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7" r:id="rId3"/>
    <p:sldId id="269" r:id="rId4"/>
    <p:sldId id="271" r:id="rId5"/>
    <p:sldId id="270" r:id="rId6"/>
    <p:sldId id="27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86775" autoAdjust="0"/>
  </p:normalViewPr>
  <p:slideViewPr>
    <p:cSldViewPr snapToGrid="0">
      <p:cViewPr varScale="1">
        <p:scale>
          <a:sx n="57" d="100"/>
          <a:sy n="57" d="100"/>
        </p:scale>
        <p:origin x="7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B747E-EB82-4179-A414-8823F1FD2CC0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AB9F-A061-4DF8-86FB-37AF62642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93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8AB9F-A061-4DF8-86FB-37AF626421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12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8AB9F-A061-4DF8-86FB-37AF626421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8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E2CC-C124-4018-BB37-D2921183845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영남대학교 차세대컴퓨터시스템 연구실 이원호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95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7E3-71B7-4661-863B-03C1C08B692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영남대학교 차세대컴퓨터시스템 연구실 이원호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72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44E-39A9-4DEA-84EF-26D0192BA24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영남대학교 차세대컴퓨터시스템 연구실 이원호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7E26-1681-4561-BDB4-4499BD717F3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영남대학교 차세대컴퓨터시스템 연구실 이원호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5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521B-2B48-432B-9551-DD56FC11286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영남대학교 차세대컴퓨터시스템 연구실 이원호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6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C787-B68D-4868-933E-FFFADEE019B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영남대학교 차세대컴퓨터시스템 연구실 이원호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9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38DC-6336-4C8C-B306-37AF4A4CC46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영남대학교 차세대컴퓨터시스템 연구실 이원호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3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4CC-B2B0-4740-BDE3-EB0257E2E9C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영남대학교 차세대컴퓨터시스템 연구실 이원호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21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5C11-FCFD-487D-9C64-0141D47F799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영남대학교 차세대컴퓨터시스템 연구실 이원호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9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22E9-7CC0-44D0-81EA-DD2C8AF9064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영남대학교 차세대컴퓨터시스템 연구실 이원호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0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B7BB-3412-452B-9C76-EF81259531F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영남대학교 차세대컴퓨터시스템 연구실 이원호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0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D89FC-6A65-4529-B4EC-72FA7089C7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2023-08-19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영남대학교 차세대컴퓨터시스템 연구실 이원호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17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FFEBE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632487F-A83D-27BC-561D-7F8D3D862FC4}"/>
              </a:ext>
            </a:extLst>
          </p:cNvPr>
          <p:cNvSpPr/>
          <p:nvPr/>
        </p:nvSpPr>
        <p:spPr>
          <a:xfrm>
            <a:off x="3672840" y="2734975"/>
            <a:ext cx="4846319" cy="1446500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FE8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r>
              <a:rPr lang="en-US" altLang="ko-KR" sz="4800" b="1" kern="0" dirty="0">
                <a:ln w="9525">
                  <a:noFill/>
                </a:ln>
                <a:solidFill>
                  <a:srgbClr val="FE8B6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Git</a:t>
            </a:r>
            <a:r>
              <a:rPr lang="en-US" altLang="ko-KR" sz="4800" b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2E205844-B4BA-FB39-B01B-CCF83D4C2849}"/>
              </a:ext>
            </a:extLst>
          </p:cNvPr>
          <p:cNvSpPr/>
          <p:nvPr/>
        </p:nvSpPr>
        <p:spPr>
          <a:xfrm>
            <a:off x="3595946" y="2645729"/>
            <a:ext cx="4999285" cy="1624990"/>
          </a:xfrm>
          <a:custGeom>
            <a:avLst/>
            <a:gdLst>
              <a:gd name="connsiteX0" fmla="*/ 189199 w 4999285"/>
              <a:gd name="connsiteY0" fmla="*/ 1613446 h 1624990"/>
              <a:gd name="connsiteX1" fmla="*/ 193482 w 4999285"/>
              <a:gd name="connsiteY1" fmla="*/ 1617870 h 1624990"/>
              <a:gd name="connsiteX2" fmla="*/ 191725 w 4999285"/>
              <a:gd name="connsiteY2" fmla="*/ 1617595 h 1624990"/>
              <a:gd name="connsiteX3" fmla="*/ 4073929 w 4999285"/>
              <a:gd name="connsiteY3" fmla="*/ 1611059 h 1624990"/>
              <a:gd name="connsiteX4" fmla="*/ 4091136 w 4999285"/>
              <a:gd name="connsiteY4" fmla="*/ 1616120 h 1624990"/>
              <a:gd name="connsiteX5" fmla="*/ 4092907 w 4999285"/>
              <a:gd name="connsiteY5" fmla="*/ 1616943 h 1624990"/>
              <a:gd name="connsiteX6" fmla="*/ 4076039 w 4999285"/>
              <a:gd name="connsiteY6" fmla="*/ 1612061 h 1624990"/>
              <a:gd name="connsiteX7" fmla="*/ 4072930 w 4999285"/>
              <a:gd name="connsiteY7" fmla="*/ 1611248 h 1624990"/>
              <a:gd name="connsiteX8" fmla="*/ 4060026 w 4999285"/>
              <a:gd name="connsiteY8" fmla="*/ 1607877 h 1624990"/>
              <a:gd name="connsiteX9" fmla="*/ 4072930 w 4999285"/>
              <a:gd name="connsiteY9" fmla="*/ 1611248 h 1624990"/>
              <a:gd name="connsiteX10" fmla="*/ 4060142 w 4999285"/>
              <a:gd name="connsiteY10" fmla="*/ 1613672 h 1624990"/>
              <a:gd name="connsiteX11" fmla="*/ 4045948 w 4999285"/>
              <a:gd name="connsiteY11" fmla="*/ 1615747 h 1624990"/>
              <a:gd name="connsiteX12" fmla="*/ 4046686 w 4999285"/>
              <a:gd name="connsiteY12" fmla="*/ 1612945 h 1624990"/>
              <a:gd name="connsiteX13" fmla="*/ 2807104 w 4999285"/>
              <a:gd name="connsiteY13" fmla="*/ 1607534 h 1624990"/>
              <a:gd name="connsiteX14" fmla="*/ 2824311 w 4999285"/>
              <a:gd name="connsiteY14" fmla="*/ 1612595 h 1624990"/>
              <a:gd name="connsiteX15" fmla="*/ 2826082 w 4999285"/>
              <a:gd name="connsiteY15" fmla="*/ 1613418 h 1624990"/>
              <a:gd name="connsiteX16" fmla="*/ 2809214 w 4999285"/>
              <a:gd name="connsiteY16" fmla="*/ 1608536 h 1624990"/>
              <a:gd name="connsiteX17" fmla="*/ 2806105 w 4999285"/>
              <a:gd name="connsiteY17" fmla="*/ 1607723 h 1624990"/>
              <a:gd name="connsiteX18" fmla="*/ 2793201 w 4999285"/>
              <a:gd name="connsiteY18" fmla="*/ 1604352 h 1624990"/>
              <a:gd name="connsiteX19" fmla="*/ 2806105 w 4999285"/>
              <a:gd name="connsiteY19" fmla="*/ 1607723 h 1624990"/>
              <a:gd name="connsiteX20" fmla="*/ 2793317 w 4999285"/>
              <a:gd name="connsiteY20" fmla="*/ 1610147 h 1624990"/>
              <a:gd name="connsiteX21" fmla="*/ 2779123 w 4999285"/>
              <a:gd name="connsiteY21" fmla="*/ 1612222 h 1624990"/>
              <a:gd name="connsiteX22" fmla="*/ 2779861 w 4999285"/>
              <a:gd name="connsiteY22" fmla="*/ 1609420 h 1624990"/>
              <a:gd name="connsiteX23" fmla="*/ 1540279 w 4999285"/>
              <a:gd name="connsiteY23" fmla="*/ 1604009 h 1624990"/>
              <a:gd name="connsiteX24" fmla="*/ 1557486 w 4999285"/>
              <a:gd name="connsiteY24" fmla="*/ 1609070 h 1624990"/>
              <a:gd name="connsiteX25" fmla="*/ 1559257 w 4999285"/>
              <a:gd name="connsiteY25" fmla="*/ 1609893 h 1624990"/>
              <a:gd name="connsiteX26" fmla="*/ 1542389 w 4999285"/>
              <a:gd name="connsiteY26" fmla="*/ 1605011 h 1624990"/>
              <a:gd name="connsiteX27" fmla="*/ 1539280 w 4999285"/>
              <a:gd name="connsiteY27" fmla="*/ 1604198 h 1624990"/>
              <a:gd name="connsiteX28" fmla="*/ 3876602 w 4999285"/>
              <a:gd name="connsiteY28" fmla="*/ 1602922 h 1624990"/>
              <a:gd name="connsiteX29" fmla="*/ 3875236 w 4999285"/>
              <a:gd name="connsiteY29" fmla="*/ 1603420 h 1624990"/>
              <a:gd name="connsiteX30" fmla="*/ 3874523 w 4999285"/>
              <a:gd name="connsiteY30" fmla="*/ 1603122 h 1624990"/>
              <a:gd name="connsiteX31" fmla="*/ 1526376 w 4999285"/>
              <a:gd name="connsiteY31" fmla="*/ 1600827 h 1624990"/>
              <a:gd name="connsiteX32" fmla="*/ 1539280 w 4999285"/>
              <a:gd name="connsiteY32" fmla="*/ 1604198 h 1624990"/>
              <a:gd name="connsiteX33" fmla="*/ 1526492 w 4999285"/>
              <a:gd name="connsiteY33" fmla="*/ 1606622 h 1624990"/>
              <a:gd name="connsiteX34" fmla="*/ 1512298 w 4999285"/>
              <a:gd name="connsiteY34" fmla="*/ 1608697 h 1624990"/>
              <a:gd name="connsiteX35" fmla="*/ 1513036 w 4999285"/>
              <a:gd name="connsiteY35" fmla="*/ 1605895 h 1624990"/>
              <a:gd name="connsiteX36" fmla="*/ 3906776 w 4999285"/>
              <a:gd name="connsiteY36" fmla="*/ 1600021 h 1624990"/>
              <a:gd name="connsiteX37" fmla="*/ 3906932 w 4999285"/>
              <a:gd name="connsiteY37" fmla="*/ 1600260 h 1624990"/>
              <a:gd name="connsiteX38" fmla="*/ 3906508 w 4999285"/>
              <a:gd name="connsiteY38" fmla="*/ 1600047 h 1624990"/>
              <a:gd name="connsiteX39" fmla="*/ 2609777 w 4999285"/>
              <a:gd name="connsiteY39" fmla="*/ 1599397 h 1624990"/>
              <a:gd name="connsiteX40" fmla="*/ 2608411 w 4999285"/>
              <a:gd name="connsiteY40" fmla="*/ 1599895 h 1624990"/>
              <a:gd name="connsiteX41" fmla="*/ 2607698 w 4999285"/>
              <a:gd name="connsiteY41" fmla="*/ 1599597 h 1624990"/>
              <a:gd name="connsiteX42" fmla="*/ 4088580 w 4999285"/>
              <a:gd name="connsiteY42" fmla="*/ 1597689 h 1624990"/>
              <a:gd name="connsiteX43" fmla="*/ 4097486 w 4999285"/>
              <a:gd name="connsiteY43" fmla="*/ 1606595 h 1624990"/>
              <a:gd name="connsiteX44" fmla="*/ 4073929 w 4999285"/>
              <a:gd name="connsiteY44" fmla="*/ 1611059 h 1624990"/>
              <a:gd name="connsiteX45" fmla="*/ 4061372 w 4999285"/>
              <a:gd name="connsiteY45" fmla="*/ 1607366 h 1624990"/>
              <a:gd name="connsiteX46" fmla="*/ 4085185 w 4999285"/>
              <a:gd name="connsiteY46" fmla="*/ 1598321 h 1624990"/>
              <a:gd name="connsiteX47" fmla="*/ 3458726 w 4999285"/>
              <a:gd name="connsiteY47" fmla="*/ 1596828 h 1624990"/>
              <a:gd name="connsiteX48" fmla="*/ 3458783 w 4999285"/>
              <a:gd name="connsiteY48" fmla="*/ 1596895 h 1624990"/>
              <a:gd name="connsiteX49" fmla="*/ 3447404 w 4999285"/>
              <a:gd name="connsiteY49" fmla="*/ 1597264 h 1624990"/>
              <a:gd name="connsiteX50" fmla="*/ 2639951 w 4999285"/>
              <a:gd name="connsiteY50" fmla="*/ 1596496 h 1624990"/>
              <a:gd name="connsiteX51" fmla="*/ 2640107 w 4999285"/>
              <a:gd name="connsiteY51" fmla="*/ 1596735 h 1624990"/>
              <a:gd name="connsiteX52" fmla="*/ 2639683 w 4999285"/>
              <a:gd name="connsiteY52" fmla="*/ 1596522 h 1624990"/>
              <a:gd name="connsiteX53" fmla="*/ 4469177 w 4999285"/>
              <a:gd name="connsiteY53" fmla="*/ 1596098 h 1624990"/>
              <a:gd name="connsiteX54" fmla="*/ 4468356 w 4999285"/>
              <a:gd name="connsiteY54" fmla="*/ 1596393 h 1624990"/>
              <a:gd name="connsiteX55" fmla="*/ 4477487 w 4999285"/>
              <a:gd name="connsiteY55" fmla="*/ 1597292 h 1624990"/>
              <a:gd name="connsiteX56" fmla="*/ 4497813 w 4999285"/>
              <a:gd name="connsiteY56" fmla="*/ 1599672 h 1624990"/>
              <a:gd name="connsiteX57" fmla="*/ 1342952 w 4999285"/>
              <a:gd name="connsiteY57" fmla="*/ 1595872 h 1624990"/>
              <a:gd name="connsiteX58" fmla="*/ 1341586 w 4999285"/>
              <a:gd name="connsiteY58" fmla="*/ 1596370 h 1624990"/>
              <a:gd name="connsiteX59" fmla="*/ 1340873 w 4999285"/>
              <a:gd name="connsiteY59" fmla="*/ 1596072 h 1624990"/>
              <a:gd name="connsiteX60" fmla="*/ 4644146 w 4999285"/>
              <a:gd name="connsiteY60" fmla="*/ 1595389 h 1624990"/>
              <a:gd name="connsiteX61" fmla="*/ 4643586 w 4999285"/>
              <a:gd name="connsiteY61" fmla="*/ 1597070 h 1624990"/>
              <a:gd name="connsiteX62" fmla="*/ 4608160 w 4999285"/>
              <a:gd name="connsiteY62" fmla="*/ 1600941 h 1624990"/>
              <a:gd name="connsiteX63" fmla="*/ 4594802 w 4999285"/>
              <a:gd name="connsiteY63" fmla="*/ 1602020 h 1624990"/>
              <a:gd name="connsiteX64" fmla="*/ 4595961 w 4999285"/>
              <a:gd name="connsiteY64" fmla="*/ 1600245 h 1624990"/>
              <a:gd name="connsiteX65" fmla="*/ 4620417 w 4999285"/>
              <a:gd name="connsiteY65" fmla="*/ 1596043 h 1624990"/>
              <a:gd name="connsiteX66" fmla="*/ 4634061 w 4999285"/>
              <a:gd name="connsiteY66" fmla="*/ 1597070 h 1624990"/>
              <a:gd name="connsiteX67" fmla="*/ 3509288 w 4999285"/>
              <a:gd name="connsiteY67" fmla="*/ 1594880 h 1624990"/>
              <a:gd name="connsiteX68" fmla="*/ 3509317 w 4999285"/>
              <a:gd name="connsiteY68" fmla="*/ 1594882 h 1624990"/>
              <a:gd name="connsiteX69" fmla="*/ 3509300 w 4999285"/>
              <a:gd name="connsiteY69" fmla="*/ 1594883 h 1624990"/>
              <a:gd name="connsiteX70" fmla="*/ 2821755 w 4999285"/>
              <a:gd name="connsiteY70" fmla="*/ 1594164 h 1624990"/>
              <a:gd name="connsiteX71" fmla="*/ 2830661 w 4999285"/>
              <a:gd name="connsiteY71" fmla="*/ 1603070 h 1624990"/>
              <a:gd name="connsiteX72" fmla="*/ 2807104 w 4999285"/>
              <a:gd name="connsiteY72" fmla="*/ 1607534 h 1624990"/>
              <a:gd name="connsiteX73" fmla="*/ 2794547 w 4999285"/>
              <a:gd name="connsiteY73" fmla="*/ 1603841 h 1624990"/>
              <a:gd name="connsiteX74" fmla="*/ 2818360 w 4999285"/>
              <a:gd name="connsiteY74" fmla="*/ 1594796 h 1624990"/>
              <a:gd name="connsiteX75" fmla="*/ 4653111 w 4999285"/>
              <a:gd name="connsiteY75" fmla="*/ 1593895 h 1624990"/>
              <a:gd name="connsiteX76" fmla="*/ 4644146 w 4999285"/>
              <a:gd name="connsiteY76" fmla="*/ 1595389 h 1624990"/>
              <a:gd name="connsiteX77" fmla="*/ 4644495 w 4999285"/>
              <a:gd name="connsiteY77" fmla="*/ 1594342 h 1624990"/>
              <a:gd name="connsiteX78" fmla="*/ 3894286 w 4999285"/>
              <a:gd name="connsiteY78" fmla="*/ 1593895 h 1624990"/>
              <a:gd name="connsiteX79" fmla="*/ 3906508 w 4999285"/>
              <a:gd name="connsiteY79" fmla="*/ 1600047 h 1624990"/>
              <a:gd name="connsiteX80" fmla="*/ 3876602 w 4999285"/>
              <a:gd name="connsiteY80" fmla="*/ 1602922 h 1624990"/>
              <a:gd name="connsiteX81" fmla="*/ 3885042 w 4999285"/>
              <a:gd name="connsiteY81" fmla="*/ 1599848 h 1624990"/>
              <a:gd name="connsiteX82" fmla="*/ 3894286 w 4999285"/>
              <a:gd name="connsiteY82" fmla="*/ 1593895 h 1624990"/>
              <a:gd name="connsiteX83" fmla="*/ 3560082 w 4999285"/>
              <a:gd name="connsiteY83" fmla="*/ 1593608 h 1624990"/>
              <a:gd name="connsiteX84" fmla="*/ 3540273 w 4999285"/>
              <a:gd name="connsiteY84" fmla="*/ 1599645 h 1624990"/>
              <a:gd name="connsiteX85" fmla="*/ 3518842 w 4999285"/>
              <a:gd name="connsiteY85" fmla="*/ 1597264 h 1624990"/>
              <a:gd name="connsiteX86" fmla="*/ 3510624 w 4999285"/>
              <a:gd name="connsiteY86" fmla="*/ 1595213 h 1624990"/>
              <a:gd name="connsiteX87" fmla="*/ 2191901 w 4999285"/>
              <a:gd name="connsiteY87" fmla="*/ 1593303 h 1624990"/>
              <a:gd name="connsiteX88" fmla="*/ 2191958 w 4999285"/>
              <a:gd name="connsiteY88" fmla="*/ 1593370 h 1624990"/>
              <a:gd name="connsiteX89" fmla="*/ 2180579 w 4999285"/>
              <a:gd name="connsiteY89" fmla="*/ 1593739 h 1624990"/>
              <a:gd name="connsiteX90" fmla="*/ 1373126 w 4999285"/>
              <a:gd name="connsiteY90" fmla="*/ 1592971 h 1624990"/>
              <a:gd name="connsiteX91" fmla="*/ 1373282 w 4999285"/>
              <a:gd name="connsiteY91" fmla="*/ 1593210 h 1624990"/>
              <a:gd name="connsiteX92" fmla="*/ 1372858 w 4999285"/>
              <a:gd name="connsiteY92" fmla="*/ 1592997 h 1624990"/>
              <a:gd name="connsiteX93" fmla="*/ 3202352 w 4999285"/>
              <a:gd name="connsiteY93" fmla="*/ 1592573 h 1624990"/>
              <a:gd name="connsiteX94" fmla="*/ 3201531 w 4999285"/>
              <a:gd name="connsiteY94" fmla="*/ 1592868 h 1624990"/>
              <a:gd name="connsiteX95" fmla="*/ 3210662 w 4999285"/>
              <a:gd name="connsiteY95" fmla="*/ 1593767 h 1624990"/>
              <a:gd name="connsiteX96" fmla="*/ 3230988 w 4999285"/>
              <a:gd name="connsiteY96" fmla="*/ 1596147 h 1624990"/>
              <a:gd name="connsiteX97" fmla="*/ 4120499 w 4999285"/>
              <a:gd name="connsiteY97" fmla="*/ 1592441 h 1624990"/>
              <a:gd name="connsiteX98" fmla="*/ 4126698 w 4999285"/>
              <a:gd name="connsiteY98" fmla="*/ 1594346 h 1624990"/>
              <a:gd name="connsiteX99" fmla="*/ 4119425 w 4999285"/>
              <a:gd name="connsiteY99" fmla="*/ 1597805 h 1624990"/>
              <a:gd name="connsiteX100" fmla="*/ 4104629 w 4999285"/>
              <a:gd name="connsiteY100" fmla="*/ 1594882 h 1624990"/>
              <a:gd name="connsiteX101" fmla="*/ 4223350 w 4999285"/>
              <a:gd name="connsiteY101" fmla="*/ 1592344 h 1624990"/>
              <a:gd name="connsiteX102" fmla="*/ 4190354 w 4999285"/>
              <a:gd name="connsiteY102" fmla="*/ 1594882 h 1624990"/>
              <a:gd name="connsiteX103" fmla="*/ 4199540 w 4999285"/>
              <a:gd name="connsiteY103" fmla="*/ 1597818 h 1624990"/>
              <a:gd name="connsiteX104" fmla="*/ 4202330 w 4999285"/>
              <a:gd name="connsiteY104" fmla="*/ 1597014 h 1624990"/>
              <a:gd name="connsiteX105" fmla="*/ 4228086 w 4999285"/>
              <a:gd name="connsiteY105" fmla="*/ 1593753 h 1624990"/>
              <a:gd name="connsiteX106" fmla="*/ 4225806 w 4999285"/>
              <a:gd name="connsiteY106" fmla="*/ 1593530 h 1624990"/>
              <a:gd name="connsiteX107" fmla="*/ 3377321 w 4999285"/>
              <a:gd name="connsiteY107" fmla="*/ 1591864 h 1624990"/>
              <a:gd name="connsiteX108" fmla="*/ 3376761 w 4999285"/>
              <a:gd name="connsiteY108" fmla="*/ 1593545 h 1624990"/>
              <a:gd name="connsiteX109" fmla="*/ 3341335 w 4999285"/>
              <a:gd name="connsiteY109" fmla="*/ 1597416 h 1624990"/>
              <a:gd name="connsiteX110" fmla="*/ 3327977 w 4999285"/>
              <a:gd name="connsiteY110" fmla="*/ 1598495 h 1624990"/>
              <a:gd name="connsiteX111" fmla="*/ 3329136 w 4999285"/>
              <a:gd name="connsiteY111" fmla="*/ 1596720 h 1624990"/>
              <a:gd name="connsiteX112" fmla="*/ 3353592 w 4999285"/>
              <a:gd name="connsiteY112" fmla="*/ 1592518 h 1624990"/>
              <a:gd name="connsiteX113" fmla="*/ 3367236 w 4999285"/>
              <a:gd name="connsiteY113" fmla="*/ 1593545 h 1624990"/>
              <a:gd name="connsiteX114" fmla="*/ 4423415 w 4999285"/>
              <a:gd name="connsiteY114" fmla="*/ 1591518 h 1624990"/>
              <a:gd name="connsiteX115" fmla="*/ 4421551 w 4999285"/>
              <a:gd name="connsiteY115" fmla="*/ 1591783 h 1624990"/>
              <a:gd name="connsiteX116" fmla="*/ 4420321 w 4999285"/>
              <a:gd name="connsiteY116" fmla="*/ 1591662 h 1624990"/>
              <a:gd name="connsiteX117" fmla="*/ 2242463 w 4999285"/>
              <a:gd name="connsiteY117" fmla="*/ 1591355 h 1624990"/>
              <a:gd name="connsiteX118" fmla="*/ 2242492 w 4999285"/>
              <a:gd name="connsiteY118" fmla="*/ 1591357 h 1624990"/>
              <a:gd name="connsiteX119" fmla="*/ 2242475 w 4999285"/>
              <a:gd name="connsiteY119" fmla="*/ 1591358 h 1624990"/>
              <a:gd name="connsiteX120" fmla="*/ 4442164 w 4999285"/>
              <a:gd name="connsiteY120" fmla="*/ 1590646 h 1624990"/>
              <a:gd name="connsiteX121" fmla="*/ 4439862 w 4999285"/>
              <a:gd name="connsiteY121" fmla="*/ 1590753 h 1624990"/>
              <a:gd name="connsiteX122" fmla="*/ 4437654 w 4999285"/>
              <a:gd name="connsiteY122" fmla="*/ 1593369 h 1624990"/>
              <a:gd name="connsiteX123" fmla="*/ 4440519 w 4999285"/>
              <a:gd name="connsiteY123" fmla="*/ 1593651 h 1624990"/>
              <a:gd name="connsiteX124" fmla="*/ 1554930 w 4999285"/>
              <a:gd name="connsiteY124" fmla="*/ 1590639 h 1624990"/>
              <a:gd name="connsiteX125" fmla="*/ 1563836 w 4999285"/>
              <a:gd name="connsiteY125" fmla="*/ 1599545 h 1624990"/>
              <a:gd name="connsiteX126" fmla="*/ 1540279 w 4999285"/>
              <a:gd name="connsiteY126" fmla="*/ 1604009 h 1624990"/>
              <a:gd name="connsiteX127" fmla="*/ 1527722 w 4999285"/>
              <a:gd name="connsiteY127" fmla="*/ 1600316 h 1624990"/>
              <a:gd name="connsiteX128" fmla="*/ 1551535 w 4999285"/>
              <a:gd name="connsiteY128" fmla="*/ 1591271 h 1624990"/>
              <a:gd name="connsiteX129" fmla="*/ 346922 w 4999285"/>
              <a:gd name="connsiteY129" fmla="*/ 1590589 h 1624990"/>
              <a:gd name="connsiteX130" fmla="*/ 386583 w 4999285"/>
              <a:gd name="connsiteY130" fmla="*/ 1607288 h 1624990"/>
              <a:gd name="connsiteX131" fmla="*/ 350864 w 4999285"/>
              <a:gd name="connsiteY131" fmla="*/ 1609670 h 1624990"/>
              <a:gd name="connsiteX132" fmla="*/ 3386286 w 4999285"/>
              <a:gd name="connsiteY132" fmla="*/ 1590370 h 1624990"/>
              <a:gd name="connsiteX133" fmla="*/ 3377321 w 4999285"/>
              <a:gd name="connsiteY133" fmla="*/ 1591864 h 1624990"/>
              <a:gd name="connsiteX134" fmla="*/ 3377670 w 4999285"/>
              <a:gd name="connsiteY134" fmla="*/ 1590817 h 1624990"/>
              <a:gd name="connsiteX135" fmla="*/ 2627461 w 4999285"/>
              <a:gd name="connsiteY135" fmla="*/ 1590370 h 1624990"/>
              <a:gd name="connsiteX136" fmla="*/ 2639683 w 4999285"/>
              <a:gd name="connsiteY136" fmla="*/ 1596522 h 1624990"/>
              <a:gd name="connsiteX137" fmla="*/ 2609777 w 4999285"/>
              <a:gd name="connsiteY137" fmla="*/ 1599397 h 1624990"/>
              <a:gd name="connsiteX138" fmla="*/ 2618217 w 4999285"/>
              <a:gd name="connsiteY138" fmla="*/ 1596323 h 1624990"/>
              <a:gd name="connsiteX139" fmla="*/ 2627461 w 4999285"/>
              <a:gd name="connsiteY139" fmla="*/ 1590370 h 1624990"/>
              <a:gd name="connsiteX140" fmla="*/ 4433242 w 4999285"/>
              <a:gd name="connsiteY140" fmla="*/ 1590120 h 1624990"/>
              <a:gd name="connsiteX141" fmla="*/ 4411697 w 4999285"/>
              <a:gd name="connsiteY141" fmla="*/ 1590752 h 1624990"/>
              <a:gd name="connsiteX142" fmla="*/ 4411536 w 4999285"/>
              <a:gd name="connsiteY142" fmla="*/ 1590797 h 1624990"/>
              <a:gd name="connsiteX143" fmla="*/ 4420321 w 4999285"/>
              <a:gd name="connsiteY143" fmla="*/ 1591662 h 1624990"/>
              <a:gd name="connsiteX144" fmla="*/ 4407295 w 4999285"/>
              <a:gd name="connsiteY144" fmla="*/ 1592268 h 1624990"/>
              <a:gd name="connsiteX145" fmla="*/ 4407030 w 4999285"/>
              <a:gd name="connsiteY145" fmla="*/ 1592051 h 1624990"/>
              <a:gd name="connsiteX146" fmla="*/ 4406042 w 4999285"/>
              <a:gd name="connsiteY146" fmla="*/ 1592326 h 1624990"/>
              <a:gd name="connsiteX147" fmla="*/ 4407295 w 4999285"/>
              <a:gd name="connsiteY147" fmla="*/ 1592268 h 1624990"/>
              <a:gd name="connsiteX148" fmla="*/ 4408904 w 4999285"/>
              <a:gd name="connsiteY148" fmla="*/ 1593582 h 1624990"/>
              <a:gd name="connsiteX149" fmla="*/ 4398916 w 4999285"/>
              <a:gd name="connsiteY149" fmla="*/ 1595003 h 1624990"/>
              <a:gd name="connsiteX150" fmla="*/ 4401312 w 4999285"/>
              <a:gd name="connsiteY150" fmla="*/ 1595824 h 1624990"/>
              <a:gd name="connsiteX151" fmla="*/ 4415712 w 4999285"/>
              <a:gd name="connsiteY151" fmla="*/ 1596889 h 1624990"/>
              <a:gd name="connsiteX152" fmla="*/ 4410270 w 4999285"/>
              <a:gd name="connsiteY152" fmla="*/ 1594699 h 1624990"/>
              <a:gd name="connsiteX153" fmla="*/ 4408904 w 4999285"/>
              <a:gd name="connsiteY153" fmla="*/ 1593582 h 1624990"/>
              <a:gd name="connsiteX154" fmla="*/ 4421551 w 4999285"/>
              <a:gd name="connsiteY154" fmla="*/ 1591783 h 1624990"/>
              <a:gd name="connsiteX155" fmla="*/ 4436930 w 4999285"/>
              <a:gd name="connsiteY155" fmla="*/ 1593298 h 1624990"/>
              <a:gd name="connsiteX156" fmla="*/ 4435843 w 4999285"/>
              <a:gd name="connsiteY156" fmla="*/ 1590940 h 1624990"/>
              <a:gd name="connsiteX157" fmla="*/ 4423415 w 4999285"/>
              <a:gd name="connsiteY157" fmla="*/ 1591518 h 1624990"/>
              <a:gd name="connsiteX158" fmla="*/ 4023667 w 4999285"/>
              <a:gd name="connsiteY158" fmla="*/ 1590120 h 1624990"/>
              <a:gd name="connsiteX159" fmla="*/ 4017740 w 4999285"/>
              <a:gd name="connsiteY159" fmla="*/ 1594533 h 1624990"/>
              <a:gd name="connsiteX160" fmla="*/ 4023317 w 4999285"/>
              <a:gd name="connsiteY160" fmla="*/ 1596173 h 1624990"/>
              <a:gd name="connsiteX161" fmla="*/ 2293257 w 4999285"/>
              <a:gd name="connsiteY161" fmla="*/ 1590083 h 1624990"/>
              <a:gd name="connsiteX162" fmla="*/ 2273448 w 4999285"/>
              <a:gd name="connsiteY162" fmla="*/ 1596120 h 1624990"/>
              <a:gd name="connsiteX163" fmla="*/ 2252017 w 4999285"/>
              <a:gd name="connsiteY163" fmla="*/ 1593739 h 1624990"/>
              <a:gd name="connsiteX164" fmla="*/ 2243799 w 4999285"/>
              <a:gd name="connsiteY164" fmla="*/ 1591688 h 1624990"/>
              <a:gd name="connsiteX165" fmla="*/ 925076 w 4999285"/>
              <a:gd name="connsiteY165" fmla="*/ 1589778 h 1624990"/>
              <a:gd name="connsiteX166" fmla="*/ 925133 w 4999285"/>
              <a:gd name="connsiteY166" fmla="*/ 1589845 h 1624990"/>
              <a:gd name="connsiteX167" fmla="*/ 913754 w 4999285"/>
              <a:gd name="connsiteY167" fmla="*/ 1590214 h 1624990"/>
              <a:gd name="connsiteX168" fmla="*/ 3170104 w 4999285"/>
              <a:gd name="connsiteY168" fmla="*/ 1589771 h 1624990"/>
              <a:gd name="connsiteX169" fmla="*/ 3170104 w 4999285"/>
              <a:gd name="connsiteY169" fmla="*/ 1589773 h 1624990"/>
              <a:gd name="connsiteX170" fmla="*/ 3170105 w 4999285"/>
              <a:gd name="connsiteY170" fmla="*/ 1589773 h 1624990"/>
              <a:gd name="connsiteX171" fmla="*/ 3473858 w 4999285"/>
              <a:gd name="connsiteY171" fmla="*/ 1589734 h 1624990"/>
              <a:gd name="connsiteX172" fmla="*/ 3503793 w 4999285"/>
              <a:gd name="connsiteY172" fmla="*/ 1590483 h 1624990"/>
              <a:gd name="connsiteX173" fmla="*/ 3503764 w 4999285"/>
              <a:gd name="connsiteY173" fmla="*/ 1593501 h 1624990"/>
              <a:gd name="connsiteX174" fmla="*/ 3509288 w 4999285"/>
              <a:gd name="connsiteY174" fmla="*/ 1594880 h 1624990"/>
              <a:gd name="connsiteX175" fmla="*/ 3503615 w 4999285"/>
              <a:gd name="connsiteY175" fmla="*/ 1594407 h 1624990"/>
              <a:gd name="connsiteX176" fmla="*/ 3503414 w 4999285"/>
              <a:gd name="connsiteY176" fmla="*/ 1595109 h 1624990"/>
              <a:gd name="connsiteX177" fmla="*/ 3509300 w 4999285"/>
              <a:gd name="connsiteY177" fmla="*/ 1594883 h 1624990"/>
              <a:gd name="connsiteX178" fmla="*/ 3510624 w 4999285"/>
              <a:gd name="connsiteY178" fmla="*/ 1595213 h 1624990"/>
              <a:gd name="connsiteX179" fmla="*/ 3503316 w 4999285"/>
              <a:gd name="connsiteY179" fmla="*/ 1595450 h 1624990"/>
              <a:gd name="connsiteX180" fmla="*/ 3497411 w 4999285"/>
              <a:gd name="connsiteY180" fmla="*/ 1616120 h 1624990"/>
              <a:gd name="connsiteX181" fmla="*/ 3480224 w 4999285"/>
              <a:gd name="connsiteY181" fmla="*/ 1596440 h 1624990"/>
              <a:gd name="connsiteX182" fmla="*/ 3475979 w 4999285"/>
              <a:gd name="connsiteY182" fmla="*/ 1599645 h 1624990"/>
              <a:gd name="connsiteX183" fmla="*/ 3490267 w 4999285"/>
              <a:gd name="connsiteY183" fmla="*/ 1621076 h 1624990"/>
              <a:gd name="connsiteX184" fmla="*/ 3483123 w 4999285"/>
              <a:gd name="connsiteY184" fmla="*/ 1618695 h 1624990"/>
              <a:gd name="connsiteX185" fmla="*/ 3459796 w 4999285"/>
              <a:gd name="connsiteY185" fmla="*/ 1598080 h 1624990"/>
              <a:gd name="connsiteX186" fmla="*/ 3458783 w 4999285"/>
              <a:gd name="connsiteY186" fmla="*/ 1596895 h 1624990"/>
              <a:gd name="connsiteX187" fmla="*/ 3480019 w 4999285"/>
              <a:gd name="connsiteY187" fmla="*/ 1596206 h 1624990"/>
              <a:gd name="connsiteX188" fmla="*/ 3479853 w 4999285"/>
              <a:gd name="connsiteY188" fmla="*/ 1596016 h 1624990"/>
              <a:gd name="connsiteX189" fmla="*/ 3458726 w 4999285"/>
              <a:gd name="connsiteY189" fmla="*/ 1596828 h 1624990"/>
              <a:gd name="connsiteX190" fmla="*/ 3453051 w 4999285"/>
              <a:gd name="connsiteY190" fmla="*/ 1590194 h 1624990"/>
              <a:gd name="connsiteX191" fmla="*/ 3476473 w 4999285"/>
              <a:gd name="connsiteY191" fmla="*/ 1592145 h 1624990"/>
              <a:gd name="connsiteX192" fmla="*/ 3475586 w 4999285"/>
              <a:gd name="connsiteY192" fmla="*/ 1591130 h 1624990"/>
              <a:gd name="connsiteX193" fmla="*/ 4385794 w 4999285"/>
              <a:gd name="connsiteY193" fmla="*/ 1589422 h 1624990"/>
              <a:gd name="connsiteX194" fmla="*/ 4347517 w 4999285"/>
              <a:gd name="connsiteY194" fmla="*/ 1590120 h 1624990"/>
              <a:gd name="connsiteX195" fmla="*/ 4345117 w 4999285"/>
              <a:gd name="connsiteY195" fmla="*/ 1590472 h 1624990"/>
              <a:gd name="connsiteX196" fmla="*/ 4345041 w 4999285"/>
              <a:gd name="connsiteY196" fmla="*/ 1590565 h 1624990"/>
              <a:gd name="connsiteX197" fmla="*/ 4344477 w 4999285"/>
              <a:gd name="connsiteY197" fmla="*/ 1591714 h 1624990"/>
              <a:gd name="connsiteX198" fmla="*/ 4358732 w 4999285"/>
              <a:gd name="connsiteY198" fmla="*/ 1592304 h 1624990"/>
              <a:gd name="connsiteX199" fmla="*/ 4388489 w 4999285"/>
              <a:gd name="connsiteY199" fmla="*/ 1591432 h 1624990"/>
              <a:gd name="connsiteX200" fmla="*/ 4386411 w 4999285"/>
              <a:gd name="connsiteY200" fmla="*/ 1590720 h 1624990"/>
              <a:gd name="connsiteX201" fmla="*/ 1935527 w 4999285"/>
              <a:gd name="connsiteY201" fmla="*/ 1589048 h 1624990"/>
              <a:gd name="connsiteX202" fmla="*/ 1934706 w 4999285"/>
              <a:gd name="connsiteY202" fmla="*/ 1589343 h 1624990"/>
              <a:gd name="connsiteX203" fmla="*/ 1943837 w 4999285"/>
              <a:gd name="connsiteY203" fmla="*/ 1590242 h 1624990"/>
              <a:gd name="connsiteX204" fmla="*/ 1964163 w 4999285"/>
              <a:gd name="connsiteY204" fmla="*/ 1592622 h 1624990"/>
              <a:gd name="connsiteX205" fmla="*/ 2853674 w 4999285"/>
              <a:gd name="connsiteY205" fmla="*/ 1588916 h 1624990"/>
              <a:gd name="connsiteX206" fmla="*/ 2859873 w 4999285"/>
              <a:gd name="connsiteY206" fmla="*/ 1590821 h 1624990"/>
              <a:gd name="connsiteX207" fmla="*/ 2852600 w 4999285"/>
              <a:gd name="connsiteY207" fmla="*/ 1594280 h 1624990"/>
              <a:gd name="connsiteX208" fmla="*/ 2837804 w 4999285"/>
              <a:gd name="connsiteY208" fmla="*/ 1591357 h 1624990"/>
              <a:gd name="connsiteX209" fmla="*/ 2956525 w 4999285"/>
              <a:gd name="connsiteY209" fmla="*/ 1588819 h 1624990"/>
              <a:gd name="connsiteX210" fmla="*/ 2923529 w 4999285"/>
              <a:gd name="connsiteY210" fmla="*/ 1591357 h 1624990"/>
              <a:gd name="connsiteX211" fmla="*/ 2932715 w 4999285"/>
              <a:gd name="connsiteY211" fmla="*/ 1594293 h 1624990"/>
              <a:gd name="connsiteX212" fmla="*/ 2935505 w 4999285"/>
              <a:gd name="connsiteY212" fmla="*/ 1593489 h 1624990"/>
              <a:gd name="connsiteX213" fmla="*/ 2961261 w 4999285"/>
              <a:gd name="connsiteY213" fmla="*/ 1590228 h 1624990"/>
              <a:gd name="connsiteX214" fmla="*/ 2958981 w 4999285"/>
              <a:gd name="connsiteY214" fmla="*/ 1590005 h 1624990"/>
              <a:gd name="connsiteX215" fmla="*/ 3142540 w 4999285"/>
              <a:gd name="connsiteY215" fmla="*/ 1588647 h 1624990"/>
              <a:gd name="connsiteX216" fmla="*/ 3141657 w 4999285"/>
              <a:gd name="connsiteY216" fmla="*/ 1588688 h 1624990"/>
              <a:gd name="connsiteX217" fmla="*/ 3140910 w 4999285"/>
              <a:gd name="connsiteY217" fmla="*/ 1589103 h 1624990"/>
              <a:gd name="connsiteX218" fmla="*/ 3142079 w 4999285"/>
              <a:gd name="connsiteY218" fmla="*/ 1590057 h 1624990"/>
              <a:gd name="connsiteX219" fmla="*/ 3138200 w 4999285"/>
              <a:gd name="connsiteY219" fmla="*/ 1590609 h 1624990"/>
              <a:gd name="connsiteX220" fmla="*/ 3135079 w 4999285"/>
              <a:gd name="connsiteY220" fmla="*/ 1592343 h 1624990"/>
              <a:gd name="connsiteX221" fmla="*/ 3147777 w 4999285"/>
              <a:gd name="connsiteY221" fmla="*/ 1593282 h 1624990"/>
              <a:gd name="connsiteX222" fmla="*/ 3146911 w 4999285"/>
              <a:gd name="connsiteY222" fmla="*/ 1592569 h 1624990"/>
              <a:gd name="connsiteX223" fmla="*/ 3143445 w 4999285"/>
              <a:gd name="connsiteY223" fmla="*/ 1591174 h 1624990"/>
              <a:gd name="connsiteX224" fmla="*/ 3142079 w 4999285"/>
              <a:gd name="connsiteY224" fmla="*/ 1590057 h 1624990"/>
              <a:gd name="connsiteX225" fmla="*/ 3143660 w 4999285"/>
              <a:gd name="connsiteY225" fmla="*/ 1589832 h 1624990"/>
              <a:gd name="connsiteX226" fmla="*/ 2110496 w 4999285"/>
              <a:gd name="connsiteY226" fmla="*/ 1588339 h 1624990"/>
              <a:gd name="connsiteX227" fmla="*/ 2109936 w 4999285"/>
              <a:gd name="connsiteY227" fmla="*/ 1590020 h 1624990"/>
              <a:gd name="connsiteX228" fmla="*/ 2074510 w 4999285"/>
              <a:gd name="connsiteY228" fmla="*/ 1593891 h 1624990"/>
              <a:gd name="connsiteX229" fmla="*/ 2062311 w 4999285"/>
              <a:gd name="connsiteY229" fmla="*/ 1593195 h 1624990"/>
              <a:gd name="connsiteX230" fmla="*/ 2086767 w 4999285"/>
              <a:gd name="connsiteY230" fmla="*/ 1588993 h 1624990"/>
              <a:gd name="connsiteX231" fmla="*/ 2100411 w 4999285"/>
              <a:gd name="connsiteY231" fmla="*/ 1590020 h 1624990"/>
              <a:gd name="connsiteX232" fmla="*/ 3400407 w 4999285"/>
              <a:gd name="connsiteY232" fmla="*/ 1587898 h 1624990"/>
              <a:gd name="connsiteX233" fmla="*/ 3404939 w 4999285"/>
              <a:gd name="connsiteY233" fmla="*/ 1588011 h 1624990"/>
              <a:gd name="connsiteX234" fmla="*/ 3408511 w 4999285"/>
              <a:gd name="connsiteY234" fmla="*/ 1590720 h 1624990"/>
              <a:gd name="connsiteX235" fmla="*/ 975638 w 4999285"/>
              <a:gd name="connsiteY235" fmla="*/ 1587830 h 1624990"/>
              <a:gd name="connsiteX236" fmla="*/ 975667 w 4999285"/>
              <a:gd name="connsiteY236" fmla="*/ 1587832 h 1624990"/>
              <a:gd name="connsiteX237" fmla="*/ 975650 w 4999285"/>
              <a:gd name="connsiteY237" fmla="*/ 1587833 h 1624990"/>
              <a:gd name="connsiteX238" fmla="*/ 4173686 w 4999285"/>
              <a:gd name="connsiteY238" fmla="*/ 1587545 h 1624990"/>
              <a:gd name="connsiteX239" fmla="*/ 4148305 w 4999285"/>
              <a:gd name="connsiteY239" fmla="*/ 1588103 h 1624990"/>
              <a:gd name="connsiteX240" fmla="*/ 4142763 w 4999285"/>
              <a:gd name="connsiteY240" fmla="*/ 1588673 h 1624990"/>
              <a:gd name="connsiteX241" fmla="*/ 4139310 w 4999285"/>
              <a:gd name="connsiteY241" fmla="*/ 1589369 h 1624990"/>
              <a:gd name="connsiteX242" fmla="*/ 4141179 w 4999285"/>
              <a:gd name="connsiteY242" fmla="*/ 1589921 h 1624990"/>
              <a:gd name="connsiteX243" fmla="*/ 4172189 w 4999285"/>
              <a:gd name="connsiteY243" fmla="*/ 1588820 h 1624990"/>
              <a:gd name="connsiteX244" fmla="*/ 3175339 w 4999285"/>
              <a:gd name="connsiteY244" fmla="*/ 1587121 h 1624990"/>
              <a:gd name="connsiteX245" fmla="*/ 3173037 w 4999285"/>
              <a:gd name="connsiteY245" fmla="*/ 1587228 h 1624990"/>
              <a:gd name="connsiteX246" fmla="*/ 3170829 w 4999285"/>
              <a:gd name="connsiteY246" fmla="*/ 1589844 h 1624990"/>
              <a:gd name="connsiteX247" fmla="*/ 3173694 w 4999285"/>
              <a:gd name="connsiteY247" fmla="*/ 1590126 h 1624990"/>
              <a:gd name="connsiteX248" fmla="*/ 2119461 w 4999285"/>
              <a:gd name="connsiteY248" fmla="*/ 1586845 h 1624990"/>
              <a:gd name="connsiteX249" fmla="*/ 2110496 w 4999285"/>
              <a:gd name="connsiteY249" fmla="*/ 1588339 h 1624990"/>
              <a:gd name="connsiteX250" fmla="*/ 2110845 w 4999285"/>
              <a:gd name="connsiteY250" fmla="*/ 1587292 h 1624990"/>
              <a:gd name="connsiteX251" fmla="*/ 1360636 w 4999285"/>
              <a:gd name="connsiteY251" fmla="*/ 1586845 h 1624990"/>
              <a:gd name="connsiteX252" fmla="*/ 1372858 w 4999285"/>
              <a:gd name="connsiteY252" fmla="*/ 1592997 h 1624990"/>
              <a:gd name="connsiteX253" fmla="*/ 1342952 w 4999285"/>
              <a:gd name="connsiteY253" fmla="*/ 1595872 h 1624990"/>
              <a:gd name="connsiteX254" fmla="*/ 1351392 w 4999285"/>
              <a:gd name="connsiteY254" fmla="*/ 1592798 h 1624990"/>
              <a:gd name="connsiteX255" fmla="*/ 1360636 w 4999285"/>
              <a:gd name="connsiteY255" fmla="*/ 1586845 h 1624990"/>
              <a:gd name="connsiteX256" fmla="*/ 2756842 w 4999285"/>
              <a:gd name="connsiteY256" fmla="*/ 1586595 h 1624990"/>
              <a:gd name="connsiteX257" fmla="*/ 2750915 w 4999285"/>
              <a:gd name="connsiteY257" fmla="*/ 1591008 h 1624990"/>
              <a:gd name="connsiteX258" fmla="*/ 2756492 w 4999285"/>
              <a:gd name="connsiteY258" fmla="*/ 1592648 h 1624990"/>
              <a:gd name="connsiteX259" fmla="*/ 1026432 w 4999285"/>
              <a:gd name="connsiteY259" fmla="*/ 1586558 h 1624990"/>
              <a:gd name="connsiteX260" fmla="*/ 1006623 w 4999285"/>
              <a:gd name="connsiteY260" fmla="*/ 1592595 h 1624990"/>
              <a:gd name="connsiteX261" fmla="*/ 985192 w 4999285"/>
              <a:gd name="connsiteY261" fmla="*/ 1590214 h 1624990"/>
              <a:gd name="connsiteX262" fmla="*/ 976974 w 4999285"/>
              <a:gd name="connsiteY262" fmla="*/ 1588163 h 1624990"/>
              <a:gd name="connsiteX263" fmla="*/ 171878 w 4999285"/>
              <a:gd name="connsiteY263" fmla="*/ 1586520 h 1624990"/>
              <a:gd name="connsiteX264" fmla="*/ 180486 w 4999285"/>
              <a:gd name="connsiteY264" fmla="*/ 1589390 h 1624990"/>
              <a:gd name="connsiteX265" fmla="*/ 179572 w 4999285"/>
              <a:gd name="connsiteY265" fmla="*/ 1589469 h 1624990"/>
              <a:gd name="connsiteX266" fmla="*/ 174652 w 4999285"/>
              <a:gd name="connsiteY266" fmla="*/ 1588238 h 1624990"/>
              <a:gd name="connsiteX267" fmla="*/ 4180682 w 4999285"/>
              <a:gd name="connsiteY267" fmla="*/ 1586284 h 1624990"/>
              <a:gd name="connsiteX268" fmla="*/ 4179540 w 4999285"/>
              <a:gd name="connsiteY268" fmla="*/ 1588558 h 1624990"/>
              <a:gd name="connsiteX269" fmla="*/ 4193982 w 4999285"/>
              <a:gd name="connsiteY269" fmla="*/ 1588045 h 1624990"/>
              <a:gd name="connsiteX270" fmla="*/ 1903279 w 4999285"/>
              <a:gd name="connsiteY270" fmla="*/ 1586247 h 1624990"/>
              <a:gd name="connsiteX271" fmla="*/ 1903279 w 4999285"/>
              <a:gd name="connsiteY271" fmla="*/ 1586248 h 1624990"/>
              <a:gd name="connsiteX272" fmla="*/ 1903280 w 4999285"/>
              <a:gd name="connsiteY272" fmla="*/ 1586248 h 1624990"/>
              <a:gd name="connsiteX273" fmla="*/ 2207033 w 4999285"/>
              <a:gd name="connsiteY273" fmla="*/ 1586209 h 1624990"/>
              <a:gd name="connsiteX274" fmla="*/ 2236968 w 4999285"/>
              <a:gd name="connsiteY274" fmla="*/ 1586958 h 1624990"/>
              <a:gd name="connsiteX275" fmla="*/ 2236939 w 4999285"/>
              <a:gd name="connsiteY275" fmla="*/ 1589976 h 1624990"/>
              <a:gd name="connsiteX276" fmla="*/ 2242463 w 4999285"/>
              <a:gd name="connsiteY276" fmla="*/ 1591355 h 1624990"/>
              <a:gd name="connsiteX277" fmla="*/ 2236790 w 4999285"/>
              <a:gd name="connsiteY277" fmla="*/ 1590882 h 1624990"/>
              <a:gd name="connsiteX278" fmla="*/ 2236589 w 4999285"/>
              <a:gd name="connsiteY278" fmla="*/ 1591584 h 1624990"/>
              <a:gd name="connsiteX279" fmla="*/ 2242475 w 4999285"/>
              <a:gd name="connsiteY279" fmla="*/ 1591358 h 1624990"/>
              <a:gd name="connsiteX280" fmla="*/ 2243799 w 4999285"/>
              <a:gd name="connsiteY280" fmla="*/ 1591688 h 1624990"/>
              <a:gd name="connsiteX281" fmla="*/ 2236491 w 4999285"/>
              <a:gd name="connsiteY281" fmla="*/ 1591925 h 1624990"/>
              <a:gd name="connsiteX282" fmla="*/ 2230586 w 4999285"/>
              <a:gd name="connsiteY282" fmla="*/ 1612595 h 1624990"/>
              <a:gd name="connsiteX283" fmla="*/ 2213399 w 4999285"/>
              <a:gd name="connsiteY283" fmla="*/ 1592915 h 1624990"/>
              <a:gd name="connsiteX284" fmla="*/ 2209154 w 4999285"/>
              <a:gd name="connsiteY284" fmla="*/ 1596120 h 1624990"/>
              <a:gd name="connsiteX285" fmla="*/ 2223442 w 4999285"/>
              <a:gd name="connsiteY285" fmla="*/ 1617551 h 1624990"/>
              <a:gd name="connsiteX286" fmla="*/ 2216298 w 4999285"/>
              <a:gd name="connsiteY286" fmla="*/ 1615170 h 1624990"/>
              <a:gd name="connsiteX287" fmla="*/ 2192971 w 4999285"/>
              <a:gd name="connsiteY287" fmla="*/ 1594555 h 1624990"/>
              <a:gd name="connsiteX288" fmla="*/ 2191958 w 4999285"/>
              <a:gd name="connsiteY288" fmla="*/ 1593370 h 1624990"/>
              <a:gd name="connsiteX289" fmla="*/ 2213194 w 4999285"/>
              <a:gd name="connsiteY289" fmla="*/ 1592681 h 1624990"/>
              <a:gd name="connsiteX290" fmla="*/ 2213028 w 4999285"/>
              <a:gd name="connsiteY290" fmla="*/ 1592491 h 1624990"/>
              <a:gd name="connsiteX291" fmla="*/ 2191901 w 4999285"/>
              <a:gd name="connsiteY291" fmla="*/ 1593303 h 1624990"/>
              <a:gd name="connsiteX292" fmla="*/ 2186226 w 4999285"/>
              <a:gd name="connsiteY292" fmla="*/ 1586669 h 1624990"/>
              <a:gd name="connsiteX293" fmla="*/ 2209648 w 4999285"/>
              <a:gd name="connsiteY293" fmla="*/ 1588620 h 1624990"/>
              <a:gd name="connsiteX294" fmla="*/ 2208761 w 4999285"/>
              <a:gd name="connsiteY294" fmla="*/ 1587605 h 1624990"/>
              <a:gd name="connsiteX295" fmla="*/ 3118969 w 4999285"/>
              <a:gd name="connsiteY295" fmla="*/ 1585897 h 1624990"/>
              <a:gd name="connsiteX296" fmla="*/ 3080692 w 4999285"/>
              <a:gd name="connsiteY296" fmla="*/ 1586595 h 1624990"/>
              <a:gd name="connsiteX297" fmla="*/ 3078292 w 4999285"/>
              <a:gd name="connsiteY297" fmla="*/ 1586947 h 1624990"/>
              <a:gd name="connsiteX298" fmla="*/ 3078216 w 4999285"/>
              <a:gd name="connsiteY298" fmla="*/ 1587040 h 1624990"/>
              <a:gd name="connsiteX299" fmla="*/ 3077652 w 4999285"/>
              <a:gd name="connsiteY299" fmla="*/ 1588189 h 1624990"/>
              <a:gd name="connsiteX300" fmla="*/ 3091907 w 4999285"/>
              <a:gd name="connsiteY300" fmla="*/ 1588779 h 1624990"/>
              <a:gd name="connsiteX301" fmla="*/ 3121664 w 4999285"/>
              <a:gd name="connsiteY301" fmla="*/ 1587907 h 1624990"/>
              <a:gd name="connsiteX302" fmla="*/ 3119586 w 4999285"/>
              <a:gd name="connsiteY302" fmla="*/ 1587195 h 1624990"/>
              <a:gd name="connsiteX303" fmla="*/ 1586849 w 4999285"/>
              <a:gd name="connsiteY303" fmla="*/ 1585391 h 1624990"/>
              <a:gd name="connsiteX304" fmla="*/ 1593048 w 4999285"/>
              <a:gd name="connsiteY304" fmla="*/ 1587296 h 1624990"/>
              <a:gd name="connsiteX305" fmla="*/ 1585775 w 4999285"/>
              <a:gd name="connsiteY305" fmla="*/ 1590755 h 1624990"/>
              <a:gd name="connsiteX306" fmla="*/ 1570979 w 4999285"/>
              <a:gd name="connsiteY306" fmla="*/ 1587832 h 1624990"/>
              <a:gd name="connsiteX307" fmla="*/ 1689700 w 4999285"/>
              <a:gd name="connsiteY307" fmla="*/ 1585294 h 1624990"/>
              <a:gd name="connsiteX308" fmla="*/ 1656704 w 4999285"/>
              <a:gd name="connsiteY308" fmla="*/ 1587832 h 1624990"/>
              <a:gd name="connsiteX309" fmla="*/ 1668680 w 4999285"/>
              <a:gd name="connsiteY309" fmla="*/ 1589964 h 1624990"/>
              <a:gd name="connsiteX310" fmla="*/ 1694436 w 4999285"/>
              <a:gd name="connsiteY310" fmla="*/ 1586703 h 1624990"/>
              <a:gd name="connsiteX311" fmla="*/ 1692156 w 4999285"/>
              <a:gd name="connsiteY311" fmla="*/ 1586480 h 1624990"/>
              <a:gd name="connsiteX312" fmla="*/ 1875715 w 4999285"/>
              <a:gd name="connsiteY312" fmla="*/ 1585122 h 1624990"/>
              <a:gd name="connsiteX313" fmla="*/ 1874833 w 4999285"/>
              <a:gd name="connsiteY313" fmla="*/ 1585163 h 1624990"/>
              <a:gd name="connsiteX314" fmla="*/ 1874085 w 4999285"/>
              <a:gd name="connsiteY314" fmla="*/ 1585578 h 1624990"/>
              <a:gd name="connsiteX315" fmla="*/ 1875254 w 4999285"/>
              <a:gd name="connsiteY315" fmla="*/ 1586532 h 1624990"/>
              <a:gd name="connsiteX316" fmla="*/ 1871375 w 4999285"/>
              <a:gd name="connsiteY316" fmla="*/ 1587084 h 1624990"/>
              <a:gd name="connsiteX317" fmla="*/ 1868254 w 4999285"/>
              <a:gd name="connsiteY317" fmla="*/ 1588818 h 1624990"/>
              <a:gd name="connsiteX318" fmla="*/ 1880952 w 4999285"/>
              <a:gd name="connsiteY318" fmla="*/ 1589757 h 1624990"/>
              <a:gd name="connsiteX319" fmla="*/ 1880086 w 4999285"/>
              <a:gd name="connsiteY319" fmla="*/ 1589044 h 1624990"/>
              <a:gd name="connsiteX320" fmla="*/ 1876620 w 4999285"/>
              <a:gd name="connsiteY320" fmla="*/ 1587649 h 1624990"/>
              <a:gd name="connsiteX321" fmla="*/ 1875254 w 4999285"/>
              <a:gd name="connsiteY321" fmla="*/ 1586532 h 1624990"/>
              <a:gd name="connsiteX322" fmla="*/ 1876835 w 4999285"/>
              <a:gd name="connsiteY322" fmla="*/ 1586307 h 1624990"/>
              <a:gd name="connsiteX323" fmla="*/ 2133582 w 4999285"/>
              <a:gd name="connsiteY323" fmla="*/ 1584373 h 1624990"/>
              <a:gd name="connsiteX324" fmla="*/ 2138114 w 4999285"/>
              <a:gd name="connsiteY324" fmla="*/ 1584486 h 1624990"/>
              <a:gd name="connsiteX325" fmla="*/ 2141686 w 4999285"/>
              <a:gd name="connsiteY325" fmla="*/ 1587195 h 1624990"/>
              <a:gd name="connsiteX326" fmla="*/ 3553189 w 4999285"/>
              <a:gd name="connsiteY326" fmla="*/ 1584115 h 1624990"/>
              <a:gd name="connsiteX327" fmla="*/ 3554561 w 4999285"/>
              <a:gd name="connsiteY327" fmla="*/ 1584370 h 1624990"/>
              <a:gd name="connsiteX328" fmla="*/ 3555262 w 4999285"/>
              <a:gd name="connsiteY328" fmla="*/ 1584340 h 1624990"/>
              <a:gd name="connsiteX329" fmla="*/ 3792891 w 4999285"/>
              <a:gd name="connsiteY329" fmla="*/ 1584099 h 1624990"/>
              <a:gd name="connsiteX330" fmla="*/ 3792686 w 4999285"/>
              <a:gd name="connsiteY330" fmla="*/ 1584370 h 1624990"/>
              <a:gd name="connsiteX331" fmla="*/ 3792096 w 4999285"/>
              <a:gd name="connsiteY331" fmla="*/ 1584763 h 1624990"/>
              <a:gd name="connsiteX332" fmla="*/ 3795067 w 4999285"/>
              <a:gd name="connsiteY332" fmla="*/ 1585357 h 1624990"/>
              <a:gd name="connsiteX333" fmla="*/ 3817981 w 4999285"/>
              <a:gd name="connsiteY333" fmla="*/ 1586994 h 1624990"/>
              <a:gd name="connsiteX334" fmla="*/ 3826514 w 4999285"/>
              <a:gd name="connsiteY334" fmla="*/ 1587979 h 1624990"/>
              <a:gd name="connsiteX335" fmla="*/ 3828173 w 4999285"/>
              <a:gd name="connsiteY335" fmla="*/ 1587722 h 1624990"/>
              <a:gd name="connsiteX336" fmla="*/ 3817981 w 4999285"/>
              <a:gd name="connsiteY336" fmla="*/ 1586994 h 1624990"/>
              <a:gd name="connsiteX337" fmla="*/ 2906861 w 4999285"/>
              <a:gd name="connsiteY337" fmla="*/ 1584020 h 1624990"/>
              <a:gd name="connsiteX338" fmla="*/ 2881480 w 4999285"/>
              <a:gd name="connsiteY338" fmla="*/ 1584578 h 1624990"/>
              <a:gd name="connsiteX339" fmla="*/ 2875938 w 4999285"/>
              <a:gd name="connsiteY339" fmla="*/ 1585148 h 1624990"/>
              <a:gd name="connsiteX340" fmla="*/ 2872485 w 4999285"/>
              <a:gd name="connsiteY340" fmla="*/ 1585844 h 1624990"/>
              <a:gd name="connsiteX341" fmla="*/ 2874354 w 4999285"/>
              <a:gd name="connsiteY341" fmla="*/ 1586396 h 1624990"/>
              <a:gd name="connsiteX342" fmla="*/ 2905364 w 4999285"/>
              <a:gd name="connsiteY342" fmla="*/ 1585295 h 1624990"/>
              <a:gd name="connsiteX343" fmla="*/ 1908514 w 4999285"/>
              <a:gd name="connsiteY343" fmla="*/ 1583596 h 1624990"/>
              <a:gd name="connsiteX344" fmla="*/ 1906212 w 4999285"/>
              <a:gd name="connsiteY344" fmla="*/ 1583703 h 1624990"/>
              <a:gd name="connsiteX345" fmla="*/ 1904004 w 4999285"/>
              <a:gd name="connsiteY345" fmla="*/ 1586319 h 1624990"/>
              <a:gd name="connsiteX346" fmla="*/ 1906869 w 4999285"/>
              <a:gd name="connsiteY346" fmla="*/ 1586601 h 1624990"/>
              <a:gd name="connsiteX347" fmla="*/ 4446152 w 4999285"/>
              <a:gd name="connsiteY347" fmla="*/ 1583360 h 1624990"/>
              <a:gd name="connsiteX348" fmla="*/ 4444409 w 4999285"/>
              <a:gd name="connsiteY348" fmla="*/ 1586544 h 1624990"/>
              <a:gd name="connsiteX349" fmla="*/ 4443111 w 4999285"/>
              <a:gd name="connsiteY349" fmla="*/ 1586711 h 1624990"/>
              <a:gd name="connsiteX350" fmla="*/ 4445703 w 4999285"/>
              <a:gd name="connsiteY350" fmla="*/ 1583398 h 1624990"/>
              <a:gd name="connsiteX351" fmla="*/ 1490017 w 4999285"/>
              <a:gd name="connsiteY351" fmla="*/ 1583070 h 1624990"/>
              <a:gd name="connsiteX352" fmla="*/ 1484090 w 4999285"/>
              <a:gd name="connsiteY352" fmla="*/ 1587483 h 1624990"/>
              <a:gd name="connsiteX353" fmla="*/ 1489667 w 4999285"/>
              <a:gd name="connsiteY353" fmla="*/ 1589123 h 1624990"/>
              <a:gd name="connsiteX354" fmla="*/ 4068911 w 4999285"/>
              <a:gd name="connsiteY354" fmla="*/ 1582976 h 1624990"/>
              <a:gd name="connsiteX355" fmla="*/ 4061299 w 4999285"/>
              <a:gd name="connsiteY355" fmla="*/ 1587921 h 1624990"/>
              <a:gd name="connsiteX356" fmla="*/ 4113515 w 4999285"/>
              <a:gd name="connsiteY356" fmla="*/ 1590294 h 1624990"/>
              <a:gd name="connsiteX357" fmla="*/ 4101454 w 4999285"/>
              <a:gd name="connsiteY357" fmla="*/ 1586587 h 1624990"/>
              <a:gd name="connsiteX358" fmla="*/ 4068911 w 4999285"/>
              <a:gd name="connsiteY358" fmla="*/ 1582976 h 1624990"/>
              <a:gd name="connsiteX359" fmla="*/ 4460045 w 4999285"/>
              <a:gd name="connsiteY359" fmla="*/ 1582879 h 1624990"/>
              <a:gd name="connsiteX360" fmla="*/ 4481661 w 4999285"/>
              <a:gd name="connsiteY360" fmla="*/ 1584370 h 1624990"/>
              <a:gd name="connsiteX361" fmla="*/ 4463476 w 4999285"/>
              <a:gd name="connsiteY361" fmla="*/ 1585355 h 1624990"/>
              <a:gd name="connsiteX362" fmla="*/ 605855 w 4999285"/>
              <a:gd name="connsiteY362" fmla="*/ 1582834 h 1624990"/>
              <a:gd name="connsiteX363" fmla="*/ 605450 w 4999285"/>
              <a:gd name="connsiteY363" fmla="*/ 1583059 h 1624990"/>
              <a:gd name="connsiteX364" fmla="*/ 609955 w 4999285"/>
              <a:gd name="connsiteY364" fmla="*/ 1583502 h 1624990"/>
              <a:gd name="connsiteX365" fmla="*/ 610955 w 4999285"/>
              <a:gd name="connsiteY365" fmla="*/ 1583619 h 1624990"/>
              <a:gd name="connsiteX366" fmla="*/ 610742 w 4999285"/>
              <a:gd name="connsiteY366" fmla="*/ 1583444 h 1624990"/>
              <a:gd name="connsiteX367" fmla="*/ 2913857 w 4999285"/>
              <a:gd name="connsiteY367" fmla="*/ 1582759 h 1624990"/>
              <a:gd name="connsiteX368" fmla="*/ 2912715 w 4999285"/>
              <a:gd name="connsiteY368" fmla="*/ 1585033 h 1624990"/>
              <a:gd name="connsiteX369" fmla="*/ 2927157 w 4999285"/>
              <a:gd name="connsiteY369" fmla="*/ 1584520 h 1624990"/>
              <a:gd name="connsiteX370" fmla="*/ 940208 w 4999285"/>
              <a:gd name="connsiteY370" fmla="*/ 1582684 h 1624990"/>
              <a:gd name="connsiteX371" fmla="*/ 970143 w 4999285"/>
              <a:gd name="connsiteY371" fmla="*/ 1583433 h 1624990"/>
              <a:gd name="connsiteX372" fmla="*/ 970114 w 4999285"/>
              <a:gd name="connsiteY372" fmla="*/ 1586451 h 1624990"/>
              <a:gd name="connsiteX373" fmla="*/ 975638 w 4999285"/>
              <a:gd name="connsiteY373" fmla="*/ 1587830 h 1624990"/>
              <a:gd name="connsiteX374" fmla="*/ 969965 w 4999285"/>
              <a:gd name="connsiteY374" fmla="*/ 1587357 h 1624990"/>
              <a:gd name="connsiteX375" fmla="*/ 969764 w 4999285"/>
              <a:gd name="connsiteY375" fmla="*/ 1588059 h 1624990"/>
              <a:gd name="connsiteX376" fmla="*/ 975650 w 4999285"/>
              <a:gd name="connsiteY376" fmla="*/ 1587833 h 1624990"/>
              <a:gd name="connsiteX377" fmla="*/ 976974 w 4999285"/>
              <a:gd name="connsiteY377" fmla="*/ 1588163 h 1624990"/>
              <a:gd name="connsiteX378" fmla="*/ 969666 w 4999285"/>
              <a:gd name="connsiteY378" fmla="*/ 1588400 h 1624990"/>
              <a:gd name="connsiteX379" fmla="*/ 963761 w 4999285"/>
              <a:gd name="connsiteY379" fmla="*/ 1609070 h 1624990"/>
              <a:gd name="connsiteX380" fmla="*/ 946574 w 4999285"/>
              <a:gd name="connsiteY380" fmla="*/ 1589390 h 1624990"/>
              <a:gd name="connsiteX381" fmla="*/ 942329 w 4999285"/>
              <a:gd name="connsiteY381" fmla="*/ 1592595 h 1624990"/>
              <a:gd name="connsiteX382" fmla="*/ 956617 w 4999285"/>
              <a:gd name="connsiteY382" fmla="*/ 1614026 h 1624990"/>
              <a:gd name="connsiteX383" fmla="*/ 949473 w 4999285"/>
              <a:gd name="connsiteY383" fmla="*/ 1611645 h 1624990"/>
              <a:gd name="connsiteX384" fmla="*/ 926146 w 4999285"/>
              <a:gd name="connsiteY384" fmla="*/ 1591030 h 1624990"/>
              <a:gd name="connsiteX385" fmla="*/ 925133 w 4999285"/>
              <a:gd name="connsiteY385" fmla="*/ 1589845 h 1624990"/>
              <a:gd name="connsiteX386" fmla="*/ 946369 w 4999285"/>
              <a:gd name="connsiteY386" fmla="*/ 1589156 h 1624990"/>
              <a:gd name="connsiteX387" fmla="*/ 946203 w 4999285"/>
              <a:gd name="connsiteY387" fmla="*/ 1588966 h 1624990"/>
              <a:gd name="connsiteX388" fmla="*/ 925076 w 4999285"/>
              <a:gd name="connsiteY388" fmla="*/ 1589778 h 1624990"/>
              <a:gd name="connsiteX389" fmla="*/ 919401 w 4999285"/>
              <a:gd name="connsiteY389" fmla="*/ 1583144 h 1624990"/>
              <a:gd name="connsiteX390" fmla="*/ 942823 w 4999285"/>
              <a:gd name="connsiteY390" fmla="*/ 1585095 h 1624990"/>
              <a:gd name="connsiteX391" fmla="*/ 941936 w 4999285"/>
              <a:gd name="connsiteY391" fmla="*/ 1584080 h 1624990"/>
              <a:gd name="connsiteX392" fmla="*/ 1852144 w 4999285"/>
              <a:gd name="connsiteY392" fmla="*/ 1582372 h 1624990"/>
              <a:gd name="connsiteX393" fmla="*/ 1813867 w 4999285"/>
              <a:gd name="connsiteY393" fmla="*/ 1583070 h 1624990"/>
              <a:gd name="connsiteX394" fmla="*/ 1811467 w 4999285"/>
              <a:gd name="connsiteY394" fmla="*/ 1583422 h 1624990"/>
              <a:gd name="connsiteX395" fmla="*/ 1811391 w 4999285"/>
              <a:gd name="connsiteY395" fmla="*/ 1583515 h 1624990"/>
              <a:gd name="connsiteX396" fmla="*/ 1810827 w 4999285"/>
              <a:gd name="connsiteY396" fmla="*/ 1584664 h 1624990"/>
              <a:gd name="connsiteX397" fmla="*/ 1825082 w 4999285"/>
              <a:gd name="connsiteY397" fmla="*/ 1585254 h 1624990"/>
              <a:gd name="connsiteX398" fmla="*/ 1854839 w 4999285"/>
              <a:gd name="connsiteY398" fmla="*/ 1584382 h 1624990"/>
              <a:gd name="connsiteX399" fmla="*/ 1852761 w 4999285"/>
              <a:gd name="connsiteY399" fmla="*/ 1583670 h 1624990"/>
              <a:gd name="connsiteX400" fmla="*/ 4459204 w 4999285"/>
              <a:gd name="connsiteY400" fmla="*/ 1582273 h 1624990"/>
              <a:gd name="connsiteX401" fmla="*/ 4460045 w 4999285"/>
              <a:gd name="connsiteY401" fmla="*/ 1582879 h 1624990"/>
              <a:gd name="connsiteX402" fmla="*/ 4455602 w 4999285"/>
              <a:gd name="connsiteY402" fmla="*/ 1582573 h 1624990"/>
              <a:gd name="connsiteX403" fmla="*/ 4821126 w 4999285"/>
              <a:gd name="connsiteY403" fmla="*/ 1581989 h 1624990"/>
              <a:gd name="connsiteX404" fmla="*/ 4818600 w 4999285"/>
              <a:gd name="connsiteY404" fmla="*/ 1586138 h 1624990"/>
              <a:gd name="connsiteX405" fmla="*/ 4814785 w 4999285"/>
              <a:gd name="connsiteY405" fmla="*/ 1589508 h 1624990"/>
              <a:gd name="connsiteX406" fmla="*/ 4816843 w 4999285"/>
              <a:gd name="connsiteY406" fmla="*/ 1586413 h 1624990"/>
              <a:gd name="connsiteX407" fmla="*/ 4446911 w 4999285"/>
              <a:gd name="connsiteY407" fmla="*/ 1581973 h 1624990"/>
              <a:gd name="connsiteX408" fmla="*/ 4455602 w 4999285"/>
              <a:gd name="connsiteY408" fmla="*/ 1582573 h 1624990"/>
              <a:gd name="connsiteX409" fmla="*/ 4446152 w 4999285"/>
              <a:gd name="connsiteY409" fmla="*/ 1583360 h 1624990"/>
              <a:gd name="connsiteX410" fmla="*/ 4447129 w 4999285"/>
              <a:gd name="connsiteY410" fmla="*/ 1581575 h 1624990"/>
              <a:gd name="connsiteX411" fmla="*/ 4446911 w 4999285"/>
              <a:gd name="connsiteY411" fmla="*/ 1581973 h 1624990"/>
              <a:gd name="connsiteX412" fmla="*/ 4446822 w 4999285"/>
              <a:gd name="connsiteY412" fmla="*/ 1581967 h 1624990"/>
              <a:gd name="connsiteX413" fmla="*/ 3173561 w 4999285"/>
              <a:gd name="connsiteY413" fmla="*/ 1581195 h 1624990"/>
              <a:gd name="connsiteX414" fmla="*/ 3169533 w 4999285"/>
              <a:gd name="connsiteY414" fmla="*/ 1581845 h 1624990"/>
              <a:gd name="connsiteX415" fmla="*/ 3170452 w 4999285"/>
              <a:gd name="connsiteY415" fmla="*/ 1583933 h 1624990"/>
              <a:gd name="connsiteX416" fmla="*/ 3176286 w 4999285"/>
              <a:gd name="connsiteY416" fmla="*/ 1583186 h 1624990"/>
              <a:gd name="connsiteX417" fmla="*/ 3175432 w 4999285"/>
              <a:gd name="connsiteY417" fmla="*/ 1584278 h 1624990"/>
              <a:gd name="connsiteX418" fmla="*/ 3176934 w 4999285"/>
              <a:gd name="connsiteY418" fmla="*/ 1584207 h 1624990"/>
              <a:gd name="connsiteX419" fmla="*/ 3177584 w 4999285"/>
              <a:gd name="connsiteY419" fmla="*/ 1583019 h 1624990"/>
              <a:gd name="connsiteX420" fmla="*/ 3179700 w 4999285"/>
              <a:gd name="connsiteY420" fmla="*/ 1582748 h 1624990"/>
              <a:gd name="connsiteX421" fmla="*/ 3180370 w 4999285"/>
              <a:gd name="connsiteY421" fmla="*/ 1582712 h 1624990"/>
              <a:gd name="connsiteX422" fmla="*/ 3178037 w 4999285"/>
              <a:gd name="connsiteY422" fmla="*/ 1582192 h 1624990"/>
              <a:gd name="connsiteX423" fmla="*/ 3177584 w 4999285"/>
              <a:gd name="connsiteY423" fmla="*/ 1583019 h 1624990"/>
              <a:gd name="connsiteX424" fmla="*/ 3176286 w 4999285"/>
              <a:gd name="connsiteY424" fmla="*/ 1583186 h 1624990"/>
              <a:gd name="connsiteX425" fmla="*/ 3177208 w 4999285"/>
              <a:gd name="connsiteY425" fmla="*/ 1582007 h 1624990"/>
              <a:gd name="connsiteX426" fmla="*/ 866757 w 4999285"/>
              <a:gd name="connsiteY426" fmla="*/ 1580848 h 1624990"/>
              <a:gd name="connsiteX427" fmla="*/ 871289 w 4999285"/>
              <a:gd name="connsiteY427" fmla="*/ 1580961 h 1624990"/>
              <a:gd name="connsiteX428" fmla="*/ 874861 w 4999285"/>
              <a:gd name="connsiteY428" fmla="*/ 1583670 h 1624990"/>
              <a:gd name="connsiteX429" fmla="*/ 4428010 w 4999285"/>
              <a:gd name="connsiteY429" fmla="*/ 1580670 h 1624990"/>
              <a:gd name="connsiteX430" fmla="*/ 4446822 w 4999285"/>
              <a:gd name="connsiteY430" fmla="*/ 1581967 h 1624990"/>
              <a:gd name="connsiteX431" fmla="*/ 4445703 w 4999285"/>
              <a:gd name="connsiteY431" fmla="*/ 1583398 h 1624990"/>
              <a:gd name="connsiteX432" fmla="*/ 4434036 w 4999285"/>
              <a:gd name="connsiteY432" fmla="*/ 1584370 h 1624990"/>
              <a:gd name="connsiteX433" fmla="*/ 4431191 w 4999285"/>
              <a:gd name="connsiteY433" fmla="*/ 1584451 h 1624990"/>
              <a:gd name="connsiteX434" fmla="*/ 2286364 w 4999285"/>
              <a:gd name="connsiteY434" fmla="*/ 1580590 h 1624990"/>
              <a:gd name="connsiteX435" fmla="*/ 2287736 w 4999285"/>
              <a:gd name="connsiteY435" fmla="*/ 1580845 h 1624990"/>
              <a:gd name="connsiteX436" fmla="*/ 2288437 w 4999285"/>
              <a:gd name="connsiteY436" fmla="*/ 1580815 h 1624990"/>
              <a:gd name="connsiteX437" fmla="*/ 2526066 w 4999285"/>
              <a:gd name="connsiteY437" fmla="*/ 1580574 h 1624990"/>
              <a:gd name="connsiteX438" fmla="*/ 2525861 w 4999285"/>
              <a:gd name="connsiteY438" fmla="*/ 1580845 h 1624990"/>
              <a:gd name="connsiteX439" fmla="*/ 2525271 w 4999285"/>
              <a:gd name="connsiteY439" fmla="*/ 1581238 h 1624990"/>
              <a:gd name="connsiteX440" fmla="*/ 2528242 w 4999285"/>
              <a:gd name="connsiteY440" fmla="*/ 1581832 h 1624990"/>
              <a:gd name="connsiteX441" fmla="*/ 2551156 w 4999285"/>
              <a:gd name="connsiteY441" fmla="*/ 1583469 h 1624990"/>
              <a:gd name="connsiteX442" fmla="*/ 2559689 w 4999285"/>
              <a:gd name="connsiteY442" fmla="*/ 1584454 h 1624990"/>
              <a:gd name="connsiteX443" fmla="*/ 2561348 w 4999285"/>
              <a:gd name="connsiteY443" fmla="*/ 1584197 h 1624990"/>
              <a:gd name="connsiteX444" fmla="*/ 2551156 w 4999285"/>
              <a:gd name="connsiteY444" fmla="*/ 1583469 h 1624990"/>
              <a:gd name="connsiteX445" fmla="*/ 1640036 w 4999285"/>
              <a:gd name="connsiteY445" fmla="*/ 1580495 h 1624990"/>
              <a:gd name="connsiteX446" fmla="*/ 1614655 w 4999285"/>
              <a:gd name="connsiteY446" fmla="*/ 1581053 h 1624990"/>
              <a:gd name="connsiteX447" fmla="*/ 1609113 w 4999285"/>
              <a:gd name="connsiteY447" fmla="*/ 1581623 h 1624990"/>
              <a:gd name="connsiteX448" fmla="*/ 1605660 w 4999285"/>
              <a:gd name="connsiteY448" fmla="*/ 1582319 h 1624990"/>
              <a:gd name="connsiteX449" fmla="*/ 1607529 w 4999285"/>
              <a:gd name="connsiteY449" fmla="*/ 1582871 h 1624990"/>
              <a:gd name="connsiteX450" fmla="*/ 1638539 w 4999285"/>
              <a:gd name="connsiteY450" fmla="*/ 1581770 h 1624990"/>
              <a:gd name="connsiteX451" fmla="*/ 4198712 w 4999285"/>
              <a:gd name="connsiteY451" fmla="*/ 1580447 h 1624990"/>
              <a:gd name="connsiteX452" fmla="*/ 4189889 w 4999285"/>
              <a:gd name="connsiteY452" fmla="*/ 1584441 h 1624990"/>
              <a:gd name="connsiteX453" fmla="*/ 4195240 w 4999285"/>
              <a:gd name="connsiteY453" fmla="*/ 1586211 h 1624990"/>
              <a:gd name="connsiteX454" fmla="*/ 4209248 w 4999285"/>
              <a:gd name="connsiteY454" fmla="*/ 1585535 h 1624990"/>
              <a:gd name="connsiteX455" fmla="*/ 785579 w 4999285"/>
              <a:gd name="connsiteY455" fmla="*/ 1580105 h 1624990"/>
              <a:gd name="connsiteX456" fmla="*/ 776614 w 4999285"/>
              <a:gd name="connsiteY456" fmla="*/ 1581599 h 1624990"/>
              <a:gd name="connsiteX457" fmla="*/ 776963 w 4999285"/>
              <a:gd name="connsiteY457" fmla="*/ 1580552 h 1624990"/>
              <a:gd name="connsiteX458" fmla="*/ 2802086 w 4999285"/>
              <a:gd name="connsiteY458" fmla="*/ 1579451 h 1624990"/>
              <a:gd name="connsiteX459" fmla="*/ 2794474 w 4999285"/>
              <a:gd name="connsiteY459" fmla="*/ 1584396 h 1624990"/>
              <a:gd name="connsiteX460" fmla="*/ 2846690 w 4999285"/>
              <a:gd name="connsiteY460" fmla="*/ 1586769 h 1624990"/>
              <a:gd name="connsiteX461" fmla="*/ 2834629 w 4999285"/>
              <a:gd name="connsiteY461" fmla="*/ 1583062 h 1624990"/>
              <a:gd name="connsiteX462" fmla="*/ 2802086 w 4999285"/>
              <a:gd name="connsiteY462" fmla="*/ 1579451 h 1624990"/>
              <a:gd name="connsiteX463" fmla="*/ 3237023 w 4999285"/>
              <a:gd name="connsiteY463" fmla="*/ 1579403 h 1624990"/>
              <a:gd name="connsiteX464" fmla="*/ 3228931 w 4999285"/>
              <a:gd name="connsiteY464" fmla="*/ 1579487 h 1624990"/>
              <a:gd name="connsiteX465" fmla="*/ 3230763 w 4999285"/>
              <a:gd name="connsiteY465" fmla="*/ 1580215 h 1624990"/>
              <a:gd name="connsiteX466" fmla="*/ 3223989 w 4999285"/>
              <a:gd name="connsiteY466" fmla="*/ 1579538 h 1624990"/>
              <a:gd name="connsiteX467" fmla="*/ 3203451 w 4999285"/>
              <a:gd name="connsiteY467" fmla="*/ 1579750 h 1624990"/>
              <a:gd name="connsiteX468" fmla="*/ 3204061 w 4999285"/>
              <a:gd name="connsiteY468" fmla="*/ 1580102 h 1624990"/>
              <a:gd name="connsiteX469" fmla="*/ 3214836 w 4999285"/>
              <a:gd name="connsiteY469" fmla="*/ 1580845 h 1624990"/>
              <a:gd name="connsiteX470" fmla="*/ 3206165 w 4999285"/>
              <a:gd name="connsiteY470" fmla="*/ 1581315 h 1624990"/>
              <a:gd name="connsiteX471" fmla="*/ 3208606 w 4999285"/>
              <a:gd name="connsiteY471" fmla="*/ 1582722 h 1624990"/>
              <a:gd name="connsiteX472" fmla="*/ 3234065 w 4999285"/>
              <a:gd name="connsiteY472" fmla="*/ 1581528 h 1624990"/>
              <a:gd name="connsiteX473" fmla="*/ 3230763 w 4999285"/>
              <a:gd name="connsiteY473" fmla="*/ 1580215 h 1624990"/>
              <a:gd name="connsiteX474" fmla="*/ 3237016 w 4999285"/>
              <a:gd name="connsiteY474" fmla="*/ 1580841 h 1624990"/>
              <a:gd name="connsiteX475" fmla="*/ 3252945 w 4999285"/>
              <a:gd name="connsiteY475" fmla="*/ 1579239 h 1624990"/>
              <a:gd name="connsiteX476" fmla="*/ 3241761 w 4999285"/>
              <a:gd name="connsiteY476" fmla="*/ 1579354 h 1624990"/>
              <a:gd name="connsiteX477" fmla="*/ 3242131 w 4999285"/>
              <a:gd name="connsiteY477" fmla="*/ 1579959 h 1624990"/>
              <a:gd name="connsiteX478" fmla="*/ 3242951 w 4999285"/>
              <a:gd name="connsiteY478" fmla="*/ 1581111 h 1624990"/>
              <a:gd name="connsiteX479" fmla="*/ 3250390 w 4999285"/>
              <a:gd name="connsiteY479" fmla="*/ 1580762 h 1624990"/>
              <a:gd name="connsiteX480" fmla="*/ 1647032 w 4999285"/>
              <a:gd name="connsiteY480" fmla="*/ 1579234 h 1624990"/>
              <a:gd name="connsiteX481" fmla="*/ 1645890 w 4999285"/>
              <a:gd name="connsiteY481" fmla="*/ 1581508 h 1624990"/>
              <a:gd name="connsiteX482" fmla="*/ 1660332 w 4999285"/>
              <a:gd name="connsiteY482" fmla="*/ 1580995 h 1624990"/>
              <a:gd name="connsiteX483" fmla="*/ 4276867 w 4999285"/>
              <a:gd name="connsiteY483" fmla="*/ 1578861 h 1624990"/>
              <a:gd name="connsiteX484" fmla="*/ 4287883 w 4999285"/>
              <a:gd name="connsiteY484" fmla="*/ 1580183 h 1624990"/>
              <a:gd name="connsiteX485" fmla="*/ 4287986 w 4999285"/>
              <a:gd name="connsiteY485" fmla="*/ 1580595 h 1624990"/>
              <a:gd name="connsiteX486" fmla="*/ 4288107 w 4999285"/>
              <a:gd name="connsiteY486" fmla="*/ 1580631 h 1624990"/>
              <a:gd name="connsiteX487" fmla="*/ 4287986 w 4999285"/>
              <a:gd name="connsiteY487" fmla="*/ 1581195 h 1624990"/>
              <a:gd name="connsiteX488" fmla="*/ 4277018 w 4999285"/>
              <a:gd name="connsiteY488" fmla="*/ 1581978 h 1624990"/>
              <a:gd name="connsiteX489" fmla="*/ 4273685 w 4999285"/>
              <a:gd name="connsiteY489" fmla="*/ 1579598 h 1624990"/>
              <a:gd name="connsiteX490" fmla="*/ 4453716 w 4999285"/>
              <a:gd name="connsiteY490" fmla="*/ 1578313 h 1624990"/>
              <a:gd name="connsiteX491" fmla="*/ 4491186 w 4999285"/>
              <a:gd name="connsiteY491" fmla="*/ 1581195 h 1624990"/>
              <a:gd name="connsiteX492" fmla="*/ 4497588 w 4999285"/>
              <a:gd name="connsiteY492" fmla="*/ 1583740 h 1624990"/>
              <a:gd name="connsiteX493" fmla="*/ 4472136 w 4999285"/>
              <a:gd name="connsiteY493" fmla="*/ 1581195 h 1624990"/>
              <a:gd name="connsiteX494" fmla="*/ 4459204 w 4999285"/>
              <a:gd name="connsiteY494" fmla="*/ 1582273 h 1624990"/>
              <a:gd name="connsiteX495" fmla="*/ 3653772 w 4999285"/>
              <a:gd name="connsiteY495" fmla="*/ 1578031 h 1624990"/>
              <a:gd name="connsiteX496" fmla="*/ 3644206 w 4999285"/>
              <a:gd name="connsiteY496" fmla="*/ 1580371 h 1624990"/>
              <a:gd name="connsiteX497" fmla="*/ 3654114 w 4999285"/>
              <a:gd name="connsiteY497" fmla="*/ 1583137 h 1624990"/>
              <a:gd name="connsiteX498" fmla="*/ 3664795 w 4999285"/>
              <a:gd name="connsiteY498" fmla="*/ 1578190 h 1624990"/>
              <a:gd name="connsiteX499" fmla="*/ 3201878 w 4999285"/>
              <a:gd name="connsiteY499" fmla="*/ 1577956 h 1624990"/>
              <a:gd name="connsiteX500" fmla="*/ 3200534 w 4999285"/>
              <a:gd name="connsiteY500" fmla="*/ 1578068 h 1624990"/>
              <a:gd name="connsiteX501" fmla="*/ 3201158 w 4999285"/>
              <a:gd name="connsiteY501" fmla="*/ 1578428 h 1624990"/>
              <a:gd name="connsiteX502" fmla="*/ 3202136 w 4999285"/>
              <a:gd name="connsiteY502" fmla="*/ 1578214 h 1624990"/>
              <a:gd name="connsiteX503" fmla="*/ 555883 w 4999285"/>
              <a:gd name="connsiteY503" fmla="*/ 1577728 h 1624990"/>
              <a:gd name="connsiteX504" fmla="*/ 554019 w 4999285"/>
              <a:gd name="connsiteY504" fmla="*/ 1577993 h 1624990"/>
              <a:gd name="connsiteX505" fmla="*/ 552789 w 4999285"/>
              <a:gd name="connsiteY505" fmla="*/ 1577872 h 1624990"/>
              <a:gd name="connsiteX506" fmla="*/ 1906736 w 4999285"/>
              <a:gd name="connsiteY506" fmla="*/ 1577670 h 1624990"/>
              <a:gd name="connsiteX507" fmla="*/ 1902708 w 4999285"/>
              <a:gd name="connsiteY507" fmla="*/ 1578320 h 1624990"/>
              <a:gd name="connsiteX508" fmla="*/ 1903627 w 4999285"/>
              <a:gd name="connsiteY508" fmla="*/ 1580408 h 1624990"/>
              <a:gd name="connsiteX509" fmla="*/ 1909461 w 4999285"/>
              <a:gd name="connsiteY509" fmla="*/ 1579661 h 1624990"/>
              <a:gd name="connsiteX510" fmla="*/ 1908607 w 4999285"/>
              <a:gd name="connsiteY510" fmla="*/ 1580753 h 1624990"/>
              <a:gd name="connsiteX511" fmla="*/ 1910109 w 4999285"/>
              <a:gd name="connsiteY511" fmla="*/ 1580682 h 1624990"/>
              <a:gd name="connsiteX512" fmla="*/ 1910759 w 4999285"/>
              <a:gd name="connsiteY512" fmla="*/ 1579494 h 1624990"/>
              <a:gd name="connsiteX513" fmla="*/ 1912875 w 4999285"/>
              <a:gd name="connsiteY513" fmla="*/ 1579223 h 1624990"/>
              <a:gd name="connsiteX514" fmla="*/ 1913545 w 4999285"/>
              <a:gd name="connsiteY514" fmla="*/ 1579187 h 1624990"/>
              <a:gd name="connsiteX515" fmla="*/ 1911212 w 4999285"/>
              <a:gd name="connsiteY515" fmla="*/ 1578667 h 1624990"/>
              <a:gd name="connsiteX516" fmla="*/ 1910759 w 4999285"/>
              <a:gd name="connsiteY516" fmla="*/ 1579494 h 1624990"/>
              <a:gd name="connsiteX517" fmla="*/ 1909461 w 4999285"/>
              <a:gd name="connsiteY517" fmla="*/ 1579661 h 1624990"/>
              <a:gd name="connsiteX518" fmla="*/ 1910383 w 4999285"/>
              <a:gd name="connsiteY518" fmla="*/ 1578482 h 1624990"/>
              <a:gd name="connsiteX519" fmla="*/ 1019539 w 4999285"/>
              <a:gd name="connsiteY519" fmla="*/ 1577065 h 1624990"/>
              <a:gd name="connsiteX520" fmla="*/ 1020911 w 4999285"/>
              <a:gd name="connsiteY520" fmla="*/ 1577320 h 1624990"/>
              <a:gd name="connsiteX521" fmla="*/ 1021612 w 4999285"/>
              <a:gd name="connsiteY521" fmla="*/ 1577290 h 1624990"/>
              <a:gd name="connsiteX522" fmla="*/ 1259241 w 4999285"/>
              <a:gd name="connsiteY522" fmla="*/ 1577049 h 1624990"/>
              <a:gd name="connsiteX523" fmla="*/ 1259036 w 4999285"/>
              <a:gd name="connsiteY523" fmla="*/ 1577320 h 1624990"/>
              <a:gd name="connsiteX524" fmla="*/ 1258446 w 4999285"/>
              <a:gd name="connsiteY524" fmla="*/ 1577713 h 1624990"/>
              <a:gd name="connsiteX525" fmla="*/ 1261417 w 4999285"/>
              <a:gd name="connsiteY525" fmla="*/ 1578307 h 1624990"/>
              <a:gd name="connsiteX526" fmla="*/ 1284331 w 4999285"/>
              <a:gd name="connsiteY526" fmla="*/ 1579944 h 1624990"/>
              <a:gd name="connsiteX527" fmla="*/ 1292864 w 4999285"/>
              <a:gd name="connsiteY527" fmla="*/ 1580929 h 1624990"/>
              <a:gd name="connsiteX528" fmla="*/ 1294523 w 4999285"/>
              <a:gd name="connsiteY528" fmla="*/ 1580672 h 1624990"/>
              <a:gd name="connsiteX529" fmla="*/ 1284331 w 4999285"/>
              <a:gd name="connsiteY529" fmla="*/ 1579944 h 1624990"/>
              <a:gd name="connsiteX530" fmla="*/ 2931887 w 4999285"/>
              <a:gd name="connsiteY530" fmla="*/ 1576922 h 1624990"/>
              <a:gd name="connsiteX531" fmla="*/ 2923064 w 4999285"/>
              <a:gd name="connsiteY531" fmla="*/ 1580916 h 1624990"/>
              <a:gd name="connsiteX532" fmla="*/ 2928415 w 4999285"/>
              <a:gd name="connsiteY532" fmla="*/ 1582686 h 1624990"/>
              <a:gd name="connsiteX533" fmla="*/ 2942423 w 4999285"/>
              <a:gd name="connsiteY533" fmla="*/ 1582010 h 1624990"/>
              <a:gd name="connsiteX534" fmla="*/ 574632 w 4999285"/>
              <a:gd name="connsiteY534" fmla="*/ 1576856 h 1624990"/>
              <a:gd name="connsiteX535" fmla="*/ 572330 w 4999285"/>
              <a:gd name="connsiteY535" fmla="*/ 1576963 h 1624990"/>
              <a:gd name="connsiteX536" fmla="*/ 570122 w 4999285"/>
              <a:gd name="connsiteY536" fmla="*/ 1579579 h 1624990"/>
              <a:gd name="connsiteX537" fmla="*/ 572987 w 4999285"/>
              <a:gd name="connsiteY537" fmla="*/ 1579861 h 1624990"/>
              <a:gd name="connsiteX538" fmla="*/ 565710 w 4999285"/>
              <a:gd name="connsiteY538" fmla="*/ 1576330 h 1624990"/>
              <a:gd name="connsiteX539" fmla="*/ 544165 w 4999285"/>
              <a:gd name="connsiteY539" fmla="*/ 1576962 h 1624990"/>
              <a:gd name="connsiteX540" fmla="*/ 544004 w 4999285"/>
              <a:gd name="connsiteY540" fmla="*/ 1577007 h 1624990"/>
              <a:gd name="connsiteX541" fmla="*/ 552789 w 4999285"/>
              <a:gd name="connsiteY541" fmla="*/ 1577872 h 1624990"/>
              <a:gd name="connsiteX542" fmla="*/ 539763 w 4999285"/>
              <a:gd name="connsiteY542" fmla="*/ 1578478 h 1624990"/>
              <a:gd name="connsiteX543" fmla="*/ 539498 w 4999285"/>
              <a:gd name="connsiteY543" fmla="*/ 1578261 h 1624990"/>
              <a:gd name="connsiteX544" fmla="*/ 538510 w 4999285"/>
              <a:gd name="connsiteY544" fmla="*/ 1578536 h 1624990"/>
              <a:gd name="connsiteX545" fmla="*/ 539763 w 4999285"/>
              <a:gd name="connsiteY545" fmla="*/ 1578478 h 1624990"/>
              <a:gd name="connsiteX546" fmla="*/ 541372 w 4999285"/>
              <a:gd name="connsiteY546" fmla="*/ 1579792 h 1624990"/>
              <a:gd name="connsiteX547" fmla="*/ 531384 w 4999285"/>
              <a:gd name="connsiteY547" fmla="*/ 1581213 h 1624990"/>
              <a:gd name="connsiteX548" fmla="*/ 533780 w 4999285"/>
              <a:gd name="connsiteY548" fmla="*/ 1582034 h 1624990"/>
              <a:gd name="connsiteX549" fmla="*/ 548180 w 4999285"/>
              <a:gd name="connsiteY549" fmla="*/ 1583099 h 1624990"/>
              <a:gd name="connsiteX550" fmla="*/ 542738 w 4999285"/>
              <a:gd name="connsiteY550" fmla="*/ 1580909 h 1624990"/>
              <a:gd name="connsiteX551" fmla="*/ 541372 w 4999285"/>
              <a:gd name="connsiteY551" fmla="*/ 1579792 h 1624990"/>
              <a:gd name="connsiteX552" fmla="*/ 554019 w 4999285"/>
              <a:gd name="connsiteY552" fmla="*/ 1577993 h 1624990"/>
              <a:gd name="connsiteX553" fmla="*/ 569398 w 4999285"/>
              <a:gd name="connsiteY553" fmla="*/ 1579508 h 1624990"/>
              <a:gd name="connsiteX554" fmla="*/ 568311 w 4999285"/>
              <a:gd name="connsiteY554" fmla="*/ 1577150 h 1624990"/>
              <a:gd name="connsiteX555" fmla="*/ 555883 w 4999285"/>
              <a:gd name="connsiteY555" fmla="*/ 1577728 h 1624990"/>
              <a:gd name="connsiteX556" fmla="*/ 602174 w 4999285"/>
              <a:gd name="connsiteY556" fmla="*/ 1576060 h 1624990"/>
              <a:gd name="connsiteX557" fmla="*/ 603907 w 4999285"/>
              <a:gd name="connsiteY557" fmla="*/ 1577311 h 1624990"/>
              <a:gd name="connsiteX558" fmla="*/ 604838 w 4999285"/>
              <a:gd name="connsiteY558" fmla="*/ 1577307 h 1624990"/>
              <a:gd name="connsiteX559" fmla="*/ 603665 w 4999285"/>
              <a:gd name="connsiteY559" fmla="*/ 1576066 h 1624990"/>
              <a:gd name="connsiteX560" fmla="*/ 1535261 w 4999285"/>
              <a:gd name="connsiteY560" fmla="*/ 1575926 h 1624990"/>
              <a:gd name="connsiteX561" fmla="*/ 1527649 w 4999285"/>
              <a:gd name="connsiteY561" fmla="*/ 1580871 h 1624990"/>
              <a:gd name="connsiteX562" fmla="*/ 1579865 w 4999285"/>
              <a:gd name="connsiteY562" fmla="*/ 1583244 h 1624990"/>
              <a:gd name="connsiteX563" fmla="*/ 1567804 w 4999285"/>
              <a:gd name="connsiteY563" fmla="*/ 1579537 h 1624990"/>
              <a:gd name="connsiteX564" fmla="*/ 1535261 w 4999285"/>
              <a:gd name="connsiteY564" fmla="*/ 1575926 h 1624990"/>
              <a:gd name="connsiteX565" fmla="*/ 1970198 w 4999285"/>
              <a:gd name="connsiteY565" fmla="*/ 1575878 h 1624990"/>
              <a:gd name="connsiteX566" fmla="*/ 1962106 w 4999285"/>
              <a:gd name="connsiteY566" fmla="*/ 1575962 h 1624990"/>
              <a:gd name="connsiteX567" fmla="*/ 1963938 w 4999285"/>
              <a:gd name="connsiteY567" fmla="*/ 1576690 h 1624990"/>
              <a:gd name="connsiteX568" fmla="*/ 1957164 w 4999285"/>
              <a:gd name="connsiteY568" fmla="*/ 1576013 h 1624990"/>
              <a:gd name="connsiteX569" fmla="*/ 1936626 w 4999285"/>
              <a:gd name="connsiteY569" fmla="*/ 1576225 h 1624990"/>
              <a:gd name="connsiteX570" fmla="*/ 1937236 w 4999285"/>
              <a:gd name="connsiteY570" fmla="*/ 1576577 h 1624990"/>
              <a:gd name="connsiteX571" fmla="*/ 1948011 w 4999285"/>
              <a:gd name="connsiteY571" fmla="*/ 1577320 h 1624990"/>
              <a:gd name="connsiteX572" fmla="*/ 1939340 w 4999285"/>
              <a:gd name="connsiteY572" fmla="*/ 1577790 h 1624990"/>
              <a:gd name="connsiteX573" fmla="*/ 1941781 w 4999285"/>
              <a:gd name="connsiteY573" fmla="*/ 1579197 h 1624990"/>
              <a:gd name="connsiteX574" fmla="*/ 1967240 w 4999285"/>
              <a:gd name="connsiteY574" fmla="*/ 1578003 h 1624990"/>
              <a:gd name="connsiteX575" fmla="*/ 1963938 w 4999285"/>
              <a:gd name="connsiteY575" fmla="*/ 1576690 h 1624990"/>
              <a:gd name="connsiteX576" fmla="*/ 1970191 w 4999285"/>
              <a:gd name="connsiteY576" fmla="*/ 1577316 h 1624990"/>
              <a:gd name="connsiteX577" fmla="*/ 1986120 w 4999285"/>
              <a:gd name="connsiteY577" fmla="*/ 1575714 h 1624990"/>
              <a:gd name="connsiteX578" fmla="*/ 1974936 w 4999285"/>
              <a:gd name="connsiteY578" fmla="*/ 1575829 h 1624990"/>
              <a:gd name="connsiteX579" fmla="*/ 1975306 w 4999285"/>
              <a:gd name="connsiteY579" fmla="*/ 1576434 h 1624990"/>
              <a:gd name="connsiteX580" fmla="*/ 1976126 w 4999285"/>
              <a:gd name="connsiteY580" fmla="*/ 1577586 h 1624990"/>
              <a:gd name="connsiteX581" fmla="*/ 1983565 w 4999285"/>
              <a:gd name="connsiteY581" fmla="*/ 1577237 h 1624990"/>
              <a:gd name="connsiteX582" fmla="*/ 518262 w 4999285"/>
              <a:gd name="connsiteY582" fmla="*/ 1575632 h 1624990"/>
              <a:gd name="connsiteX583" fmla="*/ 479985 w 4999285"/>
              <a:gd name="connsiteY583" fmla="*/ 1576330 h 1624990"/>
              <a:gd name="connsiteX584" fmla="*/ 477585 w 4999285"/>
              <a:gd name="connsiteY584" fmla="*/ 1576682 h 1624990"/>
              <a:gd name="connsiteX585" fmla="*/ 477509 w 4999285"/>
              <a:gd name="connsiteY585" fmla="*/ 1576775 h 1624990"/>
              <a:gd name="connsiteX586" fmla="*/ 476945 w 4999285"/>
              <a:gd name="connsiteY586" fmla="*/ 1577924 h 1624990"/>
              <a:gd name="connsiteX587" fmla="*/ 491200 w 4999285"/>
              <a:gd name="connsiteY587" fmla="*/ 1578514 h 1624990"/>
              <a:gd name="connsiteX588" fmla="*/ 520957 w 4999285"/>
              <a:gd name="connsiteY588" fmla="*/ 1577642 h 1624990"/>
              <a:gd name="connsiteX589" fmla="*/ 518879 w 4999285"/>
              <a:gd name="connsiteY589" fmla="*/ 1576930 h 1624990"/>
              <a:gd name="connsiteX590" fmla="*/ 4379262 w 4999285"/>
              <a:gd name="connsiteY590" fmla="*/ 1575557 h 1624990"/>
              <a:gd name="connsiteX591" fmla="*/ 4383045 w 4999285"/>
              <a:gd name="connsiteY591" fmla="*/ 1576459 h 1624990"/>
              <a:gd name="connsiteX592" fmla="*/ 4379682 w 4999285"/>
              <a:gd name="connsiteY592" fmla="*/ 1576552 h 1624990"/>
              <a:gd name="connsiteX593" fmla="*/ 4379262 w 4999285"/>
              <a:gd name="connsiteY593" fmla="*/ 1575668 h 1624990"/>
              <a:gd name="connsiteX594" fmla="*/ 446253 w 4999285"/>
              <a:gd name="connsiteY594" fmla="*/ 1575533 h 1624990"/>
              <a:gd name="connsiteX595" fmla="*/ 443553 w 4999285"/>
              <a:gd name="connsiteY595" fmla="*/ 1578013 h 1624990"/>
              <a:gd name="connsiteX596" fmla="*/ 434853 w 4999285"/>
              <a:gd name="connsiteY596" fmla="*/ 1582398 h 1624990"/>
              <a:gd name="connsiteX597" fmla="*/ 437514 w 4999285"/>
              <a:gd name="connsiteY597" fmla="*/ 1582559 h 1624990"/>
              <a:gd name="connsiteX598" fmla="*/ 433310 w 4999285"/>
              <a:gd name="connsiteY598" fmla="*/ 1583176 h 1624990"/>
              <a:gd name="connsiteX599" fmla="*/ 426804 w 4999285"/>
              <a:gd name="connsiteY599" fmla="*/ 1586455 h 1624990"/>
              <a:gd name="connsiteX600" fmla="*/ 417300 w 4999285"/>
              <a:gd name="connsiteY600" fmla="*/ 1585524 h 1624990"/>
              <a:gd name="connsiteX601" fmla="*/ 380617 w 4999285"/>
              <a:gd name="connsiteY601" fmla="*/ 1590904 h 1624990"/>
              <a:gd name="connsiteX602" fmla="*/ 380617 w 4999285"/>
              <a:gd name="connsiteY602" fmla="*/ 1579276 h 1624990"/>
              <a:gd name="connsiteX603" fmla="*/ 413310 w 4999285"/>
              <a:gd name="connsiteY603" fmla="*/ 1581092 h 1624990"/>
              <a:gd name="connsiteX604" fmla="*/ 415861 w 4999285"/>
              <a:gd name="connsiteY604" fmla="*/ 1581247 h 1624990"/>
              <a:gd name="connsiteX605" fmla="*/ 429981 w 4999285"/>
              <a:gd name="connsiteY605" fmla="*/ 1578702 h 1624990"/>
              <a:gd name="connsiteX606" fmla="*/ 4423534 w 4999285"/>
              <a:gd name="connsiteY606" fmla="*/ 1575350 h 1624990"/>
              <a:gd name="connsiteX607" fmla="*/ 4428010 w 4999285"/>
              <a:gd name="connsiteY607" fmla="*/ 1580670 h 1624990"/>
              <a:gd name="connsiteX608" fmla="*/ 4389586 w 4999285"/>
              <a:gd name="connsiteY608" fmla="*/ 1578020 h 1624990"/>
              <a:gd name="connsiteX609" fmla="*/ 4383045 w 4999285"/>
              <a:gd name="connsiteY609" fmla="*/ 1576459 h 1624990"/>
              <a:gd name="connsiteX610" fmla="*/ 3010042 w 4999285"/>
              <a:gd name="connsiteY610" fmla="*/ 1575336 h 1624990"/>
              <a:gd name="connsiteX611" fmla="*/ 3021058 w 4999285"/>
              <a:gd name="connsiteY611" fmla="*/ 1576658 h 1624990"/>
              <a:gd name="connsiteX612" fmla="*/ 3021161 w 4999285"/>
              <a:gd name="connsiteY612" fmla="*/ 1577070 h 1624990"/>
              <a:gd name="connsiteX613" fmla="*/ 3021282 w 4999285"/>
              <a:gd name="connsiteY613" fmla="*/ 1577106 h 1624990"/>
              <a:gd name="connsiteX614" fmla="*/ 3021161 w 4999285"/>
              <a:gd name="connsiteY614" fmla="*/ 1577670 h 1624990"/>
              <a:gd name="connsiteX615" fmla="*/ 3010193 w 4999285"/>
              <a:gd name="connsiteY615" fmla="*/ 1578453 h 1624990"/>
              <a:gd name="connsiteX616" fmla="*/ 3006860 w 4999285"/>
              <a:gd name="connsiteY616" fmla="*/ 1576073 h 1624990"/>
              <a:gd name="connsiteX617" fmla="*/ 3129618 w 4999285"/>
              <a:gd name="connsiteY617" fmla="*/ 1574968 h 1624990"/>
              <a:gd name="connsiteX618" fmla="*/ 3131821 w 4999285"/>
              <a:gd name="connsiteY618" fmla="*/ 1577301 h 1624990"/>
              <a:gd name="connsiteX619" fmla="*/ 3133213 w 4999285"/>
              <a:gd name="connsiteY619" fmla="*/ 1577448 h 1624990"/>
              <a:gd name="connsiteX620" fmla="*/ 3140657 w 4999285"/>
              <a:gd name="connsiteY620" fmla="*/ 1575729 h 1624990"/>
              <a:gd name="connsiteX621" fmla="*/ 4448657 w 4999285"/>
              <a:gd name="connsiteY621" fmla="*/ 1574662 h 1624990"/>
              <a:gd name="connsiteX622" fmla="*/ 4453716 w 4999285"/>
              <a:gd name="connsiteY622" fmla="*/ 1578313 h 1624990"/>
              <a:gd name="connsiteX623" fmla="*/ 4449911 w 4999285"/>
              <a:gd name="connsiteY623" fmla="*/ 1578020 h 1624990"/>
              <a:gd name="connsiteX624" fmla="*/ 4447129 w 4999285"/>
              <a:gd name="connsiteY624" fmla="*/ 1581575 h 1624990"/>
              <a:gd name="connsiteX625" fmla="*/ 4448029 w 4999285"/>
              <a:gd name="connsiteY625" fmla="*/ 1579930 h 1624990"/>
              <a:gd name="connsiteX626" fmla="*/ 4445996 w 4999285"/>
              <a:gd name="connsiteY626" fmla="*/ 1574735 h 1624990"/>
              <a:gd name="connsiteX627" fmla="*/ 3631842 w 4999285"/>
              <a:gd name="connsiteY627" fmla="*/ 1574576 h 1624990"/>
              <a:gd name="connsiteX628" fmla="*/ 3624411 w 4999285"/>
              <a:gd name="connsiteY628" fmla="*/ 1574845 h 1624990"/>
              <a:gd name="connsiteX629" fmla="*/ 3626513 w 4999285"/>
              <a:gd name="connsiteY629" fmla="*/ 1575432 h 1624990"/>
              <a:gd name="connsiteX630" fmla="*/ 3633095 w 4999285"/>
              <a:gd name="connsiteY630" fmla="*/ 1574780 h 1624990"/>
              <a:gd name="connsiteX631" fmla="*/ 2386947 w 4999285"/>
              <a:gd name="connsiteY631" fmla="*/ 1574506 h 1624990"/>
              <a:gd name="connsiteX632" fmla="*/ 2377381 w 4999285"/>
              <a:gd name="connsiteY632" fmla="*/ 1576846 h 1624990"/>
              <a:gd name="connsiteX633" fmla="*/ 2387289 w 4999285"/>
              <a:gd name="connsiteY633" fmla="*/ 1579612 h 1624990"/>
              <a:gd name="connsiteX634" fmla="*/ 2397970 w 4999285"/>
              <a:gd name="connsiteY634" fmla="*/ 1574665 h 1624990"/>
              <a:gd name="connsiteX635" fmla="*/ 1935053 w 4999285"/>
              <a:gd name="connsiteY635" fmla="*/ 1574431 h 1624990"/>
              <a:gd name="connsiteX636" fmla="*/ 1933709 w 4999285"/>
              <a:gd name="connsiteY636" fmla="*/ 1574543 h 1624990"/>
              <a:gd name="connsiteX637" fmla="*/ 1934333 w 4999285"/>
              <a:gd name="connsiteY637" fmla="*/ 1574903 h 1624990"/>
              <a:gd name="connsiteX638" fmla="*/ 1935311 w 4999285"/>
              <a:gd name="connsiteY638" fmla="*/ 1574689 h 1624990"/>
              <a:gd name="connsiteX639" fmla="*/ 1665062 w 4999285"/>
              <a:gd name="connsiteY639" fmla="*/ 1573397 h 1624990"/>
              <a:gd name="connsiteX640" fmla="*/ 1656239 w 4999285"/>
              <a:gd name="connsiteY640" fmla="*/ 1577391 h 1624990"/>
              <a:gd name="connsiteX641" fmla="*/ 1661590 w 4999285"/>
              <a:gd name="connsiteY641" fmla="*/ 1579161 h 1624990"/>
              <a:gd name="connsiteX642" fmla="*/ 1675598 w 4999285"/>
              <a:gd name="connsiteY642" fmla="*/ 1578485 h 1624990"/>
              <a:gd name="connsiteX643" fmla="*/ 674533 w 4999285"/>
              <a:gd name="connsiteY643" fmla="*/ 1572651 h 1624990"/>
              <a:gd name="connsiteX644" fmla="*/ 669801 w 4999285"/>
              <a:gd name="connsiteY644" fmla="*/ 1572700 h 1624990"/>
              <a:gd name="connsiteX645" fmla="*/ 672115 w 4999285"/>
              <a:gd name="connsiteY645" fmla="*/ 1574034 h 1624990"/>
              <a:gd name="connsiteX646" fmla="*/ 1743217 w 4999285"/>
              <a:gd name="connsiteY646" fmla="*/ 1571811 h 1624990"/>
              <a:gd name="connsiteX647" fmla="*/ 1754336 w 4999285"/>
              <a:gd name="connsiteY647" fmla="*/ 1574145 h 1624990"/>
              <a:gd name="connsiteX648" fmla="*/ 1743368 w 4999285"/>
              <a:gd name="connsiteY648" fmla="*/ 1574928 h 1624990"/>
              <a:gd name="connsiteX649" fmla="*/ 1740035 w 4999285"/>
              <a:gd name="connsiteY649" fmla="*/ 1572548 h 1624990"/>
              <a:gd name="connsiteX650" fmla="*/ 3169591 w 4999285"/>
              <a:gd name="connsiteY650" fmla="*/ 1571472 h 1624990"/>
              <a:gd name="connsiteX651" fmla="*/ 3165027 w 4999285"/>
              <a:gd name="connsiteY651" fmla="*/ 1571597 h 1624990"/>
              <a:gd name="connsiteX652" fmla="*/ 3166118 w 4999285"/>
              <a:gd name="connsiteY652" fmla="*/ 1574077 h 1624990"/>
              <a:gd name="connsiteX653" fmla="*/ 1862793 w 4999285"/>
              <a:gd name="connsiteY653" fmla="*/ 1571443 h 1624990"/>
              <a:gd name="connsiteX654" fmla="*/ 1864996 w 4999285"/>
              <a:gd name="connsiteY654" fmla="*/ 1573776 h 1624990"/>
              <a:gd name="connsiteX655" fmla="*/ 1866388 w 4999285"/>
              <a:gd name="connsiteY655" fmla="*/ 1573923 h 1624990"/>
              <a:gd name="connsiteX656" fmla="*/ 1873832 w 4999285"/>
              <a:gd name="connsiteY656" fmla="*/ 1572204 h 1624990"/>
              <a:gd name="connsiteX657" fmla="*/ 595596 w 4999285"/>
              <a:gd name="connsiteY657" fmla="*/ 1571314 h 1624990"/>
              <a:gd name="connsiteX658" fmla="*/ 594068 w 4999285"/>
              <a:gd name="connsiteY658" fmla="*/ 1571667 h 1624990"/>
              <a:gd name="connsiteX659" fmla="*/ 595944 w 4999285"/>
              <a:gd name="connsiteY659" fmla="*/ 1571565 h 1624990"/>
              <a:gd name="connsiteX660" fmla="*/ 597834 w 4999285"/>
              <a:gd name="connsiteY660" fmla="*/ 1572929 h 1624990"/>
              <a:gd name="connsiteX661" fmla="*/ 600580 w 4999285"/>
              <a:gd name="connsiteY661" fmla="*/ 1572800 h 1624990"/>
              <a:gd name="connsiteX662" fmla="*/ 599244 w 4999285"/>
              <a:gd name="connsiteY662" fmla="*/ 1571386 h 1624990"/>
              <a:gd name="connsiteX663" fmla="*/ 595944 w 4999285"/>
              <a:gd name="connsiteY663" fmla="*/ 1571565 h 1624990"/>
              <a:gd name="connsiteX664" fmla="*/ 4721373 w 4999285"/>
              <a:gd name="connsiteY664" fmla="*/ 1571070 h 1624990"/>
              <a:gd name="connsiteX665" fmla="*/ 4715137 w 4999285"/>
              <a:gd name="connsiteY665" fmla="*/ 1576172 h 1624990"/>
              <a:gd name="connsiteX666" fmla="*/ 4685654 w 4999285"/>
              <a:gd name="connsiteY666" fmla="*/ 1582976 h 1624990"/>
              <a:gd name="connsiteX667" fmla="*/ 4680432 w 4999285"/>
              <a:gd name="connsiteY667" fmla="*/ 1580428 h 1624990"/>
              <a:gd name="connsiteX668" fmla="*/ 2365017 w 4999285"/>
              <a:gd name="connsiteY668" fmla="*/ 1571051 h 1624990"/>
              <a:gd name="connsiteX669" fmla="*/ 2357586 w 4999285"/>
              <a:gd name="connsiteY669" fmla="*/ 1571320 h 1624990"/>
              <a:gd name="connsiteX670" fmla="*/ 2359688 w 4999285"/>
              <a:gd name="connsiteY670" fmla="*/ 1571907 h 1624990"/>
              <a:gd name="connsiteX671" fmla="*/ 2366270 w 4999285"/>
              <a:gd name="connsiteY671" fmla="*/ 1571255 h 1624990"/>
              <a:gd name="connsiteX672" fmla="*/ 1120122 w 4999285"/>
              <a:gd name="connsiteY672" fmla="*/ 1570981 h 1624990"/>
              <a:gd name="connsiteX673" fmla="*/ 1110556 w 4999285"/>
              <a:gd name="connsiteY673" fmla="*/ 1573321 h 1624990"/>
              <a:gd name="connsiteX674" fmla="*/ 1120464 w 4999285"/>
              <a:gd name="connsiteY674" fmla="*/ 1576087 h 1624990"/>
              <a:gd name="connsiteX675" fmla="*/ 1131145 w 4999285"/>
              <a:gd name="connsiteY675" fmla="*/ 1571140 h 1624990"/>
              <a:gd name="connsiteX676" fmla="*/ 3194706 w 4999285"/>
              <a:gd name="connsiteY676" fmla="*/ 1570784 h 1624990"/>
              <a:gd name="connsiteX677" fmla="*/ 3186175 w 4999285"/>
              <a:gd name="connsiteY677" fmla="*/ 1571018 h 1624990"/>
              <a:gd name="connsiteX678" fmla="*/ 3189436 w 4999285"/>
              <a:gd name="connsiteY678" fmla="*/ 1571670 h 1624990"/>
              <a:gd name="connsiteX679" fmla="*/ 3196068 w 4999285"/>
              <a:gd name="connsiteY679" fmla="*/ 1575494 h 1624990"/>
              <a:gd name="connsiteX680" fmla="*/ 3199695 w 4999285"/>
              <a:gd name="connsiteY680" fmla="*/ 1575773 h 1624990"/>
              <a:gd name="connsiteX681" fmla="*/ 3106347 w 4999285"/>
              <a:gd name="connsiteY681" fmla="*/ 1570579 h 1624990"/>
              <a:gd name="connsiteX682" fmla="*/ 3091011 w 4999285"/>
              <a:gd name="connsiteY682" fmla="*/ 1571320 h 1624990"/>
              <a:gd name="connsiteX683" fmla="*/ 3089768 w 4999285"/>
              <a:gd name="connsiteY683" fmla="*/ 1572847 h 1624990"/>
              <a:gd name="connsiteX684" fmla="*/ 3095858 w 4999285"/>
              <a:gd name="connsiteY684" fmla="*/ 1573492 h 1624990"/>
              <a:gd name="connsiteX685" fmla="*/ 3112515 w 4999285"/>
              <a:gd name="connsiteY685" fmla="*/ 1573036 h 1624990"/>
              <a:gd name="connsiteX686" fmla="*/ 3112772 w 4999285"/>
              <a:gd name="connsiteY686" fmla="*/ 1572849 h 1624990"/>
              <a:gd name="connsiteX687" fmla="*/ 3112437 w 4999285"/>
              <a:gd name="connsiteY687" fmla="*/ 1572143 h 1624990"/>
              <a:gd name="connsiteX688" fmla="*/ 3112437 w 4999285"/>
              <a:gd name="connsiteY688" fmla="*/ 1572032 h 1624990"/>
              <a:gd name="connsiteX689" fmla="*/ 3112636 w 4999285"/>
              <a:gd name="connsiteY689" fmla="*/ 1572080 h 1624990"/>
              <a:gd name="connsiteX690" fmla="*/ 3112436 w 4999285"/>
              <a:gd name="connsiteY690" fmla="*/ 1571862 h 1624990"/>
              <a:gd name="connsiteX691" fmla="*/ 3112437 w 4999285"/>
              <a:gd name="connsiteY691" fmla="*/ 1572032 h 1624990"/>
              <a:gd name="connsiteX692" fmla="*/ 291333 w 4999285"/>
              <a:gd name="connsiteY692" fmla="*/ 1569188 h 1624990"/>
              <a:gd name="connsiteX693" fmla="*/ 308002 w 4999285"/>
              <a:gd name="connsiteY693" fmla="*/ 1581095 h 1624990"/>
              <a:gd name="connsiteX694" fmla="*/ 341339 w 4999285"/>
              <a:gd name="connsiteY694" fmla="*/ 1588238 h 1624990"/>
              <a:gd name="connsiteX695" fmla="*/ 341670 w 4999285"/>
              <a:gd name="connsiteY695" fmla="*/ 1588378 h 1624990"/>
              <a:gd name="connsiteX696" fmla="*/ 338958 w 4999285"/>
              <a:gd name="connsiteY696" fmla="*/ 1600145 h 1624990"/>
              <a:gd name="connsiteX697" fmla="*/ 262758 w 4999285"/>
              <a:gd name="connsiteY697" fmla="*/ 1612051 h 1624990"/>
              <a:gd name="connsiteX698" fmla="*/ 269902 w 4999285"/>
              <a:gd name="connsiteY698" fmla="*/ 1614432 h 1624990"/>
              <a:gd name="connsiteX699" fmla="*/ 303239 w 4999285"/>
              <a:gd name="connsiteY699" fmla="*/ 1616813 h 1624990"/>
              <a:gd name="connsiteX700" fmla="*/ 253233 w 4999285"/>
              <a:gd name="connsiteY700" fmla="*/ 1614432 h 1624990"/>
              <a:gd name="connsiteX701" fmla="*/ 198464 w 4999285"/>
              <a:gd name="connsiteY701" fmla="*/ 1595382 h 1624990"/>
              <a:gd name="connsiteX702" fmla="*/ 182621 w 4999285"/>
              <a:gd name="connsiteY702" fmla="*/ 1602642 h 1624990"/>
              <a:gd name="connsiteX703" fmla="*/ 189199 w 4999285"/>
              <a:gd name="connsiteY703" fmla="*/ 1613446 h 1624990"/>
              <a:gd name="connsiteX704" fmla="*/ 181515 w 4999285"/>
              <a:gd name="connsiteY704" fmla="*/ 1605512 h 1624990"/>
              <a:gd name="connsiteX705" fmla="*/ 165757 w 4999285"/>
              <a:gd name="connsiteY705" fmla="*/ 1590663 h 1624990"/>
              <a:gd name="connsiteX706" fmla="*/ 179572 w 4999285"/>
              <a:gd name="connsiteY706" fmla="*/ 1589469 h 1624990"/>
              <a:gd name="connsiteX707" fmla="*/ 184177 w 4999285"/>
              <a:gd name="connsiteY707" fmla="*/ 1590620 h 1624990"/>
              <a:gd name="connsiteX708" fmla="*/ 180486 w 4999285"/>
              <a:gd name="connsiteY708" fmla="*/ 1589390 h 1624990"/>
              <a:gd name="connsiteX709" fmla="*/ 185838 w 4999285"/>
              <a:gd name="connsiteY709" fmla="*/ 1588927 h 1624990"/>
              <a:gd name="connsiteX710" fmla="*/ 241327 w 4999285"/>
              <a:gd name="connsiteY710" fmla="*/ 1583476 h 1624990"/>
              <a:gd name="connsiteX711" fmla="*/ 246089 w 4999285"/>
              <a:gd name="connsiteY711" fmla="*/ 1576332 h 1624990"/>
              <a:gd name="connsiteX712" fmla="*/ 288952 w 4999285"/>
              <a:gd name="connsiteY712" fmla="*/ 1583476 h 1624990"/>
              <a:gd name="connsiteX713" fmla="*/ 303239 w 4999285"/>
              <a:gd name="connsiteY713" fmla="*/ 1581095 h 1624990"/>
              <a:gd name="connsiteX714" fmla="*/ 291333 w 4999285"/>
              <a:gd name="connsiteY714" fmla="*/ 1569188 h 1624990"/>
              <a:gd name="connsiteX715" fmla="*/ 3179185 w 4999285"/>
              <a:gd name="connsiteY715" fmla="*/ 1568997 h 1624990"/>
              <a:gd name="connsiteX716" fmla="*/ 3178353 w 4999285"/>
              <a:gd name="connsiteY716" fmla="*/ 1569120 h 1624990"/>
              <a:gd name="connsiteX717" fmla="*/ 3178494 w 4999285"/>
              <a:gd name="connsiteY717" fmla="*/ 1569482 h 1624990"/>
              <a:gd name="connsiteX718" fmla="*/ 3180157 w 4999285"/>
              <a:gd name="connsiteY718" fmla="*/ 1569815 h 1624990"/>
              <a:gd name="connsiteX719" fmla="*/ 409486 w 4999285"/>
              <a:gd name="connsiteY719" fmla="*/ 1568188 h 1624990"/>
              <a:gd name="connsiteX720" fmla="*/ 414059 w 4999285"/>
              <a:gd name="connsiteY720" fmla="*/ 1571455 h 1624990"/>
              <a:gd name="connsiteX721" fmla="*/ 422835 w 4999285"/>
              <a:gd name="connsiteY721" fmla="*/ 1571567 h 1624990"/>
              <a:gd name="connsiteX722" fmla="*/ 416959 w 4999285"/>
              <a:gd name="connsiteY722" fmla="*/ 1573526 h 1624990"/>
              <a:gd name="connsiteX723" fmla="*/ 417279 w 4999285"/>
              <a:gd name="connsiteY723" fmla="*/ 1573755 h 1624990"/>
              <a:gd name="connsiteX724" fmla="*/ 397227 w 4999285"/>
              <a:gd name="connsiteY724" fmla="*/ 1578926 h 1624990"/>
              <a:gd name="connsiteX725" fmla="*/ 392727 w 4999285"/>
              <a:gd name="connsiteY725" fmla="*/ 1575715 h 1624990"/>
              <a:gd name="connsiteX726" fmla="*/ 380617 w 4999285"/>
              <a:gd name="connsiteY726" fmla="*/ 1576646 h 1624990"/>
              <a:gd name="connsiteX727" fmla="*/ 380617 w 4999285"/>
              <a:gd name="connsiteY727" fmla="*/ 1571029 h 1624990"/>
              <a:gd name="connsiteX728" fmla="*/ 386259 w 4999285"/>
              <a:gd name="connsiteY728" fmla="*/ 1571101 h 1624990"/>
              <a:gd name="connsiteX729" fmla="*/ 385529 w 4999285"/>
              <a:gd name="connsiteY729" fmla="*/ 1570580 h 1624990"/>
              <a:gd name="connsiteX730" fmla="*/ 389782 w 4999285"/>
              <a:gd name="connsiteY730" fmla="*/ 1569596 h 1624990"/>
              <a:gd name="connsiteX731" fmla="*/ 1902766 w 4999285"/>
              <a:gd name="connsiteY731" fmla="*/ 1567947 h 1624990"/>
              <a:gd name="connsiteX732" fmla="*/ 1898202 w 4999285"/>
              <a:gd name="connsiteY732" fmla="*/ 1568072 h 1624990"/>
              <a:gd name="connsiteX733" fmla="*/ 1899293 w 4999285"/>
              <a:gd name="connsiteY733" fmla="*/ 1570552 h 1624990"/>
              <a:gd name="connsiteX734" fmla="*/ 3380729 w 4999285"/>
              <a:gd name="connsiteY734" fmla="*/ 1567545 h 1624990"/>
              <a:gd name="connsiteX735" fmla="*/ 3374679 w 4999285"/>
              <a:gd name="connsiteY735" fmla="*/ 1568755 h 1624990"/>
              <a:gd name="connsiteX736" fmla="*/ 3376581 w 4999285"/>
              <a:gd name="connsiteY736" fmla="*/ 1569026 h 1624990"/>
              <a:gd name="connsiteX737" fmla="*/ 1098192 w 4999285"/>
              <a:gd name="connsiteY737" fmla="*/ 1567526 h 1624990"/>
              <a:gd name="connsiteX738" fmla="*/ 1090761 w 4999285"/>
              <a:gd name="connsiteY738" fmla="*/ 1567795 h 1624990"/>
              <a:gd name="connsiteX739" fmla="*/ 1092863 w 4999285"/>
              <a:gd name="connsiteY739" fmla="*/ 1568382 h 1624990"/>
              <a:gd name="connsiteX740" fmla="*/ 1099445 w 4999285"/>
              <a:gd name="connsiteY740" fmla="*/ 1567730 h 1624990"/>
              <a:gd name="connsiteX741" fmla="*/ 604604 w 4999285"/>
              <a:gd name="connsiteY741" fmla="*/ 1567405 h 1624990"/>
              <a:gd name="connsiteX742" fmla="*/ 596149 w 4999285"/>
              <a:gd name="connsiteY742" fmla="*/ 1568110 h 1624990"/>
              <a:gd name="connsiteX743" fmla="*/ 597392 w 4999285"/>
              <a:gd name="connsiteY743" fmla="*/ 1569426 h 1624990"/>
              <a:gd name="connsiteX744" fmla="*/ 602306 w 4999285"/>
              <a:gd name="connsiteY744" fmla="*/ 1569765 h 1624990"/>
              <a:gd name="connsiteX745" fmla="*/ 610132 w 4999285"/>
              <a:gd name="connsiteY745" fmla="*/ 1567958 h 1624990"/>
              <a:gd name="connsiteX746" fmla="*/ 1927881 w 4999285"/>
              <a:gd name="connsiteY746" fmla="*/ 1567259 h 1624990"/>
              <a:gd name="connsiteX747" fmla="*/ 1919350 w 4999285"/>
              <a:gd name="connsiteY747" fmla="*/ 1567493 h 1624990"/>
              <a:gd name="connsiteX748" fmla="*/ 1922611 w 4999285"/>
              <a:gd name="connsiteY748" fmla="*/ 1568145 h 1624990"/>
              <a:gd name="connsiteX749" fmla="*/ 1929243 w 4999285"/>
              <a:gd name="connsiteY749" fmla="*/ 1571969 h 1624990"/>
              <a:gd name="connsiteX750" fmla="*/ 1932870 w 4999285"/>
              <a:gd name="connsiteY750" fmla="*/ 1572248 h 1624990"/>
              <a:gd name="connsiteX751" fmla="*/ 1839522 w 4999285"/>
              <a:gd name="connsiteY751" fmla="*/ 1567054 h 1624990"/>
              <a:gd name="connsiteX752" fmla="*/ 1824186 w 4999285"/>
              <a:gd name="connsiteY752" fmla="*/ 1567795 h 1624990"/>
              <a:gd name="connsiteX753" fmla="*/ 1822943 w 4999285"/>
              <a:gd name="connsiteY753" fmla="*/ 1569322 h 1624990"/>
              <a:gd name="connsiteX754" fmla="*/ 1829033 w 4999285"/>
              <a:gd name="connsiteY754" fmla="*/ 1569967 h 1624990"/>
              <a:gd name="connsiteX755" fmla="*/ 1845690 w 4999285"/>
              <a:gd name="connsiteY755" fmla="*/ 1569511 h 1624990"/>
              <a:gd name="connsiteX756" fmla="*/ 1845947 w 4999285"/>
              <a:gd name="connsiteY756" fmla="*/ 1569324 h 1624990"/>
              <a:gd name="connsiteX757" fmla="*/ 1845612 w 4999285"/>
              <a:gd name="connsiteY757" fmla="*/ 1568618 h 1624990"/>
              <a:gd name="connsiteX758" fmla="*/ 1845612 w 4999285"/>
              <a:gd name="connsiteY758" fmla="*/ 1568507 h 1624990"/>
              <a:gd name="connsiteX759" fmla="*/ 1845811 w 4999285"/>
              <a:gd name="connsiteY759" fmla="*/ 1568555 h 1624990"/>
              <a:gd name="connsiteX760" fmla="*/ 1845611 w 4999285"/>
              <a:gd name="connsiteY760" fmla="*/ 1568337 h 1624990"/>
              <a:gd name="connsiteX761" fmla="*/ 1845612 w 4999285"/>
              <a:gd name="connsiteY761" fmla="*/ 1568507 h 1624990"/>
              <a:gd name="connsiteX762" fmla="*/ 664029 w 4999285"/>
              <a:gd name="connsiteY762" fmla="*/ 1566708 h 1624990"/>
              <a:gd name="connsiteX763" fmla="*/ 660131 w 4999285"/>
              <a:gd name="connsiteY763" fmla="*/ 1567125 h 1624990"/>
              <a:gd name="connsiteX764" fmla="*/ 664754 w 4999285"/>
              <a:gd name="connsiteY764" fmla="*/ 1569790 h 1624990"/>
              <a:gd name="connsiteX765" fmla="*/ 666189 w 4999285"/>
              <a:gd name="connsiteY765" fmla="*/ 1569723 h 1624990"/>
              <a:gd name="connsiteX766" fmla="*/ 665458 w 4999285"/>
              <a:gd name="connsiteY766" fmla="*/ 1570196 h 1624990"/>
              <a:gd name="connsiteX767" fmla="*/ 667508 w 4999285"/>
              <a:gd name="connsiteY767" fmla="*/ 1571378 h 1624990"/>
              <a:gd name="connsiteX768" fmla="*/ 668486 w 4999285"/>
              <a:gd name="connsiteY768" fmla="*/ 1571164 h 1624990"/>
              <a:gd name="connsiteX769" fmla="*/ 667006 w 4999285"/>
              <a:gd name="connsiteY769" fmla="*/ 1569685 h 1624990"/>
              <a:gd name="connsiteX770" fmla="*/ 666189 w 4999285"/>
              <a:gd name="connsiteY770" fmla="*/ 1569723 h 1624990"/>
              <a:gd name="connsiteX771" fmla="*/ 666708 w 4999285"/>
              <a:gd name="connsiteY771" fmla="*/ 1569387 h 1624990"/>
              <a:gd name="connsiteX772" fmla="*/ 1912360 w 4999285"/>
              <a:gd name="connsiteY772" fmla="*/ 1565472 h 1624990"/>
              <a:gd name="connsiteX773" fmla="*/ 1911528 w 4999285"/>
              <a:gd name="connsiteY773" fmla="*/ 1565595 h 1624990"/>
              <a:gd name="connsiteX774" fmla="*/ 1911669 w 4999285"/>
              <a:gd name="connsiteY774" fmla="*/ 1565957 h 1624990"/>
              <a:gd name="connsiteX775" fmla="*/ 1913332 w 4999285"/>
              <a:gd name="connsiteY775" fmla="*/ 1566290 h 1624990"/>
              <a:gd name="connsiteX776" fmla="*/ 409335 w 4999285"/>
              <a:gd name="connsiteY776" fmla="*/ 1565071 h 1624990"/>
              <a:gd name="connsiteX777" fmla="*/ 420351 w 4999285"/>
              <a:gd name="connsiteY777" fmla="*/ 1566393 h 1624990"/>
              <a:gd name="connsiteX778" fmla="*/ 420454 w 4999285"/>
              <a:gd name="connsiteY778" fmla="*/ 1566805 h 1624990"/>
              <a:gd name="connsiteX779" fmla="*/ 420575 w 4999285"/>
              <a:gd name="connsiteY779" fmla="*/ 1566841 h 1624990"/>
              <a:gd name="connsiteX780" fmla="*/ 420454 w 4999285"/>
              <a:gd name="connsiteY780" fmla="*/ 1567405 h 1624990"/>
              <a:gd name="connsiteX781" fmla="*/ 409486 w 4999285"/>
              <a:gd name="connsiteY781" fmla="*/ 1568188 h 1624990"/>
              <a:gd name="connsiteX782" fmla="*/ 406153 w 4999285"/>
              <a:gd name="connsiteY782" fmla="*/ 1565808 h 1624990"/>
              <a:gd name="connsiteX783" fmla="*/ 3272715 w 4999285"/>
              <a:gd name="connsiteY783" fmla="*/ 1564488 h 1624990"/>
              <a:gd name="connsiteX784" fmla="*/ 3279344 w 4999285"/>
              <a:gd name="connsiteY784" fmla="*/ 1568465 h 1624990"/>
              <a:gd name="connsiteX785" fmla="*/ 3291036 w 4999285"/>
              <a:gd name="connsiteY785" fmla="*/ 1568145 h 1624990"/>
              <a:gd name="connsiteX786" fmla="*/ 3284002 w 4999285"/>
              <a:gd name="connsiteY786" fmla="*/ 1564758 h 1624990"/>
              <a:gd name="connsiteX787" fmla="*/ 2113904 w 4999285"/>
              <a:gd name="connsiteY787" fmla="*/ 1564020 h 1624990"/>
              <a:gd name="connsiteX788" fmla="*/ 2107854 w 4999285"/>
              <a:gd name="connsiteY788" fmla="*/ 1565230 h 1624990"/>
              <a:gd name="connsiteX789" fmla="*/ 2109756 w 4999285"/>
              <a:gd name="connsiteY789" fmla="*/ 1565501 h 1624990"/>
              <a:gd name="connsiteX790" fmla="*/ 3251429 w 4999285"/>
              <a:gd name="connsiteY790" fmla="*/ 1563978 h 1624990"/>
              <a:gd name="connsiteX791" fmla="*/ 3243060 w 4999285"/>
              <a:gd name="connsiteY791" fmla="*/ 1568254 h 1624990"/>
              <a:gd name="connsiteX792" fmla="*/ 3260273 w 4999285"/>
              <a:gd name="connsiteY792" fmla="*/ 1568988 h 1624990"/>
              <a:gd name="connsiteX793" fmla="*/ 3265166 w 4999285"/>
              <a:gd name="connsiteY793" fmla="*/ 1568854 h 1624990"/>
              <a:gd name="connsiteX794" fmla="*/ 3264405 w 4999285"/>
              <a:gd name="connsiteY794" fmla="*/ 1564289 h 1624990"/>
              <a:gd name="connsiteX795" fmla="*/ 3116411 w 4999285"/>
              <a:gd name="connsiteY795" fmla="*/ 1561795 h 1624990"/>
              <a:gd name="connsiteX796" fmla="*/ 3112426 w 4999285"/>
              <a:gd name="connsiteY796" fmla="*/ 1564732 h 1624990"/>
              <a:gd name="connsiteX797" fmla="*/ 3112434 w 4999285"/>
              <a:gd name="connsiteY797" fmla="*/ 1569910 h 1624990"/>
              <a:gd name="connsiteX798" fmla="*/ 3115128 w 4999285"/>
              <a:gd name="connsiteY798" fmla="*/ 1572171 h 1624990"/>
              <a:gd name="connsiteX799" fmla="*/ 3125936 w 4999285"/>
              <a:gd name="connsiteY799" fmla="*/ 1571070 h 1624990"/>
              <a:gd name="connsiteX800" fmla="*/ 3127407 w 4999285"/>
              <a:gd name="connsiteY800" fmla="*/ 1572628 h 1624990"/>
              <a:gd name="connsiteX801" fmla="*/ 3156709 w 4999285"/>
              <a:gd name="connsiteY801" fmla="*/ 1571825 h 1624990"/>
              <a:gd name="connsiteX802" fmla="*/ 3157079 w 4999285"/>
              <a:gd name="connsiteY802" fmla="*/ 1572266 h 1624990"/>
              <a:gd name="connsiteX803" fmla="*/ 3160819 w 4999285"/>
              <a:gd name="connsiteY803" fmla="*/ 1571713 h 1624990"/>
              <a:gd name="connsiteX804" fmla="*/ 3156709 w 4999285"/>
              <a:gd name="connsiteY804" fmla="*/ 1571825 h 1624990"/>
              <a:gd name="connsiteX805" fmla="*/ 3156553 w 4999285"/>
              <a:gd name="connsiteY805" fmla="*/ 1571639 h 1624990"/>
              <a:gd name="connsiteX806" fmla="*/ 3116411 w 4999285"/>
              <a:gd name="connsiteY806" fmla="*/ 1561795 h 1624990"/>
              <a:gd name="connsiteX807" fmla="*/ 511730 w 4999285"/>
              <a:gd name="connsiteY807" fmla="*/ 1561767 h 1624990"/>
              <a:gd name="connsiteX808" fmla="*/ 515513 w 4999285"/>
              <a:gd name="connsiteY808" fmla="*/ 1562669 h 1624990"/>
              <a:gd name="connsiteX809" fmla="*/ 512150 w 4999285"/>
              <a:gd name="connsiteY809" fmla="*/ 1562762 h 1624990"/>
              <a:gd name="connsiteX810" fmla="*/ 511730 w 4999285"/>
              <a:gd name="connsiteY810" fmla="*/ 1561878 h 1624990"/>
              <a:gd name="connsiteX811" fmla="*/ 556002 w 4999285"/>
              <a:gd name="connsiteY811" fmla="*/ 1561560 h 1624990"/>
              <a:gd name="connsiteX812" fmla="*/ 560478 w 4999285"/>
              <a:gd name="connsiteY812" fmla="*/ 1566880 h 1624990"/>
              <a:gd name="connsiteX813" fmla="*/ 522054 w 4999285"/>
              <a:gd name="connsiteY813" fmla="*/ 1564230 h 1624990"/>
              <a:gd name="connsiteX814" fmla="*/ 515513 w 4999285"/>
              <a:gd name="connsiteY814" fmla="*/ 1562669 h 1624990"/>
              <a:gd name="connsiteX815" fmla="*/ 2005890 w 4999285"/>
              <a:gd name="connsiteY815" fmla="*/ 1560963 h 1624990"/>
              <a:gd name="connsiteX816" fmla="*/ 2012519 w 4999285"/>
              <a:gd name="connsiteY816" fmla="*/ 1564941 h 1624990"/>
              <a:gd name="connsiteX817" fmla="*/ 2024211 w 4999285"/>
              <a:gd name="connsiteY817" fmla="*/ 1564620 h 1624990"/>
              <a:gd name="connsiteX818" fmla="*/ 2017177 w 4999285"/>
              <a:gd name="connsiteY818" fmla="*/ 1561233 h 1624990"/>
              <a:gd name="connsiteX819" fmla="*/ 3296343 w 4999285"/>
              <a:gd name="connsiteY819" fmla="*/ 1560459 h 1624990"/>
              <a:gd name="connsiteX820" fmla="*/ 3294923 w 4999285"/>
              <a:gd name="connsiteY820" fmla="*/ 1563216 h 1624990"/>
              <a:gd name="connsiteX821" fmla="*/ 3292621 w 4999285"/>
              <a:gd name="connsiteY821" fmla="*/ 1570368 h 1624990"/>
              <a:gd name="connsiteX822" fmla="*/ 3301049 w 4999285"/>
              <a:gd name="connsiteY822" fmla="*/ 1570727 h 1624990"/>
              <a:gd name="connsiteX823" fmla="*/ 3310086 w 4999285"/>
              <a:gd name="connsiteY823" fmla="*/ 1568145 h 1624990"/>
              <a:gd name="connsiteX824" fmla="*/ 3312241 w 4999285"/>
              <a:gd name="connsiteY824" fmla="*/ 1566817 h 1624990"/>
              <a:gd name="connsiteX825" fmla="*/ 1984604 w 4999285"/>
              <a:gd name="connsiteY825" fmla="*/ 1560453 h 1624990"/>
              <a:gd name="connsiteX826" fmla="*/ 1976235 w 4999285"/>
              <a:gd name="connsiteY826" fmla="*/ 1564729 h 1624990"/>
              <a:gd name="connsiteX827" fmla="*/ 1993448 w 4999285"/>
              <a:gd name="connsiteY827" fmla="*/ 1565463 h 1624990"/>
              <a:gd name="connsiteX828" fmla="*/ 1998341 w 4999285"/>
              <a:gd name="connsiteY828" fmla="*/ 1565329 h 1624990"/>
              <a:gd name="connsiteX829" fmla="*/ 1997580 w 4999285"/>
              <a:gd name="connsiteY829" fmla="*/ 1560764 h 1624990"/>
              <a:gd name="connsiteX830" fmla="*/ 3738711 w 4999285"/>
              <a:gd name="connsiteY830" fmla="*/ 1558970 h 1624990"/>
              <a:gd name="connsiteX831" fmla="*/ 3750513 w 4999285"/>
              <a:gd name="connsiteY831" fmla="*/ 1561254 h 1624990"/>
              <a:gd name="connsiteX832" fmla="*/ 3749257 w 4999285"/>
              <a:gd name="connsiteY832" fmla="*/ 1561381 h 1624990"/>
              <a:gd name="connsiteX833" fmla="*/ 774922 w 4999285"/>
              <a:gd name="connsiteY833" fmla="*/ 1558300 h 1624990"/>
              <a:gd name="connsiteX834" fmla="*/ 773972 w 4999285"/>
              <a:gd name="connsiteY834" fmla="*/ 1558490 h 1624990"/>
              <a:gd name="connsiteX835" fmla="*/ 775874 w 4999285"/>
              <a:gd name="connsiteY835" fmla="*/ 1558761 h 1624990"/>
              <a:gd name="connsiteX836" fmla="*/ 775980 w 4999285"/>
              <a:gd name="connsiteY836" fmla="*/ 1558723 h 1624990"/>
              <a:gd name="connsiteX837" fmla="*/ 1849586 w 4999285"/>
              <a:gd name="connsiteY837" fmla="*/ 1558270 h 1624990"/>
              <a:gd name="connsiteX838" fmla="*/ 1845601 w 4999285"/>
              <a:gd name="connsiteY838" fmla="*/ 1561207 h 1624990"/>
              <a:gd name="connsiteX839" fmla="*/ 1845609 w 4999285"/>
              <a:gd name="connsiteY839" fmla="*/ 1566385 h 1624990"/>
              <a:gd name="connsiteX840" fmla="*/ 1848303 w 4999285"/>
              <a:gd name="connsiteY840" fmla="*/ 1568646 h 1624990"/>
              <a:gd name="connsiteX841" fmla="*/ 1859111 w 4999285"/>
              <a:gd name="connsiteY841" fmla="*/ 1567545 h 1624990"/>
              <a:gd name="connsiteX842" fmla="*/ 1860582 w 4999285"/>
              <a:gd name="connsiteY842" fmla="*/ 1569103 h 1624990"/>
              <a:gd name="connsiteX843" fmla="*/ 1889884 w 4999285"/>
              <a:gd name="connsiteY843" fmla="*/ 1568300 h 1624990"/>
              <a:gd name="connsiteX844" fmla="*/ 1890254 w 4999285"/>
              <a:gd name="connsiteY844" fmla="*/ 1568741 h 1624990"/>
              <a:gd name="connsiteX845" fmla="*/ 1893994 w 4999285"/>
              <a:gd name="connsiteY845" fmla="*/ 1568188 h 1624990"/>
              <a:gd name="connsiteX846" fmla="*/ 1889884 w 4999285"/>
              <a:gd name="connsiteY846" fmla="*/ 1568300 h 1624990"/>
              <a:gd name="connsiteX847" fmla="*/ 1889728 w 4999285"/>
              <a:gd name="connsiteY847" fmla="*/ 1568114 h 1624990"/>
              <a:gd name="connsiteX848" fmla="*/ 1849586 w 4999285"/>
              <a:gd name="connsiteY848" fmla="*/ 1558270 h 1624990"/>
              <a:gd name="connsiteX849" fmla="*/ 577166 w 4999285"/>
              <a:gd name="connsiteY849" fmla="*/ 1557629 h 1624990"/>
              <a:gd name="connsiteX850" fmla="*/ 578464 w 4999285"/>
              <a:gd name="connsiteY850" fmla="*/ 1560945 h 1624990"/>
              <a:gd name="connsiteX851" fmla="*/ 576565 w 4999285"/>
              <a:gd name="connsiteY851" fmla="*/ 1560997 h 1624990"/>
              <a:gd name="connsiteX852" fmla="*/ 579423 w 4999285"/>
              <a:gd name="connsiteY852" fmla="*/ 1563396 h 1624990"/>
              <a:gd name="connsiteX853" fmla="*/ 578464 w 4999285"/>
              <a:gd name="connsiteY853" fmla="*/ 1560945 h 1624990"/>
              <a:gd name="connsiteX854" fmla="*/ 581125 w 4999285"/>
              <a:gd name="connsiteY854" fmla="*/ 1560872 h 1624990"/>
              <a:gd name="connsiteX855" fmla="*/ 586184 w 4999285"/>
              <a:gd name="connsiteY855" fmla="*/ 1564523 h 1624990"/>
              <a:gd name="connsiteX856" fmla="*/ 582379 w 4999285"/>
              <a:gd name="connsiteY856" fmla="*/ 1564230 h 1624990"/>
              <a:gd name="connsiteX857" fmla="*/ 581699 w 4999285"/>
              <a:gd name="connsiteY857" fmla="*/ 1565099 h 1624990"/>
              <a:gd name="connsiteX858" fmla="*/ 586328 w 4999285"/>
              <a:gd name="connsiteY858" fmla="*/ 1564627 h 1624990"/>
              <a:gd name="connsiteX859" fmla="*/ 586184 w 4999285"/>
              <a:gd name="connsiteY859" fmla="*/ 1564523 h 1624990"/>
              <a:gd name="connsiteX860" fmla="*/ 586847 w 4999285"/>
              <a:gd name="connsiteY860" fmla="*/ 1564574 h 1624990"/>
              <a:gd name="connsiteX861" fmla="*/ 592286 w 4999285"/>
              <a:gd name="connsiteY861" fmla="*/ 1564020 h 1624990"/>
              <a:gd name="connsiteX862" fmla="*/ 593276 w 4999285"/>
              <a:gd name="connsiteY862" fmla="*/ 1565069 h 1624990"/>
              <a:gd name="connsiteX863" fmla="*/ 615307 w 4999285"/>
              <a:gd name="connsiteY863" fmla="*/ 1566763 h 1624990"/>
              <a:gd name="connsiteX864" fmla="*/ 619479 w 4999285"/>
              <a:gd name="connsiteY864" fmla="*/ 1565800 h 1624990"/>
              <a:gd name="connsiteX865" fmla="*/ 631168 w 4999285"/>
              <a:gd name="connsiteY865" fmla="*/ 1564071 h 1624990"/>
              <a:gd name="connsiteX866" fmla="*/ 632468 w 4999285"/>
              <a:gd name="connsiteY866" fmla="*/ 1567027 h 1624990"/>
              <a:gd name="connsiteX867" fmla="*/ 637199 w 4999285"/>
              <a:gd name="connsiteY867" fmla="*/ 1563478 h 1624990"/>
              <a:gd name="connsiteX868" fmla="*/ 637100 w 4999285"/>
              <a:gd name="connsiteY868" fmla="*/ 1563194 h 1624990"/>
              <a:gd name="connsiteX869" fmla="*/ 631168 w 4999285"/>
              <a:gd name="connsiteY869" fmla="*/ 1564071 h 1624990"/>
              <a:gd name="connsiteX870" fmla="*/ 629182 w 4999285"/>
              <a:gd name="connsiteY870" fmla="*/ 1559556 h 1624990"/>
              <a:gd name="connsiteX871" fmla="*/ 581125 w 4999285"/>
              <a:gd name="connsiteY871" fmla="*/ 1560872 h 1624990"/>
              <a:gd name="connsiteX872" fmla="*/ 580409 w 4999285"/>
              <a:gd name="connsiteY872" fmla="*/ 1560356 h 1624990"/>
              <a:gd name="connsiteX873" fmla="*/ 577166 w 4999285"/>
              <a:gd name="connsiteY873" fmla="*/ 1557629 h 1624990"/>
              <a:gd name="connsiteX874" fmla="*/ 2029518 w 4999285"/>
              <a:gd name="connsiteY874" fmla="*/ 1556934 h 1624990"/>
              <a:gd name="connsiteX875" fmla="*/ 2028098 w 4999285"/>
              <a:gd name="connsiteY875" fmla="*/ 1559691 h 1624990"/>
              <a:gd name="connsiteX876" fmla="*/ 2025796 w 4999285"/>
              <a:gd name="connsiteY876" fmla="*/ 1566843 h 1624990"/>
              <a:gd name="connsiteX877" fmla="*/ 2034224 w 4999285"/>
              <a:gd name="connsiteY877" fmla="*/ 1567202 h 1624990"/>
              <a:gd name="connsiteX878" fmla="*/ 2043261 w 4999285"/>
              <a:gd name="connsiteY878" fmla="*/ 1564620 h 1624990"/>
              <a:gd name="connsiteX879" fmla="*/ 2045416 w 4999285"/>
              <a:gd name="connsiteY879" fmla="*/ 1563292 h 1624990"/>
              <a:gd name="connsiteX880" fmla="*/ 348896 w 4999285"/>
              <a:gd name="connsiteY880" fmla="*/ 1556689 h 1624990"/>
              <a:gd name="connsiteX881" fmla="*/ 346267 w 4999285"/>
              <a:gd name="connsiteY881" fmla="*/ 1587423 h 1624990"/>
              <a:gd name="connsiteX882" fmla="*/ 346922 w 4999285"/>
              <a:gd name="connsiteY882" fmla="*/ 1590589 h 1624990"/>
              <a:gd name="connsiteX883" fmla="*/ 341670 w 4999285"/>
              <a:gd name="connsiteY883" fmla="*/ 1588378 h 1624990"/>
              <a:gd name="connsiteX884" fmla="*/ 345333 w 4999285"/>
              <a:gd name="connsiteY884" fmla="*/ 1572484 h 1624990"/>
              <a:gd name="connsiteX885" fmla="*/ 348896 w 4999285"/>
              <a:gd name="connsiteY885" fmla="*/ 1556689 h 1624990"/>
              <a:gd name="connsiteX886" fmla="*/ 2471886 w 4999285"/>
              <a:gd name="connsiteY886" fmla="*/ 1555445 h 1624990"/>
              <a:gd name="connsiteX887" fmla="*/ 2483688 w 4999285"/>
              <a:gd name="connsiteY887" fmla="*/ 1557729 h 1624990"/>
              <a:gd name="connsiteX888" fmla="*/ 2482432 w 4999285"/>
              <a:gd name="connsiteY888" fmla="*/ 1557856 h 1624990"/>
              <a:gd name="connsiteX889" fmla="*/ 4838447 w 4999285"/>
              <a:gd name="connsiteY889" fmla="*/ 1555063 h 1624990"/>
              <a:gd name="connsiteX890" fmla="*/ 4835673 w 4999285"/>
              <a:gd name="connsiteY890" fmla="*/ 1556781 h 1624990"/>
              <a:gd name="connsiteX891" fmla="*/ 4830753 w 4999285"/>
              <a:gd name="connsiteY891" fmla="*/ 1558012 h 1624990"/>
              <a:gd name="connsiteX892" fmla="*/ 4829839 w 4999285"/>
              <a:gd name="connsiteY892" fmla="*/ 1557933 h 1624990"/>
              <a:gd name="connsiteX893" fmla="*/ 650722 w 4999285"/>
              <a:gd name="connsiteY893" fmla="*/ 1553713 h 1624990"/>
              <a:gd name="connsiteX894" fmla="*/ 640793 w 4999285"/>
              <a:gd name="connsiteY894" fmla="*/ 1558787 h 1624990"/>
              <a:gd name="connsiteX895" fmla="*/ 643238 w 4999285"/>
              <a:gd name="connsiteY895" fmla="*/ 1559171 h 1624990"/>
              <a:gd name="connsiteX896" fmla="*/ 690329 w 4999285"/>
              <a:gd name="connsiteY896" fmla="*/ 1557880 h 1624990"/>
              <a:gd name="connsiteX897" fmla="*/ 650722 w 4999285"/>
              <a:gd name="connsiteY897" fmla="*/ 1553713 h 1624990"/>
              <a:gd name="connsiteX898" fmla="*/ 1205061 w 4999285"/>
              <a:gd name="connsiteY898" fmla="*/ 1551920 h 1624990"/>
              <a:gd name="connsiteX899" fmla="*/ 1216863 w 4999285"/>
              <a:gd name="connsiteY899" fmla="*/ 1554204 h 1624990"/>
              <a:gd name="connsiteX900" fmla="*/ 1215607 w 4999285"/>
              <a:gd name="connsiteY900" fmla="*/ 1554331 h 1624990"/>
              <a:gd name="connsiteX901" fmla="*/ 515704 w 4999285"/>
              <a:gd name="connsiteY901" fmla="*/ 1551530 h 1624990"/>
              <a:gd name="connsiteX902" fmla="*/ 511719 w 4999285"/>
              <a:gd name="connsiteY902" fmla="*/ 1554467 h 1624990"/>
              <a:gd name="connsiteX903" fmla="*/ 511730 w 4999285"/>
              <a:gd name="connsiteY903" fmla="*/ 1561767 h 1624990"/>
              <a:gd name="connsiteX904" fmla="*/ 505640 w 4999285"/>
              <a:gd name="connsiteY904" fmla="*/ 1560314 h 1624990"/>
              <a:gd name="connsiteX905" fmla="*/ 490304 w 4999285"/>
              <a:gd name="connsiteY905" fmla="*/ 1561055 h 1624990"/>
              <a:gd name="connsiteX906" fmla="*/ 489061 w 4999285"/>
              <a:gd name="connsiteY906" fmla="*/ 1562582 h 1624990"/>
              <a:gd name="connsiteX907" fmla="*/ 495151 w 4999285"/>
              <a:gd name="connsiteY907" fmla="*/ 1563227 h 1624990"/>
              <a:gd name="connsiteX908" fmla="*/ 512150 w 4999285"/>
              <a:gd name="connsiteY908" fmla="*/ 1562762 h 1624990"/>
              <a:gd name="connsiteX909" fmla="*/ 513283 w 4999285"/>
              <a:gd name="connsiteY909" fmla="*/ 1565147 h 1624990"/>
              <a:gd name="connsiteX910" fmla="*/ 551422 w 4999285"/>
              <a:gd name="connsiteY910" fmla="*/ 1569186 h 1624990"/>
              <a:gd name="connsiteX911" fmla="*/ 549521 w 4999285"/>
              <a:gd name="connsiteY911" fmla="*/ 1571065 h 1624990"/>
              <a:gd name="connsiteX912" fmla="*/ 563659 w 4999285"/>
              <a:gd name="connsiteY912" fmla="*/ 1570661 h 1624990"/>
              <a:gd name="connsiteX913" fmla="*/ 566534 w 4999285"/>
              <a:gd name="connsiteY913" fmla="*/ 1574079 h 1624990"/>
              <a:gd name="connsiteX914" fmla="*/ 562622 w 4999285"/>
              <a:gd name="connsiteY914" fmla="*/ 1574580 h 1624990"/>
              <a:gd name="connsiteX915" fmla="*/ 566792 w 4999285"/>
              <a:gd name="connsiteY915" fmla="*/ 1574385 h 1624990"/>
              <a:gd name="connsiteX916" fmla="*/ 566534 w 4999285"/>
              <a:gd name="connsiteY916" fmla="*/ 1574079 h 1624990"/>
              <a:gd name="connsiteX917" fmla="*/ 569092 w 4999285"/>
              <a:gd name="connsiteY917" fmla="*/ 1573752 h 1624990"/>
              <a:gd name="connsiteX918" fmla="*/ 568473 w 4999285"/>
              <a:gd name="connsiteY918" fmla="*/ 1573545 h 1624990"/>
              <a:gd name="connsiteX919" fmla="*/ 573331 w 4999285"/>
              <a:gd name="connsiteY919" fmla="*/ 1570011 h 1624990"/>
              <a:gd name="connsiteX920" fmla="*/ 566504 w 4999285"/>
              <a:gd name="connsiteY920" fmla="*/ 1570580 h 1624990"/>
              <a:gd name="connsiteX921" fmla="*/ 563659 w 4999285"/>
              <a:gd name="connsiteY921" fmla="*/ 1570661 h 1624990"/>
              <a:gd name="connsiteX922" fmla="*/ 560478 w 4999285"/>
              <a:gd name="connsiteY922" fmla="*/ 1566880 h 1624990"/>
              <a:gd name="connsiteX923" fmla="*/ 576151 w 4999285"/>
              <a:gd name="connsiteY923" fmla="*/ 1567961 h 1624990"/>
              <a:gd name="connsiteX924" fmla="*/ 579464 w 4999285"/>
              <a:gd name="connsiteY924" fmla="*/ 1565551 h 1624990"/>
              <a:gd name="connsiteX925" fmla="*/ 575320 w 4999285"/>
              <a:gd name="connsiteY925" fmla="*/ 1561031 h 1624990"/>
              <a:gd name="connsiteX926" fmla="*/ 556002 w 4999285"/>
              <a:gd name="connsiteY926" fmla="*/ 1561560 h 1624990"/>
              <a:gd name="connsiteX927" fmla="*/ 555846 w 4999285"/>
              <a:gd name="connsiteY927" fmla="*/ 1561374 h 1624990"/>
              <a:gd name="connsiteX928" fmla="*/ 515704 w 4999285"/>
              <a:gd name="connsiteY928" fmla="*/ 1551530 h 1624990"/>
              <a:gd name="connsiteX929" fmla="*/ 4460084 w 4999285"/>
              <a:gd name="connsiteY929" fmla="*/ 1546044 h 1624990"/>
              <a:gd name="connsiteX930" fmla="*/ 4461182 w 4999285"/>
              <a:gd name="connsiteY930" fmla="*/ 1546077 h 1624990"/>
              <a:gd name="connsiteX931" fmla="*/ 4449767 w 4999285"/>
              <a:gd name="connsiteY931" fmla="*/ 1546215 h 1624990"/>
              <a:gd name="connsiteX932" fmla="*/ 4460084 w 4999285"/>
              <a:gd name="connsiteY932" fmla="*/ 1546044 h 1624990"/>
              <a:gd name="connsiteX933" fmla="*/ 128122 w 4999285"/>
              <a:gd name="connsiteY933" fmla="*/ 1545840 h 1624990"/>
              <a:gd name="connsiteX934" fmla="*/ 129003 w 4999285"/>
              <a:gd name="connsiteY934" fmla="*/ 1545968 h 1624990"/>
              <a:gd name="connsiteX935" fmla="*/ 129242 w 4999285"/>
              <a:gd name="connsiteY935" fmla="*/ 1547437 h 1624990"/>
              <a:gd name="connsiteX936" fmla="*/ 131789 w 4999285"/>
              <a:gd name="connsiteY936" fmla="*/ 1564426 h 1624990"/>
              <a:gd name="connsiteX937" fmla="*/ 134613 w 4999285"/>
              <a:gd name="connsiteY937" fmla="*/ 1546783 h 1624990"/>
              <a:gd name="connsiteX938" fmla="*/ 137160 w 4999285"/>
              <a:gd name="connsiteY938" fmla="*/ 1547153 h 1624990"/>
              <a:gd name="connsiteX939" fmla="*/ 137533 w 4999285"/>
              <a:gd name="connsiteY939" fmla="*/ 1553007 h 1624990"/>
              <a:gd name="connsiteX940" fmla="*/ 143696 w 4999285"/>
              <a:gd name="connsiteY940" fmla="*/ 1569188 h 1624990"/>
              <a:gd name="connsiteX941" fmla="*/ 153221 w 4999285"/>
              <a:gd name="connsiteY941" fmla="*/ 1554901 h 1624990"/>
              <a:gd name="connsiteX942" fmla="*/ 196083 w 4999285"/>
              <a:gd name="connsiteY942" fmla="*/ 1578713 h 1624990"/>
              <a:gd name="connsiteX943" fmla="*/ 167508 w 4999285"/>
              <a:gd name="connsiteY943" fmla="*/ 1569188 h 1624990"/>
              <a:gd name="connsiteX944" fmla="*/ 157983 w 4999285"/>
              <a:gd name="connsiteY944" fmla="*/ 1571570 h 1624990"/>
              <a:gd name="connsiteX945" fmla="*/ 164494 w 4999285"/>
              <a:gd name="connsiteY945" fmla="*/ 1581948 h 1624990"/>
              <a:gd name="connsiteX946" fmla="*/ 171878 w 4999285"/>
              <a:gd name="connsiteY946" fmla="*/ 1586520 h 1624990"/>
              <a:gd name="connsiteX947" fmla="*/ 155602 w 4999285"/>
              <a:gd name="connsiteY947" fmla="*/ 1581095 h 1624990"/>
              <a:gd name="connsiteX948" fmla="*/ 165757 w 4999285"/>
              <a:gd name="connsiteY948" fmla="*/ 1590663 h 1624990"/>
              <a:gd name="connsiteX949" fmla="*/ 158155 w 4999285"/>
              <a:gd name="connsiteY949" fmla="*/ 1591321 h 1624990"/>
              <a:gd name="connsiteX950" fmla="*/ 112739 w 4999285"/>
              <a:gd name="connsiteY950" fmla="*/ 1578713 h 1624990"/>
              <a:gd name="connsiteX951" fmla="*/ 126341 w 4999285"/>
              <a:gd name="connsiteY951" fmla="*/ 1549740 h 1624990"/>
              <a:gd name="connsiteX952" fmla="*/ 128715 w 4999285"/>
              <a:gd name="connsiteY952" fmla="*/ 1544198 h 1624990"/>
              <a:gd name="connsiteX953" fmla="*/ 128756 w 4999285"/>
              <a:gd name="connsiteY953" fmla="*/ 1544452 h 1624990"/>
              <a:gd name="connsiteX954" fmla="*/ 128122 w 4999285"/>
              <a:gd name="connsiteY954" fmla="*/ 1545840 h 1624990"/>
              <a:gd name="connsiteX955" fmla="*/ 126930 w 4999285"/>
              <a:gd name="connsiteY955" fmla="*/ 1545666 h 1624990"/>
              <a:gd name="connsiteX956" fmla="*/ 126583 w 4999285"/>
              <a:gd name="connsiteY956" fmla="*/ 1545417 h 1624990"/>
              <a:gd name="connsiteX957" fmla="*/ 136897 w 4999285"/>
              <a:gd name="connsiteY957" fmla="*/ 1543029 h 1624990"/>
              <a:gd name="connsiteX958" fmla="*/ 153221 w 4999285"/>
              <a:gd name="connsiteY958" fmla="*/ 1554901 h 1624990"/>
              <a:gd name="connsiteX959" fmla="*/ 141314 w 4999285"/>
              <a:gd name="connsiteY959" fmla="*/ 1547757 h 1624990"/>
              <a:gd name="connsiteX960" fmla="*/ 137160 w 4999285"/>
              <a:gd name="connsiteY960" fmla="*/ 1547153 h 1624990"/>
              <a:gd name="connsiteX961" fmla="*/ 3193259 w 4999285"/>
              <a:gd name="connsiteY961" fmla="*/ 1542519 h 1624990"/>
              <a:gd name="connsiteX962" fmla="*/ 3193397 w 4999285"/>
              <a:gd name="connsiteY962" fmla="*/ 1542563 h 1624990"/>
              <a:gd name="connsiteX963" fmla="*/ 3182942 w 4999285"/>
              <a:gd name="connsiteY963" fmla="*/ 1542690 h 1624990"/>
              <a:gd name="connsiteX964" fmla="*/ 3193259 w 4999285"/>
              <a:gd name="connsiteY964" fmla="*/ 1542519 h 1624990"/>
              <a:gd name="connsiteX965" fmla="*/ 4616714 w 4999285"/>
              <a:gd name="connsiteY965" fmla="*/ 1539767 h 1624990"/>
              <a:gd name="connsiteX966" fmla="*/ 4634061 w 4999285"/>
              <a:gd name="connsiteY966" fmla="*/ 1543095 h 1624990"/>
              <a:gd name="connsiteX967" fmla="*/ 4596409 w 4999285"/>
              <a:gd name="connsiteY967" fmla="*/ 1543752 h 1624990"/>
              <a:gd name="connsiteX968" fmla="*/ 4599136 w 4999285"/>
              <a:gd name="connsiteY968" fmla="*/ 1543095 h 1624990"/>
              <a:gd name="connsiteX969" fmla="*/ 4616714 w 4999285"/>
              <a:gd name="connsiteY969" fmla="*/ 1539767 h 1624990"/>
              <a:gd name="connsiteX970" fmla="*/ 1926434 w 4999285"/>
              <a:gd name="connsiteY970" fmla="*/ 1538994 h 1624990"/>
              <a:gd name="connsiteX971" fmla="*/ 1926507 w 4999285"/>
              <a:gd name="connsiteY971" fmla="*/ 1539017 h 1624990"/>
              <a:gd name="connsiteX972" fmla="*/ 1912631 w 4999285"/>
              <a:gd name="connsiteY972" fmla="*/ 1539148 h 1624990"/>
              <a:gd name="connsiteX973" fmla="*/ 1926434 w 4999285"/>
              <a:gd name="connsiteY973" fmla="*/ 1538994 h 1624990"/>
              <a:gd name="connsiteX974" fmla="*/ 4718992 w 4999285"/>
              <a:gd name="connsiteY974" fmla="*/ 1537731 h 1624990"/>
              <a:gd name="connsiteX975" fmla="*/ 4707086 w 4999285"/>
              <a:gd name="connsiteY975" fmla="*/ 1549638 h 1624990"/>
              <a:gd name="connsiteX976" fmla="*/ 4721373 w 4999285"/>
              <a:gd name="connsiteY976" fmla="*/ 1552019 h 1624990"/>
              <a:gd name="connsiteX977" fmla="*/ 4764236 w 4999285"/>
              <a:gd name="connsiteY977" fmla="*/ 1544875 h 1624990"/>
              <a:gd name="connsiteX978" fmla="*/ 4765502 w 4999285"/>
              <a:gd name="connsiteY978" fmla="*/ 1546775 h 1624990"/>
              <a:gd name="connsiteX979" fmla="*/ 4778523 w 4999285"/>
              <a:gd name="connsiteY979" fmla="*/ 1544876 h 1624990"/>
              <a:gd name="connsiteX980" fmla="*/ 4774442 w 4999285"/>
              <a:gd name="connsiteY980" fmla="*/ 1546469 h 1624990"/>
              <a:gd name="connsiteX981" fmla="*/ 4766613 w 4999285"/>
              <a:gd name="connsiteY981" fmla="*/ 1548441 h 1624990"/>
              <a:gd name="connsiteX982" fmla="*/ 4768998 w 4999285"/>
              <a:gd name="connsiteY982" fmla="*/ 1552019 h 1624990"/>
              <a:gd name="connsiteX983" fmla="*/ 4824487 w 4999285"/>
              <a:gd name="connsiteY983" fmla="*/ 1557470 h 1624990"/>
              <a:gd name="connsiteX984" fmla="*/ 4829839 w 4999285"/>
              <a:gd name="connsiteY984" fmla="*/ 1557933 h 1624990"/>
              <a:gd name="connsiteX985" fmla="*/ 4826148 w 4999285"/>
              <a:gd name="connsiteY985" fmla="*/ 1559163 h 1624990"/>
              <a:gd name="connsiteX986" fmla="*/ 4830753 w 4999285"/>
              <a:gd name="connsiteY986" fmla="*/ 1558012 h 1624990"/>
              <a:gd name="connsiteX987" fmla="*/ 4844568 w 4999285"/>
              <a:gd name="connsiteY987" fmla="*/ 1559206 h 1624990"/>
              <a:gd name="connsiteX988" fmla="*/ 4828810 w 4999285"/>
              <a:gd name="connsiteY988" fmla="*/ 1574055 h 1624990"/>
              <a:gd name="connsiteX989" fmla="*/ 4821126 w 4999285"/>
              <a:gd name="connsiteY989" fmla="*/ 1581989 h 1624990"/>
              <a:gd name="connsiteX990" fmla="*/ 4827704 w 4999285"/>
              <a:gd name="connsiteY990" fmla="*/ 1571185 h 1624990"/>
              <a:gd name="connsiteX991" fmla="*/ 4811861 w 4999285"/>
              <a:gd name="connsiteY991" fmla="*/ 1563925 h 1624990"/>
              <a:gd name="connsiteX992" fmla="*/ 4757092 w 4999285"/>
              <a:gd name="connsiteY992" fmla="*/ 1582975 h 1624990"/>
              <a:gd name="connsiteX993" fmla="*/ 4765440 w 4999285"/>
              <a:gd name="connsiteY993" fmla="*/ 1593229 h 1624990"/>
              <a:gd name="connsiteX994" fmla="*/ 4725512 w 4999285"/>
              <a:gd name="connsiteY994" fmla="*/ 1587842 h 1624990"/>
              <a:gd name="connsiteX995" fmla="*/ 4721373 w 4999285"/>
              <a:gd name="connsiteY995" fmla="*/ 1590120 h 1624990"/>
              <a:gd name="connsiteX996" fmla="*/ 4719656 w 4999285"/>
              <a:gd name="connsiteY996" fmla="*/ 1587052 h 1624990"/>
              <a:gd name="connsiteX997" fmla="*/ 4708076 w 4999285"/>
              <a:gd name="connsiteY997" fmla="*/ 1585490 h 1624990"/>
              <a:gd name="connsiteX998" fmla="*/ 4706635 w 4999285"/>
              <a:gd name="connsiteY998" fmla="*/ 1586406 h 1624990"/>
              <a:gd name="connsiteX999" fmla="*/ 4688036 w 4999285"/>
              <a:gd name="connsiteY999" fmla="*/ 1597264 h 1624990"/>
              <a:gd name="connsiteX1000" fmla="*/ 4695179 w 4999285"/>
              <a:gd name="connsiteY1000" fmla="*/ 1592501 h 1624990"/>
              <a:gd name="connsiteX1001" fmla="*/ 4715137 w 4999285"/>
              <a:gd name="connsiteY1001" fmla="*/ 1576172 h 1624990"/>
              <a:gd name="connsiteX1002" fmla="*/ 4716611 w 4999285"/>
              <a:gd name="connsiteY1002" fmla="*/ 1575832 h 1624990"/>
              <a:gd name="connsiteX1003" fmla="*/ 4717401 w 4999285"/>
              <a:gd name="connsiteY1003" fmla="*/ 1580778 h 1624990"/>
              <a:gd name="connsiteX1004" fmla="*/ 4713635 w 4999285"/>
              <a:gd name="connsiteY1004" fmla="*/ 1581951 h 1624990"/>
              <a:gd name="connsiteX1005" fmla="*/ 4708437 w 4999285"/>
              <a:gd name="connsiteY1005" fmla="*/ 1585260 h 1624990"/>
              <a:gd name="connsiteX1006" fmla="*/ 4718260 w 4999285"/>
              <a:gd name="connsiteY1006" fmla="*/ 1584558 h 1624990"/>
              <a:gd name="connsiteX1007" fmla="*/ 4717903 w 4999285"/>
              <a:gd name="connsiteY1007" fmla="*/ 1583920 h 1624990"/>
              <a:gd name="connsiteX1008" fmla="*/ 4717401 w 4999285"/>
              <a:gd name="connsiteY1008" fmla="*/ 1580778 h 1624990"/>
              <a:gd name="connsiteX1009" fmla="*/ 4733279 w 4999285"/>
              <a:gd name="connsiteY1009" fmla="*/ 1575832 h 1624990"/>
              <a:gd name="connsiteX1010" fmla="*/ 4730393 w 4999285"/>
              <a:gd name="connsiteY1010" fmla="*/ 1583691 h 1624990"/>
              <a:gd name="connsiteX1011" fmla="*/ 4740423 w 4999285"/>
              <a:gd name="connsiteY1011" fmla="*/ 1582975 h 1624990"/>
              <a:gd name="connsiteX1012" fmla="*/ 4747567 w 4999285"/>
              <a:gd name="connsiteY1012" fmla="*/ 1580594 h 1624990"/>
              <a:gd name="connsiteX1013" fmla="*/ 4709219 w 4999285"/>
              <a:gd name="connsiteY1013" fmla="*/ 1568897 h 1624990"/>
              <a:gd name="connsiteX1014" fmla="*/ 4696525 w 4999285"/>
              <a:gd name="connsiteY1014" fmla="*/ 1568827 h 1624990"/>
              <a:gd name="connsiteX1015" fmla="*/ 4678511 w 4999285"/>
              <a:gd name="connsiteY1015" fmla="*/ 1575832 h 1624990"/>
              <a:gd name="connsiteX1016" fmla="*/ 4679044 w 4999285"/>
              <a:gd name="connsiteY1016" fmla="*/ 1577643 h 1624990"/>
              <a:gd name="connsiteX1017" fmla="*/ 4681686 w 4999285"/>
              <a:gd name="connsiteY1017" fmla="*/ 1578020 h 1624990"/>
              <a:gd name="connsiteX1018" fmla="*/ 4679161 w 4999285"/>
              <a:gd name="connsiteY1018" fmla="*/ 1578039 h 1624990"/>
              <a:gd name="connsiteX1019" fmla="*/ 4679769 w 4999285"/>
              <a:gd name="connsiteY1019" fmla="*/ 1580104 h 1624990"/>
              <a:gd name="connsiteX1020" fmla="*/ 4680432 w 4999285"/>
              <a:gd name="connsiteY1020" fmla="*/ 1580428 h 1624990"/>
              <a:gd name="connsiteX1021" fmla="*/ 4653108 w 4999285"/>
              <a:gd name="connsiteY1021" fmla="*/ 1586673 h 1624990"/>
              <a:gd name="connsiteX1022" fmla="*/ 4664223 w 4999285"/>
              <a:gd name="connsiteY1022" fmla="*/ 1582976 h 1624990"/>
              <a:gd name="connsiteX1023" fmla="*/ 4641026 w 4999285"/>
              <a:gd name="connsiteY1023" fmla="*/ 1585633 h 1624990"/>
              <a:gd name="connsiteX1024" fmla="*/ 4646761 w 4999285"/>
              <a:gd name="connsiteY1024" fmla="*/ 1587545 h 1624990"/>
              <a:gd name="connsiteX1025" fmla="*/ 4646552 w 4999285"/>
              <a:gd name="connsiteY1025" fmla="*/ 1588172 h 1624990"/>
              <a:gd name="connsiteX1026" fmla="*/ 4653108 w 4999285"/>
              <a:gd name="connsiteY1026" fmla="*/ 1586673 h 1624990"/>
              <a:gd name="connsiteX1027" fmla="*/ 4651211 w 4999285"/>
              <a:gd name="connsiteY1027" fmla="*/ 1587304 h 1624990"/>
              <a:gd name="connsiteX1028" fmla="*/ 4646506 w 4999285"/>
              <a:gd name="connsiteY1028" fmla="*/ 1588309 h 1624990"/>
              <a:gd name="connsiteX1029" fmla="*/ 4644495 w 4999285"/>
              <a:gd name="connsiteY1029" fmla="*/ 1594342 h 1624990"/>
              <a:gd name="connsiteX1030" fmla="*/ 4624192 w 4999285"/>
              <a:gd name="connsiteY1030" fmla="*/ 1595394 h 1624990"/>
              <a:gd name="connsiteX1031" fmla="*/ 4620417 w 4999285"/>
              <a:gd name="connsiteY1031" fmla="*/ 1596043 h 1624990"/>
              <a:gd name="connsiteX1032" fmla="*/ 4580725 w 4999285"/>
              <a:gd name="connsiteY1032" fmla="*/ 1593055 h 1624990"/>
              <a:gd name="connsiteX1033" fmla="*/ 4554662 w 4999285"/>
              <a:gd name="connsiteY1033" fmla="*/ 1590109 h 1624990"/>
              <a:gd name="connsiteX1034" fmla="*/ 4555360 w 4999285"/>
              <a:gd name="connsiteY1034" fmla="*/ 1587533 h 1624990"/>
              <a:gd name="connsiteX1035" fmla="*/ 4544488 w 4999285"/>
              <a:gd name="connsiteY1035" fmla="*/ 1588959 h 1624990"/>
              <a:gd name="connsiteX1036" fmla="*/ 4554662 w 4999285"/>
              <a:gd name="connsiteY1036" fmla="*/ 1590109 h 1624990"/>
              <a:gd name="connsiteX1037" fmla="*/ 4553449 w 4999285"/>
              <a:gd name="connsiteY1037" fmla="*/ 1594587 h 1624990"/>
              <a:gd name="connsiteX1038" fmla="*/ 4551511 w 4999285"/>
              <a:gd name="connsiteY1038" fmla="*/ 1600245 h 1624990"/>
              <a:gd name="connsiteX1039" fmla="*/ 4521198 w 4999285"/>
              <a:gd name="connsiteY1039" fmla="*/ 1593126 h 1624990"/>
              <a:gd name="connsiteX1040" fmla="*/ 4512360 w 4999285"/>
              <a:gd name="connsiteY1040" fmla="*/ 1589612 h 1624990"/>
              <a:gd name="connsiteX1041" fmla="*/ 4499173 w 4999285"/>
              <a:gd name="connsiteY1041" fmla="*/ 1591785 h 1624990"/>
              <a:gd name="connsiteX1042" fmla="*/ 4488709 w 4999285"/>
              <a:gd name="connsiteY1042" fmla="*/ 1589924 h 1624990"/>
              <a:gd name="connsiteX1043" fmla="*/ 4469706 w 4999285"/>
              <a:gd name="connsiteY1043" fmla="*/ 1589850 h 1624990"/>
              <a:gd name="connsiteX1044" fmla="*/ 4475311 w 4999285"/>
              <a:gd name="connsiteY1044" fmla="*/ 1593895 h 1624990"/>
              <a:gd name="connsiteX1045" fmla="*/ 4475125 w 4999285"/>
              <a:gd name="connsiteY1045" fmla="*/ 1593962 h 1624990"/>
              <a:gd name="connsiteX1046" fmla="*/ 4491948 w 4999285"/>
              <a:gd name="connsiteY1046" fmla="*/ 1592975 h 1624990"/>
              <a:gd name="connsiteX1047" fmla="*/ 4499173 w 4999285"/>
              <a:gd name="connsiteY1047" fmla="*/ 1591785 h 1624990"/>
              <a:gd name="connsiteX1048" fmla="*/ 4516586 w 4999285"/>
              <a:gd name="connsiteY1048" fmla="*/ 1594882 h 1624990"/>
              <a:gd name="connsiteX1049" fmla="*/ 4488011 w 4999285"/>
              <a:gd name="connsiteY1049" fmla="*/ 1618695 h 1624990"/>
              <a:gd name="connsiteX1050" fmla="*/ 4454673 w 4999285"/>
              <a:gd name="connsiteY1050" fmla="*/ 1606789 h 1624990"/>
              <a:gd name="connsiteX1051" fmla="*/ 4444541 w 4999285"/>
              <a:gd name="connsiteY1051" fmla="*/ 1604947 h 1624990"/>
              <a:gd name="connsiteX1052" fmla="*/ 4440700 w 4999285"/>
              <a:gd name="connsiteY1052" fmla="*/ 1606326 h 1624990"/>
              <a:gd name="connsiteX1053" fmla="*/ 4405461 w 4999285"/>
              <a:gd name="connsiteY1053" fmla="*/ 1616120 h 1624990"/>
              <a:gd name="connsiteX1054" fmla="*/ 4376886 w 4999285"/>
              <a:gd name="connsiteY1054" fmla="*/ 1609770 h 1624990"/>
              <a:gd name="connsiteX1055" fmla="*/ 4390721 w 4999285"/>
              <a:gd name="connsiteY1055" fmla="*/ 1596592 h 1624990"/>
              <a:gd name="connsiteX1056" fmla="*/ 4394104 w 4999285"/>
              <a:gd name="connsiteY1056" fmla="*/ 1595650 h 1624990"/>
              <a:gd name="connsiteX1057" fmla="*/ 4359423 w 4999285"/>
              <a:gd name="connsiteY1057" fmla="*/ 1599645 h 1624990"/>
              <a:gd name="connsiteX1058" fmla="*/ 4341127 w 4999285"/>
              <a:gd name="connsiteY1058" fmla="*/ 1598536 h 1624990"/>
              <a:gd name="connsiteX1059" fmla="*/ 4335611 w 4999285"/>
              <a:gd name="connsiteY1059" fmla="*/ 1609770 h 1624990"/>
              <a:gd name="connsiteX1060" fmla="*/ 4330458 w 4999285"/>
              <a:gd name="connsiteY1060" fmla="*/ 1597889 h 1624990"/>
              <a:gd name="connsiteX1061" fmla="*/ 4305046 w 4999285"/>
              <a:gd name="connsiteY1061" fmla="*/ 1596349 h 1624990"/>
              <a:gd name="connsiteX1062" fmla="*/ 4328310 w 4999285"/>
              <a:gd name="connsiteY1062" fmla="*/ 1592937 h 1624990"/>
              <a:gd name="connsiteX1063" fmla="*/ 4327525 w 4999285"/>
              <a:gd name="connsiteY1063" fmla="*/ 1591125 h 1624990"/>
              <a:gd name="connsiteX1064" fmla="*/ 4327447 w 4999285"/>
              <a:gd name="connsiteY1064" fmla="*/ 1591009 h 1624990"/>
              <a:gd name="connsiteX1065" fmla="*/ 4322182 w 4999285"/>
              <a:gd name="connsiteY1065" fmla="*/ 1590791 h 1624990"/>
              <a:gd name="connsiteX1066" fmla="*/ 4315884 w 4999285"/>
              <a:gd name="connsiteY1066" fmla="*/ 1588914 h 1624990"/>
              <a:gd name="connsiteX1067" fmla="*/ 4313785 w 4999285"/>
              <a:gd name="connsiteY1067" fmla="*/ 1589323 h 1624990"/>
              <a:gd name="connsiteX1068" fmla="*/ 4314635 w 4999285"/>
              <a:gd name="connsiteY1068" fmla="*/ 1588541 h 1624990"/>
              <a:gd name="connsiteX1069" fmla="*/ 4288107 w 4999285"/>
              <a:gd name="connsiteY1069" fmla="*/ 1580631 h 1624990"/>
              <a:gd name="connsiteX1070" fmla="*/ 4288195 w 4999285"/>
              <a:gd name="connsiteY1070" fmla="*/ 1580221 h 1624990"/>
              <a:gd name="connsiteX1071" fmla="*/ 4287883 w 4999285"/>
              <a:gd name="connsiteY1071" fmla="*/ 1580183 h 1624990"/>
              <a:gd name="connsiteX1072" fmla="*/ 4286861 w 4999285"/>
              <a:gd name="connsiteY1072" fmla="*/ 1576084 h 1624990"/>
              <a:gd name="connsiteX1073" fmla="*/ 4262586 w 4999285"/>
              <a:gd name="connsiteY1073" fmla="*/ 1571670 h 1624990"/>
              <a:gd name="connsiteX1074" fmla="*/ 4273685 w 4999285"/>
              <a:gd name="connsiteY1074" fmla="*/ 1579598 h 1624990"/>
              <a:gd name="connsiteX1075" fmla="*/ 4257314 w 4999285"/>
              <a:gd name="connsiteY1075" fmla="*/ 1583386 h 1624990"/>
              <a:gd name="connsiteX1076" fmla="*/ 4243536 w 4999285"/>
              <a:gd name="connsiteY1076" fmla="*/ 1584370 h 1624990"/>
              <a:gd name="connsiteX1077" fmla="*/ 4242687 w 4999285"/>
              <a:gd name="connsiteY1077" fmla="*/ 1584750 h 1624990"/>
              <a:gd name="connsiteX1078" fmla="*/ 4253791 w 4999285"/>
              <a:gd name="connsiteY1078" fmla="*/ 1584891 h 1624990"/>
              <a:gd name="connsiteX1079" fmla="*/ 4253061 w 4999285"/>
              <a:gd name="connsiteY1079" fmla="*/ 1584370 h 1624990"/>
              <a:gd name="connsiteX1080" fmla="*/ 4257314 w 4999285"/>
              <a:gd name="connsiteY1080" fmla="*/ 1583386 h 1624990"/>
              <a:gd name="connsiteX1081" fmla="*/ 4277018 w 4999285"/>
              <a:gd name="connsiteY1081" fmla="*/ 1581978 h 1624990"/>
              <a:gd name="connsiteX1082" fmla="*/ 4281591 w 4999285"/>
              <a:gd name="connsiteY1082" fmla="*/ 1585245 h 1624990"/>
              <a:gd name="connsiteX1083" fmla="*/ 4290367 w 4999285"/>
              <a:gd name="connsiteY1083" fmla="*/ 1585357 h 1624990"/>
              <a:gd name="connsiteX1084" fmla="*/ 4284491 w 4999285"/>
              <a:gd name="connsiteY1084" fmla="*/ 1587316 h 1624990"/>
              <a:gd name="connsiteX1085" fmla="*/ 4284811 w 4999285"/>
              <a:gd name="connsiteY1085" fmla="*/ 1587545 h 1624990"/>
              <a:gd name="connsiteX1086" fmla="*/ 4264759 w 4999285"/>
              <a:gd name="connsiteY1086" fmla="*/ 1592716 h 1624990"/>
              <a:gd name="connsiteX1087" fmla="*/ 4260259 w 4999285"/>
              <a:gd name="connsiteY1087" fmla="*/ 1589505 h 1624990"/>
              <a:gd name="connsiteX1088" fmla="*/ 4226211 w 4999285"/>
              <a:gd name="connsiteY1088" fmla="*/ 1592124 h 1624990"/>
              <a:gd name="connsiteX1089" fmla="*/ 4225433 w 4999285"/>
              <a:gd name="connsiteY1089" fmla="*/ 1592472 h 1624990"/>
              <a:gd name="connsiteX1090" fmla="*/ 4232618 w 4999285"/>
              <a:gd name="connsiteY1090" fmla="*/ 1593180 h 1624990"/>
              <a:gd name="connsiteX1091" fmla="*/ 4237979 w 4999285"/>
              <a:gd name="connsiteY1091" fmla="*/ 1592501 h 1624990"/>
              <a:gd name="connsiteX1092" fmla="*/ 4280842 w 4999285"/>
              <a:gd name="connsiteY1092" fmla="*/ 1594882 h 1624990"/>
              <a:gd name="connsiteX1093" fmla="*/ 4283393 w 4999285"/>
              <a:gd name="connsiteY1093" fmla="*/ 1595037 h 1624990"/>
              <a:gd name="connsiteX1094" fmla="*/ 4297513 w 4999285"/>
              <a:gd name="connsiteY1094" fmla="*/ 1592492 h 1624990"/>
              <a:gd name="connsiteX1095" fmla="*/ 4313785 w 4999285"/>
              <a:gd name="connsiteY1095" fmla="*/ 1589323 h 1624990"/>
              <a:gd name="connsiteX1096" fmla="*/ 4311085 w 4999285"/>
              <a:gd name="connsiteY1096" fmla="*/ 1591803 h 1624990"/>
              <a:gd name="connsiteX1097" fmla="*/ 4302385 w 4999285"/>
              <a:gd name="connsiteY1097" fmla="*/ 1596188 h 1624990"/>
              <a:gd name="connsiteX1098" fmla="*/ 4305046 w 4999285"/>
              <a:gd name="connsiteY1098" fmla="*/ 1596349 h 1624990"/>
              <a:gd name="connsiteX1099" fmla="*/ 4300842 w 4999285"/>
              <a:gd name="connsiteY1099" fmla="*/ 1596966 h 1624990"/>
              <a:gd name="connsiteX1100" fmla="*/ 4294336 w 4999285"/>
              <a:gd name="connsiteY1100" fmla="*/ 1600245 h 1624990"/>
              <a:gd name="connsiteX1101" fmla="*/ 4284832 w 4999285"/>
              <a:gd name="connsiteY1101" fmla="*/ 1599314 h 1624990"/>
              <a:gd name="connsiteX1102" fmla="*/ 4168923 w 4999285"/>
              <a:gd name="connsiteY1102" fmla="*/ 1616314 h 1624990"/>
              <a:gd name="connsiteX1103" fmla="*/ 4115080 w 4999285"/>
              <a:gd name="connsiteY1103" fmla="*/ 1624697 h 1624990"/>
              <a:gd name="connsiteX1104" fmla="*/ 4099867 w 4999285"/>
              <a:gd name="connsiteY1104" fmla="*/ 1618695 h 1624990"/>
              <a:gd name="connsiteX1105" fmla="*/ 4108019 w 4999285"/>
              <a:gd name="connsiteY1105" fmla="*/ 1603228 h 1624990"/>
              <a:gd name="connsiteX1106" fmla="*/ 4119425 w 4999285"/>
              <a:gd name="connsiteY1106" fmla="*/ 1597805 h 1624990"/>
              <a:gd name="connsiteX1107" fmla="*/ 4129230 w 4999285"/>
              <a:gd name="connsiteY1107" fmla="*/ 1599742 h 1624990"/>
              <a:gd name="connsiteX1108" fmla="*/ 4137967 w 4999285"/>
              <a:gd name="connsiteY1108" fmla="*/ 1599645 h 1624990"/>
              <a:gd name="connsiteX1109" fmla="*/ 4128442 w 4999285"/>
              <a:gd name="connsiteY1109" fmla="*/ 1594882 h 1624990"/>
              <a:gd name="connsiteX1110" fmla="*/ 4126698 w 4999285"/>
              <a:gd name="connsiteY1110" fmla="*/ 1594346 h 1624990"/>
              <a:gd name="connsiteX1111" fmla="*/ 4134143 w 4999285"/>
              <a:gd name="connsiteY1111" fmla="*/ 1590806 h 1624990"/>
              <a:gd name="connsiteX1112" fmla="*/ 4131322 w 4999285"/>
              <a:gd name="connsiteY1112" fmla="*/ 1590776 h 1624990"/>
              <a:gd name="connsiteX1113" fmla="*/ 4120499 w 4999285"/>
              <a:gd name="connsiteY1113" fmla="*/ 1592441 h 1624990"/>
              <a:gd name="connsiteX1114" fmla="*/ 4119107 w 4999285"/>
              <a:gd name="connsiteY1114" fmla="*/ 1592013 h 1624990"/>
              <a:gd name="connsiteX1115" fmla="*/ 4088580 w 4999285"/>
              <a:gd name="connsiteY1115" fmla="*/ 1597689 h 1624990"/>
              <a:gd name="connsiteX1116" fmla="*/ 4081611 w 4999285"/>
              <a:gd name="connsiteY1116" fmla="*/ 1590720 h 1624990"/>
              <a:gd name="connsiteX1117" fmla="*/ 4060586 w 4999285"/>
              <a:gd name="connsiteY1117" fmla="*/ 1588384 h 1624990"/>
              <a:gd name="connsiteX1118" fmla="*/ 4057465 w 4999285"/>
              <a:gd name="connsiteY1118" fmla="*/ 1590412 h 1624990"/>
              <a:gd name="connsiteX1119" fmla="*/ 4039730 w 4999285"/>
              <a:gd name="connsiteY1119" fmla="*/ 1601001 h 1624990"/>
              <a:gd name="connsiteX1120" fmla="*/ 4061372 w 4999285"/>
              <a:gd name="connsiteY1120" fmla="*/ 1607366 h 1624990"/>
              <a:gd name="connsiteX1121" fmla="*/ 4060026 w 4999285"/>
              <a:gd name="connsiteY1121" fmla="*/ 1607877 h 1624990"/>
              <a:gd name="connsiteX1122" fmla="*/ 4037896 w 4999285"/>
              <a:gd name="connsiteY1122" fmla="*/ 1602096 h 1624990"/>
              <a:gd name="connsiteX1123" fmla="*/ 4026048 w 4999285"/>
              <a:gd name="connsiteY1123" fmla="*/ 1609170 h 1624990"/>
              <a:gd name="connsiteX1124" fmla="*/ 4022927 w 4999285"/>
              <a:gd name="connsiteY1124" fmla="*/ 1602918 h 1624990"/>
              <a:gd name="connsiteX1125" fmla="*/ 4023128 w 4999285"/>
              <a:gd name="connsiteY1125" fmla="*/ 1599436 h 1624990"/>
              <a:gd name="connsiteX1126" fmla="*/ 4012638 w 4999285"/>
              <a:gd name="connsiteY1126" fmla="*/ 1598332 h 1624990"/>
              <a:gd name="connsiteX1127" fmla="*/ 4005312 w 4999285"/>
              <a:gd name="connsiteY1127" fmla="*/ 1603787 h 1624990"/>
              <a:gd name="connsiteX1128" fmla="*/ 3985567 w 4999285"/>
              <a:gd name="connsiteY1128" fmla="*/ 1611551 h 1624990"/>
              <a:gd name="connsiteX1129" fmla="*/ 3980786 w 4999285"/>
              <a:gd name="connsiteY1129" fmla="*/ 1599859 h 1624990"/>
              <a:gd name="connsiteX1130" fmla="*/ 3980249 w 4999285"/>
              <a:gd name="connsiteY1130" fmla="*/ 1594923 h 1624990"/>
              <a:gd name="connsiteX1131" fmla="*/ 3970486 w 4999285"/>
              <a:gd name="connsiteY1131" fmla="*/ 1593895 h 1624990"/>
              <a:gd name="connsiteX1132" fmla="*/ 3959168 w 4999285"/>
              <a:gd name="connsiteY1132" fmla="*/ 1594983 h 1624990"/>
              <a:gd name="connsiteX1133" fmla="*/ 3945086 w 4999285"/>
              <a:gd name="connsiteY1133" fmla="*/ 1606789 h 1624990"/>
              <a:gd name="connsiteX1134" fmla="*/ 3943967 w 4999285"/>
              <a:gd name="connsiteY1134" fmla="*/ 1597486 h 1624990"/>
              <a:gd name="connsiteX1135" fmla="*/ 3943586 w 4999285"/>
              <a:gd name="connsiteY1135" fmla="*/ 1596717 h 1624990"/>
              <a:gd name="connsiteX1136" fmla="*/ 3941911 w 4999285"/>
              <a:gd name="connsiteY1136" fmla="*/ 1603420 h 1624990"/>
              <a:gd name="connsiteX1137" fmla="*/ 3933026 w 4999285"/>
              <a:gd name="connsiteY1137" fmla="*/ 1597497 h 1624990"/>
              <a:gd name="connsiteX1138" fmla="*/ 3943475 w 4999285"/>
              <a:gd name="connsiteY1138" fmla="*/ 1596492 h 1624990"/>
              <a:gd name="connsiteX1139" fmla="*/ 3940323 w 4999285"/>
              <a:gd name="connsiteY1139" fmla="*/ 1590120 h 1624990"/>
              <a:gd name="connsiteX1140" fmla="*/ 3925225 w 4999285"/>
              <a:gd name="connsiteY1140" fmla="*/ 1586892 h 1624990"/>
              <a:gd name="connsiteX1141" fmla="*/ 3922817 w 4999285"/>
              <a:gd name="connsiteY1141" fmla="*/ 1586659 h 1624990"/>
              <a:gd name="connsiteX1142" fmla="*/ 3922861 w 4999285"/>
              <a:gd name="connsiteY1142" fmla="*/ 1590720 h 1624990"/>
              <a:gd name="connsiteX1143" fmla="*/ 3933026 w 4999285"/>
              <a:gd name="connsiteY1143" fmla="*/ 1597497 h 1624990"/>
              <a:gd name="connsiteX1144" fmla="*/ 3906776 w 4999285"/>
              <a:gd name="connsiteY1144" fmla="*/ 1600021 h 1624990"/>
              <a:gd name="connsiteX1145" fmla="*/ 3903406 w 4999285"/>
              <a:gd name="connsiteY1145" fmla="*/ 1594863 h 1624990"/>
              <a:gd name="connsiteX1146" fmla="*/ 3902420 w 4999285"/>
              <a:gd name="connsiteY1146" fmla="*/ 1587010 h 1624990"/>
              <a:gd name="connsiteX1147" fmla="*/ 3909037 w 4999285"/>
              <a:gd name="connsiteY1147" fmla="*/ 1585028 h 1624990"/>
              <a:gd name="connsiteX1148" fmla="*/ 3903321 w 4999285"/>
              <a:gd name="connsiteY1148" fmla="*/ 1579313 h 1624990"/>
              <a:gd name="connsiteX1149" fmla="*/ 3901670 w 4999285"/>
              <a:gd name="connsiteY1149" fmla="*/ 1581045 h 1624990"/>
              <a:gd name="connsiteX1150" fmla="*/ 3902420 w 4999285"/>
              <a:gd name="connsiteY1150" fmla="*/ 1587010 h 1624990"/>
              <a:gd name="connsiteX1151" fmla="*/ 3900636 w 4999285"/>
              <a:gd name="connsiteY1151" fmla="*/ 1587545 h 1624990"/>
              <a:gd name="connsiteX1152" fmla="*/ 3889003 w 4999285"/>
              <a:gd name="connsiteY1152" fmla="*/ 1582892 h 1624990"/>
              <a:gd name="connsiteX1153" fmla="*/ 3882185 w 4999285"/>
              <a:gd name="connsiteY1153" fmla="*/ 1585304 h 1624990"/>
              <a:gd name="connsiteX1154" fmla="*/ 3861742 w 4999285"/>
              <a:gd name="connsiteY1154" fmla="*/ 1590120 h 1624990"/>
              <a:gd name="connsiteX1155" fmla="*/ 3853224 w 4999285"/>
              <a:gd name="connsiteY1155" fmla="*/ 1589512 h 1624990"/>
              <a:gd name="connsiteX1156" fmla="*/ 3859361 w 4999285"/>
              <a:gd name="connsiteY1156" fmla="*/ 1593895 h 1624990"/>
              <a:gd name="connsiteX1157" fmla="*/ 3866910 w 4999285"/>
              <a:gd name="connsiteY1157" fmla="*/ 1599941 h 1624990"/>
              <a:gd name="connsiteX1158" fmla="*/ 3874523 w 4999285"/>
              <a:gd name="connsiteY1158" fmla="*/ 1603122 h 1624990"/>
              <a:gd name="connsiteX1159" fmla="*/ 3805386 w 4999285"/>
              <a:gd name="connsiteY1159" fmla="*/ 1609770 h 1624990"/>
              <a:gd name="connsiteX1160" fmla="*/ 3795861 w 4999285"/>
              <a:gd name="connsiteY1160" fmla="*/ 1616120 h 1624990"/>
              <a:gd name="connsiteX1161" fmla="*/ 3805386 w 4999285"/>
              <a:gd name="connsiteY1161" fmla="*/ 1603420 h 1624990"/>
              <a:gd name="connsiteX1162" fmla="*/ 3817757 w 4999285"/>
              <a:gd name="connsiteY1162" fmla="*/ 1592842 h 1624990"/>
              <a:gd name="connsiteX1163" fmla="*/ 3818132 w 4999285"/>
              <a:gd name="connsiteY1163" fmla="*/ 1592625 h 1624990"/>
              <a:gd name="connsiteX1164" fmla="*/ 3787248 w 4999285"/>
              <a:gd name="connsiteY1164" fmla="*/ 1587995 h 1624990"/>
              <a:gd name="connsiteX1165" fmla="*/ 3783161 w 4999285"/>
              <a:gd name="connsiteY1165" fmla="*/ 1590720 h 1624990"/>
              <a:gd name="connsiteX1166" fmla="*/ 3778938 w 4999285"/>
              <a:gd name="connsiteY1166" fmla="*/ 1586682 h 1624990"/>
              <a:gd name="connsiteX1167" fmla="*/ 3763056 w 4999285"/>
              <a:gd name="connsiteY1167" fmla="*/ 1584141 h 1624990"/>
              <a:gd name="connsiteX1168" fmla="*/ 3757761 w 4999285"/>
              <a:gd name="connsiteY1168" fmla="*/ 1587545 h 1624990"/>
              <a:gd name="connsiteX1169" fmla="*/ 3745061 w 4999285"/>
              <a:gd name="connsiteY1169" fmla="*/ 1590720 h 1624990"/>
              <a:gd name="connsiteX1170" fmla="*/ 3726394 w 4999285"/>
              <a:gd name="connsiteY1170" fmla="*/ 1578275 h 1624990"/>
              <a:gd name="connsiteX1171" fmla="*/ 3726011 w 4999285"/>
              <a:gd name="connsiteY1171" fmla="*/ 1578214 h 1624990"/>
              <a:gd name="connsiteX1172" fmla="*/ 3718867 w 4999285"/>
              <a:gd name="connsiteY1172" fmla="*/ 1580595 h 1624990"/>
              <a:gd name="connsiteX1173" fmla="*/ 3717574 w 4999285"/>
              <a:gd name="connsiteY1173" fmla="*/ 1572395 h 1624990"/>
              <a:gd name="connsiteX1174" fmla="*/ 3709768 w 4999285"/>
              <a:gd name="connsiteY1174" fmla="*/ 1567191 h 1624990"/>
              <a:gd name="connsiteX1175" fmla="*/ 3704708 w 4999285"/>
              <a:gd name="connsiteY1175" fmla="*/ 1567692 h 1624990"/>
              <a:gd name="connsiteX1176" fmla="*/ 3708337 w 4999285"/>
              <a:gd name="connsiteY1176" fmla="*/ 1566238 h 1624990"/>
              <a:gd name="connsiteX1177" fmla="*/ 3706961 w 4999285"/>
              <a:gd name="connsiteY1177" fmla="*/ 1565320 h 1624990"/>
              <a:gd name="connsiteX1178" fmla="*/ 3706928 w 4999285"/>
              <a:gd name="connsiteY1178" fmla="*/ 1565284 h 1624990"/>
              <a:gd name="connsiteX1179" fmla="*/ 3710136 w 4999285"/>
              <a:gd name="connsiteY1179" fmla="*/ 1565320 h 1624990"/>
              <a:gd name="connsiteX1180" fmla="*/ 3710791 w 4999285"/>
              <a:gd name="connsiteY1180" fmla="*/ 1565254 h 1624990"/>
              <a:gd name="connsiteX1181" fmla="*/ 3714104 w 4999285"/>
              <a:gd name="connsiteY1181" fmla="*/ 1563926 h 1624990"/>
              <a:gd name="connsiteX1182" fmla="*/ 3714576 w 4999285"/>
              <a:gd name="connsiteY1182" fmla="*/ 1564873 h 1624990"/>
              <a:gd name="connsiteX1183" fmla="*/ 3749257 w 4999285"/>
              <a:gd name="connsiteY1183" fmla="*/ 1561381 h 1624990"/>
              <a:gd name="connsiteX1184" fmla="*/ 3755064 w 4999285"/>
              <a:gd name="connsiteY1184" fmla="*/ 1562708 h 1624990"/>
              <a:gd name="connsiteX1185" fmla="*/ 3757022 w 4999285"/>
              <a:gd name="connsiteY1185" fmla="*/ 1562514 h 1624990"/>
              <a:gd name="connsiteX1186" fmla="*/ 3750513 w 4999285"/>
              <a:gd name="connsiteY1186" fmla="*/ 1561254 h 1624990"/>
              <a:gd name="connsiteX1187" fmla="*/ 3771271 w 4999285"/>
              <a:gd name="connsiteY1187" fmla="*/ 1559164 h 1624990"/>
              <a:gd name="connsiteX1188" fmla="*/ 3789970 w 4999285"/>
              <a:gd name="connsiteY1188" fmla="*/ 1559181 h 1624990"/>
              <a:gd name="connsiteX1189" fmla="*/ 3790488 w 4999285"/>
              <a:gd name="connsiteY1189" fmla="*/ 1559202 h 1624990"/>
              <a:gd name="connsiteX1190" fmla="*/ 3844774 w 4999285"/>
              <a:gd name="connsiteY1190" fmla="*/ 1553828 h 1624990"/>
              <a:gd name="connsiteX1191" fmla="*/ 4202261 w 4999285"/>
              <a:gd name="connsiteY1191" fmla="*/ 1540114 h 1624990"/>
              <a:gd name="connsiteX1192" fmla="*/ 4252007 w 4999285"/>
              <a:gd name="connsiteY1192" fmla="*/ 1545391 h 1624990"/>
              <a:gd name="connsiteX1193" fmla="*/ 4305911 w 4999285"/>
              <a:gd name="connsiteY1193" fmla="*/ 1552915 h 1624990"/>
              <a:gd name="connsiteX1194" fmla="*/ 4405461 w 4999285"/>
              <a:gd name="connsiteY1194" fmla="*/ 1549445 h 1624990"/>
              <a:gd name="connsiteX1195" fmla="*/ 4465564 w 4999285"/>
              <a:gd name="connsiteY1195" fmla="*/ 1546206 h 1624990"/>
              <a:gd name="connsiteX1196" fmla="*/ 4461182 w 4999285"/>
              <a:gd name="connsiteY1196" fmla="*/ 1546077 h 1624990"/>
              <a:gd name="connsiteX1197" fmla="*/ 4468052 w 4999285"/>
              <a:gd name="connsiteY1197" fmla="*/ 1545993 h 1624990"/>
              <a:gd name="connsiteX1198" fmla="*/ 4596409 w 4999285"/>
              <a:gd name="connsiteY1198" fmla="*/ 1543752 h 1624990"/>
              <a:gd name="connsiteX1199" fmla="*/ 4584957 w 4999285"/>
              <a:gd name="connsiteY1199" fmla="*/ 1546513 h 1624990"/>
              <a:gd name="connsiteX1200" fmla="*/ 4567386 w 4999285"/>
              <a:gd name="connsiteY1200" fmla="*/ 1555795 h 1624990"/>
              <a:gd name="connsiteX1201" fmla="*/ 4561748 w 4999285"/>
              <a:gd name="connsiteY1201" fmla="*/ 1566741 h 1624990"/>
              <a:gd name="connsiteX1202" fmla="*/ 4558465 w 4999285"/>
              <a:gd name="connsiteY1202" fmla="*/ 1576940 h 1624990"/>
              <a:gd name="connsiteX1203" fmla="*/ 4554686 w 4999285"/>
              <a:gd name="connsiteY1203" fmla="*/ 1578020 h 1624990"/>
              <a:gd name="connsiteX1204" fmla="*/ 4551920 w 4999285"/>
              <a:gd name="connsiteY1204" fmla="*/ 1578316 h 1624990"/>
              <a:gd name="connsiteX1205" fmla="*/ 4547208 w 4999285"/>
              <a:gd name="connsiteY1205" fmla="*/ 1582548 h 1624990"/>
              <a:gd name="connsiteX1206" fmla="*/ 4545161 w 4999285"/>
              <a:gd name="connsiteY1206" fmla="*/ 1582976 h 1624990"/>
              <a:gd name="connsiteX1207" fmla="*/ 4533721 w 4999285"/>
              <a:gd name="connsiteY1207" fmla="*/ 1583513 h 1624990"/>
              <a:gd name="connsiteX1208" fmla="*/ 4539728 w 4999285"/>
              <a:gd name="connsiteY1208" fmla="*/ 1579623 h 1624990"/>
              <a:gd name="connsiteX1209" fmla="*/ 4520090 w 4999285"/>
              <a:gd name="connsiteY1209" fmla="*/ 1581726 h 1624990"/>
              <a:gd name="connsiteX1210" fmla="*/ 4503886 w 4999285"/>
              <a:gd name="connsiteY1210" fmla="*/ 1574845 h 1624990"/>
              <a:gd name="connsiteX1211" fmla="*/ 4507393 w 4999285"/>
              <a:gd name="connsiteY1211" fmla="*/ 1573053 h 1624990"/>
              <a:gd name="connsiteX1212" fmla="*/ 4557861 w 4999285"/>
              <a:gd name="connsiteY1212" fmla="*/ 1571670 h 1624990"/>
              <a:gd name="connsiteX1213" fmla="*/ 4518254 w 4999285"/>
              <a:gd name="connsiteY1213" fmla="*/ 1567503 h 1624990"/>
              <a:gd name="connsiteX1214" fmla="*/ 4507393 w 4999285"/>
              <a:gd name="connsiteY1214" fmla="*/ 1573053 h 1624990"/>
              <a:gd name="connsiteX1215" fmla="*/ 4448657 w 4999285"/>
              <a:gd name="connsiteY1215" fmla="*/ 1574662 h 1624990"/>
              <a:gd name="connsiteX1216" fmla="*/ 4447941 w 4999285"/>
              <a:gd name="connsiteY1216" fmla="*/ 1574146 h 1624990"/>
              <a:gd name="connsiteX1217" fmla="*/ 4444698 w 4999285"/>
              <a:gd name="connsiteY1217" fmla="*/ 1571419 h 1624990"/>
              <a:gd name="connsiteX1218" fmla="*/ 4445996 w 4999285"/>
              <a:gd name="connsiteY1218" fmla="*/ 1574735 h 1624990"/>
              <a:gd name="connsiteX1219" fmla="*/ 4423534 w 4999285"/>
              <a:gd name="connsiteY1219" fmla="*/ 1575350 h 1624990"/>
              <a:gd name="connsiteX1220" fmla="*/ 4423378 w 4999285"/>
              <a:gd name="connsiteY1220" fmla="*/ 1575164 h 1624990"/>
              <a:gd name="connsiteX1221" fmla="*/ 4383236 w 4999285"/>
              <a:gd name="connsiteY1221" fmla="*/ 1565320 h 1624990"/>
              <a:gd name="connsiteX1222" fmla="*/ 4379251 w 4999285"/>
              <a:gd name="connsiteY1222" fmla="*/ 1568257 h 1624990"/>
              <a:gd name="connsiteX1223" fmla="*/ 4379262 w 4999285"/>
              <a:gd name="connsiteY1223" fmla="*/ 1575557 h 1624990"/>
              <a:gd name="connsiteX1224" fmla="*/ 4373172 w 4999285"/>
              <a:gd name="connsiteY1224" fmla="*/ 1574104 h 1624990"/>
              <a:gd name="connsiteX1225" fmla="*/ 4357836 w 4999285"/>
              <a:gd name="connsiteY1225" fmla="*/ 1574845 h 1624990"/>
              <a:gd name="connsiteX1226" fmla="*/ 4356593 w 4999285"/>
              <a:gd name="connsiteY1226" fmla="*/ 1576372 h 1624990"/>
              <a:gd name="connsiteX1227" fmla="*/ 4362683 w 4999285"/>
              <a:gd name="connsiteY1227" fmla="*/ 1577017 h 1624990"/>
              <a:gd name="connsiteX1228" fmla="*/ 4379682 w 4999285"/>
              <a:gd name="connsiteY1228" fmla="*/ 1576552 h 1624990"/>
              <a:gd name="connsiteX1229" fmla="*/ 4380815 w 4999285"/>
              <a:gd name="connsiteY1229" fmla="*/ 1578937 h 1624990"/>
              <a:gd name="connsiteX1230" fmla="*/ 4418954 w 4999285"/>
              <a:gd name="connsiteY1230" fmla="*/ 1582976 h 1624990"/>
              <a:gd name="connsiteX1231" fmla="*/ 4417053 w 4999285"/>
              <a:gd name="connsiteY1231" fmla="*/ 1584855 h 1624990"/>
              <a:gd name="connsiteX1232" fmla="*/ 4431191 w 4999285"/>
              <a:gd name="connsiteY1232" fmla="*/ 1584451 h 1624990"/>
              <a:gd name="connsiteX1233" fmla="*/ 4434066 w 4999285"/>
              <a:gd name="connsiteY1233" fmla="*/ 1587869 h 1624990"/>
              <a:gd name="connsiteX1234" fmla="*/ 4430154 w 4999285"/>
              <a:gd name="connsiteY1234" fmla="*/ 1588370 h 1624990"/>
              <a:gd name="connsiteX1235" fmla="*/ 4434324 w 4999285"/>
              <a:gd name="connsiteY1235" fmla="*/ 1588175 h 1624990"/>
              <a:gd name="connsiteX1236" fmla="*/ 4434066 w 4999285"/>
              <a:gd name="connsiteY1236" fmla="*/ 1587869 h 1624990"/>
              <a:gd name="connsiteX1237" fmla="*/ 4443111 w 4999285"/>
              <a:gd name="connsiteY1237" fmla="*/ 1586711 h 1624990"/>
              <a:gd name="connsiteX1238" fmla="*/ 4442257 w 4999285"/>
              <a:gd name="connsiteY1238" fmla="*/ 1587803 h 1624990"/>
              <a:gd name="connsiteX1239" fmla="*/ 4443759 w 4999285"/>
              <a:gd name="connsiteY1239" fmla="*/ 1587732 h 1624990"/>
              <a:gd name="connsiteX1240" fmla="*/ 4444409 w 4999285"/>
              <a:gd name="connsiteY1240" fmla="*/ 1586544 h 1624990"/>
              <a:gd name="connsiteX1241" fmla="*/ 4446525 w 4999285"/>
              <a:gd name="connsiteY1241" fmla="*/ 1586273 h 1624990"/>
              <a:gd name="connsiteX1242" fmla="*/ 4463476 w 4999285"/>
              <a:gd name="connsiteY1242" fmla="*/ 1585355 h 1624990"/>
              <a:gd name="connsiteX1243" fmla="*/ 4465366 w 4999285"/>
              <a:gd name="connsiteY1243" fmla="*/ 1586719 h 1624990"/>
              <a:gd name="connsiteX1244" fmla="*/ 4500890 w 4999285"/>
              <a:gd name="connsiteY1244" fmla="*/ 1585053 h 1624990"/>
              <a:gd name="connsiteX1245" fmla="*/ 4497588 w 4999285"/>
              <a:gd name="connsiteY1245" fmla="*/ 1583740 h 1624990"/>
              <a:gd name="connsiteX1246" fmla="*/ 4503886 w 4999285"/>
              <a:gd name="connsiteY1246" fmla="*/ 1584370 h 1624990"/>
              <a:gd name="connsiteX1247" fmla="*/ 4507275 w 4999285"/>
              <a:gd name="connsiteY1247" fmla="*/ 1584753 h 1624990"/>
              <a:gd name="connsiteX1248" fmla="*/ 4533721 w 4999285"/>
              <a:gd name="connsiteY1248" fmla="*/ 1583513 h 1624990"/>
              <a:gd name="connsiteX1249" fmla="*/ 4530873 w 4999285"/>
              <a:gd name="connsiteY1249" fmla="*/ 1585357 h 1624990"/>
              <a:gd name="connsiteX1250" fmla="*/ 4526251 w 4999285"/>
              <a:gd name="connsiteY1250" fmla="*/ 1586898 h 1624990"/>
              <a:gd name="connsiteX1251" fmla="*/ 4538790 w 4999285"/>
              <a:gd name="connsiteY1251" fmla="*/ 1588315 h 1624990"/>
              <a:gd name="connsiteX1252" fmla="*/ 4544290 w 4999285"/>
              <a:gd name="connsiteY1252" fmla="*/ 1585168 h 1624990"/>
              <a:gd name="connsiteX1253" fmla="*/ 4547208 w 4999285"/>
              <a:gd name="connsiteY1253" fmla="*/ 1582548 h 1624990"/>
              <a:gd name="connsiteX1254" fmla="*/ 4557342 w 4999285"/>
              <a:gd name="connsiteY1254" fmla="*/ 1580427 h 1624990"/>
              <a:gd name="connsiteX1255" fmla="*/ 4558465 w 4999285"/>
              <a:gd name="connsiteY1255" fmla="*/ 1576940 h 1624990"/>
              <a:gd name="connsiteX1256" fmla="*/ 4576911 w 4999285"/>
              <a:gd name="connsiteY1256" fmla="*/ 1571670 h 1624990"/>
              <a:gd name="connsiteX1257" fmla="*/ 4602311 w 4999285"/>
              <a:gd name="connsiteY1257" fmla="*/ 1558970 h 1624990"/>
              <a:gd name="connsiteX1258" fmla="*/ 4619901 w 4999285"/>
              <a:gd name="connsiteY1258" fmla="*/ 1564236 h 1624990"/>
              <a:gd name="connsiteX1259" fmla="*/ 4622476 w 4999285"/>
              <a:gd name="connsiteY1259" fmla="*/ 1565340 h 1624990"/>
              <a:gd name="connsiteX1260" fmla="*/ 4655867 w 4999285"/>
              <a:gd name="connsiteY1260" fmla="*/ 1562305 h 1624990"/>
              <a:gd name="connsiteX1261" fmla="*/ 4663403 w 4999285"/>
              <a:gd name="connsiteY1261" fmla="*/ 1559132 h 1624990"/>
              <a:gd name="connsiteX1262" fmla="*/ 4662880 w 4999285"/>
              <a:gd name="connsiteY1262" fmla="*/ 1561667 h 1624990"/>
              <a:gd name="connsiteX1263" fmla="*/ 4664223 w 4999285"/>
              <a:gd name="connsiteY1263" fmla="*/ 1561545 h 1624990"/>
              <a:gd name="connsiteX1264" fmla="*/ 4669542 w 4999285"/>
              <a:gd name="connsiteY1264" fmla="*/ 1560769 h 1624990"/>
              <a:gd name="connsiteX1265" fmla="*/ 4668655 w 4999285"/>
              <a:gd name="connsiteY1265" fmla="*/ 1556921 h 1624990"/>
              <a:gd name="connsiteX1266" fmla="*/ 4668986 w 4999285"/>
              <a:gd name="connsiteY1266" fmla="*/ 1556781 h 1624990"/>
              <a:gd name="connsiteX1267" fmla="*/ 4702323 w 4999285"/>
              <a:gd name="connsiteY1267" fmla="*/ 1549638 h 1624990"/>
              <a:gd name="connsiteX1268" fmla="*/ 4718992 w 4999285"/>
              <a:gd name="connsiteY1268" fmla="*/ 1537731 h 1624990"/>
              <a:gd name="connsiteX1269" fmla="*/ 2935436 w 4999285"/>
              <a:gd name="connsiteY1269" fmla="*/ 1536589 h 1624990"/>
              <a:gd name="connsiteX1270" fmla="*/ 2985182 w 4999285"/>
              <a:gd name="connsiteY1270" fmla="*/ 1541866 h 1624990"/>
              <a:gd name="connsiteX1271" fmla="*/ 3039086 w 4999285"/>
              <a:gd name="connsiteY1271" fmla="*/ 1549390 h 1624990"/>
              <a:gd name="connsiteX1272" fmla="*/ 3138636 w 4999285"/>
              <a:gd name="connsiteY1272" fmla="*/ 1545920 h 1624990"/>
              <a:gd name="connsiteX1273" fmla="*/ 3195398 w 4999285"/>
              <a:gd name="connsiteY1273" fmla="*/ 1543203 h 1624990"/>
              <a:gd name="connsiteX1274" fmla="*/ 3193397 w 4999285"/>
              <a:gd name="connsiteY1274" fmla="*/ 1542563 h 1624990"/>
              <a:gd name="connsiteX1275" fmla="*/ 3201227 w 4999285"/>
              <a:gd name="connsiteY1275" fmla="*/ 1542468 h 1624990"/>
              <a:gd name="connsiteX1276" fmla="*/ 3329584 w 4999285"/>
              <a:gd name="connsiteY1276" fmla="*/ 1540227 h 1624990"/>
              <a:gd name="connsiteX1277" fmla="*/ 3318132 w 4999285"/>
              <a:gd name="connsiteY1277" fmla="*/ 1542988 h 1624990"/>
              <a:gd name="connsiteX1278" fmla="*/ 3300561 w 4999285"/>
              <a:gd name="connsiteY1278" fmla="*/ 1552270 h 1624990"/>
              <a:gd name="connsiteX1279" fmla="*/ 3298134 w 4999285"/>
              <a:gd name="connsiteY1279" fmla="*/ 1556982 h 1624990"/>
              <a:gd name="connsiteX1280" fmla="*/ 3319611 w 4999285"/>
              <a:gd name="connsiteY1280" fmla="*/ 1555795 h 1624990"/>
              <a:gd name="connsiteX1281" fmla="*/ 3335486 w 4999285"/>
              <a:gd name="connsiteY1281" fmla="*/ 1552620 h 1624990"/>
              <a:gd name="connsiteX1282" fmla="*/ 3373586 w 4999285"/>
              <a:gd name="connsiteY1282" fmla="*/ 1555795 h 1624990"/>
              <a:gd name="connsiteX1283" fmla="*/ 3370411 w 4999285"/>
              <a:gd name="connsiteY1283" fmla="*/ 1558970 h 1624990"/>
              <a:gd name="connsiteX1284" fmla="*/ 3365796 w 4999285"/>
              <a:gd name="connsiteY1284" fmla="*/ 1560893 h 1624990"/>
              <a:gd name="connsiteX1285" fmla="*/ 3397398 w 4999285"/>
              <a:gd name="connsiteY1285" fmla="*/ 1558020 h 1624990"/>
              <a:gd name="connsiteX1286" fmla="*/ 3398448 w 4999285"/>
              <a:gd name="connsiteY1286" fmla="*/ 1557867 h 1624990"/>
              <a:gd name="connsiteX1287" fmla="*/ 3373586 w 4999285"/>
              <a:gd name="connsiteY1287" fmla="*/ 1555795 h 1624990"/>
              <a:gd name="connsiteX1288" fmla="*/ 3383111 w 4999285"/>
              <a:gd name="connsiteY1288" fmla="*/ 1546270 h 1624990"/>
              <a:gd name="connsiteX1289" fmla="*/ 3430845 w 4999285"/>
              <a:gd name="connsiteY1289" fmla="*/ 1548444 h 1624990"/>
              <a:gd name="connsiteX1290" fmla="*/ 3450947 w 4999285"/>
              <a:gd name="connsiteY1290" fmla="*/ 1550211 h 1624990"/>
              <a:gd name="connsiteX1291" fmla="*/ 3511698 w 4999285"/>
              <a:gd name="connsiteY1291" fmla="*/ 1541351 h 1624990"/>
              <a:gd name="connsiteX1292" fmla="*/ 3495029 w 4999285"/>
              <a:gd name="connsiteY1292" fmla="*/ 1546114 h 1624990"/>
              <a:gd name="connsiteX1293" fmla="*/ 3470365 w 4999285"/>
              <a:gd name="connsiteY1293" fmla="*/ 1551917 h 1624990"/>
              <a:gd name="connsiteX1294" fmla="*/ 3478361 w 4999285"/>
              <a:gd name="connsiteY1294" fmla="*/ 1552620 h 1624990"/>
              <a:gd name="connsiteX1295" fmla="*/ 3503875 w 4999285"/>
              <a:gd name="connsiteY1295" fmla="*/ 1559978 h 1624990"/>
              <a:gd name="connsiteX1296" fmla="*/ 3513239 w 4999285"/>
              <a:gd name="connsiteY1296" fmla="*/ 1563132 h 1624990"/>
              <a:gd name="connsiteX1297" fmla="*/ 3437444 w 4999285"/>
              <a:gd name="connsiteY1297" fmla="*/ 1562290 h 1624990"/>
              <a:gd name="connsiteX1298" fmla="*/ 3411686 w 4999285"/>
              <a:gd name="connsiteY1298" fmla="*/ 1572307 h 1624990"/>
              <a:gd name="connsiteX1299" fmla="*/ 3412017 w 4999285"/>
              <a:gd name="connsiteY1299" fmla="*/ 1573434 h 1624990"/>
              <a:gd name="connsiteX1300" fmla="*/ 3433248 w 4999285"/>
              <a:gd name="connsiteY1300" fmla="*/ 1572106 h 1624990"/>
              <a:gd name="connsiteX1301" fmla="*/ 3433970 w 4999285"/>
              <a:gd name="connsiteY1301" fmla="*/ 1572249 h 1624990"/>
              <a:gd name="connsiteX1302" fmla="*/ 3454548 w 4999285"/>
              <a:gd name="connsiteY1302" fmla="*/ 1567545 h 1624990"/>
              <a:gd name="connsiteX1303" fmla="*/ 3448312 w 4999285"/>
              <a:gd name="connsiteY1303" fmla="*/ 1572647 h 1624990"/>
              <a:gd name="connsiteX1304" fmla="*/ 3442640 w 4999285"/>
              <a:gd name="connsiteY1304" fmla="*/ 1573956 h 1624990"/>
              <a:gd name="connsiteX1305" fmla="*/ 3445922 w 4999285"/>
              <a:gd name="connsiteY1305" fmla="*/ 1574602 h 1624990"/>
              <a:gd name="connsiteX1306" fmla="*/ 3448312 w 4999285"/>
              <a:gd name="connsiteY1306" fmla="*/ 1572647 h 1624990"/>
              <a:gd name="connsiteX1307" fmla="*/ 3449786 w 4999285"/>
              <a:gd name="connsiteY1307" fmla="*/ 1572307 h 1624990"/>
              <a:gd name="connsiteX1308" fmla="*/ 3450290 w 4999285"/>
              <a:gd name="connsiteY1308" fmla="*/ 1575462 h 1624990"/>
              <a:gd name="connsiteX1309" fmla="*/ 3453987 w 4999285"/>
              <a:gd name="connsiteY1309" fmla="*/ 1576191 h 1624990"/>
              <a:gd name="connsiteX1310" fmla="*/ 3466454 w 4999285"/>
              <a:gd name="connsiteY1310" fmla="*/ 1572307 h 1624990"/>
              <a:gd name="connsiteX1311" fmla="*/ 3463248 w 4999285"/>
              <a:gd name="connsiteY1311" fmla="*/ 1581039 h 1624990"/>
              <a:gd name="connsiteX1312" fmla="*/ 3504973 w 4999285"/>
              <a:gd name="connsiteY1312" fmla="*/ 1582057 h 1624990"/>
              <a:gd name="connsiteX1313" fmla="*/ 3506936 w 4999285"/>
              <a:gd name="connsiteY1313" fmla="*/ 1578020 h 1624990"/>
              <a:gd name="connsiteX1314" fmla="*/ 3530647 w 4999285"/>
              <a:gd name="connsiteY1314" fmla="*/ 1579930 h 1624990"/>
              <a:gd name="connsiteX1315" fmla="*/ 3548179 w 4999285"/>
              <a:gd name="connsiteY1315" fmla="*/ 1583185 h 1624990"/>
              <a:gd name="connsiteX1316" fmla="*/ 3583342 w 4999285"/>
              <a:gd name="connsiteY1316" fmla="*/ 1579705 h 1624990"/>
              <a:gd name="connsiteX1317" fmla="*/ 3529161 w 4999285"/>
              <a:gd name="connsiteY1317" fmla="*/ 1568495 h 1624990"/>
              <a:gd name="connsiteX1318" fmla="*/ 3513239 w 4999285"/>
              <a:gd name="connsiteY1318" fmla="*/ 1563132 h 1624990"/>
              <a:gd name="connsiteX1319" fmla="*/ 3691792 w 4999285"/>
              <a:gd name="connsiteY1319" fmla="*/ 1565116 h 1624990"/>
              <a:gd name="connsiteX1320" fmla="*/ 3692835 w 4999285"/>
              <a:gd name="connsiteY1320" fmla="*/ 1564747 h 1624990"/>
              <a:gd name="connsiteX1321" fmla="*/ 3694261 w 4999285"/>
              <a:gd name="connsiteY1321" fmla="*/ 1555795 h 1624990"/>
              <a:gd name="connsiteX1322" fmla="*/ 3700677 w 4999285"/>
              <a:gd name="connsiteY1322" fmla="*/ 1558412 h 1624990"/>
              <a:gd name="connsiteX1323" fmla="*/ 3706928 w 4999285"/>
              <a:gd name="connsiteY1323" fmla="*/ 1565284 h 1624990"/>
              <a:gd name="connsiteX1324" fmla="*/ 3692775 w 4999285"/>
              <a:gd name="connsiteY1324" fmla="*/ 1565127 h 1624990"/>
              <a:gd name="connsiteX1325" fmla="*/ 3692785 w 4999285"/>
              <a:gd name="connsiteY1325" fmla="*/ 1565064 h 1624990"/>
              <a:gd name="connsiteX1326" fmla="*/ 3692693 w 4999285"/>
              <a:gd name="connsiteY1326" fmla="*/ 1565126 h 1624990"/>
              <a:gd name="connsiteX1327" fmla="*/ 3692775 w 4999285"/>
              <a:gd name="connsiteY1327" fmla="*/ 1565127 h 1624990"/>
              <a:gd name="connsiteX1328" fmla="*/ 3692729 w 4999285"/>
              <a:gd name="connsiteY1328" fmla="*/ 1565417 h 1624990"/>
              <a:gd name="connsiteX1329" fmla="*/ 3692115 w 4999285"/>
              <a:gd name="connsiteY1329" fmla="*/ 1568939 h 1624990"/>
              <a:gd name="connsiteX1330" fmla="*/ 3704708 w 4999285"/>
              <a:gd name="connsiteY1330" fmla="*/ 1567692 h 1624990"/>
              <a:gd name="connsiteX1331" fmla="*/ 3691403 w 4999285"/>
              <a:gd name="connsiteY1331" fmla="*/ 1573025 h 1624990"/>
              <a:gd name="connsiteX1332" fmla="*/ 3691086 w 4999285"/>
              <a:gd name="connsiteY1332" fmla="*/ 1574845 h 1624990"/>
              <a:gd name="connsiteX1333" fmla="*/ 3683176 w 4999285"/>
              <a:gd name="connsiteY1333" fmla="*/ 1576323 h 1624990"/>
              <a:gd name="connsiteX1334" fmla="*/ 3679165 w 4999285"/>
              <a:gd name="connsiteY1334" fmla="*/ 1577931 h 1624990"/>
              <a:gd name="connsiteX1335" fmla="*/ 3663444 w 4999285"/>
              <a:gd name="connsiteY1335" fmla="*/ 1585742 h 1624990"/>
              <a:gd name="connsiteX1336" fmla="*/ 3680248 w 4999285"/>
              <a:gd name="connsiteY1336" fmla="*/ 1590433 h 1624990"/>
              <a:gd name="connsiteX1337" fmla="*/ 3680173 w 4999285"/>
              <a:gd name="connsiteY1337" fmla="*/ 1590635 h 1624990"/>
              <a:gd name="connsiteX1338" fmla="*/ 3660649 w 4999285"/>
              <a:gd name="connsiteY1338" fmla="*/ 1587130 h 1624990"/>
              <a:gd name="connsiteX1339" fmla="*/ 3645048 w 4999285"/>
              <a:gd name="connsiteY1339" fmla="*/ 1594882 h 1624990"/>
              <a:gd name="connsiteX1340" fmla="*/ 3623617 w 4999285"/>
              <a:gd name="connsiteY1340" fmla="*/ 1597264 h 1624990"/>
              <a:gd name="connsiteX1341" fmla="*/ 3649726 w 4999285"/>
              <a:gd name="connsiteY1341" fmla="*/ 1585170 h 1624990"/>
              <a:gd name="connsiteX1342" fmla="*/ 3635231 w 4999285"/>
              <a:gd name="connsiteY1342" fmla="*/ 1582567 h 1624990"/>
              <a:gd name="connsiteX1343" fmla="*/ 3617795 w 4999285"/>
              <a:gd name="connsiteY1343" fmla="*/ 1586833 h 1624990"/>
              <a:gd name="connsiteX1344" fmla="*/ 3621236 w 4999285"/>
              <a:gd name="connsiteY1344" fmla="*/ 1587545 h 1624990"/>
              <a:gd name="connsiteX1345" fmla="*/ 3573611 w 4999285"/>
              <a:gd name="connsiteY1345" fmla="*/ 1593895 h 1624990"/>
              <a:gd name="connsiteX1346" fmla="*/ 3513286 w 4999285"/>
              <a:gd name="connsiteY1346" fmla="*/ 1590720 h 1624990"/>
              <a:gd name="connsiteX1347" fmla="*/ 3503793 w 4999285"/>
              <a:gd name="connsiteY1347" fmla="*/ 1590483 h 1624990"/>
              <a:gd name="connsiteX1348" fmla="*/ 3503820 w 4999285"/>
              <a:gd name="connsiteY1348" fmla="*/ 1587576 h 1624990"/>
              <a:gd name="connsiteX1349" fmla="*/ 3502173 w 4999285"/>
              <a:gd name="connsiteY1349" fmla="*/ 1587739 h 1624990"/>
              <a:gd name="connsiteX1350" fmla="*/ 3467162 w 4999285"/>
              <a:gd name="connsiteY1350" fmla="*/ 1584329 h 1624990"/>
              <a:gd name="connsiteX1351" fmla="*/ 3473858 w 4999285"/>
              <a:gd name="connsiteY1351" fmla="*/ 1589734 h 1624990"/>
              <a:gd name="connsiteX1352" fmla="*/ 3452195 w 4999285"/>
              <a:gd name="connsiteY1352" fmla="*/ 1589193 h 1624990"/>
              <a:gd name="connsiteX1353" fmla="*/ 3453051 w 4999285"/>
              <a:gd name="connsiteY1353" fmla="*/ 1590194 h 1624990"/>
              <a:gd name="connsiteX1354" fmla="*/ 3436256 w 4999285"/>
              <a:gd name="connsiteY1354" fmla="*/ 1588794 h 1624990"/>
              <a:gd name="connsiteX1355" fmla="*/ 3429952 w 4999285"/>
              <a:gd name="connsiteY1355" fmla="*/ 1588636 h 1624990"/>
              <a:gd name="connsiteX1356" fmla="*/ 3421211 w 4999285"/>
              <a:gd name="connsiteY1356" fmla="*/ 1593739 h 1624990"/>
              <a:gd name="connsiteX1357" fmla="*/ 3428354 w 4999285"/>
              <a:gd name="connsiteY1357" fmla="*/ 1588976 h 1624990"/>
              <a:gd name="connsiteX1358" fmla="*/ 3428804 w 4999285"/>
              <a:gd name="connsiteY1358" fmla="*/ 1588608 h 1624990"/>
              <a:gd name="connsiteX1359" fmla="*/ 3404939 w 4999285"/>
              <a:gd name="connsiteY1359" fmla="*/ 1588011 h 1624990"/>
              <a:gd name="connsiteX1360" fmla="*/ 3404314 w 4999285"/>
              <a:gd name="connsiteY1360" fmla="*/ 1587537 h 1624990"/>
              <a:gd name="connsiteX1361" fmla="*/ 3399217 w 4999285"/>
              <a:gd name="connsiteY1361" fmla="*/ 1587484 h 1624990"/>
              <a:gd name="connsiteX1362" fmla="*/ 3400407 w 4999285"/>
              <a:gd name="connsiteY1362" fmla="*/ 1587898 h 1624990"/>
              <a:gd name="connsiteX1363" fmla="*/ 3386286 w 4999285"/>
              <a:gd name="connsiteY1363" fmla="*/ 1587545 h 1624990"/>
              <a:gd name="connsiteX1364" fmla="*/ 3378292 w 4999285"/>
              <a:gd name="connsiteY1364" fmla="*/ 1588950 h 1624990"/>
              <a:gd name="connsiteX1365" fmla="*/ 3377670 w 4999285"/>
              <a:gd name="connsiteY1365" fmla="*/ 1590817 h 1624990"/>
              <a:gd name="connsiteX1366" fmla="*/ 3375411 w 4999285"/>
              <a:gd name="connsiteY1366" fmla="*/ 1590934 h 1624990"/>
              <a:gd name="connsiteX1367" fmla="*/ 3376078 w 4999285"/>
              <a:gd name="connsiteY1367" fmla="*/ 1591019 h 1624990"/>
              <a:gd name="connsiteX1368" fmla="*/ 3375285 w 4999285"/>
              <a:gd name="connsiteY1368" fmla="*/ 1590941 h 1624990"/>
              <a:gd name="connsiteX1369" fmla="*/ 3357367 w 4999285"/>
              <a:gd name="connsiteY1369" fmla="*/ 1591869 h 1624990"/>
              <a:gd name="connsiteX1370" fmla="*/ 3353592 w 4999285"/>
              <a:gd name="connsiteY1370" fmla="*/ 1592518 h 1624990"/>
              <a:gd name="connsiteX1371" fmla="*/ 3313900 w 4999285"/>
              <a:gd name="connsiteY1371" fmla="*/ 1589530 h 1624990"/>
              <a:gd name="connsiteX1372" fmla="*/ 3287837 w 4999285"/>
              <a:gd name="connsiteY1372" fmla="*/ 1586584 h 1624990"/>
              <a:gd name="connsiteX1373" fmla="*/ 3288535 w 4999285"/>
              <a:gd name="connsiteY1373" fmla="*/ 1584008 h 1624990"/>
              <a:gd name="connsiteX1374" fmla="*/ 3279039 w 4999285"/>
              <a:gd name="connsiteY1374" fmla="*/ 1585254 h 1624990"/>
              <a:gd name="connsiteX1375" fmla="*/ 3278929 w 4999285"/>
              <a:gd name="connsiteY1375" fmla="*/ 1585577 h 1624990"/>
              <a:gd name="connsiteX1376" fmla="*/ 3287837 w 4999285"/>
              <a:gd name="connsiteY1376" fmla="*/ 1586584 h 1624990"/>
              <a:gd name="connsiteX1377" fmla="*/ 3286624 w 4999285"/>
              <a:gd name="connsiteY1377" fmla="*/ 1591062 h 1624990"/>
              <a:gd name="connsiteX1378" fmla="*/ 3284686 w 4999285"/>
              <a:gd name="connsiteY1378" fmla="*/ 1596720 h 1624990"/>
              <a:gd name="connsiteX1379" fmla="*/ 3273987 w 4999285"/>
              <a:gd name="connsiteY1379" fmla="*/ 1594208 h 1624990"/>
              <a:gd name="connsiteX1380" fmla="*/ 3271986 w 4999285"/>
              <a:gd name="connsiteY1380" fmla="*/ 1597070 h 1624990"/>
              <a:gd name="connsiteX1381" fmla="*/ 3249760 w 4999285"/>
              <a:gd name="connsiteY1381" fmla="*/ 1590665 h 1624990"/>
              <a:gd name="connsiteX1382" fmla="*/ 3246878 w 4999285"/>
              <a:gd name="connsiteY1382" fmla="*/ 1586621 h 1624990"/>
              <a:gd name="connsiteX1383" fmla="*/ 3245535 w 4999285"/>
              <a:gd name="connsiteY1383" fmla="*/ 1586087 h 1624990"/>
              <a:gd name="connsiteX1384" fmla="*/ 3232348 w 4999285"/>
              <a:gd name="connsiteY1384" fmla="*/ 1588260 h 1624990"/>
              <a:gd name="connsiteX1385" fmla="*/ 3228443 w 4999285"/>
              <a:gd name="connsiteY1385" fmla="*/ 1587566 h 1624990"/>
              <a:gd name="connsiteX1386" fmla="*/ 3204724 w 4999285"/>
              <a:gd name="connsiteY1386" fmla="*/ 1587655 h 1624990"/>
              <a:gd name="connsiteX1387" fmla="*/ 3208486 w 4999285"/>
              <a:gd name="connsiteY1387" fmla="*/ 1590370 h 1624990"/>
              <a:gd name="connsiteX1388" fmla="*/ 3208300 w 4999285"/>
              <a:gd name="connsiteY1388" fmla="*/ 1590437 h 1624990"/>
              <a:gd name="connsiteX1389" fmla="*/ 3225123 w 4999285"/>
              <a:gd name="connsiteY1389" fmla="*/ 1589450 h 1624990"/>
              <a:gd name="connsiteX1390" fmla="*/ 3232348 w 4999285"/>
              <a:gd name="connsiteY1390" fmla="*/ 1588260 h 1624990"/>
              <a:gd name="connsiteX1391" fmla="*/ 3249761 w 4999285"/>
              <a:gd name="connsiteY1391" fmla="*/ 1591357 h 1624990"/>
              <a:gd name="connsiteX1392" fmla="*/ 3221186 w 4999285"/>
              <a:gd name="connsiteY1392" fmla="*/ 1615170 h 1624990"/>
              <a:gd name="connsiteX1393" fmla="*/ 3187848 w 4999285"/>
              <a:gd name="connsiteY1393" fmla="*/ 1603264 h 1624990"/>
              <a:gd name="connsiteX1394" fmla="*/ 3177716 w 4999285"/>
              <a:gd name="connsiteY1394" fmla="*/ 1601422 h 1624990"/>
              <a:gd name="connsiteX1395" fmla="*/ 3173875 w 4999285"/>
              <a:gd name="connsiteY1395" fmla="*/ 1602801 h 1624990"/>
              <a:gd name="connsiteX1396" fmla="*/ 3138636 w 4999285"/>
              <a:gd name="connsiteY1396" fmla="*/ 1612595 h 1624990"/>
              <a:gd name="connsiteX1397" fmla="*/ 3110061 w 4999285"/>
              <a:gd name="connsiteY1397" fmla="*/ 1606245 h 1624990"/>
              <a:gd name="connsiteX1398" fmla="*/ 3123896 w 4999285"/>
              <a:gd name="connsiteY1398" fmla="*/ 1593067 h 1624990"/>
              <a:gd name="connsiteX1399" fmla="*/ 3127279 w 4999285"/>
              <a:gd name="connsiteY1399" fmla="*/ 1592125 h 1624990"/>
              <a:gd name="connsiteX1400" fmla="*/ 3092598 w 4999285"/>
              <a:gd name="connsiteY1400" fmla="*/ 1596120 h 1624990"/>
              <a:gd name="connsiteX1401" fmla="*/ 3074302 w 4999285"/>
              <a:gd name="connsiteY1401" fmla="*/ 1595011 h 1624990"/>
              <a:gd name="connsiteX1402" fmla="*/ 3068786 w 4999285"/>
              <a:gd name="connsiteY1402" fmla="*/ 1606245 h 1624990"/>
              <a:gd name="connsiteX1403" fmla="*/ 3063633 w 4999285"/>
              <a:gd name="connsiteY1403" fmla="*/ 1594364 h 1624990"/>
              <a:gd name="connsiteX1404" fmla="*/ 3038221 w 4999285"/>
              <a:gd name="connsiteY1404" fmla="*/ 1592824 h 1624990"/>
              <a:gd name="connsiteX1405" fmla="*/ 3061485 w 4999285"/>
              <a:gd name="connsiteY1405" fmla="*/ 1589412 h 1624990"/>
              <a:gd name="connsiteX1406" fmla="*/ 3060700 w 4999285"/>
              <a:gd name="connsiteY1406" fmla="*/ 1587600 h 1624990"/>
              <a:gd name="connsiteX1407" fmla="*/ 3060622 w 4999285"/>
              <a:gd name="connsiteY1407" fmla="*/ 1587484 h 1624990"/>
              <a:gd name="connsiteX1408" fmla="*/ 3055357 w 4999285"/>
              <a:gd name="connsiteY1408" fmla="*/ 1587266 h 1624990"/>
              <a:gd name="connsiteX1409" fmla="*/ 3049059 w 4999285"/>
              <a:gd name="connsiteY1409" fmla="*/ 1585389 h 1624990"/>
              <a:gd name="connsiteX1410" fmla="*/ 3046960 w 4999285"/>
              <a:gd name="connsiteY1410" fmla="*/ 1585798 h 1624990"/>
              <a:gd name="connsiteX1411" fmla="*/ 3047810 w 4999285"/>
              <a:gd name="connsiteY1411" fmla="*/ 1585016 h 1624990"/>
              <a:gd name="connsiteX1412" fmla="*/ 3021282 w 4999285"/>
              <a:gd name="connsiteY1412" fmla="*/ 1577106 h 1624990"/>
              <a:gd name="connsiteX1413" fmla="*/ 3021370 w 4999285"/>
              <a:gd name="connsiteY1413" fmla="*/ 1576696 h 1624990"/>
              <a:gd name="connsiteX1414" fmla="*/ 3021058 w 4999285"/>
              <a:gd name="connsiteY1414" fmla="*/ 1576658 h 1624990"/>
              <a:gd name="connsiteX1415" fmla="*/ 3020036 w 4999285"/>
              <a:gd name="connsiteY1415" fmla="*/ 1572559 h 1624990"/>
              <a:gd name="connsiteX1416" fmla="*/ 2995761 w 4999285"/>
              <a:gd name="connsiteY1416" fmla="*/ 1568145 h 1624990"/>
              <a:gd name="connsiteX1417" fmla="*/ 3006860 w 4999285"/>
              <a:gd name="connsiteY1417" fmla="*/ 1576073 h 1624990"/>
              <a:gd name="connsiteX1418" fmla="*/ 2990489 w 4999285"/>
              <a:gd name="connsiteY1418" fmla="*/ 1579861 h 1624990"/>
              <a:gd name="connsiteX1419" fmla="*/ 2976711 w 4999285"/>
              <a:gd name="connsiteY1419" fmla="*/ 1580845 h 1624990"/>
              <a:gd name="connsiteX1420" fmla="*/ 2975862 w 4999285"/>
              <a:gd name="connsiteY1420" fmla="*/ 1581225 h 1624990"/>
              <a:gd name="connsiteX1421" fmla="*/ 2986966 w 4999285"/>
              <a:gd name="connsiteY1421" fmla="*/ 1581366 h 1624990"/>
              <a:gd name="connsiteX1422" fmla="*/ 2986236 w 4999285"/>
              <a:gd name="connsiteY1422" fmla="*/ 1580845 h 1624990"/>
              <a:gd name="connsiteX1423" fmla="*/ 2990489 w 4999285"/>
              <a:gd name="connsiteY1423" fmla="*/ 1579861 h 1624990"/>
              <a:gd name="connsiteX1424" fmla="*/ 3010193 w 4999285"/>
              <a:gd name="connsiteY1424" fmla="*/ 1578453 h 1624990"/>
              <a:gd name="connsiteX1425" fmla="*/ 3014766 w 4999285"/>
              <a:gd name="connsiteY1425" fmla="*/ 1581720 h 1624990"/>
              <a:gd name="connsiteX1426" fmla="*/ 3023542 w 4999285"/>
              <a:gd name="connsiteY1426" fmla="*/ 1581832 h 1624990"/>
              <a:gd name="connsiteX1427" fmla="*/ 3017666 w 4999285"/>
              <a:gd name="connsiteY1427" fmla="*/ 1583791 h 1624990"/>
              <a:gd name="connsiteX1428" fmla="*/ 3017986 w 4999285"/>
              <a:gd name="connsiteY1428" fmla="*/ 1584020 h 1624990"/>
              <a:gd name="connsiteX1429" fmla="*/ 2997934 w 4999285"/>
              <a:gd name="connsiteY1429" fmla="*/ 1589191 h 1624990"/>
              <a:gd name="connsiteX1430" fmla="*/ 2993434 w 4999285"/>
              <a:gd name="connsiteY1430" fmla="*/ 1585980 h 1624990"/>
              <a:gd name="connsiteX1431" fmla="*/ 2959386 w 4999285"/>
              <a:gd name="connsiteY1431" fmla="*/ 1588599 h 1624990"/>
              <a:gd name="connsiteX1432" fmla="*/ 2958608 w 4999285"/>
              <a:gd name="connsiteY1432" fmla="*/ 1588947 h 1624990"/>
              <a:gd name="connsiteX1433" fmla="*/ 2965793 w 4999285"/>
              <a:gd name="connsiteY1433" fmla="*/ 1589655 h 1624990"/>
              <a:gd name="connsiteX1434" fmla="*/ 2971154 w 4999285"/>
              <a:gd name="connsiteY1434" fmla="*/ 1588976 h 1624990"/>
              <a:gd name="connsiteX1435" fmla="*/ 3014017 w 4999285"/>
              <a:gd name="connsiteY1435" fmla="*/ 1591357 h 1624990"/>
              <a:gd name="connsiteX1436" fmla="*/ 3016568 w 4999285"/>
              <a:gd name="connsiteY1436" fmla="*/ 1591512 h 1624990"/>
              <a:gd name="connsiteX1437" fmla="*/ 3030688 w 4999285"/>
              <a:gd name="connsiteY1437" fmla="*/ 1588967 h 1624990"/>
              <a:gd name="connsiteX1438" fmla="*/ 3046960 w 4999285"/>
              <a:gd name="connsiteY1438" fmla="*/ 1585798 h 1624990"/>
              <a:gd name="connsiteX1439" fmla="*/ 3044260 w 4999285"/>
              <a:gd name="connsiteY1439" fmla="*/ 1588278 h 1624990"/>
              <a:gd name="connsiteX1440" fmla="*/ 3035560 w 4999285"/>
              <a:gd name="connsiteY1440" fmla="*/ 1592663 h 1624990"/>
              <a:gd name="connsiteX1441" fmla="*/ 3038221 w 4999285"/>
              <a:gd name="connsiteY1441" fmla="*/ 1592824 h 1624990"/>
              <a:gd name="connsiteX1442" fmla="*/ 3034017 w 4999285"/>
              <a:gd name="connsiteY1442" fmla="*/ 1593441 h 1624990"/>
              <a:gd name="connsiteX1443" fmla="*/ 3027511 w 4999285"/>
              <a:gd name="connsiteY1443" fmla="*/ 1596720 h 1624990"/>
              <a:gd name="connsiteX1444" fmla="*/ 3018007 w 4999285"/>
              <a:gd name="connsiteY1444" fmla="*/ 1595789 h 1624990"/>
              <a:gd name="connsiteX1445" fmla="*/ 2902098 w 4999285"/>
              <a:gd name="connsiteY1445" fmla="*/ 1612789 h 1624990"/>
              <a:gd name="connsiteX1446" fmla="*/ 2848255 w 4999285"/>
              <a:gd name="connsiteY1446" fmla="*/ 1621172 h 1624990"/>
              <a:gd name="connsiteX1447" fmla="*/ 2833042 w 4999285"/>
              <a:gd name="connsiteY1447" fmla="*/ 1615170 h 1624990"/>
              <a:gd name="connsiteX1448" fmla="*/ 2841194 w 4999285"/>
              <a:gd name="connsiteY1448" fmla="*/ 1599703 h 1624990"/>
              <a:gd name="connsiteX1449" fmla="*/ 2852600 w 4999285"/>
              <a:gd name="connsiteY1449" fmla="*/ 1594280 h 1624990"/>
              <a:gd name="connsiteX1450" fmla="*/ 2862405 w 4999285"/>
              <a:gd name="connsiteY1450" fmla="*/ 1596217 h 1624990"/>
              <a:gd name="connsiteX1451" fmla="*/ 2871142 w 4999285"/>
              <a:gd name="connsiteY1451" fmla="*/ 1596120 h 1624990"/>
              <a:gd name="connsiteX1452" fmla="*/ 2861617 w 4999285"/>
              <a:gd name="connsiteY1452" fmla="*/ 1591357 h 1624990"/>
              <a:gd name="connsiteX1453" fmla="*/ 2859873 w 4999285"/>
              <a:gd name="connsiteY1453" fmla="*/ 1590821 h 1624990"/>
              <a:gd name="connsiteX1454" fmla="*/ 2867318 w 4999285"/>
              <a:gd name="connsiteY1454" fmla="*/ 1587281 h 1624990"/>
              <a:gd name="connsiteX1455" fmla="*/ 2864497 w 4999285"/>
              <a:gd name="connsiteY1455" fmla="*/ 1587251 h 1624990"/>
              <a:gd name="connsiteX1456" fmla="*/ 2853674 w 4999285"/>
              <a:gd name="connsiteY1456" fmla="*/ 1588916 h 1624990"/>
              <a:gd name="connsiteX1457" fmla="*/ 2852282 w 4999285"/>
              <a:gd name="connsiteY1457" fmla="*/ 1588488 h 1624990"/>
              <a:gd name="connsiteX1458" fmla="*/ 2821755 w 4999285"/>
              <a:gd name="connsiteY1458" fmla="*/ 1594164 h 1624990"/>
              <a:gd name="connsiteX1459" fmla="*/ 2814786 w 4999285"/>
              <a:gd name="connsiteY1459" fmla="*/ 1587195 h 1624990"/>
              <a:gd name="connsiteX1460" fmla="*/ 2793761 w 4999285"/>
              <a:gd name="connsiteY1460" fmla="*/ 1584859 h 1624990"/>
              <a:gd name="connsiteX1461" fmla="*/ 2790640 w 4999285"/>
              <a:gd name="connsiteY1461" fmla="*/ 1586887 h 1624990"/>
              <a:gd name="connsiteX1462" fmla="*/ 2772905 w 4999285"/>
              <a:gd name="connsiteY1462" fmla="*/ 1597476 h 1624990"/>
              <a:gd name="connsiteX1463" fmla="*/ 2794547 w 4999285"/>
              <a:gd name="connsiteY1463" fmla="*/ 1603841 h 1624990"/>
              <a:gd name="connsiteX1464" fmla="*/ 2793201 w 4999285"/>
              <a:gd name="connsiteY1464" fmla="*/ 1604352 h 1624990"/>
              <a:gd name="connsiteX1465" fmla="*/ 2771071 w 4999285"/>
              <a:gd name="connsiteY1465" fmla="*/ 1598571 h 1624990"/>
              <a:gd name="connsiteX1466" fmla="*/ 2759223 w 4999285"/>
              <a:gd name="connsiteY1466" fmla="*/ 1605645 h 1624990"/>
              <a:gd name="connsiteX1467" fmla="*/ 2756102 w 4999285"/>
              <a:gd name="connsiteY1467" fmla="*/ 1599393 h 1624990"/>
              <a:gd name="connsiteX1468" fmla="*/ 2756303 w 4999285"/>
              <a:gd name="connsiteY1468" fmla="*/ 1595911 h 1624990"/>
              <a:gd name="connsiteX1469" fmla="*/ 2745813 w 4999285"/>
              <a:gd name="connsiteY1469" fmla="*/ 1594807 h 1624990"/>
              <a:gd name="connsiteX1470" fmla="*/ 2738487 w 4999285"/>
              <a:gd name="connsiteY1470" fmla="*/ 1600262 h 1624990"/>
              <a:gd name="connsiteX1471" fmla="*/ 2718742 w 4999285"/>
              <a:gd name="connsiteY1471" fmla="*/ 1608026 h 1624990"/>
              <a:gd name="connsiteX1472" fmla="*/ 2713961 w 4999285"/>
              <a:gd name="connsiteY1472" fmla="*/ 1596334 h 1624990"/>
              <a:gd name="connsiteX1473" fmla="*/ 2713424 w 4999285"/>
              <a:gd name="connsiteY1473" fmla="*/ 1591398 h 1624990"/>
              <a:gd name="connsiteX1474" fmla="*/ 2703661 w 4999285"/>
              <a:gd name="connsiteY1474" fmla="*/ 1590370 h 1624990"/>
              <a:gd name="connsiteX1475" fmla="*/ 2692343 w 4999285"/>
              <a:gd name="connsiteY1475" fmla="*/ 1591458 h 1624990"/>
              <a:gd name="connsiteX1476" fmla="*/ 2678261 w 4999285"/>
              <a:gd name="connsiteY1476" fmla="*/ 1603264 h 1624990"/>
              <a:gd name="connsiteX1477" fmla="*/ 2677142 w 4999285"/>
              <a:gd name="connsiteY1477" fmla="*/ 1593961 h 1624990"/>
              <a:gd name="connsiteX1478" fmla="*/ 2676761 w 4999285"/>
              <a:gd name="connsiteY1478" fmla="*/ 1593192 h 1624990"/>
              <a:gd name="connsiteX1479" fmla="*/ 2675086 w 4999285"/>
              <a:gd name="connsiteY1479" fmla="*/ 1599895 h 1624990"/>
              <a:gd name="connsiteX1480" fmla="*/ 2666201 w 4999285"/>
              <a:gd name="connsiteY1480" fmla="*/ 1593972 h 1624990"/>
              <a:gd name="connsiteX1481" fmla="*/ 2676650 w 4999285"/>
              <a:gd name="connsiteY1481" fmla="*/ 1592967 h 1624990"/>
              <a:gd name="connsiteX1482" fmla="*/ 2673498 w 4999285"/>
              <a:gd name="connsiteY1482" fmla="*/ 1586595 h 1624990"/>
              <a:gd name="connsiteX1483" fmla="*/ 2658400 w 4999285"/>
              <a:gd name="connsiteY1483" fmla="*/ 1583367 h 1624990"/>
              <a:gd name="connsiteX1484" fmla="*/ 2655992 w 4999285"/>
              <a:gd name="connsiteY1484" fmla="*/ 1583134 h 1624990"/>
              <a:gd name="connsiteX1485" fmla="*/ 2656036 w 4999285"/>
              <a:gd name="connsiteY1485" fmla="*/ 1587195 h 1624990"/>
              <a:gd name="connsiteX1486" fmla="*/ 2666201 w 4999285"/>
              <a:gd name="connsiteY1486" fmla="*/ 1593972 h 1624990"/>
              <a:gd name="connsiteX1487" fmla="*/ 2639951 w 4999285"/>
              <a:gd name="connsiteY1487" fmla="*/ 1596496 h 1624990"/>
              <a:gd name="connsiteX1488" fmla="*/ 2636581 w 4999285"/>
              <a:gd name="connsiteY1488" fmla="*/ 1591338 h 1624990"/>
              <a:gd name="connsiteX1489" fmla="*/ 2635595 w 4999285"/>
              <a:gd name="connsiteY1489" fmla="*/ 1583485 h 1624990"/>
              <a:gd name="connsiteX1490" fmla="*/ 2642212 w 4999285"/>
              <a:gd name="connsiteY1490" fmla="*/ 1581503 h 1624990"/>
              <a:gd name="connsiteX1491" fmla="*/ 2636496 w 4999285"/>
              <a:gd name="connsiteY1491" fmla="*/ 1575788 h 1624990"/>
              <a:gd name="connsiteX1492" fmla="*/ 2634845 w 4999285"/>
              <a:gd name="connsiteY1492" fmla="*/ 1577520 h 1624990"/>
              <a:gd name="connsiteX1493" fmla="*/ 2635595 w 4999285"/>
              <a:gd name="connsiteY1493" fmla="*/ 1583485 h 1624990"/>
              <a:gd name="connsiteX1494" fmla="*/ 2633811 w 4999285"/>
              <a:gd name="connsiteY1494" fmla="*/ 1584020 h 1624990"/>
              <a:gd name="connsiteX1495" fmla="*/ 2622178 w 4999285"/>
              <a:gd name="connsiteY1495" fmla="*/ 1579367 h 1624990"/>
              <a:gd name="connsiteX1496" fmla="*/ 2615360 w 4999285"/>
              <a:gd name="connsiteY1496" fmla="*/ 1581779 h 1624990"/>
              <a:gd name="connsiteX1497" fmla="*/ 2594917 w 4999285"/>
              <a:gd name="connsiteY1497" fmla="*/ 1586595 h 1624990"/>
              <a:gd name="connsiteX1498" fmla="*/ 2586399 w 4999285"/>
              <a:gd name="connsiteY1498" fmla="*/ 1585987 h 1624990"/>
              <a:gd name="connsiteX1499" fmla="*/ 2592536 w 4999285"/>
              <a:gd name="connsiteY1499" fmla="*/ 1590370 h 1624990"/>
              <a:gd name="connsiteX1500" fmla="*/ 2600085 w 4999285"/>
              <a:gd name="connsiteY1500" fmla="*/ 1596416 h 1624990"/>
              <a:gd name="connsiteX1501" fmla="*/ 2607698 w 4999285"/>
              <a:gd name="connsiteY1501" fmla="*/ 1599597 h 1624990"/>
              <a:gd name="connsiteX1502" fmla="*/ 2538561 w 4999285"/>
              <a:gd name="connsiteY1502" fmla="*/ 1606245 h 1624990"/>
              <a:gd name="connsiteX1503" fmla="*/ 2529036 w 4999285"/>
              <a:gd name="connsiteY1503" fmla="*/ 1612595 h 1624990"/>
              <a:gd name="connsiteX1504" fmla="*/ 2538561 w 4999285"/>
              <a:gd name="connsiteY1504" fmla="*/ 1599895 h 1624990"/>
              <a:gd name="connsiteX1505" fmla="*/ 2550932 w 4999285"/>
              <a:gd name="connsiteY1505" fmla="*/ 1589317 h 1624990"/>
              <a:gd name="connsiteX1506" fmla="*/ 2551307 w 4999285"/>
              <a:gd name="connsiteY1506" fmla="*/ 1589100 h 1624990"/>
              <a:gd name="connsiteX1507" fmla="*/ 2520423 w 4999285"/>
              <a:gd name="connsiteY1507" fmla="*/ 1584470 h 1624990"/>
              <a:gd name="connsiteX1508" fmla="*/ 2516336 w 4999285"/>
              <a:gd name="connsiteY1508" fmla="*/ 1587195 h 1624990"/>
              <a:gd name="connsiteX1509" fmla="*/ 2512113 w 4999285"/>
              <a:gd name="connsiteY1509" fmla="*/ 1583157 h 1624990"/>
              <a:gd name="connsiteX1510" fmla="*/ 2496231 w 4999285"/>
              <a:gd name="connsiteY1510" fmla="*/ 1580616 h 1624990"/>
              <a:gd name="connsiteX1511" fmla="*/ 2490936 w 4999285"/>
              <a:gd name="connsiteY1511" fmla="*/ 1584020 h 1624990"/>
              <a:gd name="connsiteX1512" fmla="*/ 2478236 w 4999285"/>
              <a:gd name="connsiteY1512" fmla="*/ 1587195 h 1624990"/>
              <a:gd name="connsiteX1513" fmla="*/ 2459569 w 4999285"/>
              <a:gd name="connsiteY1513" fmla="*/ 1574750 h 1624990"/>
              <a:gd name="connsiteX1514" fmla="*/ 2459186 w 4999285"/>
              <a:gd name="connsiteY1514" fmla="*/ 1574689 h 1624990"/>
              <a:gd name="connsiteX1515" fmla="*/ 2452042 w 4999285"/>
              <a:gd name="connsiteY1515" fmla="*/ 1577070 h 1624990"/>
              <a:gd name="connsiteX1516" fmla="*/ 2450749 w 4999285"/>
              <a:gd name="connsiteY1516" fmla="*/ 1568870 h 1624990"/>
              <a:gd name="connsiteX1517" fmla="*/ 2442943 w 4999285"/>
              <a:gd name="connsiteY1517" fmla="*/ 1563666 h 1624990"/>
              <a:gd name="connsiteX1518" fmla="*/ 2437883 w 4999285"/>
              <a:gd name="connsiteY1518" fmla="*/ 1564167 h 1624990"/>
              <a:gd name="connsiteX1519" fmla="*/ 2441512 w 4999285"/>
              <a:gd name="connsiteY1519" fmla="*/ 1562713 h 1624990"/>
              <a:gd name="connsiteX1520" fmla="*/ 2440136 w 4999285"/>
              <a:gd name="connsiteY1520" fmla="*/ 1561795 h 1624990"/>
              <a:gd name="connsiteX1521" fmla="*/ 2440103 w 4999285"/>
              <a:gd name="connsiteY1521" fmla="*/ 1561759 h 1624990"/>
              <a:gd name="connsiteX1522" fmla="*/ 2443311 w 4999285"/>
              <a:gd name="connsiteY1522" fmla="*/ 1561795 h 1624990"/>
              <a:gd name="connsiteX1523" fmla="*/ 2443966 w 4999285"/>
              <a:gd name="connsiteY1523" fmla="*/ 1561729 h 1624990"/>
              <a:gd name="connsiteX1524" fmla="*/ 2447279 w 4999285"/>
              <a:gd name="connsiteY1524" fmla="*/ 1560401 h 1624990"/>
              <a:gd name="connsiteX1525" fmla="*/ 2447751 w 4999285"/>
              <a:gd name="connsiteY1525" fmla="*/ 1561348 h 1624990"/>
              <a:gd name="connsiteX1526" fmla="*/ 2482432 w 4999285"/>
              <a:gd name="connsiteY1526" fmla="*/ 1557856 h 1624990"/>
              <a:gd name="connsiteX1527" fmla="*/ 2488239 w 4999285"/>
              <a:gd name="connsiteY1527" fmla="*/ 1559183 h 1624990"/>
              <a:gd name="connsiteX1528" fmla="*/ 2490197 w 4999285"/>
              <a:gd name="connsiteY1528" fmla="*/ 1558989 h 1624990"/>
              <a:gd name="connsiteX1529" fmla="*/ 2483688 w 4999285"/>
              <a:gd name="connsiteY1529" fmla="*/ 1557729 h 1624990"/>
              <a:gd name="connsiteX1530" fmla="*/ 2504446 w 4999285"/>
              <a:gd name="connsiteY1530" fmla="*/ 1555639 h 1624990"/>
              <a:gd name="connsiteX1531" fmla="*/ 2523145 w 4999285"/>
              <a:gd name="connsiteY1531" fmla="*/ 1555656 h 1624990"/>
              <a:gd name="connsiteX1532" fmla="*/ 2523663 w 4999285"/>
              <a:gd name="connsiteY1532" fmla="*/ 1555677 h 1624990"/>
              <a:gd name="connsiteX1533" fmla="*/ 2577949 w 4999285"/>
              <a:gd name="connsiteY1533" fmla="*/ 1550303 h 1624990"/>
              <a:gd name="connsiteX1534" fmla="*/ 2935436 w 4999285"/>
              <a:gd name="connsiteY1534" fmla="*/ 1536589 h 1624990"/>
              <a:gd name="connsiteX1535" fmla="*/ 136143 w 4999285"/>
              <a:gd name="connsiteY1535" fmla="*/ 1536459 h 1624990"/>
              <a:gd name="connsiteX1536" fmla="*/ 136537 w 4999285"/>
              <a:gd name="connsiteY1536" fmla="*/ 1537375 h 1624990"/>
              <a:gd name="connsiteX1537" fmla="*/ 136897 w 4999285"/>
              <a:gd name="connsiteY1537" fmla="*/ 1543029 h 1624990"/>
              <a:gd name="connsiteX1538" fmla="*/ 135342 w 4999285"/>
              <a:gd name="connsiteY1538" fmla="*/ 1541899 h 1624990"/>
              <a:gd name="connsiteX1539" fmla="*/ 3349890 w 4999285"/>
              <a:gd name="connsiteY1539" fmla="*/ 1536242 h 1624990"/>
              <a:gd name="connsiteX1540" fmla="*/ 3367236 w 4999285"/>
              <a:gd name="connsiteY1540" fmla="*/ 1539570 h 1624990"/>
              <a:gd name="connsiteX1541" fmla="*/ 3329584 w 4999285"/>
              <a:gd name="connsiteY1541" fmla="*/ 1540227 h 1624990"/>
              <a:gd name="connsiteX1542" fmla="*/ 3332311 w 4999285"/>
              <a:gd name="connsiteY1542" fmla="*/ 1539570 h 1624990"/>
              <a:gd name="connsiteX1543" fmla="*/ 3349890 w 4999285"/>
              <a:gd name="connsiteY1543" fmla="*/ 1536242 h 1624990"/>
              <a:gd name="connsiteX1544" fmla="*/ 127402 w 4999285"/>
              <a:gd name="connsiteY1544" fmla="*/ 1536123 h 1624990"/>
              <a:gd name="connsiteX1545" fmla="*/ 135342 w 4999285"/>
              <a:gd name="connsiteY1545" fmla="*/ 1541899 h 1624990"/>
              <a:gd name="connsiteX1546" fmla="*/ 134746 w 4999285"/>
              <a:gd name="connsiteY1546" fmla="*/ 1545947 h 1624990"/>
              <a:gd name="connsiteX1547" fmla="*/ 134613 w 4999285"/>
              <a:gd name="connsiteY1547" fmla="*/ 1546783 h 1624990"/>
              <a:gd name="connsiteX1548" fmla="*/ 129003 w 4999285"/>
              <a:gd name="connsiteY1548" fmla="*/ 1545968 h 1624990"/>
              <a:gd name="connsiteX1549" fmla="*/ 128756 w 4999285"/>
              <a:gd name="connsiteY1549" fmla="*/ 1544452 h 1624990"/>
              <a:gd name="connsiteX1550" fmla="*/ 128928 w 4999285"/>
              <a:gd name="connsiteY1550" fmla="*/ 1544076 h 1624990"/>
              <a:gd name="connsiteX1551" fmla="*/ 128715 w 4999285"/>
              <a:gd name="connsiteY1551" fmla="*/ 1544198 h 1624990"/>
              <a:gd name="connsiteX1552" fmla="*/ 759650 w 4999285"/>
              <a:gd name="connsiteY1552" fmla="*/ 1534353 h 1624990"/>
              <a:gd name="connsiteX1553" fmla="*/ 797484 w 4999285"/>
              <a:gd name="connsiteY1553" fmla="*/ 1535054 h 1624990"/>
              <a:gd name="connsiteX1554" fmla="*/ 780137 w 4999285"/>
              <a:gd name="connsiteY1554" fmla="*/ 1538382 h 1624990"/>
              <a:gd name="connsiteX1555" fmla="*/ 762559 w 4999285"/>
              <a:gd name="connsiteY1555" fmla="*/ 1535054 h 1624990"/>
              <a:gd name="connsiteX1556" fmla="*/ 1668611 w 4999285"/>
              <a:gd name="connsiteY1556" fmla="*/ 1533064 h 1624990"/>
              <a:gd name="connsiteX1557" fmla="*/ 1718357 w 4999285"/>
              <a:gd name="connsiteY1557" fmla="*/ 1538341 h 1624990"/>
              <a:gd name="connsiteX1558" fmla="*/ 1772261 w 4999285"/>
              <a:gd name="connsiteY1558" fmla="*/ 1545865 h 1624990"/>
              <a:gd name="connsiteX1559" fmla="*/ 1871811 w 4999285"/>
              <a:gd name="connsiteY1559" fmla="*/ 1542395 h 1624990"/>
              <a:gd name="connsiteX1560" fmla="*/ 1928573 w 4999285"/>
              <a:gd name="connsiteY1560" fmla="*/ 1539678 h 1624990"/>
              <a:gd name="connsiteX1561" fmla="*/ 1926507 w 4999285"/>
              <a:gd name="connsiteY1561" fmla="*/ 1539017 h 1624990"/>
              <a:gd name="connsiteX1562" fmla="*/ 1934402 w 4999285"/>
              <a:gd name="connsiteY1562" fmla="*/ 1538943 h 1624990"/>
              <a:gd name="connsiteX1563" fmla="*/ 2062759 w 4999285"/>
              <a:gd name="connsiteY1563" fmla="*/ 1536702 h 1624990"/>
              <a:gd name="connsiteX1564" fmla="*/ 2051307 w 4999285"/>
              <a:gd name="connsiteY1564" fmla="*/ 1539463 h 1624990"/>
              <a:gd name="connsiteX1565" fmla="*/ 2033736 w 4999285"/>
              <a:gd name="connsiteY1565" fmla="*/ 1548745 h 1624990"/>
              <a:gd name="connsiteX1566" fmla="*/ 2031309 w 4999285"/>
              <a:gd name="connsiteY1566" fmla="*/ 1553457 h 1624990"/>
              <a:gd name="connsiteX1567" fmla="*/ 2052786 w 4999285"/>
              <a:gd name="connsiteY1567" fmla="*/ 1552270 h 1624990"/>
              <a:gd name="connsiteX1568" fmla="*/ 2068661 w 4999285"/>
              <a:gd name="connsiteY1568" fmla="*/ 1549095 h 1624990"/>
              <a:gd name="connsiteX1569" fmla="*/ 2106761 w 4999285"/>
              <a:gd name="connsiteY1569" fmla="*/ 1552270 h 1624990"/>
              <a:gd name="connsiteX1570" fmla="*/ 2103586 w 4999285"/>
              <a:gd name="connsiteY1570" fmla="*/ 1555445 h 1624990"/>
              <a:gd name="connsiteX1571" fmla="*/ 2098971 w 4999285"/>
              <a:gd name="connsiteY1571" fmla="*/ 1557368 h 1624990"/>
              <a:gd name="connsiteX1572" fmla="*/ 2130573 w 4999285"/>
              <a:gd name="connsiteY1572" fmla="*/ 1554495 h 1624990"/>
              <a:gd name="connsiteX1573" fmla="*/ 2131623 w 4999285"/>
              <a:gd name="connsiteY1573" fmla="*/ 1554342 h 1624990"/>
              <a:gd name="connsiteX1574" fmla="*/ 2106761 w 4999285"/>
              <a:gd name="connsiteY1574" fmla="*/ 1552270 h 1624990"/>
              <a:gd name="connsiteX1575" fmla="*/ 2116286 w 4999285"/>
              <a:gd name="connsiteY1575" fmla="*/ 1542745 h 1624990"/>
              <a:gd name="connsiteX1576" fmla="*/ 2164020 w 4999285"/>
              <a:gd name="connsiteY1576" fmla="*/ 1544919 h 1624990"/>
              <a:gd name="connsiteX1577" fmla="*/ 2184122 w 4999285"/>
              <a:gd name="connsiteY1577" fmla="*/ 1546686 h 1624990"/>
              <a:gd name="connsiteX1578" fmla="*/ 2244873 w 4999285"/>
              <a:gd name="connsiteY1578" fmla="*/ 1537826 h 1624990"/>
              <a:gd name="connsiteX1579" fmla="*/ 2228204 w 4999285"/>
              <a:gd name="connsiteY1579" fmla="*/ 1542589 h 1624990"/>
              <a:gd name="connsiteX1580" fmla="*/ 2203540 w 4999285"/>
              <a:gd name="connsiteY1580" fmla="*/ 1548392 h 1624990"/>
              <a:gd name="connsiteX1581" fmla="*/ 2211536 w 4999285"/>
              <a:gd name="connsiteY1581" fmla="*/ 1549095 h 1624990"/>
              <a:gd name="connsiteX1582" fmla="*/ 2237050 w 4999285"/>
              <a:gd name="connsiteY1582" fmla="*/ 1556453 h 1624990"/>
              <a:gd name="connsiteX1583" fmla="*/ 2246414 w 4999285"/>
              <a:gd name="connsiteY1583" fmla="*/ 1559607 h 1624990"/>
              <a:gd name="connsiteX1584" fmla="*/ 2170619 w 4999285"/>
              <a:gd name="connsiteY1584" fmla="*/ 1558765 h 1624990"/>
              <a:gd name="connsiteX1585" fmla="*/ 2144861 w 4999285"/>
              <a:gd name="connsiteY1585" fmla="*/ 1568782 h 1624990"/>
              <a:gd name="connsiteX1586" fmla="*/ 2145193 w 4999285"/>
              <a:gd name="connsiteY1586" fmla="*/ 1569909 h 1624990"/>
              <a:gd name="connsiteX1587" fmla="*/ 2166423 w 4999285"/>
              <a:gd name="connsiteY1587" fmla="*/ 1568581 h 1624990"/>
              <a:gd name="connsiteX1588" fmla="*/ 2167145 w 4999285"/>
              <a:gd name="connsiteY1588" fmla="*/ 1568724 h 1624990"/>
              <a:gd name="connsiteX1589" fmla="*/ 2187723 w 4999285"/>
              <a:gd name="connsiteY1589" fmla="*/ 1564020 h 1624990"/>
              <a:gd name="connsiteX1590" fmla="*/ 2181487 w 4999285"/>
              <a:gd name="connsiteY1590" fmla="*/ 1569122 h 1624990"/>
              <a:gd name="connsiteX1591" fmla="*/ 2175815 w 4999285"/>
              <a:gd name="connsiteY1591" fmla="*/ 1570431 h 1624990"/>
              <a:gd name="connsiteX1592" fmla="*/ 2179097 w 4999285"/>
              <a:gd name="connsiteY1592" fmla="*/ 1571077 h 1624990"/>
              <a:gd name="connsiteX1593" fmla="*/ 2181487 w 4999285"/>
              <a:gd name="connsiteY1593" fmla="*/ 1569122 h 1624990"/>
              <a:gd name="connsiteX1594" fmla="*/ 2182961 w 4999285"/>
              <a:gd name="connsiteY1594" fmla="*/ 1568782 h 1624990"/>
              <a:gd name="connsiteX1595" fmla="*/ 2183465 w 4999285"/>
              <a:gd name="connsiteY1595" fmla="*/ 1571937 h 1624990"/>
              <a:gd name="connsiteX1596" fmla="*/ 2187162 w 4999285"/>
              <a:gd name="connsiteY1596" fmla="*/ 1572666 h 1624990"/>
              <a:gd name="connsiteX1597" fmla="*/ 2199629 w 4999285"/>
              <a:gd name="connsiteY1597" fmla="*/ 1568782 h 1624990"/>
              <a:gd name="connsiteX1598" fmla="*/ 2196423 w 4999285"/>
              <a:gd name="connsiteY1598" fmla="*/ 1577514 h 1624990"/>
              <a:gd name="connsiteX1599" fmla="*/ 2238148 w 4999285"/>
              <a:gd name="connsiteY1599" fmla="*/ 1578532 h 1624990"/>
              <a:gd name="connsiteX1600" fmla="*/ 2240111 w 4999285"/>
              <a:gd name="connsiteY1600" fmla="*/ 1574495 h 1624990"/>
              <a:gd name="connsiteX1601" fmla="*/ 2263822 w 4999285"/>
              <a:gd name="connsiteY1601" fmla="*/ 1576405 h 1624990"/>
              <a:gd name="connsiteX1602" fmla="*/ 2281354 w 4999285"/>
              <a:gd name="connsiteY1602" fmla="*/ 1579660 h 1624990"/>
              <a:gd name="connsiteX1603" fmla="*/ 2316517 w 4999285"/>
              <a:gd name="connsiteY1603" fmla="*/ 1576180 h 1624990"/>
              <a:gd name="connsiteX1604" fmla="*/ 2262336 w 4999285"/>
              <a:gd name="connsiteY1604" fmla="*/ 1564970 h 1624990"/>
              <a:gd name="connsiteX1605" fmla="*/ 2246414 w 4999285"/>
              <a:gd name="connsiteY1605" fmla="*/ 1559607 h 1624990"/>
              <a:gd name="connsiteX1606" fmla="*/ 2424967 w 4999285"/>
              <a:gd name="connsiteY1606" fmla="*/ 1561591 h 1624990"/>
              <a:gd name="connsiteX1607" fmla="*/ 2426010 w 4999285"/>
              <a:gd name="connsiteY1607" fmla="*/ 1561222 h 1624990"/>
              <a:gd name="connsiteX1608" fmla="*/ 2427436 w 4999285"/>
              <a:gd name="connsiteY1608" fmla="*/ 1552270 h 1624990"/>
              <a:gd name="connsiteX1609" fmla="*/ 2433852 w 4999285"/>
              <a:gd name="connsiteY1609" fmla="*/ 1554887 h 1624990"/>
              <a:gd name="connsiteX1610" fmla="*/ 2440103 w 4999285"/>
              <a:gd name="connsiteY1610" fmla="*/ 1561759 h 1624990"/>
              <a:gd name="connsiteX1611" fmla="*/ 2425950 w 4999285"/>
              <a:gd name="connsiteY1611" fmla="*/ 1561602 h 1624990"/>
              <a:gd name="connsiteX1612" fmla="*/ 2425960 w 4999285"/>
              <a:gd name="connsiteY1612" fmla="*/ 1561539 h 1624990"/>
              <a:gd name="connsiteX1613" fmla="*/ 2425868 w 4999285"/>
              <a:gd name="connsiteY1613" fmla="*/ 1561601 h 1624990"/>
              <a:gd name="connsiteX1614" fmla="*/ 2425950 w 4999285"/>
              <a:gd name="connsiteY1614" fmla="*/ 1561602 h 1624990"/>
              <a:gd name="connsiteX1615" fmla="*/ 2425904 w 4999285"/>
              <a:gd name="connsiteY1615" fmla="*/ 1561892 h 1624990"/>
              <a:gd name="connsiteX1616" fmla="*/ 2425290 w 4999285"/>
              <a:gd name="connsiteY1616" fmla="*/ 1565414 h 1624990"/>
              <a:gd name="connsiteX1617" fmla="*/ 2437883 w 4999285"/>
              <a:gd name="connsiteY1617" fmla="*/ 1564167 h 1624990"/>
              <a:gd name="connsiteX1618" fmla="*/ 2424578 w 4999285"/>
              <a:gd name="connsiteY1618" fmla="*/ 1569500 h 1624990"/>
              <a:gd name="connsiteX1619" fmla="*/ 2424261 w 4999285"/>
              <a:gd name="connsiteY1619" fmla="*/ 1571320 h 1624990"/>
              <a:gd name="connsiteX1620" fmla="*/ 2416351 w 4999285"/>
              <a:gd name="connsiteY1620" fmla="*/ 1572798 h 1624990"/>
              <a:gd name="connsiteX1621" fmla="*/ 2412340 w 4999285"/>
              <a:gd name="connsiteY1621" fmla="*/ 1574406 h 1624990"/>
              <a:gd name="connsiteX1622" fmla="*/ 2396619 w 4999285"/>
              <a:gd name="connsiteY1622" fmla="*/ 1582217 h 1624990"/>
              <a:gd name="connsiteX1623" fmla="*/ 2413423 w 4999285"/>
              <a:gd name="connsiteY1623" fmla="*/ 1586908 h 1624990"/>
              <a:gd name="connsiteX1624" fmla="*/ 2413348 w 4999285"/>
              <a:gd name="connsiteY1624" fmla="*/ 1587110 h 1624990"/>
              <a:gd name="connsiteX1625" fmla="*/ 2393824 w 4999285"/>
              <a:gd name="connsiteY1625" fmla="*/ 1583605 h 1624990"/>
              <a:gd name="connsiteX1626" fmla="*/ 2378223 w 4999285"/>
              <a:gd name="connsiteY1626" fmla="*/ 1591357 h 1624990"/>
              <a:gd name="connsiteX1627" fmla="*/ 2356792 w 4999285"/>
              <a:gd name="connsiteY1627" fmla="*/ 1593739 h 1624990"/>
              <a:gd name="connsiteX1628" fmla="*/ 2382901 w 4999285"/>
              <a:gd name="connsiteY1628" fmla="*/ 1581645 h 1624990"/>
              <a:gd name="connsiteX1629" fmla="*/ 2368406 w 4999285"/>
              <a:gd name="connsiteY1629" fmla="*/ 1579042 h 1624990"/>
              <a:gd name="connsiteX1630" fmla="*/ 2350970 w 4999285"/>
              <a:gd name="connsiteY1630" fmla="*/ 1583308 h 1624990"/>
              <a:gd name="connsiteX1631" fmla="*/ 2354411 w 4999285"/>
              <a:gd name="connsiteY1631" fmla="*/ 1584020 h 1624990"/>
              <a:gd name="connsiteX1632" fmla="*/ 2306786 w 4999285"/>
              <a:gd name="connsiteY1632" fmla="*/ 1590370 h 1624990"/>
              <a:gd name="connsiteX1633" fmla="*/ 2246461 w 4999285"/>
              <a:gd name="connsiteY1633" fmla="*/ 1587195 h 1624990"/>
              <a:gd name="connsiteX1634" fmla="*/ 2236968 w 4999285"/>
              <a:gd name="connsiteY1634" fmla="*/ 1586958 h 1624990"/>
              <a:gd name="connsiteX1635" fmla="*/ 2236995 w 4999285"/>
              <a:gd name="connsiteY1635" fmla="*/ 1584051 h 1624990"/>
              <a:gd name="connsiteX1636" fmla="*/ 2235348 w 4999285"/>
              <a:gd name="connsiteY1636" fmla="*/ 1584214 h 1624990"/>
              <a:gd name="connsiteX1637" fmla="*/ 2200337 w 4999285"/>
              <a:gd name="connsiteY1637" fmla="*/ 1580804 h 1624990"/>
              <a:gd name="connsiteX1638" fmla="*/ 2207033 w 4999285"/>
              <a:gd name="connsiteY1638" fmla="*/ 1586209 h 1624990"/>
              <a:gd name="connsiteX1639" fmla="*/ 2185370 w 4999285"/>
              <a:gd name="connsiteY1639" fmla="*/ 1585668 h 1624990"/>
              <a:gd name="connsiteX1640" fmla="*/ 2186226 w 4999285"/>
              <a:gd name="connsiteY1640" fmla="*/ 1586669 h 1624990"/>
              <a:gd name="connsiteX1641" fmla="*/ 2169431 w 4999285"/>
              <a:gd name="connsiteY1641" fmla="*/ 1585269 h 1624990"/>
              <a:gd name="connsiteX1642" fmla="*/ 2163127 w 4999285"/>
              <a:gd name="connsiteY1642" fmla="*/ 1585111 h 1624990"/>
              <a:gd name="connsiteX1643" fmla="*/ 2154386 w 4999285"/>
              <a:gd name="connsiteY1643" fmla="*/ 1590214 h 1624990"/>
              <a:gd name="connsiteX1644" fmla="*/ 2161529 w 4999285"/>
              <a:gd name="connsiteY1644" fmla="*/ 1585451 h 1624990"/>
              <a:gd name="connsiteX1645" fmla="*/ 2161979 w 4999285"/>
              <a:gd name="connsiteY1645" fmla="*/ 1585083 h 1624990"/>
              <a:gd name="connsiteX1646" fmla="*/ 2138114 w 4999285"/>
              <a:gd name="connsiteY1646" fmla="*/ 1584486 h 1624990"/>
              <a:gd name="connsiteX1647" fmla="*/ 2137489 w 4999285"/>
              <a:gd name="connsiteY1647" fmla="*/ 1584012 h 1624990"/>
              <a:gd name="connsiteX1648" fmla="*/ 2132392 w 4999285"/>
              <a:gd name="connsiteY1648" fmla="*/ 1583959 h 1624990"/>
              <a:gd name="connsiteX1649" fmla="*/ 2133582 w 4999285"/>
              <a:gd name="connsiteY1649" fmla="*/ 1584373 h 1624990"/>
              <a:gd name="connsiteX1650" fmla="*/ 2119461 w 4999285"/>
              <a:gd name="connsiteY1650" fmla="*/ 1584020 h 1624990"/>
              <a:gd name="connsiteX1651" fmla="*/ 2111467 w 4999285"/>
              <a:gd name="connsiteY1651" fmla="*/ 1585425 h 1624990"/>
              <a:gd name="connsiteX1652" fmla="*/ 2110845 w 4999285"/>
              <a:gd name="connsiteY1652" fmla="*/ 1587292 h 1624990"/>
              <a:gd name="connsiteX1653" fmla="*/ 2108586 w 4999285"/>
              <a:gd name="connsiteY1653" fmla="*/ 1587409 h 1624990"/>
              <a:gd name="connsiteX1654" fmla="*/ 2109253 w 4999285"/>
              <a:gd name="connsiteY1654" fmla="*/ 1587494 h 1624990"/>
              <a:gd name="connsiteX1655" fmla="*/ 2108460 w 4999285"/>
              <a:gd name="connsiteY1655" fmla="*/ 1587416 h 1624990"/>
              <a:gd name="connsiteX1656" fmla="*/ 2090542 w 4999285"/>
              <a:gd name="connsiteY1656" fmla="*/ 1588344 h 1624990"/>
              <a:gd name="connsiteX1657" fmla="*/ 2086767 w 4999285"/>
              <a:gd name="connsiteY1657" fmla="*/ 1588993 h 1624990"/>
              <a:gd name="connsiteX1658" fmla="*/ 2047075 w 4999285"/>
              <a:gd name="connsiteY1658" fmla="*/ 1586005 h 1624990"/>
              <a:gd name="connsiteX1659" fmla="*/ 2021012 w 4999285"/>
              <a:gd name="connsiteY1659" fmla="*/ 1583059 h 1624990"/>
              <a:gd name="connsiteX1660" fmla="*/ 2021710 w 4999285"/>
              <a:gd name="connsiteY1660" fmla="*/ 1580483 h 1624990"/>
              <a:gd name="connsiteX1661" fmla="*/ 2012214 w 4999285"/>
              <a:gd name="connsiteY1661" fmla="*/ 1581729 h 1624990"/>
              <a:gd name="connsiteX1662" fmla="*/ 2012104 w 4999285"/>
              <a:gd name="connsiteY1662" fmla="*/ 1582052 h 1624990"/>
              <a:gd name="connsiteX1663" fmla="*/ 2021012 w 4999285"/>
              <a:gd name="connsiteY1663" fmla="*/ 1583059 h 1624990"/>
              <a:gd name="connsiteX1664" fmla="*/ 2019799 w 4999285"/>
              <a:gd name="connsiteY1664" fmla="*/ 1587537 h 1624990"/>
              <a:gd name="connsiteX1665" fmla="*/ 2017861 w 4999285"/>
              <a:gd name="connsiteY1665" fmla="*/ 1593195 h 1624990"/>
              <a:gd name="connsiteX1666" fmla="*/ 2007162 w 4999285"/>
              <a:gd name="connsiteY1666" fmla="*/ 1590683 h 1624990"/>
              <a:gd name="connsiteX1667" fmla="*/ 2005161 w 4999285"/>
              <a:gd name="connsiteY1667" fmla="*/ 1593545 h 1624990"/>
              <a:gd name="connsiteX1668" fmla="*/ 1982935 w 4999285"/>
              <a:gd name="connsiteY1668" fmla="*/ 1587140 h 1624990"/>
              <a:gd name="connsiteX1669" fmla="*/ 1980053 w 4999285"/>
              <a:gd name="connsiteY1669" fmla="*/ 1583096 h 1624990"/>
              <a:gd name="connsiteX1670" fmla="*/ 1978710 w 4999285"/>
              <a:gd name="connsiteY1670" fmla="*/ 1582562 h 1624990"/>
              <a:gd name="connsiteX1671" fmla="*/ 1965523 w 4999285"/>
              <a:gd name="connsiteY1671" fmla="*/ 1584735 h 1624990"/>
              <a:gd name="connsiteX1672" fmla="*/ 1961618 w 4999285"/>
              <a:gd name="connsiteY1672" fmla="*/ 1584041 h 1624990"/>
              <a:gd name="connsiteX1673" fmla="*/ 1937899 w 4999285"/>
              <a:gd name="connsiteY1673" fmla="*/ 1584130 h 1624990"/>
              <a:gd name="connsiteX1674" fmla="*/ 1941661 w 4999285"/>
              <a:gd name="connsiteY1674" fmla="*/ 1586845 h 1624990"/>
              <a:gd name="connsiteX1675" fmla="*/ 1941475 w 4999285"/>
              <a:gd name="connsiteY1675" fmla="*/ 1586912 h 1624990"/>
              <a:gd name="connsiteX1676" fmla="*/ 1958298 w 4999285"/>
              <a:gd name="connsiteY1676" fmla="*/ 1585925 h 1624990"/>
              <a:gd name="connsiteX1677" fmla="*/ 1965523 w 4999285"/>
              <a:gd name="connsiteY1677" fmla="*/ 1584735 h 1624990"/>
              <a:gd name="connsiteX1678" fmla="*/ 1982936 w 4999285"/>
              <a:gd name="connsiteY1678" fmla="*/ 1587832 h 1624990"/>
              <a:gd name="connsiteX1679" fmla="*/ 1954361 w 4999285"/>
              <a:gd name="connsiteY1679" fmla="*/ 1611645 h 1624990"/>
              <a:gd name="connsiteX1680" fmla="*/ 1921023 w 4999285"/>
              <a:gd name="connsiteY1680" fmla="*/ 1599739 h 1624990"/>
              <a:gd name="connsiteX1681" fmla="*/ 1910891 w 4999285"/>
              <a:gd name="connsiteY1681" fmla="*/ 1597897 h 1624990"/>
              <a:gd name="connsiteX1682" fmla="*/ 1907050 w 4999285"/>
              <a:gd name="connsiteY1682" fmla="*/ 1599276 h 1624990"/>
              <a:gd name="connsiteX1683" fmla="*/ 1871811 w 4999285"/>
              <a:gd name="connsiteY1683" fmla="*/ 1609070 h 1624990"/>
              <a:gd name="connsiteX1684" fmla="*/ 1843236 w 4999285"/>
              <a:gd name="connsiteY1684" fmla="*/ 1602720 h 1624990"/>
              <a:gd name="connsiteX1685" fmla="*/ 1857071 w 4999285"/>
              <a:gd name="connsiteY1685" fmla="*/ 1589542 h 1624990"/>
              <a:gd name="connsiteX1686" fmla="*/ 1860454 w 4999285"/>
              <a:gd name="connsiteY1686" fmla="*/ 1588600 h 1624990"/>
              <a:gd name="connsiteX1687" fmla="*/ 1825773 w 4999285"/>
              <a:gd name="connsiteY1687" fmla="*/ 1592595 h 1624990"/>
              <a:gd name="connsiteX1688" fmla="*/ 1807477 w 4999285"/>
              <a:gd name="connsiteY1688" fmla="*/ 1591486 h 1624990"/>
              <a:gd name="connsiteX1689" fmla="*/ 1801961 w 4999285"/>
              <a:gd name="connsiteY1689" fmla="*/ 1602720 h 1624990"/>
              <a:gd name="connsiteX1690" fmla="*/ 1796808 w 4999285"/>
              <a:gd name="connsiteY1690" fmla="*/ 1590839 h 1624990"/>
              <a:gd name="connsiteX1691" fmla="*/ 1771396 w 4999285"/>
              <a:gd name="connsiteY1691" fmla="*/ 1589299 h 1624990"/>
              <a:gd name="connsiteX1692" fmla="*/ 1794660 w 4999285"/>
              <a:gd name="connsiteY1692" fmla="*/ 1585887 h 1624990"/>
              <a:gd name="connsiteX1693" fmla="*/ 1793875 w 4999285"/>
              <a:gd name="connsiteY1693" fmla="*/ 1584075 h 1624990"/>
              <a:gd name="connsiteX1694" fmla="*/ 1793797 w 4999285"/>
              <a:gd name="connsiteY1694" fmla="*/ 1583959 h 1624990"/>
              <a:gd name="connsiteX1695" fmla="*/ 1788532 w 4999285"/>
              <a:gd name="connsiteY1695" fmla="*/ 1583741 h 1624990"/>
              <a:gd name="connsiteX1696" fmla="*/ 1782234 w 4999285"/>
              <a:gd name="connsiteY1696" fmla="*/ 1581864 h 1624990"/>
              <a:gd name="connsiteX1697" fmla="*/ 1780135 w 4999285"/>
              <a:gd name="connsiteY1697" fmla="*/ 1582273 h 1624990"/>
              <a:gd name="connsiteX1698" fmla="*/ 1780985 w 4999285"/>
              <a:gd name="connsiteY1698" fmla="*/ 1581491 h 1624990"/>
              <a:gd name="connsiteX1699" fmla="*/ 1754336 w 4999285"/>
              <a:gd name="connsiteY1699" fmla="*/ 1573545 h 1624990"/>
              <a:gd name="connsiteX1700" fmla="*/ 1753211 w 4999285"/>
              <a:gd name="connsiteY1700" fmla="*/ 1569034 h 1624990"/>
              <a:gd name="connsiteX1701" fmla="*/ 1728936 w 4999285"/>
              <a:gd name="connsiteY1701" fmla="*/ 1564620 h 1624990"/>
              <a:gd name="connsiteX1702" fmla="*/ 1740035 w 4999285"/>
              <a:gd name="connsiteY1702" fmla="*/ 1572548 h 1624990"/>
              <a:gd name="connsiteX1703" fmla="*/ 1723664 w 4999285"/>
              <a:gd name="connsiteY1703" fmla="*/ 1576336 h 1624990"/>
              <a:gd name="connsiteX1704" fmla="*/ 1709886 w 4999285"/>
              <a:gd name="connsiteY1704" fmla="*/ 1577320 h 1624990"/>
              <a:gd name="connsiteX1705" fmla="*/ 1709037 w 4999285"/>
              <a:gd name="connsiteY1705" fmla="*/ 1577700 h 1624990"/>
              <a:gd name="connsiteX1706" fmla="*/ 1720141 w 4999285"/>
              <a:gd name="connsiteY1706" fmla="*/ 1577841 h 1624990"/>
              <a:gd name="connsiteX1707" fmla="*/ 1719411 w 4999285"/>
              <a:gd name="connsiteY1707" fmla="*/ 1577320 h 1624990"/>
              <a:gd name="connsiteX1708" fmla="*/ 1723664 w 4999285"/>
              <a:gd name="connsiteY1708" fmla="*/ 1576336 h 1624990"/>
              <a:gd name="connsiteX1709" fmla="*/ 1743368 w 4999285"/>
              <a:gd name="connsiteY1709" fmla="*/ 1574928 h 1624990"/>
              <a:gd name="connsiteX1710" fmla="*/ 1747941 w 4999285"/>
              <a:gd name="connsiteY1710" fmla="*/ 1578195 h 1624990"/>
              <a:gd name="connsiteX1711" fmla="*/ 1756717 w 4999285"/>
              <a:gd name="connsiteY1711" fmla="*/ 1578307 h 1624990"/>
              <a:gd name="connsiteX1712" fmla="*/ 1750841 w 4999285"/>
              <a:gd name="connsiteY1712" fmla="*/ 1580266 h 1624990"/>
              <a:gd name="connsiteX1713" fmla="*/ 1751161 w 4999285"/>
              <a:gd name="connsiteY1713" fmla="*/ 1580495 h 1624990"/>
              <a:gd name="connsiteX1714" fmla="*/ 1731109 w 4999285"/>
              <a:gd name="connsiteY1714" fmla="*/ 1585666 h 1624990"/>
              <a:gd name="connsiteX1715" fmla="*/ 1726609 w 4999285"/>
              <a:gd name="connsiteY1715" fmla="*/ 1582455 h 1624990"/>
              <a:gd name="connsiteX1716" fmla="*/ 1692561 w 4999285"/>
              <a:gd name="connsiteY1716" fmla="*/ 1585074 h 1624990"/>
              <a:gd name="connsiteX1717" fmla="*/ 1691783 w 4999285"/>
              <a:gd name="connsiteY1717" fmla="*/ 1585422 h 1624990"/>
              <a:gd name="connsiteX1718" fmla="*/ 1698968 w 4999285"/>
              <a:gd name="connsiteY1718" fmla="*/ 1586130 h 1624990"/>
              <a:gd name="connsiteX1719" fmla="*/ 1704329 w 4999285"/>
              <a:gd name="connsiteY1719" fmla="*/ 1585451 h 1624990"/>
              <a:gd name="connsiteX1720" fmla="*/ 1747192 w 4999285"/>
              <a:gd name="connsiteY1720" fmla="*/ 1587832 h 1624990"/>
              <a:gd name="connsiteX1721" fmla="*/ 1749743 w 4999285"/>
              <a:gd name="connsiteY1721" fmla="*/ 1587987 h 1624990"/>
              <a:gd name="connsiteX1722" fmla="*/ 1763863 w 4999285"/>
              <a:gd name="connsiteY1722" fmla="*/ 1585442 h 1624990"/>
              <a:gd name="connsiteX1723" fmla="*/ 1780135 w 4999285"/>
              <a:gd name="connsiteY1723" fmla="*/ 1582273 h 1624990"/>
              <a:gd name="connsiteX1724" fmla="*/ 1777435 w 4999285"/>
              <a:gd name="connsiteY1724" fmla="*/ 1584753 h 1624990"/>
              <a:gd name="connsiteX1725" fmla="*/ 1768735 w 4999285"/>
              <a:gd name="connsiteY1725" fmla="*/ 1589138 h 1624990"/>
              <a:gd name="connsiteX1726" fmla="*/ 1771396 w 4999285"/>
              <a:gd name="connsiteY1726" fmla="*/ 1589299 h 1624990"/>
              <a:gd name="connsiteX1727" fmla="*/ 1767192 w 4999285"/>
              <a:gd name="connsiteY1727" fmla="*/ 1589916 h 1624990"/>
              <a:gd name="connsiteX1728" fmla="*/ 1760686 w 4999285"/>
              <a:gd name="connsiteY1728" fmla="*/ 1593195 h 1624990"/>
              <a:gd name="connsiteX1729" fmla="*/ 1751182 w 4999285"/>
              <a:gd name="connsiteY1729" fmla="*/ 1592264 h 1624990"/>
              <a:gd name="connsiteX1730" fmla="*/ 1635273 w 4999285"/>
              <a:gd name="connsiteY1730" fmla="*/ 1609264 h 1624990"/>
              <a:gd name="connsiteX1731" fmla="*/ 1581430 w 4999285"/>
              <a:gd name="connsiteY1731" fmla="*/ 1617647 h 1624990"/>
              <a:gd name="connsiteX1732" fmla="*/ 1566217 w 4999285"/>
              <a:gd name="connsiteY1732" fmla="*/ 1611645 h 1624990"/>
              <a:gd name="connsiteX1733" fmla="*/ 1574369 w 4999285"/>
              <a:gd name="connsiteY1733" fmla="*/ 1596178 h 1624990"/>
              <a:gd name="connsiteX1734" fmla="*/ 1585775 w 4999285"/>
              <a:gd name="connsiteY1734" fmla="*/ 1590755 h 1624990"/>
              <a:gd name="connsiteX1735" fmla="*/ 1595580 w 4999285"/>
              <a:gd name="connsiteY1735" fmla="*/ 1592692 h 1624990"/>
              <a:gd name="connsiteX1736" fmla="*/ 1604317 w 4999285"/>
              <a:gd name="connsiteY1736" fmla="*/ 1592595 h 1624990"/>
              <a:gd name="connsiteX1737" fmla="*/ 1594792 w 4999285"/>
              <a:gd name="connsiteY1737" fmla="*/ 1587832 h 1624990"/>
              <a:gd name="connsiteX1738" fmla="*/ 1593048 w 4999285"/>
              <a:gd name="connsiteY1738" fmla="*/ 1587296 h 1624990"/>
              <a:gd name="connsiteX1739" fmla="*/ 1600493 w 4999285"/>
              <a:gd name="connsiteY1739" fmla="*/ 1583756 h 1624990"/>
              <a:gd name="connsiteX1740" fmla="*/ 1597672 w 4999285"/>
              <a:gd name="connsiteY1740" fmla="*/ 1583726 h 1624990"/>
              <a:gd name="connsiteX1741" fmla="*/ 1586849 w 4999285"/>
              <a:gd name="connsiteY1741" fmla="*/ 1585391 h 1624990"/>
              <a:gd name="connsiteX1742" fmla="*/ 1585457 w 4999285"/>
              <a:gd name="connsiteY1742" fmla="*/ 1584963 h 1624990"/>
              <a:gd name="connsiteX1743" fmla="*/ 1554930 w 4999285"/>
              <a:gd name="connsiteY1743" fmla="*/ 1590639 h 1624990"/>
              <a:gd name="connsiteX1744" fmla="*/ 1547961 w 4999285"/>
              <a:gd name="connsiteY1744" fmla="*/ 1583670 h 1624990"/>
              <a:gd name="connsiteX1745" fmla="*/ 1526936 w 4999285"/>
              <a:gd name="connsiteY1745" fmla="*/ 1581334 h 1624990"/>
              <a:gd name="connsiteX1746" fmla="*/ 1523815 w 4999285"/>
              <a:gd name="connsiteY1746" fmla="*/ 1583362 h 1624990"/>
              <a:gd name="connsiteX1747" fmla="*/ 1506080 w 4999285"/>
              <a:gd name="connsiteY1747" fmla="*/ 1593951 h 1624990"/>
              <a:gd name="connsiteX1748" fmla="*/ 1527722 w 4999285"/>
              <a:gd name="connsiteY1748" fmla="*/ 1600316 h 1624990"/>
              <a:gd name="connsiteX1749" fmla="*/ 1526376 w 4999285"/>
              <a:gd name="connsiteY1749" fmla="*/ 1600827 h 1624990"/>
              <a:gd name="connsiteX1750" fmla="*/ 1504246 w 4999285"/>
              <a:gd name="connsiteY1750" fmla="*/ 1595046 h 1624990"/>
              <a:gd name="connsiteX1751" fmla="*/ 1492398 w 4999285"/>
              <a:gd name="connsiteY1751" fmla="*/ 1602120 h 1624990"/>
              <a:gd name="connsiteX1752" fmla="*/ 1489277 w 4999285"/>
              <a:gd name="connsiteY1752" fmla="*/ 1595868 h 1624990"/>
              <a:gd name="connsiteX1753" fmla="*/ 1489478 w 4999285"/>
              <a:gd name="connsiteY1753" fmla="*/ 1592386 h 1624990"/>
              <a:gd name="connsiteX1754" fmla="*/ 1478988 w 4999285"/>
              <a:gd name="connsiteY1754" fmla="*/ 1591282 h 1624990"/>
              <a:gd name="connsiteX1755" fmla="*/ 1471662 w 4999285"/>
              <a:gd name="connsiteY1755" fmla="*/ 1596737 h 1624990"/>
              <a:gd name="connsiteX1756" fmla="*/ 1451917 w 4999285"/>
              <a:gd name="connsiteY1756" fmla="*/ 1604501 h 1624990"/>
              <a:gd name="connsiteX1757" fmla="*/ 1447136 w 4999285"/>
              <a:gd name="connsiteY1757" fmla="*/ 1592809 h 1624990"/>
              <a:gd name="connsiteX1758" fmla="*/ 1446599 w 4999285"/>
              <a:gd name="connsiteY1758" fmla="*/ 1587873 h 1624990"/>
              <a:gd name="connsiteX1759" fmla="*/ 1436836 w 4999285"/>
              <a:gd name="connsiteY1759" fmla="*/ 1586845 h 1624990"/>
              <a:gd name="connsiteX1760" fmla="*/ 1425518 w 4999285"/>
              <a:gd name="connsiteY1760" fmla="*/ 1587933 h 1624990"/>
              <a:gd name="connsiteX1761" fmla="*/ 1411436 w 4999285"/>
              <a:gd name="connsiteY1761" fmla="*/ 1599739 h 1624990"/>
              <a:gd name="connsiteX1762" fmla="*/ 1410317 w 4999285"/>
              <a:gd name="connsiteY1762" fmla="*/ 1590436 h 1624990"/>
              <a:gd name="connsiteX1763" fmla="*/ 1409936 w 4999285"/>
              <a:gd name="connsiteY1763" fmla="*/ 1589667 h 1624990"/>
              <a:gd name="connsiteX1764" fmla="*/ 1408261 w 4999285"/>
              <a:gd name="connsiteY1764" fmla="*/ 1596370 h 1624990"/>
              <a:gd name="connsiteX1765" fmla="*/ 1399376 w 4999285"/>
              <a:gd name="connsiteY1765" fmla="*/ 1590447 h 1624990"/>
              <a:gd name="connsiteX1766" fmla="*/ 1409825 w 4999285"/>
              <a:gd name="connsiteY1766" fmla="*/ 1589442 h 1624990"/>
              <a:gd name="connsiteX1767" fmla="*/ 1406673 w 4999285"/>
              <a:gd name="connsiteY1767" fmla="*/ 1583070 h 1624990"/>
              <a:gd name="connsiteX1768" fmla="*/ 1391575 w 4999285"/>
              <a:gd name="connsiteY1768" fmla="*/ 1579842 h 1624990"/>
              <a:gd name="connsiteX1769" fmla="*/ 1389167 w 4999285"/>
              <a:gd name="connsiteY1769" fmla="*/ 1579609 h 1624990"/>
              <a:gd name="connsiteX1770" fmla="*/ 1389211 w 4999285"/>
              <a:gd name="connsiteY1770" fmla="*/ 1583670 h 1624990"/>
              <a:gd name="connsiteX1771" fmla="*/ 1399376 w 4999285"/>
              <a:gd name="connsiteY1771" fmla="*/ 1590447 h 1624990"/>
              <a:gd name="connsiteX1772" fmla="*/ 1373126 w 4999285"/>
              <a:gd name="connsiteY1772" fmla="*/ 1592971 h 1624990"/>
              <a:gd name="connsiteX1773" fmla="*/ 1369756 w 4999285"/>
              <a:gd name="connsiteY1773" fmla="*/ 1587813 h 1624990"/>
              <a:gd name="connsiteX1774" fmla="*/ 1368770 w 4999285"/>
              <a:gd name="connsiteY1774" fmla="*/ 1579960 h 1624990"/>
              <a:gd name="connsiteX1775" fmla="*/ 1375387 w 4999285"/>
              <a:gd name="connsiteY1775" fmla="*/ 1577978 h 1624990"/>
              <a:gd name="connsiteX1776" fmla="*/ 1369671 w 4999285"/>
              <a:gd name="connsiteY1776" fmla="*/ 1572263 h 1624990"/>
              <a:gd name="connsiteX1777" fmla="*/ 1368020 w 4999285"/>
              <a:gd name="connsiteY1777" fmla="*/ 1573995 h 1624990"/>
              <a:gd name="connsiteX1778" fmla="*/ 1368770 w 4999285"/>
              <a:gd name="connsiteY1778" fmla="*/ 1579960 h 1624990"/>
              <a:gd name="connsiteX1779" fmla="*/ 1366986 w 4999285"/>
              <a:gd name="connsiteY1779" fmla="*/ 1580495 h 1624990"/>
              <a:gd name="connsiteX1780" fmla="*/ 1355353 w 4999285"/>
              <a:gd name="connsiteY1780" fmla="*/ 1575842 h 1624990"/>
              <a:gd name="connsiteX1781" fmla="*/ 1348535 w 4999285"/>
              <a:gd name="connsiteY1781" fmla="*/ 1578254 h 1624990"/>
              <a:gd name="connsiteX1782" fmla="*/ 1328092 w 4999285"/>
              <a:gd name="connsiteY1782" fmla="*/ 1583070 h 1624990"/>
              <a:gd name="connsiteX1783" fmla="*/ 1319574 w 4999285"/>
              <a:gd name="connsiteY1783" fmla="*/ 1582462 h 1624990"/>
              <a:gd name="connsiteX1784" fmla="*/ 1325711 w 4999285"/>
              <a:gd name="connsiteY1784" fmla="*/ 1586845 h 1624990"/>
              <a:gd name="connsiteX1785" fmla="*/ 1333260 w 4999285"/>
              <a:gd name="connsiteY1785" fmla="*/ 1592891 h 1624990"/>
              <a:gd name="connsiteX1786" fmla="*/ 1340873 w 4999285"/>
              <a:gd name="connsiteY1786" fmla="*/ 1596072 h 1624990"/>
              <a:gd name="connsiteX1787" fmla="*/ 1271736 w 4999285"/>
              <a:gd name="connsiteY1787" fmla="*/ 1602720 h 1624990"/>
              <a:gd name="connsiteX1788" fmla="*/ 1262211 w 4999285"/>
              <a:gd name="connsiteY1788" fmla="*/ 1609070 h 1624990"/>
              <a:gd name="connsiteX1789" fmla="*/ 1271736 w 4999285"/>
              <a:gd name="connsiteY1789" fmla="*/ 1596370 h 1624990"/>
              <a:gd name="connsiteX1790" fmla="*/ 1284107 w 4999285"/>
              <a:gd name="connsiteY1790" fmla="*/ 1585792 h 1624990"/>
              <a:gd name="connsiteX1791" fmla="*/ 1284482 w 4999285"/>
              <a:gd name="connsiteY1791" fmla="*/ 1585575 h 1624990"/>
              <a:gd name="connsiteX1792" fmla="*/ 1253598 w 4999285"/>
              <a:gd name="connsiteY1792" fmla="*/ 1580945 h 1624990"/>
              <a:gd name="connsiteX1793" fmla="*/ 1249511 w 4999285"/>
              <a:gd name="connsiteY1793" fmla="*/ 1583670 h 1624990"/>
              <a:gd name="connsiteX1794" fmla="*/ 1245288 w 4999285"/>
              <a:gd name="connsiteY1794" fmla="*/ 1579632 h 1624990"/>
              <a:gd name="connsiteX1795" fmla="*/ 1229406 w 4999285"/>
              <a:gd name="connsiteY1795" fmla="*/ 1577091 h 1624990"/>
              <a:gd name="connsiteX1796" fmla="*/ 1224111 w 4999285"/>
              <a:gd name="connsiteY1796" fmla="*/ 1580495 h 1624990"/>
              <a:gd name="connsiteX1797" fmla="*/ 1211411 w 4999285"/>
              <a:gd name="connsiteY1797" fmla="*/ 1583670 h 1624990"/>
              <a:gd name="connsiteX1798" fmla="*/ 1192744 w 4999285"/>
              <a:gd name="connsiteY1798" fmla="*/ 1571225 h 1624990"/>
              <a:gd name="connsiteX1799" fmla="*/ 1192361 w 4999285"/>
              <a:gd name="connsiteY1799" fmla="*/ 1571164 h 1624990"/>
              <a:gd name="connsiteX1800" fmla="*/ 1185217 w 4999285"/>
              <a:gd name="connsiteY1800" fmla="*/ 1573545 h 1624990"/>
              <a:gd name="connsiteX1801" fmla="*/ 1183924 w 4999285"/>
              <a:gd name="connsiteY1801" fmla="*/ 1565345 h 1624990"/>
              <a:gd name="connsiteX1802" fmla="*/ 1176118 w 4999285"/>
              <a:gd name="connsiteY1802" fmla="*/ 1560141 h 1624990"/>
              <a:gd name="connsiteX1803" fmla="*/ 1171058 w 4999285"/>
              <a:gd name="connsiteY1803" fmla="*/ 1560642 h 1624990"/>
              <a:gd name="connsiteX1804" fmla="*/ 1174687 w 4999285"/>
              <a:gd name="connsiteY1804" fmla="*/ 1559188 h 1624990"/>
              <a:gd name="connsiteX1805" fmla="*/ 1173311 w 4999285"/>
              <a:gd name="connsiteY1805" fmla="*/ 1558270 h 1624990"/>
              <a:gd name="connsiteX1806" fmla="*/ 1173278 w 4999285"/>
              <a:gd name="connsiteY1806" fmla="*/ 1558234 h 1624990"/>
              <a:gd name="connsiteX1807" fmla="*/ 1176486 w 4999285"/>
              <a:gd name="connsiteY1807" fmla="*/ 1558270 h 1624990"/>
              <a:gd name="connsiteX1808" fmla="*/ 1177141 w 4999285"/>
              <a:gd name="connsiteY1808" fmla="*/ 1558204 h 1624990"/>
              <a:gd name="connsiteX1809" fmla="*/ 1180454 w 4999285"/>
              <a:gd name="connsiteY1809" fmla="*/ 1556876 h 1624990"/>
              <a:gd name="connsiteX1810" fmla="*/ 1180926 w 4999285"/>
              <a:gd name="connsiteY1810" fmla="*/ 1557823 h 1624990"/>
              <a:gd name="connsiteX1811" fmla="*/ 1215607 w 4999285"/>
              <a:gd name="connsiteY1811" fmla="*/ 1554331 h 1624990"/>
              <a:gd name="connsiteX1812" fmla="*/ 1221414 w 4999285"/>
              <a:gd name="connsiteY1812" fmla="*/ 1555658 h 1624990"/>
              <a:gd name="connsiteX1813" fmla="*/ 1223372 w 4999285"/>
              <a:gd name="connsiteY1813" fmla="*/ 1555464 h 1624990"/>
              <a:gd name="connsiteX1814" fmla="*/ 1216863 w 4999285"/>
              <a:gd name="connsiteY1814" fmla="*/ 1554204 h 1624990"/>
              <a:gd name="connsiteX1815" fmla="*/ 1237621 w 4999285"/>
              <a:gd name="connsiteY1815" fmla="*/ 1552114 h 1624990"/>
              <a:gd name="connsiteX1816" fmla="*/ 1256320 w 4999285"/>
              <a:gd name="connsiteY1816" fmla="*/ 1552131 h 1624990"/>
              <a:gd name="connsiteX1817" fmla="*/ 1256838 w 4999285"/>
              <a:gd name="connsiteY1817" fmla="*/ 1552152 h 1624990"/>
              <a:gd name="connsiteX1818" fmla="*/ 1311124 w 4999285"/>
              <a:gd name="connsiteY1818" fmla="*/ 1546778 h 1624990"/>
              <a:gd name="connsiteX1819" fmla="*/ 1668611 w 4999285"/>
              <a:gd name="connsiteY1819" fmla="*/ 1533064 h 1624990"/>
              <a:gd name="connsiteX1820" fmla="*/ 4478209 w 4999285"/>
              <a:gd name="connsiteY1820" fmla="*/ 1533011 h 1624990"/>
              <a:gd name="connsiteX1821" fmla="*/ 4491671 w 4999285"/>
              <a:gd name="connsiteY1821" fmla="*/ 1533163 h 1624990"/>
              <a:gd name="connsiteX1822" fmla="*/ 4491040 w 4999285"/>
              <a:gd name="connsiteY1822" fmla="*/ 1533195 h 1624990"/>
              <a:gd name="connsiteX1823" fmla="*/ 4478209 w 4999285"/>
              <a:gd name="connsiteY1823" fmla="*/ 1533011 h 1624990"/>
              <a:gd name="connsiteX1824" fmla="*/ 2083065 w 4999285"/>
              <a:gd name="connsiteY1824" fmla="*/ 1532717 h 1624990"/>
              <a:gd name="connsiteX1825" fmla="*/ 2100411 w 4999285"/>
              <a:gd name="connsiteY1825" fmla="*/ 1536045 h 1624990"/>
              <a:gd name="connsiteX1826" fmla="*/ 2062759 w 4999285"/>
              <a:gd name="connsiteY1826" fmla="*/ 1536702 h 1624990"/>
              <a:gd name="connsiteX1827" fmla="*/ 2065486 w 4999285"/>
              <a:gd name="connsiteY1827" fmla="*/ 1536045 h 1624990"/>
              <a:gd name="connsiteX1828" fmla="*/ 2083065 w 4999285"/>
              <a:gd name="connsiteY1828" fmla="*/ 1532717 h 1624990"/>
              <a:gd name="connsiteX1829" fmla="*/ 592552 w 4999285"/>
              <a:gd name="connsiteY1829" fmla="*/ 1532254 h 1624990"/>
              <a:gd name="connsiteX1830" fmla="*/ 592690 w 4999285"/>
              <a:gd name="connsiteY1830" fmla="*/ 1532298 h 1624990"/>
              <a:gd name="connsiteX1831" fmla="*/ 582235 w 4999285"/>
              <a:gd name="connsiteY1831" fmla="*/ 1532425 h 1624990"/>
              <a:gd name="connsiteX1832" fmla="*/ 592552 w 4999285"/>
              <a:gd name="connsiteY1832" fmla="*/ 1532254 h 1624990"/>
              <a:gd name="connsiteX1833" fmla="*/ 3360417 w 4999285"/>
              <a:gd name="connsiteY1833" fmla="*/ 1531932 h 1624990"/>
              <a:gd name="connsiteX1834" fmla="*/ 3398192 w 4999285"/>
              <a:gd name="connsiteY1834" fmla="*/ 1532619 h 1624990"/>
              <a:gd name="connsiteX1835" fmla="*/ 3380845 w 4999285"/>
              <a:gd name="connsiteY1835" fmla="*/ 1535947 h 1624990"/>
              <a:gd name="connsiteX1836" fmla="*/ 3363267 w 4999285"/>
              <a:gd name="connsiteY1836" fmla="*/ 1532619 h 1624990"/>
              <a:gd name="connsiteX1837" fmla="*/ 3211384 w 4999285"/>
              <a:gd name="connsiteY1837" fmla="*/ 1529486 h 1624990"/>
              <a:gd name="connsiteX1838" fmla="*/ 3224847 w 4999285"/>
              <a:gd name="connsiteY1838" fmla="*/ 1529638 h 1624990"/>
              <a:gd name="connsiteX1839" fmla="*/ 3224215 w 4999285"/>
              <a:gd name="connsiteY1839" fmla="*/ 1529670 h 1624990"/>
              <a:gd name="connsiteX1840" fmla="*/ 3211384 w 4999285"/>
              <a:gd name="connsiteY1840" fmla="*/ 1529486 h 1624990"/>
              <a:gd name="connsiteX1841" fmla="*/ 295586 w 4999285"/>
              <a:gd name="connsiteY1841" fmla="*/ 1529216 h 1624990"/>
              <a:gd name="connsiteX1842" fmla="*/ 295208 w 4999285"/>
              <a:gd name="connsiteY1842" fmla="*/ 1531153 h 1624990"/>
              <a:gd name="connsiteX1843" fmla="*/ 293896 w 4999285"/>
              <a:gd name="connsiteY1843" fmla="*/ 1536545 h 1624990"/>
              <a:gd name="connsiteX1844" fmla="*/ 294166 w 4999285"/>
              <a:gd name="connsiteY1844" fmla="*/ 1530637 h 1624990"/>
              <a:gd name="connsiteX1845" fmla="*/ 2093592 w 4999285"/>
              <a:gd name="connsiteY1845" fmla="*/ 1528407 h 1624990"/>
              <a:gd name="connsiteX1846" fmla="*/ 2131367 w 4999285"/>
              <a:gd name="connsiteY1846" fmla="*/ 1529094 h 1624990"/>
              <a:gd name="connsiteX1847" fmla="*/ 2114020 w 4999285"/>
              <a:gd name="connsiteY1847" fmla="*/ 1532422 h 1624990"/>
              <a:gd name="connsiteX1848" fmla="*/ 2096442 w 4999285"/>
              <a:gd name="connsiteY1848" fmla="*/ 1529094 h 1624990"/>
              <a:gd name="connsiteX1849" fmla="*/ 1944559 w 4999285"/>
              <a:gd name="connsiteY1849" fmla="*/ 1525961 h 1624990"/>
              <a:gd name="connsiteX1850" fmla="*/ 1949868 w 4999285"/>
              <a:gd name="connsiteY1850" fmla="*/ 1526021 h 1624990"/>
              <a:gd name="connsiteX1851" fmla="*/ 1946568 w 4999285"/>
              <a:gd name="connsiteY1851" fmla="*/ 1526062 h 1624990"/>
              <a:gd name="connsiteX1852" fmla="*/ 1944559 w 4999285"/>
              <a:gd name="connsiteY1852" fmla="*/ 1525961 h 1624990"/>
              <a:gd name="connsiteX1853" fmla="*/ 4661429 w 4999285"/>
              <a:gd name="connsiteY1853" fmla="*/ 1525232 h 1624990"/>
              <a:gd name="connsiteX1854" fmla="*/ 4662012 w 4999285"/>
              <a:gd name="connsiteY1854" fmla="*/ 1527528 h 1624990"/>
              <a:gd name="connsiteX1855" fmla="*/ 4663909 w 4999285"/>
              <a:gd name="connsiteY1855" fmla="*/ 1536124 h 1624990"/>
              <a:gd name="connsiteX1856" fmla="*/ 4665017 w 4999285"/>
              <a:gd name="connsiteY1856" fmla="*/ 1536144 h 1624990"/>
              <a:gd name="connsiteX1857" fmla="*/ 4663959 w 4999285"/>
              <a:gd name="connsiteY1857" fmla="*/ 1536347 h 1624990"/>
              <a:gd name="connsiteX1858" fmla="*/ 4664992 w 4999285"/>
              <a:gd name="connsiteY1858" fmla="*/ 1541027 h 1624990"/>
              <a:gd name="connsiteX1859" fmla="*/ 4668655 w 4999285"/>
              <a:gd name="connsiteY1859" fmla="*/ 1556921 h 1624990"/>
              <a:gd name="connsiteX1860" fmla="*/ 4663403 w 4999285"/>
              <a:gd name="connsiteY1860" fmla="*/ 1559132 h 1624990"/>
              <a:gd name="connsiteX1861" fmla="*/ 4664058 w 4999285"/>
              <a:gd name="connsiteY1861" fmla="*/ 1555965 h 1624990"/>
              <a:gd name="connsiteX1862" fmla="*/ 4662639 w 4999285"/>
              <a:gd name="connsiteY1862" fmla="*/ 1536600 h 1624990"/>
              <a:gd name="connsiteX1863" fmla="*/ 4647670 w 4999285"/>
              <a:gd name="connsiteY1863" fmla="*/ 1539472 h 1624990"/>
              <a:gd name="connsiteX1864" fmla="*/ 4630092 w 4999285"/>
              <a:gd name="connsiteY1864" fmla="*/ 1536144 h 1624990"/>
              <a:gd name="connsiteX1865" fmla="*/ 4627183 w 4999285"/>
              <a:gd name="connsiteY1865" fmla="*/ 1535443 h 1624990"/>
              <a:gd name="connsiteX1866" fmla="*/ 4662602 w 4999285"/>
              <a:gd name="connsiteY1866" fmla="*/ 1536099 h 1624990"/>
              <a:gd name="connsiteX1867" fmla="*/ 4662242 w 4999285"/>
              <a:gd name="connsiteY1867" fmla="*/ 1531179 h 1624990"/>
              <a:gd name="connsiteX1868" fmla="*/ 4661429 w 4999285"/>
              <a:gd name="connsiteY1868" fmla="*/ 1525232 h 1624990"/>
              <a:gd name="connsiteX1869" fmla="*/ 278189 w 4999285"/>
              <a:gd name="connsiteY1869" fmla="*/ 1521373 h 1624990"/>
              <a:gd name="connsiteX1870" fmla="*/ 280904 w 4999285"/>
              <a:gd name="connsiteY1870" fmla="*/ 1523073 h 1624990"/>
              <a:gd name="connsiteX1871" fmla="*/ 279427 w 4999285"/>
              <a:gd name="connsiteY1871" fmla="*/ 1526326 h 1624990"/>
              <a:gd name="connsiteX1872" fmla="*/ 3780076 w 4999285"/>
              <a:gd name="connsiteY1872" fmla="*/ 1517890 h 1624990"/>
              <a:gd name="connsiteX1873" fmla="*/ 3780793 w 4999285"/>
              <a:gd name="connsiteY1873" fmla="*/ 1517963 h 1624990"/>
              <a:gd name="connsiteX1874" fmla="*/ 3781316 w 4999285"/>
              <a:gd name="connsiteY1874" fmla="*/ 1518014 h 1624990"/>
              <a:gd name="connsiteX1875" fmla="*/ 3769667 w 4999285"/>
              <a:gd name="connsiteY1875" fmla="*/ 1520269 h 1624990"/>
              <a:gd name="connsiteX1876" fmla="*/ 3544195 w 4999285"/>
              <a:gd name="connsiteY1876" fmla="*/ 1516107 h 1624990"/>
              <a:gd name="connsiteX1877" fmla="*/ 3534831 w 4999285"/>
              <a:gd name="connsiteY1877" fmla="*/ 1519261 h 1624990"/>
              <a:gd name="connsiteX1878" fmla="*/ 3509317 w 4999285"/>
              <a:gd name="connsiteY1878" fmla="*/ 1526619 h 1624990"/>
              <a:gd name="connsiteX1879" fmla="*/ 3414067 w 4999285"/>
              <a:gd name="connsiteY1879" fmla="*/ 1532969 h 1624990"/>
              <a:gd name="connsiteX1880" fmla="*/ 3404542 w 4999285"/>
              <a:gd name="connsiteY1880" fmla="*/ 1523444 h 1624990"/>
              <a:gd name="connsiteX1881" fmla="*/ 3442642 w 4999285"/>
              <a:gd name="connsiteY1881" fmla="*/ 1520269 h 1624990"/>
              <a:gd name="connsiteX1882" fmla="*/ 3455342 w 4999285"/>
              <a:gd name="connsiteY1882" fmla="*/ 1517094 h 1624990"/>
              <a:gd name="connsiteX1883" fmla="*/ 4882203 w 4999285"/>
              <a:gd name="connsiteY1883" fmla="*/ 1514383 h 1624990"/>
              <a:gd name="connsiteX1884" fmla="*/ 4883984 w 4999285"/>
              <a:gd name="connsiteY1884" fmla="*/ 1518283 h 1624990"/>
              <a:gd name="connsiteX1885" fmla="*/ 4897586 w 4999285"/>
              <a:gd name="connsiteY1885" fmla="*/ 1547256 h 1624990"/>
              <a:gd name="connsiteX1886" fmla="*/ 4852170 w 4999285"/>
              <a:gd name="connsiteY1886" fmla="*/ 1559864 h 1624990"/>
              <a:gd name="connsiteX1887" fmla="*/ 4844568 w 4999285"/>
              <a:gd name="connsiteY1887" fmla="*/ 1559206 h 1624990"/>
              <a:gd name="connsiteX1888" fmla="*/ 4854723 w 4999285"/>
              <a:gd name="connsiteY1888" fmla="*/ 1549638 h 1624990"/>
              <a:gd name="connsiteX1889" fmla="*/ 4838447 w 4999285"/>
              <a:gd name="connsiteY1889" fmla="*/ 1555063 h 1624990"/>
              <a:gd name="connsiteX1890" fmla="*/ 4845831 w 4999285"/>
              <a:gd name="connsiteY1890" fmla="*/ 1550491 h 1624990"/>
              <a:gd name="connsiteX1891" fmla="*/ 4852342 w 4999285"/>
              <a:gd name="connsiteY1891" fmla="*/ 1540113 h 1624990"/>
              <a:gd name="connsiteX1892" fmla="*/ 4842817 w 4999285"/>
              <a:gd name="connsiteY1892" fmla="*/ 1537731 h 1624990"/>
              <a:gd name="connsiteX1893" fmla="*/ 4814242 w 4999285"/>
              <a:gd name="connsiteY1893" fmla="*/ 1547256 h 1624990"/>
              <a:gd name="connsiteX1894" fmla="*/ 4857104 w 4999285"/>
              <a:gd name="connsiteY1894" fmla="*/ 1523444 h 1624990"/>
              <a:gd name="connsiteX1895" fmla="*/ 4866629 w 4999285"/>
              <a:gd name="connsiteY1895" fmla="*/ 1537731 h 1624990"/>
              <a:gd name="connsiteX1896" fmla="*/ 4872792 w 4999285"/>
              <a:gd name="connsiteY1896" fmla="*/ 1521550 h 1624990"/>
              <a:gd name="connsiteX1897" fmla="*/ 4873165 w 4999285"/>
              <a:gd name="connsiteY1897" fmla="*/ 1515696 h 1624990"/>
              <a:gd name="connsiteX1898" fmla="*/ 4875712 w 4999285"/>
              <a:gd name="connsiteY1898" fmla="*/ 1515326 h 1624990"/>
              <a:gd name="connsiteX1899" fmla="*/ 4878536 w 4999285"/>
              <a:gd name="connsiteY1899" fmla="*/ 1532969 h 1624990"/>
              <a:gd name="connsiteX1900" fmla="*/ 4881083 w 4999285"/>
              <a:gd name="connsiteY1900" fmla="*/ 1515980 h 1624990"/>
              <a:gd name="connsiteX1901" fmla="*/ 4881322 w 4999285"/>
              <a:gd name="connsiteY1901" fmla="*/ 1514511 h 1624990"/>
              <a:gd name="connsiteX1902" fmla="*/ 2513251 w 4999285"/>
              <a:gd name="connsiteY1902" fmla="*/ 1514365 h 1624990"/>
              <a:gd name="connsiteX1903" fmla="*/ 2513968 w 4999285"/>
              <a:gd name="connsiteY1903" fmla="*/ 1514438 h 1624990"/>
              <a:gd name="connsiteX1904" fmla="*/ 2514491 w 4999285"/>
              <a:gd name="connsiteY1904" fmla="*/ 1514489 h 1624990"/>
              <a:gd name="connsiteX1905" fmla="*/ 2502842 w 4999285"/>
              <a:gd name="connsiteY1905" fmla="*/ 1516744 h 1624990"/>
              <a:gd name="connsiteX1906" fmla="*/ 3953896 w 4999285"/>
              <a:gd name="connsiteY1906" fmla="*/ 1514324 h 1624990"/>
              <a:gd name="connsiteX1907" fmla="*/ 3953966 w 4999285"/>
              <a:gd name="connsiteY1907" fmla="*/ 1515896 h 1624990"/>
              <a:gd name="connsiteX1908" fmla="*/ 3950642 w 4999285"/>
              <a:gd name="connsiteY1908" fmla="*/ 1517094 h 1624990"/>
              <a:gd name="connsiteX1909" fmla="*/ 3948102 w 4999285"/>
              <a:gd name="connsiteY1909" fmla="*/ 1514430 h 1624990"/>
              <a:gd name="connsiteX1910" fmla="*/ 3737884 w 4999285"/>
              <a:gd name="connsiteY1910" fmla="*/ 1513955 h 1624990"/>
              <a:gd name="connsiteX1911" fmla="*/ 3731633 w 4999285"/>
              <a:gd name="connsiteY1911" fmla="*/ 1520827 h 1624990"/>
              <a:gd name="connsiteX1912" fmla="*/ 3725217 w 4999285"/>
              <a:gd name="connsiteY1912" fmla="*/ 1523444 h 1624990"/>
              <a:gd name="connsiteX1913" fmla="*/ 3723731 w 4999285"/>
              <a:gd name="connsiteY1913" fmla="*/ 1514112 h 1624990"/>
              <a:gd name="connsiteX1914" fmla="*/ 3976042 w 4999285"/>
              <a:gd name="connsiteY1914" fmla="*/ 1513919 h 1624990"/>
              <a:gd name="connsiteX1915" fmla="*/ 4066982 w 4999285"/>
              <a:gd name="connsiteY1915" fmla="*/ 1516517 h 1624990"/>
              <a:gd name="connsiteX1916" fmla="*/ 4020492 w 4999285"/>
              <a:gd name="connsiteY1916" fmla="*/ 1520269 h 1624990"/>
              <a:gd name="connsiteX1917" fmla="*/ 3966517 w 4999285"/>
              <a:gd name="connsiteY1917" fmla="*/ 1517094 h 1624990"/>
              <a:gd name="connsiteX1918" fmla="*/ 3966460 w 4999285"/>
              <a:gd name="connsiteY1918" fmla="*/ 1514094 h 1624990"/>
              <a:gd name="connsiteX1919" fmla="*/ 4881610 w 4999285"/>
              <a:gd name="connsiteY1919" fmla="*/ 1512741 h 1624990"/>
              <a:gd name="connsiteX1920" fmla="*/ 4883742 w 4999285"/>
              <a:gd name="connsiteY1920" fmla="*/ 1513960 h 1624990"/>
              <a:gd name="connsiteX1921" fmla="*/ 4883395 w 4999285"/>
              <a:gd name="connsiteY1921" fmla="*/ 1514209 h 1624990"/>
              <a:gd name="connsiteX1922" fmla="*/ 4882203 w 4999285"/>
              <a:gd name="connsiteY1922" fmla="*/ 1514383 h 1624990"/>
              <a:gd name="connsiteX1923" fmla="*/ 4881569 w 4999285"/>
              <a:gd name="connsiteY1923" fmla="*/ 1512995 h 1624990"/>
              <a:gd name="connsiteX1924" fmla="*/ 2277370 w 4999285"/>
              <a:gd name="connsiteY1924" fmla="*/ 1512582 h 1624990"/>
              <a:gd name="connsiteX1925" fmla="*/ 2268007 w 4999285"/>
              <a:gd name="connsiteY1925" fmla="*/ 1515736 h 1624990"/>
              <a:gd name="connsiteX1926" fmla="*/ 2242492 w 4999285"/>
              <a:gd name="connsiteY1926" fmla="*/ 1523094 h 1624990"/>
              <a:gd name="connsiteX1927" fmla="*/ 2147242 w 4999285"/>
              <a:gd name="connsiteY1927" fmla="*/ 1529444 h 1624990"/>
              <a:gd name="connsiteX1928" fmla="*/ 2137717 w 4999285"/>
              <a:gd name="connsiteY1928" fmla="*/ 1519919 h 1624990"/>
              <a:gd name="connsiteX1929" fmla="*/ 2175817 w 4999285"/>
              <a:gd name="connsiteY1929" fmla="*/ 1516744 h 1624990"/>
              <a:gd name="connsiteX1930" fmla="*/ 2188517 w 4999285"/>
              <a:gd name="connsiteY1930" fmla="*/ 1513569 h 1624990"/>
              <a:gd name="connsiteX1931" fmla="*/ 122264 w 4999285"/>
              <a:gd name="connsiteY1931" fmla="*/ 1512038 h 1624990"/>
              <a:gd name="connsiteX1932" fmla="*/ 124646 w 4999285"/>
              <a:gd name="connsiteY1932" fmla="*/ 1519182 h 1624990"/>
              <a:gd name="connsiteX1933" fmla="*/ 127402 w 4999285"/>
              <a:gd name="connsiteY1933" fmla="*/ 1536123 h 1624990"/>
              <a:gd name="connsiteX1934" fmla="*/ 127027 w 4999285"/>
              <a:gd name="connsiteY1934" fmla="*/ 1535851 h 1624990"/>
              <a:gd name="connsiteX1935" fmla="*/ 115493 w 4999285"/>
              <a:gd name="connsiteY1935" fmla="*/ 1525684 h 1624990"/>
              <a:gd name="connsiteX1936" fmla="*/ 97253 w 4999285"/>
              <a:gd name="connsiteY1936" fmla="*/ 1512016 h 1624990"/>
              <a:gd name="connsiteX1937" fmla="*/ 99850 w 4999285"/>
              <a:gd name="connsiteY1937" fmla="*/ 1519288 h 1624990"/>
              <a:gd name="connsiteX1938" fmla="*/ 99660 w 4999285"/>
              <a:gd name="connsiteY1938" fmla="*/ 1520756 h 1624990"/>
              <a:gd name="connsiteX1939" fmla="*/ 102700 w 4999285"/>
              <a:gd name="connsiteY1939" fmla="*/ 1527266 h 1624990"/>
              <a:gd name="connsiteX1940" fmla="*/ 103214 w 4999285"/>
              <a:gd name="connsiteY1940" fmla="*/ 1528707 h 1624990"/>
              <a:gd name="connsiteX1941" fmla="*/ 103613 w 4999285"/>
              <a:gd name="connsiteY1941" fmla="*/ 1529222 h 1624990"/>
              <a:gd name="connsiteX1942" fmla="*/ 105596 w 4999285"/>
              <a:gd name="connsiteY1942" fmla="*/ 1533470 h 1624990"/>
              <a:gd name="connsiteX1943" fmla="*/ 106839 w 4999285"/>
              <a:gd name="connsiteY1943" fmla="*/ 1533391 h 1624990"/>
              <a:gd name="connsiteX1944" fmla="*/ 109305 w 4999285"/>
              <a:gd name="connsiteY1944" fmla="*/ 1536579 h 1624990"/>
              <a:gd name="connsiteX1945" fmla="*/ 119883 w 4999285"/>
              <a:gd name="connsiteY1945" fmla="*/ 1540613 h 1624990"/>
              <a:gd name="connsiteX1946" fmla="*/ 126583 w 4999285"/>
              <a:gd name="connsiteY1946" fmla="*/ 1545417 h 1624990"/>
              <a:gd name="connsiteX1947" fmla="*/ 121039 w 4999285"/>
              <a:gd name="connsiteY1947" fmla="*/ 1548587 h 1624990"/>
              <a:gd name="connsiteX1948" fmla="*/ 103214 w 4999285"/>
              <a:gd name="connsiteY1948" fmla="*/ 1550138 h 1624990"/>
              <a:gd name="connsiteX1949" fmla="*/ 77021 w 4999285"/>
              <a:gd name="connsiteY1949" fmla="*/ 1535851 h 1624990"/>
              <a:gd name="connsiteX1950" fmla="*/ 86906 w 4999285"/>
              <a:gd name="connsiteY1950" fmla="*/ 1512128 h 1624990"/>
              <a:gd name="connsiteX1951" fmla="*/ 96071 w 4999285"/>
              <a:gd name="connsiteY1951" fmla="*/ 1514420 h 1624990"/>
              <a:gd name="connsiteX1952" fmla="*/ 100826 w 4999285"/>
              <a:gd name="connsiteY1952" fmla="*/ 1511769 h 1624990"/>
              <a:gd name="connsiteX1953" fmla="*/ 101254 w 4999285"/>
              <a:gd name="connsiteY1953" fmla="*/ 1512533 h 1624990"/>
              <a:gd name="connsiteX1954" fmla="*/ 109886 w 4999285"/>
              <a:gd name="connsiteY1954" fmla="*/ 1520741 h 1624990"/>
              <a:gd name="connsiteX1955" fmla="*/ 115493 w 4999285"/>
              <a:gd name="connsiteY1955" fmla="*/ 1525684 h 1624990"/>
              <a:gd name="connsiteX1956" fmla="*/ 114725 w 4999285"/>
              <a:gd name="connsiteY1956" fmla="*/ 1527232 h 1624990"/>
              <a:gd name="connsiteX1957" fmla="*/ 110657 w 4999285"/>
              <a:gd name="connsiteY1957" fmla="*/ 1533150 h 1624990"/>
              <a:gd name="connsiteX1958" fmla="*/ 106839 w 4999285"/>
              <a:gd name="connsiteY1958" fmla="*/ 1533391 h 1624990"/>
              <a:gd name="connsiteX1959" fmla="*/ 103613 w 4999285"/>
              <a:gd name="connsiteY1959" fmla="*/ 1529222 h 1624990"/>
              <a:gd name="connsiteX1960" fmla="*/ 102700 w 4999285"/>
              <a:gd name="connsiteY1960" fmla="*/ 1527266 h 1624990"/>
              <a:gd name="connsiteX1961" fmla="*/ 99850 w 4999285"/>
              <a:gd name="connsiteY1961" fmla="*/ 1519288 h 1624990"/>
              <a:gd name="connsiteX1962" fmla="*/ 4873428 w 4999285"/>
              <a:gd name="connsiteY1962" fmla="*/ 1511572 h 1624990"/>
              <a:gd name="connsiteX1963" fmla="*/ 4873165 w 4999285"/>
              <a:gd name="connsiteY1963" fmla="*/ 1515696 h 1624990"/>
              <a:gd name="connsiteX1964" fmla="*/ 4869011 w 4999285"/>
              <a:gd name="connsiteY1964" fmla="*/ 1516300 h 1624990"/>
              <a:gd name="connsiteX1965" fmla="*/ 4857104 w 4999285"/>
              <a:gd name="connsiteY1965" fmla="*/ 1523444 h 1624990"/>
              <a:gd name="connsiteX1966" fmla="*/ 1246426 w 4999285"/>
              <a:gd name="connsiteY1966" fmla="*/ 1510840 h 1624990"/>
              <a:gd name="connsiteX1967" fmla="*/ 1247143 w 4999285"/>
              <a:gd name="connsiteY1967" fmla="*/ 1510913 h 1624990"/>
              <a:gd name="connsiteX1968" fmla="*/ 1247666 w 4999285"/>
              <a:gd name="connsiteY1968" fmla="*/ 1510964 h 1624990"/>
              <a:gd name="connsiteX1969" fmla="*/ 1236017 w 4999285"/>
              <a:gd name="connsiteY1969" fmla="*/ 1513219 h 1624990"/>
              <a:gd name="connsiteX1970" fmla="*/ 2687071 w 4999285"/>
              <a:gd name="connsiteY1970" fmla="*/ 1510799 h 1624990"/>
              <a:gd name="connsiteX1971" fmla="*/ 2687141 w 4999285"/>
              <a:gd name="connsiteY1971" fmla="*/ 1512371 h 1624990"/>
              <a:gd name="connsiteX1972" fmla="*/ 2683817 w 4999285"/>
              <a:gd name="connsiteY1972" fmla="*/ 1513569 h 1624990"/>
              <a:gd name="connsiteX1973" fmla="*/ 2681277 w 4999285"/>
              <a:gd name="connsiteY1973" fmla="*/ 1510905 h 1624990"/>
              <a:gd name="connsiteX1974" fmla="*/ 2471059 w 4999285"/>
              <a:gd name="connsiteY1974" fmla="*/ 1510430 h 1624990"/>
              <a:gd name="connsiteX1975" fmla="*/ 2464808 w 4999285"/>
              <a:gd name="connsiteY1975" fmla="*/ 1517302 h 1624990"/>
              <a:gd name="connsiteX1976" fmla="*/ 2458392 w 4999285"/>
              <a:gd name="connsiteY1976" fmla="*/ 1519919 h 1624990"/>
              <a:gd name="connsiteX1977" fmla="*/ 2456906 w 4999285"/>
              <a:gd name="connsiteY1977" fmla="*/ 1510587 h 1624990"/>
              <a:gd name="connsiteX1978" fmla="*/ 2709217 w 4999285"/>
              <a:gd name="connsiteY1978" fmla="*/ 1510394 h 1624990"/>
              <a:gd name="connsiteX1979" fmla="*/ 2800157 w 4999285"/>
              <a:gd name="connsiteY1979" fmla="*/ 1512992 h 1624990"/>
              <a:gd name="connsiteX1980" fmla="*/ 2753667 w 4999285"/>
              <a:gd name="connsiteY1980" fmla="*/ 1516744 h 1624990"/>
              <a:gd name="connsiteX1981" fmla="*/ 2699692 w 4999285"/>
              <a:gd name="connsiteY1981" fmla="*/ 1513569 h 1624990"/>
              <a:gd name="connsiteX1982" fmla="*/ 2699635 w 4999285"/>
              <a:gd name="connsiteY1982" fmla="*/ 1510569 h 1624990"/>
              <a:gd name="connsiteX1983" fmla="*/ 291333 w 4999285"/>
              <a:gd name="connsiteY1983" fmla="*/ 1509657 h 1624990"/>
              <a:gd name="connsiteX1984" fmla="*/ 294574 w 4999285"/>
              <a:gd name="connsiteY1984" fmla="*/ 1521677 h 1624990"/>
              <a:gd name="connsiteX1985" fmla="*/ 294166 w 4999285"/>
              <a:gd name="connsiteY1985" fmla="*/ 1530637 h 1624990"/>
              <a:gd name="connsiteX1986" fmla="*/ 293714 w 4999285"/>
              <a:gd name="connsiteY1986" fmla="*/ 1531088 h 1624990"/>
              <a:gd name="connsiteX1987" fmla="*/ 280904 w 4999285"/>
              <a:gd name="connsiteY1987" fmla="*/ 1523073 h 1624990"/>
              <a:gd name="connsiteX1988" fmla="*/ 284902 w 4999285"/>
              <a:gd name="connsiteY1988" fmla="*/ 1514269 h 1624990"/>
              <a:gd name="connsiteX1989" fmla="*/ 291333 w 4999285"/>
              <a:gd name="connsiteY1989" fmla="*/ 1509657 h 1624990"/>
              <a:gd name="connsiteX1990" fmla="*/ 1010545 w 4999285"/>
              <a:gd name="connsiteY1990" fmla="*/ 1509057 h 1624990"/>
              <a:gd name="connsiteX1991" fmla="*/ 1001181 w 4999285"/>
              <a:gd name="connsiteY1991" fmla="*/ 1512211 h 1624990"/>
              <a:gd name="connsiteX1992" fmla="*/ 975667 w 4999285"/>
              <a:gd name="connsiteY1992" fmla="*/ 1519569 h 1624990"/>
              <a:gd name="connsiteX1993" fmla="*/ 880417 w 4999285"/>
              <a:gd name="connsiteY1993" fmla="*/ 1525919 h 1624990"/>
              <a:gd name="connsiteX1994" fmla="*/ 870892 w 4999285"/>
              <a:gd name="connsiteY1994" fmla="*/ 1516394 h 1624990"/>
              <a:gd name="connsiteX1995" fmla="*/ 908992 w 4999285"/>
              <a:gd name="connsiteY1995" fmla="*/ 1513219 h 1624990"/>
              <a:gd name="connsiteX1996" fmla="*/ 921692 w 4999285"/>
              <a:gd name="connsiteY1996" fmla="*/ 1510044 h 1624990"/>
              <a:gd name="connsiteX1997" fmla="*/ 1420246 w 4999285"/>
              <a:gd name="connsiteY1997" fmla="*/ 1507274 h 1624990"/>
              <a:gd name="connsiteX1998" fmla="*/ 1420316 w 4999285"/>
              <a:gd name="connsiteY1998" fmla="*/ 1508846 h 1624990"/>
              <a:gd name="connsiteX1999" fmla="*/ 1416992 w 4999285"/>
              <a:gd name="connsiteY1999" fmla="*/ 1510044 h 1624990"/>
              <a:gd name="connsiteX2000" fmla="*/ 1414452 w 4999285"/>
              <a:gd name="connsiteY2000" fmla="*/ 1507380 h 1624990"/>
              <a:gd name="connsiteX2001" fmla="*/ 1204234 w 4999285"/>
              <a:gd name="connsiteY2001" fmla="*/ 1506905 h 1624990"/>
              <a:gd name="connsiteX2002" fmla="*/ 1197983 w 4999285"/>
              <a:gd name="connsiteY2002" fmla="*/ 1513777 h 1624990"/>
              <a:gd name="connsiteX2003" fmla="*/ 1191567 w 4999285"/>
              <a:gd name="connsiteY2003" fmla="*/ 1516394 h 1624990"/>
              <a:gd name="connsiteX2004" fmla="*/ 1190081 w 4999285"/>
              <a:gd name="connsiteY2004" fmla="*/ 1507062 h 1624990"/>
              <a:gd name="connsiteX2005" fmla="*/ 1442392 w 4999285"/>
              <a:gd name="connsiteY2005" fmla="*/ 1506869 h 1624990"/>
              <a:gd name="connsiteX2006" fmla="*/ 1533332 w 4999285"/>
              <a:gd name="connsiteY2006" fmla="*/ 1509467 h 1624990"/>
              <a:gd name="connsiteX2007" fmla="*/ 1486842 w 4999285"/>
              <a:gd name="connsiteY2007" fmla="*/ 1513219 h 1624990"/>
              <a:gd name="connsiteX2008" fmla="*/ 1432867 w 4999285"/>
              <a:gd name="connsiteY2008" fmla="*/ 1510044 h 1624990"/>
              <a:gd name="connsiteX2009" fmla="*/ 1432810 w 4999285"/>
              <a:gd name="connsiteY2009" fmla="*/ 1507044 h 1624990"/>
              <a:gd name="connsiteX2010" fmla="*/ 3322287 w 4999285"/>
              <a:gd name="connsiteY2010" fmla="*/ 1505908 h 1624990"/>
              <a:gd name="connsiteX2011" fmla="*/ 3321836 w 4999285"/>
              <a:gd name="connsiteY2011" fmla="*/ 1506021 h 1624990"/>
              <a:gd name="connsiteX2012" fmla="*/ 3322294 w 4999285"/>
              <a:gd name="connsiteY2012" fmla="*/ 1505951 h 1624990"/>
              <a:gd name="connsiteX2013" fmla="*/ 94872 w 4999285"/>
              <a:gd name="connsiteY2013" fmla="*/ 1505348 h 1624990"/>
              <a:gd name="connsiteX2014" fmla="*/ 99067 w 4999285"/>
              <a:gd name="connsiteY2014" fmla="*/ 1508325 h 1624990"/>
              <a:gd name="connsiteX2015" fmla="*/ 97253 w 4999285"/>
              <a:gd name="connsiteY2015" fmla="*/ 1512016 h 1624990"/>
              <a:gd name="connsiteX2016" fmla="*/ 94810 w 4999285"/>
              <a:gd name="connsiteY2016" fmla="*/ 1505175 h 1624990"/>
              <a:gd name="connsiteX2017" fmla="*/ 94872 w 4999285"/>
              <a:gd name="connsiteY2017" fmla="*/ 1505348 h 1624990"/>
              <a:gd name="connsiteX2018" fmla="*/ 94711 w 4999285"/>
              <a:gd name="connsiteY2018" fmla="*/ 1505234 h 1624990"/>
              <a:gd name="connsiteX2019" fmla="*/ 4874182 w 4999285"/>
              <a:gd name="connsiteY2019" fmla="*/ 1505002 h 1624990"/>
              <a:gd name="connsiteX2020" fmla="*/ 4874982 w 4999285"/>
              <a:gd name="connsiteY2020" fmla="*/ 1510442 h 1624990"/>
              <a:gd name="connsiteX2021" fmla="*/ 4873428 w 4999285"/>
              <a:gd name="connsiteY2021" fmla="*/ 1511572 h 1624990"/>
              <a:gd name="connsiteX2022" fmla="*/ 4873788 w 4999285"/>
              <a:gd name="connsiteY2022" fmla="*/ 1505918 h 1624990"/>
              <a:gd name="connsiteX2023" fmla="*/ 4874182 w 4999285"/>
              <a:gd name="connsiteY2023" fmla="*/ 1505002 h 1624990"/>
              <a:gd name="connsiteX2024" fmla="*/ 4882923 w 4999285"/>
              <a:gd name="connsiteY2024" fmla="*/ 1504666 h 1624990"/>
              <a:gd name="connsiteX2025" fmla="*/ 4881610 w 4999285"/>
              <a:gd name="connsiteY2025" fmla="*/ 1512741 h 1624990"/>
              <a:gd name="connsiteX2026" fmla="*/ 4881397 w 4999285"/>
              <a:gd name="connsiteY2026" fmla="*/ 1512619 h 1624990"/>
              <a:gd name="connsiteX2027" fmla="*/ 4881569 w 4999285"/>
              <a:gd name="connsiteY2027" fmla="*/ 1512995 h 1624990"/>
              <a:gd name="connsiteX2028" fmla="*/ 4881322 w 4999285"/>
              <a:gd name="connsiteY2028" fmla="*/ 1514511 h 1624990"/>
              <a:gd name="connsiteX2029" fmla="*/ 4875712 w 4999285"/>
              <a:gd name="connsiteY2029" fmla="*/ 1515326 h 1624990"/>
              <a:gd name="connsiteX2030" fmla="*/ 4875578 w 4999285"/>
              <a:gd name="connsiteY2030" fmla="*/ 1514490 h 1624990"/>
              <a:gd name="connsiteX2031" fmla="*/ 4874982 w 4999285"/>
              <a:gd name="connsiteY2031" fmla="*/ 1510442 h 1624990"/>
              <a:gd name="connsiteX2032" fmla="*/ 4410638 w 4999285"/>
              <a:gd name="connsiteY2032" fmla="*/ 1502687 h 1624990"/>
              <a:gd name="connsiteX2033" fmla="*/ 4414001 w 4999285"/>
              <a:gd name="connsiteY2033" fmla="*/ 1502780 h 1624990"/>
              <a:gd name="connsiteX2034" fmla="*/ 4410218 w 4999285"/>
              <a:gd name="connsiteY2034" fmla="*/ 1503682 h 1624990"/>
              <a:gd name="connsiteX2035" fmla="*/ 4410218 w 4999285"/>
              <a:gd name="connsiteY2035" fmla="*/ 1503571 h 1624990"/>
              <a:gd name="connsiteX2036" fmla="*/ 315146 w 4999285"/>
              <a:gd name="connsiteY2036" fmla="*/ 1502513 h 1624990"/>
              <a:gd name="connsiteX2037" fmla="*/ 310383 w 4999285"/>
              <a:gd name="connsiteY2037" fmla="*/ 1512038 h 1624990"/>
              <a:gd name="connsiteX2038" fmla="*/ 312764 w 4999285"/>
              <a:gd name="connsiteY2038" fmla="*/ 1514420 h 1624990"/>
              <a:gd name="connsiteX2039" fmla="*/ 303239 w 4999285"/>
              <a:gd name="connsiteY2039" fmla="*/ 1521563 h 1624990"/>
              <a:gd name="connsiteX2040" fmla="*/ 295586 w 4999285"/>
              <a:gd name="connsiteY2040" fmla="*/ 1529216 h 1624990"/>
              <a:gd name="connsiteX2041" fmla="*/ 298477 w 4999285"/>
              <a:gd name="connsiteY2041" fmla="*/ 1514420 h 1624990"/>
              <a:gd name="connsiteX2042" fmla="*/ 315146 w 4999285"/>
              <a:gd name="connsiteY2042" fmla="*/ 1502513 h 1624990"/>
              <a:gd name="connsiteX2043" fmla="*/ 3271139 w 4999285"/>
              <a:gd name="connsiteY2043" fmla="*/ 1502465 h 1624990"/>
              <a:gd name="connsiteX2044" fmla="*/ 3271027 w 4999285"/>
              <a:gd name="connsiteY2044" fmla="*/ 1502648 h 1624990"/>
              <a:gd name="connsiteX2045" fmla="*/ 3271524 w 4999285"/>
              <a:gd name="connsiteY2045" fmla="*/ 1502661 h 1624990"/>
              <a:gd name="connsiteX2046" fmla="*/ 3282385 w 4999285"/>
              <a:gd name="connsiteY2046" fmla="*/ 1508211 h 1624990"/>
              <a:gd name="connsiteX2047" fmla="*/ 3296442 w 4999285"/>
              <a:gd name="connsiteY2047" fmla="*/ 1508469 h 1624990"/>
              <a:gd name="connsiteX2048" fmla="*/ 3296592 w 4999285"/>
              <a:gd name="connsiteY2048" fmla="*/ 1507569 h 1624990"/>
              <a:gd name="connsiteX2049" fmla="*/ 3289173 w 4999285"/>
              <a:gd name="connsiteY2049" fmla="*/ 1503145 h 1624990"/>
              <a:gd name="connsiteX2050" fmla="*/ 3271524 w 4999285"/>
              <a:gd name="connsiteY2050" fmla="*/ 1502661 h 1624990"/>
              <a:gd name="connsiteX2051" fmla="*/ 2055462 w 4999285"/>
              <a:gd name="connsiteY2051" fmla="*/ 1502383 h 1624990"/>
              <a:gd name="connsiteX2052" fmla="*/ 2055011 w 4999285"/>
              <a:gd name="connsiteY2052" fmla="*/ 1502496 h 1624990"/>
              <a:gd name="connsiteX2053" fmla="*/ 2055469 w 4999285"/>
              <a:gd name="connsiteY2053" fmla="*/ 1502426 h 1624990"/>
              <a:gd name="connsiteX2054" fmla="*/ 89927 w 4999285"/>
              <a:gd name="connsiteY2054" fmla="*/ 1501840 h 1624990"/>
              <a:gd name="connsiteX2055" fmla="*/ 94711 w 4999285"/>
              <a:gd name="connsiteY2055" fmla="*/ 1505234 h 1624990"/>
              <a:gd name="connsiteX2056" fmla="*/ 91308 w 4999285"/>
              <a:gd name="connsiteY2056" fmla="*/ 1507276 h 1624990"/>
              <a:gd name="connsiteX2057" fmla="*/ 543105 w 4999285"/>
              <a:gd name="connsiteY2057" fmla="*/ 1501597 h 1624990"/>
              <a:gd name="connsiteX2058" fmla="*/ 546468 w 4999285"/>
              <a:gd name="connsiteY2058" fmla="*/ 1501689 h 1624990"/>
              <a:gd name="connsiteX2059" fmla="*/ 542685 w 4999285"/>
              <a:gd name="connsiteY2059" fmla="*/ 1502592 h 1624990"/>
              <a:gd name="connsiteX2060" fmla="*/ 542685 w 4999285"/>
              <a:gd name="connsiteY2060" fmla="*/ 1502481 h 1624990"/>
              <a:gd name="connsiteX2061" fmla="*/ 89594 w 4999285"/>
              <a:gd name="connsiteY2061" fmla="*/ 1500527 h 1624990"/>
              <a:gd name="connsiteX2062" fmla="*/ 89927 w 4999285"/>
              <a:gd name="connsiteY2062" fmla="*/ 1501840 h 1624990"/>
              <a:gd name="connsiteX2063" fmla="*/ 89494 w 4999285"/>
              <a:gd name="connsiteY2063" fmla="*/ 1501533 h 1624990"/>
              <a:gd name="connsiteX2064" fmla="*/ 3328622 w 4999285"/>
              <a:gd name="connsiteY2064" fmla="*/ 1500495 h 1624990"/>
              <a:gd name="connsiteX2065" fmla="*/ 3328342 w 4999285"/>
              <a:gd name="connsiteY2065" fmla="*/ 1504394 h 1624990"/>
              <a:gd name="connsiteX2066" fmla="*/ 3324698 w 4999285"/>
              <a:gd name="connsiteY2066" fmla="*/ 1505305 h 1624990"/>
              <a:gd name="connsiteX2067" fmla="*/ 3325879 w 4999285"/>
              <a:gd name="connsiteY2067" fmla="*/ 1508973 h 1624990"/>
              <a:gd name="connsiteX2068" fmla="*/ 3330310 w 4999285"/>
              <a:gd name="connsiteY2068" fmla="*/ 1517577 h 1624990"/>
              <a:gd name="connsiteX2069" fmla="*/ 3350135 w 4999285"/>
              <a:gd name="connsiteY2069" fmla="*/ 1509647 h 1624990"/>
              <a:gd name="connsiteX2070" fmla="*/ 3341042 w 4999285"/>
              <a:gd name="connsiteY2070" fmla="*/ 1504044 h 1624990"/>
              <a:gd name="connsiteX2071" fmla="*/ 103094 w 4999285"/>
              <a:gd name="connsiteY2071" fmla="*/ 1500204 h 1624990"/>
              <a:gd name="connsiteX2072" fmla="*/ 101592 w 4999285"/>
              <a:gd name="connsiteY2072" fmla="*/ 1505864 h 1624990"/>
              <a:gd name="connsiteX2073" fmla="*/ 100826 w 4999285"/>
              <a:gd name="connsiteY2073" fmla="*/ 1511769 h 1624990"/>
              <a:gd name="connsiteX2074" fmla="*/ 99234 w 4999285"/>
              <a:gd name="connsiteY2074" fmla="*/ 1508933 h 1624990"/>
              <a:gd name="connsiteX2075" fmla="*/ 100395 w 4999285"/>
              <a:gd name="connsiteY2075" fmla="*/ 1509267 h 1624990"/>
              <a:gd name="connsiteX2076" fmla="*/ 99067 w 4999285"/>
              <a:gd name="connsiteY2076" fmla="*/ 1508325 h 1624990"/>
              <a:gd name="connsiteX2077" fmla="*/ 101201 w 4999285"/>
              <a:gd name="connsiteY2077" fmla="*/ 1503984 h 1624990"/>
              <a:gd name="connsiteX2078" fmla="*/ 103033 w 4999285"/>
              <a:gd name="connsiteY2078" fmla="*/ 1500241 h 1624990"/>
              <a:gd name="connsiteX2079" fmla="*/ 3188497 w 4999285"/>
              <a:gd name="connsiteY2079" fmla="*/ 1499375 h 1624990"/>
              <a:gd name="connsiteX2080" fmla="*/ 3187665 w 4999285"/>
              <a:gd name="connsiteY2080" fmla="*/ 1500364 h 1624990"/>
              <a:gd name="connsiteX2081" fmla="*/ 3157862 w 4999285"/>
              <a:gd name="connsiteY2081" fmla="*/ 1499547 h 1624990"/>
              <a:gd name="connsiteX2082" fmla="*/ 3149774 w 4999285"/>
              <a:gd name="connsiteY2082" fmla="*/ 1503970 h 1624990"/>
              <a:gd name="connsiteX2083" fmla="*/ 3144574 w 4999285"/>
              <a:gd name="connsiteY2083" fmla="*/ 1508335 h 1624990"/>
              <a:gd name="connsiteX2084" fmla="*/ 3147367 w 4999285"/>
              <a:gd name="connsiteY2084" fmla="*/ 1510394 h 1624990"/>
              <a:gd name="connsiteX2085" fmla="*/ 3187509 w 4999285"/>
              <a:gd name="connsiteY2085" fmla="*/ 1500550 h 1624990"/>
              <a:gd name="connsiteX2086" fmla="*/ 3187665 w 4999285"/>
              <a:gd name="connsiteY2086" fmla="*/ 1500364 h 1624990"/>
              <a:gd name="connsiteX2087" fmla="*/ 3190413 w 4999285"/>
              <a:gd name="connsiteY2087" fmla="*/ 1500439 h 1624990"/>
              <a:gd name="connsiteX2088" fmla="*/ 3143813 w 4999285"/>
              <a:gd name="connsiteY2088" fmla="*/ 1499162 h 1624990"/>
              <a:gd name="connsiteX2089" fmla="*/ 3147176 w 4999285"/>
              <a:gd name="connsiteY2089" fmla="*/ 1499255 h 1624990"/>
              <a:gd name="connsiteX2090" fmla="*/ 3143393 w 4999285"/>
              <a:gd name="connsiteY2090" fmla="*/ 1500157 h 1624990"/>
              <a:gd name="connsiteX2091" fmla="*/ 3143393 w 4999285"/>
              <a:gd name="connsiteY2091" fmla="*/ 1500046 h 1624990"/>
              <a:gd name="connsiteX2092" fmla="*/ 2004314 w 4999285"/>
              <a:gd name="connsiteY2092" fmla="*/ 1498940 h 1624990"/>
              <a:gd name="connsiteX2093" fmla="*/ 2004202 w 4999285"/>
              <a:gd name="connsiteY2093" fmla="*/ 1499123 h 1624990"/>
              <a:gd name="connsiteX2094" fmla="*/ 2004699 w 4999285"/>
              <a:gd name="connsiteY2094" fmla="*/ 1499136 h 1624990"/>
              <a:gd name="connsiteX2095" fmla="*/ 2015560 w 4999285"/>
              <a:gd name="connsiteY2095" fmla="*/ 1504686 h 1624990"/>
              <a:gd name="connsiteX2096" fmla="*/ 2029617 w 4999285"/>
              <a:gd name="connsiteY2096" fmla="*/ 1504944 h 1624990"/>
              <a:gd name="connsiteX2097" fmla="*/ 2029767 w 4999285"/>
              <a:gd name="connsiteY2097" fmla="*/ 1504044 h 1624990"/>
              <a:gd name="connsiteX2098" fmla="*/ 2022348 w 4999285"/>
              <a:gd name="connsiteY2098" fmla="*/ 1499620 h 1624990"/>
              <a:gd name="connsiteX2099" fmla="*/ 2004699 w 4999285"/>
              <a:gd name="connsiteY2099" fmla="*/ 1499136 h 1624990"/>
              <a:gd name="connsiteX2100" fmla="*/ 4458966 w 4999285"/>
              <a:gd name="connsiteY2100" fmla="*/ 1498569 h 1624990"/>
              <a:gd name="connsiteX2101" fmla="*/ 4454490 w 4999285"/>
              <a:gd name="connsiteY2101" fmla="*/ 1503889 h 1624990"/>
              <a:gd name="connsiteX2102" fmla="*/ 4414001 w 4999285"/>
              <a:gd name="connsiteY2102" fmla="*/ 1502780 h 1624990"/>
              <a:gd name="connsiteX2103" fmla="*/ 4420542 w 4999285"/>
              <a:gd name="connsiteY2103" fmla="*/ 1501219 h 1624990"/>
              <a:gd name="connsiteX2104" fmla="*/ 4714739 w 4999285"/>
              <a:gd name="connsiteY2104" fmla="*/ 1497759 h 1624990"/>
              <a:gd name="connsiteX2105" fmla="*/ 4716159 w 4999285"/>
              <a:gd name="connsiteY2105" fmla="*/ 1499180 h 1624990"/>
              <a:gd name="connsiteX2106" fmla="*/ 4716429 w 4999285"/>
              <a:gd name="connsiteY2106" fmla="*/ 1505088 h 1624990"/>
              <a:gd name="connsiteX2107" fmla="*/ 4716602 w 4999285"/>
              <a:gd name="connsiteY2107" fmla="*/ 1507703 h 1624990"/>
              <a:gd name="connsiteX2108" fmla="*/ 4715117 w 4999285"/>
              <a:gd name="connsiteY2108" fmla="*/ 1499696 h 1624990"/>
              <a:gd name="connsiteX2109" fmla="*/ 4478085 w 4999285"/>
              <a:gd name="connsiteY2109" fmla="*/ 1497664 h 1624990"/>
              <a:gd name="connsiteX2110" fmla="*/ 4480867 w 4999285"/>
              <a:gd name="connsiteY2110" fmla="*/ 1501219 h 1624990"/>
              <a:gd name="connsiteX2111" fmla="*/ 4484672 w 4999285"/>
              <a:gd name="connsiteY2111" fmla="*/ 1500926 h 1624990"/>
              <a:gd name="connsiteX2112" fmla="*/ 4479613 w 4999285"/>
              <a:gd name="connsiteY2112" fmla="*/ 1504577 h 1624990"/>
              <a:gd name="connsiteX2113" fmla="*/ 4476952 w 4999285"/>
              <a:gd name="connsiteY2113" fmla="*/ 1504504 h 1624990"/>
              <a:gd name="connsiteX2114" fmla="*/ 4478985 w 4999285"/>
              <a:gd name="connsiteY2114" fmla="*/ 1499309 h 1624990"/>
              <a:gd name="connsiteX2115" fmla="*/ 4311552 w 4999285"/>
              <a:gd name="connsiteY2115" fmla="*/ 1497516 h 1624990"/>
              <a:gd name="connsiteX2116" fmla="*/ 4318942 w 4999285"/>
              <a:gd name="connsiteY2116" fmla="*/ 1498044 h 1624990"/>
              <a:gd name="connsiteX2117" fmla="*/ 4319152 w 4999285"/>
              <a:gd name="connsiteY2117" fmla="*/ 1499018 h 1624990"/>
              <a:gd name="connsiteX2118" fmla="*/ 4309639 w 4999285"/>
              <a:gd name="connsiteY2118" fmla="*/ 1500160 h 1624990"/>
              <a:gd name="connsiteX2119" fmla="*/ 591433 w 4999285"/>
              <a:gd name="connsiteY2119" fmla="*/ 1497479 h 1624990"/>
              <a:gd name="connsiteX2120" fmla="*/ 586957 w 4999285"/>
              <a:gd name="connsiteY2120" fmla="*/ 1502799 h 1624990"/>
              <a:gd name="connsiteX2121" fmla="*/ 546468 w 4999285"/>
              <a:gd name="connsiteY2121" fmla="*/ 1501689 h 1624990"/>
              <a:gd name="connsiteX2122" fmla="*/ 553009 w 4999285"/>
              <a:gd name="connsiteY2122" fmla="*/ 1500129 h 1624990"/>
              <a:gd name="connsiteX2123" fmla="*/ 4477867 w 4999285"/>
              <a:gd name="connsiteY2123" fmla="*/ 1497266 h 1624990"/>
              <a:gd name="connsiteX2124" fmla="*/ 4478085 w 4999285"/>
              <a:gd name="connsiteY2124" fmla="*/ 1497664 h 1624990"/>
              <a:gd name="connsiteX2125" fmla="*/ 4477778 w 4999285"/>
              <a:gd name="connsiteY2125" fmla="*/ 1497272 h 1624990"/>
              <a:gd name="connsiteX2126" fmla="*/ 2061797 w 4999285"/>
              <a:gd name="connsiteY2126" fmla="*/ 1496970 h 1624990"/>
              <a:gd name="connsiteX2127" fmla="*/ 2061517 w 4999285"/>
              <a:gd name="connsiteY2127" fmla="*/ 1500869 h 1624990"/>
              <a:gd name="connsiteX2128" fmla="*/ 2057873 w 4999285"/>
              <a:gd name="connsiteY2128" fmla="*/ 1501780 h 1624990"/>
              <a:gd name="connsiteX2129" fmla="*/ 2059054 w 4999285"/>
              <a:gd name="connsiteY2129" fmla="*/ 1505448 h 1624990"/>
              <a:gd name="connsiteX2130" fmla="*/ 2063485 w 4999285"/>
              <a:gd name="connsiteY2130" fmla="*/ 1514052 h 1624990"/>
              <a:gd name="connsiteX2131" fmla="*/ 2083310 w 4999285"/>
              <a:gd name="connsiteY2131" fmla="*/ 1506122 h 1624990"/>
              <a:gd name="connsiteX2132" fmla="*/ 2074217 w 4999285"/>
              <a:gd name="connsiteY2132" fmla="*/ 1500519 h 1624990"/>
              <a:gd name="connsiteX2133" fmla="*/ 444019 w 4999285"/>
              <a:gd name="connsiteY2133" fmla="*/ 1496426 h 1624990"/>
              <a:gd name="connsiteX2134" fmla="*/ 451409 w 4999285"/>
              <a:gd name="connsiteY2134" fmla="*/ 1496954 h 1624990"/>
              <a:gd name="connsiteX2135" fmla="*/ 451619 w 4999285"/>
              <a:gd name="connsiteY2135" fmla="*/ 1497928 h 1624990"/>
              <a:gd name="connsiteX2136" fmla="*/ 442106 w 4999285"/>
              <a:gd name="connsiteY2136" fmla="*/ 1499070 h 1624990"/>
              <a:gd name="connsiteX2137" fmla="*/ 4491001 w 4999285"/>
              <a:gd name="connsiteY2137" fmla="*/ 1496360 h 1624990"/>
              <a:gd name="connsiteX2138" fmla="*/ 4490160 w 4999285"/>
              <a:gd name="connsiteY2138" fmla="*/ 1496966 h 1624990"/>
              <a:gd name="connsiteX2139" fmla="*/ 4486558 w 4999285"/>
              <a:gd name="connsiteY2139" fmla="*/ 1496666 h 1624990"/>
              <a:gd name="connsiteX2140" fmla="*/ 610334 w 4999285"/>
              <a:gd name="connsiteY2140" fmla="*/ 1496175 h 1624990"/>
              <a:gd name="connsiteX2141" fmla="*/ 610552 w 4999285"/>
              <a:gd name="connsiteY2141" fmla="*/ 1496573 h 1624990"/>
              <a:gd name="connsiteX2142" fmla="*/ 610245 w 4999285"/>
              <a:gd name="connsiteY2142" fmla="*/ 1496182 h 1624990"/>
              <a:gd name="connsiteX2143" fmla="*/ 3875189 w 4999285"/>
              <a:gd name="connsiteY2143" fmla="*/ 1496150 h 1624990"/>
              <a:gd name="connsiteX2144" fmla="*/ 3868092 w 4999285"/>
              <a:gd name="connsiteY2144" fmla="*/ 1501219 h 1624990"/>
              <a:gd name="connsiteX2145" fmla="*/ 3835181 w 4999285"/>
              <a:gd name="connsiteY2145" fmla="*/ 1507589 h 1624990"/>
              <a:gd name="connsiteX2146" fmla="*/ 3832781 w 4999285"/>
              <a:gd name="connsiteY2146" fmla="*/ 1505843 h 1624990"/>
              <a:gd name="connsiteX2147" fmla="*/ 4477108 w 4999285"/>
              <a:gd name="connsiteY2147" fmla="*/ 1495879 h 1624990"/>
              <a:gd name="connsiteX2148" fmla="*/ 4486558 w 4999285"/>
              <a:gd name="connsiteY2148" fmla="*/ 1496666 h 1624990"/>
              <a:gd name="connsiteX2149" fmla="*/ 4477867 w 4999285"/>
              <a:gd name="connsiteY2149" fmla="*/ 1497266 h 1624990"/>
              <a:gd name="connsiteX2150" fmla="*/ 1921672 w 4999285"/>
              <a:gd name="connsiteY2150" fmla="*/ 1495850 h 1624990"/>
              <a:gd name="connsiteX2151" fmla="*/ 1920840 w 4999285"/>
              <a:gd name="connsiteY2151" fmla="*/ 1496839 h 1624990"/>
              <a:gd name="connsiteX2152" fmla="*/ 1891037 w 4999285"/>
              <a:gd name="connsiteY2152" fmla="*/ 1496022 h 1624990"/>
              <a:gd name="connsiteX2153" fmla="*/ 1882949 w 4999285"/>
              <a:gd name="connsiteY2153" fmla="*/ 1500445 h 1624990"/>
              <a:gd name="connsiteX2154" fmla="*/ 1877749 w 4999285"/>
              <a:gd name="connsiteY2154" fmla="*/ 1504810 h 1624990"/>
              <a:gd name="connsiteX2155" fmla="*/ 1880542 w 4999285"/>
              <a:gd name="connsiteY2155" fmla="*/ 1506869 h 1624990"/>
              <a:gd name="connsiteX2156" fmla="*/ 1920684 w 4999285"/>
              <a:gd name="connsiteY2156" fmla="*/ 1497025 h 1624990"/>
              <a:gd name="connsiteX2157" fmla="*/ 1920840 w 4999285"/>
              <a:gd name="connsiteY2157" fmla="*/ 1496839 h 1624990"/>
              <a:gd name="connsiteX2158" fmla="*/ 1923588 w 4999285"/>
              <a:gd name="connsiteY2158" fmla="*/ 1496914 h 1624990"/>
              <a:gd name="connsiteX2159" fmla="*/ 1876988 w 4999285"/>
              <a:gd name="connsiteY2159" fmla="*/ 1495637 h 1624990"/>
              <a:gd name="connsiteX2160" fmla="*/ 1880351 w 4999285"/>
              <a:gd name="connsiteY2160" fmla="*/ 1495730 h 1624990"/>
              <a:gd name="connsiteX2161" fmla="*/ 1876568 w 4999285"/>
              <a:gd name="connsiteY2161" fmla="*/ 1496632 h 1624990"/>
              <a:gd name="connsiteX2162" fmla="*/ 1876568 w 4999285"/>
              <a:gd name="connsiteY2162" fmla="*/ 1496521 h 1624990"/>
              <a:gd name="connsiteX2163" fmla="*/ 4528544 w 4999285"/>
              <a:gd name="connsiteY2163" fmla="*/ 1495499 h 1624990"/>
              <a:gd name="connsiteX2164" fmla="*/ 4522142 w 4999285"/>
              <a:gd name="connsiteY2164" fmla="*/ 1498044 h 1624990"/>
              <a:gd name="connsiteX2165" fmla="*/ 4484672 w 4999285"/>
              <a:gd name="connsiteY2165" fmla="*/ 1500926 h 1624990"/>
              <a:gd name="connsiteX2166" fmla="*/ 4490160 w 4999285"/>
              <a:gd name="connsiteY2166" fmla="*/ 1496966 h 1624990"/>
              <a:gd name="connsiteX2167" fmla="*/ 4503092 w 4999285"/>
              <a:gd name="connsiteY2167" fmla="*/ 1498044 h 1624990"/>
              <a:gd name="connsiteX2168" fmla="*/ 623468 w 4999285"/>
              <a:gd name="connsiteY2168" fmla="*/ 1495270 h 1624990"/>
              <a:gd name="connsiteX2169" fmla="*/ 622627 w 4999285"/>
              <a:gd name="connsiteY2169" fmla="*/ 1495876 h 1624990"/>
              <a:gd name="connsiteX2170" fmla="*/ 619025 w 4999285"/>
              <a:gd name="connsiteY2170" fmla="*/ 1495576 h 1624990"/>
              <a:gd name="connsiteX2171" fmla="*/ 4462147 w 4999285"/>
              <a:gd name="connsiteY2171" fmla="*/ 1494788 h 1624990"/>
              <a:gd name="connsiteX2172" fmla="*/ 4464992 w 4999285"/>
              <a:gd name="connsiteY2172" fmla="*/ 1494869 h 1624990"/>
              <a:gd name="connsiteX2173" fmla="*/ 4476659 w 4999285"/>
              <a:gd name="connsiteY2173" fmla="*/ 1495841 h 1624990"/>
              <a:gd name="connsiteX2174" fmla="*/ 4477778 w 4999285"/>
              <a:gd name="connsiteY2174" fmla="*/ 1497272 h 1624990"/>
              <a:gd name="connsiteX2175" fmla="*/ 4458966 w 4999285"/>
              <a:gd name="connsiteY2175" fmla="*/ 1498569 h 1624990"/>
              <a:gd name="connsiteX2176" fmla="*/ 3877660 w 4999285"/>
              <a:gd name="connsiteY2176" fmla="*/ 1494385 h 1624990"/>
              <a:gd name="connsiteX2177" fmla="*/ 3880792 w 4999285"/>
              <a:gd name="connsiteY2177" fmla="*/ 1494869 h 1624990"/>
              <a:gd name="connsiteX2178" fmla="*/ 3875189 w 4999285"/>
              <a:gd name="connsiteY2178" fmla="*/ 1496150 h 1624990"/>
              <a:gd name="connsiteX2179" fmla="*/ 3044727 w 4999285"/>
              <a:gd name="connsiteY2179" fmla="*/ 1493991 h 1624990"/>
              <a:gd name="connsiteX2180" fmla="*/ 3052117 w 4999285"/>
              <a:gd name="connsiteY2180" fmla="*/ 1494519 h 1624990"/>
              <a:gd name="connsiteX2181" fmla="*/ 3052327 w 4999285"/>
              <a:gd name="connsiteY2181" fmla="*/ 1495493 h 1624990"/>
              <a:gd name="connsiteX2182" fmla="*/ 3042814 w 4999285"/>
              <a:gd name="connsiteY2182" fmla="*/ 1496635 h 1624990"/>
              <a:gd name="connsiteX2183" fmla="*/ 4494432 w 4999285"/>
              <a:gd name="connsiteY2183" fmla="*/ 1493884 h 1624990"/>
              <a:gd name="connsiteX2184" fmla="*/ 4512617 w 4999285"/>
              <a:gd name="connsiteY2184" fmla="*/ 1494869 h 1624990"/>
              <a:gd name="connsiteX2185" fmla="*/ 4491001 w 4999285"/>
              <a:gd name="connsiteY2185" fmla="*/ 1496360 h 1624990"/>
              <a:gd name="connsiteX2186" fmla="*/ 3211042 w 4999285"/>
              <a:gd name="connsiteY2186" fmla="*/ 1493741 h 1624990"/>
              <a:gd name="connsiteX2187" fmla="*/ 3211260 w 4999285"/>
              <a:gd name="connsiteY2187" fmla="*/ 1494139 h 1624990"/>
              <a:gd name="connsiteX2188" fmla="*/ 3210953 w 4999285"/>
              <a:gd name="connsiteY2188" fmla="*/ 1493747 h 1624990"/>
              <a:gd name="connsiteX2189" fmla="*/ 594614 w 4999285"/>
              <a:gd name="connsiteY2189" fmla="*/ 1493698 h 1624990"/>
              <a:gd name="connsiteX2190" fmla="*/ 597459 w 4999285"/>
              <a:gd name="connsiteY2190" fmla="*/ 1493779 h 1624990"/>
              <a:gd name="connsiteX2191" fmla="*/ 609126 w 4999285"/>
              <a:gd name="connsiteY2191" fmla="*/ 1494751 h 1624990"/>
              <a:gd name="connsiteX2192" fmla="*/ 610245 w 4999285"/>
              <a:gd name="connsiteY2192" fmla="*/ 1496182 h 1624990"/>
              <a:gd name="connsiteX2193" fmla="*/ 591433 w 4999285"/>
              <a:gd name="connsiteY2193" fmla="*/ 1497479 h 1624990"/>
              <a:gd name="connsiteX2194" fmla="*/ 3224176 w 4999285"/>
              <a:gd name="connsiteY2194" fmla="*/ 1492835 h 1624990"/>
              <a:gd name="connsiteX2195" fmla="*/ 3223335 w 4999285"/>
              <a:gd name="connsiteY2195" fmla="*/ 1493441 h 1624990"/>
              <a:gd name="connsiteX2196" fmla="*/ 3219733 w 4999285"/>
              <a:gd name="connsiteY2196" fmla="*/ 1493141 h 1624990"/>
              <a:gd name="connsiteX2197" fmla="*/ 626899 w 4999285"/>
              <a:gd name="connsiteY2197" fmla="*/ 1492794 h 1624990"/>
              <a:gd name="connsiteX2198" fmla="*/ 645084 w 4999285"/>
              <a:gd name="connsiteY2198" fmla="*/ 1493779 h 1624990"/>
              <a:gd name="connsiteX2199" fmla="*/ 623468 w 4999285"/>
              <a:gd name="connsiteY2199" fmla="*/ 1495270 h 1624990"/>
              <a:gd name="connsiteX2200" fmla="*/ 2608364 w 4999285"/>
              <a:gd name="connsiteY2200" fmla="*/ 1492625 h 1624990"/>
              <a:gd name="connsiteX2201" fmla="*/ 2601267 w 4999285"/>
              <a:gd name="connsiteY2201" fmla="*/ 1497694 h 1624990"/>
              <a:gd name="connsiteX2202" fmla="*/ 2568356 w 4999285"/>
              <a:gd name="connsiteY2202" fmla="*/ 1504064 h 1624990"/>
              <a:gd name="connsiteX2203" fmla="*/ 2565956 w 4999285"/>
              <a:gd name="connsiteY2203" fmla="*/ 1502318 h 1624990"/>
              <a:gd name="connsiteX2204" fmla="*/ 4474067 w 4999285"/>
              <a:gd name="connsiteY2204" fmla="*/ 1492528 h 1624990"/>
              <a:gd name="connsiteX2205" fmla="*/ 4475365 w 4999285"/>
              <a:gd name="connsiteY2205" fmla="*/ 1492695 h 1624990"/>
              <a:gd name="connsiteX2206" fmla="*/ 4477108 w 4999285"/>
              <a:gd name="connsiteY2206" fmla="*/ 1495879 h 1624990"/>
              <a:gd name="connsiteX2207" fmla="*/ 4476659 w 4999285"/>
              <a:gd name="connsiteY2207" fmla="*/ 1495841 h 1624990"/>
              <a:gd name="connsiteX2208" fmla="*/ 4379041 w 4999285"/>
              <a:gd name="connsiteY2208" fmla="*/ 1492413 h 1624990"/>
              <a:gd name="connsiteX2209" fmla="*/ 4415029 w 4999285"/>
              <a:gd name="connsiteY2209" fmla="*/ 1493442 h 1624990"/>
              <a:gd name="connsiteX2210" fmla="*/ 4410638 w 4999285"/>
              <a:gd name="connsiteY2210" fmla="*/ 1502687 h 1624990"/>
              <a:gd name="connsiteX2211" fmla="*/ 4386873 w 4999285"/>
              <a:gd name="connsiteY2211" fmla="*/ 1502036 h 1624990"/>
              <a:gd name="connsiteX2212" fmla="*/ 3210283 w 4999285"/>
              <a:gd name="connsiteY2212" fmla="*/ 1492354 h 1624990"/>
              <a:gd name="connsiteX2213" fmla="*/ 3219733 w 4999285"/>
              <a:gd name="connsiteY2213" fmla="*/ 1493141 h 1624990"/>
              <a:gd name="connsiteX2214" fmla="*/ 3211042 w 4999285"/>
              <a:gd name="connsiteY2214" fmla="*/ 1493741 h 1624990"/>
              <a:gd name="connsiteX2215" fmla="*/ 3931592 w 4999285"/>
              <a:gd name="connsiteY2215" fmla="*/ 1491694 h 1624990"/>
              <a:gd name="connsiteX2216" fmla="*/ 3933376 w 4999285"/>
              <a:gd name="connsiteY2216" fmla="*/ 1492229 h 1624990"/>
              <a:gd name="connsiteX2217" fmla="*/ 3932626 w 4999285"/>
              <a:gd name="connsiteY2217" fmla="*/ 1498194 h 1624990"/>
              <a:gd name="connsiteX2218" fmla="*/ 3948102 w 4999285"/>
              <a:gd name="connsiteY2218" fmla="*/ 1514430 h 1624990"/>
              <a:gd name="connsiteX2219" fmla="*/ 3903405 w 4999285"/>
              <a:gd name="connsiteY2219" fmla="*/ 1515247 h 1624990"/>
              <a:gd name="connsiteX2220" fmla="*/ 3814999 w 4999285"/>
              <a:gd name="connsiteY2220" fmla="*/ 1520591 h 1624990"/>
              <a:gd name="connsiteX2221" fmla="*/ 3802227 w 4999285"/>
              <a:gd name="connsiteY2221" fmla="*/ 1520075 h 1624990"/>
              <a:gd name="connsiteX2222" fmla="*/ 3781316 w 4999285"/>
              <a:gd name="connsiteY2222" fmla="*/ 1518014 h 1624990"/>
              <a:gd name="connsiteX2223" fmla="*/ 3835181 w 4999285"/>
              <a:gd name="connsiteY2223" fmla="*/ 1507589 h 1624990"/>
              <a:gd name="connsiteX2224" fmla="*/ 3839517 w 4999285"/>
              <a:gd name="connsiteY2224" fmla="*/ 1510744 h 1624990"/>
              <a:gd name="connsiteX2225" fmla="*/ 3880792 w 4999285"/>
              <a:gd name="connsiteY2225" fmla="*/ 1513919 h 1624990"/>
              <a:gd name="connsiteX2226" fmla="*/ 3906192 w 4999285"/>
              <a:gd name="connsiteY2226" fmla="*/ 1504394 h 1624990"/>
              <a:gd name="connsiteX2227" fmla="*/ 3915717 w 4999285"/>
              <a:gd name="connsiteY2227" fmla="*/ 1498044 h 1624990"/>
              <a:gd name="connsiteX2228" fmla="*/ 3931592 w 4999285"/>
              <a:gd name="connsiteY2228" fmla="*/ 1491694 h 1624990"/>
              <a:gd name="connsiteX2229" fmla="*/ 606534 w 4999285"/>
              <a:gd name="connsiteY2229" fmla="*/ 1491438 h 1624990"/>
              <a:gd name="connsiteX2230" fmla="*/ 607832 w 4999285"/>
              <a:gd name="connsiteY2230" fmla="*/ 1491604 h 1624990"/>
              <a:gd name="connsiteX2231" fmla="*/ 609575 w 4999285"/>
              <a:gd name="connsiteY2231" fmla="*/ 1494789 h 1624990"/>
              <a:gd name="connsiteX2232" fmla="*/ 609126 w 4999285"/>
              <a:gd name="connsiteY2232" fmla="*/ 1494751 h 1624990"/>
              <a:gd name="connsiteX2233" fmla="*/ 511508 w 4999285"/>
              <a:gd name="connsiteY2233" fmla="*/ 1491323 h 1624990"/>
              <a:gd name="connsiteX2234" fmla="*/ 547496 w 4999285"/>
              <a:gd name="connsiteY2234" fmla="*/ 1492351 h 1624990"/>
              <a:gd name="connsiteX2235" fmla="*/ 543105 w 4999285"/>
              <a:gd name="connsiteY2235" fmla="*/ 1501597 h 1624990"/>
              <a:gd name="connsiteX2236" fmla="*/ 519340 w 4999285"/>
              <a:gd name="connsiteY2236" fmla="*/ 1500946 h 1624990"/>
              <a:gd name="connsiteX2237" fmla="*/ 4093085 w 4999285"/>
              <a:gd name="connsiteY2237" fmla="*/ 1491281 h 1624990"/>
              <a:gd name="connsiteX2238" fmla="*/ 4091382 w 4999285"/>
              <a:gd name="connsiteY2238" fmla="*/ 1491522 h 1624990"/>
              <a:gd name="connsiteX2239" fmla="*/ 4083175 w 4999285"/>
              <a:gd name="connsiteY2239" fmla="*/ 1491729 h 1624990"/>
              <a:gd name="connsiteX2240" fmla="*/ 4083992 w 4999285"/>
              <a:gd name="connsiteY2240" fmla="*/ 1491694 h 1624990"/>
              <a:gd name="connsiteX2241" fmla="*/ 3195322 w 4999285"/>
              <a:gd name="connsiteY2241" fmla="*/ 1491263 h 1624990"/>
              <a:gd name="connsiteX2242" fmla="*/ 3198167 w 4999285"/>
              <a:gd name="connsiteY2242" fmla="*/ 1491344 h 1624990"/>
              <a:gd name="connsiteX2243" fmla="*/ 3209834 w 4999285"/>
              <a:gd name="connsiteY2243" fmla="*/ 1492316 h 1624990"/>
              <a:gd name="connsiteX2244" fmla="*/ 3210953 w 4999285"/>
              <a:gd name="connsiteY2244" fmla="*/ 1493747 h 1624990"/>
              <a:gd name="connsiteX2245" fmla="*/ 3192141 w 4999285"/>
              <a:gd name="connsiteY2245" fmla="*/ 1495044 h 1624990"/>
              <a:gd name="connsiteX2246" fmla="*/ 2610835 w 4999285"/>
              <a:gd name="connsiteY2246" fmla="*/ 1490860 h 1624990"/>
              <a:gd name="connsiteX2247" fmla="*/ 2613967 w 4999285"/>
              <a:gd name="connsiteY2247" fmla="*/ 1491344 h 1624990"/>
              <a:gd name="connsiteX2248" fmla="*/ 2608364 w 4999285"/>
              <a:gd name="connsiteY2248" fmla="*/ 1492625 h 1624990"/>
              <a:gd name="connsiteX2249" fmla="*/ 1777902 w 4999285"/>
              <a:gd name="connsiteY2249" fmla="*/ 1490466 h 1624990"/>
              <a:gd name="connsiteX2250" fmla="*/ 1785292 w 4999285"/>
              <a:gd name="connsiteY2250" fmla="*/ 1490994 h 1624990"/>
              <a:gd name="connsiteX2251" fmla="*/ 1776128 w 4999285"/>
              <a:gd name="connsiteY2251" fmla="*/ 1492917 h 1624990"/>
              <a:gd name="connsiteX2252" fmla="*/ 1944217 w 4999285"/>
              <a:gd name="connsiteY2252" fmla="*/ 1490216 h 1624990"/>
              <a:gd name="connsiteX2253" fmla="*/ 1944435 w 4999285"/>
              <a:gd name="connsiteY2253" fmla="*/ 1490614 h 1624990"/>
              <a:gd name="connsiteX2254" fmla="*/ 1944128 w 4999285"/>
              <a:gd name="connsiteY2254" fmla="*/ 1490222 h 1624990"/>
              <a:gd name="connsiteX2255" fmla="*/ 3279667 w 4999285"/>
              <a:gd name="connsiteY2255" fmla="*/ 1490046 h 1624990"/>
              <a:gd name="connsiteX2256" fmla="*/ 3268017 w 4999285"/>
              <a:gd name="connsiteY2256" fmla="*/ 1491344 h 1624990"/>
              <a:gd name="connsiteX2257" fmla="*/ 3264529 w 4999285"/>
              <a:gd name="connsiteY2257" fmla="*/ 1491693 h 1624990"/>
              <a:gd name="connsiteX2258" fmla="*/ 3264842 w 4999285"/>
              <a:gd name="connsiteY2258" fmla="*/ 1491694 h 1624990"/>
              <a:gd name="connsiteX2259" fmla="*/ 3260815 w 4999285"/>
              <a:gd name="connsiteY2259" fmla="*/ 1492333 h 1624990"/>
              <a:gd name="connsiteX2260" fmla="*/ 3255317 w 4999285"/>
              <a:gd name="connsiteY2260" fmla="*/ 1494519 h 1624990"/>
              <a:gd name="connsiteX2261" fmla="*/ 3241136 w 4999285"/>
              <a:gd name="connsiteY2261" fmla="*/ 1495610 h 1624990"/>
              <a:gd name="connsiteX2262" fmla="*/ 3230838 w 4999285"/>
              <a:gd name="connsiteY2262" fmla="*/ 1501547 h 1624990"/>
              <a:gd name="connsiteX2263" fmla="*/ 3267992 w 4999285"/>
              <a:gd name="connsiteY2263" fmla="*/ 1502565 h 1624990"/>
              <a:gd name="connsiteX2264" fmla="*/ 3267971 w 4999285"/>
              <a:gd name="connsiteY2264" fmla="*/ 1498229 h 1624990"/>
              <a:gd name="connsiteX2265" fmla="*/ 3264842 w 4999285"/>
              <a:gd name="connsiteY2265" fmla="*/ 1491694 h 1624990"/>
              <a:gd name="connsiteX2266" fmla="*/ 3270770 w 4999285"/>
              <a:gd name="connsiteY2266" fmla="*/ 1494116 h 1624990"/>
              <a:gd name="connsiteX2267" fmla="*/ 3276808 w 4999285"/>
              <a:gd name="connsiteY2267" fmla="*/ 1494058 h 1624990"/>
              <a:gd name="connsiteX2268" fmla="*/ 4732136 w 4999285"/>
              <a:gd name="connsiteY2268" fmla="*/ 1489916 h 1624990"/>
              <a:gd name="connsiteX2269" fmla="*/ 4730898 w 4999285"/>
              <a:gd name="connsiteY2269" fmla="*/ 1494869 h 1624990"/>
              <a:gd name="connsiteX2270" fmla="*/ 4729421 w 4999285"/>
              <a:gd name="connsiteY2270" fmla="*/ 1491616 h 1624990"/>
              <a:gd name="connsiteX2271" fmla="*/ 4344741 w 4999285"/>
              <a:gd name="connsiteY2271" fmla="*/ 1489916 h 1624990"/>
              <a:gd name="connsiteX2272" fmla="*/ 4353867 w 4999285"/>
              <a:gd name="connsiteY2272" fmla="*/ 1491694 h 1624990"/>
              <a:gd name="connsiteX2273" fmla="*/ 4356028 w 4999285"/>
              <a:gd name="connsiteY2273" fmla="*/ 1491756 h 1624990"/>
              <a:gd name="connsiteX2274" fmla="*/ 4352479 w 4999285"/>
              <a:gd name="connsiteY2274" fmla="*/ 1497026 h 1624990"/>
              <a:gd name="connsiteX2275" fmla="*/ 1957351 w 4999285"/>
              <a:gd name="connsiteY2275" fmla="*/ 1489310 h 1624990"/>
              <a:gd name="connsiteX2276" fmla="*/ 1956510 w 4999285"/>
              <a:gd name="connsiteY2276" fmla="*/ 1489916 h 1624990"/>
              <a:gd name="connsiteX2277" fmla="*/ 1952908 w 4999285"/>
              <a:gd name="connsiteY2277" fmla="*/ 1489616 h 1624990"/>
              <a:gd name="connsiteX2278" fmla="*/ 1341539 w 4999285"/>
              <a:gd name="connsiteY2278" fmla="*/ 1489100 h 1624990"/>
              <a:gd name="connsiteX2279" fmla="*/ 1334442 w 4999285"/>
              <a:gd name="connsiteY2279" fmla="*/ 1494169 h 1624990"/>
              <a:gd name="connsiteX2280" fmla="*/ 1301531 w 4999285"/>
              <a:gd name="connsiteY2280" fmla="*/ 1500539 h 1624990"/>
              <a:gd name="connsiteX2281" fmla="*/ 1299131 w 4999285"/>
              <a:gd name="connsiteY2281" fmla="*/ 1498793 h 1624990"/>
              <a:gd name="connsiteX2282" fmla="*/ 3207242 w 4999285"/>
              <a:gd name="connsiteY2282" fmla="*/ 1489003 h 1624990"/>
              <a:gd name="connsiteX2283" fmla="*/ 3208540 w 4999285"/>
              <a:gd name="connsiteY2283" fmla="*/ 1489170 h 1624990"/>
              <a:gd name="connsiteX2284" fmla="*/ 3210283 w 4999285"/>
              <a:gd name="connsiteY2284" fmla="*/ 1492354 h 1624990"/>
              <a:gd name="connsiteX2285" fmla="*/ 3209834 w 4999285"/>
              <a:gd name="connsiteY2285" fmla="*/ 1492316 h 1624990"/>
              <a:gd name="connsiteX2286" fmla="*/ 3112216 w 4999285"/>
              <a:gd name="connsiteY2286" fmla="*/ 1488888 h 1624990"/>
              <a:gd name="connsiteX2287" fmla="*/ 3148204 w 4999285"/>
              <a:gd name="connsiteY2287" fmla="*/ 1489917 h 1624990"/>
              <a:gd name="connsiteX2288" fmla="*/ 3143813 w 4999285"/>
              <a:gd name="connsiteY2288" fmla="*/ 1499162 h 1624990"/>
              <a:gd name="connsiteX2289" fmla="*/ 3120048 w 4999285"/>
              <a:gd name="connsiteY2289" fmla="*/ 1498511 h 1624990"/>
              <a:gd name="connsiteX2290" fmla="*/ 1943458 w 4999285"/>
              <a:gd name="connsiteY2290" fmla="*/ 1488829 h 1624990"/>
              <a:gd name="connsiteX2291" fmla="*/ 1952908 w 4999285"/>
              <a:gd name="connsiteY2291" fmla="*/ 1489616 h 1624990"/>
              <a:gd name="connsiteX2292" fmla="*/ 1944217 w 4999285"/>
              <a:gd name="connsiteY2292" fmla="*/ 1490216 h 1624990"/>
              <a:gd name="connsiteX2293" fmla="*/ 477208 w 4999285"/>
              <a:gd name="connsiteY2293" fmla="*/ 1488826 h 1624990"/>
              <a:gd name="connsiteX2294" fmla="*/ 486334 w 4999285"/>
              <a:gd name="connsiteY2294" fmla="*/ 1490604 h 1624990"/>
              <a:gd name="connsiteX2295" fmla="*/ 488495 w 4999285"/>
              <a:gd name="connsiteY2295" fmla="*/ 1490666 h 1624990"/>
              <a:gd name="connsiteX2296" fmla="*/ 484946 w 4999285"/>
              <a:gd name="connsiteY2296" fmla="*/ 1495936 h 1624990"/>
              <a:gd name="connsiteX2297" fmla="*/ 3776017 w 4999285"/>
              <a:gd name="connsiteY2297" fmla="*/ 1488519 h 1624990"/>
              <a:gd name="connsiteX2298" fmla="*/ 3788717 w 4999285"/>
              <a:gd name="connsiteY2298" fmla="*/ 1491694 h 1624990"/>
              <a:gd name="connsiteX2299" fmla="*/ 3801417 w 4999285"/>
              <a:gd name="connsiteY2299" fmla="*/ 1498044 h 1624990"/>
              <a:gd name="connsiteX2300" fmla="*/ 3814117 w 4999285"/>
              <a:gd name="connsiteY2300" fmla="*/ 1488519 h 1624990"/>
              <a:gd name="connsiteX2301" fmla="*/ 3823642 w 4999285"/>
              <a:gd name="connsiteY2301" fmla="*/ 1494869 h 1624990"/>
              <a:gd name="connsiteX2302" fmla="*/ 3830891 w 4999285"/>
              <a:gd name="connsiteY2302" fmla="*/ 1504468 h 1624990"/>
              <a:gd name="connsiteX2303" fmla="*/ 3832781 w 4999285"/>
              <a:gd name="connsiteY2303" fmla="*/ 1505843 h 1624990"/>
              <a:gd name="connsiteX2304" fmla="*/ 3780076 w 4999285"/>
              <a:gd name="connsiteY2304" fmla="*/ 1517890 h 1624990"/>
              <a:gd name="connsiteX2305" fmla="*/ 3741092 w 4999285"/>
              <a:gd name="connsiteY2305" fmla="*/ 1513919 h 1624990"/>
              <a:gd name="connsiteX2306" fmla="*/ 3737884 w 4999285"/>
              <a:gd name="connsiteY2306" fmla="*/ 1513955 h 1624990"/>
              <a:gd name="connsiteX2307" fmla="*/ 3737917 w 4999285"/>
              <a:gd name="connsiteY2307" fmla="*/ 1513919 h 1624990"/>
              <a:gd name="connsiteX2308" fmla="*/ 3776017 w 4999285"/>
              <a:gd name="connsiteY2308" fmla="*/ 1488519 h 1624990"/>
              <a:gd name="connsiteX2309" fmla="*/ 3439467 w 4999285"/>
              <a:gd name="connsiteY2309" fmla="*/ 1488519 h 1624990"/>
              <a:gd name="connsiteX2310" fmla="*/ 3438794 w 4999285"/>
              <a:gd name="connsiteY2310" fmla="*/ 1490446 h 1624990"/>
              <a:gd name="connsiteX2311" fmla="*/ 3437557 w 4999285"/>
              <a:gd name="connsiteY2311" fmla="*/ 1491186 h 1624990"/>
              <a:gd name="connsiteX2312" fmla="*/ 3431363 w 4999285"/>
              <a:gd name="connsiteY2312" fmla="*/ 1491341 h 1624990"/>
              <a:gd name="connsiteX2313" fmla="*/ 2664767 w 4999285"/>
              <a:gd name="connsiteY2313" fmla="*/ 1488169 h 1624990"/>
              <a:gd name="connsiteX2314" fmla="*/ 2666551 w 4999285"/>
              <a:gd name="connsiteY2314" fmla="*/ 1488704 h 1624990"/>
              <a:gd name="connsiteX2315" fmla="*/ 2665801 w 4999285"/>
              <a:gd name="connsiteY2315" fmla="*/ 1494669 h 1624990"/>
              <a:gd name="connsiteX2316" fmla="*/ 2681277 w 4999285"/>
              <a:gd name="connsiteY2316" fmla="*/ 1510905 h 1624990"/>
              <a:gd name="connsiteX2317" fmla="*/ 2636580 w 4999285"/>
              <a:gd name="connsiteY2317" fmla="*/ 1511722 h 1624990"/>
              <a:gd name="connsiteX2318" fmla="*/ 2535402 w 4999285"/>
              <a:gd name="connsiteY2318" fmla="*/ 1516550 h 1624990"/>
              <a:gd name="connsiteX2319" fmla="*/ 2514491 w 4999285"/>
              <a:gd name="connsiteY2319" fmla="*/ 1514489 h 1624990"/>
              <a:gd name="connsiteX2320" fmla="*/ 2568356 w 4999285"/>
              <a:gd name="connsiteY2320" fmla="*/ 1504064 h 1624990"/>
              <a:gd name="connsiteX2321" fmla="*/ 2572692 w 4999285"/>
              <a:gd name="connsiteY2321" fmla="*/ 1507219 h 1624990"/>
              <a:gd name="connsiteX2322" fmla="*/ 2613967 w 4999285"/>
              <a:gd name="connsiteY2322" fmla="*/ 1510394 h 1624990"/>
              <a:gd name="connsiteX2323" fmla="*/ 2639367 w 4999285"/>
              <a:gd name="connsiteY2323" fmla="*/ 1500869 h 1624990"/>
              <a:gd name="connsiteX2324" fmla="*/ 2648892 w 4999285"/>
              <a:gd name="connsiteY2324" fmla="*/ 1494519 h 1624990"/>
              <a:gd name="connsiteX2325" fmla="*/ 2664767 w 4999285"/>
              <a:gd name="connsiteY2325" fmla="*/ 1488169 h 1624990"/>
              <a:gd name="connsiteX2326" fmla="*/ 3714721 w 4999285"/>
              <a:gd name="connsiteY2326" fmla="*/ 1488039 h 1624990"/>
              <a:gd name="connsiteX2327" fmla="*/ 3655367 w 4999285"/>
              <a:gd name="connsiteY2327" fmla="*/ 1504394 h 1624990"/>
              <a:gd name="connsiteX2328" fmla="*/ 3683942 w 4999285"/>
              <a:gd name="connsiteY2328" fmla="*/ 1501219 h 1624990"/>
              <a:gd name="connsiteX2329" fmla="*/ 3722042 w 4999285"/>
              <a:gd name="connsiteY2329" fmla="*/ 1504394 h 1624990"/>
              <a:gd name="connsiteX2330" fmla="*/ 3723685 w 4999285"/>
              <a:gd name="connsiteY2330" fmla="*/ 1513822 h 1624990"/>
              <a:gd name="connsiteX2331" fmla="*/ 3723731 w 4999285"/>
              <a:gd name="connsiteY2331" fmla="*/ 1514112 h 1624990"/>
              <a:gd name="connsiteX2332" fmla="*/ 3544195 w 4999285"/>
              <a:gd name="connsiteY2332" fmla="*/ 1516107 h 1624990"/>
              <a:gd name="connsiteX2333" fmla="*/ 3560117 w 4999285"/>
              <a:gd name="connsiteY2333" fmla="*/ 1510744 h 1624990"/>
              <a:gd name="connsiteX2334" fmla="*/ 3627932 w 4999285"/>
              <a:gd name="connsiteY2334" fmla="*/ 1496713 h 1624990"/>
              <a:gd name="connsiteX2335" fmla="*/ 3658542 w 4999285"/>
              <a:gd name="connsiteY2335" fmla="*/ 1498044 h 1624990"/>
              <a:gd name="connsiteX2336" fmla="*/ 3711129 w 4999285"/>
              <a:gd name="connsiteY2336" fmla="*/ 1488604 h 1624990"/>
              <a:gd name="connsiteX2337" fmla="*/ 3714721 w 4999285"/>
              <a:gd name="connsiteY2337" fmla="*/ 1488039 h 1624990"/>
              <a:gd name="connsiteX2338" fmla="*/ 2826260 w 4999285"/>
              <a:gd name="connsiteY2338" fmla="*/ 1487756 h 1624990"/>
              <a:gd name="connsiteX2339" fmla="*/ 2824557 w 4999285"/>
              <a:gd name="connsiteY2339" fmla="*/ 1487997 h 1624990"/>
              <a:gd name="connsiteX2340" fmla="*/ 2817167 w 4999285"/>
              <a:gd name="connsiteY2340" fmla="*/ 1488169 h 1624990"/>
              <a:gd name="connsiteX2341" fmla="*/ 1928497 w 4999285"/>
              <a:gd name="connsiteY2341" fmla="*/ 1487738 h 1624990"/>
              <a:gd name="connsiteX2342" fmla="*/ 1931342 w 4999285"/>
              <a:gd name="connsiteY2342" fmla="*/ 1487819 h 1624990"/>
              <a:gd name="connsiteX2343" fmla="*/ 1943009 w 4999285"/>
              <a:gd name="connsiteY2343" fmla="*/ 1488791 h 1624990"/>
              <a:gd name="connsiteX2344" fmla="*/ 1944128 w 4999285"/>
              <a:gd name="connsiteY2344" fmla="*/ 1490222 h 1624990"/>
              <a:gd name="connsiteX2345" fmla="*/ 1925316 w 4999285"/>
              <a:gd name="connsiteY2345" fmla="*/ 1491519 h 1624990"/>
              <a:gd name="connsiteX2346" fmla="*/ 1344010 w 4999285"/>
              <a:gd name="connsiteY2346" fmla="*/ 1487335 h 1624990"/>
              <a:gd name="connsiteX2347" fmla="*/ 1347142 w 4999285"/>
              <a:gd name="connsiteY2347" fmla="*/ 1487819 h 1624990"/>
              <a:gd name="connsiteX2348" fmla="*/ 1341539 w 4999285"/>
              <a:gd name="connsiteY2348" fmla="*/ 1489100 h 1624990"/>
              <a:gd name="connsiteX2349" fmla="*/ 4295715 w 4999285"/>
              <a:gd name="connsiteY2349" fmla="*/ 1486523 h 1624990"/>
              <a:gd name="connsiteX2350" fmla="*/ 4315767 w 4999285"/>
              <a:gd name="connsiteY2350" fmla="*/ 1491694 h 1624990"/>
              <a:gd name="connsiteX2351" fmla="*/ 4311552 w 4999285"/>
              <a:gd name="connsiteY2351" fmla="*/ 1497516 h 1624990"/>
              <a:gd name="connsiteX2352" fmla="*/ 4285509 w 4999285"/>
              <a:gd name="connsiteY2352" fmla="*/ 1495656 h 1624990"/>
              <a:gd name="connsiteX2353" fmla="*/ 4284017 w 4999285"/>
              <a:gd name="connsiteY2353" fmla="*/ 1494869 h 1624990"/>
              <a:gd name="connsiteX2354" fmla="*/ 4295715 w 4999285"/>
              <a:gd name="connsiteY2354" fmla="*/ 1486523 h 1624990"/>
              <a:gd name="connsiteX2355" fmla="*/ 2012842 w 4999285"/>
              <a:gd name="connsiteY2355" fmla="*/ 1486521 h 1624990"/>
              <a:gd name="connsiteX2356" fmla="*/ 2001192 w 4999285"/>
              <a:gd name="connsiteY2356" fmla="*/ 1487819 h 1624990"/>
              <a:gd name="connsiteX2357" fmla="*/ 1997704 w 4999285"/>
              <a:gd name="connsiteY2357" fmla="*/ 1488168 h 1624990"/>
              <a:gd name="connsiteX2358" fmla="*/ 1998017 w 4999285"/>
              <a:gd name="connsiteY2358" fmla="*/ 1488169 h 1624990"/>
              <a:gd name="connsiteX2359" fmla="*/ 1993990 w 4999285"/>
              <a:gd name="connsiteY2359" fmla="*/ 1488808 h 1624990"/>
              <a:gd name="connsiteX2360" fmla="*/ 1988492 w 4999285"/>
              <a:gd name="connsiteY2360" fmla="*/ 1490994 h 1624990"/>
              <a:gd name="connsiteX2361" fmla="*/ 1974311 w 4999285"/>
              <a:gd name="connsiteY2361" fmla="*/ 1492085 h 1624990"/>
              <a:gd name="connsiteX2362" fmla="*/ 1964013 w 4999285"/>
              <a:gd name="connsiteY2362" fmla="*/ 1498022 h 1624990"/>
              <a:gd name="connsiteX2363" fmla="*/ 2001167 w 4999285"/>
              <a:gd name="connsiteY2363" fmla="*/ 1499040 h 1624990"/>
              <a:gd name="connsiteX2364" fmla="*/ 2001146 w 4999285"/>
              <a:gd name="connsiteY2364" fmla="*/ 1494704 h 1624990"/>
              <a:gd name="connsiteX2365" fmla="*/ 1998017 w 4999285"/>
              <a:gd name="connsiteY2365" fmla="*/ 1488169 h 1624990"/>
              <a:gd name="connsiteX2366" fmla="*/ 2003946 w 4999285"/>
              <a:gd name="connsiteY2366" fmla="*/ 1490591 h 1624990"/>
              <a:gd name="connsiteX2367" fmla="*/ 2009983 w 4999285"/>
              <a:gd name="connsiteY2367" fmla="*/ 1490533 h 1624990"/>
              <a:gd name="connsiteX2368" fmla="*/ 3077916 w 4999285"/>
              <a:gd name="connsiteY2368" fmla="*/ 1486391 h 1624990"/>
              <a:gd name="connsiteX2369" fmla="*/ 3087042 w 4999285"/>
              <a:gd name="connsiteY2369" fmla="*/ 1488169 h 1624990"/>
              <a:gd name="connsiteX2370" fmla="*/ 3089203 w 4999285"/>
              <a:gd name="connsiteY2370" fmla="*/ 1488231 h 1624990"/>
              <a:gd name="connsiteX2371" fmla="*/ 3085654 w 4999285"/>
              <a:gd name="connsiteY2371" fmla="*/ 1493501 h 1624990"/>
              <a:gd name="connsiteX2372" fmla="*/ 69877 w 4999285"/>
              <a:gd name="connsiteY2372" fmla="*/ 1485845 h 1624990"/>
              <a:gd name="connsiteX2373" fmla="*/ 74475 w 4999285"/>
              <a:gd name="connsiteY2373" fmla="*/ 1491839 h 1624990"/>
              <a:gd name="connsiteX2374" fmla="*/ 74639 w 4999285"/>
              <a:gd name="connsiteY2374" fmla="*/ 1492988 h 1624990"/>
              <a:gd name="connsiteX2375" fmla="*/ 72258 w 4999285"/>
              <a:gd name="connsiteY2375" fmla="*/ 1504895 h 1624990"/>
              <a:gd name="connsiteX2376" fmla="*/ 69877 w 4999285"/>
              <a:gd name="connsiteY2376" fmla="*/ 1485845 h 1624990"/>
              <a:gd name="connsiteX2377" fmla="*/ 1940417 w 4999285"/>
              <a:gd name="connsiteY2377" fmla="*/ 1485478 h 1624990"/>
              <a:gd name="connsiteX2378" fmla="*/ 1941715 w 4999285"/>
              <a:gd name="connsiteY2378" fmla="*/ 1485645 h 1624990"/>
              <a:gd name="connsiteX2379" fmla="*/ 1943458 w 4999285"/>
              <a:gd name="connsiteY2379" fmla="*/ 1488829 h 1624990"/>
              <a:gd name="connsiteX2380" fmla="*/ 1943009 w 4999285"/>
              <a:gd name="connsiteY2380" fmla="*/ 1488791 h 1624990"/>
              <a:gd name="connsiteX2381" fmla="*/ 428182 w 4999285"/>
              <a:gd name="connsiteY2381" fmla="*/ 1485433 h 1624990"/>
              <a:gd name="connsiteX2382" fmla="*/ 448234 w 4999285"/>
              <a:gd name="connsiteY2382" fmla="*/ 1490604 h 1624990"/>
              <a:gd name="connsiteX2383" fmla="*/ 444019 w 4999285"/>
              <a:gd name="connsiteY2383" fmla="*/ 1496426 h 1624990"/>
              <a:gd name="connsiteX2384" fmla="*/ 420737 w 4999285"/>
              <a:gd name="connsiteY2384" fmla="*/ 1494763 h 1624990"/>
              <a:gd name="connsiteX2385" fmla="*/ 416484 w 4999285"/>
              <a:gd name="connsiteY2385" fmla="*/ 1493779 h 1624990"/>
              <a:gd name="connsiteX2386" fmla="*/ 428182 w 4999285"/>
              <a:gd name="connsiteY2386" fmla="*/ 1485433 h 1624990"/>
              <a:gd name="connsiteX2387" fmla="*/ 1845391 w 4999285"/>
              <a:gd name="connsiteY2387" fmla="*/ 1485363 h 1624990"/>
              <a:gd name="connsiteX2388" fmla="*/ 1881379 w 4999285"/>
              <a:gd name="connsiteY2388" fmla="*/ 1486392 h 1624990"/>
              <a:gd name="connsiteX2389" fmla="*/ 1876988 w 4999285"/>
              <a:gd name="connsiteY2389" fmla="*/ 1495637 h 1624990"/>
              <a:gd name="connsiteX2390" fmla="*/ 1853223 w 4999285"/>
              <a:gd name="connsiteY2390" fmla="*/ 1494986 h 1624990"/>
              <a:gd name="connsiteX2391" fmla="*/ 4185592 w 4999285"/>
              <a:gd name="connsiteY2391" fmla="*/ 1485344 h 1624990"/>
              <a:gd name="connsiteX2392" fmla="*/ 4194510 w 4999285"/>
              <a:gd name="connsiteY2392" fmla="*/ 1486863 h 1624990"/>
              <a:gd name="connsiteX2393" fmla="*/ 4182362 w 4999285"/>
              <a:gd name="connsiteY2393" fmla="*/ 1488250 h 1624990"/>
              <a:gd name="connsiteX2394" fmla="*/ 4175505 w 4999285"/>
              <a:gd name="connsiteY2394" fmla="*/ 1488323 h 1624990"/>
              <a:gd name="connsiteX2395" fmla="*/ 3604567 w 4999285"/>
              <a:gd name="connsiteY2395" fmla="*/ 1485344 h 1624990"/>
              <a:gd name="connsiteX2396" fmla="*/ 3652192 w 4999285"/>
              <a:gd name="connsiteY2396" fmla="*/ 1491694 h 1624990"/>
              <a:gd name="connsiteX2397" fmla="*/ 3627932 w 4999285"/>
              <a:gd name="connsiteY2397" fmla="*/ 1496713 h 1624990"/>
              <a:gd name="connsiteX2398" fmla="*/ 3585517 w 4999285"/>
              <a:gd name="connsiteY2398" fmla="*/ 1494869 h 1624990"/>
              <a:gd name="connsiteX2399" fmla="*/ 3537892 w 4999285"/>
              <a:gd name="connsiteY2399" fmla="*/ 1501219 h 1624990"/>
              <a:gd name="connsiteX2400" fmla="*/ 3534806 w 4999285"/>
              <a:gd name="connsiteY2400" fmla="*/ 1494872 h 1624990"/>
              <a:gd name="connsiteX2401" fmla="*/ 3534749 w 4999285"/>
              <a:gd name="connsiteY2401" fmla="*/ 1488756 h 1624990"/>
              <a:gd name="connsiteX2402" fmla="*/ 3544242 w 4999285"/>
              <a:gd name="connsiteY2402" fmla="*/ 1488519 h 1624990"/>
              <a:gd name="connsiteX2403" fmla="*/ 3604567 w 4999285"/>
              <a:gd name="connsiteY2403" fmla="*/ 1485344 h 1624990"/>
              <a:gd name="connsiteX2404" fmla="*/ 4467368 w 4999285"/>
              <a:gd name="connsiteY2404" fmla="*/ 1485130 h 1624990"/>
              <a:gd name="connsiteX2405" fmla="*/ 4472000 w 4999285"/>
              <a:gd name="connsiteY2405" fmla="*/ 1489886 h 1624990"/>
              <a:gd name="connsiteX2406" fmla="*/ 4474067 w 4999285"/>
              <a:gd name="connsiteY2406" fmla="*/ 1492528 h 1624990"/>
              <a:gd name="connsiteX2407" fmla="*/ 4465022 w 4999285"/>
              <a:gd name="connsiteY2407" fmla="*/ 1491370 h 1624990"/>
              <a:gd name="connsiteX2408" fmla="*/ 4465821 w 4999285"/>
              <a:gd name="connsiteY2408" fmla="*/ 1490421 h 1624990"/>
              <a:gd name="connsiteX2409" fmla="*/ 4467368 w 4999285"/>
              <a:gd name="connsiteY2409" fmla="*/ 1485130 h 1624990"/>
              <a:gd name="connsiteX2410" fmla="*/ 2509192 w 4999285"/>
              <a:gd name="connsiteY2410" fmla="*/ 1484994 h 1624990"/>
              <a:gd name="connsiteX2411" fmla="*/ 2521892 w 4999285"/>
              <a:gd name="connsiteY2411" fmla="*/ 1488169 h 1624990"/>
              <a:gd name="connsiteX2412" fmla="*/ 2534592 w 4999285"/>
              <a:gd name="connsiteY2412" fmla="*/ 1494519 h 1624990"/>
              <a:gd name="connsiteX2413" fmla="*/ 2547292 w 4999285"/>
              <a:gd name="connsiteY2413" fmla="*/ 1484994 h 1624990"/>
              <a:gd name="connsiteX2414" fmla="*/ 2556817 w 4999285"/>
              <a:gd name="connsiteY2414" fmla="*/ 1491344 h 1624990"/>
              <a:gd name="connsiteX2415" fmla="*/ 2564066 w 4999285"/>
              <a:gd name="connsiteY2415" fmla="*/ 1500943 h 1624990"/>
              <a:gd name="connsiteX2416" fmla="*/ 2565956 w 4999285"/>
              <a:gd name="connsiteY2416" fmla="*/ 1502318 h 1624990"/>
              <a:gd name="connsiteX2417" fmla="*/ 2513251 w 4999285"/>
              <a:gd name="connsiteY2417" fmla="*/ 1514365 h 1624990"/>
              <a:gd name="connsiteX2418" fmla="*/ 2474267 w 4999285"/>
              <a:gd name="connsiteY2418" fmla="*/ 1510394 h 1624990"/>
              <a:gd name="connsiteX2419" fmla="*/ 2471059 w 4999285"/>
              <a:gd name="connsiteY2419" fmla="*/ 1510430 h 1624990"/>
              <a:gd name="connsiteX2420" fmla="*/ 2471092 w 4999285"/>
              <a:gd name="connsiteY2420" fmla="*/ 1510394 h 1624990"/>
              <a:gd name="connsiteX2421" fmla="*/ 2509192 w 4999285"/>
              <a:gd name="connsiteY2421" fmla="*/ 1484994 h 1624990"/>
              <a:gd name="connsiteX2422" fmla="*/ 2172642 w 4999285"/>
              <a:gd name="connsiteY2422" fmla="*/ 1484994 h 1624990"/>
              <a:gd name="connsiteX2423" fmla="*/ 2169070 w 4999285"/>
              <a:gd name="connsiteY2423" fmla="*/ 1487703 h 1624990"/>
              <a:gd name="connsiteX2424" fmla="*/ 2164538 w 4999285"/>
              <a:gd name="connsiteY2424" fmla="*/ 1487816 h 1624990"/>
              <a:gd name="connsiteX2425" fmla="*/ 1397942 w 4999285"/>
              <a:gd name="connsiteY2425" fmla="*/ 1484644 h 1624990"/>
              <a:gd name="connsiteX2426" fmla="*/ 1399726 w 4999285"/>
              <a:gd name="connsiteY2426" fmla="*/ 1485179 h 1624990"/>
              <a:gd name="connsiteX2427" fmla="*/ 1398976 w 4999285"/>
              <a:gd name="connsiteY2427" fmla="*/ 1491144 h 1624990"/>
              <a:gd name="connsiteX2428" fmla="*/ 1414452 w 4999285"/>
              <a:gd name="connsiteY2428" fmla="*/ 1507380 h 1624990"/>
              <a:gd name="connsiteX2429" fmla="*/ 1369755 w 4999285"/>
              <a:gd name="connsiteY2429" fmla="*/ 1508197 h 1624990"/>
              <a:gd name="connsiteX2430" fmla="*/ 1268577 w 4999285"/>
              <a:gd name="connsiteY2430" fmla="*/ 1513025 h 1624990"/>
              <a:gd name="connsiteX2431" fmla="*/ 1247666 w 4999285"/>
              <a:gd name="connsiteY2431" fmla="*/ 1510964 h 1624990"/>
              <a:gd name="connsiteX2432" fmla="*/ 1301531 w 4999285"/>
              <a:gd name="connsiteY2432" fmla="*/ 1500539 h 1624990"/>
              <a:gd name="connsiteX2433" fmla="*/ 1305867 w 4999285"/>
              <a:gd name="connsiteY2433" fmla="*/ 1503694 h 1624990"/>
              <a:gd name="connsiteX2434" fmla="*/ 1347142 w 4999285"/>
              <a:gd name="connsiteY2434" fmla="*/ 1506869 h 1624990"/>
              <a:gd name="connsiteX2435" fmla="*/ 1372542 w 4999285"/>
              <a:gd name="connsiteY2435" fmla="*/ 1497344 h 1624990"/>
              <a:gd name="connsiteX2436" fmla="*/ 1382067 w 4999285"/>
              <a:gd name="connsiteY2436" fmla="*/ 1490994 h 1624990"/>
              <a:gd name="connsiteX2437" fmla="*/ 1397942 w 4999285"/>
              <a:gd name="connsiteY2437" fmla="*/ 1484644 h 1624990"/>
              <a:gd name="connsiteX2438" fmla="*/ 4428756 w 4999285"/>
              <a:gd name="connsiteY2438" fmla="*/ 1484618 h 1624990"/>
              <a:gd name="connsiteX2439" fmla="*/ 4442767 w 4999285"/>
              <a:gd name="connsiteY2439" fmla="*/ 1488519 h 1624990"/>
              <a:gd name="connsiteX2440" fmla="*/ 4465022 w 4999285"/>
              <a:gd name="connsiteY2440" fmla="*/ 1491370 h 1624990"/>
              <a:gd name="connsiteX2441" fmla="*/ 4462147 w 4999285"/>
              <a:gd name="connsiteY2441" fmla="*/ 1494788 h 1624990"/>
              <a:gd name="connsiteX2442" fmla="*/ 4415029 w 4999285"/>
              <a:gd name="connsiteY2442" fmla="*/ 1493442 h 1624990"/>
              <a:gd name="connsiteX2443" fmla="*/ 4417367 w 4999285"/>
              <a:gd name="connsiteY2443" fmla="*/ 1488519 h 1624990"/>
              <a:gd name="connsiteX2444" fmla="*/ 4262998 w 4999285"/>
              <a:gd name="connsiteY2444" fmla="*/ 1484542 h 1624990"/>
              <a:gd name="connsiteX2445" fmla="*/ 4256389 w 4999285"/>
              <a:gd name="connsiteY2445" fmla="*/ 1486767 h 1624990"/>
              <a:gd name="connsiteX2446" fmla="*/ 4274492 w 4999285"/>
              <a:gd name="connsiteY2446" fmla="*/ 1494869 h 1624990"/>
              <a:gd name="connsiteX2447" fmla="*/ 4285509 w 4999285"/>
              <a:gd name="connsiteY2447" fmla="*/ 1495656 h 1624990"/>
              <a:gd name="connsiteX2448" fmla="*/ 4293323 w 4999285"/>
              <a:gd name="connsiteY2448" fmla="*/ 1499776 h 1624990"/>
              <a:gd name="connsiteX2449" fmla="*/ 4307823 w 4999285"/>
              <a:gd name="connsiteY2449" fmla="*/ 1500378 h 1624990"/>
              <a:gd name="connsiteX2450" fmla="*/ 4309639 w 4999285"/>
              <a:gd name="connsiteY2450" fmla="*/ 1500160 h 1624990"/>
              <a:gd name="connsiteX2451" fmla="*/ 4309480 w 4999285"/>
              <a:gd name="connsiteY2451" fmla="*/ 1500378 h 1624990"/>
              <a:gd name="connsiteX2452" fmla="*/ 4293542 w 4999285"/>
              <a:gd name="connsiteY2452" fmla="*/ 1507569 h 1624990"/>
              <a:gd name="connsiteX2453" fmla="*/ 4328467 w 4999285"/>
              <a:gd name="connsiteY2453" fmla="*/ 1501219 h 1624990"/>
              <a:gd name="connsiteX2454" fmla="*/ 4347517 w 4999285"/>
              <a:gd name="connsiteY2454" fmla="*/ 1504394 h 1624990"/>
              <a:gd name="connsiteX2455" fmla="*/ 4352479 w 4999285"/>
              <a:gd name="connsiteY2455" fmla="*/ 1497026 h 1624990"/>
              <a:gd name="connsiteX2456" fmla="*/ 4357042 w 4999285"/>
              <a:gd name="connsiteY2456" fmla="*/ 1501219 h 1624990"/>
              <a:gd name="connsiteX2457" fmla="*/ 4386873 w 4999285"/>
              <a:gd name="connsiteY2457" fmla="*/ 1502036 h 1624990"/>
              <a:gd name="connsiteX2458" fmla="*/ 4388792 w 4999285"/>
              <a:gd name="connsiteY2458" fmla="*/ 1504394 h 1624990"/>
              <a:gd name="connsiteX2459" fmla="*/ 4404128 w 4999285"/>
              <a:gd name="connsiteY2459" fmla="*/ 1505135 h 1624990"/>
              <a:gd name="connsiteX2460" fmla="*/ 4410218 w 4999285"/>
              <a:gd name="connsiteY2460" fmla="*/ 1503682 h 1624990"/>
              <a:gd name="connsiteX2461" fmla="*/ 4410207 w 4999285"/>
              <a:gd name="connsiteY2461" fmla="*/ 1510982 h 1624990"/>
              <a:gd name="connsiteX2462" fmla="*/ 4414192 w 4999285"/>
              <a:gd name="connsiteY2462" fmla="*/ 1513919 h 1624990"/>
              <a:gd name="connsiteX2463" fmla="*/ 4454334 w 4999285"/>
              <a:gd name="connsiteY2463" fmla="*/ 1504075 h 1624990"/>
              <a:gd name="connsiteX2464" fmla="*/ 4454490 w 4999285"/>
              <a:gd name="connsiteY2464" fmla="*/ 1503889 h 1624990"/>
              <a:gd name="connsiteX2465" fmla="*/ 4476952 w 4999285"/>
              <a:gd name="connsiteY2465" fmla="*/ 1504504 h 1624990"/>
              <a:gd name="connsiteX2466" fmla="*/ 4475654 w 4999285"/>
              <a:gd name="connsiteY2466" fmla="*/ 1507820 h 1624990"/>
              <a:gd name="connsiteX2467" fmla="*/ 4478897 w 4999285"/>
              <a:gd name="connsiteY2467" fmla="*/ 1505093 h 1624990"/>
              <a:gd name="connsiteX2468" fmla="*/ 4479613 w 4999285"/>
              <a:gd name="connsiteY2468" fmla="*/ 1504577 h 1624990"/>
              <a:gd name="connsiteX2469" fmla="*/ 4538349 w 4999285"/>
              <a:gd name="connsiteY2469" fmla="*/ 1506186 h 1624990"/>
              <a:gd name="connsiteX2470" fmla="*/ 4549210 w 4999285"/>
              <a:gd name="connsiteY2470" fmla="*/ 1511736 h 1624990"/>
              <a:gd name="connsiteX2471" fmla="*/ 4588817 w 4999285"/>
              <a:gd name="connsiteY2471" fmla="*/ 1507569 h 1624990"/>
              <a:gd name="connsiteX2472" fmla="*/ 4538349 w 4999285"/>
              <a:gd name="connsiteY2472" fmla="*/ 1506186 h 1624990"/>
              <a:gd name="connsiteX2473" fmla="*/ 4534842 w 4999285"/>
              <a:gd name="connsiteY2473" fmla="*/ 1504394 h 1624990"/>
              <a:gd name="connsiteX2474" fmla="*/ 4585642 w 4999285"/>
              <a:gd name="connsiteY2474" fmla="*/ 1501219 h 1624990"/>
              <a:gd name="connsiteX2475" fmla="*/ 4589421 w 4999285"/>
              <a:gd name="connsiteY2475" fmla="*/ 1502299 h 1624990"/>
              <a:gd name="connsiteX2476" fmla="*/ 4592704 w 4999285"/>
              <a:gd name="connsiteY2476" fmla="*/ 1512498 h 1624990"/>
              <a:gd name="connsiteX2477" fmla="*/ 4598342 w 4999285"/>
              <a:gd name="connsiteY2477" fmla="*/ 1523444 h 1624990"/>
              <a:gd name="connsiteX2478" fmla="*/ 4615913 w 4999285"/>
              <a:gd name="connsiteY2478" fmla="*/ 1532726 h 1624990"/>
              <a:gd name="connsiteX2479" fmla="*/ 4627183 w 4999285"/>
              <a:gd name="connsiteY2479" fmla="*/ 1535443 h 1624990"/>
              <a:gd name="connsiteX2480" fmla="*/ 4603589 w 4999285"/>
              <a:gd name="connsiteY2480" fmla="*/ 1535005 h 1624990"/>
              <a:gd name="connsiteX2481" fmla="*/ 4499008 w 4999285"/>
              <a:gd name="connsiteY2481" fmla="*/ 1533246 h 1624990"/>
              <a:gd name="connsiteX2482" fmla="*/ 4491671 w 4999285"/>
              <a:gd name="connsiteY2482" fmla="*/ 1533163 h 1624990"/>
              <a:gd name="connsiteX2483" fmla="*/ 4496678 w 4999285"/>
              <a:gd name="connsiteY2483" fmla="*/ 1532906 h 1624990"/>
              <a:gd name="connsiteX2484" fmla="*/ 4436417 w 4999285"/>
              <a:gd name="connsiteY2484" fmla="*/ 1529794 h 1624990"/>
              <a:gd name="connsiteX2485" fmla="*/ 4214167 w 4999285"/>
              <a:gd name="connsiteY2485" fmla="*/ 1520269 h 1624990"/>
              <a:gd name="connsiteX2486" fmla="*/ 4087167 w 4999285"/>
              <a:gd name="connsiteY2486" fmla="*/ 1517094 h 1624990"/>
              <a:gd name="connsiteX2487" fmla="*/ 4066982 w 4999285"/>
              <a:gd name="connsiteY2487" fmla="*/ 1516517 h 1624990"/>
              <a:gd name="connsiteX2488" fmla="*/ 4070239 w 4999285"/>
              <a:gd name="connsiteY2488" fmla="*/ 1516255 h 1624990"/>
              <a:gd name="connsiteX2489" fmla="*/ 4118917 w 4999285"/>
              <a:gd name="connsiteY2489" fmla="*/ 1507569 h 1624990"/>
              <a:gd name="connsiteX2490" fmla="*/ 4151950 w 4999285"/>
              <a:gd name="connsiteY2490" fmla="*/ 1495278 h 1624990"/>
              <a:gd name="connsiteX2491" fmla="*/ 4169411 w 4999285"/>
              <a:gd name="connsiteY2491" fmla="*/ 1490122 h 1624990"/>
              <a:gd name="connsiteX2492" fmla="*/ 4179261 w 4999285"/>
              <a:gd name="connsiteY2492" fmla="*/ 1491136 h 1624990"/>
              <a:gd name="connsiteX2493" fmla="*/ 4204642 w 4999285"/>
              <a:gd name="connsiteY2493" fmla="*/ 1491694 h 1624990"/>
              <a:gd name="connsiteX2494" fmla="*/ 4200082 w 4999285"/>
              <a:gd name="connsiteY2494" fmla="*/ 1487812 h 1624990"/>
              <a:gd name="connsiteX2495" fmla="*/ 4194510 w 4999285"/>
              <a:gd name="connsiteY2495" fmla="*/ 1486863 h 1624990"/>
              <a:gd name="connsiteX2496" fmla="*/ 4207817 w 4999285"/>
              <a:gd name="connsiteY2496" fmla="*/ 1485344 h 1624990"/>
              <a:gd name="connsiteX2497" fmla="*/ 4256762 w 4999285"/>
              <a:gd name="connsiteY2497" fmla="*/ 1485709 h 1624990"/>
              <a:gd name="connsiteX2498" fmla="*/ 2447896 w 4999285"/>
              <a:gd name="connsiteY2498" fmla="*/ 1484514 h 1624990"/>
              <a:gd name="connsiteX2499" fmla="*/ 2388542 w 4999285"/>
              <a:gd name="connsiteY2499" fmla="*/ 1500869 h 1624990"/>
              <a:gd name="connsiteX2500" fmla="*/ 2417117 w 4999285"/>
              <a:gd name="connsiteY2500" fmla="*/ 1497694 h 1624990"/>
              <a:gd name="connsiteX2501" fmla="*/ 2455217 w 4999285"/>
              <a:gd name="connsiteY2501" fmla="*/ 1500869 h 1624990"/>
              <a:gd name="connsiteX2502" fmla="*/ 2456860 w 4999285"/>
              <a:gd name="connsiteY2502" fmla="*/ 1510297 h 1624990"/>
              <a:gd name="connsiteX2503" fmla="*/ 2456906 w 4999285"/>
              <a:gd name="connsiteY2503" fmla="*/ 1510587 h 1624990"/>
              <a:gd name="connsiteX2504" fmla="*/ 2277370 w 4999285"/>
              <a:gd name="connsiteY2504" fmla="*/ 1512582 h 1624990"/>
              <a:gd name="connsiteX2505" fmla="*/ 2293292 w 4999285"/>
              <a:gd name="connsiteY2505" fmla="*/ 1507219 h 1624990"/>
              <a:gd name="connsiteX2506" fmla="*/ 2361107 w 4999285"/>
              <a:gd name="connsiteY2506" fmla="*/ 1493188 h 1624990"/>
              <a:gd name="connsiteX2507" fmla="*/ 2391717 w 4999285"/>
              <a:gd name="connsiteY2507" fmla="*/ 1494519 h 1624990"/>
              <a:gd name="connsiteX2508" fmla="*/ 2444304 w 4999285"/>
              <a:gd name="connsiteY2508" fmla="*/ 1485079 h 1624990"/>
              <a:gd name="connsiteX2509" fmla="*/ 2447896 w 4999285"/>
              <a:gd name="connsiteY2509" fmla="*/ 1484514 h 1624990"/>
              <a:gd name="connsiteX2510" fmla="*/ 1559435 w 4999285"/>
              <a:gd name="connsiteY2510" fmla="*/ 1484231 h 1624990"/>
              <a:gd name="connsiteX2511" fmla="*/ 1557732 w 4999285"/>
              <a:gd name="connsiteY2511" fmla="*/ 1484472 h 1624990"/>
              <a:gd name="connsiteX2512" fmla="*/ 1550342 w 4999285"/>
              <a:gd name="connsiteY2512" fmla="*/ 1484644 h 1624990"/>
              <a:gd name="connsiteX2513" fmla="*/ 599835 w 4999285"/>
              <a:gd name="connsiteY2513" fmla="*/ 1484040 h 1624990"/>
              <a:gd name="connsiteX2514" fmla="*/ 604467 w 4999285"/>
              <a:gd name="connsiteY2514" fmla="*/ 1488796 h 1624990"/>
              <a:gd name="connsiteX2515" fmla="*/ 606534 w 4999285"/>
              <a:gd name="connsiteY2515" fmla="*/ 1491438 h 1624990"/>
              <a:gd name="connsiteX2516" fmla="*/ 597489 w 4999285"/>
              <a:gd name="connsiteY2516" fmla="*/ 1490280 h 1624990"/>
              <a:gd name="connsiteX2517" fmla="*/ 598288 w 4999285"/>
              <a:gd name="connsiteY2517" fmla="*/ 1489330 h 1624990"/>
              <a:gd name="connsiteX2518" fmla="*/ 599835 w 4999285"/>
              <a:gd name="connsiteY2518" fmla="*/ 1484040 h 1624990"/>
              <a:gd name="connsiteX2519" fmla="*/ 4675053 w 4999285"/>
              <a:gd name="connsiteY2519" fmla="*/ 1483701 h 1624990"/>
              <a:gd name="connsiteX2520" fmla="*/ 4679329 w 4999285"/>
              <a:gd name="connsiteY2520" fmla="*/ 1484354 h 1624990"/>
              <a:gd name="connsiteX2521" fmla="*/ 4684067 w 4999285"/>
              <a:gd name="connsiteY2521" fmla="*/ 1485344 h 1624990"/>
              <a:gd name="connsiteX2522" fmla="*/ 4675451 w 4999285"/>
              <a:gd name="connsiteY2522" fmla="*/ 1484897 h 1624990"/>
              <a:gd name="connsiteX2523" fmla="*/ 561223 w 4999285"/>
              <a:gd name="connsiteY2523" fmla="*/ 1483528 h 1624990"/>
              <a:gd name="connsiteX2524" fmla="*/ 575234 w 4999285"/>
              <a:gd name="connsiteY2524" fmla="*/ 1487429 h 1624990"/>
              <a:gd name="connsiteX2525" fmla="*/ 597489 w 4999285"/>
              <a:gd name="connsiteY2525" fmla="*/ 1490280 h 1624990"/>
              <a:gd name="connsiteX2526" fmla="*/ 594614 w 4999285"/>
              <a:gd name="connsiteY2526" fmla="*/ 1493698 h 1624990"/>
              <a:gd name="connsiteX2527" fmla="*/ 547496 w 4999285"/>
              <a:gd name="connsiteY2527" fmla="*/ 1492351 h 1624990"/>
              <a:gd name="connsiteX2528" fmla="*/ 549834 w 4999285"/>
              <a:gd name="connsiteY2528" fmla="*/ 1487429 h 1624990"/>
              <a:gd name="connsiteX2529" fmla="*/ 4269179 w 4999285"/>
              <a:gd name="connsiteY2529" fmla="*/ 1483386 h 1624990"/>
              <a:gd name="connsiteX2530" fmla="*/ 4262998 w 4999285"/>
              <a:gd name="connsiteY2530" fmla="*/ 1484542 h 1624990"/>
              <a:gd name="connsiteX2531" fmla="*/ 4266105 w 4999285"/>
              <a:gd name="connsiteY2531" fmla="*/ 1483496 h 1624990"/>
              <a:gd name="connsiteX2532" fmla="*/ 4651114 w 4999285"/>
              <a:gd name="connsiteY2532" fmla="*/ 1483152 h 1624990"/>
              <a:gd name="connsiteX2533" fmla="*/ 4655148 w 4999285"/>
              <a:gd name="connsiteY2533" fmla="*/ 1483845 h 1624990"/>
              <a:gd name="connsiteX2534" fmla="*/ 4675451 w 4999285"/>
              <a:gd name="connsiteY2534" fmla="*/ 1484897 h 1624990"/>
              <a:gd name="connsiteX2535" fmla="*/ 4677717 w 4999285"/>
              <a:gd name="connsiteY2535" fmla="*/ 1491694 h 1624990"/>
              <a:gd name="connsiteX2536" fmla="*/ 4658667 w 4999285"/>
              <a:gd name="connsiteY2536" fmla="*/ 1498044 h 1624990"/>
              <a:gd name="connsiteX2537" fmla="*/ 4712642 w 4999285"/>
              <a:gd name="connsiteY2537" fmla="*/ 1501219 h 1624990"/>
              <a:gd name="connsiteX2538" fmla="*/ 4668192 w 4999285"/>
              <a:gd name="connsiteY2538" fmla="*/ 1507569 h 1624990"/>
              <a:gd name="connsiteX2539" fmla="*/ 4633267 w 4999285"/>
              <a:gd name="connsiteY2539" fmla="*/ 1520269 h 1624990"/>
              <a:gd name="connsiteX2540" fmla="*/ 4607867 w 4999285"/>
              <a:gd name="connsiteY2540" fmla="*/ 1507569 h 1624990"/>
              <a:gd name="connsiteX2541" fmla="*/ 4589421 w 4999285"/>
              <a:gd name="connsiteY2541" fmla="*/ 1502299 h 1624990"/>
              <a:gd name="connsiteX2542" fmla="*/ 4587938 w 4999285"/>
              <a:gd name="connsiteY2542" fmla="*/ 1497694 h 1624990"/>
              <a:gd name="connsiteX2543" fmla="*/ 4585642 w 4999285"/>
              <a:gd name="connsiteY2543" fmla="*/ 1489219 h 1624990"/>
              <a:gd name="connsiteX2544" fmla="*/ 4590165 w 4999285"/>
              <a:gd name="connsiteY2544" fmla="*/ 1488704 h 1624990"/>
              <a:gd name="connsiteX2545" fmla="*/ 4641666 w 4999285"/>
              <a:gd name="connsiteY2545" fmla="*/ 1483820 h 1624990"/>
              <a:gd name="connsiteX2546" fmla="*/ 3028890 w 4999285"/>
              <a:gd name="connsiteY2546" fmla="*/ 1482998 h 1624990"/>
              <a:gd name="connsiteX2547" fmla="*/ 3048942 w 4999285"/>
              <a:gd name="connsiteY2547" fmla="*/ 1488169 h 1624990"/>
              <a:gd name="connsiteX2548" fmla="*/ 3044727 w 4999285"/>
              <a:gd name="connsiteY2548" fmla="*/ 1493991 h 1624990"/>
              <a:gd name="connsiteX2549" fmla="*/ 3021445 w 4999285"/>
              <a:gd name="connsiteY2549" fmla="*/ 1492328 h 1624990"/>
              <a:gd name="connsiteX2550" fmla="*/ 3017192 w 4999285"/>
              <a:gd name="connsiteY2550" fmla="*/ 1491344 h 1624990"/>
              <a:gd name="connsiteX2551" fmla="*/ 3028890 w 4999285"/>
              <a:gd name="connsiteY2551" fmla="*/ 1482998 h 1624990"/>
              <a:gd name="connsiteX2552" fmla="*/ 1811091 w 4999285"/>
              <a:gd name="connsiteY2552" fmla="*/ 1482866 h 1624990"/>
              <a:gd name="connsiteX2553" fmla="*/ 1820217 w 4999285"/>
              <a:gd name="connsiteY2553" fmla="*/ 1484644 h 1624990"/>
              <a:gd name="connsiteX2554" fmla="*/ 1822378 w 4999285"/>
              <a:gd name="connsiteY2554" fmla="*/ 1484706 h 1624990"/>
              <a:gd name="connsiteX2555" fmla="*/ 1818829 w 4999285"/>
              <a:gd name="connsiteY2555" fmla="*/ 1489976 h 1624990"/>
              <a:gd name="connsiteX2556" fmla="*/ 807519 w 4999285"/>
              <a:gd name="connsiteY2556" fmla="*/ 1482611 h 1624990"/>
              <a:gd name="connsiteX2557" fmla="*/ 811796 w 4999285"/>
              <a:gd name="connsiteY2557" fmla="*/ 1483264 h 1624990"/>
              <a:gd name="connsiteX2558" fmla="*/ 816534 w 4999285"/>
              <a:gd name="connsiteY2558" fmla="*/ 1484254 h 1624990"/>
              <a:gd name="connsiteX2559" fmla="*/ 807918 w 4999285"/>
              <a:gd name="connsiteY2559" fmla="*/ 1483807 h 1624990"/>
              <a:gd name="connsiteX2560" fmla="*/ 971164 w 4999285"/>
              <a:gd name="connsiteY2560" fmla="*/ 1482455 h 1624990"/>
              <a:gd name="connsiteX2561" fmla="*/ 955384 w 4999285"/>
              <a:gd name="connsiteY2561" fmla="*/ 1495193 h 1624990"/>
              <a:gd name="connsiteX2562" fmla="*/ 930554 w 4999285"/>
              <a:gd name="connsiteY2562" fmla="*/ 1500083 h 1624990"/>
              <a:gd name="connsiteX2563" fmla="*/ 886767 w 4999285"/>
              <a:gd name="connsiteY2563" fmla="*/ 1497344 h 1624990"/>
              <a:gd name="connsiteX2564" fmla="*/ 896285 w 4999285"/>
              <a:gd name="connsiteY2564" fmla="*/ 1488698 h 1624990"/>
              <a:gd name="connsiteX2565" fmla="*/ 902245 w 4999285"/>
              <a:gd name="connsiteY2565" fmla="*/ 1484178 h 1624990"/>
              <a:gd name="connsiteX2566" fmla="*/ 401646 w 4999285"/>
              <a:gd name="connsiteY2566" fmla="*/ 1482296 h 1624990"/>
              <a:gd name="connsiteX2567" fmla="*/ 395466 w 4999285"/>
              <a:gd name="connsiteY2567" fmla="*/ 1483452 h 1624990"/>
              <a:gd name="connsiteX2568" fmla="*/ 398573 w 4999285"/>
              <a:gd name="connsiteY2568" fmla="*/ 1482406 h 1624990"/>
              <a:gd name="connsiteX2569" fmla="*/ 2918767 w 4999285"/>
              <a:gd name="connsiteY2569" fmla="*/ 1481819 h 1624990"/>
              <a:gd name="connsiteX2570" fmla="*/ 2927685 w 4999285"/>
              <a:gd name="connsiteY2570" fmla="*/ 1483338 h 1624990"/>
              <a:gd name="connsiteX2571" fmla="*/ 2915537 w 4999285"/>
              <a:gd name="connsiteY2571" fmla="*/ 1484725 h 1624990"/>
              <a:gd name="connsiteX2572" fmla="*/ 2908680 w 4999285"/>
              <a:gd name="connsiteY2572" fmla="*/ 1484798 h 1624990"/>
              <a:gd name="connsiteX2573" fmla="*/ 2337742 w 4999285"/>
              <a:gd name="connsiteY2573" fmla="*/ 1481819 h 1624990"/>
              <a:gd name="connsiteX2574" fmla="*/ 2385367 w 4999285"/>
              <a:gd name="connsiteY2574" fmla="*/ 1488169 h 1624990"/>
              <a:gd name="connsiteX2575" fmla="*/ 2361107 w 4999285"/>
              <a:gd name="connsiteY2575" fmla="*/ 1493188 h 1624990"/>
              <a:gd name="connsiteX2576" fmla="*/ 2318692 w 4999285"/>
              <a:gd name="connsiteY2576" fmla="*/ 1491344 h 1624990"/>
              <a:gd name="connsiteX2577" fmla="*/ 2271067 w 4999285"/>
              <a:gd name="connsiteY2577" fmla="*/ 1497694 h 1624990"/>
              <a:gd name="connsiteX2578" fmla="*/ 2267981 w 4999285"/>
              <a:gd name="connsiteY2578" fmla="*/ 1491347 h 1624990"/>
              <a:gd name="connsiteX2579" fmla="*/ 2267924 w 4999285"/>
              <a:gd name="connsiteY2579" fmla="*/ 1485231 h 1624990"/>
              <a:gd name="connsiteX2580" fmla="*/ 2277417 w 4999285"/>
              <a:gd name="connsiteY2580" fmla="*/ 1484994 h 1624990"/>
              <a:gd name="connsiteX2581" fmla="*/ 2337742 w 4999285"/>
              <a:gd name="connsiteY2581" fmla="*/ 1481819 h 1624990"/>
              <a:gd name="connsiteX2582" fmla="*/ 3200543 w 4999285"/>
              <a:gd name="connsiteY2582" fmla="*/ 1481605 h 1624990"/>
              <a:gd name="connsiteX2583" fmla="*/ 3205175 w 4999285"/>
              <a:gd name="connsiteY2583" fmla="*/ 1486361 h 1624990"/>
              <a:gd name="connsiteX2584" fmla="*/ 3207242 w 4999285"/>
              <a:gd name="connsiteY2584" fmla="*/ 1489003 h 1624990"/>
              <a:gd name="connsiteX2585" fmla="*/ 3198197 w 4999285"/>
              <a:gd name="connsiteY2585" fmla="*/ 1487845 h 1624990"/>
              <a:gd name="connsiteX2586" fmla="*/ 3198996 w 4999285"/>
              <a:gd name="connsiteY2586" fmla="*/ 1486896 h 1624990"/>
              <a:gd name="connsiteX2587" fmla="*/ 3200543 w 4999285"/>
              <a:gd name="connsiteY2587" fmla="*/ 1481605 h 1624990"/>
              <a:gd name="connsiteX2588" fmla="*/ 4119536 w 4999285"/>
              <a:gd name="connsiteY2588" fmla="*/ 1481550 h 1624990"/>
              <a:gd name="connsiteX2589" fmla="*/ 4157017 w 4999285"/>
              <a:gd name="connsiteY2589" fmla="*/ 1488519 h 1624990"/>
              <a:gd name="connsiteX2590" fmla="*/ 4175505 w 4999285"/>
              <a:gd name="connsiteY2590" fmla="*/ 1488323 h 1624990"/>
              <a:gd name="connsiteX2591" fmla="*/ 4169411 w 4999285"/>
              <a:gd name="connsiteY2591" fmla="*/ 1490122 h 1624990"/>
              <a:gd name="connsiteX2592" fmla="*/ 4153842 w 4999285"/>
              <a:gd name="connsiteY2592" fmla="*/ 1488519 h 1624990"/>
              <a:gd name="connsiteX2593" fmla="*/ 4093085 w 4999285"/>
              <a:gd name="connsiteY2593" fmla="*/ 1491281 h 1624990"/>
              <a:gd name="connsiteX2594" fmla="*/ 4112567 w 4999285"/>
              <a:gd name="connsiteY2594" fmla="*/ 1488519 h 1624990"/>
              <a:gd name="connsiteX2595" fmla="*/ 865741 w 4999285"/>
              <a:gd name="connsiteY2595" fmla="*/ 1481507 h 1624990"/>
              <a:gd name="connsiteX2596" fmla="*/ 883592 w 4999285"/>
              <a:gd name="connsiteY2596" fmla="*/ 1484644 h 1624990"/>
              <a:gd name="connsiteX2597" fmla="*/ 897713 w 4999285"/>
              <a:gd name="connsiteY2597" fmla="*/ 1484291 h 1624990"/>
              <a:gd name="connsiteX2598" fmla="*/ 883150 w 4999285"/>
              <a:gd name="connsiteY2598" fmla="*/ 1489362 h 1624990"/>
              <a:gd name="connsiteX2599" fmla="*/ 861367 w 4999285"/>
              <a:gd name="connsiteY2599" fmla="*/ 1500519 h 1624990"/>
              <a:gd name="connsiteX2600" fmla="*/ 848667 w 4999285"/>
              <a:gd name="connsiteY2600" fmla="*/ 1490994 h 1624990"/>
              <a:gd name="connsiteX2601" fmla="*/ 865741 w 4999285"/>
              <a:gd name="connsiteY2601" fmla="*/ 1481507 h 1624990"/>
              <a:gd name="connsiteX2602" fmla="*/ 1242367 w 4999285"/>
              <a:gd name="connsiteY2602" fmla="*/ 1481469 h 1624990"/>
              <a:gd name="connsiteX2603" fmla="*/ 1255067 w 4999285"/>
              <a:gd name="connsiteY2603" fmla="*/ 1484644 h 1624990"/>
              <a:gd name="connsiteX2604" fmla="*/ 1267767 w 4999285"/>
              <a:gd name="connsiteY2604" fmla="*/ 1490994 h 1624990"/>
              <a:gd name="connsiteX2605" fmla="*/ 1280467 w 4999285"/>
              <a:gd name="connsiteY2605" fmla="*/ 1481469 h 1624990"/>
              <a:gd name="connsiteX2606" fmla="*/ 1289992 w 4999285"/>
              <a:gd name="connsiteY2606" fmla="*/ 1487819 h 1624990"/>
              <a:gd name="connsiteX2607" fmla="*/ 1297241 w 4999285"/>
              <a:gd name="connsiteY2607" fmla="*/ 1497418 h 1624990"/>
              <a:gd name="connsiteX2608" fmla="*/ 1299131 w 4999285"/>
              <a:gd name="connsiteY2608" fmla="*/ 1498793 h 1624990"/>
              <a:gd name="connsiteX2609" fmla="*/ 1246426 w 4999285"/>
              <a:gd name="connsiteY2609" fmla="*/ 1510840 h 1624990"/>
              <a:gd name="connsiteX2610" fmla="*/ 1207442 w 4999285"/>
              <a:gd name="connsiteY2610" fmla="*/ 1506869 h 1624990"/>
              <a:gd name="connsiteX2611" fmla="*/ 1204234 w 4999285"/>
              <a:gd name="connsiteY2611" fmla="*/ 1506905 h 1624990"/>
              <a:gd name="connsiteX2612" fmla="*/ 1204267 w 4999285"/>
              <a:gd name="connsiteY2612" fmla="*/ 1506869 h 1624990"/>
              <a:gd name="connsiteX2613" fmla="*/ 1242367 w 4999285"/>
              <a:gd name="connsiteY2613" fmla="*/ 1481469 h 1624990"/>
              <a:gd name="connsiteX2614" fmla="*/ 905817 w 4999285"/>
              <a:gd name="connsiteY2614" fmla="*/ 1481469 h 1624990"/>
              <a:gd name="connsiteX2615" fmla="*/ 902245 w 4999285"/>
              <a:gd name="connsiteY2615" fmla="*/ 1484178 h 1624990"/>
              <a:gd name="connsiteX2616" fmla="*/ 897713 w 4999285"/>
              <a:gd name="connsiteY2616" fmla="*/ 1484291 h 1624990"/>
              <a:gd name="connsiteX2617" fmla="*/ 1181071 w 4999285"/>
              <a:gd name="connsiteY2617" fmla="*/ 1480989 h 1624990"/>
              <a:gd name="connsiteX2618" fmla="*/ 1121717 w 4999285"/>
              <a:gd name="connsiteY2618" fmla="*/ 1497344 h 1624990"/>
              <a:gd name="connsiteX2619" fmla="*/ 1150292 w 4999285"/>
              <a:gd name="connsiteY2619" fmla="*/ 1494169 h 1624990"/>
              <a:gd name="connsiteX2620" fmla="*/ 1188392 w 4999285"/>
              <a:gd name="connsiteY2620" fmla="*/ 1497344 h 1624990"/>
              <a:gd name="connsiteX2621" fmla="*/ 1190035 w 4999285"/>
              <a:gd name="connsiteY2621" fmla="*/ 1506772 h 1624990"/>
              <a:gd name="connsiteX2622" fmla="*/ 1190081 w 4999285"/>
              <a:gd name="connsiteY2622" fmla="*/ 1507062 h 1624990"/>
              <a:gd name="connsiteX2623" fmla="*/ 1010545 w 4999285"/>
              <a:gd name="connsiteY2623" fmla="*/ 1509057 h 1624990"/>
              <a:gd name="connsiteX2624" fmla="*/ 1026467 w 4999285"/>
              <a:gd name="connsiteY2624" fmla="*/ 1503694 h 1624990"/>
              <a:gd name="connsiteX2625" fmla="*/ 1094282 w 4999285"/>
              <a:gd name="connsiteY2625" fmla="*/ 1489663 h 1624990"/>
              <a:gd name="connsiteX2626" fmla="*/ 1124892 w 4999285"/>
              <a:gd name="connsiteY2626" fmla="*/ 1490994 h 1624990"/>
              <a:gd name="connsiteX2627" fmla="*/ 1177480 w 4999285"/>
              <a:gd name="connsiteY2627" fmla="*/ 1481554 h 1624990"/>
              <a:gd name="connsiteX2628" fmla="*/ 1181071 w 4999285"/>
              <a:gd name="connsiteY2628" fmla="*/ 1480989 h 1624990"/>
              <a:gd name="connsiteX2629" fmla="*/ 4888061 w 4999285"/>
              <a:gd name="connsiteY2629" fmla="*/ 1480581 h 1624990"/>
              <a:gd name="connsiteX2630" fmla="*/ 4894832 w 4999285"/>
              <a:gd name="connsiteY2630" fmla="*/ 1494227 h 1624990"/>
              <a:gd name="connsiteX2631" fmla="*/ 4883298 w 4999285"/>
              <a:gd name="connsiteY2631" fmla="*/ 1504394 h 1624990"/>
              <a:gd name="connsiteX2632" fmla="*/ 4882923 w 4999285"/>
              <a:gd name="connsiteY2632" fmla="*/ 1504666 h 1624990"/>
              <a:gd name="connsiteX2633" fmla="*/ 4885679 w 4999285"/>
              <a:gd name="connsiteY2633" fmla="*/ 1487725 h 1624990"/>
              <a:gd name="connsiteX2634" fmla="*/ 4888061 w 4999285"/>
              <a:gd name="connsiteY2634" fmla="*/ 1480581 h 1624990"/>
              <a:gd name="connsiteX2635" fmla="*/ 4913072 w 4999285"/>
              <a:gd name="connsiteY2635" fmla="*/ 1480559 h 1624990"/>
              <a:gd name="connsiteX2636" fmla="*/ 4914254 w 4999285"/>
              <a:gd name="connsiteY2636" fmla="*/ 1482963 h 1624990"/>
              <a:gd name="connsiteX2637" fmla="*/ 4923419 w 4999285"/>
              <a:gd name="connsiteY2637" fmla="*/ 1480671 h 1624990"/>
              <a:gd name="connsiteX2638" fmla="*/ 4933304 w 4999285"/>
              <a:gd name="connsiteY2638" fmla="*/ 1504394 h 1624990"/>
              <a:gd name="connsiteX2639" fmla="*/ 4907111 w 4999285"/>
              <a:gd name="connsiteY2639" fmla="*/ 1518681 h 1624990"/>
              <a:gd name="connsiteX2640" fmla="*/ 4889286 w 4999285"/>
              <a:gd name="connsiteY2640" fmla="*/ 1517130 h 1624990"/>
              <a:gd name="connsiteX2641" fmla="*/ 4883742 w 4999285"/>
              <a:gd name="connsiteY2641" fmla="*/ 1513960 h 1624990"/>
              <a:gd name="connsiteX2642" fmla="*/ 4890442 w 4999285"/>
              <a:gd name="connsiteY2642" fmla="*/ 1509156 h 1624990"/>
              <a:gd name="connsiteX2643" fmla="*/ 4901020 w 4999285"/>
              <a:gd name="connsiteY2643" fmla="*/ 1505122 h 1624990"/>
              <a:gd name="connsiteX2644" fmla="*/ 4903486 w 4999285"/>
              <a:gd name="connsiteY2644" fmla="*/ 1501934 h 1624990"/>
              <a:gd name="connsiteX2645" fmla="*/ 4904729 w 4999285"/>
              <a:gd name="connsiteY2645" fmla="*/ 1502013 h 1624990"/>
              <a:gd name="connsiteX2646" fmla="*/ 4906712 w 4999285"/>
              <a:gd name="connsiteY2646" fmla="*/ 1497765 h 1624990"/>
              <a:gd name="connsiteX2647" fmla="*/ 4907111 w 4999285"/>
              <a:gd name="connsiteY2647" fmla="*/ 1497250 h 1624990"/>
              <a:gd name="connsiteX2648" fmla="*/ 4907625 w 4999285"/>
              <a:gd name="connsiteY2648" fmla="*/ 1495809 h 1624990"/>
              <a:gd name="connsiteX2649" fmla="*/ 4910665 w 4999285"/>
              <a:gd name="connsiteY2649" fmla="*/ 1489299 h 1624990"/>
              <a:gd name="connsiteX2650" fmla="*/ 4910475 w 4999285"/>
              <a:gd name="connsiteY2650" fmla="*/ 1487831 h 1624990"/>
              <a:gd name="connsiteX2651" fmla="*/ 4909499 w 4999285"/>
              <a:gd name="connsiteY2651" fmla="*/ 1480313 h 1624990"/>
              <a:gd name="connsiteX2652" fmla="*/ 4910475 w 4999285"/>
              <a:gd name="connsiteY2652" fmla="*/ 1487831 h 1624990"/>
              <a:gd name="connsiteX2653" fmla="*/ 4907625 w 4999285"/>
              <a:gd name="connsiteY2653" fmla="*/ 1495809 h 1624990"/>
              <a:gd name="connsiteX2654" fmla="*/ 4906712 w 4999285"/>
              <a:gd name="connsiteY2654" fmla="*/ 1497765 h 1624990"/>
              <a:gd name="connsiteX2655" fmla="*/ 4903486 w 4999285"/>
              <a:gd name="connsiteY2655" fmla="*/ 1501934 h 1624990"/>
              <a:gd name="connsiteX2656" fmla="*/ 4899668 w 4999285"/>
              <a:gd name="connsiteY2656" fmla="*/ 1501693 h 1624990"/>
              <a:gd name="connsiteX2657" fmla="*/ 4895600 w 4999285"/>
              <a:gd name="connsiteY2657" fmla="*/ 1495775 h 1624990"/>
              <a:gd name="connsiteX2658" fmla="*/ 4894832 w 4999285"/>
              <a:gd name="connsiteY2658" fmla="*/ 1494227 h 1624990"/>
              <a:gd name="connsiteX2659" fmla="*/ 4900439 w 4999285"/>
              <a:gd name="connsiteY2659" fmla="*/ 1489284 h 1624990"/>
              <a:gd name="connsiteX2660" fmla="*/ 4909071 w 4999285"/>
              <a:gd name="connsiteY2660" fmla="*/ 1481076 h 1624990"/>
              <a:gd name="connsiteX2661" fmla="*/ 3408227 w 4999285"/>
              <a:gd name="connsiteY2661" fmla="*/ 1480176 h 1624990"/>
              <a:gd name="connsiteX2662" fmla="*/ 3412504 w 4999285"/>
              <a:gd name="connsiteY2662" fmla="*/ 1480829 h 1624990"/>
              <a:gd name="connsiteX2663" fmla="*/ 3417242 w 4999285"/>
              <a:gd name="connsiteY2663" fmla="*/ 1481819 h 1624990"/>
              <a:gd name="connsiteX2664" fmla="*/ 3408626 w 4999285"/>
              <a:gd name="connsiteY2664" fmla="*/ 1481372 h 1624990"/>
              <a:gd name="connsiteX2665" fmla="*/ 188861 w 4999285"/>
              <a:gd name="connsiteY2665" fmla="*/ 1479793 h 1624990"/>
              <a:gd name="connsiteX2666" fmla="*/ 193500 w 4999285"/>
              <a:gd name="connsiteY2666" fmla="*/ 1485591 h 1624990"/>
              <a:gd name="connsiteX2667" fmla="*/ 193203 w 4999285"/>
              <a:gd name="connsiteY2667" fmla="*/ 1491275 h 1624990"/>
              <a:gd name="connsiteX2668" fmla="*/ 191321 w 4999285"/>
              <a:gd name="connsiteY2668" fmla="*/ 1490607 h 1624990"/>
              <a:gd name="connsiteX2669" fmla="*/ 1762065 w 4999285"/>
              <a:gd name="connsiteY2669" fmla="*/ 1479473 h 1624990"/>
              <a:gd name="connsiteX2670" fmla="*/ 1782117 w 4999285"/>
              <a:gd name="connsiteY2670" fmla="*/ 1484644 h 1624990"/>
              <a:gd name="connsiteX2671" fmla="*/ 1777902 w 4999285"/>
              <a:gd name="connsiteY2671" fmla="*/ 1490466 h 1624990"/>
              <a:gd name="connsiteX2672" fmla="*/ 1754620 w 4999285"/>
              <a:gd name="connsiteY2672" fmla="*/ 1488803 h 1624990"/>
              <a:gd name="connsiteX2673" fmla="*/ 1750367 w 4999285"/>
              <a:gd name="connsiteY2673" fmla="*/ 1487819 h 1624990"/>
              <a:gd name="connsiteX2674" fmla="*/ 1762065 w 4999285"/>
              <a:gd name="connsiteY2674" fmla="*/ 1479473 h 1624990"/>
              <a:gd name="connsiteX2675" fmla="*/ 3020176 w 4999285"/>
              <a:gd name="connsiteY2675" fmla="*/ 1479221 h 1624990"/>
              <a:gd name="connsiteX2676" fmla="*/ 2993845 w 4999285"/>
              <a:gd name="connsiteY2676" fmla="*/ 1481801 h 1624990"/>
              <a:gd name="connsiteX2677" fmla="*/ 2999280 w 4999285"/>
              <a:gd name="connsiteY2677" fmla="*/ 1479971 h 1624990"/>
              <a:gd name="connsiteX2678" fmla="*/ 3937732 w 4999285"/>
              <a:gd name="connsiteY2678" fmla="*/ 1479218 h 1624990"/>
              <a:gd name="connsiteX2679" fmla="*/ 3963982 w 4999285"/>
              <a:gd name="connsiteY2679" fmla="*/ 1481742 h 1624990"/>
              <a:gd name="connsiteX2680" fmla="*/ 3953817 w 4999285"/>
              <a:gd name="connsiteY2680" fmla="*/ 1488519 h 1624990"/>
              <a:gd name="connsiteX2681" fmla="*/ 3953710 w 4999285"/>
              <a:gd name="connsiteY2681" fmla="*/ 1498321 h 1624990"/>
              <a:gd name="connsiteX2682" fmla="*/ 3933376 w 4999285"/>
              <a:gd name="connsiteY2682" fmla="*/ 1492229 h 1624990"/>
              <a:gd name="connsiteX2683" fmla="*/ 3934362 w 4999285"/>
              <a:gd name="connsiteY2683" fmla="*/ 1484376 h 1624990"/>
              <a:gd name="connsiteX2684" fmla="*/ 4582467 w 4999285"/>
              <a:gd name="connsiteY2684" fmla="*/ 1478994 h 1624990"/>
              <a:gd name="connsiteX2685" fmla="*/ 4584405 w 4999285"/>
              <a:gd name="connsiteY2685" fmla="*/ 1484652 h 1624990"/>
              <a:gd name="connsiteX2686" fmla="*/ 4585642 w 4999285"/>
              <a:gd name="connsiteY2686" fmla="*/ 1489219 h 1624990"/>
              <a:gd name="connsiteX2687" fmla="*/ 4568475 w 4999285"/>
              <a:gd name="connsiteY2687" fmla="*/ 1491176 h 1624990"/>
              <a:gd name="connsiteX2688" fmla="*/ 4534842 w 4999285"/>
              <a:gd name="connsiteY2688" fmla="*/ 1494869 h 1624990"/>
              <a:gd name="connsiteX2689" fmla="*/ 4528544 w 4999285"/>
              <a:gd name="connsiteY2689" fmla="*/ 1495499 h 1624990"/>
              <a:gd name="connsiteX2690" fmla="*/ 4552154 w 4999285"/>
              <a:gd name="connsiteY2690" fmla="*/ 1486113 h 1624990"/>
              <a:gd name="connsiteX2691" fmla="*/ 4582467 w 4999285"/>
              <a:gd name="connsiteY2691" fmla="*/ 1478994 h 1624990"/>
              <a:gd name="connsiteX2692" fmla="*/ 4325292 w 4999285"/>
              <a:gd name="connsiteY2692" fmla="*/ 1478994 h 1624990"/>
              <a:gd name="connsiteX2693" fmla="*/ 4342041 w 4999285"/>
              <a:gd name="connsiteY2693" fmla="*/ 1487436 h 1624990"/>
              <a:gd name="connsiteX2694" fmla="*/ 4344741 w 4999285"/>
              <a:gd name="connsiteY2694" fmla="*/ 1489916 h 1624990"/>
              <a:gd name="connsiteX2695" fmla="*/ 4328469 w 4999285"/>
              <a:gd name="connsiteY2695" fmla="*/ 1486747 h 1624990"/>
              <a:gd name="connsiteX2696" fmla="*/ 4303067 w 4999285"/>
              <a:gd name="connsiteY2696" fmla="*/ 1482169 h 1624990"/>
              <a:gd name="connsiteX2697" fmla="*/ 4269179 w 4999285"/>
              <a:gd name="connsiteY2697" fmla="*/ 1483386 h 1624990"/>
              <a:gd name="connsiteX2698" fmla="*/ 4284753 w 4999285"/>
              <a:gd name="connsiteY2698" fmla="*/ 1480473 h 1624990"/>
              <a:gd name="connsiteX2699" fmla="*/ 4325292 w 4999285"/>
              <a:gd name="connsiteY2699" fmla="*/ 1478994 h 1624990"/>
              <a:gd name="connsiteX2700" fmla="*/ 3937888 w 4999285"/>
              <a:gd name="connsiteY2700" fmla="*/ 1478979 h 1624990"/>
              <a:gd name="connsiteX2701" fmla="*/ 3937732 w 4999285"/>
              <a:gd name="connsiteY2701" fmla="*/ 1479218 h 1624990"/>
              <a:gd name="connsiteX2702" fmla="*/ 3937464 w 4999285"/>
              <a:gd name="connsiteY2702" fmla="*/ 1479192 h 1624990"/>
              <a:gd name="connsiteX2703" fmla="*/ 1651942 w 4999285"/>
              <a:gd name="connsiteY2703" fmla="*/ 1478294 h 1624990"/>
              <a:gd name="connsiteX2704" fmla="*/ 1660860 w 4999285"/>
              <a:gd name="connsiteY2704" fmla="*/ 1479813 h 1624990"/>
              <a:gd name="connsiteX2705" fmla="*/ 1648712 w 4999285"/>
              <a:gd name="connsiteY2705" fmla="*/ 1481200 h 1624990"/>
              <a:gd name="connsiteX2706" fmla="*/ 1641855 w 4999285"/>
              <a:gd name="connsiteY2706" fmla="*/ 1481273 h 1624990"/>
              <a:gd name="connsiteX2707" fmla="*/ 1070917 w 4999285"/>
              <a:gd name="connsiteY2707" fmla="*/ 1478294 h 1624990"/>
              <a:gd name="connsiteX2708" fmla="*/ 1118542 w 4999285"/>
              <a:gd name="connsiteY2708" fmla="*/ 1484644 h 1624990"/>
              <a:gd name="connsiteX2709" fmla="*/ 1094282 w 4999285"/>
              <a:gd name="connsiteY2709" fmla="*/ 1489663 h 1624990"/>
              <a:gd name="connsiteX2710" fmla="*/ 1051867 w 4999285"/>
              <a:gd name="connsiteY2710" fmla="*/ 1487819 h 1624990"/>
              <a:gd name="connsiteX2711" fmla="*/ 1004242 w 4999285"/>
              <a:gd name="connsiteY2711" fmla="*/ 1494169 h 1624990"/>
              <a:gd name="connsiteX2712" fmla="*/ 1001156 w 4999285"/>
              <a:gd name="connsiteY2712" fmla="*/ 1487822 h 1624990"/>
              <a:gd name="connsiteX2713" fmla="*/ 1001099 w 4999285"/>
              <a:gd name="connsiteY2713" fmla="*/ 1481706 h 1624990"/>
              <a:gd name="connsiteX2714" fmla="*/ 1010592 w 4999285"/>
              <a:gd name="connsiteY2714" fmla="*/ 1481469 h 1624990"/>
              <a:gd name="connsiteX2715" fmla="*/ 1070917 w 4999285"/>
              <a:gd name="connsiteY2715" fmla="*/ 1478294 h 1624990"/>
              <a:gd name="connsiteX2716" fmla="*/ 4718992 w 4999285"/>
              <a:gd name="connsiteY2716" fmla="*/ 1478200 h 1624990"/>
              <a:gd name="connsiteX2717" fmla="*/ 4725423 w 4999285"/>
              <a:gd name="connsiteY2717" fmla="*/ 1482812 h 1624990"/>
              <a:gd name="connsiteX2718" fmla="*/ 4729421 w 4999285"/>
              <a:gd name="connsiteY2718" fmla="*/ 1491616 h 1624990"/>
              <a:gd name="connsiteX2719" fmla="*/ 4716611 w 4999285"/>
              <a:gd name="connsiteY2719" fmla="*/ 1499631 h 1624990"/>
              <a:gd name="connsiteX2720" fmla="*/ 4716159 w 4999285"/>
              <a:gd name="connsiteY2720" fmla="*/ 1499180 h 1624990"/>
              <a:gd name="connsiteX2721" fmla="*/ 4715751 w 4999285"/>
              <a:gd name="connsiteY2721" fmla="*/ 1490220 h 1624990"/>
              <a:gd name="connsiteX2722" fmla="*/ 4718992 w 4999285"/>
              <a:gd name="connsiteY2722" fmla="*/ 1478200 h 1624990"/>
              <a:gd name="connsiteX2723" fmla="*/ 1933718 w 4999285"/>
              <a:gd name="connsiteY2723" fmla="*/ 1478080 h 1624990"/>
              <a:gd name="connsiteX2724" fmla="*/ 1938350 w 4999285"/>
              <a:gd name="connsiteY2724" fmla="*/ 1482836 h 1624990"/>
              <a:gd name="connsiteX2725" fmla="*/ 1940417 w 4999285"/>
              <a:gd name="connsiteY2725" fmla="*/ 1485478 h 1624990"/>
              <a:gd name="connsiteX2726" fmla="*/ 1931372 w 4999285"/>
              <a:gd name="connsiteY2726" fmla="*/ 1484320 h 1624990"/>
              <a:gd name="connsiteX2727" fmla="*/ 1932171 w 4999285"/>
              <a:gd name="connsiteY2727" fmla="*/ 1483371 h 1624990"/>
              <a:gd name="connsiteX2728" fmla="*/ 1933718 w 4999285"/>
              <a:gd name="connsiteY2728" fmla="*/ 1478080 h 1624990"/>
              <a:gd name="connsiteX2729" fmla="*/ 2852711 w 4999285"/>
              <a:gd name="connsiteY2729" fmla="*/ 1478025 h 1624990"/>
              <a:gd name="connsiteX2730" fmla="*/ 2890192 w 4999285"/>
              <a:gd name="connsiteY2730" fmla="*/ 1484994 h 1624990"/>
              <a:gd name="connsiteX2731" fmla="*/ 2908680 w 4999285"/>
              <a:gd name="connsiteY2731" fmla="*/ 1484798 h 1624990"/>
              <a:gd name="connsiteX2732" fmla="*/ 2902586 w 4999285"/>
              <a:gd name="connsiteY2732" fmla="*/ 1486597 h 1624990"/>
              <a:gd name="connsiteX2733" fmla="*/ 2887017 w 4999285"/>
              <a:gd name="connsiteY2733" fmla="*/ 1484994 h 1624990"/>
              <a:gd name="connsiteX2734" fmla="*/ 2826260 w 4999285"/>
              <a:gd name="connsiteY2734" fmla="*/ 1487756 h 1624990"/>
              <a:gd name="connsiteX2735" fmla="*/ 2845742 w 4999285"/>
              <a:gd name="connsiteY2735" fmla="*/ 1484994 h 1624990"/>
              <a:gd name="connsiteX2736" fmla="*/ 457759 w 4999285"/>
              <a:gd name="connsiteY2736" fmla="*/ 1477904 h 1624990"/>
              <a:gd name="connsiteX2737" fmla="*/ 474508 w 4999285"/>
              <a:gd name="connsiteY2737" fmla="*/ 1486346 h 1624990"/>
              <a:gd name="connsiteX2738" fmla="*/ 477208 w 4999285"/>
              <a:gd name="connsiteY2738" fmla="*/ 1488826 h 1624990"/>
              <a:gd name="connsiteX2739" fmla="*/ 460937 w 4999285"/>
              <a:gd name="connsiteY2739" fmla="*/ 1485657 h 1624990"/>
              <a:gd name="connsiteX2740" fmla="*/ 435534 w 4999285"/>
              <a:gd name="connsiteY2740" fmla="*/ 1481079 h 1624990"/>
              <a:gd name="connsiteX2741" fmla="*/ 401646 w 4999285"/>
              <a:gd name="connsiteY2741" fmla="*/ 1482296 h 1624990"/>
              <a:gd name="connsiteX2742" fmla="*/ 417220 w 4999285"/>
              <a:gd name="connsiteY2742" fmla="*/ 1479382 h 1624990"/>
              <a:gd name="connsiteX2743" fmla="*/ 457759 w 4999285"/>
              <a:gd name="connsiteY2743" fmla="*/ 1477904 h 1624990"/>
              <a:gd name="connsiteX2744" fmla="*/ 4625758 w 4999285"/>
              <a:gd name="connsiteY2744" fmla="*/ 1477219 h 1624990"/>
              <a:gd name="connsiteX2745" fmla="*/ 4674542 w 4999285"/>
              <a:gd name="connsiteY2745" fmla="*/ 1482169 h 1624990"/>
              <a:gd name="connsiteX2746" fmla="*/ 4675053 w 4999285"/>
              <a:gd name="connsiteY2746" fmla="*/ 1483701 h 1624990"/>
              <a:gd name="connsiteX2747" fmla="*/ 4665017 w 4999285"/>
              <a:gd name="connsiteY2747" fmla="*/ 1482169 h 1624990"/>
              <a:gd name="connsiteX2748" fmla="*/ 4651114 w 4999285"/>
              <a:gd name="connsiteY2748" fmla="*/ 1483152 h 1624990"/>
              <a:gd name="connsiteX2749" fmla="*/ 4626917 w 4999285"/>
              <a:gd name="connsiteY2749" fmla="*/ 1478994 h 1624990"/>
              <a:gd name="connsiteX2750" fmla="*/ 4625758 w 4999285"/>
              <a:gd name="connsiteY2750" fmla="*/ 1477219 h 1624990"/>
              <a:gd name="connsiteX2751" fmla="*/ 2141402 w 4999285"/>
              <a:gd name="connsiteY2751" fmla="*/ 1476651 h 1624990"/>
              <a:gd name="connsiteX2752" fmla="*/ 2145679 w 4999285"/>
              <a:gd name="connsiteY2752" fmla="*/ 1477304 h 1624990"/>
              <a:gd name="connsiteX2753" fmla="*/ 2150417 w 4999285"/>
              <a:gd name="connsiteY2753" fmla="*/ 1478294 h 1624990"/>
              <a:gd name="connsiteX2754" fmla="*/ 2141801 w 4999285"/>
              <a:gd name="connsiteY2754" fmla="*/ 1477847 h 1624990"/>
              <a:gd name="connsiteX2755" fmla="*/ 72258 w 4999285"/>
              <a:gd name="connsiteY2755" fmla="*/ 1476320 h 1624990"/>
              <a:gd name="connsiteX2756" fmla="*/ 76227 w 4999285"/>
              <a:gd name="connsiteY2756" fmla="*/ 1478701 h 1624990"/>
              <a:gd name="connsiteX2757" fmla="*/ 84164 w 4999285"/>
              <a:gd name="connsiteY2757" fmla="*/ 1497751 h 1624990"/>
              <a:gd name="connsiteX2758" fmla="*/ 89494 w 4999285"/>
              <a:gd name="connsiteY2758" fmla="*/ 1501533 h 1624990"/>
              <a:gd name="connsiteX2759" fmla="*/ 88927 w 4999285"/>
              <a:gd name="connsiteY2759" fmla="*/ 1507276 h 1624990"/>
              <a:gd name="connsiteX2760" fmla="*/ 86906 w 4999285"/>
              <a:gd name="connsiteY2760" fmla="*/ 1512128 h 1624990"/>
              <a:gd name="connsiteX2761" fmla="*/ 86546 w 4999285"/>
              <a:gd name="connsiteY2761" fmla="*/ 1512038 h 1624990"/>
              <a:gd name="connsiteX2762" fmla="*/ 79061 w 4999285"/>
              <a:gd name="connsiteY2762" fmla="*/ 1497816 h 1624990"/>
              <a:gd name="connsiteX2763" fmla="*/ 74475 w 4999285"/>
              <a:gd name="connsiteY2763" fmla="*/ 1491839 h 1624990"/>
              <a:gd name="connsiteX2764" fmla="*/ 3907558 w 4999285"/>
              <a:gd name="connsiteY2764" fmla="*/ 1476317 h 1624990"/>
              <a:gd name="connsiteX2765" fmla="*/ 3937464 w 4999285"/>
              <a:gd name="connsiteY2765" fmla="*/ 1479192 h 1624990"/>
              <a:gd name="connsiteX2766" fmla="*/ 3925242 w 4999285"/>
              <a:gd name="connsiteY2766" fmla="*/ 1485344 h 1624990"/>
              <a:gd name="connsiteX2767" fmla="*/ 3915998 w 4999285"/>
              <a:gd name="connsiteY2767" fmla="*/ 1479391 h 1624990"/>
              <a:gd name="connsiteX2768" fmla="*/ 3972867 w 4999285"/>
              <a:gd name="connsiteY2768" fmla="*/ 1475819 h 1624990"/>
              <a:gd name="connsiteX2769" fmla="*/ 3974603 w 4999285"/>
              <a:gd name="connsiteY2769" fmla="*/ 1482763 h 1624990"/>
              <a:gd name="connsiteX2770" fmla="*/ 3963982 w 4999285"/>
              <a:gd name="connsiteY2770" fmla="*/ 1481742 h 1624990"/>
              <a:gd name="connsiteX2771" fmla="*/ 3906192 w 4999285"/>
              <a:gd name="connsiteY2771" fmla="*/ 1475819 h 1624990"/>
              <a:gd name="connsiteX2772" fmla="*/ 3907558 w 4999285"/>
              <a:gd name="connsiteY2772" fmla="*/ 1476317 h 1624990"/>
              <a:gd name="connsiteX2773" fmla="*/ 3905479 w 4999285"/>
              <a:gd name="connsiteY2773" fmla="*/ 1476117 h 1624990"/>
              <a:gd name="connsiteX2774" fmla="*/ 1753351 w 4999285"/>
              <a:gd name="connsiteY2774" fmla="*/ 1475696 h 1624990"/>
              <a:gd name="connsiteX2775" fmla="*/ 1727020 w 4999285"/>
              <a:gd name="connsiteY2775" fmla="*/ 1478276 h 1624990"/>
              <a:gd name="connsiteX2776" fmla="*/ 1732455 w 4999285"/>
              <a:gd name="connsiteY2776" fmla="*/ 1476446 h 1624990"/>
              <a:gd name="connsiteX2777" fmla="*/ 2670907 w 4999285"/>
              <a:gd name="connsiteY2777" fmla="*/ 1475693 h 1624990"/>
              <a:gd name="connsiteX2778" fmla="*/ 2697157 w 4999285"/>
              <a:gd name="connsiteY2778" fmla="*/ 1478217 h 1624990"/>
              <a:gd name="connsiteX2779" fmla="*/ 2686992 w 4999285"/>
              <a:gd name="connsiteY2779" fmla="*/ 1484994 h 1624990"/>
              <a:gd name="connsiteX2780" fmla="*/ 2686885 w 4999285"/>
              <a:gd name="connsiteY2780" fmla="*/ 1494796 h 1624990"/>
              <a:gd name="connsiteX2781" fmla="*/ 2666551 w 4999285"/>
              <a:gd name="connsiteY2781" fmla="*/ 1488704 h 1624990"/>
              <a:gd name="connsiteX2782" fmla="*/ 2667537 w 4999285"/>
              <a:gd name="connsiteY2782" fmla="*/ 1480851 h 1624990"/>
              <a:gd name="connsiteX2783" fmla="*/ 3315642 w 4999285"/>
              <a:gd name="connsiteY2783" fmla="*/ 1475469 h 1624990"/>
              <a:gd name="connsiteX2784" fmla="*/ 3317580 w 4999285"/>
              <a:gd name="connsiteY2784" fmla="*/ 1481127 h 1624990"/>
              <a:gd name="connsiteX2785" fmla="*/ 3318814 w 4999285"/>
              <a:gd name="connsiteY2785" fmla="*/ 1485683 h 1624990"/>
              <a:gd name="connsiteX2786" fmla="*/ 3306369 w 4999285"/>
              <a:gd name="connsiteY2786" fmla="*/ 1487070 h 1624990"/>
              <a:gd name="connsiteX2787" fmla="*/ 3308841 w 4999285"/>
              <a:gd name="connsiteY2787" fmla="*/ 1490606 h 1624990"/>
              <a:gd name="connsiteX2788" fmla="*/ 3310975 w 4999285"/>
              <a:gd name="connsiteY2788" fmla="*/ 1496854 h 1624990"/>
              <a:gd name="connsiteX2789" fmla="*/ 3317699 w 4999285"/>
              <a:gd name="connsiteY2789" fmla="*/ 1497574 h 1624990"/>
              <a:gd name="connsiteX2790" fmla="*/ 3318664 w 4999285"/>
              <a:gd name="connsiteY2790" fmla="*/ 1496902 h 1624990"/>
              <a:gd name="connsiteX2791" fmla="*/ 3321689 w 4999285"/>
              <a:gd name="connsiteY2791" fmla="*/ 1495956 h 1624990"/>
              <a:gd name="connsiteX2792" fmla="*/ 3321113 w 4999285"/>
              <a:gd name="connsiteY2792" fmla="*/ 1494169 h 1624990"/>
              <a:gd name="connsiteX2793" fmla="*/ 3318814 w 4999285"/>
              <a:gd name="connsiteY2793" fmla="*/ 1485683 h 1624990"/>
              <a:gd name="connsiteX2794" fmla="*/ 3323340 w 4999285"/>
              <a:gd name="connsiteY2794" fmla="*/ 1485179 h 1624990"/>
              <a:gd name="connsiteX2795" fmla="*/ 3360496 w 4999285"/>
              <a:gd name="connsiteY2795" fmla="*/ 1481307 h 1624990"/>
              <a:gd name="connsiteX2796" fmla="*/ 3384287 w 4999285"/>
              <a:gd name="connsiteY2796" fmla="*/ 1479627 h 1624990"/>
              <a:gd name="connsiteX2797" fmla="*/ 3388323 w 4999285"/>
              <a:gd name="connsiteY2797" fmla="*/ 1480320 h 1624990"/>
              <a:gd name="connsiteX2798" fmla="*/ 3408626 w 4999285"/>
              <a:gd name="connsiteY2798" fmla="*/ 1481372 h 1624990"/>
              <a:gd name="connsiteX2799" fmla="*/ 3410892 w 4999285"/>
              <a:gd name="connsiteY2799" fmla="*/ 1488169 h 1624990"/>
              <a:gd name="connsiteX2800" fmla="*/ 3405959 w 4999285"/>
              <a:gd name="connsiteY2800" fmla="*/ 1489711 h 1624990"/>
              <a:gd name="connsiteX2801" fmla="*/ 3417242 w 4999285"/>
              <a:gd name="connsiteY2801" fmla="*/ 1491694 h 1624990"/>
              <a:gd name="connsiteX2802" fmla="*/ 3431363 w 4999285"/>
              <a:gd name="connsiteY2802" fmla="*/ 1491341 h 1624990"/>
              <a:gd name="connsiteX2803" fmla="*/ 3416800 w 4999285"/>
              <a:gd name="connsiteY2803" fmla="*/ 1496412 h 1624990"/>
              <a:gd name="connsiteX2804" fmla="*/ 3415394 w 4999285"/>
              <a:gd name="connsiteY2804" fmla="*/ 1497132 h 1624990"/>
              <a:gd name="connsiteX2805" fmla="*/ 3418603 w 4999285"/>
              <a:gd name="connsiteY2805" fmla="*/ 1497488 h 1624990"/>
              <a:gd name="connsiteX2806" fmla="*/ 3427941 w 4999285"/>
              <a:gd name="connsiteY2806" fmla="*/ 1497559 h 1624990"/>
              <a:gd name="connsiteX2807" fmla="*/ 3429935 w 4999285"/>
              <a:gd name="connsiteY2807" fmla="*/ 1495748 h 1624990"/>
              <a:gd name="connsiteX2808" fmla="*/ 3437557 w 4999285"/>
              <a:gd name="connsiteY2808" fmla="*/ 1491186 h 1624990"/>
              <a:gd name="connsiteX2809" fmla="*/ 3504813 w 4999285"/>
              <a:gd name="connsiteY2809" fmla="*/ 1489505 h 1624990"/>
              <a:gd name="connsiteX2810" fmla="*/ 3489034 w 4999285"/>
              <a:gd name="connsiteY2810" fmla="*/ 1502243 h 1624990"/>
              <a:gd name="connsiteX2811" fmla="*/ 3464204 w 4999285"/>
              <a:gd name="connsiteY2811" fmla="*/ 1507133 h 1624990"/>
              <a:gd name="connsiteX2812" fmla="*/ 3420417 w 4999285"/>
              <a:gd name="connsiteY2812" fmla="*/ 1504394 h 1624990"/>
              <a:gd name="connsiteX2813" fmla="*/ 3424429 w 4999285"/>
              <a:gd name="connsiteY2813" fmla="*/ 1500750 h 1624990"/>
              <a:gd name="connsiteX2814" fmla="*/ 3402105 w 4999285"/>
              <a:gd name="connsiteY2814" fmla="*/ 1503939 h 1624990"/>
              <a:gd name="connsiteX2815" fmla="*/ 3395017 w 4999285"/>
              <a:gd name="connsiteY2815" fmla="*/ 1507569 h 1624990"/>
              <a:gd name="connsiteX2816" fmla="*/ 3394337 w 4999285"/>
              <a:gd name="connsiteY2816" fmla="*/ 1507059 h 1624990"/>
              <a:gd name="connsiteX2817" fmla="*/ 3384032 w 4999285"/>
              <a:gd name="connsiteY2817" fmla="*/ 1511478 h 1624990"/>
              <a:gd name="connsiteX2818" fmla="*/ 3381842 w 4999285"/>
              <a:gd name="connsiteY2818" fmla="*/ 1512134 h 1624990"/>
              <a:gd name="connsiteX2819" fmla="*/ 3401367 w 4999285"/>
              <a:gd name="connsiteY2819" fmla="*/ 1520269 h 1624990"/>
              <a:gd name="connsiteX2820" fmla="*/ 3404542 w 4999285"/>
              <a:gd name="connsiteY2820" fmla="*/ 1523444 h 1624990"/>
              <a:gd name="connsiteX2821" fmla="*/ 3366442 w 4999285"/>
              <a:gd name="connsiteY2821" fmla="*/ 1526619 h 1624990"/>
              <a:gd name="connsiteX2822" fmla="*/ 3350567 w 4999285"/>
              <a:gd name="connsiteY2822" fmla="*/ 1523444 h 1624990"/>
              <a:gd name="connsiteX2823" fmla="*/ 3336744 w 4999285"/>
              <a:gd name="connsiteY2823" fmla="*/ 1522680 h 1624990"/>
              <a:gd name="connsiteX2824" fmla="*/ 3349088 w 4999285"/>
              <a:gd name="connsiteY2824" fmla="*/ 1529201 h 1624990"/>
              <a:gd name="connsiteX2825" fmla="*/ 3360417 w 4999285"/>
              <a:gd name="connsiteY2825" fmla="*/ 1531932 h 1624990"/>
              <a:gd name="connsiteX2826" fmla="*/ 3289787 w 4999285"/>
              <a:gd name="connsiteY2826" fmla="*/ 1530647 h 1624990"/>
              <a:gd name="connsiteX2827" fmla="*/ 3232183 w 4999285"/>
              <a:gd name="connsiteY2827" fmla="*/ 1529721 h 1624990"/>
              <a:gd name="connsiteX2828" fmla="*/ 3224847 w 4999285"/>
              <a:gd name="connsiteY2828" fmla="*/ 1529638 h 1624990"/>
              <a:gd name="connsiteX2829" fmla="*/ 3229853 w 4999285"/>
              <a:gd name="connsiteY2829" fmla="*/ 1529381 h 1624990"/>
              <a:gd name="connsiteX2830" fmla="*/ 3169592 w 4999285"/>
              <a:gd name="connsiteY2830" fmla="*/ 1526269 h 1624990"/>
              <a:gd name="connsiteX2831" fmla="*/ 2947342 w 4999285"/>
              <a:gd name="connsiteY2831" fmla="*/ 1516744 h 1624990"/>
              <a:gd name="connsiteX2832" fmla="*/ 2820342 w 4999285"/>
              <a:gd name="connsiteY2832" fmla="*/ 1513569 h 1624990"/>
              <a:gd name="connsiteX2833" fmla="*/ 2800157 w 4999285"/>
              <a:gd name="connsiteY2833" fmla="*/ 1512992 h 1624990"/>
              <a:gd name="connsiteX2834" fmla="*/ 2803414 w 4999285"/>
              <a:gd name="connsiteY2834" fmla="*/ 1512730 h 1624990"/>
              <a:gd name="connsiteX2835" fmla="*/ 2852092 w 4999285"/>
              <a:gd name="connsiteY2835" fmla="*/ 1504044 h 1624990"/>
              <a:gd name="connsiteX2836" fmla="*/ 2885125 w 4999285"/>
              <a:gd name="connsiteY2836" fmla="*/ 1491753 h 1624990"/>
              <a:gd name="connsiteX2837" fmla="*/ 2902586 w 4999285"/>
              <a:gd name="connsiteY2837" fmla="*/ 1486597 h 1624990"/>
              <a:gd name="connsiteX2838" fmla="*/ 2912436 w 4999285"/>
              <a:gd name="connsiteY2838" fmla="*/ 1487611 h 1624990"/>
              <a:gd name="connsiteX2839" fmla="*/ 2937817 w 4999285"/>
              <a:gd name="connsiteY2839" fmla="*/ 1488169 h 1624990"/>
              <a:gd name="connsiteX2840" fmla="*/ 2933258 w 4999285"/>
              <a:gd name="connsiteY2840" fmla="*/ 1484287 h 1624990"/>
              <a:gd name="connsiteX2841" fmla="*/ 2927685 w 4999285"/>
              <a:gd name="connsiteY2841" fmla="*/ 1483338 h 1624990"/>
              <a:gd name="connsiteX2842" fmla="*/ 2940992 w 4999285"/>
              <a:gd name="connsiteY2842" fmla="*/ 1481819 h 1624990"/>
              <a:gd name="connsiteX2843" fmla="*/ 2989937 w 4999285"/>
              <a:gd name="connsiteY2843" fmla="*/ 1482184 h 1624990"/>
              <a:gd name="connsiteX2844" fmla="*/ 2993845 w 4999285"/>
              <a:gd name="connsiteY2844" fmla="*/ 1481801 h 1624990"/>
              <a:gd name="connsiteX2845" fmla="*/ 2989564 w 4999285"/>
              <a:gd name="connsiteY2845" fmla="*/ 1483242 h 1624990"/>
              <a:gd name="connsiteX2846" fmla="*/ 3007667 w 4999285"/>
              <a:gd name="connsiteY2846" fmla="*/ 1491344 h 1624990"/>
              <a:gd name="connsiteX2847" fmla="*/ 3021445 w 4999285"/>
              <a:gd name="connsiteY2847" fmla="*/ 1492328 h 1624990"/>
              <a:gd name="connsiteX2848" fmla="*/ 3040998 w 4999285"/>
              <a:gd name="connsiteY2848" fmla="*/ 1496853 h 1624990"/>
              <a:gd name="connsiteX2849" fmla="*/ 3042814 w 4999285"/>
              <a:gd name="connsiteY2849" fmla="*/ 1496635 h 1624990"/>
              <a:gd name="connsiteX2850" fmla="*/ 3042656 w 4999285"/>
              <a:gd name="connsiteY2850" fmla="*/ 1496853 h 1624990"/>
              <a:gd name="connsiteX2851" fmla="*/ 3026717 w 4999285"/>
              <a:gd name="connsiteY2851" fmla="*/ 1504044 h 1624990"/>
              <a:gd name="connsiteX2852" fmla="*/ 3061642 w 4999285"/>
              <a:gd name="connsiteY2852" fmla="*/ 1497694 h 1624990"/>
              <a:gd name="connsiteX2853" fmla="*/ 3080692 w 4999285"/>
              <a:gd name="connsiteY2853" fmla="*/ 1500869 h 1624990"/>
              <a:gd name="connsiteX2854" fmla="*/ 3085654 w 4999285"/>
              <a:gd name="connsiteY2854" fmla="*/ 1493501 h 1624990"/>
              <a:gd name="connsiteX2855" fmla="*/ 3090217 w 4999285"/>
              <a:gd name="connsiteY2855" fmla="*/ 1497694 h 1624990"/>
              <a:gd name="connsiteX2856" fmla="*/ 3120048 w 4999285"/>
              <a:gd name="connsiteY2856" fmla="*/ 1498511 h 1624990"/>
              <a:gd name="connsiteX2857" fmla="*/ 3121967 w 4999285"/>
              <a:gd name="connsiteY2857" fmla="*/ 1500869 h 1624990"/>
              <a:gd name="connsiteX2858" fmla="*/ 3137303 w 4999285"/>
              <a:gd name="connsiteY2858" fmla="*/ 1501610 h 1624990"/>
              <a:gd name="connsiteX2859" fmla="*/ 3143393 w 4999285"/>
              <a:gd name="connsiteY2859" fmla="*/ 1500157 h 1624990"/>
              <a:gd name="connsiteX2860" fmla="*/ 3143382 w 4999285"/>
              <a:gd name="connsiteY2860" fmla="*/ 1507388 h 1624990"/>
              <a:gd name="connsiteX2861" fmla="*/ 3147021 w 4999285"/>
              <a:gd name="connsiteY2861" fmla="*/ 1503419 h 1624990"/>
              <a:gd name="connsiteX2862" fmla="*/ 3150672 w 4999285"/>
              <a:gd name="connsiteY2862" fmla="*/ 1499350 h 1624990"/>
              <a:gd name="connsiteX2863" fmla="*/ 3147176 w 4999285"/>
              <a:gd name="connsiteY2863" fmla="*/ 1499255 h 1624990"/>
              <a:gd name="connsiteX2864" fmla="*/ 3151734 w 4999285"/>
              <a:gd name="connsiteY2864" fmla="*/ 1498167 h 1624990"/>
              <a:gd name="connsiteX2865" fmla="*/ 3158865 w 4999285"/>
              <a:gd name="connsiteY2865" fmla="*/ 1490221 h 1624990"/>
              <a:gd name="connsiteX2866" fmla="*/ 3148204 w 4999285"/>
              <a:gd name="connsiteY2866" fmla="*/ 1489917 h 1624990"/>
              <a:gd name="connsiteX2867" fmla="*/ 3150542 w 4999285"/>
              <a:gd name="connsiteY2867" fmla="*/ 1484994 h 1624990"/>
              <a:gd name="connsiteX2868" fmla="*/ 3161931 w 4999285"/>
              <a:gd name="connsiteY2868" fmla="*/ 1481093 h 1624990"/>
              <a:gd name="connsiteX2869" fmla="*/ 3175942 w 4999285"/>
              <a:gd name="connsiteY2869" fmla="*/ 1484994 h 1624990"/>
              <a:gd name="connsiteX2870" fmla="*/ 3198197 w 4999285"/>
              <a:gd name="connsiteY2870" fmla="*/ 1487845 h 1624990"/>
              <a:gd name="connsiteX2871" fmla="*/ 3195322 w 4999285"/>
              <a:gd name="connsiteY2871" fmla="*/ 1491263 h 1624990"/>
              <a:gd name="connsiteX2872" fmla="*/ 3172734 w 4999285"/>
              <a:gd name="connsiteY2872" fmla="*/ 1490617 h 1624990"/>
              <a:gd name="connsiteX2873" fmla="*/ 3180499 w 4999285"/>
              <a:gd name="connsiteY2873" fmla="*/ 1494931 h 1624990"/>
              <a:gd name="connsiteX2874" fmla="*/ 3166417 w 4999285"/>
              <a:gd name="connsiteY2874" fmla="*/ 1494869 h 1624990"/>
              <a:gd name="connsiteX2875" fmla="*/ 3162338 w 4999285"/>
              <a:gd name="connsiteY2875" fmla="*/ 1497100 h 1624990"/>
              <a:gd name="connsiteX2876" fmla="*/ 3181965 w 4999285"/>
              <a:gd name="connsiteY2876" fmla="*/ 1495746 h 1624990"/>
              <a:gd name="connsiteX2877" fmla="*/ 3180499 w 4999285"/>
              <a:gd name="connsiteY2877" fmla="*/ 1494931 h 1624990"/>
              <a:gd name="connsiteX2878" fmla="*/ 3185353 w 4999285"/>
              <a:gd name="connsiteY2878" fmla="*/ 1494953 h 1624990"/>
              <a:gd name="connsiteX2879" fmla="*/ 3187783 w 4999285"/>
              <a:gd name="connsiteY2879" fmla="*/ 1495345 h 1624990"/>
              <a:gd name="connsiteX2880" fmla="*/ 3192141 w 4999285"/>
              <a:gd name="connsiteY2880" fmla="*/ 1495044 h 1624990"/>
              <a:gd name="connsiteX2881" fmla="*/ 3191397 w 4999285"/>
              <a:gd name="connsiteY2881" fmla="*/ 1495928 h 1624990"/>
              <a:gd name="connsiteX2882" fmla="*/ 3204517 w 4999285"/>
              <a:gd name="connsiteY2882" fmla="*/ 1498044 h 1624990"/>
              <a:gd name="connsiteX2883" fmla="*/ 3211921 w 4999285"/>
              <a:gd name="connsiteY2883" fmla="*/ 1496395 h 1624990"/>
              <a:gd name="connsiteX2884" fmla="*/ 3212161 w 4999285"/>
              <a:gd name="connsiteY2884" fmla="*/ 1495784 h 1624990"/>
              <a:gd name="connsiteX2885" fmla="*/ 3211260 w 4999285"/>
              <a:gd name="connsiteY2885" fmla="*/ 1494139 h 1624990"/>
              <a:gd name="connsiteX2886" fmla="*/ 3212861 w 4999285"/>
              <a:gd name="connsiteY2886" fmla="*/ 1496186 h 1624990"/>
              <a:gd name="connsiteX2887" fmla="*/ 3222510 w 4999285"/>
              <a:gd name="connsiteY2887" fmla="*/ 1494037 h 1624990"/>
              <a:gd name="connsiteX2888" fmla="*/ 3223335 w 4999285"/>
              <a:gd name="connsiteY2888" fmla="*/ 1493441 h 1624990"/>
              <a:gd name="connsiteX2889" fmla="*/ 3224679 w 4999285"/>
              <a:gd name="connsiteY2889" fmla="*/ 1493553 h 1624990"/>
              <a:gd name="connsiteX2890" fmla="*/ 3229579 w 4999285"/>
              <a:gd name="connsiteY2890" fmla="*/ 1492462 h 1624990"/>
              <a:gd name="connsiteX2891" fmla="*/ 3224176 w 4999285"/>
              <a:gd name="connsiteY2891" fmla="*/ 1492835 h 1624990"/>
              <a:gd name="connsiteX2892" fmla="*/ 3227607 w 4999285"/>
              <a:gd name="connsiteY2892" fmla="*/ 1490359 h 1624990"/>
              <a:gd name="connsiteX2893" fmla="*/ 3245792 w 4999285"/>
              <a:gd name="connsiteY2893" fmla="*/ 1491344 h 1624990"/>
              <a:gd name="connsiteX2894" fmla="*/ 3241970 w 4999285"/>
              <a:gd name="connsiteY2894" fmla="*/ 1491608 h 1624990"/>
              <a:gd name="connsiteX2895" fmla="*/ 3262446 w 4999285"/>
              <a:gd name="connsiteY2895" fmla="*/ 1491685 h 1624990"/>
              <a:gd name="connsiteX2896" fmla="*/ 3285329 w 4999285"/>
              <a:gd name="connsiteY2896" fmla="*/ 1482588 h 1624990"/>
              <a:gd name="connsiteX2897" fmla="*/ 3290139 w 4999285"/>
              <a:gd name="connsiteY2897" fmla="*/ 1481459 h 1624990"/>
              <a:gd name="connsiteX2898" fmla="*/ 3290727 w 4999285"/>
              <a:gd name="connsiteY2898" fmla="*/ 1481015 h 1624990"/>
              <a:gd name="connsiteX2899" fmla="*/ 3291655 w 4999285"/>
              <a:gd name="connsiteY2899" fmla="*/ 1481103 h 1624990"/>
              <a:gd name="connsiteX2900" fmla="*/ 3058467 w 4999285"/>
              <a:gd name="connsiteY2900" fmla="*/ 1475469 h 1624990"/>
              <a:gd name="connsiteX2901" fmla="*/ 3075216 w 4999285"/>
              <a:gd name="connsiteY2901" fmla="*/ 1483911 h 1624990"/>
              <a:gd name="connsiteX2902" fmla="*/ 3077916 w 4999285"/>
              <a:gd name="connsiteY2902" fmla="*/ 1486391 h 1624990"/>
              <a:gd name="connsiteX2903" fmla="*/ 3061644 w 4999285"/>
              <a:gd name="connsiteY2903" fmla="*/ 1483222 h 1624990"/>
              <a:gd name="connsiteX2904" fmla="*/ 3036242 w 4999285"/>
              <a:gd name="connsiteY2904" fmla="*/ 1478644 h 1624990"/>
              <a:gd name="connsiteX2905" fmla="*/ 3020176 w 4999285"/>
              <a:gd name="connsiteY2905" fmla="*/ 1479221 h 1624990"/>
              <a:gd name="connsiteX2906" fmla="*/ 2671063 w 4999285"/>
              <a:gd name="connsiteY2906" fmla="*/ 1475454 h 1624990"/>
              <a:gd name="connsiteX2907" fmla="*/ 2670907 w 4999285"/>
              <a:gd name="connsiteY2907" fmla="*/ 1475693 h 1624990"/>
              <a:gd name="connsiteX2908" fmla="*/ 2670639 w 4999285"/>
              <a:gd name="connsiteY2908" fmla="*/ 1475667 h 1624990"/>
              <a:gd name="connsiteX2909" fmla="*/ 1585886 w 4999285"/>
              <a:gd name="connsiteY2909" fmla="*/ 1474500 h 1624990"/>
              <a:gd name="connsiteX2910" fmla="*/ 1623367 w 4999285"/>
              <a:gd name="connsiteY2910" fmla="*/ 1481469 h 1624990"/>
              <a:gd name="connsiteX2911" fmla="*/ 1641855 w 4999285"/>
              <a:gd name="connsiteY2911" fmla="*/ 1481273 h 1624990"/>
              <a:gd name="connsiteX2912" fmla="*/ 1635761 w 4999285"/>
              <a:gd name="connsiteY2912" fmla="*/ 1483072 h 1624990"/>
              <a:gd name="connsiteX2913" fmla="*/ 1620192 w 4999285"/>
              <a:gd name="connsiteY2913" fmla="*/ 1481469 h 1624990"/>
              <a:gd name="connsiteX2914" fmla="*/ 1559435 w 4999285"/>
              <a:gd name="connsiteY2914" fmla="*/ 1484231 h 1624990"/>
              <a:gd name="connsiteX2915" fmla="*/ 1578917 w 4999285"/>
              <a:gd name="connsiteY2915" fmla="*/ 1481469 h 1624990"/>
              <a:gd name="connsiteX2916" fmla="*/ 757077 w 4999285"/>
              <a:gd name="connsiteY2916" fmla="*/ 1473965 h 1624990"/>
              <a:gd name="connsiteX2917" fmla="*/ 769292 w 4999285"/>
              <a:gd name="connsiteY2917" fmla="*/ 1475119 h 1624990"/>
              <a:gd name="connsiteX2918" fmla="*/ 770784 w 4999285"/>
              <a:gd name="connsiteY2918" fmla="*/ 1477254 h 1624990"/>
              <a:gd name="connsiteX2919" fmla="*/ 771583 w 4999285"/>
              <a:gd name="connsiteY2919" fmla="*/ 1477208 h 1624990"/>
              <a:gd name="connsiteX2920" fmla="*/ 807009 w 4999285"/>
              <a:gd name="connsiteY2920" fmla="*/ 1481079 h 1624990"/>
              <a:gd name="connsiteX2921" fmla="*/ 807519 w 4999285"/>
              <a:gd name="connsiteY2921" fmla="*/ 1482611 h 1624990"/>
              <a:gd name="connsiteX2922" fmla="*/ 797484 w 4999285"/>
              <a:gd name="connsiteY2922" fmla="*/ 1481079 h 1624990"/>
              <a:gd name="connsiteX2923" fmla="*/ 783579 w 4999285"/>
              <a:gd name="connsiteY2923" fmla="*/ 1482061 h 1624990"/>
              <a:gd name="connsiteX2924" fmla="*/ 772858 w 4999285"/>
              <a:gd name="connsiteY2924" fmla="*/ 1480219 h 1624990"/>
              <a:gd name="connsiteX2925" fmla="*/ 774590 w 4999285"/>
              <a:gd name="connsiteY2925" fmla="*/ 1482696 h 1624990"/>
              <a:gd name="connsiteX2926" fmla="*/ 783579 w 4999285"/>
              <a:gd name="connsiteY2926" fmla="*/ 1482061 h 1624990"/>
              <a:gd name="connsiteX2927" fmla="*/ 787615 w 4999285"/>
              <a:gd name="connsiteY2927" fmla="*/ 1482755 h 1624990"/>
              <a:gd name="connsiteX2928" fmla="*/ 807918 w 4999285"/>
              <a:gd name="connsiteY2928" fmla="*/ 1483807 h 1624990"/>
              <a:gd name="connsiteX2929" fmla="*/ 810184 w 4999285"/>
              <a:gd name="connsiteY2929" fmla="*/ 1490604 h 1624990"/>
              <a:gd name="connsiteX2930" fmla="*/ 796462 w 4999285"/>
              <a:gd name="connsiteY2930" fmla="*/ 1494894 h 1624990"/>
              <a:gd name="connsiteX2931" fmla="*/ 794822 w 4999285"/>
              <a:gd name="connsiteY2931" fmla="*/ 1495528 h 1624990"/>
              <a:gd name="connsiteX2932" fmla="*/ 794692 w 4999285"/>
              <a:gd name="connsiteY2932" fmla="*/ 1497344 h 1624990"/>
              <a:gd name="connsiteX2933" fmla="*/ 794679 w 4999285"/>
              <a:gd name="connsiteY2933" fmla="*/ 1497347 h 1624990"/>
              <a:gd name="connsiteX2934" fmla="*/ 817895 w 4999285"/>
              <a:gd name="connsiteY2934" fmla="*/ 1499923 h 1624990"/>
              <a:gd name="connsiteX2935" fmla="*/ 823071 w 4999285"/>
              <a:gd name="connsiteY2935" fmla="*/ 1499962 h 1624990"/>
              <a:gd name="connsiteX2936" fmla="*/ 829617 w 4999285"/>
              <a:gd name="connsiteY2936" fmla="*/ 1497344 h 1624990"/>
              <a:gd name="connsiteX2937" fmla="*/ 836138 w 4999285"/>
              <a:gd name="connsiteY2937" fmla="*/ 1500061 h 1624990"/>
              <a:gd name="connsiteX2938" fmla="*/ 845109 w 4999285"/>
              <a:gd name="connsiteY2938" fmla="*/ 1500129 h 1624990"/>
              <a:gd name="connsiteX2939" fmla="*/ 838550 w 4999285"/>
              <a:gd name="connsiteY2939" fmla="*/ 1501066 h 1624990"/>
              <a:gd name="connsiteX2940" fmla="*/ 867717 w 4999285"/>
              <a:gd name="connsiteY2940" fmla="*/ 1513219 h 1624990"/>
              <a:gd name="connsiteX2941" fmla="*/ 870892 w 4999285"/>
              <a:gd name="connsiteY2941" fmla="*/ 1516394 h 1624990"/>
              <a:gd name="connsiteX2942" fmla="*/ 832792 w 4999285"/>
              <a:gd name="connsiteY2942" fmla="*/ 1519569 h 1624990"/>
              <a:gd name="connsiteX2943" fmla="*/ 816917 w 4999285"/>
              <a:gd name="connsiteY2943" fmla="*/ 1516394 h 1624990"/>
              <a:gd name="connsiteX2944" fmla="*/ 791007 w 4999285"/>
              <a:gd name="connsiteY2944" fmla="*/ 1514962 h 1624990"/>
              <a:gd name="connsiteX2945" fmla="*/ 787368 w 4999285"/>
              <a:gd name="connsiteY2945" fmla="*/ 1514243 h 1624990"/>
              <a:gd name="connsiteX2946" fmla="*/ 810179 w 4999285"/>
              <a:gd name="connsiteY2946" fmla="*/ 1505119 h 1624990"/>
              <a:gd name="connsiteX2947" fmla="*/ 800659 w 4999285"/>
              <a:gd name="connsiteY2947" fmla="*/ 1506479 h 1624990"/>
              <a:gd name="connsiteX2948" fmla="*/ 784073 w 4999285"/>
              <a:gd name="connsiteY2948" fmla="*/ 1513592 h 1624990"/>
              <a:gd name="connsiteX2949" fmla="*/ 787368 w 4999285"/>
              <a:gd name="connsiteY2949" fmla="*/ 1514243 h 1624990"/>
              <a:gd name="connsiteX2950" fmla="*/ 781992 w 4999285"/>
              <a:gd name="connsiteY2950" fmla="*/ 1516394 h 1624990"/>
              <a:gd name="connsiteX2951" fmla="*/ 770361 w 4999285"/>
              <a:gd name="connsiteY2951" fmla="*/ 1520629 h 1624990"/>
              <a:gd name="connsiteX2952" fmla="*/ 759767 w 4999285"/>
              <a:gd name="connsiteY2952" fmla="*/ 1519569 h 1624990"/>
              <a:gd name="connsiteX2953" fmla="*/ 760191 w 4999285"/>
              <a:gd name="connsiteY2953" fmla="*/ 1517026 h 1624990"/>
              <a:gd name="connsiteX2954" fmla="*/ 752780 w 4999285"/>
              <a:gd name="connsiteY2954" fmla="*/ 1514148 h 1624990"/>
              <a:gd name="connsiteX2955" fmla="*/ 740334 w 4999285"/>
              <a:gd name="connsiteY2955" fmla="*/ 1506479 h 1624990"/>
              <a:gd name="connsiteX2956" fmla="*/ 721888 w 4999285"/>
              <a:gd name="connsiteY2956" fmla="*/ 1501209 h 1624990"/>
              <a:gd name="connsiteX2957" fmla="*/ 720405 w 4999285"/>
              <a:gd name="connsiteY2957" fmla="*/ 1496604 h 1624990"/>
              <a:gd name="connsiteX2958" fmla="*/ 718109 w 4999285"/>
              <a:gd name="connsiteY2958" fmla="*/ 1488129 h 1624990"/>
              <a:gd name="connsiteX2959" fmla="*/ 722632 w 4999285"/>
              <a:gd name="connsiteY2959" fmla="*/ 1487613 h 1624990"/>
              <a:gd name="connsiteX2960" fmla="*/ 732084 w 4999285"/>
              <a:gd name="connsiteY2960" fmla="*/ 1486507 h 1624990"/>
              <a:gd name="connsiteX2961" fmla="*/ 731192 w 4999285"/>
              <a:gd name="connsiteY2961" fmla="*/ 1484644 h 1624990"/>
              <a:gd name="connsiteX2962" fmla="*/ 734934 w 4999285"/>
              <a:gd name="connsiteY2962" fmla="*/ 1486173 h 1624990"/>
              <a:gd name="connsiteX2963" fmla="*/ 744147 w 4999285"/>
              <a:gd name="connsiteY2963" fmla="*/ 1485094 h 1624990"/>
              <a:gd name="connsiteX2964" fmla="*/ 744547 w 4999285"/>
              <a:gd name="connsiteY2964" fmla="*/ 1485060 h 1624990"/>
              <a:gd name="connsiteX2965" fmla="*/ 747066 w 4999285"/>
              <a:gd name="connsiteY2965" fmla="*/ 1481524 h 1624990"/>
              <a:gd name="connsiteX2966" fmla="*/ 757077 w 4999285"/>
              <a:gd name="connsiteY2966" fmla="*/ 1473965 h 1624990"/>
              <a:gd name="connsiteX2967" fmla="*/ 4915453 w 4999285"/>
              <a:gd name="connsiteY2967" fmla="*/ 1473891 h 1624990"/>
              <a:gd name="connsiteX2968" fmla="*/ 4913072 w 4999285"/>
              <a:gd name="connsiteY2968" fmla="*/ 1480559 h 1624990"/>
              <a:gd name="connsiteX2969" fmla="*/ 4911258 w 4999285"/>
              <a:gd name="connsiteY2969" fmla="*/ 1476868 h 1624990"/>
              <a:gd name="connsiteX2970" fmla="*/ 4915515 w 4999285"/>
              <a:gd name="connsiteY2970" fmla="*/ 1473718 h 1624990"/>
              <a:gd name="connsiteX2971" fmla="*/ 4915614 w 4999285"/>
              <a:gd name="connsiteY2971" fmla="*/ 1473777 h 1624990"/>
              <a:gd name="connsiteX2972" fmla="*/ 4915453 w 4999285"/>
              <a:gd name="connsiteY2972" fmla="*/ 1473891 h 1624990"/>
              <a:gd name="connsiteX2973" fmla="*/ 3358933 w 4999285"/>
              <a:gd name="connsiteY2973" fmla="*/ 1473694 h 1624990"/>
              <a:gd name="connsiteX2974" fmla="*/ 3407717 w 4999285"/>
              <a:gd name="connsiteY2974" fmla="*/ 1478644 h 1624990"/>
              <a:gd name="connsiteX2975" fmla="*/ 3408227 w 4999285"/>
              <a:gd name="connsiteY2975" fmla="*/ 1480176 h 1624990"/>
              <a:gd name="connsiteX2976" fmla="*/ 3398192 w 4999285"/>
              <a:gd name="connsiteY2976" fmla="*/ 1478644 h 1624990"/>
              <a:gd name="connsiteX2977" fmla="*/ 3384287 w 4999285"/>
              <a:gd name="connsiteY2977" fmla="*/ 1479627 h 1624990"/>
              <a:gd name="connsiteX2978" fmla="*/ 3360092 w 4999285"/>
              <a:gd name="connsiteY2978" fmla="*/ 1475469 h 1624990"/>
              <a:gd name="connsiteX2979" fmla="*/ 3358933 w 4999285"/>
              <a:gd name="connsiteY2979" fmla="*/ 1473694 h 1624990"/>
              <a:gd name="connsiteX2980" fmla="*/ 2640733 w 4999285"/>
              <a:gd name="connsiteY2980" fmla="*/ 1472792 h 1624990"/>
              <a:gd name="connsiteX2981" fmla="*/ 2670639 w 4999285"/>
              <a:gd name="connsiteY2981" fmla="*/ 1475667 h 1624990"/>
              <a:gd name="connsiteX2982" fmla="*/ 2658417 w 4999285"/>
              <a:gd name="connsiteY2982" fmla="*/ 1481819 h 1624990"/>
              <a:gd name="connsiteX2983" fmla="*/ 2649173 w 4999285"/>
              <a:gd name="connsiteY2983" fmla="*/ 1475866 h 1624990"/>
              <a:gd name="connsiteX2984" fmla="*/ 2706042 w 4999285"/>
              <a:gd name="connsiteY2984" fmla="*/ 1472294 h 1624990"/>
              <a:gd name="connsiteX2985" fmla="*/ 2707778 w 4999285"/>
              <a:gd name="connsiteY2985" fmla="*/ 1479238 h 1624990"/>
              <a:gd name="connsiteX2986" fmla="*/ 2697157 w 4999285"/>
              <a:gd name="connsiteY2986" fmla="*/ 1478217 h 1624990"/>
              <a:gd name="connsiteX2987" fmla="*/ 2639367 w 4999285"/>
              <a:gd name="connsiteY2987" fmla="*/ 1472294 h 1624990"/>
              <a:gd name="connsiteX2988" fmla="*/ 2640733 w 4999285"/>
              <a:gd name="connsiteY2988" fmla="*/ 1472792 h 1624990"/>
              <a:gd name="connsiteX2989" fmla="*/ 2638654 w 4999285"/>
              <a:gd name="connsiteY2989" fmla="*/ 1472592 h 1624990"/>
              <a:gd name="connsiteX2990" fmla="*/ 1404082 w 4999285"/>
              <a:gd name="connsiteY2990" fmla="*/ 1472168 h 1624990"/>
              <a:gd name="connsiteX2991" fmla="*/ 1430332 w 4999285"/>
              <a:gd name="connsiteY2991" fmla="*/ 1474692 h 1624990"/>
              <a:gd name="connsiteX2992" fmla="*/ 1420167 w 4999285"/>
              <a:gd name="connsiteY2992" fmla="*/ 1481469 h 1624990"/>
              <a:gd name="connsiteX2993" fmla="*/ 1420060 w 4999285"/>
              <a:gd name="connsiteY2993" fmla="*/ 1491271 h 1624990"/>
              <a:gd name="connsiteX2994" fmla="*/ 1399726 w 4999285"/>
              <a:gd name="connsiteY2994" fmla="*/ 1485179 h 1624990"/>
              <a:gd name="connsiteX2995" fmla="*/ 1400712 w 4999285"/>
              <a:gd name="connsiteY2995" fmla="*/ 1477326 h 1624990"/>
              <a:gd name="connsiteX2996" fmla="*/ 2048817 w 4999285"/>
              <a:gd name="connsiteY2996" fmla="*/ 1471944 h 1624990"/>
              <a:gd name="connsiteX2997" fmla="*/ 2050755 w 4999285"/>
              <a:gd name="connsiteY2997" fmla="*/ 1477602 h 1624990"/>
              <a:gd name="connsiteX2998" fmla="*/ 2051989 w 4999285"/>
              <a:gd name="connsiteY2998" fmla="*/ 1482158 h 1624990"/>
              <a:gd name="connsiteX2999" fmla="*/ 2039544 w 4999285"/>
              <a:gd name="connsiteY2999" fmla="*/ 1483545 h 1624990"/>
              <a:gd name="connsiteX3000" fmla="*/ 2042016 w 4999285"/>
              <a:gd name="connsiteY3000" fmla="*/ 1487081 h 1624990"/>
              <a:gd name="connsiteX3001" fmla="*/ 2044150 w 4999285"/>
              <a:gd name="connsiteY3001" fmla="*/ 1493329 h 1624990"/>
              <a:gd name="connsiteX3002" fmla="*/ 2050874 w 4999285"/>
              <a:gd name="connsiteY3002" fmla="*/ 1494049 h 1624990"/>
              <a:gd name="connsiteX3003" fmla="*/ 2051839 w 4999285"/>
              <a:gd name="connsiteY3003" fmla="*/ 1493377 h 1624990"/>
              <a:gd name="connsiteX3004" fmla="*/ 2054864 w 4999285"/>
              <a:gd name="connsiteY3004" fmla="*/ 1492431 h 1624990"/>
              <a:gd name="connsiteX3005" fmla="*/ 2054288 w 4999285"/>
              <a:gd name="connsiteY3005" fmla="*/ 1490644 h 1624990"/>
              <a:gd name="connsiteX3006" fmla="*/ 2051989 w 4999285"/>
              <a:gd name="connsiteY3006" fmla="*/ 1482158 h 1624990"/>
              <a:gd name="connsiteX3007" fmla="*/ 2056515 w 4999285"/>
              <a:gd name="connsiteY3007" fmla="*/ 1481654 h 1624990"/>
              <a:gd name="connsiteX3008" fmla="*/ 2093671 w 4999285"/>
              <a:gd name="connsiteY3008" fmla="*/ 1477782 h 1624990"/>
              <a:gd name="connsiteX3009" fmla="*/ 2117462 w 4999285"/>
              <a:gd name="connsiteY3009" fmla="*/ 1476102 h 1624990"/>
              <a:gd name="connsiteX3010" fmla="*/ 2121498 w 4999285"/>
              <a:gd name="connsiteY3010" fmla="*/ 1476795 h 1624990"/>
              <a:gd name="connsiteX3011" fmla="*/ 2141801 w 4999285"/>
              <a:gd name="connsiteY3011" fmla="*/ 1477847 h 1624990"/>
              <a:gd name="connsiteX3012" fmla="*/ 2144067 w 4999285"/>
              <a:gd name="connsiteY3012" fmla="*/ 1484644 h 1624990"/>
              <a:gd name="connsiteX3013" fmla="*/ 2139134 w 4999285"/>
              <a:gd name="connsiteY3013" fmla="*/ 1486186 h 1624990"/>
              <a:gd name="connsiteX3014" fmla="*/ 2150417 w 4999285"/>
              <a:gd name="connsiteY3014" fmla="*/ 1488169 h 1624990"/>
              <a:gd name="connsiteX3015" fmla="*/ 2164538 w 4999285"/>
              <a:gd name="connsiteY3015" fmla="*/ 1487816 h 1624990"/>
              <a:gd name="connsiteX3016" fmla="*/ 2149975 w 4999285"/>
              <a:gd name="connsiteY3016" fmla="*/ 1492887 h 1624990"/>
              <a:gd name="connsiteX3017" fmla="*/ 2148569 w 4999285"/>
              <a:gd name="connsiteY3017" fmla="*/ 1493607 h 1624990"/>
              <a:gd name="connsiteX3018" fmla="*/ 2151778 w 4999285"/>
              <a:gd name="connsiteY3018" fmla="*/ 1493963 h 1624990"/>
              <a:gd name="connsiteX3019" fmla="*/ 2161116 w 4999285"/>
              <a:gd name="connsiteY3019" fmla="*/ 1494034 h 1624990"/>
              <a:gd name="connsiteX3020" fmla="*/ 2163110 w 4999285"/>
              <a:gd name="connsiteY3020" fmla="*/ 1492223 h 1624990"/>
              <a:gd name="connsiteX3021" fmla="*/ 2169070 w 4999285"/>
              <a:gd name="connsiteY3021" fmla="*/ 1487703 h 1624990"/>
              <a:gd name="connsiteX3022" fmla="*/ 2237988 w 4999285"/>
              <a:gd name="connsiteY3022" fmla="*/ 1485980 h 1624990"/>
              <a:gd name="connsiteX3023" fmla="*/ 2222209 w 4999285"/>
              <a:gd name="connsiteY3023" fmla="*/ 1498718 h 1624990"/>
              <a:gd name="connsiteX3024" fmla="*/ 2197379 w 4999285"/>
              <a:gd name="connsiteY3024" fmla="*/ 1503608 h 1624990"/>
              <a:gd name="connsiteX3025" fmla="*/ 2153592 w 4999285"/>
              <a:gd name="connsiteY3025" fmla="*/ 1500869 h 1624990"/>
              <a:gd name="connsiteX3026" fmla="*/ 2157604 w 4999285"/>
              <a:gd name="connsiteY3026" fmla="*/ 1497225 h 1624990"/>
              <a:gd name="connsiteX3027" fmla="*/ 2135280 w 4999285"/>
              <a:gd name="connsiteY3027" fmla="*/ 1500414 h 1624990"/>
              <a:gd name="connsiteX3028" fmla="*/ 2128192 w 4999285"/>
              <a:gd name="connsiteY3028" fmla="*/ 1504044 h 1624990"/>
              <a:gd name="connsiteX3029" fmla="*/ 2127512 w 4999285"/>
              <a:gd name="connsiteY3029" fmla="*/ 1503534 h 1624990"/>
              <a:gd name="connsiteX3030" fmla="*/ 2117207 w 4999285"/>
              <a:gd name="connsiteY3030" fmla="*/ 1507953 h 1624990"/>
              <a:gd name="connsiteX3031" fmla="*/ 2115017 w 4999285"/>
              <a:gd name="connsiteY3031" fmla="*/ 1508609 h 1624990"/>
              <a:gd name="connsiteX3032" fmla="*/ 2134542 w 4999285"/>
              <a:gd name="connsiteY3032" fmla="*/ 1516744 h 1624990"/>
              <a:gd name="connsiteX3033" fmla="*/ 2137717 w 4999285"/>
              <a:gd name="connsiteY3033" fmla="*/ 1519919 h 1624990"/>
              <a:gd name="connsiteX3034" fmla="*/ 2099617 w 4999285"/>
              <a:gd name="connsiteY3034" fmla="*/ 1523094 h 1624990"/>
              <a:gd name="connsiteX3035" fmla="*/ 2083742 w 4999285"/>
              <a:gd name="connsiteY3035" fmla="*/ 1519919 h 1624990"/>
              <a:gd name="connsiteX3036" fmla="*/ 2069919 w 4999285"/>
              <a:gd name="connsiteY3036" fmla="*/ 1519155 h 1624990"/>
              <a:gd name="connsiteX3037" fmla="*/ 2082263 w 4999285"/>
              <a:gd name="connsiteY3037" fmla="*/ 1525676 h 1624990"/>
              <a:gd name="connsiteX3038" fmla="*/ 2093592 w 4999285"/>
              <a:gd name="connsiteY3038" fmla="*/ 1528407 h 1624990"/>
              <a:gd name="connsiteX3039" fmla="*/ 2022962 w 4999285"/>
              <a:gd name="connsiteY3039" fmla="*/ 1527122 h 1624990"/>
              <a:gd name="connsiteX3040" fmla="*/ 1965358 w 4999285"/>
              <a:gd name="connsiteY3040" fmla="*/ 1526196 h 1624990"/>
              <a:gd name="connsiteX3041" fmla="*/ 1949868 w 4999285"/>
              <a:gd name="connsiteY3041" fmla="*/ 1526021 h 1624990"/>
              <a:gd name="connsiteX3042" fmla="*/ 1963028 w 4999285"/>
              <a:gd name="connsiteY3042" fmla="*/ 1525856 h 1624990"/>
              <a:gd name="connsiteX3043" fmla="*/ 1902767 w 4999285"/>
              <a:gd name="connsiteY3043" fmla="*/ 1522744 h 1624990"/>
              <a:gd name="connsiteX3044" fmla="*/ 1680517 w 4999285"/>
              <a:gd name="connsiteY3044" fmla="*/ 1513219 h 1624990"/>
              <a:gd name="connsiteX3045" fmla="*/ 1553517 w 4999285"/>
              <a:gd name="connsiteY3045" fmla="*/ 1510044 h 1624990"/>
              <a:gd name="connsiteX3046" fmla="*/ 1533332 w 4999285"/>
              <a:gd name="connsiteY3046" fmla="*/ 1509467 h 1624990"/>
              <a:gd name="connsiteX3047" fmla="*/ 1536589 w 4999285"/>
              <a:gd name="connsiteY3047" fmla="*/ 1509205 h 1624990"/>
              <a:gd name="connsiteX3048" fmla="*/ 1585267 w 4999285"/>
              <a:gd name="connsiteY3048" fmla="*/ 1500519 h 1624990"/>
              <a:gd name="connsiteX3049" fmla="*/ 1618300 w 4999285"/>
              <a:gd name="connsiteY3049" fmla="*/ 1488228 h 1624990"/>
              <a:gd name="connsiteX3050" fmla="*/ 1635761 w 4999285"/>
              <a:gd name="connsiteY3050" fmla="*/ 1483072 h 1624990"/>
              <a:gd name="connsiteX3051" fmla="*/ 1645611 w 4999285"/>
              <a:gd name="connsiteY3051" fmla="*/ 1484086 h 1624990"/>
              <a:gd name="connsiteX3052" fmla="*/ 1670992 w 4999285"/>
              <a:gd name="connsiteY3052" fmla="*/ 1484644 h 1624990"/>
              <a:gd name="connsiteX3053" fmla="*/ 1666432 w 4999285"/>
              <a:gd name="connsiteY3053" fmla="*/ 1480762 h 1624990"/>
              <a:gd name="connsiteX3054" fmla="*/ 1660860 w 4999285"/>
              <a:gd name="connsiteY3054" fmla="*/ 1479813 h 1624990"/>
              <a:gd name="connsiteX3055" fmla="*/ 1674167 w 4999285"/>
              <a:gd name="connsiteY3055" fmla="*/ 1478294 h 1624990"/>
              <a:gd name="connsiteX3056" fmla="*/ 1723112 w 4999285"/>
              <a:gd name="connsiteY3056" fmla="*/ 1478659 h 1624990"/>
              <a:gd name="connsiteX3057" fmla="*/ 1727020 w 4999285"/>
              <a:gd name="connsiteY3057" fmla="*/ 1478276 h 1624990"/>
              <a:gd name="connsiteX3058" fmla="*/ 1722739 w 4999285"/>
              <a:gd name="connsiteY3058" fmla="*/ 1479717 h 1624990"/>
              <a:gd name="connsiteX3059" fmla="*/ 1740842 w 4999285"/>
              <a:gd name="connsiteY3059" fmla="*/ 1487819 h 1624990"/>
              <a:gd name="connsiteX3060" fmla="*/ 1754620 w 4999285"/>
              <a:gd name="connsiteY3060" fmla="*/ 1488803 h 1624990"/>
              <a:gd name="connsiteX3061" fmla="*/ 1774174 w 4999285"/>
              <a:gd name="connsiteY3061" fmla="*/ 1493328 h 1624990"/>
              <a:gd name="connsiteX3062" fmla="*/ 1776128 w 4999285"/>
              <a:gd name="connsiteY3062" fmla="*/ 1492917 h 1624990"/>
              <a:gd name="connsiteX3063" fmla="*/ 1775830 w 4999285"/>
              <a:gd name="connsiteY3063" fmla="*/ 1493328 h 1624990"/>
              <a:gd name="connsiteX3064" fmla="*/ 1759892 w 4999285"/>
              <a:gd name="connsiteY3064" fmla="*/ 1500519 h 1624990"/>
              <a:gd name="connsiteX3065" fmla="*/ 1794817 w 4999285"/>
              <a:gd name="connsiteY3065" fmla="*/ 1494169 h 1624990"/>
              <a:gd name="connsiteX3066" fmla="*/ 1813867 w 4999285"/>
              <a:gd name="connsiteY3066" fmla="*/ 1497344 h 1624990"/>
              <a:gd name="connsiteX3067" fmla="*/ 1818829 w 4999285"/>
              <a:gd name="connsiteY3067" fmla="*/ 1489976 h 1624990"/>
              <a:gd name="connsiteX3068" fmla="*/ 1823392 w 4999285"/>
              <a:gd name="connsiteY3068" fmla="*/ 1494169 h 1624990"/>
              <a:gd name="connsiteX3069" fmla="*/ 1853223 w 4999285"/>
              <a:gd name="connsiteY3069" fmla="*/ 1494986 h 1624990"/>
              <a:gd name="connsiteX3070" fmla="*/ 1855142 w 4999285"/>
              <a:gd name="connsiteY3070" fmla="*/ 1497344 h 1624990"/>
              <a:gd name="connsiteX3071" fmla="*/ 1870478 w 4999285"/>
              <a:gd name="connsiteY3071" fmla="*/ 1498085 h 1624990"/>
              <a:gd name="connsiteX3072" fmla="*/ 1876568 w 4999285"/>
              <a:gd name="connsiteY3072" fmla="*/ 1496632 h 1624990"/>
              <a:gd name="connsiteX3073" fmla="*/ 1876557 w 4999285"/>
              <a:gd name="connsiteY3073" fmla="*/ 1503863 h 1624990"/>
              <a:gd name="connsiteX3074" fmla="*/ 1880196 w 4999285"/>
              <a:gd name="connsiteY3074" fmla="*/ 1499894 h 1624990"/>
              <a:gd name="connsiteX3075" fmla="*/ 1883847 w 4999285"/>
              <a:gd name="connsiteY3075" fmla="*/ 1495825 h 1624990"/>
              <a:gd name="connsiteX3076" fmla="*/ 1880351 w 4999285"/>
              <a:gd name="connsiteY3076" fmla="*/ 1495730 h 1624990"/>
              <a:gd name="connsiteX3077" fmla="*/ 1884909 w 4999285"/>
              <a:gd name="connsiteY3077" fmla="*/ 1494642 h 1624990"/>
              <a:gd name="connsiteX3078" fmla="*/ 1892040 w 4999285"/>
              <a:gd name="connsiteY3078" fmla="*/ 1486696 h 1624990"/>
              <a:gd name="connsiteX3079" fmla="*/ 1881379 w 4999285"/>
              <a:gd name="connsiteY3079" fmla="*/ 1486392 h 1624990"/>
              <a:gd name="connsiteX3080" fmla="*/ 1883717 w 4999285"/>
              <a:gd name="connsiteY3080" fmla="*/ 1481469 h 1624990"/>
              <a:gd name="connsiteX3081" fmla="*/ 1895106 w 4999285"/>
              <a:gd name="connsiteY3081" fmla="*/ 1477568 h 1624990"/>
              <a:gd name="connsiteX3082" fmla="*/ 1909117 w 4999285"/>
              <a:gd name="connsiteY3082" fmla="*/ 1481469 h 1624990"/>
              <a:gd name="connsiteX3083" fmla="*/ 1931372 w 4999285"/>
              <a:gd name="connsiteY3083" fmla="*/ 1484320 h 1624990"/>
              <a:gd name="connsiteX3084" fmla="*/ 1928497 w 4999285"/>
              <a:gd name="connsiteY3084" fmla="*/ 1487738 h 1624990"/>
              <a:gd name="connsiteX3085" fmla="*/ 1905909 w 4999285"/>
              <a:gd name="connsiteY3085" fmla="*/ 1487092 h 1624990"/>
              <a:gd name="connsiteX3086" fmla="*/ 1913674 w 4999285"/>
              <a:gd name="connsiteY3086" fmla="*/ 1491406 h 1624990"/>
              <a:gd name="connsiteX3087" fmla="*/ 1899592 w 4999285"/>
              <a:gd name="connsiteY3087" fmla="*/ 1491344 h 1624990"/>
              <a:gd name="connsiteX3088" fmla="*/ 1895513 w 4999285"/>
              <a:gd name="connsiteY3088" fmla="*/ 1493575 h 1624990"/>
              <a:gd name="connsiteX3089" fmla="*/ 1915140 w 4999285"/>
              <a:gd name="connsiteY3089" fmla="*/ 1492221 h 1624990"/>
              <a:gd name="connsiteX3090" fmla="*/ 1913674 w 4999285"/>
              <a:gd name="connsiteY3090" fmla="*/ 1491406 h 1624990"/>
              <a:gd name="connsiteX3091" fmla="*/ 1918528 w 4999285"/>
              <a:gd name="connsiteY3091" fmla="*/ 1491428 h 1624990"/>
              <a:gd name="connsiteX3092" fmla="*/ 1920958 w 4999285"/>
              <a:gd name="connsiteY3092" fmla="*/ 1491820 h 1624990"/>
              <a:gd name="connsiteX3093" fmla="*/ 1925316 w 4999285"/>
              <a:gd name="connsiteY3093" fmla="*/ 1491519 h 1624990"/>
              <a:gd name="connsiteX3094" fmla="*/ 1924572 w 4999285"/>
              <a:gd name="connsiteY3094" fmla="*/ 1492403 h 1624990"/>
              <a:gd name="connsiteX3095" fmla="*/ 1937692 w 4999285"/>
              <a:gd name="connsiteY3095" fmla="*/ 1494519 h 1624990"/>
              <a:gd name="connsiteX3096" fmla="*/ 1945096 w 4999285"/>
              <a:gd name="connsiteY3096" fmla="*/ 1492870 h 1624990"/>
              <a:gd name="connsiteX3097" fmla="*/ 1945336 w 4999285"/>
              <a:gd name="connsiteY3097" fmla="*/ 1492259 h 1624990"/>
              <a:gd name="connsiteX3098" fmla="*/ 1944435 w 4999285"/>
              <a:gd name="connsiteY3098" fmla="*/ 1490614 h 1624990"/>
              <a:gd name="connsiteX3099" fmla="*/ 1946036 w 4999285"/>
              <a:gd name="connsiteY3099" fmla="*/ 1492661 h 1624990"/>
              <a:gd name="connsiteX3100" fmla="*/ 1955685 w 4999285"/>
              <a:gd name="connsiteY3100" fmla="*/ 1490512 h 1624990"/>
              <a:gd name="connsiteX3101" fmla="*/ 1956510 w 4999285"/>
              <a:gd name="connsiteY3101" fmla="*/ 1489916 h 1624990"/>
              <a:gd name="connsiteX3102" fmla="*/ 1957854 w 4999285"/>
              <a:gd name="connsiteY3102" fmla="*/ 1490028 h 1624990"/>
              <a:gd name="connsiteX3103" fmla="*/ 1962754 w 4999285"/>
              <a:gd name="connsiteY3103" fmla="*/ 1488937 h 1624990"/>
              <a:gd name="connsiteX3104" fmla="*/ 1957351 w 4999285"/>
              <a:gd name="connsiteY3104" fmla="*/ 1489310 h 1624990"/>
              <a:gd name="connsiteX3105" fmla="*/ 1960782 w 4999285"/>
              <a:gd name="connsiteY3105" fmla="*/ 1486834 h 1624990"/>
              <a:gd name="connsiteX3106" fmla="*/ 1978967 w 4999285"/>
              <a:gd name="connsiteY3106" fmla="*/ 1487819 h 1624990"/>
              <a:gd name="connsiteX3107" fmla="*/ 1975145 w 4999285"/>
              <a:gd name="connsiteY3107" fmla="*/ 1488083 h 1624990"/>
              <a:gd name="connsiteX3108" fmla="*/ 1995621 w 4999285"/>
              <a:gd name="connsiteY3108" fmla="*/ 1488160 h 1624990"/>
              <a:gd name="connsiteX3109" fmla="*/ 2018504 w 4999285"/>
              <a:gd name="connsiteY3109" fmla="*/ 1479063 h 1624990"/>
              <a:gd name="connsiteX3110" fmla="*/ 2023314 w 4999285"/>
              <a:gd name="connsiteY3110" fmla="*/ 1477934 h 1624990"/>
              <a:gd name="connsiteX3111" fmla="*/ 2023902 w 4999285"/>
              <a:gd name="connsiteY3111" fmla="*/ 1477490 h 1624990"/>
              <a:gd name="connsiteX3112" fmla="*/ 2024830 w 4999285"/>
              <a:gd name="connsiteY3112" fmla="*/ 1477578 h 1624990"/>
              <a:gd name="connsiteX3113" fmla="*/ 1791642 w 4999285"/>
              <a:gd name="connsiteY3113" fmla="*/ 1471944 h 1624990"/>
              <a:gd name="connsiteX3114" fmla="*/ 1808391 w 4999285"/>
              <a:gd name="connsiteY3114" fmla="*/ 1480386 h 1624990"/>
              <a:gd name="connsiteX3115" fmla="*/ 1811091 w 4999285"/>
              <a:gd name="connsiteY3115" fmla="*/ 1482866 h 1624990"/>
              <a:gd name="connsiteX3116" fmla="*/ 1794819 w 4999285"/>
              <a:gd name="connsiteY3116" fmla="*/ 1479697 h 1624990"/>
              <a:gd name="connsiteX3117" fmla="*/ 1769417 w 4999285"/>
              <a:gd name="connsiteY3117" fmla="*/ 1475119 h 1624990"/>
              <a:gd name="connsiteX3118" fmla="*/ 1753351 w 4999285"/>
              <a:gd name="connsiteY3118" fmla="*/ 1475696 h 1624990"/>
              <a:gd name="connsiteX3119" fmla="*/ 1404238 w 4999285"/>
              <a:gd name="connsiteY3119" fmla="*/ 1471929 h 1624990"/>
              <a:gd name="connsiteX3120" fmla="*/ 1404082 w 4999285"/>
              <a:gd name="connsiteY3120" fmla="*/ 1472168 h 1624990"/>
              <a:gd name="connsiteX3121" fmla="*/ 1403814 w 4999285"/>
              <a:gd name="connsiteY3121" fmla="*/ 1472142 h 1624990"/>
              <a:gd name="connsiteX3122" fmla="*/ 4091427 w 4999285"/>
              <a:gd name="connsiteY3122" fmla="*/ 1471530 h 1624990"/>
              <a:gd name="connsiteX3123" fmla="*/ 4092328 w 4999285"/>
              <a:gd name="connsiteY3123" fmla="*/ 1471873 h 1624990"/>
              <a:gd name="connsiteX3124" fmla="*/ 4014142 w 4999285"/>
              <a:gd name="connsiteY3124" fmla="*/ 1494869 h 1624990"/>
              <a:gd name="connsiteX3125" fmla="*/ 3972867 w 4999285"/>
              <a:gd name="connsiteY3125" fmla="*/ 1504394 h 1624990"/>
              <a:gd name="connsiteX3126" fmla="*/ 3966400 w 4999285"/>
              <a:gd name="connsiteY3126" fmla="*/ 1510933 h 1624990"/>
              <a:gd name="connsiteX3127" fmla="*/ 3966460 w 4999285"/>
              <a:gd name="connsiteY3127" fmla="*/ 1514094 h 1624990"/>
              <a:gd name="connsiteX3128" fmla="*/ 3953896 w 4999285"/>
              <a:gd name="connsiteY3128" fmla="*/ 1514324 h 1624990"/>
              <a:gd name="connsiteX3129" fmla="*/ 3953607 w 4999285"/>
              <a:gd name="connsiteY3129" fmla="*/ 1507820 h 1624990"/>
              <a:gd name="connsiteX3130" fmla="*/ 3953710 w 4999285"/>
              <a:gd name="connsiteY3130" fmla="*/ 1498321 h 1624990"/>
              <a:gd name="connsiteX3131" fmla="*/ 3958717 w 4999285"/>
              <a:gd name="connsiteY3131" fmla="*/ 1499822 h 1624990"/>
              <a:gd name="connsiteX3132" fmla="*/ 3976042 w 4999285"/>
              <a:gd name="connsiteY3132" fmla="*/ 1488519 h 1624990"/>
              <a:gd name="connsiteX3133" fmla="*/ 3974603 w 4999285"/>
              <a:gd name="connsiteY3133" fmla="*/ 1482763 h 1624990"/>
              <a:gd name="connsiteX3134" fmla="*/ 4001442 w 4999285"/>
              <a:gd name="connsiteY3134" fmla="*/ 1485344 h 1624990"/>
              <a:gd name="connsiteX3135" fmla="*/ 4061767 w 4999285"/>
              <a:gd name="connsiteY3135" fmla="*/ 1478994 h 1624990"/>
              <a:gd name="connsiteX3136" fmla="*/ 4082593 w 4999285"/>
              <a:gd name="connsiteY3136" fmla="*/ 1474000 h 1624990"/>
              <a:gd name="connsiteX3137" fmla="*/ 4695179 w 4999285"/>
              <a:gd name="connsiteY3137" fmla="*/ 1471056 h 1624990"/>
              <a:gd name="connsiteX3138" fmla="*/ 4711848 w 4999285"/>
              <a:gd name="connsiteY3138" fmla="*/ 1482963 h 1624990"/>
              <a:gd name="connsiteX3139" fmla="*/ 4714739 w 4999285"/>
              <a:gd name="connsiteY3139" fmla="*/ 1497759 h 1624990"/>
              <a:gd name="connsiteX3140" fmla="*/ 4707086 w 4999285"/>
              <a:gd name="connsiteY3140" fmla="*/ 1490106 h 1624990"/>
              <a:gd name="connsiteX3141" fmla="*/ 4697561 w 4999285"/>
              <a:gd name="connsiteY3141" fmla="*/ 1482963 h 1624990"/>
              <a:gd name="connsiteX3142" fmla="*/ 4699942 w 4999285"/>
              <a:gd name="connsiteY3142" fmla="*/ 1480581 h 1624990"/>
              <a:gd name="connsiteX3143" fmla="*/ 4695179 w 4999285"/>
              <a:gd name="connsiteY3143" fmla="*/ 1471056 h 1624990"/>
              <a:gd name="connsiteX3144" fmla="*/ 4920398 w 4999285"/>
              <a:gd name="connsiteY3144" fmla="*/ 1470383 h 1624990"/>
              <a:gd name="connsiteX3145" fmla="*/ 4919017 w 4999285"/>
              <a:gd name="connsiteY3145" fmla="*/ 1475819 h 1624990"/>
              <a:gd name="connsiteX3146" fmla="*/ 4915614 w 4999285"/>
              <a:gd name="connsiteY3146" fmla="*/ 1473777 h 1624990"/>
              <a:gd name="connsiteX3147" fmla="*/ 2092109 w 4999285"/>
              <a:gd name="connsiteY3147" fmla="*/ 1470169 h 1624990"/>
              <a:gd name="connsiteX3148" fmla="*/ 2140892 w 4999285"/>
              <a:gd name="connsiteY3148" fmla="*/ 1475119 h 1624990"/>
              <a:gd name="connsiteX3149" fmla="*/ 2141402 w 4999285"/>
              <a:gd name="connsiteY3149" fmla="*/ 1476651 h 1624990"/>
              <a:gd name="connsiteX3150" fmla="*/ 2131367 w 4999285"/>
              <a:gd name="connsiteY3150" fmla="*/ 1475119 h 1624990"/>
              <a:gd name="connsiteX3151" fmla="*/ 2117462 w 4999285"/>
              <a:gd name="connsiteY3151" fmla="*/ 1476102 h 1624990"/>
              <a:gd name="connsiteX3152" fmla="*/ 2093267 w 4999285"/>
              <a:gd name="connsiteY3152" fmla="*/ 1471944 h 1624990"/>
              <a:gd name="connsiteX3153" fmla="*/ 2092109 w 4999285"/>
              <a:gd name="connsiteY3153" fmla="*/ 1470169 h 1624990"/>
              <a:gd name="connsiteX3154" fmla="*/ 4366567 w 4999285"/>
              <a:gd name="connsiteY3154" fmla="*/ 1469469 h 1624990"/>
              <a:gd name="connsiteX3155" fmla="*/ 4375997 w 4999285"/>
              <a:gd name="connsiteY3155" fmla="*/ 1488674 h 1624990"/>
              <a:gd name="connsiteX3156" fmla="*/ 4379041 w 4999285"/>
              <a:gd name="connsiteY3156" fmla="*/ 1492413 h 1624990"/>
              <a:gd name="connsiteX3157" fmla="*/ 4356028 w 4999285"/>
              <a:gd name="connsiteY3157" fmla="*/ 1491756 h 1624990"/>
              <a:gd name="connsiteX3158" fmla="*/ 4358481 w 4999285"/>
              <a:gd name="connsiteY3158" fmla="*/ 1488114 h 1624990"/>
              <a:gd name="connsiteX3159" fmla="*/ 4366567 w 4999285"/>
              <a:gd name="connsiteY3159" fmla="*/ 1469469 h 1624990"/>
              <a:gd name="connsiteX3160" fmla="*/ 1373908 w 4999285"/>
              <a:gd name="connsiteY3160" fmla="*/ 1469267 h 1624990"/>
              <a:gd name="connsiteX3161" fmla="*/ 1403814 w 4999285"/>
              <a:gd name="connsiteY3161" fmla="*/ 1472142 h 1624990"/>
              <a:gd name="connsiteX3162" fmla="*/ 1391592 w 4999285"/>
              <a:gd name="connsiteY3162" fmla="*/ 1478294 h 1624990"/>
              <a:gd name="connsiteX3163" fmla="*/ 1382348 w 4999285"/>
              <a:gd name="connsiteY3163" fmla="*/ 1472341 h 1624990"/>
              <a:gd name="connsiteX3164" fmla="*/ 4920731 w 4999285"/>
              <a:gd name="connsiteY3164" fmla="*/ 1469070 h 1624990"/>
              <a:gd name="connsiteX3165" fmla="*/ 4920831 w 4999285"/>
              <a:gd name="connsiteY3165" fmla="*/ 1470076 h 1624990"/>
              <a:gd name="connsiteX3166" fmla="*/ 4920398 w 4999285"/>
              <a:gd name="connsiteY3166" fmla="*/ 1470383 h 1624990"/>
              <a:gd name="connsiteX3167" fmla="*/ 1439217 w 4999285"/>
              <a:gd name="connsiteY3167" fmla="*/ 1468769 h 1624990"/>
              <a:gd name="connsiteX3168" fmla="*/ 1440953 w 4999285"/>
              <a:gd name="connsiteY3168" fmla="*/ 1475713 h 1624990"/>
              <a:gd name="connsiteX3169" fmla="*/ 1430332 w 4999285"/>
              <a:gd name="connsiteY3169" fmla="*/ 1474692 h 1624990"/>
              <a:gd name="connsiteX3170" fmla="*/ 1372542 w 4999285"/>
              <a:gd name="connsiteY3170" fmla="*/ 1468769 h 1624990"/>
              <a:gd name="connsiteX3171" fmla="*/ 1373908 w 4999285"/>
              <a:gd name="connsiteY3171" fmla="*/ 1469267 h 1624990"/>
              <a:gd name="connsiteX3172" fmla="*/ 1371829 w 4999285"/>
              <a:gd name="connsiteY3172" fmla="*/ 1469067 h 1624990"/>
              <a:gd name="connsiteX3173" fmla="*/ 4907231 w 4999285"/>
              <a:gd name="connsiteY3173" fmla="*/ 1468747 h 1624990"/>
              <a:gd name="connsiteX3174" fmla="*/ 4907292 w 4999285"/>
              <a:gd name="connsiteY3174" fmla="*/ 1468784 h 1624990"/>
              <a:gd name="connsiteX3175" fmla="*/ 4909123 w 4999285"/>
              <a:gd name="connsiteY3175" fmla="*/ 1472527 h 1624990"/>
              <a:gd name="connsiteX3176" fmla="*/ 4911258 w 4999285"/>
              <a:gd name="connsiteY3176" fmla="*/ 1476868 h 1624990"/>
              <a:gd name="connsiteX3177" fmla="*/ 4909930 w 4999285"/>
              <a:gd name="connsiteY3177" fmla="*/ 1477810 h 1624990"/>
              <a:gd name="connsiteX3178" fmla="*/ 4911091 w 4999285"/>
              <a:gd name="connsiteY3178" fmla="*/ 1477476 h 1624990"/>
              <a:gd name="connsiteX3179" fmla="*/ 4909499 w 4999285"/>
              <a:gd name="connsiteY3179" fmla="*/ 1480313 h 1624990"/>
              <a:gd name="connsiteX3180" fmla="*/ 4908733 w 4999285"/>
              <a:gd name="connsiteY3180" fmla="*/ 1474407 h 1624990"/>
              <a:gd name="connsiteX3181" fmla="*/ 499034 w 4999285"/>
              <a:gd name="connsiteY3181" fmla="*/ 1468379 h 1624990"/>
              <a:gd name="connsiteX3182" fmla="*/ 508464 w 4999285"/>
              <a:gd name="connsiteY3182" fmla="*/ 1487584 h 1624990"/>
              <a:gd name="connsiteX3183" fmla="*/ 511508 w 4999285"/>
              <a:gd name="connsiteY3183" fmla="*/ 1491323 h 1624990"/>
              <a:gd name="connsiteX3184" fmla="*/ 488495 w 4999285"/>
              <a:gd name="connsiteY3184" fmla="*/ 1490666 h 1624990"/>
              <a:gd name="connsiteX3185" fmla="*/ 490948 w 4999285"/>
              <a:gd name="connsiteY3185" fmla="*/ 1487024 h 1624990"/>
              <a:gd name="connsiteX3186" fmla="*/ 499034 w 4999285"/>
              <a:gd name="connsiteY3186" fmla="*/ 1468379 h 1624990"/>
              <a:gd name="connsiteX3187" fmla="*/ 4104601 w 4999285"/>
              <a:gd name="connsiteY3187" fmla="*/ 1468263 h 1624990"/>
              <a:gd name="connsiteX3188" fmla="*/ 4111263 w 4999285"/>
              <a:gd name="connsiteY3188" fmla="*/ 1469593 h 1624990"/>
              <a:gd name="connsiteX3189" fmla="*/ 4128442 w 4999285"/>
              <a:gd name="connsiteY3189" fmla="*/ 1472644 h 1624990"/>
              <a:gd name="connsiteX3190" fmla="*/ 4119536 w 4999285"/>
              <a:gd name="connsiteY3190" fmla="*/ 1481550 h 1624990"/>
              <a:gd name="connsiteX3191" fmla="*/ 4116141 w 4999285"/>
              <a:gd name="connsiteY3191" fmla="*/ 1480918 h 1624990"/>
              <a:gd name="connsiteX3192" fmla="*/ 4092328 w 4999285"/>
              <a:gd name="connsiteY3192" fmla="*/ 1471873 h 1624990"/>
              <a:gd name="connsiteX3193" fmla="*/ 2824157 w 4999285"/>
              <a:gd name="connsiteY3193" fmla="*/ 1467837 h 1624990"/>
              <a:gd name="connsiteX3194" fmla="*/ 2825504 w 4999285"/>
              <a:gd name="connsiteY3194" fmla="*/ 1468348 h 1624990"/>
              <a:gd name="connsiteX3195" fmla="*/ 2747317 w 4999285"/>
              <a:gd name="connsiteY3195" fmla="*/ 1491344 h 1624990"/>
              <a:gd name="connsiteX3196" fmla="*/ 2706042 w 4999285"/>
              <a:gd name="connsiteY3196" fmla="*/ 1500869 h 1624990"/>
              <a:gd name="connsiteX3197" fmla="*/ 2699575 w 4999285"/>
              <a:gd name="connsiteY3197" fmla="*/ 1507408 h 1624990"/>
              <a:gd name="connsiteX3198" fmla="*/ 2699635 w 4999285"/>
              <a:gd name="connsiteY3198" fmla="*/ 1510569 h 1624990"/>
              <a:gd name="connsiteX3199" fmla="*/ 2687071 w 4999285"/>
              <a:gd name="connsiteY3199" fmla="*/ 1510799 h 1624990"/>
              <a:gd name="connsiteX3200" fmla="*/ 2686782 w 4999285"/>
              <a:gd name="connsiteY3200" fmla="*/ 1504295 h 1624990"/>
              <a:gd name="connsiteX3201" fmla="*/ 2686885 w 4999285"/>
              <a:gd name="connsiteY3201" fmla="*/ 1494796 h 1624990"/>
              <a:gd name="connsiteX3202" fmla="*/ 2691892 w 4999285"/>
              <a:gd name="connsiteY3202" fmla="*/ 1496297 h 1624990"/>
              <a:gd name="connsiteX3203" fmla="*/ 2709217 w 4999285"/>
              <a:gd name="connsiteY3203" fmla="*/ 1484994 h 1624990"/>
              <a:gd name="connsiteX3204" fmla="*/ 2707778 w 4999285"/>
              <a:gd name="connsiteY3204" fmla="*/ 1479238 h 1624990"/>
              <a:gd name="connsiteX3205" fmla="*/ 2734617 w 4999285"/>
              <a:gd name="connsiteY3205" fmla="*/ 1481819 h 1624990"/>
              <a:gd name="connsiteX3206" fmla="*/ 2794942 w 4999285"/>
              <a:gd name="connsiteY3206" fmla="*/ 1475469 h 1624990"/>
              <a:gd name="connsiteX3207" fmla="*/ 3099742 w 4999285"/>
              <a:gd name="connsiteY3207" fmla="*/ 1465944 h 1624990"/>
              <a:gd name="connsiteX3208" fmla="*/ 3109172 w 4999285"/>
              <a:gd name="connsiteY3208" fmla="*/ 1485149 h 1624990"/>
              <a:gd name="connsiteX3209" fmla="*/ 3112216 w 4999285"/>
              <a:gd name="connsiteY3209" fmla="*/ 1488888 h 1624990"/>
              <a:gd name="connsiteX3210" fmla="*/ 3089203 w 4999285"/>
              <a:gd name="connsiteY3210" fmla="*/ 1488231 h 1624990"/>
              <a:gd name="connsiteX3211" fmla="*/ 3091656 w 4999285"/>
              <a:gd name="connsiteY3211" fmla="*/ 1484589 h 1624990"/>
              <a:gd name="connsiteX3212" fmla="*/ 3099742 w 4999285"/>
              <a:gd name="connsiteY3212" fmla="*/ 1465944 h 1624990"/>
              <a:gd name="connsiteX3213" fmla="*/ 2838060 w 4999285"/>
              <a:gd name="connsiteY3213" fmla="*/ 1464655 h 1624990"/>
              <a:gd name="connsiteX3214" fmla="*/ 2861617 w 4999285"/>
              <a:gd name="connsiteY3214" fmla="*/ 1469119 h 1624990"/>
              <a:gd name="connsiteX3215" fmla="*/ 2852711 w 4999285"/>
              <a:gd name="connsiteY3215" fmla="*/ 1478025 h 1624990"/>
              <a:gd name="connsiteX3216" fmla="*/ 2849316 w 4999285"/>
              <a:gd name="connsiteY3216" fmla="*/ 1477393 h 1624990"/>
              <a:gd name="connsiteX3217" fmla="*/ 2825504 w 4999285"/>
              <a:gd name="connsiteY3217" fmla="*/ 1468348 h 1624990"/>
              <a:gd name="connsiteX3218" fmla="*/ 1557332 w 4999285"/>
              <a:gd name="connsiteY3218" fmla="*/ 1464312 h 1624990"/>
              <a:gd name="connsiteX3219" fmla="*/ 1558679 w 4999285"/>
              <a:gd name="connsiteY3219" fmla="*/ 1464823 h 1624990"/>
              <a:gd name="connsiteX3220" fmla="*/ 1480492 w 4999285"/>
              <a:gd name="connsiteY3220" fmla="*/ 1487819 h 1624990"/>
              <a:gd name="connsiteX3221" fmla="*/ 1439217 w 4999285"/>
              <a:gd name="connsiteY3221" fmla="*/ 1497344 h 1624990"/>
              <a:gd name="connsiteX3222" fmla="*/ 1432750 w 4999285"/>
              <a:gd name="connsiteY3222" fmla="*/ 1503883 h 1624990"/>
              <a:gd name="connsiteX3223" fmla="*/ 1432810 w 4999285"/>
              <a:gd name="connsiteY3223" fmla="*/ 1507044 h 1624990"/>
              <a:gd name="connsiteX3224" fmla="*/ 1420246 w 4999285"/>
              <a:gd name="connsiteY3224" fmla="*/ 1507274 h 1624990"/>
              <a:gd name="connsiteX3225" fmla="*/ 1419957 w 4999285"/>
              <a:gd name="connsiteY3225" fmla="*/ 1500770 h 1624990"/>
              <a:gd name="connsiteX3226" fmla="*/ 1420060 w 4999285"/>
              <a:gd name="connsiteY3226" fmla="*/ 1491271 h 1624990"/>
              <a:gd name="connsiteX3227" fmla="*/ 1425067 w 4999285"/>
              <a:gd name="connsiteY3227" fmla="*/ 1492772 h 1624990"/>
              <a:gd name="connsiteX3228" fmla="*/ 1442392 w 4999285"/>
              <a:gd name="connsiteY3228" fmla="*/ 1481469 h 1624990"/>
              <a:gd name="connsiteX3229" fmla="*/ 1440953 w 4999285"/>
              <a:gd name="connsiteY3229" fmla="*/ 1475713 h 1624990"/>
              <a:gd name="connsiteX3230" fmla="*/ 1467792 w 4999285"/>
              <a:gd name="connsiteY3230" fmla="*/ 1478294 h 1624990"/>
              <a:gd name="connsiteX3231" fmla="*/ 1528117 w 4999285"/>
              <a:gd name="connsiteY3231" fmla="*/ 1471944 h 1624990"/>
              <a:gd name="connsiteX3232" fmla="*/ 4076905 w 4999285"/>
              <a:gd name="connsiteY3232" fmla="*/ 1463492 h 1624990"/>
              <a:gd name="connsiteX3233" fmla="*/ 4091098 w 4999285"/>
              <a:gd name="connsiteY3233" fmla="*/ 1465567 h 1624990"/>
              <a:gd name="connsiteX3234" fmla="*/ 4103734 w 4999285"/>
              <a:gd name="connsiteY3234" fmla="*/ 1468090 h 1624990"/>
              <a:gd name="connsiteX3235" fmla="*/ 4091427 w 4999285"/>
              <a:gd name="connsiteY3235" fmla="*/ 1471530 h 1624990"/>
              <a:gd name="connsiteX3236" fmla="*/ 4077642 w 4999285"/>
              <a:gd name="connsiteY3236" fmla="*/ 1466294 h 1624990"/>
              <a:gd name="connsiteX3237" fmla="*/ 4076905 w 4999285"/>
              <a:gd name="connsiteY3237" fmla="*/ 1463492 h 1624990"/>
              <a:gd name="connsiteX3238" fmla="*/ 3826817 w 4999285"/>
              <a:gd name="connsiteY3238" fmla="*/ 1463119 h 1624990"/>
              <a:gd name="connsiteX3239" fmla="*/ 3836342 w 4999285"/>
              <a:gd name="connsiteY3239" fmla="*/ 1469469 h 1624990"/>
              <a:gd name="connsiteX3240" fmla="*/ 3905479 w 4999285"/>
              <a:gd name="connsiteY3240" fmla="*/ 1476117 h 1624990"/>
              <a:gd name="connsiteX3241" fmla="*/ 3897866 w 4999285"/>
              <a:gd name="connsiteY3241" fmla="*/ 1479298 h 1624990"/>
              <a:gd name="connsiteX3242" fmla="*/ 3890317 w 4999285"/>
              <a:gd name="connsiteY3242" fmla="*/ 1485344 h 1624990"/>
              <a:gd name="connsiteX3243" fmla="*/ 3877660 w 4999285"/>
              <a:gd name="connsiteY3243" fmla="*/ 1494385 h 1624990"/>
              <a:gd name="connsiteX3244" fmla="*/ 3857007 w 4999285"/>
              <a:gd name="connsiteY3244" fmla="*/ 1491189 h 1624990"/>
              <a:gd name="connsiteX3245" fmla="*/ 3836342 w 4999285"/>
              <a:gd name="connsiteY3245" fmla="*/ 1475819 h 1624990"/>
              <a:gd name="connsiteX3246" fmla="*/ 3826817 w 4999285"/>
              <a:gd name="connsiteY3246" fmla="*/ 1463119 h 1624990"/>
              <a:gd name="connsiteX3247" fmla="*/ 3528367 w 4999285"/>
              <a:gd name="connsiteY3247" fmla="*/ 1463119 h 1624990"/>
              <a:gd name="connsiteX3248" fmla="*/ 3534717 w 4999285"/>
              <a:gd name="connsiteY3248" fmla="*/ 1485344 h 1624990"/>
              <a:gd name="connsiteX3249" fmla="*/ 3534749 w 4999285"/>
              <a:gd name="connsiteY3249" fmla="*/ 1488756 h 1624990"/>
              <a:gd name="connsiteX3250" fmla="*/ 3504813 w 4999285"/>
              <a:gd name="connsiteY3250" fmla="*/ 1489505 h 1624990"/>
              <a:gd name="connsiteX3251" fmla="*/ 3506542 w 4999285"/>
              <a:gd name="connsiteY3251" fmla="*/ 1488109 h 1624990"/>
              <a:gd name="connsiteX3252" fmla="*/ 3528367 w 4999285"/>
              <a:gd name="connsiteY3252" fmla="*/ 1463119 h 1624990"/>
              <a:gd name="connsiteX3253" fmla="*/ 1832917 w 4999285"/>
              <a:gd name="connsiteY3253" fmla="*/ 1462419 h 1624990"/>
              <a:gd name="connsiteX3254" fmla="*/ 1842347 w 4999285"/>
              <a:gd name="connsiteY3254" fmla="*/ 1481624 h 1624990"/>
              <a:gd name="connsiteX3255" fmla="*/ 1845391 w 4999285"/>
              <a:gd name="connsiteY3255" fmla="*/ 1485363 h 1624990"/>
              <a:gd name="connsiteX3256" fmla="*/ 1822378 w 4999285"/>
              <a:gd name="connsiteY3256" fmla="*/ 1484706 h 1624990"/>
              <a:gd name="connsiteX3257" fmla="*/ 1824831 w 4999285"/>
              <a:gd name="connsiteY3257" fmla="*/ 1481064 h 1624990"/>
              <a:gd name="connsiteX3258" fmla="*/ 1832917 w 4999285"/>
              <a:gd name="connsiteY3258" fmla="*/ 1462419 h 1624990"/>
              <a:gd name="connsiteX3259" fmla="*/ 4123864 w 4999285"/>
              <a:gd name="connsiteY3259" fmla="*/ 1462296 h 1624990"/>
              <a:gd name="connsiteX3260" fmla="*/ 4122092 w 4999285"/>
              <a:gd name="connsiteY3260" fmla="*/ 1463119 h 1624990"/>
              <a:gd name="connsiteX3261" fmla="*/ 4104601 w 4999285"/>
              <a:gd name="connsiteY3261" fmla="*/ 1468263 h 1624990"/>
              <a:gd name="connsiteX3262" fmla="*/ 4103734 w 4999285"/>
              <a:gd name="connsiteY3262" fmla="*/ 1468090 h 1624990"/>
              <a:gd name="connsiteX3263" fmla="*/ 4106995 w 4999285"/>
              <a:gd name="connsiteY3263" fmla="*/ 1467178 h 1624990"/>
              <a:gd name="connsiteX3264" fmla="*/ 4123864 w 4999285"/>
              <a:gd name="connsiteY3264" fmla="*/ 1462296 h 1624990"/>
              <a:gd name="connsiteX3265" fmla="*/ 4417630 w 4999285"/>
              <a:gd name="connsiteY3265" fmla="*/ 1462162 h 1624990"/>
              <a:gd name="connsiteX3266" fmla="*/ 4436417 w 4999285"/>
              <a:gd name="connsiteY3266" fmla="*/ 1463119 h 1624990"/>
              <a:gd name="connsiteX3267" fmla="*/ 4506267 w 4999285"/>
              <a:gd name="connsiteY3267" fmla="*/ 1485344 h 1624990"/>
              <a:gd name="connsiteX3268" fmla="*/ 4494432 w 4999285"/>
              <a:gd name="connsiteY3268" fmla="*/ 1493884 h 1624990"/>
              <a:gd name="connsiteX3269" fmla="*/ 4477481 w 4999285"/>
              <a:gd name="connsiteY3269" fmla="*/ 1492966 h 1624990"/>
              <a:gd name="connsiteX3270" fmla="*/ 4475365 w 4999285"/>
              <a:gd name="connsiteY3270" fmla="*/ 1492695 h 1624990"/>
              <a:gd name="connsiteX3271" fmla="*/ 4471342 w 4999285"/>
              <a:gd name="connsiteY3271" fmla="*/ 1485344 h 1624990"/>
              <a:gd name="connsiteX3272" fmla="*/ 4449117 w 4999285"/>
              <a:gd name="connsiteY3272" fmla="*/ 1482169 h 1624990"/>
              <a:gd name="connsiteX3273" fmla="*/ 4432268 w 4999285"/>
              <a:gd name="connsiteY3273" fmla="*/ 1483415 h 1624990"/>
              <a:gd name="connsiteX3274" fmla="*/ 4428756 w 4999285"/>
              <a:gd name="connsiteY3274" fmla="*/ 1484618 h 1624990"/>
              <a:gd name="connsiteX3275" fmla="*/ 4421677 w 4999285"/>
              <a:gd name="connsiteY3275" fmla="*/ 1482647 h 1624990"/>
              <a:gd name="connsiteX3276" fmla="*/ 4407842 w 4999285"/>
              <a:gd name="connsiteY3276" fmla="*/ 1469469 h 1624990"/>
              <a:gd name="connsiteX3277" fmla="*/ 4417630 w 4999285"/>
              <a:gd name="connsiteY3277" fmla="*/ 1462162 h 1624990"/>
              <a:gd name="connsiteX3278" fmla="*/ 1571235 w 4999285"/>
              <a:gd name="connsiteY3278" fmla="*/ 1461130 h 1624990"/>
              <a:gd name="connsiteX3279" fmla="*/ 1594792 w 4999285"/>
              <a:gd name="connsiteY3279" fmla="*/ 1465594 h 1624990"/>
              <a:gd name="connsiteX3280" fmla="*/ 1585886 w 4999285"/>
              <a:gd name="connsiteY3280" fmla="*/ 1474500 h 1624990"/>
              <a:gd name="connsiteX3281" fmla="*/ 1582491 w 4999285"/>
              <a:gd name="connsiteY3281" fmla="*/ 1473868 h 1624990"/>
              <a:gd name="connsiteX3282" fmla="*/ 1558679 w 4999285"/>
              <a:gd name="connsiteY3282" fmla="*/ 1464823 h 1624990"/>
              <a:gd name="connsiteX3283" fmla="*/ 550097 w 4999285"/>
              <a:gd name="connsiteY3283" fmla="*/ 1461072 h 1624990"/>
              <a:gd name="connsiteX3284" fmla="*/ 568884 w 4999285"/>
              <a:gd name="connsiteY3284" fmla="*/ 1462029 h 1624990"/>
              <a:gd name="connsiteX3285" fmla="*/ 604123 w 4999285"/>
              <a:gd name="connsiteY3285" fmla="*/ 1471823 h 1624990"/>
              <a:gd name="connsiteX3286" fmla="*/ 627775 w 4999285"/>
              <a:gd name="connsiteY3286" fmla="*/ 1480318 h 1624990"/>
              <a:gd name="connsiteX3287" fmla="*/ 629592 w 4999285"/>
              <a:gd name="connsiteY3287" fmla="*/ 1478294 h 1624990"/>
              <a:gd name="connsiteX3288" fmla="*/ 646849 w 4999285"/>
              <a:gd name="connsiteY3288" fmla="*/ 1487881 h 1624990"/>
              <a:gd name="connsiteX3289" fmla="*/ 633787 w 4999285"/>
              <a:gd name="connsiteY3289" fmla="*/ 1487824 h 1624990"/>
              <a:gd name="connsiteX3290" fmla="*/ 626899 w 4999285"/>
              <a:gd name="connsiteY3290" fmla="*/ 1492794 h 1624990"/>
              <a:gd name="connsiteX3291" fmla="*/ 623961 w 4999285"/>
              <a:gd name="connsiteY3291" fmla="*/ 1492635 h 1624990"/>
              <a:gd name="connsiteX3292" fmla="*/ 618641 w 4999285"/>
              <a:gd name="connsiteY3292" fmla="*/ 1495544 h 1624990"/>
              <a:gd name="connsiteX3293" fmla="*/ 619025 w 4999285"/>
              <a:gd name="connsiteY3293" fmla="*/ 1495576 h 1624990"/>
              <a:gd name="connsiteX3294" fmla="*/ 618518 w 4999285"/>
              <a:gd name="connsiteY3294" fmla="*/ 1495611 h 1624990"/>
              <a:gd name="connsiteX3295" fmla="*/ 616124 w 4999285"/>
              <a:gd name="connsiteY3295" fmla="*/ 1496920 h 1624990"/>
              <a:gd name="connsiteX3296" fmla="*/ 612925 w 4999285"/>
              <a:gd name="connsiteY3296" fmla="*/ 1499606 h 1624990"/>
              <a:gd name="connsiteX3297" fmla="*/ 613334 w 4999285"/>
              <a:gd name="connsiteY3297" fmla="*/ 1500129 h 1624990"/>
              <a:gd name="connsiteX3298" fmla="*/ 617139 w 4999285"/>
              <a:gd name="connsiteY3298" fmla="*/ 1499836 h 1624990"/>
              <a:gd name="connsiteX3299" fmla="*/ 612080 w 4999285"/>
              <a:gd name="connsiteY3299" fmla="*/ 1503487 h 1624990"/>
              <a:gd name="connsiteX3300" fmla="*/ 609419 w 4999285"/>
              <a:gd name="connsiteY3300" fmla="*/ 1503414 h 1624990"/>
              <a:gd name="connsiteX3301" fmla="*/ 609923 w 4999285"/>
              <a:gd name="connsiteY3301" fmla="*/ 1502126 h 1624990"/>
              <a:gd name="connsiteX3302" fmla="*/ 608421 w 4999285"/>
              <a:gd name="connsiteY3302" fmla="*/ 1503387 h 1624990"/>
              <a:gd name="connsiteX3303" fmla="*/ 609419 w 4999285"/>
              <a:gd name="connsiteY3303" fmla="*/ 1503414 h 1624990"/>
              <a:gd name="connsiteX3304" fmla="*/ 608121 w 4999285"/>
              <a:gd name="connsiteY3304" fmla="*/ 1506730 h 1624990"/>
              <a:gd name="connsiteX3305" fmla="*/ 611364 w 4999285"/>
              <a:gd name="connsiteY3305" fmla="*/ 1504003 h 1624990"/>
              <a:gd name="connsiteX3306" fmla="*/ 612080 w 4999285"/>
              <a:gd name="connsiteY3306" fmla="*/ 1503487 h 1624990"/>
              <a:gd name="connsiteX3307" fmla="*/ 670816 w 4999285"/>
              <a:gd name="connsiteY3307" fmla="*/ 1505096 h 1624990"/>
              <a:gd name="connsiteX3308" fmla="*/ 681677 w 4999285"/>
              <a:gd name="connsiteY3308" fmla="*/ 1510646 h 1624990"/>
              <a:gd name="connsiteX3309" fmla="*/ 721284 w 4999285"/>
              <a:gd name="connsiteY3309" fmla="*/ 1506479 h 1624990"/>
              <a:gd name="connsiteX3310" fmla="*/ 670816 w 4999285"/>
              <a:gd name="connsiteY3310" fmla="*/ 1505096 h 1624990"/>
              <a:gd name="connsiteX3311" fmla="*/ 667309 w 4999285"/>
              <a:gd name="connsiteY3311" fmla="*/ 1503304 h 1624990"/>
              <a:gd name="connsiteX3312" fmla="*/ 667939 w 4999285"/>
              <a:gd name="connsiteY3312" fmla="*/ 1501498 h 1624990"/>
              <a:gd name="connsiteX3313" fmla="*/ 659361 w 4999285"/>
              <a:gd name="connsiteY3313" fmla="*/ 1495065 h 1624990"/>
              <a:gd name="connsiteX3314" fmla="*/ 654609 w 4999285"/>
              <a:gd name="connsiteY3314" fmla="*/ 1496954 h 1624990"/>
              <a:gd name="connsiteX3315" fmla="*/ 617139 w 4999285"/>
              <a:gd name="connsiteY3315" fmla="*/ 1499836 h 1624990"/>
              <a:gd name="connsiteX3316" fmla="*/ 622627 w 4999285"/>
              <a:gd name="connsiteY3316" fmla="*/ 1495876 h 1624990"/>
              <a:gd name="connsiteX3317" fmla="*/ 635559 w 4999285"/>
              <a:gd name="connsiteY3317" fmla="*/ 1496954 h 1624990"/>
              <a:gd name="connsiteX3318" fmla="*/ 658784 w 4999285"/>
              <a:gd name="connsiteY3318" fmla="*/ 1494632 h 1624990"/>
              <a:gd name="connsiteX3319" fmla="*/ 658167 w 4999285"/>
              <a:gd name="connsiteY3319" fmla="*/ 1494169 h 1624990"/>
              <a:gd name="connsiteX3320" fmla="*/ 646849 w 4999285"/>
              <a:gd name="connsiteY3320" fmla="*/ 1487881 h 1624990"/>
              <a:gd name="connsiteX3321" fmla="*/ 651703 w 4999285"/>
              <a:gd name="connsiteY3321" fmla="*/ 1487903 h 1624990"/>
              <a:gd name="connsiteX3322" fmla="*/ 669967 w 4999285"/>
              <a:gd name="connsiteY3322" fmla="*/ 1490849 h 1624990"/>
              <a:gd name="connsiteX3323" fmla="*/ 684621 w 4999285"/>
              <a:gd name="connsiteY3323" fmla="*/ 1485023 h 1624990"/>
              <a:gd name="connsiteX3324" fmla="*/ 714934 w 4999285"/>
              <a:gd name="connsiteY3324" fmla="*/ 1477904 h 1624990"/>
              <a:gd name="connsiteX3325" fmla="*/ 716872 w 4999285"/>
              <a:gd name="connsiteY3325" fmla="*/ 1483562 h 1624990"/>
              <a:gd name="connsiteX3326" fmla="*/ 717150 w 4999285"/>
              <a:gd name="connsiteY3326" fmla="*/ 1484591 h 1624990"/>
              <a:gd name="connsiteX3327" fmla="*/ 731192 w 4999285"/>
              <a:gd name="connsiteY3327" fmla="*/ 1484644 h 1624990"/>
              <a:gd name="connsiteX3328" fmla="*/ 717743 w 4999285"/>
              <a:gd name="connsiteY3328" fmla="*/ 1486779 h 1624990"/>
              <a:gd name="connsiteX3329" fmla="*/ 718109 w 4999285"/>
              <a:gd name="connsiteY3329" fmla="*/ 1488129 h 1624990"/>
              <a:gd name="connsiteX3330" fmla="*/ 705801 w 4999285"/>
              <a:gd name="connsiteY3330" fmla="*/ 1489531 h 1624990"/>
              <a:gd name="connsiteX3331" fmla="*/ 692228 w 4999285"/>
              <a:gd name="connsiteY3331" fmla="*/ 1497356 h 1624990"/>
              <a:gd name="connsiteX3332" fmla="*/ 718109 w 4999285"/>
              <a:gd name="connsiteY3332" fmla="*/ 1500129 h 1624990"/>
              <a:gd name="connsiteX3333" fmla="*/ 721888 w 4999285"/>
              <a:gd name="connsiteY3333" fmla="*/ 1501209 h 1624990"/>
              <a:gd name="connsiteX3334" fmla="*/ 725171 w 4999285"/>
              <a:gd name="connsiteY3334" fmla="*/ 1511408 h 1624990"/>
              <a:gd name="connsiteX3335" fmla="*/ 730809 w 4999285"/>
              <a:gd name="connsiteY3335" fmla="*/ 1522354 h 1624990"/>
              <a:gd name="connsiteX3336" fmla="*/ 740705 w 4999285"/>
              <a:gd name="connsiteY3336" fmla="*/ 1527582 h 1624990"/>
              <a:gd name="connsiteX3337" fmla="*/ 749182 w 4999285"/>
              <a:gd name="connsiteY3337" fmla="*/ 1525977 h 1624990"/>
              <a:gd name="connsiteX3338" fmla="*/ 766529 w 4999285"/>
              <a:gd name="connsiteY3338" fmla="*/ 1529305 h 1624990"/>
              <a:gd name="connsiteX3339" fmla="*/ 744689 w 4999285"/>
              <a:gd name="connsiteY3339" fmla="*/ 1529686 h 1624990"/>
              <a:gd name="connsiteX3340" fmla="*/ 748380 w 4999285"/>
              <a:gd name="connsiteY3340" fmla="*/ 1531636 h 1624990"/>
              <a:gd name="connsiteX3341" fmla="*/ 759650 w 4999285"/>
              <a:gd name="connsiteY3341" fmla="*/ 1534353 h 1624990"/>
              <a:gd name="connsiteX3342" fmla="*/ 736056 w 4999285"/>
              <a:gd name="connsiteY3342" fmla="*/ 1533915 h 1624990"/>
              <a:gd name="connsiteX3343" fmla="*/ 715838 w 4999285"/>
              <a:gd name="connsiteY3343" fmla="*/ 1533561 h 1624990"/>
              <a:gd name="connsiteX3344" fmla="*/ 699854 w 4999285"/>
              <a:gd name="connsiteY3344" fmla="*/ 1542005 h 1624990"/>
              <a:gd name="connsiteX3345" fmla="*/ 694216 w 4999285"/>
              <a:gd name="connsiteY3345" fmla="*/ 1552951 h 1624990"/>
              <a:gd name="connsiteX3346" fmla="*/ 691801 w 4999285"/>
              <a:gd name="connsiteY3346" fmla="*/ 1560454 h 1624990"/>
              <a:gd name="connsiteX3347" fmla="*/ 699258 w 4999285"/>
              <a:gd name="connsiteY3347" fmla="*/ 1560772 h 1624990"/>
              <a:gd name="connsiteX3348" fmla="*/ 709379 w 4999285"/>
              <a:gd name="connsiteY3348" fmla="*/ 1557880 h 1624990"/>
              <a:gd name="connsiteX3349" fmla="*/ 721825 w 4999285"/>
              <a:gd name="connsiteY3349" fmla="*/ 1550212 h 1624990"/>
              <a:gd name="connsiteX3350" fmla="*/ 729113 w 4999285"/>
              <a:gd name="connsiteY3350" fmla="*/ 1547381 h 1624990"/>
              <a:gd name="connsiteX3351" fmla="*/ 728811 w 4999285"/>
              <a:gd name="connsiteY3351" fmla="*/ 1545570 h 1624990"/>
              <a:gd name="connsiteX3352" fmla="*/ 751036 w 4999285"/>
              <a:gd name="connsiteY3352" fmla="*/ 1548745 h 1624990"/>
              <a:gd name="connsiteX3353" fmla="*/ 756412 w 4999285"/>
              <a:gd name="connsiteY3353" fmla="*/ 1550896 h 1624990"/>
              <a:gd name="connsiteX3354" fmla="*/ 754363 w 4999285"/>
              <a:gd name="connsiteY3354" fmla="*/ 1551301 h 1624990"/>
              <a:gd name="connsiteX3355" fmla="*/ 754944 w 4999285"/>
              <a:gd name="connsiteY3355" fmla="*/ 1551550 h 1624990"/>
              <a:gd name="connsiteX3356" fmla="*/ 757472 w 4999285"/>
              <a:gd name="connsiteY3356" fmla="*/ 1551320 h 1624990"/>
              <a:gd name="connsiteX3357" fmla="*/ 756412 w 4999285"/>
              <a:gd name="connsiteY3357" fmla="*/ 1550896 h 1624990"/>
              <a:gd name="connsiteX3358" fmla="*/ 760051 w 4999285"/>
              <a:gd name="connsiteY3358" fmla="*/ 1550177 h 1624990"/>
              <a:gd name="connsiteX3359" fmla="*/ 785552 w 4999285"/>
              <a:gd name="connsiteY3359" fmla="*/ 1548768 h 1624990"/>
              <a:gd name="connsiteX3360" fmla="*/ 786094 w 4999285"/>
              <a:gd name="connsiteY3360" fmla="*/ 1548718 h 1624990"/>
              <a:gd name="connsiteX3361" fmla="*/ 801836 w 4999285"/>
              <a:gd name="connsiteY3361" fmla="*/ 1545570 h 1624990"/>
              <a:gd name="connsiteX3362" fmla="*/ 808096 w 4999285"/>
              <a:gd name="connsiteY3362" fmla="*/ 1546092 h 1624990"/>
              <a:gd name="connsiteX3363" fmla="*/ 848478 w 4999285"/>
              <a:gd name="connsiteY3363" fmla="*/ 1540203 h 1624990"/>
              <a:gd name="connsiteX3364" fmla="*/ 849461 w 4999285"/>
              <a:gd name="connsiteY3364" fmla="*/ 1539220 h 1624990"/>
              <a:gd name="connsiteX3365" fmla="*/ 853846 w 4999285"/>
              <a:gd name="connsiteY3365" fmla="*/ 1539420 h 1624990"/>
              <a:gd name="connsiteX3366" fmla="*/ 910991 w 4999285"/>
              <a:gd name="connsiteY3366" fmla="*/ 1531086 h 1624990"/>
              <a:gd name="connsiteX3367" fmla="*/ 894322 w 4999285"/>
              <a:gd name="connsiteY3367" fmla="*/ 1535849 h 1624990"/>
              <a:gd name="connsiteX3368" fmla="*/ 875044 w 4999285"/>
              <a:gd name="connsiteY3368" fmla="*/ 1540385 h 1624990"/>
              <a:gd name="connsiteX3369" fmla="*/ 897195 w 4999285"/>
              <a:gd name="connsiteY3369" fmla="*/ 1541394 h 1624990"/>
              <a:gd name="connsiteX3370" fmla="*/ 944711 w 4999285"/>
              <a:gd name="connsiteY3370" fmla="*/ 1545570 h 1624990"/>
              <a:gd name="connsiteX3371" fmla="*/ 970225 w 4999285"/>
              <a:gd name="connsiteY3371" fmla="*/ 1552928 h 1624990"/>
              <a:gd name="connsiteX3372" fmla="*/ 979589 w 4999285"/>
              <a:gd name="connsiteY3372" fmla="*/ 1556082 h 1624990"/>
              <a:gd name="connsiteX3373" fmla="*/ 890736 w 4999285"/>
              <a:gd name="connsiteY3373" fmla="*/ 1555095 h 1624990"/>
              <a:gd name="connsiteX3374" fmla="*/ 878036 w 4999285"/>
              <a:gd name="connsiteY3374" fmla="*/ 1551920 h 1624990"/>
              <a:gd name="connsiteX3375" fmla="*/ 844248 w 4999285"/>
              <a:gd name="connsiteY3375" fmla="*/ 1549104 h 1624990"/>
              <a:gd name="connsiteX3376" fmla="*/ 833307 w 4999285"/>
              <a:gd name="connsiteY3376" fmla="*/ 1553359 h 1624990"/>
              <a:gd name="connsiteX3377" fmla="*/ 811141 w 4999285"/>
              <a:gd name="connsiteY3377" fmla="*/ 1562595 h 1624990"/>
              <a:gd name="connsiteX3378" fmla="*/ 811512 w 4999285"/>
              <a:gd name="connsiteY3378" fmla="*/ 1563853 h 1624990"/>
              <a:gd name="connsiteX3379" fmla="*/ 814154 w 4999285"/>
              <a:gd name="connsiteY3379" fmla="*/ 1564230 h 1624990"/>
              <a:gd name="connsiteX3380" fmla="*/ 811629 w 4999285"/>
              <a:gd name="connsiteY3380" fmla="*/ 1564249 h 1624990"/>
              <a:gd name="connsiteX3381" fmla="*/ 812020 w 4999285"/>
              <a:gd name="connsiteY3381" fmla="*/ 1565579 h 1624990"/>
              <a:gd name="connsiteX3382" fmla="*/ 814421 w 4999285"/>
              <a:gd name="connsiteY3382" fmla="*/ 1565681 h 1624990"/>
              <a:gd name="connsiteX3383" fmla="*/ 816290 w 4999285"/>
              <a:gd name="connsiteY3383" fmla="*/ 1565863 h 1624990"/>
              <a:gd name="connsiteX3384" fmla="*/ 853841 w 4999285"/>
              <a:gd name="connsiteY3384" fmla="*/ 1557280 h 1624990"/>
              <a:gd name="connsiteX3385" fmla="*/ 847605 w 4999285"/>
              <a:gd name="connsiteY3385" fmla="*/ 1562382 h 1624990"/>
              <a:gd name="connsiteX3386" fmla="*/ 832739 w 4999285"/>
              <a:gd name="connsiteY3386" fmla="*/ 1565813 h 1624990"/>
              <a:gd name="connsiteX3387" fmla="*/ 836723 w 4999285"/>
              <a:gd name="connsiteY3387" fmla="*/ 1567853 h 1624990"/>
              <a:gd name="connsiteX3388" fmla="*/ 840472 w 4999285"/>
              <a:gd name="connsiteY3388" fmla="*/ 1568218 h 1624990"/>
              <a:gd name="connsiteX3389" fmla="*/ 847605 w 4999285"/>
              <a:gd name="connsiteY3389" fmla="*/ 1562382 h 1624990"/>
              <a:gd name="connsiteX3390" fmla="*/ 849079 w 4999285"/>
              <a:gd name="connsiteY3390" fmla="*/ 1562042 h 1624990"/>
              <a:gd name="connsiteX3391" fmla="*/ 849869 w 4999285"/>
              <a:gd name="connsiteY3391" fmla="*/ 1566988 h 1624990"/>
              <a:gd name="connsiteX3392" fmla="*/ 846103 w 4999285"/>
              <a:gd name="connsiteY3392" fmla="*/ 1568161 h 1624990"/>
              <a:gd name="connsiteX3393" fmla="*/ 845278 w 4999285"/>
              <a:gd name="connsiteY3393" fmla="*/ 1568686 h 1624990"/>
              <a:gd name="connsiteX3394" fmla="*/ 850217 w 4999285"/>
              <a:gd name="connsiteY3394" fmla="*/ 1569167 h 1624990"/>
              <a:gd name="connsiteX3395" fmla="*/ 849869 w 4999285"/>
              <a:gd name="connsiteY3395" fmla="*/ 1566988 h 1624990"/>
              <a:gd name="connsiteX3396" fmla="*/ 865747 w 4999285"/>
              <a:gd name="connsiteY3396" fmla="*/ 1562042 h 1624990"/>
              <a:gd name="connsiteX3397" fmla="*/ 863818 w 4999285"/>
              <a:gd name="connsiteY3397" fmla="*/ 1567294 h 1624990"/>
              <a:gd name="connsiteX3398" fmla="*/ 899598 w 4999285"/>
              <a:gd name="connsiteY3398" fmla="*/ 1565056 h 1624990"/>
              <a:gd name="connsiteX3399" fmla="*/ 924428 w 4999285"/>
              <a:gd name="connsiteY3399" fmla="*/ 1569946 h 1624990"/>
              <a:gd name="connsiteX3400" fmla="*/ 929431 w 4999285"/>
              <a:gd name="connsiteY3400" fmla="*/ 1573985 h 1624990"/>
              <a:gd name="connsiteX3401" fmla="*/ 971323 w 4999285"/>
              <a:gd name="connsiteY3401" fmla="*/ 1575007 h 1624990"/>
              <a:gd name="connsiteX3402" fmla="*/ 973286 w 4999285"/>
              <a:gd name="connsiteY3402" fmla="*/ 1570970 h 1624990"/>
              <a:gd name="connsiteX3403" fmla="*/ 996997 w 4999285"/>
              <a:gd name="connsiteY3403" fmla="*/ 1572880 h 1624990"/>
              <a:gd name="connsiteX3404" fmla="*/ 1014529 w 4999285"/>
              <a:gd name="connsiteY3404" fmla="*/ 1576135 h 1624990"/>
              <a:gd name="connsiteX3405" fmla="*/ 1049692 w 4999285"/>
              <a:gd name="connsiteY3405" fmla="*/ 1572655 h 1624990"/>
              <a:gd name="connsiteX3406" fmla="*/ 995511 w 4999285"/>
              <a:gd name="connsiteY3406" fmla="*/ 1561445 h 1624990"/>
              <a:gd name="connsiteX3407" fmla="*/ 979589 w 4999285"/>
              <a:gd name="connsiteY3407" fmla="*/ 1556082 h 1624990"/>
              <a:gd name="connsiteX3408" fmla="*/ 1158142 w 4999285"/>
              <a:gd name="connsiteY3408" fmla="*/ 1558066 h 1624990"/>
              <a:gd name="connsiteX3409" fmla="*/ 1159185 w 4999285"/>
              <a:gd name="connsiteY3409" fmla="*/ 1557697 h 1624990"/>
              <a:gd name="connsiteX3410" fmla="*/ 1160611 w 4999285"/>
              <a:gd name="connsiteY3410" fmla="*/ 1548745 h 1624990"/>
              <a:gd name="connsiteX3411" fmla="*/ 1167027 w 4999285"/>
              <a:gd name="connsiteY3411" fmla="*/ 1551362 h 1624990"/>
              <a:gd name="connsiteX3412" fmla="*/ 1173278 w 4999285"/>
              <a:gd name="connsiteY3412" fmla="*/ 1558234 h 1624990"/>
              <a:gd name="connsiteX3413" fmla="*/ 1159125 w 4999285"/>
              <a:gd name="connsiteY3413" fmla="*/ 1558077 h 1624990"/>
              <a:gd name="connsiteX3414" fmla="*/ 1159135 w 4999285"/>
              <a:gd name="connsiteY3414" fmla="*/ 1558014 h 1624990"/>
              <a:gd name="connsiteX3415" fmla="*/ 1159043 w 4999285"/>
              <a:gd name="connsiteY3415" fmla="*/ 1558076 h 1624990"/>
              <a:gd name="connsiteX3416" fmla="*/ 1159125 w 4999285"/>
              <a:gd name="connsiteY3416" fmla="*/ 1558077 h 1624990"/>
              <a:gd name="connsiteX3417" fmla="*/ 1159079 w 4999285"/>
              <a:gd name="connsiteY3417" fmla="*/ 1558367 h 1624990"/>
              <a:gd name="connsiteX3418" fmla="*/ 1158465 w 4999285"/>
              <a:gd name="connsiteY3418" fmla="*/ 1561889 h 1624990"/>
              <a:gd name="connsiteX3419" fmla="*/ 1171058 w 4999285"/>
              <a:gd name="connsiteY3419" fmla="*/ 1560642 h 1624990"/>
              <a:gd name="connsiteX3420" fmla="*/ 1157753 w 4999285"/>
              <a:gd name="connsiteY3420" fmla="*/ 1565975 h 1624990"/>
              <a:gd name="connsiteX3421" fmla="*/ 1157436 w 4999285"/>
              <a:gd name="connsiteY3421" fmla="*/ 1567795 h 1624990"/>
              <a:gd name="connsiteX3422" fmla="*/ 1149526 w 4999285"/>
              <a:gd name="connsiteY3422" fmla="*/ 1569273 h 1624990"/>
              <a:gd name="connsiteX3423" fmla="*/ 1145515 w 4999285"/>
              <a:gd name="connsiteY3423" fmla="*/ 1570881 h 1624990"/>
              <a:gd name="connsiteX3424" fmla="*/ 1129794 w 4999285"/>
              <a:gd name="connsiteY3424" fmla="*/ 1578692 h 1624990"/>
              <a:gd name="connsiteX3425" fmla="*/ 1146598 w 4999285"/>
              <a:gd name="connsiteY3425" fmla="*/ 1583383 h 1624990"/>
              <a:gd name="connsiteX3426" fmla="*/ 1146523 w 4999285"/>
              <a:gd name="connsiteY3426" fmla="*/ 1583585 h 1624990"/>
              <a:gd name="connsiteX3427" fmla="*/ 1126999 w 4999285"/>
              <a:gd name="connsiteY3427" fmla="*/ 1580080 h 1624990"/>
              <a:gd name="connsiteX3428" fmla="*/ 1111398 w 4999285"/>
              <a:gd name="connsiteY3428" fmla="*/ 1587832 h 1624990"/>
              <a:gd name="connsiteX3429" fmla="*/ 1089967 w 4999285"/>
              <a:gd name="connsiteY3429" fmla="*/ 1590214 h 1624990"/>
              <a:gd name="connsiteX3430" fmla="*/ 1116076 w 4999285"/>
              <a:gd name="connsiteY3430" fmla="*/ 1578120 h 1624990"/>
              <a:gd name="connsiteX3431" fmla="*/ 1101581 w 4999285"/>
              <a:gd name="connsiteY3431" fmla="*/ 1575517 h 1624990"/>
              <a:gd name="connsiteX3432" fmla="*/ 1084145 w 4999285"/>
              <a:gd name="connsiteY3432" fmla="*/ 1579783 h 1624990"/>
              <a:gd name="connsiteX3433" fmla="*/ 1087586 w 4999285"/>
              <a:gd name="connsiteY3433" fmla="*/ 1580495 h 1624990"/>
              <a:gd name="connsiteX3434" fmla="*/ 1039961 w 4999285"/>
              <a:gd name="connsiteY3434" fmla="*/ 1586845 h 1624990"/>
              <a:gd name="connsiteX3435" fmla="*/ 979636 w 4999285"/>
              <a:gd name="connsiteY3435" fmla="*/ 1583670 h 1624990"/>
              <a:gd name="connsiteX3436" fmla="*/ 970143 w 4999285"/>
              <a:gd name="connsiteY3436" fmla="*/ 1583433 h 1624990"/>
              <a:gd name="connsiteX3437" fmla="*/ 970170 w 4999285"/>
              <a:gd name="connsiteY3437" fmla="*/ 1580526 h 1624990"/>
              <a:gd name="connsiteX3438" fmla="*/ 968523 w 4999285"/>
              <a:gd name="connsiteY3438" fmla="*/ 1580689 h 1624990"/>
              <a:gd name="connsiteX3439" fmla="*/ 933512 w 4999285"/>
              <a:gd name="connsiteY3439" fmla="*/ 1577279 h 1624990"/>
              <a:gd name="connsiteX3440" fmla="*/ 940208 w 4999285"/>
              <a:gd name="connsiteY3440" fmla="*/ 1582684 h 1624990"/>
              <a:gd name="connsiteX3441" fmla="*/ 918545 w 4999285"/>
              <a:gd name="connsiteY3441" fmla="*/ 1582143 h 1624990"/>
              <a:gd name="connsiteX3442" fmla="*/ 919401 w 4999285"/>
              <a:gd name="connsiteY3442" fmla="*/ 1583144 h 1624990"/>
              <a:gd name="connsiteX3443" fmla="*/ 902606 w 4999285"/>
              <a:gd name="connsiteY3443" fmla="*/ 1581744 h 1624990"/>
              <a:gd name="connsiteX3444" fmla="*/ 871289 w 4999285"/>
              <a:gd name="connsiteY3444" fmla="*/ 1580961 h 1624990"/>
              <a:gd name="connsiteX3445" fmla="*/ 870664 w 4999285"/>
              <a:gd name="connsiteY3445" fmla="*/ 1580487 h 1624990"/>
              <a:gd name="connsiteX3446" fmla="*/ 865567 w 4999285"/>
              <a:gd name="connsiteY3446" fmla="*/ 1580434 h 1624990"/>
              <a:gd name="connsiteX3447" fmla="*/ 866757 w 4999285"/>
              <a:gd name="connsiteY3447" fmla="*/ 1580848 h 1624990"/>
              <a:gd name="connsiteX3448" fmla="*/ 852636 w 4999285"/>
              <a:gd name="connsiteY3448" fmla="*/ 1580495 h 1624990"/>
              <a:gd name="connsiteX3449" fmla="*/ 836887 w 4999285"/>
              <a:gd name="connsiteY3449" fmla="*/ 1583263 h 1624990"/>
              <a:gd name="connsiteX3450" fmla="*/ 842428 w 4999285"/>
              <a:gd name="connsiteY3450" fmla="*/ 1583969 h 1624990"/>
              <a:gd name="connsiteX3451" fmla="*/ 836312 w 4999285"/>
              <a:gd name="connsiteY3451" fmla="*/ 1583364 h 1624990"/>
              <a:gd name="connsiteX3452" fmla="*/ 834785 w 4999285"/>
              <a:gd name="connsiteY3452" fmla="*/ 1583632 h 1624990"/>
              <a:gd name="connsiteX3453" fmla="*/ 823022 w 4999285"/>
              <a:gd name="connsiteY3453" fmla="*/ 1582197 h 1624990"/>
              <a:gd name="connsiteX3454" fmla="*/ 822930 w 4999285"/>
              <a:gd name="connsiteY3454" fmla="*/ 1582058 h 1624990"/>
              <a:gd name="connsiteX3455" fmla="*/ 820504 w 4999285"/>
              <a:gd name="connsiteY3455" fmla="*/ 1583474 h 1624990"/>
              <a:gd name="connsiteX3456" fmla="*/ 822293 w 4999285"/>
              <a:gd name="connsiteY3456" fmla="*/ 1582277 h 1624990"/>
              <a:gd name="connsiteX3457" fmla="*/ 822683 w 4999285"/>
              <a:gd name="connsiteY3457" fmla="*/ 1582017 h 1624990"/>
              <a:gd name="connsiteX3458" fmla="*/ 785167 w 4999285"/>
              <a:gd name="connsiteY3458" fmla="*/ 1578307 h 1624990"/>
              <a:gd name="connsiteX3459" fmla="*/ 818504 w 4999285"/>
              <a:gd name="connsiteY3459" fmla="*/ 1571164 h 1624990"/>
              <a:gd name="connsiteX3460" fmla="*/ 791894 w 4999285"/>
              <a:gd name="connsiteY3460" fmla="*/ 1571439 h 1624990"/>
              <a:gd name="connsiteX3461" fmla="*/ 785576 w 4999285"/>
              <a:gd name="connsiteY3461" fmla="*/ 1572883 h 1624990"/>
              <a:gd name="connsiteX3462" fmla="*/ 789854 w 4999285"/>
              <a:gd name="connsiteY3462" fmla="*/ 1571460 h 1624990"/>
              <a:gd name="connsiteX3463" fmla="*/ 775547 w 4999285"/>
              <a:gd name="connsiteY3463" fmla="*/ 1571608 h 1624990"/>
              <a:gd name="connsiteX3464" fmla="*/ 773494 w 4999285"/>
              <a:gd name="connsiteY3464" fmla="*/ 1571843 h 1624990"/>
              <a:gd name="connsiteX3465" fmla="*/ 779229 w 4999285"/>
              <a:gd name="connsiteY3465" fmla="*/ 1573755 h 1624990"/>
              <a:gd name="connsiteX3466" fmla="*/ 779020 w 4999285"/>
              <a:gd name="connsiteY3466" fmla="*/ 1574382 h 1624990"/>
              <a:gd name="connsiteX3467" fmla="*/ 785576 w 4999285"/>
              <a:gd name="connsiteY3467" fmla="*/ 1572883 h 1624990"/>
              <a:gd name="connsiteX3468" fmla="*/ 783679 w 4999285"/>
              <a:gd name="connsiteY3468" fmla="*/ 1573514 h 1624990"/>
              <a:gd name="connsiteX3469" fmla="*/ 778974 w 4999285"/>
              <a:gd name="connsiteY3469" fmla="*/ 1574519 h 1624990"/>
              <a:gd name="connsiteX3470" fmla="*/ 776963 w 4999285"/>
              <a:gd name="connsiteY3470" fmla="*/ 1580552 h 1624990"/>
              <a:gd name="connsiteX3471" fmla="*/ 756660 w 4999285"/>
              <a:gd name="connsiteY3471" fmla="*/ 1581604 h 1624990"/>
              <a:gd name="connsiteX3472" fmla="*/ 752885 w 4999285"/>
              <a:gd name="connsiteY3472" fmla="*/ 1582253 h 1624990"/>
              <a:gd name="connsiteX3473" fmla="*/ 744222 w 4999285"/>
              <a:gd name="connsiteY3473" fmla="*/ 1581601 h 1624990"/>
              <a:gd name="connsiteX3474" fmla="*/ 742521 w 4999285"/>
              <a:gd name="connsiteY3474" fmla="*/ 1584034 h 1624990"/>
              <a:gd name="connsiteX3475" fmla="*/ 752885 w 4999285"/>
              <a:gd name="connsiteY3475" fmla="*/ 1582253 h 1624990"/>
              <a:gd name="connsiteX3476" fmla="*/ 766529 w 4999285"/>
              <a:gd name="connsiteY3476" fmla="*/ 1583280 h 1624990"/>
              <a:gd name="connsiteX3477" fmla="*/ 776614 w 4999285"/>
              <a:gd name="connsiteY3477" fmla="*/ 1581599 h 1624990"/>
              <a:gd name="connsiteX3478" fmla="*/ 776054 w 4999285"/>
              <a:gd name="connsiteY3478" fmla="*/ 1583280 h 1624990"/>
              <a:gd name="connsiteX3479" fmla="*/ 740628 w 4999285"/>
              <a:gd name="connsiteY3479" fmla="*/ 1587151 h 1624990"/>
              <a:gd name="connsiteX3480" fmla="*/ 740325 w 4999285"/>
              <a:gd name="connsiteY3480" fmla="*/ 1587176 h 1624990"/>
              <a:gd name="connsiteX3481" fmla="*/ 738336 w 4999285"/>
              <a:gd name="connsiteY3481" fmla="*/ 1590020 h 1624990"/>
              <a:gd name="connsiteX3482" fmla="*/ 716110 w 4999285"/>
              <a:gd name="connsiteY3482" fmla="*/ 1583615 h 1624990"/>
              <a:gd name="connsiteX3483" fmla="*/ 712994 w 4999285"/>
              <a:gd name="connsiteY3483" fmla="*/ 1579243 h 1624990"/>
              <a:gd name="connsiteX3484" fmla="*/ 705402 w 4999285"/>
              <a:gd name="connsiteY3484" fmla="*/ 1578385 h 1624990"/>
              <a:gd name="connsiteX3485" fmla="*/ 700236 w 4999285"/>
              <a:gd name="connsiteY3485" fmla="*/ 1580495 h 1624990"/>
              <a:gd name="connsiteX3486" fmla="*/ 701460 w 4999285"/>
              <a:gd name="connsiteY3486" fmla="*/ 1577939 h 1624990"/>
              <a:gd name="connsiteX3487" fmla="*/ 687130 w 4999285"/>
              <a:gd name="connsiteY3487" fmla="*/ 1576319 h 1624990"/>
              <a:gd name="connsiteX3488" fmla="*/ 687828 w 4999285"/>
              <a:gd name="connsiteY3488" fmla="*/ 1573743 h 1624990"/>
              <a:gd name="connsiteX3489" fmla="*/ 676956 w 4999285"/>
              <a:gd name="connsiteY3489" fmla="*/ 1575169 h 1624990"/>
              <a:gd name="connsiteX3490" fmla="*/ 687130 w 4999285"/>
              <a:gd name="connsiteY3490" fmla="*/ 1576319 h 1624990"/>
              <a:gd name="connsiteX3491" fmla="*/ 686586 w 4999285"/>
              <a:gd name="connsiteY3491" fmla="*/ 1578328 h 1624990"/>
              <a:gd name="connsiteX3492" fmla="*/ 700236 w 4999285"/>
              <a:gd name="connsiteY3492" fmla="*/ 1580495 h 1624990"/>
              <a:gd name="connsiteX3493" fmla="*/ 685984 w 4999285"/>
              <a:gd name="connsiteY3493" fmla="*/ 1580549 h 1624990"/>
              <a:gd name="connsiteX3494" fmla="*/ 685917 w 4999285"/>
              <a:gd name="connsiteY3494" fmla="*/ 1580797 h 1624990"/>
              <a:gd name="connsiteX3495" fmla="*/ 683979 w 4999285"/>
              <a:gd name="connsiteY3495" fmla="*/ 1586455 h 1624990"/>
              <a:gd name="connsiteX3496" fmla="*/ 653666 w 4999285"/>
              <a:gd name="connsiteY3496" fmla="*/ 1579336 h 1624990"/>
              <a:gd name="connsiteX3497" fmla="*/ 644828 w 4999285"/>
              <a:gd name="connsiteY3497" fmla="*/ 1575822 h 1624990"/>
              <a:gd name="connsiteX3498" fmla="*/ 636814 w 4999285"/>
              <a:gd name="connsiteY3498" fmla="*/ 1577143 h 1624990"/>
              <a:gd name="connsiteX3499" fmla="*/ 636701 w 4999285"/>
              <a:gd name="connsiteY3499" fmla="*/ 1578895 h 1624990"/>
              <a:gd name="connsiteX3500" fmla="*/ 649054 w 4999285"/>
              <a:gd name="connsiteY3500" fmla="*/ 1581092 h 1624990"/>
              <a:gd name="connsiteX3501" fmla="*/ 620479 w 4999285"/>
              <a:gd name="connsiteY3501" fmla="*/ 1604905 h 1624990"/>
              <a:gd name="connsiteX3502" fmla="*/ 587141 w 4999285"/>
              <a:gd name="connsiteY3502" fmla="*/ 1592999 h 1624990"/>
              <a:gd name="connsiteX3503" fmla="*/ 577009 w 4999285"/>
              <a:gd name="connsiteY3503" fmla="*/ 1591157 h 1624990"/>
              <a:gd name="connsiteX3504" fmla="*/ 573168 w 4999285"/>
              <a:gd name="connsiteY3504" fmla="*/ 1592536 h 1624990"/>
              <a:gd name="connsiteX3505" fmla="*/ 537929 w 4999285"/>
              <a:gd name="connsiteY3505" fmla="*/ 1602330 h 1624990"/>
              <a:gd name="connsiteX3506" fmla="*/ 509354 w 4999285"/>
              <a:gd name="connsiteY3506" fmla="*/ 1595980 h 1624990"/>
              <a:gd name="connsiteX3507" fmla="*/ 523189 w 4999285"/>
              <a:gd name="connsiteY3507" fmla="*/ 1582802 h 1624990"/>
              <a:gd name="connsiteX3508" fmla="*/ 526572 w 4999285"/>
              <a:gd name="connsiteY3508" fmla="*/ 1581860 h 1624990"/>
              <a:gd name="connsiteX3509" fmla="*/ 491891 w 4999285"/>
              <a:gd name="connsiteY3509" fmla="*/ 1585855 h 1624990"/>
              <a:gd name="connsiteX3510" fmla="*/ 473595 w 4999285"/>
              <a:gd name="connsiteY3510" fmla="*/ 1584746 h 1624990"/>
              <a:gd name="connsiteX3511" fmla="*/ 468079 w 4999285"/>
              <a:gd name="connsiteY3511" fmla="*/ 1595980 h 1624990"/>
              <a:gd name="connsiteX3512" fmla="*/ 462926 w 4999285"/>
              <a:gd name="connsiteY3512" fmla="*/ 1584099 h 1624990"/>
              <a:gd name="connsiteX3513" fmla="*/ 437514 w 4999285"/>
              <a:gd name="connsiteY3513" fmla="*/ 1582559 h 1624990"/>
              <a:gd name="connsiteX3514" fmla="*/ 460778 w 4999285"/>
              <a:gd name="connsiteY3514" fmla="*/ 1579147 h 1624990"/>
              <a:gd name="connsiteX3515" fmla="*/ 459993 w 4999285"/>
              <a:gd name="connsiteY3515" fmla="*/ 1577335 h 1624990"/>
              <a:gd name="connsiteX3516" fmla="*/ 459915 w 4999285"/>
              <a:gd name="connsiteY3516" fmla="*/ 1577219 h 1624990"/>
              <a:gd name="connsiteX3517" fmla="*/ 454650 w 4999285"/>
              <a:gd name="connsiteY3517" fmla="*/ 1577001 h 1624990"/>
              <a:gd name="connsiteX3518" fmla="*/ 448352 w 4999285"/>
              <a:gd name="connsiteY3518" fmla="*/ 1575124 h 1624990"/>
              <a:gd name="connsiteX3519" fmla="*/ 446253 w 4999285"/>
              <a:gd name="connsiteY3519" fmla="*/ 1575533 h 1624990"/>
              <a:gd name="connsiteX3520" fmla="*/ 447103 w 4999285"/>
              <a:gd name="connsiteY3520" fmla="*/ 1574751 h 1624990"/>
              <a:gd name="connsiteX3521" fmla="*/ 420575 w 4999285"/>
              <a:gd name="connsiteY3521" fmla="*/ 1566841 h 1624990"/>
              <a:gd name="connsiteX3522" fmla="*/ 420663 w 4999285"/>
              <a:gd name="connsiteY3522" fmla="*/ 1566431 h 1624990"/>
              <a:gd name="connsiteX3523" fmla="*/ 420351 w 4999285"/>
              <a:gd name="connsiteY3523" fmla="*/ 1566393 h 1624990"/>
              <a:gd name="connsiteX3524" fmla="*/ 419329 w 4999285"/>
              <a:gd name="connsiteY3524" fmla="*/ 1562294 h 1624990"/>
              <a:gd name="connsiteX3525" fmla="*/ 395054 w 4999285"/>
              <a:gd name="connsiteY3525" fmla="*/ 1557880 h 1624990"/>
              <a:gd name="connsiteX3526" fmla="*/ 406153 w 4999285"/>
              <a:gd name="connsiteY3526" fmla="*/ 1565808 h 1624990"/>
              <a:gd name="connsiteX3527" fmla="*/ 389782 w 4999285"/>
              <a:gd name="connsiteY3527" fmla="*/ 1569596 h 1624990"/>
              <a:gd name="connsiteX3528" fmla="*/ 380617 w 4999285"/>
              <a:gd name="connsiteY3528" fmla="*/ 1570250 h 1624990"/>
              <a:gd name="connsiteX3529" fmla="*/ 380617 w 4999285"/>
              <a:gd name="connsiteY3529" fmla="*/ 1531125 h 1624990"/>
              <a:gd name="connsiteX3530" fmla="*/ 384475 w 4999285"/>
              <a:gd name="connsiteY3530" fmla="*/ 1531601 h 1624990"/>
              <a:gd name="connsiteX3531" fmla="*/ 438379 w 4999285"/>
              <a:gd name="connsiteY3531" fmla="*/ 1539125 h 1624990"/>
              <a:gd name="connsiteX3532" fmla="*/ 537929 w 4999285"/>
              <a:gd name="connsiteY3532" fmla="*/ 1535655 h 1624990"/>
              <a:gd name="connsiteX3533" fmla="*/ 594691 w 4999285"/>
              <a:gd name="connsiteY3533" fmla="*/ 1532937 h 1624990"/>
              <a:gd name="connsiteX3534" fmla="*/ 592690 w 4999285"/>
              <a:gd name="connsiteY3534" fmla="*/ 1532298 h 1624990"/>
              <a:gd name="connsiteX3535" fmla="*/ 600520 w 4999285"/>
              <a:gd name="connsiteY3535" fmla="*/ 1532203 h 1624990"/>
              <a:gd name="connsiteX3536" fmla="*/ 613992 w 4999285"/>
              <a:gd name="connsiteY3536" fmla="*/ 1531968 h 1624990"/>
              <a:gd name="connsiteX3537" fmla="*/ 610676 w 4999285"/>
              <a:gd name="connsiteY3537" fmla="*/ 1531920 h 1624990"/>
              <a:gd name="connsiteX3538" fmla="*/ 614343 w 4999285"/>
              <a:gd name="connsiteY3538" fmla="*/ 1531962 h 1624990"/>
              <a:gd name="connsiteX3539" fmla="*/ 627925 w 4999285"/>
              <a:gd name="connsiteY3539" fmla="*/ 1531725 h 1624990"/>
              <a:gd name="connsiteX3540" fmla="*/ 615602 w 4999285"/>
              <a:gd name="connsiteY3540" fmla="*/ 1530801 h 1624990"/>
              <a:gd name="connsiteX3541" fmla="*/ 568884 w 4999285"/>
              <a:gd name="connsiteY3541" fmla="*/ 1528704 h 1624990"/>
              <a:gd name="connsiteX3542" fmla="*/ 398405 w 4999285"/>
              <a:gd name="connsiteY3542" fmla="*/ 1522615 h 1624990"/>
              <a:gd name="connsiteX3543" fmla="*/ 380616 w 4999285"/>
              <a:gd name="connsiteY3543" fmla="*/ 1521453 h 1624990"/>
              <a:gd name="connsiteX3544" fmla="*/ 380616 w 4999285"/>
              <a:gd name="connsiteY3544" fmla="*/ 1488778 h 1624990"/>
              <a:gd name="connsiteX3545" fmla="*/ 389229 w 4999285"/>
              <a:gd name="connsiteY3545" fmla="*/ 1484619 h 1624990"/>
              <a:gd name="connsiteX3546" fmla="*/ 395466 w 4999285"/>
              <a:gd name="connsiteY3546" fmla="*/ 1483452 h 1624990"/>
              <a:gd name="connsiteX3547" fmla="*/ 388857 w 4999285"/>
              <a:gd name="connsiteY3547" fmla="*/ 1485677 h 1624990"/>
              <a:gd name="connsiteX3548" fmla="*/ 406959 w 4999285"/>
              <a:gd name="connsiteY3548" fmla="*/ 1493779 h 1624990"/>
              <a:gd name="connsiteX3549" fmla="*/ 420737 w 4999285"/>
              <a:gd name="connsiteY3549" fmla="*/ 1494763 h 1624990"/>
              <a:gd name="connsiteX3550" fmla="*/ 440291 w 4999285"/>
              <a:gd name="connsiteY3550" fmla="*/ 1499287 h 1624990"/>
              <a:gd name="connsiteX3551" fmla="*/ 442106 w 4999285"/>
              <a:gd name="connsiteY3551" fmla="*/ 1499070 h 1624990"/>
              <a:gd name="connsiteX3552" fmla="*/ 441948 w 4999285"/>
              <a:gd name="connsiteY3552" fmla="*/ 1499288 h 1624990"/>
              <a:gd name="connsiteX3553" fmla="*/ 426009 w 4999285"/>
              <a:gd name="connsiteY3553" fmla="*/ 1506479 h 1624990"/>
              <a:gd name="connsiteX3554" fmla="*/ 460934 w 4999285"/>
              <a:gd name="connsiteY3554" fmla="*/ 1500129 h 1624990"/>
              <a:gd name="connsiteX3555" fmla="*/ 479984 w 4999285"/>
              <a:gd name="connsiteY3555" fmla="*/ 1503304 h 1624990"/>
              <a:gd name="connsiteX3556" fmla="*/ 484946 w 4999285"/>
              <a:gd name="connsiteY3556" fmla="*/ 1495936 h 1624990"/>
              <a:gd name="connsiteX3557" fmla="*/ 489509 w 4999285"/>
              <a:gd name="connsiteY3557" fmla="*/ 1500129 h 1624990"/>
              <a:gd name="connsiteX3558" fmla="*/ 519340 w 4999285"/>
              <a:gd name="connsiteY3558" fmla="*/ 1500946 h 1624990"/>
              <a:gd name="connsiteX3559" fmla="*/ 521259 w 4999285"/>
              <a:gd name="connsiteY3559" fmla="*/ 1503304 h 1624990"/>
              <a:gd name="connsiteX3560" fmla="*/ 536595 w 4999285"/>
              <a:gd name="connsiteY3560" fmla="*/ 1504045 h 1624990"/>
              <a:gd name="connsiteX3561" fmla="*/ 542685 w 4999285"/>
              <a:gd name="connsiteY3561" fmla="*/ 1502592 h 1624990"/>
              <a:gd name="connsiteX3562" fmla="*/ 542674 w 4999285"/>
              <a:gd name="connsiteY3562" fmla="*/ 1509892 h 1624990"/>
              <a:gd name="connsiteX3563" fmla="*/ 546659 w 4999285"/>
              <a:gd name="connsiteY3563" fmla="*/ 1512829 h 1624990"/>
              <a:gd name="connsiteX3564" fmla="*/ 586801 w 4999285"/>
              <a:gd name="connsiteY3564" fmla="*/ 1502985 h 1624990"/>
              <a:gd name="connsiteX3565" fmla="*/ 586957 w 4999285"/>
              <a:gd name="connsiteY3565" fmla="*/ 1502799 h 1624990"/>
              <a:gd name="connsiteX3566" fmla="*/ 606974 w 4999285"/>
              <a:gd name="connsiteY3566" fmla="*/ 1503347 h 1624990"/>
              <a:gd name="connsiteX3567" fmla="*/ 611285 w 4999285"/>
              <a:gd name="connsiteY3567" fmla="*/ 1498644 h 1624990"/>
              <a:gd name="connsiteX3568" fmla="*/ 611452 w 4999285"/>
              <a:gd name="connsiteY3568" fmla="*/ 1498218 h 1624990"/>
              <a:gd name="connsiteX3569" fmla="*/ 610552 w 4999285"/>
              <a:gd name="connsiteY3569" fmla="*/ 1496573 h 1624990"/>
              <a:gd name="connsiteX3570" fmla="*/ 611764 w 4999285"/>
              <a:gd name="connsiteY3570" fmla="*/ 1498122 h 1624990"/>
              <a:gd name="connsiteX3571" fmla="*/ 613371 w 4999285"/>
              <a:gd name="connsiteY3571" fmla="*/ 1496369 h 1624990"/>
              <a:gd name="connsiteX3572" fmla="*/ 613756 w 4999285"/>
              <a:gd name="connsiteY3572" fmla="*/ 1495939 h 1624990"/>
              <a:gd name="connsiteX3573" fmla="*/ 610334 w 4999285"/>
              <a:gd name="connsiteY3573" fmla="*/ 1496175 h 1624990"/>
              <a:gd name="connsiteX3574" fmla="*/ 609575 w 4999285"/>
              <a:gd name="connsiteY3574" fmla="*/ 1494789 h 1624990"/>
              <a:gd name="connsiteX3575" fmla="*/ 614426 w 4999285"/>
              <a:gd name="connsiteY3575" fmla="*/ 1495193 h 1624990"/>
              <a:gd name="connsiteX3576" fmla="*/ 617058 w 4999285"/>
              <a:gd name="connsiteY3576" fmla="*/ 1492261 h 1624990"/>
              <a:gd name="connsiteX3577" fmla="*/ 609948 w 4999285"/>
              <a:gd name="connsiteY3577" fmla="*/ 1491875 h 1624990"/>
              <a:gd name="connsiteX3578" fmla="*/ 607832 w 4999285"/>
              <a:gd name="connsiteY3578" fmla="*/ 1491604 h 1624990"/>
              <a:gd name="connsiteX3579" fmla="*/ 603809 w 4999285"/>
              <a:gd name="connsiteY3579" fmla="*/ 1484254 h 1624990"/>
              <a:gd name="connsiteX3580" fmla="*/ 581584 w 4999285"/>
              <a:gd name="connsiteY3580" fmla="*/ 1481079 h 1624990"/>
              <a:gd name="connsiteX3581" fmla="*/ 564735 w 4999285"/>
              <a:gd name="connsiteY3581" fmla="*/ 1482325 h 1624990"/>
              <a:gd name="connsiteX3582" fmla="*/ 561223 w 4999285"/>
              <a:gd name="connsiteY3582" fmla="*/ 1483528 h 1624990"/>
              <a:gd name="connsiteX3583" fmla="*/ 554144 w 4999285"/>
              <a:gd name="connsiteY3583" fmla="*/ 1481557 h 1624990"/>
              <a:gd name="connsiteX3584" fmla="*/ 540309 w 4999285"/>
              <a:gd name="connsiteY3584" fmla="*/ 1468379 h 1624990"/>
              <a:gd name="connsiteX3585" fmla="*/ 550097 w 4999285"/>
              <a:gd name="connsiteY3585" fmla="*/ 1461072 h 1624990"/>
              <a:gd name="connsiteX3586" fmla="*/ 186148 w 4999285"/>
              <a:gd name="connsiteY3586" fmla="*/ 1460323 h 1624990"/>
              <a:gd name="connsiteX3587" fmla="*/ 193699 w 4999285"/>
              <a:gd name="connsiteY3587" fmla="*/ 1461077 h 1624990"/>
              <a:gd name="connsiteX3588" fmla="*/ 193678 w 4999285"/>
              <a:gd name="connsiteY3588" fmla="*/ 1471533 h 1624990"/>
              <a:gd name="connsiteX3589" fmla="*/ 191321 w 4999285"/>
              <a:gd name="connsiteY3589" fmla="*/ 1469176 h 1624990"/>
              <a:gd name="connsiteX3590" fmla="*/ 186662 w 4999285"/>
              <a:gd name="connsiteY3590" fmla="*/ 1465449 h 1624990"/>
              <a:gd name="connsiteX3591" fmla="*/ 2810080 w 4999285"/>
              <a:gd name="connsiteY3591" fmla="*/ 1459967 h 1624990"/>
              <a:gd name="connsiteX3592" fmla="*/ 2824273 w 4999285"/>
              <a:gd name="connsiteY3592" fmla="*/ 1462042 h 1624990"/>
              <a:gd name="connsiteX3593" fmla="*/ 2837061 w 4999285"/>
              <a:gd name="connsiteY3593" fmla="*/ 1464466 h 1624990"/>
              <a:gd name="connsiteX3594" fmla="*/ 2824157 w 4999285"/>
              <a:gd name="connsiteY3594" fmla="*/ 1467837 h 1624990"/>
              <a:gd name="connsiteX3595" fmla="*/ 2810817 w 4999285"/>
              <a:gd name="connsiteY3595" fmla="*/ 1462769 h 1624990"/>
              <a:gd name="connsiteX3596" fmla="*/ 2810080 w 4999285"/>
              <a:gd name="connsiteY3596" fmla="*/ 1459967 h 1624990"/>
              <a:gd name="connsiteX3597" fmla="*/ 179964 w 4999285"/>
              <a:gd name="connsiteY3597" fmla="*/ 1459706 h 1624990"/>
              <a:gd name="connsiteX3598" fmla="*/ 181656 w 4999285"/>
              <a:gd name="connsiteY3598" fmla="*/ 1459875 h 1624990"/>
              <a:gd name="connsiteX3599" fmla="*/ 183225 w 4999285"/>
              <a:gd name="connsiteY3599" fmla="*/ 1462700 h 1624990"/>
              <a:gd name="connsiteX3600" fmla="*/ 181974 w 4999285"/>
              <a:gd name="connsiteY3600" fmla="*/ 1461699 h 1624990"/>
              <a:gd name="connsiteX3601" fmla="*/ 181170 w 4999285"/>
              <a:gd name="connsiteY3601" fmla="*/ 1460708 h 1624990"/>
              <a:gd name="connsiteX3602" fmla="*/ 2559992 w 4999285"/>
              <a:gd name="connsiteY3602" fmla="*/ 1459594 h 1624990"/>
              <a:gd name="connsiteX3603" fmla="*/ 2569517 w 4999285"/>
              <a:gd name="connsiteY3603" fmla="*/ 1465944 h 1624990"/>
              <a:gd name="connsiteX3604" fmla="*/ 2638654 w 4999285"/>
              <a:gd name="connsiteY3604" fmla="*/ 1472592 h 1624990"/>
              <a:gd name="connsiteX3605" fmla="*/ 2631041 w 4999285"/>
              <a:gd name="connsiteY3605" fmla="*/ 1475773 h 1624990"/>
              <a:gd name="connsiteX3606" fmla="*/ 2623492 w 4999285"/>
              <a:gd name="connsiteY3606" fmla="*/ 1481819 h 1624990"/>
              <a:gd name="connsiteX3607" fmla="*/ 2610835 w 4999285"/>
              <a:gd name="connsiteY3607" fmla="*/ 1490860 h 1624990"/>
              <a:gd name="connsiteX3608" fmla="*/ 2590182 w 4999285"/>
              <a:gd name="connsiteY3608" fmla="*/ 1487664 h 1624990"/>
              <a:gd name="connsiteX3609" fmla="*/ 2569517 w 4999285"/>
              <a:gd name="connsiteY3609" fmla="*/ 1472294 h 1624990"/>
              <a:gd name="connsiteX3610" fmla="*/ 2559992 w 4999285"/>
              <a:gd name="connsiteY3610" fmla="*/ 1459594 h 1624990"/>
              <a:gd name="connsiteX3611" fmla="*/ 2261542 w 4999285"/>
              <a:gd name="connsiteY3611" fmla="*/ 1459594 h 1624990"/>
              <a:gd name="connsiteX3612" fmla="*/ 2267892 w 4999285"/>
              <a:gd name="connsiteY3612" fmla="*/ 1481819 h 1624990"/>
              <a:gd name="connsiteX3613" fmla="*/ 2267924 w 4999285"/>
              <a:gd name="connsiteY3613" fmla="*/ 1485231 h 1624990"/>
              <a:gd name="connsiteX3614" fmla="*/ 2237988 w 4999285"/>
              <a:gd name="connsiteY3614" fmla="*/ 1485980 h 1624990"/>
              <a:gd name="connsiteX3615" fmla="*/ 2239717 w 4999285"/>
              <a:gd name="connsiteY3615" fmla="*/ 1484584 h 1624990"/>
              <a:gd name="connsiteX3616" fmla="*/ 2261542 w 4999285"/>
              <a:gd name="connsiteY3616" fmla="*/ 1459594 h 1624990"/>
              <a:gd name="connsiteX3617" fmla="*/ 2857039 w 4999285"/>
              <a:gd name="connsiteY3617" fmla="*/ 1458771 h 1624990"/>
              <a:gd name="connsiteX3618" fmla="*/ 2855267 w 4999285"/>
              <a:gd name="connsiteY3618" fmla="*/ 1459594 h 1624990"/>
              <a:gd name="connsiteX3619" fmla="*/ 2838060 w 4999285"/>
              <a:gd name="connsiteY3619" fmla="*/ 1464655 h 1624990"/>
              <a:gd name="connsiteX3620" fmla="*/ 2837061 w 4999285"/>
              <a:gd name="connsiteY3620" fmla="*/ 1464466 h 1624990"/>
              <a:gd name="connsiteX3621" fmla="*/ 2840170 w 4999285"/>
              <a:gd name="connsiteY3621" fmla="*/ 1463653 h 1624990"/>
              <a:gd name="connsiteX3622" fmla="*/ 2857039 w 4999285"/>
              <a:gd name="connsiteY3622" fmla="*/ 1458771 h 1624990"/>
              <a:gd name="connsiteX3623" fmla="*/ 3150805 w 4999285"/>
              <a:gd name="connsiteY3623" fmla="*/ 1458637 h 1624990"/>
              <a:gd name="connsiteX3624" fmla="*/ 3169592 w 4999285"/>
              <a:gd name="connsiteY3624" fmla="*/ 1459594 h 1624990"/>
              <a:gd name="connsiteX3625" fmla="*/ 3239442 w 4999285"/>
              <a:gd name="connsiteY3625" fmla="*/ 1481819 h 1624990"/>
              <a:gd name="connsiteX3626" fmla="*/ 3227607 w 4999285"/>
              <a:gd name="connsiteY3626" fmla="*/ 1490359 h 1624990"/>
              <a:gd name="connsiteX3627" fmla="*/ 3210656 w 4999285"/>
              <a:gd name="connsiteY3627" fmla="*/ 1489441 h 1624990"/>
              <a:gd name="connsiteX3628" fmla="*/ 3208540 w 4999285"/>
              <a:gd name="connsiteY3628" fmla="*/ 1489170 h 1624990"/>
              <a:gd name="connsiteX3629" fmla="*/ 3204517 w 4999285"/>
              <a:gd name="connsiteY3629" fmla="*/ 1481819 h 1624990"/>
              <a:gd name="connsiteX3630" fmla="*/ 3182292 w 4999285"/>
              <a:gd name="connsiteY3630" fmla="*/ 1478644 h 1624990"/>
              <a:gd name="connsiteX3631" fmla="*/ 3165443 w 4999285"/>
              <a:gd name="connsiteY3631" fmla="*/ 1479890 h 1624990"/>
              <a:gd name="connsiteX3632" fmla="*/ 3161931 w 4999285"/>
              <a:gd name="connsiteY3632" fmla="*/ 1481093 h 1624990"/>
              <a:gd name="connsiteX3633" fmla="*/ 3154852 w 4999285"/>
              <a:gd name="connsiteY3633" fmla="*/ 1479122 h 1624990"/>
              <a:gd name="connsiteX3634" fmla="*/ 3141017 w 4999285"/>
              <a:gd name="connsiteY3634" fmla="*/ 1465944 h 1624990"/>
              <a:gd name="connsiteX3635" fmla="*/ 3150805 w 4999285"/>
              <a:gd name="connsiteY3635" fmla="*/ 1458637 h 1624990"/>
              <a:gd name="connsiteX3636" fmla="*/ 177033 w 4999285"/>
              <a:gd name="connsiteY3636" fmla="*/ 1457270 h 1624990"/>
              <a:gd name="connsiteX3637" fmla="*/ 179964 w 4999285"/>
              <a:gd name="connsiteY3637" fmla="*/ 1459706 h 1624990"/>
              <a:gd name="connsiteX3638" fmla="*/ 179414 w 4999285"/>
              <a:gd name="connsiteY3638" fmla="*/ 1459651 h 1624990"/>
              <a:gd name="connsiteX3639" fmla="*/ 181974 w 4999285"/>
              <a:gd name="connsiteY3639" fmla="*/ 1461699 h 1624990"/>
              <a:gd name="connsiteX3640" fmla="*/ 184177 w 4999285"/>
              <a:gd name="connsiteY3640" fmla="*/ 1464413 h 1624990"/>
              <a:gd name="connsiteX3641" fmla="*/ 183225 w 4999285"/>
              <a:gd name="connsiteY3641" fmla="*/ 1462700 h 1624990"/>
              <a:gd name="connsiteX3642" fmla="*/ 186662 w 4999285"/>
              <a:gd name="connsiteY3642" fmla="*/ 1465449 h 1624990"/>
              <a:gd name="connsiteX3643" fmla="*/ 187503 w 4999285"/>
              <a:gd name="connsiteY3643" fmla="*/ 1473821 h 1624990"/>
              <a:gd name="connsiteX3644" fmla="*/ 188861 w 4999285"/>
              <a:gd name="connsiteY3644" fmla="*/ 1479793 h 1624990"/>
              <a:gd name="connsiteX3645" fmla="*/ 184177 w 4999285"/>
              <a:gd name="connsiteY3645" fmla="*/ 1473938 h 1624990"/>
              <a:gd name="connsiteX3646" fmla="*/ 177033 w 4999285"/>
              <a:gd name="connsiteY3646" fmla="*/ 1457270 h 1624990"/>
              <a:gd name="connsiteX3647" fmla="*/ 1543255 w 4999285"/>
              <a:gd name="connsiteY3647" fmla="*/ 1456442 h 1624990"/>
              <a:gd name="connsiteX3648" fmla="*/ 1557448 w 4999285"/>
              <a:gd name="connsiteY3648" fmla="*/ 1458517 h 1624990"/>
              <a:gd name="connsiteX3649" fmla="*/ 1570236 w 4999285"/>
              <a:gd name="connsiteY3649" fmla="*/ 1460941 h 1624990"/>
              <a:gd name="connsiteX3650" fmla="*/ 1557332 w 4999285"/>
              <a:gd name="connsiteY3650" fmla="*/ 1464312 h 1624990"/>
              <a:gd name="connsiteX3651" fmla="*/ 1543992 w 4999285"/>
              <a:gd name="connsiteY3651" fmla="*/ 1459244 h 1624990"/>
              <a:gd name="connsiteX3652" fmla="*/ 1543255 w 4999285"/>
              <a:gd name="connsiteY3652" fmla="*/ 1456442 h 1624990"/>
              <a:gd name="connsiteX3653" fmla="*/ 1293167 w 4999285"/>
              <a:gd name="connsiteY3653" fmla="*/ 1456069 h 1624990"/>
              <a:gd name="connsiteX3654" fmla="*/ 1302692 w 4999285"/>
              <a:gd name="connsiteY3654" fmla="*/ 1462419 h 1624990"/>
              <a:gd name="connsiteX3655" fmla="*/ 1371829 w 4999285"/>
              <a:gd name="connsiteY3655" fmla="*/ 1469067 h 1624990"/>
              <a:gd name="connsiteX3656" fmla="*/ 1364216 w 4999285"/>
              <a:gd name="connsiteY3656" fmla="*/ 1472248 h 1624990"/>
              <a:gd name="connsiteX3657" fmla="*/ 1356667 w 4999285"/>
              <a:gd name="connsiteY3657" fmla="*/ 1478294 h 1624990"/>
              <a:gd name="connsiteX3658" fmla="*/ 1344010 w 4999285"/>
              <a:gd name="connsiteY3658" fmla="*/ 1487335 h 1624990"/>
              <a:gd name="connsiteX3659" fmla="*/ 1323357 w 4999285"/>
              <a:gd name="connsiteY3659" fmla="*/ 1484139 h 1624990"/>
              <a:gd name="connsiteX3660" fmla="*/ 1302692 w 4999285"/>
              <a:gd name="connsiteY3660" fmla="*/ 1468769 h 1624990"/>
              <a:gd name="connsiteX3661" fmla="*/ 1293167 w 4999285"/>
              <a:gd name="connsiteY3661" fmla="*/ 1456069 h 1624990"/>
              <a:gd name="connsiteX3662" fmla="*/ 994717 w 4999285"/>
              <a:gd name="connsiteY3662" fmla="*/ 1456069 h 1624990"/>
              <a:gd name="connsiteX3663" fmla="*/ 1001067 w 4999285"/>
              <a:gd name="connsiteY3663" fmla="*/ 1478294 h 1624990"/>
              <a:gd name="connsiteX3664" fmla="*/ 1001099 w 4999285"/>
              <a:gd name="connsiteY3664" fmla="*/ 1481706 h 1624990"/>
              <a:gd name="connsiteX3665" fmla="*/ 971164 w 4999285"/>
              <a:gd name="connsiteY3665" fmla="*/ 1482455 h 1624990"/>
              <a:gd name="connsiteX3666" fmla="*/ 972892 w 4999285"/>
              <a:gd name="connsiteY3666" fmla="*/ 1481059 h 1624990"/>
              <a:gd name="connsiteX3667" fmla="*/ 994717 w 4999285"/>
              <a:gd name="connsiteY3667" fmla="*/ 1456069 h 1624990"/>
              <a:gd name="connsiteX3668" fmla="*/ 1590214 w 4999285"/>
              <a:gd name="connsiteY3668" fmla="*/ 1455246 h 1624990"/>
              <a:gd name="connsiteX3669" fmla="*/ 1588442 w 4999285"/>
              <a:gd name="connsiteY3669" fmla="*/ 1456069 h 1624990"/>
              <a:gd name="connsiteX3670" fmla="*/ 1571235 w 4999285"/>
              <a:gd name="connsiteY3670" fmla="*/ 1461130 h 1624990"/>
              <a:gd name="connsiteX3671" fmla="*/ 1570236 w 4999285"/>
              <a:gd name="connsiteY3671" fmla="*/ 1460941 h 1624990"/>
              <a:gd name="connsiteX3672" fmla="*/ 1573345 w 4999285"/>
              <a:gd name="connsiteY3672" fmla="*/ 1460128 h 1624990"/>
              <a:gd name="connsiteX3673" fmla="*/ 1590214 w 4999285"/>
              <a:gd name="connsiteY3673" fmla="*/ 1455246 h 1624990"/>
              <a:gd name="connsiteX3674" fmla="*/ 1883980 w 4999285"/>
              <a:gd name="connsiteY3674" fmla="*/ 1455112 h 1624990"/>
              <a:gd name="connsiteX3675" fmla="*/ 1902767 w 4999285"/>
              <a:gd name="connsiteY3675" fmla="*/ 1456069 h 1624990"/>
              <a:gd name="connsiteX3676" fmla="*/ 1972617 w 4999285"/>
              <a:gd name="connsiteY3676" fmla="*/ 1478294 h 1624990"/>
              <a:gd name="connsiteX3677" fmla="*/ 1960782 w 4999285"/>
              <a:gd name="connsiteY3677" fmla="*/ 1486834 h 1624990"/>
              <a:gd name="connsiteX3678" fmla="*/ 1943831 w 4999285"/>
              <a:gd name="connsiteY3678" fmla="*/ 1485916 h 1624990"/>
              <a:gd name="connsiteX3679" fmla="*/ 1941715 w 4999285"/>
              <a:gd name="connsiteY3679" fmla="*/ 1485645 h 1624990"/>
              <a:gd name="connsiteX3680" fmla="*/ 1937692 w 4999285"/>
              <a:gd name="connsiteY3680" fmla="*/ 1478294 h 1624990"/>
              <a:gd name="connsiteX3681" fmla="*/ 1915467 w 4999285"/>
              <a:gd name="connsiteY3681" fmla="*/ 1475119 h 1624990"/>
              <a:gd name="connsiteX3682" fmla="*/ 1898618 w 4999285"/>
              <a:gd name="connsiteY3682" fmla="*/ 1476365 h 1624990"/>
              <a:gd name="connsiteX3683" fmla="*/ 1895106 w 4999285"/>
              <a:gd name="connsiteY3683" fmla="*/ 1477568 h 1624990"/>
              <a:gd name="connsiteX3684" fmla="*/ 1888027 w 4999285"/>
              <a:gd name="connsiteY3684" fmla="*/ 1475597 h 1624990"/>
              <a:gd name="connsiteX3685" fmla="*/ 1874192 w 4999285"/>
              <a:gd name="connsiteY3685" fmla="*/ 1462419 h 1624990"/>
              <a:gd name="connsiteX3686" fmla="*/ 1883980 w 4999285"/>
              <a:gd name="connsiteY3686" fmla="*/ 1455112 h 1624990"/>
              <a:gd name="connsiteX3687" fmla="*/ 4940448 w 4999285"/>
              <a:gd name="connsiteY3687" fmla="*/ 1454388 h 1624990"/>
              <a:gd name="connsiteX3688" fmla="*/ 4938067 w 4999285"/>
              <a:gd name="connsiteY3688" fmla="*/ 1473438 h 1624990"/>
              <a:gd name="connsiteX3689" fmla="*/ 4935686 w 4999285"/>
              <a:gd name="connsiteY3689" fmla="*/ 1461531 h 1624990"/>
              <a:gd name="connsiteX3690" fmla="*/ 4935850 w 4999285"/>
              <a:gd name="connsiteY3690" fmla="*/ 1460382 h 1624990"/>
              <a:gd name="connsiteX3691" fmla="*/ 4821464 w 4999285"/>
              <a:gd name="connsiteY3691" fmla="*/ 1448336 h 1624990"/>
              <a:gd name="connsiteX3692" fmla="*/ 4819004 w 4999285"/>
              <a:gd name="connsiteY3692" fmla="*/ 1459150 h 1624990"/>
              <a:gd name="connsiteX3693" fmla="*/ 4817122 w 4999285"/>
              <a:gd name="connsiteY3693" fmla="*/ 1459818 h 1624990"/>
              <a:gd name="connsiteX3694" fmla="*/ 4816825 w 4999285"/>
              <a:gd name="connsiteY3694" fmla="*/ 1454134 h 1624990"/>
              <a:gd name="connsiteX3695" fmla="*/ 71046 w 4999285"/>
              <a:gd name="connsiteY3695" fmla="*/ 1447061 h 1624990"/>
              <a:gd name="connsiteX3696" fmla="*/ 72548 w 4999285"/>
              <a:gd name="connsiteY3696" fmla="*/ 1447685 h 1624990"/>
              <a:gd name="connsiteX3697" fmla="*/ 74639 w 4999285"/>
              <a:gd name="connsiteY3697" fmla="*/ 1464413 h 1624990"/>
              <a:gd name="connsiteX3698" fmla="*/ 76898 w 4999285"/>
              <a:gd name="connsiteY3698" fmla="*/ 1449838 h 1624990"/>
              <a:gd name="connsiteX3699" fmla="*/ 77176 w 4999285"/>
              <a:gd name="connsiteY3699" fmla="*/ 1449606 h 1624990"/>
              <a:gd name="connsiteX3700" fmla="*/ 81110 w 4999285"/>
              <a:gd name="connsiteY3700" fmla="*/ 1451239 h 1624990"/>
              <a:gd name="connsiteX3701" fmla="*/ 82009 w 4999285"/>
              <a:gd name="connsiteY3701" fmla="*/ 1453078 h 1624990"/>
              <a:gd name="connsiteX3702" fmla="*/ 88927 w 4999285"/>
              <a:gd name="connsiteY3702" fmla="*/ 1483463 h 1624990"/>
              <a:gd name="connsiteX3703" fmla="*/ 93689 w 4999285"/>
              <a:gd name="connsiteY3703" fmla="*/ 1473938 h 1624990"/>
              <a:gd name="connsiteX3704" fmla="*/ 103214 w 4999285"/>
              <a:gd name="connsiteY3704" fmla="*/ 1500132 h 1624990"/>
              <a:gd name="connsiteX3705" fmla="*/ 103094 w 4999285"/>
              <a:gd name="connsiteY3705" fmla="*/ 1500204 h 1624990"/>
              <a:gd name="connsiteX3706" fmla="*/ 103144 w 4999285"/>
              <a:gd name="connsiteY3706" fmla="*/ 1500014 h 1624990"/>
              <a:gd name="connsiteX3707" fmla="*/ 103033 w 4999285"/>
              <a:gd name="connsiteY3707" fmla="*/ 1500241 h 1624990"/>
              <a:gd name="connsiteX3708" fmla="*/ 94810 w 4999285"/>
              <a:gd name="connsiteY3708" fmla="*/ 1505175 h 1624990"/>
              <a:gd name="connsiteX3709" fmla="*/ 91308 w 4999285"/>
              <a:gd name="connsiteY3709" fmla="*/ 1495370 h 1624990"/>
              <a:gd name="connsiteX3710" fmla="*/ 89781 w 4999285"/>
              <a:gd name="connsiteY3710" fmla="*/ 1498629 h 1624990"/>
              <a:gd name="connsiteX3711" fmla="*/ 89594 w 4999285"/>
              <a:gd name="connsiteY3711" fmla="*/ 1500527 h 1624990"/>
              <a:gd name="connsiteX3712" fmla="*/ 88083 w 4999285"/>
              <a:gd name="connsiteY3712" fmla="*/ 1494582 h 1624990"/>
              <a:gd name="connsiteX3713" fmla="*/ 84164 w 4999285"/>
              <a:gd name="connsiteY3713" fmla="*/ 1483463 h 1624990"/>
              <a:gd name="connsiteX3714" fmla="*/ 76227 w 4999285"/>
              <a:gd name="connsiteY3714" fmla="*/ 1478701 h 1624990"/>
              <a:gd name="connsiteX3715" fmla="*/ 72258 w 4999285"/>
              <a:gd name="connsiteY3715" fmla="*/ 1469176 h 1624990"/>
              <a:gd name="connsiteX3716" fmla="*/ 60352 w 4999285"/>
              <a:gd name="connsiteY3716" fmla="*/ 1447745 h 1624990"/>
              <a:gd name="connsiteX3717" fmla="*/ 71046 w 4999285"/>
              <a:gd name="connsiteY3717" fmla="*/ 1447061 h 1624990"/>
              <a:gd name="connsiteX3718" fmla="*/ 4938067 w 4999285"/>
              <a:gd name="connsiteY3718" fmla="*/ 1444863 h 1624990"/>
              <a:gd name="connsiteX3719" fmla="*/ 4935850 w 4999285"/>
              <a:gd name="connsiteY3719" fmla="*/ 1460382 h 1624990"/>
              <a:gd name="connsiteX3720" fmla="*/ 4931264 w 4999285"/>
              <a:gd name="connsiteY3720" fmla="*/ 1466359 h 1624990"/>
              <a:gd name="connsiteX3721" fmla="*/ 4923779 w 4999285"/>
              <a:gd name="connsiteY3721" fmla="*/ 1480581 h 1624990"/>
              <a:gd name="connsiteX3722" fmla="*/ 4923419 w 4999285"/>
              <a:gd name="connsiteY3722" fmla="*/ 1480671 h 1624990"/>
              <a:gd name="connsiteX3723" fmla="*/ 4921398 w 4999285"/>
              <a:gd name="connsiteY3723" fmla="*/ 1475819 h 1624990"/>
              <a:gd name="connsiteX3724" fmla="*/ 4920831 w 4999285"/>
              <a:gd name="connsiteY3724" fmla="*/ 1470076 h 1624990"/>
              <a:gd name="connsiteX3725" fmla="*/ 4926161 w 4999285"/>
              <a:gd name="connsiteY3725" fmla="*/ 1466294 h 1624990"/>
              <a:gd name="connsiteX3726" fmla="*/ 4934098 w 4999285"/>
              <a:gd name="connsiteY3726" fmla="*/ 1447244 h 1624990"/>
              <a:gd name="connsiteX3727" fmla="*/ 198464 w 4999285"/>
              <a:gd name="connsiteY3727" fmla="*/ 1438220 h 1624990"/>
              <a:gd name="connsiteX3728" fmla="*/ 207989 w 4999285"/>
              <a:gd name="connsiteY3728" fmla="*/ 1450126 h 1624990"/>
              <a:gd name="connsiteX3729" fmla="*/ 208886 w 4999285"/>
              <a:gd name="connsiteY3729" fmla="*/ 1462672 h 1624990"/>
              <a:gd name="connsiteX3730" fmla="*/ 201494 w 4999285"/>
              <a:gd name="connsiteY3730" fmla="*/ 1461856 h 1624990"/>
              <a:gd name="connsiteX3731" fmla="*/ 193699 w 4999285"/>
              <a:gd name="connsiteY3731" fmla="*/ 1461077 h 1624990"/>
              <a:gd name="connsiteX3732" fmla="*/ 193702 w 4999285"/>
              <a:gd name="connsiteY3732" fmla="*/ 1459651 h 1624990"/>
              <a:gd name="connsiteX3733" fmla="*/ 198464 w 4999285"/>
              <a:gd name="connsiteY3733" fmla="*/ 1438220 h 1624990"/>
              <a:gd name="connsiteX3734" fmla="*/ 70217 w 4999285"/>
              <a:gd name="connsiteY3734" fmla="*/ 1429035 h 1624990"/>
              <a:gd name="connsiteX3735" fmla="*/ 77021 w 4999285"/>
              <a:gd name="connsiteY3735" fmla="*/ 1435838 h 1624990"/>
              <a:gd name="connsiteX3736" fmla="*/ 84164 w 4999285"/>
              <a:gd name="connsiteY3736" fmla="*/ 1452507 h 1624990"/>
              <a:gd name="connsiteX3737" fmla="*/ 81110 w 4999285"/>
              <a:gd name="connsiteY3737" fmla="*/ 1451239 h 1624990"/>
              <a:gd name="connsiteX3738" fmla="*/ 79402 w 4999285"/>
              <a:gd name="connsiteY3738" fmla="*/ 1447745 h 1624990"/>
              <a:gd name="connsiteX3739" fmla="*/ 77176 w 4999285"/>
              <a:gd name="connsiteY3739" fmla="*/ 1449606 h 1624990"/>
              <a:gd name="connsiteX3740" fmla="*/ 72548 w 4999285"/>
              <a:gd name="connsiteY3740" fmla="*/ 1447685 h 1624990"/>
              <a:gd name="connsiteX3741" fmla="*/ 4824177 w 4999285"/>
              <a:gd name="connsiteY3741" fmla="*/ 1428866 h 1624990"/>
              <a:gd name="connsiteX3742" fmla="*/ 4823663 w 4999285"/>
              <a:gd name="connsiteY3742" fmla="*/ 1433992 h 1624990"/>
              <a:gd name="connsiteX3743" fmla="*/ 4819004 w 4999285"/>
              <a:gd name="connsiteY3743" fmla="*/ 1437719 h 1624990"/>
              <a:gd name="connsiteX3744" fmla="*/ 4816647 w 4999285"/>
              <a:gd name="connsiteY3744" fmla="*/ 1440076 h 1624990"/>
              <a:gd name="connsiteX3745" fmla="*/ 4816626 w 4999285"/>
              <a:gd name="connsiteY3745" fmla="*/ 1429620 h 1624990"/>
              <a:gd name="connsiteX3746" fmla="*/ 70128 w 4999285"/>
              <a:gd name="connsiteY3746" fmla="*/ 1428319 h 1624990"/>
              <a:gd name="connsiteX3747" fmla="*/ 70217 w 4999285"/>
              <a:gd name="connsiteY3747" fmla="*/ 1429035 h 1624990"/>
              <a:gd name="connsiteX3748" fmla="*/ 69877 w 4999285"/>
              <a:gd name="connsiteY3748" fmla="*/ 1428695 h 1624990"/>
              <a:gd name="connsiteX3749" fmla="*/ 4830361 w 4999285"/>
              <a:gd name="connsiteY3749" fmla="*/ 1428249 h 1624990"/>
              <a:gd name="connsiteX3750" fmla="*/ 4829155 w 4999285"/>
              <a:gd name="connsiteY3750" fmla="*/ 1429251 h 1624990"/>
              <a:gd name="connsiteX3751" fmla="*/ 4828351 w 4999285"/>
              <a:gd name="connsiteY3751" fmla="*/ 1430242 h 1624990"/>
              <a:gd name="connsiteX3752" fmla="*/ 4827100 w 4999285"/>
              <a:gd name="connsiteY3752" fmla="*/ 1431243 h 1624990"/>
              <a:gd name="connsiteX3753" fmla="*/ 4828669 w 4999285"/>
              <a:gd name="connsiteY3753" fmla="*/ 1428418 h 1624990"/>
              <a:gd name="connsiteX3754" fmla="*/ 4833292 w 4999285"/>
              <a:gd name="connsiteY3754" fmla="*/ 1425813 h 1624990"/>
              <a:gd name="connsiteX3755" fmla="*/ 4826148 w 4999285"/>
              <a:gd name="connsiteY3755" fmla="*/ 1442481 h 1624990"/>
              <a:gd name="connsiteX3756" fmla="*/ 4821464 w 4999285"/>
              <a:gd name="connsiteY3756" fmla="*/ 1448336 h 1624990"/>
              <a:gd name="connsiteX3757" fmla="*/ 4822822 w 4999285"/>
              <a:gd name="connsiteY3757" fmla="*/ 1442364 h 1624990"/>
              <a:gd name="connsiteX3758" fmla="*/ 4823663 w 4999285"/>
              <a:gd name="connsiteY3758" fmla="*/ 1433992 h 1624990"/>
              <a:gd name="connsiteX3759" fmla="*/ 4827100 w 4999285"/>
              <a:gd name="connsiteY3759" fmla="*/ 1431243 h 1624990"/>
              <a:gd name="connsiteX3760" fmla="*/ 4826148 w 4999285"/>
              <a:gd name="connsiteY3760" fmla="*/ 1432956 h 1624990"/>
              <a:gd name="connsiteX3761" fmla="*/ 4828351 w 4999285"/>
              <a:gd name="connsiteY3761" fmla="*/ 1430242 h 1624990"/>
              <a:gd name="connsiteX3762" fmla="*/ 4830911 w 4999285"/>
              <a:gd name="connsiteY3762" fmla="*/ 1428194 h 1624990"/>
              <a:gd name="connsiteX3763" fmla="*/ 4830361 w 4999285"/>
              <a:gd name="connsiteY3763" fmla="*/ 1428249 h 1624990"/>
              <a:gd name="connsiteX3764" fmla="*/ 162260 w 4999285"/>
              <a:gd name="connsiteY3764" fmla="*/ 1424962 h 1624990"/>
              <a:gd name="connsiteX3765" fmla="*/ 164333 w 4999285"/>
              <a:gd name="connsiteY3765" fmla="*/ 1428695 h 1624990"/>
              <a:gd name="connsiteX3766" fmla="*/ 157983 w 4999285"/>
              <a:gd name="connsiteY3766" fmla="*/ 1447745 h 1624990"/>
              <a:gd name="connsiteX3767" fmla="*/ 161995 w 4999285"/>
              <a:gd name="connsiteY3767" fmla="*/ 1425986 h 1624990"/>
              <a:gd name="connsiteX3768" fmla="*/ 4939279 w 4999285"/>
              <a:gd name="connsiteY3768" fmla="*/ 1415604 h 1624990"/>
              <a:gd name="connsiteX3769" fmla="*/ 4949973 w 4999285"/>
              <a:gd name="connsiteY3769" fmla="*/ 1416288 h 1624990"/>
              <a:gd name="connsiteX3770" fmla="*/ 4938067 w 4999285"/>
              <a:gd name="connsiteY3770" fmla="*/ 1437719 h 1624990"/>
              <a:gd name="connsiteX3771" fmla="*/ 4934098 w 4999285"/>
              <a:gd name="connsiteY3771" fmla="*/ 1447244 h 1624990"/>
              <a:gd name="connsiteX3772" fmla="*/ 4926161 w 4999285"/>
              <a:gd name="connsiteY3772" fmla="*/ 1452006 h 1624990"/>
              <a:gd name="connsiteX3773" fmla="*/ 4922242 w 4999285"/>
              <a:gd name="connsiteY3773" fmla="*/ 1463125 h 1624990"/>
              <a:gd name="connsiteX3774" fmla="*/ 4920731 w 4999285"/>
              <a:gd name="connsiteY3774" fmla="*/ 1469070 h 1624990"/>
              <a:gd name="connsiteX3775" fmla="*/ 4920544 w 4999285"/>
              <a:gd name="connsiteY3775" fmla="*/ 1467172 h 1624990"/>
              <a:gd name="connsiteX3776" fmla="*/ 4919017 w 4999285"/>
              <a:gd name="connsiteY3776" fmla="*/ 1463913 h 1624990"/>
              <a:gd name="connsiteX3777" fmla="*/ 4915515 w 4999285"/>
              <a:gd name="connsiteY3777" fmla="*/ 1473718 h 1624990"/>
              <a:gd name="connsiteX3778" fmla="*/ 4907292 w 4999285"/>
              <a:gd name="connsiteY3778" fmla="*/ 1468784 h 1624990"/>
              <a:gd name="connsiteX3779" fmla="*/ 4907181 w 4999285"/>
              <a:gd name="connsiteY3779" fmla="*/ 1468557 h 1624990"/>
              <a:gd name="connsiteX3780" fmla="*/ 4907231 w 4999285"/>
              <a:gd name="connsiteY3780" fmla="*/ 1468747 h 1624990"/>
              <a:gd name="connsiteX3781" fmla="*/ 4907111 w 4999285"/>
              <a:gd name="connsiteY3781" fmla="*/ 1468675 h 1624990"/>
              <a:gd name="connsiteX3782" fmla="*/ 4916636 w 4999285"/>
              <a:gd name="connsiteY3782" fmla="*/ 1442481 h 1624990"/>
              <a:gd name="connsiteX3783" fmla="*/ 4921398 w 4999285"/>
              <a:gd name="connsiteY3783" fmla="*/ 1452006 h 1624990"/>
              <a:gd name="connsiteX3784" fmla="*/ 4928316 w 4999285"/>
              <a:gd name="connsiteY3784" fmla="*/ 1421621 h 1624990"/>
              <a:gd name="connsiteX3785" fmla="*/ 4929215 w 4999285"/>
              <a:gd name="connsiteY3785" fmla="*/ 1419782 h 1624990"/>
              <a:gd name="connsiteX3786" fmla="*/ 4933149 w 4999285"/>
              <a:gd name="connsiteY3786" fmla="*/ 1418149 h 1624990"/>
              <a:gd name="connsiteX3787" fmla="*/ 4933427 w 4999285"/>
              <a:gd name="connsiteY3787" fmla="*/ 1418381 h 1624990"/>
              <a:gd name="connsiteX3788" fmla="*/ 4935686 w 4999285"/>
              <a:gd name="connsiteY3788" fmla="*/ 1432956 h 1624990"/>
              <a:gd name="connsiteX3789" fmla="*/ 4937777 w 4999285"/>
              <a:gd name="connsiteY3789" fmla="*/ 1416228 h 1624990"/>
              <a:gd name="connsiteX3790" fmla="*/ 4811861 w 4999285"/>
              <a:gd name="connsiteY3790" fmla="*/ 1406763 h 1624990"/>
              <a:gd name="connsiteX3791" fmla="*/ 4816623 w 4999285"/>
              <a:gd name="connsiteY3791" fmla="*/ 1428194 h 1624990"/>
              <a:gd name="connsiteX3792" fmla="*/ 4816626 w 4999285"/>
              <a:gd name="connsiteY3792" fmla="*/ 1429620 h 1624990"/>
              <a:gd name="connsiteX3793" fmla="*/ 4808831 w 4999285"/>
              <a:gd name="connsiteY3793" fmla="*/ 1430398 h 1624990"/>
              <a:gd name="connsiteX3794" fmla="*/ 4801439 w 4999285"/>
              <a:gd name="connsiteY3794" fmla="*/ 1431215 h 1624990"/>
              <a:gd name="connsiteX3795" fmla="*/ 4802336 w 4999285"/>
              <a:gd name="connsiteY3795" fmla="*/ 1418669 h 1624990"/>
              <a:gd name="connsiteX3796" fmla="*/ 4811861 w 4999285"/>
              <a:gd name="connsiteY3796" fmla="*/ 1406763 h 1624990"/>
              <a:gd name="connsiteX3797" fmla="*/ 179414 w 4999285"/>
              <a:gd name="connsiteY3797" fmla="*/ 1400120 h 1624990"/>
              <a:gd name="connsiteX3798" fmla="*/ 181796 w 4999285"/>
              <a:gd name="connsiteY3798" fmla="*/ 1407263 h 1624990"/>
              <a:gd name="connsiteX3799" fmla="*/ 185221 w 4999285"/>
              <a:gd name="connsiteY3799" fmla="*/ 1451092 h 1624990"/>
              <a:gd name="connsiteX3800" fmla="*/ 186148 w 4999285"/>
              <a:gd name="connsiteY3800" fmla="*/ 1460323 h 1624990"/>
              <a:gd name="connsiteX3801" fmla="*/ 181656 w 4999285"/>
              <a:gd name="connsiteY3801" fmla="*/ 1459875 h 1624990"/>
              <a:gd name="connsiteX3802" fmla="*/ 164333 w 4999285"/>
              <a:gd name="connsiteY3802" fmla="*/ 1428695 h 1624990"/>
              <a:gd name="connsiteX3803" fmla="*/ 172271 w 4999285"/>
              <a:gd name="connsiteY3803" fmla="*/ 1404882 h 1624990"/>
              <a:gd name="connsiteX3804" fmla="*/ 179414 w 4999285"/>
              <a:gd name="connsiteY3804" fmla="*/ 1400120 h 1624990"/>
              <a:gd name="connsiteX3805" fmla="*/ 4940108 w 4999285"/>
              <a:gd name="connsiteY3805" fmla="*/ 1397578 h 1624990"/>
              <a:gd name="connsiteX3806" fmla="*/ 4937777 w 4999285"/>
              <a:gd name="connsiteY3806" fmla="*/ 1416228 h 1624990"/>
              <a:gd name="connsiteX3807" fmla="*/ 4933149 w 4999285"/>
              <a:gd name="connsiteY3807" fmla="*/ 1418149 h 1624990"/>
              <a:gd name="connsiteX3808" fmla="*/ 4930923 w 4999285"/>
              <a:gd name="connsiteY3808" fmla="*/ 1416288 h 1624990"/>
              <a:gd name="connsiteX3809" fmla="*/ 4929215 w 4999285"/>
              <a:gd name="connsiteY3809" fmla="*/ 1419782 h 1624990"/>
              <a:gd name="connsiteX3810" fmla="*/ 4926161 w 4999285"/>
              <a:gd name="connsiteY3810" fmla="*/ 1421050 h 1624990"/>
              <a:gd name="connsiteX3811" fmla="*/ 4933304 w 4999285"/>
              <a:gd name="connsiteY3811" fmla="*/ 1404381 h 1624990"/>
              <a:gd name="connsiteX3812" fmla="*/ 4940197 w 4999285"/>
              <a:gd name="connsiteY3812" fmla="*/ 1396862 h 1624990"/>
              <a:gd name="connsiteX3813" fmla="*/ 4940448 w 4999285"/>
              <a:gd name="connsiteY3813" fmla="*/ 1397238 h 1624990"/>
              <a:gd name="connsiteX3814" fmla="*/ 4940108 w 4999285"/>
              <a:gd name="connsiteY3814" fmla="*/ 1397578 h 1624990"/>
              <a:gd name="connsiteX3815" fmla="*/ 4848065 w 4999285"/>
              <a:gd name="connsiteY3815" fmla="*/ 1393505 h 1624990"/>
              <a:gd name="connsiteX3816" fmla="*/ 4848330 w 4999285"/>
              <a:gd name="connsiteY3816" fmla="*/ 1394529 h 1624990"/>
              <a:gd name="connsiteX3817" fmla="*/ 4852342 w 4999285"/>
              <a:gd name="connsiteY3817" fmla="*/ 1416288 h 1624990"/>
              <a:gd name="connsiteX3818" fmla="*/ 4845992 w 4999285"/>
              <a:gd name="connsiteY3818" fmla="*/ 1397238 h 1624990"/>
              <a:gd name="connsiteX3819" fmla="*/ 160364 w 4999285"/>
              <a:gd name="connsiteY3819" fmla="*/ 1376307 h 1624990"/>
              <a:gd name="connsiteX3820" fmla="*/ 168285 w 4999285"/>
              <a:gd name="connsiteY3820" fmla="*/ 1401627 h 1624990"/>
              <a:gd name="connsiteX3821" fmla="*/ 162260 w 4999285"/>
              <a:gd name="connsiteY3821" fmla="*/ 1424962 h 1624990"/>
              <a:gd name="connsiteX3822" fmla="*/ 150900 w 4999285"/>
              <a:gd name="connsiteY3822" fmla="*/ 1404515 h 1624990"/>
              <a:gd name="connsiteX3823" fmla="*/ 154336 w 4999285"/>
              <a:gd name="connsiteY3823" fmla="*/ 1388005 h 1624990"/>
              <a:gd name="connsiteX3824" fmla="*/ 160364 w 4999285"/>
              <a:gd name="connsiteY3824" fmla="*/ 1376307 h 1624990"/>
              <a:gd name="connsiteX3825" fmla="*/ 4830911 w 4999285"/>
              <a:gd name="connsiteY3825" fmla="*/ 1368663 h 1624990"/>
              <a:gd name="connsiteX3826" fmla="*/ 4838054 w 4999285"/>
              <a:gd name="connsiteY3826" fmla="*/ 1373425 h 1624990"/>
              <a:gd name="connsiteX3827" fmla="*/ 4845992 w 4999285"/>
              <a:gd name="connsiteY3827" fmla="*/ 1397238 h 1624990"/>
              <a:gd name="connsiteX3828" fmla="*/ 4828669 w 4999285"/>
              <a:gd name="connsiteY3828" fmla="*/ 1428418 h 1624990"/>
              <a:gd name="connsiteX3829" fmla="*/ 4824177 w 4999285"/>
              <a:gd name="connsiteY3829" fmla="*/ 1428866 h 1624990"/>
              <a:gd name="connsiteX3830" fmla="*/ 4825104 w 4999285"/>
              <a:gd name="connsiteY3830" fmla="*/ 1419635 h 1624990"/>
              <a:gd name="connsiteX3831" fmla="*/ 4828529 w 4999285"/>
              <a:gd name="connsiteY3831" fmla="*/ 1375806 h 1624990"/>
              <a:gd name="connsiteX3832" fmla="*/ 4830911 w 4999285"/>
              <a:gd name="connsiteY3832" fmla="*/ 1368663 h 1624990"/>
              <a:gd name="connsiteX3833" fmla="*/ 4950948 w 4999285"/>
              <a:gd name="connsiteY3833" fmla="*/ 1362205 h 1624990"/>
              <a:gd name="connsiteX3834" fmla="*/ 4948837 w 4999285"/>
              <a:gd name="connsiteY3834" fmla="*/ 1362588 h 1624990"/>
              <a:gd name="connsiteX3835" fmla="*/ 4946321 w 4999285"/>
              <a:gd name="connsiteY3835" fmla="*/ 1364134 h 1624990"/>
              <a:gd name="connsiteX3836" fmla="*/ 4944987 w 4999285"/>
              <a:gd name="connsiteY3836" fmla="*/ 1371460 h 1624990"/>
              <a:gd name="connsiteX3837" fmla="*/ 4952345 w 4999285"/>
              <a:gd name="connsiteY3837" fmla="*/ 1389119 h 1624990"/>
              <a:gd name="connsiteX3838" fmla="*/ 4849961 w 4999285"/>
              <a:gd name="connsiteY3838" fmla="*/ 1344850 h 1624990"/>
              <a:gd name="connsiteX3839" fmla="*/ 4855989 w 4999285"/>
              <a:gd name="connsiteY3839" fmla="*/ 1356548 h 1624990"/>
              <a:gd name="connsiteX3840" fmla="*/ 4859425 w 4999285"/>
              <a:gd name="connsiteY3840" fmla="*/ 1373057 h 1624990"/>
              <a:gd name="connsiteX3841" fmla="*/ 4848065 w 4999285"/>
              <a:gd name="connsiteY3841" fmla="*/ 1393505 h 1624990"/>
              <a:gd name="connsiteX3842" fmla="*/ 4842040 w 4999285"/>
              <a:gd name="connsiteY3842" fmla="*/ 1370170 h 1624990"/>
              <a:gd name="connsiteX3843" fmla="*/ 4849961 w 4999285"/>
              <a:gd name="connsiteY3843" fmla="*/ 1344850 h 1624990"/>
              <a:gd name="connsiteX3844" fmla="*/ 4949899 w 4999285"/>
              <a:gd name="connsiteY3844" fmla="*/ 1342837 h 1624990"/>
              <a:gd name="connsiteX3845" fmla="*/ 4949726 w 4999285"/>
              <a:gd name="connsiteY3845" fmla="*/ 1343945 h 1624990"/>
              <a:gd name="connsiteX3846" fmla="*/ 4949973 w 4999285"/>
              <a:gd name="connsiteY3846" fmla="*/ 1344850 h 1624990"/>
              <a:gd name="connsiteX3847" fmla="*/ 4967099 w 4999285"/>
              <a:gd name="connsiteY3847" fmla="*/ 1330868 h 1624990"/>
              <a:gd name="connsiteX3848" fmla="*/ 4969671 w 4999285"/>
              <a:gd name="connsiteY3848" fmla="*/ 1341487 h 1624990"/>
              <a:gd name="connsiteX3849" fmla="*/ 4969855 w 4999285"/>
              <a:gd name="connsiteY3849" fmla="*/ 1341930 h 1624990"/>
              <a:gd name="connsiteX3850" fmla="*/ 4969904 w 4999285"/>
              <a:gd name="connsiteY3850" fmla="*/ 1343657 h 1624990"/>
              <a:gd name="connsiteX3851" fmla="*/ 4969403 w 4999285"/>
              <a:gd name="connsiteY3851" fmla="*/ 1358323 h 1624990"/>
              <a:gd name="connsiteX3852" fmla="*/ 4968286 w 4999285"/>
              <a:gd name="connsiteY3852" fmla="*/ 1349314 h 1624990"/>
              <a:gd name="connsiteX3853" fmla="*/ 4966742 w 4999285"/>
              <a:gd name="connsiteY3853" fmla="*/ 1332674 h 1624990"/>
              <a:gd name="connsiteX3854" fmla="*/ 4967200 w 4999285"/>
              <a:gd name="connsiteY3854" fmla="*/ 1333358 h 1624990"/>
              <a:gd name="connsiteX3855" fmla="*/ 4964964 w 4999285"/>
              <a:gd name="connsiteY3855" fmla="*/ 1318819 h 1624990"/>
              <a:gd name="connsiteX3856" fmla="*/ 4964818 w 4999285"/>
              <a:gd name="connsiteY3856" fmla="*/ 1321451 h 1624990"/>
              <a:gd name="connsiteX3857" fmla="*/ 4966250 w 4999285"/>
              <a:gd name="connsiteY3857" fmla="*/ 1327361 h 1624990"/>
              <a:gd name="connsiteX3858" fmla="*/ 4966742 w 4999285"/>
              <a:gd name="connsiteY3858" fmla="*/ 1332674 h 1624990"/>
              <a:gd name="connsiteX3859" fmla="*/ 4966070 w 4999285"/>
              <a:gd name="connsiteY3859" fmla="*/ 1331668 h 1624990"/>
              <a:gd name="connsiteX3860" fmla="*/ 4964818 w 4999285"/>
              <a:gd name="connsiteY3860" fmla="*/ 1326214 h 1624990"/>
              <a:gd name="connsiteX3861" fmla="*/ 4964685 w 4999285"/>
              <a:gd name="connsiteY3861" fmla="*/ 1321481 h 1624990"/>
              <a:gd name="connsiteX3862" fmla="*/ 4965149 w 4999285"/>
              <a:gd name="connsiteY3862" fmla="*/ 1315495 h 1624990"/>
              <a:gd name="connsiteX3863" fmla="*/ 4965226 w 4999285"/>
              <a:gd name="connsiteY3863" fmla="*/ 1316326 h 1624990"/>
              <a:gd name="connsiteX3864" fmla="*/ 4964964 w 4999285"/>
              <a:gd name="connsiteY3864" fmla="*/ 1318819 h 1624990"/>
              <a:gd name="connsiteX3865" fmla="*/ 55589 w 4999285"/>
              <a:gd name="connsiteY3865" fmla="*/ 1314395 h 1624990"/>
              <a:gd name="connsiteX3866" fmla="*/ 61037 w 4999285"/>
              <a:gd name="connsiteY3866" fmla="*/ 1322986 h 1624990"/>
              <a:gd name="connsiteX3867" fmla="*/ 61115 w 4999285"/>
              <a:gd name="connsiteY3867" fmla="*/ 1323575 h 1624990"/>
              <a:gd name="connsiteX3868" fmla="*/ 61060 w 4999285"/>
              <a:gd name="connsiteY3868" fmla="*/ 1323833 h 1624990"/>
              <a:gd name="connsiteX3869" fmla="*/ 57971 w 4999285"/>
              <a:gd name="connsiteY3869" fmla="*/ 1333445 h 1624990"/>
              <a:gd name="connsiteX3870" fmla="*/ 55589 w 4999285"/>
              <a:gd name="connsiteY3870" fmla="*/ 1319157 h 1624990"/>
              <a:gd name="connsiteX3871" fmla="*/ 53208 w 4999285"/>
              <a:gd name="connsiteY3871" fmla="*/ 1328682 h 1624990"/>
              <a:gd name="connsiteX3872" fmla="*/ 52592 w 4999285"/>
              <a:gd name="connsiteY3872" fmla="*/ 1323486 h 1624990"/>
              <a:gd name="connsiteX3873" fmla="*/ 52788 w 4999285"/>
              <a:gd name="connsiteY3873" fmla="*/ 1317481 h 1624990"/>
              <a:gd name="connsiteX3874" fmla="*/ 55589 w 4999285"/>
              <a:gd name="connsiteY3874" fmla="*/ 1314395 h 1624990"/>
              <a:gd name="connsiteX3875" fmla="*/ 4966154 w 4999285"/>
              <a:gd name="connsiteY3875" fmla="*/ 1307492 h 1624990"/>
              <a:gd name="connsiteX3876" fmla="*/ 4967099 w 4999285"/>
              <a:gd name="connsiteY3876" fmla="*/ 1330868 h 1624990"/>
              <a:gd name="connsiteX3877" fmla="*/ 4966250 w 4999285"/>
              <a:gd name="connsiteY3877" fmla="*/ 1327361 h 1624990"/>
              <a:gd name="connsiteX3878" fmla="*/ 4965226 w 4999285"/>
              <a:gd name="connsiteY3878" fmla="*/ 1316326 h 1624990"/>
              <a:gd name="connsiteX3879" fmla="*/ 4861867 w 4999285"/>
              <a:gd name="connsiteY3879" fmla="*/ 1299606 h 1624990"/>
              <a:gd name="connsiteX3880" fmla="*/ 4861867 w 4999285"/>
              <a:gd name="connsiteY3880" fmla="*/ 1301988 h 1624990"/>
              <a:gd name="connsiteX3881" fmla="*/ 4862069 w 4999285"/>
              <a:gd name="connsiteY3881" fmla="*/ 1302311 h 1624990"/>
              <a:gd name="connsiteX3882" fmla="*/ 4862782 w 4999285"/>
              <a:gd name="connsiteY3882" fmla="*/ 1311875 h 1624990"/>
              <a:gd name="connsiteX3883" fmla="*/ 4862810 w 4999285"/>
              <a:gd name="connsiteY3883" fmla="*/ 1312234 h 1624990"/>
              <a:gd name="connsiteX3884" fmla="*/ 4863152 w 4999285"/>
              <a:gd name="connsiteY3884" fmla="*/ 1304044 h 1624990"/>
              <a:gd name="connsiteX3885" fmla="*/ 4862069 w 4999285"/>
              <a:gd name="connsiteY3885" fmla="*/ 1302311 h 1624990"/>
              <a:gd name="connsiteX3886" fmla="*/ 4968451 w 4999285"/>
              <a:gd name="connsiteY3886" fmla="*/ 1296667 h 1624990"/>
              <a:gd name="connsiteX3887" fmla="*/ 4972958 w 4999285"/>
              <a:gd name="connsiteY3887" fmla="*/ 1318903 h 1624990"/>
              <a:gd name="connsiteX3888" fmla="*/ 4974343 w 4999285"/>
              <a:gd name="connsiteY3888" fmla="*/ 1347645 h 1624990"/>
              <a:gd name="connsiteX3889" fmla="*/ 4972688 w 4999285"/>
              <a:gd name="connsiteY3889" fmla="*/ 1348759 h 1624990"/>
              <a:gd name="connsiteX3890" fmla="*/ 4969855 w 4999285"/>
              <a:gd name="connsiteY3890" fmla="*/ 1341930 h 1624990"/>
              <a:gd name="connsiteX3891" fmla="*/ 4969087 w 4999285"/>
              <a:gd name="connsiteY3891" fmla="*/ 1314657 h 1624990"/>
              <a:gd name="connsiteX3892" fmla="*/ 4968159 w 4999285"/>
              <a:gd name="connsiteY3892" fmla="*/ 1288402 h 1624990"/>
              <a:gd name="connsiteX3893" fmla="*/ 4968451 w 4999285"/>
              <a:gd name="connsiteY3893" fmla="*/ 1296667 h 1624990"/>
              <a:gd name="connsiteX3894" fmla="*/ 4967687 w 4999285"/>
              <a:gd name="connsiteY3894" fmla="*/ 1292896 h 1624990"/>
              <a:gd name="connsiteX3895" fmla="*/ 4966665 w 4999285"/>
              <a:gd name="connsiteY3895" fmla="*/ 1288222 h 1624990"/>
              <a:gd name="connsiteX3896" fmla="*/ 4967200 w 4999285"/>
              <a:gd name="connsiteY3896" fmla="*/ 1290495 h 1624990"/>
              <a:gd name="connsiteX3897" fmla="*/ 4967687 w 4999285"/>
              <a:gd name="connsiteY3897" fmla="*/ 1292896 h 1624990"/>
              <a:gd name="connsiteX3898" fmla="*/ 4966154 w 4999285"/>
              <a:gd name="connsiteY3898" fmla="*/ 1307492 h 1624990"/>
              <a:gd name="connsiteX3899" fmla="*/ 4965918 w 4999285"/>
              <a:gd name="connsiteY3899" fmla="*/ 1301658 h 1624990"/>
              <a:gd name="connsiteX3900" fmla="*/ 4964892 w 4999285"/>
              <a:gd name="connsiteY3900" fmla="*/ 1276282 h 1624990"/>
              <a:gd name="connsiteX3901" fmla="*/ 4967200 w 4999285"/>
              <a:gd name="connsiteY3901" fmla="*/ 1278589 h 1624990"/>
              <a:gd name="connsiteX3902" fmla="*/ 4966665 w 4999285"/>
              <a:gd name="connsiteY3902" fmla="*/ 1288222 h 1624990"/>
              <a:gd name="connsiteX3903" fmla="*/ 4965107 w 4999285"/>
              <a:gd name="connsiteY3903" fmla="*/ 1281610 h 1624990"/>
              <a:gd name="connsiteX3904" fmla="*/ 4963352 w 4999285"/>
              <a:gd name="connsiteY3904" fmla="*/ 1274157 h 1624990"/>
              <a:gd name="connsiteX3905" fmla="*/ 4965107 w 4999285"/>
              <a:gd name="connsiteY3905" fmla="*/ 1281610 h 1624990"/>
              <a:gd name="connsiteX3906" fmla="*/ 4965918 w 4999285"/>
              <a:gd name="connsiteY3906" fmla="*/ 1301658 h 1624990"/>
              <a:gd name="connsiteX3907" fmla="*/ 4965149 w 4999285"/>
              <a:gd name="connsiteY3907" fmla="*/ 1315495 h 1624990"/>
              <a:gd name="connsiteX3908" fmla="*/ 4964818 w 4999285"/>
              <a:gd name="connsiteY3908" fmla="*/ 1311926 h 1624990"/>
              <a:gd name="connsiteX3909" fmla="*/ 4964357 w 4999285"/>
              <a:gd name="connsiteY3909" fmla="*/ 1309852 h 1624990"/>
              <a:gd name="connsiteX3910" fmla="*/ 4962777 w 4999285"/>
              <a:gd name="connsiteY3910" fmla="*/ 1271718 h 1624990"/>
              <a:gd name="connsiteX3911" fmla="*/ 4963316 w 4999285"/>
              <a:gd name="connsiteY3911" fmla="*/ 1272904 h 1624990"/>
              <a:gd name="connsiteX3912" fmla="*/ 4963352 w 4999285"/>
              <a:gd name="connsiteY3912" fmla="*/ 1274157 h 1624990"/>
              <a:gd name="connsiteX3913" fmla="*/ 4961694 w 4999285"/>
              <a:gd name="connsiteY3913" fmla="*/ 1267118 h 1624990"/>
              <a:gd name="connsiteX3914" fmla="*/ 4962777 w 4999285"/>
              <a:gd name="connsiteY3914" fmla="*/ 1271718 h 1624990"/>
              <a:gd name="connsiteX3915" fmla="*/ 4961436 w 4999285"/>
              <a:gd name="connsiteY3915" fmla="*/ 1268768 h 1624990"/>
              <a:gd name="connsiteX3916" fmla="*/ 4874421 w 4999285"/>
              <a:gd name="connsiteY3916" fmla="*/ 1260908 h 1624990"/>
              <a:gd name="connsiteX3917" fmla="*/ 4875200 w 4999285"/>
              <a:gd name="connsiteY3917" fmla="*/ 1272702 h 1624990"/>
              <a:gd name="connsiteX3918" fmla="*/ 4878088 w 4999285"/>
              <a:gd name="connsiteY3918" fmla="*/ 1279388 h 1624990"/>
              <a:gd name="connsiteX3919" fmla="*/ 4879012 w 4999285"/>
              <a:gd name="connsiteY3919" fmla="*/ 1273533 h 1624990"/>
              <a:gd name="connsiteX3920" fmla="*/ 115429 w 4999285"/>
              <a:gd name="connsiteY3920" fmla="*/ 1258420 h 1624990"/>
              <a:gd name="connsiteX3921" fmla="*/ 110667 w 4999285"/>
              <a:gd name="connsiteY3921" fmla="*/ 1267945 h 1624990"/>
              <a:gd name="connsiteX3922" fmla="*/ 109799 w 4999285"/>
              <a:gd name="connsiteY3922" fmla="*/ 1273411 h 1624990"/>
              <a:gd name="connsiteX3923" fmla="*/ 109634 w 4999285"/>
              <a:gd name="connsiteY3923" fmla="*/ 1272358 h 1624990"/>
              <a:gd name="connsiteX3924" fmla="*/ 110131 w 4999285"/>
              <a:gd name="connsiteY3924" fmla="*/ 1262209 h 1624990"/>
              <a:gd name="connsiteX3925" fmla="*/ 106775 w 4999285"/>
              <a:gd name="connsiteY3925" fmla="*/ 1265194 h 1624990"/>
              <a:gd name="connsiteX3926" fmla="*/ 105904 w 4999285"/>
              <a:gd name="connsiteY3926" fmla="*/ 1275089 h 1624990"/>
              <a:gd name="connsiteX3927" fmla="*/ 105680 w 4999285"/>
              <a:gd name="connsiteY3927" fmla="*/ 1279456 h 1624990"/>
              <a:gd name="connsiteX3928" fmla="*/ 108924 w 4999285"/>
              <a:gd name="connsiteY3928" fmla="*/ 1278915 h 1624990"/>
              <a:gd name="connsiteX3929" fmla="*/ 109799 w 4999285"/>
              <a:gd name="connsiteY3929" fmla="*/ 1273411 h 1624990"/>
              <a:gd name="connsiteX3930" fmla="*/ 110611 w 4999285"/>
              <a:gd name="connsiteY3930" fmla="*/ 1278592 h 1624990"/>
              <a:gd name="connsiteX3931" fmla="*/ 117143 w 4999285"/>
              <a:gd name="connsiteY3931" fmla="*/ 1276414 h 1624990"/>
              <a:gd name="connsiteX3932" fmla="*/ 4963939 w 4999285"/>
              <a:gd name="connsiteY3932" fmla="*/ 1252726 h 1624990"/>
              <a:gd name="connsiteX3933" fmla="*/ 4964892 w 4999285"/>
              <a:gd name="connsiteY3933" fmla="*/ 1276282 h 1624990"/>
              <a:gd name="connsiteX3934" fmla="*/ 4964818 w 4999285"/>
              <a:gd name="connsiteY3934" fmla="*/ 1276208 h 1624990"/>
              <a:gd name="connsiteX3935" fmla="*/ 4963316 w 4999285"/>
              <a:gd name="connsiteY3935" fmla="*/ 1272904 h 1624990"/>
              <a:gd name="connsiteX3936" fmla="*/ 4962930 w 4999285"/>
              <a:gd name="connsiteY3936" fmla="*/ 1259192 h 1624990"/>
              <a:gd name="connsiteX3937" fmla="*/ 4963258 w 4999285"/>
              <a:gd name="connsiteY3937" fmla="*/ 1235893 h 1624990"/>
              <a:gd name="connsiteX3938" fmla="*/ 4966203 w 4999285"/>
              <a:gd name="connsiteY3938" fmla="*/ 1235954 h 1624990"/>
              <a:gd name="connsiteX3939" fmla="*/ 4966245 w 4999285"/>
              <a:gd name="connsiteY3939" fmla="*/ 1237037 h 1624990"/>
              <a:gd name="connsiteX3940" fmla="*/ 4964897 w 4999285"/>
              <a:gd name="connsiteY3940" fmla="*/ 1246583 h 1624990"/>
              <a:gd name="connsiteX3941" fmla="*/ 4963939 w 4999285"/>
              <a:gd name="connsiteY3941" fmla="*/ 1252726 h 1624990"/>
              <a:gd name="connsiteX3942" fmla="*/ 4955293 w 4999285"/>
              <a:gd name="connsiteY3942" fmla="*/ 1235726 h 1624990"/>
              <a:gd name="connsiteX3943" fmla="*/ 4962273 w 4999285"/>
              <a:gd name="connsiteY3943" fmla="*/ 1235872 h 1624990"/>
              <a:gd name="connsiteX3944" fmla="*/ 4962930 w 4999285"/>
              <a:gd name="connsiteY3944" fmla="*/ 1259192 h 1624990"/>
              <a:gd name="connsiteX3945" fmla="*/ 4961694 w 4999285"/>
              <a:gd name="connsiteY3945" fmla="*/ 1267118 h 1624990"/>
              <a:gd name="connsiteX3946" fmla="*/ 4954881 w 4999285"/>
              <a:gd name="connsiteY3946" fmla="*/ 1238196 h 1624990"/>
              <a:gd name="connsiteX3947" fmla="*/ 4973366 w 4999285"/>
              <a:gd name="connsiteY3947" fmla="*/ 1234215 h 1624990"/>
              <a:gd name="connsiteX3948" fmla="*/ 4972048 w 4999285"/>
              <a:gd name="connsiteY3948" fmla="*/ 1251366 h 1624990"/>
              <a:gd name="connsiteX3949" fmla="*/ 4968159 w 4999285"/>
              <a:gd name="connsiteY3949" fmla="*/ 1288402 h 1624990"/>
              <a:gd name="connsiteX3950" fmla="*/ 4967425 w 4999285"/>
              <a:gd name="connsiteY3950" fmla="*/ 1267661 h 1624990"/>
              <a:gd name="connsiteX3951" fmla="*/ 4966245 w 4999285"/>
              <a:gd name="connsiteY3951" fmla="*/ 1237037 h 1624990"/>
              <a:gd name="connsiteX3952" fmla="*/ 4966397 w 4999285"/>
              <a:gd name="connsiteY3952" fmla="*/ 1235958 h 1624990"/>
              <a:gd name="connsiteX3953" fmla="*/ 4966617 w 4999285"/>
              <a:gd name="connsiteY3953" fmla="*/ 1235963 h 1624990"/>
              <a:gd name="connsiteX3954" fmla="*/ 4973855 w 4999285"/>
              <a:gd name="connsiteY3954" fmla="*/ 1227856 h 1624990"/>
              <a:gd name="connsiteX3955" fmla="*/ 4975002 w 4999285"/>
              <a:gd name="connsiteY3955" fmla="*/ 1228940 h 1624990"/>
              <a:gd name="connsiteX3956" fmla="*/ 4976725 w 4999285"/>
              <a:gd name="connsiteY3956" fmla="*/ 1233345 h 1624990"/>
              <a:gd name="connsiteX3957" fmla="*/ 4973366 w 4999285"/>
              <a:gd name="connsiteY3957" fmla="*/ 1234215 h 1624990"/>
              <a:gd name="connsiteX3958" fmla="*/ 123627 w 4999285"/>
              <a:gd name="connsiteY3958" fmla="*/ 1225123 h 1624990"/>
              <a:gd name="connsiteX3959" fmla="*/ 123757 w 4999285"/>
              <a:gd name="connsiteY3959" fmla="*/ 1228051 h 1624990"/>
              <a:gd name="connsiteX3960" fmla="*/ 124954 w 4999285"/>
              <a:gd name="connsiteY3960" fmla="*/ 1236989 h 1624990"/>
              <a:gd name="connsiteX3961" fmla="*/ 125627 w 4999285"/>
              <a:gd name="connsiteY3961" fmla="*/ 1226894 h 1624990"/>
              <a:gd name="connsiteX3962" fmla="*/ 132098 w 4999285"/>
              <a:gd name="connsiteY3962" fmla="*/ 1239370 h 1624990"/>
              <a:gd name="connsiteX3963" fmla="*/ 134479 w 4999285"/>
              <a:gd name="connsiteY3963" fmla="*/ 1253657 h 1624990"/>
              <a:gd name="connsiteX3964" fmla="*/ 141623 w 4999285"/>
              <a:gd name="connsiteY3964" fmla="*/ 1272707 h 1624990"/>
              <a:gd name="connsiteX3965" fmla="*/ 146385 w 4999285"/>
              <a:gd name="connsiteY3965" fmla="*/ 1279851 h 1624990"/>
              <a:gd name="connsiteX3966" fmla="*/ 139242 w 4999285"/>
              <a:gd name="connsiteY3966" fmla="*/ 1277470 h 1624990"/>
              <a:gd name="connsiteX3967" fmla="*/ 129717 w 4999285"/>
              <a:gd name="connsiteY3967" fmla="*/ 1272707 h 1624990"/>
              <a:gd name="connsiteX3968" fmla="*/ 127236 w 4999285"/>
              <a:gd name="connsiteY3968" fmla="*/ 1267559 h 1624990"/>
              <a:gd name="connsiteX3969" fmla="*/ 122873 w 4999285"/>
              <a:gd name="connsiteY3969" fmla="*/ 1259685 h 1624990"/>
              <a:gd name="connsiteX3970" fmla="*/ 122573 w 4999285"/>
              <a:gd name="connsiteY3970" fmla="*/ 1251276 h 1624990"/>
              <a:gd name="connsiteX3971" fmla="*/ 122915 w 4999285"/>
              <a:gd name="connsiteY3971" fmla="*/ 1225274 h 1624990"/>
              <a:gd name="connsiteX3972" fmla="*/ 4965370 w 4999285"/>
              <a:gd name="connsiteY3972" fmla="*/ 1214347 h 1624990"/>
              <a:gd name="connsiteX3973" fmla="*/ 4968465 w 4999285"/>
              <a:gd name="connsiteY3973" fmla="*/ 1221309 h 1624990"/>
              <a:gd name="connsiteX3974" fmla="*/ 4966397 w 4999285"/>
              <a:gd name="connsiteY3974" fmla="*/ 1235958 h 1624990"/>
              <a:gd name="connsiteX3975" fmla="*/ 4966203 w 4999285"/>
              <a:gd name="connsiteY3975" fmla="*/ 1235954 h 1624990"/>
              <a:gd name="connsiteX3976" fmla="*/ 4961416 w 4999285"/>
              <a:gd name="connsiteY3976" fmla="*/ 1205450 h 1624990"/>
              <a:gd name="connsiteX3977" fmla="*/ 4962379 w 4999285"/>
              <a:gd name="connsiteY3977" fmla="*/ 1207615 h 1624990"/>
              <a:gd name="connsiteX3978" fmla="*/ 4963011 w 4999285"/>
              <a:gd name="connsiteY3978" fmla="*/ 1229780 h 1624990"/>
              <a:gd name="connsiteX3979" fmla="*/ 4963258 w 4999285"/>
              <a:gd name="connsiteY3979" fmla="*/ 1235893 h 1624990"/>
              <a:gd name="connsiteX3980" fmla="*/ 4962273 w 4999285"/>
              <a:gd name="connsiteY3980" fmla="*/ 1235872 h 1624990"/>
              <a:gd name="connsiteX3981" fmla="*/ 4969917 w 4999285"/>
              <a:gd name="connsiteY3981" fmla="*/ 1204361 h 1624990"/>
              <a:gd name="connsiteX3982" fmla="*/ 4975574 w 4999285"/>
              <a:gd name="connsiteY3982" fmla="*/ 1205492 h 1624990"/>
              <a:gd name="connsiteX3983" fmla="*/ 4973855 w 4999285"/>
              <a:gd name="connsiteY3983" fmla="*/ 1227856 h 1624990"/>
              <a:gd name="connsiteX3984" fmla="*/ 4969581 w 4999285"/>
              <a:gd name="connsiteY3984" fmla="*/ 1223820 h 1624990"/>
              <a:gd name="connsiteX3985" fmla="*/ 4968465 w 4999285"/>
              <a:gd name="connsiteY3985" fmla="*/ 1221309 h 1624990"/>
              <a:gd name="connsiteX3986" fmla="*/ 4968566 w 4999285"/>
              <a:gd name="connsiteY3986" fmla="*/ 1220593 h 1624990"/>
              <a:gd name="connsiteX3987" fmla="*/ 4969753 w 4999285"/>
              <a:gd name="connsiteY3987" fmla="*/ 1205844 h 1624990"/>
              <a:gd name="connsiteX3988" fmla="*/ 4962242 w 4999285"/>
              <a:gd name="connsiteY3988" fmla="*/ 1202826 h 1624990"/>
              <a:gd name="connsiteX3989" fmla="*/ 4964947 w 4999285"/>
              <a:gd name="connsiteY3989" fmla="*/ 1203367 h 1624990"/>
              <a:gd name="connsiteX3990" fmla="*/ 4965370 w 4999285"/>
              <a:gd name="connsiteY3990" fmla="*/ 1214347 h 1624990"/>
              <a:gd name="connsiteX3991" fmla="*/ 4962379 w 4999285"/>
              <a:gd name="connsiteY3991" fmla="*/ 1207615 h 1624990"/>
              <a:gd name="connsiteX3992" fmla="*/ 4960056 w 4999285"/>
              <a:gd name="connsiteY3992" fmla="*/ 1202389 h 1624990"/>
              <a:gd name="connsiteX3993" fmla="*/ 4961337 w 4999285"/>
              <a:gd name="connsiteY3993" fmla="*/ 1202645 h 1624990"/>
              <a:gd name="connsiteX3994" fmla="*/ 4961416 w 4999285"/>
              <a:gd name="connsiteY3994" fmla="*/ 1205450 h 1624990"/>
              <a:gd name="connsiteX3995" fmla="*/ 4976100 w 4999285"/>
              <a:gd name="connsiteY3995" fmla="*/ 1198641 h 1624990"/>
              <a:gd name="connsiteX3996" fmla="*/ 4976725 w 4999285"/>
              <a:gd name="connsiteY3996" fmla="*/ 1202389 h 1624990"/>
              <a:gd name="connsiteX3997" fmla="*/ 4983868 w 4999285"/>
              <a:gd name="connsiteY3997" fmla="*/ 1207151 h 1624990"/>
              <a:gd name="connsiteX3998" fmla="*/ 4975574 w 4999285"/>
              <a:gd name="connsiteY3998" fmla="*/ 1205492 h 1624990"/>
              <a:gd name="connsiteX3999" fmla="*/ 4977376 w 4999285"/>
              <a:gd name="connsiteY3999" fmla="*/ 1182035 h 1624990"/>
              <a:gd name="connsiteX4000" fmla="*/ 4976100 w 4999285"/>
              <a:gd name="connsiteY4000" fmla="*/ 1198641 h 1624990"/>
              <a:gd name="connsiteX4001" fmla="*/ 4974343 w 4999285"/>
              <a:gd name="connsiteY4001" fmla="*/ 1188101 h 1624990"/>
              <a:gd name="connsiteX4002" fmla="*/ 4977746 w 4999285"/>
              <a:gd name="connsiteY4002" fmla="*/ 1177221 h 1624990"/>
              <a:gd name="connsiteX4003" fmla="*/ 4979106 w 4999285"/>
              <a:gd name="connsiteY4003" fmla="*/ 1178576 h 1624990"/>
              <a:gd name="connsiteX4004" fmla="*/ 4977376 w 4999285"/>
              <a:gd name="connsiteY4004" fmla="*/ 1182035 h 1624990"/>
              <a:gd name="connsiteX4005" fmla="*/ 120214 w 4999285"/>
              <a:gd name="connsiteY4005" fmla="*/ 1172958 h 1624990"/>
              <a:gd name="connsiteX4006" fmla="*/ 122573 w 4999285"/>
              <a:gd name="connsiteY4006" fmla="*/ 1201270 h 1624990"/>
              <a:gd name="connsiteX4007" fmla="*/ 123080 w 4999285"/>
              <a:gd name="connsiteY4007" fmla="*/ 1212744 h 1624990"/>
              <a:gd name="connsiteX4008" fmla="*/ 122915 w 4999285"/>
              <a:gd name="connsiteY4008" fmla="*/ 1225274 h 1624990"/>
              <a:gd name="connsiteX4009" fmla="*/ 122494 w 4999285"/>
              <a:gd name="connsiteY4009" fmla="*/ 1225364 h 1624990"/>
              <a:gd name="connsiteX4010" fmla="*/ 120192 w 4999285"/>
              <a:gd name="connsiteY4010" fmla="*/ 1206032 h 1624990"/>
              <a:gd name="connsiteX4011" fmla="*/ 116313 w 4999285"/>
              <a:gd name="connsiteY4011" fmla="*/ 1193118 h 1624990"/>
              <a:gd name="connsiteX4012" fmla="*/ 116428 w 4999285"/>
              <a:gd name="connsiteY4012" fmla="*/ 1192482 h 1624990"/>
              <a:gd name="connsiteX4013" fmla="*/ 4882325 w 4999285"/>
              <a:gd name="connsiteY4013" fmla="*/ 1171993 h 1624990"/>
              <a:gd name="connsiteX4014" fmla="*/ 4883856 w 4999285"/>
              <a:gd name="connsiteY4014" fmla="*/ 1221439 h 1624990"/>
              <a:gd name="connsiteX4015" fmla="*/ 4885467 w 4999285"/>
              <a:gd name="connsiteY4015" fmla="*/ 1226810 h 1624990"/>
              <a:gd name="connsiteX4016" fmla="*/ 4884601 w 4999285"/>
              <a:gd name="connsiteY4016" fmla="*/ 1238107 h 1624990"/>
              <a:gd name="connsiteX4017" fmla="*/ 4883763 w 4999285"/>
              <a:gd name="connsiteY4017" fmla="*/ 1243414 h 1624990"/>
              <a:gd name="connsiteX4018" fmla="*/ 4885679 w 4999285"/>
              <a:gd name="connsiteY4018" fmla="*/ 1242456 h 1624990"/>
              <a:gd name="connsiteX4019" fmla="*/ 4890659 w 4999285"/>
              <a:gd name="connsiteY4019" fmla="*/ 1244116 h 1624990"/>
              <a:gd name="connsiteX4020" fmla="*/ 4885467 w 4999285"/>
              <a:gd name="connsiteY4020" fmla="*/ 1226810 h 1624990"/>
              <a:gd name="connsiteX4021" fmla="*/ 4888618 w 4999285"/>
              <a:gd name="connsiteY4021" fmla="*/ 1185720 h 1624990"/>
              <a:gd name="connsiteX4022" fmla="*/ 4882325 w 4999285"/>
              <a:gd name="connsiteY4022" fmla="*/ 1171993 h 1624990"/>
              <a:gd name="connsiteX4023" fmla="*/ 26941 w 4999285"/>
              <a:gd name="connsiteY4023" fmla="*/ 1171060 h 1624990"/>
              <a:gd name="connsiteX4024" fmla="*/ 25780 w 4999285"/>
              <a:gd name="connsiteY4024" fmla="*/ 1195046 h 1624990"/>
              <a:gd name="connsiteX4025" fmla="*/ 20540 w 4999285"/>
              <a:gd name="connsiteY4025" fmla="*/ 1190085 h 1624990"/>
              <a:gd name="connsiteX4026" fmla="*/ 20203 w 4999285"/>
              <a:gd name="connsiteY4026" fmla="*/ 1184495 h 1624990"/>
              <a:gd name="connsiteX4027" fmla="*/ 29704 w 4999285"/>
              <a:gd name="connsiteY4027" fmla="*/ 1165551 h 1624990"/>
              <a:gd name="connsiteX4028" fmla="*/ 35866 w 4999285"/>
              <a:gd name="connsiteY4028" fmla="*/ 1191061 h 1624990"/>
              <a:gd name="connsiteX4029" fmla="*/ 37436 w 4999285"/>
              <a:gd name="connsiteY4029" fmla="*/ 1200389 h 1624990"/>
              <a:gd name="connsiteX4030" fmla="*/ 37028 w 4999285"/>
              <a:gd name="connsiteY4030" fmla="*/ 1201000 h 1624990"/>
              <a:gd name="connsiteX4031" fmla="*/ 36433 w 4999285"/>
              <a:gd name="connsiteY4031" fmla="*/ 1201063 h 1624990"/>
              <a:gd name="connsiteX4032" fmla="*/ 33871 w 4999285"/>
              <a:gd name="connsiteY4032" fmla="*/ 1199781 h 1624990"/>
              <a:gd name="connsiteX4033" fmla="*/ 29821 w 4999285"/>
              <a:gd name="connsiteY4033" fmla="*/ 1189675 h 1624990"/>
              <a:gd name="connsiteX4034" fmla="*/ 28336 w 4999285"/>
              <a:gd name="connsiteY4034" fmla="*/ 1174026 h 1624990"/>
              <a:gd name="connsiteX4035" fmla="*/ 28237 w 4999285"/>
              <a:gd name="connsiteY4035" fmla="*/ 1168477 h 1624990"/>
              <a:gd name="connsiteX4036" fmla="*/ 28130 w 4999285"/>
              <a:gd name="connsiteY4036" fmla="*/ 1162475 h 1624990"/>
              <a:gd name="connsiteX4037" fmla="*/ 28237 w 4999285"/>
              <a:gd name="connsiteY4037" fmla="*/ 1168477 h 1624990"/>
              <a:gd name="connsiteX4038" fmla="*/ 26941 w 4999285"/>
              <a:gd name="connsiteY4038" fmla="*/ 1171060 h 1624990"/>
              <a:gd name="connsiteX4039" fmla="*/ 27323 w 4999285"/>
              <a:gd name="connsiteY4039" fmla="*/ 1163170 h 1624990"/>
              <a:gd name="connsiteX4040" fmla="*/ 28130 w 4999285"/>
              <a:gd name="connsiteY4040" fmla="*/ 1162475 h 1624990"/>
              <a:gd name="connsiteX4041" fmla="*/ 4979106 w 4999285"/>
              <a:gd name="connsiteY4041" fmla="*/ 1159526 h 1624990"/>
              <a:gd name="connsiteX4042" fmla="*/ 4977746 w 4999285"/>
              <a:gd name="connsiteY4042" fmla="*/ 1177221 h 1624990"/>
              <a:gd name="connsiteX4043" fmla="*/ 4975775 w 4999285"/>
              <a:gd name="connsiteY4043" fmla="*/ 1175258 h 1624990"/>
              <a:gd name="connsiteX4044" fmla="*/ 4960056 w 4999285"/>
              <a:gd name="connsiteY4044" fmla="*/ 1157145 h 1624990"/>
              <a:gd name="connsiteX4045" fmla="*/ 4961244 w 4999285"/>
              <a:gd name="connsiteY4045" fmla="*/ 1167840 h 1624990"/>
              <a:gd name="connsiteX4046" fmla="*/ 4962242 w 4999285"/>
              <a:gd name="connsiteY4046" fmla="*/ 1202826 h 1624990"/>
              <a:gd name="connsiteX4047" fmla="*/ 4961337 w 4999285"/>
              <a:gd name="connsiteY4047" fmla="*/ 1202645 h 1624990"/>
              <a:gd name="connsiteX4048" fmla="*/ 128836 w 4999285"/>
              <a:gd name="connsiteY4048" fmla="*/ 1135539 h 1624990"/>
              <a:gd name="connsiteX4049" fmla="*/ 129051 w 4999285"/>
              <a:gd name="connsiteY4049" fmla="*/ 1136610 h 1624990"/>
              <a:gd name="connsiteX4050" fmla="*/ 129420 w 4999285"/>
              <a:gd name="connsiteY4050" fmla="*/ 1144737 h 1624990"/>
              <a:gd name="connsiteX4051" fmla="*/ 129052 w 4999285"/>
              <a:gd name="connsiteY4051" fmla="*/ 1165744 h 1624990"/>
              <a:gd name="connsiteX4052" fmla="*/ 127129 w 4999285"/>
              <a:gd name="connsiteY4052" fmla="*/ 1204345 h 1624990"/>
              <a:gd name="connsiteX4053" fmla="*/ 125627 w 4999285"/>
              <a:gd name="connsiteY4053" fmla="*/ 1226894 h 1624990"/>
              <a:gd name="connsiteX4054" fmla="*/ 124600 w 4999285"/>
              <a:gd name="connsiteY4054" fmla="*/ 1224916 h 1624990"/>
              <a:gd name="connsiteX4055" fmla="*/ 123627 w 4999285"/>
              <a:gd name="connsiteY4055" fmla="*/ 1225123 h 1624990"/>
              <a:gd name="connsiteX4056" fmla="*/ 123080 w 4999285"/>
              <a:gd name="connsiteY4056" fmla="*/ 1212744 h 1624990"/>
              <a:gd name="connsiteX4057" fmla="*/ 123296 w 4999285"/>
              <a:gd name="connsiteY4057" fmla="*/ 1196334 h 1624990"/>
              <a:gd name="connsiteX4058" fmla="*/ 127335 w 4999285"/>
              <a:gd name="connsiteY4058" fmla="*/ 1141739 h 1624990"/>
              <a:gd name="connsiteX4059" fmla="*/ 128836 w 4999285"/>
              <a:gd name="connsiteY4059" fmla="*/ 1135539 h 1624990"/>
              <a:gd name="connsiteX4060" fmla="*/ 4941036 w 4999285"/>
              <a:gd name="connsiteY4060" fmla="*/ 1125715 h 1624990"/>
              <a:gd name="connsiteX4061" fmla="*/ 4943650 w 4999285"/>
              <a:gd name="connsiteY4061" fmla="*/ 1161936 h 1624990"/>
              <a:gd name="connsiteX4062" fmla="*/ 4946487 w 4999285"/>
              <a:gd name="connsiteY4062" fmla="*/ 1203440 h 1624990"/>
              <a:gd name="connsiteX4063" fmla="*/ 4944042 w 4999285"/>
              <a:gd name="connsiteY4063" fmla="*/ 1193333 h 1624990"/>
              <a:gd name="connsiteX4064" fmla="*/ 4943113 w 4999285"/>
              <a:gd name="connsiteY4064" fmla="*/ 1189704 h 1624990"/>
              <a:gd name="connsiteX4065" fmla="*/ 4941006 w 4999285"/>
              <a:gd name="connsiteY4065" fmla="*/ 1133333 h 1624990"/>
              <a:gd name="connsiteX4066" fmla="*/ 4941036 w 4999285"/>
              <a:gd name="connsiteY4066" fmla="*/ 1125715 h 1624990"/>
              <a:gd name="connsiteX4067" fmla="*/ 124716 w 4999285"/>
              <a:gd name="connsiteY4067" fmla="*/ 1124358 h 1624990"/>
              <a:gd name="connsiteX4068" fmla="*/ 122573 w 4999285"/>
              <a:gd name="connsiteY4068" fmla="*/ 1160789 h 1624990"/>
              <a:gd name="connsiteX4069" fmla="*/ 120214 w 4999285"/>
              <a:gd name="connsiteY4069" fmla="*/ 1172958 h 1624990"/>
              <a:gd name="connsiteX4070" fmla="*/ 119211 w 4999285"/>
              <a:gd name="connsiteY4070" fmla="*/ 1160929 h 1624990"/>
              <a:gd name="connsiteX4071" fmla="*/ 122573 w 4999285"/>
              <a:gd name="connsiteY4071" fmla="*/ 1144120 h 1624990"/>
              <a:gd name="connsiteX4072" fmla="*/ 122238 w 4999285"/>
              <a:gd name="connsiteY4072" fmla="*/ 1141603 h 1624990"/>
              <a:gd name="connsiteX4073" fmla="*/ 122573 w 4999285"/>
              <a:gd name="connsiteY4073" fmla="*/ 1139357 h 1624990"/>
              <a:gd name="connsiteX4074" fmla="*/ 119122 w 4999285"/>
              <a:gd name="connsiteY4074" fmla="*/ 1118236 h 1624990"/>
              <a:gd name="connsiteX4075" fmla="*/ 122238 w 4999285"/>
              <a:gd name="connsiteY4075" fmla="*/ 1141603 h 1624990"/>
              <a:gd name="connsiteX4076" fmla="*/ 121233 w 4999285"/>
              <a:gd name="connsiteY4076" fmla="*/ 1148327 h 1624990"/>
              <a:gd name="connsiteX4077" fmla="*/ 120192 w 4999285"/>
              <a:gd name="connsiteY4077" fmla="*/ 1151264 h 1624990"/>
              <a:gd name="connsiteX4078" fmla="*/ 4867527 w 4999285"/>
              <a:gd name="connsiteY4078" fmla="*/ 1114963 h 1624990"/>
              <a:gd name="connsiteX4079" fmla="*/ 4869568 w 4999285"/>
              <a:gd name="connsiteY4079" fmla="*/ 1119045 h 1624990"/>
              <a:gd name="connsiteX4080" fmla="*/ 4869997 w 4999285"/>
              <a:gd name="connsiteY4080" fmla="*/ 1122905 h 1624990"/>
              <a:gd name="connsiteX4081" fmla="*/ 4869568 w 4999285"/>
              <a:gd name="connsiteY4081" fmla="*/ 1128570 h 1624990"/>
              <a:gd name="connsiteX4082" fmla="*/ 20785 w 4999285"/>
              <a:gd name="connsiteY4082" fmla="*/ 1105562 h 1624990"/>
              <a:gd name="connsiteX4083" fmla="*/ 21953 w 4999285"/>
              <a:gd name="connsiteY4083" fmla="*/ 1105691 h 1624990"/>
              <a:gd name="connsiteX4084" fmla="*/ 34467 w 4999285"/>
              <a:gd name="connsiteY4084" fmla="*/ 1136976 h 1624990"/>
              <a:gd name="connsiteX4085" fmla="*/ 36848 w 4999285"/>
              <a:gd name="connsiteY4085" fmla="*/ 1144120 h 1624990"/>
              <a:gd name="connsiteX4086" fmla="*/ 24942 w 4999285"/>
              <a:gd name="connsiteY4086" fmla="*/ 1134595 h 1624990"/>
              <a:gd name="connsiteX4087" fmla="*/ 22488 w 4999285"/>
              <a:gd name="connsiteY4087" fmla="*/ 1114804 h 1624990"/>
              <a:gd name="connsiteX4088" fmla="*/ 4870860 w 4999285"/>
              <a:gd name="connsiteY4088" fmla="*/ 1102537 h 1624990"/>
              <a:gd name="connsiteX4089" fmla="*/ 4871582 w 4999285"/>
              <a:gd name="connsiteY4089" fmla="*/ 1103382 h 1624990"/>
              <a:gd name="connsiteX4090" fmla="*/ 4871572 w 4999285"/>
              <a:gd name="connsiteY4090" fmla="*/ 1103493 h 1624990"/>
              <a:gd name="connsiteX4091" fmla="*/ 126579 w 4999285"/>
              <a:gd name="connsiteY4091" fmla="*/ 1098220 h 1624990"/>
              <a:gd name="connsiteX4092" fmla="*/ 127335 w 4999285"/>
              <a:gd name="connsiteY4092" fmla="*/ 1098876 h 1624990"/>
              <a:gd name="connsiteX4093" fmla="*/ 127582 w 4999285"/>
              <a:gd name="connsiteY4093" fmla="*/ 1104298 h 1624990"/>
              <a:gd name="connsiteX4094" fmla="*/ 124716 w 4999285"/>
              <a:gd name="connsiteY4094" fmla="*/ 1124358 h 1624990"/>
              <a:gd name="connsiteX4095" fmla="*/ 124954 w 4999285"/>
              <a:gd name="connsiteY4095" fmla="*/ 1120307 h 1624990"/>
              <a:gd name="connsiteX4096" fmla="*/ 126579 w 4999285"/>
              <a:gd name="connsiteY4096" fmla="*/ 1098220 h 1624990"/>
              <a:gd name="connsiteX4097" fmla="*/ 15417 w 4999285"/>
              <a:gd name="connsiteY4097" fmla="*/ 1089351 h 1624990"/>
              <a:gd name="connsiteX4098" fmla="*/ 19832 w 4999285"/>
              <a:gd name="connsiteY4098" fmla="*/ 1100388 h 1624990"/>
              <a:gd name="connsiteX4099" fmla="*/ 20785 w 4999285"/>
              <a:gd name="connsiteY4099" fmla="*/ 1105562 h 1624990"/>
              <a:gd name="connsiteX4100" fmla="*/ 18808 w 4999285"/>
              <a:gd name="connsiteY4100" fmla="*/ 1105344 h 1624990"/>
              <a:gd name="connsiteX4101" fmla="*/ 13035 w 4999285"/>
              <a:gd name="connsiteY4101" fmla="*/ 1098876 h 1624990"/>
              <a:gd name="connsiteX4102" fmla="*/ 15417 w 4999285"/>
              <a:gd name="connsiteY4102" fmla="*/ 1089351 h 1624990"/>
              <a:gd name="connsiteX4103" fmla="*/ 4874375 w 4999285"/>
              <a:gd name="connsiteY4103" fmla="*/ 1074292 h 1624990"/>
              <a:gd name="connsiteX4104" fmla="*/ 4876712 w 4999285"/>
              <a:gd name="connsiteY4104" fmla="*/ 1099995 h 1624990"/>
              <a:gd name="connsiteX4105" fmla="*/ 4877357 w 4999285"/>
              <a:gd name="connsiteY4105" fmla="*/ 1110072 h 1624990"/>
              <a:gd name="connsiteX4106" fmla="*/ 4876052 w 4999285"/>
              <a:gd name="connsiteY4106" fmla="*/ 1108612 h 1624990"/>
              <a:gd name="connsiteX4107" fmla="*/ 4871582 w 4999285"/>
              <a:gd name="connsiteY4107" fmla="*/ 1103382 h 1624990"/>
              <a:gd name="connsiteX4108" fmla="*/ 4873865 w 4999285"/>
              <a:gd name="connsiteY4108" fmla="*/ 1078138 h 1624990"/>
              <a:gd name="connsiteX4109" fmla="*/ 4976725 w 4999285"/>
              <a:gd name="connsiteY4109" fmla="*/ 1073801 h 1624990"/>
              <a:gd name="connsiteX4110" fmla="*/ 4981487 w 4999285"/>
              <a:gd name="connsiteY4110" fmla="*/ 1083326 h 1624990"/>
              <a:gd name="connsiteX4111" fmla="*/ 4981487 w 4999285"/>
              <a:gd name="connsiteY4111" fmla="*/ 1085708 h 1624990"/>
              <a:gd name="connsiteX4112" fmla="*/ 4980351 w 4999285"/>
              <a:gd name="connsiteY4112" fmla="*/ 1087397 h 1624990"/>
              <a:gd name="connsiteX4113" fmla="*/ 4855281 w 4999285"/>
              <a:gd name="connsiteY4113" fmla="*/ 1057133 h 1624990"/>
              <a:gd name="connsiteX4114" fmla="*/ 4862425 w 4999285"/>
              <a:gd name="connsiteY4114" fmla="*/ 1080945 h 1624990"/>
              <a:gd name="connsiteX4115" fmla="*/ 4867527 w 4999285"/>
              <a:gd name="connsiteY4115" fmla="*/ 1114963 h 1624990"/>
              <a:gd name="connsiteX4116" fmla="*/ 4860043 w 4999285"/>
              <a:gd name="connsiteY4116" fmla="*/ 1099995 h 1624990"/>
              <a:gd name="connsiteX4117" fmla="*/ 4852900 w 4999285"/>
              <a:gd name="connsiteY4117" fmla="*/ 1083326 h 1624990"/>
              <a:gd name="connsiteX4118" fmla="*/ 4855281 w 4999285"/>
              <a:gd name="connsiteY4118" fmla="*/ 1057133 h 1624990"/>
              <a:gd name="connsiteX4119" fmla="*/ 117784 w 4999285"/>
              <a:gd name="connsiteY4119" fmla="*/ 1046351 h 1624990"/>
              <a:gd name="connsiteX4120" fmla="*/ 118244 w 4999285"/>
              <a:gd name="connsiteY4120" fmla="*/ 1091151 h 1624990"/>
              <a:gd name="connsiteX4121" fmla="*/ 119122 w 4999285"/>
              <a:gd name="connsiteY4121" fmla="*/ 1118236 h 1624990"/>
              <a:gd name="connsiteX4122" fmla="*/ 117810 w 4999285"/>
              <a:gd name="connsiteY4122" fmla="*/ 1108401 h 1624990"/>
              <a:gd name="connsiteX4123" fmla="*/ 116205 w 4999285"/>
              <a:gd name="connsiteY4123" fmla="*/ 1092343 h 1624990"/>
              <a:gd name="connsiteX4124" fmla="*/ 116761 w 4999285"/>
              <a:gd name="connsiteY4124" fmla="*/ 1075679 h 1624990"/>
              <a:gd name="connsiteX4125" fmla="*/ 117784 w 4999285"/>
              <a:gd name="connsiteY4125" fmla="*/ 1046351 h 1624990"/>
              <a:gd name="connsiteX4126" fmla="*/ 4874429 w 4999285"/>
              <a:gd name="connsiteY4126" fmla="*/ 1034917 h 1624990"/>
              <a:gd name="connsiteX4127" fmla="*/ 4873441 w 4999285"/>
              <a:gd name="connsiteY4127" fmla="*/ 1039731 h 1624990"/>
              <a:gd name="connsiteX4128" fmla="*/ 4874331 w 4999285"/>
              <a:gd name="connsiteY4128" fmla="*/ 1057133 h 1624990"/>
              <a:gd name="connsiteX4129" fmla="*/ 4875847 w 4999285"/>
              <a:gd name="connsiteY4129" fmla="*/ 1063199 h 1624990"/>
              <a:gd name="connsiteX4130" fmla="*/ 4874375 w 4999285"/>
              <a:gd name="connsiteY4130" fmla="*/ 1074292 h 1624990"/>
              <a:gd name="connsiteX4131" fmla="*/ 4871950 w 4999285"/>
              <a:gd name="connsiteY4131" fmla="*/ 1047608 h 1624990"/>
              <a:gd name="connsiteX4132" fmla="*/ 4872824 w 4999285"/>
              <a:gd name="connsiteY4132" fmla="*/ 1037716 h 1624990"/>
              <a:gd name="connsiteX4133" fmla="*/ 4964818 w 4999285"/>
              <a:gd name="connsiteY4133" fmla="*/ 1004745 h 1624990"/>
              <a:gd name="connsiteX4134" fmla="*/ 4967200 w 4999285"/>
              <a:gd name="connsiteY4134" fmla="*/ 1011889 h 1624990"/>
              <a:gd name="connsiteX4135" fmla="*/ 4967515 w 4999285"/>
              <a:gd name="connsiteY4135" fmla="*/ 1020400 h 1624990"/>
              <a:gd name="connsiteX4136" fmla="*/ 26211 w 4999285"/>
              <a:gd name="connsiteY4136" fmla="*/ 998550 h 1624990"/>
              <a:gd name="connsiteX4137" fmla="*/ 25863 w 4999285"/>
              <a:gd name="connsiteY4137" fmla="*/ 1005153 h 1624990"/>
              <a:gd name="connsiteX4138" fmla="*/ 24942 w 4999285"/>
              <a:gd name="connsiteY4138" fmla="*/ 1003626 h 1624990"/>
              <a:gd name="connsiteX4139" fmla="*/ 4962888 w 4999285"/>
              <a:gd name="connsiteY4139" fmla="*/ 995710 h 1624990"/>
              <a:gd name="connsiteX4140" fmla="*/ 4967200 w 4999285"/>
              <a:gd name="connsiteY4140" fmla="*/ 1057133 h 1624990"/>
              <a:gd name="connsiteX4141" fmla="*/ 4971962 w 4999285"/>
              <a:gd name="connsiteY4141" fmla="*/ 1140476 h 1624990"/>
              <a:gd name="connsiteX4142" fmla="*/ 4967515 w 4999285"/>
              <a:gd name="connsiteY4142" fmla="*/ 1020400 h 1624990"/>
              <a:gd name="connsiteX4143" fmla="*/ 4969631 w 4999285"/>
              <a:gd name="connsiteY4143" fmla="*/ 1032683 h 1624990"/>
              <a:gd name="connsiteX4144" fmla="*/ 4979619 w 4999285"/>
              <a:gd name="connsiteY4144" fmla="*/ 1088486 h 1624990"/>
              <a:gd name="connsiteX4145" fmla="*/ 4980351 w 4999285"/>
              <a:gd name="connsiteY4145" fmla="*/ 1087397 h 1624990"/>
              <a:gd name="connsiteX4146" fmla="*/ 4986250 w 4999285"/>
              <a:gd name="connsiteY4146" fmla="*/ 1109520 h 1624990"/>
              <a:gd name="connsiteX4147" fmla="*/ 4983868 w 4999285"/>
              <a:gd name="connsiteY4147" fmla="*/ 1121426 h 1624990"/>
              <a:gd name="connsiteX4148" fmla="*/ 4976725 w 4999285"/>
              <a:gd name="connsiteY4148" fmla="*/ 1135714 h 1624990"/>
              <a:gd name="connsiteX4149" fmla="*/ 4979106 w 4999285"/>
              <a:gd name="connsiteY4149" fmla="*/ 1154764 h 1624990"/>
              <a:gd name="connsiteX4150" fmla="*/ 4969581 w 4999285"/>
              <a:gd name="connsiteY4150" fmla="*/ 1161908 h 1624990"/>
              <a:gd name="connsiteX4151" fmla="*/ 4972061 w 4999285"/>
              <a:gd name="connsiteY4151" fmla="*/ 1171558 h 1624990"/>
              <a:gd name="connsiteX4152" fmla="*/ 4975775 w 4999285"/>
              <a:gd name="connsiteY4152" fmla="*/ 1175258 h 1624990"/>
              <a:gd name="connsiteX4153" fmla="*/ 4973076 w 4999285"/>
              <a:gd name="connsiteY4153" fmla="*/ 1188006 h 1624990"/>
              <a:gd name="connsiteX4154" fmla="*/ 4970259 w 4999285"/>
              <a:gd name="connsiteY4154" fmla="*/ 1201273 h 1624990"/>
              <a:gd name="connsiteX4155" fmla="*/ 4969917 w 4999285"/>
              <a:gd name="connsiteY4155" fmla="*/ 1204361 h 1624990"/>
              <a:gd name="connsiteX4156" fmla="*/ 4964947 w 4999285"/>
              <a:gd name="connsiteY4156" fmla="*/ 1203367 h 1624990"/>
              <a:gd name="connsiteX4157" fmla="*/ 4964818 w 4999285"/>
              <a:gd name="connsiteY4157" fmla="*/ 1200008 h 1624990"/>
              <a:gd name="connsiteX4158" fmla="*/ 4961244 w 4999285"/>
              <a:gd name="connsiteY4158" fmla="*/ 1167840 h 1624990"/>
              <a:gd name="connsiteX4159" fmla="*/ 4960056 w 4999285"/>
              <a:gd name="connsiteY4159" fmla="*/ 1126189 h 1624990"/>
              <a:gd name="connsiteX4160" fmla="*/ 4967200 w 4999285"/>
              <a:gd name="connsiteY4160" fmla="*/ 1188101 h 1624990"/>
              <a:gd name="connsiteX4161" fmla="*/ 4969581 w 4999285"/>
              <a:gd name="connsiteY4161" fmla="*/ 1202389 h 1624990"/>
              <a:gd name="connsiteX4162" fmla="*/ 4962437 w 4999285"/>
              <a:gd name="connsiteY4162" fmla="*/ 997601 h 1624990"/>
              <a:gd name="connsiteX4163" fmla="*/ 4962888 w 4999285"/>
              <a:gd name="connsiteY4163" fmla="*/ 995710 h 1624990"/>
              <a:gd name="connsiteX4164" fmla="*/ 4869869 w 4999285"/>
              <a:gd name="connsiteY4164" fmla="*/ 988007 h 1624990"/>
              <a:gd name="connsiteX4165" fmla="*/ 4876712 w 4999285"/>
              <a:gd name="connsiteY4165" fmla="*/ 999983 h 1624990"/>
              <a:gd name="connsiteX4166" fmla="*/ 4881475 w 4999285"/>
              <a:gd name="connsiteY4166" fmla="*/ 1009508 h 1624990"/>
              <a:gd name="connsiteX4167" fmla="*/ 4870963 w 4999285"/>
              <a:gd name="connsiteY4167" fmla="*/ 992839 h 1624990"/>
              <a:gd name="connsiteX4168" fmla="*/ 8273 w 4999285"/>
              <a:gd name="connsiteY4168" fmla="*/ 972670 h 1624990"/>
              <a:gd name="connsiteX4169" fmla="*/ 22560 w 4999285"/>
              <a:gd name="connsiteY4169" fmla="*/ 1003626 h 1624990"/>
              <a:gd name="connsiteX4170" fmla="*/ 25560 w 4999285"/>
              <a:gd name="connsiteY4170" fmla="*/ 1010906 h 1624990"/>
              <a:gd name="connsiteX4171" fmla="*/ 25863 w 4999285"/>
              <a:gd name="connsiteY4171" fmla="*/ 1005153 h 1624990"/>
              <a:gd name="connsiteX4172" fmla="*/ 31739 w 4999285"/>
              <a:gd name="connsiteY4172" fmla="*/ 1014892 h 1624990"/>
              <a:gd name="connsiteX4173" fmla="*/ 32085 w 4999285"/>
              <a:gd name="connsiteY4173" fmla="*/ 1029820 h 1624990"/>
              <a:gd name="connsiteX4174" fmla="*/ 24942 w 4999285"/>
              <a:gd name="connsiteY4174" fmla="*/ 1034582 h 1624990"/>
              <a:gd name="connsiteX4175" fmla="*/ 32085 w 4999285"/>
              <a:gd name="connsiteY4175" fmla="*/ 1056014 h 1624990"/>
              <a:gd name="connsiteX4176" fmla="*/ 34467 w 4999285"/>
              <a:gd name="connsiteY4176" fmla="*/ 1065539 h 1624990"/>
              <a:gd name="connsiteX4177" fmla="*/ 39229 w 4999285"/>
              <a:gd name="connsiteY4177" fmla="*/ 1075064 h 1624990"/>
              <a:gd name="connsiteX4178" fmla="*/ 39649 w 4999285"/>
              <a:gd name="connsiteY4178" fmla="*/ 1075894 h 1624990"/>
              <a:gd name="connsiteX4179" fmla="*/ 39874 w 4999285"/>
              <a:gd name="connsiteY4179" fmla="*/ 1084011 h 1624990"/>
              <a:gd name="connsiteX4180" fmla="*/ 27323 w 4999285"/>
              <a:gd name="connsiteY4180" fmla="*/ 1079826 h 1624990"/>
              <a:gd name="connsiteX4181" fmla="*/ 24942 w 4999285"/>
              <a:gd name="connsiteY4181" fmla="*/ 1106020 h 1624990"/>
              <a:gd name="connsiteX4182" fmla="*/ 21953 w 4999285"/>
              <a:gd name="connsiteY4182" fmla="*/ 1105691 h 1624990"/>
              <a:gd name="connsiteX4183" fmla="*/ 19832 w 4999285"/>
              <a:gd name="connsiteY4183" fmla="*/ 1100388 h 1624990"/>
              <a:gd name="connsiteX4184" fmla="*/ 17798 w 4999285"/>
              <a:gd name="connsiteY4184" fmla="*/ 1089351 h 1624990"/>
              <a:gd name="connsiteX4185" fmla="*/ 5892 w 4999285"/>
              <a:gd name="connsiteY4185" fmla="*/ 1041726 h 1624990"/>
              <a:gd name="connsiteX4186" fmla="*/ 5892 w 4999285"/>
              <a:gd name="connsiteY4186" fmla="*/ 979814 h 1624990"/>
              <a:gd name="connsiteX4187" fmla="*/ 8273 w 4999285"/>
              <a:gd name="connsiteY4187" fmla="*/ 972670 h 1624990"/>
              <a:gd name="connsiteX4188" fmla="*/ 124954 w 4999285"/>
              <a:gd name="connsiteY4188" fmla="*/ 958382 h 1624990"/>
              <a:gd name="connsiteX4189" fmla="*/ 124921 w 4999285"/>
              <a:gd name="connsiteY4189" fmla="*/ 959134 h 1624990"/>
              <a:gd name="connsiteX4190" fmla="*/ 124877 w 4999285"/>
              <a:gd name="connsiteY4190" fmla="*/ 958764 h 1624990"/>
              <a:gd name="connsiteX4191" fmla="*/ 25428 w 4999285"/>
              <a:gd name="connsiteY4191" fmla="*/ 957151 h 1624990"/>
              <a:gd name="connsiteX4192" fmla="*/ 29722 w 4999285"/>
              <a:gd name="connsiteY4192" fmla="*/ 972117 h 1624990"/>
              <a:gd name="connsiteX4193" fmla="*/ 33972 w 4999285"/>
              <a:gd name="connsiteY4193" fmla="*/ 987265 h 1624990"/>
              <a:gd name="connsiteX4194" fmla="*/ 33483 w 4999285"/>
              <a:gd name="connsiteY4194" fmla="*/ 987437 h 1624990"/>
              <a:gd name="connsiteX4195" fmla="*/ 27323 w 4999285"/>
              <a:gd name="connsiteY4195" fmla="*/ 994101 h 1624990"/>
              <a:gd name="connsiteX4196" fmla="*/ 26211 w 4999285"/>
              <a:gd name="connsiteY4196" fmla="*/ 998550 h 1624990"/>
              <a:gd name="connsiteX4197" fmla="*/ 27323 w 4999285"/>
              <a:gd name="connsiteY4197" fmla="*/ 977432 h 1624990"/>
              <a:gd name="connsiteX4198" fmla="*/ 25428 w 4999285"/>
              <a:gd name="connsiteY4198" fmla="*/ 957151 h 1624990"/>
              <a:gd name="connsiteX4199" fmla="*/ 4916737 w 4999285"/>
              <a:gd name="connsiteY4199" fmla="*/ 949780 h 1624990"/>
              <a:gd name="connsiteX4200" fmla="*/ 4938625 w 4999285"/>
              <a:gd name="connsiteY4200" fmla="*/ 1021414 h 1624990"/>
              <a:gd name="connsiteX4201" fmla="*/ 4938456 w 4999285"/>
              <a:gd name="connsiteY4201" fmla="*/ 1023111 h 1624990"/>
              <a:gd name="connsiteX4202" fmla="*/ 4921956 w 4999285"/>
              <a:gd name="connsiteY4202" fmla="*/ 973789 h 1624990"/>
              <a:gd name="connsiteX4203" fmla="*/ 4958233 w 4999285"/>
              <a:gd name="connsiteY4203" fmla="*/ 947579 h 1624990"/>
              <a:gd name="connsiteX4204" fmla="*/ 4959949 w 4999285"/>
              <a:gd name="connsiteY4204" fmla="*/ 952138 h 1624990"/>
              <a:gd name="connsiteX4205" fmla="*/ 4972326 w 4999285"/>
              <a:gd name="connsiteY4205" fmla="*/ 969510 h 1624990"/>
              <a:gd name="connsiteX4206" fmla="*/ 4978536 w 4999285"/>
              <a:gd name="connsiteY4206" fmla="*/ 982038 h 1624990"/>
              <a:gd name="connsiteX4207" fmla="*/ 4979106 w 4999285"/>
              <a:gd name="connsiteY4207" fmla="*/ 995220 h 1624990"/>
              <a:gd name="connsiteX4208" fmla="*/ 4971962 w 4999285"/>
              <a:gd name="connsiteY4208" fmla="*/ 1026176 h 1624990"/>
              <a:gd name="connsiteX4209" fmla="*/ 4969581 w 4999285"/>
              <a:gd name="connsiteY4209" fmla="*/ 1007126 h 1624990"/>
              <a:gd name="connsiteX4210" fmla="*/ 4960056 w 4999285"/>
              <a:gd name="connsiteY4210" fmla="*/ 959501 h 1624990"/>
              <a:gd name="connsiteX4211" fmla="*/ 4915328 w 4999285"/>
              <a:gd name="connsiteY4211" fmla="*/ 945170 h 1624990"/>
              <a:gd name="connsiteX4212" fmla="*/ 4916362 w 4999285"/>
              <a:gd name="connsiteY4212" fmla="*/ 948058 h 1624990"/>
              <a:gd name="connsiteX4213" fmla="*/ 4916737 w 4999285"/>
              <a:gd name="connsiteY4213" fmla="*/ 949780 h 1624990"/>
              <a:gd name="connsiteX4214" fmla="*/ 4954233 w 4999285"/>
              <a:gd name="connsiteY4214" fmla="*/ 921417 h 1624990"/>
              <a:gd name="connsiteX4215" fmla="*/ 4958233 w 4999285"/>
              <a:gd name="connsiteY4215" fmla="*/ 947579 h 1624990"/>
              <a:gd name="connsiteX4216" fmla="*/ 4958122 w 4999285"/>
              <a:gd name="connsiteY4216" fmla="*/ 947285 h 1624990"/>
              <a:gd name="connsiteX4217" fmla="*/ 4952912 w 4999285"/>
              <a:gd name="connsiteY4217" fmla="*/ 933308 h 1624990"/>
              <a:gd name="connsiteX4218" fmla="*/ 4872051 w 4999285"/>
              <a:gd name="connsiteY4218" fmla="*/ 918767 h 1624990"/>
              <a:gd name="connsiteX4219" fmla="*/ 4871871 w 4999285"/>
              <a:gd name="connsiteY4219" fmla="*/ 919338 h 1624990"/>
              <a:gd name="connsiteX4220" fmla="*/ 4871950 w 4999285"/>
              <a:gd name="connsiteY4220" fmla="*/ 919020 h 1624990"/>
              <a:gd name="connsiteX4221" fmla="*/ 4874398 w 4999285"/>
              <a:gd name="connsiteY4221" fmla="*/ 912900 h 1624990"/>
              <a:gd name="connsiteX4222" fmla="*/ 4872051 w 4999285"/>
              <a:gd name="connsiteY4222" fmla="*/ 918767 h 1624990"/>
              <a:gd name="connsiteX4223" fmla="*/ 4873303 w 4999285"/>
              <a:gd name="connsiteY4223" fmla="*/ 914804 h 1624990"/>
              <a:gd name="connsiteX4224" fmla="*/ 4877505 w 4999285"/>
              <a:gd name="connsiteY4224" fmla="*/ 905132 h 1624990"/>
              <a:gd name="connsiteX4225" fmla="*/ 4876877 w 4999285"/>
              <a:gd name="connsiteY4225" fmla="*/ 908588 h 1624990"/>
              <a:gd name="connsiteX4226" fmla="*/ 4874398 w 4999285"/>
              <a:gd name="connsiteY4226" fmla="*/ 912900 h 1624990"/>
              <a:gd name="connsiteX4227" fmla="*/ 143611 w 4999285"/>
              <a:gd name="connsiteY4227" fmla="*/ 888027 h 1624990"/>
              <a:gd name="connsiteX4228" fmla="*/ 144004 w 4999285"/>
              <a:gd name="connsiteY4228" fmla="*/ 889326 h 1624990"/>
              <a:gd name="connsiteX4229" fmla="*/ 129717 w 4999285"/>
              <a:gd name="connsiteY4229" fmla="*/ 1151264 h 1624990"/>
              <a:gd name="connsiteX4230" fmla="*/ 129420 w 4999285"/>
              <a:gd name="connsiteY4230" fmla="*/ 1144737 h 1624990"/>
              <a:gd name="connsiteX4231" fmla="*/ 129522 w 4999285"/>
              <a:gd name="connsiteY4231" fmla="*/ 1138953 h 1624990"/>
              <a:gd name="connsiteX4232" fmla="*/ 129051 w 4999285"/>
              <a:gd name="connsiteY4232" fmla="*/ 1136610 h 1624990"/>
              <a:gd name="connsiteX4233" fmla="*/ 127582 w 4999285"/>
              <a:gd name="connsiteY4233" fmla="*/ 1104298 h 1624990"/>
              <a:gd name="connsiteX4234" fmla="*/ 132098 w 4999285"/>
              <a:gd name="connsiteY4234" fmla="*/ 1072682 h 1624990"/>
              <a:gd name="connsiteX4235" fmla="*/ 124954 w 4999285"/>
              <a:gd name="connsiteY4235" fmla="*/ 1060776 h 1624990"/>
              <a:gd name="connsiteX4236" fmla="*/ 122717 w 4999285"/>
              <a:gd name="connsiteY4236" fmla="*/ 1009764 h 1624990"/>
              <a:gd name="connsiteX4237" fmla="*/ 124921 w 4999285"/>
              <a:gd name="connsiteY4237" fmla="*/ 959134 h 1624990"/>
              <a:gd name="connsiteX4238" fmla="*/ 124966 w 4999285"/>
              <a:gd name="connsiteY4238" fmla="*/ 959510 h 1624990"/>
              <a:gd name="connsiteX4239" fmla="*/ 124954 w 4999285"/>
              <a:gd name="connsiteY4239" fmla="*/ 958382 h 1624990"/>
              <a:gd name="connsiteX4240" fmla="*/ 118125 w 4999285"/>
              <a:gd name="connsiteY4240" fmla="*/ 899197 h 1624990"/>
              <a:gd name="connsiteX4241" fmla="*/ 122544 w 4999285"/>
              <a:gd name="connsiteY4241" fmla="*/ 905716 h 1624990"/>
              <a:gd name="connsiteX4242" fmla="*/ 127335 w 4999285"/>
              <a:gd name="connsiteY4242" fmla="*/ 925045 h 1624990"/>
              <a:gd name="connsiteX4243" fmla="*/ 136860 w 4999285"/>
              <a:gd name="connsiteY4243" fmla="*/ 941714 h 1624990"/>
              <a:gd name="connsiteX4244" fmla="*/ 139242 w 4999285"/>
              <a:gd name="connsiteY4244" fmla="*/ 929807 h 1624990"/>
              <a:gd name="connsiteX4245" fmla="*/ 143611 w 4999285"/>
              <a:gd name="connsiteY4245" fmla="*/ 888027 h 1624990"/>
              <a:gd name="connsiteX4246" fmla="*/ 4962437 w 4999285"/>
              <a:gd name="connsiteY4246" fmla="*/ 878539 h 1624990"/>
              <a:gd name="connsiteX4247" fmla="*/ 4967200 w 4999285"/>
              <a:gd name="connsiteY4247" fmla="*/ 892826 h 1624990"/>
              <a:gd name="connsiteX4248" fmla="*/ 4974343 w 4999285"/>
              <a:gd name="connsiteY4248" fmla="*/ 919020 h 1624990"/>
              <a:gd name="connsiteX4249" fmla="*/ 4971713 w 4999285"/>
              <a:gd name="connsiteY4249" fmla="*/ 888329 h 1624990"/>
              <a:gd name="connsiteX4250" fmla="*/ 4974343 w 4999285"/>
              <a:gd name="connsiteY4250" fmla="*/ 895208 h 1624990"/>
              <a:gd name="connsiteX4251" fmla="*/ 4991012 w 4999285"/>
              <a:gd name="connsiteY4251" fmla="*/ 919020 h 1624990"/>
              <a:gd name="connsiteX4252" fmla="*/ 4976725 w 4999285"/>
              <a:gd name="connsiteY4252" fmla="*/ 907114 h 1624990"/>
              <a:gd name="connsiteX4253" fmla="*/ 4998866 w 4999285"/>
              <a:gd name="connsiteY4253" fmla="*/ 1033635 h 1624990"/>
              <a:gd name="connsiteX4254" fmla="*/ 4995775 w 4999285"/>
              <a:gd name="connsiteY4254" fmla="*/ 1026176 h 1624990"/>
              <a:gd name="connsiteX4255" fmla="*/ 4986250 w 4999285"/>
              <a:gd name="connsiteY4255" fmla="*/ 997601 h 1624990"/>
              <a:gd name="connsiteX4256" fmla="*/ 4978536 w 4999285"/>
              <a:gd name="connsiteY4256" fmla="*/ 982038 h 1624990"/>
              <a:gd name="connsiteX4257" fmla="*/ 4977774 w 4999285"/>
              <a:gd name="connsiteY4257" fmla="*/ 964415 h 1624990"/>
              <a:gd name="connsiteX4258" fmla="*/ 4964818 w 4999285"/>
              <a:gd name="connsiteY4258" fmla="*/ 902351 h 1624990"/>
              <a:gd name="connsiteX4259" fmla="*/ 4962437 w 4999285"/>
              <a:gd name="connsiteY4259" fmla="*/ 878539 h 1624990"/>
              <a:gd name="connsiteX4260" fmla="*/ 4886121 w 4999285"/>
              <a:gd name="connsiteY4260" fmla="*/ 857746 h 1624990"/>
              <a:gd name="connsiteX4261" fmla="*/ 4889811 w 4999285"/>
              <a:gd name="connsiteY4261" fmla="*/ 862666 h 1624990"/>
              <a:gd name="connsiteX4262" fmla="*/ 4883856 w 4999285"/>
              <a:gd name="connsiteY4262" fmla="*/ 888064 h 1624990"/>
              <a:gd name="connsiteX4263" fmla="*/ 4881475 w 4999285"/>
              <a:gd name="connsiteY4263" fmla="*/ 895208 h 1624990"/>
              <a:gd name="connsiteX4264" fmla="*/ 4877505 w 4999285"/>
              <a:gd name="connsiteY4264" fmla="*/ 905132 h 1624990"/>
              <a:gd name="connsiteX4265" fmla="*/ 4968094 w 4999285"/>
              <a:gd name="connsiteY4265" fmla="*/ 846108 h 1624990"/>
              <a:gd name="connsiteX4266" fmla="*/ 4971713 w 4999285"/>
              <a:gd name="connsiteY4266" fmla="*/ 888329 h 1624990"/>
              <a:gd name="connsiteX4267" fmla="*/ 4966325 w 4999285"/>
              <a:gd name="connsiteY4267" fmla="*/ 874240 h 1624990"/>
              <a:gd name="connsiteX4268" fmla="*/ 4967954 w 4999285"/>
              <a:gd name="connsiteY4268" fmla="*/ 846554 h 1624990"/>
              <a:gd name="connsiteX4269" fmla="*/ 4891709 w 4999285"/>
              <a:gd name="connsiteY4269" fmla="*/ 834881 h 1624990"/>
              <a:gd name="connsiteX4270" fmla="*/ 4894242 w 4999285"/>
              <a:gd name="connsiteY4270" fmla="*/ 840149 h 1624990"/>
              <a:gd name="connsiteX4271" fmla="*/ 4893239 w 4999285"/>
              <a:gd name="connsiteY4271" fmla="*/ 846195 h 1624990"/>
              <a:gd name="connsiteX4272" fmla="*/ 4889439 w 4999285"/>
              <a:gd name="connsiteY4272" fmla="*/ 844104 h 1624990"/>
              <a:gd name="connsiteX4273" fmla="*/ 4871950 w 4999285"/>
              <a:gd name="connsiteY4273" fmla="*/ 826151 h 1624990"/>
              <a:gd name="connsiteX4274" fmla="*/ 4881475 w 4999285"/>
              <a:gd name="connsiteY4274" fmla="*/ 833295 h 1624990"/>
              <a:gd name="connsiteX4275" fmla="*/ 4888394 w 4999285"/>
              <a:gd name="connsiteY4275" fmla="*/ 843530 h 1624990"/>
              <a:gd name="connsiteX4276" fmla="*/ 4889439 w 4999285"/>
              <a:gd name="connsiteY4276" fmla="*/ 844104 h 1624990"/>
              <a:gd name="connsiteX4277" fmla="*/ 4886237 w 4999285"/>
              <a:gd name="connsiteY4277" fmla="*/ 857108 h 1624990"/>
              <a:gd name="connsiteX4278" fmla="*/ 4886121 w 4999285"/>
              <a:gd name="connsiteY4278" fmla="*/ 857746 h 1624990"/>
              <a:gd name="connsiteX4279" fmla="*/ 4883856 w 4999285"/>
              <a:gd name="connsiteY4279" fmla="*/ 854726 h 1624990"/>
              <a:gd name="connsiteX4280" fmla="*/ 4871950 w 4999285"/>
              <a:gd name="connsiteY4280" fmla="*/ 826151 h 1624990"/>
              <a:gd name="connsiteX4281" fmla="*/ 4971622 w 4999285"/>
              <a:gd name="connsiteY4281" fmla="*/ 811454 h 1624990"/>
              <a:gd name="connsiteX4282" fmla="*/ 4979429 w 4999285"/>
              <a:gd name="connsiteY4282" fmla="*/ 818993 h 1624990"/>
              <a:gd name="connsiteX4283" fmla="*/ 4983868 w 4999285"/>
              <a:gd name="connsiteY4283" fmla="*/ 835676 h 1624990"/>
              <a:gd name="connsiteX4284" fmla="*/ 4974343 w 4999285"/>
              <a:gd name="connsiteY4284" fmla="*/ 826151 h 1624990"/>
              <a:gd name="connsiteX4285" fmla="*/ 4968094 w 4999285"/>
              <a:gd name="connsiteY4285" fmla="*/ 846108 h 1624990"/>
              <a:gd name="connsiteX4286" fmla="*/ 4967200 w 4999285"/>
              <a:gd name="connsiteY4286" fmla="*/ 835676 h 1624990"/>
              <a:gd name="connsiteX4287" fmla="*/ 4964960 w 4999285"/>
              <a:gd name="connsiteY4287" fmla="*/ 819295 h 1624990"/>
              <a:gd name="connsiteX4288" fmla="*/ 4967117 w 4999285"/>
              <a:gd name="connsiteY4288" fmla="*/ 814715 h 1624990"/>
              <a:gd name="connsiteX4289" fmla="*/ 4967200 w 4999285"/>
              <a:gd name="connsiteY4289" fmla="*/ 816626 h 1624990"/>
              <a:gd name="connsiteX4290" fmla="*/ 4969581 w 4999285"/>
              <a:gd name="connsiteY4290" fmla="*/ 826151 h 1624990"/>
              <a:gd name="connsiteX4291" fmla="*/ 4971519 w 4999285"/>
              <a:gd name="connsiteY4291" fmla="*/ 812482 h 1624990"/>
              <a:gd name="connsiteX4292" fmla="*/ 31191 w 4999285"/>
              <a:gd name="connsiteY4292" fmla="*/ 778882 h 1624990"/>
              <a:gd name="connsiteX4293" fmla="*/ 32085 w 4999285"/>
              <a:gd name="connsiteY4293" fmla="*/ 789314 h 1624990"/>
              <a:gd name="connsiteX4294" fmla="*/ 34325 w 4999285"/>
              <a:gd name="connsiteY4294" fmla="*/ 805695 h 1624990"/>
              <a:gd name="connsiteX4295" fmla="*/ 32168 w 4999285"/>
              <a:gd name="connsiteY4295" fmla="*/ 810275 h 1624990"/>
              <a:gd name="connsiteX4296" fmla="*/ 32085 w 4999285"/>
              <a:gd name="connsiteY4296" fmla="*/ 808364 h 1624990"/>
              <a:gd name="connsiteX4297" fmla="*/ 29704 w 4999285"/>
              <a:gd name="connsiteY4297" fmla="*/ 798839 h 1624990"/>
              <a:gd name="connsiteX4298" fmla="*/ 27766 w 4999285"/>
              <a:gd name="connsiteY4298" fmla="*/ 812508 h 1624990"/>
              <a:gd name="connsiteX4299" fmla="*/ 27663 w 4999285"/>
              <a:gd name="connsiteY4299" fmla="*/ 813536 h 1624990"/>
              <a:gd name="connsiteX4300" fmla="*/ 19856 w 4999285"/>
              <a:gd name="connsiteY4300" fmla="*/ 805997 h 1624990"/>
              <a:gd name="connsiteX4301" fmla="*/ 15417 w 4999285"/>
              <a:gd name="connsiteY4301" fmla="*/ 789314 h 1624990"/>
              <a:gd name="connsiteX4302" fmla="*/ 24942 w 4999285"/>
              <a:gd name="connsiteY4302" fmla="*/ 798839 h 1624990"/>
              <a:gd name="connsiteX4303" fmla="*/ 106046 w 4999285"/>
              <a:gd name="connsiteY4303" fmla="*/ 778795 h 1624990"/>
              <a:gd name="connsiteX4304" fmla="*/ 109846 w 4999285"/>
              <a:gd name="connsiteY4304" fmla="*/ 780886 h 1624990"/>
              <a:gd name="connsiteX4305" fmla="*/ 107576 w 4999285"/>
              <a:gd name="connsiteY4305" fmla="*/ 790109 h 1624990"/>
              <a:gd name="connsiteX4306" fmla="*/ 105043 w 4999285"/>
              <a:gd name="connsiteY4306" fmla="*/ 784841 h 1624990"/>
              <a:gd name="connsiteX4307" fmla="*/ 113164 w 4999285"/>
              <a:gd name="connsiteY4307" fmla="*/ 767244 h 1624990"/>
              <a:gd name="connsiteX4308" fmla="*/ 115429 w 4999285"/>
              <a:gd name="connsiteY4308" fmla="*/ 770264 h 1624990"/>
              <a:gd name="connsiteX4309" fmla="*/ 127335 w 4999285"/>
              <a:gd name="connsiteY4309" fmla="*/ 798839 h 1624990"/>
              <a:gd name="connsiteX4310" fmla="*/ 117810 w 4999285"/>
              <a:gd name="connsiteY4310" fmla="*/ 791695 h 1624990"/>
              <a:gd name="connsiteX4311" fmla="*/ 110891 w 4999285"/>
              <a:gd name="connsiteY4311" fmla="*/ 781460 h 1624990"/>
              <a:gd name="connsiteX4312" fmla="*/ 109846 w 4999285"/>
              <a:gd name="connsiteY4312" fmla="*/ 780886 h 1624990"/>
              <a:gd name="connsiteX4313" fmla="*/ 113048 w 4999285"/>
              <a:gd name="connsiteY4313" fmla="*/ 767882 h 1624990"/>
              <a:gd name="connsiteX4314" fmla="*/ 27572 w 4999285"/>
              <a:gd name="connsiteY4314" fmla="*/ 736661 h 1624990"/>
              <a:gd name="connsiteX4315" fmla="*/ 32960 w 4999285"/>
              <a:gd name="connsiteY4315" fmla="*/ 750750 h 1624990"/>
              <a:gd name="connsiteX4316" fmla="*/ 31331 w 4999285"/>
              <a:gd name="connsiteY4316" fmla="*/ 778436 h 1624990"/>
              <a:gd name="connsiteX4317" fmla="*/ 31191 w 4999285"/>
              <a:gd name="connsiteY4317" fmla="*/ 778882 h 1624990"/>
              <a:gd name="connsiteX4318" fmla="*/ 121780 w 4999285"/>
              <a:gd name="connsiteY4318" fmla="*/ 719858 h 1624990"/>
              <a:gd name="connsiteX4319" fmla="*/ 113164 w 4999285"/>
              <a:gd name="connsiteY4319" fmla="*/ 767244 h 1624990"/>
              <a:gd name="connsiteX4320" fmla="*/ 109474 w 4999285"/>
              <a:gd name="connsiteY4320" fmla="*/ 762324 h 1624990"/>
              <a:gd name="connsiteX4321" fmla="*/ 115429 w 4999285"/>
              <a:gd name="connsiteY4321" fmla="*/ 736926 h 1624990"/>
              <a:gd name="connsiteX4322" fmla="*/ 117810 w 4999285"/>
              <a:gd name="connsiteY4322" fmla="*/ 729782 h 1624990"/>
              <a:gd name="connsiteX4323" fmla="*/ 124887 w 4999285"/>
              <a:gd name="connsiteY4323" fmla="*/ 712090 h 1624990"/>
              <a:gd name="connsiteX4324" fmla="*/ 121780 w 4999285"/>
              <a:gd name="connsiteY4324" fmla="*/ 719858 h 1624990"/>
              <a:gd name="connsiteX4325" fmla="*/ 122408 w 4999285"/>
              <a:gd name="connsiteY4325" fmla="*/ 716402 h 1624990"/>
              <a:gd name="connsiteX4326" fmla="*/ 127234 w 4999285"/>
              <a:gd name="connsiteY4326" fmla="*/ 706223 h 1624990"/>
              <a:gd name="connsiteX4327" fmla="*/ 125982 w 4999285"/>
              <a:gd name="connsiteY4327" fmla="*/ 710186 h 1624990"/>
              <a:gd name="connsiteX4328" fmla="*/ 124887 w 4999285"/>
              <a:gd name="connsiteY4328" fmla="*/ 712090 h 1624990"/>
              <a:gd name="connsiteX4329" fmla="*/ 127414 w 4999285"/>
              <a:gd name="connsiteY4329" fmla="*/ 705652 h 1624990"/>
              <a:gd name="connsiteX4330" fmla="*/ 127335 w 4999285"/>
              <a:gd name="connsiteY4330" fmla="*/ 705970 h 1624990"/>
              <a:gd name="connsiteX4331" fmla="*/ 127234 w 4999285"/>
              <a:gd name="connsiteY4331" fmla="*/ 706223 h 1624990"/>
              <a:gd name="connsiteX4332" fmla="*/ 41052 w 4999285"/>
              <a:gd name="connsiteY4332" fmla="*/ 677411 h 1624990"/>
              <a:gd name="connsiteX4333" fmla="*/ 41163 w 4999285"/>
              <a:gd name="connsiteY4333" fmla="*/ 677705 h 1624990"/>
              <a:gd name="connsiteX4334" fmla="*/ 46373 w 4999285"/>
              <a:gd name="connsiteY4334" fmla="*/ 691682 h 1624990"/>
              <a:gd name="connsiteX4335" fmla="*/ 45052 w 4999285"/>
              <a:gd name="connsiteY4335" fmla="*/ 703573 h 1624990"/>
              <a:gd name="connsiteX4336" fmla="*/ 82548 w 4999285"/>
              <a:gd name="connsiteY4336" fmla="*/ 675210 h 1624990"/>
              <a:gd name="connsiteX4337" fmla="*/ 83957 w 4999285"/>
              <a:gd name="connsiteY4337" fmla="*/ 679820 h 1624990"/>
              <a:gd name="connsiteX4338" fmla="*/ 82923 w 4999285"/>
              <a:gd name="connsiteY4338" fmla="*/ 676932 h 1624990"/>
              <a:gd name="connsiteX4339" fmla="*/ 4874364 w 4999285"/>
              <a:gd name="connsiteY4339" fmla="*/ 665856 h 1624990"/>
              <a:gd name="connsiteX4340" fmla="*/ 4874408 w 4999285"/>
              <a:gd name="connsiteY4340" fmla="*/ 666226 h 1624990"/>
              <a:gd name="connsiteX4341" fmla="*/ 4874331 w 4999285"/>
              <a:gd name="connsiteY4341" fmla="*/ 666608 h 1624990"/>
              <a:gd name="connsiteX4342" fmla="*/ 4973074 w 4999285"/>
              <a:gd name="connsiteY4342" fmla="*/ 626440 h 1624990"/>
              <a:gd name="connsiteX4343" fmla="*/ 4971962 w 4999285"/>
              <a:gd name="connsiteY4343" fmla="*/ 647558 h 1624990"/>
              <a:gd name="connsiteX4344" fmla="*/ 4973857 w 4999285"/>
              <a:gd name="connsiteY4344" fmla="*/ 667839 h 1624990"/>
              <a:gd name="connsiteX4345" fmla="*/ 4969563 w 4999285"/>
              <a:gd name="connsiteY4345" fmla="*/ 652873 h 1624990"/>
              <a:gd name="connsiteX4346" fmla="*/ 4965313 w 4999285"/>
              <a:gd name="connsiteY4346" fmla="*/ 637725 h 1624990"/>
              <a:gd name="connsiteX4347" fmla="*/ 4965802 w 4999285"/>
              <a:gd name="connsiteY4347" fmla="*/ 637553 h 1624990"/>
              <a:gd name="connsiteX4348" fmla="*/ 4971962 w 4999285"/>
              <a:gd name="connsiteY4348" fmla="*/ 630889 h 1624990"/>
              <a:gd name="connsiteX4349" fmla="*/ 4973422 w 4999285"/>
              <a:gd name="connsiteY4349" fmla="*/ 619837 h 1624990"/>
              <a:gd name="connsiteX4350" fmla="*/ 4974343 w 4999285"/>
              <a:gd name="connsiteY4350" fmla="*/ 621364 h 1624990"/>
              <a:gd name="connsiteX4351" fmla="*/ 4973074 w 4999285"/>
              <a:gd name="connsiteY4351" fmla="*/ 626440 h 1624990"/>
              <a:gd name="connsiteX4352" fmla="*/ 117810 w 4999285"/>
              <a:gd name="connsiteY4352" fmla="*/ 615482 h 1624990"/>
              <a:gd name="connsiteX4353" fmla="*/ 128322 w 4999285"/>
              <a:gd name="connsiteY4353" fmla="*/ 632151 h 1624990"/>
              <a:gd name="connsiteX4354" fmla="*/ 129416 w 4999285"/>
              <a:gd name="connsiteY4354" fmla="*/ 636983 h 1624990"/>
              <a:gd name="connsiteX4355" fmla="*/ 122573 w 4999285"/>
              <a:gd name="connsiteY4355" fmla="*/ 625007 h 1624990"/>
              <a:gd name="connsiteX4356" fmla="*/ 117810 w 4999285"/>
              <a:gd name="connsiteY4356" fmla="*/ 615482 h 1624990"/>
              <a:gd name="connsiteX4357" fmla="*/ 31770 w 4999285"/>
              <a:gd name="connsiteY4357" fmla="*/ 604590 h 1624990"/>
              <a:gd name="connsiteX4358" fmla="*/ 34467 w 4999285"/>
              <a:gd name="connsiteY4358" fmla="*/ 620245 h 1624990"/>
              <a:gd name="connsiteX4359" fmla="*/ 32085 w 4999285"/>
              <a:gd name="connsiteY4359" fmla="*/ 613101 h 1624990"/>
              <a:gd name="connsiteX4360" fmla="*/ 60829 w 4999285"/>
              <a:gd name="connsiteY4360" fmla="*/ 601879 h 1624990"/>
              <a:gd name="connsiteX4361" fmla="*/ 77329 w 4999285"/>
              <a:gd name="connsiteY4361" fmla="*/ 651201 h 1624990"/>
              <a:gd name="connsiteX4362" fmla="*/ 82548 w 4999285"/>
              <a:gd name="connsiteY4362" fmla="*/ 675210 h 1624990"/>
              <a:gd name="connsiteX4363" fmla="*/ 60660 w 4999285"/>
              <a:gd name="connsiteY4363" fmla="*/ 603576 h 1624990"/>
              <a:gd name="connsiteX4364" fmla="*/ 60829 w 4999285"/>
              <a:gd name="connsiteY4364" fmla="*/ 601879 h 1624990"/>
              <a:gd name="connsiteX4365" fmla="*/ 27323 w 4999285"/>
              <a:gd name="connsiteY4365" fmla="*/ 598814 h 1624990"/>
              <a:gd name="connsiteX4366" fmla="*/ 29704 w 4999285"/>
              <a:gd name="connsiteY4366" fmla="*/ 617864 h 1624990"/>
              <a:gd name="connsiteX4367" fmla="*/ 39229 w 4999285"/>
              <a:gd name="connsiteY4367" fmla="*/ 665489 h 1624990"/>
              <a:gd name="connsiteX4368" fmla="*/ 41052 w 4999285"/>
              <a:gd name="connsiteY4368" fmla="*/ 677411 h 1624990"/>
              <a:gd name="connsiteX4369" fmla="*/ 39336 w 4999285"/>
              <a:gd name="connsiteY4369" fmla="*/ 672852 h 1624990"/>
              <a:gd name="connsiteX4370" fmla="*/ 26959 w 4999285"/>
              <a:gd name="connsiteY4370" fmla="*/ 655480 h 1624990"/>
              <a:gd name="connsiteX4371" fmla="*/ 20749 w 4999285"/>
              <a:gd name="connsiteY4371" fmla="*/ 642952 h 1624990"/>
              <a:gd name="connsiteX4372" fmla="*/ 20179 w 4999285"/>
              <a:gd name="connsiteY4372" fmla="*/ 629770 h 1624990"/>
              <a:gd name="connsiteX4373" fmla="*/ 27323 w 4999285"/>
              <a:gd name="connsiteY4373" fmla="*/ 598814 h 1624990"/>
              <a:gd name="connsiteX4374" fmla="*/ 419 w 4999285"/>
              <a:gd name="connsiteY4374" fmla="*/ 591355 h 1624990"/>
              <a:gd name="connsiteX4375" fmla="*/ 3510 w 4999285"/>
              <a:gd name="connsiteY4375" fmla="*/ 598814 h 1624990"/>
              <a:gd name="connsiteX4376" fmla="*/ 13035 w 4999285"/>
              <a:gd name="connsiteY4376" fmla="*/ 627389 h 1624990"/>
              <a:gd name="connsiteX4377" fmla="*/ 20749 w 4999285"/>
              <a:gd name="connsiteY4377" fmla="*/ 642952 h 1624990"/>
              <a:gd name="connsiteX4378" fmla="*/ 21511 w 4999285"/>
              <a:gd name="connsiteY4378" fmla="*/ 660575 h 1624990"/>
              <a:gd name="connsiteX4379" fmla="*/ 34467 w 4999285"/>
              <a:gd name="connsiteY4379" fmla="*/ 722639 h 1624990"/>
              <a:gd name="connsiteX4380" fmla="*/ 36848 w 4999285"/>
              <a:gd name="connsiteY4380" fmla="*/ 746451 h 1624990"/>
              <a:gd name="connsiteX4381" fmla="*/ 32085 w 4999285"/>
              <a:gd name="connsiteY4381" fmla="*/ 732164 h 1624990"/>
              <a:gd name="connsiteX4382" fmla="*/ 24942 w 4999285"/>
              <a:gd name="connsiteY4382" fmla="*/ 705970 h 1624990"/>
              <a:gd name="connsiteX4383" fmla="*/ 27572 w 4999285"/>
              <a:gd name="connsiteY4383" fmla="*/ 736661 h 1624990"/>
              <a:gd name="connsiteX4384" fmla="*/ 24942 w 4999285"/>
              <a:gd name="connsiteY4384" fmla="*/ 729782 h 1624990"/>
              <a:gd name="connsiteX4385" fmla="*/ 8273 w 4999285"/>
              <a:gd name="connsiteY4385" fmla="*/ 705970 h 1624990"/>
              <a:gd name="connsiteX4386" fmla="*/ 22560 w 4999285"/>
              <a:gd name="connsiteY4386" fmla="*/ 717876 h 1624990"/>
              <a:gd name="connsiteX4387" fmla="*/ 419 w 4999285"/>
              <a:gd name="connsiteY4387" fmla="*/ 591355 h 1624990"/>
              <a:gd name="connsiteX4388" fmla="*/ 124910 w 4999285"/>
              <a:gd name="connsiteY4388" fmla="*/ 550698 h 1624990"/>
              <a:gd name="connsiteX4389" fmla="*/ 127335 w 4999285"/>
              <a:gd name="connsiteY4389" fmla="*/ 577382 h 1624990"/>
              <a:gd name="connsiteX4390" fmla="*/ 126461 w 4999285"/>
              <a:gd name="connsiteY4390" fmla="*/ 587274 h 1624990"/>
              <a:gd name="connsiteX4391" fmla="*/ 124856 w 4999285"/>
              <a:gd name="connsiteY4391" fmla="*/ 590073 h 1624990"/>
              <a:gd name="connsiteX4392" fmla="*/ 125844 w 4999285"/>
              <a:gd name="connsiteY4392" fmla="*/ 585259 h 1624990"/>
              <a:gd name="connsiteX4393" fmla="*/ 124954 w 4999285"/>
              <a:gd name="connsiteY4393" fmla="*/ 567857 h 1624990"/>
              <a:gd name="connsiteX4394" fmla="*/ 123438 w 4999285"/>
              <a:gd name="connsiteY4394" fmla="*/ 561791 h 1624990"/>
              <a:gd name="connsiteX4395" fmla="*/ 18934 w 4999285"/>
              <a:gd name="connsiteY4395" fmla="*/ 537593 h 1624990"/>
              <a:gd name="connsiteX4396" fmla="*/ 22560 w 4999285"/>
              <a:gd name="connsiteY4396" fmla="*/ 551189 h 1624990"/>
              <a:gd name="connsiteX4397" fmla="*/ 17798 w 4999285"/>
              <a:gd name="connsiteY4397" fmla="*/ 541664 h 1624990"/>
              <a:gd name="connsiteX4398" fmla="*/ 17798 w 4999285"/>
              <a:gd name="connsiteY4398" fmla="*/ 539282 h 1624990"/>
              <a:gd name="connsiteX4399" fmla="*/ 127713 w 4999285"/>
              <a:gd name="connsiteY4399" fmla="*/ 521497 h 1624990"/>
              <a:gd name="connsiteX4400" fmla="*/ 128425 w 4999285"/>
              <a:gd name="connsiteY4400" fmla="*/ 522453 h 1624990"/>
              <a:gd name="connsiteX4401" fmla="*/ 127703 w 4999285"/>
              <a:gd name="connsiteY4401" fmla="*/ 521608 h 1624990"/>
              <a:gd name="connsiteX4402" fmla="*/ 4978500 w 4999285"/>
              <a:gd name="connsiteY4402" fmla="*/ 519428 h 1624990"/>
              <a:gd name="connsiteX4403" fmla="*/ 4980477 w 4999285"/>
              <a:gd name="connsiteY4403" fmla="*/ 519646 h 1624990"/>
              <a:gd name="connsiteX4404" fmla="*/ 4986250 w 4999285"/>
              <a:gd name="connsiteY4404" fmla="*/ 526114 h 1624990"/>
              <a:gd name="connsiteX4405" fmla="*/ 4983868 w 4999285"/>
              <a:gd name="connsiteY4405" fmla="*/ 535639 h 1624990"/>
              <a:gd name="connsiteX4406" fmla="*/ 4979453 w 4999285"/>
              <a:gd name="connsiteY4406" fmla="*/ 524602 h 1624990"/>
              <a:gd name="connsiteX4407" fmla="*/ 4974343 w 4999285"/>
              <a:gd name="connsiteY4407" fmla="*/ 518970 h 1624990"/>
              <a:gd name="connsiteX4408" fmla="*/ 4977332 w 4999285"/>
              <a:gd name="connsiteY4408" fmla="*/ 519299 h 1624990"/>
              <a:gd name="connsiteX4409" fmla="*/ 4979453 w 4999285"/>
              <a:gd name="connsiteY4409" fmla="*/ 524602 h 1624990"/>
              <a:gd name="connsiteX4410" fmla="*/ 4981487 w 4999285"/>
              <a:gd name="connsiteY4410" fmla="*/ 535639 h 1624990"/>
              <a:gd name="connsiteX4411" fmla="*/ 4993393 w 4999285"/>
              <a:gd name="connsiteY4411" fmla="*/ 583264 h 1624990"/>
              <a:gd name="connsiteX4412" fmla="*/ 4993393 w 4999285"/>
              <a:gd name="connsiteY4412" fmla="*/ 645176 h 1624990"/>
              <a:gd name="connsiteX4413" fmla="*/ 4991012 w 4999285"/>
              <a:gd name="connsiteY4413" fmla="*/ 652320 h 1624990"/>
              <a:gd name="connsiteX4414" fmla="*/ 4976725 w 4999285"/>
              <a:gd name="connsiteY4414" fmla="*/ 621364 h 1624990"/>
              <a:gd name="connsiteX4415" fmla="*/ 4973725 w 4999285"/>
              <a:gd name="connsiteY4415" fmla="*/ 614084 h 1624990"/>
              <a:gd name="connsiteX4416" fmla="*/ 4973422 w 4999285"/>
              <a:gd name="connsiteY4416" fmla="*/ 619837 h 1624990"/>
              <a:gd name="connsiteX4417" fmla="*/ 4967546 w 4999285"/>
              <a:gd name="connsiteY4417" fmla="*/ 610098 h 1624990"/>
              <a:gd name="connsiteX4418" fmla="*/ 4967200 w 4999285"/>
              <a:gd name="connsiteY4418" fmla="*/ 595170 h 1624990"/>
              <a:gd name="connsiteX4419" fmla="*/ 4974343 w 4999285"/>
              <a:gd name="connsiteY4419" fmla="*/ 590408 h 1624990"/>
              <a:gd name="connsiteX4420" fmla="*/ 4967200 w 4999285"/>
              <a:gd name="connsiteY4420" fmla="*/ 568976 h 1624990"/>
              <a:gd name="connsiteX4421" fmla="*/ 4964818 w 4999285"/>
              <a:gd name="connsiteY4421" fmla="*/ 559451 h 1624990"/>
              <a:gd name="connsiteX4422" fmla="*/ 4960056 w 4999285"/>
              <a:gd name="connsiteY4422" fmla="*/ 549926 h 1624990"/>
              <a:gd name="connsiteX4423" fmla="*/ 4959636 w 4999285"/>
              <a:gd name="connsiteY4423" fmla="*/ 549096 h 1624990"/>
              <a:gd name="connsiteX4424" fmla="*/ 4959411 w 4999285"/>
              <a:gd name="connsiteY4424" fmla="*/ 540979 h 1624990"/>
              <a:gd name="connsiteX4425" fmla="*/ 4971962 w 4999285"/>
              <a:gd name="connsiteY4425" fmla="*/ 545164 h 1624990"/>
              <a:gd name="connsiteX4426" fmla="*/ 4974343 w 4999285"/>
              <a:gd name="connsiteY4426" fmla="*/ 518970 h 1624990"/>
              <a:gd name="connsiteX4427" fmla="*/ 121928 w 4999285"/>
              <a:gd name="connsiteY4427" fmla="*/ 514918 h 1624990"/>
              <a:gd name="connsiteX4428" fmla="*/ 123233 w 4999285"/>
              <a:gd name="connsiteY4428" fmla="*/ 516378 h 1624990"/>
              <a:gd name="connsiteX4429" fmla="*/ 127703 w 4999285"/>
              <a:gd name="connsiteY4429" fmla="*/ 521608 h 1624990"/>
              <a:gd name="connsiteX4430" fmla="*/ 125420 w 4999285"/>
              <a:gd name="connsiteY4430" fmla="*/ 546852 h 1624990"/>
              <a:gd name="connsiteX4431" fmla="*/ 124910 w 4999285"/>
              <a:gd name="connsiteY4431" fmla="*/ 550698 h 1624990"/>
              <a:gd name="connsiteX4432" fmla="*/ 122573 w 4999285"/>
              <a:gd name="connsiteY4432" fmla="*/ 524995 h 1624990"/>
              <a:gd name="connsiteX4433" fmla="*/ 131758 w 4999285"/>
              <a:gd name="connsiteY4433" fmla="*/ 510027 h 1624990"/>
              <a:gd name="connsiteX4434" fmla="*/ 139242 w 4999285"/>
              <a:gd name="connsiteY4434" fmla="*/ 524995 h 1624990"/>
              <a:gd name="connsiteX4435" fmla="*/ 146385 w 4999285"/>
              <a:gd name="connsiteY4435" fmla="*/ 541664 h 1624990"/>
              <a:gd name="connsiteX4436" fmla="*/ 144004 w 4999285"/>
              <a:gd name="connsiteY4436" fmla="*/ 567857 h 1624990"/>
              <a:gd name="connsiteX4437" fmla="*/ 136860 w 4999285"/>
              <a:gd name="connsiteY4437" fmla="*/ 544045 h 1624990"/>
              <a:gd name="connsiteX4438" fmla="*/ 4880163 w 4999285"/>
              <a:gd name="connsiteY4438" fmla="*/ 506754 h 1624990"/>
              <a:gd name="connsiteX4439" fmla="*/ 4881475 w 4999285"/>
              <a:gd name="connsiteY4439" fmla="*/ 516589 h 1624990"/>
              <a:gd name="connsiteX4440" fmla="*/ 4883080 w 4999285"/>
              <a:gd name="connsiteY4440" fmla="*/ 532647 h 1624990"/>
              <a:gd name="connsiteX4441" fmla="*/ 4882524 w 4999285"/>
              <a:gd name="connsiteY4441" fmla="*/ 549311 h 1624990"/>
              <a:gd name="connsiteX4442" fmla="*/ 4881501 w 4999285"/>
              <a:gd name="connsiteY4442" fmla="*/ 578639 h 1624990"/>
              <a:gd name="connsiteX4443" fmla="*/ 4881041 w 4999285"/>
              <a:gd name="connsiteY4443" fmla="*/ 533839 h 1624990"/>
              <a:gd name="connsiteX4444" fmla="*/ 4874569 w 4999285"/>
              <a:gd name="connsiteY4444" fmla="*/ 500632 h 1624990"/>
              <a:gd name="connsiteX4445" fmla="*/ 4874331 w 4999285"/>
              <a:gd name="connsiteY4445" fmla="*/ 504683 h 1624990"/>
              <a:gd name="connsiteX4446" fmla="*/ 4872706 w 4999285"/>
              <a:gd name="connsiteY4446" fmla="*/ 526770 h 1624990"/>
              <a:gd name="connsiteX4447" fmla="*/ 4871950 w 4999285"/>
              <a:gd name="connsiteY4447" fmla="*/ 526114 h 1624990"/>
              <a:gd name="connsiteX4448" fmla="*/ 4871703 w 4999285"/>
              <a:gd name="connsiteY4448" fmla="*/ 520692 h 1624990"/>
              <a:gd name="connsiteX4449" fmla="*/ 129717 w 4999285"/>
              <a:gd name="connsiteY4449" fmla="*/ 496420 h 1624990"/>
              <a:gd name="connsiteX4450" fmla="*/ 131758 w 4999285"/>
              <a:gd name="connsiteY4450" fmla="*/ 510027 h 1624990"/>
              <a:gd name="connsiteX4451" fmla="*/ 129717 w 4999285"/>
              <a:gd name="connsiteY4451" fmla="*/ 505945 h 1624990"/>
              <a:gd name="connsiteX4452" fmla="*/ 129288 w 4999285"/>
              <a:gd name="connsiteY4452" fmla="*/ 502085 h 1624990"/>
              <a:gd name="connsiteX4453" fmla="*/ 4962437 w 4999285"/>
              <a:gd name="connsiteY4453" fmla="*/ 480870 h 1624990"/>
              <a:gd name="connsiteX4454" fmla="*/ 4974343 w 4999285"/>
              <a:gd name="connsiteY4454" fmla="*/ 490395 h 1624990"/>
              <a:gd name="connsiteX4455" fmla="*/ 4976797 w 4999285"/>
              <a:gd name="connsiteY4455" fmla="*/ 510186 h 1624990"/>
              <a:gd name="connsiteX4456" fmla="*/ 4978500 w 4999285"/>
              <a:gd name="connsiteY4456" fmla="*/ 519428 h 1624990"/>
              <a:gd name="connsiteX4457" fmla="*/ 4977332 w 4999285"/>
              <a:gd name="connsiteY4457" fmla="*/ 519299 h 1624990"/>
              <a:gd name="connsiteX4458" fmla="*/ 4964818 w 4999285"/>
              <a:gd name="connsiteY4458" fmla="*/ 488014 h 1624990"/>
              <a:gd name="connsiteX4459" fmla="*/ 4962437 w 4999285"/>
              <a:gd name="connsiteY4459" fmla="*/ 480870 h 1624990"/>
              <a:gd name="connsiteX4460" fmla="*/ 4879093 w 4999285"/>
              <a:gd name="connsiteY4460" fmla="*/ 473726 h 1624990"/>
              <a:gd name="connsiteX4461" fmla="*/ 4880163 w 4999285"/>
              <a:gd name="connsiteY4461" fmla="*/ 506754 h 1624990"/>
              <a:gd name="connsiteX4462" fmla="*/ 4877047 w 4999285"/>
              <a:gd name="connsiteY4462" fmla="*/ 483387 h 1624990"/>
              <a:gd name="connsiteX4463" fmla="*/ 4878052 w 4999285"/>
              <a:gd name="connsiteY4463" fmla="*/ 476663 h 1624990"/>
              <a:gd name="connsiteX4464" fmla="*/ 4879093 w 4999285"/>
              <a:gd name="connsiteY4464" fmla="*/ 473726 h 1624990"/>
              <a:gd name="connsiteX4465" fmla="*/ 4869568 w 4999285"/>
              <a:gd name="connsiteY4465" fmla="*/ 473726 h 1624990"/>
              <a:gd name="connsiteX4466" fmla="*/ 4869865 w 4999285"/>
              <a:gd name="connsiteY4466" fmla="*/ 480253 h 1624990"/>
              <a:gd name="connsiteX4467" fmla="*/ 4869763 w 4999285"/>
              <a:gd name="connsiteY4467" fmla="*/ 486037 h 1624990"/>
              <a:gd name="connsiteX4468" fmla="*/ 4870234 w 4999285"/>
              <a:gd name="connsiteY4468" fmla="*/ 488380 h 1624990"/>
              <a:gd name="connsiteX4469" fmla="*/ 4871703 w 4999285"/>
              <a:gd name="connsiteY4469" fmla="*/ 520692 h 1624990"/>
              <a:gd name="connsiteX4470" fmla="*/ 4867187 w 4999285"/>
              <a:gd name="connsiteY4470" fmla="*/ 552308 h 1624990"/>
              <a:gd name="connsiteX4471" fmla="*/ 4874331 w 4999285"/>
              <a:gd name="connsiteY4471" fmla="*/ 564214 h 1624990"/>
              <a:gd name="connsiteX4472" fmla="*/ 4876568 w 4999285"/>
              <a:gd name="connsiteY4472" fmla="*/ 615226 h 1624990"/>
              <a:gd name="connsiteX4473" fmla="*/ 4874364 w 4999285"/>
              <a:gd name="connsiteY4473" fmla="*/ 665856 h 1624990"/>
              <a:gd name="connsiteX4474" fmla="*/ 4874319 w 4999285"/>
              <a:gd name="connsiteY4474" fmla="*/ 665480 h 1624990"/>
              <a:gd name="connsiteX4475" fmla="*/ 4874331 w 4999285"/>
              <a:gd name="connsiteY4475" fmla="*/ 666608 h 1624990"/>
              <a:gd name="connsiteX4476" fmla="*/ 4881160 w 4999285"/>
              <a:gd name="connsiteY4476" fmla="*/ 725793 h 1624990"/>
              <a:gd name="connsiteX4477" fmla="*/ 4876741 w 4999285"/>
              <a:gd name="connsiteY4477" fmla="*/ 719274 h 1624990"/>
              <a:gd name="connsiteX4478" fmla="*/ 4871950 w 4999285"/>
              <a:gd name="connsiteY4478" fmla="*/ 699945 h 1624990"/>
              <a:gd name="connsiteX4479" fmla="*/ 4862425 w 4999285"/>
              <a:gd name="connsiteY4479" fmla="*/ 683276 h 1624990"/>
              <a:gd name="connsiteX4480" fmla="*/ 4860043 w 4999285"/>
              <a:gd name="connsiteY4480" fmla="*/ 695183 h 1624990"/>
              <a:gd name="connsiteX4481" fmla="*/ 4855674 w 4999285"/>
              <a:gd name="connsiteY4481" fmla="*/ 736963 h 1624990"/>
              <a:gd name="connsiteX4482" fmla="*/ 4855281 w 4999285"/>
              <a:gd name="connsiteY4482" fmla="*/ 735664 h 1624990"/>
              <a:gd name="connsiteX4483" fmla="*/ 4869568 w 4999285"/>
              <a:gd name="connsiteY4483" fmla="*/ 473726 h 1624990"/>
              <a:gd name="connsiteX4484" fmla="*/ 4972344 w 4999285"/>
              <a:gd name="connsiteY4484" fmla="*/ 453930 h 1624990"/>
              <a:gd name="connsiteX4485" fmla="*/ 4971962 w 4999285"/>
              <a:gd name="connsiteY4485" fmla="*/ 461820 h 1624990"/>
              <a:gd name="connsiteX4486" fmla="*/ 4971155 w 4999285"/>
              <a:gd name="connsiteY4486" fmla="*/ 462515 h 1624990"/>
              <a:gd name="connsiteX4487" fmla="*/ 4971048 w 4999285"/>
              <a:gd name="connsiteY4487" fmla="*/ 456513 h 1624990"/>
              <a:gd name="connsiteX4488" fmla="*/ 4879071 w 4999285"/>
              <a:gd name="connsiteY4488" fmla="*/ 452032 h 1624990"/>
              <a:gd name="connsiteX4489" fmla="*/ 4880074 w 4999285"/>
              <a:gd name="connsiteY4489" fmla="*/ 464061 h 1624990"/>
              <a:gd name="connsiteX4490" fmla="*/ 4876712 w 4999285"/>
              <a:gd name="connsiteY4490" fmla="*/ 480870 h 1624990"/>
              <a:gd name="connsiteX4491" fmla="*/ 4877047 w 4999285"/>
              <a:gd name="connsiteY4491" fmla="*/ 483387 h 1624990"/>
              <a:gd name="connsiteX4492" fmla="*/ 4876712 w 4999285"/>
              <a:gd name="connsiteY4492" fmla="*/ 485633 h 1624990"/>
              <a:gd name="connsiteX4493" fmla="*/ 4874569 w 4999285"/>
              <a:gd name="connsiteY4493" fmla="*/ 500632 h 1624990"/>
              <a:gd name="connsiteX4494" fmla="*/ 4876712 w 4999285"/>
              <a:gd name="connsiteY4494" fmla="*/ 464201 h 1624990"/>
              <a:gd name="connsiteX4495" fmla="*/ 21539 w 4999285"/>
              <a:gd name="connsiteY4495" fmla="*/ 447769 h 1624990"/>
              <a:gd name="connsiteX4496" fmla="*/ 23510 w 4999285"/>
              <a:gd name="connsiteY4496" fmla="*/ 449732 h 1624990"/>
              <a:gd name="connsiteX4497" fmla="*/ 20179 w 4999285"/>
              <a:gd name="connsiteY4497" fmla="*/ 465464 h 1624990"/>
              <a:gd name="connsiteX4498" fmla="*/ 21909 w 4999285"/>
              <a:gd name="connsiteY4498" fmla="*/ 442955 h 1624990"/>
              <a:gd name="connsiteX4499" fmla="*/ 21539 w 4999285"/>
              <a:gd name="connsiteY4499" fmla="*/ 447769 h 1624990"/>
              <a:gd name="connsiteX4500" fmla="*/ 20179 w 4999285"/>
              <a:gd name="connsiteY4500" fmla="*/ 446414 h 1624990"/>
              <a:gd name="connsiteX4501" fmla="*/ 4973505 w 4999285"/>
              <a:gd name="connsiteY4501" fmla="*/ 429944 h 1624990"/>
              <a:gd name="connsiteX4502" fmla="*/ 4978745 w 4999285"/>
              <a:gd name="connsiteY4502" fmla="*/ 434905 h 1624990"/>
              <a:gd name="connsiteX4503" fmla="*/ 4979082 w 4999285"/>
              <a:gd name="connsiteY4503" fmla="*/ 440495 h 1624990"/>
              <a:gd name="connsiteX4504" fmla="*/ 4972344 w 4999285"/>
              <a:gd name="connsiteY4504" fmla="*/ 453930 h 1624990"/>
              <a:gd name="connsiteX4505" fmla="*/ 23185 w 4999285"/>
              <a:gd name="connsiteY4505" fmla="*/ 426349 h 1624990"/>
              <a:gd name="connsiteX4506" fmla="*/ 24942 w 4999285"/>
              <a:gd name="connsiteY4506" fmla="*/ 436889 h 1624990"/>
              <a:gd name="connsiteX4507" fmla="*/ 21909 w 4999285"/>
              <a:gd name="connsiteY4507" fmla="*/ 442955 h 1624990"/>
              <a:gd name="connsiteX4508" fmla="*/ 4962852 w 4999285"/>
              <a:gd name="connsiteY4508" fmla="*/ 423927 h 1624990"/>
              <a:gd name="connsiteX4509" fmla="*/ 4965414 w 4999285"/>
              <a:gd name="connsiteY4509" fmla="*/ 425209 h 1624990"/>
              <a:gd name="connsiteX4510" fmla="*/ 4969464 w 4999285"/>
              <a:gd name="connsiteY4510" fmla="*/ 435315 h 1624990"/>
              <a:gd name="connsiteX4511" fmla="*/ 4970949 w 4999285"/>
              <a:gd name="connsiteY4511" fmla="*/ 450964 h 1624990"/>
              <a:gd name="connsiteX4512" fmla="*/ 4971048 w 4999285"/>
              <a:gd name="connsiteY4512" fmla="*/ 456513 h 1624990"/>
              <a:gd name="connsiteX4513" fmla="*/ 4969581 w 4999285"/>
              <a:gd name="connsiteY4513" fmla="*/ 459439 h 1624990"/>
              <a:gd name="connsiteX4514" fmla="*/ 4963419 w 4999285"/>
              <a:gd name="connsiteY4514" fmla="*/ 433929 h 1624990"/>
              <a:gd name="connsiteX4515" fmla="*/ 4961849 w 4999285"/>
              <a:gd name="connsiteY4515" fmla="*/ 424601 h 1624990"/>
              <a:gd name="connsiteX4516" fmla="*/ 4962257 w 4999285"/>
              <a:gd name="connsiteY4516" fmla="*/ 423990 h 1624990"/>
              <a:gd name="connsiteX4517" fmla="*/ 37043 w 4999285"/>
              <a:gd name="connsiteY4517" fmla="*/ 422164 h 1624990"/>
              <a:gd name="connsiteX4518" fmla="*/ 37948 w 4999285"/>
              <a:gd name="connsiteY4518" fmla="*/ 422345 h 1624990"/>
              <a:gd name="connsiteX4519" fmla="*/ 39229 w 4999285"/>
              <a:gd name="connsiteY4519" fmla="*/ 467845 h 1624990"/>
              <a:gd name="connsiteX4520" fmla="*/ 38041 w 4999285"/>
              <a:gd name="connsiteY4520" fmla="*/ 457150 h 1624990"/>
              <a:gd name="connsiteX4521" fmla="*/ 52798 w 4999285"/>
              <a:gd name="connsiteY4521" fmla="*/ 421550 h 1624990"/>
              <a:gd name="connsiteX4522" fmla="*/ 55243 w 4999285"/>
              <a:gd name="connsiteY4522" fmla="*/ 431657 h 1624990"/>
              <a:gd name="connsiteX4523" fmla="*/ 56172 w 4999285"/>
              <a:gd name="connsiteY4523" fmla="*/ 435286 h 1624990"/>
              <a:gd name="connsiteX4524" fmla="*/ 58279 w 4999285"/>
              <a:gd name="connsiteY4524" fmla="*/ 491657 h 1624990"/>
              <a:gd name="connsiteX4525" fmla="*/ 55635 w 4999285"/>
              <a:gd name="connsiteY4525" fmla="*/ 463054 h 1624990"/>
              <a:gd name="connsiteX4526" fmla="*/ 29368 w 4999285"/>
              <a:gd name="connsiteY4526" fmla="*/ 420629 h 1624990"/>
              <a:gd name="connsiteX4527" fmla="*/ 34338 w 4999285"/>
              <a:gd name="connsiteY4527" fmla="*/ 421623 h 1624990"/>
              <a:gd name="connsiteX4528" fmla="*/ 34467 w 4999285"/>
              <a:gd name="connsiteY4528" fmla="*/ 424982 h 1624990"/>
              <a:gd name="connsiteX4529" fmla="*/ 38041 w 4999285"/>
              <a:gd name="connsiteY4529" fmla="*/ 457150 h 1624990"/>
              <a:gd name="connsiteX4530" fmla="*/ 39229 w 4999285"/>
              <a:gd name="connsiteY4530" fmla="*/ 498801 h 1624990"/>
              <a:gd name="connsiteX4531" fmla="*/ 32085 w 4999285"/>
              <a:gd name="connsiteY4531" fmla="*/ 436889 h 1624990"/>
              <a:gd name="connsiteX4532" fmla="*/ 29704 w 4999285"/>
              <a:gd name="connsiteY4532" fmla="*/ 422601 h 1624990"/>
              <a:gd name="connsiteX4533" fmla="*/ 36848 w 4999285"/>
              <a:gd name="connsiteY4533" fmla="*/ 627389 h 1624990"/>
              <a:gd name="connsiteX4534" fmla="*/ 32085 w 4999285"/>
              <a:gd name="connsiteY4534" fmla="*/ 567857 h 1624990"/>
              <a:gd name="connsiteX4535" fmla="*/ 27323 w 4999285"/>
              <a:gd name="connsiteY4535" fmla="*/ 484514 h 1624990"/>
              <a:gd name="connsiteX4536" fmla="*/ 31770 w 4999285"/>
              <a:gd name="connsiteY4536" fmla="*/ 604590 h 1624990"/>
              <a:gd name="connsiteX4537" fmla="*/ 29654 w 4999285"/>
              <a:gd name="connsiteY4537" fmla="*/ 592307 h 1624990"/>
              <a:gd name="connsiteX4538" fmla="*/ 19666 w 4999285"/>
              <a:gd name="connsiteY4538" fmla="*/ 536504 h 1624990"/>
              <a:gd name="connsiteX4539" fmla="*/ 18934 w 4999285"/>
              <a:gd name="connsiteY4539" fmla="*/ 537593 h 1624990"/>
              <a:gd name="connsiteX4540" fmla="*/ 13035 w 4999285"/>
              <a:gd name="connsiteY4540" fmla="*/ 515470 h 1624990"/>
              <a:gd name="connsiteX4541" fmla="*/ 15417 w 4999285"/>
              <a:gd name="connsiteY4541" fmla="*/ 503564 h 1624990"/>
              <a:gd name="connsiteX4542" fmla="*/ 22560 w 4999285"/>
              <a:gd name="connsiteY4542" fmla="*/ 489276 h 1624990"/>
              <a:gd name="connsiteX4543" fmla="*/ 20179 w 4999285"/>
              <a:gd name="connsiteY4543" fmla="*/ 470226 h 1624990"/>
              <a:gd name="connsiteX4544" fmla="*/ 29704 w 4999285"/>
              <a:gd name="connsiteY4544" fmla="*/ 463082 h 1624990"/>
              <a:gd name="connsiteX4545" fmla="*/ 27224 w 4999285"/>
              <a:gd name="connsiteY4545" fmla="*/ 453432 h 1624990"/>
              <a:gd name="connsiteX4546" fmla="*/ 23510 w 4999285"/>
              <a:gd name="connsiteY4546" fmla="*/ 449732 h 1624990"/>
              <a:gd name="connsiteX4547" fmla="*/ 26209 w 4999285"/>
              <a:gd name="connsiteY4547" fmla="*/ 436984 h 1624990"/>
              <a:gd name="connsiteX4548" fmla="*/ 29026 w 4999285"/>
              <a:gd name="connsiteY4548" fmla="*/ 423717 h 1624990"/>
              <a:gd name="connsiteX4549" fmla="*/ 37869 w 4999285"/>
              <a:gd name="connsiteY4549" fmla="*/ 419540 h 1624990"/>
              <a:gd name="connsiteX4550" fmla="*/ 39229 w 4999285"/>
              <a:gd name="connsiteY4550" fmla="*/ 422601 h 1624990"/>
              <a:gd name="connsiteX4551" fmla="*/ 37948 w 4999285"/>
              <a:gd name="connsiteY4551" fmla="*/ 422345 h 1624990"/>
              <a:gd name="connsiteX4552" fmla="*/ 15417 w 4999285"/>
              <a:gd name="connsiteY4552" fmla="*/ 417839 h 1624990"/>
              <a:gd name="connsiteX4553" fmla="*/ 23711 w 4999285"/>
              <a:gd name="connsiteY4553" fmla="*/ 419498 h 1624990"/>
              <a:gd name="connsiteX4554" fmla="*/ 23185 w 4999285"/>
              <a:gd name="connsiteY4554" fmla="*/ 426349 h 1624990"/>
              <a:gd name="connsiteX4555" fmla="*/ 22560 w 4999285"/>
              <a:gd name="connsiteY4555" fmla="*/ 422601 h 1624990"/>
              <a:gd name="connsiteX4556" fmla="*/ 15417 w 4999285"/>
              <a:gd name="connsiteY4556" fmla="*/ 417839 h 1624990"/>
              <a:gd name="connsiteX4557" fmla="*/ 33915 w 4999285"/>
              <a:gd name="connsiteY4557" fmla="*/ 410643 h 1624990"/>
              <a:gd name="connsiteX4558" fmla="*/ 36906 w 4999285"/>
              <a:gd name="connsiteY4558" fmla="*/ 417375 h 1624990"/>
              <a:gd name="connsiteX4559" fmla="*/ 37043 w 4999285"/>
              <a:gd name="connsiteY4559" fmla="*/ 422164 h 1624990"/>
              <a:gd name="connsiteX4560" fmla="*/ 34338 w 4999285"/>
              <a:gd name="connsiteY4560" fmla="*/ 421623 h 1624990"/>
              <a:gd name="connsiteX4561" fmla="*/ 4876791 w 4999285"/>
              <a:gd name="connsiteY4561" fmla="*/ 399626 h 1624990"/>
              <a:gd name="connsiteX4562" fmla="*/ 4879093 w 4999285"/>
              <a:gd name="connsiteY4562" fmla="*/ 418958 h 1624990"/>
              <a:gd name="connsiteX4563" fmla="*/ 4882972 w 4999285"/>
              <a:gd name="connsiteY4563" fmla="*/ 431872 h 1624990"/>
              <a:gd name="connsiteX4564" fmla="*/ 4882857 w 4999285"/>
              <a:gd name="connsiteY4564" fmla="*/ 432508 h 1624990"/>
              <a:gd name="connsiteX4565" fmla="*/ 4879071 w 4999285"/>
              <a:gd name="connsiteY4565" fmla="*/ 452032 h 1624990"/>
              <a:gd name="connsiteX4566" fmla="*/ 4876712 w 4999285"/>
              <a:gd name="connsiteY4566" fmla="*/ 423720 h 1624990"/>
              <a:gd name="connsiteX4567" fmla="*/ 4876205 w 4999285"/>
              <a:gd name="connsiteY4567" fmla="*/ 412246 h 1624990"/>
              <a:gd name="connsiteX4568" fmla="*/ 4876370 w 4999285"/>
              <a:gd name="connsiteY4568" fmla="*/ 399716 h 1624990"/>
              <a:gd name="connsiteX4569" fmla="*/ 4873658 w 4999285"/>
              <a:gd name="connsiteY4569" fmla="*/ 398096 h 1624990"/>
              <a:gd name="connsiteX4570" fmla="*/ 4874685 w 4999285"/>
              <a:gd name="connsiteY4570" fmla="*/ 400074 h 1624990"/>
              <a:gd name="connsiteX4571" fmla="*/ 4875658 w 4999285"/>
              <a:gd name="connsiteY4571" fmla="*/ 399867 h 1624990"/>
              <a:gd name="connsiteX4572" fmla="*/ 4876205 w 4999285"/>
              <a:gd name="connsiteY4572" fmla="*/ 412246 h 1624990"/>
              <a:gd name="connsiteX4573" fmla="*/ 4875989 w 4999285"/>
              <a:gd name="connsiteY4573" fmla="*/ 428656 h 1624990"/>
              <a:gd name="connsiteX4574" fmla="*/ 4871950 w 4999285"/>
              <a:gd name="connsiteY4574" fmla="*/ 483251 h 1624990"/>
              <a:gd name="connsiteX4575" fmla="*/ 4870449 w 4999285"/>
              <a:gd name="connsiteY4575" fmla="*/ 489451 h 1624990"/>
              <a:gd name="connsiteX4576" fmla="*/ 4870234 w 4999285"/>
              <a:gd name="connsiteY4576" fmla="*/ 488380 h 1624990"/>
              <a:gd name="connsiteX4577" fmla="*/ 4869865 w 4999285"/>
              <a:gd name="connsiteY4577" fmla="*/ 480253 h 1624990"/>
              <a:gd name="connsiteX4578" fmla="*/ 4870233 w 4999285"/>
              <a:gd name="connsiteY4578" fmla="*/ 459246 h 1624990"/>
              <a:gd name="connsiteX4579" fmla="*/ 4872156 w 4999285"/>
              <a:gd name="connsiteY4579" fmla="*/ 420645 h 1624990"/>
              <a:gd name="connsiteX4580" fmla="*/ 25430 w 4999285"/>
              <a:gd name="connsiteY4580" fmla="*/ 397134 h 1624990"/>
              <a:gd name="connsiteX4581" fmla="*/ 29704 w 4999285"/>
              <a:gd name="connsiteY4581" fmla="*/ 401170 h 1624990"/>
              <a:gd name="connsiteX4582" fmla="*/ 30820 w 4999285"/>
              <a:gd name="connsiteY4582" fmla="*/ 403681 h 1624990"/>
              <a:gd name="connsiteX4583" fmla="*/ 30719 w 4999285"/>
              <a:gd name="connsiteY4583" fmla="*/ 404397 h 1624990"/>
              <a:gd name="connsiteX4584" fmla="*/ 29532 w 4999285"/>
              <a:gd name="connsiteY4584" fmla="*/ 419146 h 1624990"/>
              <a:gd name="connsiteX4585" fmla="*/ 29368 w 4999285"/>
              <a:gd name="connsiteY4585" fmla="*/ 420629 h 1624990"/>
              <a:gd name="connsiteX4586" fmla="*/ 23711 w 4999285"/>
              <a:gd name="connsiteY4586" fmla="*/ 419498 h 1624990"/>
              <a:gd name="connsiteX4587" fmla="*/ 25919 w 4999285"/>
              <a:gd name="connsiteY4587" fmla="*/ 390775 h 1624990"/>
              <a:gd name="connsiteX4588" fmla="*/ 25430 w 4999285"/>
              <a:gd name="connsiteY4588" fmla="*/ 397134 h 1624990"/>
              <a:gd name="connsiteX4589" fmla="*/ 24283 w 4999285"/>
              <a:gd name="connsiteY4589" fmla="*/ 396050 h 1624990"/>
              <a:gd name="connsiteX4590" fmla="*/ 22560 w 4999285"/>
              <a:gd name="connsiteY4590" fmla="*/ 391645 h 1624990"/>
              <a:gd name="connsiteX4591" fmla="*/ 36027 w 4999285"/>
              <a:gd name="connsiteY4591" fmla="*/ 389097 h 1624990"/>
              <a:gd name="connsiteX4592" fmla="*/ 37012 w 4999285"/>
              <a:gd name="connsiteY4592" fmla="*/ 389118 h 1624990"/>
              <a:gd name="connsiteX4593" fmla="*/ 37869 w 4999285"/>
              <a:gd name="connsiteY4593" fmla="*/ 419540 h 1624990"/>
              <a:gd name="connsiteX4594" fmla="*/ 36906 w 4999285"/>
              <a:gd name="connsiteY4594" fmla="*/ 417375 h 1624990"/>
              <a:gd name="connsiteX4595" fmla="*/ 36274 w 4999285"/>
              <a:gd name="connsiteY4595" fmla="*/ 395210 h 1624990"/>
              <a:gd name="connsiteX4596" fmla="*/ 32888 w 4999285"/>
              <a:gd name="connsiteY4596" fmla="*/ 389032 h 1624990"/>
              <a:gd name="connsiteX4597" fmla="*/ 33082 w 4999285"/>
              <a:gd name="connsiteY4597" fmla="*/ 389036 h 1624990"/>
              <a:gd name="connsiteX4598" fmla="*/ 33915 w 4999285"/>
              <a:gd name="connsiteY4598" fmla="*/ 410643 h 1624990"/>
              <a:gd name="connsiteX4599" fmla="*/ 30820 w 4999285"/>
              <a:gd name="connsiteY4599" fmla="*/ 403681 h 1624990"/>
              <a:gd name="connsiteX4600" fmla="*/ 108626 w 4999285"/>
              <a:gd name="connsiteY4600" fmla="*/ 380874 h 1624990"/>
              <a:gd name="connsiteX4601" fmla="*/ 113818 w 4999285"/>
              <a:gd name="connsiteY4601" fmla="*/ 398180 h 1624990"/>
              <a:gd name="connsiteX4602" fmla="*/ 110667 w 4999285"/>
              <a:gd name="connsiteY4602" fmla="*/ 439270 h 1624990"/>
              <a:gd name="connsiteX4603" fmla="*/ 115429 w 4999285"/>
              <a:gd name="connsiteY4603" fmla="*/ 403551 h 1624990"/>
              <a:gd name="connsiteX4604" fmla="*/ 113818 w 4999285"/>
              <a:gd name="connsiteY4604" fmla="*/ 398180 h 1624990"/>
              <a:gd name="connsiteX4605" fmla="*/ 114684 w 4999285"/>
              <a:gd name="connsiteY4605" fmla="*/ 386883 h 1624990"/>
              <a:gd name="connsiteX4606" fmla="*/ 115522 w 4999285"/>
              <a:gd name="connsiteY4606" fmla="*/ 381576 h 1624990"/>
              <a:gd name="connsiteX4607" fmla="*/ 113606 w 4999285"/>
              <a:gd name="connsiteY4607" fmla="*/ 382534 h 1624990"/>
              <a:gd name="connsiteX4608" fmla="*/ 35346 w 4999285"/>
              <a:gd name="connsiteY4608" fmla="*/ 372264 h 1624990"/>
              <a:gd name="connsiteX4609" fmla="*/ 36027 w 4999285"/>
              <a:gd name="connsiteY4609" fmla="*/ 389097 h 1624990"/>
              <a:gd name="connsiteX4610" fmla="*/ 33082 w 4999285"/>
              <a:gd name="connsiteY4610" fmla="*/ 389036 h 1624990"/>
              <a:gd name="connsiteX4611" fmla="*/ 33040 w 4999285"/>
              <a:gd name="connsiteY4611" fmla="*/ 387953 h 1624990"/>
              <a:gd name="connsiteX4612" fmla="*/ 34388 w 4999285"/>
              <a:gd name="connsiteY4612" fmla="*/ 378407 h 1624990"/>
              <a:gd name="connsiteX4613" fmla="*/ 37591 w 4999285"/>
              <a:gd name="connsiteY4613" fmla="*/ 357872 h 1624990"/>
              <a:gd name="connsiteX4614" fmla="*/ 44404 w 4999285"/>
              <a:gd name="connsiteY4614" fmla="*/ 386794 h 1624990"/>
              <a:gd name="connsiteX4615" fmla="*/ 43992 w 4999285"/>
              <a:gd name="connsiteY4615" fmla="*/ 389264 h 1624990"/>
              <a:gd name="connsiteX4616" fmla="*/ 37012 w 4999285"/>
              <a:gd name="connsiteY4616" fmla="*/ 389118 h 1624990"/>
              <a:gd name="connsiteX4617" fmla="*/ 36355 w 4999285"/>
              <a:gd name="connsiteY4617" fmla="*/ 365798 h 1624990"/>
              <a:gd name="connsiteX4618" fmla="*/ 36508 w 4999285"/>
              <a:gd name="connsiteY4618" fmla="*/ 353272 h 1624990"/>
              <a:gd name="connsiteX4619" fmla="*/ 37849 w 4999285"/>
              <a:gd name="connsiteY4619" fmla="*/ 356222 h 1624990"/>
              <a:gd name="connsiteX4620" fmla="*/ 37591 w 4999285"/>
              <a:gd name="connsiteY4620" fmla="*/ 357872 h 1624990"/>
              <a:gd name="connsiteX4621" fmla="*/ 35933 w 4999285"/>
              <a:gd name="connsiteY4621" fmla="*/ 350833 h 1624990"/>
              <a:gd name="connsiteX4622" fmla="*/ 36508 w 4999285"/>
              <a:gd name="connsiteY4622" fmla="*/ 353272 h 1624990"/>
              <a:gd name="connsiteX4623" fmla="*/ 35969 w 4999285"/>
              <a:gd name="connsiteY4623" fmla="*/ 352086 h 1624990"/>
              <a:gd name="connsiteX4624" fmla="*/ 34393 w 4999285"/>
              <a:gd name="connsiteY4624" fmla="*/ 348708 h 1624990"/>
              <a:gd name="connsiteX4625" fmla="*/ 34467 w 4999285"/>
              <a:gd name="connsiteY4625" fmla="*/ 348782 h 1624990"/>
              <a:gd name="connsiteX4626" fmla="*/ 35969 w 4999285"/>
              <a:gd name="connsiteY4626" fmla="*/ 352086 h 1624990"/>
              <a:gd name="connsiteX4627" fmla="*/ 36355 w 4999285"/>
              <a:gd name="connsiteY4627" fmla="*/ 365798 h 1624990"/>
              <a:gd name="connsiteX4628" fmla="*/ 35346 w 4999285"/>
              <a:gd name="connsiteY4628" fmla="*/ 372264 h 1624990"/>
              <a:gd name="connsiteX4629" fmla="*/ 121197 w 4999285"/>
              <a:gd name="connsiteY4629" fmla="*/ 345602 h 1624990"/>
              <a:gd name="connsiteX4630" fmla="*/ 120273 w 4999285"/>
              <a:gd name="connsiteY4630" fmla="*/ 351457 h 1624990"/>
              <a:gd name="connsiteX4631" fmla="*/ 124864 w 4999285"/>
              <a:gd name="connsiteY4631" fmla="*/ 364082 h 1624990"/>
              <a:gd name="connsiteX4632" fmla="*/ 124085 w 4999285"/>
              <a:gd name="connsiteY4632" fmla="*/ 352288 h 1624990"/>
              <a:gd name="connsiteX4633" fmla="*/ 32620 w 4999285"/>
              <a:gd name="connsiteY4633" fmla="*/ 336768 h 1624990"/>
              <a:gd name="connsiteX4634" fmla="*/ 34178 w 4999285"/>
              <a:gd name="connsiteY4634" fmla="*/ 343380 h 1624990"/>
              <a:gd name="connsiteX4635" fmla="*/ 34393 w 4999285"/>
              <a:gd name="connsiteY4635" fmla="*/ 348708 h 1624990"/>
              <a:gd name="connsiteX4636" fmla="*/ 32085 w 4999285"/>
              <a:gd name="connsiteY4636" fmla="*/ 346401 h 1624990"/>
              <a:gd name="connsiteX4637" fmla="*/ 31126 w 4999285"/>
              <a:gd name="connsiteY4637" fmla="*/ 336588 h 1624990"/>
              <a:gd name="connsiteX4638" fmla="*/ 31860 w 4999285"/>
              <a:gd name="connsiteY4638" fmla="*/ 357329 h 1624990"/>
              <a:gd name="connsiteX4639" fmla="*/ 33040 w 4999285"/>
              <a:gd name="connsiteY4639" fmla="*/ 387953 h 1624990"/>
              <a:gd name="connsiteX4640" fmla="*/ 32888 w 4999285"/>
              <a:gd name="connsiteY4640" fmla="*/ 389032 h 1624990"/>
              <a:gd name="connsiteX4641" fmla="*/ 32668 w 4999285"/>
              <a:gd name="connsiteY4641" fmla="*/ 389027 h 1624990"/>
              <a:gd name="connsiteX4642" fmla="*/ 25919 w 4999285"/>
              <a:gd name="connsiteY4642" fmla="*/ 390775 h 1624990"/>
              <a:gd name="connsiteX4643" fmla="*/ 27237 w 4999285"/>
              <a:gd name="connsiteY4643" fmla="*/ 373624 h 1624990"/>
              <a:gd name="connsiteX4644" fmla="*/ 4874116 w 4999285"/>
              <a:gd name="connsiteY4644" fmla="*/ 330567 h 1624990"/>
              <a:gd name="connsiteX4645" fmla="*/ 4871549 w 4999285"/>
              <a:gd name="connsiteY4645" fmla="*/ 336922 h 1624990"/>
              <a:gd name="connsiteX4646" fmla="*/ 4865740 w 4999285"/>
              <a:gd name="connsiteY4646" fmla="*/ 350369 h 1624990"/>
              <a:gd name="connsiteX4647" fmla="*/ 4869094 w 4999285"/>
              <a:gd name="connsiteY4647" fmla="*/ 352046 h 1624990"/>
              <a:gd name="connsiteX4648" fmla="*/ 4875326 w 4999285"/>
              <a:gd name="connsiteY4648" fmla="*/ 334908 h 1624990"/>
              <a:gd name="connsiteX4649" fmla="*/ 4875179 w 4999285"/>
              <a:gd name="connsiteY4649" fmla="*/ 330792 h 1624990"/>
              <a:gd name="connsiteX4650" fmla="*/ 30834 w 4999285"/>
              <a:gd name="connsiteY4650" fmla="*/ 328323 h 1624990"/>
              <a:gd name="connsiteX4651" fmla="*/ 31598 w 4999285"/>
              <a:gd name="connsiteY4651" fmla="*/ 332094 h 1624990"/>
              <a:gd name="connsiteX4652" fmla="*/ 31126 w 4999285"/>
              <a:gd name="connsiteY4652" fmla="*/ 336588 h 1624990"/>
              <a:gd name="connsiteX4653" fmla="*/ 33131 w 4999285"/>
              <a:gd name="connsiteY4653" fmla="*/ 317498 h 1624990"/>
              <a:gd name="connsiteX4654" fmla="*/ 33367 w 4999285"/>
              <a:gd name="connsiteY4654" fmla="*/ 323332 h 1624990"/>
              <a:gd name="connsiteX4655" fmla="*/ 32620 w 4999285"/>
              <a:gd name="connsiteY4655" fmla="*/ 336768 h 1624990"/>
              <a:gd name="connsiteX4656" fmla="*/ 32085 w 4999285"/>
              <a:gd name="connsiteY4656" fmla="*/ 334495 h 1624990"/>
              <a:gd name="connsiteX4657" fmla="*/ 31598 w 4999285"/>
              <a:gd name="connsiteY4657" fmla="*/ 332094 h 1624990"/>
              <a:gd name="connsiteX4658" fmla="*/ 136475 w 4999285"/>
              <a:gd name="connsiteY4658" fmla="*/ 312756 h 1624990"/>
              <a:gd name="connsiteX4659" fmla="*/ 136133 w 4999285"/>
              <a:gd name="connsiteY4659" fmla="*/ 320946 h 1624990"/>
              <a:gd name="connsiteX4660" fmla="*/ 137216 w 4999285"/>
              <a:gd name="connsiteY4660" fmla="*/ 322679 h 1624990"/>
              <a:gd name="connsiteX4661" fmla="*/ 137418 w 4999285"/>
              <a:gd name="connsiteY4661" fmla="*/ 325384 h 1624990"/>
              <a:gd name="connsiteX4662" fmla="*/ 137418 w 4999285"/>
              <a:gd name="connsiteY4662" fmla="*/ 323002 h 1624990"/>
              <a:gd name="connsiteX4663" fmla="*/ 137216 w 4999285"/>
              <a:gd name="connsiteY4663" fmla="*/ 322679 h 1624990"/>
              <a:gd name="connsiteX4664" fmla="*/ 136503 w 4999285"/>
              <a:gd name="connsiteY4664" fmla="*/ 313115 h 1624990"/>
              <a:gd name="connsiteX4665" fmla="*/ 34136 w 4999285"/>
              <a:gd name="connsiteY4665" fmla="*/ 309495 h 1624990"/>
              <a:gd name="connsiteX4666" fmla="*/ 34467 w 4999285"/>
              <a:gd name="connsiteY4666" fmla="*/ 313064 h 1624990"/>
              <a:gd name="connsiteX4667" fmla="*/ 34928 w 4999285"/>
              <a:gd name="connsiteY4667" fmla="*/ 315138 h 1624990"/>
              <a:gd name="connsiteX4668" fmla="*/ 35933 w 4999285"/>
              <a:gd name="connsiteY4668" fmla="*/ 350833 h 1624990"/>
              <a:gd name="connsiteX4669" fmla="*/ 34178 w 4999285"/>
              <a:gd name="connsiteY4669" fmla="*/ 343380 h 1624990"/>
              <a:gd name="connsiteX4670" fmla="*/ 33367 w 4999285"/>
              <a:gd name="connsiteY4670" fmla="*/ 323332 h 1624990"/>
              <a:gd name="connsiteX4671" fmla="*/ 34321 w 4999285"/>
              <a:gd name="connsiteY4671" fmla="*/ 306171 h 1624990"/>
              <a:gd name="connsiteX4672" fmla="*/ 34136 w 4999285"/>
              <a:gd name="connsiteY4672" fmla="*/ 309495 h 1624990"/>
              <a:gd name="connsiteX4673" fmla="*/ 34059 w 4999285"/>
              <a:gd name="connsiteY4673" fmla="*/ 308664 h 1624990"/>
              <a:gd name="connsiteX4674" fmla="*/ 32186 w 4999285"/>
              <a:gd name="connsiteY4674" fmla="*/ 294122 h 1624990"/>
              <a:gd name="connsiteX4675" fmla="*/ 33035 w 4999285"/>
              <a:gd name="connsiteY4675" fmla="*/ 297629 h 1624990"/>
              <a:gd name="connsiteX4676" fmla="*/ 34059 w 4999285"/>
              <a:gd name="connsiteY4676" fmla="*/ 308664 h 1624990"/>
              <a:gd name="connsiteX4677" fmla="*/ 33131 w 4999285"/>
              <a:gd name="connsiteY4677" fmla="*/ 317498 h 1624990"/>
              <a:gd name="connsiteX4678" fmla="*/ 32543 w 4999285"/>
              <a:gd name="connsiteY4678" fmla="*/ 292316 h 1624990"/>
              <a:gd name="connsiteX4679" fmla="*/ 33215 w 4999285"/>
              <a:gd name="connsiteY4679" fmla="*/ 293322 h 1624990"/>
              <a:gd name="connsiteX4680" fmla="*/ 34467 w 4999285"/>
              <a:gd name="connsiteY4680" fmla="*/ 298776 h 1624990"/>
              <a:gd name="connsiteX4681" fmla="*/ 34600 w 4999285"/>
              <a:gd name="connsiteY4681" fmla="*/ 303509 h 1624990"/>
              <a:gd name="connsiteX4682" fmla="*/ 34321 w 4999285"/>
              <a:gd name="connsiteY4682" fmla="*/ 306171 h 1624990"/>
              <a:gd name="connsiteX4683" fmla="*/ 34467 w 4999285"/>
              <a:gd name="connsiteY4683" fmla="*/ 303539 h 1624990"/>
              <a:gd name="connsiteX4684" fmla="*/ 33035 w 4999285"/>
              <a:gd name="connsiteY4684" fmla="*/ 297629 h 1624990"/>
              <a:gd name="connsiteX4685" fmla="*/ 49312 w 4999285"/>
              <a:gd name="connsiteY4685" fmla="*/ 280140 h 1624990"/>
              <a:gd name="connsiteX4686" fmla="*/ 49386 w 4999285"/>
              <a:gd name="connsiteY4686" fmla="*/ 282153 h 1624990"/>
              <a:gd name="connsiteX4687" fmla="*/ 49559 w 4999285"/>
              <a:gd name="connsiteY4687" fmla="*/ 281045 h 1624990"/>
              <a:gd name="connsiteX4688" fmla="*/ 26597 w 4999285"/>
              <a:gd name="connsiteY4688" fmla="*/ 276231 h 1624990"/>
              <a:gd name="connsiteX4689" fmla="*/ 29430 w 4999285"/>
              <a:gd name="connsiteY4689" fmla="*/ 283060 h 1624990"/>
              <a:gd name="connsiteX4690" fmla="*/ 30198 w 4999285"/>
              <a:gd name="connsiteY4690" fmla="*/ 310333 h 1624990"/>
              <a:gd name="connsiteX4691" fmla="*/ 30834 w 4999285"/>
              <a:gd name="connsiteY4691" fmla="*/ 328323 h 1624990"/>
              <a:gd name="connsiteX4692" fmla="*/ 26327 w 4999285"/>
              <a:gd name="connsiteY4692" fmla="*/ 306087 h 1624990"/>
              <a:gd name="connsiteX4693" fmla="*/ 24942 w 4999285"/>
              <a:gd name="connsiteY4693" fmla="*/ 277345 h 1624990"/>
              <a:gd name="connsiteX4694" fmla="*/ 26597 w 4999285"/>
              <a:gd name="connsiteY4694" fmla="*/ 276231 h 1624990"/>
              <a:gd name="connsiteX4695" fmla="*/ 29882 w 4999285"/>
              <a:gd name="connsiteY4695" fmla="*/ 266667 h 1624990"/>
              <a:gd name="connsiteX4696" fmla="*/ 30999 w 4999285"/>
              <a:gd name="connsiteY4696" fmla="*/ 275676 h 1624990"/>
              <a:gd name="connsiteX4697" fmla="*/ 32543 w 4999285"/>
              <a:gd name="connsiteY4697" fmla="*/ 292316 h 1624990"/>
              <a:gd name="connsiteX4698" fmla="*/ 32085 w 4999285"/>
              <a:gd name="connsiteY4698" fmla="*/ 291632 h 1624990"/>
              <a:gd name="connsiteX4699" fmla="*/ 32186 w 4999285"/>
              <a:gd name="connsiteY4699" fmla="*/ 294122 h 1624990"/>
              <a:gd name="connsiteX4700" fmla="*/ 29614 w 4999285"/>
              <a:gd name="connsiteY4700" fmla="*/ 283503 h 1624990"/>
              <a:gd name="connsiteX4701" fmla="*/ 29430 w 4999285"/>
              <a:gd name="connsiteY4701" fmla="*/ 283060 h 1624990"/>
              <a:gd name="connsiteX4702" fmla="*/ 29381 w 4999285"/>
              <a:gd name="connsiteY4702" fmla="*/ 281333 h 1624990"/>
              <a:gd name="connsiteX4703" fmla="*/ 29882 w 4999285"/>
              <a:gd name="connsiteY4703" fmla="*/ 266667 h 1624990"/>
              <a:gd name="connsiteX4704" fmla="*/ 46940 w 4999285"/>
              <a:gd name="connsiteY4704" fmla="*/ 235871 h 1624990"/>
              <a:gd name="connsiteX4705" fmla="*/ 48337 w 4999285"/>
              <a:gd name="connsiteY4705" fmla="*/ 262785 h 1624990"/>
              <a:gd name="connsiteX4706" fmla="*/ 50448 w 4999285"/>
              <a:gd name="connsiteY4706" fmla="*/ 262402 h 1624990"/>
              <a:gd name="connsiteX4707" fmla="*/ 52964 w 4999285"/>
              <a:gd name="connsiteY4707" fmla="*/ 260856 h 1624990"/>
              <a:gd name="connsiteX4708" fmla="*/ 54298 w 4999285"/>
              <a:gd name="connsiteY4708" fmla="*/ 253530 h 1624990"/>
              <a:gd name="connsiteX4709" fmla="*/ 151220 w 4999285"/>
              <a:gd name="connsiteY4709" fmla="*/ 231485 h 1624990"/>
              <a:gd name="connsiteX4710" fmla="*/ 157245 w 4999285"/>
              <a:gd name="connsiteY4710" fmla="*/ 254820 h 1624990"/>
              <a:gd name="connsiteX4711" fmla="*/ 149324 w 4999285"/>
              <a:gd name="connsiteY4711" fmla="*/ 280140 h 1624990"/>
              <a:gd name="connsiteX4712" fmla="*/ 143296 w 4999285"/>
              <a:gd name="connsiteY4712" fmla="*/ 268442 h 1624990"/>
              <a:gd name="connsiteX4713" fmla="*/ 139860 w 4999285"/>
              <a:gd name="connsiteY4713" fmla="*/ 251933 h 1624990"/>
              <a:gd name="connsiteX4714" fmla="*/ 59177 w 4999285"/>
              <a:gd name="connsiteY4714" fmla="*/ 227412 h 1624990"/>
              <a:gd name="connsiteX4715" fmla="*/ 59088 w 4999285"/>
              <a:gd name="connsiteY4715" fmla="*/ 228128 h 1624990"/>
              <a:gd name="connsiteX4716" fmla="*/ 58837 w 4999285"/>
              <a:gd name="connsiteY4716" fmla="*/ 227752 h 1624990"/>
              <a:gd name="connsiteX4717" fmla="*/ 4841473 w 4999285"/>
              <a:gd name="connsiteY4717" fmla="*/ 222929 h 1624990"/>
              <a:gd name="connsiteX4718" fmla="*/ 4852833 w 4999285"/>
              <a:gd name="connsiteY4718" fmla="*/ 243377 h 1624990"/>
              <a:gd name="connsiteX4719" fmla="*/ 4849396 w 4999285"/>
              <a:gd name="connsiteY4719" fmla="*/ 259886 h 1624990"/>
              <a:gd name="connsiteX4720" fmla="*/ 4843368 w 4999285"/>
              <a:gd name="connsiteY4720" fmla="*/ 271584 h 1624990"/>
              <a:gd name="connsiteX4721" fmla="*/ 4835447 w 4999285"/>
              <a:gd name="connsiteY4721" fmla="*/ 246264 h 1624990"/>
              <a:gd name="connsiteX4722" fmla="*/ 4933515 w 4999285"/>
              <a:gd name="connsiteY4722" fmla="*/ 218856 h 1624990"/>
              <a:gd name="connsiteX4723" fmla="*/ 4933855 w 4999285"/>
              <a:gd name="connsiteY4723" fmla="*/ 219196 h 1624990"/>
              <a:gd name="connsiteX4724" fmla="*/ 4933604 w 4999285"/>
              <a:gd name="connsiteY4724" fmla="*/ 219572 h 1624990"/>
              <a:gd name="connsiteX4725" fmla="*/ 146943 w 4999285"/>
              <a:gd name="connsiteY4725" fmla="*/ 208702 h 1624990"/>
              <a:gd name="connsiteX4726" fmla="*/ 153293 w 4999285"/>
              <a:gd name="connsiteY4726" fmla="*/ 227752 h 1624990"/>
              <a:gd name="connsiteX4727" fmla="*/ 151220 w 4999285"/>
              <a:gd name="connsiteY4727" fmla="*/ 231485 h 1624990"/>
              <a:gd name="connsiteX4728" fmla="*/ 150955 w 4999285"/>
              <a:gd name="connsiteY4728" fmla="*/ 230461 h 1624990"/>
              <a:gd name="connsiteX4729" fmla="*/ 146943 w 4999285"/>
              <a:gd name="connsiteY4729" fmla="*/ 208702 h 1624990"/>
              <a:gd name="connsiteX4730" fmla="*/ 73124 w 4999285"/>
              <a:gd name="connsiteY4730" fmla="*/ 203940 h 1624990"/>
              <a:gd name="connsiteX4731" fmla="*/ 65981 w 4999285"/>
              <a:gd name="connsiteY4731" fmla="*/ 220609 h 1624990"/>
              <a:gd name="connsiteX4732" fmla="*/ 59177 w 4999285"/>
              <a:gd name="connsiteY4732" fmla="*/ 227412 h 1624990"/>
              <a:gd name="connsiteX4733" fmla="*/ 61508 w 4999285"/>
              <a:gd name="connsiteY4733" fmla="*/ 208762 h 1624990"/>
              <a:gd name="connsiteX4734" fmla="*/ 66136 w 4999285"/>
              <a:gd name="connsiteY4734" fmla="*/ 206841 h 1624990"/>
              <a:gd name="connsiteX4735" fmla="*/ 68362 w 4999285"/>
              <a:gd name="connsiteY4735" fmla="*/ 208702 h 1624990"/>
              <a:gd name="connsiteX4736" fmla="*/ 70070 w 4999285"/>
              <a:gd name="connsiteY4736" fmla="*/ 205208 h 1624990"/>
              <a:gd name="connsiteX4737" fmla="*/ 4845749 w 4999285"/>
              <a:gd name="connsiteY4737" fmla="*/ 200146 h 1624990"/>
              <a:gd name="connsiteX4738" fmla="*/ 4841737 w 4999285"/>
              <a:gd name="connsiteY4738" fmla="*/ 221905 h 1624990"/>
              <a:gd name="connsiteX4739" fmla="*/ 4841473 w 4999285"/>
              <a:gd name="connsiteY4739" fmla="*/ 222929 h 1624990"/>
              <a:gd name="connsiteX4740" fmla="*/ 4839399 w 4999285"/>
              <a:gd name="connsiteY4740" fmla="*/ 219196 h 1624990"/>
              <a:gd name="connsiteX4741" fmla="*/ 175108 w 4999285"/>
              <a:gd name="connsiteY4741" fmla="*/ 196124 h 1624990"/>
              <a:gd name="connsiteX4742" fmla="*/ 174181 w 4999285"/>
              <a:gd name="connsiteY4742" fmla="*/ 205355 h 1624990"/>
              <a:gd name="connsiteX4743" fmla="*/ 170756 w 4999285"/>
              <a:gd name="connsiteY4743" fmla="*/ 249184 h 1624990"/>
              <a:gd name="connsiteX4744" fmla="*/ 168374 w 4999285"/>
              <a:gd name="connsiteY4744" fmla="*/ 256327 h 1624990"/>
              <a:gd name="connsiteX4745" fmla="*/ 161231 w 4999285"/>
              <a:gd name="connsiteY4745" fmla="*/ 251565 h 1624990"/>
              <a:gd name="connsiteX4746" fmla="*/ 153293 w 4999285"/>
              <a:gd name="connsiteY4746" fmla="*/ 227752 h 1624990"/>
              <a:gd name="connsiteX4747" fmla="*/ 170616 w 4999285"/>
              <a:gd name="connsiteY4747" fmla="*/ 196572 h 1624990"/>
              <a:gd name="connsiteX4748" fmla="*/ 4919568 w 4999285"/>
              <a:gd name="connsiteY4748" fmla="*/ 195384 h 1624990"/>
              <a:gd name="connsiteX4749" fmla="*/ 4922622 w 4999285"/>
              <a:gd name="connsiteY4749" fmla="*/ 196652 h 1624990"/>
              <a:gd name="connsiteX4750" fmla="*/ 4924330 w 4999285"/>
              <a:gd name="connsiteY4750" fmla="*/ 200146 h 1624990"/>
              <a:gd name="connsiteX4751" fmla="*/ 4926557 w 4999285"/>
              <a:gd name="connsiteY4751" fmla="*/ 198286 h 1624990"/>
              <a:gd name="connsiteX4752" fmla="*/ 4931184 w 4999285"/>
              <a:gd name="connsiteY4752" fmla="*/ 200207 h 1624990"/>
              <a:gd name="connsiteX4753" fmla="*/ 4933515 w 4999285"/>
              <a:gd name="connsiteY4753" fmla="*/ 218856 h 1624990"/>
              <a:gd name="connsiteX4754" fmla="*/ 4926711 w 4999285"/>
              <a:gd name="connsiteY4754" fmla="*/ 212053 h 1624990"/>
              <a:gd name="connsiteX4755" fmla="*/ 4919568 w 4999285"/>
              <a:gd name="connsiteY4755" fmla="*/ 195384 h 1624990"/>
              <a:gd name="connsiteX4756" fmla="*/ 197846 w 4999285"/>
              <a:gd name="connsiteY4756" fmla="*/ 193775 h 1624990"/>
              <a:gd name="connsiteX4757" fmla="*/ 196949 w 4999285"/>
              <a:gd name="connsiteY4757" fmla="*/ 206321 h 1624990"/>
              <a:gd name="connsiteX4758" fmla="*/ 187424 w 4999285"/>
              <a:gd name="connsiteY4758" fmla="*/ 218227 h 1624990"/>
              <a:gd name="connsiteX4759" fmla="*/ 182662 w 4999285"/>
              <a:gd name="connsiteY4759" fmla="*/ 196796 h 1624990"/>
              <a:gd name="connsiteX4760" fmla="*/ 182659 w 4999285"/>
              <a:gd name="connsiteY4760" fmla="*/ 195370 h 1624990"/>
              <a:gd name="connsiteX4761" fmla="*/ 190454 w 4999285"/>
              <a:gd name="connsiteY4761" fmla="*/ 194592 h 1624990"/>
              <a:gd name="connsiteX4762" fmla="*/ 172185 w 4999285"/>
              <a:gd name="connsiteY4762" fmla="*/ 193747 h 1624990"/>
              <a:gd name="connsiteX4763" fmla="*/ 170616 w 4999285"/>
              <a:gd name="connsiteY4763" fmla="*/ 196572 h 1624990"/>
              <a:gd name="connsiteX4764" fmla="*/ 168924 w 4999285"/>
              <a:gd name="connsiteY4764" fmla="*/ 196741 h 1624990"/>
              <a:gd name="connsiteX4765" fmla="*/ 170130 w 4999285"/>
              <a:gd name="connsiteY4765" fmla="*/ 195739 h 1624990"/>
              <a:gd name="connsiteX4766" fmla="*/ 170934 w 4999285"/>
              <a:gd name="connsiteY4766" fmla="*/ 194748 h 1624990"/>
              <a:gd name="connsiteX4767" fmla="*/ 4817585 w 4999285"/>
              <a:gd name="connsiteY4767" fmla="*/ 187568 h 1624990"/>
              <a:gd name="connsiteX4768" fmla="*/ 4822076 w 4999285"/>
              <a:gd name="connsiteY4768" fmla="*/ 188016 h 1624990"/>
              <a:gd name="connsiteX4769" fmla="*/ 4839399 w 4999285"/>
              <a:gd name="connsiteY4769" fmla="*/ 219196 h 1624990"/>
              <a:gd name="connsiteX4770" fmla="*/ 4831461 w 4999285"/>
              <a:gd name="connsiteY4770" fmla="*/ 243009 h 1624990"/>
              <a:gd name="connsiteX4771" fmla="*/ 4824318 w 4999285"/>
              <a:gd name="connsiteY4771" fmla="*/ 247771 h 1624990"/>
              <a:gd name="connsiteX4772" fmla="*/ 4821936 w 4999285"/>
              <a:gd name="connsiteY4772" fmla="*/ 240628 h 1624990"/>
              <a:gd name="connsiteX4773" fmla="*/ 4818511 w 4999285"/>
              <a:gd name="connsiteY4773" fmla="*/ 196799 h 1624990"/>
              <a:gd name="connsiteX4774" fmla="*/ 4794847 w 4999285"/>
              <a:gd name="connsiteY4774" fmla="*/ 185220 h 1624990"/>
              <a:gd name="connsiteX4775" fmla="*/ 4802239 w 4999285"/>
              <a:gd name="connsiteY4775" fmla="*/ 186036 h 1624990"/>
              <a:gd name="connsiteX4776" fmla="*/ 4810033 w 4999285"/>
              <a:gd name="connsiteY4776" fmla="*/ 186814 h 1624990"/>
              <a:gd name="connsiteX4777" fmla="*/ 4810030 w 4999285"/>
              <a:gd name="connsiteY4777" fmla="*/ 188240 h 1624990"/>
              <a:gd name="connsiteX4778" fmla="*/ 4805268 w 4999285"/>
              <a:gd name="connsiteY4778" fmla="*/ 209671 h 1624990"/>
              <a:gd name="connsiteX4779" fmla="*/ 4795743 w 4999285"/>
              <a:gd name="connsiteY4779" fmla="*/ 197765 h 1624990"/>
              <a:gd name="connsiteX4780" fmla="*/ 4820507 w 4999285"/>
              <a:gd name="connsiteY4780" fmla="*/ 185191 h 1624990"/>
              <a:gd name="connsiteX4781" fmla="*/ 4821759 w 4999285"/>
              <a:gd name="connsiteY4781" fmla="*/ 186193 h 1624990"/>
              <a:gd name="connsiteX4782" fmla="*/ 4822562 w 4999285"/>
              <a:gd name="connsiteY4782" fmla="*/ 187183 h 1624990"/>
              <a:gd name="connsiteX4783" fmla="*/ 4823768 w 4999285"/>
              <a:gd name="connsiteY4783" fmla="*/ 188185 h 1624990"/>
              <a:gd name="connsiteX4784" fmla="*/ 4822076 w 4999285"/>
              <a:gd name="connsiteY4784" fmla="*/ 188016 h 1624990"/>
              <a:gd name="connsiteX4785" fmla="*/ 182638 w 4999285"/>
              <a:gd name="connsiteY4785" fmla="*/ 184914 h 1624990"/>
              <a:gd name="connsiteX4786" fmla="*/ 182659 w 4999285"/>
              <a:gd name="connsiteY4786" fmla="*/ 195370 h 1624990"/>
              <a:gd name="connsiteX4787" fmla="*/ 175108 w 4999285"/>
              <a:gd name="connsiteY4787" fmla="*/ 196124 h 1624990"/>
              <a:gd name="connsiteX4788" fmla="*/ 175622 w 4999285"/>
              <a:gd name="connsiteY4788" fmla="*/ 190998 h 1624990"/>
              <a:gd name="connsiteX4789" fmla="*/ 180281 w 4999285"/>
              <a:gd name="connsiteY4789" fmla="*/ 187271 h 1624990"/>
              <a:gd name="connsiteX4790" fmla="*/ 177821 w 4999285"/>
              <a:gd name="connsiteY4790" fmla="*/ 176654 h 1624990"/>
              <a:gd name="connsiteX4791" fmla="*/ 176463 w 4999285"/>
              <a:gd name="connsiteY4791" fmla="*/ 182626 h 1624990"/>
              <a:gd name="connsiteX4792" fmla="*/ 175622 w 4999285"/>
              <a:gd name="connsiteY4792" fmla="*/ 190998 h 1624990"/>
              <a:gd name="connsiteX4793" fmla="*/ 172185 w 4999285"/>
              <a:gd name="connsiteY4793" fmla="*/ 193747 h 1624990"/>
              <a:gd name="connsiteX4794" fmla="*/ 173137 w 4999285"/>
              <a:gd name="connsiteY4794" fmla="*/ 192034 h 1624990"/>
              <a:gd name="connsiteX4795" fmla="*/ 170934 w 4999285"/>
              <a:gd name="connsiteY4795" fmla="*/ 194748 h 1624990"/>
              <a:gd name="connsiteX4796" fmla="*/ 168374 w 4999285"/>
              <a:gd name="connsiteY4796" fmla="*/ 196796 h 1624990"/>
              <a:gd name="connsiteX4797" fmla="*/ 168924 w 4999285"/>
              <a:gd name="connsiteY4797" fmla="*/ 196741 h 1624990"/>
              <a:gd name="connsiteX4798" fmla="*/ 165993 w 4999285"/>
              <a:gd name="connsiteY4798" fmla="*/ 199177 h 1624990"/>
              <a:gd name="connsiteX4799" fmla="*/ 173137 w 4999285"/>
              <a:gd name="connsiteY4799" fmla="*/ 182509 h 1624990"/>
              <a:gd name="connsiteX4800" fmla="*/ 4810054 w 4999285"/>
              <a:gd name="connsiteY4800" fmla="*/ 176358 h 1624990"/>
              <a:gd name="connsiteX4801" fmla="*/ 4812411 w 4999285"/>
              <a:gd name="connsiteY4801" fmla="*/ 178715 h 1624990"/>
              <a:gd name="connsiteX4802" fmla="*/ 4817070 w 4999285"/>
              <a:gd name="connsiteY4802" fmla="*/ 182442 h 1624990"/>
              <a:gd name="connsiteX4803" fmla="*/ 4817585 w 4999285"/>
              <a:gd name="connsiteY4803" fmla="*/ 187568 h 1624990"/>
              <a:gd name="connsiteX4804" fmla="*/ 4810033 w 4999285"/>
              <a:gd name="connsiteY4804" fmla="*/ 186814 h 1624990"/>
              <a:gd name="connsiteX4805" fmla="*/ 4814871 w 4999285"/>
              <a:gd name="connsiteY4805" fmla="*/ 168098 h 1624990"/>
              <a:gd name="connsiteX4806" fmla="*/ 4819555 w 4999285"/>
              <a:gd name="connsiteY4806" fmla="*/ 173953 h 1624990"/>
              <a:gd name="connsiteX4807" fmla="*/ 4826699 w 4999285"/>
              <a:gd name="connsiteY4807" fmla="*/ 190621 h 1624990"/>
              <a:gd name="connsiteX4808" fmla="*/ 4823768 w 4999285"/>
              <a:gd name="connsiteY4808" fmla="*/ 188185 h 1624990"/>
              <a:gd name="connsiteX4809" fmla="*/ 4824318 w 4999285"/>
              <a:gd name="connsiteY4809" fmla="*/ 188240 h 1624990"/>
              <a:gd name="connsiteX4810" fmla="*/ 4821759 w 4999285"/>
              <a:gd name="connsiteY4810" fmla="*/ 186193 h 1624990"/>
              <a:gd name="connsiteX4811" fmla="*/ 4819555 w 4999285"/>
              <a:gd name="connsiteY4811" fmla="*/ 183478 h 1624990"/>
              <a:gd name="connsiteX4812" fmla="*/ 4820507 w 4999285"/>
              <a:gd name="connsiteY4812" fmla="*/ 185191 h 1624990"/>
              <a:gd name="connsiteX4813" fmla="*/ 4817070 w 4999285"/>
              <a:gd name="connsiteY4813" fmla="*/ 182442 h 1624990"/>
              <a:gd name="connsiteX4814" fmla="*/ 4816230 w 4999285"/>
              <a:gd name="connsiteY4814" fmla="*/ 174070 h 1624990"/>
              <a:gd name="connsiteX4815" fmla="*/ 182163 w 4999285"/>
              <a:gd name="connsiteY4815" fmla="*/ 165172 h 1624990"/>
              <a:gd name="connsiteX4816" fmla="*/ 182460 w 4999285"/>
              <a:gd name="connsiteY4816" fmla="*/ 170856 h 1624990"/>
              <a:gd name="connsiteX4817" fmla="*/ 177821 w 4999285"/>
              <a:gd name="connsiteY4817" fmla="*/ 176654 h 1624990"/>
              <a:gd name="connsiteX4818" fmla="*/ 180281 w 4999285"/>
              <a:gd name="connsiteY4818" fmla="*/ 165840 h 1624990"/>
              <a:gd name="connsiteX4819" fmla="*/ 182163 w 4999285"/>
              <a:gd name="connsiteY4819" fmla="*/ 165172 h 1624990"/>
              <a:gd name="connsiteX4820" fmla="*/ 3428050 w 4999285"/>
              <a:gd name="connsiteY4820" fmla="*/ 163860 h 1624990"/>
              <a:gd name="connsiteX4821" fmla="*/ 3429049 w 4999285"/>
              <a:gd name="connsiteY4821" fmla="*/ 164049 h 1624990"/>
              <a:gd name="connsiteX4822" fmla="*/ 3425940 w 4999285"/>
              <a:gd name="connsiteY4822" fmla="*/ 164862 h 1624990"/>
              <a:gd name="connsiteX4823" fmla="*/ 3410843 w 4999285"/>
              <a:gd name="connsiteY4823" fmla="*/ 168921 h 1624990"/>
              <a:gd name="connsiteX4824" fmla="*/ 3441953 w 4999285"/>
              <a:gd name="connsiteY4824" fmla="*/ 160678 h 1624990"/>
              <a:gd name="connsiteX4825" fmla="*/ 3455293 w 4999285"/>
              <a:gd name="connsiteY4825" fmla="*/ 165746 h 1624990"/>
              <a:gd name="connsiteX4826" fmla="*/ 3441837 w 4999285"/>
              <a:gd name="connsiteY4826" fmla="*/ 166473 h 1624990"/>
              <a:gd name="connsiteX4827" fmla="*/ 3429049 w 4999285"/>
              <a:gd name="connsiteY4827" fmla="*/ 164049 h 1624990"/>
              <a:gd name="connsiteX4828" fmla="*/ 2161225 w 4999285"/>
              <a:gd name="connsiteY4828" fmla="*/ 160335 h 1624990"/>
              <a:gd name="connsiteX4829" fmla="*/ 2162224 w 4999285"/>
              <a:gd name="connsiteY4829" fmla="*/ 160524 h 1624990"/>
              <a:gd name="connsiteX4830" fmla="*/ 2159115 w 4999285"/>
              <a:gd name="connsiteY4830" fmla="*/ 161337 h 1624990"/>
              <a:gd name="connsiteX4831" fmla="*/ 2144018 w 4999285"/>
              <a:gd name="connsiteY4831" fmla="*/ 165396 h 1624990"/>
              <a:gd name="connsiteX4832" fmla="*/ 2175128 w 4999285"/>
              <a:gd name="connsiteY4832" fmla="*/ 157153 h 1624990"/>
              <a:gd name="connsiteX4833" fmla="*/ 2188468 w 4999285"/>
              <a:gd name="connsiteY4833" fmla="*/ 162221 h 1624990"/>
              <a:gd name="connsiteX4834" fmla="*/ 2175012 w 4999285"/>
              <a:gd name="connsiteY4834" fmla="*/ 162948 h 1624990"/>
              <a:gd name="connsiteX4835" fmla="*/ 2162224 w 4999285"/>
              <a:gd name="connsiteY4835" fmla="*/ 160524 h 1624990"/>
              <a:gd name="connsiteX4836" fmla="*/ 894684 w 4999285"/>
              <a:gd name="connsiteY4836" fmla="*/ 156727 h 1624990"/>
              <a:gd name="connsiteX4837" fmla="*/ 895551 w 4999285"/>
              <a:gd name="connsiteY4837" fmla="*/ 156900 h 1624990"/>
              <a:gd name="connsiteX4838" fmla="*/ 892290 w 4999285"/>
              <a:gd name="connsiteY4838" fmla="*/ 157812 h 1624990"/>
              <a:gd name="connsiteX4839" fmla="*/ 877193 w 4999285"/>
              <a:gd name="connsiteY4839" fmla="*/ 161871 h 1624990"/>
              <a:gd name="connsiteX4840" fmla="*/ 4810529 w 4999285"/>
              <a:gd name="connsiteY4840" fmla="*/ 156616 h 1624990"/>
              <a:gd name="connsiteX4841" fmla="*/ 4812411 w 4999285"/>
              <a:gd name="connsiteY4841" fmla="*/ 157284 h 1624990"/>
              <a:gd name="connsiteX4842" fmla="*/ 4814871 w 4999285"/>
              <a:gd name="connsiteY4842" fmla="*/ 168098 h 1624990"/>
              <a:gd name="connsiteX4843" fmla="*/ 4810233 w 4999285"/>
              <a:gd name="connsiteY4843" fmla="*/ 162300 h 1624990"/>
              <a:gd name="connsiteX4844" fmla="*/ 3625377 w 4999285"/>
              <a:gd name="connsiteY4844" fmla="*/ 155723 h 1624990"/>
              <a:gd name="connsiteX4845" fmla="*/ 3627456 w 4999285"/>
              <a:gd name="connsiteY4845" fmla="*/ 155923 h 1624990"/>
              <a:gd name="connsiteX4846" fmla="*/ 3626743 w 4999285"/>
              <a:gd name="connsiteY4846" fmla="*/ 156221 h 1624990"/>
              <a:gd name="connsiteX4847" fmla="*/ 78887 w 4999285"/>
              <a:gd name="connsiteY4847" fmla="*/ 154607 h 1624990"/>
              <a:gd name="connsiteX4848" fmla="*/ 78554 w 4999285"/>
              <a:gd name="connsiteY4848" fmla="*/ 155920 h 1624990"/>
              <a:gd name="connsiteX4849" fmla="*/ 78454 w 4999285"/>
              <a:gd name="connsiteY4849" fmla="*/ 154914 h 1624990"/>
              <a:gd name="connsiteX4850" fmla="*/ 907858 w 4999285"/>
              <a:gd name="connsiteY4850" fmla="*/ 153460 h 1624990"/>
              <a:gd name="connsiteX4851" fmla="*/ 921643 w 4999285"/>
              <a:gd name="connsiteY4851" fmla="*/ 158696 h 1624990"/>
              <a:gd name="connsiteX4852" fmla="*/ 908187 w 4999285"/>
              <a:gd name="connsiteY4852" fmla="*/ 159423 h 1624990"/>
              <a:gd name="connsiteX4853" fmla="*/ 895551 w 4999285"/>
              <a:gd name="connsiteY4853" fmla="*/ 156900 h 1624990"/>
              <a:gd name="connsiteX4854" fmla="*/ 3595203 w 4999285"/>
              <a:gd name="connsiteY4854" fmla="*/ 152822 h 1624990"/>
              <a:gd name="connsiteX4855" fmla="*/ 3595471 w 4999285"/>
              <a:gd name="connsiteY4855" fmla="*/ 152848 h 1624990"/>
              <a:gd name="connsiteX4856" fmla="*/ 3595047 w 4999285"/>
              <a:gd name="connsiteY4856" fmla="*/ 153061 h 1624990"/>
              <a:gd name="connsiteX4857" fmla="*/ 2358552 w 4999285"/>
              <a:gd name="connsiteY4857" fmla="*/ 152198 h 1624990"/>
              <a:gd name="connsiteX4858" fmla="*/ 2360631 w 4999285"/>
              <a:gd name="connsiteY4858" fmla="*/ 152398 h 1624990"/>
              <a:gd name="connsiteX4859" fmla="*/ 2359918 w 4999285"/>
              <a:gd name="connsiteY4859" fmla="*/ 152696 h 1624990"/>
              <a:gd name="connsiteX4860" fmla="*/ 61218 w 4999285"/>
              <a:gd name="connsiteY4860" fmla="*/ 151552 h 1624990"/>
              <a:gd name="connsiteX4861" fmla="*/ 63599 w 4999285"/>
              <a:gd name="connsiteY4861" fmla="*/ 163459 h 1624990"/>
              <a:gd name="connsiteX4862" fmla="*/ 63435 w 4999285"/>
              <a:gd name="connsiteY4862" fmla="*/ 164608 h 1624990"/>
              <a:gd name="connsiteX4863" fmla="*/ 58837 w 4999285"/>
              <a:gd name="connsiteY4863" fmla="*/ 170602 h 1624990"/>
              <a:gd name="connsiteX4864" fmla="*/ 61218 w 4999285"/>
              <a:gd name="connsiteY4864" fmla="*/ 151552 h 1624990"/>
              <a:gd name="connsiteX4865" fmla="*/ 83770 w 4999285"/>
              <a:gd name="connsiteY4865" fmla="*/ 151272 h 1624990"/>
              <a:gd name="connsiteX4866" fmla="*/ 91993 w 4999285"/>
              <a:gd name="connsiteY4866" fmla="*/ 156206 h 1624990"/>
              <a:gd name="connsiteX4867" fmla="*/ 92104 w 4999285"/>
              <a:gd name="connsiteY4867" fmla="*/ 156433 h 1624990"/>
              <a:gd name="connsiteX4868" fmla="*/ 92054 w 4999285"/>
              <a:gd name="connsiteY4868" fmla="*/ 156243 h 1624990"/>
              <a:gd name="connsiteX4869" fmla="*/ 92174 w 4999285"/>
              <a:gd name="connsiteY4869" fmla="*/ 156315 h 1624990"/>
              <a:gd name="connsiteX4870" fmla="*/ 82649 w 4999285"/>
              <a:gd name="connsiteY4870" fmla="*/ 182509 h 1624990"/>
              <a:gd name="connsiteX4871" fmla="*/ 77887 w 4999285"/>
              <a:gd name="connsiteY4871" fmla="*/ 172984 h 1624990"/>
              <a:gd name="connsiteX4872" fmla="*/ 70969 w 4999285"/>
              <a:gd name="connsiteY4872" fmla="*/ 203369 h 1624990"/>
              <a:gd name="connsiteX4873" fmla="*/ 70070 w 4999285"/>
              <a:gd name="connsiteY4873" fmla="*/ 205208 h 1624990"/>
              <a:gd name="connsiteX4874" fmla="*/ 66136 w 4999285"/>
              <a:gd name="connsiteY4874" fmla="*/ 206841 h 1624990"/>
              <a:gd name="connsiteX4875" fmla="*/ 65858 w 4999285"/>
              <a:gd name="connsiteY4875" fmla="*/ 206609 h 1624990"/>
              <a:gd name="connsiteX4876" fmla="*/ 63599 w 4999285"/>
              <a:gd name="connsiteY4876" fmla="*/ 192034 h 1624990"/>
              <a:gd name="connsiteX4877" fmla="*/ 61508 w 4999285"/>
              <a:gd name="connsiteY4877" fmla="*/ 208762 h 1624990"/>
              <a:gd name="connsiteX4878" fmla="*/ 60006 w 4999285"/>
              <a:gd name="connsiteY4878" fmla="*/ 209386 h 1624990"/>
              <a:gd name="connsiteX4879" fmla="*/ 49312 w 4999285"/>
              <a:gd name="connsiteY4879" fmla="*/ 208702 h 1624990"/>
              <a:gd name="connsiteX4880" fmla="*/ 61218 w 4999285"/>
              <a:gd name="connsiteY4880" fmla="*/ 187271 h 1624990"/>
              <a:gd name="connsiteX4881" fmla="*/ 65187 w 4999285"/>
              <a:gd name="connsiteY4881" fmla="*/ 177746 h 1624990"/>
              <a:gd name="connsiteX4882" fmla="*/ 73124 w 4999285"/>
              <a:gd name="connsiteY4882" fmla="*/ 172984 h 1624990"/>
              <a:gd name="connsiteX4883" fmla="*/ 77043 w 4999285"/>
              <a:gd name="connsiteY4883" fmla="*/ 161865 h 1624990"/>
              <a:gd name="connsiteX4884" fmla="*/ 78554 w 4999285"/>
              <a:gd name="connsiteY4884" fmla="*/ 155920 h 1624990"/>
              <a:gd name="connsiteX4885" fmla="*/ 78741 w 4999285"/>
              <a:gd name="connsiteY4885" fmla="*/ 157818 h 1624990"/>
              <a:gd name="connsiteX4886" fmla="*/ 80268 w 4999285"/>
              <a:gd name="connsiteY4886" fmla="*/ 161077 h 1624990"/>
              <a:gd name="connsiteX4887" fmla="*/ 83832 w 4999285"/>
              <a:gd name="connsiteY4887" fmla="*/ 151099 h 1624990"/>
              <a:gd name="connsiteX4888" fmla="*/ 83770 w 4999285"/>
              <a:gd name="connsiteY4888" fmla="*/ 151272 h 1624990"/>
              <a:gd name="connsiteX4889" fmla="*/ 83671 w 4999285"/>
              <a:gd name="connsiteY4889" fmla="*/ 151213 h 1624990"/>
              <a:gd name="connsiteX4890" fmla="*/ 3413399 w 4999285"/>
              <a:gd name="connsiteY4890" fmla="*/ 150490 h 1624990"/>
              <a:gd name="connsiteX4891" fmla="*/ 3416794 w 4999285"/>
              <a:gd name="connsiteY4891" fmla="*/ 151122 h 1624990"/>
              <a:gd name="connsiteX4892" fmla="*/ 3440606 w 4999285"/>
              <a:gd name="connsiteY4892" fmla="*/ 160167 h 1624990"/>
              <a:gd name="connsiteX4893" fmla="*/ 3428050 w 4999285"/>
              <a:gd name="connsiteY4893" fmla="*/ 163860 h 1624990"/>
              <a:gd name="connsiteX4894" fmla="*/ 3404493 w 4999285"/>
              <a:gd name="connsiteY4894" fmla="*/ 159396 h 1624990"/>
              <a:gd name="connsiteX4895" fmla="*/ 2328378 w 4999285"/>
              <a:gd name="connsiteY4895" fmla="*/ 149297 h 1624990"/>
              <a:gd name="connsiteX4896" fmla="*/ 2328646 w 4999285"/>
              <a:gd name="connsiteY4896" fmla="*/ 149323 h 1624990"/>
              <a:gd name="connsiteX4897" fmla="*/ 2328222 w 4999285"/>
              <a:gd name="connsiteY4897" fmla="*/ 149536 h 1624990"/>
              <a:gd name="connsiteX4898" fmla="*/ 3558332 w 4999285"/>
              <a:gd name="connsiteY4898" fmla="*/ 149277 h 1624990"/>
              <a:gd name="connsiteX4899" fmla="*/ 3568953 w 4999285"/>
              <a:gd name="connsiteY4899" fmla="*/ 150298 h 1624990"/>
              <a:gd name="connsiteX4900" fmla="*/ 3560068 w 4999285"/>
              <a:gd name="connsiteY4900" fmla="*/ 156221 h 1624990"/>
              <a:gd name="connsiteX4901" fmla="*/ 80268 w 4999285"/>
              <a:gd name="connsiteY4901" fmla="*/ 149171 h 1624990"/>
              <a:gd name="connsiteX4902" fmla="*/ 83671 w 4999285"/>
              <a:gd name="connsiteY4902" fmla="*/ 151213 h 1624990"/>
              <a:gd name="connsiteX4903" fmla="*/ 78887 w 4999285"/>
              <a:gd name="connsiteY4903" fmla="*/ 154607 h 1624990"/>
              <a:gd name="connsiteX4904" fmla="*/ 1091727 w 4999285"/>
              <a:gd name="connsiteY4904" fmla="*/ 148673 h 1624990"/>
              <a:gd name="connsiteX4905" fmla="*/ 1093806 w 4999285"/>
              <a:gd name="connsiteY4905" fmla="*/ 148873 h 1624990"/>
              <a:gd name="connsiteX4906" fmla="*/ 1093093 w 4999285"/>
              <a:gd name="connsiteY4906" fmla="*/ 149171 h 1624990"/>
              <a:gd name="connsiteX4907" fmla="*/ 2857883 w 4999285"/>
              <a:gd name="connsiteY4907" fmla="*/ 148339 h 1624990"/>
              <a:gd name="connsiteX4908" fmla="*/ 2867918 w 4999285"/>
              <a:gd name="connsiteY4908" fmla="*/ 149871 h 1624990"/>
              <a:gd name="connsiteX4909" fmla="*/ 2881823 w 4999285"/>
              <a:gd name="connsiteY4909" fmla="*/ 148888 h 1624990"/>
              <a:gd name="connsiteX4910" fmla="*/ 2906018 w 4999285"/>
              <a:gd name="connsiteY4910" fmla="*/ 153046 h 1624990"/>
              <a:gd name="connsiteX4911" fmla="*/ 2858393 w 4999285"/>
              <a:gd name="connsiteY4911" fmla="*/ 149871 h 1624990"/>
              <a:gd name="connsiteX4912" fmla="*/ 2146574 w 4999285"/>
              <a:gd name="connsiteY4912" fmla="*/ 146965 h 1624990"/>
              <a:gd name="connsiteX4913" fmla="*/ 2149969 w 4999285"/>
              <a:gd name="connsiteY4913" fmla="*/ 147597 h 1624990"/>
              <a:gd name="connsiteX4914" fmla="*/ 2173781 w 4999285"/>
              <a:gd name="connsiteY4914" fmla="*/ 156642 h 1624990"/>
              <a:gd name="connsiteX4915" fmla="*/ 2161225 w 4999285"/>
              <a:gd name="connsiteY4915" fmla="*/ 160335 h 1624990"/>
              <a:gd name="connsiteX4916" fmla="*/ 2137668 w 4999285"/>
              <a:gd name="connsiteY4916" fmla="*/ 155871 h 1624990"/>
              <a:gd name="connsiteX4917" fmla="*/ 3272265 w 4999285"/>
              <a:gd name="connsiteY4917" fmla="*/ 146714 h 1624990"/>
              <a:gd name="connsiteX4918" fmla="*/ 3266830 w 4999285"/>
              <a:gd name="connsiteY4918" fmla="*/ 148544 h 1624990"/>
              <a:gd name="connsiteX4919" fmla="*/ 3245934 w 4999285"/>
              <a:gd name="connsiteY4919" fmla="*/ 149294 h 1624990"/>
              <a:gd name="connsiteX4920" fmla="*/ 3607693 w 4999285"/>
              <a:gd name="connsiteY4920" fmla="*/ 146696 h 1624990"/>
              <a:gd name="connsiteX4921" fmla="*/ 3616937 w 4999285"/>
              <a:gd name="connsiteY4921" fmla="*/ 152649 h 1624990"/>
              <a:gd name="connsiteX4922" fmla="*/ 3625377 w 4999285"/>
              <a:gd name="connsiteY4922" fmla="*/ 155723 h 1624990"/>
              <a:gd name="connsiteX4923" fmla="*/ 3595471 w 4999285"/>
              <a:gd name="connsiteY4923" fmla="*/ 152848 h 1624990"/>
              <a:gd name="connsiteX4924" fmla="*/ 2848868 w 4999285"/>
              <a:gd name="connsiteY4924" fmla="*/ 146696 h 1624990"/>
              <a:gd name="connsiteX4925" fmla="*/ 2857484 w 4999285"/>
              <a:gd name="connsiteY4925" fmla="*/ 147143 h 1624990"/>
              <a:gd name="connsiteX4926" fmla="*/ 2857883 w 4999285"/>
              <a:gd name="connsiteY4926" fmla="*/ 148339 h 1624990"/>
              <a:gd name="connsiteX4927" fmla="*/ 2853606 w 4999285"/>
              <a:gd name="connsiteY4927" fmla="*/ 147686 h 1624990"/>
              <a:gd name="connsiteX4928" fmla="*/ 2848868 w 4999285"/>
              <a:gd name="connsiteY4928" fmla="*/ 146696 h 1624990"/>
              <a:gd name="connsiteX4929" fmla="*/ 4913805 w 4999285"/>
              <a:gd name="connsiteY4929" fmla="*/ 146051 h 1624990"/>
              <a:gd name="connsiteX4930" fmla="*/ 4914238 w 4999285"/>
              <a:gd name="connsiteY4930" fmla="*/ 146358 h 1624990"/>
              <a:gd name="connsiteX4931" fmla="*/ 4914139 w 4999285"/>
              <a:gd name="connsiteY4931" fmla="*/ 147364 h 1624990"/>
              <a:gd name="connsiteX4932" fmla="*/ 1061553 w 4999285"/>
              <a:gd name="connsiteY4932" fmla="*/ 145772 h 1624990"/>
              <a:gd name="connsiteX4933" fmla="*/ 1061821 w 4999285"/>
              <a:gd name="connsiteY4933" fmla="*/ 145798 h 1624990"/>
              <a:gd name="connsiteX4934" fmla="*/ 1061397 w 4999285"/>
              <a:gd name="connsiteY4934" fmla="*/ 146011 h 1624990"/>
              <a:gd name="connsiteX4935" fmla="*/ 2291507 w 4999285"/>
              <a:gd name="connsiteY4935" fmla="*/ 145752 h 1624990"/>
              <a:gd name="connsiteX4936" fmla="*/ 2302128 w 4999285"/>
              <a:gd name="connsiteY4936" fmla="*/ 146773 h 1624990"/>
              <a:gd name="connsiteX4937" fmla="*/ 2293243 w 4999285"/>
              <a:gd name="connsiteY4937" fmla="*/ 152696 h 1624990"/>
              <a:gd name="connsiteX4938" fmla="*/ 1591058 w 4999285"/>
              <a:gd name="connsiteY4938" fmla="*/ 144814 h 1624990"/>
              <a:gd name="connsiteX4939" fmla="*/ 1601093 w 4999285"/>
              <a:gd name="connsiteY4939" fmla="*/ 146346 h 1624990"/>
              <a:gd name="connsiteX4940" fmla="*/ 1614998 w 4999285"/>
              <a:gd name="connsiteY4940" fmla="*/ 145363 h 1624990"/>
              <a:gd name="connsiteX4941" fmla="*/ 1639193 w 4999285"/>
              <a:gd name="connsiteY4941" fmla="*/ 149521 h 1624990"/>
              <a:gd name="connsiteX4942" fmla="*/ 1591568 w 4999285"/>
              <a:gd name="connsiteY4942" fmla="*/ 146346 h 1624990"/>
              <a:gd name="connsiteX4943" fmla="*/ 89786 w 4999285"/>
              <a:gd name="connsiteY4943" fmla="*/ 144677 h 1624990"/>
              <a:gd name="connsiteX4944" fmla="*/ 90552 w 4999285"/>
              <a:gd name="connsiteY4944" fmla="*/ 150583 h 1624990"/>
              <a:gd name="connsiteX4945" fmla="*/ 92054 w 4999285"/>
              <a:gd name="connsiteY4945" fmla="*/ 156243 h 1624990"/>
              <a:gd name="connsiteX4946" fmla="*/ 91993 w 4999285"/>
              <a:gd name="connsiteY4946" fmla="*/ 156206 h 1624990"/>
              <a:gd name="connsiteX4947" fmla="*/ 90162 w 4999285"/>
              <a:gd name="connsiteY4947" fmla="*/ 152463 h 1624990"/>
              <a:gd name="connsiteX4948" fmla="*/ 88027 w 4999285"/>
              <a:gd name="connsiteY4948" fmla="*/ 148122 h 1624990"/>
              <a:gd name="connsiteX4949" fmla="*/ 89355 w 4999285"/>
              <a:gd name="connsiteY4949" fmla="*/ 147180 h 1624990"/>
              <a:gd name="connsiteX4950" fmla="*/ 88194 w 4999285"/>
              <a:gd name="connsiteY4950" fmla="*/ 147514 h 1624990"/>
              <a:gd name="connsiteX4951" fmla="*/ 86213 w 4999285"/>
              <a:gd name="connsiteY4951" fmla="*/ 144431 h 1624990"/>
              <a:gd name="connsiteX4952" fmla="*/ 88027 w 4999285"/>
              <a:gd name="connsiteY4952" fmla="*/ 148122 h 1624990"/>
              <a:gd name="connsiteX4953" fmla="*/ 83832 w 4999285"/>
              <a:gd name="connsiteY4953" fmla="*/ 151099 h 1624990"/>
              <a:gd name="connsiteX4954" fmla="*/ 75866 w 4999285"/>
              <a:gd name="connsiteY4954" fmla="*/ 144319 h 1624990"/>
              <a:gd name="connsiteX4955" fmla="*/ 77887 w 4999285"/>
              <a:gd name="connsiteY4955" fmla="*/ 149171 h 1624990"/>
              <a:gd name="connsiteX4956" fmla="*/ 78454 w 4999285"/>
              <a:gd name="connsiteY4956" fmla="*/ 154914 h 1624990"/>
              <a:gd name="connsiteX4957" fmla="*/ 73124 w 4999285"/>
              <a:gd name="connsiteY4957" fmla="*/ 158696 h 1624990"/>
              <a:gd name="connsiteX4958" fmla="*/ 65187 w 4999285"/>
              <a:gd name="connsiteY4958" fmla="*/ 177746 h 1624990"/>
              <a:gd name="connsiteX4959" fmla="*/ 61218 w 4999285"/>
              <a:gd name="connsiteY4959" fmla="*/ 180127 h 1624990"/>
              <a:gd name="connsiteX4960" fmla="*/ 63435 w 4999285"/>
              <a:gd name="connsiteY4960" fmla="*/ 164608 h 1624990"/>
              <a:gd name="connsiteX4961" fmla="*/ 68021 w 4999285"/>
              <a:gd name="connsiteY4961" fmla="*/ 158631 h 1624990"/>
              <a:gd name="connsiteX4962" fmla="*/ 75506 w 4999285"/>
              <a:gd name="connsiteY4962" fmla="*/ 144409 h 1624990"/>
              <a:gd name="connsiteX4963" fmla="*/ 3357430 w 4999285"/>
              <a:gd name="connsiteY4963" fmla="*/ 143717 h 1624990"/>
              <a:gd name="connsiteX4964" fmla="*/ 3347343 w 4999285"/>
              <a:gd name="connsiteY4964" fmla="*/ 146696 h 1624990"/>
              <a:gd name="connsiteX4965" fmla="*/ 3338425 w 4999285"/>
              <a:gd name="connsiteY4965" fmla="*/ 145177 h 1624990"/>
              <a:gd name="connsiteX4966" fmla="*/ 3350573 w 4999285"/>
              <a:gd name="connsiteY4966" fmla="*/ 143790 h 1624990"/>
              <a:gd name="connsiteX4967" fmla="*/ 879749 w 4999285"/>
              <a:gd name="connsiteY4967" fmla="*/ 143440 h 1624990"/>
              <a:gd name="connsiteX4968" fmla="*/ 883144 w 4999285"/>
              <a:gd name="connsiteY4968" fmla="*/ 144072 h 1624990"/>
              <a:gd name="connsiteX4969" fmla="*/ 906957 w 4999285"/>
              <a:gd name="connsiteY4969" fmla="*/ 153117 h 1624990"/>
              <a:gd name="connsiteX4970" fmla="*/ 894684 w 4999285"/>
              <a:gd name="connsiteY4970" fmla="*/ 156727 h 1624990"/>
              <a:gd name="connsiteX4971" fmla="*/ 888022 w 4999285"/>
              <a:gd name="connsiteY4971" fmla="*/ 155397 h 1624990"/>
              <a:gd name="connsiteX4972" fmla="*/ 870843 w 4999285"/>
              <a:gd name="connsiteY4972" fmla="*/ 152346 h 1624990"/>
              <a:gd name="connsiteX4973" fmla="*/ 2005440 w 4999285"/>
              <a:gd name="connsiteY4973" fmla="*/ 143189 h 1624990"/>
              <a:gd name="connsiteX4974" fmla="*/ 2000005 w 4999285"/>
              <a:gd name="connsiteY4974" fmla="*/ 145019 h 1624990"/>
              <a:gd name="connsiteX4975" fmla="*/ 1979109 w 4999285"/>
              <a:gd name="connsiteY4975" fmla="*/ 145769 h 1624990"/>
              <a:gd name="connsiteX4976" fmla="*/ 2340868 w 4999285"/>
              <a:gd name="connsiteY4976" fmla="*/ 143171 h 1624990"/>
              <a:gd name="connsiteX4977" fmla="*/ 2350112 w 4999285"/>
              <a:gd name="connsiteY4977" fmla="*/ 149124 h 1624990"/>
              <a:gd name="connsiteX4978" fmla="*/ 2358552 w 4999285"/>
              <a:gd name="connsiteY4978" fmla="*/ 152198 h 1624990"/>
              <a:gd name="connsiteX4979" fmla="*/ 2328646 w 4999285"/>
              <a:gd name="connsiteY4979" fmla="*/ 149323 h 1624990"/>
              <a:gd name="connsiteX4980" fmla="*/ 1582043 w 4999285"/>
              <a:gd name="connsiteY4980" fmla="*/ 143171 h 1624990"/>
              <a:gd name="connsiteX4981" fmla="*/ 1590659 w 4999285"/>
              <a:gd name="connsiteY4981" fmla="*/ 143618 h 1624990"/>
              <a:gd name="connsiteX4982" fmla="*/ 1591058 w 4999285"/>
              <a:gd name="connsiteY4982" fmla="*/ 144814 h 1624990"/>
              <a:gd name="connsiteX4983" fmla="*/ 1586781 w 4999285"/>
              <a:gd name="connsiteY4983" fmla="*/ 144161 h 1624990"/>
              <a:gd name="connsiteX4984" fmla="*/ 1582043 w 4999285"/>
              <a:gd name="connsiteY4984" fmla="*/ 143171 h 1624990"/>
              <a:gd name="connsiteX4985" fmla="*/ 4931474 w 4999285"/>
              <a:gd name="connsiteY4985" fmla="*/ 142996 h 1624990"/>
              <a:gd name="connsiteX4986" fmla="*/ 4933855 w 4999285"/>
              <a:gd name="connsiteY4986" fmla="*/ 162046 h 1624990"/>
              <a:gd name="connsiteX4987" fmla="*/ 4929257 w 4999285"/>
              <a:gd name="connsiteY4987" fmla="*/ 156053 h 1624990"/>
              <a:gd name="connsiteX4988" fmla="*/ 4929093 w 4999285"/>
              <a:gd name="connsiteY4988" fmla="*/ 154903 h 1624990"/>
              <a:gd name="connsiteX4989" fmla="*/ 4931474 w 4999285"/>
              <a:gd name="connsiteY4989" fmla="*/ 142996 h 1624990"/>
              <a:gd name="connsiteX4990" fmla="*/ 4908922 w 4999285"/>
              <a:gd name="connsiteY4990" fmla="*/ 142716 h 1624990"/>
              <a:gd name="connsiteX4991" fmla="*/ 4912424 w 4999285"/>
              <a:gd name="connsiteY4991" fmla="*/ 152521 h 1624990"/>
              <a:gd name="connsiteX4992" fmla="*/ 4913951 w 4999285"/>
              <a:gd name="connsiteY4992" fmla="*/ 149263 h 1624990"/>
              <a:gd name="connsiteX4993" fmla="*/ 4914139 w 4999285"/>
              <a:gd name="connsiteY4993" fmla="*/ 147364 h 1624990"/>
              <a:gd name="connsiteX4994" fmla="*/ 4915649 w 4999285"/>
              <a:gd name="connsiteY4994" fmla="*/ 153309 h 1624990"/>
              <a:gd name="connsiteX4995" fmla="*/ 4919568 w 4999285"/>
              <a:gd name="connsiteY4995" fmla="*/ 164428 h 1624990"/>
              <a:gd name="connsiteX4996" fmla="*/ 4927505 w 4999285"/>
              <a:gd name="connsiteY4996" fmla="*/ 169190 h 1624990"/>
              <a:gd name="connsiteX4997" fmla="*/ 4931474 w 4999285"/>
              <a:gd name="connsiteY4997" fmla="*/ 178715 h 1624990"/>
              <a:gd name="connsiteX4998" fmla="*/ 4943380 w 4999285"/>
              <a:gd name="connsiteY4998" fmla="*/ 200146 h 1624990"/>
              <a:gd name="connsiteX4999" fmla="*/ 4932686 w 4999285"/>
              <a:gd name="connsiteY4999" fmla="*/ 200830 h 1624990"/>
              <a:gd name="connsiteX5000" fmla="*/ 4931184 w 4999285"/>
              <a:gd name="connsiteY5000" fmla="*/ 200207 h 1624990"/>
              <a:gd name="connsiteX5001" fmla="*/ 4929093 w 4999285"/>
              <a:gd name="connsiteY5001" fmla="*/ 183478 h 1624990"/>
              <a:gd name="connsiteX5002" fmla="*/ 4926835 w 4999285"/>
              <a:gd name="connsiteY5002" fmla="*/ 198054 h 1624990"/>
              <a:gd name="connsiteX5003" fmla="*/ 4926557 w 4999285"/>
              <a:gd name="connsiteY5003" fmla="*/ 198286 h 1624990"/>
              <a:gd name="connsiteX5004" fmla="*/ 4922622 w 4999285"/>
              <a:gd name="connsiteY5004" fmla="*/ 196652 h 1624990"/>
              <a:gd name="connsiteX5005" fmla="*/ 4921723 w 4999285"/>
              <a:gd name="connsiteY5005" fmla="*/ 194814 h 1624990"/>
              <a:gd name="connsiteX5006" fmla="*/ 4914805 w 4999285"/>
              <a:gd name="connsiteY5006" fmla="*/ 164428 h 1624990"/>
              <a:gd name="connsiteX5007" fmla="*/ 4910043 w 4999285"/>
              <a:gd name="connsiteY5007" fmla="*/ 173953 h 1624990"/>
              <a:gd name="connsiteX5008" fmla="*/ 4900518 w 4999285"/>
              <a:gd name="connsiteY5008" fmla="*/ 147759 h 1624990"/>
              <a:gd name="connsiteX5009" fmla="*/ 4900638 w 4999285"/>
              <a:gd name="connsiteY5009" fmla="*/ 147687 h 1624990"/>
              <a:gd name="connsiteX5010" fmla="*/ 4900588 w 4999285"/>
              <a:gd name="connsiteY5010" fmla="*/ 147878 h 1624990"/>
              <a:gd name="connsiteX5011" fmla="*/ 4900699 w 4999285"/>
              <a:gd name="connsiteY5011" fmla="*/ 147651 h 1624990"/>
              <a:gd name="connsiteX5012" fmla="*/ 4908860 w 4999285"/>
              <a:gd name="connsiteY5012" fmla="*/ 142543 h 1624990"/>
              <a:gd name="connsiteX5013" fmla="*/ 4909021 w 4999285"/>
              <a:gd name="connsiteY5013" fmla="*/ 142657 h 1624990"/>
              <a:gd name="connsiteX5014" fmla="*/ 4908922 w 4999285"/>
              <a:gd name="connsiteY5014" fmla="*/ 142716 h 1624990"/>
              <a:gd name="connsiteX5015" fmla="*/ 4028121 w 4999285"/>
              <a:gd name="connsiteY5015" fmla="*/ 142535 h 1624990"/>
              <a:gd name="connsiteX5016" fmla="*/ 4026393 w 4999285"/>
              <a:gd name="connsiteY5016" fmla="*/ 143931 h 1624990"/>
              <a:gd name="connsiteX5017" fmla="*/ 4004568 w 4999285"/>
              <a:gd name="connsiteY5017" fmla="*/ 168921 h 1624990"/>
              <a:gd name="connsiteX5018" fmla="*/ 3998218 w 4999285"/>
              <a:gd name="connsiteY5018" fmla="*/ 146696 h 1624990"/>
              <a:gd name="connsiteX5019" fmla="*/ 3998186 w 4999285"/>
              <a:gd name="connsiteY5019" fmla="*/ 143284 h 1624990"/>
              <a:gd name="connsiteX5020" fmla="*/ 1024682 w 4999285"/>
              <a:gd name="connsiteY5020" fmla="*/ 142227 h 1624990"/>
              <a:gd name="connsiteX5021" fmla="*/ 1035303 w 4999285"/>
              <a:gd name="connsiteY5021" fmla="*/ 143248 h 1624990"/>
              <a:gd name="connsiteX5022" fmla="*/ 1026418 w 4999285"/>
              <a:gd name="connsiteY5022" fmla="*/ 149171 h 1624990"/>
              <a:gd name="connsiteX5023" fmla="*/ 3188194 w 4999285"/>
              <a:gd name="connsiteY5023" fmla="*/ 142124 h 1624990"/>
              <a:gd name="connsiteX5024" fmla="*/ 3204466 w 4999285"/>
              <a:gd name="connsiteY5024" fmla="*/ 145293 h 1624990"/>
              <a:gd name="connsiteX5025" fmla="*/ 3229868 w 4999285"/>
              <a:gd name="connsiteY5025" fmla="*/ 149871 h 1624990"/>
              <a:gd name="connsiteX5026" fmla="*/ 3245934 w 4999285"/>
              <a:gd name="connsiteY5026" fmla="*/ 149294 h 1624990"/>
              <a:gd name="connsiteX5027" fmla="*/ 3207643 w 4999285"/>
              <a:gd name="connsiteY5027" fmla="*/ 153046 h 1624990"/>
              <a:gd name="connsiteX5028" fmla="*/ 3190894 w 4999285"/>
              <a:gd name="connsiteY5028" fmla="*/ 144604 h 1624990"/>
              <a:gd name="connsiteX5029" fmla="*/ 4603819 w 4999285"/>
              <a:gd name="connsiteY5029" fmla="*/ 141538 h 1624990"/>
              <a:gd name="connsiteX5030" fmla="*/ 4600712 w 4999285"/>
              <a:gd name="connsiteY5030" fmla="*/ 142584 h 1624990"/>
              <a:gd name="connsiteX5031" fmla="*/ 4597639 w 4999285"/>
              <a:gd name="connsiteY5031" fmla="*/ 142694 h 1624990"/>
              <a:gd name="connsiteX5032" fmla="*/ 324232 w 4999285"/>
              <a:gd name="connsiteY5032" fmla="*/ 141289 h 1624990"/>
              <a:gd name="connsiteX5033" fmla="*/ 334268 w 4999285"/>
              <a:gd name="connsiteY5033" fmla="*/ 142821 h 1624990"/>
              <a:gd name="connsiteX5034" fmla="*/ 348171 w 4999285"/>
              <a:gd name="connsiteY5034" fmla="*/ 141838 h 1624990"/>
              <a:gd name="connsiteX5035" fmla="*/ 372368 w 4999285"/>
              <a:gd name="connsiteY5035" fmla="*/ 145996 h 1624990"/>
              <a:gd name="connsiteX5036" fmla="*/ 324743 w 4999285"/>
              <a:gd name="connsiteY5036" fmla="*/ 142821 h 1624990"/>
              <a:gd name="connsiteX5037" fmla="*/ 3439850 w 4999285"/>
              <a:gd name="connsiteY5037" fmla="*/ 140759 h 1624990"/>
              <a:gd name="connsiteX5038" fmla="*/ 3420368 w 4999285"/>
              <a:gd name="connsiteY5038" fmla="*/ 143521 h 1624990"/>
              <a:gd name="connsiteX5039" fmla="*/ 3413399 w 4999285"/>
              <a:gd name="connsiteY5039" fmla="*/ 150490 h 1624990"/>
              <a:gd name="connsiteX5040" fmla="*/ 3375918 w 4999285"/>
              <a:gd name="connsiteY5040" fmla="*/ 143521 h 1624990"/>
              <a:gd name="connsiteX5041" fmla="*/ 3357430 w 4999285"/>
              <a:gd name="connsiteY5041" fmla="*/ 143717 h 1624990"/>
              <a:gd name="connsiteX5042" fmla="*/ 3363524 w 4999285"/>
              <a:gd name="connsiteY5042" fmla="*/ 141918 h 1624990"/>
              <a:gd name="connsiteX5043" fmla="*/ 3379093 w 4999285"/>
              <a:gd name="connsiteY5043" fmla="*/ 143521 h 1624990"/>
              <a:gd name="connsiteX5044" fmla="*/ 4182751 w 4999285"/>
              <a:gd name="connsiteY5044" fmla="*/ 140736 h 1624990"/>
              <a:gd name="connsiteX5045" fmla="*/ 4191367 w 4999285"/>
              <a:gd name="connsiteY5045" fmla="*/ 141183 h 1624990"/>
              <a:gd name="connsiteX5046" fmla="*/ 4191766 w 4999285"/>
              <a:gd name="connsiteY5046" fmla="*/ 142379 h 1624990"/>
              <a:gd name="connsiteX5047" fmla="*/ 4187489 w 4999285"/>
              <a:gd name="connsiteY5047" fmla="*/ 141726 h 1624990"/>
              <a:gd name="connsiteX5048" fmla="*/ 4182751 w 4999285"/>
              <a:gd name="connsiteY5048" fmla="*/ 140736 h 1624990"/>
              <a:gd name="connsiteX5049" fmla="*/ 4101572 w 4999285"/>
              <a:gd name="connsiteY5049" fmla="*/ 140699 h 1624990"/>
              <a:gd name="connsiteX5050" fmla="*/ 4093468 w 4999285"/>
              <a:gd name="connsiteY5050" fmla="*/ 143521 h 1624990"/>
              <a:gd name="connsiteX5051" fmla="*/ 4097040 w 4999285"/>
              <a:gd name="connsiteY5051" fmla="*/ 140812 h 1624990"/>
              <a:gd name="connsiteX5052" fmla="*/ 4912424 w 4999285"/>
              <a:gd name="connsiteY5052" fmla="*/ 140615 h 1624990"/>
              <a:gd name="connsiteX5053" fmla="*/ 4913805 w 4999285"/>
              <a:gd name="connsiteY5053" fmla="*/ 146051 h 1624990"/>
              <a:gd name="connsiteX5054" fmla="*/ 4909021 w 4999285"/>
              <a:gd name="connsiteY5054" fmla="*/ 142657 h 1624990"/>
              <a:gd name="connsiteX5055" fmla="*/ 736287 w 4999285"/>
              <a:gd name="connsiteY5055" fmla="*/ 140448 h 1624990"/>
              <a:gd name="connsiteX5056" fmla="*/ 733180 w 4999285"/>
              <a:gd name="connsiteY5056" fmla="*/ 141494 h 1624990"/>
              <a:gd name="connsiteX5057" fmla="*/ 730106 w 4999285"/>
              <a:gd name="connsiteY5057" fmla="*/ 141604 h 1624990"/>
              <a:gd name="connsiteX5058" fmla="*/ 3448943 w 4999285"/>
              <a:gd name="connsiteY5058" fmla="*/ 140346 h 1624990"/>
              <a:gd name="connsiteX5059" fmla="*/ 3439850 w 4999285"/>
              <a:gd name="connsiteY5059" fmla="*/ 140759 h 1624990"/>
              <a:gd name="connsiteX5060" fmla="*/ 3441553 w 4999285"/>
              <a:gd name="connsiteY5060" fmla="*/ 140518 h 1624990"/>
              <a:gd name="connsiteX5061" fmla="*/ 3448943 w 4999285"/>
              <a:gd name="connsiteY5061" fmla="*/ 140346 h 1624990"/>
              <a:gd name="connsiteX5062" fmla="*/ 2090605 w 4999285"/>
              <a:gd name="connsiteY5062" fmla="*/ 140192 h 1624990"/>
              <a:gd name="connsiteX5063" fmla="*/ 2080518 w 4999285"/>
              <a:gd name="connsiteY5063" fmla="*/ 143171 h 1624990"/>
              <a:gd name="connsiteX5064" fmla="*/ 2071600 w 4999285"/>
              <a:gd name="connsiteY5064" fmla="*/ 141652 h 1624990"/>
              <a:gd name="connsiteX5065" fmla="*/ 2083748 w 4999285"/>
              <a:gd name="connsiteY5065" fmla="*/ 140265 h 1624990"/>
              <a:gd name="connsiteX5066" fmla="*/ 1074043 w 4999285"/>
              <a:gd name="connsiteY5066" fmla="*/ 139646 h 1624990"/>
              <a:gd name="connsiteX5067" fmla="*/ 1083287 w 4999285"/>
              <a:gd name="connsiteY5067" fmla="*/ 145599 h 1624990"/>
              <a:gd name="connsiteX5068" fmla="*/ 1091727 w 4999285"/>
              <a:gd name="connsiteY5068" fmla="*/ 148673 h 1624990"/>
              <a:gd name="connsiteX5069" fmla="*/ 1061821 w 4999285"/>
              <a:gd name="connsiteY5069" fmla="*/ 145798 h 1624990"/>
              <a:gd name="connsiteX5070" fmla="*/ 315218 w 4999285"/>
              <a:gd name="connsiteY5070" fmla="*/ 139646 h 1624990"/>
              <a:gd name="connsiteX5071" fmla="*/ 323834 w 4999285"/>
              <a:gd name="connsiteY5071" fmla="*/ 140093 h 1624990"/>
              <a:gd name="connsiteX5072" fmla="*/ 324232 w 4999285"/>
              <a:gd name="connsiteY5072" fmla="*/ 141289 h 1624990"/>
              <a:gd name="connsiteX5073" fmla="*/ 319956 w 4999285"/>
              <a:gd name="connsiteY5073" fmla="*/ 140636 h 1624990"/>
              <a:gd name="connsiteX5074" fmla="*/ 315218 w 4999285"/>
              <a:gd name="connsiteY5074" fmla="*/ 139646 h 1624990"/>
              <a:gd name="connsiteX5075" fmla="*/ 3153894 w 4999285"/>
              <a:gd name="connsiteY5075" fmla="*/ 139627 h 1624990"/>
              <a:gd name="connsiteX5076" fmla="*/ 3176907 w 4999285"/>
              <a:gd name="connsiteY5076" fmla="*/ 140284 h 1624990"/>
              <a:gd name="connsiteX5077" fmla="*/ 3174454 w 4999285"/>
              <a:gd name="connsiteY5077" fmla="*/ 143926 h 1624990"/>
              <a:gd name="connsiteX5078" fmla="*/ 3166368 w 4999285"/>
              <a:gd name="connsiteY5078" fmla="*/ 162571 h 1624990"/>
              <a:gd name="connsiteX5079" fmla="*/ 3156938 w 4999285"/>
              <a:gd name="connsiteY5079" fmla="*/ 143366 h 1624990"/>
              <a:gd name="connsiteX5080" fmla="*/ 3058868 w 4999285"/>
              <a:gd name="connsiteY5080" fmla="*/ 139512 h 1624990"/>
              <a:gd name="connsiteX5081" fmla="*/ 3067913 w 4999285"/>
              <a:gd name="connsiteY5081" fmla="*/ 140670 h 1624990"/>
              <a:gd name="connsiteX5082" fmla="*/ 3067114 w 4999285"/>
              <a:gd name="connsiteY5082" fmla="*/ 141619 h 1624990"/>
              <a:gd name="connsiteX5083" fmla="*/ 3060935 w 4999285"/>
              <a:gd name="connsiteY5083" fmla="*/ 142154 h 1624990"/>
              <a:gd name="connsiteX5084" fmla="*/ 2761297 w 4999285"/>
              <a:gd name="connsiteY5084" fmla="*/ 139010 h 1624990"/>
              <a:gd name="connsiteX5085" fmla="*/ 2759568 w 4999285"/>
              <a:gd name="connsiteY5085" fmla="*/ 140406 h 1624990"/>
              <a:gd name="connsiteX5086" fmla="*/ 2737743 w 4999285"/>
              <a:gd name="connsiteY5086" fmla="*/ 165396 h 1624990"/>
              <a:gd name="connsiteX5087" fmla="*/ 2731393 w 4999285"/>
              <a:gd name="connsiteY5087" fmla="*/ 143171 h 1624990"/>
              <a:gd name="connsiteX5088" fmla="*/ 2731361 w 4999285"/>
              <a:gd name="connsiteY5088" fmla="*/ 139759 h 1624990"/>
              <a:gd name="connsiteX5089" fmla="*/ 1921369 w 4999285"/>
              <a:gd name="connsiteY5089" fmla="*/ 138599 h 1624990"/>
              <a:gd name="connsiteX5090" fmla="*/ 1937641 w 4999285"/>
              <a:gd name="connsiteY5090" fmla="*/ 141768 h 1624990"/>
              <a:gd name="connsiteX5091" fmla="*/ 1963043 w 4999285"/>
              <a:gd name="connsiteY5091" fmla="*/ 146346 h 1624990"/>
              <a:gd name="connsiteX5092" fmla="*/ 1979109 w 4999285"/>
              <a:gd name="connsiteY5092" fmla="*/ 145769 h 1624990"/>
              <a:gd name="connsiteX5093" fmla="*/ 1940818 w 4999285"/>
              <a:gd name="connsiteY5093" fmla="*/ 149521 h 1624990"/>
              <a:gd name="connsiteX5094" fmla="*/ 1924069 w 4999285"/>
              <a:gd name="connsiteY5094" fmla="*/ 141079 h 1624990"/>
              <a:gd name="connsiteX5095" fmla="*/ 3038503 w 4999285"/>
              <a:gd name="connsiteY5095" fmla="*/ 138156 h 1624990"/>
              <a:gd name="connsiteX5096" fmla="*/ 3055454 w 4999285"/>
              <a:gd name="connsiteY5096" fmla="*/ 139074 h 1624990"/>
              <a:gd name="connsiteX5097" fmla="*/ 3057570 w 4999285"/>
              <a:gd name="connsiteY5097" fmla="*/ 139345 h 1624990"/>
              <a:gd name="connsiteX5098" fmla="*/ 3061593 w 4999285"/>
              <a:gd name="connsiteY5098" fmla="*/ 146696 h 1624990"/>
              <a:gd name="connsiteX5099" fmla="*/ 3083818 w 4999285"/>
              <a:gd name="connsiteY5099" fmla="*/ 149871 h 1624990"/>
              <a:gd name="connsiteX5100" fmla="*/ 3100667 w 4999285"/>
              <a:gd name="connsiteY5100" fmla="*/ 148625 h 1624990"/>
              <a:gd name="connsiteX5101" fmla="*/ 3104179 w 4999285"/>
              <a:gd name="connsiteY5101" fmla="*/ 147422 h 1624990"/>
              <a:gd name="connsiteX5102" fmla="*/ 3111258 w 4999285"/>
              <a:gd name="connsiteY5102" fmla="*/ 149393 h 1624990"/>
              <a:gd name="connsiteX5103" fmla="*/ 3125093 w 4999285"/>
              <a:gd name="connsiteY5103" fmla="*/ 162571 h 1624990"/>
              <a:gd name="connsiteX5104" fmla="*/ 3096518 w 4999285"/>
              <a:gd name="connsiteY5104" fmla="*/ 168921 h 1624990"/>
              <a:gd name="connsiteX5105" fmla="*/ 3026668 w 4999285"/>
              <a:gd name="connsiteY5105" fmla="*/ 146696 h 1624990"/>
              <a:gd name="connsiteX5106" fmla="*/ 3655275 w 4999285"/>
              <a:gd name="connsiteY5106" fmla="*/ 137655 h 1624990"/>
              <a:gd name="connsiteX5107" fmla="*/ 3675928 w 4999285"/>
              <a:gd name="connsiteY5107" fmla="*/ 140851 h 1624990"/>
              <a:gd name="connsiteX5108" fmla="*/ 3696593 w 4999285"/>
              <a:gd name="connsiteY5108" fmla="*/ 156221 h 1624990"/>
              <a:gd name="connsiteX5109" fmla="*/ 3706118 w 4999285"/>
              <a:gd name="connsiteY5109" fmla="*/ 168921 h 1624990"/>
              <a:gd name="connsiteX5110" fmla="*/ 3696593 w 4999285"/>
              <a:gd name="connsiteY5110" fmla="*/ 162571 h 1624990"/>
              <a:gd name="connsiteX5111" fmla="*/ 3627456 w 4999285"/>
              <a:gd name="connsiteY5111" fmla="*/ 155923 h 1624990"/>
              <a:gd name="connsiteX5112" fmla="*/ 3635069 w 4999285"/>
              <a:gd name="connsiteY5112" fmla="*/ 152742 h 1624990"/>
              <a:gd name="connsiteX5113" fmla="*/ 3642618 w 4999285"/>
              <a:gd name="connsiteY5113" fmla="*/ 146696 h 1624990"/>
              <a:gd name="connsiteX5114" fmla="*/ 2173025 w 4999285"/>
              <a:gd name="connsiteY5114" fmla="*/ 137234 h 1624990"/>
              <a:gd name="connsiteX5115" fmla="*/ 2153543 w 4999285"/>
              <a:gd name="connsiteY5115" fmla="*/ 139996 h 1624990"/>
              <a:gd name="connsiteX5116" fmla="*/ 2146574 w 4999285"/>
              <a:gd name="connsiteY5116" fmla="*/ 146965 h 1624990"/>
              <a:gd name="connsiteX5117" fmla="*/ 2109093 w 4999285"/>
              <a:gd name="connsiteY5117" fmla="*/ 139996 h 1624990"/>
              <a:gd name="connsiteX5118" fmla="*/ 2090605 w 4999285"/>
              <a:gd name="connsiteY5118" fmla="*/ 140192 h 1624990"/>
              <a:gd name="connsiteX5119" fmla="*/ 2096699 w 4999285"/>
              <a:gd name="connsiteY5119" fmla="*/ 138393 h 1624990"/>
              <a:gd name="connsiteX5120" fmla="*/ 2112268 w 4999285"/>
              <a:gd name="connsiteY5120" fmla="*/ 139996 h 1624990"/>
              <a:gd name="connsiteX5121" fmla="*/ 2834747 w 4999285"/>
              <a:gd name="connsiteY5121" fmla="*/ 137174 h 1624990"/>
              <a:gd name="connsiteX5122" fmla="*/ 2826643 w 4999285"/>
              <a:gd name="connsiteY5122" fmla="*/ 139996 h 1624990"/>
              <a:gd name="connsiteX5123" fmla="*/ 2830215 w 4999285"/>
              <a:gd name="connsiteY5123" fmla="*/ 137287 h 1624990"/>
              <a:gd name="connsiteX5124" fmla="*/ 2182118 w 4999285"/>
              <a:gd name="connsiteY5124" fmla="*/ 136821 h 1624990"/>
              <a:gd name="connsiteX5125" fmla="*/ 2173025 w 4999285"/>
              <a:gd name="connsiteY5125" fmla="*/ 137234 h 1624990"/>
              <a:gd name="connsiteX5126" fmla="*/ 2174728 w 4999285"/>
              <a:gd name="connsiteY5126" fmla="*/ 136993 h 1624990"/>
              <a:gd name="connsiteX5127" fmla="*/ 2182118 w 4999285"/>
              <a:gd name="connsiteY5127" fmla="*/ 136821 h 1624990"/>
              <a:gd name="connsiteX5128" fmla="*/ 823780 w 4999285"/>
              <a:gd name="connsiteY5128" fmla="*/ 136667 h 1624990"/>
              <a:gd name="connsiteX5129" fmla="*/ 813693 w 4999285"/>
              <a:gd name="connsiteY5129" fmla="*/ 139646 h 1624990"/>
              <a:gd name="connsiteX5130" fmla="*/ 804775 w 4999285"/>
              <a:gd name="connsiteY5130" fmla="*/ 138127 h 1624990"/>
              <a:gd name="connsiteX5131" fmla="*/ 816923 w 4999285"/>
              <a:gd name="connsiteY5131" fmla="*/ 136740 h 1624990"/>
              <a:gd name="connsiteX5132" fmla="*/ 4522077 w 4999285"/>
              <a:gd name="connsiteY5132" fmla="*/ 136164 h 1624990"/>
              <a:gd name="connsiteX5133" fmla="*/ 4538348 w 4999285"/>
              <a:gd name="connsiteY5133" fmla="*/ 139333 h 1624990"/>
              <a:gd name="connsiteX5134" fmla="*/ 4563751 w 4999285"/>
              <a:gd name="connsiteY5134" fmla="*/ 143911 h 1624990"/>
              <a:gd name="connsiteX5135" fmla="*/ 4597639 w 4999285"/>
              <a:gd name="connsiteY5135" fmla="*/ 142694 h 1624990"/>
              <a:gd name="connsiteX5136" fmla="*/ 4582065 w 4999285"/>
              <a:gd name="connsiteY5136" fmla="*/ 145608 h 1624990"/>
              <a:gd name="connsiteX5137" fmla="*/ 4541526 w 4999285"/>
              <a:gd name="connsiteY5137" fmla="*/ 147086 h 1624990"/>
              <a:gd name="connsiteX5138" fmla="*/ 4524777 w 4999285"/>
              <a:gd name="connsiteY5138" fmla="*/ 138644 h 1624990"/>
              <a:gd name="connsiteX5139" fmla="*/ 3055827 w 4999285"/>
              <a:gd name="connsiteY5139" fmla="*/ 136161 h 1624990"/>
              <a:gd name="connsiteX5140" fmla="*/ 3056276 w 4999285"/>
              <a:gd name="connsiteY5140" fmla="*/ 136199 h 1624990"/>
              <a:gd name="connsiteX5141" fmla="*/ 3058868 w 4999285"/>
              <a:gd name="connsiteY5141" fmla="*/ 139512 h 1624990"/>
              <a:gd name="connsiteX5142" fmla="*/ 3057570 w 4999285"/>
              <a:gd name="connsiteY5142" fmla="*/ 139345 h 1624990"/>
              <a:gd name="connsiteX5143" fmla="*/ 4902907 w 4999285"/>
              <a:gd name="connsiteY5143" fmla="*/ 136122 h 1624990"/>
              <a:gd name="connsiteX5144" fmla="*/ 4904498 w 4999285"/>
              <a:gd name="connsiteY5144" fmla="*/ 138958 h 1624990"/>
              <a:gd name="connsiteX5145" fmla="*/ 4903338 w 4999285"/>
              <a:gd name="connsiteY5145" fmla="*/ 138624 h 1624990"/>
              <a:gd name="connsiteX5146" fmla="*/ 4904665 w 4999285"/>
              <a:gd name="connsiteY5146" fmla="*/ 139566 h 1624990"/>
              <a:gd name="connsiteX5147" fmla="*/ 4902531 w 4999285"/>
              <a:gd name="connsiteY5147" fmla="*/ 143908 h 1624990"/>
              <a:gd name="connsiteX5148" fmla="*/ 4900699 w 4999285"/>
              <a:gd name="connsiteY5148" fmla="*/ 147651 h 1624990"/>
              <a:gd name="connsiteX5149" fmla="*/ 4900638 w 4999285"/>
              <a:gd name="connsiteY5149" fmla="*/ 147687 h 1624990"/>
              <a:gd name="connsiteX5150" fmla="*/ 4902141 w 4999285"/>
              <a:gd name="connsiteY5150" fmla="*/ 142027 h 1624990"/>
              <a:gd name="connsiteX5151" fmla="*/ 1887069 w 4999285"/>
              <a:gd name="connsiteY5151" fmla="*/ 136102 h 1624990"/>
              <a:gd name="connsiteX5152" fmla="*/ 1910082 w 4999285"/>
              <a:gd name="connsiteY5152" fmla="*/ 136759 h 1624990"/>
              <a:gd name="connsiteX5153" fmla="*/ 1907629 w 4999285"/>
              <a:gd name="connsiteY5153" fmla="*/ 140401 h 1624990"/>
              <a:gd name="connsiteX5154" fmla="*/ 1899543 w 4999285"/>
              <a:gd name="connsiteY5154" fmla="*/ 159046 h 1624990"/>
              <a:gd name="connsiteX5155" fmla="*/ 1890113 w 4999285"/>
              <a:gd name="connsiteY5155" fmla="*/ 139841 h 1624990"/>
              <a:gd name="connsiteX5156" fmla="*/ 1792043 w 4999285"/>
              <a:gd name="connsiteY5156" fmla="*/ 135987 h 1624990"/>
              <a:gd name="connsiteX5157" fmla="*/ 1801088 w 4999285"/>
              <a:gd name="connsiteY5157" fmla="*/ 137145 h 1624990"/>
              <a:gd name="connsiteX5158" fmla="*/ 1800289 w 4999285"/>
              <a:gd name="connsiteY5158" fmla="*/ 138094 h 1624990"/>
              <a:gd name="connsiteX5159" fmla="*/ 1794110 w 4999285"/>
              <a:gd name="connsiteY5159" fmla="*/ 138629 h 1624990"/>
              <a:gd name="connsiteX5160" fmla="*/ 3657746 w 4999285"/>
              <a:gd name="connsiteY5160" fmla="*/ 135890 h 1624990"/>
              <a:gd name="connsiteX5161" fmla="*/ 3655275 w 4999285"/>
              <a:gd name="connsiteY5161" fmla="*/ 137655 h 1624990"/>
              <a:gd name="connsiteX5162" fmla="*/ 3652143 w 4999285"/>
              <a:gd name="connsiteY5162" fmla="*/ 137171 h 1624990"/>
              <a:gd name="connsiteX5163" fmla="*/ 4906479 w 4999285"/>
              <a:gd name="connsiteY5163" fmla="*/ 135875 h 1624990"/>
              <a:gd name="connsiteX5164" fmla="*/ 4908860 w 4999285"/>
              <a:gd name="connsiteY5164" fmla="*/ 142543 h 1624990"/>
              <a:gd name="connsiteX5165" fmla="*/ 4904665 w 4999285"/>
              <a:gd name="connsiteY5165" fmla="*/ 139566 h 1624990"/>
              <a:gd name="connsiteX5166" fmla="*/ 4916827 w 4999285"/>
              <a:gd name="connsiteY5166" fmla="*/ 135763 h 1624990"/>
              <a:gd name="connsiteX5167" fmla="*/ 4917186 w 4999285"/>
              <a:gd name="connsiteY5167" fmla="*/ 135853 h 1624990"/>
              <a:gd name="connsiteX5168" fmla="*/ 4924672 w 4999285"/>
              <a:gd name="connsiteY5168" fmla="*/ 150075 h 1624990"/>
              <a:gd name="connsiteX5169" fmla="*/ 4929257 w 4999285"/>
              <a:gd name="connsiteY5169" fmla="*/ 156053 h 1624990"/>
              <a:gd name="connsiteX5170" fmla="*/ 4931474 w 4999285"/>
              <a:gd name="connsiteY5170" fmla="*/ 171571 h 1624990"/>
              <a:gd name="connsiteX5171" fmla="*/ 4927505 w 4999285"/>
              <a:gd name="connsiteY5171" fmla="*/ 169190 h 1624990"/>
              <a:gd name="connsiteX5172" fmla="*/ 4919568 w 4999285"/>
              <a:gd name="connsiteY5172" fmla="*/ 150140 h 1624990"/>
              <a:gd name="connsiteX5173" fmla="*/ 4914238 w 4999285"/>
              <a:gd name="connsiteY5173" fmla="*/ 146358 h 1624990"/>
              <a:gd name="connsiteX5174" fmla="*/ 4914805 w 4999285"/>
              <a:gd name="connsiteY5174" fmla="*/ 140615 h 1624990"/>
              <a:gd name="connsiteX5175" fmla="*/ 1494472 w 4999285"/>
              <a:gd name="connsiteY5175" fmla="*/ 135485 h 1624990"/>
              <a:gd name="connsiteX5176" fmla="*/ 1492743 w 4999285"/>
              <a:gd name="connsiteY5176" fmla="*/ 136881 h 1624990"/>
              <a:gd name="connsiteX5177" fmla="*/ 1470918 w 4999285"/>
              <a:gd name="connsiteY5177" fmla="*/ 161871 h 1624990"/>
              <a:gd name="connsiteX5178" fmla="*/ 1464568 w 4999285"/>
              <a:gd name="connsiteY5178" fmla="*/ 139646 h 1624990"/>
              <a:gd name="connsiteX5179" fmla="*/ 1464536 w 4999285"/>
              <a:gd name="connsiteY5179" fmla="*/ 136234 h 1624990"/>
              <a:gd name="connsiteX5180" fmla="*/ 3042775 w 4999285"/>
              <a:gd name="connsiteY5180" fmla="*/ 135074 h 1624990"/>
              <a:gd name="connsiteX5181" fmla="*/ 3046377 w 4999285"/>
              <a:gd name="connsiteY5181" fmla="*/ 135374 h 1624990"/>
              <a:gd name="connsiteX5182" fmla="*/ 3041934 w 4999285"/>
              <a:gd name="connsiteY5182" fmla="*/ 135680 h 1624990"/>
              <a:gd name="connsiteX5183" fmla="*/ 654544 w 4999285"/>
              <a:gd name="connsiteY5183" fmla="*/ 135074 h 1624990"/>
              <a:gd name="connsiteX5184" fmla="*/ 670816 w 4999285"/>
              <a:gd name="connsiteY5184" fmla="*/ 138243 h 1624990"/>
              <a:gd name="connsiteX5185" fmla="*/ 696218 w 4999285"/>
              <a:gd name="connsiteY5185" fmla="*/ 142821 h 1624990"/>
              <a:gd name="connsiteX5186" fmla="*/ 730106 w 4999285"/>
              <a:gd name="connsiteY5186" fmla="*/ 141604 h 1624990"/>
              <a:gd name="connsiteX5187" fmla="*/ 714532 w 4999285"/>
              <a:gd name="connsiteY5187" fmla="*/ 144517 h 1624990"/>
              <a:gd name="connsiteX5188" fmla="*/ 673993 w 4999285"/>
              <a:gd name="connsiteY5188" fmla="*/ 145996 h 1624990"/>
              <a:gd name="connsiteX5189" fmla="*/ 657244 w 4999285"/>
              <a:gd name="connsiteY5189" fmla="*/ 137554 h 1624990"/>
              <a:gd name="connsiteX5190" fmla="*/ 3180456 w 4999285"/>
              <a:gd name="connsiteY5190" fmla="*/ 135014 h 1624990"/>
              <a:gd name="connsiteX5191" fmla="*/ 3188194 w 4999285"/>
              <a:gd name="connsiteY5191" fmla="*/ 142124 h 1624990"/>
              <a:gd name="connsiteX5192" fmla="*/ 3179068 w 4999285"/>
              <a:gd name="connsiteY5192" fmla="*/ 140346 h 1624990"/>
              <a:gd name="connsiteX5193" fmla="*/ 3176907 w 4999285"/>
              <a:gd name="connsiteY5193" fmla="*/ 140284 h 1624990"/>
              <a:gd name="connsiteX5194" fmla="*/ 3055068 w 4999285"/>
              <a:gd name="connsiteY5194" fmla="*/ 134774 h 1624990"/>
              <a:gd name="connsiteX5195" fmla="*/ 3055827 w 4999285"/>
              <a:gd name="connsiteY5195" fmla="*/ 136161 h 1624990"/>
              <a:gd name="connsiteX5196" fmla="*/ 3046377 w 4999285"/>
              <a:gd name="connsiteY5196" fmla="*/ 135374 h 1624990"/>
              <a:gd name="connsiteX5197" fmla="*/ 1771678 w 4999285"/>
              <a:gd name="connsiteY5197" fmla="*/ 134631 h 1624990"/>
              <a:gd name="connsiteX5198" fmla="*/ 1788629 w 4999285"/>
              <a:gd name="connsiteY5198" fmla="*/ 135549 h 1624990"/>
              <a:gd name="connsiteX5199" fmla="*/ 1790745 w 4999285"/>
              <a:gd name="connsiteY5199" fmla="*/ 135820 h 1624990"/>
              <a:gd name="connsiteX5200" fmla="*/ 1794768 w 4999285"/>
              <a:gd name="connsiteY5200" fmla="*/ 143171 h 1624990"/>
              <a:gd name="connsiteX5201" fmla="*/ 1816993 w 4999285"/>
              <a:gd name="connsiteY5201" fmla="*/ 146346 h 1624990"/>
              <a:gd name="connsiteX5202" fmla="*/ 1833842 w 4999285"/>
              <a:gd name="connsiteY5202" fmla="*/ 145100 h 1624990"/>
              <a:gd name="connsiteX5203" fmla="*/ 1837354 w 4999285"/>
              <a:gd name="connsiteY5203" fmla="*/ 143897 h 1624990"/>
              <a:gd name="connsiteX5204" fmla="*/ 1844433 w 4999285"/>
              <a:gd name="connsiteY5204" fmla="*/ 145868 h 1624990"/>
              <a:gd name="connsiteX5205" fmla="*/ 1858268 w 4999285"/>
              <a:gd name="connsiteY5205" fmla="*/ 159046 h 1624990"/>
              <a:gd name="connsiteX5206" fmla="*/ 1829693 w 4999285"/>
              <a:gd name="connsiteY5206" fmla="*/ 165396 h 1624990"/>
              <a:gd name="connsiteX5207" fmla="*/ 1759843 w 4999285"/>
              <a:gd name="connsiteY5207" fmla="*/ 143171 h 1624990"/>
              <a:gd name="connsiteX5208" fmla="*/ 3221383 w 4999285"/>
              <a:gd name="connsiteY5208" fmla="*/ 134524 h 1624990"/>
              <a:gd name="connsiteX5209" fmla="*/ 3244665 w 4999285"/>
              <a:gd name="connsiteY5209" fmla="*/ 136187 h 1624990"/>
              <a:gd name="connsiteX5210" fmla="*/ 3248918 w 4999285"/>
              <a:gd name="connsiteY5210" fmla="*/ 137171 h 1624990"/>
              <a:gd name="connsiteX5211" fmla="*/ 3217168 w 4999285"/>
              <a:gd name="connsiteY5211" fmla="*/ 140346 h 1624990"/>
              <a:gd name="connsiteX5212" fmla="*/ 3054850 w 4999285"/>
              <a:gd name="connsiteY5212" fmla="*/ 134376 h 1624990"/>
              <a:gd name="connsiteX5213" fmla="*/ 3055157 w 4999285"/>
              <a:gd name="connsiteY5213" fmla="*/ 134768 h 1624990"/>
              <a:gd name="connsiteX5214" fmla="*/ 3055068 w 4999285"/>
              <a:gd name="connsiteY5214" fmla="*/ 134774 h 1624990"/>
              <a:gd name="connsiteX5215" fmla="*/ 2388450 w 4999285"/>
              <a:gd name="connsiteY5215" fmla="*/ 134130 h 1624990"/>
              <a:gd name="connsiteX5216" fmla="*/ 2409103 w 4999285"/>
              <a:gd name="connsiteY5216" fmla="*/ 137326 h 1624990"/>
              <a:gd name="connsiteX5217" fmla="*/ 2429768 w 4999285"/>
              <a:gd name="connsiteY5217" fmla="*/ 152696 h 1624990"/>
              <a:gd name="connsiteX5218" fmla="*/ 2439293 w 4999285"/>
              <a:gd name="connsiteY5218" fmla="*/ 165396 h 1624990"/>
              <a:gd name="connsiteX5219" fmla="*/ 2429768 w 4999285"/>
              <a:gd name="connsiteY5219" fmla="*/ 159046 h 1624990"/>
              <a:gd name="connsiteX5220" fmla="*/ 2360631 w 4999285"/>
              <a:gd name="connsiteY5220" fmla="*/ 152398 h 1624990"/>
              <a:gd name="connsiteX5221" fmla="*/ 2368244 w 4999285"/>
              <a:gd name="connsiteY5221" fmla="*/ 149217 h 1624990"/>
              <a:gd name="connsiteX5222" fmla="*/ 2375793 w 4999285"/>
              <a:gd name="connsiteY5222" fmla="*/ 143171 h 1624990"/>
              <a:gd name="connsiteX5223" fmla="*/ 3579225 w 4999285"/>
              <a:gd name="connsiteY5223" fmla="*/ 133719 h 1624990"/>
              <a:gd name="connsiteX5224" fmla="*/ 3599559 w 4999285"/>
              <a:gd name="connsiteY5224" fmla="*/ 139811 h 1624990"/>
              <a:gd name="connsiteX5225" fmla="*/ 3598573 w 4999285"/>
              <a:gd name="connsiteY5225" fmla="*/ 147664 h 1624990"/>
              <a:gd name="connsiteX5226" fmla="*/ 3595203 w 4999285"/>
              <a:gd name="connsiteY5226" fmla="*/ 152822 h 1624990"/>
              <a:gd name="connsiteX5227" fmla="*/ 3568953 w 4999285"/>
              <a:gd name="connsiteY5227" fmla="*/ 150298 h 1624990"/>
              <a:gd name="connsiteX5228" fmla="*/ 3579118 w 4999285"/>
              <a:gd name="connsiteY5228" fmla="*/ 143521 h 1624990"/>
              <a:gd name="connsiteX5229" fmla="*/ 906200 w 4999285"/>
              <a:gd name="connsiteY5229" fmla="*/ 133709 h 1624990"/>
              <a:gd name="connsiteX5230" fmla="*/ 886718 w 4999285"/>
              <a:gd name="connsiteY5230" fmla="*/ 136471 h 1624990"/>
              <a:gd name="connsiteX5231" fmla="*/ 879749 w 4999285"/>
              <a:gd name="connsiteY5231" fmla="*/ 143440 h 1624990"/>
              <a:gd name="connsiteX5232" fmla="*/ 842268 w 4999285"/>
              <a:gd name="connsiteY5232" fmla="*/ 136471 h 1624990"/>
              <a:gd name="connsiteX5233" fmla="*/ 823780 w 4999285"/>
              <a:gd name="connsiteY5233" fmla="*/ 136667 h 1624990"/>
              <a:gd name="connsiteX5234" fmla="*/ 829874 w 4999285"/>
              <a:gd name="connsiteY5234" fmla="*/ 134868 h 1624990"/>
              <a:gd name="connsiteX5235" fmla="*/ 845443 w 4999285"/>
              <a:gd name="connsiteY5235" fmla="*/ 136471 h 1624990"/>
              <a:gd name="connsiteX5236" fmla="*/ 4487777 w 4999285"/>
              <a:gd name="connsiteY5236" fmla="*/ 133667 h 1624990"/>
              <a:gd name="connsiteX5237" fmla="*/ 4510790 w 4999285"/>
              <a:gd name="connsiteY5237" fmla="*/ 134324 h 1624990"/>
              <a:gd name="connsiteX5238" fmla="*/ 4508337 w 4999285"/>
              <a:gd name="connsiteY5238" fmla="*/ 137966 h 1624990"/>
              <a:gd name="connsiteX5239" fmla="*/ 4500251 w 4999285"/>
              <a:gd name="connsiteY5239" fmla="*/ 156611 h 1624990"/>
              <a:gd name="connsiteX5240" fmla="*/ 4490821 w 4999285"/>
              <a:gd name="connsiteY5240" fmla="*/ 137406 h 1624990"/>
              <a:gd name="connsiteX5241" fmla="*/ 1567922 w 4999285"/>
              <a:gd name="connsiteY5241" fmla="*/ 133649 h 1624990"/>
              <a:gd name="connsiteX5242" fmla="*/ 1559818 w 4999285"/>
              <a:gd name="connsiteY5242" fmla="*/ 136471 h 1624990"/>
              <a:gd name="connsiteX5243" fmla="*/ 1560491 w 4999285"/>
              <a:gd name="connsiteY5243" fmla="*/ 134544 h 1624990"/>
              <a:gd name="connsiteX5244" fmla="*/ 1561728 w 4999285"/>
              <a:gd name="connsiteY5244" fmla="*/ 133804 h 1624990"/>
              <a:gd name="connsiteX5245" fmla="*/ 4392751 w 4999285"/>
              <a:gd name="connsiteY5245" fmla="*/ 133552 h 1624990"/>
              <a:gd name="connsiteX5246" fmla="*/ 4401796 w 4999285"/>
              <a:gd name="connsiteY5246" fmla="*/ 134710 h 1624990"/>
              <a:gd name="connsiteX5247" fmla="*/ 4400997 w 4999285"/>
              <a:gd name="connsiteY5247" fmla="*/ 135660 h 1624990"/>
              <a:gd name="connsiteX5248" fmla="*/ 4394818 w 4999285"/>
              <a:gd name="connsiteY5248" fmla="*/ 136194 h 1624990"/>
              <a:gd name="connsiteX5249" fmla="*/ 3073969 w 4999285"/>
              <a:gd name="connsiteY5249" fmla="*/ 133471 h 1624990"/>
              <a:gd name="connsiteX5250" fmla="*/ 3070788 w 4999285"/>
              <a:gd name="connsiteY5250" fmla="*/ 137252 h 1624990"/>
              <a:gd name="connsiteX5251" fmla="*/ 3067943 w 4999285"/>
              <a:gd name="connsiteY5251" fmla="*/ 137171 h 1624990"/>
              <a:gd name="connsiteX5252" fmla="*/ 3056276 w 4999285"/>
              <a:gd name="connsiteY5252" fmla="*/ 136199 h 1624990"/>
              <a:gd name="connsiteX5253" fmla="*/ 3055157 w 4999285"/>
              <a:gd name="connsiteY5253" fmla="*/ 134768 h 1624990"/>
              <a:gd name="connsiteX5254" fmla="*/ 916110 w 4999285"/>
              <a:gd name="connsiteY5254" fmla="*/ 133261 h 1624990"/>
              <a:gd name="connsiteX5255" fmla="*/ 915293 w 4999285"/>
              <a:gd name="connsiteY5255" fmla="*/ 133296 h 1624990"/>
              <a:gd name="connsiteX5256" fmla="*/ 906200 w 4999285"/>
              <a:gd name="connsiteY5256" fmla="*/ 133709 h 1624990"/>
              <a:gd name="connsiteX5257" fmla="*/ 907903 w 4999285"/>
              <a:gd name="connsiteY5257" fmla="*/ 133468 h 1624990"/>
              <a:gd name="connsiteX5258" fmla="*/ 916110 w 4999285"/>
              <a:gd name="connsiteY5258" fmla="*/ 133261 h 1624990"/>
              <a:gd name="connsiteX5259" fmla="*/ 1789002 w 4999285"/>
              <a:gd name="connsiteY5259" fmla="*/ 132636 h 1624990"/>
              <a:gd name="connsiteX5260" fmla="*/ 1789451 w 4999285"/>
              <a:gd name="connsiteY5260" fmla="*/ 132674 h 1624990"/>
              <a:gd name="connsiteX5261" fmla="*/ 1792043 w 4999285"/>
              <a:gd name="connsiteY5261" fmla="*/ 135987 h 1624990"/>
              <a:gd name="connsiteX5262" fmla="*/ 1790745 w 4999285"/>
              <a:gd name="connsiteY5262" fmla="*/ 135820 h 1624990"/>
              <a:gd name="connsiteX5263" fmla="*/ 620244 w 4999285"/>
              <a:gd name="connsiteY5263" fmla="*/ 132577 h 1624990"/>
              <a:gd name="connsiteX5264" fmla="*/ 643257 w 4999285"/>
              <a:gd name="connsiteY5264" fmla="*/ 133234 h 1624990"/>
              <a:gd name="connsiteX5265" fmla="*/ 640804 w 4999285"/>
              <a:gd name="connsiteY5265" fmla="*/ 136876 h 1624990"/>
              <a:gd name="connsiteX5266" fmla="*/ 632718 w 4999285"/>
              <a:gd name="connsiteY5266" fmla="*/ 155521 h 1624990"/>
              <a:gd name="connsiteX5267" fmla="*/ 623288 w 4999285"/>
              <a:gd name="connsiteY5267" fmla="*/ 136316 h 1624990"/>
              <a:gd name="connsiteX5268" fmla="*/ 525218 w 4999285"/>
              <a:gd name="connsiteY5268" fmla="*/ 132462 h 1624990"/>
              <a:gd name="connsiteX5269" fmla="*/ 534263 w 4999285"/>
              <a:gd name="connsiteY5269" fmla="*/ 133620 h 1624990"/>
              <a:gd name="connsiteX5270" fmla="*/ 533464 w 4999285"/>
              <a:gd name="connsiteY5270" fmla="*/ 134569 h 1624990"/>
              <a:gd name="connsiteX5271" fmla="*/ 527285 w 4999285"/>
              <a:gd name="connsiteY5271" fmla="*/ 135104 h 1624990"/>
              <a:gd name="connsiteX5272" fmla="*/ 2390921 w 4999285"/>
              <a:gd name="connsiteY5272" fmla="*/ 132365 h 1624990"/>
              <a:gd name="connsiteX5273" fmla="*/ 2388450 w 4999285"/>
              <a:gd name="connsiteY5273" fmla="*/ 134130 h 1624990"/>
              <a:gd name="connsiteX5274" fmla="*/ 2385318 w 4999285"/>
              <a:gd name="connsiteY5274" fmla="*/ 133646 h 1624990"/>
              <a:gd name="connsiteX5275" fmla="*/ 3223157 w 4999285"/>
              <a:gd name="connsiteY5275" fmla="*/ 132073 h 1624990"/>
              <a:gd name="connsiteX5276" fmla="*/ 3221383 w 4999285"/>
              <a:gd name="connsiteY5276" fmla="*/ 134524 h 1624990"/>
              <a:gd name="connsiteX5277" fmla="*/ 3213993 w 4999285"/>
              <a:gd name="connsiteY5277" fmla="*/ 133996 h 1624990"/>
              <a:gd name="connsiteX5278" fmla="*/ 1775950 w 4999285"/>
              <a:gd name="connsiteY5278" fmla="*/ 131549 h 1624990"/>
              <a:gd name="connsiteX5279" fmla="*/ 1779552 w 4999285"/>
              <a:gd name="connsiteY5279" fmla="*/ 131849 h 1624990"/>
              <a:gd name="connsiteX5280" fmla="*/ 1775109 w 4999285"/>
              <a:gd name="connsiteY5280" fmla="*/ 132155 h 1624990"/>
              <a:gd name="connsiteX5281" fmla="*/ 1913631 w 4999285"/>
              <a:gd name="connsiteY5281" fmla="*/ 131489 h 1624990"/>
              <a:gd name="connsiteX5282" fmla="*/ 1921369 w 4999285"/>
              <a:gd name="connsiteY5282" fmla="*/ 138599 h 1624990"/>
              <a:gd name="connsiteX5283" fmla="*/ 1912243 w 4999285"/>
              <a:gd name="connsiteY5283" fmla="*/ 136821 h 1624990"/>
              <a:gd name="connsiteX5284" fmla="*/ 1910082 w 4999285"/>
              <a:gd name="connsiteY5284" fmla="*/ 136759 h 1624990"/>
              <a:gd name="connsiteX5285" fmla="*/ 4404671 w 4999285"/>
              <a:gd name="connsiteY5285" fmla="*/ 131292 h 1624990"/>
              <a:gd name="connsiteX5286" fmla="*/ 4451789 w 4999285"/>
              <a:gd name="connsiteY5286" fmla="*/ 132639 h 1624990"/>
              <a:gd name="connsiteX5287" fmla="*/ 4449451 w 4999285"/>
              <a:gd name="connsiteY5287" fmla="*/ 137561 h 1624990"/>
              <a:gd name="connsiteX5288" fmla="*/ 4438062 w 4999285"/>
              <a:gd name="connsiteY5288" fmla="*/ 141462 h 1624990"/>
              <a:gd name="connsiteX5289" fmla="*/ 4424051 w 4999285"/>
              <a:gd name="connsiteY5289" fmla="*/ 137561 h 1624990"/>
              <a:gd name="connsiteX5290" fmla="*/ 4401796 w 4999285"/>
              <a:gd name="connsiteY5290" fmla="*/ 134710 h 1624990"/>
              <a:gd name="connsiteX5291" fmla="*/ 1788243 w 4999285"/>
              <a:gd name="connsiteY5291" fmla="*/ 131249 h 1624990"/>
              <a:gd name="connsiteX5292" fmla="*/ 1789002 w 4999285"/>
              <a:gd name="connsiteY5292" fmla="*/ 132636 h 1624990"/>
              <a:gd name="connsiteX5293" fmla="*/ 1779552 w 4999285"/>
              <a:gd name="connsiteY5293" fmla="*/ 131849 h 1624990"/>
              <a:gd name="connsiteX5294" fmla="*/ 504853 w 4999285"/>
              <a:gd name="connsiteY5294" fmla="*/ 131106 h 1624990"/>
              <a:gd name="connsiteX5295" fmla="*/ 521804 w 4999285"/>
              <a:gd name="connsiteY5295" fmla="*/ 132024 h 1624990"/>
              <a:gd name="connsiteX5296" fmla="*/ 523920 w 4999285"/>
              <a:gd name="connsiteY5296" fmla="*/ 132295 h 1624990"/>
              <a:gd name="connsiteX5297" fmla="*/ 527943 w 4999285"/>
              <a:gd name="connsiteY5297" fmla="*/ 139646 h 1624990"/>
              <a:gd name="connsiteX5298" fmla="*/ 550168 w 4999285"/>
              <a:gd name="connsiteY5298" fmla="*/ 142821 h 1624990"/>
              <a:gd name="connsiteX5299" fmla="*/ 567017 w 4999285"/>
              <a:gd name="connsiteY5299" fmla="*/ 141575 h 1624990"/>
              <a:gd name="connsiteX5300" fmla="*/ 570529 w 4999285"/>
              <a:gd name="connsiteY5300" fmla="*/ 140372 h 1624990"/>
              <a:gd name="connsiteX5301" fmla="*/ 577608 w 4999285"/>
              <a:gd name="connsiteY5301" fmla="*/ 142343 h 1624990"/>
              <a:gd name="connsiteX5302" fmla="*/ 591443 w 4999285"/>
              <a:gd name="connsiteY5302" fmla="*/ 155521 h 1624990"/>
              <a:gd name="connsiteX5303" fmla="*/ 562868 w 4999285"/>
              <a:gd name="connsiteY5303" fmla="*/ 161871 h 1624990"/>
              <a:gd name="connsiteX5304" fmla="*/ 493018 w 4999285"/>
              <a:gd name="connsiteY5304" fmla="*/ 139646 h 1624990"/>
              <a:gd name="connsiteX5305" fmla="*/ 1954558 w 4999285"/>
              <a:gd name="connsiteY5305" fmla="*/ 130999 h 1624990"/>
              <a:gd name="connsiteX5306" fmla="*/ 1977840 w 4999285"/>
              <a:gd name="connsiteY5306" fmla="*/ 132662 h 1624990"/>
              <a:gd name="connsiteX5307" fmla="*/ 1982093 w 4999285"/>
              <a:gd name="connsiteY5307" fmla="*/ 133646 h 1624990"/>
              <a:gd name="connsiteX5308" fmla="*/ 1950343 w 4999285"/>
              <a:gd name="connsiteY5308" fmla="*/ 136821 h 1624990"/>
              <a:gd name="connsiteX5309" fmla="*/ 1788025 w 4999285"/>
              <a:gd name="connsiteY5309" fmla="*/ 130851 h 1624990"/>
              <a:gd name="connsiteX5310" fmla="*/ 1788332 w 4999285"/>
              <a:gd name="connsiteY5310" fmla="*/ 131243 h 1624990"/>
              <a:gd name="connsiteX5311" fmla="*/ 1788243 w 4999285"/>
              <a:gd name="connsiteY5311" fmla="*/ 131249 h 1624990"/>
              <a:gd name="connsiteX5312" fmla="*/ 3995043 w 4999285"/>
              <a:gd name="connsiteY5312" fmla="*/ 130821 h 1624990"/>
              <a:gd name="connsiteX5313" fmla="*/ 3998129 w 4999285"/>
              <a:gd name="connsiteY5313" fmla="*/ 137168 h 1624990"/>
              <a:gd name="connsiteX5314" fmla="*/ 3998186 w 4999285"/>
              <a:gd name="connsiteY5314" fmla="*/ 143284 h 1624990"/>
              <a:gd name="connsiteX5315" fmla="*/ 3988693 w 4999285"/>
              <a:gd name="connsiteY5315" fmla="*/ 143521 h 1624990"/>
              <a:gd name="connsiteX5316" fmla="*/ 3928368 w 4999285"/>
              <a:gd name="connsiteY5316" fmla="*/ 146696 h 1624990"/>
              <a:gd name="connsiteX5317" fmla="*/ 3880743 w 4999285"/>
              <a:gd name="connsiteY5317" fmla="*/ 140346 h 1624990"/>
              <a:gd name="connsiteX5318" fmla="*/ 3905003 w 4999285"/>
              <a:gd name="connsiteY5318" fmla="*/ 135327 h 1624990"/>
              <a:gd name="connsiteX5319" fmla="*/ 3947418 w 4999285"/>
              <a:gd name="connsiteY5319" fmla="*/ 137171 h 1624990"/>
              <a:gd name="connsiteX5320" fmla="*/ 3995043 w 4999285"/>
              <a:gd name="connsiteY5320" fmla="*/ 130821 h 1624990"/>
              <a:gd name="connsiteX5321" fmla="*/ 1121625 w 4999285"/>
              <a:gd name="connsiteY5321" fmla="*/ 130605 h 1624990"/>
              <a:gd name="connsiteX5322" fmla="*/ 1142278 w 4999285"/>
              <a:gd name="connsiteY5322" fmla="*/ 133801 h 1624990"/>
              <a:gd name="connsiteX5323" fmla="*/ 1162943 w 4999285"/>
              <a:gd name="connsiteY5323" fmla="*/ 149171 h 1624990"/>
              <a:gd name="connsiteX5324" fmla="*/ 1172468 w 4999285"/>
              <a:gd name="connsiteY5324" fmla="*/ 161871 h 1624990"/>
              <a:gd name="connsiteX5325" fmla="*/ 1162943 w 4999285"/>
              <a:gd name="connsiteY5325" fmla="*/ 155521 h 1624990"/>
              <a:gd name="connsiteX5326" fmla="*/ 1093806 w 4999285"/>
              <a:gd name="connsiteY5326" fmla="*/ 148873 h 1624990"/>
              <a:gd name="connsiteX5327" fmla="*/ 1101419 w 4999285"/>
              <a:gd name="connsiteY5327" fmla="*/ 145692 h 1624990"/>
              <a:gd name="connsiteX5328" fmla="*/ 1108968 w 4999285"/>
              <a:gd name="connsiteY5328" fmla="*/ 139646 h 1624990"/>
              <a:gd name="connsiteX5329" fmla="*/ 537138 w 4999285"/>
              <a:gd name="connsiteY5329" fmla="*/ 130202 h 1624990"/>
              <a:gd name="connsiteX5330" fmla="*/ 584256 w 4999285"/>
              <a:gd name="connsiteY5330" fmla="*/ 131548 h 1624990"/>
              <a:gd name="connsiteX5331" fmla="*/ 581918 w 4999285"/>
              <a:gd name="connsiteY5331" fmla="*/ 136471 h 1624990"/>
              <a:gd name="connsiteX5332" fmla="*/ 570529 w 4999285"/>
              <a:gd name="connsiteY5332" fmla="*/ 140372 h 1624990"/>
              <a:gd name="connsiteX5333" fmla="*/ 556518 w 4999285"/>
              <a:gd name="connsiteY5333" fmla="*/ 136471 h 1624990"/>
              <a:gd name="connsiteX5334" fmla="*/ 534263 w 4999285"/>
              <a:gd name="connsiteY5334" fmla="*/ 133620 h 1624990"/>
              <a:gd name="connsiteX5335" fmla="*/ 4389710 w 4999285"/>
              <a:gd name="connsiteY5335" fmla="*/ 130201 h 1624990"/>
              <a:gd name="connsiteX5336" fmla="*/ 4390159 w 4999285"/>
              <a:gd name="connsiteY5336" fmla="*/ 130239 h 1624990"/>
              <a:gd name="connsiteX5337" fmla="*/ 4392751 w 4999285"/>
              <a:gd name="connsiteY5337" fmla="*/ 133552 h 1624990"/>
              <a:gd name="connsiteX5338" fmla="*/ 4391453 w 4999285"/>
              <a:gd name="connsiteY5338" fmla="*/ 133386 h 1624990"/>
              <a:gd name="connsiteX5339" fmla="*/ 2312400 w 4999285"/>
              <a:gd name="connsiteY5339" fmla="*/ 130194 h 1624990"/>
              <a:gd name="connsiteX5340" fmla="*/ 2332734 w 4999285"/>
              <a:gd name="connsiteY5340" fmla="*/ 136286 h 1624990"/>
              <a:gd name="connsiteX5341" fmla="*/ 2331748 w 4999285"/>
              <a:gd name="connsiteY5341" fmla="*/ 144139 h 1624990"/>
              <a:gd name="connsiteX5342" fmla="*/ 2328378 w 4999285"/>
              <a:gd name="connsiteY5342" fmla="*/ 149297 h 1624990"/>
              <a:gd name="connsiteX5343" fmla="*/ 2302128 w 4999285"/>
              <a:gd name="connsiteY5343" fmla="*/ 146773 h 1624990"/>
              <a:gd name="connsiteX5344" fmla="*/ 2312293 w 4999285"/>
              <a:gd name="connsiteY5344" fmla="*/ 139996 h 1624990"/>
              <a:gd name="connsiteX5345" fmla="*/ 268387 w 4999285"/>
              <a:gd name="connsiteY5345" fmla="*/ 130121 h 1624990"/>
              <a:gd name="connsiteX5346" fmla="*/ 269864 w 4999285"/>
              <a:gd name="connsiteY5346" fmla="*/ 133374 h 1624990"/>
              <a:gd name="connsiteX5347" fmla="*/ 267149 w 4999285"/>
              <a:gd name="connsiteY5347" fmla="*/ 135074 h 1624990"/>
              <a:gd name="connsiteX5348" fmla="*/ 1807144 w 4999285"/>
              <a:gd name="connsiteY5348" fmla="*/ 129946 h 1624990"/>
              <a:gd name="connsiteX5349" fmla="*/ 1803963 w 4999285"/>
              <a:gd name="connsiteY5349" fmla="*/ 133727 h 1624990"/>
              <a:gd name="connsiteX5350" fmla="*/ 1801118 w 4999285"/>
              <a:gd name="connsiteY5350" fmla="*/ 133646 h 1624990"/>
              <a:gd name="connsiteX5351" fmla="*/ 1789451 w 4999285"/>
              <a:gd name="connsiteY5351" fmla="*/ 132674 h 1624990"/>
              <a:gd name="connsiteX5352" fmla="*/ 1788332 w 4999285"/>
              <a:gd name="connsiteY5352" fmla="*/ 131243 h 1624990"/>
              <a:gd name="connsiteX5353" fmla="*/ 4375817 w 4999285"/>
              <a:gd name="connsiteY5353" fmla="*/ 129720 h 1624990"/>
              <a:gd name="connsiteX5354" fmla="*/ 4372386 w 4999285"/>
              <a:gd name="connsiteY5354" fmla="*/ 132196 h 1624990"/>
              <a:gd name="connsiteX5355" fmla="*/ 4354201 w 4999285"/>
              <a:gd name="connsiteY5355" fmla="*/ 131211 h 1624990"/>
              <a:gd name="connsiteX5356" fmla="*/ 470741 w 4999285"/>
              <a:gd name="connsiteY5356" fmla="*/ 129491 h 1624990"/>
              <a:gd name="connsiteX5357" fmla="*/ 447131 w 4999285"/>
              <a:gd name="connsiteY5357" fmla="*/ 138877 h 1624990"/>
              <a:gd name="connsiteX5358" fmla="*/ 416818 w 4999285"/>
              <a:gd name="connsiteY5358" fmla="*/ 145996 h 1624990"/>
              <a:gd name="connsiteX5359" fmla="*/ 414880 w 4999285"/>
              <a:gd name="connsiteY5359" fmla="*/ 140338 h 1624990"/>
              <a:gd name="connsiteX5360" fmla="*/ 413643 w 4999285"/>
              <a:gd name="connsiteY5360" fmla="*/ 135771 h 1624990"/>
              <a:gd name="connsiteX5361" fmla="*/ 430810 w 4999285"/>
              <a:gd name="connsiteY5361" fmla="*/ 133814 h 1624990"/>
              <a:gd name="connsiteX5362" fmla="*/ 464443 w 4999285"/>
              <a:gd name="connsiteY5362" fmla="*/ 130121 h 1624990"/>
              <a:gd name="connsiteX5363" fmla="*/ 3122297 w 4999285"/>
              <a:gd name="connsiteY5363" fmla="*/ 129353 h 1624990"/>
              <a:gd name="connsiteX5364" fmla="*/ 3146062 w 4999285"/>
              <a:gd name="connsiteY5364" fmla="*/ 130004 h 1624990"/>
              <a:gd name="connsiteX5365" fmla="*/ 3153894 w 4999285"/>
              <a:gd name="connsiteY5365" fmla="*/ 139627 h 1624990"/>
              <a:gd name="connsiteX5366" fmla="*/ 3117906 w 4999285"/>
              <a:gd name="connsiteY5366" fmla="*/ 138598 h 1624990"/>
              <a:gd name="connsiteX5367" fmla="*/ 4376658 w 4999285"/>
              <a:gd name="connsiteY5367" fmla="*/ 129114 h 1624990"/>
              <a:gd name="connsiteX5368" fmla="*/ 4380260 w 4999285"/>
              <a:gd name="connsiteY5368" fmla="*/ 129414 h 1624990"/>
              <a:gd name="connsiteX5369" fmla="*/ 4375817 w 4999285"/>
              <a:gd name="connsiteY5369" fmla="*/ 129720 h 1624990"/>
              <a:gd name="connsiteX5370" fmla="*/ 522177 w 4999285"/>
              <a:gd name="connsiteY5370" fmla="*/ 129111 h 1624990"/>
              <a:gd name="connsiteX5371" fmla="*/ 522626 w 4999285"/>
              <a:gd name="connsiteY5371" fmla="*/ 129149 h 1624990"/>
              <a:gd name="connsiteX5372" fmla="*/ 525218 w 4999285"/>
              <a:gd name="connsiteY5372" fmla="*/ 132462 h 1624990"/>
              <a:gd name="connsiteX5373" fmla="*/ 523920 w 4999285"/>
              <a:gd name="connsiteY5373" fmla="*/ 132295 h 1624990"/>
              <a:gd name="connsiteX5374" fmla="*/ 4514339 w 4999285"/>
              <a:gd name="connsiteY5374" fmla="*/ 129054 h 1624990"/>
              <a:gd name="connsiteX5375" fmla="*/ 4522077 w 4999285"/>
              <a:gd name="connsiteY5375" fmla="*/ 136164 h 1624990"/>
              <a:gd name="connsiteX5376" fmla="*/ 4512951 w 4999285"/>
              <a:gd name="connsiteY5376" fmla="*/ 134386 h 1624990"/>
              <a:gd name="connsiteX5377" fmla="*/ 4510790 w 4999285"/>
              <a:gd name="connsiteY5377" fmla="*/ 134324 h 1624990"/>
              <a:gd name="connsiteX5378" fmla="*/ 1124096 w 4999285"/>
              <a:gd name="connsiteY5378" fmla="*/ 128840 h 1624990"/>
              <a:gd name="connsiteX5379" fmla="*/ 1121625 w 4999285"/>
              <a:gd name="connsiteY5379" fmla="*/ 130605 h 1624990"/>
              <a:gd name="connsiteX5380" fmla="*/ 1118493 w 4999285"/>
              <a:gd name="connsiteY5380" fmla="*/ 130121 h 1624990"/>
              <a:gd name="connsiteX5381" fmla="*/ 508284 w 4999285"/>
              <a:gd name="connsiteY5381" fmla="*/ 128630 h 1624990"/>
              <a:gd name="connsiteX5382" fmla="*/ 504853 w 4999285"/>
              <a:gd name="connsiteY5382" fmla="*/ 131106 h 1624990"/>
              <a:gd name="connsiteX5383" fmla="*/ 486668 w 4999285"/>
              <a:gd name="connsiteY5383" fmla="*/ 130121 h 1624990"/>
              <a:gd name="connsiteX5384" fmla="*/ 4555266 w 4999285"/>
              <a:gd name="connsiteY5384" fmla="*/ 128564 h 1624990"/>
              <a:gd name="connsiteX5385" fmla="*/ 4578548 w 4999285"/>
              <a:gd name="connsiteY5385" fmla="*/ 130227 h 1624990"/>
              <a:gd name="connsiteX5386" fmla="*/ 4582801 w 4999285"/>
              <a:gd name="connsiteY5386" fmla="*/ 131211 h 1624990"/>
              <a:gd name="connsiteX5387" fmla="*/ 4551051 w 4999285"/>
              <a:gd name="connsiteY5387" fmla="*/ 134386 h 1624990"/>
              <a:gd name="connsiteX5388" fmla="*/ 4388733 w 4999285"/>
              <a:gd name="connsiteY5388" fmla="*/ 128417 h 1624990"/>
              <a:gd name="connsiteX5389" fmla="*/ 4389040 w 4999285"/>
              <a:gd name="connsiteY5389" fmla="*/ 128808 h 1624990"/>
              <a:gd name="connsiteX5390" fmla="*/ 4388951 w 4999285"/>
              <a:gd name="connsiteY5390" fmla="*/ 128815 h 1624990"/>
              <a:gd name="connsiteX5391" fmla="*/ 3122717 w 4999285"/>
              <a:gd name="connsiteY5391" fmla="*/ 128358 h 1624990"/>
              <a:gd name="connsiteX5392" fmla="*/ 3122717 w 4999285"/>
              <a:gd name="connsiteY5392" fmla="*/ 128469 h 1624990"/>
              <a:gd name="connsiteX5393" fmla="*/ 3122297 w 4999285"/>
              <a:gd name="connsiteY5393" fmla="*/ 129353 h 1624990"/>
              <a:gd name="connsiteX5394" fmla="*/ 3118934 w 4999285"/>
              <a:gd name="connsiteY5394" fmla="*/ 129260 h 1624990"/>
              <a:gd name="connsiteX5395" fmla="*/ 1956471 w 4999285"/>
              <a:gd name="connsiteY5395" fmla="*/ 128355 h 1624990"/>
              <a:gd name="connsiteX5396" fmla="*/ 1954558 w 4999285"/>
              <a:gd name="connsiteY5396" fmla="*/ 130999 h 1624990"/>
              <a:gd name="connsiteX5397" fmla="*/ 1947168 w 4999285"/>
              <a:gd name="connsiteY5397" fmla="*/ 130471 h 1624990"/>
              <a:gd name="connsiteX5398" fmla="*/ 1946958 w 4999285"/>
              <a:gd name="connsiteY5398" fmla="*/ 129497 h 1624990"/>
              <a:gd name="connsiteX5399" fmla="*/ 509125 w 4999285"/>
              <a:gd name="connsiteY5399" fmla="*/ 128024 h 1624990"/>
              <a:gd name="connsiteX5400" fmla="*/ 512727 w 4999285"/>
              <a:gd name="connsiteY5400" fmla="*/ 128324 h 1624990"/>
              <a:gd name="connsiteX5401" fmla="*/ 508284 w 4999285"/>
              <a:gd name="connsiteY5401" fmla="*/ 128630 h 1624990"/>
              <a:gd name="connsiteX5402" fmla="*/ 646806 w 4999285"/>
              <a:gd name="connsiteY5402" fmla="*/ 127964 h 1624990"/>
              <a:gd name="connsiteX5403" fmla="*/ 654544 w 4999285"/>
              <a:gd name="connsiteY5403" fmla="*/ 135074 h 1624990"/>
              <a:gd name="connsiteX5404" fmla="*/ 645418 w 4999285"/>
              <a:gd name="connsiteY5404" fmla="*/ 133296 h 1624990"/>
              <a:gd name="connsiteX5405" fmla="*/ 643257 w 4999285"/>
              <a:gd name="connsiteY5405" fmla="*/ 133234 h 1624990"/>
              <a:gd name="connsiteX5406" fmla="*/ 521418 w 4999285"/>
              <a:gd name="connsiteY5406" fmla="*/ 127724 h 1624990"/>
              <a:gd name="connsiteX5407" fmla="*/ 522177 w 4999285"/>
              <a:gd name="connsiteY5407" fmla="*/ 129111 h 1624990"/>
              <a:gd name="connsiteX5408" fmla="*/ 512727 w 4999285"/>
              <a:gd name="connsiteY5408" fmla="*/ 128324 h 1624990"/>
              <a:gd name="connsiteX5409" fmla="*/ 4407852 w 4999285"/>
              <a:gd name="connsiteY5409" fmla="*/ 127511 h 1624990"/>
              <a:gd name="connsiteX5410" fmla="*/ 4404671 w 4999285"/>
              <a:gd name="connsiteY5410" fmla="*/ 131292 h 1624990"/>
              <a:gd name="connsiteX5411" fmla="*/ 4401826 w 4999285"/>
              <a:gd name="connsiteY5411" fmla="*/ 131211 h 1624990"/>
              <a:gd name="connsiteX5412" fmla="*/ 4390159 w 4999285"/>
              <a:gd name="connsiteY5412" fmla="*/ 130239 h 1624990"/>
              <a:gd name="connsiteX5413" fmla="*/ 4389040 w 4999285"/>
              <a:gd name="connsiteY5413" fmla="*/ 128808 h 1624990"/>
              <a:gd name="connsiteX5414" fmla="*/ 687733 w 4999285"/>
              <a:gd name="connsiteY5414" fmla="*/ 127474 h 1624990"/>
              <a:gd name="connsiteX5415" fmla="*/ 713776 w 4999285"/>
              <a:gd name="connsiteY5415" fmla="*/ 129334 h 1624990"/>
              <a:gd name="connsiteX5416" fmla="*/ 715268 w 4999285"/>
              <a:gd name="connsiteY5416" fmla="*/ 130121 h 1624990"/>
              <a:gd name="connsiteX5417" fmla="*/ 683518 w 4999285"/>
              <a:gd name="connsiteY5417" fmla="*/ 133296 h 1624990"/>
              <a:gd name="connsiteX5418" fmla="*/ 521200 w 4999285"/>
              <a:gd name="connsiteY5418" fmla="*/ 127326 h 1624990"/>
              <a:gd name="connsiteX5419" fmla="*/ 521507 w 4999285"/>
              <a:gd name="connsiteY5419" fmla="*/ 127718 h 1624990"/>
              <a:gd name="connsiteX5420" fmla="*/ 521418 w 4999285"/>
              <a:gd name="connsiteY5420" fmla="*/ 127724 h 1624990"/>
              <a:gd name="connsiteX5421" fmla="*/ 2728218 w 4999285"/>
              <a:gd name="connsiteY5421" fmla="*/ 127296 h 1624990"/>
              <a:gd name="connsiteX5422" fmla="*/ 2731304 w 4999285"/>
              <a:gd name="connsiteY5422" fmla="*/ 133643 h 1624990"/>
              <a:gd name="connsiteX5423" fmla="*/ 2731361 w 4999285"/>
              <a:gd name="connsiteY5423" fmla="*/ 139759 h 1624990"/>
              <a:gd name="connsiteX5424" fmla="*/ 2721868 w 4999285"/>
              <a:gd name="connsiteY5424" fmla="*/ 139996 h 1624990"/>
              <a:gd name="connsiteX5425" fmla="*/ 2661543 w 4999285"/>
              <a:gd name="connsiteY5425" fmla="*/ 143171 h 1624990"/>
              <a:gd name="connsiteX5426" fmla="*/ 2613918 w 4999285"/>
              <a:gd name="connsiteY5426" fmla="*/ 136821 h 1624990"/>
              <a:gd name="connsiteX5427" fmla="*/ 2638178 w 4999285"/>
              <a:gd name="connsiteY5427" fmla="*/ 131802 h 1624990"/>
              <a:gd name="connsiteX5428" fmla="*/ 2680593 w 4999285"/>
              <a:gd name="connsiteY5428" fmla="*/ 133646 h 1624990"/>
              <a:gd name="connsiteX5429" fmla="*/ 2728218 w 4999285"/>
              <a:gd name="connsiteY5429" fmla="*/ 127296 h 1624990"/>
              <a:gd name="connsiteX5430" fmla="*/ 284546 w 4999285"/>
              <a:gd name="connsiteY5430" fmla="*/ 127231 h 1624990"/>
              <a:gd name="connsiteX5431" fmla="*/ 292199 w 4999285"/>
              <a:gd name="connsiteY5431" fmla="*/ 134884 h 1624990"/>
              <a:gd name="connsiteX5432" fmla="*/ 301724 w 4999285"/>
              <a:gd name="connsiteY5432" fmla="*/ 142027 h 1624990"/>
              <a:gd name="connsiteX5433" fmla="*/ 299343 w 4999285"/>
              <a:gd name="connsiteY5433" fmla="*/ 144409 h 1624990"/>
              <a:gd name="connsiteX5434" fmla="*/ 304106 w 4999285"/>
              <a:gd name="connsiteY5434" fmla="*/ 153934 h 1624990"/>
              <a:gd name="connsiteX5435" fmla="*/ 287437 w 4999285"/>
              <a:gd name="connsiteY5435" fmla="*/ 142027 h 1624990"/>
              <a:gd name="connsiteX5436" fmla="*/ 1045575 w 4999285"/>
              <a:gd name="connsiteY5436" fmla="*/ 126669 h 1624990"/>
              <a:gd name="connsiteX5437" fmla="*/ 1065909 w 4999285"/>
              <a:gd name="connsiteY5437" fmla="*/ 132761 h 1624990"/>
              <a:gd name="connsiteX5438" fmla="*/ 1064923 w 4999285"/>
              <a:gd name="connsiteY5438" fmla="*/ 140614 h 1624990"/>
              <a:gd name="connsiteX5439" fmla="*/ 1061553 w 4999285"/>
              <a:gd name="connsiteY5439" fmla="*/ 145772 h 1624990"/>
              <a:gd name="connsiteX5440" fmla="*/ 1035303 w 4999285"/>
              <a:gd name="connsiteY5440" fmla="*/ 143248 h 1624990"/>
              <a:gd name="connsiteX5441" fmla="*/ 1045468 w 4999285"/>
              <a:gd name="connsiteY5441" fmla="*/ 136471 h 1624990"/>
              <a:gd name="connsiteX5442" fmla="*/ 540319 w 4999285"/>
              <a:gd name="connsiteY5442" fmla="*/ 126421 h 1624990"/>
              <a:gd name="connsiteX5443" fmla="*/ 537138 w 4999285"/>
              <a:gd name="connsiteY5443" fmla="*/ 130202 h 1624990"/>
              <a:gd name="connsiteX5444" fmla="*/ 534293 w 4999285"/>
              <a:gd name="connsiteY5444" fmla="*/ 130121 h 1624990"/>
              <a:gd name="connsiteX5445" fmla="*/ 522626 w 4999285"/>
              <a:gd name="connsiteY5445" fmla="*/ 129149 h 1624990"/>
              <a:gd name="connsiteX5446" fmla="*/ 521507 w 4999285"/>
              <a:gd name="connsiteY5446" fmla="*/ 127718 h 1624990"/>
              <a:gd name="connsiteX5447" fmla="*/ 2998118 w 4999285"/>
              <a:gd name="connsiteY5447" fmla="*/ 125950 h 1624990"/>
              <a:gd name="connsiteX5448" fmla="*/ 2998139 w 4999285"/>
              <a:gd name="connsiteY5448" fmla="*/ 130286 h 1624990"/>
              <a:gd name="connsiteX5449" fmla="*/ 3001268 w 4999285"/>
              <a:gd name="connsiteY5449" fmla="*/ 136821 h 1624990"/>
              <a:gd name="connsiteX5450" fmla="*/ 2995339 w 4999285"/>
              <a:gd name="connsiteY5450" fmla="*/ 134399 h 1624990"/>
              <a:gd name="connsiteX5451" fmla="*/ 2989302 w 4999285"/>
              <a:gd name="connsiteY5451" fmla="*/ 134457 h 1624990"/>
              <a:gd name="connsiteX5452" fmla="*/ 2986443 w 4999285"/>
              <a:gd name="connsiteY5452" fmla="*/ 138469 h 1624990"/>
              <a:gd name="connsiteX5453" fmla="*/ 2998093 w 4999285"/>
              <a:gd name="connsiteY5453" fmla="*/ 137171 h 1624990"/>
              <a:gd name="connsiteX5454" fmla="*/ 3001581 w 4999285"/>
              <a:gd name="connsiteY5454" fmla="*/ 136822 h 1624990"/>
              <a:gd name="connsiteX5455" fmla="*/ 3001268 w 4999285"/>
              <a:gd name="connsiteY5455" fmla="*/ 136821 h 1624990"/>
              <a:gd name="connsiteX5456" fmla="*/ 3005295 w 4999285"/>
              <a:gd name="connsiteY5456" fmla="*/ 136182 h 1624990"/>
              <a:gd name="connsiteX5457" fmla="*/ 3010793 w 4999285"/>
              <a:gd name="connsiteY5457" fmla="*/ 133996 h 1624990"/>
              <a:gd name="connsiteX5458" fmla="*/ 3024974 w 4999285"/>
              <a:gd name="connsiteY5458" fmla="*/ 132905 h 1624990"/>
              <a:gd name="connsiteX5459" fmla="*/ 3035272 w 4999285"/>
              <a:gd name="connsiteY5459" fmla="*/ 126968 h 1624990"/>
              <a:gd name="connsiteX5460" fmla="*/ 4557179 w 4999285"/>
              <a:gd name="connsiteY5460" fmla="*/ 125920 h 1624990"/>
              <a:gd name="connsiteX5461" fmla="*/ 4555266 w 4999285"/>
              <a:gd name="connsiteY5461" fmla="*/ 128564 h 1624990"/>
              <a:gd name="connsiteX5462" fmla="*/ 4547876 w 4999285"/>
              <a:gd name="connsiteY5462" fmla="*/ 128036 h 1624990"/>
              <a:gd name="connsiteX5463" fmla="*/ 4547666 w 4999285"/>
              <a:gd name="connsiteY5463" fmla="*/ 127062 h 1624990"/>
              <a:gd name="connsiteX5464" fmla="*/ 1855472 w 4999285"/>
              <a:gd name="connsiteY5464" fmla="*/ 125828 h 1624990"/>
              <a:gd name="connsiteX5465" fmla="*/ 1879237 w 4999285"/>
              <a:gd name="connsiteY5465" fmla="*/ 126479 h 1624990"/>
              <a:gd name="connsiteX5466" fmla="*/ 1887069 w 4999285"/>
              <a:gd name="connsiteY5466" fmla="*/ 136102 h 1624990"/>
              <a:gd name="connsiteX5467" fmla="*/ 1851081 w 4999285"/>
              <a:gd name="connsiteY5467" fmla="*/ 135073 h 1624990"/>
              <a:gd name="connsiteX5468" fmla="*/ 282674 w 4999285"/>
              <a:gd name="connsiteY5468" fmla="*/ 125359 h 1624990"/>
              <a:gd name="connsiteX5469" fmla="*/ 283126 w 4999285"/>
              <a:gd name="connsiteY5469" fmla="*/ 125810 h 1624990"/>
              <a:gd name="connsiteX5470" fmla="*/ 283534 w 4999285"/>
              <a:gd name="connsiteY5470" fmla="*/ 134770 h 1624990"/>
              <a:gd name="connsiteX5471" fmla="*/ 280293 w 4999285"/>
              <a:gd name="connsiteY5471" fmla="*/ 146790 h 1624990"/>
              <a:gd name="connsiteX5472" fmla="*/ 273862 w 4999285"/>
              <a:gd name="connsiteY5472" fmla="*/ 142178 h 1624990"/>
              <a:gd name="connsiteX5473" fmla="*/ 269864 w 4999285"/>
              <a:gd name="connsiteY5473" fmla="*/ 133374 h 1624990"/>
              <a:gd name="connsiteX5474" fmla="*/ 4068731 w 4999285"/>
              <a:gd name="connsiteY5474" fmla="*/ 124907 h 1624990"/>
              <a:gd name="connsiteX5475" fmla="*/ 4112518 w 4999285"/>
              <a:gd name="connsiteY5475" fmla="*/ 127646 h 1624990"/>
              <a:gd name="connsiteX5476" fmla="*/ 4103000 w 4999285"/>
              <a:gd name="connsiteY5476" fmla="*/ 136292 h 1624990"/>
              <a:gd name="connsiteX5477" fmla="*/ 4097040 w 4999285"/>
              <a:gd name="connsiteY5477" fmla="*/ 140812 h 1624990"/>
              <a:gd name="connsiteX5478" fmla="*/ 4028121 w 4999285"/>
              <a:gd name="connsiteY5478" fmla="*/ 142535 h 1624990"/>
              <a:gd name="connsiteX5479" fmla="*/ 4043901 w 4999285"/>
              <a:gd name="connsiteY5479" fmla="*/ 129797 h 1624990"/>
              <a:gd name="connsiteX5480" fmla="*/ 4068731 w 4999285"/>
              <a:gd name="connsiteY5480" fmla="*/ 124907 h 1624990"/>
              <a:gd name="connsiteX5481" fmla="*/ 1855892 w 4999285"/>
              <a:gd name="connsiteY5481" fmla="*/ 124833 h 1624990"/>
              <a:gd name="connsiteX5482" fmla="*/ 1855892 w 4999285"/>
              <a:gd name="connsiteY5482" fmla="*/ 124944 h 1624990"/>
              <a:gd name="connsiteX5483" fmla="*/ 1855472 w 4999285"/>
              <a:gd name="connsiteY5483" fmla="*/ 125828 h 1624990"/>
              <a:gd name="connsiteX5484" fmla="*/ 1852109 w 4999285"/>
              <a:gd name="connsiteY5484" fmla="*/ 125735 h 1624990"/>
              <a:gd name="connsiteX5485" fmla="*/ 689646 w 4999285"/>
              <a:gd name="connsiteY5485" fmla="*/ 124830 h 1624990"/>
              <a:gd name="connsiteX5486" fmla="*/ 687733 w 4999285"/>
              <a:gd name="connsiteY5486" fmla="*/ 127474 h 1624990"/>
              <a:gd name="connsiteX5487" fmla="*/ 680343 w 4999285"/>
              <a:gd name="connsiteY5487" fmla="*/ 126946 h 1624990"/>
              <a:gd name="connsiteX5488" fmla="*/ 680133 w 4999285"/>
              <a:gd name="connsiteY5488" fmla="*/ 125972 h 1624990"/>
              <a:gd name="connsiteX5489" fmla="*/ 4137918 w 4999285"/>
              <a:gd name="connsiteY5489" fmla="*/ 124471 h 1624990"/>
              <a:gd name="connsiteX5490" fmla="*/ 4150618 w 4999285"/>
              <a:gd name="connsiteY5490" fmla="*/ 133996 h 1624990"/>
              <a:gd name="connsiteX5491" fmla="*/ 4115693 w 4999285"/>
              <a:gd name="connsiteY5491" fmla="*/ 140346 h 1624990"/>
              <a:gd name="connsiteX5492" fmla="*/ 4101572 w 4999285"/>
              <a:gd name="connsiteY5492" fmla="*/ 140699 h 1624990"/>
              <a:gd name="connsiteX5493" fmla="*/ 4116135 w 4999285"/>
              <a:gd name="connsiteY5493" fmla="*/ 135628 h 1624990"/>
              <a:gd name="connsiteX5494" fmla="*/ 4137918 w 4999285"/>
              <a:gd name="connsiteY5494" fmla="*/ 124471 h 1624990"/>
              <a:gd name="connsiteX5495" fmla="*/ 3697754 w 4999285"/>
              <a:gd name="connsiteY5495" fmla="*/ 124451 h 1624990"/>
              <a:gd name="connsiteX5496" fmla="*/ 3700154 w 4999285"/>
              <a:gd name="connsiteY5496" fmla="*/ 126197 h 1624990"/>
              <a:gd name="connsiteX5497" fmla="*/ 3657746 w 4999285"/>
              <a:gd name="connsiteY5497" fmla="*/ 135890 h 1624990"/>
              <a:gd name="connsiteX5498" fmla="*/ 3664843 w 4999285"/>
              <a:gd name="connsiteY5498" fmla="*/ 130821 h 1624990"/>
              <a:gd name="connsiteX5499" fmla="*/ 514613 w 4999285"/>
              <a:gd name="connsiteY5499" fmla="*/ 124064 h 1624990"/>
              <a:gd name="connsiteX5500" fmla="*/ 509125 w 4999285"/>
              <a:gd name="connsiteY5500" fmla="*/ 128024 h 1624990"/>
              <a:gd name="connsiteX5501" fmla="*/ 496193 w 4999285"/>
              <a:gd name="connsiteY5501" fmla="*/ 126946 h 1624990"/>
              <a:gd name="connsiteX5502" fmla="*/ 470741 w 4999285"/>
              <a:gd name="connsiteY5502" fmla="*/ 129491 h 1624990"/>
              <a:gd name="connsiteX5503" fmla="*/ 477143 w 4999285"/>
              <a:gd name="connsiteY5503" fmla="*/ 126946 h 1624990"/>
              <a:gd name="connsiteX5504" fmla="*/ 1461393 w 4999285"/>
              <a:gd name="connsiteY5504" fmla="*/ 123771 h 1624990"/>
              <a:gd name="connsiteX5505" fmla="*/ 1464479 w 4999285"/>
              <a:gd name="connsiteY5505" fmla="*/ 130118 h 1624990"/>
              <a:gd name="connsiteX5506" fmla="*/ 1464536 w 4999285"/>
              <a:gd name="connsiteY5506" fmla="*/ 136234 h 1624990"/>
              <a:gd name="connsiteX5507" fmla="*/ 1455043 w 4999285"/>
              <a:gd name="connsiteY5507" fmla="*/ 136471 h 1624990"/>
              <a:gd name="connsiteX5508" fmla="*/ 1394718 w 4999285"/>
              <a:gd name="connsiteY5508" fmla="*/ 139646 h 1624990"/>
              <a:gd name="connsiteX5509" fmla="*/ 1347093 w 4999285"/>
              <a:gd name="connsiteY5509" fmla="*/ 133296 h 1624990"/>
              <a:gd name="connsiteX5510" fmla="*/ 1371353 w 4999285"/>
              <a:gd name="connsiteY5510" fmla="*/ 128277 h 1624990"/>
              <a:gd name="connsiteX5511" fmla="*/ 1413768 w 4999285"/>
              <a:gd name="connsiteY5511" fmla="*/ 130121 h 1624990"/>
              <a:gd name="connsiteX5512" fmla="*/ 1461393 w 4999285"/>
              <a:gd name="connsiteY5512" fmla="*/ 123771 h 1624990"/>
              <a:gd name="connsiteX5513" fmla="*/ 4456180 w 4999285"/>
              <a:gd name="connsiteY5513" fmla="*/ 123393 h 1624990"/>
              <a:gd name="connsiteX5514" fmla="*/ 4479945 w 4999285"/>
              <a:gd name="connsiteY5514" fmla="*/ 124044 h 1624990"/>
              <a:gd name="connsiteX5515" fmla="*/ 4487777 w 4999285"/>
              <a:gd name="connsiteY5515" fmla="*/ 133667 h 1624990"/>
              <a:gd name="connsiteX5516" fmla="*/ 4451789 w 4999285"/>
              <a:gd name="connsiteY5516" fmla="*/ 132639 h 1624990"/>
              <a:gd name="connsiteX5517" fmla="*/ 95799 w 4999285"/>
              <a:gd name="connsiteY5517" fmla="*/ 123056 h 1624990"/>
              <a:gd name="connsiteX5518" fmla="*/ 99617 w 4999285"/>
              <a:gd name="connsiteY5518" fmla="*/ 123297 h 1624990"/>
              <a:gd name="connsiteX5519" fmla="*/ 103685 w 4999285"/>
              <a:gd name="connsiteY5519" fmla="*/ 129215 h 1624990"/>
              <a:gd name="connsiteX5520" fmla="*/ 104453 w 4999285"/>
              <a:gd name="connsiteY5520" fmla="*/ 130763 h 1624990"/>
              <a:gd name="connsiteX5521" fmla="*/ 98846 w 4999285"/>
              <a:gd name="connsiteY5521" fmla="*/ 135706 h 1624990"/>
              <a:gd name="connsiteX5522" fmla="*/ 90214 w 4999285"/>
              <a:gd name="connsiteY5522" fmla="*/ 143914 h 1624990"/>
              <a:gd name="connsiteX5523" fmla="*/ 89786 w 4999285"/>
              <a:gd name="connsiteY5523" fmla="*/ 144677 h 1624990"/>
              <a:gd name="connsiteX5524" fmla="*/ 88810 w 4999285"/>
              <a:gd name="connsiteY5524" fmla="*/ 137159 h 1624990"/>
              <a:gd name="connsiteX5525" fmla="*/ 91660 w 4999285"/>
              <a:gd name="connsiteY5525" fmla="*/ 129181 h 1624990"/>
              <a:gd name="connsiteX5526" fmla="*/ 92573 w 4999285"/>
              <a:gd name="connsiteY5526" fmla="*/ 127225 h 1624990"/>
              <a:gd name="connsiteX5527" fmla="*/ 2944274 w 4999285"/>
              <a:gd name="connsiteY5527" fmla="*/ 122494 h 1624990"/>
              <a:gd name="connsiteX5528" fmla="*/ 2943816 w 4999285"/>
              <a:gd name="connsiteY5528" fmla="*/ 122564 h 1624990"/>
              <a:gd name="connsiteX5529" fmla="*/ 2943823 w 4999285"/>
              <a:gd name="connsiteY5529" fmla="*/ 122607 h 1624990"/>
              <a:gd name="connsiteX5530" fmla="*/ 1731293 w 4999285"/>
              <a:gd name="connsiteY5530" fmla="*/ 122425 h 1624990"/>
              <a:gd name="connsiteX5531" fmla="*/ 1731314 w 4999285"/>
              <a:gd name="connsiteY5531" fmla="*/ 126761 h 1624990"/>
              <a:gd name="connsiteX5532" fmla="*/ 1734443 w 4999285"/>
              <a:gd name="connsiteY5532" fmla="*/ 133296 h 1624990"/>
              <a:gd name="connsiteX5533" fmla="*/ 1728515 w 4999285"/>
              <a:gd name="connsiteY5533" fmla="*/ 130874 h 1624990"/>
              <a:gd name="connsiteX5534" fmla="*/ 1722477 w 4999285"/>
              <a:gd name="connsiteY5534" fmla="*/ 130932 h 1624990"/>
              <a:gd name="connsiteX5535" fmla="*/ 1719618 w 4999285"/>
              <a:gd name="connsiteY5535" fmla="*/ 134944 h 1624990"/>
              <a:gd name="connsiteX5536" fmla="*/ 1731268 w 4999285"/>
              <a:gd name="connsiteY5536" fmla="*/ 133646 h 1624990"/>
              <a:gd name="connsiteX5537" fmla="*/ 1734756 w 4999285"/>
              <a:gd name="connsiteY5537" fmla="*/ 133297 h 1624990"/>
              <a:gd name="connsiteX5538" fmla="*/ 1734443 w 4999285"/>
              <a:gd name="connsiteY5538" fmla="*/ 133296 h 1624990"/>
              <a:gd name="connsiteX5539" fmla="*/ 1738470 w 4999285"/>
              <a:gd name="connsiteY5539" fmla="*/ 132657 h 1624990"/>
              <a:gd name="connsiteX5540" fmla="*/ 1743968 w 4999285"/>
              <a:gd name="connsiteY5540" fmla="*/ 130471 h 1624990"/>
              <a:gd name="connsiteX5541" fmla="*/ 1758149 w 4999285"/>
              <a:gd name="connsiteY5541" fmla="*/ 129380 h 1624990"/>
              <a:gd name="connsiteX5542" fmla="*/ 1768447 w 4999285"/>
              <a:gd name="connsiteY5542" fmla="*/ 123443 h 1624990"/>
              <a:gd name="connsiteX5543" fmla="*/ 4456600 w 4999285"/>
              <a:gd name="connsiteY5543" fmla="*/ 122398 h 1624990"/>
              <a:gd name="connsiteX5544" fmla="*/ 4456600 w 4999285"/>
              <a:gd name="connsiteY5544" fmla="*/ 122509 h 1624990"/>
              <a:gd name="connsiteX5545" fmla="*/ 4456180 w 4999285"/>
              <a:gd name="connsiteY5545" fmla="*/ 123393 h 1624990"/>
              <a:gd name="connsiteX5546" fmla="*/ 4452817 w 4999285"/>
              <a:gd name="connsiteY5546" fmla="*/ 123301 h 1624990"/>
              <a:gd name="connsiteX5547" fmla="*/ 588647 w 4999285"/>
              <a:gd name="connsiteY5547" fmla="*/ 122303 h 1624990"/>
              <a:gd name="connsiteX5548" fmla="*/ 612412 w 4999285"/>
              <a:gd name="connsiteY5548" fmla="*/ 122954 h 1624990"/>
              <a:gd name="connsiteX5549" fmla="*/ 620244 w 4999285"/>
              <a:gd name="connsiteY5549" fmla="*/ 132577 h 1624990"/>
              <a:gd name="connsiteX5550" fmla="*/ 584256 w 4999285"/>
              <a:gd name="connsiteY5550" fmla="*/ 131548 h 1624990"/>
              <a:gd name="connsiteX5551" fmla="*/ 4412328 w 4999285"/>
              <a:gd name="connsiteY5551" fmla="*/ 122191 h 1624990"/>
              <a:gd name="connsiteX5552" fmla="*/ 4452817 w 4999285"/>
              <a:gd name="connsiteY5552" fmla="*/ 123301 h 1624990"/>
              <a:gd name="connsiteX5553" fmla="*/ 4446276 w 4999285"/>
              <a:gd name="connsiteY5553" fmla="*/ 124861 h 1624990"/>
              <a:gd name="connsiteX5554" fmla="*/ 4407852 w 4999285"/>
              <a:gd name="connsiteY5554" fmla="*/ 127511 h 1624990"/>
              <a:gd name="connsiteX5555" fmla="*/ 4724305 w 4999285"/>
              <a:gd name="connsiteY5555" fmla="*/ 121565 h 1624990"/>
              <a:gd name="connsiteX5556" fmla="*/ 4725543 w 4999285"/>
              <a:gd name="connsiteY5556" fmla="*/ 126518 h 1624990"/>
              <a:gd name="connsiteX5557" fmla="*/ 4722828 w 4999285"/>
              <a:gd name="connsiteY5557" fmla="*/ 124819 h 1624990"/>
              <a:gd name="connsiteX5558" fmla="*/ 589067 w 4999285"/>
              <a:gd name="connsiteY5558" fmla="*/ 121308 h 1624990"/>
              <a:gd name="connsiteX5559" fmla="*/ 589067 w 4999285"/>
              <a:gd name="connsiteY5559" fmla="*/ 121419 h 1624990"/>
              <a:gd name="connsiteX5560" fmla="*/ 588647 w 4999285"/>
              <a:gd name="connsiteY5560" fmla="*/ 122303 h 1624990"/>
              <a:gd name="connsiteX5561" fmla="*/ 585284 w 4999285"/>
              <a:gd name="connsiteY5561" fmla="*/ 122210 h 1624990"/>
              <a:gd name="connsiteX5562" fmla="*/ 544795 w 4999285"/>
              <a:gd name="connsiteY5562" fmla="*/ 121101 h 1624990"/>
              <a:gd name="connsiteX5563" fmla="*/ 585284 w 4999285"/>
              <a:gd name="connsiteY5563" fmla="*/ 122210 h 1624990"/>
              <a:gd name="connsiteX5564" fmla="*/ 578743 w 4999285"/>
              <a:gd name="connsiteY5564" fmla="*/ 123771 h 1624990"/>
              <a:gd name="connsiteX5565" fmla="*/ 540319 w 4999285"/>
              <a:gd name="connsiteY5565" fmla="*/ 126421 h 1624990"/>
              <a:gd name="connsiteX5566" fmla="*/ 2430929 w 4999285"/>
              <a:gd name="connsiteY5566" fmla="*/ 120926 h 1624990"/>
              <a:gd name="connsiteX5567" fmla="*/ 2433329 w 4999285"/>
              <a:gd name="connsiteY5567" fmla="*/ 122672 h 1624990"/>
              <a:gd name="connsiteX5568" fmla="*/ 2390921 w 4999285"/>
              <a:gd name="connsiteY5568" fmla="*/ 132365 h 1624990"/>
              <a:gd name="connsiteX5569" fmla="*/ 2398018 w 4999285"/>
              <a:gd name="connsiteY5569" fmla="*/ 127296 h 1624990"/>
              <a:gd name="connsiteX5570" fmla="*/ 519672 w 4999285"/>
              <a:gd name="connsiteY5570" fmla="*/ 120413 h 1624990"/>
              <a:gd name="connsiteX5571" fmla="*/ 522333 w 4999285"/>
              <a:gd name="connsiteY5571" fmla="*/ 120486 h 1624990"/>
              <a:gd name="connsiteX5572" fmla="*/ 520300 w 4999285"/>
              <a:gd name="connsiteY5572" fmla="*/ 125681 h 1624990"/>
              <a:gd name="connsiteX5573" fmla="*/ 521200 w 4999285"/>
              <a:gd name="connsiteY5573" fmla="*/ 127326 h 1624990"/>
              <a:gd name="connsiteX5574" fmla="*/ 518418 w 4999285"/>
              <a:gd name="connsiteY5574" fmla="*/ 123771 h 1624990"/>
              <a:gd name="connsiteX5575" fmla="*/ 514613 w 4999285"/>
              <a:gd name="connsiteY5575" fmla="*/ 124064 h 1624990"/>
              <a:gd name="connsiteX5576" fmla="*/ 116362 w 4999285"/>
              <a:gd name="connsiteY5576" fmla="*/ 120324 h 1624990"/>
              <a:gd name="connsiteX5577" fmla="*/ 113606 w 4999285"/>
              <a:gd name="connsiteY5577" fmla="*/ 137265 h 1624990"/>
              <a:gd name="connsiteX5578" fmla="*/ 111224 w 4999285"/>
              <a:gd name="connsiteY5578" fmla="*/ 144409 h 1624990"/>
              <a:gd name="connsiteX5579" fmla="*/ 104453 w 4999285"/>
              <a:gd name="connsiteY5579" fmla="*/ 130763 h 1624990"/>
              <a:gd name="connsiteX5580" fmla="*/ 115987 w 4999285"/>
              <a:gd name="connsiteY5580" fmla="*/ 120596 h 1624990"/>
              <a:gd name="connsiteX5581" fmla="*/ 2969668 w 4999285"/>
              <a:gd name="connsiteY5581" fmla="*/ 120046 h 1624990"/>
              <a:gd name="connsiteX5582" fmla="*/ 2969518 w 4999285"/>
              <a:gd name="connsiteY5582" fmla="*/ 120946 h 1624990"/>
              <a:gd name="connsiteX5583" fmla="*/ 2976937 w 4999285"/>
              <a:gd name="connsiteY5583" fmla="*/ 125370 h 1624990"/>
              <a:gd name="connsiteX5584" fmla="*/ 2994586 w 4999285"/>
              <a:gd name="connsiteY5584" fmla="*/ 125854 h 1624990"/>
              <a:gd name="connsiteX5585" fmla="*/ 2994971 w 4999285"/>
              <a:gd name="connsiteY5585" fmla="*/ 126050 h 1624990"/>
              <a:gd name="connsiteX5586" fmla="*/ 2995083 w 4999285"/>
              <a:gd name="connsiteY5586" fmla="*/ 125867 h 1624990"/>
              <a:gd name="connsiteX5587" fmla="*/ 2994586 w 4999285"/>
              <a:gd name="connsiteY5587" fmla="*/ 125854 h 1624990"/>
              <a:gd name="connsiteX5588" fmla="*/ 2983725 w 4999285"/>
              <a:gd name="connsiteY5588" fmla="*/ 120304 h 1624990"/>
              <a:gd name="connsiteX5589" fmla="*/ 1677449 w 4999285"/>
              <a:gd name="connsiteY5589" fmla="*/ 118969 h 1624990"/>
              <a:gd name="connsiteX5590" fmla="*/ 1676991 w 4999285"/>
              <a:gd name="connsiteY5590" fmla="*/ 119039 h 1624990"/>
              <a:gd name="connsiteX5591" fmla="*/ 1676998 w 4999285"/>
              <a:gd name="connsiteY5591" fmla="*/ 119082 h 1624990"/>
              <a:gd name="connsiteX5592" fmla="*/ 4708146 w 4999285"/>
              <a:gd name="connsiteY5592" fmla="*/ 118675 h 1624990"/>
              <a:gd name="connsiteX5593" fmla="*/ 4705255 w 4999285"/>
              <a:gd name="connsiteY5593" fmla="*/ 133471 h 1624990"/>
              <a:gd name="connsiteX5594" fmla="*/ 4688586 w 4999285"/>
              <a:gd name="connsiteY5594" fmla="*/ 145378 h 1624990"/>
              <a:gd name="connsiteX5595" fmla="*/ 4693349 w 4999285"/>
              <a:gd name="connsiteY5595" fmla="*/ 135853 h 1624990"/>
              <a:gd name="connsiteX5596" fmla="*/ 4690968 w 4999285"/>
              <a:gd name="connsiteY5596" fmla="*/ 133471 h 1624990"/>
              <a:gd name="connsiteX5597" fmla="*/ 4700493 w 4999285"/>
              <a:gd name="connsiteY5597" fmla="*/ 126328 h 1624990"/>
              <a:gd name="connsiteX5598" fmla="*/ 3118743 w 4999285"/>
              <a:gd name="connsiteY5598" fmla="*/ 118121 h 1624990"/>
              <a:gd name="connsiteX5599" fmla="*/ 3078601 w 4999285"/>
              <a:gd name="connsiteY5599" fmla="*/ 127965 h 1624990"/>
              <a:gd name="connsiteX5600" fmla="*/ 3078445 w 4999285"/>
              <a:gd name="connsiteY5600" fmla="*/ 128151 h 1624990"/>
              <a:gd name="connsiteX5601" fmla="*/ 3075697 w 4999285"/>
              <a:gd name="connsiteY5601" fmla="*/ 128076 h 1624990"/>
              <a:gd name="connsiteX5602" fmla="*/ 3077613 w 4999285"/>
              <a:gd name="connsiteY5602" fmla="*/ 129140 h 1624990"/>
              <a:gd name="connsiteX5603" fmla="*/ 3078445 w 4999285"/>
              <a:gd name="connsiteY5603" fmla="*/ 128151 h 1624990"/>
              <a:gd name="connsiteX5604" fmla="*/ 3108248 w 4999285"/>
              <a:gd name="connsiteY5604" fmla="*/ 128968 h 1624990"/>
              <a:gd name="connsiteX5605" fmla="*/ 3116336 w 4999285"/>
              <a:gd name="connsiteY5605" fmla="*/ 124545 h 1624990"/>
              <a:gd name="connsiteX5606" fmla="*/ 3121536 w 4999285"/>
              <a:gd name="connsiteY5606" fmla="*/ 120180 h 1624990"/>
              <a:gd name="connsiteX5607" fmla="*/ 3579039 w 4999285"/>
              <a:gd name="connsiteY5607" fmla="*/ 117716 h 1624990"/>
              <a:gd name="connsiteX5608" fmla="*/ 3579328 w 4999285"/>
              <a:gd name="connsiteY5608" fmla="*/ 124220 h 1624990"/>
              <a:gd name="connsiteX5609" fmla="*/ 3579225 w 4999285"/>
              <a:gd name="connsiteY5609" fmla="*/ 133719 h 1624990"/>
              <a:gd name="connsiteX5610" fmla="*/ 3574218 w 4999285"/>
              <a:gd name="connsiteY5610" fmla="*/ 132218 h 1624990"/>
              <a:gd name="connsiteX5611" fmla="*/ 3556893 w 4999285"/>
              <a:gd name="connsiteY5611" fmla="*/ 143521 h 1624990"/>
              <a:gd name="connsiteX5612" fmla="*/ 3558332 w 4999285"/>
              <a:gd name="connsiteY5612" fmla="*/ 149277 h 1624990"/>
              <a:gd name="connsiteX5613" fmla="*/ 3531493 w 4999285"/>
              <a:gd name="connsiteY5613" fmla="*/ 146696 h 1624990"/>
              <a:gd name="connsiteX5614" fmla="*/ 3471168 w 4999285"/>
              <a:gd name="connsiteY5614" fmla="*/ 153046 h 1624990"/>
              <a:gd name="connsiteX5615" fmla="*/ 3441953 w 4999285"/>
              <a:gd name="connsiteY5615" fmla="*/ 160678 h 1624990"/>
              <a:gd name="connsiteX5616" fmla="*/ 3440606 w 4999285"/>
              <a:gd name="connsiteY5616" fmla="*/ 160167 h 1624990"/>
              <a:gd name="connsiteX5617" fmla="*/ 3518793 w 4999285"/>
              <a:gd name="connsiteY5617" fmla="*/ 137171 h 1624990"/>
              <a:gd name="connsiteX5618" fmla="*/ 3560068 w 4999285"/>
              <a:gd name="connsiteY5618" fmla="*/ 127646 h 1624990"/>
              <a:gd name="connsiteX5619" fmla="*/ 3566535 w 4999285"/>
              <a:gd name="connsiteY5619" fmla="*/ 121107 h 1624990"/>
              <a:gd name="connsiteX5620" fmla="*/ 3566475 w 4999285"/>
              <a:gd name="connsiteY5620" fmla="*/ 117946 h 1624990"/>
              <a:gd name="connsiteX5621" fmla="*/ 1164104 w 4999285"/>
              <a:gd name="connsiteY5621" fmla="*/ 117401 h 1624990"/>
              <a:gd name="connsiteX5622" fmla="*/ 1166504 w 4999285"/>
              <a:gd name="connsiteY5622" fmla="*/ 119147 h 1624990"/>
              <a:gd name="connsiteX5623" fmla="*/ 1124096 w 4999285"/>
              <a:gd name="connsiteY5623" fmla="*/ 128840 h 1624990"/>
              <a:gd name="connsiteX5624" fmla="*/ 1131193 w 4999285"/>
              <a:gd name="connsiteY5624" fmla="*/ 123771 h 1624990"/>
              <a:gd name="connsiteX5625" fmla="*/ 282683 w 4999285"/>
              <a:gd name="connsiteY5625" fmla="*/ 117287 h 1624990"/>
              <a:gd name="connsiteX5626" fmla="*/ 284168 w 4999285"/>
              <a:gd name="connsiteY5626" fmla="*/ 125294 h 1624990"/>
              <a:gd name="connsiteX5627" fmla="*/ 284546 w 4999285"/>
              <a:gd name="connsiteY5627" fmla="*/ 127231 h 1624990"/>
              <a:gd name="connsiteX5628" fmla="*/ 283126 w 4999285"/>
              <a:gd name="connsiteY5628" fmla="*/ 125810 h 1624990"/>
              <a:gd name="connsiteX5629" fmla="*/ 282856 w 4999285"/>
              <a:gd name="connsiteY5629" fmla="*/ 119902 h 1624990"/>
              <a:gd name="connsiteX5630" fmla="*/ 282683 w 4999285"/>
              <a:gd name="connsiteY5630" fmla="*/ 117287 h 1624990"/>
              <a:gd name="connsiteX5631" fmla="*/ 4710018 w 4999285"/>
              <a:gd name="connsiteY5631" fmla="*/ 116803 h 1624990"/>
              <a:gd name="connsiteX5632" fmla="*/ 4722828 w 4999285"/>
              <a:gd name="connsiteY5632" fmla="*/ 124819 h 1624990"/>
              <a:gd name="connsiteX5633" fmla="*/ 4718830 w 4999285"/>
              <a:gd name="connsiteY5633" fmla="*/ 133622 h 1624990"/>
              <a:gd name="connsiteX5634" fmla="*/ 4712399 w 4999285"/>
              <a:gd name="connsiteY5634" fmla="*/ 138234 h 1624990"/>
              <a:gd name="connsiteX5635" fmla="*/ 4709158 w 4999285"/>
              <a:gd name="connsiteY5635" fmla="*/ 126214 h 1624990"/>
              <a:gd name="connsiteX5636" fmla="*/ 4709566 w 4999285"/>
              <a:gd name="connsiteY5636" fmla="*/ 117255 h 1624990"/>
              <a:gd name="connsiteX5637" fmla="*/ 1702843 w 4999285"/>
              <a:gd name="connsiteY5637" fmla="*/ 116521 h 1624990"/>
              <a:gd name="connsiteX5638" fmla="*/ 1702693 w 4999285"/>
              <a:gd name="connsiteY5638" fmla="*/ 117421 h 1624990"/>
              <a:gd name="connsiteX5639" fmla="*/ 1710112 w 4999285"/>
              <a:gd name="connsiteY5639" fmla="*/ 121845 h 1624990"/>
              <a:gd name="connsiteX5640" fmla="*/ 1727761 w 4999285"/>
              <a:gd name="connsiteY5640" fmla="*/ 122329 h 1624990"/>
              <a:gd name="connsiteX5641" fmla="*/ 1728146 w 4999285"/>
              <a:gd name="connsiteY5641" fmla="*/ 122525 h 1624990"/>
              <a:gd name="connsiteX5642" fmla="*/ 1728258 w 4999285"/>
              <a:gd name="connsiteY5642" fmla="*/ 122342 h 1624990"/>
              <a:gd name="connsiteX5643" fmla="*/ 1727761 w 4999285"/>
              <a:gd name="connsiteY5643" fmla="*/ 122329 h 1624990"/>
              <a:gd name="connsiteX5644" fmla="*/ 1716900 w 4999285"/>
              <a:gd name="connsiteY5644" fmla="*/ 116779 h 1624990"/>
              <a:gd name="connsiteX5645" fmla="*/ 3988740 w 4999285"/>
              <a:gd name="connsiteY5645" fmla="*/ 115933 h 1624990"/>
              <a:gd name="connsiteX5646" fmla="*/ 3972818 w 4999285"/>
              <a:gd name="connsiteY5646" fmla="*/ 121296 h 1624990"/>
              <a:gd name="connsiteX5647" fmla="*/ 3905003 w 4999285"/>
              <a:gd name="connsiteY5647" fmla="*/ 135327 h 1624990"/>
              <a:gd name="connsiteX5648" fmla="*/ 3874393 w 4999285"/>
              <a:gd name="connsiteY5648" fmla="*/ 133996 h 1624990"/>
              <a:gd name="connsiteX5649" fmla="*/ 3877568 w 4999285"/>
              <a:gd name="connsiteY5649" fmla="*/ 127646 h 1624990"/>
              <a:gd name="connsiteX5650" fmla="*/ 3848993 w 4999285"/>
              <a:gd name="connsiteY5650" fmla="*/ 130821 h 1624990"/>
              <a:gd name="connsiteX5651" fmla="*/ 3810893 w 4999285"/>
              <a:gd name="connsiteY5651" fmla="*/ 127646 h 1624990"/>
              <a:gd name="connsiteX5652" fmla="*/ 3809250 w 4999285"/>
              <a:gd name="connsiteY5652" fmla="*/ 118218 h 1624990"/>
              <a:gd name="connsiteX5653" fmla="*/ 3809204 w 4999285"/>
              <a:gd name="connsiteY5653" fmla="*/ 117928 h 1624990"/>
              <a:gd name="connsiteX5654" fmla="*/ 3582293 w 4999285"/>
              <a:gd name="connsiteY5654" fmla="*/ 114946 h 1624990"/>
              <a:gd name="connsiteX5655" fmla="*/ 3584833 w 4999285"/>
              <a:gd name="connsiteY5655" fmla="*/ 117610 h 1624990"/>
              <a:gd name="connsiteX5656" fmla="*/ 3579039 w 4999285"/>
              <a:gd name="connsiteY5656" fmla="*/ 117716 h 1624990"/>
              <a:gd name="connsiteX5657" fmla="*/ 3578969 w 4999285"/>
              <a:gd name="connsiteY5657" fmla="*/ 116144 h 1624990"/>
              <a:gd name="connsiteX5658" fmla="*/ 3582293 w 4999285"/>
              <a:gd name="connsiteY5658" fmla="*/ 114946 h 1624990"/>
              <a:gd name="connsiteX5659" fmla="*/ 1851918 w 4999285"/>
              <a:gd name="connsiteY5659" fmla="*/ 114596 h 1624990"/>
              <a:gd name="connsiteX5660" fmla="*/ 1811776 w 4999285"/>
              <a:gd name="connsiteY5660" fmla="*/ 124440 h 1624990"/>
              <a:gd name="connsiteX5661" fmla="*/ 1811620 w 4999285"/>
              <a:gd name="connsiteY5661" fmla="*/ 124626 h 1624990"/>
              <a:gd name="connsiteX5662" fmla="*/ 1808872 w 4999285"/>
              <a:gd name="connsiteY5662" fmla="*/ 124551 h 1624990"/>
              <a:gd name="connsiteX5663" fmla="*/ 1810788 w 4999285"/>
              <a:gd name="connsiteY5663" fmla="*/ 125615 h 1624990"/>
              <a:gd name="connsiteX5664" fmla="*/ 1811620 w 4999285"/>
              <a:gd name="connsiteY5664" fmla="*/ 124626 h 1624990"/>
              <a:gd name="connsiteX5665" fmla="*/ 1841423 w 4999285"/>
              <a:gd name="connsiteY5665" fmla="*/ 125443 h 1624990"/>
              <a:gd name="connsiteX5666" fmla="*/ 1849511 w 4999285"/>
              <a:gd name="connsiteY5666" fmla="*/ 121020 h 1624990"/>
              <a:gd name="connsiteX5667" fmla="*/ 1854711 w 4999285"/>
              <a:gd name="connsiteY5667" fmla="*/ 116655 h 1624990"/>
              <a:gd name="connsiteX5668" fmla="*/ 4896894 w 4999285"/>
              <a:gd name="connsiteY5668" fmla="*/ 114500 h 1624990"/>
              <a:gd name="connsiteX5669" fmla="*/ 4900119 w 4999285"/>
              <a:gd name="connsiteY5669" fmla="*/ 118669 h 1624990"/>
              <a:gd name="connsiteX5670" fmla="*/ 4901033 w 4999285"/>
              <a:gd name="connsiteY5670" fmla="*/ 120626 h 1624990"/>
              <a:gd name="connsiteX5671" fmla="*/ 4903882 w 4999285"/>
              <a:gd name="connsiteY5671" fmla="*/ 128603 h 1624990"/>
              <a:gd name="connsiteX5672" fmla="*/ 4902907 w 4999285"/>
              <a:gd name="connsiteY5672" fmla="*/ 136122 h 1624990"/>
              <a:gd name="connsiteX5673" fmla="*/ 4902478 w 4999285"/>
              <a:gd name="connsiteY5673" fmla="*/ 135358 h 1624990"/>
              <a:gd name="connsiteX5674" fmla="*/ 4893847 w 4999285"/>
              <a:gd name="connsiteY5674" fmla="*/ 127150 h 1624990"/>
              <a:gd name="connsiteX5675" fmla="*/ 4888239 w 4999285"/>
              <a:gd name="connsiteY5675" fmla="*/ 122207 h 1624990"/>
              <a:gd name="connsiteX5676" fmla="*/ 4889007 w 4999285"/>
              <a:gd name="connsiteY5676" fmla="*/ 120659 h 1624990"/>
              <a:gd name="connsiteX5677" fmla="*/ 4893075 w 4999285"/>
              <a:gd name="connsiteY5677" fmla="*/ 114742 h 1624990"/>
              <a:gd name="connsiteX5678" fmla="*/ 2312214 w 4999285"/>
              <a:gd name="connsiteY5678" fmla="*/ 114191 h 1624990"/>
              <a:gd name="connsiteX5679" fmla="*/ 2312503 w 4999285"/>
              <a:gd name="connsiteY5679" fmla="*/ 120695 h 1624990"/>
              <a:gd name="connsiteX5680" fmla="*/ 2312400 w 4999285"/>
              <a:gd name="connsiteY5680" fmla="*/ 130194 h 1624990"/>
              <a:gd name="connsiteX5681" fmla="*/ 2307393 w 4999285"/>
              <a:gd name="connsiteY5681" fmla="*/ 128693 h 1624990"/>
              <a:gd name="connsiteX5682" fmla="*/ 2290068 w 4999285"/>
              <a:gd name="connsiteY5682" fmla="*/ 139996 h 1624990"/>
              <a:gd name="connsiteX5683" fmla="*/ 2291507 w 4999285"/>
              <a:gd name="connsiteY5683" fmla="*/ 145752 h 1624990"/>
              <a:gd name="connsiteX5684" fmla="*/ 2264668 w 4999285"/>
              <a:gd name="connsiteY5684" fmla="*/ 143171 h 1624990"/>
              <a:gd name="connsiteX5685" fmla="*/ 2204343 w 4999285"/>
              <a:gd name="connsiteY5685" fmla="*/ 149521 h 1624990"/>
              <a:gd name="connsiteX5686" fmla="*/ 2175128 w 4999285"/>
              <a:gd name="connsiteY5686" fmla="*/ 157153 h 1624990"/>
              <a:gd name="connsiteX5687" fmla="*/ 2173781 w 4999285"/>
              <a:gd name="connsiteY5687" fmla="*/ 156642 h 1624990"/>
              <a:gd name="connsiteX5688" fmla="*/ 2251968 w 4999285"/>
              <a:gd name="connsiteY5688" fmla="*/ 133646 h 1624990"/>
              <a:gd name="connsiteX5689" fmla="*/ 2293243 w 4999285"/>
              <a:gd name="connsiteY5689" fmla="*/ 124121 h 1624990"/>
              <a:gd name="connsiteX5690" fmla="*/ 2299710 w 4999285"/>
              <a:gd name="connsiteY5690" fmla="*/ 117582 h 1624990"/>
              <a:gd name="connsiteX5691" fmla="*/ 2299650 w 4999285"/>
              <a:gd name="connsiteY5691" fmla="*/ 114421 h 1624990"/>
              <a:gd name="connsiteX5692" fmla="*/ 3752859 w 4999285"/>
              <a:gd name="connsiteY5692" fmla="*/ 114150 h 1624990"/>
              <a:gd name="connsiteX5693" fmla="*/ 3791843 w 4999285"/>
              <a:gd name="connsiteY5693" fmla="*/ 118121 h 1624990"/>
              <a:gd name="connsiteX5694" fmla="*/ 3795051 w 4999285"/>
              <a:gd name="connsiteY5694" fmla="*/ 118085 h 1624990"/>
              <a:gd name="connsiteX5695" fmla="*/ 3795018 w 4999285"/>
              <a:gd name="connsiteY5695" fmla="*/ 118121 h 1624990"/>
              <a:gd name="connsiteX5696" fmla="*/ 3756918 w 4999285"/>
              <a:gd name="connsiteY5696" fmla="*/ 143521 h 1624990"/>
              <a:gd name="connsiteX5697" fmla="*/ 3744218 w 4999285"/>
              <a:gd name="connsiteY5697" fmla="*/ 140346 h 1624990"/>
              <a:gd name="connsiteX5698" fmla="*/ 3731518 w 4999285"/>
              <a:gd name="connsiteY5698" fmla="*/ 133996 h 1624990"/>
              <a:gd name="connsiteX5699" fmla="*/ 3718818 w 4999285"/>
              <a:gd name="connsiteY5699" fmla="*/ 143521 h 1624990"/>
              <a:gd name="connsiteX5700" fmla="*/ 3709293 w 4999285"/>
              <a:gd name="connsiteY5700" fmla="*/ 137171 h 1624990"/>
              <a:gd name="connsiteX5701" fmla="*/ 3702044 w 4999285"/>
              <a:gd name="connsiteY5701" fmla="*/ 127572 h 1624990"/>
              <a:gd name="connsiteX5702" fmla="*/ 3700154 w 4999285"/>
              <a:gd name="connsiteY5702" fmla="*/ 126197 h 1624990"/>
              <a:gd name="connsiteX5703" fmla="*/ 125857 w 4999285"/>
              <a:gd name="connsiteY5703" fmla="*/ 113418 h 1624990"/>
              <a:gd name="connsiteX5704" fmla="*/ 125497 w 4999285"/>
              <a:gd name="connsiteY5704" fmla="*/ 119072 h 1624990"/>
              <a:gd name="connsiteX5705" fmla="*/ 125103 w 4999285"/>
              <a:gd name="connsiteY5705" fmla="*/ 119988 h 1624990"/>
              <a:gd name="connsiteX5706" fmla="*/ 124303 w 4999285"/>
              <a:gd name="connsiteY5706" fmla="*/ 114548 h 1624990"/>
              <a:gd name="connsiteX5707" fmla="*/ 2721915 w 4999285"/>
              <a:gd name="connsiteY5707" fmla="*/ 112408 h 1624990"/>
              <a:gd name="connsiteX5708" fmla="*/ 2705993 w 4999285"/>
              <a:gd name="connsiteY5708" fmla="*/ 117771 h 1624990"/>
              <a:gd name="connsiteX5709" fmla="*/ 2638178 w 4999285"/>
              <a:gd name="connsiteY5709" fmla="*/ 131802 h 1624990"/>
              <a:gd name="connsiteX5710" fmla="*/ 2607568 w 4999285"/>
              <a:gd name="connsiteY5710" fmla="*/ 130471 h 1624990"/>
              <a:gd name="connsiteX5711" fmla="*/ 2610743 w 4999285"/>
              <a:gd name="connsiteY5711" fmla="*/ 124121 h 1624990"/>
              <a:gd name="connsiteX5712" fmla="*/ 2582168 w 4999285"/>
              <a:gd name="connsiteY5712" fmla="*/ 127296 h 1624990"/>
              <a:gd name="connsiteX5713" fmla="*/ 2544068 w 4999285"/>
              <a:gd name="connsiteY5713" fmla="*/ 124121 h 1624990"/>
              <a:gd name="connsiteX5714" fmla="*/ 2542425 w 4999285"/>
              <a:gd name="connsiteY5714" fmla="*/ 114693 h 1624990"/>
              <a:gd name="connsiteX5715" fmla="*/ 2542379 w 4999285"/>
              <a:gd name="connsiteY5715" fmla="*/ 114403 h 1624990"/>
              <a:gd name="connsiteX5716" fmla="*/ 3730708 w 4999285"/>
              <a:gd name="connsiteY5716" fmla="*/ 111965 h 1624990"/>
              <a:gd name="connsiteX5717" fmla="*/ 3751619 w 4999285"/>
              <a:gd name="connsiteY5717" fmla="*/ 114026 h 1624990"/>
              <a:gd name="connsiteX5718" fmla="*/ 3697754 w 4999285"/>
              <a:gd name="connsiteY5718" fmla="*/ 124451 h 1624990"/>
              <a:gd name="connsiteX5719" fmla="*/ 3693418 w 4999285"/>
              <a:gd name="connsiteY5719" fmla="*/ 121296 h 1624990"/>
              <a:gd name="connsiteX5720" fmla="*/ 3652143 w 4999285"/>
              <a:gd name="connsiteY5720" fmla="*/ 118121 h 1624990"/>
              <a:gd name="connsiteX5721" fmla="*/ 3626743 w 4999285"/>
              <a:gd name="connsiteY5721" fmla="*/ 127646 h 1624990"/>
              <a:gd name="connsiteX5722" fmla="*/ 3617218 w 4999285"/>
              <a:gd name="connsiteY5722" fmla="*/ 133996 h 1624990"/>
              <a:gd name="connsiteX5723" fmla="*/ 3601343 w 4999285"/>
              <a:gd name="connsiteY5723" fmla="*/ 140346 h 1624990"/>
              <a:gd name="connsiteX5724" fmla="*/ 3599559 w 4999285"/>
              <a:gd name="connsiteY5724" fmla="*/ 139811 h 1624990"/>
              <a:gd name="connsiteX5725" fmla="*/ 3600309 w 4999285"/>
              <a:gd name="connsiteY5725" fmla="*/ 133846 h 1624990"/>
              <a:gd name="connsiteX5726" fmla="*/ 3584833 w 4999285"/>
              <a:gd name="connsiteY5726" fmla="*/ 117610 h 1624990"/>
              <a:gd name="connsiteX5727" fmla="*/ 3629530 w 4999285"/>
              <a:gd name="connsiteY5727" fmla="*/ 116793 h 1624990"/>
              <a:gd name="connsiteX5728" fmla="*/ 3730708 w 4999285"/>
              <a:gd name="connsiteY5728" fmla="*/ 111965 h 1624990"/>
              <a:gd name="connsiteX5729" fmla="*/ 3763268 w 4999285"/>
              <a:gd name="connsiteY5729" fmla="*/ 111771 h 1624990"/>
              <a:gd name="connsiteX5730" fmla="*/ 3752859 w 4999285"/>
              <a:gd name="connsiteY5730" fmla="*/ 114150 h 1624990"/>
              <a:gd name="connsiteX5731" fmla="*/ 3752142 w 4999285"/>
              <a:gd name="connsiteY5731" fmla="*/ 114077 h 1624990"/>
              <a:gd name="connsiteX5732" fmla="*/ 3751619 w 4999285"/>
              <a:gd name="connsiteY5732" fmla="*/ 114026 h 1624990"/>
              <a:gd name="connsiteX5733" fmla="*/ 3512443 w 4999285"/>
              <a:gd name="connsiteY5733" fmla="*/ 111771 h 1624990"/>
              <a:gd name="connsiteX5734" fmla="*/ 3566418 w 4999285"/>
              <a:gd name="connsiteY5734" fmla="*/ 114946 h 1624990"/>
              <a:gd name="connsiteX5735" fmla="*/ 3566475 w 4999285"/>
              <a:gd name="connsiteY5735" fmla="*/ 117946 h 1624990"/>
              <a:gd name="connsiteX5736" fmla="*/ 3556893 w 4999285"/>
              <a:gd name="connsiteY5736" fmla="*/ 118121 h 1624990"/>
              <a:gd name="connsiteX5737" fmla="*/ 3465953 w 4999285"/>
              <a:gd name="connsiteY5737" fmla="*/ 115523 h 1624990"/>
              <a:gd name="connsiteX5738" fmla="*/ 4876331 w 4999285"/>
              <a:gd name="connsiteY5738" fmla="*/ 111768 h 1624990"/>
              <a:gd name="connsiteX5739" fmla="*/ 4876705 w 4999285"/>
              <a:gd name="connsiteY5739" fmla="*/ 112040 h 1624990"/>
              <a:gd name="connsiteX5740" fmla="*/ 4888239 w 4999285"/>
              <a:gd name="connsiteY5740" fmla="*/ 122207 h 1624990"/>
              <a:gd name="connsiteX5741" fmla="*/ 4881468 w 4999285"/>
              <a:gd name="connsiteY5741" fmla="*/ 135853 h 1624990"/>
              <a:gd name="connsiteX5742" fmla="*/ 4879086 w 4999285"/>
              <a:gd name="connsiteY5742" fmla="*/ 128709 h 1624990"/>
              <a:gd name="connsiteX5743" fmla="*/ 2315468 w 4999285"/>
              <a:gd name="connsiteY5743" fmla="*/ 111421 h 1624990"/>
              <a:gd name="connsiteX5744" fmla="*/ 2318008 w 4999285"/>
              <a:gd name="connsiteY5744" fmla="*/ 114085 h 1624990"/>
              <a:gd name="connsiteX5745" fmla="*/ 2312214 w 4999285"/>
              <a:gd name="connsiteY5745" fmla="*/ 114191 h 1624990"/>
              <a:gd name="connsiteX5746" fmla="*/ 2312144 w 4999285"/>
              <a:gd name="connsiteY5746" fmla="*/ 112619 h 1624990"/>
              <a:gd name="connsiteX5747" fmla="*/ 2315468 w 4999285"/>
              <a:gd name="connsiteY5747" fmla="*/ 111421 h 1624990"/>
              <a:gd name="connsiteX5748" fmla="*/ 2935800 w 4999285"/>
              <a:gd name="connsiteY5748" fmla="*/ 110938 h 1624990"/>
              <a:gd name="connsiteX5749" fmla="*/ 2915975 w 4999285"/>
              <a:gd name="connsiteY5749" fmla="*/ 118868 h 1624990"/>
              <a:gd name="connsiteX5750" fmla="*/ 2925068 w 4999285"/>
              <a:gd name="connsiteY5750" fmla="*/ 124471 h 1624990"/>
              <a:gd name="connsiteX5751" fmla="*/ 2937488 w 4999285"/>
              <a:gd name="connsiteY5751" fmla="*/ 128020 h 1624990"/>
              <a:gd name="connsiteX5752" fmla="*/ 2937768 w 4999285"/>
              <a:gd name="connsiteY5752" fmla="*/ 124121 h 1624990"/>
              <a:gd name="connsiteX5753" fmla="*/ 2941412 w 4999285"/>
              <a:gd name="connsiteY5753" fmla="*/ 123210 h 1624990"/>
              <a:gd name="connsiteX5754" fmla="*/ 2940231 w 4999285"/>
              <a:gd name="connsiteY5754" fmla="*/ 119542 h 1624990"/>
              <a:gd name="connsiteX5755" fmla="*/ 1045389 w 4999285"/>
              <a:gd name="connsiteY5755" fmla="*/ 110666 h 1624990"/>
              <a:gd name="connsiteX5756" fmla="*/ 1045678 w 4999285"/>
              <a:gd name="connsiteY5756" fmla="*/ 117170 h 1624990"/>
              <a:gd name="connsiteX5757" fmla="*/ 1045575 w 4999285"/>
              <a:gd name="connsiteY5757" fmla="*/ 126669 h 1624990"/>
              <a:gd name="connsiteX5758" fmla="*/ 1040568 w 4999285"/>
              <a:gd name="connsiteY5758" fmla="*/ 125168 h 1624990"/>
              <a:gd name="connsiteX5759" fmla="*/ 1023243 w 4999285"/>
              <a:gd name="connsiteY5759" fmla="*/ 136471 h 1624990"/>
              <a:gd name="connsiteX5760" fmla="*/ 1024682 w 4999285"/>
              <a:gd name="connsiteY5760" fmla="*/ 142227 h 1624990"/>
              <a:gd name="connsiteX5761" fmla="*/ 997843 w 4999285"/>
              <a:gd name="connsiteY5761" fmla="*/ 139646 h 1624990"/>
              <a:gd name="connsiteX5762" fmla="*/ 937518 w 4999285"/>
              <a:gd name="connsiteY5762" fmla="*/ 145996 h 1624990"/>
              <a:gd name="connsiteX5763" fmla="*/ 916692 w 4999285"/>
              <a:gd name="connsiteY5763" fmla="*/ 150990 h 1624990"/>
              <a:gd name="connsiteX5764" fmla="*/ 907858 w 4999285"/>
              <a:gd name="connsiteY5764" fmla="*/ 153460 h 1624990"/>
              <a:gd name="connsiteX5765" fmla="*/ 906957 w 4999285"/>
              <a:gd name="connsiteY5765" fmla="*/ 153117 h 1624990"/>
              <a:gd name="connsiteX5766" fmla="*/ 985143 w 4999285"/>
              <a:gd name="connsiteY5766" fmla="*/ 130121 h 1624990"/>
              <a:gd name="connsiteX5767" fmla="*/ 1026418 w 4999285"/>
              <a:gd name="connsiteY5767" fmla="*/ 120596 h 1624990"/>
              <a:gd name="connsiteX5768" fmla="*/ 1032885 w 4999285"/>
              <a:gd name="connsiteY5768" fmla="*/ 114057 h 1624990"/>
              <a:gd name="connsiteX5769" fmla="*/ 1032825 w 4999285"/>
              <a:gd name="connsiteY5769" fmla="*/ 110896 h 1624990"/>
              <a:gd name="connsiteX5770" fmla="*/ 2486034 w 4999285"/>
              <a:gd name="connsiteY5770" fmla="*/ 110625 h 1624990"/>
              <a:gd name="connsiteX5771" fmla="*/ 2525018 w 4999285"/>
              <a:gd name="connsiteY5771" fmla="*/ 114596 h 1624990"/>
              <a:gd name="connsiteX5772" fmla="*/ 2528226 w 4999285"/>
              <a:gd name="connsiteY5772" fmla="*/ 114560 h 1624990"/>
              <a:gd name="connsiteX5773" fmla="*/ 2528193 w 4999285"/>
              <a:gd name="connsiteY5773" fmla="*/ 114596 h 1624990"/>
              <a:gd name="connsiteX5774" fmla="*/ 2490093 w 4999285"/>
              <a:gd name="connsiteY5774" fmla="*/ 139996 h 1624990"/>
              <a:gd name="connsiteX5775" fmla="*/ 2477393 w 4999285"/>
              <a:gd name="connsiteY5775" fmla="*/ 136821 h 1624990"/>
              <a:gd name="connsiteX5776" fmla="*/ 2464693 w 4999285"/>
              <a:gd name="connsiteY5776" fmla="*/ 130471 h 1624990"/>
              <a:gd name="connsiteX5777" fmla="*/ 2451993 w 4999285"/>
              <a:gd name="connsiteY5777" fmla="*/ 139996 h 1624990"/>
              <a:gd name="connsiteX5778" fmla="*/ 2442468 w 4999285"/>
              <a:gd name="connsiteY5778" fmla="*/ 133646 h 1624990"/>
              <a:gd name="connsiteX5779" fmla="*/ 2435219 w 4999285"/>
              <a:gd name="connsiteY5779" fmla="*/ 124047 h 1624990"/>
              <a:gd name="connsiteX5780" fmla="*/ 2433329 w 4999285"/>
              <a:gd name="connsiteY5780" fmla="*/ 122672 h 1624990"/>
              <a:gd name="connsiteX5781" fmla="*/ 117082 w 4999285"/>
              <a:gd name="connsiteY5781" fmla="*/ 110607 h 1624990"/>
              <a:gd name="connsiteX5782" fmla="*/ 117716 w 4999285"/>
              <a:gd name="connsiteY5782" fmla="*/ 111995 h 1624990"/>
              <a:gd name="connsiteX5783" fmla="*/ 117675 w 4999285"/>
              <a:gd name="connsiteY5783" fmla="*/ 112249 h 1624990"/>
              <a:gd name="connsiteX5784" fmla="*/ 115543 w 4999285"/>
              <a:gd name="connsiteY5784" fmla="*/ 111030 h 1624990"/>
              <a:gd name="connsiteX5785" fmla="*/ 115890 w 4999285"/>
              <a:gd name="connsiteY5785" fmla="*/ 110781 h 1624990"/>
              <a:gd name="connsiteX5786" fmla="*/ 123573 w 4999285"/>
              <a:gd name="connsiteY5786" fmla="*/ 109664 h 1624990"/>
              <a:gd name="connsiteX5787" fmla="*/ 123707 w 4999285"/>
              <a:gd name="connsiteY5787" fmla="*/ 110500 h 1624990"/>
              <a:gd name="connsiteX5788" fmla="*/ 124303 w 4999285"/>
              <a:gd name="connsiteY5788" fmla="*/ 114548 h 1624990"/>
              <a:gd name="connsiteX5789" fmla="*/ 116362 w 4999285"/>
              <a:gd name="connsiteY5789" fmla="*/ 120324 h 1624990"/>
              <a:gd name="connsiteX5790" fmla="*/ 117675 w 4999285"/>
              <a:gd name="connsiteY5790" fmla="*/ 112249 h 1624990"/>
              <a:gd name="connsiteX5791" fmla="*/ 117888 w 4999285"/>
              <a:gd name="connsiteY5791" fmla="*/ 112371 h 1624990"/>
              <a:gd name="connsiteX5792" fmla="*/ 117716 w 4999285"/>
              <a:gd name="connsiteY5792" fmla="*/ 111995 h 1624990"/>
              <a:gd name="connsiteX5793" fmla="*/ 117963 w 4999285"/>
              <a:gd name="connsiteY5793" fmla="*/ 110479 h 1624990"/>
              <a:gd name="connsiteX5794" fmla="*/ 1455090 w 4999285"/>
              <a:gd name="connsiteY5794" fmla="*/ 108883 h 1624990"/>
              <a:gd name="connsiteX5795" fmla="*/ 1439168 w 4999285"/>
              <a:gd name="connsiteY5795" fmla="*/ 114246 h 1624990"/>
              <a:gd name="connsiteX5796" fmla="*/ 1371353 w 4999285"/>
              <a:gd name="connsiteY5796" fmla="*/ 128277 h 1624990"/>
              <a:gd name="connsiteX5797" fmla="*/ 1340743 w 4999285"/>
              <a:gd name="connsiteY5797" fmla="*/ 126946 h 1624990"/>
              <a:gd name="connsiteX5798" fmla="*/ 1343918 w 4999285"/>
              <a:gd name="connsiteY5798" fmla="*/ 120596 h 1624990"/>
              <a:gd name="connsiteX5799" fmla="*/ 1315343 w 4999285"/>
              <a:gd name="connsiteY5799" fmla="*/ 123771 h 1624990"/>
              <a:gd name="connsiteX5800" fmla="*/ 1277243 w 4999285"/>
              <a:gd name="connsiteY5800" fmla="*/ 120596 h 1624990"/>
              <a:gd name="connsiteX5801" fmla="*/ 1275600 w 4999285"/>
              <a:gd name="connsiteY5801" fmla="*/ 111168 h 1624990"/>
              <a:gd name="connsiteX5802" fmla="*/ 1275554 w 4999285"/>
              <a:gd name="connsiteY5802" fmla="*/ 110878 h 1624990"/>
              <a:gd name="connsiteX5803" fmla="*/ 4710009 w 4999285"/>
              <a:gd name="connsiteY5803" fmla="*/ 108731 h 1624990"/>
              <a:gd name="connsiteX5804" fmla="*/ 4709836 w 4999285"/>
              <a:gd name="connsiteY5804" fmla="*/ 111346 h 1624990"/>
              <a:gd name="connsiteX5805" fmla="*/ 4709566 w 4999285"/>
              <a:gd name="connsiteY5805" fmla="*/ 117255 h 1624990"/>
              <a:gd name="connsiteX5806" fmla="*/ 4708146 w 4999285"/>
              <a:gd name="connsiteY5806" fmla="*/ 118675 h 1624990"/>
              <a:gd name="connsiteX5807" fmla="*/ 4708524 w 4999285"/>
              <a:gd name="connsiteY5807" fmla="*/ 116738 h 1624990"/>
              <a:gd name="connsiteX5808" fmla="*/ 4710009 w 4999285"/>
              <a:gd name="connsiteY5808" fmla="*/ 108731 h 1624990"/>
              <a:gd name="connsiteX5809" fmla="*/ 3807718 w 4999285"/>
              <a:gd name="connsiteY5809" fmla="*/ 108596 h 1624990"/>
              <a:gd name="connsiteX5810" fmla="*/ 3809204 w 4999285"/>
              <a:gd name="connsiteY5810" fmla="*/ 117928 h 1624990"/>
              <a:gd name="connsiteX5811" fmla="*/ 3795051 w 4999285"/>
              <a:gd name="connsiteY5811" fmla="*/ 118085 h 1624990"/>
              <a:gd name="connsiteX5812" fmla="*/ 3801302 w 4999285"/>
              <a:gd name="connsiteY5812" fmla="*/ 111213 h 1624990"/>
              <a:gd name="connsiteX5813" fmla="*/ 3807718 w 4999285"/>
              <a:gd name="connsiteY5813" fmla="*/ 108596 h 1624990"/>
              <a:gd name="connsiteX5814" fmla="*/ 2463883 w 4999285"/>
              <a:gd name="connsiteY5814" fmla="*/ 108440 h 1624990"/>
              <a:gd name="connsiteX5815" fmla="*/ 2484794 w 4999285"/>
              <a:gd name="connsiteY5815" fmla="*/ 110501 h 1624990"/>
              <a:gd name="connsiteX5816" fmla="*/ 2430929 w 4999285"/>
              <a:gd name="connsiteY5816" fmla="*/ 120926 h 1624990"/>
              <a:gd name="connsiteX5817" fmla="*/ 2426593 w 4999285"/>
              <a:gd name="connsiteY5817" fmla="*/ 117771 h 1624990"/>
              <a:gd name="connsiteX5818" fmla="*/ 2385318 w 4999285"/>
              <a:gd name="connsiteY5818" fmla="*/ 114596 h 1624990"/>
              <a:gd name="connsiteX5819" fmla="*/ 2359918 w 4999285"/>
              <a:gd name="connsiteY5819" fmla="*/ 124121 h 1624990"/>
              <a:gd name="connsiteX5820" fmla="*/ 2350393 w 4999285"/>
              <a:gd name="connsiteY5820" fmla="*/ 130471 h 1624990"/>
              <a:gd name="connsiteX5821" fmla="*/ 2334518 w 4999285"/>
              <a:gd name="connsiteY5821" fmla="*/ 136821 h 1624990"/>
              <a:gd name="connsiteX5822" fmla="*/ 2332734 w 4999285"/>
              <a:gd name="connsiteY5822" fmla="*/ 136286 h 1624990"/>
              <a:gd name="connsiteX5823" fmla="*/ 2333484 w 4999285"/>
              <a:gd name="connsiteY5823" fmla="*/ 130321 h 1624990"/>
              <a:gd name="connsiteX5824" fmla="*/ 2318008 w 4999285"/>
              <a:gd name="connsiteY5824" fmla="*/ 114085 h 1624990"/>
              <a:gd name="connsiteX5825" fmla="*/ 2362705 w 4999285"/>
              <a:gd name="connsiteY5825" fmla="*/ 113268 h 1624990"/>
              <a:gd name="connsiteX5826" fmla="*/ 2463883 w 4999285"/>
              <a:gd name="connsiteY5826" fmla="*/ 108440 h 1624990"/>
              <a:gd name="connsiteX5827" fmla="*/ 2496443 w 4999285"/>
              <a:gd name="connsiteY5827" fmla="*/ 108246 h 1624990"/>
              <a:gd name="connsiteX5828" fmla="*/ 2486034 w 4999285"/>
              <a:gd name="connsiteY5828" fmla="*/ 110625 h 1624990"/>
              <a:gd name="connsiteX5829" fmla="*/ 2485317 w 4999285"/>
              <a:gd name="connsiteY5829" fmla="*/ 110552 h 1624990"/>
              <a:gd name="connsiteX5830" fmla="*/ 2484794 w 4999285"/>
              <a:gd name="connsiteY5830" fmla="*/ 110501 h 1624990"/>
              <a:gd name="connsiteX5831" fmla="*/ 2245618 w 4999285"/>
              <a:gd name="connsiteY5831" fmla="*/ 108246 h 1624990"/>
              <a:gd name="connsiteX5832" fmla="*/ 2299593 w 4999285"/>
              <a:gd name="connsiteY5832" fmla="*/ 111421 h 1624990"/>
              <a:gd name="connsiteX5833" fmla="*/ 2299650 w 4999285"/>
              <a:gd name="connsiteY5833" fmla="*/ 114421 h 1624990"/>
              <a:gd name="connsiteX5834" fmla="*/ 2290068 w 4999285"/>
              <a:gd name="connsiteY5834" fmla="*/ 114596 h 1624990"/>
              <a:gd name="connsiteX5835" fmla="*/ 2199128 w 4999285"/>
              <a:gd name="connsiteY5835" fmla="*/ 111998 h 1624990"/>
              <a:gd name="connsiteX5836" fmla="*/ 1048643 w 4999285"/>
              <a:gd name="connsiteY5836" fmla="*/ 107896 h 1624990"/>
              <a:gd name="connsiteX5837" fmla="*/ 1051183 w 4999285"/>
              <a:gd name="connsiteY5837" fmla="*/ 110560 h 1624990"/>
              <a:gd name="connsiteX5838" fmla="*/ 1045389 w 4999285"/>
              <a:gd name="connsiteY5838" fmla="*/ 110666 h 1624990"/>
              <a:gd name="connsiteX5839" fmla="*/ 1045319 w 4999285"/>
              <a:gd name="connsiteY5839" fmla="*/ 109094 h 1624990"/>
              <a:gd name="connsiteX5840" fmla="*/ 1048643 w 4999285"/>
              <a:gd name="connsiteY5840" fmla="*/ 107896 h 1624990"/>
              <a:gd name="connsiteX5841" fmla="*/ 1668975 w 4999285"/>
              <a:gd name="connsiteY5841" fmla="*/ 107413 h 1624990"/>
              <a:gd name="connsiteX5842" fmla="*/ 1649150 w 4999285"/>
              <a:gd name="connsiteY5842" fmla="*/ 115343 h 1624990"/>
              <a:gd name="connsiteX5843" fmla="*/ 1658243 w 4999285"/>
              <a:gd name="connsiteY5843" fmla="*/ 120946 h 1624990"/>
              <a:gd name="connsiteX5844" fmla="*/ 1670663 w 4999285"/>
              <a:gd name="connsiteY5844" fmla="*/ 124495 h 1624990"/>
              <a:gd name="connsiteX5845" fmla="*/ 1670943 w 4999285"/>
              <a:gd name="connsiteY5845" fmla="*/ 120596 h 1624990"/>
              <a:gd name="connsiteX5846" fmla="*/ 1674587 w 4999285"/>
              <a:gd name="connsiteY5846" fmla="*/ 119685 h 1624990"/>
              <a:gd name="connsiteX5847" fmla="*/ 1673406 w 4999285"/>
              <a:gd name="connsiteY5847" fmla="*/ 116017 h 1624990"/>
              <a:gd name="connsiteX5848" fmla="*/ 1219209 w 4999285"/>
              <a:gd name="connsiteY5848" fmla="*/ 107100 h 1624990"/>
              <a:gd name="connsiteX5849" fmla="*/ 1258193 w 4999285"/>
              <a:gd name="connsiteY5849" fmla="*/ 111071 h 1624990"/>
              <a:gd name="connsiteX5850" fmla="*/ 1261401 w 4999285"/>
              <a:gd name="connsiteY5850" fmla="*/ 111035 h 1624990"/>
              <a:gd name="connsiteX5851" fmla="*/ 1261368 w 4999285"/>
              <a:gd name="connsiteY5851" fmla="*/ 111071 h 1624990"/>
              <a:gd name="connsiteX5852" fmla="*/ 1223268 w 4999285"/>
              <a:gd name="connsiteY5852" fmla="*/ 136471 h 1624990"/>
              <a:gd name="connsiteX5853" fmla="*/ 1210568 w 4999285"/>
              <a:gd name="connsiteY5853" fmla="*/ 133296 h 1624990"/>
              <a:gd name="connsiteX5854" fmla="*/ 1197868 w 4999285"/>
              <a:gd name="connsiteY5854" fmla="*/ 126946 h 1624990"/>
              <a:gd name="connsiteX5855" fmla="*/ 1185168 w 4999285"/>
              <a:gd name="connsiteY5855" fmla="*/ 136471 h 1624990"/>
              <a:gd name="connsiteX5856" fmla="*/ 1175643 w 4999285"/>
              <a:gd name="connsiteY5856" fmla="*/ 130121 h 1624990"/>
              <a:gd name="connsiteX5857" fmla="*/ 1168394 w 4999285"/>
              <a:gd name="connsiteY5857" fmla="*/ 120522 h 1624990"/>
              <a:gd name="connsiteX5858" fmla="*/ 1166504 w 4999285"/>
              <a:gd name="connsiteY5858" fmla="*/ 119147 h 1624990"/>
              <a:gd name="connsiteX5859" fmla="*/ 92174 w 4999285"/>
              <a:gd name="connsiteY5859" fmla="*/ 106309 h 1624990"/>
              <a:gd name="connsiteX5860" fmla="*/ 109999 w 4999285"/>
              <a:gd name="connsiteY5860" fmla="*/ 107860 h 1624990"/>
              <a:gd name="connsiteX5861" fmla="*/ 115543 w 4999285"/>
              <a:gd name="connsiteY5861" fmla="*/ 111030 h 1624990"/>
              <a:gd name="connsiteX5862" fmla="*/ 108843 w 4999285"/>
              <a:gd name="connsiteY5862" fmla="*/ 115834 h 1624990"/>
              <a:gd name="connsiteX5863" fmla="*/ 98265 w 4999285"/>
              <a:gd name="connsiteY5863" fmla="*/ 119868 h 1624990"/>
              <a:gd name="connsiteX5864" fmla="*/ 95799 w 4999285"/>
              <a:gd name="connsiteY5864" fmla="*/ 123056 h 1624990"/>
              <a:gd name="connsiteX5865" fmla="*/ 94556 w 4999285"/>
              <a:gd name="connsiteY5865" fmla="*/ 122977 h 1624990"/>
              <a:gd name="connsiteX5866" fmla="*/ 92573 w 4999285"/>
              <a:gd name="connsiteY5866" fmla="*/ 127225 h 1624990"/>
              <a:gd name="connsiteX5867" fmla="*/ 92174 w 4999285"/>
              <a:gd name="connsiteY5867" fmla="*/ 127740 h 1624990"/>
              <a:gd name="connsiteX5868" fmla="*/ 91660 w 4999285"/>
              <a:gd name="connsiteY5868" fmla="*/ 129181 h 1624990"/>
              <a:gd name="connsiteX5869" fmla="*/ 88620 w 4999285"/>
              <a:gd name="connsiteY5869" fmla="*/ 135691 h 1624990"/>
              <a:gd name="connsiteX5870" fmla="*/ 88810 w 4999285"/>
              <a:gd name="connsiteY5870" fmla="*/ 137159 h 1624990"/>
              <a:gd name="connsiteX5871" fmla="*/ 86213 w 4999285"/>
              <a:gd name="connsiteY5871" fmla="*/ 144431 h 1624990"/>
              <a:gd name="connsiteX5872" fmla="*/ 85031 w 4999285"/>
              <a:gd name="connsiteY5872" fmla="*/ 142027 h 1624990"/>
              <a:gd name="connsiteX5873" fmla="*/ 75866 w 4999285"/>
              <a:gd name="connsiteY5873" fmla="*/ 144319 h 1624990"/>
              <a:gd name="connsiteX5874" fmla="*/ 65981 w 4999285"/>
              <a:gd name="connsiteY5874" fmla="*/ 120596 h 1624990"/>
              <a:gd name="connsiteX5875" fmla="*/ 92174 w 4999285"/>
              <a:gd name="connsiteY5875" fmla="*/ 106309 h 1624990"/>
              <a:gd name="connsiteX5876" fmla="*/ 2540893 w 4999285"/>
              <a:gd name="connsiteY5876" fmla="*/ 105071 h 1624990"/>
              <a:gd name="connsiteX5877" fmla="*/ 2542379 w 4999285"/>
              <a:gd name="connsiteY5877" fmla="*/ 114403 h 1624990"/>
              <a:gd name="connsiteX5878" fmla="*/ 2528226 w 4999285"/>
              <a:gd name="connsiteY5878" fmla="*/ 114560 h 1624990"/>
              <a:gd name="connsiteX5879" fmla="*/ 2534477 w 4999285"/>
              <a:gd name="connsiteY5879" fmla="*/ 107688 h 1624990"/>
              <a:gd name="connsiteX5880" fmla="*/ 2540893 w 4999285"/>
              <a:gd name="connsiteY5880" fmla="*/ 105071 h 1624990"/>
              <a:gd name="connsiteX5881" fmla="*/ 4866835 w 4999285"/>
              <a:gd name="connsiteY5881" fmla="*/ 104862 h 1624990"/>
              <a:gd name="connsiteX5882" fmla="*/ 4868390 w 4999285"/>
              <a:gd name="connsiteY5882" fmla="*/ 105993 h 1624990"/>
              <a:gd name="connsiteX5883" fmla="*/ 4867589 w 4999285"/>
              <a:gd name="connsiteY5883" fmla="*/ 111432 h 1624990"/>
              <a:gd name="connsiteX5884" fmla="*/ 4867196 w 4999285"/>
              <a:gd name="connsiteY5884" fmla="*/ 110516 h 1624990"/>
              <a:gd name="connsiteX5885" fmla="*/ 1229618 w 4999285"/>
              <a:gd name="connsiteY5885" fmla="*/ 104721 h 1624990"/>
              <a:gd name="connsiteX5886" fmla="*/ 1219209 w 4999285"/>
              <a:gd name="connsiteY5886" fmla="*/ 107100 h 1624990"/>
              <a:gd name="connsiteX5887" fmla="*/ 1218492 w 4999285"/>
              <a:gd name="connsiteY5887" fmla="*/ 107027 h 1624990"/>
              <a:gd name="connsiteX5888" fmla="*/ 1217969 w 4999285"/>
              <a:gd name="connsiteY5888" fmla="*/ 106976 h 1624990"/>
              <a:gd name="connsiteX5889" fmla="*/ 978793 w 4999285"/>
              <a:gd name="connsiteY5889" fmla="*/ 104721 h 1624990"/>
              <a:gd name="connsiteX5890" fmla="*/ 1032768 w 4999285"/>
              <a:gd name="connsiteY5890" fmla="*/ 107896 h 1624990"/>
              <a:gd name="connsiteX5891" fmla="*/ 1032825 w 4999285"/>
              <a:gd name="connsiteY5891" fmla="*/ 110896 h 1624990"/>
              <a:gd name="connsiteX5892" fmla="*/ 1023243 w 4999285"/>
              <a:gd name="connsiteY5892" fmla="*/ 111071 h 1624990"/>
              <a:gd name="connsiteX5893" fmla="*/ 932303 w 4999285"/>
              <a:gd name="connsiteY5893" fmla="*/ 108473 h 1624990"/>
              <a:gd name="connsiteX5894" fmla="*/ 366018 w 4999285"/>
              <a:gd name="connsiteY5894" fmla="*/ 104721 h 1624990"/>
              <a:gd name="connsiteX5895" fmla="*/ 391418 w 4999285"/>
              <a:gd name="connsiteY5895" fmla="*/ 117421 h 1624990"/>
              <a:gd name="connsiteX5896" fmla="*/ 409864 w 4999285"/>
              <a:gd name="connsiteY5896" fmla="*/ 122691 h 1624990"/>
              <a:gd name="connsiteX5897" fmla="*/ 411347 w 4999285"/>
              <a:gd name="connsiteY5897" fmla="*/ 127296 h 1624990"/>
              <a:gd name="connsiteX5898" fmla="*/ 413643 w 4999285"/>
              <a:gd name="connsiteY5898" fmla="*/ 135771 h 1624990"/>
              <a:gd name="connsiteX5899" fmla="*/ 409120 w 4999285"/>
              <a:gd name="connsiteY5899" fmla="*/ 136286 h 1624990"/>
              <a:gd name="connsiteX5900" fmla="*/ 357619 w 4999285"/>
              <a:gd name="connsiteY5900" fmla="*/ 141170 h 1624990"/>
              <a:gd name="connsiteX5901" fmla="*/ 348171 w 4999285"/>
              <a:gd name="connsiteY5901" fmla="*/ 141838 h 1624990"/>
              <a:gd name="connsiteX5902" fmla="*/ 344137 w 4999285"/>
              <a:gd name="connsiteY5902" fmla="*/ 141145 h 1624990"/>
              <a:gd name="connsiteX5903" fmla="*/ 323834 w 4999285"/>
              <a:gd name="connsiteY5903" fmla="*/ 140093 h 1624990"/>
              <a:gd name="connsiteX5904" fmla="*/ 321568 w 4999285"/>
              <a:gd name="connsiteY5904" fmla="*/ 133296 h 1624990"/>
              <a:gd name="connsiteX5905" fmla="*/ 340618 w 4999285"/>
              <a:gd name="connsiteY5905" fmla="*/ 126946 h 1624990"/>
              <a:gd name="connsiteX5906" fmla="*/ 286643 w 4999285"/>
              <a:gd name="connsiteY5906" fmla="*/ 123771 h 1624990"/>
              <a:gd name="connsiteX5907" fmla="*/ 331093 w 4999285"/>
              <a:gd name="connsiteY5907" fmla="*/ 117421 h 1624990"/>
              <a:gd name="connsiteX5908" fmla="*/ 366018 w 4999285"/>
              <a:gd name="connsiteY5908" fmla="*/ 104721 h 1624990"/>
              <a:gd name="connsiteX5909" fmla="*/ 1184286 w 4999285"/>
              <a:gd name="connsiteY5909" fmla="*/ 104399 h 1624990"/>
              <a:gd name="connsiteX5910" fmla="*/ 1197058 w 4999285"/>
              <a:gd name="connsiteY5910" fmla="*/ 104915 h 1624990"/>
              <a:gd name="connsiteX5911" fmla="*/ 1217969 w 4999285"/>
              <a:gd name="connsiteY5911" fmla="*/ 106976 h 1624990"/>
              <a:gd name="connsiteX5912" fmla="*/ 1164104 w 4999285"/>
              <a:gd name="connsiteY5912" fmla="*/ 117401 h 1624990"/>
              <a:gd name="connsiteX5913" fmla="*/ 1159768 w 4999285"/>
              <a:gd name="connsiteY5913" fmla="*/ 114246 h 1624990"/>
              <a:gd name="connsiteX5914" fmla="*/ 1118493 w 4999285"/>
              <a:gd name="connsiteY5914" fmla="*/ 111071 h 1624990"/>
              <a:gd name="connsiteX5915" fmla="*/ 1093093 w 4999285"/>
              <a:gd name="connsiteY5915" fmla="*/ 120596 h 1624990"/>
              <a:gd name="connsiteX5916" fmla="*/ 1083568 w 4999285"/>
              <a:gd name="connsiteY5916" fmla="*/ 126946 h 1624990"/>
              <a:gd name="connsiteX5917" fmla="*/ 1067693 w 4999285"/>
              <a:gd name="connsiteY5917" fmla="*/ 133296 h 1624990"/>
              <a:gd name="connsiteX5918" fmla="*/ 1065909 w 4999285"/>
              <a:gd name="connsiteY5918" fmla="*/ 132761 h 1624990"/>
              <a:gd name="connsiteX5919" fmla="*/ 1066659 w 4999285"/>
              <a:gd name="connsiteY5919" fmla="*/ 126796 h 1624990"/>
              <a:gd name="connsiteX5920" fmla="*/ 1051183 w 4999285"/>
              <a:gd name="connsiteY5920" fmla="*/ 110560 h 1624990"/>
              <a:gd name="connsiteX5921" fmla="*/ 1095880 w 4999285"/>
              <a:gd name="connsiteY5921" fmla="*/ 109743 h 1624990"/>
              <a:gd name="connsiteX5922" fmla="*/ 1184286 w 4999285"/>
              <a:gd name="connsiteY5922" fmla="*/ 104399 h 1624990"/>
              <a:gd name="connsiteX5923" fmla="*/ 4228924 w 4999285"/>
              <a:gd name="connsiteY5923" fmla="*/ 104361 h 1624990"/>
              <a:gd name="connsiteX5924" fmla="*/ 4239518 w 4999285"/>
              <a:gd name="connsiteY5924" fmla="*/ 105421 h 1624990"/>
              <a:gd name="connsiteX5925" fmla="*/ 4239094 w 4999285"/>
              <a:gd name="connsiteY5925" fmla="*/ 107964 h 1624990"/>
              <a:gd name="connsiteX5926" fmla="*/ 4246505 w 4999285"/>
              <a:gd name="connsiteY5926" fmla="*/ 110842 h 1624990"/>
              <a:gd name="connsiteX5927" fmla="*/ 4258951 w 4999285"/>
              <a:gd name="connsiteY5927" fmla="*/ 118511 h 1624990"/>
              <a:gd name="connsiteX5928" fmla="*/ 4277397 w 4999285"/>
              <a:gd name="connsiteY5928" fmla="*/ 123781 h 1624990"/>
              <a:gd name="connsiteX5929" fmla="*/ 4278880 w 4999285"/>
              <a:gd name="connsiteY5929" fmla="*/ 128386 h 1624990"/>
              <a:gd name="connsiteX5930" fmla="*/ 4281176 w 4999285"/>
              <a:gd name="connsiteY5930" fmla="*/ 136861 h 1624990"/>
              <a:gd name="connsiteX5931" fmla="*/ 4276653 w 4999285"/>
              <a:gd name="connsiteY5931" fmla="*/ 137377 h 1624990"/>
              <a:gd name="connsiteX5932" fmla="*/ 4267201 w 4999285"/>
              <a:gd name="connsiteY5932" fmla="*/ 138483 h 1624990"/>
              <a:gd name="connsiteX5933" fmla="*/ 4268093 w 4999285"/>
              <a:gd name="connsiteY5933" fmla="*/ 140346 h 1624990"/>
              <a:gd name="connsiteX5934" fmla="*/ 4264351 w 4999285"/>
              <a:gd name="connsiteY5934" fmla="*/ 138817 h 1624990"/>
              <a:gd name="connsiteX5935" fmla="*/ 4255138 w 4999285"/>
              <a:gd name="connsiteY5935" fmla="*/ 139896 h 1624990"/>
              <a:gd name="connsiteX5936" fmla="*/ 4254738 w 4999285"/>
              <a:gd name="connsiteY5936" fmla="*/ 139930 h 1624990"/>
              <a:gd name="connsiteX5937" fmla="*/ 4252219 w 4999285"/>
              <a:gd name="connsiteY5937" fmla="*/ 143466 h 1624990"/>
              <a:gd name="connsiteX5938" fmla="*/ 4229993 w 4999285"/>
              <a:gd name="connsiteY5938" fmla="*/ 149871 h 1624990"/>
              <a:gd name="connsiteX5939" fmla="*/ 4228501 w 4999285"/>
              <a:gd name="connsiteY5939" fmla="*/ 147736 h 1624990"/>
              <a:gd name="connsiteX5940" fmla="*/ 4227702 w 4999285"/>
              <a:gd name="connsiteY5940" fmla="*/ 147782 h 1624990"/>
              <a:gd name="connsiteX5941" fmla="*/ 4192276 w 4999285"/>
              <a:gd name="connsiteY5941" fmla="*/ 143911 h 1624990"/>
              <a:gd name="connsiteX5942" fmla="*/ 4191766 w 4999285"/>
              <a:gd name="connsiteY5942" fmla="*/ 142379 h 1624990"/>
              <a:gd name="connsiteX5943" fmla="*/ 4201801 w 4999285"/>
              <a:gd name="connsiteY5943" fmla="*/ 143911 h 1624990"/>
              <a:gd name="connsiteX5944" fmla="*/ 4215706 w 4999285"/>
              <a:gd name="connsiteY5944" fmla="*/ 142929 h 1624990"/>
              <a:gd name="connsiteX5945" fmla="*/ 4226427 w 4999285"/>
              <a:gd name="connsiteY5945" fmla="*/ 144771 h 1624990"/>
              <a:gd name="connsiteX5946" fmla="*/ 4224695 w 4999285"/>
              <a:gd name="connsiteY5946" fmla="*/ 142294 h 1624990"/>
              <a:gd name="connsiteX5947" fmla="*/ 4215706 w 4999285"/>
              <a:gd name="connsiteY5947" fmla="*/ 142929 h 1624990"/>
              <a:gd name="connsiteX5948" fmla="*/ 4211670 w 4999285"/>
              <a:gd name="connsiteY5948" fmla="*/ 142235 h 1624990"/>
              <a:gd name="connsiteX5949" fmla="*/ 4191367 w 4999285"/>
              <a:gd name="connsiteY5949" fmla="*/ 141183 h 1624990"/>
              <a:gd name="connsiteX5950" fmla="*/ 4189101 w 4999285"/>
              <a:gd name="connsiteY5950" fmla="*/ 134386 h 1624990"/>
              <a:gd name="connsiteX5951" fmla="*/ 4202823 w 4999285"/>
              <a:gd name="connsiteY5951" fmla="*/ 130096 h 1624990"/>
              <a:gd name="connsiteX5952" fmla="*/ 4204463 w 4999285"/>
              <a:gd name="connsiteY5952" fmla="*/ 129462 h 1624990"/>
              <a:gd name="connsiteX5953" fmla="*/ 4204593 w 4999285"/>
              <a:gd name="connsiteY5953" fmla="*/ 127646 h 1624990"/>
              <a:gd name="connsiteX5954" fmla="*/ 4204606 w 4999285"/>
              <a:gd name="connsiteY5954" fmla="*/ 127643 h 1624990"/>
              <a:gd name="connsiteX5955" fmla="*/ 4181390 w 4999285"/>
              <a:gd name="connsiteY5955" fmla="*/ 125067 h 1624990"/>
              <a:gd name="connsiteX5956" fmla="*/ 4176214 w 4999285"/>
              <a:gd name="connsiteY5956" fmla="*/ 125028 h 1624990"/>
              <a:gd name="connsiteX5957" fmla="*/ 4169668 w 4999285"/>
              <a:gd name="connsiteY5957" fmla="*/ 127646 h 1624990"/>
              <a:gd name="connsiteX5958" fmla="*/ 4163147 w 4999285"/>
              <a:gd name="connsiteY5958" fmla="*/ 124929 h 1624990"/>
              <a:gd name="connsiteX5959" fmla="*/ 4154176 w 4999285"/>
              <a:gd name="connsiteY5959" fmla="*/ 124861 h 1624990"/>
              <a:gd name="connsiteX5960" fmla="*/ 4160735 w 4999285"/>
              <a:gd name="connsiteY5960" fmla="*/ 123924 h 1624990"/>
              <a:gd name="connsiteX5961" fmla="*/ 4131568 w 4999285"/>
              <a:gd name="connsiteY5961" fmla="*/ 111771 h 1624990"/>
              <a:gd name="connsiteX5962" fmla="*/ 4128393 w 4999285"/>
              <a:gd name="connsiteY5962" fmla="*/ 108596 h 1624990"/>
              <a:gd name="connsiteX5963" fmla="*/ 4166493 w 4999285"/>
              <a:gd name="connsiteY5963" fmla="*/ 105421 h 1624990"/>
              <a:gd name="connsiteX5964" fmla="*/ 4182368 w 4999285"/>
              <a:gd name="connsiteY5964" fmla="*/ 108596 h 1624990"/>
              <a:gd name="connsiteX5965" fmla="*/ 4208278 w 4999285"/>
              <a:gd name="connsiteY5965" fmla="*/ 110028 h 1624990"/>
              <a:gd name="connsiteX5966" fmla="*/ 4211917 w 4999285"/>
              <a:gd name="connsiteY5966" fmla="*/ 110747 h 1624990"/>
              <a:gd name="connsiteX5967" fmla="*/ 4189106 w 4999285"/>
              <a:gd name="connsiteY5967" fmla="*/ 119871 h 1624990"/>
              <a:gd name="connsiteX5968" fmla="*/ 4198626 w 4999285"/>
              <a:gd name="connsiteY5968" fmla="*/ 118511 h 1624990"/>
              <a:gd name="connsiteX5969" fmla="*/ 4215212 w 4999285"/>
              <a:gd name="connsiteY5969" fmla="*/ 111398 h 1624990"/>
              <a:gd name="connsiteX5970" fmla="*/ 4211917 w 4999285"/>
              <a:gd name="connsiteY5970" fmla="*/ 110747 h 1624990"/>
              <a:gd name="connsiteX5971" fmla="*/ 4217293 w 4999285"/>
              <a:gd name="connsiteY5971" fmla="*/ 108596 h 1624990"/>
              <a:gd name="connsiteX5972" fmla="*/ 4228924 w 4999285"/>
              <a:gd name="connsiteY5972" fmla="*/ 104361 h 1624990"/>
              <a:gd name="connsiteX5973" fmla="*/ 285056 w 4999285"/>
              <a:gd name="connsiteY5973" fmla="*/ 103927 h 1624990"/>
              <a:gd name="connsiteX5974" fmla="*/ 282674 w 4999285"/>
              <a:gd name="connsiteY5974" fmla="*/ 113452 h 1624990"/>
              <a:gd name="connsiteX5975" fmla="*/ 255849 w 4999285"/>
              <a:gd name="connsiteY5975" fmla="*/ 142144 h 1624990"/>
              <a:gd name="connsiteX5976" fmla="*/ 267149 w 4999285"/>
              <a:gd name="connsiteY5976" fmla="*/ 135074 h 1624990"/>
              <a:gd name="connsiteX5977" fmla="*/ 263624 w 4999285"/>
              <a:gd name="connsiteY5977" fmla="*/ 149171 h 1624990"/>
              <a:gd name="connsiteX5978" fmla="*/ 244574 w 4999285"/>
              <a:gd name="connsiteY5978" fmla="*/ 151552 h 1624990"/>
              <a:gd name="connsiteX5979" fmla="*/ 237431 w 4999285"/>
              <a:gd name="connsiteY5979" fmla="*/ 163459 h 1624990"/>
              <a:gd name="connsiteX5980" fmla="*/ 230287 w 4999285"/>
              <a:gd name="connsiteY5980" fmla="*/ 156315 h 1624990"/>
              <a:gd name="connsiteX5981" fmla="*/ 220762 w 4999285"/>
              <a:gd name="connsiteY5981" fmla="*/ 156315 h 1624990"/>
              <a:gd name="connsiteX5982" fmla="*/ 208856 w 4999285"/>
              <a:gd name="connsiteY5982" fmla="*/ 153934 h 1624990"/>
              <a:gd name="connsiteX5983" fmla="*/ 196949 w 4999285"/>
              <a:gd name="connsiteY5983" fmla="*/ 156315 h 1624990"/>
              <a:gd name="connsiteX5984" fmla="*/ 230287 w 4999285"/>
              <a:gd name="connsiteY5984" fmla="*/ 172984 h 1624990"/>
              <a:gd name="connsiteX5985" fmla="*/ 237431 w 4999285"/>
              <a:gd name="connsiteY5985" fmla="*/ 170602 h 1624990"/>
              <a:gd name="connsiteX5986" fmla="*/ 244574 w 4999285"/>
              <a:gd name="connsiteY5986" fmla="*/ 165840 h 1624990"/>
              <a:gd name="connsiteX5987" fmla="*/ 223143 w 4999285"/>
              <a:gd name="connsiteY5987" fmla="*/ 184890 h 1624990"/>
              <a:gd name="connsiteX5988" fmla="*/ 213618 w 4999285"/>
              <a:gd name="connsiteY5988" fmla="*/ 192034 h 1624990"/>
              <a:gd name="connsiteX5989" fmla="*/ 197846 w 4999285"/>
              <a:gd name="connsiteY5989" fmla="*/ 193775 h 1624990"/>
              <a:gd name="connsiteX5990" fmla="*/ 199331 w 4999285"/>
              <a:gd name="connsiteY5990" fmla="*/ 172984 h 1624990"/>
              <a:gd name="connsiteX5991" fmla="*/ 189806 w 4999285"/>
              <a:gd name="connsiteY5991" fmla="*/ 177746 h 1624990"/>
              <a:gd name="connsiteX5992" fmla="*/ 182638 w 4999285"/>
              <a:gd name="connsiteY5992" fmla="*/ 184914 h 1624990"/>
              <a:gd name="connsiteX5993" fmla="*/ 182615 w 4999285"/>
              <a:gd name="connsiteY5993" fmla="*/ 173845 h 1624990"/>
              <a:gd name="connsiteX5994" fmla="*/ 182460 w 4999285"/>
              <a:gd name="connsiteY5994" fmla="*/ 170856 h 1624990"/>
              <a:gd name="connsiteX5995" fmla="*/ 201712 w 4999285"/>
              <a:gd name="connsiteY5995" fmla="*/ 146790 h 1624990"/>
              <a:gd name="connsiteX5996" fmla="*/ 175518 w 4999285"/>
              <a:gd name="connsiteY5996" fmla="*/ 156315 h 1624990"/>
              <a:gd name="connsiteX5997" fmla="*/ 168374 w 4999285"/>
              <a:gd name="connsiteY5997" fmla="*/ 165840 h 1624990"/>
              <a:gd name="connsiteX5998" fmla="*/ 132926 w 4999285"/>
              <a:gd name="connsiteY5998" fmla="*/ 208290 h 1624990"/>
              <a:gd name="connsiteX5999" fmla="*/ 130274 w 4999285"/>
              <a:gd name="connsiteY5999" fmla="*/ 187271 h 1624990"/>
              <a:gd name="connsiteX6000" fmla="*/ 132889 w 4999285"/>
              <a:gd name="connsiteY6000" fmla="*/ 208334 h 1624990"/>
              <a:gd name="connsiteX6001" fmla="*/ 132926 w 4999285"/>
              <a:gd name="connsiteY6001" fmla="*/ 208290 h 1624990"/>
              <a:gd name="connsiteX6002" fmla="*/ 133365 w 4999285"/>
              <a:gd name="connsiteY6002" fmla="*/ 211764 h 1624990"/>
              <a:gd name="connsiteX6003" fmla="*/ 137841 w 4999285"/>
              <a:gd name="connsiteY6003" fmla="*/ 242235 h 1624990"/>
              <a:gd name="connsiteX6004" fmla="*/ 139860 w 4999285"/>
              <a:gd name="connsiteY6004" fmla="*/ 251933 h 1624990"/>
              <a:gd name="connsiteX6005" fmla="*/ 137418 w 4999285"/>
              <a:gd name="connsiteY6005" fmla="*/ 256327 h 1624990"/>
              <a:gd name="connsiteX6006" fmla="*/ 123131 w 4999285"/>
              <a:gd name="connsiteY6006" fmla="*/ 287284 h 1624990"/>
              <a:gd name="connsiteX6007" fmla="*/ 125512 w 4999285"/>
              <a:gd name="connsiteY6007" fmla="*/ 303952 h 1624990"/>
              <a:gd name="connsiteX6008" fmla="*/ 130740 w 4999285"/>
              <a:gd name="connsiteY6008" fmla="*/ 312317 h 1624990"/>
              <a:gd name="connsiteX6009" fmla="*/ 135869 w 4999285"/>
              <a:gd name="connsiteY6009" fmla="*/ 304961 h 1624990"/>
              <a:gd name="connsiteX6010" fmla="*/ 135375 w 4999285"/>
              <a:gd name="connsiteY6010" fmla="*/ 298620 h 1624990"/>
              <a:gd name="connsiteX6011" fmla="*/ 135037 w 4999285"/>
              <a:gd name="connsiteY6011" fmla="*/ 289665 h 1624990"/>
              <a:gd name="connsiteX6012" fmla="*/ 136793 w 4999285"/>
              <a:gd name="connsiteY6012" fmla="*/ 303636 h 1624990"/>
              <a:gd name="connsiteX6013" fmla="*/ 136860 w 4999285"/>
              <a:gd name="connsiteY6013" fmla="*/ 303539 h 1624990"/>
              <a:gd name="connsiteX6014" fmla="*/ 136840 w 4999285"/>
              <a:gd name="connsiteY6014" fmla="*/ 304014 h 1624990"/>
              <a:gd name="connsiteX6015" fmla="*/ 138067 w 4999285"/>
              <a:gd name="connsiteY6015" fmla="*/ 313774 h 1624990"/>
              <a:gd name="connsiteX6016" fmla="*/ 138190 w 4999285"/>
              <a:gd name="connsiteY6016" fmla="*/ 340347 h 1624990"/>
              <a:gd name="connsiteX6017" fmla="*/ 135622 w 4999285"/>
              <a:gd name="connsiteY6017" fmla="*/ 333176 h 1624990"/>
              <a:gd name="connsiteX6018" fmla="*/ 134763 w 4999285"/>
              <a:gd name="connsiteY6018" fmla="*/ 353739 h 1624990"/>
              <a:gd name="connsiteX6019" fmla="*/ 130381 w 4999285"/>
              <a:gd name="connsiteY6019" fmla="*/ 396995 h 1624990"/>
              <a:gd name="connsiteX6020" fmla="*/ 129717 w 4999285"/>
              <a:gd name="connsiteY6020" fmla="*/ 389264 h 1624990"/>
              <a:gd name="connsiteX6021" fmla="*/ 126090 w 4999285"/>
              <a:gd name="connsiteY6021" fmla="*/ 383219 h 1624990"/>
              <a:gd name="connsiteX6022" fmla="*/ 125661 w 4999285"/>
              <a:gd name="connsiteY6022" fmla="*/ 376506 h 1624990"/>
              <a:gd name="connsiteX6023" fmla="*/ 122893 w 4999285"/>
              <a:gd name="connsiteY6023" fmla="*/ 377890 h 1624990"/>
              <a:gd name="connsiteX6024" fmla="*/ 126090 w 4999285"/>
              <a:gd name="connsiteY6024" fmla="*/ 383219 h 1624990"/>
              <a:gd name="connsiteX6025" fmla="*/ 126780 w 4999285"/>
              <a:gd name="connsiteY6025" fmla="*/ 394001 h 1624990"/>
              <a:gd name="connsiteX6026" fmla="*/ 129717 w 4999285"/>
              <a:gd name="connsiteY6026" fmla="*/ 403551 h 1624990"/>
              <a:gd name="connsiteX6027" fmla="*/ 130381 w 4999285"/>
              <a:gd name="connsiteY6027" fmla="*/ 396995 h 1624990"/>
              <a:gd name="connsiteX6028" fmla="*/ 132669 w 4999285"/>
              <a:gd name="connsiteY6028" fmla="*/ 423631 h 1624990"/>
              <a:gd name="connsiteX6029" fmla="*/ 129717 w 4999285"/>
              <a:gd name="connsiteY6029" fmla="*/ 496420 h 1624990"/>
              <a:gd name="connsiteX6030" fmla="*/ 127335 w 4999285"/>
              <a:gd name="connsiteY6030" fmla="*/ 484514 h 1624990"/>
              <a:gd name="connsiteX6031" fmla="*/ 129288 w 4999285"/>
              <a:gd name="connsiteY6031" fmla="*/ 502085 h 1624990"/>
              <a:gd name="connsiteX6032" fmla="*/ 128359 w 4999285"/>
              <a:gd name="connsiteY6032" fmla="*/ 514353 h 1624990"/>
              <a:gd name="connsiteX6033" fmla="*/ 127713 w 4999285"/>
              <a:gd name="connsiteY6033" fmla="*/ 521497 h 1624990"/>
              <a:gd name="connsiteX6034" fmla="*/ 124143 w 4999285"/>
              <a:gd name="connsiteY6034" fmla="*/ 516702 h 1624990"/>
              <a:gd name="connsiteX6035" fmla="*/ 121786 w 4999285"/>
              <a:gd name="connsiteY6035" fmla="*/ 512698 h 1624990"/>
              <a:gd name="connsiteX6036" fmla="*/ 119420 w 4999285"/>
              <a:gd name="connsiteY6036" fmla="*/ 475756 h 1624990"/>
              <a:gd name="connsiteX6037" fmla="*/ 115429 w 4999285"/>
              <a:gd name="connsiteY6037" fmla="*/ 496420 h 1624990"/>
              <a:gd name="connsiteX6038" fmla="*/ 117810 w 4999285"/>
              <a:gd name="connsiteY6038" fmla="*/ 505945 h 1624990"/>
              <a:gd name="connsiteX6039" fmla="*/ 121786 w 4999285"/>
              <a:gd name="connsiteY6039" fmla="*/ 512698 h 1624990"/>
              <a:gd name="connsiteX6040" fmla="*/ 121928 w 4999285"/>
              <a:gd name="connsiteY6040" fmla="*/ 514918 h 1624990"/>
              <a:gd name="connsiteX6041" fmla="*/ 114578 w 4999285"/>
              <a:gd name="connsiteY6041" fmla="*/ 506693 h 1624990"/>
              <a:gd name="connsiteX6042" fmla="*/ 114054 w 4999285"/>
              <a:gd name="connsiteY6042" fmla="*/ 503198 h 1624990"/>
              <a:gd name="connsiteX6043" fmla="*/ 113048 w 4999285"/>
              <a:gd name="connsiteY6043" fmla="*/ 496420 h 1624990"/>
              <a:gd name="connsiteX6044" fmla="*/ 109008 w 4999285"/>
              <a:gd name="connsiteY6044" fmla="*/ 500460 h 1624990"/>
              <a:gd name="connsiteX6045" fmla="*/ 101142 w 4999285"/>
              <a:gd name="connsiteY6045" fmla="*/ 491657 h 1624990"/>
              <a:gd name="connsiteX6046" fmla="*/ 91617 w 4999285"/>
              <a:gd name="connsiteY6046" fmla="*/ 505945 h 1624990"/>
              <a:gd name="connsiteX6047" fmla="*/ 98760 w 4999285"/>
              <a:gd name="connsiteY6047" fmla="*/ 510707 h 1624990"/>
              <a:gd name="connsiteX6048" fmla="*/ 109008 w 4999285"/>
              <a:gd name="connsiteY6048" fmla="*/ 500460 h 1624990"/>
              <a:gd name="connsiteX6049" fmla="*/ 114578 w 4999285"/>
              <a:gd name="connsiteY6049" fmla="*/ 506693 h 1624990"/>
              <a:gd name="connsiteX6050" fmla="*/ 116523 w 4999285"/>
              <a:gd name="connsiteY6050" fmla="*/ 519653 h 1624990"/>
              <a:gd name="connsiteX6051" fmla="*/ 122573 w 4999285"/>
              <a:gd name="connsiteY6051" fmla="*/ 558332 h 1624990"/>
              <a:gd name="connsiteX6052" fmla="*/ 123438 w 4999285"/>
              <a:gd name="connsiteY6052" fmla="*/ 561791 h 1624990"/>
              <a:gd name="connsiteX6053" fmla="*/ 121057 w 4999285"/>
              <a:gd name="connsiteY6053" fmla="*/ 579734 h 1624990"/>
              <a:gd name="connsiteX6054" fmla="*/ 117634 w 4999285"/>
              <a:gd name="connsiteY6054" fmla="*/ 591339 h 1624990"/>
              <a:gd name="connsiteX6055" fmla="*/ 115108 w 4999285"/>
              <a:gd name="connsiteY6055" fmla="*/ 589952 h 1624990"/>
              <a:gd name="connsiteX6056" fmla="*/ 108285 w 4999285"/>
              <a:gd name="connsiteY6056" fmla="*/ 582145 h 1624990"/>
              <a:gd name="connsiteX6057" fmla="*/ 101142 w 4999285"/>
              <a:gd name="connsiteY6057" fmla="*/ 579764 h 1624990"/>
              <a:gd name="connsiteX6058" fmla="*/ 115429 w 4999285"/>
              <a:gd name="connsiteY6058" fmla="*/ 598814 h 1624990"/>
              <a:gd name="connsiteX6059" fmla="*/ 117634 w 4999285"/>
              <a:gd name="connsiteY6059" fmla="*/ 591339 h 1624990"/>
              <a:gd name="connsiteX6060" fmla="*/ 122573 w 4999285"/>
              <a:gd name="connsiteY6060" fmla="*/ 594051 h 1624990"/>
              <a:gd name="connsiteX6061" fmla="*/ 124856 w 4999285"/>
              <a:gd name="connsiteY6061" fmla="*/ 590073 h 1624990"/>
              <a:gd name="connsiteX6062" fmla="*/ 122573 w 4999285"/>
              <a:gd name="connsiteY6062" fmla="*/ 601195 h 1624990"/>
              <a:gd name="connsiteX6063" fmla="*/ 103523 w 4999285"/>
              <a:gd name="connsiteY6063" fmla="*/ 598814 h 1624990"/>
              <a:gd name="connsiteX6064" fmla="*/ 113048 w 4999285"/>
              <a:gd name="connsiteY6064" fmla="*/ 627389 h 1624990"/>
              <a:gd name="connsiteX6065" fmla="*/ 132098 w 4999285"/>
              <a:gd name="connsiteY6065" fmla="*/ 648820 h 1624990"/>
              <a:gd name="connsiteX6066" fmla="*/ 129416 w 4999285"/>
              <a:gd name="connsiteY6066" fmla="*/ 636983 h 1624990"/>
              <a:gd name="connsiteX6067" fmla="*/ 132098 w 4999285"/>
              <a:gd name="connsiteY6067" fmla="*/ 641676 h 1624990"/>
              <a:gd name="connsiteX6068" fmla="*/ 134479 w 4999285"/>
              <a:gd name="connsiteY6068" fmla="*/ 672632 h 1624990"/>
              <a:gd name="connsiteX6069" fmla="*/ 110667 w 4999285"/>
              <a:gd name="connsiteY6069" fmla="*/ 644057 h 1624990"/>
              <a:gd name="connsiteX6070" fmla="*/ 127335 w 4999285"/>
              <a:gd name="connsiteY6070" fmla="*/ 672632 h 1624990"/>
              <a:gd name="connsiteX6071" fmla="*/ 129717 w 4999285"/>
              <a:gd name="connsiteY6071" fmla="*/ 694064 h 1624990"/>
              <a:gd name="connsiteX6072" fmla="*/ 132098 w 4999285"/>
              <a:gd name="connsiteY6072" fmla="*/ 765501 h 1624990"/>
              <a:gd name="connsiteX6073" fmla="*/ 129717 w 4999285"/>
              <a:gd name="connsiteY6073" fmla="*/ 717876 h 1624990"/>
              <a:gd name="connsiteX6074" fmla="*/ 127335 w 4999285"/>
              <a:gd name="connsiteY6074" fmla="*/ 694064 h 1624990"/>
              <a:gd name="connsiteX6075" fmla="*/ 122573 w 4999285"/>
              <a:gd name="connsiteY6075" fmla="*/ 715495 h 1624990"/>
              <a:gd name="connsiteX6076" fmla="*/ 122408 w 4999285"/>
              <a:gd name="connsiteY6076" fmla="*/ 716402 h 1624990"/>
              <a:gd name="connsiteX6077" fmla="*/ 120192 w 4999285"/>
              <a:gd name="connsiteY6077" fmla="*/ 720257 h 1624990"/>
              <a:gd name="connsiteX6078" fmla="*/ 110667 w 4999285"/>
              <a:gd name="connsiteY6078" fmla="*/ 715495 h 1624990"/>
              <a:gd name="connsiteX6079" fmla="*/ 108285 w 4999285"/>
              <a:gd name="connsiteY6079" fmla="*/ 760739 h 1624990"/>
              <a:gd name="connsiteX6080" fmla="*/ 109474 w 4999285"/>
              <a:gd name="connsiteY6080" fmla="*/ 762324 h 1624990"/>
              <a:gd name="connsiteX6081" fmla="*/ 107094 w 4999285"/>
              <a:gd name="connsiteY6081" fmla="*/ 772474 h 1624990"/>
              <a:gd name="connsiteX6082" fmla="*/ 106046 w 4999285"/>
              <a:gd name="connsiteY6082" fmla="*/ 778795 h 1624990"/>
              <a:gd name="connsiteX6083" fmla="*/ 103523 w 4999285"/>
              <a:gd name="connsiteY6083" fmla="*/ 777407 h 1624990"/>
              <a:gd name="connsiteX6084" fmla="*/ 104549 w 4999285"/>
              <a:gd name="connsiteY6084" fmla="*/ 783814 h 1624990"/>
              <a:gd name="connsiteX6085" fmla="*/ 105043 w 4999285"/>
              <a:gd name="connsiteY6085" fmla="*/ 784841 h 1624990"/>
              <a:gd name="connsiteX6086" fmla="*/ 101142 w 4999285"/>
              <a:gd name="connsiteY6086" fmla="*/ 808364 h 1624990"/>
              <a:gd name="connsiteX6087" fmla="*/ 105504 w 4999285"/>
              <a:gd name="connsiteY6087" fmla="*/ 798522 h 1624990"/>
              <a:gd name="connsiteX6088" fmla="*/ 107576 w 4999285"/>
              <a:gd name="connsiteY6088" fmla="*/ 790109 h 1624990"/>
              <a:gd name="connsiteX6089" fmla="*/ 110273 w 4999285"/>
              <a:gd name="connsiteY6089" fmla="*/ 795718 h 1624990"/>
              <a:gd name="connsiteX6090" fmla="*/ 120192 w 4999285"/>
              <a:gd name="connsiteY6090" fmla="*/ 813126 h 1624990"/>
              <a:gd name="connsiteX6091" fmla="*/ 120192 w 4999285"/>
              <a:gd name="connsiteY6091" fmla="*/ 822651 h 1624990"/>
              <a:gd name="connsiteX6092" fmla="*/ 117810 w 4999285"/>
              <a:gd name="connsiteY6092" fmla="*/ 836939 h 1624990"/>
              <a:gd name="connsiteX6093" fmla="*/ 124954 w 4999285"/>
              <a:gd name="connsiteY6093" fmla="*/ 841701 h 1624990"/>
              <a:gd name="connsiteX6094" fmla="*/ 132098 w 4999285"/>
              <a:gd name="connsiteY6094" fmla="*/ 851226 h 1624990"/>
              <a:gd name="connsiteX6095" fmla="*/ 127335 w 4999285"/>
              <a:gd name="connsiteY6095" fmla="*/ 860751 h 1624990"/>
              <a:gd name="connsiteX6096" fmla="*/ 117538 w 4999285"/>
              <a:gd name="connsiteY6096" fmla="*/ 865831 h 1624990"/>
              <a:gd name="connsiteX6097" fmla="*/ 115429 w 4999285"/>
              <a:gd name="connsiteY6097" fmla="*/ 841701 h 1624990"/>
              <a:gd name="connsiteX6098" fmla="*/ 114653 w 4999285"/>
              <a:gd name="connsiteY6098" fmla="*/ 850328 h 1624990"/>
              <a:gd name="connsiteX6099" fmla="*/ 113511 w 4999285"/>
              <a:gd name="connsiteY6099" fmla="*/ 867919 h 1624990"/>
              <a:gd name="connsiteX6100" fmla="*/ 109737 w 4999285"/>
              <a:gd name="connsiteY6100" fmla="*/ 869875 h 1624990"/>
              <a:gd name="connsiteX6101" fmla="*/ 103523 w 4999285"/>
              <a:gd name="connsiteY6101" fmla="*/ 877420 h 1624990"/>
              <a:gd name="connsiteX6102" fmla="*/ 113048 w 4999285"/>
              <a:gd name="connsiteY6102" fmla="*/ 875039 h 1624990"/>
              <a:gd name="connsiteX6103" fmla="*/ 113511 w 4999285"/>
              <a:gd name="connsiteY6103" fmla="*/ 867919 h 1624990"/>
              <a:gd name="connsiteX6104" fmla="*/ 117538 w 4999285"/>
              <a:gd name="connsiteY6104" fmla="*/ 865831 h 1624990"/>
              <a:gd name="connsiteX6105" fmla="*/ 117808 w 4999285"/>
              <a:gd name="connsiteY6105" fmla="*/ 868929 h 1624990"/>
              <a:gd name="connsiteX6106" fmla="*/ 117810 w 4999285"/>
              <a:gd name="connsiteY6106" fmla="*/ 896470 h 1624990"/>
              <a:gd name="connsiteX6107" fmla="*/ 118125 w 4999285"/>
              <a:gd name="connsiteY6107" fmla="*/ 899197 h 1624990"/>
              <a:gd name="connsiteX6108" fmla="*/ 113048 w 4999285"/>
              <a:gd name="connsiteY6108" fmla="*/ 891707 h 1624990"/>
              <a:gd name="connsiteX6109" fmla="*/ 120192 w 4999285"/>
              <a:gd name="connsiteY6109" fmla="*/ 922664 h 1624990"/>
              <a:gd name="connsiteX6110" fmla="*/ 123773 w 4999285"/>
              <a:gd name="connsiteY6110" fmla="*/ 949443 h 1624990"/>
              <a:gd name="connsiteX6111" fmla="*/ 124877 w 4999285"/>
              <a:gd name="connsiteY6111" fmla="*/ 958764 h 1624990"/>
              <a:gd name="connsiteX6112" fmla="*/ 124003 w 4999285"/>
              <a:gd name="connsiteY6112" fmla="*/ 963120 h 1624990"/>
              <a:gd name="connsiteX6113" fmla="*/ 122573 w 4999285"/>
              <a:gd name="connsiteY6113" fmla="*/ 977432 h 1624990"/>
              <a:gd name="connsiteX6114" fmla="*/ 120192 w 4999285"/>
              <a:gd name="connsiteY6114" fmla="*/ 1001245 h 1624990"/>
              <a:gd name="connsiteX6115" fmla="*/ 108285 w 4999285"/>
              <a:gd name="connsiteY6115" fmla="*/ 991720 h 1624990"/>
              <a:gd name="connsiteX6116" fmla="*/ 96379 w 4999285"/>
              <a:gd name="connsiteY6116" fmla="*/ 967907 h 1624990"/>
              <a:gd name="connsiteX6117" fmla="*/ 93998 w 4999285"/>
              <a:gd name="connsiteY6117" fmla="*/ 958382 h 1624990"/>
              <a:gd name="connsiteX6118" fmla="*/ 91617 w 4999285"/>
              <a:gd name="connsiteY6118" fmla="*/ 951239 h 1624990"/>
              <a:gd name="connsiteX6119" fmla="*/ 110667 w 4999285"/>
              <a:gd name="connsiteY6119" fmla="*/ 1036964 h 1624990"/>
              <a:gd name="connsiteX6120" fmla="*/ 116205 w 4999285"/>
              <a:gd name="connsiteY6120" fmla="*/ 1092343 h 1624990"/>
              <a:gd name="connsiteX6121" fmla="*/ 115429 w 4999285"/>
              <a:gd name="connsiteY6121" fmla="*/ 1115545 h 1624990"/>
              <a:gd name="connsiteX6122" fmla="*/ 119211 w 4999285"/>
              <a:gd name="connsiteY6122" fmla="*/ 1160929 h 1624990"/>
              <a:gd name="connsiteX6123" fmla="*/ 114189 w 4999285"/>
              <a:gd name="connsiteY6123" fmla="*/ 1186043 h 1624990"/>
              <a:gd name="connsiteX6124" fmla="*/ 112635 w 4999285"/>
              <a:gd name="connsiteY6124" fmla="*/ 1180871 h 1624990"/>
              <a:gd name="connsiteX6125" fmla="*/ 84473 w 4999285"/>
              <a:gd name="connsiteY6125" fmla="*/ 1103639 h 1624990"/>
              <a:gd name="connsiteX6126" fmla="*/ 110667 w 4999285"/>
              <a:gd name="connsiteY6126" fmla="*/ 1210795 h 1624990"/>
              <a:gd name="connsiteX6127" fmla="*/ 113048 w 4999285"/>
              <a:gd name="connsiteY6127" fmla="*/ 1191745 h 1624990"/>
              <a:gd name="connsiteX6128" fmla="*/ 114189 w 4999285"/>
              <a:gd name="connsiteY6128" fmla="*/ 1186043 h 1624990"/>
              <a:gd name="connsiteX6129" fmla="*/ 116313 w 4999285"/>
              <a:gd name="connsiteY6129" fmla="*/ 1193118 h 1624990"/>
              <a:gd name="connsiteX6130" fmla="*/ 112155 w 4999285"/>
              <a:gd name="connsiteY6130" fmla="*/ 1216199 h 1624990"/>
              <a:gd name="connsiteX6131" fmla="*/ 108924 w 4999285"/>
              <a:gd name="connsiteY6131" fmla="*/ 1240787 h 1624990"/>
              <a:gd name="connsiteX6132" fmla="*/ 107137 w 4999285"/>
              <a:gd name="connsiteY6132" fmla="*/ 1261079 h 1624990"/>
              <a:gd name="connsiteX6133" fmla="*/ 110144 w 4999285"/>
              <a:gd name="connsiteY6133" fmla="*/ 1261946 h 1624990"/>
              <a:gd name="connsiteX6134" fmla="*/ 110667 w 4999285"/>
              <a:gd name="connsiteY6134" fmla="*/ 1251276 h 1624990"/>
              <a:gd name="connsiteX6135" fmla="*/ 115427 w 4999285"/>
              <a:gd name="connsiteY6135" fmla="*/ 1249818 h 1624990"/>
              <a:gd name="connsiteX6136" fmla="*/ 121711 w 4999285"/>
              <a:gd name="connsiteY6136" fmla="*/ 1257587 h 1624990"/>
              <a:gd name="connsiteX6137" fmla="*/ 122873 w 4999285"/>
              <a:gd name="connsiteY6137" fmla="*/ 1259685 h 1624990"/>
              <a:gd name="connsiteX6138" fmla="*/ 123396 w 4999285"/>
              <a:gd name="connsiteY6138" fmla="*/ 1274330 h 1624990"/>
              <a:gd name="connsiteX6139" fmla="*/ 124646 w 4999285"/>
              <a:gd name="connsiteY6139" fmla="*/ 1273913 h 1624990"/>
              <a:gd name="connsiteX6140" fmla="*/ 138933 w 4999285"/>
              <a:gd name="connsiteY6140" fmla="*/ 1281057 h 1624990"/>
              <a:gd name="connsiteX6141" fmla="*/ 136552 w 4999285"/>
              <a:gd name="connsiteY6141" fmla="*/ 1290582 h 1624990"/>
              <a:gd name="connsiteX6142" fmla="*/ 127027 w 4999285"/>
              <a:gd name="connsiteY6142" fmla="*/ 1316776 h 1624990"/>
              <a:gd name="connsiteX6143" fmla="*/ 138933 w 4999285"/>
              <a:gd name="connsiteY6143" fmla="*/ 1295345 h 1624990"/>
              <a:gd name="connsiteX6144" fmla="*/ 136552 w 4999285"/>
              <a:gd name="connsiteY6144" fmla="*/ 1307251 h 1624990"/>
              <a:gd name="connsiteX6145" fmla="*/ 141314 w 4999285"/>
              <a:gd name="connsiteY6145" fmla="*/ 1338207 h 1624990"/>
              <a:gd name="connsiteX6146" fmla="*/ 146077 w 4999285"/>
              <a:gd name="connsiteY6146" fmla="*/ 1366782 h 1624990"/>
              <a:gd name="connsiteX6147" fmla="*/ 147543 w 4999285"/>
              <a:gd name="connsiteY6147" fmla="*/ 1343332 h 1624990"/>
              <a:gd name="connsiteX6148" fmla="*/ 148256 w 4999285"/>
              <a:gd name="connsiteY6148" fmla="*/ 1333768 h 1624990"/>
              <a:gd name="connsiteX6149" fmla="*/ 148458 w 4999285"/>
              <a:gd name="connsiteY6149" fmla="*/ 1333445 h 1624990"/>
              <a:gd name="connsiteX6150" fmla="*/ 148458 w 4999285"/>
              <a:gd name="connsiteY6150" fmla="*/ 1331063 h 1624990"/>
              <a:gd name="connsiteX6151" fmla="*/ 148256 w 4999285"/>
              <a:gd name="connsiteY6151" fmla="*/ 1333768 h 1624990"/>
              <a:gd name="connsiteX6152" fmla="*/ 136552 w 4999285"/>
              <a:gd name="connsiteY6152" fmla="*/ 1352495 h 1624990"/>
              <a:gd name="connsiteX6153" fmla="*/ 134171 w 4999285"/>
              <a:gd name="connsiteY6153" fmla="*/ 1369163 h 1624990"/>
              <a:gd name="connsiteX6154" fmla="*/ 148458 w 4999285"/>
              <a:gd name="connsiteY6154" fmla="*/ 1400120 h 1624990"/>
              <a:gd name="connsiteX6155" fmla="*/ 150900 w 4999285"/>
              <a:gd name="connsiteY6155" fmla="*/ 1404515 h 1624990"/>
              <a:gd name="connsiteX6156" fmla="*/ 148881 w 4999285"/>
              <a:gd name="connsiteY6156" fmla="*/ 1414212 h 1624990"/>
              <a:gd name="connsiteX6157" fmla="*/ 144405 w 4999285"/>
              <a:gd name="connsiteY6157" fmla="*/ 1444683 h 1624990"/>
              <a:gd name="connsiteX6158" fmla="*/ 143966 w 4999285"/>
              <a:gd name="connsiteY6158" fmla="*/ 1448157 h 1624990"/>
              <a:gd name="connsiteX6159" fmla="*/ 143929 w 4999285"/>
              <a:gd name="connsiteY6159" fmla="*/ 1448113 h 1624990"/>
              <a:gd name="connsiteX6160" fmla="*/ 141314 w 4999285"/>
              <a:gd name="connsiteY6160" fmla="*/ 1469176 h 1624990"/>
              <a:gd name="connsiteX6161" fmla="*/ 143966 w 4999285"/>
              <a:gd name="connsiteY6161" fmla="*/ 1448157 h 1624990"/>
              <a:gd name="connsiteX6162" fmla="*/ 179414 w 4999285"/>
              <a:gd name="connsiteY6162" fmla="*/ 1490607 h 1624990"/>
              <a:gd name="connsiteX6163" fmla="*/ 186558 w 4999285"/>
              <a:gd name="connsiteY6163" fmla="*/ 1500132 h 1624990"/>
              <a:gd name="connsiteX6164" fmla="*/ 212752 w 4999285"/>
              <a:gd name="connsiteY6164" fmla="*/ 1509657 h 1624990"/>
              <a:gd name="connsiteX6165" fmla="*/ 193500 w 4999285"/>
              <a:gd name="connsiteY6165" fmla="*/ 1485591 h 1624990"/>
              <a:gd name="connsiteX6166" fmla="*/ 193655 w 4999285"/>
              <a:gd name="connsiteY6166" fmla="*/ 1482602 h 1624990"/>
              <a:gd name="connsiteX6167" fmla="*/ 193678 w 4999285"/>
              <a:gd name="connsiteY6167" fmla="*/ 1471533 h 1624990"/>
              <a:gd name="connsiteX6168" fmla="*/ 200846 w 4999285"/>
              <a:gd name="connsiteY6168" fmla="*/ 1478701 h 1624990"/>
              <a:gd name="connsiteX6169" fmla="*/ 210371 w 4999285"/>
              <a:gd name="connsiteY6169" fmla="*/ 1483463 h 1624990"/>
              <a:gd name="connsiteX6170" fmla="*/ 208886 w 4999285"/>
              <a:gd name="connsiteY6170" fmla="*/ 1462672 h 1624990"/>
              <a:gd name="connsiteX6171" fmla="*/ 224658 w 4999285"/>
              <a:gd name="connsiteY6171" fmla="*/ 1464413 h 1624990"/>
              <a:gd name="connsiteX6172" fmla="*/ 234183 w 4999285"/>
              <a:gd name="connsiteY6172" fmla="*/ 1471557 h 1624990"/>
              <a:gd name="connsiteX6173" fmla="*/ 255614 w 4999285"/>
              <a:gd name="connsiteY6173" fmla="*/ 1490607 h 1624990"/>
              <a:gd name="connsiteX6174" fmla="*/ 248471 w 4999285"/>
              <a:gd name="connsiteY6174" fmla="*/ 1485845 h 1624990"/>
              <a:gd name="connsiteX6175" fmla="*/ 241327 w 4999285"/>
              <a:gd name="connsiteY6175" fmla="*/ 1483463 h 1624990"/>
              <a:gd name="connsiteX6176" fmla="*/ 207989 w 4999285"/>
              <a:gd name="connsiteY6176" fmla="*/ 1500132 h 1624990"/>
              <a:gd name="connsiteX6177" fmla="*/ 219896 w 4999285"/>
              <a:gd name="connsiteY6177" fmla="*/ 1502513 h 1624990"/>
              <a:gd name="connsiteX6178" fmla="*/ 231802 w 4999285"/>
              <a:gd name="connsiteY6178" fmla="*/ 1500132 h 1624990"/>
              <a:gd name="connsiteX6179" fmla="*/ 241327 w 4999285"/>
              <a:gd name="connsiteY6179" fmla="*/ 1500132 h 1624990"/>
              <a:gd name="connsiteX6180" fmla="*/ 248471 w 4999285"/>
              <a:gd name="connsiteY6180" fmla="*/ 1492988 h 1624990"/>
              <a:gd name="connsiteX6181" fmla="*/ 255614 w 4999285"/>
              <a:gd name="connsiteY6181" fmla="*/ 1504895 h 1624990"/>
              <a:gd name="connsiteX6182" fmla="*/ 274664 w 4999285"/>
              <a:gd name="connsiteY6182" fmla="*/ 1507276 h 1624990"/>
              <a:gd name="connsiteX6183" fmla="*/ 278189 w 4999285"/>
              <a:gd name="connsiteY6183" fmla="*/ 1521373 h 1624990"/>
              <a:gd name="connsiteX6184" fmla="*/ 266889 w 4999285"/>
              <a:gd name="connsiteY6184" fmla="*/ 1514303 h 1624990"/>
              <a:gd name="connsiteX6185" fmla="*/ 293714 w 4999285"/>
              <a:gd name="connsiteY6185" fmla="*/ 1542995 h 1624990"/>
              <a:gd name="connsiteX6186" fmla="*/ 296096 w 4999285"/>
              <a:gd name="connsiteY6186" fmla="*/ 1552520 h 1624990"/>
              <a:gd name="connsiteX6187" fmla="*/ 212752 w 4999285"/>
              <a:gd name="connsiteY6187" fmla="*/ 1531088 h 1624990"/>
              <a:gd name="connsiteX6188" fmla="*/ 165127 w 4999285"/>
              <a:gd name="connsiteY6188" fmla="*/ 1509657 h 1624990"/>
              <a:gd name="connsiteX6189" fmla="*/ 100833 w 4999285"/>
              <a:gd name="connsiteY6189" fmla="*/ 1440601 h 1624990"/>
              <a:gd name="connsiteX6190" fmla="*/ 96071 w 4999285"/>
              <a:gd name="connsiteY6190" fmla="*/ 1428695 h 1624990"/>
              <a:gd name="connsiteX6191" fmla="*/ 74639 w 4999285"/>
              <a:gd name="connsiteY6191" fmla="*/ 1421551 h 1624990"/>
              <a:gd name="connsiteX6192" fmla="*/ 70128 w 4999285"/>
              <a:gd name="connsiteY6192" fmla="*/ 1428319 h 1624990"/>
              <a:gd name="connsiteX6193" fmla="*/ 69877 w 4999285"/>
              <a:gd name="connsiteY6193" fmla="*/ 1426313 h 1624990"/>
              <a:gd name="connsiteX6194" fmla="*/ 60352 w 4999285"/>
              <a:gd name="connsiteY6194" fmla="*/ 1447745 h 1624990"/>
              <a:gd name="connsiteX6195" fmla="*/ 62733 w 4999285"/>
              <a:gd name="connsiteY6195" fmla="*/ 1421551 h 1624990"/>
              <a:gd name="connsiteX6196" fmla="*/ 53208 w 4999285"/>
              <a:gd name="connsiteY6196" fmla="*/ 1454888 h 1624990"/>
              <a:gd name="connsiteX6197" fmla="*/ 50827 w 4999285"/>
              <a:gd name="connsiteY6197" fmla="*/ 1435838 h 1624990"/>
              <a:gd name="connsiteX6198" fmla="*/ 55589 w 4999285"/>
              <a:gd name="connsiteY6198" fmla="*/ 1426313 h 1624990"/>
              <a:gd name="connsiteX6199" fmla="*/ 67496 w 4999285"/>
              <a:gd name="connsiteY6199" fmla="*/ 1397738 h 1624990"/>
              <a:gd name="connsiteX6200" fmla="*/ 55589 w 4999285"/>
              <a:gd name="connsiteY6200" fmla="*/ 1392976 h 1624990"/>
              <a:gd name="connsiteX6201" fmla="*/ 46064 w 4999285"/>
              <a:gd name="connsiteY6201" fmla="*/ 1395357 h 1624990"/>
              <a:gd name="connsiteX6202" fmla="*/ 50827 w 4999285"/>
              <a:gd name="connsiteY6202" fmla="*/ 1385832 h 1624990"/>
              <a:gd name="connsiteX6203" fmla="*/ 57971 w 4999285"/>
              <a:gd name="connsiteY6203" fmla="*/ 1352495 h 1624990"/>
              <a:gd name="connsiteX6204" fmla="*/ 60352 w 4999285"/>
              <a:gd name="connsiteY6204" fmla="*/ 1376307 h 1624990"/>
              <a:gd name="connsiteX6205" fmla="*/ 64638 w 4999285"/>
              <a:gd name="connsiteY6205" fmla="*/ 1360592 h 1624990"/>
              <a:gd name="connsiteX6206" fmla="*/ 65114 w 4999285"/>
              <a:gd name="connsiteY6206" fmla="*/ 1366782 h 1624990"/>
              <a:gd name="connsiteX6207" fmla="*/ 67496 w 4999285"/>
              <a:gd name="connsiteY6207" fmla="*/ 1350113 h 1624990"/>
              <a:gd name="connsiteX6208" fmla="*/ 64638 w 4999285"/>
              <a:gd name="connsiteY6208" fmla="*/ 1360592 h 1624990"/>
              <a:gd name="connsiteX6209" fmla="*/ 62733 w 4999285"/>
              <a:gd name="connsiteY6209" fmla="*/ 1335826 h 1624990"/>
              <a:gd name="connsiteX6210" fmla="*/ 61115 w 4999285"/>
              <a:gd name="connsiteY6210" fmla="*/ 1323575 h 1624990"/>
              <a:gd name="connsiteX6211" fmla="*/ 65114 w 4999285"/>
              <a:gd name="connsiteY6211" fmla="*/ 1304870 h 1624990"/>
              <a:gd name="connsiteX6212" fmla="*/ 66593 w 4999285"/>
              <a:gd name="connsiteY6212" fmla="*/ 1298307 h 1624990"/>
              <a:gd name="connsiteX6213" fmla="*/ 50965 w 4999285"/>
              <a:gd name="connsiteY6213" fmla="*/ 1298307 h 1624990"/>
              <a:gd name="connsiteX6214" fmla="*/ 51089 w 4999285"/>
              <a:gd name="connsiteY6214" fmla="*/ 1310810 h 1624990"/>
              <a:gd name="connsiteX6215" fmla="*/ 52592 w 4999285"/>
              <a:gd name="connsiteY6215" fmla="*/ 1323486 h 1624990"/>
              <a:gd name="connsiteX6216" fmla="*/ 52537 w 4999285"/>
              <a:gd name="connsiteY6216" fmla="*/ 1325175 h 1624990"/>
              <a:gd name="connsiteX6217" fmla="*/ 50827 w 4999285"/>
              <a:gd name="connsiteY6217" fmla="*/ 1333445 h 1624990"/>
              <a:gd name="connsiteX6218" fmla="*/ 48446 w 4999285"/>
              <a:gd name="connsiteY6218" fmla="*/ 1307251 h 1624990"/>
              <a:gd name="connsiteX6219" fmla="*/ 50225 w 4999285"/>
              <a:gd name="connsiteY6219" fmla="*/ 1298307 h 1624990"/>
              <a:gd name="connsiteX6220" fmla="*/ 35917 w 4999285"/>
              <a:gd name="connsiteY6220" fmla="*/ 1298307 h 1624990"/>
              <a:gd name="connsiteX6221" fmla="*/ 34467 w 4999285"/>
              <a:gd name="connsiteY6221" fmla="*/ 1289376 h 1624990"/>
              <a:gd name="connsiteX6222" fmla="*/ 32220 w 4999285"/>
              <a:gd name="connsiteY6222" fmla="*/ 1288559 h 1624990"/>
              <a:gd name="connsiteX6223" fmla="*/ 31856 w 4999285"/>
              <a:gd name="connsiteY6223" fmla="*/ 1298307 h 1624990"/>
              <a:gd name="connsiteX6224" fmla="*/ 17673 w 4999285"/>
              <a:gd name="connsiteY6224" fmla="*/ 1298307 h 1624990"/>
              <a:gd name="connsiteX6225" fmla="*/ 14517 w 4999285"/>
              <a:gd name="connsiteY6225" fmla="*/ 1283316 h 1624990"/>
              <a:gd name="connsiteX6226" fmla="*/ 13035 w 4999285"/>
              <a:gd name="connsiteY6226" fmla="*/ 1270326 h 1624990"/>
              <a:gd name="connsiteX6227" fmla="*/ 22560 w 4999285"/>
              <a:gd name="connsiteY6227" fmla="*/ 1246514 h 1624990"/>
              <a:gd name="connsiteX6228" fmla="*/ 26371 w 4999285"/>
              <a:gd name="connsiteY6228" fmla="*/ 1251759 h 1624990"/>
              <a:gd name="connsiteX6229" fmla="*/ 27323 w 4999285"/>
              <a:gd name="connsiteY6229" fmla="*/ 1272707 h 1624990"/>
              <a:gd name="connsiteX6230" fmla="*/ 26884 w 4999285"/>
              <a:gd name="connsiteY6230" fmla="*/ 1252465 h 1624990"/>
              <a:gd name="connsiteX6231" fmla="*/ 26371 w 4999285"/>
              <a:gd name="connsiteY6231" fmla="*/ 1251759 h 1624990"/>
              <a:gd name="connsiteX6232" fmla="*/ 24942 w 4999285"/>
              <a:gd name="connsiteY6232" fmla="*/ 1220320 h 1624990"/>
              <a:gd name="connsiteX6233" fmla="*/ 25688 w 4999285"/>
              <a:gd name="connsiteY6233" fmla="*/ 1196961 h 1624990"/>
              <a:gd name="connsiteX6234" fmla="*/ 25780 w 4999285"/>
              <a:gd name="connsiteY6234" fmla="*/ 1195046 h 1624990"/>
              <a:gd name="connsiteX6235" fmla="*/ 27323 w 4999285"/>
              <a:gd name="connsiteY6235" fmla="*/ 1196507 h 1624990"/>
              <a:gd name="connsiteX6236" fmla="*/ 33871 w 4999285"/>
              <a:gd name="connsiteY6236" fmla="*/ 1199781 h 1624990"/>
              <a:gd name="connsiteX6237" fmla="*/ 34467 w 4999285"/>
              <a:gd name="connsiteY6237" fmla="*/ 1201270 h 1624990"/>
              <a:gd name="connsiteX6238" fmla="*/ 36433 w 4999285"/>
              <a:gd name="connsiteY6238" fmla="*/ 1201063 h 1624990"/>
              <a:gd name="connsiteX6239" fmla="*/ 36848 w 4999285"/>
              <a:gd name="connsiteY6239" fmla="*/ 1201270 h 1624990"/>
              <a:gd name="connsiteX6240" fmla="*/ 37028 w 4999285"/>
              <a:gd name="connsiteY6240" fmla="*/ 1201000 h 1624990"/>
              <a:gd name="connsiteX6241" fmla="*/ 37530 w 4999285"/>
              <a:gd name="connsiteY6241" fmla="*/ 1200947 h 1624990"/>
              <a:gd name="connsiteX6242" fmla="*/ 37436 w 4999285"/>
              <a:gd name="connsiteY6242" fmla="*/ 1200389 h 1624990"/>
              <a:gd name="connsiteX6243" fmla="*/ 41610 w 4999285"/>
              <a:gd name="connsiteY6243" fmla="*/ 1194126 h 1624990"/>
              <a:gd name="connsiteX6244" fmla="*/ 41610 w 4999285"/>
              <a:gd name="connsiteY6244" fmla="*/ 1146501 h 1624990"/>
              <a:gd name="connsiteX6245" fmla="*/ 39874 w 4999285"/>
              <a:gd name="connsiteY6245" fmla="*/ 1084011 h 1624990"/>
              <a:gd name="connsiteX6246" fmla="*/ 41610 w 4999285"/>
              <a:gd name="connsiteY6246" fmla="*/ 1084589 h 1624990"/>
              <a:gd name="connsiteX6247" fmla="*/ 41990 w 4999285"/>
              <a:gd name="connsiteY6247" fmla="*/ 1080520 h 1624990"/>
              <a:gd name="connsiteX6248" fmla="*/ 39649 w 4999285"/>
              <a:gd name="connsiteY6248" fmla="*/ 1075894 h 1624990"/>
              <a:gd name="connsiteX6249" fmla="*/ 39229 w 4999285"/>
              <a:gd name="connsiteY6249" fmla="*/ 1060776 h 1624990"/>
              <a:gd name="connsiteX6250" fmla="*/ 46373 w 4999285"/>
              <a:gd name="connsiteY6250" fmla="*/ 1077445 h 1624990"/>
              <a:gd name="connsiteX6251" fmla="*/ 53517 w 4999285"/>
              <a:gd name="connsiteY6251" fmla="*/ 1089351 h 1624990"/>
              <a:gd name="connsiteX6252" fmla="*/ 43992 w 4999285"/>
              <a:gd name="connsiteY6252" fmla="*/ 1039345 h 1624990"/>
              <a:gd name="connsiteX6253" fmla="*/ 51135 w 4999285"/>
              <a:gd name="connsiteY6253" fmla="*/ 1048870 h 1624990"/>
              <a:gd name="connsiteX6254" fmla="*/ 48754 w 4999285"/>
              <a:gd name="connsiteY6254" fmla="*/ 1041726 h 1624990"/>
              <a:gd name="connsiteX6255" fmla="*/ 39229 w 4999285"/>
              <a:gd name="connsiteY6255" fmla="*/ 1006007 h 1624990"/>
              <a:gd name="connsiteX6256" fmla="*/ 33972 w 4999285"/>
              <a:gd name="connsiteY6256" fmla="*/ 987265 h 1624990"/>
              <a:gd name="connsiteX6257" fmla="*/ 41610 w 4999285"/>
              <a:gd name="connsiteY6257" fmla="*/ 984576 h 1624990"/>
              <a:gd name="connsiteX6258" fmla="*/ 32085 w 4999285"/>
              <a:gd name="connsiteY6258" fmla="*/ 967907 h 1624990"/>
              <a:gd name="connsiteX6259" fmla="*/ 36848 w 4999285"/>
              <a:gd name="connsiteY6259" fmla="*/ 960764 h 1624990"/>
              <a:gd name="connsiteX6260" fmla="*/ 51135 w 4999285"/>
              <a:gd name="connsiteY6260" fmla="*/ 963145 h 1624990"/>
              <a:gd name="connsiteX6261" fmla="*/ 32085 w 4999285"/>
              <a:gd name="connsiteY6261" fmla="*/ 929807 h 1624990"/>
              <a:gd name="connsiteX6262" fmla="*/ 17798 w 4999285"/>
              <a:gd name="connsiteY6262" fmla="*/ 913139 h 1624990"/>
              <a:gd name="connsiteX6263" fmla="*/ 27323 w 4999285"/>
              <a:gd name="connsiteY6263" fmla="*/ 905995 h 1624990"/>
              <a:gd name="connsiteX6264" fmla="*/ 17798 w 4999285"/>
              <a:gd name="connsiteY6264" fmla="*/ 898851 h 1624990"/>
              <a:gd name="connsiteX6265" fmla="*/ 10654 w 4999285"/>
              <a:gd name="connsiteY6265" fmla="*/ 891707 h 1624990"/>
              <a:gd name="connsiteX6266" fmla="*/ 24942 w 4999285"/>
              <a:gd name="connsiteY6266" fmla="*/ 886945 h 1624990"/>
              <a:gd name="connsiteX6267" fmla="*/ 36848 w 4999285"/>
              <a:gd name="connsiteY6267" fmla="*/ 884564 h 1624990"/>
              <a:gd name="connsiteX6268" fmla="*/ 27323 w 4999285"/>
              <a:gd name="connsiteY6268" fmla="*/ 877420 h 1624990"/>
              <a:gd name="connsiteX6269" fmla="*/ 22560 w 4999285"/>
              <a:gd name="connsiteY6269" fmla="*/ 870276 h 1624990"/>
              <a:gd name="connsiteX6270" fmla="*/ 25724 w 4999285"/>
              <a:gd name="connsiteY6270" fmla="*/ 832920 h 1624990"/>
              <a:gd name="connsiteX6271" fmla="*/ 27663 w 4999285"/>
              <a:gd name="connsiteY6271" fmla="*/ 813536 h 1624990"/>
              <a:gd name="connsiteX6272" fmla="*/ 29704 w 4999285"/>
              <a:gd name="connsiteY6272" fmla="*/ 815507 h 1624990"/>
              <a:gd name="connsiteX6273" fmla="*/ 32168 w 4999285"/>
              <a:gd name="connsiteY6273" fmla="*/ 810275 h 1624990"/>
              <a:gd name="connsiteX6274" fmla="*/ 34467 w 4999285"/>
              <a:gd name="connsiteY6274" fmla="*/ 863132 h 1624990"/>
              <a:gd name="connsiteX6275" fmla="*/ 39229 w 4999285"/>
              <a:gd name="connsiteY6275" fmla="*/ 886945 h 1624990"/>
              <a:gd name="connsiteX6276" fmla="*/ 41610 w 4999285"/>
              <a:gd name="connsiteY6276" fmla="*/ 877420 h 1624990"/>
              <a:gd name="connsiteX6277" fmla="*/ 51135 w 4999285"/>
              <a:gd name="connsiteY6277" fmla="*/ 789314 h 1624990"/>
              <a:gd name="connsiteX6278" fmla="*/ 36848 w 4999285"/>
              <a:gd name="connsiteY6278" fmla="*/ 720257 h 1624990"/>
              <a:gd name="connsiteX6279" fmla="*/ 43992 w 4999285"/>
              <a:gd name="connsiteY6279" fmla="*/ 713114 h 1624990"/>
              <a:gd name="connsiteX6280" fmla="*/ 45052 w 4999285"/>
              <a:gd name="connsiteY6280" fmla="*/ 703573 h 1624990"/>
              <a:gd name="connsiteX6281" fmla="*/ 52404 w 4999285"/>
              <a:gd name="connsiteY6281" fmla="*/ 751656 h 1624990"/>
              <a:gd name="connsiteX6282" fmla="*/ 63042 w 4999285"/>
              <a:gd name="connsiteY6282" fmla="*/ 755976 h 1624990"/>
              <a:gd name="connsiteX6283" fmla="*/ 53517 w 4999285"/>
              <a:gd name="connsiteY6283" fmla="*/ 603576 h 1624990"/>
              <a:gd name="connsiteX6284" fmla="*/ 60660 w 4999285"/>
              <a:gd name="connsiteY6284" fmla="*/ 622626 h 1624990"/>
              <a:gd name="connsiteX6285" fmla="*/ 63042 w 4999285"/>
              <a:gd name="connsiteY6285" fmla="*/ 636914 h 1624990"/>
              <a:gd name="connsiteX6286" fmla="*/ 79710 w 4999285"/>
              <a:gd name="connsiteY6286" fmla="*/ 672632 h 1624990"/>
              <a:gd name="connsiteX6287" fmla="*/ 91617 w 4999285"/>
              <a:gd name="connsiteY6287" fmla="*/ 708351 h 1624990"/>
              <a:gd name="connsiteX6288" fmla="*/ 86854 w 4999285"/>
              <a:gd name="connsiteY6288" fmla="*/ 689301 h 1624990"/>
              <a:gd name="connsiteX6289" fmla="*/ 83957 w 4999285"/>
              <a:gd name="connsiteY6289" fmla="*/ 679820 h 1624990"/>
              <a:gd name="connsiteX6290" fmla="*/ 91617 w 4999285"/>
              <a:gd name="connsiteY6290" fmla="*/ 701207 h 1624990"/>
              <a:gd name="connsiteX6291" fmla="*/ 98760 w 4999285"/>
              <a:gd name="connsiteY6291" fmla="*/ 684539 h 1624990"/>
              <a:gd name="connsiteX6292" fmla="*/ 93998 w 4999285"/>
              <a:gd name="connsiteY6292" fmla="*/ 591670 h 1624990"/>
              <a:gd name="connsiteX6293" fmla="*/ 69466 w 4999285"/>
              <a:gd name="connsiteY6293" fmla="*/ 487222 h 1624990"/>
              <a:gd name="connsiteX6294" fmla="*/ 56172 w 4999285"/>
              <a:gd name="connsiteY6294" fmla="*/ 435286 h 1624990"/>
              <a:gd name="connsiteX6295" fmla="*/ 53293 w 4999285"/>
              <a:gd name="connsiteY6295" fmla="*/ 358278 h 1624990"/>
              <a:gd name="connsiteX6296" fmla="*/ 52583 w 4999285"/>
              <a:gd name="connsiteY6296" fmla="*/ 344604 h 1624990"/>
              <a:gd name="connsiteX6297" fmla="*/ 50075 w 4999285"/>
              <a:gd name="connsiteY6297" fmla="*/ 332872 h 1624990"/>
              <a:gd name="connsiteX6298" fmla="*/ 51439 w 4999285"/>
              <a:gd name="connsiteY6298" fmla="*/ 322548 h 1624990"/>
              <a:gd name="connsiteX6299" fmla="*/ 49496 w 4999285"/>
              <a:gd name="connsiteY6299" fmla="*/ 285109 h 1624990"/>
              <a:gd name="connsiteX6300" fmla="*/ 49939 w 4999285"/>
              <a:gd name="connsiteY6300" fmla="*/ 297138 h 1624990"/>
              <a:gd name="connsiteX6301" fmla="*/ 46931 w 4999285"/>
              <a:gd name="connsiteY6301" fmla="*/ 303952 h 1624990"/>
              <a:gd name="connsiteX6302" fmla="*/ 46282 w 4999285"/>
              <a:gd name="connsiteY6302" fmla="*/ 302096 h 1624990"/>
              <a:gd name="connsiteX6303" fmla="*/ 42258 w 4999285"/>
              <a:gd name="connsiteY6303" fmla="*/ 327953 h 1624990"/>
              <a:gd name="connsiteX6304" fmla="*/ 43302 w 4999285"/>
              <a:gd name="connsiteY6304" fmla="*/ 330134 h 1624990"/>
              <a:gd name="connsiteX6305" fmla="*/ 44549 w 4999285"/>
              <a:gd name="connsiteY6305" fmla="*/ 337290 h 1624990"/>
              <a:gd name="connsiteX6306" fmla="*/ 46931 w 4999285"/>
              <a:gd name="connsiteY6306" fmla="*/ 323002 h 1624990"/>
              <a:gd name="connsiteX6307" fmla="*/ 50020 w 4999285"/>
              <a:gd name="connsiteY6307" fmla="*/ 332614 h 1624990"/>
              <a:gd name="connsiteX6308" fmla="*/ 50075 w 4999285"/>
              <a:gd name="connsiteY6308" fmla="*/ 332872 h 1624990"/>
              <a:gd name="connsiteX6309" fmla="*/ 49997 w 4999285"/>
              <a:gd name="connsiteY6309" fmla="*/ 333462 h 1624990"/>
              <a:gd name="connsiteX6310" fmla="*/ 44549 w 4999285"/>
              <a:gd name="connsiteY6310" fmla="*/ 342052 h 1624990"/>
              <a:gd name="connsiteX6311" fmla="*/ 41748 w 4999285"/>
              <a:gd name="connsiteY6311" fmla="*/ 338966 h 1624990"/>
              <a:gd name="connsiteX6312" fmla="*/ 41552 w 4999285"/>
              <a:gd name="connsiteY6312" fmla="*/ 332961 h 1624990"/>
              <a:gd name="connsiteX6313" fmla="*/ 41788 w 4999285"/>
              <a:gd name="connsiteY6313" fmla="*/ 330973 h 1624990"/>
              <a:gd name="connsiteX6314" fmla="*/ 41610 w 4999285"/>
              <a:gd name="connsiteY6314" fmla="*/ 332114 h 1624990"/>
              <a:gd name="connsiteX6315" fmla="*/ 41539 w 4999285"/>
              <a:gd name="connsiteY6315" fmla="*/ 332569 h 1624990"/>
              <a:gd name="connsiteX6316" fmla="*/ 41552 w 4999285"/>
              <a:gd name="connsiteY6316" fmla="*/ 332961 h 1624990"/>
              <a:gd name="connsiteX6317" fmla="*/ 40625 w 4999285"/>
              <a:gd name="connsiteY6317" fmla="*/ 340776 h 1624990"/>
              <a:gd name="connsiteX6318" fmla="*/ 48754 w 4999285"/>
              <a:gd name="connsiteY6318" fmla="*/ 377357 h 1624990"/>
              <a:gd name="connsiteX6319" fmla="*/ 52458 w 4999285"/>
              <a:gd name="connsiteY6319" fmla="*/ 416580 h 1624990"/>
              <a:gd name="connsiteX6320" fmla="*/ 52798 w 4999285"/>
              <a:gd name="connsiteY6320" fmla="*/ 421550 h 1624990"/>
              <a:gd name="connsiteX6321" fmla="*/ 44922 w 4999285"/>
              <a:gd name="connsiteY6321" fmla="*/ 388995 h 1624990"/>
              <a:gd name="connsiteX6322" fmla="*/ 44404 w 4999285"/>
              <a:gd name="connsiteY6322" fmla="*/ 386794 h 1624990"/>
              <a:gd name="connsiteX6323" fmla="*/ 46373 w 4999285"/>
              <a:gd name="connsiteY6323" fmla="*/ 374976 h 1624990"/>
              <a:gd name="connsiteX6324" fmla="*/ 39764 w 4999285"/>
              <a:gd name="connsiteY6324" fmla="*/ 360434 h 1624990"/>
              <a:gd name="connsiteX6325" fmla="*/ 39731 w 4999285"/>
              <a:gd name="connsiteY6325" fmla="*/ 360887 h 1624990"/>
              <a:gd name="connsiteX6326" fmla="*/ 39546 w 4999285"/>
              <a:gd name="connsiteY6326" fmla="*/ 359955 h 1624990"/>
              <a:gd name="connsiteX6327" fmla="*/ 37849 w 4999285"/>
              <a:gd name="connsiteY6327" fmla="*/ 356222 h 1624990"/>
              <a:gd name="connsiteX6328" fmla="*/ 38269 w 4999285"/>
              <a:gd name="connsiteY6328" fmla="*/ 353533 h 1624990"/>
              <a:gd name="connsiteX6329" fmla="*/ 37406 w 4999285"/>
              <a:gd name="connsiteY6329" fmla="*/ 349196 h 1624990"/>
              <a:gd name="connsiteX6330" fmla="*/ 36570 w 4999285"/>
              <a:gd name="connsiteY6330" fmla="*/ 335150 h 1624990"/>
              <a:gd name="connsiteX6331" fmla="*/ 38095 w 4999285"/>
              <a:gd name="connsiteY6331" fmla="*/ 329390 h 1624990"/>
              <a:gd name="connsiteX6332" fmla="*/ 34928 w 4999285"/>
              <a:gd name="connsiteY6332" fmla="*/ 315138 h 1624990"/>
              <a:gd name="connsiteX6333" fmla="*/ 34600 w 4999285"/>
              <a:gd name="connsiteY6333" fmla="*/ 303509 h 1624990"/>
              <a:gd name="connsiteX6334" fmla="*/ 36848 w 4999285"/>
              <a:gd name="connsiteY6334" fmla="*/ 282107 h 1624990"/>
              <a:gd name="connsiteX6335" fmla="*/ 39019 w 4999285"/>
              <a:gd name="connsiteY6335" fmla="*/ 269080 h 1624990"/>
              <a:gd name="connsiteX6336" fmla="*/ 35024 w 4999285"/>
              <a:gd name="connsiteY6336" fmla="*/ 261090 h 1624990"/>
              <a:gd name="connsiteX6337" fmla="*/ 37138 w 4999285"/>
              <a:gd name="connsiteY6337" fmla="*/ 256110 h 1624990"/>
              <a:gd name="connsiteX6338" fmla="*/ 40607 w 4999285"/>
              <a:gd name="connsiteY6338" fmla="*/ 259556 h 1624990"/>
              <a:gd name="connsiteX6339" fmla="*/ 45236 w 4999285"/>
              <a:gd name="connsiteY6339" fmla="*/ 231782 h 1624990"/>
              <a:gd name="connsiteX6340" fmla="*/ 44549 w 4999285"/>
              <a:gd name="connsiteY6340" fmla="*/ 230134 h 1624990"/>
              <a:gd name="connsiteX6341" fmla="*/ 39787 w 4999285"/>
              <a:gd name="connsiteY6341" fmla="*/ 220609 h 1624990"/>
              <a:gd name="connsiteX6342" fmla="*/ 42168 w 4999285"/>
              <a:gd name="connsiteY6342" fmla="*/ 201559 h 1624990"/>
              <a:gd name="connsiteX6343" fmla="*/ 51693 w 4999285"/>
              <a:gd name="connsiteY6343" fmla="*/ 234896 h 1624990"/>
              <a:gd name="connsiteX6344" fmla="*/ 49312 w 4999285"/>
              <a:gd name="connsiteY6344" fmla="*/ 208702 h 1624990"/>
              <a:gd name="connsiteX6345" fmla="*/ 58837 w 4999285"/>
              <a:gd name="connsiteY6345" fmla="*/ 230134 h 1624990"/>
              <a:gd name="connsiteX6346" fmla="*/ 59088 w 4999285"/>
              <a:gd name="connsiteY6346" fmla="*/ 228128 h 1624990"/>
              <a:gd name="connsiteX6347" fmla="*/ 60038 w 4999285"/>
              <a:gd name="connsiteY6347" fmla="*/ 229554 h 1624990"/>
              <a:gd name="connsiteX6348" fmla="*/ 60660 w 4999285"/>
              <a:gd name="connsiteY6348" fmla="*/ 227339 h 1624990"/>
              <a:gd name="connsiteX6349" fmla="*/ 65158 w 4999285"/>
              <a:gd name="connsiteY6349" fmla="*/ 228367 h 1624990"/>
              <a:gd name="connsiteX6350" fmla="*/ 67002 w 4999285"/>
              <a:gd name="connsiteY6350" fmla="*/ 233762 h 1624990"/>
              <a:gd name="connsiteX6351" fmla="*/ 85031 w 4999285"/>
              <a:gd name="connsiteY6351" fmla="*/ 227752 h 1624990"/>
              <a:gd name="connsiteX6352" fmla="*/ 89793 w 4999285"/>
              <a:gd name="connsiteY6352" fmla="*/ 215846 h 1624990"/>
              <a:gd name="connsiteX6353" fmla="*/ 154087 w 4999285"/>
              <a:gd name="connsiteY6353" fmla="*/ 146790 h 1624990"/>
              <a:gd name="connsiteX6354" fmla="*/ 201712 w 4999285"/>
              <a:gd name="connsiteY6354" fmla="*/ 125359 h 1624990"/>
              <a:gd name="connsiteX6355" fmla="*/ 285056 w 4999285"/>
              <a:gd name="connsiteY6355" fmla="*/ 103927 h 1624990"/>
              <a:gd name="connsiteX6356" fmla="*/ 4875610 w 4999285"/>
              <a:gd name="connsiteY6356" fmla="*/ 102052 h 1624990"/>
              <a:gd name="connsiteX6357" fmla="*/ 4876802 w 4999285"/>
              <a:gd name="connsiteY6357" fmla="*/ 102225 h 1624990"/>
              <a:gd name="connsiteX6358" fmla="*/ 4877150 w 4999285"/>
              <a:gd name="connsiteY6358" fmla="*/ 102474 h 1624990"/>
              <a:gd name="connsiteX6359" fmla="*/ 4875017 w 4999285"/>
              <a:gd name="connsiteY6359" fmla="*/ 103693 h 1624990"/>
              <a:gd name="connsiteX6360" fmla="*/ 4874976 w 4999285"/>
              <a:gd name="connsiteY6360" fmla="*/ 103440 h 1624990"/>
              <a:gd name="connsiteX6361" fmla="*/ 1274068 w 4999285"/>
              <a:gd name="connsiteY6361" fmla="*/ 101546 h 1624990"/>
              <a:gd name="connsiteX6362" fmla="*/ 1275554 w 4999285"/>
              <a:gd name="connsiteY6362" fmla="*/ 110878 h 1624990"/>
              <a:gd name="connsiteX6363" fmla="*/ 1261401 w 4999285"/>
              <a:gd name="connsiteY6363" fmla="*/ 111035 h 1624990"/>
              <a:gd name="connsiteX6364" fmla="*/ 1267652 w 4999285"/>
              <a:gd name="connsiteY6364" fmla="*/ 104163 h 1624990"/>
              <a:gd name="connsiteX6365" fmla="*/ 1274068 w 4999285"/>
              <a:gd name="connsiteY6365" fmla="*/ 101546 h 1624990"/>
              <a:gd name="connsiteX6366" fmla="*/ 142181 w 4999285"/>
              <a:gd name="connsiteY6366" fmla="*/ 101546 h 1624990"/>
              <a:gd name="connsiteX6367" fmla="*/ 125857 w 4999285"/>
              <a:gd name="connsiteY6367" fmla="*/ 113418 h 1624990"/>
              <a:gd name="connsiteX6368" fmla="*/ 126120 w 4999285"/>
              <a:gd name="connsiteY6368" fmla="*/ 109294 h 1624990"/>
              <a:gd name="connsiteX6369" fmla="*/ 130274 w 4999285"/>
              <a:gd name="connsiteY6369" fmla="*/ 108690 h 1624990"/>
              <a:gd name="connsiteX6370" fmla="*/ 142181 w 4999285"/>
              <a:gd name="connsiteY6370" fmla="*/ 101546 h 1624990"/>
              <a:gd name="connsiteX6371" fmla="*/ 4869119 w 4999285"/>
              <a:gd name="connsiteY6371" fmla="*/ 101108 h 1624990"/>
              <a:gd name="connsiteX6372" fmla="*/ 4874729 w 4999285"/>
              <a:gd name="connsiteY6372" fmla="*/ 101924 h 1624990"/>
              <a:gd name="connsiteX6373" fmla="*/ 4874976 w 4999285"/>
              <a:gd name="connsiteY6373" fmla="*/ 103440 h 1624990"/>
              <a:gd name="connsiteX6374" fmla="*/ 4874805 w 4999285"/>
              <a:gd name="connsiteY6374" fmla="*/ 103815 h 1624990"/>
              <a:gd name="connsiteX6375" fmla="*/ 4875017 w 4999285"/>
              <a:gd name="connsiteY6375" fmla="*/ 103693 h 1624990"/>
              <a:gd name="connsiteX6376" fmla="*/ 4876331 w 4999285"/>
              <a:gd name="connsiteY6376" fmla="*/ 111768 h 1624990"/>
              <a:gd name="connsiteX6377" fmla="*/ 4868390 w 4999285"/>
              <a:gd name="connsiteY6377" fmla="*/ 105993 h 1624990"/>
              <a:gd name="connsiteX6378" fmla="*/ 4868986 w 4999285"/>
              <a:gd name="connsiteY6378" fmla="*/ 101944 h 1624990"/>
              <a:gd name="connsiteX6379" fmla="*/ 4118868 w 4999285"/>
              <a:gd name="connsiteY6379" fmla="*/ 99071 h 1624990"/>
              <a:gd name="connsiteX6380" fmla="*/ 4128393 w 4999285"/>
              <a:gd name="connsiteY6380" fmla="*/ 108596 h 1624990"/>
              <a:gd name="connsiteX6381" fmla="*/ 4090293 w 4999285"/>
              <a:gd name="connsiteY6381" fmla="*/ 111771 h 1624990"/>
              <a:gd name="connsiteX6382" fmla="*/ 4077593 w 4999285"/>
              <a:gd name="connsiteY6382" fmla="*/ 114946 h 1624990"/>
              <a:gd name="connsiteX6383" fmla="*/ 3988740 w 4999285"/>
              <a:gd name="connsiteY6383" fmla="*/ 115933 h 1624990"/>
              <a:gd name="connsiteX6384" fmla="*/ 3998104 w 4999285"/>
              <a:gd name="connsiteY6384" fmla="*/ 112779 h 1624990"/>
              <a:gd name="connsiteX6385" fmla="*/ 4023618 w 4999285"/>
              <a:gd name="connsiteY6385" fmla="*/ 105421 h 1624990"/>
              <a:gd name="connsiteX6386" fmla="*/ 4118868 w 4999285"/>
              <a:gd name="connsiteY6386" fmla="*/ 99071 h 1624990"/>
              <a:gd name="connsiteX6387" fmla="*/ 3052717 w 4999285"/>
              <a:gd name="connsiteY6387" fmla="*/ 98928 h 1624990"/>
              <a:gd name="connsiteX6388" fmla="*/ 3054726 w 4999285"/>
              <a:gd name="connsiteY6388" fmla="*/ 99029 h 1624990"/>
              <a:gd name="connsiteX6389" fmla="*/ 3049417 w 4999285"/>
              <a:gd name="connsiteY6389" fmla="*/ 98969 h 1624990"/>
              <a:gd name="connsiteX6390" fmla="*/ 4900518 w 4999285"/>
              <a:gd name="connsiteY6390" fmla="*/ 97753 h 1624990"/>
              <a:gd name="connsiteX6391" fmla="*/ 4926711 w 4999285"/>
              <a:gd name="connsiteY6391" fmla="*/ 112040 h 1624990"/>
              <a:gd name="connsiteX6392" fmla="*/ 4916827 w 4999285"/>
              <a:gd name="connsiteY6392" fmla="*/ 135763 h 1624990"/>
              <a:gd name="connsiteX6393" fmla="*/ 4907661 w 4999285"/>
              <a:gd name="connsiteY6393" fmla="*/ 133471 h 1624990"/>
              <a:gd name="connsiteX6394" fmla="*/ 4906479 w 4999285"/>
              <a:gd name="connsiteY6394" fmla="*/ 135875 h 1624990"/>
              <a:gd name="connsiteX6395" fmla="*/ 4903882 w 4999285"/>
              <a:gd name="connsiteY6395" fmla="*/ 128603 h 1624990"/>
              <a:gd name="connsiteX6396" fmla="*/ 4904072 w 4999285"/>
              <a:gd name="connsiteY6396" fmla="*/ 127136 h 1624990"/>
              <a:gd name="connsiteX6397" fmla="*/ 4901033 w 4999285"/>
              <a:gd name="connsiteY6397" fmla="*/ 120626 h 1624990"/>
              <a:gd name="connsiteX6398" fmla="*/ 4900518 w 4999285"/>
              <a:gd name="connsiteY6398" fmla="*/ 119184 h 1624990"/>
              <a:gd name="connsiteX6399" fmla="*/ 4900119 w 4999285"/>
              <a:gd name="connsiteY6399" fmla="*/ 118669 h 1624990"/>
              <a:gd name="connsiteX6400" fmla="*/ 4898136 w 4999285"/>
              <a:gd name="connsiteY6400" fmla="*/ 114421 h 1624990"/>
              <a:gd name="connsiteX6401" fmla="*/ 4896894 w 4999285"/>
              <a:gd name="connsiteY6401" fmla="*/ 114500 h 1624990"/>
              <a:gd name="connsiteX6402" fmla="*/ 4894427 w 4999285"/>
              <a:gd name="connsiteY6402" fmla="*/ 111312 h 1624990"/>
              <a:gd name="connsiteX6403" fmla="*/ 4883849 w 4999285"/>
              <a:gd name="connsiteY6403" fmla="*/ 107278 h 1624990"/>
              <a:gd name="connsiteX6404" fmla="*/ 4877150 w 4999285"/>
              <a:gd name="connsiteY6404" fmla="*/ 102474 h 1624990"/>
              <a:gd name="connsiteX6405" fmla="*/ 4882693 w 4999285"/>
              <a:gd name="connsiteY6405" fmla="*/ 99304 h 1624990"/>
              <a:gd name="connsiteX6406" fmla="*/ 4900518 w 4999285"/>
              <a:gd name="connsiteY6406" fmla="*/ 97753 h 1624990"/>
              <a:gd name="connsiteX6407" fmla="*/ 2905693 w 4999285"/>
              <a:gd name="connsiteY6407" fmla="*/ 96583 h 1624990"/>
              <a:gd name="connsiteX6408" fmla="*/ 2976323 w 4999285"/>
              <a:gd name="connsiteY6408" fmla="*/ 97868 h 1624990"/>
              <a:gd name="connsiteX6409" fmla="*/ 3033927 w 4999285"/>
              <a:gd name="connsiteY6409" fmla="*/ 98794 h 1624990"/>
              <a:gd name="connsiteX6410" fmla="*/ 3049417 w 4999285"/>
              <a:gd name="connsiteY6410" fmla="*/ 98969 h 1624990"/>
              <a:gd name="connsiteX6411" fmla="*/ 3036257 w 4999285"/>
              <a:gd name="connsiteY6411" fmla="*/ 99134 h 1624990"/>
              <a:gd name="connsiteX6412" fmla="*/ 3096518 w 4999285"/>
              <a:gd name="connsiteY6412" fmla="*/ 102246 h 1624990"/>
              <a:gd name="connsiteX6413" fmla="*/ 3318768 w 4999285"/>
              <a:gd name="connsiteY6413" fmla="*/ 111771 h 1624990"/>
              <a:gd name="connsiteX6414" fmla="*/ 3445768 w 4999285"/>
              <a:gd name="connsiteY6414" fmla="*/ 114946 h 1624990"/>
              <a:gd name="connsiteX6415" fmla="*/ 3465953 w 4999285"/>
              <a:gd name="connsiteY6415" fmla="*/ 115523 h 1624990"/>
              <a:gd name="connsiteX6416" fmla="*/ 3462696 w 4999285"/>
              <a:gd name="connsiteY6416" fmla="*/ 115785 h 1624990"/>
              <a:gd name="connsiteX6417" fmla="*/ 3414018 w 4999285"/>
              <a:gd name="connsiteY6417" fmla="*/ 124471 h 1624990"/>
              <a:gd name="connsiteX6418" fmla="*/ 3380985 w 4999285"/>
              <a:gd name="connsiteY6418" fmla="*/ 136762 h 1624990"/>
              <a:gd name="connsiteX6419" fmla="*/ 3363524 w 4999285"/>
              <a:gd name="connsiteY6419" fmla="*/ 141918 h 1624990"/>
              <a:gd name="connsiteX6420" fmla="*/ 3353674 w 4999285"/>
              <a:gd name="connsiteY6420" fmla="*/ 140904 h 1624990"/>
              <a:gd name="connsiteX6421" fmla="*/ 3328293 w 4999285"/>
              <a:gd name="connsiteY6421" fmla="*/ 140346 h 1624990"/>
              <a:gd name="connsiteX6422" fmla="*/ 3332853 w 4999285"/>
              <a:gd name="connsiteY6422" fmla="*/ 144228 h 1624990"/>
              <a:gd name="connsiteX6423" fmla="*/ 3338425 w 4999285"/>
              <a:gd name="connsiteY6423" fmla="*/ 145177 h 1624990"/>
              <a:gd name="connsiteX6424" fmla="*/ 3325118 w 4999285"/>
              <a:gd name="connsiteY6424" fmla="*/ 146696 h 1624990"/>
              <a:gd name="connsiteX6425" fmla="*/ 3276173 w 4999285"/>
              <a:gd name="connsiteY6425" fmla="*/ 146331 h 1624990"/>
              <a:gd name="connsiteX6426" fmla="*/ 3272265 w 4999285"/>
              <a:gd name="connsiteY6426" fmla="*/ 146714 h 1624990"/>
              <a:gd name="connsiteX6427" fmla="*/ 3276546 w 4999285"/>
              <a:gd name="connsiteY6427" fmla="*/ 145273 h 1624990"/>
              <a:gd name="connsiteX6428" fmla="*/ 3258443 w 4999285"/>
              <a:gd name="connsiteY6428" fmla="*/ 137171 h 1624990"/>
              <a:gd name="connsiteX6429" fmla="*/ 3244665 w 4999285"/>
              <a:gd name="connsiteY6429" fmla="*/ 136187 h 1624990"/>
              <a:gd name="connsiteX6430" fmla="*/ 3225111 w 4999285"/>
              <a:gd name="connsiteY6430" fmla="*/ 131662 h 1624990"/>
              <a:gd name="connsiteX6431" fmla="*/ 3223157 w 4999285"/>
              <a:gd name="connsiteY6431" fmla="*/ 132073 h 1624990"/>
              <a:gd name="connsiteX6432" fmla="*/ 3223455 w 4999285"/>
              <a:gd name="connsiteY6432" fmla="*/ 131662 h 1624990"/>
              <a:gd name="connsiteX6433" fmla="*/ 3239393 w 4999285"/>
              <a:gd name="connsiteY6433" fmla="*/ 124471 h 1624990"/>
              <a:gd name="connsiteX6434" fmla="*/ 3204468 w 4999285"/>
              <a:gd name="connsiteY6434" fmla="*/ 130821 h 1624990"/>
              <a:gd name="connsiteX6435" fmla="*/ 3185418 w 4999285"/>
              <a:gd name="connsiteY6435" fmla="*/ 127646 h 1624990"/>
              <a:gd name="connsiteX6436" fmla="*/ 3180456 w 4999285"/>
              <a:gd name="connsiteY6436" fmla="*/ 135014 h 1624990"/>
              <a:gd name="connsiteX6437" fmla="*/ 3175893 w 4999285"/>
              <a:gd name="connsiteY6437" fmla="*/ 130821 h 1624990"/>
              <a:gd name="connsiteX6438" fmla="*/ 3146062 w 4999285"/>
              <a:gd name="connsiteY6438" fmla="*/ 130004 h 1624990"/>
              <a:gd name="connsiteX6439" fmla="*/ 3144143 w 4999285"/>
              <a:gd name="connsiteY6439" fmla="*/ 127646 h 1624990"/>
              <a:gd name="connsiteX6440" fmla="*/ 3128807 w 4999285"/>
              <a:gd name="connsiteY6440" fmla="*/ 126905 h 1624990"/>
              <a:gd name="connsiteX6441" fmla="*/ 3122717 w 4999285"/>
              <a:gd name="connsiteY6441" fmla="*/ 128358 h 1624990"/>
              <a:gd name="connsiteX6442" fmla="*/ 3122728 w 4999285"/>
              <a:gd name="connsiteY6442" fmla="*/ 121127 h 1624990"/>
              <a:gd name="connsiteX6443" fmla="*/ 3119089 w 4999285"/>
              <a:gd name="connsiteY6443" fmla="*/ 125096 h 1624990"/>
              <a:gd name="connsiteX6444" fmla="*/ 3115438 w 4999285"/>
              <a:gd name="connsiteY6444" fmla="*/ 129165 h 1624990"/>
              <a:gd name="connsiteX6445" fmla="*/ 3118934 w 4999285"/>
              <a:gd name="connsiteY6445" fmla="*/ 129260 h 1624990"/>
              <a:gd name="connsiteX6446" fmla="*/ 3114376 w 4999285"/>
              <a:gd name="connsiteY6446" fmla="*/ 130348 h 1624990"/>
              <a:gd name="connsiteX6447" fmla="*/ 3107245 w 4999285"/>
              <a:gd name="connsiteY6447" fmla="*/ 138294 h 1624990"/>
              <a:gd name="connsiteX6448" fmla="*/ 3117906 w 4999285"/>
              <a:gd name="connsiteY6448" fmla="*/ 138598 h 1624990"/>
              <a:gd name="connsiteX6449" fmla="*/ 3115568 w 4999285"/>
              <a:gd name="connsiteY6449" fmla="*/ 143521 h 1624990"/>
              <a:gd name="connsiteX6450" fmla="*/ 3104179 w 4999285"/>
              <a:gd name="connsiteY6450" fmla="*/ 147422 h 1624990"/>
              <a:gd name="connsiteX6451" fmla="*/ 3090168 w 4999285"/>
              <a:gd name="connsiteY6451" fmla="*/ 143521 h 1624990"/>
              <a:gd name="connsiteX6452" fmla="*/ 3067913 w 4999285"/>
              <a:gd name="connsiteY6452" fmla="*/ 140670 h 1624990"/>
              <a:gd name="connsiteX6453" fmla="*/ 3070788 w 4999285"/>
              <a:gd name="connsiteY6453" fmla="*/ 137252 h 1624990"/>
              <a:gd name="connsiteX6454" fmla="*/ 3093376 w 4999285"/>
              <a:gd name="connsiteY6454" fmla="*/ 137898 h 1624990"/>
              <a:gd name="connsiteX6455" fmla="*/ 3085611 w 4999285"/>
              <a:gd name="connsiteY6455" fmla="*/ 133584 h 1624990"/>
              <a:gd name="connsiteX6456" fmla="*/ 3099693 w 4999285"/>
              <a:gd name="connsiteY6456" fmla="*/ 133646 h 1624990"/>
              <a:gd name="connsiteX6457" fmla="*/ 3103772 w 4999285"/>
              <a:gd name="connsiteY6457" fmla="*/ 131415 h 1624990"/>
              <a:gd name="connsiteX6458" fmla="*/ 3084145 w 4999285"/>
              <a:gd name="connsiteY6458" fmla="*/ 132769 h 1624990"/>
              <a:gd name="connsiteX6459" fmla="*/ 3085611 w 4999285"/>
              <a:gd name="connsiteY6459" fmla="*/ 133584 h 1624990"/>
              <a:gd name="connsiteX6460" fmla="*/ 3080757 w 4999285"/>
              <a:gd name="connsiteY6460" fmla="*/ 133562 h 1624990"/>
              <a:gd name="connsiteX6461" fmla="*/ 3078327 w 4999285"/>
              <a:gd name="connsiteY6461" fmla="*/ 133170 h 1624990"/>
              <a:gd name="connsiteX6462" fmla="*/ 3073969 w 4999285"/>
              <a:gd name="connsiteY6462" fmla="*/ 133471 h 1624990"/>
              <a:gd name="connsiteX6463" fmla="*/ 3074713 w 4999285"/>
              <a:gd name="connsiteY6463" fmla="*/ 132587 h 1624990"/>
              <a:gd name="connsiteX6464" fmla="*/ 3061593 w 4999285"/>
              <a:gd name="connsiteY6464" fmla="*/ 130471 h 1624990"/>
              <a:gd name="connsiteX6465" fmla="*/ 3054189 w 4999285"/>
              <a:gd name="connsiteY6465" fmla="*/ 132120 h 1624990"/>
              <a:gd name="connsiteX6466" fmla="*/ 3053949 w 4999285"/>
              <a:gd name="connsiteY6466" fmla="*/ 132731 h 1624990"/>
              <a:gd name="connsiteX6467" fmla="*/ 3054850 w 4999285"/>
              <a:gd name="connsiteY6467" fmla="*/ 134376 h 1624990"/>
              <a:gd name="connsiteX6468" fmla="*/ 3053249 w 4999285"/>
              <a:gd name="connsiteY6468" fmla="*/ 132329 h 1624990"/>
              <a:gd name="connsiteX6469" fmla="*/ 3043600 w 4999285"/>
              <a:gd name="connsiteY6469" fmla="*/ 134478 h 1624990"/>
              <a:gd name="connsiteX6470" fmla="*/ 3042775 w 4999285"/>
              <a:gd name="connsiteY6470" fmla="*/ 135074 h 1624990"/>
              <a:gd name="connsiteX6471" fmla="*/ 3041431 w 4999285"/>
              <a:gd name="connsiteY6471" fmla="*/ 134962 h 1624990"/>
              <a:gd name="connsiteX6472" fmla="*/ 3036531 w 4999285"/>
              <a:gd name="connsiteY6472" fmla="*/ 136053 h 1624990"/>
              <a:gd name="connsiteX6473" fmla="*/ 3041934 w 4999285"/>
              <a:gd name="connsiteY6473" fmla="*/ 135680 h 1624990"/>
              <a:gd name="connsiteX6474" fmla="*/ 3038503 w 4999285"/>
              <a:gd name="connsiteY6474" fmla="*/ 138156 h 1624990"/>
              <a:gd name="connsiteX6475" fmla="*/ 3020318 w 4999285"/>
              <a:gd name="connsiteY6475" fmla="*/ 137171 h 1624990"/>
              <a:gd name="connsiteX6476" fmla="*/ 3024140 w 4999285"/>
              <a:gd name="connsiteY6476" fmla="*/ 136907 h 1624990"/>
              <a:gd name="connsiteX6477" fmla="*/ 3003664 w 4999285"/>
              <a:gd name="connsiteY6477" fmla="*/ 136830 h 1624990"/>
              <a:gd name="connsiteX6478" fmla="*/ 2980781 w 4999285"/>
              <a:gd name="connsiteY6478" fmla="*/ 145927 h 1624990"/>
              <a:gd name="connsiteX6479" fmla="*/ 2975971 w 4999285"/>
              <a:gd name="connsiteY6479" fmla="*/ 147056 h 1624990"/>
              <a:gd name="connsiteX6480" fmla="*/ 2975383 w 4999285"/>
              <a:gd name="connsiteY6480" fmla="*/ 147500 h 1624990"/>
              <a:gd name="connsiteX6481" fmla="*/ 2974455 w 4999285"/>
              <a:gd name="connsiteY6481" fmla="*/ 147412 h 1624990"/>
              <a:gd name="connsiteX6482" fmla="*/ 2950468 w 4999285"/>
              <a:gd name="connsiteY6482" fmla="*/ 153046 h 1624990"/>
              <a:gd name="connsiteX6483" fmla="*/ 2948530 w 4999285"/>
              <a:gd name="connsiteY6483" fmla="*/ 147388 h 1624990"/>
              <a:gd name="connsiteX6484" fmla="*/ 2947296 w 4999285"/>
              <a:gd name="connsiteY6484" fmla="*/ 142832 h 1624990"/>
              <a:gd name="connsiteX6485" fmla="*/ 2959741 w 4999285"/>
              <a:gd name="connsiteY6485" fmla="*/ 141445 h 1624990"/>
              <a:gd name="connsiteX6486" fmla="*/ 2957269 w 4999285"/>
              <a:gd name="connsiteY6486" fmla="*/ 137909 h 1624990"/>
              <a:gd name="connsiteX6487" fmla="*/ 2955135 w 4999285"/>
              <a:gd name="connsiteY6487" fmla="*/ 131661 h 1624990"/>
              <a:gd name="connsiteX6488" fmla="*/ 2948411 w 4999285"/>
              <a:gd name="connsiteY6488" fmla="*/ 130941 h 1624990"/>
              <a:gd name="connsiteX6489" fmla="*/ 2947446 w 4999285"/>
              <a:gd name="connsiteY6489" fmla="*/ 131613 h 1624990"/>
              <a:gd name="connsiteX6490" fmla="*/ 2944421 w 4999285"/>
              <a:gd name="connsiteY6490" fmla="*/ 132559 h 1624990"/>
              <a:gd name="connsiteX6491" fmla="*/ 2944997 w 4999285"/>
              <a:gd name="connsiteY6491" fmla="*/ 134346 h 1624990"/>
              <a:gd name="connsiteX6492" fmla="*/ 2947296 w 4999285"/>
              <a:gd name="connsiteY6492" fmla="*/ 142832 h 1624990"/>
              <a:gd name="connsiteX6493" fmla="*/ 2942770 w 4999285"/>
              <a:gd name="connsiteY6493" fmla="*/ 143336 h 1624990"/>
              <a:gd name="connsiteX6494" fmla="*/ 2905614 w 4999285"/>
              <a:gd name="connsiteY6494" fmla="*/ 147208 h 1624990"/>
              <a:gd name="connsiteX6495" fmla="*/ 2881823 w 4999285"/>
              <a:gd name="connsiteY6495" fmla="*/ 148888 h 1624990"/>
              <a:gd name="connsiteX6496" fmla="*/ 2877787 w 4999285"/>
              <a:gd name="connsiteY6496" fmla="*/ 148195 h 1624990"/>
              <a:gd name="connsiteX6497" fmla="*/ 2857484 w 4999285"/>
              <a:gd name="connsiteY6497" fmla="*/ 147143 h 1624990"/>
              <a:gd name="connsiteX6498" fmla="*/ 2855218 w 4999285"/>
              <a:gd name="connsiteY6498" fmla="*/ 140346 h 1624990"/>
              <a:gd name="connsiteX6499" fmla="*/ 2860151 w 4999285"/>
              <a:gd name="connsiteY6499" fmla="*/ 138804 h 1624990"/>
              <a:gd name="connsiteX6500" fmla="*/ 2848868 w 4999285"/>
              <a:gd name="connsiteY6500" fmla="*/ 136821 h 1624990"/>
              <a:gd name="connsiteX6501" fmla="*/ 2834747 w 4999285"/>
              <a:gd name="connsiteY6501" fmla="*/ 137174 h 1624990"/>
              <a:gd name="connsiteX6502" fmla="*/ 2849310 w 4999285"/>
              <a:gd name="connsiteY6502" fmla="*/ 132103 h 1624990"/>
              <a:gd name="connsiteX6503" fmla="*/ 2850716 w 4999285"/>
              <a:gd name="connsiteY6503" fmla="*/ 131383 h 1624990"/>
              <a:gd name="connsiteX6504" fmla="*/ 2847507 w 4999285"/>
              <a:gd name="connsiteY6504" fmla="*/ 131027 h 1624990"/>
              <a:gd name="connsiteX6505" fmla="*/ 2838169 w 4999285"/>
              <a:gd name="connsiteY6505" fmla="*/ 130956 h 1624990"/>
              <a:gd name="connsiteX6506" fmla="*/ 2836175 w 4999285"/>
              <a:gd name="connsiteY6506" fmla="*/ 132767 h 1624990"/>
              <a:gd name="connsiteX6507" fmla="*/ 2830215 w 4999285"/>
              <a:gd name="connsiteY6507" fmla="*/ 137287 h 1624990"/>
              <a:gd name="connsiteX6508" fmla="*/ 2761297 w 4999285"/>
              <a:gd name="connsiteY6508" fmla="*/ 139010 h 1624990"/>
              <a:gd name="connsiteX6509" fmla="*/ 2777076 w 4999285"/>
              <a:gd name="connsiteY6509" fmla="*/ 126272 h 1624990"/>
              <a:gd name="connsiteX6510" fmla="*/ 2801906 w 4999285"/>
              <a:gd name="connsiteY6510" fmla="*/ 121382 h 1624990"/>
              <a:gd name="connsiteX6511" fmla="*/ 2845693 w 4999285"/>
              <a:gd name="connsiteY6511" fmla="*/ 124121 h 1624990"/>
              <a:gd name="connsiteX6512" fmla="*/ 2841681 w 4999285"/>
              <a:gd name="connsiteY6512" fmla="*/ 127765 h 1624990"/>
              <a:gd name="connsiteX6513" fmla="*/ 2864005 w 4999285"/>
              <a:gd name="connsiteY6513" fmla="*/ 124576 h 1624990"/>
              <a:gd name="connsiteX6514" fmla="*/ 2871093 w 4999285"/>
              <a:gd name="connsiteY6514" fmla="*/ 120946 h 1624990"/>
              <a:gd name="connsiteX6515" fmla="*/ 2871773 w 4999285"/>
              <a:gd name="connsiteY6515" fmla="*/ 121456 h 1624990"/>
              <a:gd name="connsiteX6516" fmla="*/ 2882078 w 4999285"/>
              <a:gd name="connsiteY6516" fmla="*/ 117037 h 1624990"/>
              <a:gd name="connsiteX6517" fmla="*/ 2884268 w 4999285"/>
              <a:gd name="connsiteY6517" fmla="*/ 116381 h 1624990"/>
              <a:gd name="connsiteX6518" fmla="*/ 2864743 w 4999285"/>
              <a:gd name="connsiteY6518" fmla="*/ 108246 h 1624990"/>
              <a:gd name="connsiteX6519" fmla="*/ 2861568 w 4999285"/>
              <a:gd name="connsiteY6519" fmla="*/ 105071 h 1624990"/>
              <a:gd name="connsiteX6520" fmla="*/ 2899668 w 4999285"/>
              <a:gd name="connsiteY6520" fmla="*/ 101896 h 1624990"/>
              <a:gd name="connsiteX6521" fmla="*/ 2915543 w 4999285"/>
              <a:gd name="connsiteY6521" fmla="*/ 105071 h 1624990"/>
              <a:gd name="connsiteX6522" fmla="*/ 2929366 w 4999285"/>
              <a:gd name="connsiteY6522" fmla="*/ 105835 h 1624990"/>
              <a:gd name="connsiteX6523" fmla="*/ 2917022 w 4999285"/>
              <a:gd name="connsiteY6523" fmla="*/ 99314 h 1624990"/>
              <a:gd name="connsiteX6524" fmla="*/ 2852043 w 4999285"/>
              <a:gd name="connsiteY6524" fmla="*/ 95546 h 1624990"/>
              <a:gd name="connsiteX6525" fmla="*/ 2861568 w 4999285"/>
              <a:gd name="connsiteY6525" fmla="*/ 105071 h 1624990"/>
              <a:gd name="connsiteX6526" fmla="*/ 2823468 w 4999285"/>
              <a:gd name="connsiteY6526" fmla="*/ 108246 h 1624990"/>
              <a:gd name="connsiteX6527" fmla="*/ 2810768 w 4999285"/>
              <a:gd name="connsiteY6527" fmla="*/ 111421 h 1624990"/>
              <a:gd name="connsiteX6528" fmla="*/ 2721915 w 4999285"/>
              <a:gd name="connsiteY6528" fmla="*/ 112408 h 1624990"/>
              <a:gd name="connsiteX6529" fmla="*/ 2731278 w 4999285"/>
              <a:gd name="connsiteY6529" fmla="*/ 109254 h 1624990"/>
              <a:gd name="connsiteX6530" fmla="*/ 2756793 w 4999285"/>
              <a:gd name="connsiteY6530" fmla="*/ 101896 h 1624990"/>
              <a:gd name="connsiteX6531" fmla="*/ 2852043 w 4999285"/>
              <a:gd name="connsiteY6531" fmla="*/ 95546 h 1624990"/>
              <a:gd name="connsiteX6532" fmla="*/ 4707636 w 4999285"/>
              <a:gd name="connsiteY6532" fmla="*/ 95371 h 1624990"/>
              <a:gd name="connsiteX6533" fmla="*/ 4790980 w 4999285"/>
              <a:gd name="connsiteY6533" fmla="*/ 116803 h 1624990"/>
              <a:gd name="connsiteX6534" fmla="*/ 4838605 w 4999285"/>
              <a:gd name="connsiteY6534" fmla="*/ 138234 h 1624990"/>
              <a:gd name="connsiteX6535" fmla="*/ 4902899 w 4999285"/>
              <a:gd name="connsiteY6535" fmla="*/ 207290 h 1624990"/>
              <a:gd name="connsiteX6536" fmla="*/ 4907661 w 4999285"/>
              <a:gd name="connsiteY6536" fmla="*/ 219196 h 1624990"/>
              <a:gd name="connsiteX6537" fmla="*/ 4929093 w 4999285"/>
              <a:gd name="connsiteY6537" fmla="*/ 226340 h 1624990"/>
              <a:gd name="connsiteX6538" fmla="*/ 4933604 w 4999285"/>
              <a:gd name="connsiteY6538" fmla="*/ 219572 h 1624990"/>
              <a:gd name="connsiteX6539" fmla="*/ 4933855 w 4999285"/>
              <a:gd name="connsiteY6539" fmla="*/ 221578 h 1624990"/>
              <a:gd name="connsiteX6540" fmla="*/ 4943380 w 4999285"/>
              <a:gd name="connsiteY6540" fmla="*/ 200146 h 1624990"/>
              <a:gd name="connsiteX6541" fmla="*/ 4940999 w 4999285"/>
              <a:gd name="connsiteY6541" fmla="*/ 226340 h 1624990"/>
              <a:gd name="connsiteX6542" fmla="*/ 4950524 w 4999285"/>
              <a:gd name="connsiteY6542" fmla="*/ 193003 h 1624990"/>
              <a:gd name="connsiteX6543" fmla="*/ 4952905 w 4999285"/>
              <a:gd name="connsiteY6543" fmla="*/ 212053 h 1624990"/>
              <a:gd name="connsiteX6544" fmla="*/ 4948143 w 4999285"/>
              <a:gd name="connsiteY6544" fmla="*/ 221578 h 1624990"/>
              <a:gd name="connsiteX6545" fmla="*/ 4936236 w 4999285"/>
              <a:gd name="connsiteY6545" fmla="*/ 250153 h 1624990"/>
              <a:gd name="connsiteX6546" fmla="*/ 4948143 w 4999285"/>
              <a:gd name="connsiteY6546" fmla="*/ 254915 h 1624990"/>
              <a:gd name="connsiteX6547" fmla="*/ 4957668 w 4999285"/>
              <a:gd name="connsiteY6547" fmla="*/ 252534 h 1624990"/>
              <a:gd name="connsiteX6548" fmla="*/ 4952905 w 4999285"/>
              <a:gd name="connsiteY6548" fmla="*/ 262059 h 1624990"/>
              <a:gd name="connsiteX6549" fmla="*/ 4945761 w 4999285"/>
              <a:gd name="connsiteY6549" fmla="*/ 295396 h 1624990"/>
              <a:gd name="connsiteX6550" fmla="*/ 4943380 w 4999285"/>
              <a:gd name="connsiteY6550" fmla="*/ 271584 h 1624990"/>
              <a:gd name="connsiteX6551" fmla="*/ 4939094 w 4999285"/>
              <a:gd name="connsiteY6551" fmla="*/ 287299 h 1624990"/>
              <a:gd name="connsiteX6552" fmla="*/ 4938618 w 4999285"/>
              <a:gd name="connsiteY6552" fmla="*/ 281109 h 1624990"/>
              <a:gd name="connsiteX6553" fmla="*/ 4936236 w 4999285"/>
              <a:gd name="connsiteY6553" fmla="*/ 297778 h 1624990"/>
              <a:gd name="connsiteX6554" fmla="*/ 4939094 w 4999285"/>
              <a:gd name="connsiteY6554" fmla="*/ 287299 h 1624990"/>
              <a:gd name="connsiteX6555" fmla="*/ 4940999 w 4999285"/>
              <a:gd name="connsiteY6555" fmla="*/ 312065 h 1624990"/>
              <a:gd name="connsiteX6556" fmla="*/ 4942617 w 4999285"/>
              <a:gd name="connsiteY6556" fmla="*/ 324316 h 1624990"/>
              <a:gd name="connsiteX6557" fmla="*/ 4942111 w 4999285"/>
              <a:gd name="connsiteY6557" fmla="*/ 326683 h 1624990"/>
              <a:gd name="connsiteX6558" fmla="*/ 4943822 w 4999285"/>
              <a:gd name="connsiteY6558" fmla="*/ 326683 h 1624990"/>
              <a:gd name="connsiteX6559" fmla="*/ 4942695 w 4999285"/>
              <a:gd name="connsiteY6559" fmla="*/ 324906 h 1624990"/>
              <a:gd name="connsiteX6560" fmla="*/ 4942617 w 4999285"/>
              <a:gd name="connsiteY6560" fmla="*/ 324316 h 1624990"/>
              <a:gd name="connsiteX6561" fmla="*/ 4942672 w 4999285"/>
              <a:gd name="connsiteY6561" fmla="*/ 324058 h 1624990"/>
              <a:gd name="connsiteX6562" fmla="*/ 4945761 w 4999285"/>
              <a:gd name="connsiteY6562" fmla="*/ 314446 h 1624990"/>
              <a:gd name="connsiteX6563" fmla="*/ 4948372 w 4999285"/>
              <a:gd name="connsiteY6563" fmla="*/ 319231 h 1624990"/>
              <a:gd name="connsiteX6564" fmla="*/ 4948192 w 4999285"/>
              <a:gd name="connsiteY6564" fmla="*/ 326683 h 1624990"/>
              <a:gd name="connsiteX6565" fmla="*/ 4948501 w 4999285"/>
              <a:gd name="connsiteY6565" fmla="*/ 326683 h 1624990"/>
              <a:gd name="connsiteX6566" fmla="*/ 4949391 w 4999285"/>
              <a:gd name="connsiteY6566" fmla="*/ 321578 h 1624990"/>
              <a:gd name="connsiteX6567" fmla="*/ 4950524 w 4999285"/>
              <a:gd name="connsiteY6567" fmla="*/ 319209 h 1624990"/>
              <a:gd name="connsiteX6568" fmla="*/ 4951140 w 4999285"/>
              <a:gd name="connsiteY6568" fmla="*/ 324405 h 1624990"/>
              <a:gd name="connsiteX6569" fmla="*/ 4951066 w 4999285"/>
              <a:gd name="connsiteY6569" fmla="*/ 326683 h 1624990"/>
              <a:gd name="connsiteX6570" fmla="*/ 4951410 w 4999285"/>
              <a:gd name="connsiteY6570" fmla="*/ 326683 h 1624990"/>
              <a:gd name="connsiteX6571" fmla="*/ 4951140 w 4999285"/>
              <a:gd name="connsiteY6571" fmla="*/ 324405 h 1624990"/>
              <a:gd name="connsiteX6572" fmla="*/ 4951195 w 4999285"/>
              <a:gd name="connsiteY6572" fmla="*/ 322717 h 1624990"/>
              <a:gd name="connsiteX6573" fmla="*/ 4952905 w 4999285"/>
              <a:gd name="connsiteY6573" fmla="*/ 314446 h 1624990"/>
              <a:gd name="connsiteX6574" fmla="*/ 4956122 w 4999285"/>
              <a:gd name="connsiteY6574" fmla="*/ 326594 h 1624990"/>
              <a:gd name="connsiteX6575" fmla="*/ 4956117 w 4999285"/>
              <a:gd name="connsiteY6575" fmla="*/ 326683 h 1624990"/>
              <a:gd name="connsiteX6576" fmla="*/ 4963368 w 4999285"/>
              <a:gd name="connsiteY6576" fmla="*/ 326683 h 1624990"/>
              <a:gd name="connsiteX6577" fmla="*/ 4964818 w 4999285"/>
              <a:gd name="connsiteY6577" fmla="*/ 335614 h 1624990"/>
              <a:gd name="connsiteX6578" fmla="*/ 4967065 w 4999285"/>
              <a:gd name="connsiteY6578" fmla="*/ 336431 h 1624990"/>
              <a:gd name="connsiteX6579" fmla="*/ 4967429 w 4999285"/>
              <a:gd name="connsiteY6579" fmla="*/ 326683 h 1624990"/>
              <a:gd name="connsiteX6580" fmla="*/ 4981612 w 4999285"/>
              <a:gd name="connsiteY6580" fmla="*/ 326683 h 1624990"/>
              <a:gd name="connsiteX6581" fmla="*/ 4984768 w 4999285"/>
              <a:gd name="connsiteY6581" fmla="*/ 341674 h 1624990"/>
              <a:gd name="connsiteX6582" fmla="*/ 4986250 w 4999285"/>
              <a:gd name="connsiteY6582" fmla="*/ 354664 h 1624990"/>
              <a:gd name="connsiteX6583" fmla="*/ 4976725 w 4999285"/>
              <a:gd name="connsiteY6583" fmla="*/ 378476 h 1624990"/>
              <a:gd name="connsiteX6584" fmla="*/ 4972914 w 4999285"/>
              <a:gd name="connsiteY6584" fmla="*/ 373231 h 1624990"/>
              <a:gd name="connsiteX6585" fmla="*/ 4971962 w 4999285"/>
              <a:gd name="connsiteY6585" fmla="*/ 352283 h 1624990"/>
              <a:gd name="connsiteX6586" fmla="*/ 4972401 w 4999285"/>
              <a:gd name="connsiteY6586" fmla="*/ 372525 h 1624990"/>
              <a:gd name="connsiteX6587" fmla="*/ 4972914 w 4999285"/>
              <a:gd name="connsiteY6587" fmla="*/ 373231 h 1624990"/>
              <a:gd name="connsiteX6588" fmla="*/ 4974343 w 4999285"/>
              <a:gd name="connsiteY6588" fmla="*/ 404670 h 1624990"/>
              <a:gd name="connsiteX6589" fmla="*/ 4973597 w 4999285"/>
              <a:gd name="connsiteY6589" fmla="*/ 428029 h 1624990"/>
              <a:gd name="connsiteX6590" fmla="*/ 4973505 w 4999285"/>
              <a:gd name="connsiteY6590" fmla="*/ 429944 h 1624990"/>
              <a:gd name="connsiteX6591" fmla="*/ 4971962 w 4999285"/>
              <a:gd name="connsiteY6591" fmla="*/ 428483 h 1624990"/>
              <a:gd name="connsiteX6592" fmla="*/ 4965414 w 4999285"/>
              <a:gd name="connsiteY6592" fmla="*/ 425209 h 1624990"/>
              <a:gd name="connsiteX6593" fmla="*/ 4964818 w 4999285"/>
              <a:gd name="connsiteY6593" fmla="*/ 423720 h 1624990"/>
              <a:gd name="connsiteX6594" fmla="*/ 4962852 w 4999285"/>
              <a:gd name="connsiteY6594" fmla="*/ 423927 h 1624990"/>
              <a:gd name="connsiteX6595" fmla="*/ 4962437 w 4999285"/>
              <a:gd name="connsiteY6595" fmla="*/ 423720 h 1624990"/>
              <a:gd name="connsiteX6596" fmla="*/ 4962257 w 4999285"/>
              <a:gd name="connsiteY6596" fmla="*/ 423990 h 1624990"/>
              <a:gd name="connsiteX6597" fmla="*/ 4961755 w 4999285"/>
              <a:gd name="connsiteY6597" fmla="*/ 424043 h 1624990"/>
              <a:gd name="connsiteX6598" fmla="*/ 4961849 w 4999285"/>
              <a:gd name="connsiteY6598" fmla="*/ 424601 h 1624990"/>
              <a:gd name="connsiteX6599" fmla="*/ 4957675 w 4999285"/>
              <a:gd name="connsiteY6599" fmla="*/ 430864 h 1624990"/>
              <a:gd name="connsiteX6600" fmla="*/ 4957675 w 4999285"/>
              <a:gd name="connsiteY6600" fmla="*/ 478489 h 1624990"/>
              <a:gd name="connsiteX6601" fmla="*/ 4959411 w 4999285"/>
              <a:gd name="connsiteY6601" fmla="*/ 540979 h 1624990"/>
              <a:gd name="connsiteX6602" fmla="*/ 4957675 w 4999285"/>
              <a:gd name="connsiteY6602" fmla="*/ 540401 h 1624990"/>
              <a:gd name="connsiteX6603" fmla="*/ 4957295 w 4999285"/>
              <a:gd name="connsiteY6603" fmla="*/ 544470 h 1624990"/>
              <a:gd name="connsiteX6604" fmla="*/ 4959636 w 4999285"/>
              <a:gd name="connsiteY6604" fmla="*/ 549096 h 1624990"/>
              <a:gd name="connsiteX6605" fmla="*/ 4960056 w 4999285"/>
              <a:gd name="connsiteY6605" fmla="*/ 564214 h 1624990"/>
              <a:gd name="connsiteX6606" fmla="*/ 4952912 w 4999285"/>
              <a:gd name="connsiteY6606" fmla="*/ 547545 h 1624990"/>
              <a:gd name="connsiteX6607" fmla="*/ 4945768 w 4999285"/>
              <a:gd name="connsiteY6607" fmla="*/ 535639 h 1624990"/>
              <a:gd name="connsiteX6608" fmla="*/ 4955293 w 4999285"/>
              <a:gd name="connsiteY6608" fmla="*/ 585645 h 1624990"/>
              <a:gd name="connsiteX6609" fmla="*/ 4948150 w 4999285"/>
              <a:gd name="connsiteY6609" fmla="*/ 576120 h 1624990"/>
              <a:gd name="connsiteX6610" fmla="*/ 4950531 w 4999285"/>
              <a:gd name="connsiteY6610" fmla="*/ 583264 h 1624990"/>
              <a:gd name="connsiteX6611" fmla="*/ 4960056 w 4999285"/>
              <a:gd name="connsiteY6611" fmla="*/ 618983 h 1624990"/>
              <a:gd name="connsiteX6612" fmla="*/ 4965313 w 4999285"/>
              <a:gd name="connsiteY6612" fmla="*/ 637725 h 1624990"/>
              <a:gd name="connsiteX6613" fmla="*/ 4957675 w 4999285"/>
              <a:gd name="connsiteY6613" fmla="*/ 640414 h 1624990"/>
              <a:gd name="connsiteX6614" fmla="*/ 4967200 w 4999285"/>
              <a:gd name="connsiteY6614" fmla="*/ 657083 h 1624990"/>
              <a:gd name="connsiteX6615" fmla="*/ 4962437 w 4999285"/>
              <a:gd name="connsiteY6615" fmla="*/ 664226 h 1624990"/>
              <a:gd name="connsiteX6616" fmla="*/ 4948150 w 4999285"/>
              <a:gd name="connsiteY6616" fmla="*/ 661845 h 1624990"/>
              <a:gd name="connsiteX6617" fmla="*/ 4967200 w 4999285"/>
              <a:gd name="connsiteY6617" fmla="*/ 695183 h 1624990"/>
              <a:gd name="connsiteX6618" fmla="*/ 4981487 w 4999285"/>
              <a:gd name="connsiteY6618" fmla="*/ 711851 h 1624990"/>
              <a:gd name="connsiteX6619" fmla="*/ 4971962 w 4999285"/>
              <a:gd name="connsiteY6619" fmla="*/ 718995 h 1624990"/>
              <a:gd name="connsiteX6620" fmla="*/ 4981487 w 4999285"/>
              <a:gd name="connsiteY6620" fmla="*/ 726139 h 1624990"/>
              <a:gd name="connsiteX6621" fmla="*/ 4988631 w 4999285"/>
              <a:gd name="connsiteY6621" fmla="*/ 733283 h 1624990"/>
              <a:gd name="connsiteX6622" fmla="*/ 4974343 w 4999285"/>
              <a:gd name="connsiteY6622" fmla="*/ 738045 h 1624990"/>
              <a:gd name="connsiteX6623" fmla="*/ 4962437 w 4999285"/>
              <a:gd name="connsiteY6623" fmla="*/ 740426 h 1624990"/>
              <a:gd name="connsiteX6624" fmla="*/ 4971962 w 4999285"/>
              <a:gd name="connsiteY6624" fmla="*/ 747570 h 1624990"/>
              <a:gd name="connsiteX6625" fmla="*/ 4976725 w 4999285"/>
              <a:gd name="connsiteY6625" fmla="*/ 754714 h 1624990"/>
              <a:gd name="connsiteX6626" fmla="*/ 4973561 w 4999285"/>
              <a:gd name="connsiteY6626" fmla="*/ 792070 h 1624990"/>
              <a:gd name="connsiteX6627" fmla="*/ 4971622 w 4999285"/>
              <a:gd name="connsiteY6627" fmla="*/ 811454 h 1624990"/>
              <a:gd name="connsiteX6628" fmla="*/ 4969581 w 4999285"/>
              <a:gd name="connsiteY6628" fmla="*/ 809483 h 1624990"/>
              <a:gd name="connsiteX6629" fmla="*/ 4967117 w 4999285"/>
              <a:gd name="connsiteY6629" fmla="*/ 814715 h 1624990"/>
              <a:gd name="connsiteX6630" fmla="*/ 4964818 w 4999285"/>
              <a:gd name="connsiteY6630" fmla="*/ 761858 h 1624990"/>
              <a:gd name="connsiteX6631" fmla="*/ 4960056 w 4999285"/>
              <a:gd name="connsiteY6631" fmla="*/ 738045 h 1624990"/>
              <a:gd name="connsiteX6632" fmla="*/ 4957675 w 4999285"/>
              <a:gd name="connsiteY6632" fmla="*/ 747570 h 1624990"/>
              <a:gd name="connsiteX6633" fmla="*/ 4948150 w 4999285"/>
              <a:gd name="connsiteY6633" fmla="*/ 835676 h 1624990"/>
              <a:gd name="connsiteX6634" fmla="*/ 4962437 w 4999285"/>
              <a:gd name="connsiteY6634" fmla="*/ 904733 h 1624990"/>
              <a:gd name="connsiteX6635" fmla="*/ 4955293 w 4999285"/>
              <a:gd name="connsiteY6635" fmla="*/ 911876 h 1624990"/>
              <a:gd name="connsiteX6636" fmla="*/ 4954233 w 4999285"/>
              <a:gd name="connsiteY6636" fmla="*/ 921417 h 1624990"/>
              <a:gd name="connsiteX6637" fmla="*/ 4946881 w 4999285"/>
              <a:gd name="connsiteY6637" fmla="*/ 873334 h 1624990"/>
              <a:gd name="connsiteX6638" fmla="*/ 4936243 w 4999285"/>
              <a:gd name="connsiteY6638" fmla="*/ 869014 h 1624990"/>
              <a:gd name="connsiteX6639" fmla="*/ 4945768 w 4999285"/>
              <a:gd name="connsiteY6639" fmla="*/ 1021414 h 1624990"/>
              <a:gd name="connsiteX6640" fmla="*/ 4938625 w 4999285"/>
              <a:gd name="connsiteY6640" fmla="*/ 1002364 h 1624990"/>
              <a:gd name="connsiteX6641" fmla="*/ 4936243 w 4999285"/>
              <a:gd name="connsiteY6641" fmla="*/ 988076 h 1624990"/>
              <a:gd name="connsiteX6642" fmla="*/ 4919575 w 4999285"/>
              <a:gd name="connsiteY6642" fmla="*/ 952358 h 1624990"/>
              <a:gd name="connsiteX6643" fmla="*/ 4907668 w 4999285"/>
              <a:gd name="connsiteY6643" fmla="*/ 916639 h 1624990"/>
              <a:gd name="connsiteX6644" fmla="*/ 4912431 w 4999285"/>
              <a:gd name="connsiteY6644" fmla="*/ 935689 h 1624990"/>
              <a:gd name="connsiteX6645" fmla="*/ 4915328 w 4999285"/>
              <a:gd name="connsiteY6645" fmla="*/ 945170 h 1624990"/>
              <a:gd name="connsiteX6646" fmla="*/ 4907668 w 4999285"/>
              <a:gd name="connsiteY6646" fmla="*/ 923783 h 1624990"/>
              <a:gd name="connsiteX6647" fmla="*/ 4900525 w 4999285"/>
              <a:gd name="connsiteY6647" fmla="*/ 940451 h 1624990"/>
              <a:gd name="connsiteX6648" fmla="*/ 4905287 w 4999285"/>
              <a:gd name="connsiteY6648" fmla="*/ 1033320 h 1624990"/>
              <a:gd name="connsiteX6649" fmla="*/ 4929819 w 4999285"/>
              <a:gd name="connsiteY6649" fmla="*/ 1137768 h 1624990"/>
              <a:gd name="connsiteX6650" fmla="*/ 4943113 w 4999285"/>
              <a:gd name="connsiteY6650" fmla="*/ 1189704 h 1624990"/>
              <a:gd name="connsiteX6651" fmla="*/ 4945992 w 4999285"/>
              <a:gd name="connsiteY6651" fmla="*/ 1266712 h 1624990"/>
              <a:gd name="connsiteX6652" fmla="*/ 4946702 w 4999285"/>
              <a:gd name="connsiteY6652" fmla="*/ 1280386 h 1624990"/>
              <a:gd name="connsiteX6653" fmla="*/ 4949210 w 4999285"/>
              <a:gd name="connsiteY6653" fmla="*/ 1292118 h 1624990"/>
              <a:gd name="connsiteX6654" fmla="*/ 4947846 w 4999285"/>
              <a:gd name="connsiteY6654" fmla="*/ 1302442 h 1624990"/>
              <a:gd name="connsiteX6655" fmla="*/ 4949789 w 4999285"/>
              <a:gd name="connsiteY6655" fmla="*/ 1339881 h 1624990"/>
              <a:gd name="connsiteX6656" fmla="*/ 4949346 w 4999285"/>
              <a:gd name="connsiteY6656" fmla="*/ 1327852 h 1624990"/>
              <a:gd name="connsiteX6657" fmla="*/ 4952354 w 4999285"/>
              <a:gd name="connsiteY6657" fmla="*/ 1321038 h 1624990"/>
              <a:gd name="connsiteX6658" fmla="*/ 4953003 w 4999285"/>
              <a:gd name="connsiteY6658" fmla="*/ 1322894 h 1624990"/>
              <a:gd name="connsiteX6659" fmla="*/ 4957027 w 4999285"/>
              <a:gd name="connsiteY6659" fmla="*/ 1297037 h 1624990"/>
              <a:gd name="connsiteX6660" fmla="*/ 4955983 w 4999285"/>
              <a:gd name="connsiteY6660" fmla="*/ 1294856 h 1624990"/>
              <a:gd name="connsiteX6661" fmla="*/ 4954736 w 4999285"/>
              <a:gd name="connsiteY6661" fmla="*/ 1287700 h 1624990"/>
              <a:gd name="connsiteX6662" fmla="*/ 4952354 w 4999285"/>
              <a:gd name="connsiteY6662" fmla="*/ 1301988 h 1624990"/>
              <a:gd name="connsiteX6663" fmla="*/ 4949265 w 4999285"/>
              <a:gd name="connsiteY6663" fmla="*/ 1292376 h 1624990"/>
              <a:gd name="connsiteX6664" fmla="*/ 4949210 w 4999285"/>
              <a:gd name="connsiteY6664" fmla="*/ 1292118 h 1624990"/>
              <a:gd name="connsiteX6665" fmla="*/ 4949288 w 4999285"/>
              <a:gd name="connsiteY6665" fmla="*/ 1291528 h 1624990"/>
              <a:gd name="connsiteX6666" fmla="*/ 4954736 w 4999285"/>
              <a:gd name="connsiteY6666" fmla="*/ 1282938 h 1624990"/>
              <a:gd name="connsiteX6667" fmla="*/ 4957537 w 4999285"/>
              <a:gd name="connsiteY6667" fmla="*/ 1286024 h 1624990"/>
              <a:gd name="connsiteX6668" fmla="*/ 4957733 w 4999285"/>
              <a:gd name="connsiteY6668" fmla="*/ 1292029 h 1624990"/>
              <a:gd name="connsiteX6669" fmla="*/ 4957497 w 4999285"/>
              <a:gd name="connsiteY6669" fmla="*/ 1294017 h 1624990"/>
              <a:gd name="connsiteX6670" fmla="*/ 4957675 w 4999285"/>
              <a:gd name="connsiteY6670" fmla="*/ 1292876 h 1624990"/>
              <a:gd name="connsiteX6671" fmla="*/ 4957746 w 4999285"/>
              <a:gd name="connsiteY6671" fmla="*/ 1292421 h 1624990"/>
              <a:gd name="connsiteX6672" fmla="*/ 4957733 w 4999285"/>
              <a:gd name="connsiteY6672" fmla="*/ 1292029 h 1624990"/>
              <a:gd name="connsiteX6673" fmla="*/ 4958660 w 4999285"/>
              <a:gd name="connsiteY6673" fmla="*/ 1284214 h 1624990"/>
              <a:gd name="connsiteX6674" fmla="*/ 4950531 w 4999285"/>
              <a:gd name="connsiteY6674" fmla="*/ 1247633 h 1624990"/>
              <a:gd name="connsiteX6675" fmla="*/ 4946827 w 4999285"/>
              <a:gd name="connsiteY6675" fmla="*/ 1208410 h 1624990"/>
              <a:gd name="connsiteX6676" fmla="*/ 4946487 w 4999285"/>
              <a:gd name="connsiteY6676" fmla="*/ 1203440 h 1624990"/>
              <a:gd name="connsiteX6677" fmla="*/ 4954363 w 4999285"/>
              <a:gd name="connsiteY6677" fmla="*/ 1235995 h 1624990"/>
              <a:gd name="connsiteX6678" fmla="*/ 4954881 w 4999285"/>
              <a:gd name="connsiteY6678" fmla="*/ 1238196 h 1624990"/>
              <a:gd name="connsiteX6679" fmla="*/ 4952912 w 4999285"/>
              <a:gd name="connsiteY6679" fmla="*/ 1250014 h 1624990"/>
              <a:gd name="connsiteX6680" fmla="*/ 4959521 w 4999285"/>
              <a:gd name="connsiteY6680" fmla="*/ 1264556 h 1624990"/>
              <a:gd name="connsiteX6681" fmla="*/ 4959554 w 4999285"/>
              <a:gd name="connsiteY6681" fmla="*/ 1264103 h 1624990"/>
              <a:gd name="connsiteX6682" fmla="*/ 4959739 w 4999285"/>
              <a:gd name="connsiteY6682" fmla="*/ 1265035 h 1624990"/>
              <a:gd name="connsiteX6683" fmla="*/ 4961436 w 4999285"/>
              <a:gd name="connsiteY6683" fmla="*/ 1268768 h 1624990"/>
              <a:gd name="connsiteX6684" fmla="*/ 4961016 w 4999285"/>
              <a:gd name="connsiteY6684" fmla="*/ 1271457 h 1624990"/>
              <a:gd name="connsiteX6685" fmla="*/ 4961879 w 4999285"/>
              <a:gd name="connsiteY6685" fmla="*/ 1275794 h 1624990"/>
              <a:gd name="connsiteX6686" fmla="*/ 4962715 w 4999285"/>
              <a:gd name="connsiteY6686" fmla="*/ 1289840 h 1624990"/>
              <a:gd name="connsiteX6687" fmla="*/ 4961190 w 4999285"/>
              <a:gd name="connsiteY6687" fmla="*/ 1295600 h 1624990"/>
              <a:gd name="connsiteX6688" fmla="*/ 4964357 w 4999285"/>
              <a:gd name="connsiteY6688" fmla="*/ 1309852 h 1624990"/>
              <a:gd name="connsiteX6689" fmla="*/ 4964685 w 4999285"/>
              <a:gd name="connsiteY6689" fmla="*/ 1321481 h 1624990"/>
              <a:gd name="connsiteX6690" fmla="*/ 4962437 w 4999285"/>
              <a:gd name="connsiteY6690" fmla="*/ 1342883 h 1624990"/>
              <a:gd name="connsiteX6691" fmla="*/ 4960266 w 4999285"/>
              <a:gd name="connsiteY6691" fmla="*/ 1355910 h 1624990"/>
              <a:gd name="connsiteX6692" fmla="*/ 4964261 w 4999285"/>
              <a:gd name="connsiteY6692" fmla="*/ 1363900 h 1624990"/>
              <a:gd name="connsiteX6693" fmla="*/ 4962147 w 4999285"/>
              <a:gd name="connsiteY6693" fmla="*/ 1368880 h 1624990"/>
              <a:gd name="connsiteX6694" fmla="*/ 4958678 w 4999285"/>
              <a:gd name="connsiteY6694" fmla="*/ 1365434 h 1624990"/>
              <a:gd name="connsiteX6695" fmla="*/ 4954049 w 4999285"/>
              <a:gd name="connsiteY6695" fmla="*/ 1393208 h 1624990"/>
              <a:gd name="connsiteX6696" fmla="*/ 4954736 w 4999285"/>
              <a:gd name="connsiteY6696" fmla="*/ 1394856 h 1624990"/>
              <a:gd name="connsiteX6697" fmla="*/ 4959498 w 4999285"/>
              <a:gd name="connsiteY6697" fmla="*/ 1404381 h 1624990"/>
              <a:gd name="connsiteX6698" fmla="*/ 4957117 w 4999285"/>
              <a:gd name="connsiteY6698" fmla="*/ 1423431 h 1624990"/>
              <a:gd name="connsiteX6699" fmla="*/ 4947592 w 4999285"/>
              <a:gd name="connsiteY6699" fmla="*/ 1390094 h 1624990"/>
              <a:gd name="connsiteX6700" fmla="*/ 4949973 w 4999285"/>
              <a:gd name="connsiteY6700" fmla="*/ 1416288 h 1624990"/>
              <a:gd name="connsiteX6701" fmla="*/ 4940448 w 4999285"/>
              <a:gd name="connsiteY6701" fmla="*/ 1394856 h 1624990"/>
              <a:gd name="connsiteX6702" fmla="*/ 4940197 w 4999285"/>
              <a:gd name="connsiteY6702" fmla="*/ 1396862 h 1624990"/>
              <a:gd name="connsiteX6703" fmla="*/ 4939247 w 4999285"/>
              <a:gd name="connsiteY6703" fmla="*/ 1395436 h 1624990"/>
              <a:gd name="connsiteX6704" fmla="*/ 4938625 w 4999285"/>
              <a:gd name="connsiteY6704" fmla="*/ 1397651 h 1624990"/>
              <a:gd name="connsiteX6705" fmla="*/ 4934127 w 4999285"/>
              <a:gd name="connsiteY6705" fmla="*/ 1396623 h 1624990"/>
              <a:gd name="connsiteX6706" fmla="*/ 4932283 w 4999285"/>
              <a:gd name="connsiteY6706" fmla="*/ 1391228 h 1624990"/>
              <a:gd name="connsiteX6707" fmla="*/ 4914254 w 4999285"/>
              <a:gd name="connsiteY6707" fmla="*/ 1397238 h 1624990"/>
              <a:gd name="connsiteX6708" fmla="*/ 4909492 w 4999285"/>
              <a:gd name="connsiteY6708" fmla="*/ 1409144 h 1624990"/>
              <a:gd name="connsiteX6709" fmla="*/ 4845198 w 4999285"/>
              <a:gd name="connsiteY6709" fmla="*/ 1478200 h 1624990"/>
              <a:gd name="connsiteX6710" fmla="*/ 4797573 w 4999285"/>
              <a:gd name="connsiteY6710" fmla="*/ 1499631 h 1624990"/>
              <a:gd name="connsiteX6711" fmla="*/ 4714229 w 4999285"/>
              <a:gd name="connsiteY6711" fmla="*/ 1521063 h 1624990"/>
              <a:gd name="connsiteX6712" fmla="*/ 4716611 w 4999285"/>
              <a:gd name="connsiteY6712" fmla="*/ 1511538 h 1624990"/>
              <a:gd name="connsiteX6713" fmla="*/ 4743436 w 4999285"/>
              <a:gd name="connsiteY6713" fmla="*/ 1482846 h 1624990"/>
              <a:gd name="connsiteX6714" fmla="*/ 4732136 w 4999285"/>
              <a:gd name="connsiteY6714" fmla="*/ 1489916 h 1624990"/>
              <a:gd name="connsiteX6715" fmla="*/ 4735661 w 4999285"/>
              <a:gd name="connsiteY6715" fmla="*/ 1475819 h 1624990"/>
              <a:gd name="connsiteX6716" fmla="*/ 4754711 w 4999285"/>
              <a:gd name="connsiteY6716" fmla="*/ 1473438 h 1624990"/>
              <a:gd name="connsiteX6717" fmla="*/ 4761854 w 4999285"/>
              <a:gd name="connsiteY6717" fmla="*/ 1461531 h 1624990"/>
              <a:gd name="connsiteX6718" fmla="*/ 4768998 w 4999285"/>
              <a:gd name="connsiteY6718" fmla="*/ 1468675 h 1624990"/>
              <a:gd name="connsiteX6719" fmla="*/ 4778523 w 4999285"/>
              <a:gd name="connsiteY6719" fmla="*/ 1468675 h 1624990"/>
              <a:gd name="connsiteX6720" fmla="*/ 4790429 w 4999285"/>
              <a:gd name="connsiteY6720" fmla="*/ 1471056 h 1624990"/>
              <a:gd name="connsiteX6721" fmla="*/ 4802336 w 4999285"/>
              <a:gd name="connsiteY6721" fmla="*/ 1468675 h 1624990"/>
              <a:gd name="connsiteX6722" fmla="*/ 4768998 w 4999285"/>
              <a:gd name="connsiteY6722" fmla="*/ 1452006 h 1624990"/>
              <a:gd name="connsiteX6723" fmla="*/ 4761854 w 4999285"/>
              <a:gd name="connsiteY6723" fmla="*/ 1454388 h 1624990"/>
              <a:gd name="connsiteX6724" fmla="*/ 4754711 w 4999285"/>
              <a:gd name="connsiteY6724" fmla="*/ 1459150 h 1624990"/>
              <a:gd name="connsiteX6725" fmla="*/ 4776142 w 4999285"/>
              <a:gd name="connsiteY6725" fmla="*/ 1440100 h 1624990"/>
              <a:gd name="connsiteX6726" fmla="*/ 4785667 w 4999285"/>
              <a:gd name="connsiteY6726" fmla="*/ 1432956 h 1624990"/>
              <a:gd name="connsiteX6727" fmla="*/ 4801439 w 4999285"/>
              <a:gd name="connsiteY6727" fmla="*/ 1431215 h 1624990"/>
              <a:gd name="connsiteX6728" fmla="*/ 4799954 w 4999285"/>
              <a:gd name="connsiteY6728" fmla="*/ 1452006 h 1624990"/>
              <a:gd name="connsiteX6729" fmla="*/ 4809479 w 4999285"/>
              <a:gd name="connsiteY6729" fmla="*/ 1447244 h 1624990"/>
              <a:gd name="connsiteX6730" fmla="*/ 4816647 w 4999285"/>
              <a:gd name="connsiteY6730" fmla="*/ 1440076 h 1624990"/>
              <a:gd name="connsiteX6731" fmla="*/ 4816670 w 4999285"/>
              <a:gd name="connsiteY6731" fmla="*/ 1451145 h 1624990"/>
              <a:gd name="connsiteX6732" fmla="*/ 4816825 w 4999285"/>
              <a:gd name="connsiteY6732" fmla="*/ 1454134 h 1624990"/>
              <a:gd name="connsiteX6733" fmla="*/ 4797573 w 4999285"/>
              <a:gd name="connsiteY6733" fmla="*/ 1478200 h 1624990"/>
              <a:gd name="connsiteX6734" fmla="*/ 4823767 w 4999285"/>
              <a:gd name="connsiteY6734" fmla="*/ 1468675 h 1624990"/>
              <a:gd name="connsiteX6735" fmla="*/ 4830911 w 4999285"/>
              <a:gd name="connsiteY6735" fmla="*/ 1459150 h 1624990"/>
              <a:gd name="connsiteX6736" fmla="*/ 4866359 w 4999285"/>
              <a:gd name="connsiteY6736" fmla="*/ 1416700 h 1624990"/>
              <a:gd name="connsiteX6737" fmla="*/ 4869011 w 4999285"/>
              <a:gd name="connsiteY6737" fmla="*/ 1437719 h 1624990"/>
              <a:gd name="connsiteX6738" fmla="*/ 4866396 w 4999285"/>
              <a:gd name="connsiteY6738" fmla="*/ 1416656 h 1624990"/>
              <a:gd name="connsiteX6739" fmla="*/ 4866359 w 4999285"/>
              <a:gd name="connsiteY6739" fmla="*/ 1416700 h 1624990"/>
              <a:gd name="connsiteX6740" fmla="*/ 4865920 w 4999285"/>
              <a:gd name="connsiteY6740" fmla="*/ 1413226 h 1624990"/>
              <a:gd name="connsiteX6741" fmla="*/ 4861444 w 4999285"/>
              <a:gd name="connsiteY6741" fmla="*/ 1382755 h 1624990"/>
              <a:gd name="connsiteX6742" fmla="*/ 4859425 w 4999285"/>
              <a:gd name="connsiteY6742" fmla="*/ 1373057 h 1624990"/>
              <a:gd name="connsiteX6743" fmla="*/ 4861867 w 4999285"/>
              <a:gd name="connsiteY6743" fmla="*/ 1368663 h 1624990"/>
              <a:gd name="connsiteX6744" fmla="*/ 4876154 w 4999285"/>
              <a:gd name="connsiteY6744" fmla="*/ 1337706 h 1624990"/>
              <a:gd name="connsiteX6745" fmla="*/ 4873773 w 4999285"/>
              <a:gd name="connsiteY6745" fmla="*/ 1321038 h 1624990"/>
              <a:gd name="connsiteX6746" fmla="*/ 4868545 w 4999285"/>
              <a:gd name="connsiteY6746" fmla="*/ 1312673 h 1624990"/>
              <a:gd name="connsiteX6747" fmla="*/ 4863416 w 4999285"/>
              <a:gd name="connsiteY6747" fmla="*/ 1320029 h 1624990"/>
              <a:gd name="connsiteX6748" fmla="*/ 4863910 w 4999285"/>
              <a:gd name="connsiteY6748" fmla="*/ 1326370 h 1624990"/>
              <a:gd name="connsiteX6749" fmla="*/ 4864248 w 4999285"/>
              <a:gd name="connsiteY6749" fmla="*/ 1335325 h 1624990"/>
              <a:gd name="connsiteX6750" fmla="*/ 4862492 w 4999285"/>
              <a:gd name="connsiteY6750" fmla="*/ 1321354 h 1624990"/>
              <a:gd name="connsiteX6751" fmla="*/ 4862425 w 4999285"/>
              <a:gd name="connsiteY6751" fmla="*/ 1321451 h 1624990"/>
              <a:gd name="connsiteX6752" fmla="*/ 4862445 w 4999285"/>
              <a:gd name="connsiteY6752" fmla="*/ 1320976 h 1624990"/>
              <a:gd name="connsiteX6753" fmla="*/ 4861218 w 4999285"/>
              <a:gd name="connsiteY6753" fmla="*/ 1311216 h 1624990"/>
              <a:gd name="connsiteX6754" fmla="*/ 4861095 w 4999285"/>
              <a:gd name="connsiteY6754" fmla="*/ 1284643 h 1624990"/>
              <a:gd name="connsiteX6755" fmla="*/ 4863663 w 4999285"/>
              <a:gd name="connsiteY6755" fmla="*/ 1291814 h 1624990"/>
              <a:gd name="connsiteX6756" fmla="*/ 4864522 w 4999285"/>
              <a:gd name="connsiteY6756" fmla="*/ 1271251 h 1624990"/>
              <a:gd name="connsiteX6757" fmla="*/ 4868904 w 4999285"/>
              <a:gd name="connsiteY6757" fmla="*/ 1227995 h 1624990"/>
              <a:gd name="connsiteX6758" fmla="*/ 4869568 w 4999285"/>
              <a:gd name="connsiteY6758" fmla="*/ 1235726 h 1624990"/>
              <a:gd name="connsiteX6759" fmla="*/ 4873195 w 4999285"/>
              <a:gd name="connsiteY6759" fmla="*/ 1241771 h 1624990"/>
              <a:gd name="connsiteX6760" fmla="*/ 4873624 w 4999285"/>
              <a:gd name="connsiteY6760" fmla="*/ 1248484 h 1624990"/>
              <a:gd name="connsiteX6761" fmla="*/ 4876392 w 4999285"/>
              <a:gd name="connsiteY6761" fmla="*/ 1247100 h 1624990"/>
              <a:gd name="connsiteX6762" fmla="*/ 4873195 w 4999285"/>
              <a:gd name="connsiteY6762" fmla="*/ 1241771 h 1624990"/>
              <a:gd name="connsiteX6763" fmla="*/ 4872505 w 4999285"/>
              <a:gd name="connsiteY6763" fmla="*/ 1230989 h 1624990"/>
              <a:gd name="connsiteX6764" fmla="*/ 4869568 w 4999285"/>
              <a:gd name="connsiteY6764" fmla="*/ 1221439 h 1624990"/>
              <a:gd name="connsiteX6765" fmla="*/ 4868904 w 4999285"/>
              <a:gd name="connsiteY6765" fmla="*/ 1227995 h 1624990"/>
              <a:gd name="connsiteX6766" fmla="*/ 4866616 w 4999285"/>
              <a:gd name="connsiteY6766" fmla="*/ 1201359 h 1624990"/>
              <a:gd name="connsiteX6767" fmla="*/ 4869568 w 4999285"/>
              <a:gd name="connsiteY6767" fmla="*/ 1128570 h 1624990"/>
              <a:gd name="connsiteX6768" fmla="*/ 4871950 w 4999285"/>
              <a:gd name="connsiteY6768" fmla="*/ 1140476 h 1624990"/>
              <a:gd name="connsiteX6769" fmla="*/ 4869997 w 4999285"/>
              <a:gd name="connsiteY6769" fmla="*/ 1122905 h 1624990"/>
              <a:gd name="connsiteX6770" fmla="*/ 4870926 w 4999285"/>
              <a:gd name="connsiteY6770" fmla="*/ 1110637 h 1624990"/>
              <a:gd name="connsiteX6771" fmla="*/ 4871572 w 4999285"/>
              <a:gd name="connsiteY6771" fmla="*/ 1103493 h 1624990"/>
              <a:gd name="connsiteX6772" fmla="*/ 4875142 w 4999285"/>
              <a:gd name="connsiteY6772" fmla="*/ 1108288 h 1624990"/>
              <a:gd name="connsiteX6773" fmla="*/ 4877499 w 4999285"/>
              <a:gd name="connsiteY6773" fmla="*/ 1112292 h 1624990"/>
              <a:gd name="connsiteX6774" fmla="*/ 4879865 w 4999285"/>
              <a:gd name="connsiteY6774" fmla="*/ 1149234 h 1624990"/>
              <a:gd name="connsiteX6775" fmla="*/ 4883856 w 4999285"/>
              <a:gd name="connsiteY6775" fmla="*/ 1128570 h 1624990"/>
              <a:gd name="connsiteX6776" fmla="*/ 4881475 w 4999285"/>
              <a:gd name="connsiteY6776" fmla="*/ 1119045 h 1624990"/>
              <a:gd name="connsiteX6777" fmla="*/ 4877499 w 4999285"/>
              <a:gd name="connsiteY6777" fmla="*/ 1112292 h 1624990"/>
              <a:gd name="connsiteX6778" fmla="*/ 4877357 w 4999285"/>
              <a:gd name="connsiteY6778" fmla="*/ 1110072 h 1624990"/>
              <a:gd name="connsiteX6779" fmla="*/ 4884707 w 4999285"/>
              <a:gd name="connsiteY6779" fmla="*/ 1118297 h 1624990"/>
              <a:gd name="connsiteX6780" fmla="*/ 4885231 w 4999285"/>
              <a:gd name="connsiteY6780" fmla="*/ 1121792 h 1624990"/>
              <a:gd name="connsiteX6781" fmla="*/ 4886237 w 4999285"/>
              <a:gd name="connsiteY6781" fmla="*/ 1128570 h 1624990"/>
              <a:gd name="connsiteX6782" fmla="*/ 4890277 w 4999285"/>
              <a:gd name="connsiteY6782" fmla="*/ 1124530 h 1624990"/>
              <a:gd name="connsiteX6783" fmla="*/ 4898143 w 4999285"/>
              <a:gd name="connsiteY6783" fmla="*/ 1133333 h 1624990"/>
              <a:gd name="connsiteX6784" fmla="*/ 4907668 w 4999285"/>
              <a:gd name="connsiteY6784" fmla="*/ 1119045 h 1624990"/>
              <a:gd name="connsiteX6785" fmla="*/ 4900525 w 4999285"/>
              <a:gd name="connsiteY6785" fmla="*/ 1114283 h 1624990"/>
              <a:gd name="connsiteX6786" fmla="*/ 4890277 w 4999285"/>
              <a:gd name="connsiteY6786" fmla="*/ 1124530 h 1624990"/>
              <a:gd name="connsiteX6787" fmla="*/ 4884707 w 4999285"/>
              <a:gd name="connsiteY6787" fmla="*/ 1118297 h 1624990"/>
              <a:gd name="connsiteX6788" fmla="*/ 4882762 w 4999285"/>
              <a:gd name="connsiteY6788" fmla="*/ 1105337 h 1624990"/>
              <a:gd name="connsiteX6789" fmla="*/ 4876712 w 4999285"/>
              <a:gd name="connsiteY6789" fmla="*/ 1066658 h 1624990"/>
              <a:gd name="connsiteX6790" fmla="*/ 4875847 w 4999285"/>
              <a:gd name="connsiteY6790" fmla="*/ 1063199 h 1624990"/>
              <a:gd name="connsiteX6791" fmla="*/ 4878228 w 4999285"/>
              <a:gd name="connsiteY6791" fmla="*/ 1045256 h 1624990"/>
              <a:gd name="connsiteX6792" fmla="*/ 4881651 w 4999285"/>
              <a:gd name="connsiteY6792" fmla="*/ 1033651 h 1624990"/>
              <a:gd name="connsiteX6793" fmla="*/ 4884177 w 4999285"/>
              <a:gd name="connsiteY6793" fmla="*/ 1035038 h 1624990"/>
              <a:gd name="connsiteX6794" fmla="*/ 4891000 w 4999285"/>
              <a:gd name="connsiteY6794" fmla="*/ 1042845 h 1624990"/>
              <a:gd name="connsiteX6795" fmla="*/ 4898143 w 4999285"/>
              <a:gd name="connsiteY6795" fmla="*/ 1045226 h 1624990"/>
              <a:gd name="connsiteX6796" fmla="*/ 4883856 w 4999285"/>
              <a:gd name="connsiteY6796" fmla="*/ 1026176 h 1624990"/>
              <a:gd name="connsiteX6797" fmla="*/ 4881651 w 4999285"/>
              <a:gd name="connsiteY6797" fmla="*/ 1033651 h 1624990"/>
              <a:gd name="connsiteX6798" fmla="*/ 4876712 w 4999285"/>
              <a:gd name="connsiteY6798" fmla="*/ 1030939 h 1624990"/>
              <a:gd name="connsiteX6799" fmla="*/ 4874429 w 4999285"/>
              <a:gd name="connsiteY6799" fmla="*/ 1034917 h 1624990"/>
              <a:gd name="connsiteX6800" fmla="*/ 4876712 w 4999285"/>
              <a:gd name="connsiteY6800" fmla="*/ 1023795 h 1624990"/>
              <a:gd name="connsiteX6801" fmla="*/ 4895762 w 4999285"/>
              <a:gd name="connsiteY6801" fmla="*/ 1026176 h 1624990"/>
              <a:gd name="connsiteX6802" fmla="*/ 4886237 w 4999285"/>
              <a:gd name="connsiteY6802" fmla="*/ 997601 h 1624990"/>
              <a:gd name="connsiteX6803" fmla="*/ 4867187 w 4999285"/>
              <a:gd name="connsiteY6803" fmla="*/ 976170 h 1624990"/>
              <a:gd name="connsiteX6804" fmla="*/ 4869869 w 4999285"/>
              <a:gd name="connsiteY6804" fmla="*/ 988007 h 1624990"/>
              <a:gd name="connsiteX6805" fmla="*/ 4867187 w 4999285"/>
              <a:gd name="connsiteY6805" fmla="*/ 983314 h 1624990"/>
              <a:gd name="connsiteX6806" fmla="*/ 4864806 w 4999285"/>
              <a:gd name="connsiteY6806" fmla="*/ 952358 h 1624990"/>
              <a:gd name="connsiteX6807" fmla="*/ 4888618 w 4999285"/>
              <a:gd name="connsiteY6807" fmla="*/ 980933 h 1624990"/>
              <a:gd name="connsiteX6808" fmla="*/ 4871950 w 4999285"/>
              <a:gd name="connsiteY6808" fmla="*/ 952358 h 1624990"/>
              <a:gd name="connsiteX6809" fmla="*/ 4869568 w 4999285"/>
              <a:gd name="connsiteY6809" fmla="*/ 930926 h 1624990"/>
              <a:gd name="connsiteX6810" fmla="*/ 4867187 w 4999285"/>
              <a:gd name="connsiteY6810" fmla="*/ 859489 h 1624990"/>
              <a:gd name="connsiteX6811" fmla="*/ 4869568 w 4999285"/>
              <a:gd name="connsiteY6811" fmla="*/ 907114 h 1624990"/>
              <a:gd name="connsiteX6812" fmla="*/ 4871950 w 4999285"/>
              <a:gd name="connsiteY6812" fmla="*/ 930926 h 1624990"/>
              <a:gd name="connsiteX6813" fmla="*/ 4876712 w 4999285"/>
              <a:gd name="connsiteY6813" fmla="*/ 909495 h 1624990"/>
              <a:gd name="connsiteX6814" fmla="*/ 4876877 w 4999285"/>
              <a:gd name="connsiteY6814" fmla="*/ 908588 h 1624990"/>
              <a:gd name="connsiteX6815" fmla="*/ 4879093 w 4999285"/>
              <a:gd name="connsiteY6815" fmla="*/ 904733 h 1624990"/>
              <a:gd name="connsiteX6816" fmla="*/ 4888618 w 4999285"/>
              <a:gd name="connsiteY6816" fmla="*/ 909495 h 1624990"/>
              <a:gd name="connsiteX6817" fmla="*/ 4891000 w 4999285"/>
              <a:gd name="connsiteY6817" fmla="*/ 864251 h 1624990"/>
              <a:gd name="connsiteX6818" fmla="*/ 4889811 w 4999285"/>
              <a:gd name="connsiteY6818" fmla="*/ 862666 h 1624990"/>
              <a:gd name="connsiteX6819" fmla="*/ 4892191 w 4999285"/>
              <a:gd name="connsiteY6819" fmla="*/ 852516 h 1624990"/>
              <a:gd name="connsiteX6820" fmla="*/ 4893239 w 4999285"/>
              <a:gd name="connsiteY6820" fmla="*/ 846195 h 1624990"/>
              <a:gd name="connsiteX6821" fmla="*/ 4895762 w 4999285"/>
              <a:gd name="connsiteY6821" fmla="*/ 847583 h 1624990"/>
              <a:gd name="connsiteX6822" fmla="*/ 4894736 w 4999285"/>
              <a:gd name="connsiteY6822" fmla="*/ 841176 h 1624990"/>
              <a:gd name="connsiteX6823" fmla="*/ 4894242 w 4999285"/>
              <a:gd name="connsiteY6823" fmla="*/ 840149 h 1624990"/>
              <a:gd name="connsiteX6824" fmla="*/ 4898143 w 4999285"/>
              <a:gd name="connsiteY6824" fmla="*/ 816626 h 1624990"/>
              <a:gd name="connsiteX6825" fmla="*/ 4893781 w 4999285"/>
              <a:gd name="connsiteY6825" fmla="*/ 826468 h 1624990"/>
              <a:gd name="connsiteX6826" fmla="*/ 4891709 w 4999285"/>
              <a:gd name="connsiteY6826" fmla="*/ 834881 h 1624990"/>
              <a:gd name="connsiteX6827" fmla="*/ 4889012 w 4999285"/>
              <a:gd name="connsiteY6827" fmla="*/ 829272 h 1624990"/>
              <a:gd name="connsiteX6828" fmla="*/ 4879093 w 4999285"/>
              <a:gd name="connsiteY6828" fmla="*/ 811864 h 1624990"/>
              <a:gd name="connsiteX6829" fmla="*/ 4879093 w 4999285"/>
              <a:gd name="connsiteY6829" fmla="*/ 802339 h 1624990"/>
              <a:gd name="connsiteX6830" fmla="*/ 4881475 w 4999285"/>
              <a:gd name="connsiteY6830" fmla="*/ 788051 h 1624990"/>
              <a:gd name="connsiteX6831" fmla="*/ 4874331 w 4999285"/>
              <a:gd name="connsiteY6831" fmla="*/ 783289 h 1624990"/>
              <a:gd name="connsiteX6832" fmla="*/ 4867187 w 4999285"/>
              <a:gd name="connsiteY6832" fmla="*/ 773764 h 1624990"/>
              <a:gd name="connsiteX6833" fmla="*/ 4871950 w 4999285"/>
              <a:gd name="connsiteY6833" fmla="*/ 764239 h 1624990"/>
              <a:gd name="connsiteX6834" fmla="*/ 4881747 w 4999285"/>
              <a:gd name="connsiteY6834" fmla="*/ 759159 h 1624990"/>
              <a:gd name="connsiteX6835" fmla="*/ 4883856 w 4999285"/>
              <a:gd name="connsiteY6835" fmla="*/ 783289 h 1624990"/>
              <a:gd name="connsiteX6836" fmla="*/ 4884632 w 4999285"/>
              <a:gd name="connsiteY6836" fmla="*/ 774662 h 1624990"/>
              <a:gd name="connsiteX6837" fmla="*/ 4885774 w 4999285"/>
              <a:gd name="connsiteY6837" fmla="*/ 757071 h 1624990"/>
              <a:gd name="connsiteX6838" fmla="*/ 4889548 w 4999285"/>
              <a:gd name="connsiteY6838" fmla="*/ 755115 h 1624990"/>
              <a:gd name="connsiteX6839" fmla="*/ 4895762 w 4999285"/>
              <a:gd name="connsiteY6839" fmla="*/ 747570 h 1624990"/>
              <a:gd name="connsiteX6840" fmla="*/ 4886237 w 4999285"/>
              <a:gd name="connsiteY6840" fmla="*/ 749951 h 1624990"/>
              <a:gd name="connsiteX6841" fmla="*/ 4885774 w 4999285"/>
              <a:gd name="connsiteY6841" fmla="*/ 757071 h 1624990"/>
              <a:gd name="connsiteX6842" fmla="*/ 4881747 w 4999285"/>
              <a:gd name="connsiteY6842" fmla="*/ 759159 h 1624990"/>
              <a:gd name="connsiteX6843" fmla="*/ 4881477 w 4999285"/>
              <a:gd name="connsiteY6843" fmla="*/ 756061 h 1624990"/>
              <a:gd name="connsiteX6844" fmla="*/ 4881475 w 4999285"/>
              <a:gd name="connsiteY6844" fmla="*/ 728520 h 1624990"/>
              <a:gd name="connsiteX6845" fmla="*/ 4881160 w 4999285"/>
              <a:gd name="connsiteY6845" fmla="*/ 725793 h 1624990"/>
              <a:gd name="connsiteX6846" fmla="*/ 4886237 w 4999285"/>
              <a:gd name="connsiteY6846" fmla="*/ 733283 h 1624990"/>
              <a:gd name="connsiteX6847" fmla="*/ 4879093 w 4999285"/>
              <a:gd name="connsiteY6847" fmla="*/ 702326 h 1624990"/>
              <a:gd name="connsiteX6848" fmla="*/ 4875512 w 4999285"/>
              <a:gd name="connsiteY6848" fmla="*/ 675547 h 1624990"/>
              <a:gd name="connsiteX6849" fmla="*/ 4874408 w 4999285"/>
              <a:gd name="connsiteY6849" fmla="*/ 666226 h 1624990"/>
              <a:gd name="connsiteX6850" fmla="*/ 4875282 w 4999285"/>
              <a:gd name="connsiteY6850" fmla="*/ 661870 h 1624990"/>
              <a:gd name="connsiteX6851" fmla="*/ 4876712 w 4999285"/>
              <a:gd name="connsiteY6851" fmla="*/ 647558 h 1624990"/>
              <a:gd name="connsiteX6852" fmla="*/ 4879093 w 4999285"/>
              <a:gd name="connsiteY6852" fmla="*/ 623745 h 1624990"/>
              <a:gd name="connsiteX6853" fmla="*/ 4891000 w 4999285"/>
              <a:gd name="connsiteY6853" fmla="*/ 633270 h 1624990"/>
              <a:gd name="connsiteX6854" fmla="*/ 4902906 w 4999285"/>
              <a:gd name="connsiteY6854" fmla="*/ 657083 h 1624990"/>
              <a:gd name="connsiteX6855" fmla="*/ 4905287 w 4999285"/>
              <a:gd name="connsiteY6855" fmla="*/ 666608 h 1624990"/>
              <a:gd name="connsiteX6856" fmla="*/ 4907668 w 4999285"/>
              <a:gd name="connsiteY6856" fmla="*/ 673751 h 1624990"/>
              <a:gd name="connsiteX6857" fmla="*/ 4888618 w 4999285"/>
              <a:gd name="connsiteY6857" fmla="*/ 588026 h 1624990"/>
              <a:gd name="connsiteX6858" fmla="*/ 4883080 w 4999285"/>
              <a:gd name="connsiteY6858" fmla="*/ 532647 h 1624990"/>
              <a:gd name="connsiteX6859" fmla="*/ 4883856 w 4999285"/>
              <a:gd name="connsiteY6859" fmla="*/ 509445 h 1624990"/>
              <a:gd name="connsiteX6860" fmla="*/ 4880074 w 4999285"/>
              <a:gd name="connsiteY6860" fmla="*/ 464061 h 1624990"/>
              <a:gd name="connsiteX6861" fmla="*/ 4885096 w 4999285"/>
              <a:gd name="connsiteY6861" fmla="*/ 438947 h 1624990"/>
              <a:gd name="connsiteX6862" fmla="*/ 4886650 w 4999285"/>
              <a:gd name="connsiteY6862" fmla="*/ 444119 h 1624990"/>
              <a:gd name="connsiteX6863" fmla="*/ 4914812 w 4999285"/>
              <a:gd name="connsiteY6863" fmla="*/ 521351 h 1624990"/>
              <a:gd name="connsiteX6864" fmla="*/ 4888618 w 4999285"/>
              <a:gd name="connsiteY6864" fmla="*/ 414195 h 1624990"/>
              <a:gd name="connsiteX6865" fmla="*/ 4886237 w 4999285"/>
              <a:gd name="connsiteY6865" fmla="*/ 433245 h 1624990"/>
              <a:gd name="connsiteX6866" fmla="*/ 4885096 w 4999285"/>
              <a:gd name="connsiteY6866" fmla="*/ 438947 h 1624990"/>
              <a:gd name="connsiteX6867" fmla="*/ 4882972 w 4999285"/>
              <a:gd name="connsiteY6867" fmla="*/ 431872 h 1624990"/>
              <a:gd name="connsiteX6868" fmla="*/ 4887130 w 4999285"/>
              <a:gd name="connsiteY6868" fmla="*/ 408791 h 1624990"/>
              <a:gd name="connsiteX6869" fmla="*/ 4890362 w 4999285"/>
              <a:gd name="connsiteY6869" fmla="*/ 384204 h 1624990"/>
              <a:gd name="connsiteX6870" fmla="*/ 4891630 w 4999285"/>
              <a:gd name="connsiteY6870" fmla="*/ 369797 h 1624990"/>
              <a:gd name="connsiteX6871" fmla="*/ 4888763 w 4999285"/>
              <a:gd name="connsiteY6871" fmla="*/ 370752 h 1624990"/>
              <a:gd name="connsiteX6872" fmla="*/ 4888618 w 4999285"/>
              <a:gd name="connsiteY6872" fmla="*/ 373714 h 1624990"/>
              <a:gd name="connsiteX6873" fmla="*/ 4883858 w 4999285"/>
              <a:gd name="connsiteY6873" fmla="*/ 375172 h 1624990"/>
              <a:gd name="connsiteX6874" fmla="*/ 4882084 w 4999285"/>
              <a:gd name="connsiteY6874" fmla="*/ 372979 h 1624990"/>
              <a:gd name="connsiteX6875" fmla="*/ 4879086 w 4999285"/>
              <a:gd name="connsiteY6875" fmla="*/ 373978 h 1624990"/>
              <a:gd name="connsiteX6876" fmla="*/ 4876678 w 4999285"/>
              <a:gd name="connsiteY6876" fmla="*/ 372774 h 1624990"/>
              <a:gd name="connsiteX6877" fmla="*/ 4876712 w 4999285"/>
              <a:gd name="connsiteY6877" fmla="*/ 373714 h 1624990"/>
              <a:gd name="connsiteX6878" fmla="*/ 4876370 w 4999285"/>
              <a:gd name="connsiteY6878" fmla="*/ 399716 h 1624990"/>
              <a:gd name="connsiteX6879" fmla="*/ 4875658 w 4999285"/>
              <a:gd name="connsiteY6879" fmla="*/ 399867 h 1624990"/>
              <a:gd name="connsiteX6880" fmla="*/ 4875528 w 4999285"/>
              <a:gd name="connsiteY6880" fmla="*/ 396939 h 1624990"/>
              <a:gd name="connsiteX6881" fmla="*/ 4874331 w 4999285"/>
              <a:gd name="connsiteY6881" fmla="*/ 388001 h 1624990"/>
              <a:gd name="connsiteX6882" fmla="*/ 4873658 w 4999285"/>
              <a:gd name="connsiteY6882" fmla="*/ 398096 h 1624990"/>
              <a:gd name="connsiteX6883" fmla="*/ 4867187 w 4999285"/>
              <a:gd name="connsiteY6883" fmla="*/ 385620 h 1624990"/>
              <a:gd name="connsiteX6884" fmla="*/ 4864806 w 4999285"/>
              <a:gd name="connsiteY6884" fmla="*/ 371333 h 1624990"/>
              <a:gd name="connsiteX6885" fmla="*/ 4857662 w 4999285"/>
              <a:gd name="connsiteY6885" fmla="*/ 352283 h 1624990"/>
              <a:gd name="connsiteX6886" fmla="*/ 4852900 w 4999285"/>
              <a:gd name="connsiteY6886" fmla="*/ 345139 h 1624990"/>
              <a:gd name="connsiteX6887" fmla="*/ 4856027 w 4999285"/>
              <a:gd name="connsiteY6887" fmla="*/ 345117 h 1624990"/>
              <a:gd name="connsiteX6888" fmla="*/ 4860043 w 4999285"/>
              <a:gd name="connsiteY6888" fmla="*/ 347520 h 1624990"/>
              <a:gd name="connsiteX6889" fmla="*/ 4864953 w 4999285"/>
              <a:gd name="connsiteY6889" fmla="*/ 349975 h 1624990"/>
              <a:gd name="connsiteX6890" fmla="*/ 4865000 w 4999285"/>
              <a:gd name="connsiteY6890" fmla="*/ 349182 h 1624990"/>
              <a:gd name="connsiteX6891" fmla="*/ 4867180 w 4999285"/>
              <a:gd name="connsiteY6891" fmla="*/ 340640 h 1624990"/>
              <a:gd name="connsiteX6892" fmla="*/ 4862418 w 4999285"/>
              <a:gd name="connsiteY6892" fmla="*/ 309684 h 1624990"/>
              <a:gd name="connsiteX6893" fmla="*/ 4857655 w 4999285"/>
              <a:gd name="connsiteY6893" fmla="*/ 281109 h 1624990"/>
              <a:gd name="connsiteX6894" fmla="*/ 4856189 w 4999285"/>
              <a:gd name="connsiteY6894" fmla="*/ 304559 h 1624990"/>
              <a:gd name="connsiteX6895" fmla="*/ 4855476 w 4999285"/>
              <a:gd name="connsiteY6895" fmla="*/ 314123 h 1624990"/>
              <a:gd name="connsiteX6896" fmla="*/ 4855274 w 4999285"/>
              <a:gd name="connsiteY6896" fmla="*/ 314446 h 1624990"/>
              <a:gd name="connsiteX6897" fmla="*/ 4855274 w 4999285"/>
              <a:gd name="connsiteY6897" fmla="*/ 316828 h 1624990"/>
              <a:gd name="connsiteX6898" fmla="*/ 4855476 w 4999285"/>
              <a:gd name="connsiteY6898" fmla="*/ 314123 h 1624990"/>
              <a:gd name="connsiteX6899" fmla="*/ 4867180 w 4999285"/>
              <a:gd name="connsiteY6899" fmla="*/ 295396 h 1624990"/>
              <a:gd name="connsiteX6900" fmla="*/ 4869561 w 4999285"/>
              <a:gd name="connsiteY6900" fmla="*/ 278728 h 1624990"/>
              <a:gd name="connsiteX6901" fmla="*/ 4855274 w 4999285"/>
              <a:gd name="connsiteY6901" fmla="*/ 247771 h 1624990"/>
              <a:gd name="connsiteX6902" fmla="*/ 4852833 w 4999285"/>
              <a:gd name="connsiteY6902" fmla="*/ 243377 h 1624990"/>
              <a:gd name="connsiteX6903" fmla="*/ 4854851 w 4999285"/>
              <a:gd name="connsiteY6903" fmla="*/ 233679 h 1624990"/>
              <a:gd name="connsiteX6904" fmla="*/ 4859327 w 4999285"/>
              <a:gd name="connsiteY6904" fmla="*/ 203208 h 1624990"/>
              <a:gd name="connsiteX6905" fmla="*/ 4859766 w 4999285"/>
              <a:gd name="connsiteY6905" fmla="*/ 199734 h 1624990"/>
              <a:gd name="connsiteX6906" fmla="*/ 4859803 w 4999285"/>
              <a:gd name="connsiteY6906" fmla="*/ 199779 h 1624990"/>
              <a:gd name="connsiteX6907" fmla="*/ 4862418 w 4999285"/>
              <a:gd name="connsiteY6907" fmla="*/ 178715 h 1624990"/>
              <a:gd name="connsiteX6908" fmla="*/ 4859766 w 4999285"/>
              <a:gd name="connsiteY6908" fmla="*/ 199734 h 1624990"/>
              <a:gd name="connsiteX6909" fmla="*/ 4824318 w 4999285"/>
              <a:gd name="connsiteY6909" fmla="*/ 157284 h 1624990"/>
              <a:gd name="connsiteX6910" fmla="*/ 4817174 w 4999285"/>
              <a:gd name="connsiteY6910" fmla="*/ 147759 h 1624990"/>
              <a:gd name="connsiteX6911" fmla="*/ 4790980 w 4999285"/>
              <a:gd name="connsiteY6911" fmla="*/ 138234 h 1624990"/>
              <a:gd name="connsiteX6912" fmla="*/ 4810233 w 4999285"/>
              <a:gd name="connsiteY6912" fmla="*/ 162300 h 1624990"/>
              <a:gd name="connsiteX6913" fmla="*/ 4810077 w 4999285"/>
              <a:gd name="connsiteY6913" fmla="*/ 165289 h 1624990"/>
              <a:gd name="connsiteX6914" fmla="*/ 4810054 w 4999285"/>
              <a:gd name="connsiteY6914" fmla="*/ 176358 h 1624990"/>
              <a:gd name="connsiteX6915" fmla="*/ 4802886 w 4999285"/>
              <a:gd name="connsiteY6915" fmla="*/ 169190 h 1624990"/>
              <a:gd name="connsiteX6916" fmla="*/ 4793361 w 4999285"/>
              <a:gd name="connsiteY6916" fmla="*/ 164428 h 1624990"/>
              <a:gd name="connsiteX6917" fmla="*/ 4794847 w 4999285"/>
              <a:gd name="connsiteY6917" fmla="*/ 185220 h 1624990"/>
              <a:gd name="connsiteX6918" fmla="*/ 4779074 w 4999285"/>
              <a:gd name="connsiteY6918" fmla="*/ 183478 h 1624990"/>
              <a:gd name="connsiteX6919" fmla="*/ 4769549 w 4999285"/>
              <a:gd name="connsiteY6919" fmla="*/ 176334 h 1624990"/>
              <a:gd name="connsiteX6920" fmla="*/ 4748118 w 4999285"/>
              <a:gd name="connsiteY6920" fmla="*/ 157284 h 1624990"/>
              <a:gd name="connsiteX6921" fmla="*/ 4755261 w 4999285"/>
              <a:gd name="connsiteY6921" fmla="*/ 162046 h 1624990"/>
              <a:gd name="connsiteX6922" fmla="*/ 4762405 w 4999285"/>
              <a:gd name="connsiteY6922" fmla="*/ 164428 h 1624990"/>
              <a:gd name="connsiteX6923" fmla="*/ 4795743 w 4999285"/>
              <a:gd name="connsiteY6923" fmla="*/ 147759 h 1624990"/>
              <a:gd name="connsiteX6924" fmla="*/ 4783836 w 4999285"/>
              <a:gd name="connsiteY6924" fmla="*/ 145378 h 1624990"/>
              <a:gd name="connsiteX6925" fmla="*/ 4771930 w 4999285"/>
              <a:gd name="connsiteY6925" fmla="*/ 147759 h 1624990"/>
              <a:gd name="connsiteX6926" fmla="*/ 4762405 w 4999285"/>
              <a:gd name="connsiteY6926" fmla="*/ 147759 h 1624990"/>
              <a:gd name="connsiteX6927" fmla="*/ 4755261 w 4999285"/>
              <a:gd name="connsiteY6927" fmla="*/ 154903 h 1624990"/>
              <a:gd name="connsiteX6928" fmla="*/ 4748118 w 4999285"/>
              <a:gd name="connsiteY6928" fmla="*/ 142996 h 1624990"/>
              <a:gd name="connsiteX6929" fmla="*/ 4729068 w 4999285"/>
              <a:gd name="connsiteY6929" fmla="*/ 140615 h 1624990"/>
              <a:gd name="connsiteX6930" fmla="*/ 4725543 w 4999285"/>
              <a:gd name="connsiteY6930" fmla="*/ 126518 h 1624990"/>
              <a:gd name="connsiteX6931" fmla="*/ 4736843 w 4999285"/>
              <a:gd name="connsiteY6931" fmla="*/ 133588 h 1624990"/>
              <a:gd name="connsiteX6932" fmla="*/ 4710018 w 4999285"/>
              <a:gd name="connsiteY6932" fmla="*/ 104896 h 1624990"/>
              <a:gd name="connsiteX6933" fmla="*/ 4707636 w 4999285"/>
              <a:gd name="connsiteY6933" fmla="*/ 95371 h 1624990"/>
              <a:gd name="connsiteX6934" fmla="*/ 1775070 w 4999285"/>
              <a:gd name="connsiteY6934" fmla="*/ 95320 h 1624990"/>
              <a:gd name="connsiteX6935" fmla="*/ 1787901 w 4999285"/>
              <a:gd name="connsiteY6935" fmla="*/ 95504 h 1624990"/>
              <a:gd name="connsiteX6936" fmla="*/ 1774438 w 4999285"/>
              <a:gd name="connsiteY6936" fmla="*/ 95352 h 1624990"/>
              <a:gd name="connsiteX6937" fmla="*/ 1638868 w 4999285"/>
              <a:gd name="connsiteY6937" fmla="*/ 93058 h 1624990"/>
              <a:gd name="connsiteX6938" fmla="*/ 1709498 w 4999285"/>
              <a:gd name="connsiteY6938" fmla="*/ 94343 h 1624990"/>
              <a:gd name="connsiteX6939" fmla="*/ 1767102 w 4999285"/>
              <a:gd name="connsiteY6939" fmla="*/ 95269 h 1624990"/>
              <a:gd name="connsiteX6940" fmla="*/ 1774438 w 4999285"/>
              <a:gd name="connsiteY6940" fmla="*/ 95352 h 1624990"/>
              <a:gd name="connsiteX6941" fmla="*/ 1769432 w 4999285"/>
              <a:gd name="connsiteY6941" fmla="*/ 95609 h 1624990"/>
              <a:gd name="connsiteX6942" fmla="*/ 1829693 w 4999285"/>
              <a:gd name="connsiteY6942" fmla="*/ 98721 h 1624990"/>
              <a:gd name="connsiteX6943" fmla="*/ 2051943 w 4999285"/>
              <a:gd name="connsiteY6943" fmla="*/ 108246 h 1624990"/>
              <a:gd name="connsiteX6944" fmla="*/ 2178943 w 4999285"/>
              <a:gd name="connsiteY6944" fmla="*/ 111421 h 1624990"/>
              <a:gd name="connsiteX6945" fmla="*/ 2199128 w 4999285"/>
              <a:gd name="connsiteY6945" fmla="*/ 111998 h 1624990"/>
              <a:gd name="connsiteX6946" fmla="*/ 2195871 w 4999285"/>
              <a:gd name="connsiteY6946" fmla="*/ 112260 h 1624990"/>
              <a:gd name="connsiteX6947" fmla="*/ 2147193 w 4999285"/>
              <a:gd name="connsiteY6947" fmla="*/ 120946 h 1624990"/>
              <a:gd name="connsiteX6948" fmla="*/ 2114160 w 4999285"/>
              <a:gd name="connsiteY6948" fmla="*/ 133237 h 1624990"/>
              <a:gd name="connsiteX6949" fmla="*/ 2096699 w 4999285"/>
              <a:gd name="connsiteY6949" fmla="*/ 138393 h 1624990"/>
              <a:gd name="connsiteX6950" fmla="*/ 2086849 w 4999285"/>
              <a:gd name="connsiteY6950" fmla="*/ 137379 h 1624990"/>
              <a:gd name="connsiteX6951" fmla="*/ 2061468 w 4999285"/>
              <a:gd name="connsiteY6951" fmla="*/ 136821 h 1624990"/>
              <a:gd name="connsiteX6952" fmla="*/ 2066027 w 4999285"/>
              <a:gd name="connsiteY6952" fmla="*/ 140703 h 1624990"/>
              <a:gd name="connsiteX6953" fmla="*/ 2071600 w 4999285"/>
              <a:gd name="connsiteY6953" fmla="*/ 141652 h 1624990"/>
              <a:gd name="connsiteX6954" fmla="*/ 2058293 w 4999285"/>
              <a:gd name="connsiteY6954" fmla="*/ 143171 h 1624990"/>
              <a:gd name="connsiteX6955" fmla="*/ 2009348 w 4999285"/>
              <a:gd name="connsiteY6955" fmla="*/ 142806 h 1624990"/>
              <a:gd name="connsiteX6956" fmla="*/ 2005440 w 4999285"/>
              <a:gd name="connsiteY6956" fmla="*/ 143189 h 1624990"/>
              <a:gd name="connsiteX6957" fmla="*/ 2009721 w 4999285"/>
              <a:gd name="connsiteY6957" fmla="*/ 141748 h 1624990"/>
              <a:gd name="connsiteX6958" fmla="*/ 1991618 w 4999285"/>
              <a:gd name="connsiteY6958" fmla="*/ 133646 h 1624990"/>
              <a:gd name="connsiteX6959" fmla="*/ 1977840 w 4999285"/>
              <a:gd name="connsiteY6959" fmla="*/ 132662 h 1624990"/>
              <a:gd name="connsiteX6960" fmla="*/ 1958287 w 4999285"/>
              <a:gd name="connsiteY6960" fmla="*/ 128137 h 1624990"/>
              <a:gd name="connsiteX6961" fmla="*/ 1956471 w 4999285"/>
              <a:gd name="connsiteY6961" fmla="*/ 128355 h 1624990"/>
              <a:gd name="connsiteX6962" fmla="*/ 1956629 w 4999285"/>
              <a:gd name="connsiteY6962" fmla="*/ 128137 h 1624990"/>
              <a:gd name="connsiteX6963" fmla="*/ 1972568 w 4999285"/>
              <a:gd name="connsiteY6963" fmla="*/ 120946 h 1624990"/>
              <a:gd name="connsiteX6964" fmla="*/ 1937643 w 4999285"/>
              <a:gd name="connsiteY6964" fmla="*/ 127296 h 1624990"/>
              <a:gd name="connsiteX6965" fmla="*/ 1918593 w 4999285"/>
              <a:gd name="connsiteY6965" fmla="*/ 124121 h 1624990"/>
              <a:gd name="connsiteX6966" fmla="*/ 1913631 w 4999285"/>
              <a:gd name="connsiteY6966" fmla="*/ 131489 h 1624990"/>
              <a:gd name="connsiteX6967" fmla="*/ 1909068 w 4999285"/>
              <a:gd name="connsiteY6967" fmla="*/ 127296 h 1624990"/>
              <a:gd name="connsiteX6968" fmla="*/ 1879237 w 4999285"/>
              <a:gd name="connsiteY6968" fmla="*/ 126479 h 1624990"/>
              <a:gd name="connsiteX6969" fmla="*/ 1877318 w 4999285"/>
              <a:gd name="connsiteY6969" fmla="*/ 124121 h 1624990"/>
              <a:gd name="connsiteX6970" fmla="*/ 1861982 w 4999285"/>
              <a:gd name="connsiteY6970" fmla="*/ 123380 h 1624990"/>
              <a:gd name="connsiteX6971" fmla="*/ 1855892 w 4999285"/>
              <a:gd name="connsiteY6971" fmla="*/ 124833 h 1624990"/>
              <a:gd name="connsiteX6972" fmla="*/ 1855903 w 4999285"/>
              <a:gd name="connsiteY6972" fmla="*/ 117602 h 1624990"/>
              <a:gd name="connsiteX6973" fmla="*/ 1852264 w 4999285"/>
              <a:gd name="connsiteY6973" fmla="*/ 121571 h 1624990"/>
              <a:gd name="connsiteX6974" fmla="*/ 1848613 w 4999285"/>
              <a:gd name="connsiteY6974" fmla="*/ 125640 h 1624990"/>
              <a:gd name="connsiteX6975" fmla="*/ 1852109 w 4999285"/>
              <a:gd name="connsiteY6975" fmla="*/ 125735 h 1624990"/>
              <a:gd name="connsiteX6976" fmla="*/ 1847551 w 4999285"/>
              <a:gd name="connsiteY6976" fmla="*/ 126823 h 1624990"/>
              <a:gd name="connsiteX6977" fmla="*/ 1840420 w 4999285"/>
              <a:gd name="connsiteY6977" fmla="*/ 134769 h 1624990"/>
              <a:gd name="connsiteX6978" fmla="*/ 1851081 w 4999285"/>
              <a:gd name="connsiteY6978" fmla="*/ 135073 h 1624990"/>
              <a:gd name="connsiteX6979" fmla="*/ 1848743 w 4999285"/>
              <a:gd name="connsiteY6979" fmla="*/ 139996 h 1624990"/>
              <a:gd name="connsiteX6980" fmla="*/ 1837354 w 4999285"/>
              <a:gd name="connsiteY6980" fmla="*/ 143897 h 1624990"/>
              <a:gd name="connsiteX6981" fmla="*/ 1823343 w 4999285"/>
              <a:gd name="connsiteY6981" fmla="*/ 139996 h 1624990"/>
              <a:gd name="connsiteX6982" fmla="*/ 1801088 w 4999285"/>
              <a:gd name="connsiteY6982" fmla="*/ 137145 h 1624990"/>
              <a:gd name="connsiteX6983" fmla="*/ 1803963 w 4999285"/>
              <a:gd name="connsiteY6983" fmla="*/ 133727 h 1624990"/>
              <a:gd name="connsiteX6984" fmla="*/ 1826551 w 4999285"/>
              <a:gd name="connsiteY6984" fmla="*/ 134373 h 1624990"/>
              <a:gd name="connsiteX6985" fmla="*/ 1818786 w 4999285"/>
              <a:gd name="connsiteY6985" fmla="*/ 130059 h 1624990"/>
              <a:gd name="connsiteX6986" fmla="*/ 1832868 w 4999285"/>
              <a:gd name="connsiteY6986" fmla="*/ 130121 h 1624990"/>
              <a:gd name="connsiteX6987" fmla="*/ 1836947 w 4999285"/>
              <a:gd name="connsiteY6987" fmla="*/ 127890 h 1624990"/>
              <a:gd name="connsiteX6988" fmla="*/ 1817320 w 4999285"/>
              <a:gd name="connsiteY6988" fmla="*/ 129244 h 1624990"/>
              <a:gd name="connsiteX6989" fmla="*/ 1818786 w 4999285"/>
              <a:gd name="connsiteY6989" fmla="*/ 130059 h 1624990"/>
              <a:gd name="connsiteX6990" fmla="*/ 1813932 w 4999285"/>
              <a:gd name="connsiteY6990" fmla="*/ 130037 h 1624990"/>
              <a:gd name="connsiteX6991" fmla="*/ 1811502 w 4999285"/>
              <a:gd name="connsiteY6991" fmla="*/ 129645 h 1624990"/>
              <a:gd name="connsiteX6992" fmla="*/ 1807144 w 4999285"/>
              <a:gd name="connsiteY6992" fmla="*/ 129946 h 1624990"/>
              <a:gd name="connsiteX6993" fmla="*/ 1807888 w 4999285"/>
              <a:gd name="connsiteY6993" fmla="*/ 129062 h 1624990"/>
              <a:gd name="connsiteX6994" fmla="*/ 1794768 w 4999285"/>
              <a:gd name="connsiteY6994" fmla="*/ 126946 h 1624990"/>
              <a:gd name="connsiteX6995" fmla="*/ 1787364 w 4999285"/>
              <a:gd name="connsiteY6995" fmla="*/ 128595 h 1624990"/>
              <a:gd name="connsiteX6996" fmla="*/ 1787124 w 4999285"/>
              <a:gd name="connsiteY6996" fmla="*/ 129206 h 1624990"/>
              <a:gd name="connsiteX6997" fmla="*/ 1788025 w 4999285"/>
              <a:gd name="connsiteY6997" fmla="*/ 130851 h 1624990"/>
              <a:gd name="connsiteX6998" fmla="*/ 1786424 w 4999285"/>
              <a:gd name="connsiteY6998" fmla="*/ 128804 h 1624990"/>
              <a:gd name="connsiteX6999" fmla="*/ 1776775 w 4999285"/>
              <a:gd name="connsiteY6999" fmla="*/ 130953 h 1624990"/>
              <a:gd name="connsiteX7000" fmla="*/ 1775950 w 4999285"/>
              <a:gd name="connsiteY7000" fmla="*/ 131549 h 1624990"/>
              <a:gd name="connsiteX7001" fmla="*/ 1774606 w 4999285"/>
              <a:gd name="connsiteY7001" fmla="*/ 131437 h 1624990"/>
              <a:gd name="connsiteX7002" fmla="*/ 1769706 w 4999285"/>
              <a:gd name="connsiteY7002" fmla="*/ 132528 h 1624990"/>
              <a:gd name="connsiteX7003" fmla="*/ 1775109 w 4999285"/>
              <a:gd name="connsiteY7003" fmla="*/ 132155 h 1624990"/>
              <a:gd name="connsiteX7004" fmla="*/ 1771678 w 4999285"/>
              <a:gd name="connsiteY7004" fmla="*/ 134631 h 1624990"/>
              <a:gd name="connsiteX7005" fmla="*/ 1753493 w 4999285"/>
              <a:gd name="connsiteY7005" fmla="*/ 133646 h 1624990"/>
              <a:gd name="connsiteX7006" fmla="*/ 1757315 w 4999285"/>
              <a:gd name="connsiteY7006" fmla="*/ 133382 h 1624990"/>
              <a:gd name="connsiteX7007" fmla="*/ 1736839 w 4999285"/>
              <a:gd name="connsiteY7007" fmla="*/ 133305 h 1624990"/>
              <a:gd name="connsiteX7008" fmla="*/ 1713956 w 4999285"/>
              <a:gd name="connsiteY7008" fmla="*/ 142402 h 1624990"/>
              <a:gd name="connsiteX7009" fmla="*/ 1709146 w 4999285"/>
              <a:gd name="connsiteY7009" fmla="*/ 143531 h 1624990"/>
              <a:gd name="connsiteX7010" fmla="*/ 1708558 w 4999285"/>
              <a:gd name="connsiteY7010" fmla="*/ 143975 h 1624990"/>
              <a:gd name="connsiteX7011" fmla="*/ 1707630 w 4999285"/>
              <a:gd name="connsiteY7011" fmla="*/ 143887 h 1624990"/>
              <a:gd name="connsiteX7012" fmla="*/ 1683643 w 4999285"/>
              <a:gd name="connsiteY7012" fmla="*/ 149521 h 1624990"/>
              <a:gd name="connsiteX7013" fmla="*/ 1681705 w 4999285"/>
              <a:gd name="connsiteY7013" fmla="*/ 143863 h 1624990"/>
              <a:gd name="connsiteX7014" fmla="*/ 1680471 w 4999285"/>
              <a:gd name="connsiteY7014" fmla="*/ 139307 h 1624990"/>
              <a:gd name="connsiteX7015" fmla="*/ 1692916 w 4999285"/>
              <a:gd name="connsiteY7015" fmla="*/ 137920 h 1624990"/>
              <a:gd name="connsiteX7016" fmla="*/ 1690444 w 4999285"/>
              <a:gd name="connsiteY7016" fmla="*/ 134384 h 1624990"/>
              <a:gd name="connsiteX7017" fmla="*/ 1688310 w 4999285"/>
              <a:gd name="connsiteY7017" fmla="*/ 128136 h 1624990"/>
              <a:gd name="connsiteX7018" fmla="*/ 1681586 w 4999285"/>
              <a:gd name="connsiteY7018" fmla="*/ 127416 h 1624990"/>
              <a:gd name="connsiteX7019" fmla="*/ 1680621 w 4999285"/>
              <a:gd name="connsiteY7019" fmla="*/ 128088 h 1624990"/>
              <a:gd name="connsiteX7020" fmla="*/ 1677596 w 4999285"/>
              <a:gd name="connsiteY7020" fmla="*/ 129034 h 1624990"/>
              <a:gd name="connsiteX7021" fmla="*/ 1678172 w 4999285"/>
              <a:gd name="connsiteY7021" fmla="*/ 130821 h 1624990"/>
              <a:gd name="connsiteX7022" fmla="*/ 1680471 w 4999285"/>
              <a:gd name="connsiteY7022" fmla="*/ 139307 h 1624990"/>
              <a:gd name="connsiteX7023" fmla="*/ 1675945 w 4999285"/>
              <a:gd name="connsiteY7023" fmla="*/ 139811 h 1624990"/>
              <a:gd name="connsiteX7024" fmla="*/ 1638789 w 4999285"/>
              <a:gd name="connsiteY7024" fmla="*/ 143683 h 1624990"/>
              <a:gd name="connsiteX7025" fmla="*/ 1614998 w 4999285"/>
              <a:gd name="connsiteY7025" fmla="*/ 145363 h 1624990"/>
              <a:gd name="connsiteX7026" fmla="*/ 1610962 w 4999285"/>
              <a:gd name="connsiteY7026" fmla="*/ 144670 h 1624990"/>
              <a:gd name="connsiteX7027" fmla="*/ 1590659 w 4999285"/>
              <a:gd name="connsiteY7027" fmla="*/ 143618 h 1624990"/>
              <a:gd name="connsiteX7028" fmla="*/ 1588393 w 4999285"/>
              <a:gd name="connsiteY7028" fmla="*/ 136821 h 1624990"/>
              <a:gd name="connsiteX7029" fmla="*/ 1593326 w 4999285"/>
              <a:gd name="connsiteY7029" fmla="*/ 135279 h 1624990"/>
              <a:gd name="connsiteX7030" fmla="*/ 1582043 w 4999285"/>
              <a:gd name="connsiteY7030" fmla="*/ 133296 h 1624990"/>
              <a:gd name="connsiteX7031" fmla="*/ 1567922 w 4999285"/>
              <a:gd name="connsiteY7031" fmla="*/ 133649 h 1624990"/>
              <a:gd name="connsiteX7032" fmla="*/ 1582485 w 4999285"/>
              <a:gd name="connsiteY7032" fmla="*/ 128578 h 1624990"/>
              <a:gd name="connsiteX7033" fmla="*/ 1583891 w 4999285"/>
              <a:gd name="connsiteY7033" fmla="*/ 127858 h 1624990"/>
              <a:gd name="connsiteX7034" fmla="*/ 1580682 w 4999285"/>
              <a:gd name="connsiteY7034" fmla="*/ 127502 h 1624990"/>
              <a:gd name="connsiteX7035" fmla="*/ 1571344 w 4999285"/>
              <a:gd name="connsiteY7035" fmla="*/ 127431 h 1624990"/>
              <a:gd name="connsiteX7036" fmla="*/ 1569350 w 4999285"/>
              <a:gd name="connsiteY7036" fmla="*/ 129242 h 1624990"/>
              <a:gd name="connsiteX7037" fmla="*/ 1561728 w 4999285"/>
              <a:gd name="connsiteY7037" fmla="*/ 133804 h 1624990"/>
              <a:gd name="connsiteX7038" fmla="*/ 1494472 w 4999285"/>
              <a:gd name="connsiteY7038" fmla="*/ 135485 h 1624990"/>
              <a:gd name="connsiteX7039" fmla="*/ 1510251 w 4999285"/>
              <a:gd name="connsiteY7039" fmla="*/ 122747 h 1624990"/>
              <a:gd name="connsiteX7040" fmla="*/ 1535081 w 4999285"/>
              <a:gd name="connsiteY7040" fmla="*/ 117857 h 1624990"/>
              <a:gd name="connsiteX7041" fmla="*/ 1578868 w 4999285"/>
              <a:gd name="connsiteY7041" fmla="*/ 120596 h 1624990"/>
              <a:gd name="connsiteX7042" fmla="*/ 1574856 w 4999285"/>
              <a:gd name="connsiteY7042" fmla="*/ 124240 h 1624990"/>
              <a:gd name="connsiteX7043" fmla="*/ 1597180 w 4999285"/>
              <a:gd name="connsiteY7043" fmla="*/ 121051 h 1624990"/>
              <a:gd name="connsiteX7044" fmla="*/ 1604268 w 4999285"/>
              <a:gd name="connsiteY7044" fmla="*/ 117421 h 1624990"/>
              <a:gd name="connsiteX7045" fmla="*/ 1604948 w 4999285"/>
              <a:gd name="connsiteY7045" fmla="*/ 117931 h 1624990"/>
              <a:gd name="connsiteX7046" fmla="*/ 1615253 w 4999285"/>
              <a:gd name="connsiteY7046" fmla="*/ 113512 h 1624990"/>
              <a:gd name="connsiteX7047" fmla="*/ 1617443 w 4999285"/>
              <a:gd name="connsiteY7047" fmla="*/ 112856 h 1624990"/>
              <a:gd name="connsiteX7048" fmla="*/ 1597918 w 4999285"/>
              <a:gd name="connsiteY7048" fmla="*/ 104721 h 1624990"/>
              <a:gd name="connsiteX7049" fmla="*/ 1594743 w 4999285"/>
              <a:gd name="connsiteY7049" fmla="*/ 101546 h 1624990"/>
              <a:gd name="connsiteX7050" fmla="*/ 1632843 w 4999285"/>
              <a:gd name="connsiteY7050" fmla="*/ 98371 h 1624990"/>
              <a:gd name="connsiteX7051" fmla="*/ 1648718 w 4999285"/>
              <a:gd name="connsiteY7051" fmla="*/ 101546 h 1624990"/>
              <a:gd name="connsiteX7052" fmla="*/ 1662541 w 4999285"/>
              <a:gd name="connsiteY7052" fmla="*/ 102310 h 1624990"/>
              <a:gd name="connsiteX7053" fmla="*/ 1650197 w 4999285"/>
              <a:gd name="connsiteY7053" fmla="*/ 95789 h 1624990"/>
              <a:gd name="connsiteX7054" fmla="*/ 4850511 w 4999285"/>
              <a:gd name="connsiteY7054" fmla="*/ 92990 h 1624990"/>
              <a:gd name="connsiteX7055" fmla="*/ 4862418 w 4999285"/>
              <a:gd name="connsiteY7055" fmla="*/ 100134 h 1624990"/>
              <a:gd name="connsiteX7056" fmla="*/ 4866572 w 4999285"/>
              <a:gd name="connsiteY7056" fmla="*/ 100738 h 1624990"/>
              <a:gd name="connsiteX7057" fmla="*/ 4866835 w 4999285"/>
              <a:gd name="connsiteY7057" fmla="*/ 104862 h 1624990"/>
              <a:gd name="connsiteX7058" fmla="*/ 2885265 w 4999285"/>
              <a:gd name="connsiteY7058" fmla="*/ 92568 h 1624990"/>
              <a:gd name="connsiteX7059" fmla="*/ 2902843 w 4999285"/>
              <a:gd name="connsiteY7059" fmla="*/ 95896 h 1624990"/>
              <a:gd name="connsiteX7060" fmla="*/ 2905693 w 4999285"/>
              <a:gd name="connsiteY7060" fmla="*/ 96583 h 1624990"/>
              <a:gd name="connsiteX7061" fmla="*/ 2867918 w 4999285"/>
              <a:gd name="connsiteY7061" fmla="*/ 95896 h 1624990"/>
              <a:gd name="connsiteX7062" fmla="*/ 2885265 w 4999285"/>
              <a:gd name="connsiteY7062" fmla="*/ 92568 h 1624990"/>
              <a:gd name="connsiteX7063" fmla="*/ 4417050 w 4999285"/>
              <a:gd name="connsiteY7063" fmla="*/ 92565 h 1624990"/>
              <a:gd name="connsiteX7064" fmla="*/ 4406733 w 4999285"/>
              <a:gd name="connsiteY7064" fmla="*/ 92736 h 1624990"/>
              <a:gd name="connsiteX7065" fmla="*/ 4406595 w 4999285"/>
              <a:gd name="connsiteY7065" fmla="*/ 92692 h 1624990"/>
              <a:gd name="connsiteX7066" fmla="*/ 1585218 w 4999285"/>
              <a:gd name="connsiteY7066" fmla="*/ 92021 h 1624990"/>
              <a:gd name="connsiteX7067" fmla="*/ 1594743 w 4999285"/>
              <a:gd name="connsiteY7067" fmla="*/ 101546 h 1624990"/>
              <a:gd name="connsiteX7068" fmla="*/ 1556643 w 4999285"/>
              <a:gd name="connsiteY7068" fmla="*/ 104721 h 1624990"/>
              <a:gd name="connsiteX7069" fmla="*/ 1543943 w 4999285"/>
              <a:gd name="connsiteY7069" fmla="*/ 107896 h 1624990"/>
              <a:gd name="connsiteX7070" fmla="*/ 1455090 w 4999285"/>
              <a:gd name="connsiteY7070" fmla="*/ 108883 h 1624990"/>
              <a:gd name="connsiteX7071" fmla="*/ 1464454 w 4999285"/>
              <a:gd name="connsiteY7071" fmla="*/ 105729 h 1624990"/>
              <a:gd name="connsiteX7072" fmla="*/ 1489968 w 4999285"/>
              <a:gd name="connsiteY7072" fmla="*/ 98371 h 1624990"/>
              <a:gd name="connsiteX7073" fmla="*/ 1585218 w 4999285"/>
              <a:gd name="connsiteY7073" fmla="*/ 92021 h 1624990"/>
              <a:gd name="connsiteX7074" fmla="*/ 508245 w 4999285"/>
              <a:gd name="connsiteY7074" fmla="*/ 91795 h 1624990"/>
              <a:gd name="connsiteX7075" fmla="*/ 521076 w 4999285"/>
              <a:gd name="connsiteY7075" fmla="*/ 91979 h 1624990"/>
              <a:gd name="connsiteX7076" fmla="*/ 507614 w 4999285"/>
              <a:gd name="connsiteY7076" fmla="*/ 91827 h 1624990"/>
              <a:gd name="connsiteX7077" fmla="*/ 372102 w 4999285"/>
              <a:gd name="connsiteY7077" fmla="*/ 89547 h 1624990"/>
              <a:gd name="connsiteX7078" fmla="*/ 395696 w 4999285"/>
              <a:gd name="connsiteY7078" fmla="*/ 89985 h 1624990"/>
              <a:gd name="connsiteX7079" fmla="*/ 500277 w 4999285"/>
              <a:gd name="connsiteY7079" fmla="*/ 91744 h 1624990"/>
              <a:gd name="connsiteX7080" fmla="*/ 507614 w 4999285"/>
              <a:gd name="connsiteY7080" fmla="*/ 91827 h 1624990"/>
              <a:gd name="connsiteX7081" fmla="*/ 502607 w 4999285"/>
              <a:gd name="connsiteY7081" fmla="*/ 92084 h 1624990"/>
              <a:gd name="connsiteX7082" fmla="*/ 562868 w 4999285"/>
              <a:gd name="connsiteY7082" fmla="*/ 95196 h 1624990"/>
              <a:gd name="connsiteX7083" fmla="*/ 785118 w 4999285"/>
              <a:gd name="connsiteY7083" fmla="*/ 104721 h 1624990"/>
              <a:gd name="connsiteX7084" fmla="*/ 912118 w 4999285"/>
              <a:gd name="connsiteY7084" fmla="*/ 107896 h 1624990"/>
              <a:gd name="connsiteX7085" fmla="*/ 932303 w 4999285"/>
              <a:gd name="connsiteY7085" fmla="*/ 108473 h 1624990"/>
              <a:gd name="connsiteX7086" fmla="*/ 929046 w 4999285"/>
              <a:gd name="connsiteY7086" fmla="*/ 108735 h 1624990"/>
              <a:gd name="connsiteX7087" fmla="*/ 880368 w 4999285"/>
              <a:gd name="connsiteY7087" fmla="*/ 117421 h 1624990"/>
              <a:gd name="connsiteX7088" fmla="*/ 847335 w 4999285"/>
              <a:gd name="connsiteY7088" fmla="*/ 129712 h 1624990"/>
              <a:gd name="connsiteX7089" fmla="*/ 829874 w 4999285"/>
              <a:gd name="connsiteY7089" fmla="*/ 134868 h 1624990"/>
              <a:gd name="connsiteX7090" fmla="*/ 820024 w 4999285"/>
              <a:gd name="connsiteY7090" fmla="*/ 133854 h 1624990"/>
              <a:gd name="connsiteX7091" fmla="*/ 794643 w 4999285"/>
              <a:gd name="connsiteY7091" fmla="*/ 133296 h 1624990"/>
              <a:gd name="connsiteX7092" fmla="*/ 799203 w 4999285"/>
              <a:gd name="connsiteY7092" fmla="*/ 137178 h 1624990"/>
              <a:gd name="connsiteX7093" fmla="*/ 804775 w 4999285"/>
              <a:gd name="connsiteY7093" fmla="*/ 138127 h 1624990"/>
              <a:gd name="connsiteX7094" fmla="*/ 791468 w 4999285"/>
              <a:gd name="connsiteY7094" fmla="*/ 139646 h 1624990"/>
              <a:gd name="connsiteX7095" fmla="*/ 742523 w 4999285"/>
              <a:gd name="connsiteY7095" fmla="*/ 139281 h 1624990"/>
              <a:gd name="connsiteX7096" fmla="*/ 736287 w 4999285"/>
              <a:gd name="connsiteY7096" fmla="*/ 140448 h 1624990"/>
              <a:gd name="connsiteX7097" fmla="*/ 742896 w 4999285"/>
              <a:gd name="connsiteY7097" fmla="*/ 138223 h 1624990"/>
              <a:gd name="connsiteX7098" fmla="*/ 724793 w 4999285"/>
              <a:gd name="connsiteY7098" fmla="*/ 130121 h 1624990"/>
              <a:gd name="connsiteX7099" fmla="*/ 713776 w 4999285"/>
              <a:gd name="connsiteY7099" fmla="*/ 129334 h 1624990"/>
              <a:gd name="connsiteX7100" fmla="*/ 705962 w 4999285"/>
              <a:gd name="connsiteY7100" fmla="*/ 125214 h 1624990"/>
              <a:gd name="connsiteX7101" fmla="*/ 691462 w 4999285"/>
              <a:gd name="connsiteY7101" fmla="*/ 124612 h 1624990"/>
              <a:gd name="connsiteX7102" fmla="*/ 689646 w 4999285"/>
              <a:gd name="connsiteY7102" fmla="*/ 124830 h 1624990"/>
              <a:gd name="connsiteX7103" fmla="*/ 689805 w 4999285"/>
              <a:gd name="connsiteY7103" fmla="*/ 124612 h 1624990"/>
              <a:gd name="connsiteX7104" fmla="*/ 705743 w 4999285"/>
              <a:gd name="connsiteY7104" fmla="*/ 117421 h 1624990"/>
              <a:gd name="connsiteX7105" fmla="*/ 670818 w 4999285"/>
              <a:gd name="connsiteY7105" fmla="*/ 123771 h 1624990"/>
              <a:gd name="connsiteX7106" fmla="*/ 651768 w 4999285"/>
              <a:gd name="connsiteY7106" fmla="*/ 120596 h 1624990"/>
              <a:gd name="connsiteX7107" fmla="*/ 646806 w 4999285"/>
              <a:gd name="connsiteY7107" fmla="*/ 127964 h 1624990"/>
              <a:gd name="connsiteX7108" fmla="*/ 642243 w 4999285"/>
              <a:gd name="connsiteY7108" fmla="*/ 123771 h 1624990"/>
              <a:gd name="connsiteX7109" fmla="*/ 612412 w 4999285"/>
              <a:gd name="connsiteY7109" fmla="*/ 122954 h 1624990"/>
              <a:gd name="connsiteX7110" fmla="*/ 610493 w 4999285"/>
              <a:gd name="connsiteY7110" fmla="*/ 120596 h 1624990"/>
              <a:gd name="connsiteX7111" fmla="*/ 595157 w 4999285"/>
              <a:gd name="connsiteY7111" fmla="*/ 119855 h 1624990"/>
              <a:gd name="connsiteX7112" fmla="*/ 589067 w 4999285"/>
              <a:gd name="connsiteY7112" fmla="*/ 121308 h 1624990"/>
              <a:gd name="connsiteX7113" fmla="*/ 589078 w 4999285"/>
              <a:gd name="connsiteY7113" fmla="*/ 114008 h 1624990"/>
              <a:gd name="connsiteX7114" fmla="*/ 585093 w 4999285"/>
              <a:gd name="connsiteY7114" fmla="*/ 111071 h 1624990"/>
              <a:gd name="connsiteX7115" fmla="*/ 544951 w 4999285"/>
              <a:gd name="connsiteY7115" fmla="*/ 120915 h 1624990"/>
              <a:gd name="connsiteX7116" fmla="*/ 544795 w 4999285"/>
              <a:gd name="connsiteY7116" fmla="*/ 121101 h 1624990"/>
              <a:gd name="connsiteX7117" fmla="*/ 522333 w 4999285"/>
              <a:gd name="connsiteY7117" fmla="*/ 120486 h 1624990"/>
              <a:gd name="connsiteX7118" fmla="*/ 523631 w 4999285"/>
              <a:gd name="connsiteY7118" fmla="*/ 117170 h 1624990"/>
              <a:gd name="connsiteX7119" fmla="*/ 520388 w 4999285"/>
              <a:gd name="connsiteY7119" fmla="*/ 119897 h 1624990"/>
              <a:gd name="connsiteX7120" fmla="*/ 519672 w 4999285"/>
              <a:gd name="connsiteY7120" fmla="*/ 120413 h 1624990"/>
              <a:gd name="connsiteX7121" fmla="*/ 460936 w 4999285"/>
              <a:gd name="connsiteY7121" fmla="*/ 118804 h 1624990"/>
              <a:gd name="connsiteX7122" fmla="*/ 450075 w 4999285"/>
              <a:gd name="connsiteY7122" fmla="*/ 113254 h 1624990"/>
              <a:gd name="connsiteX7123" fmla="*/ 410468 w 4999285"/>
              <a:gd name="connsiteY7123" fmla="*/ 117421 h 1624990"/>
              <a:gd name="connsiteX7124" fmla="*/ 460936 w 4999285"/>
              <a:gd name="connsiteY7124" fmla="*/ 118804 h 1624990"/>
              <a:gd name="connsiteX7125" fmla="*/ 464443 w 4999285"/>
              <a:gd name="connsiteY7125" fmla="*/ 120596 h 1624990"/>
              <a:gd name="connsiteX7126" fmla="*/ 413643 w 4999285"/>
              <a:gd name="connsiteY7126" fmla="*/ 123771 h 1624990"/>
              <a:gd name="connsiteX7127" fmla="*/ 409864 w 4999285"/>
              <a:gd name="connsiteY7127" fmla="*/ 122691 h 1624990"/>
              <a:gd name="connsiteX7128" fmla="*/ 406581 w 4999285"/>
              <a:gd name="connsiteY7128" fmla="*/ 112492 h 1624990"/>
              <a:gd name="connsiteX7129" fmla="*/ 400943 w 4999285"/>
              <a:gd name="connsiteY7129" fmla="*/ 101546 h 1624990"/>
              <a:gd name="connsiteX7130" fmla="*/ 383372 w 4999285"/>
              <a:gd name="connsiteY7130" fmla="*/ 92264 h 1624990"/>
              <a:gd name="connsiteX7131" fmla="*/ 1618440 w 4999285"/>
              <a:gd name="connsiteY7131" fmla="*/ 89043 h 1624990"/>
              <a:gd name="connsiteX7132" fmla="*/ 1636018 w 4999285"/>
              <a:gd name="connsiteY7132" fmla="*/ 92371 h 1624990"/>
              <a:gd name="connsiteX7133" fmla="*/ 1638868 w 4999285"/>
              <a:gd name="connsiteY7133" fmla="*/ 93058 h 1624990"/>
              <a:gd name="connsiteX7134" fmla="*/ 1601093 w 4999285"/>
              <a:gd name="connsiteY7134" fmla="*/ 92371 h 1624990"/>
              <a:gd name="connsiteX7135" fmla="*/ 1618440 w 4999285"/>
              <a:gd name="connsiteY7135" fmla="*/ 89043 h 1624990"/>
              <a:gd name="connsiteX7136" fmla="*/ 2936526 w 4999285"/>
              <a:gd name="connsiteY7136" fmla="*/ 88288 h 1624990"/>
              <a:gd name="connsiteX7137" fmla="*/ 2933799 w 4999285"/>
              <a:gd name="connsiteY7137" fmla="*/ 88945 h 1624990"/>
              <a:gd name="connsiteX7138" fmla="*/ 2898874 w 4999285"/>
              <a:gd name="connsiteY7138" fmla="*/ 88945 h 1624990"/>
              <a:gd name="connsiteX7139" fmla="*/ 4219148 w 4999285"/>
              <a:gd name="connsiteY7139" fmla="*/ 86608 h 1624990"/>
              <a:gd name="connsiteX7140" fmla="*/ 4236726 w 4999285"/>
              <a:gd name="connsiteY7140" fmla="*/ 89936 h 1624990"/>
              <a:gd name="connsiteX7141" fmla="*/ 4239635 w 4999285"/>
              <a:gd name="connsiteY7141" fmla="*/ 90637 h 1624990"/>
              <a:gd name="connsiteX7142" fmla="*/ 4201801 w 4999285"/>
              <a:gd name="connsiteY7142" fmla="*/ 89936 h 1624990"/>
              <a:gd name="connsiteX7143" fmla="*/ 4219148 w 4999285"/>
              <a:gd name="connsiteY7143" fmla="*/ 86608 h 1624990"/>
              <a:gd name="connsiteX7144" fmla="*/ 3086654 w 4999285"/>
              <a:gd name="connsiteY7144" fmla="*/ 85842 h 1624990"/>
              <a:gd name="connsiteX7145" fmla="*/ 3072851 w 4999285"/>
              <a:gd name="connsiteY7145" fmla="*/ 85996 h 1624990"/>
              <a:gd name="connsiteX7146" fmla="*/ 3072778 w 4999285"/>
              <a:gd name="connsiteY7146" fmla="*/ 85973 h 1624990"/>
              <a:gd name="connsiteX7147" fmla="*/ 1669701 w 4999285"/>
              <a:gd name="connsiteY7147" fmla="*/ 84763 h 1624990"/>
              <a:gd name="connsiteX7148" fmla="*/ 1666974 w 4999285"/>
              <a:gd name="connsiteY7148" fmla="*/ 85420 h 1624990"/>
              <a:gd name="connsiteX7149" fmla="*/ 1632049 w 4999285"/>
              <a:gd name="connsiteY7149" fmla="*/ 85420 h 1624990"/>
              <a:gd name="connsiteX7150" fmla="*/ 1816343 w 4999285"/>
              <a:gd name="connsiteY7150" fmla="*/ 82300 h 1624990"/>
              <a:gd name="connsiteX7151" fmla="*/ 1806026 w 4999285"/>
              <a:gd name="connsiteY7151" fmla="*/ 82471 h 1624990"/>
              <a:gd name="connsiteX7152" fmla="*/ 1805888 w 4999285"/>
              <a:gd name="connsiteY7152" fmla="*/ 82427 h 1624990"/>
              <a:gd name="connsiteX7153" fmla="*/ 402876 w 4999285"/>
              <a:gd name="connsiteY7153" fmla="*/ 81238 h 1624990"/>
              <a:gd name="connsiteX7154" fmla="*/ 400149 w 4999285"/>
              <a:gd name="connsiteY7154" fmla="*/ 81895 h 1624990"/>
              <a:gd name="connsiteX7155" fmla="*/ 365224 w 4999285"/>
              <a:gd name="connsiteY7155" fmla="*/ 81895 h 1624990"/>
              <a:gd name="connsiteX7156" fmla="*/ 549518 w 4999285"/>
              <a:gd name="connsiteY7156" fmla="*/ 78775 h 1624990"/>
              <a:gd name="connsiteX7157" fmla="*/ 539201 w 4999285"/>
              <a:gd name="connsiteY7157" fmla="*/ 78946 h 1624990"/>
              <a:gd name="connsiteX7158" fmla="*/ 538103 w 4999285"/>
              <a:gd name="connsiteY7158" fmla="*/ 78913 h 1624990"/>
              <a:gd name="connsiteX7159" fmla="*/ 3783678 w 4999285"/>
              <a:gd name="connsiteY7159" fmla="*/ 70659 h 1624990"/>
              <a:gd name="connsiteX7160" fmla="*/ 3794224 w 4999285"/>
              <a:gd name="connsiteY7160" fmla="*/ 73070 h 1624990"/>
              <a:gd name="connsiteX7161" fmla="*/ 3782422 w 4999285"/>
              <a:gd name="connsiteY7161" fmla="*/ 70786 h 1624990"/>
              <a:gd name="connsiteX7162" fmla="*/ 2516853 w 4999285"/>
              <a:gd name="connsiteY7162" fmla="*/ 67134 h 1624990"/>
              <a:gd name="connsiteX7163" fmla="*/ 2527399 w 4999285"/>
              <a:gd name="connsiteY7163" fmla="*/ 69545 h 1624990"/>
              <a:gd name="connsiteX7164" fmla="*/ 2515597 w 4999285"/>
              <a:gd name="connsiteY7164" fmla="*/ 67261 h 1624990"/>
              <a:gd name="connsiteX7165" fmla="*/ 168532 w 4999285"/>
              <a:gd name="connsiteY7165" fmla="*/ 66978 h 1624990"/>
              <a:gd name="connsiteX7166" fmla="*/ 169446 w 4999285"/>
              <a:gd name="connsiteY7166" fmla="*/ 67057 h 1624990"/>
              <a:gd name="connsiteX7167" fmla="*/ 160838 w 4999285"/>
              <a:gd name="connsiteY7167" fmla="*/ 69927 h 1624990"/>
              <a:gd name="connsiteX7168" fmla="*/ 163612 w 4999285"/>
              <a:gd name="connsiteY7168" fmla="*/ 68209 h 1624990"/>
              <a:gd name="connsiteX7169" fmla="*/ 4223411 w 4999285"/>
              <a:gd name="connsiteY7169" fmla="*/ 66229 h 1624990"/>
              <a:gd name="connsiteX7170" fmla="*/ 4223305 w 4999285"/>
              <a:gd name="connsiteY7170" fmla="*/ 66267 h 1624990"/>
              <a:gd name="connsiteX7171" fmla="*/ 4224363 w 4999285"/>
              <a:gd name="connsiteY7171" fmla="*/ 66690 h 1624990"/>
              <a:gd name="connsiteX7172" fmla="*/ 4225313 w 4999285"/>
              <a:gd name="connsiteY7172" fmla="*/ 66500 h 1624990"/>
              <a:gd name="connsiteX7173" fmla="*/ 335882 w 4999285"/>
              <a:gd name="connsiteY7173" fmla="*/ 65858 h 1624990"/>
              <a:gd name="connsiteX7174" fmla="*/ 335227 w 4999285"/>
              <a:gd name="connsiteY7174" fmla="*/ 69025 h 1624990"/>
              <a:gd name="connsiteX7175" fmla="*/ 336646 w 4999285"/>
              <a:gd name="connsiteY7175" fmla="*/ 88390 h 1624990"/>
              <a:gd name="connsiteX7176" fmla="*/ 351615 w 4999285"/>
              <a:gd name="connsiteY7176" fmla="*/ 85518 h 1624990"/>
              <a:gd name="connsiteX7177" fmla="*/ 369193 w 4999285"/>
              <a:gd name="connsiteY7177" fmla="*/ 88846 h 1624990"/>
              <a:gd name="connsiteX7178" fmla="*/ 372102 w 4999285"/>
              <a:gd name="connsiteY7178" fmla="*/ 89547 h 1624990"/>
              <a:gd name="connsiteX7179" fmla="*/ 336683 w 4999285"/>
              <a:gd name="connsiteY7179" fmla="*/ 88891 h 1624990"/>
              <a:gd name="connsiteX7180" fmla="*/ 337043 w 4999285"/>
              <a:gd name="connsiteY7180" fmla="*/ 93811 h 1624990"/>
              <a:gd name="connsiteX7181" fmla="*/ 337273 w 4999285"/>
              <a:gd name="connsiteY7181" fmla="*/ 97462 h 1624990"/>
              <a:gd name="connsiteX7182" fmla="*/ 335376 w 4999285"/>
              <a:gd name="connsiteY7182" fmla="*/ 88866 h 1624990"/>
              <a:gd name="connsiteX7183" fmla="*/ 334268 w 4999285"/>
              <a:gd name="connsiteY7183" fmla="*/ 88846 h 1624990"/>
              <a:gd name="connsiteX7184" fmla="*/ 335326 w 4999285"/>
              <a:gd name="connsiteY7184" fmla="*/ 88643 h 1624990"/>
              <a:gd name="connsiteX7185" fmla="*/ 334293 w 4999285"/>
              <a:gd name="connsiteY7185" fmla="*/ 83963 h 1624990"/>
              <a:gd name="connsiteX7186" fmla="*/ 330630 w 4999285"/>
              <a:gd name="connsiteY7186" fmla="*/ 68069 h 1624990"/>
              <a:gd name="connsiteX7187" fmla="*/ 4356047 w 4999285"/>
              <a:gd name="connsiteY7187" fmla="*/ 65819 h 1624990"/>
              <a:gd name="connsiteX7188" fmla="*/ 4308956 w 4999285"/>
              <a:gd name="connsiteY7188" fmla="*/ 67110 h 1624990"/>
              <a:gd name="connsiteX7189" fmla="*/ 4348563 w 4999285"/>
              <a:gd name="connsiteY7189" fmla="*/ 71277 h 1624990"/>
              <a:gd name="connsiteX7190" fmla="*/ 4358492 w 4999285"/>
              <a:gd name="connsiteY7190" fmla="*/ 66203 h 1624990"/>
              <a:gd name="connsiteX7191" fmla="*/ 147115 w 4999285"/>
              <a:gd name="connsiteY7191" fmla="*/ 65126 h 1624990"/>
              <a:gd name="connsiteX7192" fmla="*/ 154717 w 4999285"/>
              <a:gd name="connsiteY7192" fmla="*/ 65784 h 1624990"/>
              <a:gd name="connsiteX7193" fmla="*/ 144562 w 4999285"/>
              <a:gd name="connsiteY7193" fmla="*/ 75352 h 1624990"/>
              <a:gd name="connsiteX7194" fmla="*/ 160838 w 4999285"/>
              <a:gd name="connsiteY7194" fmla="*/ 69927 h 1624990"/>
              <a:gd name="connsiteX7195" fmla="*/ 153454 w 4999285"/>
              <a:gd name="connsiteY7195" fmla="*/ 74499 h 1624990"/>
              <a:gd name="connsiteX7196" fmla="*/ 146943 w 4999285"/>
              <a:gd name="connsiteY7196" fmla="*/ 84877 h 1624990"/>
              <a:gd name="connsiteX7197" fmla="*/ 156468 w 4999285"/>
              <a:gd name="connsiteY7197" fmla="*/ 87259 h 1624990"/>
              <a:gd name="connsiteX7198" fmla="*/ 185043 w 4999285"/>
              <a:gd name="connsiteY7198" fmla="*/ 77734 h 1624990"/>
              <a:gd name="connsiteX7199" fmla="*/ 142181 w 4999285"/>
              <a:gd name="connsiteY7199" fmla="*/ 101546 h 1624990"/>
              <a:gd name="connsiteX7200" fmla="*/ 132656 w 4999285"/>
              <a:gd name="connsiteY7200" fmla="*/ 87259 h 1624990"/>
              <a:gd name="connsiteX7201" fmla="*/ 126493 w 4999285"/>
              <a:gd name="connsiteY7201" fmla="*/ 103440 h 1624990"/>
              <a:gd name="connsiteX7202" fmla="*/ 126120 w 4999285"/>
              <a:gd name="connsiteY7202" fmla="*/ 109294 h 1624990"/>
              <a:gd name="connsiteX7203" fmla="*/ 123573 w 4999285"/>
              <a:gd name="connsiteY7203" fmla="*/ 109664 h 1624990"/>
              <a:gd name="connsiteX7204" fmla="*/ 120749 w 4999285"/>
              <a:gd name="connsiteY7204" fmla="*/ 92021 h 1624990"/>
              <a:gd name="connsiteX7205" fmla="*/ 118202 w 4999285"/>
              <a:gd name="connsiteY7205" fmla="*/ 109010 h 1624990"/>
              <a:gd name="connsiteX7206" fmla="*/ 117963 w 4999285"/>
              <a:gd name="connsiteY7206" fmla="*/ 110479 h 1624990"/>
              <a:gd name="connsiteX7207" fmla="*/ 117082 w 4999285"/>
              <a:gd name="connsiteY7207" fmla="*/ 110607 h 1624990"/>
              <a:gd name="connsiteX7208" fmla="*/ 115301 w 4999285"/>
              <a:gd name="connsiteY7208" fmla="*/ 106707 h 1624990"/>
              <a:gd name="connsiteX7209" fmla="*/ 101699 w 4999285"/>
              <a:gd name="connsiteY7209" fmla="*/ 77734 h 1624990"/>
              <a:gd name="connsiteX7210" fmla="*/ 147115 w 4999285"/>
              <a:gd name="connsiteY7210" fmla="*/ 65126 h 1624990"/>
              <a:gd name="connsiteX7211" fmla="*/ 1250028 w 4999285"/>
              <a:gd name="connsiteY7211" fmla="*/ 63609 h 1624990"/>
              <a:gd name="connsiteX7212" fmla="*/ 1260574 w 4999285"/>
              <a:gd name="connsiteY7212" fmla="*/ 66020 h 1624990"/>
              <a:gd name="connsiteX7213" fmla="*/ 1248772 w 4999285"/>
              <a:gd name="connsiteY7213" fmla="*/ 63736 h 1624990"/>
              <a:gd name="connsiteX7214" fmla="*/ 4487135 w 4999285"/>
              <a:gd name="connsiteY7214" fmla="*/ 62228 h 1624990"/>
              <a:gd name="connsiteX7215" fmla="*/ 4487555 w 4999285"/>
              <a:gd name="connsiteY7215" fmla="*/ 63112 h 1624990"/>
              <a:gd name="connsiteX7216" fmla="*/ 4487555 w 4999285"/>
              <a:gd name="connsiteY7216" fmla="*/ 63223 h 1624990"/>
              <a:gd name="connsiteX7217" fmla="*/ 4483772 w 4999285"/>
              <a:gd name="connsiteY7217" fmla="*/ 62321 h 1624990"/>
              <a:gd name="connsiteX7218" fmla="*/ 2986766 w 4999285"/>
              <a:gd name="connsiteY7218" fmla="*/ 60049 h 1624990"/>
              <a:gd name="connsiteX7219" fmla="*/ 2975074 w 4999285"/>
              <a:gd name="connsiteY7219" fmla="*/ 60370 h 1624990"/>
              <a:gd name="connsiteX7220" fmla="*/ 2982108 w 4999285"/>
              <a:gd name="connsiteY7220" fmla="*/ 63757 h 1624990"/>
              <a:gd name="connsiteX7221" fmla="*/ 2993395 w 4999285"/>
              <a:gd name="connsiteY7221" fmla="*/ 64027 h 1624990"/>
              <a:gd name="connsiteX7222" fmla="*/ 3005837 w 4999285"/>
              <a:gd name="connsiteY7222" fmla="*/ 59527 h 1624990"/>
              <a:gd name="connsiteX7223" fmla="*/ 3000944 w 4999285"/>
              <a:gd name="connsiteY7223" fmla="*/ 59661 h 1624990"/>
              <a:gd name="connsiteX7224" fmla="*/ 3001705 w 4999285"/>
              <a:gd name="connsiteY7224" fmla="*/ 64226 h 1624990"/>
              <a:gd name="connsiteX7225" fmla="*/ 3014681 w 4999285"/>
              <a:gd name="connsiteY7225" fmla="*/ 64537 h 1624990"/>
              <a:gd name="connsiteX7226" fmla="*/ 3023050 w 4999285"/>
              <a:gd name="connsiteY7226" fmla="*/ 60261 h 1624990"/>
              <a:gd name="connsiteX7227" fmla="*/ 2889529 w 4999285"/>
              <a:gd name="connsiteY7227" fmla="*/ 59489 h 1624990"/>
              <a:gd name="connsiteX7228" fmla="*/ 2885381 w 4999285"/>
              <a:gd name="connsiteY7228" fmla="*/ 60970 h 1624990"/>
              <a:gd name="connsiteX7229" fmla="*/ 2891431 w 4999285"/>
              <a:gd name="connsiteY7229" fmla="*/ 59760 h 1624990"/>
              <a:gd name="connsiteX7230" fmla="*/ 3085953 w 4999285"/>
              <a:gd name="connsiteY7230" fmla="*/ 58700 h 1624990"/>
              <a:gd name="connsiteX7231" fmla="*/ 3086925 w 4999285"/>
              <a:gd name="connsiteY7231" fmla="*/ 59518 h 1624990"/>
              <a:gd name="connsiteX7232" fmla="*/ 3087757 w 4999285"/>
              <a:gd name="connsiteY7232" fmla="*/ 59395 h 1624990"/>
              <a:gd name="connsiteX7233" fmla="*/ 3087616 w 4999285"/>
              <a:gd name="connsiteY7233" fmla="*/ 59033 h 1624990"/>
              <a:gd name="connsiteX7234" fmla="*/ 4824160 w 4999285"/>
              <a:gd name="connsiteY7234" fmla="*/ 58423 h 1624990"/>
              <a:gd name="connsiteX7235" fmla="*/ 4829080 w 4999285"/>
              <a:gd name="connsiteY7235" fmla="*/ 59653 h 1624990"/>
              <a:gd name="connsiteX7236" fmla="*/ 4831854 w 4999285"/>
              <a:gd name="connsiteY7236" fmla="*/ 61371 h 1624990"/>
              <a:gd name="connsiteX7237" fmla="*/ 4823247 w 4999285"/>
              <a:gd name="connsiteY7237" fmla="*/ 58502 h 1624990"/>
              <a:gd name="connsiteX7238" fmla="*/ 4438807 w 4999285"/>
              <a:gd name="connsiteY7238" fmla="*/ 58110 h 1624990"/>
              <a:gd name="connsiteX7239" fmla="*/ 4477231 w 4999285"/>
              <a:gd name="connsiteY7239" fmla="*/ 60760 h 1624990"/>
              <a:gd name="connsiteX7240" fmla="*/ 4483772 w 4999285"/>
              <a:gd name="connsiteY7240" fmla="*/ 62321 h 1624990"/>
              <a:gd name="connsiteX7241" fmla="*/ 4443283 w 4999285"/>
              <a:gd name="connsiteY7241" fmla="*/ 63430 h 1624990"/>
              <a:gd name="connsiteX7242" fmla="*/ 4366817 w 4999285"/>
              <a:gd name="connsiteY7242" fmla="*/ 57963 h 1624990"/>
              <a:gd name="connsiteX7243" fmla="*/ 4362086 w 4999285"/>
              <a:gd name="connsiteY7243" fmla="*/ 61512 h 1624990"/>
              <a:gd name="connsiteX7244" fmla="*/ 4362185 w 4999285"/>
              <a:gd name="connsiteY7244" fmla="*/ 61796 h 1624990"/>
              <a:gd name="connsiteX7245" fmla="*/ 4368117 w 4999285"/>
              <a:gd name="connsiteY7245" fmla="*/ 60919 h 1624990"/>
              <a:gd name="connsiteX7246" fmla="*/ 4370103 w 4999285"/>
              <a:gd name="connsiteY7246" fmla="*/ 65434 h 1624990"/>
              <a:gd name="connsiteX7247" fmla="*/ 4418160 w 4999285"/>
              <a:gd name="connsiteY7247" fmla="*/ 64118 h 1624990"/>
              <a:gd name="connsiteX7248" fmla="*/ 4418876 w 4999285"/>
              <a:gd name="connsiteY7248" fmla="*/ 64634 h 1624990"/>
              <a:gd name="connsiteX7249" fmla="*/ 4422119 w 4999285"/>
              <a:gd name="connsiteY7249" fmla="*/ 67361 h 1624990"/>
              <a:gd name="connsiteX7250" fmla="*/ 4420821 w 4999285"/>
              <a:gd name="connsiteY7250" fmla="*/ 64045 h 1624990"/>
              <a:gd name="connsiteX7251" fmla="*/ 4422720 w 4999285"/>
              <a:gd name="connsiteY7251" fmla="*/ 63993 h 1624990"/>
              <a:gd name="connsiteX7252" fmla="*/ 4419862 w 4999285"/>
              <a:gd name="connsiteY7252" fmla="*/ 61594 h 1624990"/>
              <a:gd name="connsiteX7253" fmla="*/ 4420821 w 4999285"/>
              <a:gd name="connsiteY7253" fmla="*/ 64045 h 1624990"/>
              <a:gd name="connsiteX7254" fmla="*/ 4418160 w 4999285"/>
              <a:gd name="connsiteY7254" fmla="*/ 64118 h 1624990"/>
              <a:gd name="connsiteX7255" fmla="*/ 4413101 w 4999285"/>
              <a:gd name="connsiteY7255" fmla="*/ 60467 h 1624990"/>
              <a:gd name="connsiteX7256" fmla="*/ 4416906 w 4999285"/>
              <a:gd name="connsiteY7256" fmla="*/ 60760 h 1624990"/>
              <a:gd name="connsiteX7257" fmla="*/ 4417586 w 4999285"/>
              <a:gd name="connsiteY7257" fmla="*/ 59891 h 1624990"/>
              <a:gd name="connsiteX7258" fmla="*/ 4412957 w 4999285"/>
              <a:gd name="connsiteY7258" fmla="*/ 60363 h 1624990"/>
              <a:gd name="connsiteX7259" fmla="*/ 4413101 w 4999285"/>
              <a:gd name="connsiteY7259" fmla="*/ 60467 h 1624990"/>
              <a:gd name="connsiteX7260" fmla="*/ 4412438 w 4999285"/>
              <a:gd name="connsiteY7260" fmla="*/ 60416 h 1624990"/>
              <a:gd name="connsiteX7261" fmla="*/ 4406999 w 4999285"/>
              <a:gd name="connsiteY7261" fmla="*/ 60970 h 1624990"/>
              <a:gd name="connsiteX7262" fmla="*/ 4406009 w 4999285"/>
              <a:gd name="connsiteY7262" fmla="*/ 59921 h 1624990"/>
              <a:gd name="connsiteX7263" fmla="*/ 4383978 w 4999285"/>
              <a:gd name="connsiteY7263" fmla="*/ 58227 h 1624990"/>
              <a:gd name="connsiteX7264" fmla="*/ 4379806 w 4999285"/>
              <a:gd name="connsiteY7264" fmla="*/ 59190 h 1624990"/>
              <a:gd name="connsiteX7265" fmla="*/ 4368117 w 4999285"/>
              <a:gd name="connsiteY7265" fmla="*/ 60919 h 1624990"/>
              <a:gd name="connsiteX7266" fmla="*/ 2965061 w 4999285"/>
              <a:gd name="connsiteY7266" fmla="*/ 57788 h 1624990"/>
              <a:gd name="connsiteX7267" fmla="*/ 2956024 w 4999285"/>
              <a:gd name="connsiteY7267" fmla="*/ 60370 h 1624990"/>
              <a:gd name="connsiteX7268" fmla="*/ 2953869 w 4999285"/>
              <a:gd name="connsiteY7268" fmla="*/ 61698 h 1624990"/>
              <a:gd name="connsiteX7269" fmla="*/ 2969767 w 4999285"/>
              <a:gd name="connsiteY7269" fmla="*/ 68056 h 1624990"/>
              <a:gd name="connsiteX7270" fmla="*/ 2971187 w 4999285"/>
              <a:gd name="connsiteY7270" fmla="*/ 65299 h 1624990"/>
              <a:gd name="connsiteX7271" fmla="*/ 2973489 w 4999285"/>
              <a:gd name="connsiteY7271" fmla="*/ 58147 h 1624990"/>
              <a:gd name="connsiteX7272" fmla="*/ 4656811 w 4999285"/>
              <a:gd name="connsiteY7272" fmla="*/ 57303 h 1624990"/>
              <a:gd name="connsiteX7273" fmla="*/ 4662062 w 4999285"/>
              <a:gd name="connsiteY7273" fmla="*/ 59514 h 1624990"/>
              <a:gd name="connsiteX7274" fmla="*/ 4658399 w 4999285"/>
              <a:gd name="connsiteY7274" fmla="*/ 75407 h 1624990"/>
              <a:gd name="connsiteX7275" fmla="*/ 4657465 w 4999285"/>
              <a:gd name="connsiteY7275" fmla="*/ 60469 h 1624990"/>
              <a:gd name="connsiteX7276" fmla="*/ 4589799 w 4999285"/>
              <a:gd name="connsiteY7276" fmla="*/ 56802 h 1624990"/>
              <a:gd name="connsiteX7277" fmla="*/ 4593132 w 4999285"/>
              <a:gd name="connsiteY7277" fmla="*/ 59182 h 1624990"/>
              <a:gd name="connsiteX7278" fmla="*/ 4589950 w 4999285"/>
              <a:gd name="connsiteY7278" fmla="*/ 59919 h 1624990"/>
              <a:gd name="connsiteX7279" fmla="*/ 4578934 w 4999285"/>
              <a:gd name="connsiteY7279" fmla="*/ 58597 h 1624990"/>
              <a:gd name="connsiteX7280" fmla="*/ 4578831 w 4999285"/>
              <a:gd name="connsiteY7280" fmla="*/ 58185 h 1624990"/>
              <a:gd name="connsiteX7281" fmla="*/ 4578710 w 4999285"/>
              <a:gd name="connsiteY7281" fmla="*/ 58149 h 1624990"/>
              <a:gd name="connsiteX7282" fmla="*/ 4578831 w 4999285"/>
              <a:gd name="connsiteY7282" fmla="*/ 57585 h 1624990"/>
              <a:gd name="connsiteX7283" fmla="*/ 3906422 w 4999285"/>
              <a:gd name="connsiteY7283" fmla="*/ 56608 h 1624990"/>
              <a:gd name="connsiteX7284" fmla="*/ 3899840 w 4999285"/>
              <a:gd name="connsiteY7284" fmla="*/ 57260 h 1624990"/>
              <a:gd name="connsiteX7285" fmla="*/ 3901093 w 4999285"/>
              <a:gd name="connsiteY7285" fmla="*/ 57464 h 1624990"/>
              <a:gd name="connsiteX7286" fmla="*/ 3908524 w 4999285"/>
              <a:gd name="connsiteY7286" fmla="*/ 57195 h 1624990"/>
              <a:gd name="connsiteX7287" fmla="*/ 4845578 w 4999285"/>
              <a:gd name="connsiteY7287" fmla="*/ 56570 h 1624990"/>
              <a:gd name="connsiteX7288" fmla="*/ 4890993 w 4999285"/>
              <a:gd name="connsiteY7288" fmla="*/ 69178 h 1624990"/>
              <a:gd name="connsiteX7289" fmla="*/ 4877391 w 4999285"/>
              <a:gd name="connsiteY7289" fmla="*/ 98151 h 1624990"/>
              <a:gd name="connsiteX7290" fmla="*/ 4875610 w 4999285"/>
              <a:gd name="connsiteY7290" fmla="*/ 102052 h 1624990"/>
              <a:gd name="connsiteX7291" fmla="*/ 4874729 w 4999285"/>
              <a:gd name="connsiteY7291" fmla="*/ 101924 h 1624990"/>
              <a:gd name="connsiteX7292" fmla="*/ 4874490 w 4999285"/>
              <a:gd name="connsiteY7292" fmla="*/ 100454 h 1624990"/>
              <a:gd name="connsiteX7293" fmla="*/ 4871943 w 4999285"/>
              <a:gd name="connsiteY7293" fmla="*/ 83465 h 1624990"/>
              <a:gd name="connsiteX7294" fmla="*/ 4869119 w 4999285"/>
              <a:gd name="connsiteY7294" fmla="*/ 101108 h 1624990"/>
              <a:gd name="connsiteX7295" fmla="*/ 4866572 w 4999285"/>
              <a:gd name="connsiteY7295" fmla="*/ 100738 h 1624990"/>
              <a:gd name="connsiteX7296" fmla="*/ 4866199 w 4999285"/>
              <a:gd name="connsiteY7296" fmla="*/ 94885 h 1624990"/>
              <a:gd name="connsiteX7297" fmla="*/ 4860036 w 4999285"/>
              <a:gd name="connsiteY7297" fmla="*/ 78703 h 1624990"/>
              <a:gd name="connsiteX7298" fmla="*/ 4850511 w 4999285"/>
              <a:gd name="connsiteY7298" fmla="*/ 92990 h 1624990"/>
              <a:gd name="connsiteX7299" fmla="*/ 4807649 w 4999285"/>
              <a:gd name="connsiteY7299" fmla="*/ 69178 h 1624990"/>
              <a:gd name="connsiteX7300" fmla="*/ 4836224 w 4999285"/>
              <a:gd name="connsiteY7300" fmla="*/ 78703 h 1624990"/>
              <a:gd name="connsiteX7301" fmla="*/ 4845749 w 4999285"/>
              <a:gd name="connsiteY7301" fmla="*/ 76321 h 1624990"/>
              <a:gd name="connsiteX7302" fmla="*/ 4839239 w 4999285"/>
              <a:gd name="connsiteY7302" fmla="*/ 65943 h 1624990"/>
              <a:gd name="connsiteX7303" fmla="*/ 4831854 w 4999285"/>
              <a:gd name="connsiteY7303" fmla="*/ 61371 h 1624990"/>
              <a:gd name="connsiteX7304" fmla="*/ 4848130 w 4999285"/>
              <a:gd name="connsiteY7304" fmla="*/ 66796 h 1624990"/>
              <a:gd name="connsiteX7305" fmla="*/ 4837975 w 4999285"/>
              <a:gd name="connsiteY7305" fmla="*/ 57228 h 1624990"/>
              <a:gd name="connsiteX7306" fmla="*/ 1719941 w 4999285"/>
              <a:gd name="connsiteY7306" fmla="*/ 56525 h 1624990"/>
              <a:gd name="connsiteX7307" fmla="*/ 1708249 w 4999285"/>
              <a:gd name="connsiteY7307" fmla="*/ 56845 h 1624990"/>
              <a:gd name="connsiteX7308" fmla="*/ 1715283 w 4999285"/>
              <a:gd name="connsiteY7308" fmla="*/ 60232 h 1624990"/>
              <a:gd name="connsiteX7309" fmla="*/ 1726570 w 4999285"/>
              <a:gd name="connsiteY7309" fmla="*/ 60502 h 1624990"/>
              <a:gd name="connsiteX7310" fmla="*/ 1739012 w 4999285"/>
              <a:gd name="connsiteY7310" fmla="*/ 56002 h 1624990"/>
              <a:gd name="connsiteX7311" fmla="*/ 1734119 w 4999285"/>
              <a:gd name="connsiteY7311" fmla="*/ 56136 h 1624990"/>
              <a:gd name="connsiteX7312" fmla="*/ 1734880 w 4999285"/>
              <a:gd name="connsiteY7312" fmla="*/ 60701 h 1624990"/>
              <a:gd name="connsiteX7313" fmla="*/ 1747856 w 4999285"/>
              <a:gd name="connsiteY7313" fmla="*/ 61012 h 1624990"/>
              <a:gd name="connsiteX7314" fmla="*/ 1756225 w 4999285"/>
              <a:gd name="connsiteY7314" fmla="*/ 56736 h 1624990"/>
              <a:gd name="connsiteX7315" fmla="*/ 1622704 w 4999285"/>
              <a:gd name="connsiteY7315" fmla="*/ 55964 h 1624990"/>
              <a:gd name="connsiteX7316" fmla="*/ 1618556 w 4999285"/>
              <a:gd name="connsiteY7316" fmla="*/ 57445 h 1624990"/>
              <a:gd name="connsiteX7317" fmla="*/ 1624606 w 4999285"/>
              <a:gd name="connsiteY7317" fmla="*/ 56235 h 1624990"/>
              <a:gd name="connsiteX7318" fmla="*/ 3138703 w 4999285"/>
              <a:gd name="connsiteY7318" fmla="*/ 55887 h 1624990"/>
              <a:gd name="connsiteX7319" fmla="*/ 3109401 w 4999285"/>
              <a:gd name="connsiteY7319" fmla="*/ 56690 h 1624990"/>
              <a:gd name="connsiteX7320" fmla="*/ 3109031 w 4999285"/>
              <a:gd name="connsiteY7320" fmla="*/ 56249 h 1624990"/>
              <a:gd name="connsiteX7321" fmla="*/ 3105291 w 4999285"/>
              <a:gd name="connsiteY7321" fmla="*/ 56802 h 1624990"/>
              <a:gd name="connsiteX7322" fmla="*/ 3109401 w 4999285"/>
              <a:gd name="connsiteY7322" fmla="*/ 56690 h 1624990"/>
              <a:gd name="connsiteX7323" fmla="*/ 3109557 w 4999285"/>
              <a:gd name="connsiteY7323" fmla="*/ 56876 h 1624990"/>
              <a:gd name="connsiteX7324" fmla="*/ 3149699 w 4999285"/>
              <a:gd name="connsiteY7324" fmla="*/ 66720 h 1624990"/>
              <a:gd name="connsiteX7325" fmla="*/ 3153684 w 4999285"/>
              <a:gd name="connsiteY7325" fmla="*/ 63783 h 1624990"/>
              <a:gd name="connsiteX7326" fmla="*/ 3153676 w 4999285"/>
              <a:gd name="connsiteY7326" fmla="*/ 58605 h 1624990"/>
              <a:gd name="connsiteX7327" fmla="*/ 3150982 w 4999285"/>
              <a:gd name="connsiteY7327" fmla="*/ 56344 h 1624990"/>
              <a:gd name="connsiteX7328" fmla="*/ 3140174 w 4999285"/>
              <a:gd name="connsiteY7328" fmla="*/ 57445 h 1624990"/>
              <a:gd name="connsiteX7329" fmla="*/ 4396979 w 4999285"/>
              <a:gd name="connsiteY7329" fmla="*/ 55225 h 1624990"/>
              <a:gd name="connsiteX7330" fmla="*/ 4389153 w 4999285"/>
              <a:gd name="connsiteY7330" fmla="*/ 57032 h 1624990"/>
              <a:gd name="connsiteX7331" fmla="*/ 4394681 w 4999285"/>
              <a:gd name="connsiteY7331" fmla="*/ 57585 h 1624990"/>
              <a:gd name="connsiteX7332" fmla="*/ 4403136 w 4999285"/>
              <a:gd name="connsiteY7332" fmla="*/ 56880 h 1624990"/>
              <a:gd name="connsiteX7333" fmla="*/ 4401893 w 4999285"/>
              <a:gd name="connsiteY7333" fmla="*/ 55564 h 1624990"/>
              <a:gd name="connsiteX7334" fmla="*/ 1819128 w 4999285"/>
              <a:gd name="connsiteY7334" fmla="*/ 55175 h 1624990"/>
              <a:gd name="connsiteX7335" fmla="*/ 1820100 w 4999285"/>
              <a:gd name="connsiteY7335" fmla="*/ 55993 h 1624990"/>
              <a:gd name="connsiteX7336" fmla="*/ 1820932 w 4999285"/>
              <a:gd name="connsiteY7336" fmla="*/ 55870 h 1624990"/>
              <a:gd name="connsiteX7337" fmla="*/ 1820791 w 4999285"/>
              <a:gd name="connsiteY7337" fmla="*/ 55508 h 1624990"/>
              <a:gd name="connsiteX7338" fmla="*/ 3170252 w 4999285"/>
              <a:gd name="connsiteY7338" fmla="*/ 55023 h 1624990"/>
              <a:gd name="connsiteX7339" fmla="*/ 3153595 w 4999285"/>
              <a:gd name="connsiteY7339" fmla="*/ 55479 h 1624990"/>
              <a:gd name="connsiteX7340" fmla="*/ 3153338 w 4999285"/>
              <a:gd name="connsiteY7340" fmla="*/ 55666 h 1624990"/>
              <a:gd name="connsiteX7341" fmla="*/ 3153673 w 4999285"/>
              <a:gd name="connsiteY7341" fmla="*/ 56372 h 1624990"/>
              <a:gd name="connsiteX7342" fmla="*/ 3153673 w 4999285"/>
              <a:gd name="connsiteY7342" fmla="*/ 56483 h 1624990"/>
              <a:gd name="connsiteX7343" fmla="*/ 3153474 w 4999285"/>
              <a:gd name="connsiteY7343" fmla="*/ 56435 h 1624990"/>
              <a:gd name="connsiteX7344" fmla="*/ 3153674 w 4999285"/>
              <a:gd name="connsiteY7344" fmla="*/ 56653 h 1624990"/>
              <a:gd name="connsiteX7345" fmla="*/ 3153673 w 4999285"/>
              <a:gd name="connsiteY7345" fmla="*/ 56483 h 1624990"/>
              <a:gd name="connsiteX7346" fmla="*/ 3159763 w 4999285"/>
              <a:gd name="connsiteY7346" fmla="*/ 57936 h 1624990"/>
              <a:gd name="connsiteX7347" fmla="*/ 3175099 w 4999285"/>
              <a:gd name="connsiteY7347" fmla="*/ 57195 h 1624990"/>
              <a:gd name="connsiteX7348" fmla="*/ 3176342 w 4999285"/>
              <a:gd name="connsiteY7348" fmla="*/ 55668 h 1624990"/>
              <a:gd name="connsiteX7349" fmla="*/ 3099992 w 4999285"/>
              <a:gd name="connsiteY7349" fmla="*/ 54438 h 1624990"/>
              <a:gd name="connsiteX7350" fmla="*/ 3096519 w 4999285"/>
              <a:gd name="connsiteY7350" fmla="*/ 57043 h 1624990"/>
              <a:gd name="connsiteX7351" fmla="*/ 3101083 w 4999285"/>
              <a:gd name="connsiteY7351" fmla="*/ 56918 h 1624990"/>
              <a:gd name="connsiteX7352" fmla="*/ 1698236 w 4999285"/>
              <a:gd name="connsiteY7352" fmla="*/ 54263 h 1624990"/>
              <a:gd name="connsiteX7353" fmla="*/ 1689199 w 4999285"/>
              <a:gd name="connsiteY7353" fmla="*/ 56845 h 1624990"/>
              <a:gd name="connsiteX7354" fmla="*/ 1687044 w 4999285"/>
              <a:gd name="connsiteY7354" fmla="*/ 58173 h 1624990"/>
              <a:gd name="connsiteX7355" fmla="*/ 1702942 w 4999285"/>
              <a:gd name="connsiteY7355" fmla="*/ 64531 h 1624990"/>
              <a:gd name="connsiteX7356" fmla="*/ 1704362 w 4999285"/>
              <a:gd name="connsiteY7356" fmla="*/ 61774 h 1624990"/>
              <a:gd name="connsiteX7357" fmla="*/ 1706664 w 4999285"/>
              <a:gd name="connsiteY7357" fmla="*/ 54622 h 1624990"/>
              <a:gd name="connsiteX7358" fmla="*/ 4331777 w 4999285"/>
              <a:gd name="connsiteY7358" fmla="*/ 53612 h 1624990"/>
              <a:gd name="connsiteX7359" fmla="*/ 4330799 w 4999285"/>
              <a:gd name="connsiteY7359" fmla="*/ 53826 h 1624990"/>
              <a:gd name="connsiteX7360" fmla="*/ 4332279 w 4999285"/>
              <a:gd name="connsiteY7360" fmla="*/ 55305 h 1624990"/>
              <a:gd name="connsiteX7361" fmla="*/ 4333096 w 4999285"/>
              <a:gd name="connsiteY7361" fmla="*/ 55267 h 1624990"/>
              <a:gd name="connsiteX7362" fmla="*/ 4332577 w 4999285"/>
              <a:gd name="connsiteY7362" fmla="*/ 55603 h 1624990"/>
              <a:gd name="connsiteX7363" fmla="*/ 4335256 w 4999285"/>
              <a:gd name="connsiteY7363" fmla="*/ 58282 h 1624990"/>
              <a:gd name="connsiteX7364" fmla="*/ 4339154 w 4999285"/>
              <a:gd name="connsiteY7364" fmla="*/ 57865 h 1624990"/>
              <a:gd name="connsiteX7365" fmla="*/ 4334531 w 4999285"/>
              <a:gd name="connsiteY7365" fmla="*/ 55200 h 1624990"/>
              <a:gd name="connsiteX7366" fmla="*/ 4333096 w 4999285"/>
              <a:gd name="connsiteY7366" fmla="*/ 55267 h 1624990"/>
              <a:gd name="connsiteX7367" fmla="*/ 4333827 w 4999285"/>
              <a:gd name="connsiteY7367" fmla="*/ 54794 h 1624990"/>
              <a:gd name="connsiteX7368" fmla="*/ 2639597 w 4999285"/>
              <a:gd name="connsiteY7368" fmla="*/ 53083 h 1624990"/>
              <a:gd name="connsiteX7369" fmla="*/ 2633015 w 4999285"/>
              <a:gd name="connsiteY7369" fmla="*/ 53735 h 1624990"/>
              <a:gd name="connsiteX7370" fmla="*/ 2634268 w 4999285"/>
              <a:gd name="connsiteY7370" fmla="*/ 53939 h 1624990"/>
              <a:gd name="connsiteX7371" fmla="*/ 2641699 w 4999285"/>
              <a:gd name="connsiteY7371" fmla="*/ 53670 h 1624990"/>
              <a:gd name="connsiteX7372" fmla="*/ 3066415 w 4999285"/>
              <a:gd name="connsiteY7372" fmla="*/ 52742 h 1624990"/>
              <a:gd name="connsiteX7373" fmla="*/ 3071404 w 4999285"/>
              <a:gd name="connsiteY7373" fmla="*/ 57731 h 1624990"/>
              <a:gd name="connsiteX7374" fmla="*/ 3079935 w 4999285"/>
              <a:gd name="connsiteY7374" fmla="*/ 57497 h 1624990"/>
              <a:gd name="connsiteX7375" fmla="*/ 3076674 w 4999285"/>
              <a:gd name="connsiteY7375" fmla="*/ 56845 h 1624990"/>
              <a:gd name="connsiteX7376" fmla="*/ 3070042 w 4999285"/>
              <a:gd name="connsiteY7376" fmla="*/ 53021 h 1624990"/>
              <a:gd name="connsiteX7377" fmla="*/ 1871878 w 4999285"/>
              <a:gd name="connsiteY7377" fmla="*/ 52362 h 1624990"/>
              <a:gd name="connsiteX7378" fmla="*/ 1842576 w 4999285"/>
              <a:gd name="connsiteY7378" fmla="*/ 53165 h 1624990"/>
              <a:gd name="connsiteX7379" fmla="*/ 1842206 w 4999285"/>
              <a:gd name="connsiteY7379" fmla="*/ 52724 h 1624990"/>
              <a:gd name="connsiteX7380" fmla="*/ 1838466 w 4999285"/>
              <a:gd name="connsiteY7380" fmla="*/ 53277 h 1624990"/>
              <a:gd name="connsiteX7381" fmla="*/ 1842576 w 4999285"/>
              <a:gd name="connsiteY7381" fmla="*/ 53165 h 1624990"/>
              <a:gd name="connsiteX7382" fmla="*/ 1842732 w 4999285"/>
              <a:gd name="connsiteY7382" fmla="*/ 53351 h 1624990"/>
              <a:gd name="connsiteX7383" fmla="*/ 1882874 w 4999285"/>
              <a:gd name="connsiteY7383" fmla="*/ 63195 h 1624990"/>
              <a:gd name="connsiteX7384" fmla="*/ 1886859 w 4999285"/>
              <a:gd name="connsiteY7384" fmla="*/ 60258 h 1624990"/>
              <a:gd name="connsiteX7385" fmla="*/ 1886851 w 4999285"/>
              <a:gd name="connsiteY7385" fmla="*/ 55080 h 1624990"/>
              <a:gd name="connsiteX7386" fmla="*/ 1884157 w 4999285"/>
              <a:gd name="connsiteY7386" fmla="*/ 52819 h 1624990"/>
              <a:gd name="connsiteX7387" fmla="*/ 1873349 w 4999285"/>
              <a:gd name="connsiteY7387" fmla="*/ 53920 h 1624990"/>
              <a:gd name="connsiteX7388" fmla="*/ 4401451 w 4999285"/>
              <a:gd name="connsiteY7388" fmla="*/ 52061 h 1624990"/>
              <a:gd name="connsiteX7389" fmla="*/ 4398705 w 4999285"/>
              <a:gd name="connsiteY7389" fmla="*/ 52190 h 1624990"/>
              <a:gd name="connsiteX7390" fmla="*/ 4400041 w 4999285"/>
              <a:gd name="connsiteY7390" fmla="*/ 53604 h 1624990"/>
              <a:gd name="connsiteX7391" fmla="*/ 4403341 w 4999285"/>
              <a:gd name="connsiteY7391" fmla="*/ 53425 h 1624990"/>
              <a:gd name="connsiteX7392" fmla="*/ 4403689 w 4999285"/>
              <a:gd name="connsiteY7392" fmla="*/ 53676 h 1624990"/>
              <a:gd name="connsiteX7393" fmla="*/ 4405217 w 4999285"/>
              <a:gd name="connsiteY7393" fmla="*/ 53323 h 1624990"/>
              <a:gd name="connsiteX7394" fmla="*/ 4403341 w 4999285"/>
              <a:gd name="connsiteY7394" fmla="*/ 53425 h 1624990"/>
              <a:gd name="connsiteX7395" fmla="*/ 1903427 w 4999285"/>
              <a:gd name="connsiteY7395" fmla="*/ 51498 h 1624990"/>
              <a:gd name="connsiteX7396" fmla="*/ 1886770 w 4999285"/>
              <a:gd name="connsiteY7396" fmla="*/ 51954 h 1624990"/>
              <a:gd name="connsiteX7397" fmla="*/ 1886513 w 4999285"/>
              <a:gd name="connsiteY7397" fmla="*/ 52141 h 1624990"/>
              <a:gd name="connsiteX7398" fmla="*/ 1886848 w 4999285"/>
              <a:gd name="connsiteY7398" fmla="*/ 52847 h 1624990"/>
              <a:gd name="connsiteX7399" fmla="*/ 1886848 w 4999285"/>
              <a:gd name="connsiteY7399" fmla="*/ 52958 h 1624990"/>
              <a:gd name="connsiteX7400" fmla="*/ 1886649 w 4999285"/>
              <a:gd name="connsiteY7400" fmla="*/ 52910 h 1624990"/>
              <a:gd name="connsiteX7401" fmla="*/ 1886849 w 4999285"/>
              <a:gd name="connsiteY7401" fmla="*/ 53128 h 1624990"/>
              <a:gd name="connsiteX7402" fmla="*/ 1886848 w 4999285"/>
              <a:gd name="connsiteY7402" fmla="*/ 52958 h 1624990"/>
              <a:gd name="connsiteX7403" fmla="*/ 1892938 w 4999285"/>
              <a:gd name="connsiteY7403" fmla="*/ 54411 h 1624990"/>
              <a:gd name="connsiteX7404" fmla="*/ 1908274 w 4999285"/>
              <a:gd name="connsiteY7404" fmla="*/ 53670 h 1624990"/>
              <a:gd name="connsiteX7405" fmla="*/ 1909517 w 4999285"/>
              <a:gd name="connsiteY7405" fmla="*/ 52143 h 1624990"/>
              <a:gd name="connsiteX7406" fmla="*/ 3132897 w 4999285"/>
              <a:gd name="connsiteY7406" fmla="*/ 51067 h 1624990"/>
              <a:gd name="connsiteX7407" fmla="*/ 3125453 w 4999285"/>
              <a:gd name="connsiteY7407" fmla="*/ 52786 h 1624990"/>
              <a:gd name="connsiteX7408" fmla="*/ 3136492 w 4999285"/>
              <a:gd name="connsiteY7408" fmla="*/ 53547 h 1624990"/>
              <a:gd name="connsiteX7409" fmla="*/ 3134289 w 4999285"/>
              <a:gd name="connsiteY7409" fmla="*/ 51214 h 1624990"/>
              <a:gd name="connsiteX7410" fmla="*/ 4327170 w 4999285"/>
              <a:gd name="connsiteY7410" fmla="*/ 50956 h 1624990"/>
              <a:gd name="connsiteX7411" fmla="*/ 4324752 w 4999285"/>
              <a:gd name="connsiteY7411" fmla="*/ 52339 h 1624990"/>
              <a:gd name="connsiteX7412" fmla="*/ 4329484 w 4999285"/>
              <a:gd name="connsiteY7412" fmla="*/ 52290 h 1624990"/>
              <a:gd name="connsiteX7413" fmla="*/ 1833167 w 4999285"/>
              <a:gd name="connsiteY7413" fmla="*/ 50913 h 1624990"/>
              <a:gd name="connsiteX7414" fmla="*/ 1829694 w 4999285"/>
              <a:gd name="connsiteY7414" fmla="*/ 53518 h 1624990"/>
              <a:gd name="connsiteX7415" fmla="*/ 1834258 w 4999285"/>
              <a:gd name="connsiteY7415" fmla="*/ 53393 h 1624990"/>
              <a:gd name="connsiteX7416" fmla="*/ 4436663 w 4999285"/>
              <a:gd name="connsiteY7416" fmla="*/ 50410 h 1624990"/>
              <a:gd name="connsiteX7417" fmla="*/ 4432493 w 4999285"/>
              <a:gd name="connsiteY7417" fmla="*/ 50605 h 1624990"/>
              <a:gd name="connsiteX7418" fmla="*/ 4432751 w 4999285"/>
              <a:gd name="connsiteY7418" fmla="*/ 50911 h 1624990"/>
              <a:gd name="connsiteX7419" fmla="*/ 4430193 w 4999285"/>
              <a:gd name="connsiteY7419" fmla="*/ 51238 h 1624990"/>
              <a:gd name="connsiteX7420" fmla="*/ 4430812 w 4999285"/>
              <a:gd name="connsiteY7420" fmla="*/ 51445 h 1624990"/>
              <a:gd name="connsiteX7421" fmla="*/ 4425954 w 4999285"/>
              <a:gd name="connsiteY7421" fmla="*/ 54979 h 1624990"/>
              <a:gd name="connsiteX7422" fmla="*/ 4432781 w 4999285"/>
              <a:gd name="connsiteY7422" fmla="*/ 54410 h 1624990"/>
              <a:gd name="connsiteX7423" fmla="*/ 4435626 w 4999285"/>
              <a:gd name="connsiteY7423" fmla="*/ 54329 h 1624990"/>
              <a:gd name="connsiteX7424" fmla="*/ 4438807 w 4999285"/>
              <a:gd name="connsiteY7424" fmla="*/ 58110 h 1624990"/>
              <a:gd name="connsiteX7425" fmla="*/ 4423134 w 4999285"/>
              <a:gd name="connsiteY7425" fmla="*/ 57029 h 1624990"/>
              <a:gd name="connsiteX7426" fmla="*/ 4419821 w 4999285"/>
              <a:gd name="connsiteY7426" fmla="*/ 59439 h 1624990"/>
              <a:gd name="connsiteX7427" fmla="*/ 4423965 w 4999285"/>
              <a:gd name="connsiteY7427" fmla="*/ 63959 h 1624990"/>
              <a:gd name="connsiteX7428" fmla="*/ 4443283 w 4999285"/>
              <a:gd name="connsiteY7428" fmla="*/ 63430 h 1624990"/>
              <a:gd name="connsiteX7429" fmla="*/ 4443439 w 4999285"/>
              <a:gd name="connsiteY7429" fmla="*/ 63616 h 1624990"/>
              <a:gd name="connsiteX7430" fmla="*/ 4483581 w 4999285"/>
              <a:gd name="connsiteY7430" fmla="*/ 73460 h 1624990"/>
              <a:gd name="connsiteX7431" fmla="*/ 4487566 w 4999285"/>
              <a:gd name="connsiteY7431" fmla="*/ 70523 h 1624990"/>
              <a:gd name="connsiteX7432" fmla="*/ 4487555 w 4999285"/>
              <a:gd name="connsiteY7432" fmla="*/ 63223 h 1624990"/>
              <a:gd name="connsiteX7433" fmla="*/ 4493645 w 4999285"/>
              <a:gd name="connsiteY7433" fmla="*/ 64676 h 1624990"/>
              <a:gd name="connsiteX7434" fmla="*/ 4508981 w 4999285"/>
              <a:gd name="connsiteY7434" fmla="*/ 63935 h 1624990"/>
              <a:gd name="connsiteX7435" fmla="*/ 4510224 w 4999285"/>
              <a:gd name="connsiteY7435" fmla="*/ 62408 h 1624990"/>
              <a:gd name="connsiteX7436" fmla="*/ 4504134 w 4999285"/>
              <a:gd name="connsiteY7436" fmla="*/ 61763 h 1624990"/>
              <a:gd name="connsiteX7437" fmla="*/ 4487135 w 4999285"/>
              <a:gd name="connsiteY7437" fmla="*/ 62228 h 1624990"/>
              <a:gd name="connsiteX7438" fmla="*/ 4486002 w 4999285"/>
              <a:gd name="connsiteY7438" fmla="*/ 59843 h 1624990"/>
              <a:gd name="connsiteX7439" fmla="*/ 4447863 w 4999285"/>
              <a:gd name="connsiteY7439" fmla="*/ 55804 h 1624990"/>
              <a:gd name="connsiteX7440" fmla="*/ 4449764 w 4999285"/>
              <a:gd name="connsiteY7440" fmla="*/ 53925 h 1624990"/>
              <a:gd name="connsiteX7441" fmla="*/ 4435626 w 4999285"/>
              <a:gd name="connsiteY7441" fmla="*/ 54329 h 1624990"/>
              <a:gd name="connsiteX7442" fmla="*/ 4432751 w 4999285"/>
              <a:gd name="connsiteY7442" fmla="*/ 50911 h 1624990"/>
              <a:gd name="connsiteX7443" fmla="*/ 3064952 w 4999285"/>
              <a:gd name="connsiteY7443" fmla="*/ 50087 h 1624990"/>
              <a:gd name="connsiteX7444" fmla="*/ 3063974 w 4999285"/>
              <a:gd name="connsiteY7444" fmla="*/ 50301 h 1624990"/>
              <a:gd name="connsiteX7445" fmla="*/ 3064232 w 4999285"/>
              <a:gd name="connsiteY7445" fmla="*/ 50559 h 1624990"/>
              <a:gd name="connsiteX7446" fmla="*/ 3065576 w 4999285"/>
              <a:gd name="connsiteY7446" fmla="*/ 50447 h 1624990"/>
              <a:gd name="connsiteX7447" fmla="*/ 3255917 w 4999285"/>
              <a:gd name="connsiteY7447" fmla="*/ 50062 h 1624990"/>
              <a:gd name="connsiteX7448" fmla="*/ 3259250 w 4999285"/>
              <a:gd name="connsiteY7448" fmla="*/ 52442 h 1624990"/>
              <a:gd name="connsiteX7449" fmla="*/ 3256068 w 4999285"/>
              <a:gd name="connsiteY7449" fmla="*/ 53179 h 1624990"/>
              <a:gd name="connsiteX7450" fmla="*/ 3244949 w 4999285"/>
              <a:gd name="connsiteY7450" fmla="*/ 50845 h 1624990"/>
              <a:gd name="connsiteX7451" fmla="*/ 1372772 w 4999285"/>
              <a:gd name="connsiteY7451" fmla="*/ 49558 h 1624990"/>
              <a:gd name="connsiteX7452" fmla="*/ 1366190 w 4999285"/>
              <a:gd name="connsiteY7452" fmla="*/ 50210 h 1624990"/>
              <a:gd name="connsiteX7453" fmla="*/ 1367443 w 4999285"/>
              <a:gd name="connsiteY7453" fmla="*/ 50414 h 1624990"/>
              <a:gd name="connsiteX7454" fmla="*/ 1374874 w 4999285"/>
              <a:gd name="connsiteY7454" fmla="*/ 50145 h 1624990"/>
              <a:gd name="connsiteX7455" fmla="*/ 1799590 w 4999285"/>
              <a:gd name="connsiteY7455" fmla="*/ 49217 h 1624990"/>
              <a:gd name="connsiteX7456" fmla="*/ 1804579 w 4999285"/>
              <a:gd name="connsiteY7456" fmla="*/ 54206 h 1624990"/>
              <a:gd name="connsiteX7457" fmla="*/ 1813110 w 4999285"/>
              <a:gd name="connsiteY7457" fmla="*/ 53972 h 1624990"/>
              <a:gd name="connsiteX7458" fmla="*/ 1809849 w 4999285"/>
              <a:gd name="connsiteY7458" fmla="*/ 53320 h 1624990"/>
              <a:gd name="connsiteX7459" fmla="*/ 1803217 w 4999285"/>
              <a:gd name="connsiteY7459" fmla="*/ 49496 h 1624990"/>
              <a:gd name="connsiteX7460" fmla="*/ 3878821 w 4999285"/>
              <a:gd name="connsiteY7460" fmla="*/ 48903 h 1624990"/>
              <a:gd name="connsiteX7461" fmla="*/ 3868140 w 4999285"/>
              <a:gd name="connsiteY7461" fmla="*/ 53850 h 1624990"/>
              <a:gd name="connsiteX7462" fmla="*/ 3879163 w 4999285"/>
              <a:gd name="connsiteY7462" fmla="*/ 54009 h 1624990"/>
              <a:gd name="connsiteX7463" fmla="*/ 3888729 w 4999285"/>
              <a:gd name="connsiteY7463" fmla="*/ 51669 h 1624990"/>
              <a:gd name="connsiteX7464" fmla="*/ 619603 w 4999285"/>
              <a:gd name="connsiteY7464" fmla="*/ 48438 h 1624990"/>
              <a:gd name="connsiteX7465" fmla="*/ 620023 w 4999285"/>
              <a:gd name="connsiteY7465" fmla="*/ 49322 h 1624990"/>
              <a:gd name="connsiteX7466" fmla="*/ 620023 w 4999285"/>
              <a:gd name="connsiteY7466" fmla="*/ 49433 h 1624990"/>
              <a:gd name="connsiteX7467" fmla="*/ 616240 w 4999285"/>
              <a:gd name="connsiteY7467" fmla="*/ 48531 h 1624990"/>
              <a:gd name="connsiteX7468" fmla="*/ 4395378 w 4999285"/>
              <a:gd name="connsiteY7468" fmla="*/ 47679 h 1624990"/>
              <a:gd name="connsiteX7469" fmla="*/ 4394447 w 4999285"/>
              <a:gd name="connsiteY7469" fmla="*/ 47683 h 1624990"/>
              <a:gd name="connsiteX7470" fmla="*/ 4395620 w 4999285"/>
              <a:gd name="connsiteY7470" fmla="*/ 48924 h 1624990"/>
              <a:gd name="connsiteX7471" fmla="*/ 4397111 w 4999285"/>
              <a:gd name="connsiteY7471" fmla="*/ 48930 h 1624990"/>
              <a:gd name="connsiteX7472" fmla="*/ 3978374 w 4999285"/>
              <a:gd name="connsiteY7472" fmla="*/ 47670 h 1624990"/>
              <a:gd name="connsiteX7473" fmla="*/ 3977673 w 4999285"/>
              <a:gd name="connsiteY7473" fmla="*/ 47700 h 1624990"/>
              <a:gd name="connsiteX7474" fmla="*/ 3979746 w 4999285"/>
              <a:gd name="connsiteY7474" fmla="*/ 47925 h 1624990"/>
              <a:gd name="connsiteX7475" fmla="*/ 1866072 w 4999285"/>
              <a:gd name="connsiteY7475" fmla="*/ 47542 h 1624990"/>
              <a:gd name="connsiteX7476" fmla="*/ 1858628 w 4999285"/>
              <a:gd name="connsiteY7476" fmla="*/ 49261 h 1624990"/>
              <a:gd name="connsiteX7477" fmla="*/ 1869667 w 4999285"/>
              <a:gd name="connsiteY7477" fmla="*/ 50022 h 1624990"/>
              <a:gd name="connsiteX7478" fmla="*/ 1867464 w 4999285"/>
              <a:gd name="connsiteY7478" fmla="*/ 47689 h 1624990"/>
              <a:gd name="connsiteX7479" fmla="*/ 3023159 w 4999285"/>
              <a:gd name="connsiteY7479" fmla="*/ 47404 h 1624990"/>
              <a:gd name="connsiteX7480" fmla="*/ 3015720 w 4999285"/>
              <a:gd name="connsiteY7480" fmla="*/ 47753 h 1624990"/>
              <a:gd name="connsiteX7481" fmla="*/ 3013165 w 4999285"/>
              <a:gd name="connsiteY7481" fmla="*/ 49276 h 1624990"/>
              <a:gd name="connsiteX7482" fmla="*/ 3024349 w 4999285"/>
              <a:gd name="connsiteY7482" fmla="*/ 49161 h 1624990"/>
              <a:gd name="connsiteX7483" fmla="*/ 3023979 w 4999285"/>
              <a:gd name="connsiteY7483" fmla="*/ 48556 h 1624990"/>
              <a:gd name="connsiteX7484" fmla="*/ 4445266 w 4999285"/>
              <a:gd name="connsiteY7484" fmla="*/ 46997 h 1624990"/>
              <a:gd name="connsiteX7485" fmla="*/ 4446496 w 4999285"/>
              <a:gd name="connsiteY7485" fmla="*/ 47118 h 1624990"/>
              <a:gd name="connsiteX7486" fmla="*/ 4443402 w 4999285"/>
              <a:gd name="connsiteY7486" fmla="*/ 47262 h 1624990"/>
              <a:gd name="connsiteX7487" fmla="*/ 1798127 w 4999285"/>
              <a:gd name="connsiteY7487" fmla="*/ 46562 h 1624990"/>
              <a:gd name="connsiteX7488" fmla="*/ 1797149 w 4999285"/>
              <a:gd name="connsiteY7488" fmla="*/ 46776 h 1624990"/>
              <a:gd name="connsiteX7489" fmla="*/ 1797407 w 4999285"/>
              <a:gd name="connsiteY7489" fmla="*/ 47034 h 1624990"/>
              <a:gd name="connsiteX7490" fmla="*/ 1798751 w 4999285"/>
              <a:gd name="connsiteY7490" fmla="*/ 46922 h 1624990"/>
              <a:gd name="connsiteX7491" fmla="*/ 1989092 w 4999285"/>
              <a:gd name="connsiteY7491" fmla="*/ 46537 h 1624990"/>
              <a:gd name="connsiteX7492" fmla="*/ 1992425 w 4999285"/>
              <a:gd name="connsiteY7492" fmla="*/ 48917 h 1624990"/>
              <a:gd name="connsiteX7493" fmla="*/ 1989243 w 4999285"/>
              <a:gd name="connsiteY7493" fmla="*/ 49654 h 1624990"/>
              <a:gd name="connsiteX7494" fmla="*/ 1978227 w 4999285"/>
              <a:gd name="connsiteY7494" fmla="*/ 48332 h 1624990"/>
              <a:gd name="connsiteX7495" fmla="*/ 1978124 w 4999285"/>
              <a:gd name="connsiteY7495" fmla="*/ 47920 h 1624990"/>
              <a:gd name="connsiteX7496" fmla="*/ 1978003 w 4999285"/>
              <a:gd name="connsiteY7496" fmla="*/ 47884 h 1624990"/>
              <a:gd name="connsiteX7497" fmla="*/ 1978124 w 4999285"/>
              <a:gd name="connsiteY7497" fmla="*/ 47320 h 1624990"/>
              <a:gd name="connsiteX7498" fmla="*/ 4508085 w 4999285"/>
              <a:gd name="connsiteY7498" fmla="*/ 46476 h 1624990"/>
              <a:gd name="connsiteX7499" fmla="*/ 4478328 w 4999285"/>
              <a:gd name="connsiteY7499" fmla="*/ 47348 h 1624990"/>
              <a:gd name="connsiteX7500" fmla="*/ 4480406 w 4999285"/>
              <a:gd name="connsiteY7500" fmla="*/ 48060 h 1624990"/>
              <a:gd name="connsiteX7501" fmla="*/ 4481023 w 4999285"/>
              <a:gd name="connsiteY7501" fmla="*/ 49358 h 1624990"/>
              <a:gd name="connsiteX7502" fmla="*/ 4519300 w 4999285"/>
              <a:gd name="connsiteY7502" fmla="*/ 48660 h 1624990"/>
              <a:gd name="connsiteX7503" fmla="*/ 4521700 w 4999285"/>
              <a:gd name="connsiteY7503" fmla="*/ 48308 h 1624990"/>
              <a:gd name="connsiteX7504" fmla="*/ 4521776 w 4999285"/>
              <a:gd name="connsiteY7504" fmla="*/ 48215 h 1624990"/>
              <a:gd name="connsiteX7505" fmla="*/ 4522340 w 4999285"/>
              <a:gd name="connsiteY7505" fmla="*/ 47066 h 1624990"/>
              <a:gd name="connsiteX7506" fmla="*/ 4602058 w 4999285"/>
              <a:gd name="connsiteY7506" fmla="*/ 46064 h 1624990"/>
              <a:gd name="connsiteX7507" fmla="*/ 4606558 w 4999285"/>
              <a:gd name="connsiteY7507" fmla="*/ 49275 h 1624990"/>
              <a:gd name="connsiteX7508" fmla="*/ 4618668 w 4999285"/>
              <a:gd name="connsiteY7508" fmla="*/ 48344 h 1624990"/>
              <a:gd name="connsiteX7509" fmla="*/ 4618668 w 4999285"/>
              <a:gd name="connsiteY7509" fmla="*/ 53961 h 1624990"/>
              <a:gd name="connsiteX7510" fmla="*/ 4613026 w 4999285"/>
              <a:gd name="connsiteY7510" fmla="*/ 53889 h 1624990"/>
              <a:gd name="connsiteX7511" fmla="*/ 4613756 w 4999285"/>
              <a:gd name="connsiteY7511" fmla="*/ 54410 h 1624990"/>
              <a:gd name="connsiteX7512" fmla="*/ 4609503 w 4999285"/>
              <a:gd name="connsiteY7512" fmla="*/ 55394 h 1624990"/>
              <a:gd name="connsiteX7513" fmla="*/ 4589799 w 4999285"/>
              <a:gd name="connsiteY7513" fmla="*/ 56802 h 1624990"/>
              <a:gd name="connsiteX7514" fmla="*/ 4585226 w 4999285"/>
              <a:gd name="connsiteY7514" fmla="*/ 53535 h 1624990"/>
              <a:gd name="connsiteX7515" fmla="*/ 4576450 w 4999285"/>
              <a:gd name="connsiteY7515" fmla="*/ 53423 h 1624990"/>
              <a:gd name="connsiteX7516" fmla="*/ 4582326 w 4999285"/>
              <a:gd name="connsiteY7516" fmla="*/ 51464 h 1624990"/>
              <a:gd name="connsiteX7517" fmla="*/ 4582006 w 4999285"/>
              <a:gd name="connsiteY7517" fmla="*/ 51235 h 1624990"/>
              <a:gd name="connsiteX7518" fmla="*/ 4602058 w 4999285"/>
              <a:gd name="connsiteY7518" fmla="*/ 46064 h 1624990"/>
              <a:gd name="connsiteX7519" fmla="*/ 3337695 w 4999285"/>
              <a:gd name="connsiteY7519" fmla="*/ 45829 h 1624990"/>
              <a:gd name="connsiteX7520" fmla="*/ 3323687 w 4999285"/>
              <a:gd name="connsiteY7520" fmla="*/ 46505 h 1624990"/>
              <a:gd name="connsiteX7521" fmla="*/ 3334223 w 4999285"/>
              <a:gd name="connsiteY7521" fmla="*/ 51593 h 1624990"/>
              <a:gd name="connsiteX7522" fmla="*/ 3343046 w 4999285"/>
              <a:gd name="connsiteY7522" fmla="*/ 47599 h 1624990"/>
              <a:gd name="connsiteX7523" fmla="*/ 3337695 w 4999285"/>
              <a:gd name="connsiteY7523" fmla="*/ 45829 h 1624990"/>
              <a:gd name="connsiteX7524" fmla="*/ 3057504 w 4999285"/>
              <a:gd name="connsiteY7524" fmla="*/ 45793 h 1624990"/>
              <a:gd name="connsiteX7525" fmla="*/ 3032045 w 4999285"/>
              <a:gd name="connsiteY7525" fmla="*/ 46987 h 1624990"/>
              <a:gd name="connsiteX7526" fmla="*/ 3035347 w 4999285"/>
              <a:gd name="connsiteY7526" fmla="*/ 48300 h 1624990"/>
              <a:gd name="connsiteX7527" fmla="*/ 3029094 w 4999285"/>
              <a:gd name="connsiteY7527" fmla="*/ 47674 h 1624990"/>
              <a:gd name="connsiteX7528" fmla="*/ 3029087 w 4999285"/>
              <a:gd name="connsiteY7528" fmla="*/ 49112 h 1624990"/>
              <a:gd name="connsiteX7529" fmla="*/ 3037179 w 4999285"/>
              <a:gd name="connsiteY7529" fmla="*/ 49028 h 1624990"/>
              <a:gd name="connsiteX7530" fmla="*/ 3035347 w 4999285"/>
              <a:gd name="connsiteY7530" fmla="*/ 48300 h 1624990"/>
              <a:gd name="connsiteX7531" fmla="*/ 3042121 w 4999285"/>
              <a:gd name="connsiteY7531" fmla="*/ 48977 h 1624990"/>
              <a:gd name="connsiteX7532" fmla="*/ 3062659 w 4999285"/>
              <a:gd name="connsiteY7532" fmla="*/ 48765 h 1624990"/>
              <a:gd name="connsiteX7533" fmla="*/ 3062049 w 4999285"/>
              <a:gd name="connsiteY7533" fmla="*/ 48413 h 1624990"/>
              <a:gd name="connsiteX7534" fmla="*/ 3051274 w 4999285"/>
              <a:gd name="connsiteY7534" fmla="*/ 47670 h 1624990"/>
              <a:gd name="connsiteX7535" fmla="*/ 3059945 w 4999285"/>
              <a:gd name="connsiteY7535" fmla="*/ 47200 h 1624990"/>
              <a:gd name="connsiteX7536" fmla="*/ 2611996 w 4999285"/>
              <a:gd name="connsiteY7536" fmla="*/ 45378 h 1624990"/>
              <a:gd name="connsiteX7537" fmla="*/ 2601315 w 4999285"/>
              <a:gd name="connsiteY7537" fmla="*/ 50325 h 1624990"/>
              <a:gd name="connsiteX7538" fmla="*/ 2612338 w 4999285"/>
              <a:gd name="connsiteY7538" fmla="*/ 50484 h 1624990"/>
              <a:gd name="connsiteX7539" fmla="*/ 2621904 w 4999285"/>
              <a:gd name="connsiteY7539" fmla="*/ 48144 h 1624990"/>
              <a:gd name="connsiteX7540" fmla="*/ 4426298 w 4999285"/>
              <a:gd name="connsiteY7540" fmla="*/ 45129 h 1624990"/>
              <a:gd name="connsiteX7541" fmla="*/ 4424653 w 4999285"/>
              <a:gd name="connsiteY7541" fmla="*/ 48134 h 1624990"/>
              <a:gd name="connsiteX7542" fmla="*/ 4426955 w 4999285"/>
              <a:gd name="connsiteY7542" fmla="*/ 48027 h 1624990"/>
              <a:gd name="connsiteX7543" fmla="*/ 4429163 w 4999285"/>
              <a:gd name="connsiteY7543" fmla="*/ 45411 h 1624990"/>
              <a:gd name="connsiteX7544" fmla="*/ 571275 w 4999285"/>
              <a:gd name="connsiteY7544" fmla="*/ 44320 h 1624990"/>
              <a:gd name="connsiteX7545" fmla="*/ 609699 w 4999285"/>
              <a:gd name="connsiteY7545" fmla="*/ 46970 h 1624990"/>
              <a:gd name="connsiteX7546" fmla="*/ 616240 w 4999285"/>
              <a:gd name="connsiteY7546" fmla="*/ 48531 h 1624990"/>
              <a:gd name="connsiteX7547" fmla="*/ 575751 w 4999285"/>
              <a:gd name="connsiteY7547" fmla="*/ 49640 h 1624990"/>
              <a:gd name="connsiteX7548" fmla="*/ 3090678 w 4999285"/>
              <a:gd name="connsiteY7548" fmla="*/ 44237 h 1624990"/>
              <a:gd name="connsiteX7549" fmla="*/ 3089176 w 4999285"/>
              <a:gd name="connsiteY7549" fmla="*/ 44308 h 1624990"/>
              <a:gd name="connsiteX7550" fmla="*/ 3088526 w 4999285"/>
              <a:gd name="connsiteY7550" fmla="*/ 45496 h 1624990"/>
              <a:gd name="connsiteX7551" fmla="*/ 3086410 w 4999285"/>
              <a:gd name="connsiteY7551" fmla="*/ 45767 h 1624990"/>
              <a:gd name="connsiteX7552" fmla="*/ 3085740 w 4999285"/>
              <a:gd name="connsiteY7552" fmla="*/ 45803 h 1624990"/>
              <a:gd name="connsiteX7553" fmla="*/ 3088073 w 4999285"/>
              <a:gd name="connsiteY7553" fmla="*/ 46323 h 1624990"/>
              <a:gd name="connsiteX7554" fmla="*/ 3088526 w 4999285"/>
              <a:gd name="connsiteY7554" fmla="*/ 45496 h 1624990"/>
              <a:gd name="connsiteX7555" fmla="*/ 3089824 w 4999285"/>
              <a:gd name="connsiteY7555" fmla="*/ 45329 h 1624990"/>
              <a:gd name="connsiteX7556" fmla="*/ 3088902 w 4999285"/>
              <a:gd name="connsiteY7556" fmla="*/ 46508 h 1624990"/>
              <a:gd name="connsiteX7557" fmla="*/ 3092549 w 4999285"/>
              <a:gd name="connsiteY7557" fmla="*/ 47320 h 1624990"/>
              <a:gd name="connsiteX7558" fmla="*/ 3096577 w 4999285"/>
              <a:gd name="connsiteY7558" fmla="*/ 46670 h 1624990"/>
              <a:gd name="connsiteX7559" fmla="*/ 3095658 w 4999285"/>
              <a:gd name="connsiteY7559" fmla="*/ 44582 h 1624990"/>
              <a:gd name="connsiteX7560" fmla="*/ 3089824 w 4999285"/>
              <a:gd name="connsiteY7560" fmla="*/ 45329 h 1624990"/>
              <a:gd name="connsiteX7561" fmla="*/ 2711549 w 4999285"/>
              <a:gd name="connsiteY7561" fmla="*/ 44145 h 1624990"/>
              <a:gd name="connsiteX7562" fmla="*/ 2710848 w 4999285"/>
              <a:gd name="connsiteY7562" fmla="*/ 44175 h 1624990"/>
              <a:gd name="connsiteX7563" fmla="*/ 2712921 w 4999285"/>
              <a:gd name="connsiteY7563" fmla="*/ 44400 h 1624990"/>
              <a:gd name="connsiteX7564" fmla="*/ 3706421 w 4999285"/>
              <a:gd name="connsiteY7564" fmla="*/ 44061 h 1624990"/>
              <a:gd name="connsiteX7565" fmla="*/ 3704762 w 4999285"/>
              <a:gd name="connsiteY7565" fmla="*/ 44318 h 1624990"/>
              <a:gd name="connsiteX7566" fmla="*/ 3714954 w 4999285"/>
              <a:gd name="connsiteY7566" fmla="*/ 45046 h 1624990"/>
              <a:gd name="connsiteX7567" fmla="*/ 3740044 w 4999285"/>
              <a:gd name="connsiteY7567" fmla="*/ 47941 h 1624990"/>
              <a:gd name="connsiteX7568" fmla="*/ 3740249 w 4999285"/>
              <a:gd name="connsiteY7568" fmla="*/ 47670 h 1624990"/>
              <a:gd name="connsiteX7569" fmla="*/ 3740839 w 4999285"/>
              <a:gd name="connsiteY7569" fmla="*/ 47277 h 1624990"/>
              <a:gd name="connsiteX7570" fmla="*/ 3737868 w 4999285"/>
              <a:gd name="connsiteY7570" fmla="*/ 46683 h 1624990"/>
              <a:gd name="connsiteX7571" fmla="*/ 3714954 w 4999285"/>
              <a:gd name="connsiteY7571" fmla="*/ 45046 h 1624990"/>
              <a:gd name="connsiteX7572" fmla="*/ 1756334 w 4999285"/>
              <a:gd name="connsiteY7572" fmla="*/ 43879 h 1624990"/>
              <a:gd name="connsiteX7573" fmla="*/ 1748895 w 4999285"/>
              <a:gd name="connsiteY7573" fmla="*/ 44228 h 1624990"/>
              <a:gd name="connsiteX7574" fmla="*/ 1746340 w 4999285"/>
              <a:gd name="connsiteY7574" fmla="*/ 45751 h 1624990"/>
              <a:gd name="connsiteX7575" fmla="*/ 1757524 w 4999285"/>
              <a:gd name="connsiteY7575" fmla="*/ 45636 h 1624990"/>
              <a:gd name="connsiteX7576" fmla="*/ 1757154 w 4999285"/>
              <a:gd name="connsiteY7576" fmla="*/ 45031 h 1624990"/>
              <a:gd name="connsiteX7577" fmla="*/ 3353395 w 4999285"/>
              <a:gd name="connsiteY7577" fmla="*/ 43482 h 1624990"/>
              <a:gd name="connsiteX7578" fmla="*/ 3338953 w 4999285"/>
              <a:gd name="connsiteY7578" fmla="*/ 43995 h 1624990"/>
              <a:gd name="connsiteX7579" fmla="*/ 3352253 w 4999285"/>
              <a:gd name="connsiteY7579" fmla="*/ 45756 h 1624990"/>
              <a:gd name="connsiteX7580" fmla="*/ 552156 w 4999285"/>
              <a:gd name="connsiteY7580" fmla="*/ 43415 h 1624990"/>
              <a:gd name="connsiteX7581" fmla="*/ 551256 w 4999285"/>
              <a:gd name="connsiteY7581" fmla="*/ 45060 h 1624990"/>
              <a:gd name="connsiteX7582" fmla="*/ 553289 w 4999285"/>
              <a:gd name="connsiteY7582" fmla="*/ 50255 h 1624990"/>
              <a:gd name="connsiteX7583" fmla="*/ 550628 w 4999285"/>
              <a:gd name="connsiteY7583" fmla="*/ 50328 h 1624990"/>
              <a:gd name="connsiteX7584" fmla="*/ 545569 w 4999285"/>
              <a:gd name="connsiteY7584" fmla="*/ 46677 h 1624990"/>
              <a:gd name="connsiteX7585" fmla="*/ 549374 w 4999285"/>
              <a:gd name="connsiteY7585" fmla="*/ 46970 h 1624990"/>
              <a:gd name="connsiteX7586" fmla="*/ 4222671 w 4999285"/>
              <a:gd name="connsiteY7586" fmla="*/ 43391 h 1624990"/>
              <a:gd name="connsiteX7587" fmla="*/ 4222322 w 4999285"/>
              <a:gd name="connsiteY7587" fmla="*/ 44438 h 1624990"/>
              <a:gd name="connsiteX7588" fmla="*/ 4213706 w 4999285"/>
              <a:gd name="connsiteY7588" fmla="*/ 44885 h 1624990"/>
              <a:gd name="connsiteX7589" fmla="*/ 552374 w 4999285"/>
              <a:gd name="connsiteY7589" fmla="*/ 43017 h 1624990"/>
              <a:gd name="connsiteX7590" fmla="*/ 552463 w 4999285"/>
              <a:gd name="connsiteY7590" fmla="*/ 43023 h 1624990"/>
              <a:gd name="connsiteX7591" fmla="*/ 552156 w 4999285"/>
              <a:gd name="connsiteY7591" fmla="*/ 43415 h 1624990"/>
              <a:gd name="connsiteX7592" fmla="*/ 722267 w 4999285"/>
              <a:gd name="connsiteY7592" fmla="*/ 43012 h 1624990"/>
              <a:gd name="connsiteX7593" fmla="*/ 725600 w 4999285"/>
              <a:gd name="connsiteY7593" fmla="*/ 45392 h 1624990"/>
              <a:gd name="connsiteX7594" fmla="*/ 722418 w 4999285"/>
              <a:gd name="connsiteY7594" fmla="*/ 46129 h 1624990"/>
              <a:gd name="connsiteX7595" fmla="*/ 711402 w 4999285"/>
              <a:gd name="connsiteY7595" fmla="*/ 44807 h 1624990"/>
              <a:gd name="connsiteX7596" fmla="*/ 711299 w 4999285"/>
              <a:gd name="connsiteY7596" fmla="*/ 44395 h 1624990"/>
              <a:gd name="connsiteX7597" fmla="*/ 711178 w 4999285"/>
              <a:gd name="connsiteY7597" fmla="*/ 44359 h 1624990"/>
              <a:gd name="connsiteX7598" fmla="*/ 711299 w 4999285"/>
              <a:gd name="connsiteY7598" fmla="*/ 43795 h 1624990"/>
              <a:gd name="connsiteX7599" fmla="*/ 2070870 w 4999285"/>
              <a:gd name="connsiteY7599" fmla="*/ 42304 h 1624990"/>
              <a:gd name="connsiteX7600" fmla="*/ 2056862 w 4999285"/>
              <a:gd name="connsiteY7600" fmla="*/ 42980 h 1624990"/>
              <a:gd name="connsiteX7601" fmla="*/ 2067398 w 4999285"/>
              <a:gd name="connsiteY7601" fmla="*/ 48068 h 1624990"/>
              <a:gd name="connsiteX7602" fmla="*/ 2076221 w 4999285"/>
              <a:gd name="connsiteY7602" fmla="*/ 44074 h 1624990"/>
              <a:gd name="connsiteX7603" fmla="*/ 2070870 w 4999285"/>
              <a:gd name="connsiteY7603" fmla="*/ 42304 h 1624990"/>
              <a:gd name="connsiteX7604" fmla="*/ 1790679 w 4999285"/>
              <a:gd name="connsiteY7604" fmla="*/ 42268 h 1624990"/>
              <a:gd name="connsiteX7605" fmla="*/ 1765220 w 4999285"/>
              <a:gd name="connsiteY7605" fmla="*/ 43462 h 1624990"/>
              <a:gd name="connsiteX7606" fmla="*/ 1768522 w 4999285"/>
              <a:gd name="connsiteY7606" fmla="*/ 44775 h 1624990"/>
              <a:gd name="connsiteX7607" fmla="*/ 1762269 w 4999285"/>
              <a:gd name="connsiteY7607" fmla="*/ 44149 h 1624990"/>
              <a:gd name="connsiteX7608" fmla="*/ 1762262 w 4999285"/>
              <a:gd name="connsiteY7608" fmla="*/ 45587 h 1624990"/>
              <a:gd name="connsiteX7609" fmla="*/ 1770354 w 4999285"/>
              <a:gd name="connsiteY7609" fmla="*/ 45503 h 1624990"/>
              <a:gd name="connsiteX7610" fmla="*/ 1768522 w 4999285"/>
              <a:gd name="connsiteY7610" fmla="*/ 44775 h 1624990"/>
              <a:gd name="connsiteX7611" fmla="*/ 1775296 w 4999285"/>
              <a:gd name="connsiteY7611" fmla="*/ 45452 h 1624990"/>
              <a:gd name="connsiteX7612" fmla="*/ 1795834 w 4999285"/>
              <a:gd name="connsiteY7612" fmla="*/ 45240 h 1624990"/>
              <a:gd name="connsiteX7613" fmla="*/ 1795224 w 4999285"/>
              <a:gd name="connsiteY7613" fmla="*/ 44888 h 1624990"/>
              <a:gd name="connsiteX7614" fmla="*/ 1784449 w 4999285"/>
              <a:gd name="connsiteY7614" fmla="*/ 44145 h 1624990"/>
              <a:gd name="connsiteX7615" fmla="*/ 1793120 w 4999285"/>
              <a:gd name="connsiteY7615" fmla="*/ 43675 h 1624990"/>
              <a:gd name="connsiteX7616" fmla="*/ 3391756 w 4999285"/>
              <a:gd name="connsiteY7616" fmla="*/ 42119 h 1624990"/>
              <a:gd name="connsiteX7617" fmla="*/ 3360746 w 4999285"/>
              <a:gd name="connsiteY7617" fmla="*/ 43220 h 1624990"/>
              <a:gd name="connsiteX7618" fmla="*/ 3359249 w 4999285"/>
              <a:gd name="connsiteY7618" fmla="*/ 44495 h 1624990"/>
              <a:gd name="connsiteX7619" fmla="*/ 3384630 w 4999285"/>
              <a:gd name="connsiteY7619" fmla="*/ 43937 h 1624990"/>
              <a:gd name="connsiteX7620" fmla="*/ 3390172 w 4999285"/>
              <a:gd name="connsiteY7620" fmla="*/ 43367 h 1624990"/>
              <a:gd name="connsiteX7621" fmla="*/ 3393625 w 4999285"/>
              <a:gd name="connsiteY7621" fmla="*/ 42671 h 1624990"/>
              <a:gd name="connsiteX7622" fmla="*/ 539240 w 4999285"/>
              <a:gd name="connsiteY7622" fmla="*/ 42111 h 1624990"/>
              <a:gd name="connsiteX7623" fmla="*/ 543683 w 4999285"/>
              <a:gd name="connsiteY7623" fmla="*/ 42417 h 1624990"/>
              <a:gd name="connsiteX7624" fmla="*/ 540081 w 4999285"/>
              <a:gd name="connsiteY7624" fmla="*/ 42717 h 1624990"/>
              <a:gd name="connsiteX7625" fmla="*/ 313631 w 4999285"/>
              <a:gd name="connsiteY7625" fmla="*/ 42014 h 1624990"/>
              <a:gd name="connsiteX7626" fmla="*/ 318853 w 4999285"/>
              <a:gd name="connsiteY7626" fmla="*/ 44562 h 1624990"/>
              <a:gd name="connsiteX7627" fmla="*/ 277912 w 4999285"/>
              <a:gd name="connsiteY7627" fmla="*/ 53920 h 1624990"/>
              <a:gd name="connsiteX7628" fmla="*/ 284148 w 4999285"/>
              <a:gd name="connsiteY7628" fmla="*/ 48818 h 1624990"/>
              <a:gd name="connsiteX7629" fmla="*/ 4451105 w 4999285"/>
              <a:gd name="connsiteY7629" fmla="*/ 41891 h 1624990"/>
              <a:gd name="connsiteX7630" fmla="*/ 4456547 w 4999285"/>
              <a:gd name="connsiteY7630" fmla="*/ 44081 h 1624990"/>
              <a:gd name="connsiteX7631" fmla="*/ 4457913 w 4999285"/>
              <a:gd name="connsiteY7631" fmla="*/ 45198 h 1624990"/>
              <a:gd name="connsiteX7632" fmla="*/ 4445266 w 4999285"/>
              <a:gd name="connsiteY7632" fmla="*/ 46997 h 1624990"/>
              <a:gd name="connsiteX7633" fmla="*/ 4429887 w 4999285"/>
              <a:gd name="connsiteY7633" fmla="*/ 45482 h 1624990"/>
              <a:gd name="connsiteX7634" fmla="*/ 4430974 w 4999285"/>
              <a:gd name="connsiteY7634" fmla="*/ 47840 h 1624990"/>
              <a:gd name="connsiteX7635" fmla="*/ 4443402 w 4999285"/>
              <a:gd name="connsiteY7635" fmla="*/ 47262 h 1624990"/>
              <a:gd name="connsiteX7636" fmla="*/ 4433575 w 4999285"/>
              <a:gd name="connsiteY7636" fmla="*/ 48660 h 1624990"/>
              <a:gd name="connsiteX7637" fmla="*/ 4455120 w 4999285"/>
              <a:gd name="connsiteY7637" fmla="*/ 48028 h 1624990"/>
              <a:gd name="connsiteX7638" fmla="*/ 4455281 w 4999285"/>
              <a:gd name="connsiteY7638" fmla="*/ 47983 h 1624990"/>
              <a:gd name="connsiteX7639" fmla="*/ 4446496 w 4999285"/>
              <a:gd name="connsiteY7639" fmla="*/ 47118 h 1624990"/>
              <a:gd name="connsiteX7640" fmla="*/ 4459522 w 4999285"/>
              <a:gd name="connsiteY7640" fmla="*/ 46512 h 1624990"/>
              <a:gd name="connsiteX7641" fmla="*/ 4459787 w 4999285"/>
              <a:gd name="connsiteY7641" fmla="*/ 46729 h 1624990"/>
              <a:gd name="connsiteX7642" fmla="*/ 4460775 w 4999285"/>
              <a:gd name="connsiteY7642" fmla="*/ 46454 h 1624990"/>
              <a:gd name="connsiteX7643" fmla="*/ 4459522 w 4999285"/>
              <a:gd name="connsiteY7643" fmla="*/ 46512 h 1624990"/>
              <a:gd name="connsiteX7644" fmla="*/ 4457913 w 4999285"/>
              <a:gd name="connsiteY7644" fmla="*/ 45198 h 1624990"/>
              <a:gd name="connsiteX7645" fmla="*/ 4467901 w 4999285"/>
              <a:gd name="connsiteY7645" fmla="*/ 43777 h 1624990"/>
              <a:gd name="connsiteX7646" fmla="*/ 4465505 w 4999285"/>
              <a:gd name="connsiteY7646" fmla="*/ 42956 h 1624990"/>
              <a:gd name="connsiteX7647" fmla="*/ 1345171 w 4999285"/>
              <a:gd name="connsiteY7647" fmla="*/ 41853 h 1624990"/>
              <a:gd name="connsiteX7648" fmla="*/ 1334490 w 4999285"/>
              <a:gd name="connsiteY7648" fmla="*/ 46800 h 1624990"/>
              <a:gd name="connsiteX7649" fmla="*/ 1345513 w 4999285"/>
              <a:gd name="connsiteY7649" fmla="*/ 46959 h 1624990"/>
              <a:gd name="connsiteX7650" fmla="*/ 1355079 w 4999285"/>
              <a:gd name="connsiteY7650" fmla="*/ 44619 h 1624990"/>
              <a:gd name="connsiteX7651" fmla="*/ 3419420 w 4999285"/>
              <a:gd name="connsiteY7651" fmla="*/ 41746 h 1624990"/>
              <a:gd name="connsiteX7652" fmla="*/ 3431481 w 4999285"/>
              <a:gd name="connsiteY7652" fmla="*/ 45453 h 1624990"/>
              <a:gd name="connsiteX7653" fmla="*/ 3464024 w 4999285"/>
              <a:gd name="connsiteY7653" fmla="*/ 49064 h 1624990"/>
              <a:gd name="connsiteX7654" fmla="*/ 3471636 w 4999285"/>
              <a:gd name="connsiteY7654" fmla="*/ 44119 h 1624990"/>
              <a:gd name="connsiteX7655" fmla="*/ 553133 w 4999285"/>
              <a:gd name="connsiteY7655" fmla="*/ 41630 h 1624990"/>
              <a:gd name="connsiteX7656" fmla="*/ 552374 w 4999285"/>
              <a:gd name="connsiteY7656" fmla="*/ 43017 h 1624990"/>
              <a:gd name="connsiteX7657" fmla="*/ 543683 w 4999285"/>
              <a:gd name="connsiteY7657" fmla="*/ 42417 h 1624990"/>
              <a:gd name="connsiteX7658" fmla="*/ 4388330 w 4999285"/>
              <a:gd name="connsiteY7658" fmla="*/ 41371 h 1624990"/>
              <a:gd name="connsiteX7659" fmla="*/ 4388543 w 4999285"/>
              <a:gd name="connsiteY7659" fmla="*/ 41546 h 1624990"/>
              <a:gd name="connsiteX7660" fmla="*/ 4393430 w 4999285"/>
              <a:gd name="connsiteY7660" fmla="*/ 42156 h 1624990"/>
              <a:gd name="connsiteX7661" fmla="*/ 4393835 w 4999285"/>
              <a:gd name="connsiteY7661" fmla="*/ 41931 h 1624990"/>
              <a:gd name="connsiteX7662" fmla="*/ 4389330 w 4999285"/>
              <a:gd name="connsiteY7662" fmla="*/ 41488 h 1624990"/>
              <a:gd name="connsiteX7663" fmla="*/ 4124424 w 4999285"/>
              <a:gd name="connsiteY7663" fmla="*/ 41320 h 1624990"/>
              <a:gd name="connsiteX7664" fmla="*/ 4132528 w 4999285"/>
              <a:gd name="connsiteY7664" fmla="*/ 44142 h 1624990"/>
              <a:gd name="connsiteX7665" fmla="*/ 4127996 w 4999285"/>
              <a:gd name="connsiteY7665" fmla="*/ 44029 h 1624990"/>
              <a:gd name="connsiteX7666" fmla="*/ 501697 w 4999285"/>
              <a:gd name="connsiteY7666" fmla="*/ 41250 h 1624990"/>
              <a:gd name="connsiteX7667" fmla="*/ 527149 w 4999285"/>
              <a:gd name="connsiteY7667" fmla="*/ 43795 h 1624990"/>
              <a:gd name="connsiteX7668" fmla="*/ 540081 w 4999285"/>
              <a:gd name="connsiteY7668" fmla="*/ 42717 h 1624990"/>
              <a:gd name="connsiteX7669" fmla="*/ 545569 w 4999285"/>
              <a:gd name="connsiteY7669" fmla="*/ 46677 h 1624990"/>
              <a:gd name="connsiteX7670" fmla="*/ 508099 w 4999285"/>
              <a:gd name="connsiteY7670" fmla="*/ 43795 h 1624990"/>
              <a:gd name="connsiteX7671" fmla="*/ 1823853 w 4999285"/>
              <a:gd name="connsiteY7671" fmla="*/ 40712 h 1624990"/>
              <a:gd name="connsiteX7672" fmla="*/ 1822351 w 4999285"/>
              <a:gd name="connsiteY7672" fmla="*/ 40783 h 1624990"/>
              <a:gd name="connsiteX7673" fmla="*/ 1821701 w 4999285"/>
              <a:gd name="connsiteY7673" fmla="*/ 41971 h 1624990"/>
              <a:gd name="connsiteX7674" fmla="*/ 1819585 w 4999285"/>
              <a:gd name="connsiteY7674" fmla="*/ 42242 h 1624990"/>
              <a:gd name="connsiteX7675" fmla="*/ 1818915 w 4999285"/>
              <a:gd name="connsiteY7675" fmla="*/ 42278 h 1624990"/>
              <a:gd name="connsiteX7676" fmla="*/ 1821248 w 4999285"/>
              <a:gd name="connsiteY7676" fmla="*/ 42798 h 1624990"/>
              <a:gd name="connsiteX7677" fmla="*/ 1821701 w 4999285"/>
              <a:gd name="connsiteY7677" fmla="*/ 41971 h 1624990"/>
              <a:gd name="connsiteX7678" fmla="*/ 1822999 w 4999285"/>
              <a:gd name="connsiteY7678" fmla="*/ 41804 h 1624990"/>
              <a:gd name="connsiteX7679" fmla="*/ 1822077 w 4999285"/>
              <a:gd name="connsiteY7679" fmla="*/ 42983 h 1624990"/>
              <a:gd name="connsiteX7680" fmla="*/ 1825724 w 4999285"/>
              <a:gd name="connsiteY7680" fmla="*/ 43795 h 1624990"/>
              <a:gd name="connsiteX7681" fmla="*/ 1829752 w 4999285"/>
              <a:gd name="connsiteY7681" fmla="*/ 43145 h 1624990"/>
              <a:gd name="connsiteX7682" fmla="*/ 1828833 w 4999285"/>
              <a:gd name="connsiteY7682" fmla="*/ 41057 h 1624990"/>
              <a:gd name="connsiteX7683" fmla="*/ 1822999 w 4999285"/>
              <a:gd name="connsiteY7683" fmla="*/ 41804 h 1624990"/>
              <a:gd name="connsiteX7684" fmla="*/ 1444724 w 4999285"/>
              <a:gd name="connsiteY7684" fmla="*/ 40620 h 1624990"/>
              <a:gd name="connsiteX7685" fmla="*/ 1444023 w 4999285"/>
              <a:gd name="connsiteY7685" fmla="*/ 40650 h 1624990"/>
              <a:gd name="connsiteX7686" fmla="*/ 1446096 w 4999285"/>
              <a:gd name="connsiteY7686" fmla="*/ 40875 h 1624990"/>
              <a:gd name="connsiteX7687" fmla="*/ 568094 w 4999285"/>
              <a:gd name="connsiteY7687" fmla="*/ 40539 h 1624990"/>
              <a:gd name="connsiteX7688" fmla="*/ 571275 w 4999285"/>
              <a:gd name="connsiteY7688" fmla="*/ 44320 h 1624990"/>
              <a:gd name="connsiteX7689" fmla="*/ 552463 w 4999285"/>
              <a:gd name="connsiteY7689" fmla="*/ 43023 h 1624990"/>
              <a:gd name="connsiteX7690" fmla="*/ 553582 w 4999285"/>
              <a:gd name="connsiteY7690" fmla="*/ 41592 h 1624990"/>
              <a:gd name="connsiteX7691" fmla="*/ 565249 w 4999285"/>
              <a:gd name="connsiteY7691" fmla="*/ 40620 h 1624990"/>
              <a:gd name="connsiteX7692" fmla="*/ 2439596 w 4999285"/>
              <a:gd name="connsiteY7692" fmla="*/ 40536 h 1624990"/>
              <a:gd name="connsiteX7693" fmla="*/ 2437937 w 4999285"/>
              <a:gd name="connsiteY7693" fmla="*/ 40793 h 1624990"/>
              <a:gd name="connsiteX7694" fmla="*/ 2448129 w 4999285"/>
              <a:gd name="connsiteY7694" fmla="*/ 41521 h 1624990"/>
              <a:gd name="connsiteX7695" fmla="*/ 2473219 w 4999285"/>
              <a:gd name="connsiteY7695" fmla="*/ 44416 h 1624990"/>
              <a:gd name="connsiteX7696" fmla="*/ 2473424 w 4999285"/>
              <a:gd name="connsiteY7696" fmla="*/ 44145 h 1624990"/>
              <a:gd name="connsiteX7697" fmla="*/ 2474014 w 4999285"/>
              <a:gd name="connsiteY7697" fmla="*/ 43752 h 1624990"/>
              <a:gd name="connsiteX7698" fmla="*/ 2471043 w 4999285"/>
              <a:gd name="connsiteY7698" fmla="*/ 43158 h 1624990"/>
              <a:gd name="connsiteX7699" fmla="*/ 2448129 w 4999285"/>
              <a:gd name="connsiteY7699" fmla="*/ 41521 h 1624990"/>
              <a:gd name="connsiteX7700" fmla="*/ 2086570 w 4999285"/>
              <a:gd name="connsiteY7700" fmla="*/ 39957 h 1624990"/>
              <a:gd name="connsiteX7701" fmla="*/ 2072128 w 4999285"/>
              <a:gd name="connsiteY7701" fmla="*/ 40470 h 1624990"/>
              <a:gd name="connsiteX7702" fmla="*/ 2085428 w 4999285"/>
              <a:gd name="connsiteY7702" fmla="*/ 42231 h 1624990"/>
              <a:gd name="connsiteX7703" fmla="*/ 3174203 w 4999285"/>
              <a:gd name="connsiteY7703" fmla="*/ 39736 h 1624990"/>
              <a:gd name="connsiteX7704" fmla="*/ 3144446 w 4999285"/>
              <a:gd name="connsiteY7704" fmla="*/ 40608 h 1624990"/>
              <a:gd name="connsiteX7705" fmla="*/ 3146524 w 4999285"/>
              <a:gd name="connsiteY7705" fmla="*/ 41320 h 1624990"/>
              <a:gd name="connsiteX7706" fmla="*/ 3147141 w 4999285"/>
              <a:gd name="connsiteY7706" fmla="*/ 42618 h 1624990"/>
              <a:gd name="connsiteX7707" fmla="*/ 3185418 w 4999285"/>
              <a:gd name="connsiteY7707" fmla="*/ 41920 h 1624990"/>
              <a:gd name="connsiteX7708" fmla="*/ 3187818 w 4999285"/>
              <a:gd name="connsiteY7708" fmla="*/ 41568 h 1624990"/>
              <a:gd name="connsiteX7709" fmla="*/ 3187894 w 4999285"/>
              <a:gd name="connsiteY7709" fmla="*/ 41475 h 1624990"/>
              <a:gd name="connsiteX7710" fmla="*/ 3188458 w 4999285"/>
              <a:gd name="connsiteY7710" fmla="*/ 40326 h 1624990"/>
              <a:gd name="connsiteX7711" fmla="*/ 535809 w 4999285"/>
              <a:gd name="connsiteY7711" fmla="*/ 39635 h 1624990"/>
              <a:gd name="connsiteX7712" fmla="*/ 539240 w 4999285"/>
              <a:gd name="connsiteY7712" fmla="*/ 42111 h 1624990"/>
              <a:gd name="connsiteX7713" fmla="*/ 517624 w 4999285"/>
              <a:gd name="connsiteY7713" fmla="*/ 40620 h 1624990"/>
              <a:gd name="connsiteX7714" fmla="*/ 804045 w 4999285"/>
              <a:gd name="connsiteY7714" fmla="*/ 38779 h 1624990"/>
              <a:gd name="connsiteX7715" fmla="*/ 790037 w 4999285"/>
              <a:gd name="connsiteY7715" fmla="*/ 39455 h 1624990"/>
              <a:gd name="connsiteX7716" fmla="*/ 800573 w 4999285"/>
              <a:gd name="connsiteY7716" fmla="*/ 44543 h 1624990"/>
              <a:gd name="connsiteX7717" fmla="*/ 809396 w 4999285"/>
              <a:gd name="connsiteY7717" fmla="*/ 40549 h 1624990"/>
              <a:gd name="connsiteX7718" fmla="*/ 804045 w 4999285"/>
              <a:gd name="connsiteY7718" fmla="*/ 38779 h 1624990"/>
              <a:gd name="connsiteX7719" fmla="*/ 3096005 w 4999285"/>
              <a:gd name="connsiteY7719" fmla="*/ 38742 h 1624990"/>
              <a:gd name="connsiteX7720" fmla="*/ 3096006 w 4999285"/>
              <a:gd name="connsiteY7720" fmla="*/ 38743 h 1624990"/>
              <a:gd name="connsiteX7721" fmla="*/ 3096006 w 4999285"/>
              <a:gd name="connsiteY7721" fmla="*/ 38742 h 1624990"/>
              <a:gd name="connsiteX7722" fmla="*/ 2124931 w 4999285"/>
              <a:gd name="connsiteY7722" fmla="*/ 38594 h 1624990"/>
              <a:gd name="connsiteX7723" fmla="*/ 2093921 w 4999285"/>
              <a:gd name="connsiteY7723" fmla="*/ 39695 h 1624990"/>
              <a:gd name="connsiteX7724" fmla="*/ 2092424 w 4999285"/>
              <a:gd name="connsiteY7724" fmla="*/ 40970 h 1624990"/>
              <a:gd name="connsiteX7725" fmla="*/ 2117805 w 4999285"/>
              <a:gd name="connsiteY7725" fmla="*/ 40412 h 1624990"/>
              <a:gd name="connsiteX7726" fmla="*/ 2123347 w 4999285"/>
              <a:gd name="connsiteY7726" fmla="*/ 39842 h 1624990"/>
              <a:gd name="connsiteX7727" fmla="*/ 2126800 w 4999285"/>
              <a:gd name="connsiteY7727" fmla="*/ 39146 h 1624990"/>
              <a:gd name="connsiteX7728" fmla="*/ 3092416 w 4999285"/>
              <a:gd name="connsiteY7728" fmla="*/ 38389 h 1624990"/>
              <a:gd name="connsiteX7729" fmla="*/ 3090771 w 4999285"/>
              <a:gd name="connsiteY7729" fmla="*/ 41394 h 1624990"/>
              <a:gd name="connsiteX7730" fmla="*/ 3093073 w 4999285"/>
              <a:gd name="connsiteY7730" fmla="*/ 41287 h 1624990"/>
              <a:gd name="connsiteX7731" fmla="*/ 3095281 w 4999285"/>
              <a:gd name="connsiteY7731" fmla="*/ 38671 h 1624990"/>
              <a:gd name="connsiteX7732" fmla="*/ 556174 w 4999285"/>
              <a:gd name="connsiteY7732" fmla="*/ 38279 h 1624990"/>
              <a:gd name="connsiteX7733" fmla="*/ 553582 w 4999285"/>
              <a:gd name="connsiteY7733" fmla="*/ 41592 h 1624990"/>
              <a:gd name="connsiteX7734" fmla="*/ 553133 w 4999285"/>
              <a:gd name="connsiteY7734" fmla="*/ 41630 h 1624990"/>
              <a:gd name="connsiteX7735" fmla="*/ 554876 w 4999285"/>
              <a:gd name="connsiteY7735" fmla="*/ 38446 h 1624990"/>
              <a:gd name="connsiteX7736" fmla="*/ 2152595 w 4999285"/>
              <a:gd name="connsiteY7736" fmla="*/ 38221 h 1624990"/>
              <a:gd name="connsiteX7737" fmla="*/ 2164656 w 4999285"/>
              <a:gd name="connsiteY7737" fmla="*/ 41928 h 1624990"/>
              <a:gd name="connsiteX7738" fmla="*/ 2197199 w 4999285"/>
              <a:gd name="connsiteY7738" fmla="*/ 45539 h 1624990"/>
              <a:gd name="connsiteX7739" fmla="*/ 2204811 w 4999285"/>
              <a:gd name="connsiteY7739" fmla="*/ 40594 h 1624990"/>
              <a:gd name="connsiteX7740" fmla="*/ 2857599 w 4999285"/>
              <a:gd name="connsiteY7740" fmla="*/ 37795 h 1624990"/>
              <a:gd name="connsiteX7741" fmla="*/ 2865703 w 4999285"/>
              <a:gd name="connsiteY7741" fmla="*/ 40617 h 1624990"/>
              <a:gd name="connsiteX7742" fmla="*/ 2861171 w 4999285"/>
              <a:gd name="connsiteY7742" fmla="*/ 40504 h 1624990"/>
              <a:gd name="connsiteX7743" fmla="*/ 4023635 w 4999285"/>
              <a:gd name="connsiteY7743" fmla="*/ 37157 h 1624990"/>
              <a:gd name="connsiteX7744" fmla="*/ 4023647 w 4999285"/>
              <a:gd name="connsiteY7744" fmla="*/ 37160 h 1624990"/>
              <a:gd name="connsiteX7745" fmla="*/ 4023618 w 4999285"/>
              <a:gd name="connsiteY7745" fmla="*/ 37158 h 1624990"/>
              <a:gd name="connsiteX7746" fmla="*/ 1172771 w 4999285"/>
              <a:gd name="connsiteY7746" fmla="*/ 37011 h 1624990"/>
              <a:gd name="connsiteX7747" fmla="*/ 1171112 w 4999285"/>
              <a:gd name="connsiteY7747" fmla="*/ 37268 h 1624990"/>
              <a:gd name="connsiteX7748" fmla="*/ 1181304 w 4999285"/>
              <a:gd name="connsiteY7748" fmla="*/ 37996 h 1624990"/>
              <a:gd name="connsiteX7749" fmla="*/ 1206394 w 4999285"/>
              <a:gd name="connsiteY7749" fmla="*/ 40891 h 1624990"/>
              <a:gd name="connsiteX7750" fmla="*/ 1206599 w 4999285"/>
              <a:gd name="connsiteY7750" fmla="*/ 40620 h 1624990"/>
              <a:gd name="connsiteX7751" fmla="*/ 1207189 w 4999285"/>
              <a:gd name="connsiteY7751" fmla="*/ 40227 h 1624990"/>
              <a:gd name="connsiteX7752" fmla="*/ 1204218 w 4999285"/>
              <a:gd name="connsiteY7752" fmla="*/ 39633 h 1624990"/>
              <a:gd name="connsiteX7753" fmla="*/ 1181304 w 4999285"/>
              <a:gd name="connsiteY7753" fmla="*/ 37996 h 1624990"/>
              <a:gd name="connsiteX7754" fmla="*/ 2888789 w 4999285"/>
              <a:gd name="connsiteY7754" fmla="*/ 36651 h 1624990"/>
              <a:gd name="connsiteX7755" fmla="*/ 2888440 w 4999285"/>
              <a:gd name="connsiteY7755" fmla="*/ 37698 h 1624990"/>
              <a:gd name="connsiteX7756" fmla="*/ 2879824 w 4999285"/>
              <a:gd name="connsiteY7756" fmla="*/ 38145 h 1624990"/>
              <a:gd name="connsiteX7757" fmla="*/ 819745 w 4999285"/>
              <a:gd name="connsiteY7757" fmla="*/ 36432 h 1624990"/>
              <a:gd name="connsiteX7758" fmla="*/ 805303 w 4999285"/>
              <a:gd name="connsiteY7758" fmla="*/ 36945 h 1624990"/>
              <a:gd name="connsiteX7759" fmla="*/ 818603 w 4999285"/>
              <a:gd name="connsiteY7759" fmla="*/ 38706 h 1624990"/>
              <a:gd name="connsiteX7760" fmla="*/ 1907378 w 4999285"/>
              <a:gd name="connsiteY7760" fmla="*/ 36211 h 1624990"/>
              <a:gd name="connsiteX7761" fmla="*/ 1877621 w 4999285"/>
              <a:gd name="connsiteY7761" fmla="*/ 37083 h 1624990"/>
              <a:gd name="connsiteX7762" fmla="*/ 1879699 w 4999285"/>
              <a:gd name="connsiteY7762" fmla="*/ 37795 h 1624990"/>
              <a:gd name="connsiteX7763" fmla="*/ 1880316 w 4999285"/>
              <a:gd name="connsiteY7763" fmla="*/ 39093 h 1624990"/>
              <a:gd name="connsiteX7764" fmla="*/ 1918593 w 4999285"/>
              <a:gd name="connsiteY7764" fmla="*/ 38395 h 1624990"/>
              <a:gd name="connsiteX7765" fmla="*/ 1920993 w 4999285"/>
              <a:gd name="connsiteY7765" fmla="*/ 38043 h 1624990"/>
              <a:gd name="connsiteX7766" fmla="*/ 1921069 w 4999285"/>
              <a:gd name="connsiteY7766" fmla="*/ 37950 h 1624990"/>
              <a:gd name="connsiteX7767" fmla="*/ 1921633 w 4999285"/>
              <a:gd name="connsiteY7767" fmla="*/ 36801 h 1624990"/>
              <a:gd name="connsiteX7768" fmla="*/ 3509618 w 4999285"/>
              <a:gd name="connsiteY7768" fmla="*/ 35867 h 1624990"/>
              <a:gd name="connsiteX7769" fmla="*/ 3509268 w 4999285"/>
              <a:gd name="connsiteY7769" fmla="*/ 41920 h 1624990"/>
              <a:gd name="connsiteX7770" fmla="*/ 3515195 w 4999285"/>
              <a:gd name="connsiteY7770" fmla="*/ 37507 h 1624990"/>
              <a:gd name="connsiteX7771" fmla="*/ 184500 w 4999285"/>
              <a:gd name="connsiteY7771" fmla="*/ 35482 h 1624990"/>
              <a:gd name="connsiteX7772" fmla="*/ 182442 w 4999285"/>
              <a:gd name="connsiteY7772" fmla="*/ 38577 h 1624990"/>
              <a:gd name="connsiteX7773" fmla="*/ 178159 w 4999285"/>
              <a:gd name="connsiteY7773" fmla="*/ 43001 h 1624990"/>
              <a:gd name="connsiteX7774" fmla="*/ 180685 w 4999285"/>
              <a:gd name="connsiteY7774" fmla="*/ 38852 h 1624990"/>
              <a:gd name="connsiteX7775" fmla="*/ 184500 w 4999285"/>
              <a:gd name="connsiteY7775" fmla="*/ 35482 h 1624990"/>
              <a:gd name="connsiteX7776" fmla="*/ 3118333 w 4999285"/>
              <a:gd name="connsiteY7776" fmla="*/ 35233 h 1624990"/>
              <a:gd name="connsiteX7777" fmla="*/ 3119199 w 4999285"/>
              <a:gd name="connsiteY7777" fmla="*/ 35946 h 1624990"/>
              <a:gd name="connsiteX7778" fmla="*/ 3122665 w 4999285"/>
              <a:gd name="connsiteY7778" fmla="*/ 37341 h 1624990"/>
              <a:gd name="connsiteX7779" fmla="*/ 3124031 w 4999285"/>
              <a:gd name="connsiteY7779" fmla="*/ 38458 h 1624990"/>
              <a:gd name="connsiteX7780" fmla="*/ 3122450 w 4999285"/>
              <a:gd name="connsiteY7780" fmla="*/ 38683 h 1624990"/>
              <a:gd name="connsiteX7781" fmla="*/ 3123570 w 4999285"/>
              <a:gd name="connsiteY7781" fmla="*/ 39868 h 1624990"/>
              <a:gd name="connsiteX7782" fmla="*/ 3124452 w 4999285"/>
              <a:gd name="connsiteY7782" fmla="*/ 39827 h 1624990"/>
              <a:gd name="connsiteX7783" fmla="*/ 3125200 w 4999285"/>
              <a:gd name="connsiteY7783" fmla="*/ 39412 h 1624990"/>
              <a:gd name="connsiteX7784" fmla="*/ 3124031 w 4999285"/>
              <a:gd name="connsiteY7784" fmla="*/ 38458 h 1624990"/>
              <a:gd name="connsiteX7785" fmla="*/ 3127910 w 4999285"/>
              <a:gd name="connsiteY7785" fmla="*/ 37906 h 1624990"/>
              <a:gd name="connsiteX7786" fmla="*/ 3131031 w 4999285"/>
              <a:gd name="connsiteY7786" fmla="*/ 36172 h 1624990"/>
              <a:gd name="connsiteX7787" fmla="*/ 1829180 w 4999285"/>
              <a:gd name="connsiteY7787" fmla="*/ 35217 h 1624990"/>
              <a:gd name="connsiteX7788" fmla="*/ 1829181 w 4999285"/>
              <a:gd name="connsiteY7788" fmla="*/ 35219 h 1624990"/>
              <a:gd name="connsiteX7789" fmla="*/ 1829181 w 4999285"/>
              <a:gd name="connsiteY7789" fmla="*/ 35217 h 1624990"/>
              <a:gd name="connsiteX7790" fmla="*/ 858106 w 4999285"/>
              <a:gd name="connsiteY7790" fmla="*/ 35069 h 1624990"/>
              <a:gd name="connsiteX7791" fmla="*/ 827096 w 4999285"/>
              <a:gd name="connsiteY7791" fmla="*/ 36170 h 1624990"/>
              <a:gd name="connsiteX7792" fmla="*/ 825599 w 4999285"/>
              <a:gd name="connsiteY7792" fmla="*/ 37445 h 1624990"/>
              <a:gd name="connsiteX7793" fmla="*/ 850980 w 4999285"/>
              <a:gd name="connsiteY7793" fmla="*/ 36887 h 1624990"/>
              <a:gd name="connsiteX7794" fmla="*/ 856522 w 4999285"/>
              <a:gd name="connsiteY7794" fmla="*/ 36317 h 1624990"/>
              <a:gd name="connsiteX7795" fmla="*/ 859975 w 4999285"/>
              <a:gd name="connsiteY7795" fmla="*/ 35621 h 1624990"/>
              <a:gd name="connsiteX7796" fmla="*/ 3330605 w 4999285"/>
              <a:gd name="connsiteY7796" fmla="*/ 35026 h 1624990"/>
              <a:gd name="connsiteX7797" fmla="*/ 3304849 w 4999285"/>
              <a:gd name="connsiteY7797" fmla="*/ 38287 h 1624990"/>
              <a:gd name="connsiteX7798" fmla="*/ 3307129 w 4999285"/>
              <a:gd name="connsiteY7798" fmla="*/ 38510 h 1624990"/>
              <a:gd name="connsiteX7799" fmla="*/ 3309585 w 4999285"/>
              <a:gd name="connsiteY7799" fmla="*/ 39696 h 1624990"/>
              <a:gd name="connsiteX7800" fmla="*/ 3342581 w 4999285"/>
              <a:gd name="connsiteY7800" fmla="*/ 37158 h 1624990"/>
              <a:gd name="connsiteX7801" fmla="*/ 3330605 w 4999285"/>
              <a:gd name="connsiteY7801" fmla="*/ 35026 h 1624990"/>
              <a:gd name="connsiteX7802" fmla="*/ 1825591 w 4999285"/>
              <a:gd name="connsiteY7802" fmla="*/ 34864 h 1624990"/>
              <a:gd name="connsiteX7803" fmla="*/ 1823946 w 4999285"/>
              <a:gd name="connsiteY7803" fmla="*/ 37869 h 1624990"/>
              <a:gd name="connsiteX7804" fmla="*/ 1826248 w 4999285"/>
              <a:gd name="connsiteY7804" fmla="*/ 37762 h 1624990"/>
              <a:gd name="connsiteX7805" fmla="*/ 1828456 w 4999285"/>
              <a:gd name="connsiteY7805" fmla="*/ 35146 h 1624990"/>
              <a:gd name="connsiteX7806" fmla="*/ 4085531 w 4999285"/>
              <a:gd name="connsiteY7806" fmla="*/ 34776 h 1624990"/>
              <a:gd name="connsiteX7807" fmla="*/ 4074209 w 4999285"/>
              <a:gd name="connsiteY7807" fmla="*/ 35212 h 1624990"/>
              <a:gd name="connsiteX7808" fmla="*/ 4074152 w 4999285"/>
              <a:gd name="connsiteY7808" fmla="*/ 35145 h 1624990"/>
              <a:gd name="connsiteX7809" fmla="*/ 885770 w 4999285"/>
              <a:gd name="connsiteY7809" fmla="*/ 34696 h 1624990"/>
              <a:gd name="connsiteX7810" fmla="*/ 897831 w 4999285"/>
              <a:gd name="connsiteY7810" fmla="*/ 38403 h 1624990"/>
              <a:gd name="connsiteX7811" fmla="*/ 930374 w 4999285"/>
              <a:gd name="connsiteY7811" fmla="*/ 42014 h 1624990"/>
              <a:gd name="connsiteX7812" fmla="*/ 937986 w 4999285"/>
              <a:gd name="connsiteY7812" fmla="*/ 37069 h 1624990"/>
              <a:gd name="connsiteX7813" fmla="*/ 1590774 w 4999285"/>
              <a:gd name="connsiteY7813" fmla="*/ 34270 h 1624990"/>
              <a:gd name="connsiteX7814" fmla="*/ 1598878 w 4999285"/>
              <a:gd name="connsiteY7814" fmla="*/ 37092 h 1624990"/>
              <a:gd name="connsiteX7815" fmla="*/ 1594346 w 4999285"/>
              <a:gd name="connsiteY7815" fmla="*/ 36979 h 1624990"/>
              <a:gd name="connsiteX7816" fmla="*/ 3413510 w 4999285"/>
              <a:gd name="connsiteY7816" fmla="*/ 34235 h 1624990"/>
              <a:gd name="connsiteX7817" fmla="*/ 3428306 w 4999285"/>
              <a:gd name="connsiteY7817" fmla="*/ 37158 h 1624990"/>
              <a:gd name="connsiteX7818" fmla="*/ 3412436 w 4999285"/>
              <a:gd name="connsiteY7818" fmla="*/ 39599 h 1624990"/>
              <a:gd name="connsiteX7819" fmla="*/ 3406237 w 4999285"/>
              <a:gd name="connsiteY7819" fmla="*/ 37694 h 1624990"/>
              <a:gd name="connsiteX7820" fmla="*/ 4618668 w 4999285"/>
              <a:gd name="connsiteY7820" fmla="*/ 34086 h 1624990"/>
              <a:gd name="connsiteX7821" fmla="*/ 4618668 w 4999285"/>
              <a:gd name="connsiteY7821" fmla="*/ 40216 h 1624990"/>
              <a:gd name="connsiteX7822" fmla="*/ 4636678 w 4999285"/>
              <a:gd name="connsiteY7822" fmla="*/ 35620 h 1624990"/>
              <a:gd name="connsiteX7823" fmla="*/ 4652868 w 4999285"/>
              <a:gd name="connsiteY7823" fmla="*/ 38221 h 1624990"/>
              <a:gd name="connsiteX7824" fmla="*/ 4656811 w 4999285"/>
              <a:gd name="connsiteY7824" fmla="*/ 57303 h 1624990"/>
              <a:gd name="connsiteX7825" fmla="*/ 4618668 w 4999285"/>
              <a:gd name="connsiteY7825" fmla="*/ 41243 h 1624990"/>
              <a:gd name="connsiteX7826" fmla="*/ 4618668 w 4999285"/>
              <a:gd name="connsiteY7826" fmla="*/ 45714 h 1624990"/>
              <a:gd name="connsiteX7827" fmla="*/ 4585975 w 4999285"/>
              <a:gd name="connsiteY7827" fmla="*/ 43898 h 1624990"/>
              <a:gd name="connsiteX7828" fmla="*/ 4583424 w 4999285"/>
              <a:gd name="connsiteY7828" fmla="*/ 43743 h 1624990"/>
              <a:gd name="connsiteX7829" fmla="*/ 4569304 w 4999285"/>
              <a:gd name="connsiteY7829" fmla="*/ 46288 h 1624990"/>
              <a:gd name="connsiteX7830" fmla="*/ 4553032 w 4999285"/>
              <a:gd name="connsiteY7830" fmla="*/ 49457 h 1624990"/>
              <a:gd name="connsiteX7831" fmla="*/ 4555732 w 4999285"/>
              <a:gd name="connsiteY7831" fmla="*/ 46977 h 1624990"/>
              <a:gd name="connsiteX7832" fmla="*/ 4564432 w 4999285"/>
              <a:gd name="connsiteY7832" fmla="*/ 42592 h 1624990"/>
              <a:gd name="connsiteX7833" fmla="*/ 4561771 w 4999285"/>
              <a:gd name="connsiteY7833" fmla="*/ 42431 h 1624990"/>
              <a:gd name="connsiteX7834" fmla="*/ 4565975 w 4999285"/>
              <a:gd name="connsiteY7834" fmla="*/ 41814 h 1624990"/>
              <a:gd name="connsiteX7835" fmla="*/ 4572481 w 4999285"/>
              <a:gd name="connsiteY7835" fmla="*/ 38535 h 1624990"/>
              <a:gd name="connsiteX7836" fmla="*/ 4581985 w 4999285"/>
              <a:gd name="connsiteY7836" fmla="*/ 39466 h 1624990"/>
              <a:gd name="connsiteX7837" fmla="*/ 2756810 w 4999285"/>
              <a:gd name="connsiteY7837" fmla="*/ 33632 h 1624990"/>
              <a:gd name="connsiteX7838" fmla="*/ 2756822 w 4999285"/>
              <a:gd name="connsiteY7838" fmla="*/ 33635 h 1624990"/>
              <a:gd name="connsiteX7839" fmla="*/ 2756793 w 4999285"/>
              <a:gd name="connsiteY7839" fmla="*/ 33633 h 1624990"/>
              <a:gd name="connsiteX7840" fmla="*/ 577734 w 4999285"/>
              <a:gd name="connsiteY7840" fmla="*/ 33207 h 1624990"/>
              <a:gd name="connsiteX7841" fmla="*/ 578964 w 4999285"/>
              <a:gd name="connsiteY7841" fmla="*/ 33328 h 1624990"/>
              <a:gd name="connsiteX7842" fmla="*/ 575870 w 4999285"/>
              <a:gd name="connsiteY7842" fmla="*/ 33472 h 1624990"/>
              <a:gd name="connsiteX7843" fmla="*/ 1621964 w 4999285"/>
              <a:gd name="connsiteY7843" fmla="*/ 33126 h 1624990"/>
              <a:gd name="connsiteX7844" fmla="*/ 1621615 w 4999285"/>
              <a:gd name="connsiteY7844" fmla="*/ 34173 h 1624990"/>
              <a:gd name="connsiteX7845" fmla="*/ 1612999 w 4999285"/>
              <a:gd name="connsiteY7845" fmla="*/ 34620 h 1624990"/>
              <a:gd name="connsiteX7846" fmla="*/ 640553 w 4999285"/>
              <a:gd name="connsiteY7846" fmla="*/ 32686 h 1624990"/>
              <a:gd name="connsiteX7847" fmla="*/ 610796 w 4999285"/>
              <a:gd name="connsiteY7847" fmla="*/ 33558 h 1624990"/>
              <a:gd name="connsiteX7848" fmla="*/ 612874 w 4999285"/>
              <a:gd name="connsiteY7848" fmla="*/ 34270 h 1624990"/>
              <a:gd name="connsiteX7849" fmla="*/ 613491 w 4999285"/>
              <a:gd name="connsiteY7849" fmla="*/ 35568 h 1624990"/>
              <a:gd name="connsiteX7850" fmla="*/ 651768 w 4999285"/>
              <a:gd name="connsiteY7850" fmla="*/ 34870 h 1624990"/>
              <a:gd name="connsiteX7851" fmla="*/ 654168 w 4999285"/>
              <a:gd name="connsiteY7851" fmla="*/ 34518 h 1624990"/>
              <a:gd name="connsiteX7852" fmla="*/ 654244 w 4999285"/>
              <a:gd name="connsiteY7852" fmla="*/ 34425 h 1624990"/>
              <a:gd name="connsiteX7853" fmla="*/ 654808 w 4999285"/>
              <a:gd name="connsiteY7853" fmla="*/ 33276 h 1624990"/>
              <a:gd name="connsiteX7854" fmla="*/ 3992662 w 4999285"/>
              <a:gd name="connsiteY7854" fmla="*/ 32395 h 1624990"/>
              <a:gd name="connsiteX7855" fmla="*/ 4014093 w 4999285"/>
              <a:gd name="connsiteY7855" fmla="*/ 34776 h 1624990"/>
              <a:gd name="connsiteX7856" fmla="*/ 4022311 w 4999285"/>
              <a:gd name="connsiteY7856" fmla="*/ 36827 h 1624990"/>
              <a:gd name="connsiteX7857" fmla="*/ 3972853 w 4999285"/>
              <a:gd name="connsiteY7857" fmla="*/ 38432 h 1624990"/>
              <a:gd name="connsiteX7858" fmla="*/ 3992662 w 4999285"/>
              <a:gd name="connsiteY7858" fmla="*/ 32395 h 1624990"/>
              <a:gd name="connsiteX7859" fmla="*/ 3035122 w 4999285"/>
              <a:gd name="connsiteY7859" fmla="*/ 32368 h 1624990"/>
              <a:gd name="connsiteX7860" fmla="*/ 3063758 w 4999285"/>
              <a:gd name="connsiteY7860" fmla="*/ 35942 h 1624990"/>
              <a:gd name="connsiteX7861" fmla="*/ 3064579 w 4999285"/>
              <a:gd name="connsiteY7861" fmla="*/ 35647 h 1624990"/>
              <a:gd name="connsiteX7862" fmla="*/ 3055448 w 4999285"/>
              <a:gd name="connsiteY7862" fmla="*/ 34748 h 1624990"/>
              <a:gd name="connsiteX7863" fmla="*/ 3035122 w 4999285"/>
              <a:gd name="connsiteY7863" fmla="*/ 32368 h 1624990"/>
              <a:gd name="connsiteX7864" fmla="*/ 2242793 w 4999285"/>
              <a:gd name="connsiteY7864" fmla="*/ 32342 h 1624990"/>
              <a:gd name="connsiteX7865" fmla="*/ 2242443 w 4999285"/>
              <a:gd name="connsiteY7865" fmla="*/ 38395 h 1624990"/>
              <a:gd name="connsiteX7866" fmla="*/ 2248370 w 4999285"/>
              <a:gd name="connsiteY7866" fmla="*/ 33982 h 1624990"/>
              <a:gd name="connsiteX7867" fmla="*/ 3626003 w 4999285"/>
              <a:gd name="connsiteY7867" fmla="*/ 31780 h 1624990"/>
              <a:gd name="connsiteX7868" fmla="*/ 3626427 w 4999285"/>
              <a:gd name="connsiteY7868" fmla="*/ 31993 h 1624990"/>
              <a:gd name="connsiteX7869" fmla="*/ 3626159 w 4999285"/>
              <a:gd name="connsiteY7869" fmla="*/ 32019 h 1624990"/>
              <a:gd name="connsiteX7870" fmla="*/ 1851508 w 4999285"/>
              <a:gd name="connsiteY7870" fmla="*/ 31708 h 1624990"/>
              <a:gd name="connsiteX7871" fmla="*/ 1852374 w 4999285"/>
              <a:gd name="connsiteY7871" fmla="*/ 32421 h 1624990"/>
              <a:gd name="connsiteX7872" fmla="*/ 1855840 w 4999285"/>
              <a:gd name="connsiteY7872" fmla="*/ 33816 h 1624990"/>
              <a:gd name="connsiteX7873" fmla="*/ 1857206 w 4999285"/>
              <a:gd name="connsiteY7873" fmla="*/ 34933 h 1624990"/>
              <a:gd name="connsiteX7874" fmla="*/ 1855625 w 4999285"/>
              <a:gd name="connsiteY7874" fmla="*/ 35158 h 1624990"/>
              <a:gd name="connsiteX7875" fmla="*/ 1856745 w 4999285"/>
              <a:gd name="connsiteY7875" fmla="*/ 36343 h 1624990"/>
              <a:gd name="connsiteX7876" fmla="*/ 1857628 w 4999285"/>
              <a:gd name="connsiteY7876" fmla="*/ 36302 h 1624990"/>
              <a:gd name="connsiteX7877" fmla="*/ 1858375 w 4999285"/>
              <a:gd name="connsiteY7877" fmla="*/ 35887 h 1624990"/>
              <a:gd name="connsiteX7878" fmla="*/ 1857206 w 4999285"/>
              <a:gd name="connsiteY7878" fmla="*/ 34933 h 1624990"/>
              <a:gd name="connsiteX7879" fmla="*/ 1861085 w 4999285"/>
              <a:gd name="connsiteY7879" fmla="*/ 34381 h 1624990"/>
              <a:gd name="connsiteX7880" fmla="*/ 1864206 w 4999285"/>
              <a:gd name="connsiteY7880" fmla="*/ 32647 h 1624990"/>
              <a:gd name="connsiteX7881" fmla="*/ 558766 w 4999285"/>
              <a:gd name="connsiteY7881" fmla="*/ 31339 h 1624990"/>
              <a:gd name="connsiteX7882" fmla="*/ 557121 w 4999285"/>
              <a:gd name="connsiteY7882" fmla="*/ 34344 h 1624990"/>
              <a:gd name="connsiteX7883" fmla="*/ 559423 w 4999285"/>
              <a:gd name="connsiteY7883" fmla="*/ 34237 h 1624990"/>
              <a:gd name="connsiteX7884" fmla="*/ 561631 w 4999285"/>
              <a:gd name="connsiteY7884" fmla="*/ 31621 h 1624990"/>
              <a:gd name="connsiteX7885" fmla="*/ 2818706 w 4999285"/>
              <a:gd name="connsiteY7885" fmla="*/ 31251 h 1624990"/>
              <a:gd name="connsiteX7886" fmla="*/ 2807384 w 4999285"/>
              <a:gd name="connsiteY7886" fmla="*/ 31687 h 1624990"/>
              <a:gd name="connsiteX7887" fmla="*/ 2807327 w 4999285"/>
              <a:gd name="connsiteY7887" fmla="*/ 31620 h 1624990"/>
              <a:gd name="connsiteX7888" fmla="*/ 2146685 w 4999285"/>
              <a:gd name="connsiteY7888" fmla="*/ 30710 h 1624990"/>
              <a:gd name="connsiteX7889" fmla="*/ 2161481 w 4999285"/>
              <a:gd name="connsiteY7889" fmla="*/ 33633 h 1624990"/>
              <a:gd name="connsiteX7890" fmla="*/ 2145611 w 4999285"/>
              <a:gd name="connsiteY7890" fmla="*/ 36074 h 1624990"/>
              <a:gd name="connsiteX7891" fmla="*/ 2139412 w 4999285"/>
              <a:gd name="connsiteY7891" fmla="*/ 34169 h 1624990"/>
              <a:gd name="connsiteX7892" fmla="*/ 2066570 w 4999285"/>
              <a:gd name="connsiteY7892" fmla="*/ 30697 h 1624990"/>
              <a:gd name="connsiteX7893" fmla="*/ 2063780 w 4999285"/>
              <a:gd name="connsiteY7893" fmla="*/ 31501 h 1624990"/>
              <a:gd name="connsiteX7894" fmla="*/ 2038024 w 4999285"/>
              <a:gd name="connsiteY7894" fmla="*/ 34762 h 1624990"/>
              <a:gd name="connsiteX7895" fmla="*/ 2040304 w 4999285"/>
              <a:gd name="connsiteY7895" fmla="*/ 34985 h 1624990"/>
              <a:gd name="connsiteX7896" fmla="*/ 2042760 w 4999285"/>
              <a:gd name="connsiteY7896" fmla="*/ 36171 h 1624990"/>
              <a:gd name="connsiteX7897" fmla="*/ 2075756 w 4999285"/>
              <a:gd name="connsiteY7897" fmla="*/ 33633 h 1624990"/>
              <a:gd name="connsiteX7898" fmla="*/ 2066570 w 4999285"/>
              <a:gd name="connsiteY7898" fmla="*/ 30697 h 1624990"/>
              <a:gd name="connsiteX7899" fmla="*/ 1489985 w 4999285"/>
              <a:gd name="connsiteY7899" fmla="*/ 30107 h 1624990"/>
              <a:gd name="connsiteX7900" fmla="*/ 1489997 w 4999285"/>
              <a:gd name="connsiteY7900" fmla="*/ 30110 h 1624990"/>
              <a:gd name="connsiteX7901" fmla="*/ 1489968 w 4999285"/>
              <a:gd name="connsiteY7901" fmla="*/ 30108 h 1624990"/>
              <a:gd name="connsiteX7902" fmla="*/ 2938133 w 4999285"/>
              <a:gd name="connsiteY7902" fmla="*/ 30020 h 1624990"/>
              <a:gd name="connsiteX7903" fmla="*/ 2936974 w 4999285"/>
              <a:gd name="connsiteY7903" fmla="*/ 31795 h 1624990"/>
              <a:gd name="connsiteX7904" fmla="*/ 2912518 w 4999285"/>
              <a:gd name="connsiteY7904" fmla="*/ 35997 h 1624990"/>
              <a:gd name="connsiteX7905" fmla="*/ 2898874 w 4999285"/>
              <a:gd name="connsiteY7905" fmla="*/ 34970 h 1624990"/>
              <a:gd name="connsiteX7906" fmla="*/ 2888789 w 4999285"/>
              <a:gd name="connsiteY7906" fmla="*/ 36651 h 1624990"/>
              <a:gd name="connsiteX7907" fmla="*/ 2889349 w 4999285"/>
              <a:gd name="connsiteY7907" fmla="*/ 34970 h 1624990"/>
              <a:gd name="connsiteX7908" fmla="*/ 2924775 w 4999285"/>
              <a:gd name="connsiteY7908" fmla="*/ 31099 h 1624990"/>
              <a:gd name="connsiteX7909" fmla="*/ 2938133 w 4999285"/>
              <a:gd name="connsiteY7909" fmla="*/ 30020 h 1624990"/>
              <a:gd name="connsiteX7910" fmla="*/ 355139 w 4999285"/>
              <a:gd name="connsiteY7910" fmla="*/ 29601 h 1624990"/>
              <a:gd name="connsiteX7911" fmla="*/ 354790 w 4999285"/>
              <a:gd name="connsiteY7911" fmla="*/ 30648 h 1624990"/>
              <a:gd name="connsiteX7912" fmla="*/ 346174 w 4999285"/>
              <a:gd name="connsiteY7912" fmla="*/ 31095 h 1624990"/>
              <a:gd name="connsiteX7913" fmla="*/ 3656333 w 4999285"/>
              <a:gd name="connsiteY7913" fmla="*/ 29118 h 1624990"/>
              <a:gd name="connsiteX7914" fmla="*/ 3647893 w 4999285"/>
              <a:gd name="connsiteY7914" fmla="*/ 32192 h 1624990"/>
              <a:gd name="connsiteX7915" fmla="*/ 3638649 w 4999285"/>
              <a:gd name="connsiteY7915" fmla="*/ 38145 h 1624990"/>
              <a:gd name="connsiteX7916" fmla="*/ 3626427 w 4999285"/>
              <a:gd name="connsiteY7916" fmla="*/ 31993 h 1624990"/>
              <a:gd name="connsiteX7917" fmla="*/ 2725837 w 4999285"/>
              <a:gd name="connsiteY7917" fmla="*/ 28870 h 1624990"/>
              <a:gd name="connsiteX7918" fmla="*/ 2747268 w 4999285"/>
              <a:gd name="connsiteY7918" fmla="*/ 31251 h 1624990"/>
              <a:gd name="connsiteX7919" fmla="*/ 2755486 w 4999285"/>
              <a:gd name="connsiteY7919" fmla="*/ 33302 h 1624990"/>
              <a:gd name="connsiteX7920" fmla="*/ 2706028 w 4999285"/>
              <a:gd name="connsiteY7920" fmla="*/ 34907 h 1624990"/>
              <a:gd name="connsiteX7921" fmla="*/ 2725837 w 4999285"/>
              <a:gd name="connsiteY7921" fmla="*/ 28870 h 1624990"/>
              <a:gd name="connsiteX7922" fmla="*/ 1768297 w 4999285"/>
              <a:gd name="connsiteY7922" fmla="*/ 28843 h 1624990"/>
              <a:gd name="connsiteX7923" fmla="*/ 1796933 w 4999285"/>
              <a:gd name="connsiteY7923" fmla="*/ 32417 h 1624990"/>
              <a:gd name="connsiteX7924" fmla="*/ 1797754 w 4999285"/>
              <a:gd name="connsiteY7924" fmla="*/ 32122 h 1624990"/>
              <a:gd name="connsiteX7925" fmla="*/ 1788623 w 4999285"/>
              <a:gd name="connsiteY7925" fmla="*/ 31223 h 1624990"/>
              <a:gd name="connsiteX7926" fmla="*/ 1768297 w 4999285"/>
              <a:gd name="connsiteY7926" fmla="*/ 28843 h 1624990"/>
              <a:gd name="connsiteX7927" fmla="*/ 975968 w 4999285"/>
              <a:gd name="connsiteY7927" fmla="*/ 28817 h 1624990"/>
              <a:gd name="connsiteX7928" fmla="*/ 975618 w 4999285"/>
              <a:gd name="connsiteY7928" fmla="*/ 34870 h 1624990"/>
              <a:gd name="connsiteX7929" fmla="*/ 981545 w 4999285"/>
              <a:gd name="connsiteY7929" fmla="*/ 30457 h 1624990"/>
              <a:gd name="connsiteX7930" fmla="*/ 3657699 w 4999285"/>
              <a:gd name="connsiteY7930" fmla="*/ 28620 h 1624990"/>
              <a:gd name="connsiteX7931" fmla="*/ 3658412 w 4999285"/>
              <a:gd name="connsiteY7931" fmla="*/ 28918 h 1624990"/>
              <a:gd name="connsiteX7932" fmla="*/ 3656333 w 4999285"/>
              <a:gd name="connsiteY7932" fmla="*/ 29118 h 1624990"/>
              <a:gd name="connsiteX7933" fmla="*/ 2359178 w 4999285"/>
              <a:gd name="connsiteY7933" fmla="*/ 28255 h 1624990"/>
              <a:gd name="connsiteX7934" fmla="*/ 2359602 w 4999285"/>
              <a:gd name="connsiteY7934" fmla="*/ 28468 h 1624990"/>
              <a:gd name="connsiteX7935" fmla="*/ 2359334 w 4999285"/>
              <a:gd name="connsiteY7935" fmla="*/ 28494 h 1624990"/>
              <a:gd name="connsiteX7936" fmla="*/ 583573 w 4999285"/>
              <a:gd name="connsiteY7936" fmla="*/ 28101 h 1624990"/>
              <a:gd name="connsiteX7937" fmla="*/ 589015 w 4999285"/>
              <a:gd name="connsiteY7937" fmla="*/ 30291 h 1624990"/>
              <a:gd name="connsiteX7938" fmla="*/ 590381 w 4999285"/>
              <a:gd name="connsiteY7938" fmla="*/ 31408 h 1624990"/>
              <a:gd name="connsiteX7939" fmla="*/ 577734 w 4999285"/>
              <a:gd name="connsiteY7939" fmla="*/ 33207 h 1624990"/>
              <a:gd name="connsiteX7940" fmla="*/ 562355 w 4999285"/>
              <a:gd name="connsiteY7940" fmla="*/ 31692 h 1624990"/>
              <a:gd name="connsiteX7941" fmla="*/ 563442 w 4999285"/>
              <a:gd name="connsiteY7941" fmla="*/ 34050 h 1624990"/>
              <a:gd name="connsiteX7942" fmla="*/ 575870 w 4999285"/>
              <a:gd name="connsiteY7942" fmla="*/ 33472 h 1624990"/>
              <a:gd name="connsiteX7943" fmla="*/ 566043 w 4999285"/>
              <a:gd name="connsiteY7943" fmla="*/ 34870 h 1624990"/>
              <a:gd name="connsiteX7944" fmla="*/ 587588 w 4999285"/>
              <a:gd name="connsiteY7944" fmla="*/ 34238 h 1624990"/>
              <a:gd name="connsiteX7945" fmla="*/ 587749 w 4999285"/>
              <a:gd name="connsiteY7945" fmla="*/ 34193 h 1624990"/>
              <a:gd name="connsiteX7946" fmla="*/ 578964 w 4999285"/>
              <a:gd name="connsiteY7946" fmla="*/ 33328 h 1624990"/>
              <a:gd name="connsiteX7947" fmla="*/ 591990 w 4999285"/>
              <a:gd name="connsiteY7947" fmla="*/ 32722 h 1624990"/>
              <a:gd name="connsiteX7948" fmla="*/ 592255 w 4999285"/>
              <a:gd name="connsiteY7948" fmla="*/ 32939 h 1624990"/>
              <a:gd name="connsiteX7949" fmla="*/ 593243 w 4999285"/>
              <a:gd name="connsiteY7949" fmla="*/ 32664 h 1624990"/>
              <a:gd name="connsiteX7950" fmla="*/ 591990 w 4999285"/>
              <a:gd name="connsiteY7950" fmla="*/ 32722 h 1624990"/>
              <a:gd name="connsiteX7951" fmla="*/ 590381 w 4999285"/>
              <a:gd name="connsiteY7951" fmla="*/ 31408 h 1624990"/>
              <a:gd name="connsiteX7952" fmla="*/ 600369 w 4999285"/>
              <a:gd name="connsiteY7952" fmla="*/ 29987 h 1624990"/>
              <a:gd name="connsiteX7953" fmla="*/ 597973 w 4999285"/>
              <a:gd name="connsiteY7953" fmla="*/ 29166 h 1624990"/>
              <a:gd name="connsiteX7954" fmla="*/ 1551881 w 4999285"/>
              <a:gd name="connsiteY7954" fmla="*/ 27726 h 1624990"/>
              <a:gd name="connsiteX7955" fmla="*/ 1540559 w 4999285"/>
              <a:gd name="connsiteY7955" fmla="*/ 28162 h 1624990"/>
              <a:gd name="connsiteX7956" fmla="*/ 1540502 w 4999285"/>
              <a:gd name="connsiteY7956" fmla="*/ 28095 h 1624990"/>
              <a:gd name="connsiteX7957" fmla="*/ 879860 w 4999285"/>
              <a:gd name="connsiteY7957" fmla="*/ 27185 h 1624990"/>
              <a:gd name="connsiteX7958" fmla="*/ 894656 w 4999285"/>
              <a:gd name="connsiteY7958" fmla="*/ 30108 h 1624990"/>
              <a:gd name="connsiteX7959" fmla="*/ 878786 w 4999285"/>
              <a:gd name="connsiteY7959" fmla="*/ 32549 h 1624990"/>
              <a:gd name="connsiteX7960" fmla="*/ 872587 w 4999285"/>
              <a:gd name="connsiteY7960" fmla="*/ 30644 h 1624990"/>
              <a:gd name="connsiteX7961" fmla="*/ 799745 w 4999285"/>
              <a:gd name="connsiteY7961" fmla="*/ 27172 h 1624990"/>
              <a:gd name="connsiteX7962" fmla="*/ 796955 w 4999285"/>
              <a:gd name="connsiteY7962" fmla="*/ 27976 h 1624990"/>
              <a:gd name="connsiteX7963" fmla="*/ 771199 w 4999285"/>
              <a:gd name="connsiteY7963" fmla="*/ 31237 h 1624990"/>
              <a:gd name="connsiteX7964" fmla="*/ 773479 w 4999285"/>
              <a:gd name="connsiteY7964" fmla="*/ 31460 h 1624990"/>
              <a:gd name="connsiteX7965" fmla="*/ 775935 w 4999285"/>
              <a:gd name="connsiteY7965" fmla="*/ 32646 h 1624990"/>
              <a:gd name="connsiteX7966" fmla="*/ 808931 w 4999285"/>
              <a:gd name="connsiteY7966" fmla="*/ 30108 h 1624990"/>
              <a:gd name="connsiteX7967" fmla="*/ 799745 w 4999285"/>
              <a:gd name="connsiteY7967" fmla="*/ 27172 h 1624990"/>
              <a:gd name="connsiteX7968" fmla="*/ 4808192 w 4999285"/>
              <a:gd name="connsiteY7968" fmla="*/ 26926 h 1624990"/>
              <a:gd name="connsiteX7969" fmla="*/ 4812008 w 4999285"/>
              <a:gd name="connsiteY7969" fmla="*/ 30296 h 1624990"/>
              <a:gd name="connsiteX7970" fmla="*/ 4814533 w 4999285"/>
              <a:gd name="connsiteY7970" fmla="*/ 34445 h 1624990"/>
              <a:gd name="connsiteX7971" fmla="*/ 4810250 w 4999285"/>
              <a:gd name="connsiteY7971" fmla="*/ 30022 h 1624990"/>
              <a:gd name="connsiteX7972" fmla="*/ 4808192 w 4999285"/>
              <a:gd name="connsiteY7972" fmla="*/ 26926 h 1624990"/>
              <a:gd name="connsiteX7973" fmla="*/ 1671308 w 4999285"/>
              <a:gd name="connsiteY7973" fmla="*/ 26495 h 1624990"/>
              <a:gd name="connsiteX7974" fmla="*/ 1670149 w 4999285"/>
              <a:gd name="connsiteY7974" fmla="*/ 28270 h 1624990"/>
              <a:gd name="connsiteX7975" fmla="*/ 1645693 w 4999285"/>
              <a:gd name="connsiteY7975" fmla="*/ 32472 h 1624990"/>
              <a:gd name="connsiteX7976" fmla="*/ 1632049 w 4999285"/>
              <a:gd name="connsiteY7976" fmla="*/ 31445 h 1624990"/>
              <a:gd name="connsiteX7977" fmla="*/ 1621964 w 4999285"/>
              <a:gd name="connsiteY7977" fmla="*/ 33126 h 1624990"/>
              <a:gd name="connsiteX7978" fmla="*/ 1622524 w 4999285"/>
              <a:gd name="connsiteY7978" fmla="*/ 31445 h 1624990"/>
              <a:gd name="connsiteX7979" fmla="*/ 1657950 w 4999285"/>
              <a:gd name="connsiteY7979" fmla="*/ 27574 h 1624990"/>
              <a:gd name="connsiteX7980" fmla="*/ 1671308 w 4999285"/>
              <a:gd name="connsiteY7980" fmla="*/ 26495 h 1624990"/>
              <a:gd name="connsiteX7981" fmla="*/ 2389508 w 4999285"/>
              <a:gd name="connsiteY7981" fmla="*/ 25593 h 1624990"/>
              <a:gd name="connsiteX7982" fmla="*/ 2381068 w 4999285"/>
              <a:gd name="connsiteY7982" fmla="*/ 28667 h 1624990"/>
              <a:gd name="connsiteX7983" fmla="*/ 2371824 w 4999285"/>
              <a:gd name="connsiteY7983" fmla="*/ 34620 h 1624990"/>
              <a:gd name="connsiteX7984" fmla="*/ 2359602 w 4999285"/>
              <a:gd name="connsiteY7984" fmla="*/ 28468 h 1624990"/>
              <a:gd name="connsiteX7985" fmla="*/ 1459012 w 4999285"/>
              <a:gd name="connsiteY7985" fmla="*/ 25345 h 1624990"/>
              <a:gd name="connsiteX7986" fmla="*/ 1480443 w 4999285"/>
              <a:gd name="connsiteY7986" fmla="*/ 27726 h 1624990"/>
              <a:gd name="connsiteX7987" fmla="*/ 1488661 w 4999285"/>
              <a:gd name="connsiteY7987" fmla="*/ 29777 h 1624990"/>
              <a:gd name="connsiteX7988" fmla="*/ 1439203 w 4999285"/>
              <a:gd name="connsiteY7988" fmla="*/ 31382 h 1624990"/>
              <a:gd name="connsiteX7989" fmla="*/ 1459012 w 4999285"/>
              <a:gd name="connsiteY7989" fmla="*/ 25345 h 1624990"/>
              <a:gd name="connsiteX7990" fmla="*/ 501472 w 4999285"/>
              <a:gd name="connsiteY7990" fmla="*/ 25318 h 1624990"/>
              <a:gd name="connsiteX7991" fmla="*/ 530108 w 4999285"/>
              <a:gd name="connsiteY7991" fmla="*/ 28892 h 1624990"/>
              <a:gd name="connsiteX7992" fmla="*/ 530929 w 4999285"/>
              <a:gd name="connsiteY7992" fmla="*/ 28597 h 1624990"/>
              <a:gd name="connsiteX7993" fmla="*/ 521798 w 4999285"/>
              <a:gd name="connsiteY7993" fmla="*/ 27698 h 1624990"/>
              <a:gd name="connsiteX7994" fmla="*/ 501472 w 4999285"/>
              <a:gd name="connsiteY7994" fmla="*/ 25318 h 1624990"/>
              <a:gd name="connsiteX7995" fmla="*/ 2390874 w 4999285"/>
              <a:gd name="connsiteY7995" fmla="*/ 25095 h 1624990"/>
              <a:gd name="connsiteX7996" fmla="*/ 2391587 w 4999285"/>
              <a:gd name="connsiteY7996" fmla="*/ 25393 h 1624990"/>
              <a:gd name="connsiteX7997" fmla="*/ 2389508 w 4999285"/>
              <a:gd name="connsiteY7997" fmla="*/ 25593 h 1624990"/>
              <a:gd name="connsiteX7998" fmla="*/ 1092353 w 4999285"/>
              <a:gd name="connsiteY7998" fmla="*/ 24730 h 1624990"/>
              <a:gd name="connsiteX7999" fmla="*/ 1092777 w 4999285"/>
              <a:gd name="connsiteY7999" fmla="*/ 24943 h 1624990"/>
              <a:gd name="connsiteX8000" fmla="*/ 1092509 w 4999285"/>
              <a:gd name="connsiteY8000" fmla="*/ 24969 h 1624990"/>
              <a:gd name="connsiteX8001" fmla="*/ 4758847 w 4999285"/>
              <a:gd name="connsiteY8001" fmla="*/ 23205 h 1624990"/>
              <a:gd name="connsiteX8002" fmla="*/ 4750499 w 4999285"/>
              <a:gd name="connsiteY8002" fmla="*/ 33459 h 1624990"/>
              <a:gd name="connsiteX8003" fmla="*/ 4805268 w 4999285"/>
              <a:gd name="connsiteY8003" fmla="*/ 52509 h 1624990"/>
              <a:gd name="connsiteX8004" fmla="*/ 4821111 w 4999285"/>
              <a:gd name="connsiteY8004" fmla="*/ 45249 h 1624990"/>
              <a:gd name="connsiteX8005" fmla="*/ 4814533 w 4999285"/>
              <a:gd name="connsiteY8005" fmla="*/ 34445 h 1624990"/>
              <a:gd name="connsiteX8006" fmla="*/ 4822217 w 4999285"/>
              <a:gd name="connsiteY8006" fmla="*/ 42379 h 1624990"/>
              <a:gd name="connsiteX8007" fmla="*/ 4837975 w 4999285"/>
              <a:gd name="connsiteY8007" fmla="*/ 57228 h 1624990"/>
              <a:gd name="connsiteX8008" fmla="*/ 4824160 w 4999285"/>
              <a:gd name="connsiteY8008" fmla="*/ 58423 h 1624990"/>
              <a:gd name="connsiteX8009" fmla="*/ 4819555 w 4999285"/>
              <a:gd name="connsiteY8009" fmla="*/ 57271 h 1624990"/>
              <a:gd name="connsiteX8010" fmla="*/ 4823247 w 4999285"/>
              <a:gd name="connsiteY8010" fmla="*/ 58502 h 1624990"/>
              <a:gd name="connsiteX8011" fmla="*/ 4817894 w 4999285"/>
              <a:gd name="connsiteY8011" fmla="*/ 58965 h 1624990"/>
              <a:gd name="connsiteX8012" fmla="*/ 4762405 w 4999285"/>
              <a:gd name="connsiteY8012" fmla="*/ 64415 h 1624990"/>
              <a:gd name="connsiteX8013" fmla="*/ 4757643 w 4999285"/>
              <a:gd name="connsiteY8013" fmla="*/ 71559 h 1624990"/>
              <a:gd name="connsiteX8014" fmla="*/ 4714780 w 4999285"/>
              <a:gd name="connsiteY8014" fmla="*/ 64415 h 1624990"/>
              <a:gd name="connsiteX8015" fmla="*/ 4700493 w 4999285"/>
              <a:gd name="connsiteY8015" fmla="*/ 66796 h 1624990"/>
              <a:gd name="connsiteX8016" fmla="*/ 4712399 w 4999285"/>
              <a:gd name="connsiteY8016" fmla="*/ 78703 h 1624990"/>
              <a:gd name="connsiteX8017" fmla="*/ 4695730 w 4999285"/>
              <a:gd name="connsiteY8017" fmla="*/ 66796 h 1624990"/>
              <a:gd name="connsiteX8018" fmla="*/ 4662393 w 4999285"/>
              <a:gd name="connsiteY8018" fmla="*/ 59653 h 1624990"/>
              <a:gd name="connsiteX8019" fmla="*/ 4662062 w 4999285"/>
              <a:gd name="connsiteY8019" fmla="*/ 59514 h 1624990"/>
              <a:gd name="connsiteX8020" fmla="*/ 4664774 w 4999285"/>
              <a:gd name="connsiteY8020" fmla="*/ 47746 h 1624990"/>
              <a:gd name="connsiteX8021" fmla="*/ 4740974 w 4999285"/>
              <a:gd name="connsiteY8021" fmla="*/ 35840 h 1624990"/>
              <a:gd name="connsiteX8022" fmla="*/ 4733830 w 4999285"/>
              <a:gd name="connsiteY8022" fmla="*/ 33459 h 1624990"/>
              <a:gd name="connsiteX8023" fmla="*/ 4700493 w 4999285"/>
              <a:gd name="connsiteY8023" fmla="*/ 31078 h 1624990"/>
              <a:gd name="connsiteX8024" fmla="*/ 4758847 w 4999285"/>
              <a:gd name="connsiteY8024" fmla="*/ 23205 h 1624990"/>
              <a:gd name="connsiteX8025" fmla="*/ 404483 w 4999285"/>
              <a:gd name="connsiteY8025" fmla="*/ 22970 h 1624990"/>
              <a:gd name="connsiteX8026" fmla="*/ 403324 w 4999285"/>
              <a:gd name="connsiteY8026" fmla="*/ 24745 h 1624990"/>
              <a:gd name="connsiteX8027" fmla="*/ 378868 w 4999285"/>
              <a:gd name="connsiteY8027" fmla="*/ 28947 h 1624990"/>
              <a:gd name="connsiteX8028" fmla="*/ 365224 w 4999285"/>
              <a:gd name="connsiteY8028" fmla="*/ 27920 h 1624990"/>
              <a:gd name="connsiteX8029" fmla="*/ 355139 w 4999285"/>
              <a:gd name="connsiteY8029" fmla="*/ 29601 h 1624990"/>
              <a:gd name="connsiteX8030" fmla="*/ 355699 w 4999285"/>
              <a:gd name="connsiteY8030" fmla="*/ 27920 h 1624990"/>
              <a:gd name="connsiteX8031" fmla="*/ 391125 w 4999285"/>
              <a:gd name="connsiteY8031" fmla="*/ 24049 h 1624990"/>
              <a:gd name="connsiteX8032" fmla="*/ 404483 w 4999285"/>
              <a:gd name="connsiteY8032" fmla="*/ 22970 h 1624990"/>
              <a:gd name="connsiteX8033" fmla="*/ 1122683 w 4999285"/>
              <a:gd name="connsiteY8033" fmla="*/ 22068 h 1624990"/>
              <a:gd name="connsiteX8034" fmla="*/ 1114243 w 4999285"/>
              <a:gd name="connsiteY8034" fmla="*/ 25142 h 1624990"/>
              <a:gd name="connsiteX8035" fmla="*/ 1104999 w 4999285"/>
              <a:gd name="connsiteY8035" fmla="*/ 31095 h 1624990"/>
              <a:gd name="connsiteX8036" fmla="*/ 1092777 w 4999285"/>
              <a:gd name="connsiteY8036" fmla="*/ 24943 h 1624990"/>
              <a:gd name="connsiteX8037" fmla="*/ 1124049 w 4999285"/>
              <a:gd name="connsiteY8037" fmla="*/ 21570 h 1624990"/>
              <a:gd name="connsiteX8038" fmla="*/ 1124762 w 4999285"/>
              <a:gd name="connsiteY8038" fmla="*/ 21868 h 1624990"/>
              <a:gd name="connsiteX8039" fmla="*/ 1122683 w 4999285"/>
              <a:gd name="connsiteY8039" fmla="*/ 22068 h 1624990"/>
              <a:gd name="connsiteX8040" fmla="*/ 3459006 w 4999285"/>
              <a:gd name="connsiteY8040" fmla="*/ 20981 h 1624990"/>
              <a:gd name="connsiteX8041" fmla="*/ 3471563 w 4999285"/>
              <a:gd name="connsiteY8041" fmla="*/ 24674 h 1624990"/>
              <a:gd name="connsiteX8042" fmla="*/ 3447750 w 4999285"/>
              <a:gd name="connsiteY8042" fmla="*/ 33719 h 1624990"/>
              <a:gd name="connsiteX8043" fmla="*/ 3444355 w 4999285"/>
              <a:gd name="connsiteY8043" fmla="*/ 34351 h 1624990"/>
              <a:gd name="connsiteX8044" fmla="*/ 3435449 w 4999285"/>
              <a:gd name="connsiteY8044" fmla="*/ 25445 h 1624990"/>
              <a:gd name="connsiteX8045" fmla="*/ 4378806 w 4999285"/>
              <a:gd name="connsiteY8045" fmla="*/ 20085 h 1624990"/>
              <a:gd name="connsiteX8046" fmla="*/ 4412144 w 4999285"/>
              <a:gd name="connsiteY8046" fmla="*/ 31991 h 1624990"/>
              <a:gd name="connsiteX8047" fmla="*/ 4422276 w 4999285"/>
              <a:gd name="connsiteY8047" fmla="*/ 33833 h 1624990"/>
              <a:gd name="connsiteX8048" fmla="*/ 4426117 w 4999285"/>
              <a:gd name="connsiteY8048" fmla="*/ 32454 h 1624990"/>
              <a:gd name="connsiteX8049" fmla="*/ 4461356 w 4999285"/>
              <a:gd name="connsiteY8049" fmla="*/ 22660 h 1624990"/>
              <a:gd name="connsiteX8050" fmla="*/ 4489931 w 4999285"/>
              <a:gd name="connsiteY8050" fmla="*/ 29010 h 1624990"/>
              <a:gd name="connsiteX8051" fmla="*/ 4476096 w 4999285"/>
              <a:gd name="connsiteY8051" fmla="*/ 42188 h 1624990"/>
              <a:gd name="connsiteX8052" fmla="*/ 4472713 w 4999285"/>
              <a:gd name="connsiteY8052" fmla="*/ 43130 h 1624990"/>
              <a:gd name="connsiteX8053" fmla="*/ 4507394 w 4999285"/>
              <a:gd name="connsiteY8053" fmla="*/ 39135 h 1624990"/>
              <a:gd name="connsiteX8054" fmla="*/ 4525690 w 4999285"/>
              <a:gd name="connsiteY8054" fmla="*/ 40244 h 1624990"/>
              <a:gd name="connsiteX8055" fmla="*/ 4531206 w 4999285"/>
              <a:gd name="connsiteY8055" fmla="*/ 29010 h 1624990"/>
              <a:gd name="connsiteX8056" fmla="*/ 4536359 w 4999285"/>
              <a:gd name="connsiteY8056" fmla="*/ 40891 h 1624990"/>
              <a:gd name="connsiteX8057" fmla="*/ 4561771 w 4999285"/>
              <a:gd name="connsiteY8057" fmla="*/ 42431 h 1624990"/>
              <a:gd name="connsiteX8058" fmla="*/ 4538507 w 4999285"/>
              <a:gd name="connsiteY8058" fmla="*/ 45843 h 1624990"/>
              <a:gd name="connsiteX8059" fmla="*/ 4539292 w 4999285"/>
              <a:gd name="connsiteY8059" fmla="*/ 47655 h 1624990"/>
              <a:gd name="connsiteX8060" fmla="*/ 4539370 w 4999285"/>
              <a:gd name="connsiteY8060" fmla="*/ 47771 h 1624990"/>
              <a:gd name="connsiteX8061" fmla="*/ 4544635 w 4999285"/>
              <a:gd name="connsiteY8061" fmla="*/ 47989 h 1624990"/>
              <a:gd name="connsiteX8062" fmla="*/ 4550933 w 4999285"/>
              <a:gd name="connsiteY8062" fmla="*/ 49866 h 1624990"/>
              <a:gd name="connsiteX8063" fmla="*/ 4553032 w 4999285"/>
              <a:gd name="connsiteY8063" fmla="*/ 49457 h 1624990"/>
              <a:gd name="connsiteX8064" fmla="*/ 4552182 w 4999285"/>
              <a:gd name="connsiteY8064" fmla="*/ 50239 h 1624990"/>
              <a:gd name="connsiteX8065" fmla="*/ 4578710 w 4999285"/>
              <a:gd name="connsiteY8065" fmla="*/ 58149 h 1624990"/>
              <a:gd name="connsiteX8066" fmla="*/ 4578622 w 4999285"/>
              <a:gd name="connsiteY8066" fmla="*/ 58559 h 1624990"/>
              <a:gd name="connsiteX8067" fmla="*/ 4578934 w 4999285"/>
              <a:gd name="connsiteY8067" fmla="*/ 58597 h 1624990"/>
              <a:gd name="connsiteX8068" fmla="*/ 4579956 w 4999285"/>
              <a:gd name="connsiteY8068" fmla="*/ 62696 h 1624990"/>
              <a:gd name="connsiteX8069" fmla="*/ 4604231 w 4999285"/>
              <a:gd name="connsiteY8069" fmla="*/ 67110 h 1624990"/>
              <a:gd name="connsiteX8070" fmla="*/ 4593132 w 4999285"/>
              <a:gd name="connsiteY8070" fmla="*/ 59182 h 1624990"/>
              <a:gd name="connsiteX8071" fmla="*/ 4609503 w 4999285"/>
              <a:gd name="connsiteY8071" fmla="*/ 55394 h 1624990"/>
              <a:gd name="connsiteX8072" fmla="*/ 4618668 w 4999285"/>
              <a:gd name="connsiteY8072" fmla="*/ 54740 h 1624990"/>
              <a:gd name="connsiteX8073" fmla="*/ 4618668 w 4999285"/>
              <a:gd name="connsiteY8073" fmla="*/ 93865 h 1624990"/>
              <a:gd name="connsiteX8074" fmla="*/ 4614810 w 4999285"/>
              <a:gd name="connsiteY8074" fmla="*/ 93389 h 1624990"/>
              <a:gd name="connsiteX8075" fmla="*/ 4560906 w 4999285"/>
              <a:gd name="connsiteY8075" fmla="*/ 85865 h 1624990"/>
              <a:gd name="connsiteX8076" fmla="*/ 4461356 w 4999285"/>
              <a:gd name="connsiteY8076" fmla="*/ 89335 h 1624990"/>
              <a:gd name="connsiteX8077" fmla="*/ 4404594 w 4999285"/>
              <a:gd name="connsiteY8077" fmla="*/ 92053 h 1624990"/>
              <a:gd name="connsiteX8078" fmla="*/ 4406595 w 4999285"/>
              <a:gd name="connsiteY8078" fmla="*/ 92692 h 1624990"/>
              <a:gd name="connsiteX8079" fmla="*/ 4398765 w 4999285"/>
              <a:gd name="connsiteY8079" fmla="*/ 92787 h 1624990"/>
              <a:gd name="connsiteX8080" fmla="*/ 4385293 w 4999285"/>
              <a:gd name="connsiteY8080" fmla="*/ 93022 h 1624990"/>
              <a:gd name="connsiteX8081" fmla="*/ 4388609 w 4999285"/>
              <a:gd name="connsiteY8081" fmla="*/ 93070 h 1624990"/>
              <a:gd name="connsiteX8082" fmla="*/ 4384942 w 4999285"/>
              <a:gd name="connsiteY8082" fmla="*/ 93028 h 1624990"/>
              <a:gd name="connsiteX8083" fmla="*/ 4371360 w 4999285"/>
              <a:gd name="connsiteY8083" fmla="*/ 93265 h 1624990"/>
              <a:gd name="connsiteX8084" fmla="*/ 4383683 w 4999285"/>
              <a:gd name="connsiteY8084" fmla="*/ 94189 h 1624990"/>
              <a:gd name="connsiteX8085" fmla="*/ 4430401 w 4999285"/>
              <a:gd name="connsiteY8085" fmla="*/ 96286 h 1624990"/>
              <a:gd name="connsiteX8086" fmla="*/ 4600880 w 4999285"/>
              <a:gd name="connsiteY8086" fmla="*/ 102375 h 1624990"/>
              <a:gd name="connsiteX8087" fmla="*/ 4618669 w 4999285"/>
              <a:gd name="connsiteY8087" fmla="*/ 103537 h 1624990"/>
              <a:gd name="connsiteX8088" fmla="*/ 4618669 w 4999285"/>
              <a:gd name="connsiteY8088" fmla="*/ 136212 h 1624990"/>
              <a:gd name="connsiteX8089" fmla="*/ 4610056 w 4999285"/>
              <a:gd name="connsiteY8089" fmla="*/ 140371 h 1624990"/>
              <a:gd name="connsiteX8090" fmla="*/ 4603819 w 4999285"/>
              <a:gd name="connsiteY8090" fmla="*/ 141538 h 1624990"/>
              <a:gd name="connsiteX8091" fmla="*/ 4610428 w 4999285"/>
              <a:gd name="connsiteY8091" fmla="*/ 139313 h 1624990"/>
              <a:gd name="connsiteX8092" fmla="*/ 4592326 w 4999285"/>
              <a:gd name="connsiteY8092" fmla="*/ 131211 h 1624990"/>
              <a:gd name="connsiteX8093" fmla="*/ 4578548 w 4999285"/>
              <a:gd name="connsiteY8093" fmla="*/ 130227 h 1624990"/>
              <a:gd name="connsiteX8094" fmla="*/ 4558994 w 4999285"/>
              <a:gd name="connsiteY8094" fmla="*/ 125703 h 1624990"/>
              <a:gd name="connsiteX8095" fmla="*/ 4557179 w 4999285"/>
              <a:gd name="connsiteY8095" fmla="*/ 125920 h 1624990"/>
              <a:gd name="connsiteX8096" fmla="*/ 4557337 w 4999285"/>
              <a:gd name="connsiteY8096" fmla="*/ 125702 h 1624990"/>
              <a:gd name="connsiteX8097" fmla="*/ 4573276 w 4999285"/>
              <a:gd name="connsiteY8097" fmla="*/ 118511 h 1624990"/>
              <a:gd name="connsiteX8098" fmla="*/ 4538351 w 4999285"/>
              <a:gd name="connsiteY8098" fmla="*/ 124861 h 1624990"/>
              <a:gd name="connsiteX8099" fmla="*/ 4519301 w 4999285"/>
              <a:gd name="connsiteY8099" fmla="*/ 121686 h 1624990"/>
              <a:gd name="connsiteX8100" fmla="*/ 4514339 w 4999285"/>
              <a:gd name="connsiteY8100" fmla="*/ 129054 h 1624990"/>
              <a:gd name="connsiteX8101" fmla="*/ 4509776 w 4999285"/>
              <a:gd name="connsiteY8101" fmla="*/ 124861 h 1624990"/>
              <a:gd name="connsiteX8102" fmla="*/ 4479945 w 4999285"/>
              <a:gd name="connsiteY8102" fmla="*/ 124044 h 1624990"/>
              <a:gd name="connsiteX8103" fmla="*/ 4478026 w 4999285"/>
              <a:gd name="connsiteY8103" fmla="*/ 121686 h 1624990"/>
              <a:gd name="connsiteX8104" fmla="*/ 4462690 w 4999285"/>
              <a:gd name="connsiteY8104" fmla="*/ 120945 h 1624990"/>
              <a:gd name="connsiteX8105" fmla="*/ 4456600 w 4999285"/>
              <a:gd name="connsiteY8105" fmla="*/ 122398 h 1624990"/>
              <a:gd name="connsiteX8106" fmla="*/ 4456611 w 4999285"/>
              <a:gd name="connsiteY8106" fmla="*/ 115098 h 1624990"/>
              <a:gd name="connsiteX8107" fmla="*/ 4452626 w 4999285"/>
              <a:gd name="connsiteY8107" fmla="*/ 112161 h 1624990"/>
              <a:gd name="connsiteX8108" fmla="*/ 4412484 w 4999285"/>
              <a:gd name="connsiteY8108" fmla="*/ 122005 h 1624990"/>
              <a:gd name="connsiteX8109" fmla="*/ 4412328 w 4999285"/>
              <a:gd name="connsiteY8109" fmla="*/ 122191 h 1624990"/>
              <a:gd name="connsiteX8110" fmla="*/ 4392311 w 4999285"/>
              <a:gd name="connsiteY8110" fmla="*/ 121643 h 1624990"/>
              <a:gd name="connsiteX8111" fmla="*/ 4388000 w 4999285"/>
              <a:gd name="connsiteY8111" fmla="*/ 126346 h 1624990"/>
              <a:gd name="connsiteX8112" fmla="*/ 4387833 w 4999285"/>
              <a:gd name="connsiteY8112" fmla="*/ 126772 h 1624990"/>
              <a:gd name="connsiteX8113" fmla="*/ 4388733 w 4999285"/>
              <a:gd name="connsiteY8113" fmla="*/ 128417 h 1624990"/>
              <a:gd name="connsiteX8114" fmla="*/ 4387521 w 4999285"/>
              <a:gd name="connsiteY8114" fmla="*/ 126868 h 1624990"/>
              <a:gd name="connsiteX8115" fmla="*/ 4385914 w 4999285"/>
              <a:gd name="connsiteY8115" fmla="*/ 128621 h 1624990"/>
              <a:gd name="connsiteX8116" fmla="*/ 4385529 w 4999285"/>
              <a:gd name="connsiteY8116" fmla="*/ 129051 h 1624990"/>
              <a:gd name="connsiteX8117" fmla="*/ 4388951 w 4999285"/>
              <a:gd name="connsiteY8117" fmla="*/ 128815 h 1624990"/>
              <a:gd name="connsiteX8118" fmla="*/ 4389710 w 4999285"/>
              <a:gd name="connsiteY8118" fmla="*/ 130201 h 1624990"/>
              <a:gd name="connsiteX8119" fmla="*/ 4384859 w 4999285"/>
              <a:gd name="connsiteY8119" fmla="*/ 129797 h 1624990"/>
              <a:gd name="connsiteX8120" fmla="*/ 4382227 w 4999285"/>
              <a:gd name="connsiteY8120" fmla="*/ 132729 h 1624990"/>
              <a:gd name="connsiteX8121" fmla="*/ 4389337 w 4999285"/>
              <a:gd name="connsiteY8121" fmla="*/ 133115 h 1624990"/>
              <a:gd name="connsiteX8122" fmla="*/ 4391453 w 4999285"/>
              <a:gd name="connsiteY8122" fmla="*/ 133386 h 1624990"/>
              <a:gd name="connsiteX8123" fmla="*/ 4395476 w 4999285"/>
              <a:gd name="connsiteY8123" fmla="*/ 140736 h 1624990"/>
              <a:gd name="connsiteX8124" fmla="*/ 4417701 w 4999285"/>
              <a:gd name="connsiteY8124" fmla="*/ 143911 h 1624990"/>
              <a:gd name="connsiteX8125" fmla="*/ 4434550 w 4999285"/>
              <a:gd name="connsiteY8125" fmla="*/ 142665 h 1624990"/>
              <a:gd name="connsiteX8126" fmla="*/ 4438062 w 4999285"/>
              <a:gd name="connsiteY8126" fmla="*/ 141462 h 1624990"/>
              <a:gd name="connsiteX8127" fmla="*/ 4445141 w 4999285"/>
              <a:gd name="connsiteY8127" fmla="*/ 143433 h 1624990"/>
              <a:gd name="connsiteX8128" fmla="*/ 4458976 w 4999285"/>
              <a:gd name="connsiteY8128" fmla="*/ 156611 h 1624990"/>
              <a:gd name="connsiteX8129" fmla="*/ 4430401 w 4999285"/>
              <a:gd name="connsiteY8129" fmla="*/ 162961 h 1624990"/>
              <a:gd name="connsiteX8130" fmla="*/ 4395162 w 4999285"/>
              <a:gd name="connsiteY8130" fmla="*/ 153167 h 1624990"/>
              <a:gd name="connsiteX8131" fmla="*/ 4371510 w 4999285"/>
              <a:gd name="connsiteY8131" fmla="*/ 144672 h 1624990"/>
              <a:gd name="connsiteX8132" fmla="*/ 4369693 w 4999285"/>
              <a:gd name="connsiteY8132" fmla="*/ 146696 h 1624990"/>
              <a:gd name="connsiteX8133" fmla="*/ 4352436 w 4999285"/>
              <a:gd name="connsiteY8133" fmla="*/ 137109 h 1624990"/>
              <a:gd name="connsiteX8134" fmla="*/ 4365498 w 4999285"/>
              <a:gd name="connsiteY8134" fmla="*/ 137166 h 1624990"/>
              <a:gd name="connsiteX8135" fmla="*/ 4372386 w 4999285"/>
              <a:gd name="connsiteY8135" fmla="*/ 132196 h 1624990"/>
              <a:gd name="connsiteX8136" fmla="*/ 4375324 w 4999285"/>
              <a:gd name="connsiteY8136" fmla="*/ 132355 h 1624990"/>
              <a:gd name="connsiteX8137" fmla="*/ 4380644 w 4999285"/>
              <a:gd name="connsiteY8137" fmla="*/ 129446 h 1624990"/>
              <a:gd name="connsiteX8138" fmla="*/ 4380260 w 4999285"/>
              <a:gd name="connsiteY8138" fmla="*/ 129414 h 1624990"/>
              <a:gd name="connsiteX8139" fmla="*/ 4380767 w 4999285"/>
              <a:gd name="connsiteY8139" fmla="*/ 129379 h 1624990"/>
              <a:gd name="connsiteX8140" fmla="*/ 4383161 w 4999285"/>
              <a:gd name="connsiteY8140" fmla="*/ 128070 h 1624990"/>
              <a:gd name="connsiteX8141" fmla="*/ 4386360 w 4999285"/>
              <a:gd name="connsiteY8141" fmla="*/ 125384 h 1624990"/>
              <a:gd name="connsiteX8142" fmla="*/ 4385951 w 4999285"/>
              <a:gd name="connsiteY8142" fmla="*/ 124861 h 1624990"/>
              <a:gd name="connsiteX8143" fmla="*/ 4382146 w 4999285"/>
              <a:gd name="connsiteY8143" fmla="*/ 125154 h 1624990"/>
              <a:gd name="connsiteX8144" fmla="*/ 4387205 w 4999285"/>
              <a:gd name="connsiteY8144" fmla="*/ 121503 h 1624990"/>
              <a:gd name="connsiteX8145" fmla="*/ 4389866 w 4999285"/>
              <a:gd name="connsiteY8145" fmla="*/ 121576 h 1624990"/>
              <a:gd name="connsiteX8146" fmla="*/ 4389362 w 4999285"/>
              <a:gd name="connsiteY8146" fmla="*/ 122864 h 1624990"/>
              <a:gd name="connsiteX8147" fmla="*/ 4390864 w 4999285"/>
              <a:gd name="connsiteY8147" fmla="*/ 121603 h 1624990"/>
              <a:gd name="connsiteX8148" fmla="*/ 4389866 w 4999285"/>
              <a:gd name="connsiteY8148" fmla="*/ 121576 h 1624990"/>
              <a:gd name="connsiteX8149" fmla="*/ 4391164 w 4999285"/>
              <a:gd name="connsiteY8149" fmla="*/ 118260 h 1624990"/>
              <a:gd name="connsiteX8150" fmla="*/ 4387921 w 4999285"/>
              <a:gd name="connsiteY8150" fmla="*/ 120987 h 1624990"/>
              <a:gd name="connsiteX8151" fmla="*/ 4387205 w 4999285"/>
              <a:gd name="connsiteY8151" fmla="*/ 121503 h 1624990"/>
              <a:gd name="connsiteX8152" fmla="*/ 4328469 w 4999285"/>
              <a:gd name="connsiteY8152" fmla="*/ 119894 h 1624990"/>
              <a:gd name="connsiteX8153" fmla="*/ 4317608 w 4999285"/>
              <a:gd name="connsiteY8153" fmla="*/ 114344 h 1624990"/>
              <a:gd name="connsiteX8154" fmla="*/ 4278001 w 4999285"/>
              <a:gd name="connsiteY8154" fmla="*/ 118511 h 1624990"/>
              <a:gd name="connsiteX8155" fmla="*/ 4328469 w 4999285"/>
              <a:gd name="connsiteY8155" fmla="*/ 119894 h 1624990"/>
              <a:gd name="connsiteX8156" fmla="*/ 4331976 w 4999285"/>
              <a:gd name="connsiteY8156" fmla="*/ 121686 h 1624990"/>
              <a:gd name="connsiteX8157" fmla="*/ 4331346 w 4999285"/>
              <a:gd name="connsiteY8157" fmla="*/ 123492 h 1624990"/>
              <a:gd name="connsiteX8158" fmla="*/ 4339924 w 4999285"/>
              <a:gd name="connsiteY8158" fmla="*/ 129925 h 1624990"/>
              <a:gd name="connsiteX8159" fmla="*/ 4344676 w 4999285"/>
              <a:gd name="connsiteY8159" fmla="*/ 128036 h 1624990"/>
              <a:gd name="connsiteX8160" fmla="*/ 4382146 w 4999285"/>
              <a:gd name="connsiteY8160" fmla="*/ 125154 h 1624990"/>
              <a:gd name="connsiteX8161" fmla="*/ 4376658 w 4999285"/>
              <a:gd name="connsiteY8161" fmla="*/ 129114 h 1624990"/>
              <a:gd name="connsiteX8162" fmla="*/ 4363726 w 4999285"/>
              <a:gd name="connsiteY8162" fmla="*/ 128036 h 1624990"/>
              <a:gd name="connsiteX8163" fmla="*/ 4340501 w 4999285"/>
              <a:gd name="connsiteY8163" fmla="*/ 130358 h 1624990"/>
              <a:gd name="connsiteX8164" fmla="*/ 4341118 w 4999285"/>
              <a:gd name="connsiteY8164" fmla="*/ 130821 h 1624990"/>
              <a:gd name="connsiteX8165" fmla="*/ 4352436 w 4999285"/>
              <a:gd name="connsiteY8165" fmla="*/ 137109 h 1624990"/>
              <a:gd name="connsiteX8166" fmla="*/ 4347582 w 4999285"/>
              <a:gd name="connsiteY8166" fmla="*/ 137087 h 1624990"/>
              <a:gd name="connsiteX8167" fmla="*/ 4329318 w 4999285"/>
              <a:gd name="connsiteY8167" fmla="*/ 134141 h 1624990"/>
              <a:gd name="connsiteX8168" fmla="*/ 4314664 w 4999285"/>
              <a:gd name="connsiteY8168" fmla="*/ 139967 h 1624990"/>
              <a:gd name="connsiteX8169" fmla="*/ 4284351 w 4999285"/>
              <a:gd name="connsiteY8169" fmla="*/ 147086 h 1624990"/>
              <a:gd name="connsiteX8170" fmla="*/ 4282413 w 4999285"/>
              <a:gd name="connsiteY8170" fmla="*/ 141428 h 1624990"/>
              <a:gd name="connsiteX8171" fmla="*/ 4282135 w 4999285"/>
              <a:gd name="connsiteY8171" fmla="*/ 140399 h 1624990"/>
              <a:gd name="connsiteX8172" fmla="*/ 4268093 w 4999285"/>
              <a:gd name="connsiteY8172" fmla="*/ 140346 h 1624990"/>
              <a:gd name="connsiteX8173" fmla="*/ 4281542 w 4999285"/>
              <a:gd name="connsiteY8173" fmla="*/ 138211 h 1624990"/>
              <a:gd name="connsiteX8174" fmla="*/ 4281176 w 4999285"/>
              <a:gd name="connsiteY8174" fmla="*/ 136861 h 1624990"/>
              <a:gd name="connsiteX8175" fmla="*/ 4293484 w 4999285"/>
              <a:gd name="connsiteY8175" fmla="*/ 135459 h 1624990"/>
              <a:gd name="connsiteX8176" fmla="*/ 4307057 w 4999285"/>
              <a:gd name="connsiteY8176" fmla="*/ 127634 h 1624990"/>
              <a:gd name="connsiteX8177" fmla="*/ 4281176 w 4999285"/>
              <a:gd name="connsiteY8177" fmla="*/ 124861 h 1624990"/>
              <a:gd name="connsiteX8178" fmla="*/ 4277397 w 4999285"/>
              <a:gd name="connsiteY8178" fmla="*/ 123781 h 1624990"/>
              <a:gd name="connsiteX8179" fmla="*/ 4274114 w 4999285"/>
              <a:gd name="connsiteY8179" fmla="*/ 113582 h 1624990"/>
              <a:gd name="connsiteX8180" fmla="*/ 4268476 w 4999285"/>
              <a:gd name="connsiteY8180" fmla="*/ 102636 h 1624990"/>
              <a:gd name="connsiteX8181" fmla="*/ 4258580 w 4999285"/>
              <a:gd name="connsiteY8181" fmla="*/ 97408 h 1624990"/>
              <a:gd name="connsiteX8182" fmla="*/ 4250103 w 4999285"/>
              <a:gd name="connsiteY8182" fmla="*/ 99013 h 1624990"/>
              <a:gd name="connsiteX8183" fmla="*/ 4232756 w 4999285"/>
              <a:gd name="connsiteY8183" fmla="*/ 95685 h 1624990"/>
              <a:gd name="connsiteX8184" fmla="*/ 4254596 w 4999285"/>
              <a:gd name="connsiteY8184" fmla="*/ 95304 h 1624990"/>
              <a:gd name="connsiteX8185" fmla="*/ 4250905 w 4999285"/>
              <a:gd name="connsiteY8185" fmla="*/ 93354 h 1624990"/>
              <a:gd name="connsiteX8186" fmla="*/ 4239635 w 4999285"/>
              <a:gd name="connsiteY8186" fmla="*/ 90637 h 1624990"/>
              <a:gd name="connsiteX8187" fmla="*/ 4263229 w 4999285"/>
              <a:gd name="connsiteY8187" fmla="*/ 91075 h 1624990"/>
              <a:gd name="connsiteX8188" fmla="*/ 4283447 w 4999285"/>
              <a:gd name="connsiteY8188" fmla="*/ 91429 h 1624990"/>
              <a:gd name="connsiteX8189" fmla="*/ 4299431 w 4999285"/>
              <a:gd name="connsiteY8189" fmla="*/ 82985 h 1624990"/>
              <a:gd name="connsiteX8190" fmla="*/ 4305069 w 4999285"/>
              <a:gd name="connsiteY8190" fmla="*/ 72039 h 1624990"/>
              <a:gd name="connsiteX8191" fmla="*/ 4307484 w 4999285"/>
              <a:gd name="connsiteY8191" fmla="*/ 64536 h 1624990"/>
              <a:gd name="connsiteX8192" fmla="*/ 4300027 w 4999285"/>
              <a:gd name="connsiteY8192" fmla="*/ 64218 h 1624990"/>
              <a:gd name="connsiteX8193" fmla="*/ 4289906 w 4999285"/>
              <a:gd name="connsiteY8193" fmla="*/ 67110 h 1624990"/>
              <a:gd name="connsiteX8194" fmla="*/ 4277460 w 4999285"/>
              <a:gd name="connsiteY8194" fmla="*/ 74778 h 1624990"/>
              <a:gd name="connsiteX8195" fmla="*/ 4270172 w 4999285"/>
              <a:gd name="connsiteY8195" fmla="*/ 77609 h 1624990"/>
              <a:gd name="connsiteX8196" fmla="*/ 4270474 w 4999285"/>
              <a:gd name="connsiteY8196" fmla="*/ 79420 h 1624990"/>
              <a:gd name="connsiteX8197" fmla="*/ 4248249 w 4999285"/>
              <a:gd name="connsiteY8197" fmla="*/ 76245 h 1624990"/>
              <a:gd name="connsiteX8198" fmla="*/ 4242873 w 4999285"/>
              <a:gd name="connsiteY8198" fmla="*/ 74094 h 1624990"/>
              <a:gd name="connsiteX8199" fmla="*/ 4244922 w 4999285"/>
              <a:gd name="connsiteY8199" fmla="*/ 73689 h 1624990"/>
              <a:gd name="connsiteX8200" fmla="*/ 4244341 w 4999285"/>
              <a:gd name="connsiteY8200" fmla="*/ 73440 h 1624990"/>
              <a:gd name="connsiteX8201" fmla="*/ 4241813 w 4999285"/>
              <a:gd name="connsiteY8201" fmla="*/ 73670 h 1624990"/>
              <a:gd name="connsiteX8202" fmla="*/ 4242873 w 4999285"/>
              <a:gd name="connsiteY8202" fmla="*/ 74094 h 1624990"/>
              <a:gd name="connsiteX8203" fmla="*/ 4239234 w 4999285"/>
              <a:gd name="connsiteY8203" fmla="*/ 74813 h 1624990"/>
              <a:gd name="connsiteX8204" fmla="*/ 4213733 w 4999285"/>
              <a:gd name="connsiteY8204" fmla="*/ 76222 h 1624990"/>
              <a:gd name="connsiteX8205" fmla="*/ 4213191 w 4999285"/>
              <a:gd name="connsiteY8205" fmla="*/ 76272 h 1624990"/>
              <a:gd name="connsiteX8206" fmla="*/ 4197449 w 4999285"/>
              <a:gd name="connsiteY8206" fmla="*/ 79420 h 1624990"/>
              <a:gd name="connsiteX8207" fmla="*/ 4191189 w 4999285"/>
              <a:gd name="connsiteY8207" fmla="*/ 78898 h 1624990"/>
              <a:gd name="connsiteX8208" fmla="*/ 4150807 w 4999285"/>
              <a:gd name="connsiteY8208" fmla="*/ 84787 h 1624990"/>
              <a:gd name="connsiteX8209" fmla="*/ 4149824 w 4999285"/>
              <a:gd name="connsiteY8209" fmla="*/ 85770 h 1624990"/>
              <a:gd name="connsiteX8210" fmla="*/ 4145439 w 4999285"/>
              <a:gd name="connsiteY8210" fmla="*/ 85570 h 1624990"/>
              <a:gd name="connsiteX8211" fmla="*/ 4088294 w 4999285"/>
              <a:gd name="connsiteY8211" fmla="*/ 93904 h 1624990"/>
              <a:gd name="connsiteX8212" fmla="*/ 4104963 w 4999285"/>
              <a:gd name="connsiteY8212" fmla="*/ 89141 h 1624990"/>
              <a:gd name="connsiteX8213" fmla="*/ 4124241 w 4999285"/>
              <a:gd name="connsiteY8213" fmla="*/ 84605 h 1624990"/>
              <a:gd name="connsiteX8214" fmla="*/ 4102090 w 4999285"/>
              <a:gd name="connsiteY8214" fmla="*/ 83596 h 1624990"/>
              <a:gd name="connsiteX8215" fmla="*/ 4054574 w 4999285"/>
              <a:gd name="connsiteY8215" fmla="*/ 79420 h 1624990"/>
              <a:gd name="connsiteX8216" fmla="*/ 4029060 w 4999285"/>
              <a:gd name="connsiteY8216" fmla="*/ 72062 h 1624990"/>
              <a:gd name="connsiteX8217" fmla="*/ 4019696 w 4999285"/>
              <a:gd name="connsiteY8217" fmla="*/ 68908 h 1624990"/>
              <a:gd name="connsiteX8218" fmla="*/ 4108549 w 4999285"/>
              <a:gd name="connsiteY8218" fmla="*/ 69895 h 1624990"/>
              <a:gd name="connsiteX8219" fmla="*/ 4121249 w 4999285"/>
              <a:gd name="connsiteY8219" fmla="*/ 73070 h 1624990"/>
              <a:gd name="connsiteX8220" fmla="*/ 4155037 w 4999285"/>
              <a:gd name="connsiteY8220" fmla="*/ 75886 h 1624990"/>
              <a:gd name="connsiteX8221" fmla="*/ 4165978 w 4999285"/>
              <a:gd name="connsiteY8221" fmla="*/ 71631 h 1624990"/>
              <a:gd name="connsiteX8222" fmla="*/ 4188144 w 4999285"/>
              <a:gd name="connsiteY8222" fmla="*/ 62395 h 1624990"/>
              <a:gd name="connsiteX8223" fmla="*/ 4187773 w 4999285"/>
              <a:gd name="connsiteY8223" fmla="*/ 61137 h 1624990"/>
              <a:gd name="connsiteX8224" fmla="*/ 4185131 w 4999285"/>
              <a:gd name="connsiteY8224" fmla="*/ 60760 h 1624990"/>
              <a:gd name="connsiteX8225" fmla="*/ 4187656 w 4999285"/>
              <a:gd name="connsiteY8225" fmla="*/ 60741 h 1624990"/>
              <a:gd name="connsiteX8226" fmla="*/ 4187265 w 4999285"/>
              <a:gd name="connsiteY8226" fmla="*/ 59411 h 1624990"/>
              <a:gd name="connsiteX8227" fmla="*/ 4184864 w 4999285"/>
              <a:gd name="connsiteY8227" fmla="*/ 59309 h 1624990"/>
              <a:gd name="connsiteX8228" fmla="*/ 4182995 w 4999285"/>
              <a:gd name="connsiteY8228" fmla="*/ 59127 h 1624990"/>
              <a:gd name="connsiteX8229" fmla="*/ 4145444 w 4999285"/>
              <a:gd name="connsiteY8229" fmla="*/ 67710 h 1624990"/>
              <a:gd name="connsiteX8230" fmla="*/ 4151680 w 4999285"/>
              <a:gd name="connsiteY8230" fmla="*/ 62608 h 1624990"/>
              <a:gd name="connsiteX8231" fmla="*/ 4166546 w 4999285"/>
              <a:gd name="connsiteY8231" fmla="*/ 59177 h 1624990"/>
              <a:gd name="connsiteX8232" fmla="*/ 4162562 w 4999285"/>
              <a:gd name="connsiteY8232" fmla="*/ 57137 h 1624990"/>
              <a:gd name="connsiteX8233" fmla="*/ 4158813 w 4999285"/>
              <a:gd name="connsiteY8233" fmla="*/ 56772 h 1624990"/>
              <a:gd name="connsiteX8234" fmla="*/ 4151680 w 4999285"/>
              <a:gd name="connsiteY8234" fmla="*/ 62608 h 1624990"/>
              <a:gd name="connsiteX8235" fmla="*/ 4150206 w 4999285"/>
              <a:gd name="connsiteY8235" fmla="*/ 62948 h 1624990"/>
              <a:gd name="connsiteX8236" fmla="*/ 4149416 w 4999285"/>
              <a:gd name="connsiteY8236" fmla="*/ 58002 h 1624990"/>
              <a:gd name="connsiteX8237" fmla="*/ 4153182 w 4999285"/>
              <a:gd name="connsiteY8237" fmla="*/ 56829 h 1624990"/>
              <a:gd name="connsiteX8238" fmla="*/ 4154007 w 4999285"/>
              <a:gd name="connsiteY8238" fmla="*/ 56304 h 1624990"/>
              <a:gd name="connsiteX8239" fmla="*/ 4149068 w 4999285"/>
              <a:gd name="connsiteY8239" fmla="*/ 55823 h 1624990"/>
              <a:gd name="connsiteX8240" fmla="*/ 4149416 w 4999285"/>
              <a:gd name="connsiteY8240" fmla="*/ 58002 h 1624990"/>
              <a:gd name="connsiteX8241" fmla="*/ 4133538 w 4999285"/>
              <a:gd name="connsiteY8241" fmla="*/ 62948 h 1624990"/>
              <a:gd name="connsiteX8242" fmla="*/ 4135467 w 4999285"/>
              <a:gd name="connsiteY8242" fmla="*/ 57696 h 1624990"/>
              <a:gd name="connsiteX8243" fmla="*/ 4099687 w 4999285"/>
              <a:gd name="connsiteY8243" fmla="*/ 59934 h 1624990"/>
              <a:gd name="connsiteX8244" fmla="*/ 4074857 w 4999285"/>
              <a:gd name="connsiteY8244" fmla="*/ 55044 h 1624990"/>
              <a:gd name="connsiteX8245" fmla="*/ 4069854 w 4999285"/>
              <a:gd name="connsiteY8245" fmla="*/ 51005 h 1624990"/>
              <a:gd name="connsiteX8246" fmla="*/ 4027962 w 4999285"/>
              <a:gd name="connsiteY8246" fmla="*/ 49983 h 1624990"/>
              <a:gd name="connsiteX8247" fmla="*/ 4025999 w 4999285"/>
              <a:gd name="connsiteY8247" fmla="*/ 54020 h 1624990"/>
              <a:gd name="connsiteX8248" fmla="*/ 4002288 w 4999285"/>
              <a:gd name="connsiteY8248" fmla="*/ 52110 h 1624990"/>
              <a:gd name="connsiteX8249" fmla="*/ 3984756 w 4999285"/>
              <a:gd name="connsiteY8249" fmla="*/ 48855 h 1624990"/>
              <a:gd name="connsiteX8250" fmla="*/ 3949593 w 4999285"/>
              <a:gd name="connsiteY8250" fmla="*/ 52335 h 1624990"/>
              <a:gd name="connsiteX8251" fmla="*/ 4003774 w 4999285"/>
              <a:gd name="connsiteY8251" fmla="*/ 63545 h 1624990"/>
              <a:gd name="connsiteX8252" fmla="*/ 4019696 w 4999285"/>
              <a:gd name="connsiteY8252" fmla="*/ 68908 h 1624990"/>
              <a:gd name="connsiteX8253" fmla="*/ 3841143 w 4999285"/>
              <a:gd name="connsiteY8253" fmla="*/ 66924 h 1624990"/>
              <a:gd name="connsiteX8254" fmla="*/ 3840100 w 4999285"/>
              <a:gd name="connsiteY8254" fmla="*/ 67293 h 1624990"/>
              <a:gd name="connsiteX8255" fmla="*/ 3838674 w 4999285"/>
              <a:gd name="connsiteY8255" fmla="*/ 76245 h 1624990"/>
              <a:gd name="connsiteX8256" fmla="*/ 3832258 w 4999285"/>
              <a:gd name="connsiteY8256" fmla="*/ 73628 h 1624990"/>
              <a:gd name="connsiteX8257" fmla="*/ 3826007 w 4999285"/>
              <a:gd name="connsiteY8257" fmla="*/ 66756 h 1624990"/>
              <a:gd name="connsiteX8258" fmla="*/ 3840160 w 4999285"/>
              <a:gd name="connsiteY8258" fmla="*/ 66913 h 1624990"/>
              <a:gd name="connsiteX8259" fmla="*/ 3840150 w 4999285"/>
              <a:gd name="connsiteY8259" fmla="*/ 66976 h 1624990"/>
              <a:gd name="connsiteX8260" fmla="*/ 3840242 w 4999285"/>
              <a:gd name="connsiteY8260" fmla="*/ 66914 h 1624990"/>
              <a:gd name="connsiteX8261" fmla="*/ 3840160 w 4999285"/>
              <a:gd name="connsiteY8261" fmla="*/ 66913 h 1624990"/>
              <a:gd name="connsiteX8262" fmla="*/ 3840206 w 4999285"/>
              <a:gd name="connsiteY8262" fmla="*/ 66623 h 1624990"/>
              <a:gd name="connsiteX8263" fmla="*/ 3840820 w 4999285"/>
              <a:gd name="connsiteY8263" fmla="*/ 63101 h 1624990"/>
              <a:gd name="connsiteX8264" fmla="*/ 3828227 w 4999285"/>
              <a:gd name="connsiteY8264" fmla="*/ 64348 h 1624990"/>
              <a:gd name="connsiteX8265" fmla="*/ 3841532 w 4999285"/>
              <a:gd name="connsiteY8265" fmla="*/ 59015 h 1624990"/>
              <a:gd name="connsiteX8266" fmla="*/ 3841849 w 4999285"/>
              <a:gd name="connsiteY8266" fmla="*/ 57195 h 1624990"/>
              <a:gd name="connsiteX8267" fmla="*/ 3849759 w 4999285"/>
              <a:gd name="connsiteY8267" fmla="*/ 55717 h 1624990"/>
              <a:gd name="connsiteX8268" fmla="*/ 3853770 w 4999285"/>
              <a:gd name="connsiteY8268" fmla="*/ 54109 h 1624990"/>
              <a:gd name="connsiteX8269" fmla="*/ 3869491 w 4999285"/>
              <a:gd name="connsiteY8269" fmla="*/ 46298 h 1624990"/>
              <a:gd name="connsiteX8270" fmla="*/ 3852687 w 4999285"/>
              <a:gd name="connsiteY8270" fmla="*/ 41607 h 1624990"/>
              <a:gd name="connsiteX8271" fmla="*/ 3852762 w 4999285"/>
              <a:gd name="connsiteY8271" fmla="*/ 41405 h 1624990"/>
              <a:gd name="connsiteX8272" fmla="*/ 3872286 w 4999285"/>
              <a:gd name="connsiteY8272" fmla="*/ 44910 h 1624990"/>
              <a:gd name="connsiteX8273" fmla="*/ 3887887 w 4999285"/>
              <a:gd name="connsiteY8273" fmla="*/ 37158 h 1624990"/>
              <a:gd name="connsiteX8274" fmla="*/ 3909318 w 4999285"/>
              <a:gd name="connsiteY8274" fmla="*/ 34776 h 1624990"/>
              <a:gd name="connsiteX8275" fmla="*/ 3883209 w 4999285"/>
              <a:gd name="connsiteY8275" fmla="*/ 46870 h 1624990"/>
              <a:gd name="connsiteX8276" fmla="*/ 3897704 w 4999285"/>
              <a:gd name="connsiteY8276" fmla="*/ 49473 h 1624990"/>
              <a:gd name="connsiteX8277" fmla="*/ 3915140 w 4999285"/>
              <a:gd name="connsiteY8277" fmla="*/ 45207 h 1624990"/>
              <a:gd name="connsiteX8278" fmla="*/ 3911699 w 4999285"/>
              <a:gd name="connsiteY8278" fmla="*/ 44495 h 1624990"/>
              <a:gd name="connsiteX8279" fmla="*/ 3959324 w 4999285"/>
              <a:gd name="connsiteY8279" fmla="*/ 38145 h 1624990"/>
              <a:gd name="connsiteX8280" fmla="*/ 4019649 w 4999285"/>
              <a:gd name="connsiteY8280" fmla="*/ 41320 h 1624990"/>
              <a:gd name="connsiteX8281" fmla="*/ 4029142 w 4999285"/>
              <a:gd name="connsiteY8281" fmla="*/ 41557 h 1624990"/>
              <a:gd name="connsiteX8282" fmla="*/ 4029115 w 4999285"/>
              <a:gd name="connsiteY8282" fmla="*/ 44464 h 1624990"/>
              <a:gd name="connsiteX8283" fmla="*/ 4030762 w 4999285"/>
              <a:gd name="connsiteY8283" fmla="*/ 44301 h 1624990"/>
              <a:gd name="connsiteX8284" fmla="*/ 4065773 w 4999285"/>
              <a:gd name="connsiteY8284" fmla="*/ 47711 h 1624990"/>
              <a:gd name="connsiteX8285" fmla="*/ 4059077 w 4999285"/>
              <a:gd name="connsiteY8285" fmla="*/ 42306 h 1624990"/>
              <a:gd name="connsiteX8286" fmla="*/ 4080740 w 4999285"/>
              <a:gd name="connsiteY8286" fmla="*/ 42847 h 1624990"/>
              <a:gd name="connsiteX8287" fmla="*/ 4079884 w 4999285"/>
              <a:gd name="connsiteY8287" fmla="*/ 41846 h 1624990"/>
              <a:gd name="connsiteX8288" fmla="*/ 4096679 w 4999285"/>
              <a:gd name="connsiteY8288" fmla="*/ 43246 h 1624990"/>
              <a:gd name="connsiteX8289" fmla="*/ 4127996 w 4999285"/>
              <a:gd name="connsiteY8289" fmla="*/ 44029 h 1624990"/>
              <a:gd name="connsiteX8290" fmla="*/ 4128621 w 4999285"/>
              <a:gd name="connsiteY8290" fmla="*/ 44503 h 1624990"/>
              <a:gd name="connsiteX8291" fmla="*/ 4133718 w 4999285"/>
              <a:gd name="connsiteY8291" fmla="*/ 44556 h 1624990"/>
              <a:gd name="connsiteX8292" fmla="*/ 4132528 w 4999285"/>
              <a:gd name="connsiteY8292" fmla="*/ 44142 h 1624990"/>
              <a:gd name="connsiteX8293" fmla="*/ 4146649 w 4999285"/>
              <a:gd name="connsiteY8293" fmla="*/ 44495 h 1624990"/>
              <a:gd name="connsiteX8294" fmla="*/ 4162398 w 4999285"/>
              <a:gd name="connsiteY8294" fmla="*/ 41727 h 1624990"/>
              <a:gd name="connsiteX8295" fmla="*/ 4156857 w 4999285"/>
              <a:gd name="connsiteY8295" fmla="*/ 41021 h 1624990"/>
              <a:gd name="connsiteX8296" fmla="*/ 4162973 w 4999285"/>
              <a:gd name="connsiteY8296" fmla="*/ 41626 h 1624990"/>
              <a:gd name="connsiteX8297" fmla="*/ 4164500 w 4999285"/>
              <a:gd name="connsiteY8297" fmla="*/ 41358 h 1624990"/>
              <a:gd name="connsiteX8298" fmla="*/ 4176263 w 4999285"/>
              <a:gd name="connsiteY8298" fmla="*/ 42793 h 1624990"/>
              <a:gd name="connsiteX8299" fmla="*/ 4176355 w 4999285"/>
              <a:gd name="connsiteY8299" fmla="*/ 42932 h 1624990"/>
              <a:gd name="connsiteX8300" fmla="*/ 4178781 w 4999285"/>
              <a:gd name="connsiteY8300" fmla="*/ 41516 h 1624990"/>
              <a:gd name="connsiteX8301" fmla="*/ 4176992 w 4999285"/>
              <a:gd name="connsiteY8301" fmla="*/ 42713 h 1624990"/>
              <a:gd name="connsiteX8302" fmla="*/ 4176602 w 4999285"/>
              <a:gd name="connsiteY8302" fmla="*/ 42973 h 1624990"/>
              <a:gd name="connsiteX8303" fmla="*/ 4214118 w 4999285"/>
              <a:gd name="connsiteY8303" fmla="*/ 46683 h 1624990"/>
              <a:gd name="connsiteX8304" fmla="*/ 4180781 w 4999285"/>
              <a:gd name="connsiteY8304" fmla="*/ 53826 h 1624990"/>
              <a:gd name="connsiteX8305" fmla="*/ 4207391 w 4999285"/>
              <a:gd name="connsiteY8305" fmla="*/ 53551 h 1624990"/>
              <a:gd name="connsiteX8306" fmla="*/ 4213709 w 4999285"/>
              <a:gd name="connsiteY8306" fmla="*/ 52107 h 1624990"/>
              <a:gd name="connsiteX8307" fmla="*/ 4209431 w 4999285"/>
              <a:gd name="connsiteY8307" fmla="*/ 53530 h 1624990"/>
              <a:gd name="connsiteX8308" fmla="*/ 4223738 w 4999285"/>
              <a:gd name="connsiteY8308" fmla="*/ 53382 h 1624990"/>
              <a:gd name="connsiteX8309" fmla="*/ 4225791 w 4999285"/>
              <a:gd name="connsiteY8309" fmla="*/ 53147 h 1624990"/>
              <a:gd name="connsiteX8310" fmla="*/ 4220056 w 4999285"/>
              <a:gd name="connsiteY8310" fmla="*/ 51235 h 1624990"/>
              <a:gd name="connsiteX8311" fmla="*/ 4220265 w 4999285"/>
              <a:gd name="connsiteY8311" fmla="*/ 50608 h 1624990"/>
              <a:gd name="connsiteX8312" fmla="*/ 4213709 w 4999285"/>
              <a:gd name="connsiteY8312" fmla="*/ 52107 h 1624990"/>
              <a:gd name="connsiteX8313" fmla="*/ 4215606 w 4999285"/>
              <a:gd name="connsiteY8313" fmla="*/ 51476 h 1624990"/>
              <a:gd name="connsiteX8314" fmla="*/ 4220311 w 4999285"/>
              <a:gd name="connsiteY8314" fmla="*/ 50471 h 1624990"/>
              <a:gd name="connsiteX8315" fmla="*/ 4222322 w 4999285"/>
              <a:gd name="connsiteY8315" fmla="*/ 44438 h 1624990"/>
              <a:gd name="connsiteX8316" fmla="*/ 4242625 w 4999285"/>
              <a:gd name="connsiteY8316" fmla="*/ 43386 h 1624990"/>
              <a:gd name="connsiteX8317" fmla="*/ 4246400 w 4999285"/>
              <a:gd name="connsiteY8317" fmla="*/ 42737 h 1624990"/>
              <a:gd name="connsiteX8318" fmla="*/ 4255063 w 4999285"/>
              <a:gd name="connsiteY8318" fmla="*/ 43389 h 1624990"/>
              <a:gd name="connsiteX8319" fmla="*/ 4256764 w 4999285"/>
              <a:gd name="connsiteY8319" fmla="*/ 40956 h 1624990"/>
              <a:gd name="connsiteX8320" fmla="*/ 4246400 w 4999285"/>
              <a:gd name="connsiteY8320" fmla="*/ 42737 h 1624990"/>
              <a:gd name="connsiteX8321" fmla="*/ 4232756 w 4999285"/>
              <a:gd name="connsiteY8321" fmla="*/ 41710 h 1624990"/>
              <a:gd name="connsiteX8322" fmla="*/ 4222671 w 4999285"/>
              <a:gd name="connsiteY8322" fmla="*/ 43391 h 1624990"/>
              <a:gd name="connsiteX8323" fmla="*/ 4223231 w 4999285"/>
              <a:gd name="connsiteY8323" fmla="*/ 41710 h 1624990"/>
              <a:gd name="connsiteX8324" fmla="*/ 4258657 w 4999285"/>
              <a:gd name="connsiteY8324" fmla="*/ 37839 h 1624990"/>
              <a:gd name="connsiteX8325" fmla="*/ 4258960 w 4999285"/>
              <a:gd name="connsiteY8325" fmla="*/ 37814 h 1624990"/>
              <a:gd name="connsiteX8326" fmla="*/ 4260949 w 4999285"/>
              <a:gd name="connsiteY8326" fmla="*/ 34970 h 1624990"/>
              <a:gd name="connsiteX8327" fmla="*/ 4283175 w 4999285"/>
              <a:gd name="connsiteY8327" fmla="*/ 41375 h 1624990"/>
              <a:gd name="connsiteX8328" fmla="*/ 4286291 w 4999285"/>
              <a:gd name="connsiteY8328" fmla="*/ 45747 h 1624990"/>
              <a:gd name="connsiteX8329" fmla="*/ 4293883 w 4999285"/>
              <a:gd name="connsiteY8329" fmla="*/ 46605 h 1624990"/>
              <a:gd name="connsiteX8330" fmla="*/ 4299049 w 4999285"/>
              <a:gd name="connsiteY8330" fmla="*/ 44495 h 1624990"/>
              <a:gd name="connsiteX8331" fmla="*/ 4297825 w 4999285"/>
              <a:gd name="connsiteY8331" fmla="*/ 47051 h 1624990"/>
              <a:gd name="connsiteX8332" fmla="*/ 4312155 w 4999285"/>
              <a:gd name="connsiteY8332" fmla="*/ 48671 h 1624990"/>
              <a:gd name="connsiteX8333" fmla="*/ 4311457 w 4999285"/>
              <a:gd name="connsiteY8333" fmla="*/ 51247 h 1624990"/>
              <a:gd name="connsiteX8334" fmla="*/ 4322329 w 4999285"/>
              <a:gd name="connsiteY8334" fmla="*/ 49821 h 1624990"/>
              <a:gd name="connsiteX8335" fmla="*/ 4312155 w 4999285"/>
              <a:gd name="connsiteY8335" fmla="*/ 48671 h 1624990"/>
              <a:gd name="connsiteX8336" fmla="*/ 4312699 w 4999285"/>
              <a:gd name="connsiteY8336" fmla="*/ 46662 h 1624990"/>
              <a:gd name="connsiteX8337" fmla="*/ 4299049 w 4999285"/>
              <a:gd name="connsiteY8337" fmla="*/ 44495 h 1624990"/>
              <a:gd name="connsiteX8338" fmla="*/ 4313301 w 4999285"/>
              <a:gd name="connsiteY8338" fmla="*/ 44441 h 1624990"/>
              <a:gd name="connsiteX8339" fmla="*/ 4313368 w 4999285"/>
              <a:gd name="connsiteY8339" fmla="*/ 44193 h 1624990"/>
              <a:gd name="connsiteX8340" fmla="*/ 4315306 w 4999285"/>
              <a:gd name="connsiteY8340" fmla="*/ 38535 h 1624990"/>
              <a:gd name="connsiteX8341" fmla="*/ 4345619 w 4999285"/>
              <a:gd name="connsiteY8341" fmla="*/ 45654 h 1624990"/>
              <a:gd name="connsiteX8342" fmla="*/ 4354457 w 4999285"/>
              <a:gd name="connsiteY8342" fmla="*/ 49168 h 1624990"/>
              <a:gd name="connsiteX8343" fmla="*/ 4362471 w 4999285"/>
              <a:gd name="connsiteY8343" fmla="*/ 47847 h 1624990"/>
              <a:gd name="connsiteX8344" fmla="*/ 4362584 w 4999285"/>
              <a:gd name="connsiteY8344" fmla="*/ 46095 h 1624990"/>
              <a:gd name="connsiteX8345" fmla="*/ 4350231 w 4999285"/>
              <a:gd name="connsiteY8345" fmla="*/ 43898 h 1624990"/>
              <a:gd name="connsiteX8346" fmla="*/ 4378806 w 4999285"/>
              <a:gd name="connsiteY8346" fmla="*/ 20085 h 1624990"/>
              <a:gd name="connsiteX8347" fmla="*/ 2192181 w 4999285"/>
              <a:gd name="connsiteY8347" fmla="*/ 17456 h 1624990"/>
              <a:gd name="connsiteX8348" fmla="*/ 2204738 w 4999285"/>
              <a:gd name="connsiteY8348" fmla="*/ 21149 h 1624990"/>
              <a:gd name="connsiteX8349" fmla="*/ 2180925 w 4999285"/>
              <a:gd name="connsiteY8349" fmla="*/ 30194 h 1624990"/>
              <a:gd name="connsiteX8350" fmla="*/ 2177530 w 4999285"/>
              <a:gd name="connsiteY8350" fmla="*/ 30826 h 1624990"/>
              <a:gd name="connsiteX8351" fmla="*/ 2168624 w 4999285"/>
              <a:gd name="connsiteY8351" fmla="*/ 21920 h 1624990"/>
              <a:gd name="connsiteX8352" fmla="*/ 3486987 w 4999285"/>
              <a:gd name="connsiteY8352" fmla="*/ 16293 h 1624990"/>
              <a:gd name="connsiteX8353" fmla="*/ 3486249 w 4999285"/>
              <a:gd name="connsiteY8353" fmla="*/ 19095 h 1624990"/>
              <a:gd name="connsiteX8354" fmla="*/ 3472909 w 4999285"/>
              <a:gd name="connsiteY8354" fmla="*/ 24163 h 1624990"/>
              <a:gd name="connsiteX8355" fmla="*/ 3460005 w 4999285"/>
              <a:gd name="connsiteY8355" fmla="*/ 20792 h 1624990"/>
              <a:gd name="connsiteX8356" fmla="*/ 3472793 w 4999285"/>
              <a:gd name="connsiteY8356" fmla="*/ 18368 h 1624990"/>
              <a:gd name="connsiteX8357" fmla="*/ 3486987 w 4999285"/>
              <a:gd name="connsiteY8357" fmla="*/ 16293 h 1624990"/>
              <a:gd name="connsiteX8358" fmla="*/ 3440028 w 4999285"/>
              <a:gd name="connsiteY8358" fmla="*/ 15097 h 1624990"/>
              <a:gd name="connsiteX8359" fmla="*/ 3456896 w 4999285"/>
              <a:gd name="connsiteY8359" fmla="*/ 19979 h 1624990"/>
              <a:gd name="connsiteX8360" fmla="*/ 3460005 w 4999285"/>
              <a:gd name="connsiteY8360" fmla="*/ 20792 h 1624990"/>
              <a:gd name="connsiteX8361" fmla="*/ 3459006 w 4999285"/>
              <a:gd name="connsiteY8361" fmla="*/ 20981 h 1624990"/>
              <a:gd name="connsiteX8362" fmla="*/ 3441799 w 4999285"/>
              <a:gd name="connsiteY8362" fmla="*/ 15920 h 1624990"/>
              <a:gd name="connsiteX8363" fmla="*/ 3440028 w 4999285"/>
              <a:gd name="connsiteY8363" fmla="*/ 15097 h 1624990"/>
              <a:gd name="connsiteX8364" fmla="*/ 925356 w 4999285"/>
              <a:gd name="connsiteY8364" fmla="*/ 13931 h 1624990"/>
              <a:gd name="connsiteX8365" fmla="*/ 937913 w 4999285"/>
              <a:gd name="connsiteY8365" fmla="*/ 17624 h 1624990"/>
              <a:gd name="connsiteX8366" fmla="*/ 914100 w 4999285"/>
              <a:gd name="connsiteY8366" fmla="*/ 26669 h 1624990"/>
              <a:gd name="connsiteX8367" fmla="*/ 910705 w 4999285"/>
              <a:gd name="connsiteY8367" fmla="*/ 27301 h 1624990"/>
              <a:gd name="connsiteX8368" fmla="*/ 901799 w 4999285"/>
              <a:gd name="connsiteY8368" fmla="*/ 18395 h 1624990"/>
              <a:gd name="connsiteX8369" fmla="*/ 2220162 w 4999285"/>
              <a:gd name="connsiteY8369" fmla="*/ 12768 h 1624990"/>
              <a:gd name="connsiteX8370" fmla="*/ 2219424 w 4999285"/>
              <a:gd name="connsiteY8370" fmla="*/ 15570 h 1624990"/>
              <a:gd name="connsiteX8371" fmla="*/ 2206084 w 4999285"/>
              <a:gd name="connsiteY8371" fmla="*/ 20638 h 1624990"/>
              <a:gd name="connsiteX8372" fmla="*/ 2193180 w 4999285"/>
              <a:gd name="connsiteY8372" fmla="*/ 17267 h 1624990"/>
              <a:gd name="connsiteX8373" fmla="*/ 2205968 w 4999285"/>
              <a:gd name="connsiteY8373" fmla="*/ 14843 h 1624990"/>
              <a:gd name="connsiteX8374" fmla="*/ 2220162 w 4999285"/>
              <a:gd name="connsiteY8374" fmla="*/ 12768 h 1624990"/>
              <a:gd name="connsiteX8375" fmla="*/ 2173203 w 4999285"/>
              <a:gd name="connsiteY8375" fmla="*/ 11572 h 1624990"/>
              <a:gd name="connsiteX8376" fmla="*/ 2190071 w 4999285"/>
              <a:gd name="connsiteY8376" fmla="*/ 16454 h 1624990"/>
              <a:gd name="connsiteX8377" fmla="*/ 2193180 w 4999285"/>
              <a:gd name="connsiteY8377" fmla="*/ 17267 h 1624990"/>
              <a:gd name="connsiteX8378" fmla="*/ 2192181 w 4999285"/>
              <a:gd name="connsiteY8378" fmla="*/ 17456 h 1624990"/>
              <a:gd name="connsiteX8379" fmla="*/ 2174974 w 4999285"/>
              <a:gd name="connsiteY8379" fmla="*/ 12395 h 1624990"/>
              <a:gd name="connsiteX8380" fmla="*/ 2173203 w 4999285"/>
              <a:gd name="connsiteY8380" fmla="*/ 11572 h 1624990"/>
              <a:gd name="connsiteX8381" fmla="*/ 4042668 w 4999285"/>
              <a:gd name="connsiteY8381" fmla="*/ 10964 h 1624990"/>
              <a:gd name="connsiteX8382" fmla="*/ 4049812 w 4999285"/>
              <a:gd name="connsiteY8382" fmla="*/ 13345 h 1624990"/>
              <a:gd name="connsiteX8383" fmla="*/ 4073139 w 4999285"/>
              <a:gd name="connsiteY8383" fmla="*/ 33960 h 1624990"/>
              <a:gd name="connsiteX8384" fmla="*/ 4074152 w 4999285"/>
              <a:gd name="connsiteY8384" fmla="*/ 35145 h 1624990"/>
              <a:gd name="connsiteX8385" fmla="*/ 4052916 w 4999285"/>
              <a:gd name="connsiteY8385" fmla="*/ 35834 h 1624990"/>
              <a:gd name="connsiteX8386" fmla="*/ 4053082 w 4999285"/>
              <a:gd name="connsiteY8386" fmla="*/ 36024 h 1624990"/>
              <a:gd name="connsiteX8387" fmla="*/ 4074209 w 4999285"/>
              <a:gd name="connsiteY8387" fmla="*/ 35212 h 1624990"/>
              <a:gd name="connsiteX8388" fmla="*/ 4079884 w 4999285"/>
              <a:gd name="connsiteY8388" fmla="*/ 41846 h 1624990"/>
              <a:gd name="connsiteX8389" fmla="*/ 4056462 w 4999285"/>
              <a:gd name="connsiteY8389" fmla="*/ 39895 h 1624990"/>
              <a:gd name="connsiteX8390" fmla="*/ 4057349 w 4999285"/>
              <a:gd name="connsiteY8390" fmla="*/ 40910 h 1624990"/>
              <a:gd name="connsiteX8391" fmla="*/ 4059077 w 4999285"/>
              <a:gd name="connsiteY8391" fmla="*/ 42306 h 1624990"/>
              <a:gd name="connsiteX8392" fmla="*/ 4029142 w 4999285"/>
              <a:gd name="connsiteY8392" fmla="*/ 41557 h 1624990"/>
              <a:gd name="connsiteX8393" fmla="*/ 4029171 w 4999285"/>
              <a:gd name="connsiteY8393" fmla="*/ 38539 h 1624990"/>
              <a:gd name="connsiteX8394" fmla="*/ 4023647 w 4999285"/>
              <a:gd name="connsiteY8394" fmla="*/ 37160 h 1624990"/>
              <a:gd name="connsiteX8395" fmla="*/ 4029320 w 4999285"/>
              <a:gd name="connsiteY8395" fmla="*/ 37633 h 1624990"/>
              <a:gd name="connsiteX8396" fmla="*/ 4029521 w 4999285"/>
              <a:gd name="connsiteY8396" fmla="*/ 36931 h 1624990"/>
              <a:gd name="connsiteX8397" fmla="*/ 4023635 w 4999285"/>
              <a:gd name="connsiteY8397" fmla="*/ 37157 h 1624990"/>
              <a:gd name="connsiteX8398" fmla="*/ 4022311 w 4999285"/>
              <a:gd name="connsiteY8398" fmla="*/ 36827 h 1624990"/>
              <a:gd name="connsiteX8399" fmla="*/ 4029619 w 4999285"/>
              <a:gd name="connsiteY8399" fmla="*/ 36590 h 1624990"/>
              <a:gd name="connsiteX8400" fmla="*/ 4035524 w 4999285"/>
              <a:gd name="connsiteY8400" fmla="*/ 15920 h 1624990"/>
              <a:gd name="connsiteX8401" fmla="*/ 4052711 w 4999285"/>
              <a:gd name="connsiteY8401" fmla="*/ 35600 h 1624990"/>
              <a:gd name="connsiteX8402" fmla="*/ 4056956 w 4999285"/>
              <a:gd name="connsiteY8402" fmla="*/ 32395 h 1624990"/>
              <a:gd name="connsiteX8403" fmla="*/ 4042668 w 4999285"/>
              <a:gd name="connsiteY8403" fmla="*/ 10964 h 1624990"/>
              <a:gd name="connsiteX8404" fmla="*/ 953337 w 4999285"/>
              <a:gd name="connsiteY8404" fmla="*/ 9243 h 1624990"/>
              <a:gd name="connsiteX8405" fmla="*/ 952599 w 4999285"/>
              <a:gd name="connsiteY8405" fmla="*/ 12045 h 1624990"/>
              <a:gd name="connsiteX8406" fmla="*/ 939259 w 4999285"/>
              <a:gd name="connsiteY8406" fmla="*/ 17113 h 1624990"/>
              <a:gd name="connsiteX8407" fmla="*/ 926355 w 4999285"/>
              <a:gd name="connsiteY8407" fmla="*/ 13742 h 1624990"/>
              <a:gd name="connsiteX8408" fmla="*/ 939143 w 4999285"/>
              <a:gd name="connsiteY8408" fmla="*/ 11318 h 1624990"/>
              <a:gd name="connsiteX8409" fmla="*/ 953337 w 4999285"/>
              <a:gd name="connsiteY8409" fmla="*/ 9243 h 1624990"/>
              <a:gd name="connsiteX8410" fmla="*/ 906378 w 4999285"/>
              <a:gd name="connsiteY8410" fmla="*/ 8047 h 1624990"/>
              <a:gd name="connsiteX8411" fmla="*/ 923246 w 4999285"/>
              <a:gd name="connsiteY8411" fmla="*/ 12929 h 1624990"/>
              <a:gd name="connsiteX8412" fmla="*/ 926355 w 4999285"/>
              <a:gd name="connsiteY8412" fmla="*/ 13742 h 1624990"/>
              <a:gd name="connsiteX8413" fmla="*/ 925356 w 4999285"/>
              <a:gd name="connsiteY8413" fmla="*/ 13931 h 1624990"/>
              <a:gd name="connsiteX8414" fmla="*/ 908149 w 4999285"/>
              <a:gd name="connsiteY8414" fmla="*/ 8870 h 1624990"/>
              <a:gd name="connsiteX8415" fmla="*/ 906378 w 4999285"/>
              <a:gd name="connsiteY8415" fmla="*/ 8047 h 1624990"/>
              <a:gd name="connsiteX8416" fmla="*/ 2775843 w 4999285"/>
              <a:gd name="connsiteY8416" fmla="*/ 7439 h 1624990"/>
              <a:gd name="connsiteX8417" fmla="*/ 2782987 w 4999285"/>
              <a:gd name="connsiteY8417" fmla="*/ 9820 h 1624990"/>
              <a:gd name="connsiteX8418" fmla="*/ 2806314 w 4999285"/>
              <a:gd name="connsiteY8418" fmla="*/ 30435 h 1624990"/>
              <a:gd name="connsiteX8419" fmla="*/ 2807327 w 4999285"/>
              <a:gd name="connsiteY8419" fmla="*/ 31620 h 1624990"/>
              <a:gd name="connsiteX8420" fmla="*/ 2786091 w 4999285"/>
              <a:gd name="connsiteY8420" fmla="*/ 32309 h 1624990"/>
              <a:gd name="connsiteX8421" fmla="*/ 2786257 w 4999285"/>
              <a:gd name="connsiteY8421" fmla="*/ 32499 h 1624990"/>
              <a:gd name="connsiteX8422" fmla="*/ 2807384 w 4999285"/>
              <a:gd name="connsiteY8422" fmla="*/ 31687 h 1624990"/>
              <a:gd name="connsiteX8423" fmla="*/ 2813059 w 4999285"/>
              <a:gd name="connsiteY8423" fmla="*/ 38321 h 1624990"/>
              <a:gd name="connsiteX8424" fmla="*/ 2789637 w 4999285"/>
              <a:gd name="connsiteY8424" fmla="*/ 36370 h 1624990"/>
              <a:gd name="connsiteX8425" fmla="*/ 2790524 w 4999285"/>
              <a:gd name="connsiteY8425" fmla="*/ 37385 h 1624990"/>
              <a:gd name="connsiteX8426" fmla="*/ 2792252 w 4999285"/>
              <a:gd name="connsiteY8426" fmla="*/ 38781 h 1624990"/>
              <a:gd name="connsiteX8427" fmla="*/ 2762317 w 4999285"/>
              <a:gd name="connsiteY8427" fmla="*/ 38032 h 1624990"/>
              <a:gd name="connsiteX8428" fmla="*/ 2762346 w 4999285"/>
              <a:gd name="connsiteY8428" fmla="*/ 35014 h 1624990"/>
              <a:gd name="connsiteX8429" fmla="*/ 2756822 w 4999285"/>
              <a:gd name="connsiteY8429" fmla="*/ 33635 h 1624990"/>
              <a:gd name="connsiteX8430" fmla="*/ 2762495 w 4999285"/>
              <a:gd name="connsiteY8430" fmla="*/ 34108 h 1624990"/>
              <a:gd name="connsiteX8431" fmla="*/ 2762696 w 4999285"/>
              <a:gd name="connsiteY8431" fmla="*/ 33406 h 1624990"/>
              <a:gd name="connsiteX8432" fmla="*/ 2756810 w 4999285"/>
              <a:gd name="connsiteY8432" fmla="*/ 33632 h 1624990"/>
              <a:gd name="connsiteX8433" fmla="*/ 2755486 w 4999285"/>
              <a:gd name="connsiteY8433" fmla="*/ 33302 h 1624990"/>
              <a:gd name="connsiteX8434" fmla="*/ 2762794 w 4999285"/>
              <a:gd name="connsiteY8434" fmla="*/ 33065 h 1624990"/>
              <a:gd name="connsiteX8435" fmla="*/ 2768699 w 4999285"/>
              <a:gd name="connsiteY8435" fmla="*/ 12395 h 1624990"/>
              <a:gd name="connsiteX8436" fmla="*/ 2785886 w 4999285"/>
              <a:gd name="connsiteY8436" fmla="*/ 32075 h 1624990"/>
              <a:gd name="connsiteX8437" fmla="*/ 2790131 w 4999285"/>
              <a:gd name="connsiteY8437" fmla="*/ 28870 h 1624990"/>
              <a:gd name="connsiteX8438" fmla="*/ 2775843 w 4999285"/>
              <a:gd name="connsiteY8438" fmla="*/ 7439 h 1624990"/>
              <a:gd name="connsiteX8439" fmla="*/ 3417855 w 4999285"/>
              <a:gd name="connsiteY8439" fmla="*/ 7343 h 1624990"/>
              <a:gd name="connsiteX8440" fmla="*/ 3433068 w 4999285"/>
              <a:gd name="connsiteY8440" fmla="*/ 13345 h 1624990"/>
              <a:gd name="connsiteX8441" fmla="*/ 3424916 w 4999285"/>
              <a:gd name="connsiteY8441" fmla="*/ 28812 h 1624990"/>
              <a:gd name="connsiteX8442" fmla="*/ 3413510 w 4999285"/>
              <a:gd name="connsiteY8442" fmla="*/ 34235 h 1624990"/>
              <a:gd name="connsiteX8443" fmla="*/ 3403705 w 4999285"/>
              <a:gd name="connsiteY8443" fmla="*/ 32298 h 1624990"/>
              <a:gd name="connsiteX8444" fmla="*/ 3394968 w 4999285"/>
              <a:gd name="connsiteY8444" fmla="*/ 32395 h 1624990"/>
              <a:gd name="connsiteX8445" fmla="*/ 3404493 w 4999285"/>
              <a:gd name="connsiteY8445" fmla="*/ 37158 h 1624990"/>
              <a:gd name="connsiteX8446" fmla="*/ 3406237 w 4999285"/>
              <a:gd name="connsiteY8446" fmla="*/ 37694 h 1624990"/>
              <a:gd name="connsiteX8447" fmla="*/ 3398792 w 4999285"/>
              <a:gd name="connsiteY8447" fmla="*/ 41234 h 1624990"/>
              <a:gd name="connsiteX8448" fmla="*/ 3401613 w 4999285"/>
              <a:gd name="connsiteY8448" fmla="*/ 41264 h 1624990"/>
              <a:gd name="connsiteX8449" fmla="*/ 3412436 w 4999285"/>
              <a:gd name="connsiteY8449" fmla="*/ 39599 h 1624990"/>
              <a:gd name="connsiteX8450" fmla="*/ 3413828 w 4999285"/>
              <a:gd name="connsiteY8450" fmla="*/ 40027 h 1624990"/>
              <a:gd name="connsiteX8451" fmla="*/ 3444355 w 4999285"/>
              <a:gd name="connsiteY8451" fmla="*/ 34351 h 1624990"/>
              <a:gd name="connsiteX8452" fmla="*/ 3451324 w 4999285"/>
              <a:gd name="connsiteY8452" fmla="*/ 41320 h 1624990"/>
              <a:gd name="connsiteX8453" fmla="*/ 3472349 w 4999285"/>
              <a:gd name="connsiteY8453" fmla="*/ 43656 h 1624990"/>
              <a:gd name="connsiteX8454" fmla="*/ 3475470 w 4999285"/>
              <a:gd name="connsiteY8454" fmla="*/ 41628 h 1624990"/>
              <a:gd name="connsiteX8455" fmla="*/ 3493205 w 4999285"/>
              <a:gd name="connsiteY8455" fmla="*/ 31039 h 1624990"/>
              <a:gd name="connsiteX8456" fmla="*/ 3471563 w 4999285"/>
              <a:gd name="connsiteY8456" fmla="*/ 24674 h 1624990"/>
              <a:gd name="connsiteX8457" fmla="*/ 3472909 w 4999285"/>
              <a:gd name="connsiteY8457" fmla="*/ 24163 h 1624990"/>
              <a:gd name="connsiteX8458" fmla="*/ 3495039 w 4999285"/>
              <a:gd name="connsiteY8458" fmla="*/ 29944 h 1624990"/>
              <a:gd name="connsiteX8459" fmla="*/ 3506887 w 4999285"/>
              <a:gd name="connsiteY8459" fmla="*/ 22870 h 1624990"/>
              <a:gd name="connsiteX8460" fmla="*/ 3510008 w 4999285"/>
              <a:gd name="connsiteY8460" fmla="*/ 29122 h 1624990"/>
              <a:gd name="connsiteX8461" fmla="*/ 3509807 w 4999285"/>
              <a:gd name="connsiteY8461" fmla="*/ 32604 h 1624990"/>
              <a:gd name="connsiteX8462" fmla="*/ 3520297 w 4999285"/>
              <a:gd name="connsiteY8462" fmla="*/ 33708 h 1624990"/>
              <a:gd name="connsiteX8463" fmla="*/ 3527623 w 4999285"/>
              <a:gd name="connsiteY8463" fmla="*/ 28253 h 1624990"/>
              <a:gd name="connsiteX8464" fmla="*/ 3547368 w 4999285"/>
              <a:gd name="connsiteY8464" fmla="*/ 20489 h 1624990"/>
              <a:gd name="connsiteX8465" fmla="*/ 3552149 w 4999285"/>
              <a:gd name="connsiteY8465" fmla="*/ 32181 h 1624990"/>
              <a:gd name="connsiteX8466" fmla="*/ 3552686 w 4999285"/>
              <a:gd name="connsiteY8466" fmla="*/ 37117 h 1624990"/>
              <a:gd name="connsiteX8467" fmla="*/ 3562449 w 4999285"/>
              <a:gd name="connsiteY8467" fmla="*/ 38145 h 1624990"/>
              <a:gd name="connsiteX8468" fmla="*/ 3573767 w 4999285"/>
              <a:gd name="connsiteY8468" fmla="*/ 37057 h 1624990"/>
              <a:gd name="connsiteX8469" fmla="*/ 3587849 w 4999285"/>
              <a:gd name="connsiteY8469" fmla="*/ 25251 h 1624990"/>
              <a:gd name="connsiteX8470" fmla="*/ 3588968 w 4999285"/>
              <a:gd name="connsiteY8470" fmla="*/ 34554 h 1624990"/>
              <a:gd name="connsiteX8471" fmla="*/ 3589349 w 4999285"/>
              <a:gd name="connsiteY8471" fmla="*/ 35323 h 1624990"/>
              <a:gd name="connsiteX8472" fmla="*/ 3591024 w 4999285"/>
              <a:gd name="connsiteY8472" fmla="*/ 28620 h 1624990"/>
              <a:gd name="connsiteX8473" fmla="*/ 3599909 w 4999285"/>
              <a:gd name="connsiteY8473" fmla="*/ 34543 h 1624990"/>
              <a:gd name="connsiteX8474" fmla="*/ 3589460 w 4999285"/>
              <a:gd name="connsiteY8474" fmla="*/ 35548 h 1624990"/>
              <a:gd name="connsiteX8475" fmla="*/ 3592612 w 4999285"/>
              <a:gd name="connsiteY8475" fmla="*/ 41920 h 1624990"/>
              <a:gd name="connsiteX8476" fmla="*/ 3607710 w 4999285"/>
              <a:gd name="connsiteY8476" fmla="*/ 45148 h 1624990"/>
              <a:gd name="connsiteX8477" fmla="*/ 3610118 w 4999285"/>
              <a:gd name="connsiteY8477" fmla="*/ 45381 h 1624990"/>
              <a:gd name="connsiteX8478" fmla="*/ 3610074 w 4999285"/>
              <a:gd name="connsiteY8478" fmla="*/ 41320 h 1624990"/>
              <a:gd name="connsiteX8479" fmla="*/ 3599909 w 4999285"/>
              <a:gd name="connsiteY8479" fmla="*/ 34543 h 1624990"/>
              <a:gd name="connsiteX8480" fmla="*/ 3626159 w 4999285"/>
              <a:gd name="connsiteY8480" fmla="*/ 32019 h 1624990"/>
              <a:gd name="connsiteX8481" fmla="*/ 3629529 w 4999285"/>
              <a:gd name="connsiteY8481" fmla="*/ 37177 h 1624990"/>
              <a:gd name="connsiteX8482" fmla="*/ 3630515 w 4999285"/>
              <a:gd name="connsiteY8482" fmla="*/ 45030 h 1624990"/>
              <a:gd name="connsiteX8483" fmla="*/ 3623898 w 4999285"/>
              <a:gd name="connsiteY8483" fmla="*/ 47012 h 1624990"/>
              <a:gd name="connsiteX8484" fmla="*/ 3629614 w 4999285"/>
              <a:gd name="connsiteY8484" fmla="*/ 52727 h 1624990"/>
              <a:gd name="connsiteX8485" fmla="*/ 3631265 w 4999285"/>
              <a:gd name="connsiteY8485" fmla="*/ 50995 h 1624990"/>
              <a:gd name="connsiteX8486" fmla="*/ 3630515 w 4999285"/>
              <a:gd name="connsiteY8486" fmla="*/ 45030 h 1624990"/>
              <a:gd name="connsiteX8487" fmla="*/ 3632299 w 4999285"/>
              <a:gd name="connsiteY8487" fmla="*/ 44495 h 1624990"/>
              <a:gd name="connsiteX8488" fmla="*/ 3643932 w 4999285"/>
              <a:gd name="connsiteY8488" fmla="*/ 49148 h 1624990"/>
              <a:gd name="connsiteX8489" fmla="*/ 3650750 w 4999285"/>
              <a:gd name="connsiteY8489" fmla="*/ 46736 h 1624990"/>
              <a:gd name="connsiteX8490" fmla="*/ 3671193 w 4999285"/>
              <a:gd name="connsiteY8490" fmla="*/ 41920 h 1624990"/>
              <a:gd name="connsiteX8491" fmla="*/ 3679711 w 4999285"/>
              <a:gd name="connsiteY8491" fmla="*/ 42528 h 1624990"/>
              <a:gd name="connsiteX8492" fmla="*/ 3673574 w 4999285"/>
              <a:gd name="connsiteY8492" fmla="*/ 38145 h 1624990"/>
              <a:gd name="connsiteX8493" fmla="*/ 3666025 w 4999285"/>
              <a:gd name="connsiteY8493" fmla="*/ 32099 h 1624990"/>
              <a:gd name="connsiteX8494" fmla="*/ 3658412 w 4999285"/>
              <a:gd name="connsiteY8494" fmla="*/ 28918 h 1624990"/>
              <a:gd name="connsiteX8495" fmla="*/ 3727549 w 4999285"/>
              <a:gd name="connsiteY8495" fmla="*/ 22270 h 1624990"/>
              <a:gd name="connsiteX8496" fmla="*/ 3737074 w 4999285"/>
              <a:gd name="connsiteY8496" fmla="*/ 15920 h 1624990"/>
              <a:gd name="connsiteX8497" fmla="*/ 3727549 w 4999285"/>
              <a:gd name="connsiteY8497" fmla="*/ 28620 h 1624990"/>
              <a:gd name="connsiteX8498" fmla="*/ 3715178 w 4999285"/>
              <a:gd name="connsiteY8498" fmla="*/ 39198 h 1624990"/>
              <a:gd name="connsiteX8499" fmla="*/ 3714803 w 4999285"/>
              <a:gd name="connsiteY8499" fmla="*/ 39415 h 1624990"/>
              <a:gd name="connsiteX8500" fmla="*/ 3745687 w 4999285"/>
              <a:gd name="connsiteY8500" fmla="*/ 44045 h 1624990"/>
              <a:gd name="connsiteX8501" fmla="*/ 3749774 w 4999285"/>
              <a:gd name="connsiteY8501" fmla="*/ 41320 h 1624990"/>
              <a:gd name="connsiteX8502" fmla="*/ 3753997 w 4999285"/>
              <a:gd name="connsiteY8502" fmla="*/ 45358 h 1624990"/>
              <a:gd name="connsiteX8503" fmla="*/ 3769879 w 4999285"/>
              <a:gd name="connsiteY8503" fmla="*/ 47899 h 1624990"/>
              <a:gd name="connsiteX8504" fmla="*/ 3775174 w 4999285"/>
              <a:gd name="connsiteY8504" fmla="*/ 44495 h 1624990"/>
              <a:gd name="connsiteX8505" fmla="*/ 3787874 w 4999285"/>
              <a:gd name="connsiteY8505" fmla="*/ 41320 h 1624990"/>
              <a:gd name="connsiteX8506" fmla="*/ 3806541 w 4999285"/>
              <a:gd name="connsiteY8506" fmla="*/ 53765 h 1624990"/>
              <a:gd name="connsiteX8507" fmla="*/ 3806924 w 4999285"/>
              <a:gd name="connsiteY8507" fmla="*/ 53826 h 1624990"/>
              <a:gd name="connsiteX8508" fmla="*/ 3814068 w 4999285"/>
              <a:gd name="connsiteY8508" fmla="*/ 51445 h 1624990"/>
              <a:gd name="connsiteX8509" fmla="*/ 3815361 w 4999285"/>
              <a:gd name="connsiteY8509" fmla="*/ 59645 h 1624990"/>
              <a:gd name="connsiteX8510" fmla="*/ 3823167 w 4999285"/>
              <a:gd name="connsiteY8510" fmla="*/ 64849 h 1624990"/>
              <a:gd name="connsiteX8511" fmla="*/ 3828227 w 4999285"/>
              <a:gd name="connsiteY8511" fmla="*/ 64348 h 1624990"/>
              <a:gd name="connsiteX8512" fmla="*/ 3824598 w 4999285"/>
              <a:gd name="connsiteY8512" fmla="*/ 65802 h 1624990"/>
              <a:gd name="connsiteX8513" fmla="*/ 3825974 w 4999285"/>
              <a:gd name="connsiteY8513" fmla="*/ 66720 h 1624990"/>
              <a:gd name="connsiteX8514" fmla="*/ 3826007 w 4999285"/>
              <a:gd name="connsiteY8514" fmla="*/ 66756 h 1624990"/>
              <a:gd name="connsiteX8515" fmla="*/ 3822799 w 4999285"/>
              <a:gd name="connsiteY8515" fmla="*/ 66720 h 1624990"/>
              <a:gd name="connsiteX8516" fmla="*/ 3822144 w 4999285"/>
              <a:gd name="connsiteY8516" fmla="*/ 66786 h 1624990"/>
              <a:gd name="connsiteX8517" fmla="*/ 3818831 w 4999285"/>
              <a:gd name="connsiteY8517" fmla="*/ 68114 h 1624990"/>
              <a:gd name="connsiteX8518" fmla="*/ 3818359 w 4999285"/>
              <a:gd name="connsiteY8518" fmla="*/ 67167 h 1624990"/>
              <a:gd name="connsiteX8519" fmla="*/ 3783678 w 4999285"/>
              <a:gd name="connsiteY8519" fmla="*/ 70659 h 1624990"/>
              <a:gd name="connsiteX8520" fmla="*/ 3777871 w 4999285"/>
              <a:gd name="connsiteY8520" fmla="*/ 69332 h 1624990"/>
              <a:gd name="connsiteX8521" fmla="*/ 3775913 w 4999285"/>
              <a:gd name="connsiteY8521" fmla="*/ 69526 h 1624990"/>
              <a:gd name="connsiteX8522" fmla="*/ 3782422 w 4999285"/>
              <a:gd name="connsiteY8522" fmla="*/ 70786 h 1624990"/>
              <a:gd name="connsiteX8523" fmla="*/ 3761664 w 4999285"/>
              <a:gd name="connsiteY8523" fmla="*/ 72876 h 1624990"/>
              <a:gd name="connsiteX8524" fmla="*/ 3742965 w 4999285"/>
              <a:gd name="connsiteY8524" fmla="*/ 72859 h 1624990"/>
              <a:gd name="connsiteX8525" fmla="*/ 3742447 w 4999285"/>
              <a:gd name="connsiteY8525" fmla="*/ 72838 h 1624990"/>
              <a:gd name="connsiteX8526" fmla="*/ 3688161 w 4999285"/>
              <a:gd name="connsiteY8526" fmla="*/ 78212 h 1624990"/>
              <a:gd name="connsiteX8527" fmla="*/ 3330674 w 4999285"/>
              <a:gd name="connsiteY8527" fmla="*/ 91926 h 1624990"/>
              <a:gd name="connsiteX8528" fmla="*/ 3280928 w 4999285"/>
              <a:gd name="connsiteY8528" fmla="*/ 86649 h 1624990"/>
              <a:gd name="connsiteX8529" fmla="*/ 3227024 w 4999285"/>
              <a:gd name="connsiteY8529" fmla="*/ 79125 h 1624990"/>
              <a:gd name="connsiteX8530" fmla="*/ 3127474 w 4999285"/>
              <a:gd name="connsiteY8530" fmla="*/ 82595 h 1624990"/>
              <a:gd name="connsiteX8531" fmla="*/ 3070712 w 4999285"/>
              <a:gd name="connsiteY8531" fmla="*/ 85312 h 1624990"/>
              <a:gd name="connsiteX8532" fmla="*/ 3072778 w 4999285"/>
              <a:gd name="connsiteY8532" fmla="*/ 85973 h 1624990"/>
              <a:gd name="connsiteX8533" fmla="*/ 3064883 w 4999285"/>
              <a:gd name="connsiteY8533" fmla="*/ 86047 h 1624990"/>
              <a:gd name="connsiteX8534" fmla="*/ 2936526 w 4999285"/>
              <a:gd name="connsiteY8534" fmla="*/ 88288 h 1624990"/>
              <a:gd name="connsiteX8535" fmla="*/ 2947978 w 4999285"/>
              <a:gd name="connsiteY8535" fmla="*/ 85527 h 1624990"/>
              <a:gd name="connsiteX8536" fmla="*/ 2965549 w 4999285"/>
              <a:gd name="connsiteY8536" fmla="*/ 76245 h 1624990"/>
              <a:gd name="connsiteX8537" fmla="*/ 2967976 w 4999285"/>
              <a:gd name="connsiteY8537" fmla="*/ 71533 h 1624990"/>
              <a:gd name="connsiteX8538" fmla="*/ 2946499 w 4999285"/>
              <a:gd name="connsiteY8538" fmla="*/ 72720 h 1624990"/>
              <a:gd name="connsiteX8539" fmla="*/ 2930624 w 4999285"/>
              <a:gd name="connsiteY8539" fmla="*/ 75895 h 1624990"/>
              <a:gd name="connsiteX8540" fmla="*/ 2892524 w 4999285"/>
              <a:gd name="connsiteY8540" fmla="*/ 72720 h 1624990"/>
              <a:gd name="connsiteX8541" fmla="*/ 2895699 w 4999285"/>
              <a:gd name="connsiteY8541" fmla="*/ 69545 h 1624990"/>
              <a:gd name="connsiteX8542" fmla="*/ 2900314 w 4999285"/>
              <a:gd name="connsiteY8542" fmla="*/ 67622 h 1624990"/>
              <a:gd name="connsiteX8543" fmla="*/ 2868712 w 4999285"/>
              <a:gd name="connsiteY8543" fmla="*/ 70495 h 1624990"/>
              <a:gd name="connsiteX8544" fmla="*/ 2867662 w 4999285"/>
              <a:gd name="connsiteY8544" fmla="*/ 70648 h 1624990"/>
              <a:gd name="connsiteX8545" fmla="*/ 2892524 w 4999285"/>
              <a:gd name="connsiteY8545" fmla="*/ 72720 h 1624990"/>
              <a:gd name="connsiteX8546" fmla="*/ 2882999 w 4999285"/>
              <a:gd name="connsiteY8546" fmla="*/ 82245 h 1624990"/>
              <a:gd name="connsiteX8547" fmla="*/ 2835265 w 4999285"/>
              <a:gd name="connsiteY8547" fmla="*/ 80071 h 1624990"/>
              <a:gd name="connsiteX8548" fmla="*/ 2815163 w 4999285"/>
              <a:gd name="connsiteY8548" fmla="*/ 78304 h 1624990"/>
              <a:gd name="connsiteX8549" fmla="*/ 2754412 w 4999285"/>
              <a:gd name="connsiteY8549" fmla="*/ 87164 h 1624990"/>
              <a:gd name="connsiteX8550" fmla="*/ 2771081 w 4999285"/>
              <a:gd name="connsiteY8550" fmla="*/ 82401 h 1624990"/>
              <a:gd name="connsiteX8551" fmla="*/ 2795745 w 4999285"/>
              <a:gd name="connsiteY8551" fmla="*/ 76598 h 1624990"/>
              <a:gd name="connsiteX8552" fmla="*/ 2787749 w 4999285"/>
              <a:gd name="connsiteY8552" fmla="*/ 75895 h 1624990"/>
              <a:gd name="connsiteX8553" fmla="*/ 2762235 w 4999285"/>
              <a:gd name="connsiteY8553" fmla="*/ 68537 h 1624990"/>
              <a:gd name="connsiteX8554" fmla="*/ 2752871 w 4999285"/>
              <a:gd name="connsiteY8554" fmla="*/ 65383 h 1624990"/>
              <a:gd name="connsiteX8555" fmla="*/ 2828666 w 4999285"/>
              <a:gd name="connsiteY8555" fmla="*/ 66225 h 1624990"/>
              <a:gd name="connsiteX8556" fmla="*/ 2854424 w 4999285"/>
              <a:gd name="connsiteY8556" fmla="*/ 56208 h 1624990"/>
              <a:gd name="connsiteX8557" fmla="*/ 2854092 w 4999285"/>
              <a:gd name="connsiteY8557" fmla="*/ 55081 h 1624990"/>
              <a:gd name="connsiteX8558" fmla="*/ 2832862 w 4999285"/>
              <a:gd name="connsiteY8558" fmla="*/ 56409 h 1624990"/>
              <a:gd name="connsiteX8559" fmla="*/ 2832140 w 4999285"/>
              <a:gd name="connsiteY8559" fmla="*/ 56266 h 1624990"/>
              <a:gd name="connsiteX8560" fmla="*/ 2811562 w 4999285"/>
              <a:gd name="connsiteY8560" fmla="*/ 60970 h 1624990"/>
              <a:gd name="connsiteX8561" fmla="*/ 2817798 w 4999285"/>
              <a:gd name="connsiteY8561" fmla="*/ 55868 h 1624990"/>
              <a:gd name="connsiteX8562" fmla="*/ 2823470 w 4999285"/>
              <a:gd name="connsiteY8562" fmla="*/ 54559 h 1624990"/>
              <a:gd name="connsiteX8563" fmla="*/ 2820188 w 4999285"/>
              <a:gd name="connsiteY8563" fmla="*/ 53913 h 1624990"/>
              <a:gd name="connsiteX8564" fmla="*/ 2817798 w 4999285"/>
              <a:gd name="connsiteY8564" fmla="*/ 55868 h 1624990"/>
              <a:gd name="connsiteX8565" fmla="*/ 2816324 w 4999285"/>
              <a:gd name="connsiteY8565" fmla="*/ 56208 h 1624990"/>
              <a:gd name="connsiteX8566" fmla="*/ 2815820 w 4999285"/>
              <a:gd name="connsiteY8566" fmla="*/ 53053 h 1624990"/>
              <a:gd name="connsiteX8567" fmla="*/ 2812123 w 4999285"/>
              <a:gd name="connsiteY8567" fmla="*/ 52324 h 1624990"/>
              <a:gd name="connsiteX8568" fmla="*/ 2799656 w 4999285"/>
              <a:gd name="connsiteY8568" fmla="*/ 56208 h 1624990"/>
              <a:gd name="connsiteX8569" fmla="*/ 2802862 w 4999285"/>
              <a:gd name="connsiteY8569" fmla="*/ 47476 h 1624990"/>
              <a:gd name="connsiteX8570" fmla="*/ 2761137 w 4999285"/>
              <a:gd name="connsiteY8570" fmla="*/ 46458 h 1624990"/>
              <a:gd name="connsiteX8571" fmla="*/ 2759174 w 4999285"/>
              <a:gd name="connsiteY8571" fmla="*/ 50495 h 1624990"/>
              <a:gd name="connsiteX8572" fmla="*/ 2735463 w 4999285"/>
              <a:gd name="connsiteY8572" fmla="*/ 48585 h 1624990"/>
              <a:gd name="connsiteX8573" fmla="*/ 2717931 w 4999285"/>
              <a:gd name="connsiteY8573" fmla="*/ 45330 h 1624990"/>
              <a:gd name="connsiteX8574" fmla="*/ 2682768 w 4999285"/>
              <a:gd name="connsiteY8574" fmla="*/ 48810 h 1624990"/>
              <a:gd name="connsiteX8575" fmla="*/ 2736949 w 4999285"/>
              <a:gd name="connsiteY8575" fmla="*/ 60020 h 1624990"/>
              <a:gd name="connsiteX8576" fmla="*/ 2752871 w 4999285"/>
              <a:gd name="connsiteY8576" fmla="*/ 65383 h 1624990"/>
              <a:gd name="connsiteX8577" fmla="*/ 2574318 w 4999285"/>
              <a:gd name="connsiteY8577" fmla="*/ 63399 h 1624990"/>
              <a:gd name="connsiteX8578" fmla="*/ 2573275 w 4999285"/>
              <a:gd name="connsiteY8578" fmla="*/ 63768 h 1624990"/>
              <a:gd name="connsiteX8579" fmla="*/ 2571849 w 4999285"/>
              <a:gd name="connsiteY8579" fmla="*/ 72720 h 1624990"/>
              <a:gd name="connsiteX8580" fmla="*/ 2565433 w 4999285"/>
              <a:gd name="connsiteY8580" fmla="*/ 70103 h 1624990"/>
              <a:gd name="connsiteX8581" fmla="*/ 2559182 w 4999285"/>
              <a:gd name="connsiteY8581" fmla="*/ 63231 h 1624990"/>
              <a:gd name="connsiteX8582" fmla="*/ 2573335 w 4999285"/>
              <a:gd name="connsiteY8582" fmla="*/ 63388 h 1624990"/>
              <a:gd name="connsiteX8583" fmla="*/ 2573325 w 4999285"/>
              <a:gd name="connsiteY8583" fmla="*/ 63451 h 1624990"/>
              <a:gd name="connsiteX8584" fmla="*/ 2573417 w 4999285"/>
              <a:gd name="connsiteY8584" fmla="*/ 63389 h 1624990"/>
              <a:gd name="connsiteX8585" fmla="*/ 2573335 w 4999285"/>
              <a:gd name="connsiteY8585" fmla="*/ 63388 h 1624990"/>
              <a:gd name="connsiteX8586" fmla="*/ 2573381 w 4999285"/>
              <a:gd name="connsiteY8586" fmla="*/ 63098 h 1624990"/>
              <a:gd name="connsiteX8587" fmla="*/ 2573995 w 4999285"/>
              <a:gd name="connsiteY8587" fmla="*/ 59576 h 1624990"/>
              <a:gd name="connsiteX8588" fmla="*/ 2561402 w 4999285"/>
              <a:gd name="connsiteY8588" fmla="*/ 60823 h 1624990"/>
              <a:gd name="connsiteX8589" fmla="*/ 2574707 w 4999285"/>
              <a:gd name="connsiteY8589" fmla="*/ 55490 h 1624990"/>
              <a:gd name="connsiteX8590" fmla="*/ 2575024 w 4999285"/>
              <a:gd name="connsiteY8590" fmla="*/ 53670 h 1624990"/>
              <a:gd name="connsiteX8591" fmla="*/ 2582934 w 4999285"/>
              <a:gd name="connsiteY8591" fmla="*/ 52192 h 1624990"/>
              <a:gd name="connsiteX8592" fmla="*/ 2586945 w 4999285"/>
              <a:gd name="connsiteY8592" fmla="*/ 50584 h 1624990"/>
              <a:gd name="connsiteX8593" fmla="*/ 2602666 w 4999285"/>
              <a:gd name="connsiteY8593" fmla="*/ 42773 h 1624990"/>
              <a:gd name="connsiteX8594" fmla="*/ 2585862 w 4999285"/>
              <a:gd name="connsiteY8594" fmla="*/ 38082 h 1624990"/>
              <a:gd name="connsiteX8595" fmla="*/ 2585937 w 4999285"/>
              <a:gd name="connsiteY8595" fmla="*/ 37880 h 1624990"/>
              <a:gd name="connsiteX8596" fmla="*/ 2605461 w 4999285"/>
              <a:gd name="connsiteY8596" fmla="*/ 41385 h 1624990"/>
              <a:gd name="connsiteX8597" fmla="*/ 2621062 w 4999285"/>
              <a:gd name="connsiteY8597" fmla="*/ 33633 h 1624990"/>
              <a:gd name="connsiteX8598" fmla="*/ 2642493 w 4999285"/>
              <a:gd name="connsiteY8598" fmla="*/ 31251 h 1624990"/>
              <a:gd name="connsiteX8599" fmla="*/ 2616384 w 4999285"/>
              <a:gd name="connsiteY8599" fmla="*/ 43345 h 1624990"/>
              <a:gd name="connsiteX8600" fmla="*/ 2630879 w 4999285"/>
              <a:gd name="connsiteY8600" fmla="*/ 45948 h 1624990"/>
              <a:gd name="connsiteX8601" fmla="*/ 2648315 w 4999285"/>
              <a:gd name="connsiteY8601" fmla="*/ 41682 h 1624990"/>
              <a:gd name="connsiteX8602" fmla="*/ 2644874 w 4999285"/>
              <a:gd name="connsiteY8602" fmla="*/ 40970 h 1624990"/>
              <a:gd name="connsiteX8603" fmla="*/ 2692499 w 4999285"/>
              <a:gd name="connsiteY8603" fmla="*/ 34620 h 1624990"/>
              <a:gd name="connsiteX8604" fmla="*/ 2752824 w 4999285"/>
              <a:gd name="connsiteY8604" fmla="*/ 37795 h 1624990"/>
              <a:gd name="connsiteX8605" fmla="*/ 2762317 w 4999285"/>
              <a:gd name="connsiteY8605" fmla="*/ 38032 h 1624990"/>
              <a:gd name="connsiteX8606" fmla="*/ 2762290 w 4999285"/>
              <a:gd name="connsiteY8606" fmla="*/ 40939 h 1624990"/>
              <a:gd name="connsiteX8607" fmla="*/ 2763937 w 4999285"/>
              <a:gd name="connsiteY8607" fmla="*/ 40776 h 1624990"/>
              <a:gd name="connsiteX8608" fmla="*/ 2798948 w 4999285"/>
              <a:gd name="connsiteY8608" fmla="*/ 44186 h 1624990"/>
              <a:gd name="connsiteX8609" fmla="*/ 2792252 w 4999285"/>
              <a:gd name="connsiteY8609" fmla="*/ 38781 h 1624990"/>
              <a:gd name="connsiteX8610" fmla="*/ 2813915 w 4999285"/>
              <a:gd name="connsiteY8610" fmla="*/ 39322 h 1624990"/>
              <a:gd name="connsiteX8611" fmla="*/ 2813059 w 4999285"/>
              <a:gd name="connsiteY8611" fmla="*/ 38321 h 1624990"/>
              <a:gd name="connsiteX8612" fmla="*/ 2829854 w 4999285"/>
              <a:gd name="connsiteY8612" fmla="*/ 39721 h 1624990"/>
              <a:gd name="connsiteX8613" fmla="*/ 2836158 w 4999285"/>
              <a:gd name="connsiteY8613" fmla="*/ 39879 h 1624990"/>
              <a:gd name="connsiteX8614" fmla="*/ 2844899 w 4999285"/>
              <a:gd name="connsiteY8614" fmla="*/ 34776 h 1624990"/>
              <a:gd name="connsiteX8615" fmla="*/ 2837756 w 4999285"/>
              <a:gd name="connsiteY8615" fmla="*/ 39539 h 1624990"/>
              <a:gd name="connsiteX8616" fmla="*/ 2837306 w 4999285"/>
              <a:gd name="connsiteY8616" fmla="*/ 39907 h 1624990"/>
              <a:gd name="connsiteX8617" fmla="*/ 2861171 w 4999285"/>
              <a:gd name="connsiteY8617" fmla="*/ 40504 h 1624990"/>
              <a:gd name="connsiteX8618" fmla="*/ 2861796 w 4999285"/>
              <a:gd name="connsiteY8618" fmla="*/ 40978 h 1624990"/>
              <a:gd name="connsiteX8619" fmla="*/ 2866893 w 4999285"/>
              <a:gd name="connsiteY8619" fmla="*/ 41031 h 1624990"/>
              <a:gd name="connsiteX8620" fmla="*/ 2865703 w 4999285"/>
              <a:gd name="connsiteY8620" fmla="*/ 40617 h 1624990"/>
              <a:gd name="connsiteX8621" fmla="*/ 2879824 w 4999285"/>
              <a:gd name="connsiteY8621" fmla="*/ 40970 h 1624990"/>
              <a:gd name="connsiteX8622" fmla="*/ 2887818 w 4999285"/>
              <a:gd name="connsiteY8622" fmla="*/ 39565 h 1624990"/>
              <a:gd name="connsiteX8623" fmla="*/ 2888440 w 4999285"/>
              <a:gd name="connsiteY8623" fmla="*/ 37698 h 1624990"/>
              <a:gd name="connsiteX8624" fmla="*/ 2890699 w 4999285"/>
              <a:gd name="connsiteY8624" fmla="*/ 37581 h 1624990"/>
              <a:gd name="connsiteX8625" fmla="*/ 2890032 w 4999285"/>
              <a:gd name="connsiteY8625" fmla="*/ 37496 h 1624990"/>
              <a:gd name="connsiteX8626" fmla="*/ 2890825 w 4999285"/>
              <a:gd name="connsiteY8626" fmla="*/ 37574 h 1624990"/>
              <a:gd name="connsiteX8627" fmla="*/ 2908743 w 4999285"/>
              <a:gd name="connsiteY8627" fmla="*/ 36646 h 1624990"/>
              <a:gd name="connsiteX8628" fmla="*/ 2912518 w 4999285"/>
              <a:gd name="connsiteY8628" fmla="*/ 35997 h 1624990"/>
              <a:gd name="connsiteX8629" fmla="*/ 2952210 w 4999285"/>
              <a:gd name="connsiteY8629" fmla="*/ 38985 h 1624990"/>
              <a:gd name="connsiteX8630" fmla="*/ 2978273 w 4999285"/>
              <a:gd name="connsiteY8630" fmla="*/ 41931 h 1624990"/>
              <a:gd name="connsiteX8631" fmla="*/ 2977575 w 4999285"/>
              <a:gd name="connsiteY8631" fmla="*/ 44507 h 1624990"/>
              <a:gd name="connsiteX8632" fmla="*/ 2987071 w 4999285"/>
              <a:gd name="connsiteY8632" fmla="*/ 43261 h 1624990"/>
              <a:gd name="connsiteX8633" fmla="*/ 2987181 w 4999285"/>
              <a:gd name="connsiteY8633" fmla="*/ 42938 h 1624990"/>
              <a:gd name="connsiteX8634" fmla="*/ 2978273 w 4999285"/>
              <a:gd name="connsiteY8634" fmla="*/ 41931 h 1624990"/>
              <a:gd name="connsiteX8635" fmla="*/ 2979486 w 4999285"/>
              <a:gd name="connsiteY8635" fmla="*/ 37453 h 1624990"/>
              <a:gd name="connsiteX8636" fmla="*/ 2981424 w 4999285"/>
              <a:gd name="connsiteY8636" fmla="*/ 31795 h 1624990"/>
              <a:gd name="connsiteX8637" fmla="*/ 2992123 w 4999285"/>
              <a:gd name="connsiteY8637" fmla="*/ 34307 h 1624990"/>
              <a:gd name="connsiteX8638" fmla="*/ 2994124 w 4999285"/>
              <a:gd name="connsiteY8638" fmla="*/ 31445 h 1624990"/>
              <a:gd name="connsiteX8639" fmla="*/ 3016350 w 4999285"/>
              <a:gd name="connsiteY8639" fmla="*/ 37850 h 1624990"/>
              <a:gd name="connsiteX8640" fmla="*/ 3019232 w 4999285"/>
              <a:gd name="connsiteY8640" fmla="*/ 41894 h 1624990"/>
              <a:gd name="connsiteX8641" fmla="*/ 3020575 w 4999285"/>
              <a:gd name="connsiteY8641" fmla="*/ 42428 h 1624990"/>
              <a:gd name="connsiteX8642" fmla="*/ 3033762 w 4999285"/>
              <a:gd name="connsiteY8642" fmla="*/ 40255 h 1624990"/>
              <a:gd name="connsiteX8643" fmla="*/ 3037667 w 4999285"/>
              <a:gd name="connsiteY8643" fmla="*/ 40949 h 1624990"/>
              <a:gd name="connsiteX8644" fmla="*/ 3061386 w 4999285"/>
              <a:gd name="connsiteY8644" fmla="*/ 40860 h 1624990"/>
              <a:gd name="connsiteX8645" fmla="*/ 3057624 w 4999285"/>
              <a:gd name="connsiteY8645" fmla="*/ 38145 h 1624990"/>
              <a:gd name="connsiteX8646" fmla="*/ 3057810 w 4999285"/>
              <a:gd name="connsiteY8646" fmla="*/ 38078 h 1624990"/>
              <a:gd name="connsiteX8647" fmla="*/ 3040987 w 4999285"/>
              <a:gd name="connsiteY8647" fmla="*/ 39065 h 1624990"/>
              <a:gd name="connsiteX8648" fmla="*/ 3033762 w 4999285"/>
              <a:gd name="connsiteY8648" fmla="*/ 40255 h 1624990"/>
              <a:gd name="connsiteX8649" fmla="*/ 3016349 w 4999285"/>
              <a:gd name="connsiteY8649" fmla="*/ 37158 h 1624990"/>
              <a:gd name="connsiteX8650" fmla="*/ 3044924 w 4999285"/>
              <a:gd name="connsiteY8650" fmla="*/ 13345 h 1624990"/>
              <a:gd name="connsiteX8651" fmla="*/ 3078262 w 4999285"/>
              <a:gd name="connsiteY8651" fmla="*/ 25251 h 1624990"/>
              <a:gd name="connsiteX8652" fmla="*/ 3088394 w 4999285"/>
              <a:gd name="connsiteY8652" fmla="*/ 27093 h 1624990"/>
              <a:gd name="connsiteX8653" fmla="*/ 3092235 w 4999285"/>
              <a:gd name="connsiteY8653" fmla="*/ 25714 h 1624990"/>
              <a:gd name="connsiteX8654" fmla="*/ 3127474 w 4999285"/>
              <a:gd name="connsiteY8654" fmla="*/ 15920 h 1624990"/>
              <a:gd name="connsiteX8655" fmla="*/ 3156049 w 4999285"/>
              <a:gd name="connsiteY8655" fmla="*/ 22270 h 1624990"/>
              <a:gd name="connsiteX8656" fmla="*/ 3142214 w 4999285"/>
              <a:gd name="connsiteY8656" fmla="*/ 35448 h 1624990"/>
              <a:gd name="connsiteX8657" fmla="*/ 3138831 w 4999285"/>
              <a:gd name="connsiteY8657" fmla="*/ 36390 h 1624990"/>
              <a:gd name="connsiteX8658" fmla="*/ 3173512 w 4999285"/>
              <a:gd name="connsiteY8658" fmla="*/ 32395 h 1624990"/>
              <a:gd name="connsiteX8659" fmla="*/ 3191808 w 4999285"/>
              <a:gd name="connsiteY8659" fmla="*/ 33504 h 1624990"/>
              <a:gd name="connsiteX8660" fmla="*/ 3197324 w 4999285"/>
              <a:gd name="connsiteY8660" fmla="*/ 22270 h 1624990"/>
              <a:gd name="connsiteX8661" fmla="*/ 3202477 w 4999285"/>
              <a:gd name="connsiteY8661" fmla="*/ 34151 h 1624990"/>
              <a:gd name="connsiteX8662" fmla="*/ 3227889 w 4999285"/>
              <a:gd name="connsiteY8662" fmla="*/ 35691 h 1624990"/>
              <a:gd name="connsiteX8663" fmla="*/ 3204625 w 4999285"/>
              <a:gd name="connsiteY8663" fmla="*/ 39103 h 1624990"/>
              <a:gd name="connsiteX8664" fmla="*/ 3205410 w 4999285"/>
              <a:gd name="connsiteY8664" fmla="*/ 40915 h 1624990"/>
              <a:gd name="connsiteX8665" fmla="*/ 3205488 w 4999285"/>
              <a:gd name="connsiteY8665" fmla="*/ 41031 h 1624990"/>
              <a:gd name="connsiteX8666" fmla="*/ 3210753 w 4999285"/>
              <a:gd name="connsiteY8666" fmla="*/ 41249 h 1624990"/>
              <a:gd name="connsiteX8667" fmla="*/ 3217051 w 4999285"/>
              <a:gd name="connsiteY8667" fmla="*/ 43126 h 1624990"/>
              <a:gd name="connsiteX8668" fmla="*/ 3219150 w 4999285"/>
              <a:gd name="connsiteY8668" fmla="*/ 42717 h 1624990"/>
              <a:gd name="connsiteX8669" fmla="*/ 3218300 w 4999285"/>
              <a:gd name="connsiteY8669" fmla="*/ 43499 h 1624990"/>
              <a:gd name="connsiteX8670" fmla="*/ 3244949 w 4999285"/>
              <a:gd name="connsiteY8670" fmla="*/ 51445 h 1624990"/>
              <a:gd name="connsiteX8671" fmla="*/ 3246074 w 4999285"/>
              <a:gd name="connsiteY8671" fmla="*/ 55956 h 1624990"/>
              <a:gd name="connsiteX8672" fmla="*/ 3270349 w 4999285"/>
              <a:gd name="connsiteY8672" fmla="*/ 60370 h 1624990"/>
              <a:gd name="connsiteX8673" fmla="*/ 3259250 w 4999285"/>
              <a:gd name="connsiteY8673" fmla="*/ 52442 h 1624990"/>
              <a:gd name="connsiteX8674" fmla="*/ 3275621 w 4999285"/>
              <a:gd name="connsiteY8674" fmla="*/ 48654 h 1624990"/>
              <a:gd name="connsiteX8675" fmla="*/ 3289399 w 4999285"/>
              <a:gd name="connsiteY8675" fmla="*/ 47670 h 1624990"/>
              <a:gd name="connsiteX8676" fmla="*/ 3290248 w 4999285"/>
              <a:gd name="connsiteY8676" fmla="*/ 47290 h 1624990"/>
              <a:gd name="connsiteX8677" fmla="*/ 3279144 w 4999285"/>
              <a:gd name="connsiteY8677" fmla="*/ 47149 h 1624990"/>
              <a:gd name="connsiteX8678" fmla="*/ 3279874 w 4999285"/>
              <a:gd name="connsiteY8678" fmla="*/ 47670 h 1624990"/>
              <a:gd name="connsiteX8679" fmla="*/ 3275621 w 4999285"/>
              <a:gd name="connsiteY8679" fmla="*/ 48654 h 1624990"/>
              <a:gd name="connsiteX8680" fmla="*/ 3255917 w 4999285"/>
              <a:gd name="connsiteY8680" fmla="*/ 50062 h 1624990"/>
              <a:gd name="connsiteX8681" fmla="*/ 3251344 w 4999285"/>
              <a:gd name="connsiteY8681" fmla="*/ 46795 h 1624990"/>
              <a:gd name="connsiteX8682" fmla="*/ 3242568 w 4999285"/>
              <a:gd name="connsiteY8682" fmla="*/ 46683 h 1624990"/>
              <a:gd name="connsiteX8683" fmla="*/ 3248444 w 4999285"/>
              <a:gd name="connsiteY8683" fmla="*/ 44724 h 1624990"/>
              <a:gd name="connsiteX8684" fmla="*/ 3248124 w 4999285"/>
              <a:gd name="connsiteY8684" fmla="*/ 44495 h 1624990"/>
              <a:gd name="connsiteX8685" fmla="*/ 3268176 w 4999285"/>
              <a:gd name="connsiteY8685" fmla="*/ 39324 h 1624990"/>
              <a:gd name="connsiteX8686" fmla="*/ 3272676 w 4999285"/>
              <a:gd name="connsiteY8686" fmla="*/ 42535 h 1624990"/>
              <a:gd name="connsiteX8687" fmla="*/ 3306724 w 4999285"/>
              <a:gd name="connsiteY8687" fmla="*/ 39916 h 1624990"/>
              <a:gd name="connsiteX8688" fmla="*/ 3307502 w 4999285"/>
              <a:gd name="connsiteY8688" fmla="*/ 39568 h 1624990"/>
              <a:gd name="connsiteX8689" fmla="*/ 3300317 w 4999285"/>
              <a:gd name="connsiteY8689" fmla="*/ 38860 h 1624990"/>
              <a:gd name="connsiteX8690" fmla="*/ 3294956 w 4999285"/>
              <a:gd name="connsiteY8690" fmla="*/ 39539 h 1624990"/>
              <a:gd name="connsiteX8691" fmla="*/ 3252093 w 4999285"/>
              <a:gd name="connsiteY8691" fmla="*/ 37158 h 1624990"/>
              <a:gd name="connsiteX8692" fmla="*/ 3249542 w 4999285"/>
              <a:gd name="connsiteY8692" fmla="*/ 37003 h 1624990"/>
              <a:gd name="connsiteX8693" fmla="*/ 3235422 w 4999285"/>
              <a:gd name="connsiteY8693" fmla="*/ 39548 h 1624990"/>
              <a:gd name="connsiteX8694" fmla="*/ 3219150 w 4999285"/>
              <a:gd name="connsiteY8694" fmla="*/ 42717 h 1624990"/>
              <a:gd name="connsiteX8695" fmla="*/ 3221850 w 4999285"/>
              <a:gd name="connsiteY8695" fmla="*/ 40237 h 1624990"/>
              <a:gd name="connsiteX8696" fmla="*/ 3230550 w 4999285"/>
              <a:gd name="connsiteY8696" fmla="*/ 35852 h 1624990"/>
              <a:gd name="connsiteX8697" fmla="*/ 3227889 w 4999285"/>
              <a:gd name="connsiteY8697" fmla="*/ 35691 h 1624990"/>
              <a:gd name="connsiteX8698" fmla="*/ 3232093 w 4999285"/>
              <a:gd name="connsiteY8698" fmla="*/ 35074 h 1624990"/>
              <a:gd name="connsiteX8699" fmla="*/ 3238599 w 4999285"/>
              <a:gd name="connsiteY8699" fmla="*/ 31795 h 1624990"/>
              <a:gd name="connsiteX8700" fmla="*/ 3248103 w 4999285"/>
              <a:gd name="connsiteY8700" fmla="*/ 32726 h 1624990"/>
              <a:gd name="connsiteX8701" fmla="*/ 3364012 w 4999285"/>
              <a:gd name="connsiteY8701" fmla="*/ 15726 h 1624990"/>
              <a:gd name="connsiteX8702" fmla="*/ 3417855 w 4999285"/>
              <a:gd name="connsiteY8702" fmla="*/ 7343 h 1624990"/>
              <a:gd name="connsiteX8703" fmla="*/ 1509018 w 4999285"/>
              <a:gd name="connsiteY8703" fmla="*/ 3914 h 1624990"/>
              <a:gd name="connsiteX8704" fmla="*/ 1516162 w 4999285"/>
              <a:gd name="connsiteY8704" fmla="*/ 6295 h 1624990"/>
              <a:gd name="connsiteX8705" fmla="*/ 1539489 w 4999285"/>
              <a:gd name="connsiteY8705" fmla="*/ 26910 h 1624990"/>
              <a:gd name="connsiteX8706" fmla="*/ 1540502 w 4999285"/>
              <a:gd name="connsiteY8706" fmla="*/ 28095 h 1624990"/>
              <a:gd name="connsiteX8707" fmla="*/ 1519266 w 4999285"/>
              <a:gd name="connsiteY8707" fmla="*/ 28784 h 1624990"/>
              <a:gd name="connsiteX8708" fmla="*/ 1519432 w 4999285"/>
              <a:gd name="connsiteY8708" fmla="*/ 28974 h 1624990"/>
              <a:gd name="connsiteX8709" fmla="*/ 1540559 w 4999285"/>
              <a:gd name="connsiteY8709" fmla="*/ 28162 h 1624990"/>
              <a:gd name="connsiteX8710" fmla="*/ 1546234 w 4999285"/>
              <a:gd name="connsiteY8710" fmla="*/ 34796 h 1624990"/>
              <a:gd name="connsiteX8711" fmla="*/ 1522812 w 4999285"/>
              <a:gd name="connsiteY8711" fmla="*/ 32845 h 1624990"/>
              <a:gd name="connsiteX8712" fmla="*/ 1523699 w 4999285"/>
              <a:gd name="connsiteY8712" fmla="*/ 33860 h 1624990"/>
              <a:gd name="connsiteX8713" fmla="*/ 1525427 w 4999285"/>
              <a:gd name="connsiteY8713" fmla="*/ 35256 h 1624990"/>
              <a:gd name="connsiteX8714" fmla="*/ 1495492 w 4999285"/>
              <a:gd name="connsiteY8714" fmla="*/ 34507 h 1624990"/>
              <a:gd name="connsiteX8715" fmla="*/ 1495521 w 4999285"/>
              <a:gd name="connsiteY8715" fmla="*/ 31489 h 1624990"/>
              <a:gd name="connsiteX8716" fmla="*/ 1489997 w 4999285"/>
              <a:gd name="connsiteY8716" fmla="*/ 30110 h 1624990"/>
              <a:gd name="connsiteX8717" fmla="*/ 1495670 w 4999285"/>
              <a:gd name="connsiteY8717" fmla="*/ 30583 h 1624990"/>
              <a:gd name="connsiteX8718" fmla="*/ 1495871 w 4999285"/>
              <a:gd name="connsiteY8718" fmla="*/ 29881 h 1624990"/>
              <a:gd name="connsiteX8719" fmla="*/ 1489985 w 4999285"/>
              <a:gd name="connsiteY8719" fmla="*/ 30107 h 1624990"/>
              <a:gd name="connsiteX8720" fmla="*/ 1488661 w 4999285"/>
              <a:gd name="connsiteY8720" fmla="*/ 29777 h 1624990"/>
              <a:gd name="connsiteX8721" fmla="*/ 1495969 w 4999285"/>
              <a:gd name="connsiteY8721" fmla="*/ 29540 h 1624990"/>
              <a:gd name="connsiteX8722" fmla="*/ 1501874 w 4999285"/>
              <a:gd name="connsiteY8722" fmla="*/ 8870 h 1624990"/>
              <a:gd name="connsiteX8723" fmla="*/ 1519061 w 4999285"/>
              <a:gd name="connsiteY8723" fmla="*/ 28550 h 1624990"/>
              <a:gd name="connsiteX8724" fmla="*/ 1523306 w 4999285"/>
              <a:gd name="connsiteY8724" fmla="*/ 25345 h 1624990"/>
              <a:gd name="connsiteX8725" fmla="*/ 1509018 w 4999285"/>
              <a:gd name="connsiteY8725" fmla="*/ 3914 h 1624990"/>
              <a:gd name="connsiteX8726" fmla="*/ 2151030 w 4999285"/>
              <a:gd name="connsiteY8726" fmla="*/ 3818 h 1624990"/>
              <a:gd name="connsiteX8727" fmla="*/ 2166243 w 4999285"/>
              <a:gd name="connsiteY8727" fmla="*/ 9820 h 1624990"/>
              <a:gd name="connsiteX8728" fmla="*/ 2158091 w 4999285"/>
              <a:gd name="connsiteY8728" fmla="*/ 25287 h 1624990"/>
              <a:gd name="connsiteX8729" fmla="*/ 2146685 w 4999285"/>
              <a:gd name="connsiteY8729" fmla="*/ 30710 h 1624990"/>
              <a:gd name="connsiteX8730" fmla="*/ 2136880 w 4999285"/>
              <a:gd name="connsiteY8730" fmla="*/ 28773 h 1624990"/>
              <a:gd name="connsiteX8731" fmla="*/ 2128143 w 4999285"/>
              <a:gd name="connsiteY8731" fmla="*/ 28870 h 1624990"/>
              <a:gd name="connsiteX8732" fmla="*/ 2137668 w 4999285"/>
              <a:gd name="connsiteY8732" fmla="*/ 33633 h 1624990"/>
              <a:gd name="connsiteX8733" fmla="*/ 2139412 w 4999285"/>
              <a:gd name="connsiteY8733" fmla="*/ 34169 h 1624990"/>
              <a:gd name="connsiteX8734" fmla="*/ 2131967 w 4999285"/>
              <a:gd name="connsiteY8734" fmla="*/ 37709 h 1624990"/>
              <a:gd name="connsiteX8735" fmla="*/ 2134788 w 4999285"/>
              <a:gd name="connsiteY8735" fmla="*/ 37739 h 1624990"/>
              <a:gd name="connsiteX8736" fmla="*/ 2145611 w 4999285"/>
              <a:gd name="connsiteY8736" fmla="*/ 36074 h 1624990"/>
              <a:gd name="connsiteX8737" fmla="*/ 2147003 w 4999285"/>
              <a:gd name="connsiteY8737" fmla="*/ 36502 h 1624990"/>
              <a:gd name="connsiteX8738" fmla="*/ 2177530 w 4999285"/>
              <a:gd name="connsiteY8738" fmla="*/ 30826 h 1624990"/>
              <a:gd name="connsiteX8739" fmla="*/ 2184499 w 4999285"/>
              <a:gd name="connsiteY8739" fmla="*/ 37795 h 1624990"/>
              <a:gd name="connsiteX8740" fmla="*/ 2205524 w 4999285"/>
              <a:gd name="connsiteY8740" fmla="*/ 40131 h 1624990"/>
              <a:gd name="connsiteX8741" fmla="*/ 2208645 w 4999285"/>
              <a:gd name="connsiteY8741" fmla="*/ 38103 h 1624990"/>
              <a:gd name="connsiteX8742" fmla="*/ 2226380 w 4999285"/>
              <a:gd name="connsiteY8742" fmla="*/ 27514 h 1624990"/>
              <a:gd name="connsiteX8743" fmla="*/ 2204738 w 4999285"/>
              <a:gd name="connsiteY8743" fmla="*/ 21149 h 1624990"/>
              <a:gd name="connsiteX8744" fmla="*/ 2206084 w 4999285"/>
              <a:gd name="connsiteY8744" fmla="*/ 20638 h 1624990"/>
              <a:gd name="connsiteX8745" fmla="*/ 2228214 w 4999285"/>
              <a:gd name="connsiteY8745" fmla="*/ 26419 h 1624990"/>
              <a:gd name="connsiteX8746" fmla="*/ 2240062 w 4999285"/>
              <a:gd name="connsiteY8746" fmla="*/ 19345 h 1624990"/>
              <a:gd name="connsiteX8747" fmla="*/ 2243183 w 4999285"/>
              <a:gd name="connsiteY8747" fmla="*/ 25597 h 1624990"/>
              <a:gd name="connsiteX8748" fmla="*/ 2242982 w 4999285"/>
              <a:gd name="connsiteY8748" fmla="*/ 29079 h 1624990"/>
              <a:gd name="connsiteX8749" fmla="*/ 2253472 w 4999285"/>
              <a:gd name="connsiteY8749" fmla="*/ 30183 h 1624990"/>
              <a:gd name="connsiteX8750" fmla="*/ 2260798 w 4999285"/>
              <a:gd name="connsiteY8750" fmla="*/ 24728 h 1624990"/>
              <a:gd name="connsiteX8751" fmla="*/ 2280543 w 4999285"/>
              <a:gd name="connsiteY8751" fmla="*/ 16964 h 1624990"/>
              <a:gd name="connsiteX8752" fmla="*/ 2285324 w 4999285"/>
              <a:gd name="connsiteY8752" fmla="*/ 28656 h 1624990"/>
              <a:gd name="connsiteX8753" fmla="*/ 2285861 w 4999285"/>
              <a:gd name="connsiteY8753" fmla="*/ 33592 h 1624990"/>
              <a:gd name="connsiteX8754" fmla="*/ 2295624 w 4999285"/>
              <a:gd name="connsiteY8754" fmla="*/ 34620 h 1624990"/>
              <a:gd name="connsiteX8755" fmla="*/ 2306942 w 4999285"/>
              <a:gd name="connsiteY8755" fmla="*/ 33532 h 1624990"/>
              <a:gd name="connsiteX8756" fmla="*/ 2321024 w 4999285"/>
              <a:gd name="connsiteY8756" fmla="*/ 21726 h 1624990"/>
              <a:gd name="connsiteX8757" fmla="*/ 2322143 w 4999285"/>
              <a:gd name="connsiteY8757" fmla="*/ 31029 h 1624990"/>
              <a:gd name="connsiteX8758" fmla="*/ 2322524 w 4999285"/>
              <a:gd name="connsiteY8758" fmla="*/ 31798 h 1624990"/>
              <a:gd name="connsiteX8759" fmla="*/ 2324199 w 4999285"/>
              <a:gd name="connsiteY8759" fmla="*/ 25095 h 1624990"/>
              <a:gd name="connsiteX8760" fmla="*/ 2333084 w 4999285"/>
              <a:gd name="connsiteY8760" fmla="*/ 31018 h 1624990"/>
              <a:gd name="connsiteX8761" fmla="*/ 2322635 w 4999285"/>
              <a:gd name="connsiteY8761" fmla="*/ 32023 h 1624990"/>
              <a:gd name="connsiteX8762" fmla="*/ 2325787 w 4999285"/>
              <a:gd name="connsiteY8762" fmla="*/ 38395 h 1624990"/>
              <a:gd name="connsiteX8763" fmla="*/ 2340885 w 4999285"/>
              <a:gd name="connsiteY8763" fmla="*/ 41623 h 1624990"/>
              <a:gd name="connsiteX8764" fmla="*/ 2343293 w 4999285"/>
              <a:gd name="connsiteY8764" fmla="*/ 41856 h 1624990"/>
              <a:gd name="connsiteX8765" fmla="*/ 2343249 w 4999285"/>
              <a:gd name="connsiteY8765" fmla="*/ 37795 h 1624990"/>
              <a:gd name="connsiteX8766" fmla="*/ 2333084 w 4999285"/>
              <a:gd name="connsiteY8766" fmla="*/ 31018 h 1624990"/>
              <a:gd name="connsiteX8767" fmla="*/ 2359334 w 4999285"/>
              <a:gd name="connsiteY8767" fmla="*/ 28494 h 1624990"/>
              <a:gd name="connsiteX8768" fmla="*/ 2362704 w 4999285"/>
              <a:gd name="connsiteY8768" fmla="*/ 33652 h 1624990"/>
              <a:gd name="connsiteX8769" fmla="*/ 2363690 w 4999285"/>
              <a:gd name="connsiteY8769" fmla="*/ 41505 h 1624990"/>
              <a:gd name="connsiteX8770" fmla="*/ 2357073 w 4999285"/>
              <a:gd name="connsiteY8770" fmla="*/ 43487 h 1624990"/>
              <a:gd name="connsiteX8771" fmla="*/ 2362789 w 4999285"/>
              <a:gd name="connsiteY8771" fmla="*/ 49202 h 1624990"/>
              <a:gd name="connsiteX8772" fmla="*/ 2364440 w 4999285"/>
              <a:gd name="connsiteY8772" fmla="*/ 47470 h 1624990"/>
              <a:gd name="connsiteX8773" fmla="*/ 2363690 w 4999285"/>
              <a:gd name="connsiteY8773" fmla="*/ 41505 h 1624990"/>
              <a:gd name="connsiteX8774" fmla="*/ 2365474 w 4999285"/>
              <a:gd name="connsiteY8774" fmla="*/ 40970 h 1624990"/>
              <a:gd name="connsiteX8775" fmla="*/ 2377107 w 4999285"/>
              <a:gd name="connsiteY8775" fmla="*/ 45623 h 1624990"/>
              <a:gd name="connsiteX8776" fmla="*/ 2383925 w 4999285"/>
              <a:gd name="connsiteY8776" fmla="*/ 43211 h 1624990"/>
              <a:gd name="connsiteX8777" fmla="*/ 2404368 w 4999285"/>
              <a:gd name="connsiteY8777" fmla="*/ 38395 h 1624990"/>
              <a:gd name="connsiteX8778" fmla="*/ 2412886 w 4999285"/>
              <a:gd name="connsiteY8778" fmla="*/ 39003 h 1624990"/>
              <a:gd name="connsiteX8779" fmla="*/ 2406749 w 4999285"/>
              <a:gd name="connsiteY8779" fmla="*/ 34620 h 1624990"/>
              <a:gd name="connsiteX8780" fmla="*/ 2399200 w 4999285"/>
              <a:gd name="connsiteY8780" fmla="*/ 28574 h 1624990"/>
              <a:gd name="connsiteX8781" fmla="*/ 2391587 w 4999285"/>
              <a:gd name="connsiteY8781" fmla="*/ 25393 h 1624990"/>
              <a:gd name="connsiteX8782" fmla="*/ 2460724 w 4999285"/>
              <a:gd name="connsiteY8782" fmla="*/ 18745 h 1624990"/>
              <a:gd name="connsiteX8783" fmla="*/ 2470249 w 4999285"/>
              <a:gd name="connsiteY8783" fmla="*/ 12395 h 1624990"/>
              <a:gd name="connsiteX8784" fmla="*/ 2460724 w 4999285"/>
              <a:gd name="connsiteY8784" fmla="*/ 25095 h 1624990"/>
              <a:gd name="connsiteX8785" fmla="*/ 2448353 w 4999285"/>
              <a:gd name="connsiteY8785" fmla="*/ 35673 h 1624990"/>
              <a:gd name="connsiteX8786" fmla="*/ 2447978 w 4999285"/>
              <a:gd name="connsiteY8786" fmla="*/ 35890 h 1624990"/>
              <a:gd name="connsiteX8787" fmla="*/ 2478862 w 4999285"/>
              <a:gd name="connsiteY8787" fmla="*/ 40520 h 1624990"/>
              <a:gd name="connsiteX8788" fmla="*/ 2482949 w 4999285"/>
              <a:gd name="connsiteY8788" fmla="*/ 37795 h 1624990"/>
              <a:gd name="connsiteX8789" fmla="*/ 2487172 w 4999285"/>
              <a:gd name="connsiteY8789" fmla="*/ 41833 h 1624990"/>
              <a:gd name="connsiteX8790" fmla="*/ 2503054 w 4999285"/>
              <a:gd name="connsiteY8790" fmla="*/ 44374 h 1624990"/>
              <a:gd name="connsiteX8791" fmla="*/ 2508349 w 4999285"/>
              <a:gd name="connsiteY8791" fmla="*/ 40970 h 1624990"/>
              <a:gd name="connsiteX8792" fmla="*/ 2521049 w 4999285"/>
              <a:gd name="connsiteY8792" fmla="*/ 37795 h 1624990"/>
              <a:gd name="connsiteX8793" fmla="*/ 2539716 w 4999285"/>
              <a:gd name="connsiteY8793" fmla="*/ 50240 h 1624990"/>
              <a:gd name="connsiteX8794" fmla="*/ 2540099 w 4999285"/>
              <a:gd name="connsiteY8794" fmla="*/ 50301 h 1624990"/>
              <a:gd name="connsiteX8795" fmla="*/ 2547243 w 4999285"/>
              <a:gd name="connsiteY8795" fmla="*/ 47920 h 1624990"/>
              <a:gd name="connsiteX8796" fmla="*/ 2548536 w 4999285"/>
              <a:gd name="connsiteY8796" fmla="*/ 56120 h 1624990"/>
              <a:gd name="connsiteX8797" fmla="*/ 2556342 w 4999285"/>
              <a:gd name="connsiteY8797" fmla="*/ 61324 h 1624990"/>
              <a:gd name="connsiteX8798" fmla="*/ 2561402 w 4999285"/>
              <a:gd name="connsiteY8798" fmla="*/ 60823 h 1624990"/>
              <a:gd name="connsiteX8799" fmla="*/ 2557773 w 4999285"/>
              <a:gd name="connsiteY8799" fmla="*/ 62277 h 1624990"/>
              <a:gd name="connsiteX8800" fmla="*/ 2559149 w 4999285"/>
              <a:gd name="connsiteY8800" fmla="*/ 63195 h 1624990"/>
              <a:gd name="connsiteX8801" fmla="*/ 2559182 w 4999285"/>
              <a:gd name="connsiteY8801" fmla="*/ 63231 h 1624990"/>
              <a:gd name="connsiteX8802" fmla="*/ 2555974 w 4999285"/>
              <a:gd name="connsiteY8802" fmla="*/ 63195 h 1624990"/>
              <a:gd name="connsiteX8803" fmla="*/ 2555319 w 4999285"/>
              <a:gd name="connsiteY8803" fmla="*/ 63261 h 1624990"/>
              <a:gd name="connsiteX8804" fmla="*/ 2552006 w 4999285"/>
              <a:gd name="connsiteY8804" fmla="*/ 64589 h 1624990"/>
              <a:gd name="connsiteX8805" fmla="*/ 2551534 w 4999285"/>
              <a:gd name="connsiteY8805" fmla="*/ 63642 h 1624990"/>
              <a:gd name="connsiteX8806" fmla="*/ 2516853 w 4999285"/>
              <a:gd name="connsiteY8806" fmla="*/ 67134 h 1624990"/>
              <a:gd name="connsiteX8807" fmla="*/ 2511046 w 4999285"/>
              <a:gd name="connsiteY8807" fmla="*/ 65807 h 1624990"/>
              <a:gd name="connsiteX8808" fmla="*/ 2509088 w 4999285"/>
              <a:gd name="connsiteY8808" fmla="*/ 66001 h 1624990"/>
              <a:gd name="connsiteX8809" fmla="*/ 2515597 w 4999285"/>
              <a:gd name="connsiteY8809" fmla="*/ 67261 h 1624990"/>
              <a:gd name="connsiteX8810" fmla="*/ 2494839 w 4999285"/>
              <a:gd name="connsiteY8810" fmla="*/ 69351 h 1624990"/>
              <a:gd name="connsiteX8811" fmla="*/ 2476140 w 4999285"/>
              <a:gd name="connsiteY8811" fmla="*/ 69334 h 1624990"/>
              <a:gd name="connsiteX8812" fmla="*/ 2475622 w 4999285"/>
              <a:gd name="connsiteY8812" fmla="*/ 69313 h 1624990"/>
              <a:gd name="connsiteX8813" fmla="*/ 2421336 w 4999285"/>
              <a:gd name="connsiteY8813" fmla="*/ 74687 h 1624990"/>
              <a:gd name="connsiteX8814" fmla="*/ 2063849 w 4999285"/>
              <a:gd name="connsiteY8814" fmla="*/ 88401 h 1624990"/>
              <a:gd name="connsiteX8815" fmla="*/ 2014103 w 4999285"/>
              <a:gd name="connsiteY8815" fmla="*/ 83124 h 1624990"/>
              <a:gd name="connsiteX8816" fmla="*/ 1960199 w 4999285"/>
              <a:gd name="connsiteY8816" fmla="*/ 75600 h 1624990"/>
              <a:gd name="connsiteX8817" fmla="*/ 1860649 w 4999285"/>
              <a:gd name="connsiteY8817" fmla="*/ 79070 h 1624990"/>
              <a:gd name="connsiteX8818" fmla="*/ 1803887 w 4999285"/>
              <a:gd name="connsiteY8818" fmla="*/ 81787 h 1624990"/>
              <a:gd name="connsiteX8819" fmla="*/ 1805888 w 4999285"/>
              <a:gd name="connsiteY8819" fmla="*/ 82427 h 1624990"/>
              <a:gd name="connsiteX8820" fmla="*/ 1798058 w 4999285"/>
              <a:gd name="connsiteY8820" fmla="*/ 82522 h 1624990"/>
              <a:gd name="connsiteX8821" fmla="*/ 1669701 w 4999285"/>
              <a:gd name="connsiteY8821" fmla="*/ 84763 h 1624990"/>
              <a:gd name="connsiteX8822" fmla="*/ 1681153 w 4999285"/>
              <a:gd name="connsiteY8822" fmla="*/ 82002 h 1624990"/>
              <a:gd name="connsiteX8823" fmla="*/ 1698724 w 4999285"/>
              <a:gd name="connsiteY8823" fmla="*/ 72720 h 1624990"/>
              <a:gd name="connsiteX8824" fmla="*/ 1701151 w 4999285"/>
              <a:gd name="connsiteY8824" fmla="*/ 68008 h 1624990"/>
              <a:gd name="connsiteX8825" fmla="*/ 1679674 w 4999285"/>
              <a:gd name="connsiteY8825" fmla="*/ 69195 h 1624990"/>
              <a:gd name="connsiteX8826" fmla="*/ 1663799 w 4999285"/>
              <a:gd name="connsiteY8826" fmla="*/ 72370 h 1624990"/>
              <a:gd name="connsiteX8827" fmla="*/ 1625699 w 4999285"/>
              <a:gd name="connsiteY8827" fmla="*/ 69195 h 1624990"/>
              <a:gd name="connsiteX8828" fmla="*/ 1628874 w 4999285"/>
              <a:gd name="connsiteY8828" fmla="*/ 66020 h 1624990"/>
              <a:gd name="connsiteX8829" fmla="*/ 1633489 w 4999285"/>
              <a:gd name="connsiteY8829" fmla="*/ 64097 h 1624990"/>
              <a:gd name="connsiteX8830" fmla="*/ 1601887 w 4999285"/>
              <a:gd name="connsiteY8830" fmla="*/ 66970 h 1624990"/>
              <a:gd name="connsiteX8831" fmla="*/ 1600837 w 4999285"/>
              <a:gd name="connsiteY8831" fmla="*/ 67123 h 1624990"/>
              <a:gd name="connsiteX8832" fmla="*/ 1625699 w 4999285"/>
              <a:gd name="connsiteY8832" fmla="*/ 69195 h 1624990"/>
              <a:gd name="connsiteX8833" fmla="*/ 1616174 w 4999285"/>
              <a:gd name="connsiteY8833" fmla="*/ 78720 h 1624990"/>
              <a:gd name="connsiteX8834" fmla="*/ 1568440 w 4999285"/>
              <a:gd name="connsiteY8834" fmla="*/ 76546 h 1624990"/>
              <a:gd name="connsiteX8835" fmla="*/ 1548338 w 4999285"/>
              <a:gd name="connsiteY8835" fmla="*/ 74779 h 1624990"/>
              <a:gd name="connsiteX8836" fmla="*/ 1487587 w 4999285"/>
              <a:gd name="connsiteY8836" fmla="*/ 83639 h 1624990"/>
              <a:gd name="connsiteX8837" fmla="*/ 1504256 w 4999285"/>
              <a:gd name="connsiteY8837" fmla="*/ 78876 h 1624990"/>
              <a:gd name="connsiteX8838" fmla="*/ 1528920 w 4999285"/>
              <a:gd name="connsiteY8838" fmla="*/ 73073 h 1624990"/>
              <a:gd name="connsiteX8839" fmla="*/ 1520924 w 4999285"/>
              <a:gd name="connsiteY8839" fmla="*/ 72370 h 1624990"/>
              <a:gd name="connsiteX8840" fmla="*/ 1495410 w 4999285"/>
              <a:gd name="connsiteY8840" fmla="*/ 65012 h 1624990"/>
              <a:gd name="connsiteX8841" fmla="*/ 1486046 w 4999285"/>
              <a:gd name="connsiteY8841" fmla="*/ 61858 h 1624990"/>
              <a:gd name="connsiteX8842" fmla="*/ 1561841 w 4999285"/>
              <a:gd name="connsiteY8842" fmla="*/ 62700 h 1624990"/>
              <a:gd name="connsiteX8843" fmla="*/ 1587599 w 4999285"/>
              <a:gd name="connsiteY8843" fmla="*/ 52683 h 1624990"/>
              <a:gd name="connsiteX8844" fmla="*/ 1587268 w 4999285"/>
              <a:gd name="connsiteY8844" fmla="*/ 51556 h 1624990"/>
              <a:gd name="connsiteX8845" fmla="*/ 1566037 w 4999285"/>
              <a:gd name="connsiteY8845" fmla="*/ 52884 h 1624990"/>
              <a:gd name="connsiteX8846" fmla="*/ 1565315 w 4999285"/>
              <a:gd name="connsiteY8846" fmla="*/ 52741 h 1624990"/>
              <a:gd name="connsiteX8847" fmla="*/ 1544737 w 4999285"/>
              <a:gd name="connsiteY8847" fmla="*/ 57445 h 1624990"/>
              <a:gd name="connsiteX8848" fmla="*/ 1550973 w 4999285"/>
              <a:gd name="connsiteY8848" fmla="*/ 52343 h 1624990"/>
              <a:gd name="connsiteX8849" fmla="*/ 1556645 w 4999285"/>
              <a:gd name="connsiteY8849" fmla="*/ 51034 h 1624990"/>
              <a:gd name="connsiteX8850" fmla="*/ 1553363 w 4999285"/>
              <a:gd name="connsiteY8850" fmla="*/ 50388 h 1624990"/>
              <a:gd name="connsiteX8851" fmla="*/ 1550973 w 4999285"/>
              <a:gd name="connsiteY8851" fmla="*/ 52343 h 1624990"/>
              <a:gd name="connsiteX8852" fmla="*/ 1549499 w 4999285"/>
              <a:gd name="connsiteY8852" fmla="*/ 52683 h 1624990"/>
              <a:gd name="connsiteX8853" fmla="*/ 1548995 w 4999285"/>
              <a:gd name="connsiteY8853" fmla="*/ 49528 h 1624990"/>
              <a:gd name="connsiteX8854" fmla="*/ 1545298 w 4999285"/>
              <a:gd name="connsiteY8854" fmla="*/ 48799 h 1624990"/>
              <a:gd name="connsiteX8855" fmla="*/ 1532831 w 4999285"/>
              <a:gd name="connsiteY8855" fmla="*/ 52683 h 1624990"/>
              <a:gd name="connsiteX8856" fmla="*/ 1536037 w 4999285"/>
              <a:gd name="connsiteY8856" fmla="*/ 43951 h 1624990"/>
              <a:gd name="connsiteX8857" fmla="*/ 1494312 w 4999285"/>
              <a:gd name="connsiteY8857" fmla="*/ 42933 h 1624990"/>
              <a:gd name="connsiteX8858" fmla="*/ 1492349 w 4999285"/>
              <a:gd name="connsiteY8858" fmla="*/ 46970 h 1624990"/>
              <a:gd name="connsiteX8859" fmla="*/ 1468638 w 4999285"/>
              <a:gd name="connsiteY8859" fmla="*/ 45060 h 1624990"/>
              <a:gd name="connsiteX8860" fmla="*/ 1451106 w 4999285"/>
              <a:gd name="connsiteY8860" fmla="*/ 41805 h 1624990"/>
              <a:gd name="connsiteX8861" fmla="*/ 1415943 w 4999285"/>
              <a:gd name="connsiteY8861" fmla="*/ 45285 h 1624990"/>
              <a:gd name="connsiteX8862" fmla="*/ 1470124 w 4999285"/>
              <a:gd name="connsiteY8862" fmla="*/ 56495 h 1624990"/>
              <a:gd name="connsiteX8863" fmla="*/ 1486046 w 4999285"/>
              <a:gd name="connsiteY8863" fmla="*/ 61858 h 1624990"/>
              <a:gd name="connsiteX8864" fmla="*/ 1307493 w 4999285"/>
              <a:gd name="connsiteY8864" fmla="*/ 59874 h 1624990"/>
              <a:gd name="connsiteX8865" fmla="*/ 1306450 w 4999285"/>
              <a:gd name="connsiteY8865" fmla="*/ 60243 h 1624990"/>
              <a:gd name="connsiteX8866" fmla="*/ 1305024 w 4999285"/>
              <a:gd name="connsiteY8866" fmla="*/ 69195 h 1624990"/>
              <a:gd name="connsiteX8867" fmla="*/ 1298608 w 4999285"/>
              <a:gd name="connsiteY8867" fmla="*/ 66578 h 1624990"/>
              <a:gd name="connsiteX8868" fmla="*/ 1292357 w 4999285"/>
              <a:gd name="connsiteY8868" fmla="*/ 59706 h 1624990"/>
              <a:gd name="connsiteX8869" fmla="*/ 1306510 w 4999285"/>
              <a:gd name="connsiteY8869" fmla="*/ 59863 h 1624990"/>
              <a:gd name="connsiteX8870" fmla="*/ 1306500 w 4999285"/>
              <a:gd name="connsiteY8870" fmla="*/ 59926 h 1624990"/>
              <a:gd name="connsiteX8871" fmla="*/ 1306592 w 4999285"/>
              <a:gd name="connsiteY8871" fmla="*/ 59864 h 1624990"/>
              <a:gd name="connsiteX8872" fmla="*/ 1306510 w 4999285"/>
              <a:gd name="connsiteY8872" fmla="*/ 59863 h 1624990"/>
              <a:gd name="connsiteX8873" fmla="*/ 1306556 w 4999285"/>
              <a:gd name="connsiteY8873" fmla="*/ 59573 h 1624990"/>
              <a:gd name="connsiteX8874" fmla="*/ 1307170 w 4999285"/>
              <a:gd name="connsiteY8874" fmla="*/ 56051 h 1624990"/>
              <a:gd name="connsiteX8875" fmla="*/ 1294577 w 4999285"/>
              <a:gd name="connsiteY8875" fmla="*/ 57298 h 1624990"/>
              <a:gd name="connsiteX8876" fmla="*/ 1307882 w 4999285"/>
              <a:gd name="connsiteY8876" fmla="*/ 51965 h 1624990"/>
              <a:gd name="connsiteX8877" fmla="*/ 1308199 w 4999285"/>
              <a:gd name="connsiteY8877" fmla="*/ 50145 h 1624990"/>
              <a:gd name="connsiteX8878" fmla="*/ 1316109 w 4999285"/>
              <a:gd name="connsiteY8878" fmla="*/ 48667 h 1624990"/>
              <a:gd name="connsiteX8879" fmla="*/ 1320120 w 4999285"/>
              <a:gd name="connsiteY8879" fmla="*/ 47059 h 1624990"/>
              <a:gd name="connsiteX8880" fmla="*/ 1335841 w 4999285"/>
              <a:gd name="connsiteY8880" fmla="*/ 39248 h 1624990"/>
              <a:gd name="connsiteX8881" fmla="*/ 1319037 w 4999285"/>
              <a:gd name="connsiteY8881" fmla="*/ 34557 h 1624990"/>
              <a:gd name="connsiteX8882" fmla="*/ 1319112 w 4999285"/>
              <a:gd name="connsiteY8882" fmla="*/ 34355 h 1624990"/>
              <a:gd name="connsiteX8883" fmla="*/ 1338636 w 4999285"/>
              <a:gd name="connsiteY8883" fmla="*/ 37860 h 1624990"/>
              <a:gd name="connsiteX8884" fmla="*/ 1354237 w 4999285"/>
              <a:gd name="connsiteY8884" fmla="*/ 30108 h 1624990"/>
              <a:gd name="connsiteX8885" fmla="*/ 1375668 w 4999285"/>
              <a:gd name="connsiteY8885" fmla="*/ 27726 h 1624990"/>
              <a:gd name="connsiteX8886" fmla="*/ 1349559 w 4999285"/>
              <a:gd name="connsiteY8886" fmla="*/ 39820 h 1624990"/>
              <a:gd name="connsiteX8887" fmla="*/ 1364054 w 4999285"/>
              <a:gd name="connsiteY8887" fmla="*/ 42423 h 1624990"/>
              <a:gd name="connsiteX8888" fmla="*/ 1381490 w 4999285"/>
              <a:gd name="connsiteY8888" fmla="*/ 38157 h 1624990"/>
              <a:gd name="connsiteX8889" fmla="*/ 1378049 w 4999285"/>
              <a:gd name="connsiteY8889" fmla="*/ 37445 h 1624990"/>
              <a:gd name="connsiteX8890" fmla="*/ 1425674 w 4999285"/>
              <a:gd name="connsiteY8890" fmla="*/ 31095 h 1624990"/>
              <a:gd name="connsiteX8891" fmla="*/ 1485999 w 4999285"/>
              <a:gd name="connsiteY8891" fmla="*/ 34270 h 1624990"/>
              <a:gd name="connsiteX8892" fmla="*/ 1495492 w 4999285"/>
              <a:gd name="connsiteY8892" fmla="*/ 34507 h 1624990"/>
              <a:gd name="connsiteX8893" fmla="*/ 1495465 w 4999285"/>
              <a:gd name="connsiteY8893" fmla="*/ 37414 h 1624990"/>
              <a:gd name="connsiteX8894" fmla="*/ 1497112 w 4999285"/>
              <a:gd name="connsiteY8894" fmla="*/ 37251 h 1624990"/>
              <a:gd name="connsiteX8895" fmla="*/ 1532123 w 4999285"/>
              <a:gd name="connsiteY8895" fmla="*/ 40661 h 1624990"/>
              <a:gd name="connsiteX8896" fmla="*/ 1525427 w 4999285"/>
              <a:gd name="connsiteY8896" fmla="*/ 35256 h 1624990"/>
              <a:gd name="connsiteX8897" fmla="*/ 1547090 w 4999285"/>
              <a:gd name="connsiteY8897" fmla="*/ 35797 h 1624990"/>
              <a:gd name="connsiteX8898" fmla="*/ 1546234 w 4999285"/>
              <a:gd name="connsiteY8898" fmla="*/ 34796 h 1624990"/>
              <a:gd name="connsiteX8899" fmla="*/ 1563029 w 4999285"/>
              <a:gd name="connsiteY8899" fmla="*/ 36196 h 1624990"/>
              <a:gd name="connsiteX8900" fmla="*/ 1569333 w 4999285"/>
              <a:gd name="connsiteY8900" fmla="*/ 36354 h 1624990"/>
              <a:gd name="connsiteX8901" fmla="*/ 1578074 w 4999285"/>
              <a:gd name="connsiteY8901" fmla="*/ 31251 h 1624990"/>
              <a:gd name="connsiteX8902" fmla="*/ 1570931 w 4999285"/>
              <a:gd name="connsiteY8902" fmla="*/ 36014 h 1624990"/>
              <a:gd name="connsiteX8903" fmla="*/ 1570481 w 4999285"/>
              <a:gd name="connsiteY8903" fmla="*/ 36382 h 1624990"/>
              <a:gd name="connsiteX8904" fmla="*/ 1594346 w 4999285"/>
              <a:gd name="connsiteY8904" fmla="*/ 36979 h 1624990"/>
              <a:gd name="connsiteX8905" fmla="*/ 1594971 w 4999285"/>
              <a:gd name="connsiteY8905" fmla="*/ 37453 h 1624990"/>
              <a:gd name="connsiteX8906" fmla="*/ 1600068 w 4999285"/>
              <a:gd name="connsiteY8906" fmla="*/ 37506 h 1624990"/>
              <a:gd name="connsiteX8907" fmla="*/ 1598878 w 4999285"/>
              <a:gd name="connsiteY8907" fmla="*/ 37092 h 1624990"/>
              <a:gd name="connsiteX8908" fmla="*/ 1612999 w 4999285"/>
              <a:gd name="connsiteY8908" fmla="*/ 37445 h 1624990"/>
              <a:gd name="connsiteX8909" fmla="*/ 1620993 w 4999285"/>
              <a:gd name="connsiteY8909" fmla="*/ 36040 h 1624990"/>
              <a:gd name="connsiteX8910" fmla="*/ 1621615 w 4999285"/>
              <a:gd name="connsiteY8910" fmla="*/ 34173 h 1624990"/>
              <a:gd name="connsiteX8911" fmla="*/ 1623874 w 4999285"/>
              <a:gd name="connsiteY8911" fmla="*/ 34056 h 1624990"/>
              <a:gd name="connsiteX8912" fmla="*/ 1623207 w 4999285"/>
              <a:gd name="connsiteY8912" fmla="*/ 33971 h 1624990"/>
              <a:gd name="connsiteX8913" fmla="*/ 1624000 w 4999285"/>
              <a:gd name="connsiteY8913" fmla="*/ 34049 h 1624990"/>
              <a:gd name="connsiteX8914" fmla="*/ 1641918 w 4999285"/>
              <a:gd name="connsiteY8914" fmla="*/ 33121 h 1624990"/>
              <a:gd name="connsiteX8915" fmla="*/ 1645693 w 4999285"/>
              <a:gd name="connsiteY8915" fmla="*/ 32472 h 1624990"/>
              <a:gd name="connsiteX8916" fmla="*/ 1685385 w 4999285"/>
              <a:gd name="connsiteY8916" fmla="*/ 35460 h 1624990"/>
              <a:gd name="connsiteX8917" fmla="*/ 1711448 w 4999285"/>
              <a:gd name="connsiteY8917" fmla="*/ 38406 h 1624990"/>
              <a:gd name="connsiteX8918" fmla="*/ 1710750 w 4999285"/>
              <a:gd name="connsiteY8918" fmla="*/ 40982 h 1624990"/>
              <a:gd name="connsiteX8919" fmla="*/ 1720246 w 4999285"/>
              <a:gd name="connsiteY8919" fmla="*/ 39736 h 1624990"/>
              <a:gd name="connsiteX8920" fmla="*/ 1720356 w 4999285"/>
              <a:gd name="connsiteY8920" fmla="*/ 39413 h 1624990"/>
              <a:gd name="connsiteX8921" fmla="*/ 1711448 w 4999285"/>
              <a:gd name="connsiteY8921" fmla="*/ 38406 h 1624990"/>
              <a:gd name="connsiteX8922" fmla="*/ 1712661 w 4999285"/>
              <a:gd name="connsiteY8922" fmla="*/ 33928 h 1624990"/>
              <a:gd name="connsiteX8923" fmla="*/ 1714599 w 4999285"/>
              <a:gd name="connsiteY8923" fmla="*/ 28270 h 1624990"/>
              <a:gd name="connsiteX8924" fmla="*/ 1725298 w 4999285"/>
              <a:gd name="connsiteY8924" fmla="*/ 30782 h 1624990"/>
              <a:gd name="connsiteX8925" fmla="*/ 1727299 w 4999285"/>
              <a:gd name="connsiteY8925" fmla="*/ 27920 h 1624990"/>
              <a:gd name="connsiteX8926" fmla="*/ 1749525 w 4999285"/>
              <a:gd name="connsiteY8926" fmla="*/ 34325 h 1624990"/>
              <a:gd name="connsiteX8927" fmla="*/ 1752407 w 4999285"/>
              <a:gd name="connsiteY8927" fmla="*/ 38369 h 1624990"/>
              <a:gd name="connsiteX8928" fmla="*/ 1753750 w 4999285"/>
              <a:gd name="connsiteY8928" fmla="*/ 38903 h 1624990"/>
              <a:gd name="connsiteX8929" fmla="*/ 1766937 w 4999285"/>
              <a:gd name="connsiteY8929" fmla="*/ 36730 h 1624990"/>
              <a:gd name="connsiteX8930" fmla="*/ 1770842 w 4999285"/>
              <a:gd name="connsiteY8930" fmla="*/ 37424 h 1624990"/>
              <a:gd name="connsiteX8931" fmla="*/ 1794561 w 4999285"/>
              <a:gd name="connsiteY8931" fmla="*/ 37335 h 1624990"/>
              <a:gd name="connsiteX8932" fmla="*/ 1790799 w 4999285"/>
              <a:gd name="connsiteY8932" fmla="*/ 34620 h 1624990"/>
              <a:gd name="connsiteX8933" fmla="*/ 1790985 w 4999285"/>
              <a:gd name="connsiteY8933" fmla="*/ 34553 h 1624990"/>
              <a:gd name="connsiteX8934" fmla="*/ 1774162 w 4999285"/>
              <a:gd name="connsiteY8934" fmla="*/ 35540 h 1624990"/>
              <a:gd name="connsiteX8935" fmla="*/ 1766937 w 4999285"/>
              <a:gd name="connsiteY8935" fmla="*/ 36730 h 1624990"/>
              <a:gd name="connsiteX8936" fmla="*/ 1749524 w 4999285"/>
              <a:gd name="connsiteY8936" fmla="*/ 33633 h 1624990"/>
              <a:gd name="connsiteX8937" fmla="*/ 1778099 w 4999285"/>
              <a:gd name="connsiteY8937" fmla="*/ 9820 h 1624990"/>
              <a:gd name="connsiteX8938" fmla="*/ 1811437 w 4999285"/>
              <a:gd name="connsiteY8938" fmla="*/ 21726 h 1624990"/>
              <a:gd name="connsiteX8939" fmla="*/ 1821569 w 4999285"/>
              <a:gd name="connsiteY8939" fmla="*/ 23568 h 1624990"/>
              <a:gd name="connsiteX8940" fmla="*/ 1825410 w 4999285"/>
              <a:gd name="connsiteY8940" fmla="*/ 22189 h 1624990"/>
              <a:gd name="connsiteX8941" fmla="*/ 1860649 w 4999285"/>
              <a:gd name="connsiteY8941" fmla="*/ 12395 h 1624990"/>
              <a:gd name="connsiteX8942" fmla="*/ 1889224 w 4999285"/>
              <a:gd name="connsiteY8942" fmla="*/ 18745 h 1624990"/>
              <a:gd name="connsiteX8943" fmla="*/ 1875389 w 4999285"/>
              <a:gd name="connsiteY8943" fmla="*/ 31923 h 1624990"/>
              <a:gd name="connsiteX8944" fmla="*/ 1872006 w 4999285"/>
              <a:gd name="connsiteY8944" fmla="*/ 32865 h 1624990"/>
              <a:gd name="connsiteX8945" fmla="*/ 1906687 w 4999285"/>
              <a:gd name="connsiteY8945" fmla="*/ 28870 h 1624990"/>
              <a:gd name="connsiteX8946" fmla="*/ 1924983 w 4999285"/>
              <a:gd name="connsiteY8946" fmla="*/ 29979 h 1624990"/>
              <a:gd name="connsiteX8947" fmla="*/ 1930499 w 4999285"/>
              <a:gd name="connsiteY8947" fmla="*/ 18745 h 1624990"/>
              <a:gd name="connsiteX8948" fmla="*/ 1935652 w 4999285"/>
              <a:gd name="connsiteY8948" fmla="*/ 30626 h 1624990"/>
              <a:gd name="connsiteX8949" fmla="*/ 1961064 w 4999285"/>
              <a:gd name="connsiteY8949" fmla="*/ 32166 h 1624990"/>
              <a:gd name="connsiteX8950" fmla="*/ 1937800 w 4999285"/>
              <a:gd name="connsiteY8950" fmla="*/ 35578 h 1624990"/>
              <a:gd name="connsiteX8951" fmla="*/ 1938585 w 4999285"/>
              <a:gd name="connsiteY8951" fmla="*/ 37390 h 1624990"/>
              <a:gd name="connsiteX8952" fmla="*/ 1938663 w 4999285"/>
              <a:gd name="connsiteY8952" fmla="*/ 37506 h 1624990"/>
              <a:gd name="connsiteX8953" fmla="*/ 1943928 w 4999285"/>
              <a:gd name="connsiteY8953" fmla="*/ 37724 h 1624990"/>
              <a:gd name="connsiteX8954" fmla="*/ 1950226 w 4999285"/>
              <a:gd name="connsiteY8954" fmla="*/ 39601 h 1624990"/>
              <a:gd name="connsiteX8955" fmla="*/ 1952325 w 4999285"/>
              <a:gd name="connsiteY8955" fmla="*/ 39192 h 1624990"/>
              <a:gd name="connsiteX8956" fmla="*/ 1951475 w 4999285"/>
              <a:gd name="connsiteY8956" fmla="*/ 39974 h 1624990"/>
              <a:gd name="connsiteX8957" fmla="*/ 1978003 w 4999285"/>
              <a:gd name="connsiteY8957" fmla="*/ 47884 h 1624990"/>
              <a:gd name="connsiteX8958" fmla="*/ 1977915 w 4999285"/>
              <a:gd name="connsiteY8958" fmla="*/ 48294 h 1624990"/>
              <a:gd name="connsiteX8959" fmla="*/ 1978227 w 4999285"/>
              <a:gd name="connsiteY8959" fmla="*/ 48332 h 1624990"/>
              <a:gd name="connsiteX8960" fmla="*/ 1979249 w 4999285"/>
              <a:gd name="connsiteY8960" fmla="*/ 52431 h 1624990"/>
              <a:gd name="connsiteX8961" fmla="*/ 2003524 w 4999285"/>
              <a:gd name="connsiteY8961" fmla="*/ 56845 h 1624990"/>
              <a:gd name="connsiteX8962" fmla="*/ 1992425 w 4999285"/>
              <a:gd name="connsiteY8962" fmla="*/ 48917 h 1624990"/>
              <a:gd name="connsiteX8963" fmla="*/ 2008796 w 4999285"/>
              <a:gd name="connsiteY8963" fmla="*/ 45129 h 1624990"/>
              <a:gd name="connsiteX8964" fmla="*/ 2022574 w 4999285"/>
              <a:gd name="connsiteY8964" fmla="*/ 44145 h 1624990"/>
              <a:gd name="connsiteX8965" fmla="*/ 2023423 w 4999285"/>
              <a:gd name="connsiteY8965" fmla="*/ 43765 h 1624990"/>
              <a:gd name="connsiteX8966" fmla="*/ 2012319 w 4999285"/>
              <a:gd name="connsiteY8966" fmla="*/ 43624 h 1624990"/>
              <a:gd name="connsiteX8967" fmla="*/ 2013049 w 4999285"/>
              <a:gd name="connsiteY8967" fmla="*/ 44145 h 1624990"/>
              <a:gd name="connsiteX8968" fmla="*/ 2008796 w 4999285"/>
              <a:gd name="connsiteY8968" fmla="*/ 45129 h 1624990"/>
              <a:gd name="connsiteX8969" fmla="*/ 1989092 w 4999285"/>
              <a:gd name="connsiteY8969" fmla="*/ 46537 h 1624990"/>
              <a:gd name="connsiteX8970" fmla="*/ 1984519 w 4999285"/>
              <a:gd name="connsiteY8970" fmla="*/ 43270 h 1624990"/>
              <a:gd name="connsiteX8971" fmla="*/ 1975743 w 4999285"/>
              <a:gd name="connsiteY8971" fmla="*/ 43158 h 1624990"/>
              <a:gd name="connsiteX8972" fmla="*/ 1981619 w 4999285"/>
              <a:gd name="connsiteY8972" fmla="*/ 41199 h 1624990"/>
              <a:gd name="connsiteX8973" fmla="*/ 1981299 w 4999285"/>
              <a:gd name="connsiteY8973" fmla="*/ 40970 h 1624990"/>
              <a:gd name="connsiteX8974" fmla="*/ 2001351 w 4999285"/>
              <a:gd name="connsiteY8974" fmla="*/ 35799 h 1624990"/>
              <a:gd name="connsiteX8975" fmla="*/ 2005851 w 4999285"/>
              <a:gd name="connsiteY8975" fmla="*/ 39010 h 1624990"/>
              <a:gd name="connsiteX8976" fmla="*/ 2039899 w 4999285"/>
              <a:gd name="connsiteY8976" fmla="*/ 36391 h 1624990"/>
              <a:gd name="connsiteX8977" fmla="*/ 2040677 w 4999285"/>
              <a:gd name="connsiteY8977" fmla="*/ 36043 h 1624990"/>
              <a:gd name="connsiteX8978" fmla="*/ 2033492 w 4999285"/>
              <a:gd name="connsiteY8978" fmla="*/ 35335 h 1624990"/>
              <a:gd name="connsiteX8979" fmla="*/ 2028131 w 4999285"/>
              <a:gd name="connsiteY8979" fmla="*/ 36014 h 1624990"/>
              <a:gd name="connsiteX8980" fmla="*/ 1985268 w 4999285"/>
              <a:gd name="connsiteY8980" fmla="*/ 33633 h 1624990"/>
              <a:gd name="connsiteX8981" fmla="*/ 1982717 w 4999285"/>
              <a:gd name="connsiteY8981" fmla="*/ 33478 h 1624990"/>
              <a:gd name="connsiteX8982" fmla="*/ 1968597 w 4999285"/>
              <a:gd name="connsiteY8982" fmla="*/ 36023 h 1624990"/>
              <a:gd name="connsiteX8983" fmla="*/ 1952325 w 4999285"/>
              <a:gd name="connsiteY8983" fmla="*/ 39192 h 1624990"/>
              <a:gd name="connsiteX8984" fmla="*/ 1955025 w 4999285"/>
              <a:gd name="connsiteY8984" fmla="*/ 36712 h 1624990"/>
              <a:gd name="connsiteX8985" fmla="*/ 1963725 w 4999285"/>
              <a:gd name="connsiteY8985" fmla="*/ 32327 h 1624990"/>
              <a:gd name="connsiteX8986" fmla="*/ 1961064 w 4999285"/>
              <a:gd name="connsiteY8986" fmla="*/ 32166 h 1624990"/>
              <a:gd name="connsiteX8987" fmla="*/ 1965268 w 4999285"/>
              <a:gd name="connsiteY8987" fmla="*/ 31549 h 1624990"/>
              <a:gd name="connsiteX8988" fmla="*/ 1971774 w 4999285"/>
              <a:gd name="connsiteY8988" fmla="*/ 28270 h 1624990"/>
              <a:gd name="connsiteX8989" fmla="*/ 1981278 w 4999285"/>
              <a:gd name="connsiteY8989" fmla="*/ 29201 h 1624990"/>
              <a:gd name="connsiteX8990" fmla="*/ 2097187 w 4999285"/>
              <a:gd name="connsiteY8990" fmla="*/ 12201 h 1624990"/>
              <a:gd name="connsiteX8991" fmla="*/ 2151030 w 4999285"/>
              <a:gd name="connsiteY8991" fmla="*/ 3818 h 1624990"/>
              <a:gd name="connsiteX8992" fmla="*/ 884205 w 4999285"/>
              <a:gd name="connsiteY8992" fmla="*/ 293 h 1624990"/>
              <a:gd name="connsiteX8993" fmla="*/ 899418 w 4999285"/>
              <a:gd name="connsiteY8993" fmla="*/ 6295 h 1624990"/>
              <a:gd name="connsiteX8994" fmla="*/ 891266 w 4999285"/>
              <a:gd name="connsiteY8994" fmla="*/ 21762 h 1624990"/>
              <a:gd name="connsiteX8995" fmla="*/ 879860 w 4999285"/>
              <a:gd name="connsiteY8995" fmla="*/ 27185 h 1624990"/>
              <a:gd name="connsiteX8996" fmla="*/ 870055 w 4999285"/>
              <a:gd name="connsiteY8996" fmla="*/ 25248 h 1624990"/>
              <a:gd name="connsiteX8997" fmla="*/ 861318 w 4999285"/>
              <a:gd name="connsiteY8997" fmla="*/ 25345 h 1624990"/>
              <a:gd name="connsiteX8998" fmla="*/ 870843 w 4999285"/>
              <a:gd name="connsiteY8998" fmla="*/ 30108 h 1624990"/>
              <a:gd name="connsiteX8999" fmla="*/ 872587 w 4999285"/>
              <a:gd name="connsiteY8999" fmla="*/ 30644 h 1624990"/>
              <a:gd name="connsiteX9000" fmla="*/ 865142 w 4999285"/>
              <a:gd name="connsiteY9000" fmla="*/ 34184 h 1624990"/>
              <a:gd name="connsiteX9001" fmla="*/ 867963 w 4999285"/>
              <a:gd name="connsiteY9001" fmla="*/ 34214 h 1624990"/>
              <a:gd name="connsiteX9002" fmla="*/ 878786 w 4999285"/>
              <a:gd name="connsiteY9002" fmla="*/ 32549 h 1624990"/>
              <a:gd name="connsiteX9003" fmla="*/ 880178 w 4999285"/>
              <a:gd name="connsiteY9003" fmla="*/ 32977 h 1624990"/>
              <a:gd name="connsiteX9004" fmla="*/ 910705 w 4999285"/>
              <a:gd name="connsiteY9004" fmla="*/ 27301 h 1624990"/>
              <a:gd name="connsiteX9005" fmla="*/ 917674 w 4999285"/>
              <a:gd name="connsiteY9005" fmla="*/ 34270 h 1624990"/>
              <a:gd name="connsiteX9006" fmla="*/ 938699 w 4999285"/>
              <a:gd name="connsiteY9006" fmla="*/ 36606 h 1624990"/>
              <a:gd name="connsiteX9007" fmla="*/ 941820 w 4999285"/>
              <a:gd name="connsiteY9007" fmla="*/ 34578 h 1624990"/>
              <a:gd name="connsiteX9008" fmla="*/ 959555 w 4999285"/>
              <a:gd name="connsiteY9008" fmla="*/ 23989 h 1624990"/>
              <a:gd name="connsiteX9009" fmla="*/ 937913 w 4999285"/>
              <a:gd name="connsiteY9009" fmla="*/ 17624 h 1624990"/>
              <a:gd name="connsiteX9010" fmla="*/ 939259 w 4999285"/>
              <a:gd name="connsiteY9010" fmla="*/ 17113 h 1624990"/>
              <a:gd name="connsiteX9011" fmla="*/ 961389 w 4999285"/>
              <a:gd name="connsiteY9011" fmla="*/ 22894 h 1624990"/>
              <a:gd name="connsiteX9012" fmla="*/ 973237 w 4999285"/>
              <a:gd name="connsiteY9012" fmla="*/ 15820 h 1624990"/>
              <a:gd name="connsiteX9013" fmla="*/ 976358 w 4999285"/>
              <a:gd name="connsiteY9013" fmla="*/ 22072 h 1624990"/>
              <a:gd name="connsiteX9014" fmla="*/ 976157 w 4999285"/>
              <a:gd name="connsiteY9014" fmla="*/ 25554 h 1624990"/>
              <a:gd name="connsiteX9015" fmla="*/ 986647 w 4999285"/>
              <a:gd name="connsiteY9015" fmla="*/ 26658 h 1624990"/>
              <a:gd name="connsiteX9016" fmla="*/ 993973 w 4999285"/>
              <a:gd name="connsiteY9016" fmla="*/ 21203 h 1624990"/>
              <a:gd name="connsiteX9017" fmla="*/ 1013718 w 4999285"/>
              <a:gd name="connsiteY9017" fmla="*/ 13439 h 1624990"/>
              <a:gd name="connsiteX9018" fmla="*/ 1018499 w 4999285"/>
              <a:gd name="connsiteY9018" fmla="*/ 25131 h 1624990"/>
              <a:gd name="connsiteX9019" fmla="*/ 1019036 w 4999285"/>
              <a:gd name="connsiteY9019" fmla="*/ 30067 h 1624990"/>
              <a:gd name="connsiteX9020" fmla="*/ 1028799 w 4999285"/>
              <a:gd name="connsiteY9020" fmla="*/ 31095 h 1624990"/>
              <a:gd name="connsiteX9021" fmla="*/ 1040117 w 4999285"/>
              <a:gd name="connsiteY9021" fmla="*/ 30007 h 1624990"/>
              <a:gd name="connsiteX9022" fmla="*/ 1054199 w 4999285"/>
              <a:gd name="connsiteY9022" fmla="*/ 18201 h 1624990"/>
              <a:gd name="connsiteX9023" fmla="*/ 1055318 w 4999285"/>
              <a:gd name="connsiteY9023" fmla="*/ 27504 h 1624990"/>
              <a:gd name="connsiteX9024" fmla="*/ 1055699 w 4999285"/>
              <a:gd name="connsiteY9024" fmla="*/ 28273 h 1624990"/>
              <a:gd name="connsiteX9025" fmla="*/ 1057374 w 4999285"/>
              <a:gd name="connsiteY9025" fmla="*/ 21570 h 1624990"/>
              <a:gd name="connsiteX9026" fmla="*/ 1066259 w 4999285"/>
              <a:gd name="connsiteY9026" fmla="*/ 27493 h 1624990"/>
              <a:gd name="connsiteX9027" fmla="*/ 1055810 w 4999285"/>
              <a:gd name="connsiteY9027" fmla="*/ 28498 h 1624990"/>
              <a:gd name="connsiteX9028" fmla="*/ 1058962 w 4999285"/>
              <a:gd name="connsiteY9028" fmla="*/ 34870 h 1624990"/>
              <a:gd name="connsiteX9029" fmla="*/ 1074060 w 4999285"/>
              <a:gd name="connsiteY9029" fmla="*/ 38098 h 1624990"/>
              <a:gd name="connsiteX9030" fmla="*/ 1076468 w 4999285"/>
              <a:gd name="connsiteY9030" fmla="*/ 38331 h 1624990"/>
              <a:gd name="connsiteX9031" fmla="*/ 1076424 w 4999285"/>
              <a:gd name="connsiteY9031" fmla="*/ 34270 h 1624990"/>
              <a:gd name="connsiteX9032" fmla="*/ 1066259 w 4999285"/>
              <a:gd name="connsiteY9032" fmla="*/ 27493 h 1624990"/>
              <a:gd name="connsiteX9033" fmla="*/ 1092509 w 4999285"/>
              <a:gd name="connsiteY9033" fmla="*/ 24969 h 1624990"/>
              <a:gd name="connsiteX9034" fmla="*/ 1095879 w 4999285"/>
              <a:gd name="connsiteY9034" fmla="*/ 30127 h 1624990"/>
              <a:gd name="connsiteX9035" fmla="*/ 1096865 w 4999285"/>
              <a:gd name="connsiteY9035" fmla="*/ 37980 h 1624990"/>
              <a:gd name="connsiteX9036" fmla="*/ 1090248 w 4999285"/>
              <a:gd name="connsiteY9036" fmla="*/ 39962 h 1624990"/>
              <a:gd name="connsiteX9037" fmla="*/ 1095964 w 4999285"/>
              <a:gd name="connsiteY9037" fmla="*/ 45677 h 1624990"/>
              <a:gd name="connsiteX9038" fmla="*/ 1097615 w 4999285"/>
              <a:gd name="connsiteY9038" fmla="*/ 43945 h 1624990"/>
              <a:gd name="connsiteX9039" fmla="*/ 1096865 w 4999285"/>
              <a:gd name="connsiteY9039" fmla="*/ 37980 h 1624990"/>
              <a:gd name="connsiteX9040" fmla="*/ 1098649 w 4999285"/>
              <a:gd name="connsiteY9040" fmla="*/ 37445 h 1624990"/>
              <a:gd name="connsiteX9041" fmla="*/ 1110282 w 4999285"/>
              <a:gd name="connsiteY9041" fmla="*/ 42098 h 1624990"/>
              <a:gd name="connsiteX9042" fmla="*/ 1117100 w 4999285"/>
              <a:gd name="connsiteY9042" fmla="*/ 39686 h 1624990"/>
              <a:gd name="connsiteX9043" fmla="*/ 1137543 w 4999285"/>
              <a:gd name="connsiteY9043" fmla="*/ 34870 h 1624990"/>
              <a:gd name="connsiteX9044" fmla="*/ 1146061 w 4999285"/>
              <a:gd name="connsiteY9044" fmla="*/ 35478 h 1624990"/>
              <a:gd name="connsiteX9045" fmla="*/ 1139924 w 4999285"/>
              <a:gd name="connsiteY9045" fmla="*/ 31095 h 1624990"/>
              <a:gd name="connsiteX9046" fmla="*/ 1132375 w 4999285"/>
              <a:gd name="connsiteY9046" fmla="*/ 25049 h 1624990"/>
              <a:gd name="connsiteX9047" fmla="*/ 1124762 w 4999285"/>
              <a:gd name="connsiteY9047" fmla="*/ 21868 h 1624990"/>
              <a:gd name="connsiteX9048" fmla="*/ 1193899 w 4999285"/>
              <a:gd name="connsiteY9048" fmla="*/ 15220 h 1624990"/>
              <a:gd name="connsiteX9049" fmla="*/ 1203424 w 4999285"/>
              <a:gd name="connsiteY9049" fmla="*/ 8870 h 1624990"/>
              <a:gd name="connsiteX9050" fmla="*/ 1193899 w 4999285"/>
              <a:gd name="connsiteY9050" fmla="*/ 21570 h 1624990"/>
              <a:gd name="connsiteX9051" fmla="*/ 1181528 w 4999285"/>
              <a:gd name="connsiteY9051" fmla="*/ 32148 h 1624990"/>
              <a:gd name="connsiteX9052" fmla="*/ 1181153 w 4999285"/>
              <a:gd name="connsiteY9052" fmla="*/ 32365 h 1624990"/>
              <a:gd name="connsiteX9053" fmla="*/ 1212037 w 4999285"/>
              <a:gd name="connsiteY9053" fmla="*/ 36995 h 1624990"/>
              <a:gd name="connsiteX9054" fmla="*/ 1216124 w 4999285"/>
              <a:gd name="connsiteY9054" fmla="*/ 34270 h 1624990"/>
              <a:gd name="connsiteX9055" fmla="*/ 1220347 w 4999285"/>
              <a:gd name="connsiteY9055" fmla="*/ 38308 h 1624990"/>
              <a:gd name="connsiteX9056" fmla="*/ 1236229 w 4999285"/>
              <a:gd name="connsiteY9056" fmla="*/ 40849 h 1624990"/>
              <a:gd name="connsiteX9057" fmla="*/ 1241524 w 4999285"/>
              <a:gd name="connsiteY9057" fmla="*/ 37445 h 1624990"/>
              <a:gd name="connsiteX9058" fmla="*/ 1254224 w 4999285"/>
              <a:gd name="connsiteY9058" fmla="*/ 34270 h 1624990"/>
              <a:gd name="connsiteX9059" fmla="*/ 1272891 w 4999285"/>
              <a:gd name="connsiteY9059" fmla="*/ 46715 h 1624990"/>
              <a:gd name="connsiteX9060" fmla="*/ 1273274 w 4999285"/>
              <a:gd name="connsiteY9060" fmla="*/ 46776 h 1624990"/>
              <a:gd name="connsiteX9061" fmla="*/ 1280418 w 4999285"/>
              <a:gd name="connsiteY9061" fmla="*/ 44395 h 1624990"/>
              <a:gd name="connsiteX9062" fmla="*/ 1281711 w 4999285"/>
              <a:gd name="connsiteY9062" fmla="*/ 52595 h 1624990"/>
              <a:gd name="connsiteX9063" fmla="*/ 1289517 w 4999285"/>
              <a:gd name="connsiteY9063" fmla="*/ 57799 h 1624990"/>
              <a:gd name="connsiteX9064" fmla="*/ 1294577 w 4999285"/>
              <a:gd name="connsiteY9064" fmla="*/ 57298 h 1624990"/>
              <a:gd name="connsiteX9065" fmla="*/ 1290948 w 4999285"/>
              <a:gd name="connsiteY9065" fmla="*/ 58752 h 1624990"/>
              <a:gd name="connsiteX9066" fmla="*/ 1292324 w 4999285"/>
              <a:gd name="connsiteY9066" fmla="*/ 59670 h 1624990"/>
              <a:gd name="connsiteX9067" fmla="*/ 1292357 w 4999285"/>
              <a:gd name="connsiteY9067" fmla="*/ 59706 h 1624990"/>
              <a:gd name="connsiteX9068" fmla="*/ 1289149 w 4999285"/>
              <a:gd name="connsiteY9068" fmla="*/ 59670 h 1624990"/>
              <a:gd name="connsiteX9069" fmla="*/ 1288494 w 4999285"/>
              <a:gd name="connsiteY9069" fmla="*/ 59736 h 1624990"/>
              <a:gd name="connsiteX9070" fmla="*/ 1285181 w 4999285"/>
              <a:gd name="connsiteY9070" fmla="*/ 61064 h 1624990"/>
              <a:gd name="connsiteX9071" fmla="*/ 1284709 w 4999285"/>
              <a:gd name="connsiteY9071" fmla="*/ 60117 h 1624990"/>
              <a:gd name="connsiteX9072" fmla="*/ 1250028 w 4999285"/>
              <a:gd name="connsiteY9072" fmla="*/ 63609 h 1624990"/>
              <a:gd name="connsiteX9073" fmla="*/ 1244221 w 4999285"/>
              <a:gd name="connsiteY9073" fmla="*/ 62282 h 1624990"/>
              <a:gd name="connsiteX9074" fmla="*/ 1242263 w 4999285"/>
              <a:gd name="connsiteY9074" fmla="*/ 62476 h 1624990"/>
              <a:gd name="connsiteX9075" fmla="*/ 1248772 w 4999285"/>
              <a:gd name="connsiteY9075" fmla="*/ 63736 h 1624990"/>
              <a:gd name="connsiteX9076" fmla="*/ 1228014 w 4999285"/>
              <a:gd name="connsiteY9076" fmla="*/ 65826 h 1624990"/>
              <a:gd name="connsiteX9077" fmla="*/ 1209315 w 4999285"/>
              <a:gd name="connsiteY9077" fmla="*/ 65809 h 1624990"/>
              <a:gd name="connsiteX9078" fmla="*/ 1208797 w 4999285"/>
              <a:gd name="connsiteY9078" fmla="*/ 65788 h 1624990"/>
              <a:gd name="connsiteX9079" fmla="*/ 1154511 w 4999285"/>
              <a:gd name="connsiteY9079" fmla="*/ 71162 h 1624990"/>
              <a:gd name="connsiteX9080" fmla="*/ 797024 w 4999285"/>
              <a:gd name="connsiteY9080" fmla="*/ 84876 h 1624990"/>
              <a:gd name="connsiteX9081" fmla="*/ 747278 w 4999285"/>
              <a:gd name="connsiteY9081" fmla="*/ 79599 h 1624990"/>
              <a:gd name="connsiteX9082" fmla="*/ 693374 w 4999285"/>
              <a:gd name="connsiteY9082" fmla="*/ 72075 h 1624990"/>
              <a:gd name="connsiteX9083" fmla="*/ 593824 w 4999285"/>
              <a:gd name="connsiteY9083" fmla="*/ 75545 h 1624990"/>
              <a:gd name="connsiteX9084" fmla="*/ 533721 w 4999285"/>
              <a:gd name="connsiteY9084" fmla="*/ 78784 h 1624990"/>
              <a:gd name="connsiteX9085" fmla="*/ 538103 w 4999285"/>
              <a:gd name="connsiteY9085" fmla="*/ 78913 h 1624990"/>
              <a:gd name="connsiteX9086" fmla="*/ 531233 w 4999285"/>
              <a:gd name="connsiteY9086" fmla="*/ 78997 h 1624990"/>
              <a:gd name="connsiteX9087" fmla="*/ 402876 w 4999285"/>
              <a:gd name="connsiteY9087" fmla="*/ 81238 h 1624990"/>
              <a:gd name="connsiteX9088" fmla="*/ 414328 w 4999285"/>
              <a:gd name="connsiteY9088" fmla="*/ 78477 h 1624990"/>
              <a:gd name="connsiteX9089" fmla="*/ 431899 w 4999285"/>
              <a:gd name="connsiteY9089" fmla="*/ 69195 h 1624990"/>
              <a:gd name="connsiteX9090" fmla="*/ 437537 w 4999285"/>
              <a:gd name="connsiteY9090" fmla="*/ 58249 h 1624990"/>
              <a:gd name="connsiteX9091" fmla="*/ 440820 w 4999285"/>
              <a:gd name="connsiteY9091" fmla="*/ 48050 h 1624990"/>
              <a:gd name="connsiteX9092" fmla="*/ 444599 w 4999285"/>
              <a:gd name="connsiteY9092" fmla="*/ 46970 h 1624990"/>
              <a:gd name="connsiteX9093" fmla="*/ 447365 w 4999285"/>
              <a:gd name="connsiteY9093" fmla="*/ 46674 h 1624990"/>
              <a:gd name="connsiteX9094" fmla="*/ 452077 w 4999285"/>
              <a:gd name="connsiteY9094" fmla="*/ 42442 h 1624990"/>
              <a:gd name="connsiteX9095" fmla="*/ 454124 w 4999285"/>
              <a:gd name="connsiteY9095" fmla="*/ 42014 h 1624990"/>
              <a:gd name="connsiteX9096" fmla="*/ 465564 w 4999285"/>
              <a:gd name="connsiteY9096" fmla="*/ 41477 h 1624990"/>
              <a:gd name="connsiteX9097" fmla="*/ 459557 w 4999285"/>
              <a:gd name="connsiteY9097" fmla="*/ 45367 h 1624990"/>
              <a:gd name="connsiteX9098" fmla="*/ 479195 w 4999285"/>
              <a:gd name="connsiteY9098" fmla="*/ 43264 h 1624990"/>
              <a:gd name="connsiteX9099" fmla="*/ 495399 w 4999285"/>
              <a:gd name="connsiteY9099" fmla="*/ 50145 h 1624990"/>
              <a:gd name="connsiteX9100" fmla="*/ 491892 w 4999285"/>
              <a:gd name="connsiteY9100" fmla="*/ 51937 h 1624990"/>
              <a:gd name="connsiteX9101" fmla="*/ 441424 w 4999285"/>
              <a:gd name="connsiteY9101" fmla="*/ 53320 h 1624990"/>
              <a:gd name="connsiteX9102" fmla="*/ 481031 w 4999285"/>
              <a:gd name="connsiteY9102" fmla="*/ 57487 h 1624990"/>
              <a:gd name="connsiteX9103" fmla="*/ 491892 w 4999285"/>
              <a:gd name="connsiteY9103" fmla="*/ 51937 h 1624990"/>
              <a:gd name="connsiteX9104" fmla="*/ 550628 w 4999285"/>
              <a:gd name="connsiteY9104" fmla="*/ 50328 h 1624990"/>
              <a:gd name="connsiteX9105" fmla="*/ 551344 w 4999285"/>
              <a:gd name="connsiteY9105" fmla="*/ 50844 h 1624990"/>
              <a:gd name="connsiteX9106" fmla="*/ 554587 w 4999285"/>
              <a:gd name="connsiteY9106" fmla="*/ 53571 h 1624990"/>
              <a:gd name="connsiteX9107" fmla="*/ 553289 w 4999285"/>
              <a:gd name="connsiteY9107" fmla="*/ 50255 h 1624990"/>
              <a:gd name="connsiteX9108" fmla="*/ 575751 w 4999285"/>
              <a:gd name="connsiteY9108" fmla="*/ 49640 h 1624990"/>
              <a:gd name="connsiteX9109" fmla="*/ 575907 w 4999285"/>
              <a:gd name="connsiteY9109" fmla="*/ 49826 h 1624990"/>
              <a:gd name="connsiteX9110" fmla="*/ 616049 w 4999285"/>
              <a:gd name="connsiteY9110" fmla="*/ 59670 h 1624990"/>
              <a:gd name="connsiteX9111" fmla="*/ 620034 w 4999285"/>
              <a:gd name="connsiteY9111" fmla="*/ 56733 h 1624990"/>
              <a:gd name="connsiteX9112" fmla="*/ 620023 w 4999285"/>
              <a:gd name="connsiteY9112" fmla="*/ 49433 h 1624990"/>
              <a:gd name="connsiteX9113" fmla="*/ 626113 w 4999285"/>
              <a:gd name="connsiteY9113" fmla="*/ 50886 h 1624990"/>
              <a:gd name="connsiteX9114" fmla="*/ 641449 w 4999285"/>
              <a:gd name="connsiteY9114" fmla="*/ 50145 h 1624990"/>
              <a:gd name="connsiteX9115" fmla="*/ 642692 w 4999285"/>
              <a:gd name="connsiteY9115" fmla="*/ 48618 h 1624990"/>
              <a:gd name="connsiteX9116" fmla="*/ 636602 w 4999285"/>
              <a:gd name="connsiteY9116" fmla="*/ 47973 h 1624990"/>
              <a:gd name="connsiteX9117" fmla="*/ 619603 w 4999285"/>
              <a:gd name="connsiteY9117" fmla="*/ 48438 h 1624990"/>
              <a:gd name="connsiteX9118" fmla="*/ 618470 w 4999285"/>
              <a:gd name="connsiteY9118" fmla="*/ 46053 h 1624990"/>
              <a:gd name="connsiteX9119" fmla="*/ 580331 w 4999285"/>
              <a:gd name="connsiteY9119" fmla="*/ 42014 h 1624990"/>
              <a:gd name="connsiteX9120" fmla="*/ 582232 w 4999285"/>
              <a:gd name="connsiteY9120" fmla="*/ 40135 h 1624990"/>
              <a:gd name="connsiteX9121" fmla="*/ 568094 w 4999285"/>
              <a:gd name="connsiteY9121" fmla="*/ 40539 h 1624990"/>
              <a:gd name="connsiteX9122" fmla="*/ 565219 w 4999285"/>
              <a:gd name="connsiteY9122" fmla="*/ 37121 h 1624990"/>
              <a:gd name="connsiteX9123" fmla="*/ 569131 w 4999285"/>
              <a:gd name="connsiteY9123" fmla="*/ 36620 h 1624990"/>
              <a:gd name="connsiteX9124" fmla="*/ 564961 w 4999285"/>
              <a:gd name="connsiteY9124" fmla="*/ 36815 h 1624990"/>
              <a:gd name="connsiteX9125" fmla="*/ 565219 w 4999285"/>
              <a:gd name="connsiteY9125" fmla="*/ 37121 h 1624990"/>
              <a:gd name="connsiteX9126" fmla="*/ 556174 w 4999285"/>
              <a:gd name="connsiteY9126" fmla="*/ 38279 h 1624990"/>
              <a:gd name="connsiteX9127" fmla="*/ 557028 w 4999285"/>
              <a:gd name="connsiteY9127" fmla="*/ 37187 h 1624990"/>
              <a:gd name="connsiteX9128" fmla="*/ 555526 w 4999285"/>
              <a:gd name="connsiteY9128" fmla="*/ 37258 h 1624990"/>
              <a:gd name="connsiteX9129" fmla="*/ 554876 w 4999285"/>
              <a:gd name="connsiteY9129" fmla="*/ 38446 h 1624990"/>
              <a:gd name="connsiteX9130" fmla="*/ 552760 w 4999285"/>
              <a:gd name="connsiteY9130" fmla="*/ 38717 h 1624990"/>
              <a:gd name="connsiteX9131" fmla="*/ 535809 w 4999285"/>
              <a:gd name="connsiteY9131" fmla="*/ 39635 h 1624990"/>
              <a:gd name="connsiteX9132" fmla="*/ 533919 w 4999285"/>
              <a:gd name="connsiteY9132" fmla="*/ 38271 h 1624990"/>
              <a:gd name="connsiteX9133" fmla="*/ 498395 w 4999285"/>
              <a:gd name="connsiteY9133" fmla="*/ 39937 h 1624990"/>
              <a:gd name="connsiteX9134" fmla="*/ 501697 w 4999285"/>
              <a:gd name="connsiteY9134" fmla="*/ 41250 h 1624990"/>
              <a:gd name="connsiteX9135" fmla="*/ 495399 w 4999285"/>
              <a:gd name="connsiteY9135" fmla="*/ 40620 h 1624990"/>
              <a:gd name="connsiteX9136" fmla="*/ 492010 w 4999285"/>
              <a:gd name="connsiteY9136" fmla="*/ 40237 h 1624990"/>
              <a:gd name="connsiteX9137" fmla="*/ 465564 w 4999285"/>
              <a:gd name="connsiteY9137" fmla="*/ 41477 h 1624990"/>
              <a:gd name="connsiteX9138" fmla="*/ 468412 w 4999285"/>
              <a:gd name="connsiteY9138" fmla="*/ 39633 h 1624990"/>
              <a:gd name="connsiteX9139" fmla="*/ 473034 w 4999285"/>
              <a:gd name="connsiteY9139" fmla="*/ 38092 h 1624990"/>
              <a:gd name="connsiteX9140" fmla="*/ 460495 w 4999285"/>
              <a:gd name="connsiteY9140" fmla="*/ 36675 h 1624990"/>
              <a:gd name="connsiteX9141" fmla="*/ 454995 w 4999285"/>
              <a:gd name="connsiteY9141" fmla="*/ 39822 h 1624990"/>
              <a:gd name="connsiteX9142" fmla="*/ 452077 w 4999285"/>
              <a:gd name="connsiteY9142" fmla="*/ 42442 h 1624990"/>
              <a:gd name="connsiteX9143" fmla="*/ 441943 w 4999285"/>
              <a:gd name="connsiteY9143" fmla="*/ 44563 h 1624990"/>
              <a:gd name="connsiteX9144" fmla="*/ 440820 w 4999285"/>
              <a:gd name="connsiteY9144" fmla="*/ 48050 h 1624990"/>
              <a:gd name="connsiteX9145" fmla="*/ 422374 w 4999285"/>
              <a:gd name="connsiteY9145" fmla="*/ 53320 h 1624990"/>
              <a:gd name="connsiteX9146" fmla="*/ 396974 w 4999285"/>
              <a:gd name="connsiteY9146" fmla="*/ 66020 h 1624990"/>
              <a:gd name="connsiteX9147" fmla="*/ 379384 w 4999285"/>
              <a:gd name="connsiteY9147" fmla="*/ 60754 h 1624990"/>
              <a:gd name="connsiteX9148" fmla="*/ 376809 w 4999285"/>
              <a:gd name="connsiteY9148" fmla="*/ 59650 h 1624990"/>
              <a:gd name="connsiteX9149" fmla="*/ 343418 w 4999285"/>
              <a:gd name="connsiteY9149" fmla="*/ 62685 h 1624990"/>
              <a:gd name="connsiteX9150" fmla="*/ 335882 w 4999285"/>
              <a:gd name="connsiteY9150" fmla="*/ 65858 h 1624990"/>
              <a:gd name="connsiteX9151" fmla="*/ 336405 w 4999285"/>
              <a:gd name="connsiteY9151" fmla="*/ 63323 h 1624990"/>
              <a:gd name="connsiteX9152" fmla="*/ 335062 w 4999285"/>
              <a:gd name="connsiteY9152" fmla="*/ 63445 h 1624990"/>
              <a:gd name="connsiteX9153" fmla="*/ 329743 w 4999285"/>
              <a:gd name="connsiteY9153" fmla="*/ 64221 h 1624990"/>
              <a:gd name="connsiteX9154" fmla="*/ 330630 w 4999285"/>
              <a:gd name="connsiteY9154" fmla="*/ 68069 h 1624990"/>
              <a:gd name="connsiteX9155" fmla="*/ 330299 w 4999285"/>
              <a:gd name="connsiteY9155" fmla="*/ 68209 h 1624990"/>
              <a:gd name="connsiteX9156" fmla="*/ 296962 w 4999285"/>
              <a:gd name="connsiteY9156" fmla="*/ 75352 h 1624990"/>
              <a:gd name="connsiteX9157" fmla="*/ 280293 w 4999285"/>
              <a:gd name="connsiteY9157" fmla="*/ 87259 h 1624990"/>
              <a:gd name="connsiteX9158" fmla="*/ 292199 w 4999285"/>
              <a:gd name="connsiteY9158" fmla="*/ 75352 h 1624990"/>
              <a:gd name="connsiteX9159" fmla="*/ 277912 w 4999285"/>
              <a:gd name="connsiteY9159" fmla="*/ 72971 h 1624990"/>
              <a:gd name="connsiteX9160" fmla="*/ 235049 w 4999285"/>
              <a:gd name="connsiteY9160" fmla="*/ 80115 h 1624990"/>
              <a:gd name="connsiteX9161" fmla="*/ 233783 w 4999285"/>
              <a:gd name="connsiteY9161" fmla="*/ 78215 h 1624990"/>
              <a:gd name="connsiteX9162" fmla="*/ 220762 w 4999285"/>
              <a:gd name="connsiteY9162" fmla="*/ 80114 h 1624990"/>
              <a:gd name="connsiteX9163" fmla="*/ 224843 w 4999285"/>
              <a:gd name="connsiteY9163" fmla="*/ 78521 h 1624990"/>
              <a:gd name="connsiteX9164" fmla="*/ 232672 w 4999285"/>
              <a:gd name="connsiteY9164" fmla="*/ 76549 h 1624990"/>
              <a:gd name="connsiteX9165" fmla="*/ 230287 w 4999285"/>
              <a:gd name="connsiteY9165" fmla="*/ 72971 h 1624990"/>
              <a:gd name="connsiteX9166" fmla="*/ 174798 w 4999285"/>
              <a:gd name="connsiteY9166" fmla="*/ 67520 h 1624990"/>
              <a:gd name="connsiteX9167" fmla="*/ 169446 w 4999285"/>
              <a:gd name="connsiteY9167" fmla="*/ 67057 h 1624990"/>
              <a:gd name="connsiteX9168" fmla="*/ 173137 w 4999285"/>
              <a:gd name="connsiteY9168" fmla="*/ 65827 h 1624990"/>
              <a:gd name="connsiteX9169" fmla="*/ 168532 w 4999285"/>
              <a:gd name="connsiteY9169" fmla="*/ 66978 h 1624990"/>
              <a:gd name="connsiteX9170" fmla="*/ 154717 w 4999285"/>
              <a:gd name="connsiteY9170" fmla="*/ 65784 h 1624990"/>
              <a:gd name="connsiteX9171" fmla="*/ 170475 w 4999285"/>
              <a:gd name="connsiteY9171" fmla="*/ 50935 h 1624990"/>
              <a:gd name="connsiteX9172" fmla="*/ 178159 w 4999285"/>
              <a:gd name="connsiteY9172" fmla="*/ 43001 h 1624990"/>
              <a:gd name="connsiteX9173" fmla="*/ 171581 w 4999285"/>
              <a:gd name="connsiteY9173" fmla="*/ 53805 h 1624990"/>
              <a:gd name="connsiteX9174" fmla="*/ 187424 w 4999285"/>
              <a:gd name="connsiteY9174" fmla="*/ 61065 h 1624990"/>
              <a:gd name="connsiteX9175" fmla="*/ 242193 w 4999285"/>
              <a:gd name="connsiteY9175" fmla="*/ 42015 h 1624990"/>
              <a:gd name="connsiteX9176" fmla="*/ 233845 w 4999285"/>
              <a:gd name="connsiteY9176" fmla="*/ 31761 h 1624990"/>
              <a:gd name="connsiteX9177" fmla="*/ 273773 w 4999285"/>
              <a:gd name="connsiteY9177" fmla="*/ 37148 h 1624990"/>
              <a:gd name="connsiteX9178" fmla="*/ 277912 w 4999285"/>
              <a:gd name="connsiteY9178" fmla="*/ 34870 h 1624990"/>
              <a:gd name="connsiteX9179" fmla="*/ 279629 w 4999285"/>
              <a:gd name="connsiteY9179" fmla="*/ 37938 h 1624990"/>
              <a:gd name="connsiteX9180" fmla="*/ 291209 w 4999285"/>
              <a:gd name="connsiteY9180" fmla="*/ 39500 h 1624990"/>
              <a:gd name="connsiteX9181" fmla="*/ 292650 w 4999285"/>
              <a:gd name="connsiteY9181" fmla="*/ 38584 h 1624990"/>
              <a:gd name="connsiteX9182" fmla="*/ 311249 w 4999285"/>
              <a:gd name="connsiteY9182" fmla="*/ 27726 h 1624990"/>
              <a:gd name="connsiteX9183" fmla="*/ 304106 w 4999285"/>
              <a:gd name="connsiteY9183" fmla="*/ 32489 h 1624990"/>
              <a:gd name="connsiteX9184" fmla="*/ 284148 w 4999285"/>
              <a:gd name="connsiteY9184" fmla="*/ 48818 h 1624990"/>
              <a:gd name="connsiteX9185" fmla="*/ 282674 w 4999285"/>
              <a:gd name="connsiteY9185" fmla="*/ 49158 h 1624990"/>
              <a:gd name="connsiteX9186" fmla="*/ 281884 w 4999285"/>
              <a:gd name="connsiteY9186" fmla="*/ 44212 h 1624990"/>
              <a:gd name="connsiteX9187" fmla="*/ 285650 w 4999285"/>
              <a:gd name="connsiteY9187" fmla="*/ 43039 h 1624990"/>
              <a:gd name="connsiteX9188" fmla="*/ 290848 w 4999285"/>
              <a:gd name="connsiteY9188" fmla="*/ 39730 h 1624990"/>
              <a:gd name="connsiteX9189" fmla="*/ 281025 w 4999285"/>
              <a:gd name="connsiteY9189" fmla="*/ 40432 h 1624990"/>
              <a:gd name="connsiteX9190" fmla="*/ 281382 w 4999285"/>
              <a:gd name="connsiteY9190" fmla="*/ 41070 h 1624990"/>
              <a:gd name="connsiteX9191" fmla="*/ 281884 w 4999285"/>
              <a:gd name="connsiteY9191" fmla="*/ 44212 h 1624990"/>
              <a:gd name="connsiteX9192" fmla="*/ 266006 w 4999285"/>
              <a:gd name="connsiteY9192" fmla="*/ 49158 h 1624990"/>
              <a:gd name="connsiteX9193" fmla="*/ 268892 w 4999285"/>
              <a:gd name="connsiteY9193" fmla="*/ 41299 h 1624990"/>
              <a:gd name="connsiteX9194" fmla="*/ 258862 w 4999285"/>
              <a:gd name="connsiteY9194" fmla="*/ 42015 h 1624990"/>
              <a:gd name="connsiteX9195" fmla="*/ 251718 w 4999285"/>
              <a:gd name="connsiteY9195" fmla="*/ 44396 h 1624990"/>
              <a:gd name="connsiteX9196" fmla="*/ 290066 w 4999285"/>
              <a:gd name="connsiteY9196" fmla="*/ 56093 h 1624990"/>
              <a:gd name="connsiteX9197" fmla="*/ 302760 w 4999285"/>
              <a:gd name="connsiteY9197" fmla="*/ 56163 h 1624990"/>
              <a:gd name="connsiteX9198" fmla="*/ 320774 w 4999285"/>
              <a:gd name="connsiteY9198" fmla="*/ 49158 h 1624990"/>
              <a:gd name="connsiteX9199" fmla="*/ 320241 w 4999285"/>
              <a:gd name="connsiteY9199" fmla="*/ 47347 h 1624990"/>
              <a:gd name="connsiteX9200" fmla="*/ 317599 w 4999285"/>
              <a:gd name="connsiteY9200" fmla="*/ 46970 h 1624990"/>
              <a:gd name="connsiteX9201" fmla="*/ 320124 w 4999285"/>
              <a:gd name="connsiteY9201" fmla="*/ 46951 h 1624990"/>
              <a:gd name="connsiteX9202" fmla="*/ 319516 w 4999285"/>
              <a:gd name="connsiteY9202" fmla="*/ 44886 h 1624990"/>
              <a:gd name="connsiteX9203" fmla="*/ 318853 w 4999285"/>
              <a:gd name="connsiteY9203" fmla="*/ 44562 h 1624990"/>
              <a:gd name="connsiteX9204" fmla="*/ 346177 w 4999285"/>
              <a:gd name="connsiteY9204" fmla="*/ 38317 h 1624990"/>
              <a:gd name="connsiteX9205" fmla="*/ 335062 w 4999285"/>
              <a:gd name="connsiteY9205" fmla="*/ 42014 h 1624990"/>
              <a:gd name="connsiteX9206" fmla="*/ 358259 w 4999285"/>
              <a:gd name="connsiteY9206" fmla="*/ 39357 h 1624990"/>
              <a:gd name="connsiteX9207" fmla="*/ 352524 w 4999285"/>
              <a:gd name="connsiteY9207" fmla="*/ 37445 h 1624990"/>
              <a:gd name="connsiteX9208" fmla="*/ 352733 w 4999285"/>
              <a:gd name="connsiteY9208" fmla="*/ 36818 h 1624990"/>
              <a:gd name="connsiteX9209" fmla="*/ 346177 w 4999285"/>
              <a:gd name="connsiteY9209" fmla="*/ 38317 h 1624990"/>
              <a:gd name="connsiteX9210" fmla="*/ 348074 w 4999285"/>
              <a:gd name="connsiteY9210" fmla="*/ 37686 h 1624990"/>
              <a:gd name="connsiteX9211" fmla="*/ 352779 w 4999285"/>
              <a:gd name="connsiteY9211" fmla="*/ 36681 h 1624990"/>
              <a:gd name="connsiteX9212" fmla="*/ 354790 w 4999285"/>
              <a:gd name="connsiteY9212" fmla="*/ 30648 h 1624990"/>
              <a:gd name="connsiteX9213" fmla="*/ 375093 w 4999285"/>
              <a:gd name="connsiteY9213" fmla="*/ 29596 h 1624990"/>
              <a:gd name="connsiteX9214" fmla="*/ 378868 w 4999285"/>
              <a:gd name="connsiteY9214" fmla="*/ 28947 h 1624990"/>
              <a:gd name="connsiteX9215" fmla="*/ 418560 w 4999285"/>
              <a:gd name="connsiteY9215" fmla="*/ 31935 h 1624990"/>
              <a:gd name="connsiteX9216" fmla="*/ 444623 w 4999285"/>
              <a:gd name="connsiteY9216" fmla="*/ 34881 h 1624990"/>
              <a:gd name="connsiteX9217" fmla="*/ 443925 w 4999285"/>
              <a:gd name="connsiteY9217" fmla="*/ 37457 h 1624990"/>
              <a:gd name="connsiteX9218" fmla="*/ 454797 w 4999285"/>
              <a:gd name="connsiteY9218" fmla="*/ 36031 h 1624990"/>
              <a:gd name="connsiteX9219" fmla="*/ 444623 w 4999285"/>
              <a:gd name="connsiteY9219" fmla="*/ 34881 h 1624990"/>
              <a:gd name="connsiteX9220" fmla="*/ 445836 w 4999285"/>
              <a:gd name="connsiteY9220" fmla="*/ 30403 h 1624990"/>
              <a:gd name="connsiteX9221" fmla="*/ 447774 w 4999285"/>
              <a:gd name="connsiteY9221" fmla="*/ 24745 h 1624990"/>
              <a:gd name="connsiteX9222" fmla="*/ 478087 w 4999285"/>
              <a:gd name="connsiteY9222" fmla="*/ 31864 h 1624990"/>
              <a:gd name="connsiteX9223" fmla="*/ 486925 w 4999285"/>
              <a:gd name="connsiteY9223" fmla="*/ 35378 h 1624990"/>
              <a:gd name="connsiteX9224" fmla="*/ 500112 w 4999285"/>
              <a:gd name="connsiteY9224" fmla="*/ 33205 h 1624990"/>
              <a:gd name="connsiteX9225" fmla="*/ 510576 w 4999285"/>
              <a:gd name="connsiteY9225" fmla="*/ 35066 h 1624990"/>
              <a:gd name="connsiteX9226" fmla="*/ 529579 w 4999285"/>
              <a:gd name="connsiteY9226" fmla="*/ 35140 h 1624990"/>
              <a:gd name="connsiteX9227" fmla="*/ 523974 w 4999285"/>
              <a:gd name="connsiteY9227" fmla="*/ 31095 h 1624990"/>
              <a:gd name="connsiteX9228" fmla="*/ 524160 w 4999285"/>
              <a:gd name="connsiteY9228" fmla="*/ 31028 h 1624990"/>
              <a:gd name="connsiteX9229" fmla="*/ 507337 w 4999285"/>
              <a:gd name="connsiteY9229" fmla="*/ 32015 h 1624990"/>
              <a:gd name="connsiteX9230" fmla="*/ 500112 w 4999285"/>
              <a:gd name="connsiteY9230" fmla="*/ 33205 h 1624990"/>
              <a:gd name="connsiteX9231" fmla="*/ 482699 w 4999285"/>
              <a:gd name="connsiteY9231" fmla="*/ 30108 h 1624990"/>
              <a:gd name="connsiteX9232" fmla="*/ 511274 w 4999285"/>
              <a:gd name="connsiteY9232" fmla="*/ 6295 h 1624990"/>
              <a:gd name="connsiteX9233" fmla="*/ 544612 w 4999285"/>
              <a:gd name="connsiteY9233" fmla="*/ 18201 h 1624990"/>
              <a:gd name="connsiteX9234" fmla="*/ 554744 w 4999285"/>
              <a:gd name="connsiteY9234" fmla="*/ 20043 h 1624990"/>
              <a:gd name="connsiteX9235" fmla="*/ 558585 w 4999285"/>
              <a:gd name="connsiteY9235" fmla="*/ 18664 h 1624990"/>
              <a:gd name="connsiteX9236" fmla="*/ 593824 w 4999285"/>
              <a:gd name="connsiteY9236" fmla="*/ 8870 h 1624990"/>
              <a:gd name="connsiteX9237" fmla="*/ 622399 w 4999285"/>
              <a:gd name="connsiteY9237" fmla="*/ 15220 h 1624990"/>
              <a:gd name="connsiteX9238" fmla="*/ 608564 w 4999285"/>
              <a:gd name="connsiteY9238" fmla="*/ 28398 h 1624990"/>
              <a:gd name="connsiteX9239" fmla="*/ 605181 w 4999285"/>
              <a:gd name="connsiteY9239" fmla="*/ 29340 h 1624990"/>
              <a:gd name="connsiteX9240" fmla="*/ 639862 w 4999285"/>
              <a:gd name="connsiteY9240" fmla="*/ 25345 h 1624990"/>
              <a:gd name="connsiteX9241" fmla="*/ 658158 w 4999285"/>
              <a:gd name="connsiteY9241" fmla="*/ 26454 h 1624990"/>
              <a:gd name="connsiteX9242" fmla="*/ 663674 w 4999285"/>
              <a:gd name="connsiteY9242" fmla="*/ 15220 h 1624990"/>
              <a:gd name="connsiteX9243" fmla="*/ 668827 w 4999285"/>
              <a:gd name="connsiteY9243" fmla="*/ 27101 h 1624990"/>
              <a:gd name="connsiteX9244" fmla="*/ 694239 w 4999285"/>
              <a:gd name="connsiteY9244" fmla="*/ 28641 h 1624990"/>
              <a:gd name="connsiteX9245" fmla="*/ 670975 w 4999285"/>
              <a:gd name="connsiteY9245" fmla="*/ 32053 h 1624990"/>
              <a:gd name="connsiteX9246" fmla="*/ 671760 w 4999285"/>
              <a:gd name="connsiteY9246" fmla="*/ 33865 h 1624990"/>
              <a:gd name="connsiteX9247" fmla="*/ 671838 w 4999285"/>
              <a:gd name="connsiteY9247" fmla="*/ 33981 h 1624990"/>
              <a:gd name="connsiteX9248" fmla="*/ 677103 w 4999285"/>
              <a:gd name="connsiteY9248" fmla="*/ 34199 h 1624990"/>
              <a:gd name="connsiteX9249" fmla="*/ 683401 w 4999285"/>
              <a:gd name="connsiteY9249" fmla="*/ 36076 h 1624990"/>
              <a:gd name="connsiteX9250" fmla="*/ 685500 w 4999285"/>
              <a:gd name="connsiteY9250" fmla="*/ 35667 h 1624990"/>
              <a:gd name="connsiteX9251" fmla="*/ 684650 w 4999285"/>
              <a:gd name="connsiteY9251" fmla="*/ 36449 h 1624990"/>
              <a:gd name="connsiteX9252" fmla="*/ 711178 w 4999285"/>
              <a:gd name="connsiteY9252" fmla="*/ 44359 h 1624990"/>
              <a:gd name="connsiteX9253" fmla="*/ 711090 w 4999285"/>
              <a:gd name="connsiteY9253" fmla="*/ 44769 h 1624990"/>
              <a:gd name="connsiteX9254" fmla="*/ 711402 w 4999285"/>
              <a:gd name="connsiteY9254" fmla="*/ 44807 h 1624990"/>
              <a:gd name="connsiteX9255" fmla="*/ 712424 w 4999285"/>
              <a:gd name="connsiteY9255" fmla="*/ 48906 h 1624990"/>
              <a:gd name="connsiteX9256" fmla="*/ 736699 w 4999285"/>
              <a:gd name="connsiteY9256" fmla="*/ 53320 h 1624990"/>
              <a:gd name="connsiteX9257" fmla="*/ 725600 w 4999285"/>
              <a:gd name="connsiteY9257" fmla="*/ 45392 h 1624990"/>
              <a:gd name="connsiteX9258" fmla="*/ 741971 w 4999285"/>
              <a:gd name="connsiteY9258" fmla="*/ 41604 h 1624990"/>
              <a:gd name="connsiteX9259" fmla="*/ 755749 w 4999285"/>
              <a:gd name="connsiteY9259" fmla="*/ 40620 h 1624990"/>
              <a:gd name="connsiteX9260" fmla="*/ 756598 w 4999285"/>
              <a:gd name="connsiteY9260" fmla="*/ 40240 h 1624990"/>
              <a:gd name="connsiteX9261" fmla="*/ 745494 w 4999285"/>
              <a:gd name="connsiteY9261" fmla="*/ 40099 h 1624990"/>
              <a:gd name="connsiteX9262" fmla="*/ 746224 w 4999285"/>
              <a:gd name="connsiteY9262" fmla="*/ 40620 h 1624990"/>
              <a:gd name="connsiteX9263" fmla="*/ 741971 w 4999285"/>
              <a:gd name="connsiteY9263" fmla="*/ 41604 h 1624990"/>
              <a:gd name="connsiteX9264" fmla="*/ 722267 w 4999285"/>
              <a:gd name="connsiteY9264" fmla="*/ 43012 h 1624990"/>
              <a:gd name="connsiteX9265" fmla="*/ 717694 w 4999285"/>
              <a:gd name="connsiteY9265" fmla="*/ 39745 h 1624990"/>
              <a:gd name="connsiteX9266" fmla="*/ 708918 w 4999285"/>
              <a:gd name="connsiteY9266" fmla="*/ 39633 h 1624990"/>
              <a:gd name="connsiteX9267" fmla="*/ 714794 w 4999285"/>
              <a:gd name="connsiteY9267" fmla="*/ 37674 h 1624990"/>
              <a:gd name="connsiteX9268" fmla="*/ 714474 w 4999285"/>
              <a:gd name="connsiteY9268" fmla="*/ 37445 h 1624990"/>
              <a:gd name="connsiteX9269" fmla="*/ 734526 w 4999285"/>
              <a:gd name="connsiteY9269" fmla="*/ 32274 h 1624990"/>
              <a:gd name="connsiteX9270" fmla="*/ 739026 w 4999285"/>
              <a:gd name="connsiteY9270" fmla="*/ 35485 h 1624990"/>
              <a:gd name="connsiteX9271" fmla="*/ 773074 w 4999285"/>
              <a:gd name="connsiteY9271" fmla="*/ 32866 h 1624990"/>
              <a:gd name="connsiteX9272" fmla="*/ 773852 w 4999285"/>
              <a:gd name="connsiteY9272" fmla="*/ 32518 h 1624990"/>
              <a:gd name="connsiteX9273" fmla="*/ 766667 w 4999285"/>
              <a:gd name="connsiteY9273" fmla="*/ 31810 h 1624990"/>
              <a:gd name="connsiteX9274" fmla="*/ 761306 w 4999285"/>
              <a:gd name="connsiteY9274" fmla="*/ 32489 h 1624990"/>
              <a:gd name="connsiteX9275" fmla="*/ 718443 w 4999285"/>
              <a:gd name="connsiteY9275" fmla="*/ 30108 h 1624990"/>
              <a:gd name="connsiteX9276" fmla="*/ 715892 w 4999285"/>
              <a:gd name="connsiteY9276" fmla="*/ 29953 h 1624990"/>
              <a:gd name="connsiteX9277" fmla="*/ 701772 w 4999285"/>
              <a:gd name="connsiteY9277" fmla="*/ 32498 h 1624990"/>
              <a:gd name="connsiteX9278" fmla="*/ 685500 w 4999285"/>
              <a:gd name="connsiteY9278" fmla="*/ 35667 h 1624990"/>
              <a:gd name="connsiteX9279" fmla="*/ 688200 w 4999285"/>
              <a:gd name="connsiteY9279" fmla="*/ 33187 h 1624990"/>
              <a:gd name="connsiteX9280" fmla="*/ 696900 w 4999285"/>
              <a:gd name="connsiteY9280" fmla="*/ 28802 h 1624990"/>
              <a:gd name="connsiteX9281" fmla="*/ 694239 w 4999285"/>
              <a:gd name="connsiteY9281" fmla="*/ 28641 h 1624990"/>
              <a:gd name="connsiteX9282" fmla="*/ 698443 w 4999285"/>
              <a:gd name="connsiteY9282" fmla="*/ 28024 h 1624990"/>
              <a:gd name="connsiteX9283" fmla="*/ 704949 w 4999285"/>
              <a:gd name="connsiteY9283" fmla="*/ 24745 h 1624990"/>
              <a:gd name="connsiteX9284" fmla="*/ 714453 w 4999285"/>
              <a:gd name="connsiteY9284" fmla="*/ 25676 h 1624990"/>
              <a:gd name="connsiteX9285" fmla="*/ 830362 w 4999285"/>
              <a:gd name="connsiteY9285" fmla="*/ 8676 h 1624990"/>
              <a:gd name="connsiteX9286" fmla="*/ 884205 w 4999285"/>
              <a:gd name="connsiteY9286" fmla="*/ 293 h 1624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</a:cxnLst>
            <a:rect l="l" t="t" r="r" b="b"/>
            <a:pathLst>
              <a:path w="4999285" h="1624990">
                <a:moveTo>
                  <a:pt x="189199" y="1613446"/>
                </a:moveTo>
                <a:lnTo>
                  <a:pt x="193482" y="1617870"/>
                </a:lnTo>
                <a:cubicBezTo>
                  <a:pt x="197709" y="1622710"/>
                  <a:pt x="195329" y="1621376"/>
                  <a:pt x="191725" y="1617595"/>
                </a:cubicBezTo>
                <a:close/>
                <a:moveTo>
                  <a:pt x="4073929" y="1611059"/>
                </a:moveTo>
                <a:lnTo>
                  <a:pt x="4091136" y="1616120"/>
                </a:lnTo>
                <a:cubicBezTo>
                  <a:pt x="4096067" y="1617764"/>
                  <a:pt x="4096041" y="1617829"/>
                  <a:pt x="4092907" y="1616943"/>
                </a:cubicBezTo>
                <a:cubicBezTo>
                  <a:pt x="4089774" y="1616057"/>
                  <a:pt x="4083534" y="1614221"/>
                  <a:pt x="4076039" y="1612061"/>
                </a:cubicBezTo>
                <a:lnTo>
                  <a:pt x="4072930" y="1611248"/>
                </a:lnTo>
                <a:close/>
                <a:moveTo>
                  <a:pt x="4060026" y="1607877"/>
                </a:moveTo>
                <a:lnTo>
                  <a:pt x="4072930" y="1611248"/>
                </a:lnTo>
                <a:lnTo>
                  <a:pt x="4060142" y="1613672"/>
                </a:lnTo>
                <a:cubicBezTo>
                  <a:pt x="4053918" y="1614851"/>
                  <a:pt x="4048689" y="1615706"/>
                  <a:pt x="4045948" y="1615747"/>
                </a:cubicBezTo>
                <a:cubicBezTo>
                  <a:pt x="4043208" y="1615788"/>
                  <a:pt x="4042956" y="1615017"/>
                  <a:pt x="4046686" y="1612945"/>
                </a:cubicBezTo>
                <a:close/>
                <a:moveTo>
                  <a:pt x="2807104" y="1607534"/>
                </a:moveTo>
                <a:lnTo>
                  <a:pt x="2824311" y="1612595"/>
                </a:lnTo>
                <a:cubicBezTo>
                  <a:pt x="2829242" y="1614239"/>
                  <a:pt x="2829216" y="1614304"/>
                  <a:pt x="2826082" y="1613418"/>
                </a:cubicBezTo>
                <a:cubicBezTo>
                  <a:pt x="2822949" y="1612532"/>
                  <a:pt x="2816709" y="1610696"/>
                  <a:pt x="2809214" y="1608536"/>
                </a:cubicBezTo>
                <a:lnTo>
                  <a:pt x="2806105" y="1607723"/>
                </a:lnTo>
                <a:close/>
                <a:moveTo>
                  <a:pt x="2793201" y="1604352"/>
                </a:moveTo>
                <a:lnTo>
                  <a:pt x="2806105" y="1607723"/>
                </a:lnTo>
                <a:lnTo>
                  <a:pt x="2793317" y="1610147"/>
                </a:lnTo>
                <a:cubicBezTo>
                  <a:pt x="2787093" y="1611326"/>
                  <a:pt x="2781864" y="1612181"/>
                  <a:pt x="2779123" y="1612222"/>
                </a:cubicBezTo>
                <a:cubicBezTo>
                  <a:pt x="2776383" y="1612263"/>
                  <a:pt x="2776131" y="1611492"/>
                  <a:pt x="2779861" y="1609420"/>
                </a:cubicBezTo>
                <a:close/>
                <a:moveTo>
                  <a:pt x="1540279" y="1604009"/>
                </a:moveTo>
                <a:lnTo>
                  <a:pt x="1557486" y="1609070"/>
                </a:lnTo>
                <a:cubicBezTo>
                  <a:pt x="1562417" y="1610714"/>
                  <a:pt x="1562391" y="1610779"/>
                  <a:pt x="1559257" y="1609893"/>
                </a:cubicBezTo>
                <a:cubicBezTo>
                  <a:pt x="1556124" y="1609007"/>
                  <a:pt x="1549884" y="1607171"/>
                  <a:pt x="1542389" y="1605011"/>
                </a:cubicBezTo>
                <a:lnTo>
                  <a:pt x="1539280" y="1604198"/>
                </a:lnTo>
                <a:close/>
                <a:moveTo>
                  <a:pt x="3876602" y="1602922"/>
                </a:moveTo>
                <a:lnTo>
                  <a:pt x="3875236" y="1603420"/>
                </a:lnTo>
                <a:lnTo>
                  <a:pt x="3874523" y="1603122"/>
                </a:lnTo>
                <a:close/>
                <a:moveTo>
                  <a:pt x="1526376" y="1600827"/>
                </a:moveTo>
                <a:lnTo>
                  <a:pt x="1539280" y="1604198"/>
                </a:lnTo>
                <a:lnTo>
                  <a:pt x="1526492" y="1606622"/>
                </a:lnTo>
                <a:cubicBezTo>
                  <a:pt x="1520268" y="1607801"/>
                  <a:pt x="1515039" y="1608656"/>
                  <a:pt x="1512298" y="1608697"/>
                </a:cubicBezTo>
                <a:cubicBezTo>
                  <a:pt x="1509558" y="1608738"/>
                  <a:pt x="1509306" y="1607967"/>
                  <a:pt x="1513036" y="1605895"/>
                </a:cubicBezTo>
                <a:close/>
                <a:moveTo>
                  <a:pt x="3906776" y="1600021"/>
                </a:moveTo>
                <a:lnTo>
                  <a:pt x="3906932" y="1600260"/>
                </a:lnTo>
                <a:lnTo>
                  <a:pt x="3906508" y="1600047"/>
                </a:lnTo>
                <a:close/>
                <a:moveTo>
                  <a:pt x="2609777" y="1599397"/>
                </a:moveTo>
                <a:lnTo>
                  <a:pt x="2608411" y="1599895"/>
                </a:lnTo>
                <a:lnTo>
                  <a:pt x="2607698" y="1599597"/>
                </a:lnTo>
                <a:close/>
                <a:moveTo>
                  <a:pt x="4088580" y="1597689"/>
                </a:moveTo>
                <a:lnTo>
                  <a:pt x="4097486" y="1606595"/>
                </a:lnTo>
                <a:lnTo>
                  <a:pt x="4073929" y="1611059"/>
                </a:lnTo>
                <a:lnTo>
                  <a:pt x="4061372" y="1607366"/>
                </a:lnTo>
                <a:lnTo>
                  <a:pt x="4085185" y="1598321"/>
                </a:lnTo>
                <a:close/>
                <a:moveTo>
                  <a:pt x="3458726" y="1596828"/>
                </a:moveTo>
                <a:lnTo>
                  <a:pt x="3458783" y="1596895"/>
                </a:lnTo>
                <a:lnTo>
                  <a:pt x="3447404" y="1597264"/>
                </a:lnTo>
                <a:close/>
                <a:moveTo>
                  <a:pt x="2639951" y="1596496"/>
                </a:moveTo>
                <a:lnTo>
                  <a:pt x="2640107" y="1596735"/>
                </a:lnTo>
                <a:lnTo>
                  <a:pt x="2639683" y="1596522"/>
                </a:lnTo>
                <a:close/>
                <a:moveTo>
                  <a:pt x="4469177" y="1596098"/>
                </a:moveTo>
                <a:lnTo>
                  <a:pt x="4468356" y="1596393"/>
                </a:lnTo>
                <a:lnTo>
                  <a:pt x="4477487" y="1597292"/>
                </a:lnTo>
                <a:cubicBezTo>
                  <a:pt x="4490048" y="1598750"/>
                  <a:pt x="4498822" y="1599809"/>
                  <a:pt x="4497813" y="1599672"/>
                </a:cubicBezTo>
                <a:close/>
                <a:moveTo>
                  <a:pt x="1342952" y="1595872"/>
                </a:moveTo>
                <a:lnTo>
                  <a:pt x="1341586" y="1596370"/>
                </a:lnTo>
                <a:lnTo>
                  <a:pt x="1340873" y="1596072"/>
                </a:lnTo>
                <a:close/>
                <a:moveTo>
                  <a:pt x="4644146" y="1595389"/>
                </a:moveTo>
                <a:lnTo>
                  <a:pt x="4643586" y="1597070"/>
                </a:lnTo>
                <a:cubicBezTo>
                  <a:pt x="4635648" y="1597599"/>
                  <a:pt x="4619968" y="1599650"/>
                  <a:pt x="4608160" y="1600941"/>
                </a:cubicBezTo>
                <a:cubicBezTo>
                  <a:pt x="4602255" y="1601586"/>
                  <a:pt x="4597319" y="1602041"/>
                  <a:pt x="4594802" y="1602020"/>
                </a:cubicBezTo>
                <a:cubicBezTo>
                  <a:pt x="4592285" y="1601999"/>
                  <a:pt x="4592187" y="1601503"/>
                  <a:pt x="4595961" y="1600245"/>
                </a:cubicBezTo>
                <a:lnTo>
                  <a:pt x="4620417" y="1596043"/>
                </a:lnTo>
                <a:lnTo>
                  <a:pt x="4634061" y="1597070"/>
                </a:lnTo>
                <a:close/>
                <a:moveTo>
                  <a:pt x="3509288" y="1594880"/>
                </a:moveTo>
                <a:lnTo>
                  <a:pt x="3509317" y="1594882"/>
                </a:lnTo>
                <a:lnTo>
                  <a:pt x="3509300" y="1594883"/>
                </a:lnTo>
                <a:close/>
                <a:moveTo>
                  <a:pt x="2821755" y="1594164"/>
                </a:moveTo>
                <a:lnTo>
                  <a:pt x="2830661" y="1603070"/>
                </a:lnTo>
                <a:lnTo>
                  <a:pt x="2807104" y="1607534"/>
                </a:lnTo>
                <a:lnTo>
                  <a:pt x="2794547" y="1603841"/>
                </a:lnTo>
                <a:lnTo>
                  <a:pt x="2818360" y="1594796"/>
                </a:lnTo>
                <a:close/>
                <a:moveTo>
                  <a:pt x="4653111" y="1593895"/>
                </a:moveTo>
                <a:lnTo>
                  <a:pt x="4644146" y="1595389"/>
                </a:lnTo>
                <a:lnTo>
                  <a:pt x="4644495" y="1594342"/>
                </a:lnTo>
                <a:close/>
                <a:moveTo>
                  <a:pt x="3894286" y="1593895"/>
                </a:moveTo>
                <a:lnTo>
                  <a:pt x="3906508" y="1600047"/>
                </a:lnTo>
                <a:lnTo>
                  <a:pt x="3876602" y="1602922"/>
                </a:lnTo>
                <a:lnTo>
                  <a:pt x="3885042" y="1599848"/>
                </a:lnTo>
                <a:cubicBezTo>
                  <a:pt x="3888123" y="1597864"/>
                  <a:pt x="3891111" y="1595482"/>
                  <a:pt x="3894286" y="1593895"/>
                </a:cubicBezTo>
                <a:close/>
                <a:moveTo>
                  <a:pt x="3560082" y="1593608"/>
                </a:moveTo>
                <a:cubicBezTo>
                  <a:pt x="3577370" y="1592588"/>
                  <a:pt x="3572577" y="1593183"/>
                  <a:pt x="3540273" y="1599645"/>
                </a:cubicBezTo>
                <a:cubicBezTo>
                  <a:pt x="3533129" y="1598851"/>
                  <a:pt x="3525946" y="1598357"/>
                  <a:pt x="3518842" y="1597264"/>
                </a:cubicBezTo>
                <a:lnTo>
                  <a:pt x="3510624" y="1595213"/>
                </a:lnTo>
                <a:close/>
                <a:moveTo>
                  <a:pt x="2191901" y="1593303"/>
                </a:moveTo>
                <a:lnTo>
                  <a:pt x="2191958" y="1593370"/>
                </a:lnTo>
                <a:lnTo>
                  <a:pt x="2180579" y="1593739"/>
                </a:lnTo>
                <a:close/>
                <a:moveTo>
                  <a:pt x="1373126" y="1592971"/>
                </a:moveTo>
                <a:lnTo>
                  <a:pt x="1373282" y="1593210"/>
                </a:lnTo>
                <a:lnTo>
                  <a:pt x="1372858" y="1592997"/>
                </a:lnTo>
                <a:close/>
                <a:moveTo>
                  <a:pt x="3202352" y="1592573"/>
                </a:moveTo>
                <a:lnTo>
                  <a:pt x="3201531" y="1592868"/>
                </a:lnTo>
                <a:lnTo>
                  <a:pt x="3210662" y="1593767"/>
                </a:lnTo>
                <a:cubicBezTo>
                  <a:pt x="3223223" y="1595225"/>
                  <a:pt x="3231997" y="1596284"/>
                  <a:pt x="3230988" y="1596147"/>
                </a:cubicBezTo>
                <a:close/>
                <a:moveTo>
                  <a:pt x="4120499" y="1592441"/>
                </a:moveTo>
                <a:lnTo>
                  <a:pt x="4126698" y="1594346"/>
                </a:lnTo>
                <a:lnTo>
                  <a:pt x="4119425" y="1597805"/>
                </a:lnTo>
                <a:lnTo>
                  <a:pt x="4104629" y="1594882"/>
                </a:lnTo>
                <a:close/>
                <a:moveTo>
                  <a:pt x="4223350" y="1592344"/>
                </a:moveTo>
                <a:lnTo>
                  <a:pt x="4190354" y="1594882"/>
                </a:lnTo>
                <a:cubicBezTo>
                  <a:pt x="4195850" y="1596715"/>
                  <a:pt x="4198228" y="1597578"/>
                  <a:pt x="4199540" y="1597818"/>
                </a:cubicBezTo>
                <a:cubicBezTo>
                  <a:pt x="4200852" y="1598058"/>
                  <a:pt x="4201098" y="1597675"/>
                  <a:pt x="4202330" y="1597014"/>
                </a:cubicBezTo>
                <a:lnTo>
                  <a:pt x="4228086" y="1593753"/>
                </a:lnTo>
                <a:lnTo>
                  <a:pt x="4225806" y="1593530"/>
                </a:lnTo>
                <a:close/>
                <a:moveTo>
                  <a:pt x="3377321" y="1591864"/>
                </a:moveTo>
                <a:lnTo>
                  <a:pt x="3376761" y="1593545"/>
                </a:lnTo>
                <a:cubicBezTo>
                  <a:pt x="3368823" y="1594074"/>
                  <a:pt x="3353143" y="1596125"/>
                  <a:pt x="3341335" y="1597416"/>
                </a:cubicBezTo>
                <a:cubicBezTo>
                  <a:pt x="3335430" y="1598061"/>
                  <a:pt x="3330494" y="1598516"/>
                  <a:pt x="3327977" y="1598495"/>
                </a:cubicBezTo>
                <a:cubicBezTo>
                  <a:pt x="3325460" y="1598474"/>
                  <a:pt x="3325362" y="1597978"/>
                  <a:pt x="3329136" y="1596720"/>
                </a:cubicBezTo>
                <a:lnTo>
                  <a:pt x="3353592" y="1592518"/>
                </a:lnTo>
                <a:lnTo>
                  <a:pt x="3367236" y="1593545"/>
                </a:lnTo>
                <a:close/>
                <a:moveTo>
                  <a:pt x="4423415" y="1591518"/>
                </a:moveTo>
                <a:lnTo>
                  <a:pt x="4421551" y="1591783"/>
                </a:lnTo>
                <a:lnTo>
                  <a:pt x="4420321" y="1591662"/>
                </a:lnTo>
                <a:close/>
                <a:moveTo>
                  <a:pt x="2242463" y="1591355"/>
                </a:moveTo>
                <a:lnTo>
                  <a:pt x="2242492" y="1591357"/>
                </a:lnTo>
                <a:lnTo>
                  <a:pt x="2242475" y="1591358"/>
                </a:lnTo>
                <a:close/>
                <a:moveTo>
                  <a:pt x="4442164" y="1590646"/>
                </a:moveTo>
                <a:lnTo>
                  <a:pt x="4439862" y="1590753"/>
                </a:lnTo>
                <a:lnTo>
                  <a:pt x="4437654" y="1593369"/>
                </a:lnTo>
                <a:lnTo>
                  <a:pt x="4440519" y="1593651"/>
                </a:lnTo>
                <a:close/>
                <a:moveTo>
                  <a:pt x="1554930" y="1590639"/>
                </a:moveTo>
                <a:lnTo>
                  <a:pt x="1563836" y="1599545"/>
                </a:lnTo>
                <a:lnTo>
                  <a:pt x="1540279" y="1604009"/>
                </a:lnTo>
                <a:lnTo>
                  <a:pt x="1527722" y="1600316"/>
                </a:lnTo>
                <a:lnTo>
                  <a:pt x="1551535" y="1591271"/>
                </a:lnTo>
                <a:close/>
                <a:moveTo>
                  <a:pt x="346922" y="1590589"/>
                </a:moveTo>
                <a:lnTo>
                  <a:pt x="386583" y="1607288"/>
                </a:lnTo>
                <a:cubicBezTo>
                  <a:pt x="374677" y="1608082"/>
                  <a:pt x="358318" y="1618988"/>
                  <a:pt x="350864" y="1609670"/>
                </a:cubicBezTo>
                <a:close/>
                <a:moveTo>
                  <a:pt x="3386286" y="1590370"/>
                </a:moveTo>
                <a:lnTo>
                  <a:pt x="3377321" y="1591864"/>
                </a:lnTo>
                <a:lnTo>
                  <a:pt x="3377670" y="1590817"/>
                </a:lnTo>
                <a:close/>
                <a:moveTo>
                  <a:pt x="2627461" y="1590370"/>
                </a:moveTo>
                <a:lnTo>
                  <a:pt x="2639683" y="1596522"/>
                </a:lnTo>
                <a:lnTo>
                  <a:pt x="2609777" y="1599397"/>
                </a:lnTo>
                <a:lnTo>
                  <a:pt x="2618217" y="1596323"/>
                </a:lnTo>
                <a:cubicBezTo>
                  <a:pt x="2621298" y="1594339"/>
                  <a:pt x="2624286" y="1591957"/>
                  <a:pt x="2627461" y="1590370"/>
                </a:cubicBezTo>
                <a:close/>
                <a:moveTo>
                  <a:pt x="4433242" y="1590120"/>
                </a:moveTo>
                <a:lnTo>
                  <a:pt x="4411697" y="1590752"/>
                </a:lnTo>
                <a:lnTo>
                  <a:pt x="4411536" y="1590797"/>
                </a:lnTo>
                <a:lnTo>
                  <a:pt x="4420321" y="1591662"/>
                </a:lnTo>
                <a:lnTo>
                  <a:pt x="4407295" y="1592268"/>
                </a:lnTo>
                <a:lnTo>
                  <a:pt x="4407030" y="1592051"/>
                </a:lnTo>
                <a:lnTo>
                  <a:pt x="4406042" y="1592326"/>
                </a:lnTo>
                <a:lnTo>
                  <a:pt x="4407295" y="1592268"/>
                </a:lnTo>
                <a:lnTo>
                  <a:pt x="4408904" y="1593582"/>
                </a:lnTo>
                <a:lnTo>
                  <a:pt x="4398916" y="1595003"/>
                </a:lnTo>
                <a:lnTo>
                  <a:pt x="4401312" y="1595824"/>
                </a:lnTo>
                <a:lnTo>
                  <a:pt x="4415712" y="1596889"/>
                </a:lnTo>
                <a:lnTo>
                  <a:pt x="4410270" y="1594699"/>
                </a:lnTo>
                <a:lnTo>
                  <a:pt x="4408904" y="1593582"/>
                </a:lnTo>
                <a:lnTo>
                  <a:pt x="4421551" y="1591783"/>
                </a:lnTo>
                <a:lnTo>
                  <a:pt x="4436930" y="1593298"/>
                </a:lnTo>
                <a:lnTo>
                  <a:pt x="4435843" y="1590940"/>
                </a:lnTo>
                <a:lnTo>
                  <a:pt x="4423415" y="1591518"/>
                </a:lnTo>
                <a:close/>
                <a:moveTo>
                  <a:pt x="4023667" y="1590120"/>
                </a:moveTo>
                <a:lnTo>
                  <a:pt x="4017740" y="1594533"/>
                </a:lnTo>
                <a:lnTo>
                  <a:pt x="4023317" y="1596173"/>
                </a:lnTo>
                <a:close/>
                <a:moveTo>
                  <a:pt x="2293257" y="1590083"/>
                </a:moveTo>
                <a:cubicBezTo>
                  <a:pt x="2310545" y="1589063"/>
                  <a:pt x="2305752" y="1589658"/>
                  <a:pt x="2273448" y="1596120"/>
                </a:cubicBezTo>
                <a:cubicBezTo>
                  <a:pt x="2266304" y="1595326"/>
                  <a:pt x="2259121" y="1594832"/>
                  <a:pt x="2252017" y="1593739"/>
                </a:cubicBezTo>
                <a:lnTo>
                  <a:pt x="2243799" y="1591688"/>
                </a:lnTo>
                <a:close/>
                <a:moveTo>
                  <a:pt x="925076" y="1589778"/>
                </a:moveTo>
                <a:lnTo>
                  <a:pt x="925133" y="1589845"/>
                </a:lnTo>
                <a:lnTo>
                  <a:pt x="913754" y="1590214"/>
                </a:lnTo>
                <a:close/>
                <a:moveTo>
                  <a:pt x="3170104" y="1589771"/>
                </a:moveTo>
                <a:lnTo>
                  <a:pt x="3170104" y="1589773"/>
                </a:lnTo>
                <a:lnTo>
                  <a:pt x="3170105" y="1589773"/>
                </a:lnTo>
                <a:close/>
                <a:moveTo>
                  <a:pt x="3473858" y="1589734"/>
                </a:moveTo>
                <a:lnTo>
                  <a:pt x="3503793" y="1590483"/>
                </a:lnTo>
                <a:lnTo>
                  <a:pt x="3503764" y="1593501"/>
                </a:lnTo>
                <a:lnTo>
                  <a:pt x="3509288" y="1594880"/>
                </a:lnTo>
                <a:lnTo>
                  <a:pt x="3503615" y="1594407"/>
                </a:lnTo>
                <a:lnTo>
                  <a:pt x="3503414" y="1595109"/>
                </a:lnTo>
                <a:lnTo>
                  <a:pt x="3509300" y="1594883"/>
                </a:lnTo>
                <a:lnTo>
                  <a:pt x="3510624" y="1595213"/>
                </a:lnTo>
                <a:lnTo>
                  <a:pt x="3503316" y="1595450"/>
                </a:lnTo>
                <a:lnTo>
                  <a:pt x="3497411" y="1616120"/>
                </a:lnTo>
                <a:lnTo>
                  <a:pt x="3480224" y="1596440"/>
                </a:lnTo>
                <a:lnTo>
                  <a:pt x="3475979" y="1599645"/>
                </a:lnTo>
                <a:cubicBezTo>
                  <a:pt x="3470929" y="1606589"/>
                  <a:pt x="3485504" y="1613932"/>
                  <a:pt x="3490267" y="1621076"/>
                </a:cubicBezTo>
                <a:cubicBezTo>
                  <a:pt x="3487886" y="1620282"/>
                  <a:pt x="3485368" y="1619818"/>
                  <a:pt x="3483123" y="1618695"/>
                </a:cubicBezTo>
                <a:cubicBezTo>
                  <a:pt x="3476097" y="1615182"/>
                  <a:pt x="3467234" y="1606370"/>
                  <a:pt x="3459796" y="1598080"/>
                </a:cubicBezTo>
                <a:lnTo>
                  <a:pt x="3458783" y="1596895"/>
                </a:lnTo>
                <a:lnTo>
                  <a:pt x="3480019" y="1596206"/>
                </a:lnTo>
                <a:lnTo>
                  <a:pt x="3479853" y="1596016"/>
                </a:lnTo>
                <a:lnTo>
                  <a:pt x="3458726" y="1596828"/>
                </a:lnTo>
                <a:lnTo>
                  <a:pt x="3453051" y="1590194"/>
                </a:lnTo>
                <a:lnTo>
                  <a:pt x="3476473" y="1592145"/>
                </a:lnTo>
                <a:lnTo>
                  <a:pt x="3475586" y="1591130"/>
                </a:lnTo>
                <a:close/>
                <a:moveTo>
                  <a:pt x="4385794" y="1589422"/>
                </a:moveTo>
                <a:lnTo>
                  <a:pt x="4347517" y="1590120"/>
                </a:lnTo>
                <a:lnTo>
                  <a:pt x="4345117" y="1590472"/>
                </a:lnTo>
                <a:lnTo>
                  <a:pt x="4345041" y="1590565"/>
                </a:lnTo>
                <a:lnTo>
                  <a:pt x="4344477" y="1591714"/>
                </a:lnTo>
                <a:lnTo>
                  <a:pt x="4358732" y="1592304"/>
                </a:lnTo>
                <a:lnTo>
                  <a:pt x="4388489" y="1591432"/>
                </a:lnTo>
                <a:lnTo>
                  <a:pt x="4386411" y="1590720"/>
                </a:lnTo>
                <a:close/>
                <a:moveTo>
                  <a:pt x="1935527" y="1589048"/>
                </a:moveTo>
                <a:lnTo>
                  <a:pt x="1934706" y="1589343"/>
                </a:lnTo>
                <a:lnTo>
                  <a:pt x="1943837" y="1590242"/>
                </a:lnTo>
                <a:cubicBezTo>
                  <a:pt x="1956398" y="1591700"/>
                  <a:pt x="1965172" y="1592759"/>
                  <a:pt x="1964163" y="1592622"/>
                </a:cubicBezTo>
                <a:close/>
                <a:moveTo>
                  <a:pt x="2853674" y="1588916"/>
                </a:moveTo>
                <a:lnTo>
                  <a:pt x="2859873" y="1590821"/>
                </a:lnTo>
                <a:lnTo>
                  <a:pt x="2852600" y="1594280"/>
                </a:lnTo>
                <a:lnTo>
                  <a:pt x="2837804" y="1591357"/>
                </a:lnTo>
                <a:close/>
                <a:moveTo>
                  <a:pt x="2956525" y="1588819"/>
                </a:moveTo>
                <a:lnTo>
                  <a:pt x="2923529" y="1591357"/>
                </a:lnTo>
                <a:cubicBezTo>
                  <a:pt x="2929025" y="1593190"/>
                  <a:pt x="2931403" y="1594053"/>
                  <a:pt x="2932715" y="1594293"/>
                </a:cubicBezTo>
                <a:cubicBezTo>
                  <a:pt x="2934027" y="1594533"/>
                  <a:pt x="2934273" y="1594150"/>
                  <a:pt x="2935505" y="1593489"/>
                </a:cubicBezTo>
                <a:lnTo>
                  <a:pt x="2961261" y="1590228"/>
                </a:lnTo>
                <a:lnTo>
                  <a:pt x="2958981" y="1590005"/>
                </a:lnTo>
                <a:close/>
                <a:moveTo>
                  <a:pt x="3142540" y="1588647"/>
                </a:moveTo>
                <a:lnTo>
                  <a:pt x="3141657" y="1588688"/>
                </a:lnTo>
                <a:lnTo>
                  <a:pt x="3140910" y="1589103"/>
                </a:lnTo>
                <a:lnTo>
                  <a:pt x="3142079" y="1590057"/>
                </a:lnTo>
                <a:lnTo>
                  <a:pt x="3138200" y="1590609"/>
                </a:lnTo>
                <a:lnTo>
                  <a:pt x="3135079" y="1592343"/>
                </a:lnTo>
                <a:lnTo>
                  <a:pt x="3147777" y="1593282"/>
                </a:lnTo>
                <a:lnTo>
                  <a:pt x="3146911" y="1592569"/>
                </a:lnTo>
                <a:lnTo>
                  <a:pt x="3143445" y="1591174"/>
                </a:lnTo>
                <a:lnTo>
                  <a:pt x="3142079" y="1590057"/>
                </a:lnTo>
                <a:lnTo>
                  <a:pt x="3143660" y="1589832"/>
                </a:lnTo>
                <a:close/>
                <a:moveTo>
                  <a:pt x="2110496" y="1588339"/>
                </a:moveTo>
                <a:lnTo>
                  <a:pt x="2109936" y="1590020"/>
                </a:lnTo>
                <a:cubicBezTo>
                  <a:pt x="2101998" y="1590549"/>
                  <a:pt x="2086318" y="1592600"/>
                  <a:pt x="2074510" y="1593891"/>
                </a:cubicBezTo>
                <a:cubicBezTo>
                  <a:pt x="2062701" y="1595181"/>
                  <a:pt x="2054764" y="1595710"/>
                  <a:pt x="2062311" y="1593195"/>
                </a:cubicBezTo>
                <a:lnTo>
                  <a:pt x="2086767" y="1588993"/>
                </a:lnTo>
                <a:lnTo>
                  <a:pt x="2100411" y="1590020"/>
                </a:lnTo>
                <a:close/>
                <a:moveTo>
                  <a:pt x="3400407" y="1587898"/>
                </a:moveTo>
                <a:lnTo>
                  <a:pt x="3404939" y="1588011"/>
                </a:lnTo>
                <a:lnTo>
                  <a:pt x="3408511" y="1590720"/>
                </a:lnTo>
                <a:close/>
                <a:moveTo>
                  <a:pt x="975638" y="1587830"/>
                </a:moveTo>
                <a:lnTo>
                  <a:pt x="975667" y="1587832"/>
                </a:lnTo>
                <a:lnTo>
                  <a:pt x="975650" y="1587833"/>
                </a:lnTo>
                <a:close/>
                <a:moveTo>
                  <a:pt x="4173686" y="1587545"/>
                </a:moveTo>
                <a:cubicBezTo>
                  <a:pt x="4165245" y="1586701"/>
                  <a:pt x="4156778" y="1587230"/>
                  <a:pt x="4148305" y="1588103"/>
                </a:cubicBezTo>
                <a:lnTo>
                  <a:pt x="4142763" y="1588673"/>
                </a:lnTo>
                <a:lnTo>
                  <a:pt x="4139310" y="1589369"/>
                </a:lnTo>
                <a:lnTo>
                  <a:pt x="4141179" y="1589921"/>
                </a:lnTo>
                <a:lnTo>
                  <a:pt x="4172189" y="1588820"/>
                </a:lnTo>
                <a:close/>
                <a:moveTo>
                  <a:pt x="3175339" y="1587121"/>
                </a:moveTo>
                <a:lnTo>
                  <a:pt x="3173037" y="1587228"/>
                </a:lnTo>
                <a:lnTo>
                  <a:pt x="3170829" y="1589844"/>
                </a:lnTo>
                <a:lnTo>
                  <a:pt x="3173694" y="1590126"/>
                </a:lnTo>
                <a:close/>
                <a:moveTo>
                  <a:pt x="2119461" y="1586845"/>
                </a:moveTo>
                <a:lnTo>
                  <a:pt x="2110496" y="1588339"/>
                </a:lnTo>
                <a:lnTo>
                  <a:pt x="2110845" y="1587292"/>
                </a:lnTo>
                <a:close/>
                <a:moveTo>
                  <a:pt x="1360636" y="1586845"/>
                </a:moveTo>
                <a:lnTo>
                  <a:pt x="1372858" y="1592997"/>
                </a:lnTo>
                <a:lnTo>
                  <a:pt x="1342952" y="1595872"/>
                </a:lnTo>
                <a:lnTo>
                  <a:pt x="1351392" y="1592798"/>
                </a:lnTo>
                <a:cubicBezTo>
                  <a:pt x="1354473" y="1590814"/>
                  <a:pt x="1357461" y="1588432"/>
                  <a:pt x="1360636" y="1586845"/>
                </a:cubicBezTo>
                <a:close/>
                <a:moveTo>
                  <a:pt x="2756842" y="1586595"/>
                </a:moveTo>
                <a:lnTo>
                  <a:pt x="2750915" y="1591008"/>
                </a:lnTo>
                <a:lnTo>
                  <a:pt x="2756492" y="1592648"/>
                </a:lnTo>
                <a:close/>
                <a:moveTo>
                  <a:pt x="1026432" y="1586558"/>
                </a:moveTo>
                <a:cubicBezTo>
                  <a:pt x="1043720" y="1585538"/>
                  <a:pt x="1038927" y="1586133"/>
                  <a:pt x="1006623" y="1592595"/>
                </a:cubicBezTo>
                <a:cubicBezTo>
                  <a:pt x="999479" y="1591801"/>
                  <a:pt x="992296" y="1591307"/>
                  <a:pt x="985192" y="1590214"/>
                </a:cubicBezTo>
                <a:lnTo>
                  <a:pt x="976974" y="1588163"/>
                </a:lnTo>
                <a:close/>
                <a:moveTo>
                  <a:pt x="171878" y="1586520"/>
                </a:moveTo>
                <a:lnTo>
                  <a:pt x="180486" y="1589390"/>
                </a:lnTo>
                <a:lnTo>
                  <a:pt x="179572" y="1589469"/>
                </a:lnTo>
                <a:lnTo>
                  <a:pt x="174652" y="1588238"/>
                </a:lnTo>
                <a:close/>
                <a:moveTo>
                  <a:pt x="4180682" y="1586284"/>
                </a:moveTo>
                <a:lnTo>
                  <a:pt x="4179540" y="1588558"/>
                </a:lnTo>
                <a:lnTo>
                  <a:pt x="4193982" y="1588045"/>
                </a:lnTo>
                <a:close/>
                <a:moveTo>
                  <a:pt x="1903279" y="1586247"/>
                </a:moveTo>
                <a:lnTo>
                  <a:pt x="1903279" y="1586248"/>
                </a:lnTo>
                <a:lnTo>
                  <a:pt x="1903280" y="1586248"/>
                </a:lnTo>
                <a:close/>
                <a:moveTo>
                  <a:pt x="2207033" y="1586209"/>
                </a:moveTo>
                <a:lnTo>
                  <a:pt x="2236968" y="1586958"/>
                </a:lnTo>
                <a:lnTo>
                  <a:pt x="2236939" y="1589976"/>
                </a:lnTo>
                <a:lnTo>
                  <a:pt x="2242463" y="1591355"/>
                </a:lnTo>
                <a:lnTo>
                  <a:pt x="2236790" y="1590882"/>
                </a:lnTo>
                <a:lnTo>
                  <a:pt x="2236589" y="1591584"/>
                </a:lnTo>
                <a:lnTo>
                  <a:pt x="2242475" y="1591358"/>
                </a:lnTo>
                <a:lnTo>
                  <a:pt x="2243799" y="1591688"/>
                </a:lnTo>
                <a:lnTo>
                  <a:pt x="2236491" y="1591925"/>
                </a:lnTo>
                <a:lnTo>
                  <a:pt x="2230586" y="1612595"/>
                </a:lnTo>
                <a:lnTo>
                  <a:pt x="2213399" y="1592915"/>
                </a:lnTo>
                <a:lnTo>
                  <a:pt x="2209154" y="1596120"/>
                </a:lnTo>
                <a:cubicBezTo>
                  <a:pt x="2204104" y="1603064"/>
                  <a:pt x="2218679" y="1610407"/>
                  <a:pt x="2223442" y="1617551"/>
                </a:cubicBezTo>
                <a:cubicBezTo>
                  <a:pt x="2221061" y="1616757"/>
                  <a:pt x="2218543" y="1616293"/>
                  <a:pt x="2216298" y="1615170"/>
                </a:cubicBezTo>
                <a:cubicBezTo>
                  <a:pt x="2209272" y="1611657"/>
                  <a:pt x="2200409" y="1602845"/>
                  <a:pt x="2192971" y="1594555"/>
                </a:cubicBezTo>
                <a:lnTo>
                  <a:pt x="2191958" y="1593370"/>
                </a:lnTo>
                <a:lnTo>
                  <a:pt x="2213194" y="1592681"/>
                </a:lnTo>
                <a:lnTo>
                  <a:pt x="2213028" y="1592491"/>
                </a:lnTo>
                <a:lnTo>
                  <a:pt x="2191901" y="1593303"/>
                </a:lnTo>
                <a:lnTo>
                  <a:pt x="2186226" y="1586669"/>
                </a:lnTo>
                <a:lnTo>
                  <a:pt x="2209648" y="1588620"/>
                </a:lnTo>
                <a:lnTo>
                  <a:pt x="2208761" y="1587605"/>
                </a:lnTo>
                <a:close/>
                <a:moveTo>
                  <a:pt x="3118969" y="1585897"/>
                </a:moveTo>
                <a:lnTo>
                  <a:pt x="3080692" y="1586595"/>
                </a:lnTo>
                <a:lnTo>
                  <a:pt x="3078292" y="1586947"/>
                </a:lnTo>
                <a:lnTo>
                  <a:pt x="3078216" y="1587040"/>
                </a:lnTo>
                <a:lnTo>
                  <a:pt x="3077652" y="1588189"/>
                </a:lnTo>
                <a:lnTo>
                  <a:pt x="3091907" y="1588779"/>
                </a:lnTo>
                <a:lnTo>
                  <a:pt x="3121664" y="1587907"/>
                </a:lnTo>
                <a:lnTo>
                  <a:pt x="3119586" y="1587195"/>
                </a:lnTo>
                <a:close/>
                <a:moveTo>
                  <a:pt x="1586849" y="1585391"/>
                </a:moveTo>
                <a:lnTo>
                  <a:pt x="1593048" y="1587296"/>
                </a:lnTo>
                <a:lnTo>
                  <a:pt x="1585775" y="1590755"/>
                </a:lnTo>
                <a:lnTo>
                  <a:pt x="1570979" y="1587832"/>
                </a:lnTo>
                <a:close/>
                <a:moveTo>
                  <a:pt x="1689700" y="1585294"/>
                </a:moveTo>
                <a:lnTo>
                  <a:pt x="1656704" y="1587832"/>
                </a:lnTo>
                <a:cubicBezTo>
                  <a:pt x="1667697" y="1591497"/>
                  <a:pt x="1666216" y="1591285"/>
                  <a:pt x="1668680" y="1589964"/>
                </a:cubicBezTo>
                <a:lnTo>
                  <a:pt x="1694436" y="1586703"/>
                </a:lnTo>
                <a:lnTo>
                  <a:pt x="1692156" y="1586480"/>
                </a:lnTo>
                <a:close/>
                <a:moveTo>
                  <a:pt x="1875715" y="1585122"/>
                </a:moveTo>
                <a:lnTo>
                  <a:pt x="1874833" y="1585163"/>
                </a:lnTo>
                <a:lnTo>
                  <a:pt x="1874085" y="1585578"/>
                </a:lnTo>
                <a:lnTo>
                  <a:pt x="1875254" y="1586532"/>
                </a:lnTo>
                <a:lnTo>
                  <a:pt x="1871375" y="1587084"/>
                </a:lnTo>
                <a:lnTo>
                  <a:pt x="1868254" y="1588818"/>
                </a:lnTo>
                <a:lnTo>
                  <a:pt x="1880952" y="1589757"/>
                </a:lnTo>
                <a:lnTo>
                  <a:pt x="1880086" y="1589044"/>
                </a:lnTo>
                <a:lnTo>
                  <a:pt x="1876620" y="1587649"/>
                </a:lnTo>
                <a:lnTo>
                  <a:pt x="1875254" y="1586532"/>
                </a:lnTo>
                <a:lnTo>
                  <a:pt x="1876835" y="1586307"/>
                </a:lnTo>
                <a:close/>
                <a:moveTo>
                  <a:pt x="2133582" y="1584373"/>
                </a:moveTo>
                <a:lnTo>
                  <a:pt x="2138114" y="1584486"/>
                </a:lnTo>
                <a:lnTo>
                  <a:pt x="2141686" y="1587195"/>
                </a:lnTo>
                <a:close/>
                <a:moveTo>
                  <a:pt x="3553189" y="1584115"/>
                </a:moveTo>
                <a:lnTo>
                  <a:pt x="3554561" y="1584370"/>
                </a:lnTo>
                <a:lnTo>
                  <a:pt x="3555262" y="1584340"/>
                </a:lnTo>
                <a:close/>
                <a:moveTo>
                  <a:pt x="3792891" y="1584099"/>
                </a:moveTo>
                <a:lnTo>
                  <a:pt x="3792686" y="1584370"/>
                </a:lnTo>
                <a:lnTo>
                  <a:pt x="3792096" y="1584763"/>
                </a:lnTo>
                <a:lnTo>
                  <a:pt x="3795067" y="1585357"/>
                </a:lnTo>
                <a:lnTo>
                  <a:pt x="3817981" y="1586994"/>
                </a:lnTo>
                <a:lnTo>
                  <a:pt x="3826514" y="1587979"/>
                </a:lnTo>
                <a:lnTo>
                  <a:pt x="3828173" y="1587722"/>
                </a:lnTo>
                <a:lnTo>
                  <a:pt x="3817981" y="1586994"/>
                </a:lnTo>
                <a:close/>
                <a:moveTo>
                  <a:pt x="2906861" y="1584020"/>
                </a:moveTo>
                <a:cubicBezTo>
                  <a:pt x="2898420" y="1583176"/>
                  <a:pt x="2889953" y="1583705"/>
                  <a:pt x="2881480" y="1584578"/>
                </a:cubicBezTo>
                <a:lnTo>
                  <a:pt x="2875938" y="1585148"/>
                </a:lnTo>
                <a:lnTo>
                  <a:pt x="2872485" y="1585844"/>
                </a:lnTo>
                <a:lnTo>
                  <a:pt x="2874354" y="1586396"/>
                </a:lnTo>
                <a:lnTo>
                  <a:pt x="2905364" y="1585295"/>
                </a:lnTo>
                <a:close/>
                <a:moveTo>
                  <a:pt x="1908514" y="1583596"/>
                </a:moveTo>
                <a:lnTo>
                  <a:pt x="1906212" y="1583703"/>
                </a:lnTo>
                <a:lnTo>
                  <a:pt x="1904004" y="1586319"/>
                </a:lnTo>
                <a:lnTo>
                  <a:pt x="1906869" y="1586601"/>
                </a:lnTo>
                <a:close/>
                <a:moveTo>
                  <a:pt x="4446152" y="1583360"/>
                </a:moveTo>
                <a:lnTo>
                  <a:pt x="4444409" y="1586544"/>
                </a:lnTo>
                <a:lnTo>
                  <a:pt x="4443111" y="1586711"/>
                </a:lnTo>
                <a:lnTo>
                  <a:pt x="4445703" y="1583398"/>
                </a:lnTo>
                <a:close/>
                <a:moveTo>
                  <a:pt x="1490017" y="1583070"/>
                </a:moveTo>
                <a:lnTo>
                  <a:pt x="1484090" y="1587483"/>
                </a:lnTo>
                <a:lnTo>
                  <a:pt x="1489667" y="1589123"/>
                </a:lnTo>
                <a:close/>
                <a:moveTo>
                  <a:pt x="4068911" y="1582976"/>
                </a:moveTo>
                <a:lnTo>
                  <a:pt x="4061299" y="1587921"/>
                </a:lnTo>
                <a:lnTo>
                  <a:pt x="4113515" y="1590294"/>
                </a:lnTo>
                <a:lnTo>
                  <a:pt x="4101454" y="1586587"/>
                </a:lnTo>
                <a:cubicBezTo>
                  <a:pt x="4089912" y="1583796"/>
                  <a:pt x="4077444" y="1581785"/>
                  <a:pt x="4068911" y="1582976"/>
                </a:cubicBezTo>
                <a:close/>
                <a:moveTo>
                  <a:pt x="4460045" y="1582879"/>
                </a:moveTo>
                <a:lnTo>
                  <a:pt x="4481661" y="1584370"/>
                </a:lnTo>
                <a:lnTo>
                  <a:pt x="4463476" y="1585355"/>
                </a:lnTo>
                <a:close/>
                <a:moveTo>
                  <a:pt x="605855" y="1582834"/>
                </a:moveTo>
                <a:lnTo>
                  <a:pt x="605450" y="1583059"/>
                </a:lnTo>
                <a:lnTo>
                  <a:pt x="609955" y="1583502"/>
                </a:lnTo>
                <a:lnTo>
                  <a:pt x="610955" y="1583619"/>
                </a:lnTo>
                <a:lnTo>
                  <a:pt x="610742" y="1583444"/>
                </a:lnTo>
                <a:close/>
                <a:moveTo>
                  <a:pt x="2913857" y="1582759"/>
                </a:moveTo>
                <a:lnTo>
                  <a:pt x="2912715" y="1585033"/>
                </a:lnTo>
                <a:lnTo>
                  <a:pt x="2927157" y="1584520"/>
                </a:lnTo>
                <a:close/>
                <a:moveTo>
                  <a:pt x="940208" y="1582684"/>
                </a:moveTo>
                <a:lnTo>
                  <a:pt x="970143" y="1583433"/>
                </a:lnTo>
                <a:lnTo>
                  <a:pt x="970114" y="1586451"/>
                </a:lnTo>
                <a:lnTo>
                  <a:pt x="975638" y="1587830"/>
                </a:lnTo>
                <a:lnTo>
                  <a:pt x="969965" y="1587357"/>
                </a:lnTo>
                <a:lnTo>
                  <a:pt x="969764" y="1588059"/>
                </a:lnTo>
                <a:lnTo>
                  <a:pt x="975650" y="1587833"/>
                </a:lnTo>
                <a:lnTo>
                  <a:pt x="976974" y="1588163"/>
                </a:lnTo>
                <a:lnTo>
                  <a:pt x="969666" y="1588400"/>
                </a:lnTo>
                <a:lnTo>
                  <a:pt x="963761" y="1609070"/>
                </a:lnTo>
                <a:lnTo>
                  <a:pt x="946574" y="1589390"/>
                </a:lnTo>
                <a:lnTo>
                  <a:pt x="942329" y="1592595"/>
                </a:lnTo>
                <a:cubicBezTo>
                  <a:pt x="937279" y="1599539"/>
                  <a:pt x="951854" y="1606882"/>
                  <a:pt x="956617" y="1614026"/>
                </a:cubicBezTo>
                <a:cubicBezTo>
                  <a:pt x="954236" y="1613232"/>
                  <a:pt x="951718" y="1612768"/>
                  <a:pt x="949473" y="1611645"/>
                </a:cubicBezTo>
                <a:cubicBezTo>
                  <a:pt x="942447" y="1608132"/>
                  <a:pt x="933584" y="1599320"/>
                  <a:pt x="926146" y="1591030"/>
                </a:cubicBezTo>
                <a:lnTo>
                  <a:pt x="925133" y="1589845"/>
                </a:lnTo>
                <a:lnTo>
                  <a:pt x="946369" y="1589156"/>
                </a:lnTo>
                <a:lnTo>
                  <a:pt x="946203" y="1588966"/>
                </a:lnTo>
                <a:lnTo>
                  <a:pt x="925076" y="1589778"/>
                </a:lnTo>
                <a:lnTo>
                  <a:pt x="919401" y="1583144"/>
                </a:lnTo>
                <a:lnTo>
                  <a:pt x="942823" y="1585095"/>
                </a:lnTo>
                <a:lnTo>
                  <a:pt x="941936" y="1584080"/>
                </a:lnTo>
                <a:close/>
                <a:moveTo>
                  <a:pt x="1852144" y="1582372"/>
                </a:moveTo>
                <a:lnTo>
                  <a:pt x="1813867" y="1583070"/>
                </a:lnTo>
                <a:lnTo>
                  <a:pt x="1811467" y="1583422"/>
                </a:lnTo>
                <a:lnTo>
                  <a:pt x="1811391" y="1583515"/>
                </a:lnTo>
                <a:lnTo>
                  <a:pt x="1810827" y="1584664"/>
                </a:lnTo>
                <a:lnTo>
                  <a:pt x="1825082" y="1585254"/>
                </a:lnTo>
                <a:lnTo>
                  <a:pt x="1854839" y="1584382"/>
                </a:lnTo>
                <a:lnTo>
                  <a:pt x="1852761" y="1583670"/>
                </a:lnTo>
                <a:close/>
                <a:moveTo>
                  <a:pt x="4459204" y="1582273"/>
                </a:moveTo>
                <a:lnTo>
                  <a:pt x="4460045" y="1582879"/>
                </a:lnTo>
                <a:lnTo>
                  <a:pt x="4455602" y="1582573"/>
                </a:lnTo>
                <a:close/>
                <a:moveTo>
                  <a:pt x="4821126" y="1581989"/>
                </a:moveTo>
                <a:lnTo>
                  <a:pt x="4818600" y="1586138"/>
                </a:lnTo>
                <a:cubicBezTo>
                  <a:pt x="4816798" y="1588028"/>
                  <a:pt x="4815302" y="1589307"/>
                  <a:pt x="4814785" y="1589508"/>
                </a:cubicBezTo>
                <a:cubicBezTo>
                  <a:pt x="4814268" y="1589710"/>
                  <a:pt x="4814730" y="1588833"/>
                  <a:pt x="4816843" y="1586413"/>
                </a:cubicBezTo>
                <a:close/>
                <a:moveTo>
                  <a:pt x="4446911" y="1581973"/>
                </a:moveTo>
                <a:lnTo>
                  <a:pt x="4455602" y="1582573"/>
                </a:lnTo>
                <a:lnTo>
                  <a:pt x="4446152" y="1583360"/>
                </a:lnTo>
                <a:close/>
                <a:moveTo>
                  <a:pt x="4447129" y="1581575"/>
                </a:moveTo>
                <a:lnTo>
                  <a:pt x="4446911" y="1581973"/>
                </a:lnTo>
                <a:lnTo>
                  <a:pt x="4446822" y="1581967"/>
                </a:lnTo>
                <a:close/>
                <a:moveTo>
                  <a:pt x="3173561" y="1581195"/>
                </a:moveTo>
                <a:lnTo>
                  <a:pt x="3169533" y="1581845"/>
                </a:lnTo>
                <a:lnTo>
                  <a:pt x="3170452" y="1583933"/>
                </a:lnTo>
                <a:lnTo>
                  <a:pt x="3176286" y="1583186"/>
                </a:lnTo>
                <a:lnTo>
                  <a:pt x="3175432" y="1584278"/>
                </a:lnTo>
                <a:lnTo>
                  <a:pt x="3176934" y="1584207"/>
                </a:lnTo>
                <a:lnTo>
                  <a:pt x="3177584" y="1583019"/>
                </a:lnTo>
                <a:lnTo>
                  <a:pt x="3179700" y="1582748"/>
                </a:lnTo>
                <a:lnTo>
                  <a:pt x="3180370" y="1582712"/>
                </a:lnTo>
                <a:lnTo>
                  <a:pt x="3178037" y="1582192"/>
                </a:lnTo>
                <a:lnTo>
                  <a:pt x="3177584" y="1583019"/>
                </a:lnTo>
                <a:lnTo>
                  <a:pt x="3176286" y="1583186"/>
                </a:lnTo>
                <a:lnTo>
                  <a:pt x="3177208" y="1582007"/>
                </a:lnTo>
                <a:close/>
                <a:moveTo>
                  <a:pt x="866757" y="1580848"/>
                </a:moveTo>
                <a:lnTo>
                  <a:pt x="871289" y="1580961"/>
                </a:lnTo>
                <a:lnTo>
                  <a:pt x="874861" y="1583670"/>
                </a:lnTo>
                <a:close/>
                <a:moveTo>
                  <a:pt x="4428010" y="1580670"/>
                </a:moveTo>
                <a:lnTo>
                  <a:pt x="4446822" y="1581967"/>
                </a:lnTo>
                <a:lnTo>
                  <a:pt x="4445703" y="1583398"/>
                </a:lnTo>
                <a:lnTo>
                  <a:pt x="4434036" y="1584370"/>
                </a:lnTo>
                <a:lnTo>
                  <a:pt x="4431191" y="1584451"/>
                </a:lnTo>
                <a:close/>
                <a:moveTo>
                  <a:pt x="2286364" y="1580590"/>
                </a:moveTo>
                <a:lnTo>
                  <a:pt x="2287736" y="1580845"/>
                </a:lnTo>
                <a:lnTo>
                  <a:pt x="2288437" y="1580815"/>
                </a:lnTo>
                <a:close/>
                <a:moveTo>
                  <a:pt x="2526066" y="1580574"/>
                </a:moveTo>
                <a:lnTo>
                  <a:pt x="2525861" y="1580845"/>
                </a:lnTo>
                <a:lnTo>
                  <a:pt x="2525271" y="1581238"/>
                </a:lnTo>
                <a:lnTo>
                  <a:pt x="2528242" y="1581832"/>
                </a:lnTo>
                <a:lnTo>
                  <a:pt x="2551156" y="1583469"/>
                </a:lnTo>
                <a:lnTo>
                  <a:pt x="2559689" y="1584454"/>
                </a:lnTo>
                <a:lnTo>
                  <a:pt x="2561348" y="1584197"/>
                </a:lnTo>
                <a:lnTo>
                  <a:pt x="2551156" y="1583469"/>
                </a:lnTo>
                <a:close/>
                <a:moveTo>
                  <a:pt x="1640036" y="1580495"/>
                </a:moveTo>
                <a:cubicBezTo>
                  <a:pt x="1631595" y="1579651"/>
                  <a:pt x="1623128" y="1580180"/>
                  <a:pt x="1614655" y="1581053"/>
                </a:cubicBezTo>
                <a:lnTo>
                  <a:pt x="1609113" y="1581623"/>
                </a:lnTo>
                <a:lnTo>
                  <a:pt x="1605660" y="1582319"/>
                </a:lnTo>
                <a:lnTo>
                  <a:pt x="1607529" y="1582871"/>
                </a:lnTo>
                <a:lnTo>
                  <a:pt x="1638539" y="1581770"/>
                </a:lnTo>
                <a:close/>
                <a:moveTo>
                  <a:pt x="4198712" y="1580447"/>
                </a:moveTo>
                <a:lnTo>
                  <a:pt x="4189889" y="1584441"/>
                </a:lnTo>
                <a:cubicBezTo>
                  <a:pt x="4186796" y="1586245"/>
                  <a:pt x="4188642" y="1586511"/>
                  <a:pt x="4195240" y="1586211"/>
                </a:cubicBezTo>
                <a:lnTo>
                  <a:pt x="4209248" y="1585535"/>
                </a:lnTo>
                <a:close/>
                <a:moveTo>
                  <a:pt x="785579" y="1580105"/>
                </a:moveTo>
                <a:lnTo>
                  <a:pt x="776614" y="1581599"/>
                </a:lnTo>
                <a:lnTo>
                  <a:pt x="776963" y="1580552"/>
                </a:lnTo>
                <a:close/>
                <a:moveTo>
                  <a:pt x="2802086" y="1579451"/>
                </a:moveTo>
                <a:lnTo>
                  <a:pt x="2794474" y="1584396"/>
                </a:lnTo>
                <a:lnTo>
                  <a:pt x="2846690" y="1586769"/>
                </a:lnTo>
                <a:lnTo>
                  <a:pt x="2834629" y="1583062"/>
                </a:lnTo>
                <a:cubicBezTo>
                  <a:pt x="2823087" y="1580271"/>
                  <a:pt x="2810619" y="1578260"/>
                  <a:pt x="2802086" y="1579451"/>
                </a:cubicBezTo>
                <a:close/>
                <a:moveTo>
                  <a:pt x="3237023" y="1579403"/>
                </a:moveTo>
                <a:lnTo>
                  <a:pt x="3228931" y="1579487"/>
                </a:lnTo>
                <a:lnTo>
                  <a:pt x="3230763" y="1580215"/>
                </a:lnTo>
                <a:lnTo>
                  <a:pt x="3223989" y="1579538"/>
                </a:lnTo>
                <a:lnTo>
                  <a:pt x="3203451" y="1579750"/>
                </a:lnTo>
                <a:lnTo>
                  <a:pt x="3204061" y="1580102"/>
                </a:lnTo>
                <a:lnTo>
                  <a:pt x="3214836" y="1580845"/>
                </a:lnTo>
                <a:lnTo>
                  <a:pt x="3206165" y="1581315"/>
                </a:lnTo>
                <a:lnTo>
                  <a:pt x="3208606" y="1582722"/>
                </a:lnTo>
                <a:lnTo>
                  <a:pt x="3234065" y="1581528"/>
                </a:lnTo>
                <a:lnTo>
                  <a:pt x="3230763" y="1580215"/>
                </a:lnTo>
                <a:lnTo>
                  <a:pt x="3237016" y="1580841"/>
                </a:lnTo>
                <a:close/>
                <a:moveTo>
                  <a:pt x="3252945" y="1579239"/>
                </a:moveTo>
                <a:lnTo>
                  <a:pt x="3241761" y="1579354"/>
                </a:lnTo>
                <a:lnTo>
                  <a:pt x="3242131" y="1579959"/>
                </a:lnTo>
                <a:lnTo>
                  <a:pt x="3242951" y="1581111"/>
                </a:lnTo>
                <a:lnTo>
                  <a:pt x="3250390" y="1580762"/>
                </a:lnTo>
                <a:close/>
                <a:moveTo>
                  <a:pt x="1647032" y="1579234"/>
                </a:moveTo>
                <a:lnTo>
                  <a:pt x="1645890" y="1581508"/>
                </a:lnTo>
                <a:lnTo>
                  <a:pt x="1660332" y="1580995"/>
                </a:lnTo>
                <a:close/>
                <a:moveTo>
                  <a:pt x="4276867" y="1578861"/>
                </a:moveTo>
                <a:lnTo>
                  <a:pt x="4287883" y="1580183"/>
                </a:lnTo>
                <a:lnTo>
                  <a:pt x="4287986" y="1580595"/>
                </a:lnTo>
                <a:lnTo>
                  <a:pt x="4288107" y="1580631"/>
                </a:lnTo>
                <a:lnTo>
                  <a:pt x="4287986" y="1581195"/>
                </a:lnTo>
                <a:lnTo>
                  <a:pt x="4277018" y="1581978"/>
                </a:lnTo>
                <a:lnTo>
                  <a:pt x="4273685" y="1579598"/>
                </a:lnTo>
                <a:close/>
                <a:moveTo>
                  <a:pt x="4453716" y="1578313"/>
                </a:moveTo>
                <a:lnTo>
                  <a:pt x="4491186" y="1581195"/>
                </a:lnTo>
                <a:lnTo>
                  <a:pt x="4497588" y="1583740"/>
                </a:lnTo>
                <a:lnTo>
                  <a:pt x="4472136" y="1581195"/>
                </a:lnTo>
                <a:lnTo>
                  <a:pt x="4459204" y="1582273"/>
                </a:lnTo>
                <a:close/>
                <a:moveTo>
                  <a:pt x="3653772" y="1578031"/>
                </a:moveTo>
                <a:lnTo>
                  <a:pt x="3644206" y="1580371"/>
                </a:lnTo>
                <a:lnTo>
                  <a:pt x="3654114" y="1583137"/>
                </a:lnTo>
                <a:lnTo>
                  <a:pt x="3664795" y="1578190"/>
                </a:lnTo>
                <a:close/>
                <a:moveTo>
                  <a:pt x="3201878" y="1577956"/>
                </a:moveTo>
                <a:lnTo>
                  <a:pt x="3200534" y="1578068"/>
                </a:lnTo>
                <a:lnTo>
                  <a:pt x="3201158" y="1578428"/>
                </a:lnTo>
                <a:lnTo>
                  <a:pt x="3202136" y="1578214"/>
                </a:lnTo>
                <a:close/>
                <a:moveTo>
                  <a:pt x="555883" y="1577728"/>
                </a:moveTo>
                <a:lnTo>
                  <a:pt x="554019" y="1577993"/>
                </a:lnTo>
                <a:lnTo>
                  <a:pt x="552789" y="1577872"/>
                </a:lnTo>
                <a:close/>
                <a:moveTo>
                  <a:pt x="1906736" y="1577670"/>
                </a:moveTo>
                <a:lnTo>
                  <a:pt x="1902708" y="1578320"/>
                </a:lnTo>
                <a:lnTo>
                  <a:pt x="1903627" y="1580408"/>
                </a:lnTo>
                <a:lnTo>
                  <a:pt x="1909461" y="1579661"/>
                </a:lnTo>
                <a:lnTo>
                  <a:pt x="1908607" y="1580753"/>
                </a:lnTo>
                <a:lnTo>
                  <a:pt x="1910109" y="1580682"/>
                </a:lnTo>
                <a:lnTo>
                  <a:pt x="1910759" y="1579494"/>
                </a:lnTo>
                <a:lnTo>
                  <a:pt x="1912875" y="1579223"/>
                </a:lnTo>
                <a:lnTo>
                  <a:pt x="1913545" y="1579187"/>
                </a:lnTo>
                <a:lnTo>
                  <a:pt x="1911212" y="1578667"/>
                </a:lnTo>
                <a:lnTo>
                  <a:pt x="1910759" y="1579494"/>
                </a:lnTo>
                <a:lnTo>
                  <a:pt x="1909461" y="1579661"/>
                </a:lnTo>
                <a:lnTo>
                  <a:pt x="1910383" y="1578482"/>
                </a:lnTo>
                <a:close/>
                <a:moveTo>
                  <a:pt x="1019539" y="1577065"/>
                </a:moveTo>
                <a:lnTo>
                  <a:pt x="1020911" y="1577320"/>
                </a:lnTo>
                <a:lnTo>
                  <a:pt x="1021612" y="1577290"/>
                </a:lnTo>
                <a:close/>
                <a:moveTo>
                  <a:pt x="1259241" y="1577049"/>
                </a:moveTo>
                <a:lnTo>
                  <a:pt x="1259036" y="1577320"/>
                </a:lnTo>
                <a:lnTo>
                  <a:pt x="1258446" y="1577713"/>
                </a:lnTo>
                <a:lnTo>
                  <a:pt x="1261417" y="1578307"/>
                </a:lnTo>
                <a:lnTo>
                  <a:pt x="1284331" y="1579944"/>
                </a:lnTo>
                <a:lnTo>
                  <a:pt x="1292864" y="1580929"/>
                </a:lnTo>
                <a:lnTo>
                  <a:pt x="1294523" y="1580672"/>
                </a:lnTo>
                <a:lnTo>
                  <a:pt x="1284331" y="1579944"/>
                </a:lnTo>
                <a:close/>
                <a:moveTo>
                  <a:pt x="2931887" y="1576922"/>
                </a:moveTo>
                <a:lnTo>
                  <a:pt x="2923064" y="1580916"/>
                </a:lnTo>
                <a:cubicBezTo>
                  <a:pt x="2919971" y="1582720"/>
                  <a:pt x="2921817" y="1582986"/>
                  <a:pt x="2928415" y="1582686"/>
                </a:cubicBezTo>
                <a:lnTo>
                  <a:pt x="2942423" y="1582010"/>
                </a:lnTo>
                <a:close/>
                <a:moveTo>
                  <a:pt x="574632" y="1576856"/>
                </a:moveTo>
                <a:lnTo>
                  <a:pt x="572330" y="1576963"/>
                </a:lnTo>
                <a:lnTo>
                  <a:pt x="570122" y="1579579"/>
                </a:lnTo>
                <a:lnTo>
                  <a:pt x="572987" y="1579861"/>
                </a:lnTo>
                <a:close/>
                <a:moveTo>
                  <a:pt x="565710" y="1576330"/>
                </a:moveTo>
                <a:lnTo>
                  <a:pt x="544165" y="1576962"/>
                </a:lnTo>
                <a:lnTo>
                  <a:pt x="544004" y="1577007"/>
                </a:lnTo>
                <a:lnTo>
                  <a:pt x="552789" y="1577872"/>
                </a:lnTo>
                <a:lnTo>
                  <a:pt x="539763" y="1578478"/>
                </a:lnTo>
                <a:lnTo>
                  <a:pt x="539498" y="1578261"/>
                </a:lnTo>
                <a:lnTo>
                  <a:pt x="538510" y="1578536"/>
                </a:lnTo>
                <a:lnTo>
                  <a:pt x="539763" y="1578478"/>
                </a:lnTo>
                <a:lnTo>
                  <a:pt x="541372" y="1579792"/>
                </a:lnTo>
                <a:lnTo>
                  <a:pt x="531384" y="1581213"/>
                </a:lnTo>
                <a:lnTo>
                  <a:pt x="533780" y="1582034"/>
                </a:lnTo>
                <a:lnTo>
                  <a:pt x="548180" y="1583099"/>
                </a:lnTo>
                <a:lnTo>
                  <a:pt x="542738" y="1580909"/>
                </a:lnTo>
                <a:lnTo>
                  <a:pt x="541372" y="1579792"/>
                </a:lnTo>
                <a:lnTo>
                  <a:pt x="554019" y="1577993"/>
                </a:lnTo>
                <a:lnTo>
                  <a:pt x="569398" y="1579508"/>
                </a:lnTo>
                <a:lnTo>
                  <a:pt x="568311" y="1577150"/>
                </a:lnTo>
                <a:lnTo>
                  <a:pt x="555883" y="1577728"/>
                </a:lnTo>
                <a:close/>
                <a:moveTo>
                  <a:pt x="602174" y="1576060"/>
                </a:moveTo>
                <a:lnTo>
                  <a:pt x="603907" y="1577311"/>
                </a:lnTo>
                <a:lnTo>
                  <a:pt x="604838" y="1577307"/>
                </a:lnTo>
                <a:lnTo>
                  <a:pt x="603665" y="1576066"/>
                </a:lnTo>
                <a:close/>
                <a:moveTo>
                  <a:pt x="1535261" y="1575926"/>
                </a:moveTo>
                <a:lnTo>
                  <a:pt x="1527649" y="1580871"/>
                </a:lnTo>
                <a:lnTo>
                  <a:pt x="1579865" y="1583244"/>
                </a:lnTo>
                <a:lnTo>
                  <a:pt x="1567804" y="1579537"/>
                </a:lnTo>
                <a:cubicBezTo>
                  <a:pt x="1556262" y="1576746"/>
                  <a:pt x="1543794" y="1574735"/>
                  <a:pt x="1535261" y="1575926"/>
                </a:cubicBezTo>
                <a:close/>
                <a:moveTo>
                  <a:pt x="1970198" y="1575878"/>
                </a:moveTo>
                <a:lnTo>
                  <a:pt x="1962106" y="1575962"/>
                </a:lnTo>
                <a:lnTo>
                  <a:pt x="1963938" y="1576690"/>
                </a:lnTo>
                <a:lnTo>
                  <a:pt x="1957164" y="1576013"/>
                </a:lnTo>
                <a:lnTo>
                  <a:pt x="1936626" y="1576225"/>
                </a:lnTo>
                <a:lnTo>
                  <a:pt x="1937236" y="1576577"/>
                </a:lnTo>
                <a:lnTo>
                  <a:pt x="1948011" y="1577320"/>
                </a:lnTo>
                <a:lnTo>
                  <a:pt x="1939340" y="1577790"/>
                </a:lnTo>
                <a:lnTo>
                  <a:pt x="1941781" y="1579197"/>
                </a:lnTo>
                <a:lnTo>
                  <a:pt x="1967240" y="1578003"/>
                </a:lnTo>
                <a:lnTo>
                  <a:pt x="1963938" y="1576690"/>
                </a:lnTo>
                <a:lnTo>
                  <a:pt x="1970191" y="1577316"/>
                </a:lnTo>
                <a:close/>
                <a:moveTo>
                  <a:pt x="1986120" y="1575714"/>
                </a:moveTo>
                <a:lnTo>
                  <a:pt x="1974936" y="1575829"/>
                </a:lnTo>
                <a:lnTo>
                  <a:pt x="1975306" y="1576434"/>
                </a:lnTo>
                <a:lnTo>
                  <a:pt x="1976126" y="1577586"/>
                </a:lnTo>
                <a:lnTo>
                  <a:pt x="1983565" y="1577237"/>
                </a:lnTo>
                <a:close/>
                <a:moveTo>
                  <a:pt x="518262" y="1575632"/>
                </a:moveTo>
                <a:lnTo>
                  <a:pt x="479985" y="1576330"/>
                </a:lnTo>
                <a:lnTo>
                  <a:pt x="477585" y="1576682"/>
                </a:lnTo>
                <a:lnTo>
                  <a:pt x="477509" y="1576775"/>
                </a:lnTo>
                <a:lnTo>
                  <a:pt x="476945" y="1577924"/>
                </a:lnTo>
                <a:lnTo>
                  <a:pt x="491200" y="1578514"/>
                </a:lnTo>
                <a:lnTo>
                  <a:pt x="520957" y="1577642"/>
                </a:lnTo>
                <a:lnTo>
                  <a:pt x="518879" y="1576930"/>
                </a:lnTo>
                <a:close/>
                <a:moveTo>
                  <a:pt x="4379262" y="1575557"/>
                </a:moveTo>
                <a:lnTo>
                  <a:pt x="4383045" y="1576459"/>
                </a:lnTo>
                <a:lnTo>
                  <a:pt x="4379682" y="1576552"/>
                </a:lnTo>
                <a:lnTo>
                  <a:pt x="4379262" y="1575668"/>
                </a:lnTo>
                <a:close/>
                <a:moveTo>
                  <a:pt x="446253" y="1575533"/>
                </a:moveTo>
                <a:lnTo>
                  <a:pt x="443553" y="1578013"/>
                </a:lnTo>
                <a:lnTo>
                  <a:pt x="434853" y="1582398"/>
                </a:lnTo>
                <a:lnTo>
                  <a:pt x="437514" y="1582559"/>
                </a:lnTo>
                <a:lnTo>
                  <a:pt x="433310" y="1583176"/>
                </a:lnTo>
                <a:lnTo>
                  <a:pt x="426804" y="1586455"/>
                </a:lnTo>
                <a:lnTo>
                  <a:pt x="417300" y="1585524"/>
                </a:lnTo>
                <a:lnTo>
                  <a:pt x="380617" y="1590904"/>
                </a:lnTo>
                <a:lnTo>
                  <a:pt x="380617" y="1579276"/>
                </a:lnTo>
                <a:lnTo>
                  <a:pt x="413310" y="1581092"/>
                </a:lnTo>
                <a:lnTo>
                  <a:pt x="415861" y="1581247"/>
                </a:lnTo>
                <a:lnTo>
                  <a:pt x="429981" y="1578702"/>
                </a:lnTo>
                <a:close/>
                <a:moveTo>
                  <a:pt x="4423534" y="1575350"/>
                </a:moveTo>
                <a:lnTo>
                  <a:pt x="4428010" y="1580670"/>
                </a:lnTo>
                <a:lnTo>
                  <a:pt x="4389586" y="1578020"/>
                </a:lnTo>
                <a:lnTo>
                  <a:pt x="4383045" y="1576459"/>
                </a:lnTo>
                <a:close/>
                <a:moveTo>
                  <a:pt x="3010042" y="1575336"/>
                </a:moveTo>
                <a:lnTo>
                  <a:pt x="3021058" y="1576658"/>
                </a:lnTo>
                <a:lnTo>
                  <a:pt x="3021161" y="1577070"/>
                </a:lnTo>
                <a:lnTo>
                  <a:pt x="3021282" y="1577106"/>
                </a:lnTo>
                <a:lnTo>
                  <a:pt x="3021161" y="1577670"/>
                </a:lnTo>
                <a:lnTo>
                  <a:pt x="3010193" y="1578453"/>
                </a:lnTo>
                <a:lnTo>
                  <a:pt x="3006860" y="1576073"/>
                </a:lnTo>
                <a:close/>
                <a:moveTo>
                  <a:pt x="3129618" y="1574968"/>
                </a:moveTo>
                <a:lnTo>
                  <a:pt x="3131821" y="1577301"/>
                </a:lnTo>
                <a:lnTo>
                  <a:pt x="3133213" y="1577448"/>
                </a:lnTo>
                <a:lnTo>
                  <a:pt x="3140657" y="1575729"/>
                </a:lnTo>
                <a:close/>
                <a:moveTo>
                  <a:pt x="4448657" y="1574662"/>
                </a:moveTo>
                <a:lnTo>
                  <a:pt x="4453716" y="1578313"/>
                </a:lnTo>
                <a:lnTo>
                  <a:pt x="4449911" y="1578020"/>
                </a:lnTo>
                <a:lnTo>
                  <a:pt x="4447129" y="1581575"/>
                </a:lnTo>
                <a:lnTo>
                  <a:pt x="4448029" y="1579930"/>
                </a:lnTo>
                <a:lnTo>
                  <a:pt x="4445996" y="1574735"/>
                </a:lnTo>
                <a:close/>
                <a:moveTo>
                  <a:pt x="3631842" y="1574576"/>
                </a:moveTo>
                <a:cubicBezTo>
                  <a:pt x="3624794" y="1573428"/>
                  <a:pt x="3620032" y="1572899"/>
                  <a:pt x="3624411" y="1574845"/>
                </a:cubicBezTo>
                <a:lnTo>
                  <a:pt x="3626513" y="1575432"/>
                </a:lnTo>
                <a:lnTo>
                  <a:pt x="3633095" y="1574780"/>
                </a:lnTo>
                <a:close/>
                <a:moveTo>
                  <a:pt x="2386947" y="1574506"/>
                </a:moveTo>
                <a:lnTo>
                  <a:pt x="2377381" y="1576846"/>
                </a:lnTo>
                <a:lnTo>
                  <a:pt x="2387289" y="1579612"/>
                </a:lnTo>
                <a:lnTo>
                  <a:pt x="2397970" y="1574665"/>
                </a:lnTo>
                <a:close/>
                <a:moveTo>
                  <a:pt x="1935053" y="1574431"/>
                </a:moveTo>
                <a:lnTo>
                  <a:pt x="1933709" y="1574543"/>
                </a:lnTo>
                <a:lnTo>
                  <a:pt x="1934333" y="1574903"/>
                </a:lnTo>
                <a:lnTo>
                  <a:pt x="1935311" y="1574689"/>
                </a:lnTo>
                <a:close/>
                <a:moveTo>
                  <a:pt x="1665062" y="1573397"/>
                </a:moveTo>
                <a:lnTo>
                  <a:pt x="1656239" y="1577391"/>
                </a:lnTo>
                <a:cubicBezTo>
                  <a:pt x="1653146" y="1579195"/>
                  <a:pt x="1654992" y="1579461"/>
                  <a:pt x="1661590" y="1579161"/>
                </a:cubicBezTo>
                <a:lnTo>
                  <a:pt x="1675598" y="1578485"/>
                </a:lnTo>
                <a:close/>
                <a:moveTo>
                  <a:pt x="674533" y="1572651"/>
                </a:moveTo>
                <a:lnTo>
                  <a:pt x="669801" y="1572700"/>
                </a:lnTo>
                <a:lnTo>
                  <a:pt x="672115" y="1574034"/>
                </a:lnTo>
                <a:close/>
                <a:moveTo>
                  <a:pt x="1743217" y="1571811"/>
                </a:moveTo>
                <a:cubicBezTo>
                  <a:pt x="1752756" y="1572325"/>
                  <a:pt x="1760181" y="1574145"/>
                  <a:pt x="1754336" y="1574145"/>
                </a:cubicBezTo>
                <a:lnTo>
                  <a:pt x="1743368" y="1574928"/>
                </a:lnTo>
                <a:lnTo>
                  <a:pt x="1740035" y="1572548"/>
                </a:lnTo>
                <a:close/>
                <a:moveTo>
                  <a:pt x="3169591" y="1571472"/>
                </a:moveTo>
                <a:lnTo>
                  <a:pt x="3165027" y="1571597"/>
                </a:lnTo>
                <a:lnTo>
                  <a:pt x="3166118" y="1574077"/>
                </a:lnTo>
                <a:close/>
                <a:moveTo>
                  <a:pt x="1862793" y="1571443"/>
                </a:moveTo>
                <a:lnTo>
                  <a:pt x="1864996" y="1573776"/>
                </a:lnTo>
                <a:lnTo>
                  <a:pt x="1866388" y="1573923"/>
                </a:lnTo>
                <a:lnTo>
                  <a:pt x="1873832" y="1572204"/>
                </a:lnTo>
                <a:close/>
                <a:moveTo>
                  <a:pt x="595596" y="1571314"/>
                </a:moveTo>
                <a:lnTo>
                  <a:pt x="594068" y="1571667"/>
                </a:lnTo>
                <a:lnTo>
                  <a:pt x="595944" y="1571565"/>
                </a:lnTo>
                <a:lnTo>
                  <a:pt x="597834" y="1572929"/>
                </a:lnTo>
                <a:lnTo>
                  <a:pt x="600580" y="1572800"/>
                </a:lnTo>
                <a:lnTo>
                  <a:pt x="599244" y="1571386"/>
                </a:lnTo>
                <a:lnTo>
                  <a:pt x="595944" y="1571565"/>
                </a:lnTo>
                <a:close/>
                <a:moveTo>
                  <a:pt x="4721373" y="1571070"/>
                </a:moveTo>
                <a:lnTo>
                  <a:pt x="4715137" y="1576172"/>
                </a:lnTo>
                <a:lnTo>
                  <a:pt x="4685654" y="1582976"/>
                </a:lnTo>
                <a:lnTo>
                  <a:pt x="4680432" y="1580428"/>
                </a:lnTo>
                <a:close/>
                <a:moveTo>
                  <a:pt x="2365017" y="1571051"/>
                </a:moveTo>
                <a:cubicBezTo>
                  <a:pt x="2357969" y="1569903"/>
                  <a:pt x="2353207" y="1569374"/>
                  <a:pt x="2357586" y="1571320"/>
                </a:cubicBezTo>
                <a:lnTo>
                  <a:pt x="2359688" y="1571907"/>
                </a:lnTo>
                <a:lnTo>
                  <a:pt x="2366270" y="1571255"/>
                </a:lnTo>
                <a:close/>
                <a:moveTo>
                  <a:pt x="1120122" y="1570981"/>
                </a:moveTo>
                <a:lnTo>
                  <a:pt x="1110556" y="1573321"/>
                </a:lnTo>
                <a:lnTo>
                  <a:pt x="1120464" y="1576087"/>
                </a:lnTo>
                <a:lnTo>
                  <a:pt x="1131145" y="1571140"/>
                </a:lnTo>
                <a:close/>
                <a:moveTo>
                  <a:pt x="3194706" y="1570784"/>
                </a:moveTo>
                <a:lnTo>
                  <a:pt x="3186175" y="1571018"/>
                </a:lnTo>
                <a:lnTo>
                  <a:pt x="3189436" y="1571670"/>
                </a:lnTo>
                <a:lnTo>
                  <a:pt x="3196068" y="1575494"/>
                </a:lnTo>
                <a:lnTo>
                  <a:pt x="3199695" y="1575773"/>
                </a:lnTo>
                <a:close/>
                <a:moveTo>
                  <a:pt x="3106347" y="1570579"/>
                </a:moveTo>
                <a:cubicBezTo>
                  <a:pt x="3100881" y="1569213"/>
                  <a:pt x="3095595" y="1568623"/>
                  <a:pt x="3091011" y="1571320"/>
                </a:cubicBezTo>
                <a:lnTo>
                  <a:pt x="3089768" y="1572847"/>
                </a:lnTo>
                <a:lnTo>
                  <a:pt x="3095858" y="1573492"/>
                </a:lnTo>
                <a:lnTo>
                  <a:pt x="3112515" y="1573036"/>
                </a:lnTo>
                <a:lnTo>
                  <a:pt x="3112772" y="1572849"/>
                </a:lnTo>
                <a:lnTo>
                  <a:pt x="3112437" y="1572143"/>
                </a:lnTo>
                <a:lnTo>
                  <a:pt x="3112437" y="1572032"/>
                </a:lnTo>
                <a:lnTo>
                  <a:pt x="3112636" y="1572080"/>
                </a:lnTo>
                <a:lnTo>
                  <a:pt x="3112436" y="1571862"/>
                </a:lnTo>
                <a:lnTo>
                  <a:pt x="3112437" y="1572032"/>
                </a:lnTo>
                <a:close/>
                <a:moveTo>
                  <a:pt x="291333" y="1569188"/>
                </a:moveTo>
                <a:cubicBezTo>
                  <a:pt x="298161" y="1569188"/>
                  <a:pt x="301621" y="1578664"/>
                  <a:pt x="308002" y="1581095"/>
                </a:cubicBezTo>
                <a:cubicBezTo>
                  <a:pt x="318622" y="1585141"/>
                  <a:pt x="330558" y="1584644"/>
                  <a:pt x="341339" y="1588238"/>
                </a:cubicBezTo>
                <a:lnTo>
                  <a:pt x="341670" y="1588378"/>
                </a:lnTo>
                <a:lnTo>
                  <a:pt x="338958" y="1600145"/>
                </a:lnTo>
                <a:cubicBezTo>
                  <a:pt x="320262" y="1600958"/>
                  <a:pt x="282114" y="1595920"/>
                  <a:pt x="262758" y="1612051"/>
                </a:cubicBezTo>
                <a:cubicBezTo>
                  <a:pt x="260830" y="1613658"/>
                  <a:pt x="267409" y="1614139"/>
                  <a:pt x="269902" y="1614432"/>
                </a:cubicBezTo>
                <a:cubicBezTo>
                  <a:pt x="280966" y="1615734"/>
                  <a:pt x="292127" y="1616019"/>
                  <a:pt x="303239" y="1616813"/>
                </a:cubicBezTo>
                <a:cubicBezTo>
                  <a:pt x="239752" y="1621893"/>
                  <a:pt x="227783" y="1633521"/>
                  <a:pt x="253233" y="1614432"/>
                </a:cubicBezTo>
                <a:cubicBezTo>
                  <a:pt x="234977" y="1608082"/>
                  <a:pt x="217691" y="1597371"/>
                  <a:pt x="198464" y="1595382"/>
                </a:cubicBezTo>
                <a:cubicBezTo>
                  <a:pt x="185437" y="1594034"/>
                  <a:pt x="181950" y="1597697"/>
                  <a:pt x="182621" y="1602642"/>
                </a:cubicBezTo>
                <a:lnTo>
                  <a:pt x="189199" y="1613446"/>
                </a:lnTo>
                <a:lnTo>
                  <a:pt x="181515" y="1605512"/>
                </a:lnTo>
                <a:lnTo>
                  <a:pt x="165757" y="1590663"/>
                </a:lnTo>
                <a:lnTo>
                  <a:pt x="179572" y="1589469"/>
                </a:lnTo>
                <a:lnTo>
                  <a:pt x="184177" y="1590620"/>
                </a:lnTo>
                <a:lnTo>
                  <a:pt x="180486" y="1589390"/>
                </a:lnTo>
                <a:lnTo>
                  <a:pt x="185838" y="1588927"/>
                </a:lnTo>
                <a:cubicBezTo>
                  <a:pt x="198680" y="1587505"/>
                  <a:pt x="216156" y="1585574"/>
                  <a:pt x="241327" y="1583476"/>
                </a:cubicBezTo>
                <a:cubicBezTo>
                  <a:pt x="244179" y="1583238"/>
                  <a:pt x="244502" y="1578713"/>
                  <a:pt x="246089" y="1576332"/>
                </a:cubicBezTo>
                <a:cubicBezTo>
                  <a:pt x="270332" y="1570272"/>
                  <a:pt x="240089" y="1576146"/>
                  <a:pt x="288952" y="1583476"/>
                </a:cubicBezTo>
                <a:cubicBezTo>
                  <a:pt x="293727" y="1584192"/>
                  <a:pt x="298477" y="1581889"/>
                  <a:pt x="303239" y="1581095"/>
                </a:cubicBezTo>
                <a:cubicBezTo>
                  <a:pt x="299270" y="1577126"/>
                  <a:pt x="285720" y="1569188"/>
                  <a:pt x="291333" y="1569188"/>
                </a:cubicBezTo>
                <a:close/>
                <a:moveTo>
                  <a:pt x="3179185" y="1568997"/>
                </a:moveTo>
                <a:lnTo>
                  <a:pt x="3178353" y="1569120"/>
                </a:lnTo>
                <a:lnTo>
                  <a:pt x="3178494" y="1569482"/>
                </a:lnTo>
                <a:lnTo>
                  <a:pt x="3180157" y="1569815"/>
                </a:lnTo>
                <a:close/>
                <a:moveTo>
                  <a:pt x="409486" y="1568188"/>
                </a:moveTo>
                <a:lnTo>
                  <a:pt x="414059" y="1571455"/>
                </a:lnTo>
                <a:lnTo>
                  <a:pt x="422835" y="1571567"/>
                </a:lnTo>
                <a:lnTo>
                  <a:pt x="416959" y="1573526"/>
                </a:lnTo>
                <a:lnTo>
                  <a:pt x="417279" y="1573755"/>
                </a:lnTo>
                <a:cubicBezTo>
                  <a:pt x="414088" y="1578009"/>
                  <a:pt x="404961" y="1579594"/>
                  <a:pt x="397227" y="1578926"/>
                </a:cubicBezTo>
                <a:lnTo>
                  <a:pt x="392727" y="1575715"/>
                </a:lnTo>
                <a:lnTo>
                  <a:pt x="380617" y="1576646"/>
                </a:lnTo>
                <a:lnTo>
                  <a:pt x="380617" y="1571029"/>
                </a:lnTo>
                <a:lnTo>
                  <a:pt x="386259" y="1571101"/>
                </a:lnTo>
                <a:lnTo>
                  <a:pt x="385529" y="1570580"/>
                </a:lnTo>
                <a:lnTo>
                  <a:pt x="389782" y="1569596"/>
                </a:lnTo>
                <a:close/>
                <a:moveTo>
                  <a:pt x="1902766" y="1567947"/>
                </a:moveTo>
                <a:lnTo>
                  <a:pt x="1898202" y="1568072"/>
                </a:lnTo>
                <a:lnTo>
                  <a:pt x="1899293" y="1570552"/>
                </a:lnTo>
                <a:close/>
                <a:moveTo>
                  <a:pt x="3380729" y="1567545"/>
                </a:moveTo>
                <a:lnTo>
                  <a:pt x="3374679" y="1568755"/>
                </a:lnTo>
                <a:lnTo>
                  <a:pt x="3376581" y="1569026"/>
                </a:lnTo>
                <a:close/>
                <a:moveTo>
                  <a:pt x="1098192" y="1567526"/>
                </a:moveTo>
                <a:cubicBezTo>
                  <a:pt x="1091144" y="1566378"/>
                  <a:pt x="1086382" y="1565849"/>
                  <a:pt x="1090761" y="1567795"/>
                </a:cubicBezTo>
                <a:lnTo>
                  <a:pt x="1092863" y="1568382"/>
                </a:lnTo>
                <a:lnTo>
                  <a:pt x="1099445" y="1567730"/>
                </a:lnTo>
                <a:close/>
                <a:moveTo>
                  <a:pt x="604604" y="1567405"/>
                </a:moveTo>
                <a:lnTo>
                  <a:pt x="596149" y="1568110"/>
                </a:lnTo>
                <a:lnTo>
                  <a:pt x="597392" y="1569426"/>
                </a:lnTo>
                <a:lnTo>
                  <a:pt x="602306" y="1569765"/>
                </a:lnTo>
                <a:lnTo>
                  <a:pt x="610132" y="1567958"/>
                </a:lnTo>
                <a:close/>
                <a:moveTo>
                  <a:pt x="1927881" y="1567259"/>
                </a:moveTo>
                <a:lnTo>
                  <a:pt x="1919350" y="1567493"/>
                </a:lnTo>
                <a:lnTo>
                  <a:pt x="1922611" y="1568145"/>
                </a:lnTo>
                <a:lnTo>
                  <a:pt x="1929243" y="1571969"/>
                </a:lnTo>
                <a:lnTo>
                  <a:pt x="1932870" y="1572248"/>
                </a:lnTo>
                <a:close/>
                <a:moveTo>
                  <a:pt x="1839522" y="1567054"/>
                </a:moveTo>
                <a:cubicBezTo>
                  <a:pt x="1834056" y="1565688"/>
                  <a:pt x="1828770" y="1565098"/>
                  <a:pt x="1824186" y="1567795"/>
                </a:cubicBezTo>
                <a:lnTo>
                  <a:pt x="1822943" y="1569322"/>
                </a:lnTo>
                <a:lnTo>
                  <a:pt x="1829033" y="1569967"/>
                </a:lnTo>
                <a:lnTo>
                  <a:pt x="1845690" y="1569511"/>
                </a:lnTo>
                <a:lnTo>
                  <a:pt x="1845947" y="1569324"/>
                </a:lnTo>
                <a:lnTo>
                  <a:pt x="1845612" y="1568618"/>
                </a:lnTo>
                <a:lnTo>
                  <a:pt x="1845612" y="1568507"/>
                </a:lnTo>
                <a:lnTo>
                  <a:pt x="1845811" y="1568555"/>
                </a:lnTo>
                <a:lnTo>
                  <a:pt x="1845611" y="1568337"/>
                </a:lnTo>
                <a:lnTo>
                  <a:pt x="1845612" y="1568507"/>
                </a:lnTo>
                <a:close/>
                <a:moveTo>
                  <a:pt x="664029" y="1566708"/>
                </a:moveTo>
                <a:lnTo>
                  <a:pt x="660131" y="1567125"/>
                </a:lnTo>
                <a:lnTo>
                  <a:pt x="664754" y="1569790"/>
                </a:lnTo>
                <a:lnTo>
                  <a:pt x="666189" y="1569723"/>
                </a:lnTo>
                <a:lnTo>
                  <a:pt x="665458" y="1570196"/>
                </a:lnTo>
                <a:lnTo>
                  <a:pt x="667508" y="1571378"/>
                </a:lnTo>
                <a:lnTo>
                  <a:pt x="668486" y="1571164"/>
                </a:lnTo>
                <a:lnTo>
                  <a:pt x="667006" y="1569685"/>
                </a:lnTo>
                <a:lnTo>
                  <a:pt x="666189" y="1569723"/>
                </a:lnTo>
                <a:lnTo>
                  <a:pt x="666708" y="1569387"/>
                </a:lnTo>
                <a:close/>
                <a:moveTo>
                  <a:pt x="1912360" y="1565472"/>
                </a:moveTo>
                <a:lnTo>
                  <a:pt x="1911528" y="1565595"/>
                </a:lnTo>
                <a:lnTo>
                  <a:pt x="1911669" y="1565957"/>
                </a:lnTo>
                <a:lnTo>
                  <a:pt x="1913332" y="1566290"/>
                </a:lnTo>
                <a:close/>
                <a:moveTo>
                  <a:pt x="409335" y="1565071"/>
                </a:moveTo>
                <a:lnTo>
                  <a:pt x="420351" y="1566393"/>
                </a:lnTo>
                <a:lnTo>
                  <a:pt x="420454" y="1566805"/>
                </a:lnTo>
                <a:lnTo>
                  <a:pt x="420575" y="1566841"/>
                </a:lnTo>
                <a:lnTo>
                  <a:pt x="420454" y="1567405"/>
                </a:lnTo>
                <a:lnTo>
                  <a:pt x="409486" y="1568188"/>
                </a:lnTo>
                <a:lnTo>
                  <a:pt x="406153" y="1565808"/>
                </a:lnTo>
                <a:close/>
                <a:moveTo>
                  <a:pt x="3272715" y="1564488"/>
                </a:moveTo>
                <a:lnTo>
                  <a:pt x="3279344" y="1568465"/>
                </a:lnTo>
                <a:lnTo>
                  <a:pt x="3291036" y="1568145"/>
                </a:lnTo>
                <a:cubicBezTo>
                  <a:pt x="3297793" y="1568024"/>
                  <a:pt x="3293026" y="1566174"/>
                  <a:pt x="3284002" y="1564758"/>
                </a:cubicBezTo>
                <a:close/>
                <a:moveTo>
                  <a:pt x="2113904" y="1564020"/>
                </a:moveTo>
                <a:lnTo>
                  <a:pt x="2107854" y="1565230"/>
                </a:lnTo>
                <a:lnTo>
                  <a:pt x="2109756" y="1565501"/>
                </a:lnTo>
                <a:close/>
                <a:moveTo>
                  <a:pt x="3251429" y="1563978"/>
                </a:moveTo>
                <a:lnTo>
                  <a:pt x="3243060" y="1568254"/>
                </a:lnTo>
                <a:lnTo>
                  <a:pt x="3260273" y="1568988"/>
                </a:lnTo>
                <a:lnTo>
                  <a:pt x="3265166" y="1568854"/>
                </a:lnTo>
                <a:lnTo>
                  <a:pt x="3264405" y="1564289"/>
                </a:lnTo>
                <a:close/>
                <a:moveTo>
                  <a:pt x="3116411" y="1561795"/>
                </a:moveTo>
                <a:cubicBezTo>
                  <a:pt x="3114282" y="1561662"/>
                  <a:pt x="3113021" y="1562824"/>
                  <a:pt x="3112426" y="1564732"/>
                </a:cubicBezTo>
                <a:lnTo>
                  <a:pt x="3112434" y="1569910"/>
                </a:lnTo>
                <a:lnTo>
                  <a:pt x="3115128" y="1572171"/>
                </a:lnTo>
                <a:lnTo>
                  <a:pt x="3125936" y="1571070"/>
                </a:lnTo>
                <a:lnTo>
                  <a:pt x="3127407" y="1572628"/>
                </a:lnTo>
                <a:lnTo>
                  <a:pt x="3156709" y="1571825"/>
                </a:lnTo>
                <a:lnTo>
                  <a:pt x="3157079" y="1572266"/>
                </a:lnTo>
                <a:lnTo>
                  <a:pt x="3160819" y="1571713"/>
                </a:lnTo>
                <a:lnTo>
                  <a:pt x="3156709" y="1571825"/>
                </a:lnTo>
                <a:lnTo>
                  <a:pt x="3156553" y="1571639"/>
                </a:lnTo>
                <a:cubicBezTo>
                  <a:pt x="3149032" y="1567035"/>
                  <a:pt x="3136735" y="1563065"/>
                  <a:pt x="3116411" y="1561795"/>
                </a:cubicBezTo>
                <a:close/>
                <a:moveTo>
                  <a:pt x="511730" y="1561767"/>
                </a:moveTo>
                <a:lnTo>
                  <a:pt x="515513" y="1562669"/>
                </a:lnTo>
                <a:lnTo>
                  <a:pt x="512150" y="1562762"/>
                </a:lnTo>
                <a:lnTo>
                  <a:pt x="511730" y="1561878"/>
                </a:lnTo>
                <a:close/>
                <a:moveTo>
                  <a:pt x="556002" y="1561560"/>
                </a:moveTo>
                <a:lnTo>
                  <a:pt x="560478" y="1566880"/>
                </a:lnTo>
                <a:lnTo>
                  <a:pt x="522054" y="1564230"/>
                </a:lnTo>
                <a:lnTo>
                  <a:pt x="515513" y="1562669"/>
                </a:lnTo>
                <a:close/>
                <a:moveTo>
                  <a:pt x="2005890" y="1560963"/>
                </a:moveTo>
                <a:lnTo>
                  <a:pt x="2012519" y="1564941"/>
                </a:lnTo>
                <a:lnTo>
                  <a:pt x="2024211" y="1564620"/>
                </a:lnTo>
                <a:cubicBezTo>
                  <a:pt x="2030968" y="1564499"/>
                  <a:pt x="2026201" y="1562649"/>
                  <a:pt x="2017177" y="1561233"/>
                </a:cubicBezTo>
                <a:close/>
                <a:moveTo>
                  <a:pt x="3296343" y="1560459"/>
                </a:moveTo>
                <a:lnTo>
                  <a:pt x="3294923" y="1563216"/>
                </a:lnTo>
                <a:lnTo>
                  <a:pt x="3292621" y="1570368"/>
                </a:lnTo>
                <a:lnTo>
                  <a:pt x="3301049" y="1570727"/>
                </a:lnTo>
                <a:lnTo>
                  <a:pt x="3310086" y="1568145"/>
                </a:lnTo>
                <a:lnTo>
                  <a:pt x="3312241" y="1566817"/>
                </a:lnTo>
                <a:close/>
                <a:moveTo>
                  <a:pt x="1984604" y="1560453"/>
                </a:moveTo>
                <a:lnTo>
                  <a:pt x="1976235" y="1564729"/>
                </a:lnTo>
                <a:lnTo>
                  <a:pt x="1993448" y="1565463"/>
                </a:lnTo>
                <a:lnTo>
                  <a:pt x="1998341" y="1565329"/>
                </a:lnTo>
                <a:lnTo>
                  <a:pt x="1997580" y="1560764"/>
                </a:lnTo>
                <a:close/>
                <a:moveTo>
                  <a:pt x="3738711" y="1558970"/>
                </a:moveTo>
                <a:lnTo>
                  <a:pt x="3750513" y="1561254"/>
                </a:lnTo>
                <a:lnTo>
                  <a:pt x="3749257" y="1561381"/>
                </a:lnTo>
                <a:close/>
                <a:moveTo>
                  <a:pt x="774922" y="1558300"/>
                </a:moveTo>
                <a:lnTo>
                  <a:pt x="773972" y="1558490"/>
                </a:lnTo>
                <a:lnTo>
                  <a:pt x="775874" y="1558761"/>
                </a:lnTo>
                <a:lnTo>
                  <a:pt x="775980" y="1558723"/>
                </a:lnTo>
                <a:close/>
                <a:moveTo>
                  <a:pt x="1849586" y="1558270"/>
                </a:moveTo>
                <a:cubicBezTo>
                  <a:pt x="1847457" y="1558137"/>
                  <a:pt x="1846196" y="1559299"/>
                  <a:pt x="1845601" y="1561207"/>
                </a:cubicBezTo>
                <a:lnTo>
                  <a:pt x="1845609" y="1566385"/>
                </a:lnTo>
                <a:lnTo>
                  <a:pt x="1848303" y="1568646"/>
                </a:lnTo>
                <a:lnTo>
                  <a:pt x="1859111" y="1567545"/>
                </a:lnTo>
                <a:lnTo>
                  <a:pt x="1860582" y="1569103"/>
                </a:lnTo>
                <a:lnTo>
                  <a:pt x="1889884" y="1568300"/>
                </a:lnTo>
                <a:lnTo>
                  <a:pt x="1890254" y="1568741"/>
                </a:lnTo>
                <a:lnTo>
                  <a:pt x="1893994" y="1568188"/>
                </a:lnTo>
                <a:lnTo>
                  <a:pt x="1889884" y="1568300"/>
                </a:lnTo>
                <a:lnTo>
                  <a:pt x="1889728" y="1568114"/>
                </a:lnTo>
                <a:cubicBezTo>
                  <a:pt x="1882207" y="1563510"/>
                  <a:pt x="1869910" y="1559540"/>
                  <a:pt x="1849586" y="1558270"/>
                </a:cubicBezTo>
                <a:close/>
                <a:moveTo>
                  <a:pt x="577166" y="1557629"/>
                </a:moveTo>
                <a:lnTo>
                  <a:pt x="578464" y="1560945"/>
                </a:lnTo>
                <a:lnTo>
                  <a:pt x="576565" y="1560997"/>
                </a:lnTo>
                <a:lnTo>
                  <a:pt x="579423" y="1563396"/>
                </a:lnTo>
                <a:lnTo>
                  <a:pt x="578464" y="1560945"/>
                </a:lnTo>
                <a:lnTo>
                  <a:pt x="581125" y="1560872"/>
                </a:lnTo>
                <a:lnTo>
                  <a:pt x="586184" y="1564523"/>
                </a:lnTo>
                <a:lnTo>
                  <a:pt x="582379" y="1564230"/>
                </a:lnTo>
                <a:lnTo>
                  <a:pt x="581699" y="1565099"/>
                </a:lnTo>
                <a:lnTo>
                  <a:pt x="586328" y="1564627"/>
                </a:lnTo>
                <a:lnTo>
                  <a:pt x="586184" y="1564523"/>
                </a:lnTo>
                <a:lnTo>
                  <a:pt x="586847" y="1564574"/>
                </a:lnTo>
                <a:lnTo>
                  <a:pt x="592286" y="1564020"/>
                </a:lnTo>
                <a:lnTo>
                  <a:pt x="593276" y="1565069"/>
                </a:lnTo>
                <a:lnTo>
                  <a:pt x="615307" y="1566763"/>
                </a:lnTo>
                <a:lnTo>
                  <a:pt x="619479" y="1565800"/>
                </a:lnTo>
                <a:lnTo>
                  <a:pt x="631168" y="1564071"/>
                </a:lnTo>
                <a:lnTo>
                  <a:pt x="632468" y="1567027"/>
                </a:lnTo>
                <a:lnTo>
                  <a:pt x="637199" y="1563478"/>
                </a:lnTo>
                <a:lnTo>
                  <a:pt x="637100" y="1563194"/>
                </a:lnTo>
                <a:lnTo>
                  <a:pt x="631168" y="1564071"/>
                </a:lnTo>
                <a:lnTo>
                  <a:pt x="629182" y="1559556"/>
                </a:lnTo>
                <a:lnTo>
                  <a:pt x="581125" y="1560872"/>
                </a:lnTo>
                <a:lnTo>
                  <a:pt x="580409" y="1560356"/>
                </a:lnTo>
                <a:cubicBezTo>
                  <a:pt x="576282" y="1556931"/>
                  <a:pt x="576176" y="1556343"/>
                  <a:pt x="577166" y="1557629"/>
                </a:cubicBezTo>
                <a:close/>
                <a:moveTo>
                  <a:pt x="2029518" y="1556934"/>
                </a:moveTo>
                <a:lnTo>
                  <a:pt x="2028098" y="1559691"/>
                </a:lnTo>
                <a:lnTo>
                  <a:pt x="2025796" y="1566843"/>
                </a:lnTo>
                <a:lnTo>
                  <a:pt x="2034224" y="1567202"/>
                </a:lnTo>
                <a:lnTo>
                  <a:pt x="2043261" y="1564620"/>
                </a:lnTo>
                <a:lnTo>
                  <a:pt x="2045416" y="1563292"/>
                </a:lnTo>
                <a:close/>
                <a:moveTo>
                  <a:pt x="348896" y="1556689"/>
                </a:moveTo>
                <a:cubicBezTo>
                  <a:pt x="348615" y="1559008"/>
                  <a:pt x="346239" y="1573691"/>
                  <a:pt x="346267" y="1587423"/>
                </a:cubicBezTo>
                <a:lnTo>
                  <a:pt x="346922" y="1590589"/>
                </a:lnTo>
                <a:lnTo>
                  <a:pt x="341670" y="1588378"/>
                </a:lnTo>
                <a:lnTo>
                  <a:pt x="345333" y="1572484"/>
                </a:lnTo>
                <a:cubicBezTo>
                  <a:pt x="348340" y="1559093"/>
                  <a:pt x="349084" y="1555144"/>
                  <a:pt x="348896" y="1556689"/>
                </a:cubicBezTo>
                <a:close/>
                <a:moveTo>
                  <a:pt x="2471886" y="1555445"/>
                </a:moveTo>
                <a:lnTo>
                  <a:pt x="2483688" y="1557729"/>
                </a:lnTo>
                <a:lnTo>
                  <a:pt x="2482432" y="1557856"/>
                </a:lnTo>
                <a:close/>
                <a:moveTo>
                  <a:pt x="4838447" y="1555063"/>
                </a:moveTo>
                <a:lnTo>
                  <a:pt x="4835673" y="1556781"/>
                </a:lnTo>
                <a:lnTo>
                  <a:pt x="4830753" y="1558012"/>
                </a:lnTo>
                <a:lnTo>
                  <a:pt x="4829839" y="1557933"/>
                </a:lnTo>
                <a:close/>
                <a:moveTo>
                  <a:pt x="650722" y="1553713"/>
                </a:moveTo>
                <a:lnTo>
                  <a:pt x="640793" y="1558787"/>
                </a:lnTo>
                <a:lnTo>
                  <a:pt x="643238" y="1559171"/>
                </a:lnTo>
                <a:lnTo>
                  <a:pt x="690329" y="1557880"/>
                </a:lnTo>
                <a:cubicBezTo>
                  <a:pt x="703844" y="1557638"/>
                  <a:pt x="671259" y="1550478"/>
                  <a:pt x="650722" y="1553713"/>
                </a:cubicBezTo>
                <a:close/>
                <a:moveTo>
                  <a:pt x="1205061" y="1551920"/>
                </a:moveTo>
                <a:lnTo>
                  <a:pt x="1216863" y="1554204"/>
                </a:lnTo>
                <a:lnTo>
                  <a:pt x="1215607" y="1554331"/>
                </a:lnTo>
                <a:close/>
                <a:moveTo>
                  <a:pt x="515704" y="1551530"/>
                </a:moveTo>
                <a:cubicBezTo>
                  <a:pt x="513575" y="1551397"/>
                  <a:pt x="512314" y="1552559"/>
                  <a:pt x="511719" y="1554467"/>
                </a:cubicBezTo>
                <a:lnTo>
                  <a:pt x="511730" y="1561767"/>
                </a:lnTo>
                <a:lnTo>
                  <a:pt x="505640" y="1560314"/>
                </a:lnTo>
                <a:cubicBezTo>
                  <a:pt x="500174" y="1558948"/>
                  <a:pt x="494888" y="1558358"/>
                  <a:pt x="490304" y="1561055"/>
                </a:cubicBezTo>
                <a:lnTo>
                  <a:pt x="489061" y="1562582"/>
                </a:lnTo>
                <a:lnTo>
                  <a:pt x="495151" y="1563227"/>
                </a:lnTo>
                <a:lnTo>
                  <a:pt x="512150" y="1562762"/>
                </a:lnTo>
                <a:lnTo>
                  <a:pt x="513283" y="1565147"/>
                </a:lnTo>
                <a:lnTo>
                  <a:pt x="551422" y="1569186"/>
                </a:lnTo>
                <a:lnTo>
                  <a:pt x="549521" y="1571065"/>
                </a:lnTo>
                <a:lnTo>
                  <a:pt x="563659" y="1570661"/>
                </a:lnTo>
                <a:lnTo>
                  <a:pt x="566534" y="1574079"/>
                </a:lnTo>
                <a:lnTo>
                  <a:pt x="562622" y="1574580"/>
                </a:lnTo>
                <a:lnTo>
                  <a:pt x="566792" y="1574385"/>
                </a:lnTo>
                <a:lnTo>
                  <a:pt x="566534" y="1574079"/>
                </a:lnTo>
                <a:lnTo>
                  <a:pt x="569092" y="1573752"/>
                </a:lnTo>
                <a:lnTo>
                  <a:pt x="568473" y="1573545"/>
                </a:lnTo>
                <a:lnTo>
                  <a:pt x="573331" y="1570011"/>
                </a:lnTo>
                <a:lnTo>
                  <a:pt x="566504" y="1570580"/>
                </a:lnTo>
                <a:lnTo>
                  <a:pt x="563659" y="1570661"/>
                </a:lnTo>
                <a:lnTo>
                  <a:pt x="560478" y="1566880"/>
                </a:lnTo>
                <a:lnTo>
                  <a:pt x="576151" y="1567961"/>
                </a:lnTo>
                <a:lnTo>
                  <a:pt x="579464" y="1565551"/>
                </a:lnTo>
                <a:lnTo>
                  <a:pt x="575320" y="1561031"/>
                </a:lnTo>
                <a:lnTo>
                  <a:pt x="556002" y="1561560"/>
                </a:lnTo>
                <a:lnTo>
                  <a:pt x="555846" y="1561374"/>
                </a:lnTo>
                <a:cubicBezTo>
                  <a:pt x="548325" y="1556770"/>
                  <a:pt x="536028" y="1552800"/>
                  <a:pt x="515704" y="1551530"/>
                </a:cubicBezTo>
                <a:close/>
                <a:moveTo>
                  <a:pt x="4460084" y="1546044"/>
                </a:moveTo>
                <a:lnTo>
                  <a:pt x="4461182" y="1546077"/>
                </a:lnTo>
                <a:lnTo>
                  <a:pt x="4449767" y="1546215"/>
                </a:lnTo>
                <a:cubicBezTo>
                  <a:pt x="4439866" y="1546293"/>
                  <a:pt x="4452162" y="1546011"/>
                  <a:pt x="4460084" y="1546044"/>
                </a:cubicBezTo>
                <a:close/>
                <a:moveTo>
                  <a:pt x="128122" y="1545840"/>
                </a:moveTo>
                <a:lnTo>
                  <a:pt x="129003" y="1545968"/>
                </a:lnTo>
                <a:lnTo>
                  <a:pt x="129242" y="1547437"/>
                </a:lnTo>
                <a:cubicBezTo>
                  <a:pt x="130686" y="1556871"/>
                  <a:pt x="131789" y="1564426"/>
                  <a:pt x="131789" y="1564426"/>
                </a:cubicBezTo>
                <a:lnTo>
                  <a:pt x="134613" y="1546783"/>
                </a:lnTo>
                <a:lnTo>
                  <a:pt x="137160" y="1547153"/>
                </a:lnTo>
                <a:lnTo>
                  <a:pt x="137533" y="1553007"/>
                </a:lnTo>
                <a:cubicBezTo>
                  <a:pt x="138473" y="1559096"/>
                  <a:pt x="140274" y="1565277"/>
                  <a:pt x="143696" y="1569188"/>
                </a:cubicBezTo>
                <a:cubicBezTo>
                  <a:pt x="147465" y="1573495"/>
                  <a:pt x="150046" y="1559663"/>
                  <a:pt x="153221" y="1554901"/>
                </a:cubicBezTo>
                <a:cubicBezTo>
                  <a:pt x="164006" y="1558496"/>
                  <a:pt x="196083" y="1567795"/>
                  <a:pt x="196083" y="1578713"/>
                </a:cubicBezTo>
                <a:cubicBezTo>
                  <a:pt x="196083" y="1588753"/>
                  <a:pt x="177033" y="1572363"/>
                  <a:pt x="167508" y="1569188"/>
                </a:cubicBezTo>
                <a:cubicBezTo>
                  <a:pt x="164333" y="1569982"/>
                  <a:pt x="156834" y="1568506"/>
                  <a:pt x="157983" y="1571570"/>
                </a:cubicBezTo>
                <a:cubicBezTo>
                  <a:pt x="159363" y="1575249"/>
                  <a:pt x="161624" y="1578939"/>
                  <a:pt x="164494" y="1581948"/>
                </a:cubicBezTo>
                <a:lnTo>
                  <a:pt x="171878" y="1586520"/>
                </a:lnTo>
                <a:lnTo>
                  <a:pt x="155602" y="1581095"/>
                </a:lnTo>
                <a:lnTo>
                  <a:pt x="165757" y="1590663"/>
                </a:lnTo>
                <a:lnTo>
                  <a:pt x="158155" y="1591321"/>
                </a:lnTo>
                <a:cubicBezTo>
                  <a:pt x="144886" y="1591441"/>
                  <a:pt x="137911" y="1588153"/>
                  <a:pt x="112739" y="1578713"/>
                </a:cubicBezTo>
                <a:cubicBezTo>
                  <a:pt x="119169" y="1563711"/>
                  <a:pt x="123673" y="1554783"/>
                  <a:pt x="126341" y="1549740"/>
                </a:cubicBezTo>
                <a:close/>
                <a:moveTo>
                  <a:pt x="128715" y="1544198"/>
                </a:moveTo>
                <a:lnTo>
                  <a:pt x="128756" y="1544452"/>
                </a:lnTo>
                <a:lnTo>
                  <a:pt x="128122" y="1545840"/>
                </a:lnTo>
                <a:lnTo>
                  <a:pt x="126930" y="1545666"/>
                </a:lnTo>
                <a:lnTo>
                  <a:pt x="126583" y="1545417"/>
                </a:lnTo>
                <a:close/>
                <a:moveTo>
                  <a:pt x="136897" y="1543029"/>
                </a:moveTo>
                <a:lnTo>
                  <a:pt x="153221" y="1554901"/>
                </a:lnTo>
                <a:cubicBezTo>
                  <a:pt x="156777" y="1557864"/>
                  <a:pt x="145283" y="1550138"/>
                  <a:pt x="141314" y="1547757"/>
                </a:cubicBezTo>
                <a:lnTo>
                  <a:pt x="137160" y="1547153"/>
                </a:lnTo>
                <a:close/>
                <a:moveTo>
                  <a:pt x="3193259" y="1542519"/>
                </a:moveTo>
                <a:lnTo>
                  <a:pt x="3193397" y="1542563"/>
                </a:lnTo>
                <a:lnTo>
                  <a:pt x="3182942" y="1542690"/>
                </a:lnTo>
                <a:cubicBezTo>
                  <a:pt x="3173041" y="1542768"/>
                  <a:pt x="3185337" y="1542486"/>
                  <a:pt x="3193259" y="1542519"/>
                </a:cubicBezTo>
                <a:close/>
                <a:moveTo>
                  <a:pt x="4616714" y="1539767"/>
                </a:moveTo>
                <a:cubicBezTo>
                  <a:pt x="4622293" y="1540253"/>
                  <a:pt x="4627832" y="1541849"/>
                  <a:pt x="4634061" y="1543095"/>
                </a:cubicBezTo>
                <a:lnTo>
                  <a:pt x="4596409" y="1543752"/>
                </a:lnTo>
                <a:lnTo>
                  <a:pt x="4599136" y="1543095"/>
                </a:lnTo>
                <a:cubicBezTo>
                  <a:pt x="4605519" y="1539904"/>
                  <a:pt x="4611136" y="1539281"/>
                  <a:pt x="4616714" y="1539767"/>
                </a:cubicBezTo>
                <a:close/>
                <a:moveTo>
                  <a:pt x="1926434" y="1538994"/>
                </a:moveTo>
                <a:lnTo>
                  <a:pt x="1926507" y="1539017"/>
                </a:lnTo>
                <a:lnTo>
                  <a:pt x="1912631" y="1539148"/>
                </a:lnTo>
                <a:cubicBezTo>
                  <a:pt x="1913927" y="1539090"/>
                  <a:pt x="1921153" y="1538972"/>
                  <a:pt x="1926434" y="1538994"/>
                </a:cubicBezTo>
                <a:close/>
                <a:moveTo>
                  <a:pt x="4718992" y="1537731"/>
                </a:moveTo>
                <a:cubicBezTo>
                  <a:pt x="4724605" y="1537731"/>
                  <a:pt x="4711055" y="1545669"/>
                  <a:pt x="4707086" y="1549638"/>
                </a:cubicBezTo>
                <a:cubicBezTo>
                  <a:pt x="4711848" y="1550432"/>
                  <a:pt x="4716598" y="1552735"/>
                  <a:pt x="4721373" y="1552019"/>
                </a:cubicBezTo>
                <a:cubicBezTo>
                  <a:pt x="4770236" y="1544689"/>
                  <a:pt x="4739993" y="1538815"/>
                  <a:pt x="4764236" y="1544875"/>
                </a:cubicBezTo>
                <a:lnTo>
                  <a:pt x="4765502" y="1546775"/>
                </a:lnTo>
                <a:lnTo>
                  <a:pt x="4778523" y="1544876"/>
                </a:lnTo>
                <a:cubicBezTo>
                  <a:pt x="4781391" y="1544526"/>
                  <a:pt x="4778625" y="1545366"/>
                  <a:pt x="4774442" y="1546469"/>
                </a:cubicBezTo>
                <a:lnTo>
                  <a:pt x="4766613" y="1548441"/>
                </a:lnTo>
                <a:lnTo>
                  <a:pt x="4768998" y="1552019"/>
                </a:lnTo>
                <a:cubicBezTo>
                  <a:pt x="4794169" y="1554117"/>
                  <a:pt x="4811645" y="1556048"/>
                  <a:pt x="4824487" y="1557470"/>
                </a:cubicBezTo>
                <a:lnTo>
                  <a:pt x="4829839" y="1557933"/>
                </a:lnTo>
                <a:lnTo>
                  <a:pt x="4826148" y="1559163"/>
                </a:lnTo>
                <a:lnTo>
                  <a:pt x="4830753" y="1558012"/>
                </a:lnTo>
                <a:lnTo>
                  <a:pt x="4844568" y="1559206"/>
                </a:lnTo>
                <a:lnTo>
                  <a:pt x="4828810" y="1574055"/>
                </a:lnTo>
                <a:lnTo>
                  <a:pt x="4821126" y="1581989"/>
                </a:lnTo>
                <a:lnTo>
                  <a:pt x="4827704" y="1571185"/>
                </a:lnTo>
                <a:cubicBezTo>
                  <a:pt x="4828375" y="1566240"/>
                  <a:pt x="4824888" y="1562577"/>
                  <a:pt x="4811861" y="1563925"/>
                </a:cubicBezTo>
                <a:cubicBezTo>
                  <a:pt x="4792634" y="1565914"/>
                  <a:pt x="4775348" y="1576625"/>
                  <a:pt x="4757092" y="1582975"/>
                </a:cubicBezTo>
                <a:cubicBezTo>
                  <a:pt x="4769817" y="1592520"/>
                  <a:pt x="4773187" y="1594385"/>
                  <a:pt x="4765440" y="1593229"/>
                </a:cubicBezTo>
                <a:lnTo>
                  <a:pt x="4725512" y="1587842"/>
                </a:lnTo>
                <a:lnTo>
                  <a:pt x="4721373" y="1590120"/>
                </a:lnTo>
                <a:lnTo>
                  <a:pt x="4719656" y="1587052"/>
                </a:lnTo>
                <a:lnTo>
                  <a:pt x="4708076" y="1585490"/>
                </a:lnTo>
                <a:lnTo>
                  <a:pt x="4706635" y="1586406"/>
                </a:lnTo>
                <a:cubicBezTo>
                  <a:pt x="4702931" y="1588730"/>
                  <a:pt x="4697292" y="1592122"/>
                  <a:pt x="4688036" y="1597264"/>
                </a:cubicBezTo>
                <a:cubicBezTo>
                  <a:pt x="4685534" y="1598654"/>
                  <a:pt x="4692929" y="1594269"/>
                  <a:pt x="4695179" y="1592501"/>
                </a:cubicBezTo>
                <a:lnTo>
                  <a:pt x="4715137" y="1576172"/>
                </a:lnTo>
                <a:lnTo>
                  <a:pt x="4716611" y="1575832"/>
                </a:lnTo>
                <a:lnTo>
                  <a:pt x="4717401" y="1580778"/>
                </a:lnTo>
                <a:lnTo>
                  <a:pt x="4713635" y="1581951"/>
                </a:lnTo>
                <a:lnTo>
                  <a:pt x="4708437" y="1585260"/>
                </a:lnTo>
                <a:lnTo>
                  <a:pt x="4718260" y="1584558"/>
                </a:lnTo>
                <a:lnTo>
                  <a:pt x="4717903" y="1583920"/>
                </a:lnTo>
                <a:lnTo>
                  <a:pt x="4717401" y="1580778"/>
                </a:lnTo>
                <a:lnTo>
                  <a:pt x="4733279" y="1575832"/>
                </a:lnTo>
                <a:lnTo>
                  <a:pt x="4730393" y="1583691"/>
                </a:lnTo>
                <a:lnTo>
                  <a:pt x="4740423" y="1582975"/>
                </a:lnTo>
                <a:cubicBezTo>
                  <a:pt x="4742916" y="1582682"/>
                  <a:pt x="4749495" y="1582201"/>
                  <a:pt x="4747567" y="1580594"/>
                </a:cubicBezTo>
                <a:cubicBezTo>
                  <a:pt x="4737889" y="1572529"/>
                  <a:pt x="4723513" y="1569755"/>
                  <a:pt x="4709219" y="1568897"/>
                </a:cubicBezTo>
                <a:lnTo>
                  <a:pt x="4696525" y="1568827"/>
                </a:lnTo>
                <a:lnTo>
                  <a:pt x="4678511" y="1575832"/>
                </a:lnTo>
                <a:lnTo>
                  <a:pt x="4679044" y="1577643"/>
                </a:lnTo>
                <a:lnTo>
                  <a:pt x="4681686" y="1578020"/>
                </a:lnTo>
                <a:lnTo>
                  <a:pt x="4679161" y="1578039"/>
                </a:lnTo>
                <a:lnTo>
                  <a:pt x="4679769" y="1580104"/>
                </a:lnTo>
                <a:lnTo>
                  <a:pt x="4680432" y="1580428"/>
                </a:lnTo>
                <a:lnTo>
                  <a:pt x="4653108" y="1586673"/>
                </a:lnTo>
                <a:lnTo>
                  <a:pt x="4664223" y="1582976"/>
                </a:lnTo>
                <a:lnTo>
                  <a:pt x="4641026" y="1585633"/>
                </a:lnTo>
                <a:lnTo>
                  <a:pt x="4646761" y="1587545"/>
                </a:lnTo>
                <a:lnTo>
                  <a:pt x="4646552" y="1588172"/>
                </a:lnTo>
                <a:lnTo>
                  <a:pt x="4653108" y="1586673"/>
                </a:lnTo>
                <a:lnTo>
                  <a:pt x="4651211" y="1587304"/>
                </a:lnTo>
                <a:lnTo>
                  <a:pt x="4646506" y="1588309"/>
                </a:lnTo>
                <a:lnTo>
                  <a:pt x="4644495" y="1594342"/>
                </a:lnTo>
                <a:lnTo>
                  <a:pt x="4624192" y="1595394"/>
                </a:lnTo>
                <a:lnTo>
                  <a:pt x="4620417" y="1596043"/>
                </a:lnTo>
                <a:lnTo>
                  <a:pt x="4580725" y="1593055"/>
                </a:lnTo>
                <a:lnTo>
                  <a:pt x="4554662" y="1590109"/>
                </a:lnTo>
                <a:lnTo>
                  <a:pt x="4555360" y="1587533"/>
                </a:lnTo>
                <a:lnTo>
                  <a:pt x="4544488" y="1588959"/>
                </a:lnTo>
                <a:lnTo>
                  <a:pt x="4554662" y="1590109"/>
                </a:lnTo>
                <a:lnTo>
                  <a:pt x="4553449" y="1594587"/>
                </a:lnTo>
                <a:cubicBezTo>
                  <a:pt x="4552517" y="1598016"/>
                  <a:pt x="4551851" y="1600214"/>
                  <a:pt x="4551511" y="1600245"/>
                </a:cubicBezTo>
                <a:cubicBezTo>
                  <a:pt x="4541010" y="1601199"/>
                  <a:pt x="4531079" y="1597563"/>
                  <a:pt x="4521198" y="1593126"/>
                </a:cubicBezTo>
                <a:lnTo>
                  <a:pt x="4512360" y="1589612"/>
                </a:lnTo>
                <a:lnTo>
                  <a:pt x="4499173" y="1591785"/>
                </a:lnTo>
                <a:lnTo>
                  <a:pt x="4488709" y="1589924"/>
                </a:lnTo>
                <a:lnTo>
                  <a:pt x="4469706" y="1589850"/>
                </a:lnTo>
                <a:lnTo>
                  <a:pt x="4475311" y="1593895"/>
                </a:lnTo>
                <a:lnTo>
                  <a:pt x="4475125" y="1593962"/>
                </a:lnTo>
                <a:lnTo>
                  <a:pt x="4491948" y="1592975"/>
                </a:lnTo>
                <a:lnTo>
                  <a:pt x="4499173" y="1591785"/>
                </a:lnTo>
                <a:lnTo>
                  <a:pt x="4516586" y="1594882"/>
                </a:lnTo>
                <a:cubicBezTo>
                  <a:pt x="4528444" y="1598505"/>
                  <a:pt x="4500187" y="1616353"/>
                  <a:pt x="4488011" y="1618695"/>
                </a:cubicBezTo>
                <a:cubicBezTo>
                  <a:pt x="4476423" y="1620924"/>
                  <a:pt x="4466036" y="1609971"/>
                  <a:pt x="4454673" y="1606789"/>
                </a:cubicBezTo>
                <a:lnTo>
                  <a:pt x="4444541" y="1604947"/>
                </a:lnTo>
                <a:lnTo>
                  <a:pt x="4440700" y="1606326"/>
                </a:lnTo>
                <a:cubicBezTo>
                  <a:pt x="4429163" y="1610470"/>
                  <a:pt x="4417522" y="1614174"/>
                  <a:pt x="4405461" y="1616120"/>
                </a:cubicBezTo>
                <a:cubicBezTo>
                  <a:pt x="4395828" y="1617674"/>
                  <a:pt x="4374519" y="1619236"/>
                  <a:pt x="4376886" y="1609770"/>
                </a:cubicBezTo>
                <a:cubicBezTo>
                  <a:pt x="4378494" y="1603337"/>
                  <a:pt x="4384003" y="1599356"/>
                  <a:pt x="4390721" y="1596592"/>
                </a:cubicBezTo>
                <a:lnTo>
                  <a:pt x="4394104" y="1595650"/>
                </a:lnTo>
                <a:lnTo>
                  <a:pt x="4359423" y="1599645"/>
                </a:lnTo>
                <a:lnTo>
                  <a:pt x="4341127" y="1598536"/>
                </a:lnTo>
                <a:lnTo>
                  <a:pt x="4335611" y="1609770"/>
                </a:lnTo>
                <a:lnTo>
                  <a:pt x="4330458" y="1597889"/>
                </a:lnTo>
                <a:lnTo>
                  <a:pt x="4305046" y="1596349"/>
                </a:lnTo>
                <a:lnTo>
                  <a:pt x="4328310" y="1592937"/>
                </a:lnTo>
                <a:lnTo>
                  <a:pt x="4327525" y="1591125"/>
                </a:lnTo>
                <a:lnTo>
                  <a:pt x="4327447" y="1591009"/>
                </a:lnTo>
                <a:lnTo>
                  <a:pt x="4322182" y="1590791"/>
                </a:lnTo>
                <a:lnTo>
                  <a:pt x="4315884" y="1588914"/>
                </a:lnTo>
                <a:lnTo>
                  <a:pt x="4313785" y="1589323"/>
                </a:lnTo>
                <a:lnTo>
                  <a:pt x="4314635" y="1588541"/>
                </a:lnTo>
                <a:lnTo>
                  <a:pt x="4288107" y="1580631"/>
                </a:lnTo>
                <a:lnTo>
                  <a:pt x="4288195" y="1580221"/>
                </a:lnTo>
                <a:lnTo>
                  <a:pt x="4287883" y="1580183"/>
                </a:lnTo>
                <a:lnTo>
                  <a:pt x="4286861" y="1576084"/>
                </a:lnTo>
                <a:lnTo>
                  <a:pt x="4262586" y="1571670"/>
                </a:lnTo>
                <a:lnTo>
                  <a:pt x="4273685" y="1579598"/>
                </a:lnTo>
                <a:lnTo>
                  <a:pt x="4257314" y="1583386"/>
                </a:lnTo>
                <a:lnTo>
                  <a:pt x="4243536" y="1584370"/>
                </a:lnTo>
                <a:lnTo>
                  <a:pt x="4242687" y="1584750"/>
                </a:lnTo>
                <a:lnTo>
                  <a:pt x="4253791" y="1584891"/>
                </a:lnTo>
                <a:lnTo>
                  <a:pt x="4253061" y="1584370"/>
                </a:lnTo>
                <a:lnTo>
                  <a:pt x="4257314" y="1583386"/>
                </a:lnTo>
                <a:lnTo>
                  <a:pt x="4277018" y="1581978"/>
                </a:lnTo>
                <a:lnTo>
                  <a:pt x="4281591" y="1585245"/>
                </a:lnTo>
                <a:lnTo>
                  <a:pt x="4290367" y="1585357"/>
                </a:lnTo>
                <a:lnTo>
                  <a:pt x="4284491" y="1587316"/>
                </a:lnTo>
                <a:lnTo>
                  <a:pt x="4284811" y="1587545"/>
                </a:lnTo>
                <a:cubicBezTo>
                  <a:pt x="4281620" y="1591799"/>
                  <a:pt x="4272493" y="1593384"/>
                  <a:pt x="4264759" y="1592716"/>
                </a:cubicBezTo>
                <a:lnTo>
                  <a:pt x="4260259" y="1589505"/>
                </a:lnTo>
                <a:lnTo>
                  <a:pt x="4226211" y="1592124"/>
                </a:lnTo>
                <a:lnTo>
                  <a:pt x="4225433" y="1592472"/>
                </a:lnTo>
                <a:lnTo>
                  <a:pt x="4232618" y="1593180"/>
                </a:lnTo>
                <a:lnTo>
                  <a:pt x="4237979" y="1592501"/>
                </a:lnTo>
                <a:cubicBezTo>
                  <a:pt x="4252283" y="1592092"/>
                  <a:pt x="4266554" y="1594088"/>
                  <a:pt x="4280842" y="1594882"/>
                </a:cubicBezTo>
                <a:lnTo>
                  <a:pt x="4283393" y="1595037"/>
                </a:lnTo>
                <a:lnTo>
                  <a:pt x="4297513" y="1592492"/>
                </a:lnTo>
                <a:lnTo>
                  <a:pt x="4313785" y="1589323"/>
                </a:lnTo>
                <a:lnTo>
                  <a:pt x="4311085" y="1591803"/>
                </a:lnTo>
                <a:lnTo>
                  <a:pt x="4302385" y="1596188"/>
                </a:lnTo>
                <a:lnTo>
                  <a:pt x="4305046" y="1596349"/>
                </a:lnTo>
                <a:lnTo>
                  <a:pt x="4300842" y="1596966"/>
                </a:lnTo>
                <a:lnTo>
                  <a:pt x="4294336" y="1600245"/>
                </a:lnTo>
                <a:lnTo>
                  <a:pt x="4284832" y="1599314"/>
                </a:lnTo>
                <a:lnTo>
                  <a:pt x="4168923" y="1616314"/>
                </a:lnTo>
                <a:cubicBezTo>
                  <a:pt x="4151762" y="1618294"/>
                  <a:pt x="4131686" y="1626648"/>
                  <a:pt x="4115080" y="1624697"/>
                </a:cubicBezTo>
                <a:cubicBezTo>
                  <a:pt x="4109544" y="1624047"/>
                  <a:pt x="4104394" y="1622252"/>
                  <a:pt x="4099867" y="1618695"/>
                </a:cubicBezTo>
                <a:cubicBezTo>
                  <a:pt x="4093872" y="1613985"/>
                  <a:pt x="4099328" y="1608410"/>
                  <a:pt x="4108019" y="1603228"/>
                </a:cubicBezTo>
                <a:lnTo>
                  <a:pt x="4119425" y="1597805"/>
                </a:lnTo>
                <a:lnTo>
                  <a:pt x="4129230" y="1599742"/>
                </a:lnTo>
                <a:cubicBezTo>
                  <a:pt x="4137430" y="1601362"/>
                  <a:pt x="4142987" y="1602155"/>
                  <a:pt x="4137967" y="1599645"/>
                </a:cubicBezTo>
                <a:cubicBezTo>
                  <a:pt x="4134792" y="1598057"/>
                  <a:pt x="4131738" y="1596200"/>
                  <a:pt x="4128442" y="1594882"/>
                </a:cubicBezTo>
                <a:lnTo>
                  <a:pt x="4126698" y="1594346"/>
                </a:lnTo>
                <a:lnTo>
                  <a:pt x="4134143" y="1590806"/>
                </a:lnTo>
                <a:lnTo>
                  <a:pt x="4131322" y="1590776"/>
                </a:lnTo>
                <a:lnTo>
                  <a:pt x="4120499" y="1592441"/>
                </a:lnTo>
                <a:lnTo>
                  <a:pt x="4119107" y="1592013"/>
                </a:lnTo>
                <a:lnTo>
                  <a:pt x="4088580" y="1597689"/>
                </a:lnTo>
                <a:lnTo>
                  <a:pt x="4081611" y="1590720"/>
                </a:lnTo>
                <a:lnTo>
                  <a:pt x="4060586" y="1588384"/>
                </a:lnTo>
                <a:lnTo>
                  <a:pt x="4057465" y="1590412"/>
                </a:lnTo>
                <a:lnTo>
                  <a:pt x="4039730" y="1601001"/>
                </a:lnTo>
                <a:lnTo>
                  <a:pt x="4061372" y="1607366"/>
                </a:lnTo>
                <a:lnTo>
                  <a:pt x="4060026" y="1607877"/>
                </a:lnTo>
                <a:lnTo>
                  <a:pt x="4037896" y="1602096"/>
                </a:lnTo>
                <a:lnTo>
                  <a:pt x="4026048" y="1609170"/>
                </a:lnTo>
                <a:cubicBezTo>
                  <a:pt x="4023077" y="1610358"/>
                  <a:pt x="4022680" y="1607183"/>
                  <a:pt x="4022927" y="1602918"/>
                </a:cubicBezTo>
                <a:lnTo>
                  <a:pt x="4023128" y="1599436"/>
                </a:lnTo>
                <a:lnTo>
                  <a:pt x="4012638" y="1598332"/>
                </a:lnTo>
                <a:lnTo>
                  <a:pt x="4005312" y="1603787"/>
                </a:lnTo>
                <a:cubicBezTo>
                  <a:pt x="3999193" y="1608343"/>
                  <a:pt x="3992843" y="1611915"/>
                  <a:pt x="3985567" y="1611551"/>
                </a:cubicBezTo>
                <a:cubicBezTo>
                  <a:pt x="3981298" y="1611337"/>
                  <a:pt x="3981039" y="1605634"/>
                  <a:pt x="3980786" y="1599859"/>
                </a:cubicBezTo>
                <a:lnTo>
                  <a:pt x="3980249" y="1594923"/>
                </a:lnTo>
                <a:lnTo>
                  <a:pt x="3970486" y="1593895"/>
                </a:lnTo>
                <a:lnTo>
                  <a:pt x="3959168" y="1594983"/>
                </a:lnTo>
                <a:lnTo>
                  <a:pt x="3945086" y="1606789"/>
                </a:lnTo>
                <a:cubicBezTo>
                  <a:pt x="3944292" y="1604011"/>
                  <a:pt x="3944340" y="1600587"/>
                  <a:pt x="3943967" y="1597486"/>
                </a:cubicBezTo>
                <a:lnTo>
                  <a:pt x="3943586" y="1596717"/>
                </a:lnTo>
                <a:lnTo>
                  <a:pt x="3941911" y="1603420"/>
                </a:lnTo>
                <a:lnTo>
                  <a:pt x="3933026" y="1597497"/>
                </a:lnTo>
                <a:lnTo>
                  <a:pt x="3943475" y="1596492"/>
                </a:lnTo>
                <a:lnTo>
                  <a:pt x="3940323" y="1590120"/>
                </a:lnTo>
                <a:cubicBezTo>
                  <a:pt x="3935847" y="1587434"/>
                  <a:pt x="3930599" y="1587022"/>
                  <a:pt x="3925225" y="1586892"/>
                </a:cubicBezTo>
                <a:lnTo>
                  <a:pt x="3922817" y="1586659"/>
                </a:lnTo>
                <a:lnTo>
                  <a:pt x="3922861" y="1590720"/>
                </a:lnTo>
                <a:lnTo>
                  <a:pt x="3933026" y="1597497"/>
                </a:lnTo>
                <a:lnTo>
                  <a:pt x="3906776" y="1600021"/>
                </a:lnTo>
                <a:lnTo>
                  <a:pt x="3903406" y="1594863"/>
                </a:lnTo>
                <a:lnTo>
                  <a:pt x="3902420" y="1587010"/>
                </a:lnTo>
                <a:lnTo>
                  <a:pt x="3909037" y="1585028"/>
                </a:lnTo>
                <a:lnTo>
                  <a:pt x="3903321" y="1579313"/>
                </a:lnTo>
                <a:lnTo>
                  <a:pt x="3901670" y="1581045"/>
                </a:lnTo>
                <a:lnTo>
                  <a:pt x="3902420" y="1587010"/>
                </a:lnTo>
                <a:lnTo>
                  <a:pt x="3900636" y="1587545"/>
                </a:lnTo>
                <a:lnTo>
                  <a:pt x="3889003" y="1582892"/>
                </a:lnTo>
                <a:lnTo>
                  <a:pt x="3882185" y="1585304"/>
                </a:lnTo>
                <a:cubicBezTo>
                  <a:pt x="3875505" y="1587668"/>
                  <a:pt x="3868759" y="1589652"/>
                  <a:pt x="3861742" y="1590120"/>
                </a:cubicBezTo>
                <a:lnTo>
                  <a:pt x="3853224" y="1589512"/>
                </a:lnTo>
                <a:lnTo>
                  <a:pt x="3859361" y="1593895"/>
                </a:lnTo>
                <a:cubicBezTo>
                  <a:pt x="3861928" y="1595606"/>
                  <a:pt x="3864354" y="1597988"/>
                  <a:pt x="3866910" y="1599941"/>
                </a:cubicBezTo>
                <a:lnTo>
                  <a:pt x="3874523" y="1603122"/>
                </a:lnTo>
                <a:lnTo>
                  <a:pt x="3805386" y="1609770"/>
                </a:lnTo>
                <a:cubicBezTo>
                  <a:pt x="3801601" y="1610252"/>
                  <a:pt x="3795861" y="1619936"/>
                  <a:pt x="3795861" y="1616120"/>
                </a:cubicBezTo>
                <a:cubicBezTo>
                  <a:pt x="3795861" y="1610828"/>
                  <a:pt x="3801453" y="1606960"/>
                  <a:pt x="3805386" y="1603420"/>
                </a:cubicBezTo>
                <a:cubicBezTo>
                  <a:pt x="3810728" y="1598612"/>
                  <a:pt x="3814582" y="1595245"/>
                  <a:pt x="3817757" y="1592842"/>
                </a:cubicBezTo>
                <a:lnTo>
                  <a:pt x="3818132" y="1592625"/>
                </a:lnTo>
                <a:lnTo>
                  <a:pt x="3787248" y="1587995"/>
                </a:lnTo>
                <a:lnTo>
                  <a:pt x="3783161" y="1590720"/>
                </a:lnTo>
                <a:lnTo>
                  <a:pt x="3778938" y="1586682"/>
                </a:lnTo>
                <a:lnTo>
                  <a:pt x="3763056" y="1584141"/>
                </a:lnTo>
                <a:lnTo>
                  <a:pt x="3757761" y="1587545"/>
                </a:lnTo>
                <a:cubicBezTo>
                  <a:pt x="3753675" y="1589077"/>
                  <a:pt x="3749294" y="1589662"/>
                  <a:pt x="3745061" y="1590720"/>
                </a:cubicBezTo>
                <a:lnTo>
                  <a:pt x="3726394" y="1578275"/>
                </a:lnTo>
                <a:lnTo>
                  <a:pt x="3726011" y="1578214"/>
                </a:lnTo>
                <a:cubicBezTo>
                  <a:pt x="3723630" y="1579008"/>
                  <a:pt x="3720474" y="1582523"/>
                  <a:pt x="3718867" y="1580595"/>
                </a:cubicBezTo>
                <a:lnTo>
                  <a:pt x="3717574" y="1572395"/>
                </a:lnTo>
                <a:lnTo>
                  <a:pt x="3709768" y="1567191"/>
                </a:lnTo>
                <a:lnTo>
                  <a:pt x="3704708" y="1567692"/>
                </a:lnTo>
                <a:lnTo>
                  <a:pt x="3708337" y="1566238"/>
                </a:lnTo>
                <a:lnTo>
                  <a:pt x="3706961" y="1565320"/>
                </a:lnTo>
                <a:lnTo>
                  <a:pt x="3706928" y="1565284"/>
                </a:lnTo>
                <a:lnTo>
                  <a:pt x="3710136" y="1565320"/>
                </a:lnTo>
                <a:lnTo>
                  <a:pt x="3710791" y="1565254"/>
                </a:lnTo>
                <a:lnTo>
                  <a:pt x="3714104" y="1563926"/>
                </a:lnTo>
                <a:lnTo>
                  <a:pt x="3714576" y="1564873"/>
                </a:lnTo>
                <a:lnTo>
                  <a:pt x="3749257" y="1561381"/>
                </a:lnTo>
                <a:lnTo>
                  <a:pt x="3755064" y="1562708"/>
                </a:lnTo>
                <a:lnTo>
                  <a:pt x="3757022" y="1562514"/>
                </a:lnTo>
                <a:lnTo>
                  <a:pt x="3750513" y="1561254"/>
                </a:lnTo>
                <a:lnTo>
                  <a:pt x="3771271" y="1559164"/>
                </a:lnTo>
                <a:cubicBezTo>
                  <a:pt x="3781174" y="1558313"/>
                  <a:pt x="3784004" y="1558491"/>
                  <a:pt x="3789970" y="1559181"/>
                </a:cubicBezTo>
                <a:lnTo>
                  <a:pt x="3790488" y="1559202"/>
                </a:lnTo>
                <a:lnTo>
                  <a:pt x="3844774" y="1553828"/>
                </a:lnTo>
                <a:cubicBezTo>
                  <a:pt x="3942865" y="1546059"/>
                  <a:pt x="4043436" y="1541656"/>
                  <a:pt x="4202261" y="1540114"/>
                </a:cubicBezTo>
                <a:cubicBezTo>
                  <a:pt x="4209327" y="1540045"/>
                  <a:pt x="4229433" y="1542407"/>
                  <a:pt x="4252007" y="1545391"/>
                </a:cubicBezTo>
                <a:lnTo>
                  <a:pt x="4305911" y="1552915"/>
                </a:lnTo>
                <a:lnTo>
                  <a:pt x="4405461" y="1549445"/>
                </a:lnTo>
                <a:cubicBezTo>
                  <a:pt x="4456440" y="1547378"/>
                  <a:pt x="4467617" y="1546523"/>
                  <a:pt x="4465564" y="1546206"/>
                </a:cubicBezTo>
                <a:lnTo>
                  <a:pt x="4461182" y="1546077"/>
                </a:lnTo>
                <a:lnTo>
                  <a:pt x="4468052" y="1545993"/>
                </a:lnTo>
                <a:lnTo>
                  <a:pt x="4596409" y="1543752"/>
                </a:lnTo>
                <a:lnTo>
                  <a:pt x="4584957" y="1546513"/>
                </a:lnTo>
                <a:cubicBezTo>
                  <a:pt x="4578438" y="1548284"/>
                  <a:pt x="4571354" y="1551032"/>
                  <a:pt x="4567386" y="1555795"/>
                </a:cubicBezTo>
                <a:cubicBezTo>
                  <a:pt x="4565401" y="1558176"/>
                  <a:pt x="4563502" y="1562137"/>
                  <a:pt x="4561748" y="1566741"/>
                </a:cubicBezTo>
                <a:lnTo>
                  <a:pt x="4558465" y="1576940"/>
                </a:lnTo>
                <a:lnTo>
                  <a:pt x="4554686" y="1578020"/>
                </a:lnTo>
                <a:lnTo>
                  <a:pt x="4551920" y="1578316"/>
                </a:lnTo>
                <a:lnTo>
                  <a:pt x="4547208" y="1582548"/>
                </a:lnTo>
                <a:lnTo>
                  <a:pt x="4545161" y="1582976"/>
                </a:lnTo>
                <a:lnTo>
                  <a:pt x="4533721" y="1583513"/>
                </a:lnTo>
                <a:lnTo>
                  <a:pt x="4539728" y="1579623"/>
                </a:lnTo>
                <a:lnTo>
                  <a:pt x="4520090" y="1581726"/>
                </a:lnTo>
                <a:cubicBezTo>
                  <a:pt x="4508558" y="1582962"/>
                  <a:pt x="4500092" y="1582432"/>
                  <a:pt x="4503886" y="1574845"/>
                </a:cubicBezTo>
                <a:lnTo>
                  <a:pt x="4507393" y="1573053"/>
                </a:lnTo>
                <a:lnTo>
                  <a:pt x="4557861" y="1571670"/>
                </a:lnTo>
                <a:cubicBezTo>
                  <a:pt x="4571376" y="1571428"/>
                  <a:pt x="4538791" y="1564268"/>
                  <a:pt x="4518254" y="1567503"/>
                </a:cubicBezTo>
                <a:lnTo>
                  <a:pt x="4507393" y="1573053"/>
                </a:lnTo>
                <a:lnTo>
                  <a:pt x="4448657" y="1574662"/>
                </a:lnTo>
                <a:lnTo>
                  <a:pt x="4447941" y="1574146"/>
                </a:lnTo>
                <a:cubicBezTo>
                  <a:pt x="4443814" y="1570721"/>
                  <a:pt x="4443708" y="1570133"/>
                  <a:pt x="4444698" y="1571419"/>
                </a:cubicBezTo>
                <a:lnTo>
                  <a:pt x="4445996" y="1574735"/>
                </a:lnTo>
                <a:lnTo>
                  <a:pt x="4423534" y="1575350"/>
                </a:lnTo>
                <a:lnTo>
                  <a:pt x="4423378" y="1575164"/>
                </a:lnTo>
                <a:cubicBezTo>
                  <a:pt x="4415857" y="1570560"/>
                  <a:pt x="4403560" y="1566590"/>
                  <a:pt x="4383236" y="1565320"/>
                </a:cubicBezTo>
                <a:cubicBezTo>
                  <a:pt x="4381107" y="1565187"/>
                  <a:pt x="4379846" y="1566349"/>
                  <a:pt x="4379251" y="1568257"/>
                </a:cubicBezTo>
                <a:lnTo>
                  <a:pt x="4379262" y="1575557"/>
                </a:lnTo>
                <a:lnTo>
                  <a:pt x="4373172" y="1574104"/>
                </a:lnTo>
                <a:cubicBezTo>
                  <a:pt x="4367706" y="1572738"/>
                  <a:pt x="4362420" y="1572148"/>
                  <a:pt x="4357836" y="1574845"/>
                </a:cubicBezTo>
                <a:lnTo>
                  <a:pt x="4356593" y="1576372"/>
                </a:lnTo>
                <a:lnTo>
                  <a:pt x="4362683" y="1577017"/>
                </a:lnTo>
                <a:lnTo>
                  <a:pt x="4379682" y="1576552"/>
                </a:lnTo>
                <a:lnTo>
                  <a:pt x="4380815" y="1578937"/>
                </a:lnTo>
                <a:lnTo>
                  <a:pt x="4418954" y="1582976"/>
                </a:lnTo>
                <a:lnTo>
                  <a:pt x="4417053" y="1584855"/>
                </a:lnTo>
                <a:lnTo>
                  <a:pt x="4431191" y="1584451"/>
                </a:lnTo>
                <a:lnTo>
                  <a:pt x="4434066" y="1587869"/>
                </a:lnTo>
                <a:lnTo>
                  <a:pt x="4430154" y="1588370"/>
                </a:lnTo>
                <a:lnTo>
                  <a:pt x="4434324" y="1588175"/>
                </a:lnTo>
                <a:lnTo>
                  <a:pt x="4434066" y="1587869"/>
                </a:lnTo>
                <a:lnTo>
                  <a:pt x="4443111" y="1586711"/>
                </a:lnTo>
                <a:lnTo>
                  <a:pt x="4442257" y="1587803"/>
                </a:lnTo>
                <a:lnTo>
                  <a:pt x="4443759" y="1587732"/>
                </a:lnTo>
                <a:lnTo>
                  <a:pt x="4444409" y="1586544"/>
                </a:lnTo>
                <a:lnTo>
                  <a:pt x="4446525" y="1586273"/>
                </a:lnTo>
                <a:lnTo>
                  <a:pt x="4463476" y="1585355"/>
                </a:lnTo>
                <a:lnTo>
                  <a:pt x="4465366" y="1586719"/>
                </a:lnTo>
                <a:lnTo>
                  <a:pt x="4500890" y="1585053"/>
                </a:lnTo>
                <a:lnTo>
                  <a:pt x="4497588" y="1583740"/>
                </a:lnTo>
                <a:lnTo>
                  <a:pt x="4503886" y="1584370"/>
                </a:lnTo>
                <a:lnTo>
                  <a:pt x="4507275" y="1584753"/>
                </a:lnTo>
                <a:lnTo>
                  <a:pt x="4533721" y="1583513"/>
                </a:lnTo>
                <a:lnTo>
                  <a:pt x="4530873" y="1585357"/>
                </a:lnTo>
                <a:lnTo>
                  <a:pt x="4526251" y="1586898"/>
                </a:lnTo>
                <a:lnTo>
                  <a:pt x="4538790" y="1588315"/>
                </a:lnTo>
                <a:lnTo>
                  <a:pt x="4544290" y="1585168"/>
                </a:lnTo>
                <a:lnTo>
                  <a:pt x="4547208" y="1582548"/>
                </a:lnTo>
                <a:lnTo>
                  <a:pt x="4557342" y="1580427"/>
                </a:lnTo>
                <a:lnTo>
                  <a:pt x="4558465" y="1576940"/>
                </a:lnTo>
                <a:lnTo>
                  <a:pt x="4576911" y="1571670"/>
                </a:lnTo>
                <a:cubicBezTo>
                  <a:pt x="4585700" y="1568154"/>
                  <a:pt x="4592845" y="1558970"/>
                  <a:pt x="4602311" y="1558970"/>
                </a:cubicBezTo>
                <a:cubicBezTo>
                  <a:pt x="4608504" y="1558970"/>
                  <a:pt x="4614224" y="1561422"/>
                  <a:pt x="4619901" y="1564236"/>
                </a:cubicBezTo>
                <a:lnTo>
                  <a:pt x="4622476" y="1565340"/>
                </a:lnTo>
                <a:lnTo>
                  <a:pt x="4655867" y="1562305"/>
                </a:lnTo>
                <a:lnTo>
                  <a:pt x="4663403" y="1559132"/>
                </a:lnTo>
                <a:lnTo>
                  <a:pt x="4662880" y="1561667"/>
                </a:lnTo>
                <a:lnTo>
                  <a:pt x="4664223" y="1561545"/>
                </a:lnTo>
                <a:lnTo>
                  <a:pt x="4669542" y="1560769"/>
                </a:lnTo>
                <a:lnTo>
                  <a:pt x="4668655" y="1556921"/>
                </a:lnTo>
                <a:lnTo>
                  <a:pt x="4668986" y="1556781"/>
                </a:lnTo>
                <a:cubicBezTo>
                  <a:pt x="4679767" y="1553187"/>
                  <a:pt x="4691703" y="1553684"/>
                  <a:pt x="4702323" y="1549638"/>
                </a:cubicBezTo>
                <a:cubicBezTo>
                  <a:pt x="4708704" y="1547207"/>
                  <a:pt x="4712164" y="1537731"/>
                  <a:pt x="4718992" y="1537731"/>
                </a:cubicBezTo>
                <a:close/>
                <a:moveTo>
                  <a:pt x="2935436" y="1536589"/>
                </a:moveTo>
                <a:cubicBezTo>
                  <a:pt x="2942502" y="1536520"/>
                  <a:pt x="2962608" y="1538882"/>
                  <a:pt x="2985182" y="1541866"/>
                </a:cubicBezTo>
                <a:lnTo>
                  <a:pt x="3039086" y="1549390"/>
                </a:lnTo>
                <a:lnTo>
                  <a:pt x="3138636" y="1545920"/>
                </a:lnTo>
                <a:cubicBezTo>
                  <a:pt x="3172622" y="1544542"/>
                  <a:pt x="3188918" y="1543703"/>
                  <a:pt x="3195398" y="1543203"/>
                </a:cubicBezTo>
                <a:lnTo>
                  <a:pt x="3193397" y="1542563"/>
                </a:lnTo>
                <a:lnTo>
                  <a:pt x="3201227" y="1542468"/>
                </a:lnTo>
                <a:lnTo>
                  <a:pt x="3329584" y="1540227"/>
                </a:lnTo>
                <a:lnTo>
                  <a:pt x="3318132" y="1542988"/>
                </a:lnTo>
                <a:cubicBezTo>
                  <a:pt x="3311613" y="1544759"/>
                  <a:pt x="3304529" y="1547507"/>
                  <a:pt x="3300561" y="1552270"/>
                </a:cubicBezTo>
                <a:lnTo>
                  <a:pt x="3298134" y="1556982"/>
                </a:lnTo>
                <a:lnTo>
                  <a:pt x="3319611" y="1555795"/>
                </a:lnTo>
                <a:cubicBezTo>
                  <a:pt x="3324953" y="1555032"/>
                  <a:pt x="3330194" y="1553678"/>
                  <a:pt x="3335486" y="1552620"/>
                </a:cubicBezTo>
                <a:lnTo>
                  <a:pt x="3373586" y="1555795"/>
                </a:lnTo>
                <a:lnTo>
                  <a:pt x="3370411" y="1558970"/>
                </a:lnTo>
                <a:lnTo>
                  <a:pt x="3365796" y="1560893"/>
                </a:lnTo>
                <a:lnTo>
                  <a:pt x="3397398" y="1558020"/>
                </a:lnTo>
                <a:lnTo>
                  <a:pt x="3398448" y="1557867"/>
                </a:lnTo>
                <a:lnTo>
                  <a:pt x="3373586" y="1555795"/>
                </a:lnTo>
                <a:lnTo>
                  <a:pt x="3383111" y="1546270"/>
                </a:lnTo>
                <a:cubicBezTo>
                  <a:pt x="3398986" y="1547329"/>
                  <a:pt x="3414934" y="1547719"/>
                  <a:pt x="3430845" y="1548444"/>
                </a:cubicBezTo>
                <a:lnTo>
                  <a:pt x="3450947" y="1550211"/>
                </a:lnTo>
                <a:lnTo>
                  <a:pt x="3511698" y="1541351"/>
                </a:lnTo>
                <a:cubicBezTo>
                  <a:pt x="3517434" y="1540651"/>
                  <a:pt x="3500635" y="1544712"/>
                  <a:pt x="3495029" y="1546114"/>
                </a:cubicBezTo>
                <a:lnTo>
                  <a:pt x="3470365" y="1551917"/>
                </a:lnTo>
                <a:lnTo>
                  <a:pt x="3478361" y="1552620"/>
                </a:lnTo>
                <a:cubicBezTo>
                  <a:pt x="3487130" y="1553954"/>
                  <a:pt x="3495522" y="1556870"/>
                  <a:pt x="3503875" y="1559978"/>
                </a:cubicBezTo>
                <a:lnTo>
                  <a:pt x="3513239" y="1563132"/>
                </a:lnTo>
                <a:lnTo>
                  <a:pt x="3437444" y="1562290"/>
                </a:lnTo>
                <a:lnTo>
                  <a:pt x="3411686" y="1572307"/>
                </a:lnTo>
                <a:lnTo>
                  <a:pt x="3412017" y="1573434"/>
                </a:lnTo>
                <a:lnTo>
                  <a:pt x="3433248" y="1572106"/>
                </a:lnTo>
                <a:lnTo>
                  <a:pt x="3433970" y="1572249"/>
                </a:lnTo>
                <a:lnTo>
                  <a:pt x="3454548" y="1567545"/>
                </a:lnTo>
                <a:lnTo>
                  <a:pt x="3448312" y="1572647"/>
                </a:lnTo>
                <a:lnTo>
                  <a:pt x="3442640" y="1573956"/>
                </a:lnTo>
                <a:lnTo>
                  <a:pt x="3445922" y="1574602"/>
                </a:lnTo>
                <a:lnTo>
                  <a:pt x="3448312" y="1572647"/>
                </a:lnTo>
                <a:lnTo>
                  <a:pt x="3449786" y="1572307"/>
                </a:lnTo>
                <a:lnTo>
                  <a:pt x="3450290" y="1575462"/>
                </a:lnTo>
                <a:lnTo>
                  <a:pt x="3453987" y="1576191"/>
                </a:lnTo>
                <a:lnTo>
                  <a:pt x="3466454" y="1572307"/>
                </a:lnTo>
                <a:lnTo>
                  <a:pt x="3463248" y="1581039"/>
                </a:lnTo>
                <a:lnTo>
                  <a:pt x="3504973" y="1582057"/>
                </a:lnTo>
                <a:lnTo>
                  <a:pt x="3506936" y="1578020"/>
                </a:lnTo>
                <a:cubicBezTo>
                  <a:pt x="3514806" y="1576544"/>
                  <a:pt x="3522710" y="1578027"/>
                  <a:pt x="3530647" y="1579930"/>
                </a:cubicBezTo>
                <a:lnTo>
                  <a:pt x="3548179" y="1583185"/>
                </a:lnTo>
                <a:lnTo>
                  <a:pt x="3583342" y="1579705"/>
                </a:lnTo>
                <a:lnTo>
                  <a:pt x="3529161" y="1568495"/>
                </a:lnTo>
                <a:lnTo>
                  <a:pt x="3513239" y="1563132"/>
                </a:lnTo>
                <a:lnTo>
                  <a:pt x="3691792" y="1565116"/>
                </a:lnTo>
                <a:lnTo>
                  <a:pt x="3692835" y="1564747"/>
                </a:lnTo>
                <a:lnTo>
                  <a:pt x="3694261" y="1555795"/>
                </a:lnTo>
                <a:cubicBezTo>
                  <a:pt x="3696530" y="1554433"/>
                  <a:pt x="3698615" y="1556065"/>
                  <a:pt x="3700677" y="1558412"/>
                </a:cubicBezTo>
                <a:lnTo>
                  <a:pt x="3706928" y="1565284"/>
                </a:lnTo>
                <a:lnTo>
                  <a:pt x="3692775" y="1565127"/>
                </a:lnTo>
                <a:lnTo>
                  <a:pt x="3692785" y="1565064"/>
                </a:lnTo>
                <a:lnTo>
                  <a:pt x="3692693" y="1565126"/>
                </a:lnTo>
                <a:lnTo>
                  <a:pt x="3692775" y="1565127"/>
                </a:lnTo>
                <a:lnTo>
                  <a:pt x="3692729" y="1565417"/>
                </a:lnTo>
                <a:lnTo>
                  <a:pt x="3692115" y="1568939"/>
                </a:lnTo>
                <a:lnTo>
                  <a:pt x="3704708" y="1567692"/>
                </a:lnTo>
                <a:lnTo>
                  <a:pt x="3691403" y="1573025"/>
                </a:lnTo>
                <a:lnTo>
                  <a:pt x="3691086" y="1574845"/>
                </a:lnTo>
                <a:lnTo>
                  <a:pt x="3683176" y="1576323"/>
                </a:lnTo>
                <a:lnTo>
                  <a:pt x="3679165" y="1577931"/>
                </a:lnTo>
                <a:lnTo>
                  <a:pt x="3663444" y="1585742"/>
                </a:lnTo>
                <a:lnTo>
                  <a:pt x="3680248" y="1590433"/>
                </a:lnTo>
                <a:cubicBezTo>
                  <a:pt x="3686154" y="1591726"/>
                  <a:pt x="3687540" y="1591984"/>
                  <a:pt x="3680173" y="1590635"/>
                </a:cubicBezTo>
                <a:lnTo>
                  <a:pt x="3660649" y="1587130"/>
                </a:lnTo>
                <a:lnTo>
                  <a:pt x="3645048" y="1594882"/>
                </a:lnTo>
                <a:cubicBezTo>
                  <a:pt x="3638304" y="1597367"/>
                  <a:pt x="3630761" y="1596470"/>
                  <a:pt x="3623617" y="1597264"/>
                </a:cubicBezTo>
                <a:lnTo>
                  <a:pt x="3649726" y="1585170"/>
                </a:lnTo>
                <a:lnTo>
                  <a:pt x="3635231" y="1582567"/>
                </a:lnTo>
                <a:lnTo>
                  <a:pt x="3617795" y="1586833"/>
                </a:lnTo>
                <a:lnTo>
                  <a:pt x="3621236" y="1587545"/>
                </a:lnTo>
                <a:cubicBezTo>
                  <a:pt x="3605361" y="1589662"/>
                  <a:pt x="3589620" y="1593424"/>
                  <a:pt x="3573611" y="1593895"/>
                </a:cubicBezTo>
                <a:cubicBezTo>
                  <a:pt x="3553484" y="1594487"/>
                  <a:pt x="3533411" y="1591402"/>
                  <a:pt x="3513286" y="1590720"/>
                </a:cubicBezTo>
                <a:lnTo>
                  <a:pt x="3503793" y="1590483"/>
                </a:lnTo>
                <a:lnTo>
                  <a:pt x="3503820" y="1587576"/>
                </a:lnTo>
                <a:lnTo>
                  <a:pt x="3502173" y="1587739"/>
                </a:lnTo>
                <a:lnTo>
                  <a:pt x="3467162" y="1584329"/>
                </a:lnTo>
                <a:lnTo>
                  <a:pt x="3473858" y="1589734"/>
                </a:lnTo>
                <a:lnTo>
                  <a:pt x="3452195" y="1589193"/>
                </a:lnTo>
                <a:lnTo>
                  <a:pt x="3453051" y="1590194"/>
                </a:lnTo>
                <a:lnTo>
                  <a:pt x="3436256" y="1588794"/>
                </a:lnTo>
                <a:lnTo>
                  <a:pt x="3429952" y="1588636"/>
                </a:lnTo>
                <a:lnTo>
                  <a:pt x="3421211" y="1593739"/>
                </a:lnTo>
                <a:cubicBezTo>
                  <a:pt x="3418709" y="1595129"/>
                  <a:pt x="3426104" y="1590744"/>
                  <a:pt x="3428354" y="1588976"/>
                </a:cubicBezTo>
                <a:lnTo>
                  <a:pt x="3428804" y="1588608"/>
                </a:lnTo>
                <a:lnTo>
                  <a:pt x="3404939" y="1588011"/>
                </a:lnTo>
                <a:lnTo>
                  <a:pt x="3404314" y="1587537"/>
                </a:lnTo>
                <a:lnTo>
                  <a:pt x="3399217" y="1587484"/>
                </a:lnTo>
                <a:lnTo>
                  <a:pt x="3400407" y="1587898"/>
                </a:lnTo>
                <a:lnTo>
                  <a:pt x="3386286" y="1587545"/>
                </a:lnTo>
                <a:lnTo>
                  <a:pt x="3378292" y="1588950"/>
                </a:lnTo>
                <a:lnTo>
                  <a:pt x="3377670" y="1590817"/>
                </a:lnTo>
                <a:lnTo>
                  <a:pt x="3375411" y="1590934"/>
                </a:lnTo>
                <a:lnTo>
                  <a:pt x="3376078" y="1591019"/>
                </a:lnTo>
                <a:lnTo>
                  <a:pt x="3375285" y="1590941"/>
                </a:lnTo>
                <a:lnTo>
                  <a:pt x="3357367" y="1591869"/>
                </a:lnTo>
                <a:lnTo>
                  <a:pt x="3353592" y="1592518"/>
                </a:lnTo>
                <a:lnTo>
                  <a:pt x="3313900" y="1589530"/>
                </a:lnTo>
                <a:lnTo>
                  <a:pt x="3287837" y="1586584"/>
                </a:lnTo>
                <a:lnTo>
                  <a:pt x="3288535" y="1584008"/>
                </a:lnTo>
                <a:lnTo>
                  <a:pt x="3279039" y="1585254"/>
                </a:lnTo>
                <a:lnTo>
                  <a:pt x="3278929" y="1585577"/>
                </a:lnTo>
                <a:lnTo>
                  <a:pt x="3287837" y="1586584"/>
                </a:lnTo>
                <a:lnTo>
                  <a:pt x="3286624" y="1591062"/>
                </a:lnTo>
                <a:cubicBezTo>
                  <a:pt x="3285692" y="1594491"/>
                  <a:pt x="3285026" y="1596689"/>
                  <a:pt x="3284686" y="1596720"/>
                </a:cubicBezTo>
                <a:lnTo>
                  <a:pt x="3273987" y="1594208"/>
                </a:lnTo>
                <a:lnTo>
                  <a:pt x="3271986" y="1597070"/>
                </a:lnTo>
                <a:cubicBezTo>
                  <a:pt x="3263147" y="1601980"/>
                  <a:pt x="3255660" y="1597372"/>
                  <a:pt x="3249760" y="1590665"/>
                </a:cubicBezTo>
                <a:lnTo>
                  <a:pt x="3246878" y="1586621"/>
                </a:lnTo>
                <a:lnTo>
                  <a:pt x="3245535" y="1586087"/>
                </a:lnTo>
                <a:lnTo>
                  <a:pt x="3232348" y="1588260"/>
                </a:lnTo>
                <a:lnTo>
                  <a:pt x="3228443" y="1587566"/>
                </a:lnTo>
                <a:lnTo>
                  <a:pt x="3204724" y="1587655"/>
                </a:lnTo>
                <a:lnTo>
                  <a:pt x="3208486" y="1590370"/>
                </a:lnTo>
                <a:lnTo>
                  <a:pt x="3208300" y="1590437"/>
                </a:lnTo>
                <a:lnTo>
                  <a:pt x="3225123" y="1589450"/>
                </a:lnTo>
                <a:lnTo>
                  <a:pt x="3232348" y="1588260"/>
                </a:lnTo>
                <a:lnTo>
                  <a:pt x="3249761" y="1591357"/>
                </a:lnTo>
                <a:cubicBezTo>
                  <a:pt x="3261619" y="1594980"/>
                  <a:pt x="3233362" y="1612828"/>
                  <a:pt x="3221186" y="1615170"/>
                </a:cubicBezTo>
                <a:cubicBezTo>
                  <a:pt x="3209598" y="1617399"/>
                  <a:pt x="3199211" y="1606446"/>
                  <a:pt x="3187848" y="1603264"/>
                </a:cubicBezTo>
                <a:lnTo>
                  <a:pt x="3177716" y="1601422"/>
                </a:lnTo>
                <a:lnTo>
                  <a:pt x="3173875" y="1602801"/>
                </a:lnTo>
                <a:cubicBezTo>
                  <a:pt x="3162338" y="1606945"/>
                  <a:pt x="3150697" y="1610649"/>
                  <a:pt x="3138636" y="1612595"/>
                </a:cubicBezTo>
                <a:cubicBezTo>
                  <a:pt x="3129003" y="1614149"/>
                  <a:pt x="3107694" y="1615711"/>
                  <a:pt x="3110061" y="1606245"/>
                </a:cubicBezTo>
                <a:cubicBezTo>
                  <a:pt x="3111669" y="1599812"/>
                  <a:pt x="3117178" y="1595831"/>
                  <a:pt x="3123896" y="1593067"/>
                </a:cubicBezTo>
                <a:lnTo>
                  <a:pt x="3127279" y="1592125"/>
                </a:lnTo>
                <a:lnTo>
                  <a:pt x="3092598" y="1596120"/>
                </a:lnTo>
                <a:lnTo>
                  <a:pt x="3074302" y="1595011"/>
                </a:lnTo>
                <a:lnTo>
                  <a:pt x="3068786" y="1606245"/>
                </a:lnTo>
                <a:lnTo>
                  <a:pt x="3063633" y="1594364"/>
                </a:lnTo>
                <a:lnTo>
                  <a:pt x="3038221" y="1592824"/>
                </a:lnTo>
                <a:lnTo>
                  <a:pt x="3061485" y="1589412"/>
                </a:lnTo>
                <a:lnTo>
                  <a:pt x="3060700" y="1587600"/>
                </a:lnTo>
                <a:lnTo>
                  <a:pt x="3060622" y="1587484"/>
                </a:lnTo>
                <a:lnTo>
                  <a:pt x="3055357" y="1587266"/>
                </a:lnTo>
                <a:lnTo>
                  <a:pt x="3049059" y="1585389"/>
                </a:lnTo>
                <a:lnTo>
                  <a:pt x="3046960" y="1585798"/>
                </a:lnTo>
                <a:lnTo>
                  <a:pt x="3047810" y="1585016"/>
                </a:lnTo>
                <a:lnTo>
                  <a:pt x="3021282" y="1577106"/>
                </a:lnTo>
                <a:lnTo>
                  <a:pt x="3021370" y="1576696"/>
                </a:lnTo>
                <a:lnTo>
                  <a:pt x="3021058" y="1576658"/>
                </a:lnTo>
                <a:lnTo>
                  <a:pt x="3020036" y="1572559"/>
                </a:lnTo>
                <a:lnTo>
                  <a:pt x="2995761" y="1568145"/>
                </a:lnTo>
                <a:lnTo>
                  <a:pt x="3006860" y="1576073"/>
                </a:lnTo>
                <a:lnTo>
                  <a:pt x="2990489" y="1579861"/>
                </a:lnTo>
                <a:lnTo>
                  <a:pt x="2976711" y="1580845"/>
                </a:lnTo>
                <a:lnTo>
                  <a:pt x="2975862" y="1581225"/>
                </a:lnTo>
                <a:lnTo>
                  <a:pt x="2986966" y="1581366"/>
                </a:lnTo>
                <a:lnTo>
                  <a:pt x="2986236" y="1580845"/>
                </a:lnTo>
                <a:lnTo>
                  <a:pt x="2990489" y="1579861"/>
                </a:lnTo>
                <a:lnTo>
                  <a:pt x="3010193" y="1578453"/>
                </a:lnTo>
                <a:lnTo>
                  <a:pt x="3014766" y="1581720"/>
                </a:lnTo>
                <a:lnTo>
                  <a:pt x="3023542" y="1581832"/>
                </a:lnTo>
                <a:lnTo>
                  <a:pt x="3017666" y="1583791"/>
                </a:lnTo>
                <a:lnTo>
                  <a:pt x="3017986" y="1584020"/>
                </a:lnTo>
                <a:cubicBezTo>
                  <a:pt x="3014795" y="1588274"/>
                  <a:pt x="3005668" y="1589859"/>
                  <a:pt x="2997934" y="1589191"/>
                </a:cubicBezTo>
                <a:lnTo>
                  <a:pt x="2993434" y="1585980"/>
                </a:lnTo>
                <a:lnTo>
                  <a:pt x="2959386" y="1588599"/>
                </a:lnTo>
                <a:lnTo>
                  <a:pt x="2958608" y="1588947"/>
                </a:lnTo>
                <a:lnTo>
                  <a:pt x="2965793" y="1589655"/>
                </a:lnTo>
                <a:lnTo>
                  <a:pt x="2971154" y="1588976"/>
                </a:lnTo>
                <a:cubicBezTo>
                  <a:pt x="2985458" y="1588567"/>
                  <a:pt x="2999729" y="1590563"/>
                  <a:pt x="3014017" y="1591357"/>
                </a:cubicBezTo>
                <a:lnTo>
                  <a:pt x="3016568" y="1591512"/>
                </a:lnTo>
                <a:lnTo>
                  <a:pt x="3030688" y="1588967"/>
                </a:lnTo>
                <a:lnTo>
                  <a:pt x="3046960" y="1585798"/>
                </a:lnTo>
                <a:lnTo>
                  <a:pt x="3044260" y="1588278"/>
                </a:lnTo>
                <a:lnTo>
                  <a:pt x="3035560" y="1592663"/>
                </a:lnTo>
                <a:lnTo>
                  <a:pt x="3038221" y="1592824"/>
                </a:lnTo>
                <a:lnTo>
                  <a:pt x="3034017" y="1593441"/>
                </a:lnTo>
                <a:lnTo>
                  <a:pt x="3027511" y="1596720"/>
                </a:lnTo>
                <a:lnTo>
                  <a:pt x="3018007" y="1595789"/>
                </a:lnTo>
                <a:lnTo>
                  <a:pt x="2902098" y="1612789"/>
                </a:lnTo>
                <a:cubicBezTo>
                  <a:pt x="2884937" y="1614769"/>
                  <a:pt x="2864861" y="1623123"/>
                  <a:pt x="2848255" y="1621172"/>
                </a:cubicBezTo>
                <a:cubicBezTo>
                  <a:pt x="2842719" y="1620522"/>
                  <a:pt x="2837569" y="1618727"/>
                  <a:pt x="2833042" y="1615170"/>
                </a:cubicBezTo>
                <a:cubicBezTo>
                  <a:pt x="2827047" y="1610460"/>
                  <a:pt x="2832503" y="1604885"/>
                  <a:pt x="2841194" y="1599703"/>
                </a:cubicBezTo>
                <a:lnTo>
                  <a:pt x="2852600" y="1594280"/>
                </a:lnTo>
                <a:lnTo>
                  <a:pt x="2862405" y="1596217"/>
                </a:lnTo>
                <a:cubicBezTo>
                  <a:pt x="2870605" y="1597837"/>
                  <a:pt x="2876162" y="1598630"/>
                  <a:pt x="2871142" y="1596120"/>
                </a:cubicBezTo>
                <a:cubicBezTo>
                  <a:pt x="2867967" y="1594532"/>
                  <a:pt x="2864913" y="1592675"/>
                  <a:pt x="2861617" y="1591357"/>
                </a:cubicBezTo>
                <a:lnTo>
                  <a:pt x="2859873" y="1590821"/>
                </a:lnTo>
                <a:lnTo>
                  <a:pt x="2867318" y="1587281"/>
                </a:lnTo>
                <a:lnTo>
                  <a:pt x="2864497" y="1587251"/>
                </a:lnTo>
                <a:lnTo>
                  <a:pt x="2853674" y="1588916"/>
                </a:lnTo>
                <a:lnTo>
                  <a:pt x="2852282" y="1588488"/>
                </a:lnTo>
                <a:lnTo>
                  <a:pt x="2821755" y="1594164"/>
                </a:lnTo>
                <a:lnTo>
                  <a:pt x="2814786" y="1587195"/>
                </a:lnTo>
                <a:lnTo>
                  <a:pt x="2793761" y="1584859"/>
                </a:lnTo>
                <a:lnTo>
                  <a:pt x="2790640" y="1586887"/>
                </a:lnTo>
                <a:lnTo>
                  <a:pt x="2772905" y="1597476"/>
                </a:lnTo>
                <a:lnTo>
                  <a:pt x="2794547" y="1603841"/>
                </a:lnTo>
                <a:lnTo>
                  <a:pt x="2793201" y="1604352"/>
                </a:lnTo>
                <a:lnTo>
                  <a:pt x="2771071" y="1598571"/>
                </a:lnTo>
                <a:lnTo>
                  <a:pt x="2759223" y="1605645"/>
                </a:lnTo>
                <a:cubicBezTo>
                  <a:pt x="2756252" y="1606833"/>
                  <a:pt x="2755855" y="1603658"/>
                  <a:pt x="2756102" y="1599393"/>
                </a:cubicBezTo>
                <a:lnTo>
                  <a:pt x="2756303" y="1595911"/>
                </a:lnTo>
                <a:lnTo>
                  <a:pt x="2745813" y="1594807"/>
                </a:lnTo>
                <a:lnTo>
                  <a:pt x="2738487" y="1600262"/>
                </a:lnTo>
                <a:cubicBezTo>
                  <a:pt x="2732368" y="1604818"/>
                  <a:pt x="2726018" y="1608390"/>
                  <a:pt x="2718742" y="1608026"/>
                </a:cubicBezTo>
                <a:cubicBezTo>
                  <a:pt x="2714473" y="1607812"/>
                  <a:pt x="2714214" y="1602109"/>
                  <a:pt x="2713961" y="1596334"/>
                </a:cubicBezTo>
                <a:lnTo>
                  <a:pt x="2713424" y="1591398"/>
                </a:lnTo>
                <a:lnTo>
                  <a:pt x="2703661" y="1590370"/>
                </a:lnTo>
                <a:lnTo>
                  <a:pt x="2692343" y="1591458"/>
                </a:lnTo>
                <a:lnTo>
                  <a:pt x="2678261" y="1603264"/>
                </a:lnTo>
                <a:cubicBezTo>
                  <a:pt x="2677467" y="1600486"/>
                  <a:pt x="2677515" y="1597062"/>
                  <a:pt x="2677142" y="1593961"/>
                </a:cubicBezTo>
                <a:lnTo>
                  <a:pt x="2676761" y="1593192"/>
                </a:lnTo>
                <a:lnTo>
                  <a:pt x="2675086" y="1599895"/>
                </a:lnTo>
                <a:lnTo>
                  <a:pt x="2666201" y="1593972"/>
                </a:lnTo>
                <a:lnTo>
                  <a:pt x="2676650" y="1592967"/>
                </a:lnTo>
                <a:lnTo>
                  <a:pt x="2673498" y="1586595"/>
                </a:lnTo>
                <a:cubicBezTo>
                  <a:pt x="2669022" y="1583909"/>
                  <a:pt x="2663774" y="1583497"/>
                  <a:pt x="2658400" y="1583367"/>
                </a:cubicBezTo>
                <a:lnTo>
                  <a:pt x="2655992" y="1583134"/>
                </a:lnTo>
                <a:lnTo>
                  <a:pt x="2656036" y="1587195"/>
                </a:lnTo>
                <a:lnTo>
                  <a:pt x="2666201" y="1593972"/>
                </a:lnTo>
                <a:lnTo>
                  <a:pt x="2639951" y="1596496"/>
                </a:lnTo>
                <a:lnTo>
                  <a:pt x="2636581" y="1591338"/>
                </a:lnTo>
                <a:lnTo>
                  <a:pt x="2635595" y="1583485"/>
                </a:lnTo>
                <a:lnTo>
                  <a:pt x="2642212" y="1581503"/>
                </a:lnTo>
                <a:lnTo>
                  <a:pt x="2636496" y="1575788"/>
                </a:lnTo>
                <a:lnTo>
                  <a:pt x="2634845" y="1577520"/>
                </a:lnTo>
                <a:lnTo>
                  <a:pt x="2635595" y="1583485"/>
                </a:lnTo>
                <a:lnTo>
                  <a:pt x="2633811" y="1584020"/>
                </a:lnTo>
                <a:lnTo>
                  <a:pt x="2622178" y="1579367"/>
                </a:lnTo>
                <a:lnTo>
                  <a:pt x="2615360" y="1581779"/>
                </a:lnTo>
                <a:cubicBezTo>
                  <a:pt x="2608680" y="1584143"/>
                  <a:pt x="2601934" y="1586127"/>
                  <a:pt x="2594917" y="1586595"/>
                </a:cubicBezTo>
                <a:lnTo>
                  <a:pt x="2586399" y="1585987"/>
                </a:lnTo>
                <a:lnTo>
                  <a:pt x="2592536" y="1590370"/>
                </a:lnTo>
                <a:cubicBezTo>
                  <a:pt x="2595103" y="1592081"/>
                  <a:pt x="2597529" y="1594463"/>
                  <a:pt x="2600085" y="1596416"/>
                </a:cubicBezTo>
                <a:lnTo>
                  <a:pt x="2607698" y="1599597"/>
                </a:lnTo>
                <a:lnTo>
                  <a:pt x="2538561" y="1606245"/>
                </a:lnTo>
                <a:cubicBezTo>
                  <a:pt x="2534776" y="1606727"/>
                  <a:pt x="2529036" y="1616411"/>
                  <a:pt x="2529036" y="1612595"/>
                </a:cubicBezTo>
                <a:cubicBezTo>
                  <a:pt x="2529036" y="1607303"/>
                  <a:pt x="2534628" y="1603435"/>
                  <a:pt x="2538561" y="1599895"/>
                </a:cubicBezTo>
                <a:cubicBezTo>
                  <a:pt x="2543903" y="1595087"/>
                  <a:pt x="2547757" y="1591720"/>
                  <a:pt x="2550932" y="1589317"/>
                </a:cubicBezTo>
                <a:lnTo>
                  <a:pt x="2551307" y="1589100"/>
                </a:lnTo>
                <a:lnTo>
                  <a:pt x="2520423" y="1584470"/>
                </a:lnTo>
                <a:lnTo>
                  <a:pt x="2516336" y="1587195"/>
                </a:lnTo>
                <a:lnTo>
                  <a:pt x="2512113" y="1583157"/>
                </a:lnTo>
                <a:lnTo>
                  <a:pt x="2496231" y="1580616"/>
                </a:lnTo>
                <a:lnTo>
                  <a:pt x="2490936" y="1584020"/>
                </a:lnTo>
                <a:cubicBezTo>
                  <a:pt x="2486850" y="1585552"/>
                  <a:pt x="2482469" y="1586137"/>
                  <a:pt x="2478236" y="1587195"/>
                </a:cubicBezTo>
                <a:lnTo>
                  <a:pt x="2459569" y="1574750"/>
                </a:lnTo>
                <a:lnTo>
                  <a:pt x="2459186" y="1574689"/>
                </a:lnTo>
                <a:cubicBezTo>
                  <a:pt x="2456805" y="1575483"/>
                  <a:pt x="2453649" y="1578998"/>
                  <a:pt x="2452042" y="1577070"/>
                </a:cubicBezTo>
                <a:lnTo>
                  <a:pt x="2450749" y="1568870"/>
                </a:lnTo>
                <a:lnTo>
                  <a:pt x="2442943" y="1563666"/>
                </a:lnTo>
                <a:lnTo>
                  <a:pt x="2437883" y="1564167"/>
                </a:lnTo>
                <a:lnTo>
                  <a:pt x="2441512" y="1562713"/>
                </a:lnTo>
                <a:lnTo>
                  <a:pt x="2440136" y="1561795"/>
                </a:lnTo>
                <a:lnTo>
                  <a:pt x="2440103" y="1561759"/>
                </a:lnTo>
                <a:lnTo>
                  <a:pt x="2443311" y="1561795"/>
                </a:lnTo>
                <a:lnTo>
                  <a:pt x="2443966" y="1561729"/>
                </a:lnTo>
                <a:lnTo>
                  <a:pt x="2447279" y="1560401"/>
                </a:lnTo>
                <a:lnTo>
                  <a:pt x="2447751" y="1561348"/>
                </a:lnTo>
                <a:lnTo>
                  <a:pt x="2482432" y="1557856"/>
                </a:lnTo>
                <a:lnTo>
                  <a:pt x="2488239" y="1559183"/>
                </a:lnTo>
                <a:lnTo>
                  <a:pt x="2490197" y="1558989"/>
                </a:lnTo>
                <a:lnTo>
                  <a:pt x="2483688" y="1557729"/>
                </a:lnTo>
                <a:lnTo>
                  <a:pt x="2504446" y="1555639"/>
                </a:lnTo>
                <a:cubicBezTo>
                  <a:pt x="2514349" y="1554788"/>
                  <a:pt x="2517179" y="1554966"/>
                  <a:pt x="2523145" y="1555656"/>
                </a:cubicBezTo>
                <a:lnTo>
                  <a:pt x="2523663" y="1555677"/>
                </a:lnTo>
                <a:lnTo>
                  <a:pt x="2577949" y="1550303"/>
                </a:lnTo>
                <a:cubicBezTo>
                  <a:pt x="2676040" y="1542534"/>
                  <a:pt x="2776611" y="1538131"/>
                  <a:pt x="2935436" y="1536589"/>
                </a:cubicBezTo>
                <a:close/>
                <a:moveTo>
                  <a:pt x="136143" y="1536459"/>
                </a:moveTo>
                <a:cubicBezTo>
                  <a:pt x="136681" y="1532738"/>
                  <a:pt x="136559" y="1533830"/>
                  <a:pt x="136537" y="1537375"/>
                </a:cubicBezTo>
                <a:lnTo>
                  <a:pt x="136897" y="1543029"/>
                </a:lnTo>
                <a:lnTo>
                  <a:pt x="135342" y="1541899"/>
                </a:lnTo>
                <a:close/>
                <a:moveTo>
                  <a:pt x="3349890" y="1536242"/>
                </a:moveTo>
                <a:cubicBezTo>
                  <a:pt x="3355468" y="1536728"/>
                  <a:pt x="3361007" y="1538324"/>
                  <a:pt x="3367236" y="1539570"/>
                </a:cubicBezTo>
                <a:lnTo>
                  <a:pt x="3329584" y="1540227"/>
                </a:lnTo>
                <a:lnTo>
                  <a:pt x="3332311" y="1539570"/>
                </a:lnTo>
                <a:cubicBezTo>
                  <a:pt x="3338695" y="1536379"/>
                  <a:pt x="3344311" y="1535756"/>
                  <a:pt x="3349890" y="1536242"/>
                </a:cubicBezTo>
                <a:close/>
                <a:moveTo>
                  <a:pt x="127402" y="1536123"/>
                </a:moveTo>
                <a:lnTo>
                  <a:pt x="135342" y="1541899"/>
                </a:lnTo>
                <a:lnTo>
                  <a:pt x="134746" y="1545947"/>
                </a:lnTo>
                <a:lnTo>
                  <a:pt x="134613" y="1546783"/>
                </a:lnTo>
                <a:lnTo>
                  <a:pt x="129003" y="1545968"/>
                </a:lnTo>
                <a:lnTo>
                  <a:pt x="128756" y="1544452"/>
                </a:lnTo>
                <a:lnTo>
                  <a:pt x="128928" y="1544076"/>
                </a:lnTo>
                <a:lnTo>
                  <a:pt x="128715" y="1544198"/>
                </a:lnTo>
                <a:close/>
                <a:moveTo>
                  <a:pt x="759650" y="1534353"/>
                </a:moveTo>
                <a:lnTo>
                  <a:pt x="797484" y="1535054"/>
                </a:lnTo>
                <a:cubicBezTo>
                  <a:pt x="791255" y="1536300"/>
                  <a:pt x="785715" y="1537896"/>
                  <a:pt x="780137" y="1538382"/>
                </a:cubicBezTo>
                <a:cubicBezTo>
                  <a:pt x="774559" y="1538869"/>
                  <a:pt x="768942" y="1538245"/>
                  <a:pt x="762559" y="1535054"/>
                </a:cubicBezTo>
                <a:close/>
                <a:moveTo>
                  <a:pt x="1668611" y="1533064"/>
                </a:moveTo>
                <a:cubicBezTo>
                  <a:pt x="1675677" y="1532995"/>
                  <a:pt x="1695783" y="1535357"/>
                  <a:pt x="1718357" y="1538341"/>
                </a:cubicBezTo>
                <a:lnTo>
                  <a:pt x="1772261" y="1545865"/>
                </a:lnTo>
                <a:lnTo>
                  <a:pt x="1871811" y="1542395"/>
                </a:lnTo>
                <a:cubicBezTo>
                  <a:pt x="1905797" y="1541017"/>
                  <a:pt x="1922093" y="1540178"/>
                  <a:pt x="1928573" y="1539678"/>
                </a:cubicBezTo>
                <a:lnTo>
                  <a:pt x="1926507" y="1539017"/>
                </a:lnTo>
                <a:lnTo>
                  <a:pt x="1934402" y="1538943"/>
                </a:lnTo>
                <a:lnTo>
                  <a:pt x="2062759" y="1536702"/>
                </a:lnTo>
                <a:lnTo>
                  <a:pt x="2051307" y="1539463"/>
                </a:lnTo>
                <a:cubicBezTo>
                  <a:pt x="2044788" y="1541234"/>
                  <a:pt x="2037704" y="1543982"/>
                  <a:pt x="2033736" y="1548745"/>
                </a:cubicBezTo>
                <a:lnTo>
                  <a:pt x="2031309" y="1553457"/>
                </a:lnTo>
                <a:lnTo>
                  <a:pt x="2052786" y="1552270"/>
                </a:lnTo>
                <a:cubicBezTo>
                  <a:pt x="2058128" y="1551507"/>
                  <a:pt x="2063369" y="1550153"/>
                  <a:pt x="2068661" y="1549095"/>
                </a:cubicBezTo>
                <a:lnTo>
                  <a:pt x="2106761" y="1552270"/>
                </a:lnTo>
                <a:lnTo>
                  <a:pt x="2103586" y="1555445"/>
                </a:lnTo>
                <a:lnTo>
                  <a:pt x="2098971" y="1557368"/>
                </a:lnTo>
                <a:lnTo>
                  <a:pt x="2130573" y="1554495"/>
                </a:lnTo>
                <a:lnTo>
                  <a:pt x="2131623" y="1554342"/>
                </a:lnTo>
                <a:lnTo>
                  <a:pt x="2106761" y="1552270"/>
                </a:lnTo>
                <a:lnTo>
                  <a:pt x="2116286" y="1542745"/>
                </a:lnTo>
                <a:cubicBezTo>
                  <a:pt x="2132161" y="1543804"/>
                  <a:pt x="2148109" y="1544194"/>
                  <a:pt x="2164020" y="1544919"/>
                </a:cubicBezTo>
                <a:lnTo>
                  <a:pt x="2184122" y="1546686"/>
                </a:lnTo>
                <a:lnTo>
                  <a:pt x="2244873" y="1537826"/>
                </a:lnTo>
                <a:cubicBezTo>
                  <a:pt x="2250609" y="1537126"/>
                  <a:pt x="2233810" y="1541187"/>
                  <a:pt x="2228204" y="1542589"/>
                </a:cubicBezTo>
                <a:lnTo>
                  <a:pt x="2203540" y="1548392"/>
                </a:lnTo>
                <a:lnTo>
                  <a:pt x="2211536" y="1549095"/>
                </a:lnTo>
                <a:cubicBezTo>
                  <a:pt x="2220305" y="1550429"/>
                  <a:pt x="2228697" y="1553345"/>
                  <a:pt x="2237050" y="1556453"/>
                </a:cubicBezTo>
                <a:lnTo>
                  <a:pt x="2246414" y="1559607"/>
                </a:lnTo>
                <a:lnTo>
                  <a:pt x="2170619" y="1558765"/>
                </a:lnTo>
                <a:lnTo>
                  <a:pt x="2144861" y="1568782"/>
                </a:lnTo>
                <a:lnTo>
                  <a:pt x="2145193" y="1569909"/>
                </a:lnTo>
                <a:lnTo>
                  <a:pt x="2166423" y="1568581"/>
                </a:lnTo>
                <a:lnTo>
                  <a:pt x="2167145" y="1568724"/>
                </a:lnTo>
                <a:lnTo>
                  <a:pt x="2187723" y="1564020"/>
                </a:lnTo>
                <a:lnTo>
                  <a:pt x="2181487" y="1569122"/>
                </a:lnTo>
                <a:lnTo>
                  <a:pt x="2175815" y="1570431"/>
                </a:lnTo>
                <a:lnTo>
                  <a:pt x="2179097" y="1571077"/>
                </a:lnTo>
                <a:lnTo>
                  <a:pt x="2181487" y="1569122"/>
                </a:lnTo>
                <a:lnTo>
                  <a:pt x="2182961" y="1568782"/>
                </a:lnTo>
                <a:lnTo>
                  <a:pt x="2183465" y="1571937"/>
                </a:lnTo>
                <a:lnTo>
                  <a:pt x="2187162" y="1572666"/>
                </a:lnTo>
                <a:lnTo>
                  <a:pt x="2199629" y="1568782"/>
                </a:lnTo>
                <a:lnTo>
                  <a:pt x="2196423" y="1577514"/>
                </a:lnTo>
                <a:lnTo>
                  <a:pt x="2238148" y="1578532"/>
                </a:lnTo>
                <a:lnTo>
                  <a:pt x="2240111" y="1574495"/>
                </a:lnTo>
                <a:cubicBezTo>
                  <a:pt x="2247981" y="1573019"/>
                  <a:pt x="2255885" y="1574502"/>
                  <a:pt x="2263822" y="1576405"/>
                </a:cubicBezTo>
                <a:lnTo>
                  <a:pt x="2281354" y="1579660"/>
                </a:lnTo>
                <a:lnTo>
                  <a:pt x="2316517" y="1576180"/>
                </a:lnTo>
                <a:lnTo>
                  <a:pt x="2262336" y="1564970"/>
                </a:lnTo>
                <a:lnTo>
                  <a:pt x="2246414" y="1559607"/>
                </a:lnTo>
                <a:lnTo>
                  <a:pt x="2424967" y="1561591"/>
                </a:lnTo>
                <a:lnTo>
                  <a:pt x="2426010" y="1561222"/>
                </a:lnTo>
                <a:lnTo>
                  <a:pt x="2427436" y="1552270"/>
                </a:lnTo>
                <a:cubicBezTo>
                  <a:pt x="2429705" y="1550908"/>
                  <a:pt x="2431790" y="1552540"/>
                  <a:pt x="2433852" y="1554887"/>
                </a:cubicBezTo>
                <a:lnTo>
                  <a:pt x="2440103" y="1561759"/>
                </a:lnTo>
                <a:lnTo>
                  <a:pt x="2425950" y="1561602"/>
                </a:lnTo>
                <a:lnTo>
                  <a:pt x="2425960" y="1561539"/>
                </a:lnTo>
                <a:lnTo>
                  <a:pt x="2425868" y="1561601"/>
                </a:lnTo>
                <a:lnTo>
                  <a:pt x="2425950" y="1561602"/>
                </a:lnTo>
                <a:lnTo>
                  <a:pt x="2425904" y="1561892"/>
                </a:lnTo>
                <a:lnTo>
                  <a:pt x="2425290" y="1565414"/>
                </a:lnTo>
                <a:lnTo>
                  <a:pt x="2437883" y="1564167"/>
                </a:lnTo>
                <a:lnTo>
                  <a:pt x="2424578" y="1569500"/>
                </a:lnTo>
                <a:lnTo>
                  <a:pt x="2424261" y="1571320"/>
                </a:lnTo>
                <a:lnTo>
                  <a:pt x="2416351" y="1572798"/>
                </a:lnTo>
                <a:lnTo>
                  <a:pt x="2412340" y="1574406"/>
                </a:lnTo>
                <a:lnTo>
                  <a:pt x="2396619" y="1582217"/>
                </a:lnTo>
                <a:lnTo>
                  <a:pt x="2413423" y="1586908"/>
                </a:lnTo>
                <a:cubicBezTo>
                  <a:pt x="2419329" y="1588201"/>
                  <a:pt x="2420715" y="1588459"/>
                  <a:pt x="2413348" y="1587110"/>
                </a:cubicBezTo>
                <a:lnTo>
                  <a:pt x="2393824" y="1583605"/>
                </a:lnTo>
                <a:lnTo>
                  <a:pt x="2378223" y="1591357"/>
                </a:lnTo>
                <a:cubicBezTo>
                  <a:pt x="2371479" y="1593842"/>
                  <a:pt x="2363936" y="1592945"/>
                  <a:pt x="2356792" y="1593739"/>
                </a:cubicBezTo>
                <a:lnTo>
                  <a:pt x="2382901" y="1581645"/>
                </a:lnTo>
                <a:lnTo>
                  <a:pt x="2368406" y="1579042"/>
                </a:lnTo>
                <a:lnTo>
                  <a:pt x="2350970" y="1583308"/>
                </a:lnTo>
                <a:lnTo>
                  <a:pt x="2354411" y="1584020"/>
                </a:lnTo>
                <a:cubicBezTo>
                  <a:pt x="2338536" y="1586137"/>
                  <a:pt x="2322795" y="1589899"/>
                  <a:pt x="2306786" y="1590370"/>
                </a:cubicBezTo>
                <a:cubicBezTo>
                  <a:pt x="2286659" y="1590962"/>
                  <a:pt x="2266586" y="1587877"/>
                  <a:pt x="2246461" y="1587195"/>
                </a:cubicBezTo>
                <a:lnTo>
                  <a:pt x="2236968" y="1586958"/>
                </a:lnTo>
                <a:lnTo>
                  <a:pt x="2236995" y="1584051"/>
                </a:lnTo>
                <a:lnTo>
                  <a:pt x="2235348" y="1584214"/>
                </a:lnTo>
                <a:lnTo>
                  <a:pt x="2200337" y="1580804"/>
                </a:lnTo>
                <a:lnTo>
                  <a:pt x="2207033" y="1586209"/>
                </a:lnTo>
                <a:lnTo>
                  <a:pt x="2185370" y="1585668"/>
                </a:lnTo>
                <a:lnTo>
                  <a:pt x="2186226" y="1586669"/>
                </a:lnTo>
                <a:lnTo>
                  <a:pt x="2169431" y="1585269"/>
                </a:lnTo>
                <a:lnTo>
                  <a:pt x="2163127" y="1585111"/>
                </a:lnTo>
                <a:lnTo>
                  <a:pt x="2154386" y="1590214"/>
                </a:lnTo>
                <a:cubicBezTo>
                  <a:pt x="2151884" y="1591604"/>
                  <a:pt x="2159279" y="1587219"/>
                  <a:pt x="2161529" y="1585451"/>
                </a:cubicBezTo>
                <a:lnTo>
                  <a:pt x="2161979" y="1585083"/>
                </a:lnTo>
                <a:lnTo>
                  <a:pt x="2138114" y="1584486"/>
                </a:lnTo>
                <a:lnTo>
                  <a:pt x="2137489" y="1584012"/>
                </a:lnTo>
                <a:lnTo>
                  <a:pt x="2132392" y="1583959"/>
                </a:lnTo>
                <a:lnTo>
                  <a:pt x="2133582" y="1584373"/>
                </a:lnTo>
                <a:lnTo>
                  <a:pt x="2119461" y="1584020"/>
                </a:lnTo>
                <a:lnTo>
                  <a:pt x="2111467" y="1585425"/>
                </a:lnTo>
                <a:lnTo>
                  <a:pt x="2110845" y="1587292"/>
                </a:lnTo>
                <a:lnTo>
                  <a:pt x="2108586" y="1587409"/>
                </a:lnTo>
                <a:lnTo>
                  <a:pt x="2109253" y="1587494"/>
                </a:lnTo>
                <a:lnTo>
                  <a:pt x="2108460" y="1587416"/>
                </a:lnTo>
                <a:lnTo>
                  <a:pt x="2090542" y="1588344"/>
                </a:lnTo>
                <a:lnTo>
                  <a:pt x="2086767" y="1588993"/>
                </a:lnTo>
                <a:lnTo>
                  <a:pt x="2047075" y="1586005"/>
                </a:lnTo>
                <a:lnTo>
                  <a:pt x="2021012" y="1583059"/>
                </a:lnTo>
                <a:lnTo>
                  <a:pt x="2021710" y="1580483"/>
                </a:lnTo>
                <a:lnTo>
                  <a:pt x="2012214" y="1581729"/>
                </a:lnTo>
                <a:lnTo>
                  <a:pt x="2012104" y="1582052"/>
                </a:lnTo>
                <a:lnTo>
                  <a:pt x="2021012" y="1583059"/>
                </a:lnTo>
                <a:lnTo>
                  <a:pt x="2019799" y="1587537"/>
                </a:lnTo>
                <a:cubicBezTo>
                  <a:pt x="2018867" y="1590966"/>
                  <a:pt x="2018201" y="1593164"/>
                  <a:pt x="2017861" y="1593195"/>
                </a:cubicBezTo>
                <a:lnTo>
                  <a:pt x="2007162" y="1590683"/>
                </a:lnTo>
                <a:lnTo>
                  <a:pt x="2005161" y="1593545"/>
                </a:lnTo>
                <a:cubicBezTo>
                  <a:pt x="1996322" y="1598455"/>
                  <a:pt x="1988835" y="1593847"/>
                  <a:pt x="1982935" y="1587140"/>
                </a:cubicBezTo>
                <a:lnTo>
                  <a:pt x="1980053" y="1583096"/>
                </a:lnTo>
                <a:lnTo>
                  <a:pt x="1978710" y="1582562"/>
                </a:lnTo>
                <a:lnTo>
                  <a:pt x="1965523" y="1584735"/>
                </a:lnTo>
                <a:lnTo>
                  <a:pt x="1961618" y="1584041"/>
                </a:lnTo>
                <a:lnTo>
                  <a:pt x="1937899" y="1584130"/>
                </a:lnTo>
                <a:lnTo>
                  <a:pt x="1941661" y="1586845"/>
                </a:lnTo>
                <a:lnTo>
                  <a:pt x="1941475" y="1586912"/>
                </a:lnTo>
                <a:lnTo>
                  <a:pt x="1958298" y="1585925"/>
                </a:lnTo>
                <a:lnTo>
                  <a:pt x="1965523" y="1584735"/>
                </a:lnTo>
                <a:lnTo>
                  <a:pt x="1982936" y="1587832"/>
                </a:lnTo>
                <a:cubicBezTo>
                  <a:pt x="1994794" y="1591455"/>
                  <a:pt x="1966537" y="1609303"/>
                  <a:pt x="1954361" y="1611645"/>
                </a:cubicBezTo>
                <a:cubicBezTo>
                  <a:pt x="1942773" y="1613874"/>
                  <a:pt x="1932386" y="1602921"/>
                  <a:pt x="1921023" y="1599739"/>
                </a:cubicBezTo>
                <a:lnTo>
                  <a:pt x="1910891" y="1597897"/>
                </a:lnTo>
                <a:lnTo>
                  <a:pt x="1907050" y="1599276"/>
                </a:lnTo>
                <a:cubicBezTo>
                  <a:pt x="1895513" y="1603420"/>
                  <a:pt x="1883872" y="1607124"/>
                  <a:pt x="1871811" y="1609070"/>
                </a:cubicBezTo>
                <a:cubicBezTo>
                  <a:pt x="1862178" y="1610624"/>
                  <a:pt x="1840869" y="1612186"/>
                  <a:pt x="1843236" y="1602720"/>
                </a:cubicBezTo>
                <a:cubicBezTo>
                  <a:pt x="1844844" y="1596287"/>
                  <a:pt x="1850353" y="1592306"/>
                  <a:pt x="1857071" y="1589542"/>
                </a:cubicBezTo>
                <a:lnTo>
                  <a:pt x="1860454" y="1588600"/>
                </a:lnTo>
                <a:lnTo>
                  <a:pt x="1825773" y="1592595"/>
                </a:lnTo>
                <a:lnTo>
                  <a:pt x="1807477" y="1591486"/>
                </a:lnTo>
                <a:lnTo>
                  <a:pt x="1801961" y="1602720"/>
                </a:lnTo>
                <a:lnTo>
                  <a:pt x="1796808" y="1590839"/>
                </a:lnTo>
                <a:lnTo>
                  <a:pt x="1771396" y="1589299"/>
                </a:lnTo>
                <a:lnTo>
                  <a:pt x="1794660" y="1585887"/>
                </a:lnTo>
                <a:lnTo>
                  <a:pt x="1793875" y="1584075"/>
                </a:lnTo>
                <a:lnTo>
                  <a:pt x="1793797" y="1583959"/>
                </a:lnTo>
                <a:lnTo>
                  <a:pt x="1788532" y="1583741"/>
                </a:lnTo>
                <a:lnTo>
                  <a:pt x="1782234" y="1581864"/>
                </a:lnTo>
                <a:lnTo>
                  <a:pt x="1780135" y="1582273"/>
                </a:lnTo>
                <a:lnTo>
                  <a:pt x="1780985" y="1581491"/>
                </a:lnTo>
                <a:lnTo>
                  <a:pt x="1754336" y="1573545"/>
                </a:lnTo>
                <a:lnTo>
                  <a:pt x="1753211" y="1569034"/>
                </a:lnTo>
                <a:lnTo>
                  <a:pt x="1728936" y="1564620"/>
                </a:lnTo>
                <a:lnTo>
                  <a:pt x="1740035" y="1572548"/>
                </a:lnTo>
                <a:lnTo>
                  <a:pt x="1723664" y="1576336"/>
                </a:lnTo>
                <a:lnTo>
                  <a:pt x="1709886" y="1577320"/>
                </a:lnTo>
                <a:lnTo>
                  <a:pt x="1709037" y="1577700"/>
                </a:lnTo>
                <a:lnTo>
                  <a:pt x="1720141" y="1577841"/>
                </a:lnTo>
                <a:lnTo>
                  <a:pt x="1719411" y="1577320"/>
                </a:lnTo>
                <a:lnTo>
                  <a:pt x="1723664" y="1576336"/>
                </a:lnTo>
                <a:lnTo>
                  <a:pt x="1743368" y="1574928"/>
                </a:lnTo>
                <a:lnTo>
                  <a:pt x="1747941" y="1578195"/>
                </a:lnTo>
                <a:lnTo>
                  <a:pt x="1756717" y="1578307"/>
                </a:lnTo>
                <a:lnTo>
                  <a:pt x="1750841" y="1580266"/>
                </a:lnTo>
                <a:lnTo>
                  <a:pt x="1751161" y="1580495"/>
                </a:lnTo>
                <a:cubicBezTo>
                  <a:pt x="1747970" y="1584749"/>
                  <a:pt x="1738843" y="1586334"/>
                  <a:pt x="1731109" y="1585666"/>
                </a:cubicBezTo>
                <a:lnTo>
                  <a:pt x="1726609" y="1582455"/>
                </a:lnTo>
                <a:lnTo>
                  <a:pt x="1692561" y="1585074"/>
                </a:lnTo>
                <a:lnTo>
                  <a:pt x="1691783" y="1585422"/>
                </a:lnTo>
                <a:lnTo>
                  <a:pt x="1698968" y="1586130"/>
                </a:lnTo>
                <a:lnTo>
                  <a:pt x="1704329" y="1585451"/>
                </a:lnTo>
                <a:cubicBezTo>
                  <a:pt x="1718633" y="1585042"/>
                  <a:pt x="1732904" y="1587038"/>
                  <a:pt x="1747192" y="1587832"/>
                </a:cubicBezTo>
                <a:lnTo>
                  <a:pt x="1749743" y="1587987"/>
                </a:lnTo>
                <a:lnTo>
                  <a:pt x="1763863" y="1585442"/>
                </a:lnTo>
                <a:lnTo>
                  <a:pt x="1780135" y="1582273"/>
                </a:lnTo>
                <a:lnTo>
                  <a:pt x="1777435" y="1584753"/>
                </a:lnTo>
                <a:lnTo>
                  <a:pt x="1768735" y="1589138"/>
                </a:lnTo>
                <a:lnTo>
                  <a:pt x="1771396" y="1589299"/>
                </a:lnTo>
                <a:lnTo>
                  <a:pt x="1767192" y="1589916"/>
                </a:lnTo>
                <a:lnTo>
                  <a:pt x="1760686" y="1593195"/>
                </a:lnTo>
                <a:lnTo>
                  <a:pt x="1751182" y="1592264"/>
                </a:lnTo>
                <a:lnTo>
                  <a:pt x="1635273" y="1609264"/>
                </a:lnTo>
                <a:cubicBezTo>
                  <a:pt x="1618112" y="1611244"/>
                  <a:pt x="1598036" y="1619598"/>
                  <a:pt x="1581430" y="1617647"/>
                </a:cubicBezTo>
                <a:cubicBezTo>
                  <a:pt x="1575894" y="1616997"/>
                  <a:pt x="1570744" y="1615202"/>
                  <a:pt x="1566217" y="1611645"/>
                </a:cubicBezTo>
                <a:cubicBezTo>
                  <a:pt x="1560222" y="1606935"/>
                  <a:pt x="1565678" y="1601360"/>
                  <a:pt x="1574369" y="1596178"/>
                </a:cubicBezTo>
                <a:lnTo>
                  <a:pt x="1585775" y="1590755"/>
                </a:lnTo>
                <a:lnTo>
                  <a:pt x="1595580" y="1592692"/>
                </a:lnTo>
                <a:cubicBezTo>
                  <a:pt x="1603780" y="1594312"/>
                  <a:pt x="1609337" y="1595105"/>
                  <a:pt x="1604317" y="1592595"/>
                </a:cubicBezTo>
                <a:cubicBezTo>
                  <a:pt x="1601142" y="1591007"/>
                  <a:pt x="1598088" y="1589150"/>
                  <a:pt x="1594792" y="1587832"/>
                </a:cubicBezTo>
                <a:lnTo>
                  <a:pt x="1593048" y="1587296"/>
                </a:lnTo>
                <a:lnTo>
                  <a:pt x="1600493" y="1583756"/>
                </a:lnTo>
                <a:lnTo>
                  <a:pt x="1597672" y="1583726"/>
                </a:lnTo>
                <a:lnTo>
                  <a:pt x="1586849" y="1585391"/>
                </a:lnTo>
                <a:lnTo>
                  <a:pt x="1585457" y="1584963"/>
                </a:lnTo>
                <a:lnTo>
                  <a:pt x="1554930" y="1590639"/>
                </a:lnTo>
                <a:lnTo>
                  <a:pt x="1547961" y="1583670"/>
                </a:lnTo>
                <a:lnTo>
                  <a:pt x="1526936" y="1581334"/>
                </a:lnTo>
                <a:lnTo>
                  <a:pt x="1523815" y="1583362"/>
                </a:lnTo>
                <a:lnTo>
                  <a:pt x="1506080" y="1593951"/>
                </a:lnTo>
                <a:lnTo>
                  <a:pt x="1527722" y="1600316"/>
                </a:lnTo>
                <a:lnTo>
                  <a:pt x="1526376" y="1600827"/>
                </a:lnTo>
                <a:lnTo>
                  <a:pt x="1504246" y="1595046"/>
                </a:lnTo>
                <a:lnTo>
                  <a:pt x="1492398" y="1602120"/>
                </a:lnTo>
                <a:cubicBezTo>
                  <a:pt x="1489427" y="1603308"/>
                  <a:pt x="1489030" y="1600133"/>
                  <a:pt x="1489277" y="1595868"/>
                </a:cubicBezTo>
                <a:lnTo>
                  <a:pt x="1489478" y="1592386"/>
                </a:lnTo>
                <a:lnTo>
                  <a:pt x="1478988" y="1591282"/>
                </a:lnTo>
                <a:lnTo>
                  <a:pt x="1471662" y="1596737"/>
                </a:lnTo>
                <a:cubicBezTo>
                  <a:pt x="1465543" y="1601293"/>
                  <a:pt x="1459193" y="1604865"/>
                  <a:pt x="1451917" y="1604501"/>
                </a:cubicBezTo>
                <a:cubicBezTo>
                  <a:pt x="1447648" y="1604287"/>
                  <a:pt x="1447389" y="1598584"/>
                  <a:pt x="1447136" y="1592809"/>
                </a:cubicBezTo>
                <a:lnTo>
                  <a:pt x="1446599" y="1587873"/>
                </a:lnTo>
                <a:lnTo>
                  <a:pt x="1436836" y="1586845"/>
                </a:lnTo>
                <a:lnTo>
                  <a:pt x="1425518" y="1587933"/>
                </a:lnTo>
                <a:lnTo>
                  <a:pt x="1411436" y="1599739"/>
                </a:lnTo>
                <a:cubicBezTo>
                  <a:pt x="1410642" y="1596961"/>
                  <a:pt x="1410690" y="1593537"/>
                  <a:pt x="1410317" y="1590436"/>
                </a:cubicBezTo>
                <a:lnTo>
                  <a:pt x="1409936" y="1589667"/>
                </a:lnTo>
                <a:lnTo>
                  <a:pt x="1408261" y="1596370"/>
                </a:lnTo>
                <a:lnTo>
                  <a:pt x="1399376" y="1590447"/>
                </a:lnTo>
                <a:lnTo>
                  <a:pt x="1409825" y="1589442"/>
                </a:lnTo>
                <a:lnTo>
                  <a:pt x="1406673" y="1583070"/>
                </a:lnTo>
                <a:cubicBezTo>
                  <a:pt x="1402197" y="1580384"/>
                  <a:pt x="1396949" y="1579972"/>
                  <a:pt x="1391575" y="1579842"/>
                </a:cubicBezTo>
                <a:lnTo>
                  <a:pt x="1389167" y="1579609"/>
                </a:lnTo>
                <a:lnTo>
                  <a:pt x="1389211" y="1583670"/>
                </a:lnTo>
                <a:lnTo>
                  <a:pt x="1399376" y="1590447"/>
                </a:lnTo>
                <a:lnTo>
                  <a:pt x="1373126" y="1592971"/>
                </a:lnTo>
                <a:lnTo>
                  <a:pt x="1369756" y="1587813"/>
                </a:lnTo>
                <a:lnTo>
                  <a:pt x="1368770" y="1579960"/>
                </a:lnTo>
                <a:lnTo>
                  <a:pt x="1375387" y="1577978"/>
                </a:lnTo>
                <a:lnTo>
                  <a:pt x="1369671" y="1572263"/>
                </a:lnTo>
                <a:lnTo>
                  <a:pt x="1368020" y="1573995"/>
                </a:lnTo>
                <a:lnTo>
                  <a:pt x="1368770" y="1579960"/>
                </a:lnTo>
                <a:lnTo>
                  <a:pt x="1366986" y="1580495"/>
                </a:lnTo>
                <a:lnTo>
                  <a:pt x="1355353" y="1575842"/>
                </a:lnTo>
                <a:lnTo>
                  <a:pt x="1348535" y="1578254"/>
                </a:lnTo>
                <a:cubicBezTo>
                  <a:pt x="1341855" y="1580618"/>
                  <a:pt x="1335109" y="1582602"/>
                  <a:pt x="1328092" y="1583070"/>
                </a:cubicBezTo>
                <a:lnTo>
                  <a:pt x="1319574" y="1582462"/>
                </a:lnTo>
                <a:lnTo>
                  <a:pt x="1325711" y="1586845"/>
                </a:lnTo>
                <a:cubicBezTo>
                  <a:pt x="1328278" y="1588556"/>
                  <a:pt x="1330704" y="1590938"/>
                  <a:pt x="1333260" y="1592891"/>
                </a:cubicBezTo>
                <a:lnTo>
                  <a:pt x="1340873" y="1596072"/>
                </a:lnTo>
                <a:lnTo>
                  <a:pt x="1271736" y="1602720"/>
                </a:lnTo>
                <a:cubicBezTo>
                  <a:pt x="1267951" y="1603202"/>
                  <a:pt x="1262211" y="1612886"/>
                  <a:pt x="1262211" y="1609070"/>
                </a:cubicBezTo>
                <a:cubicBezTo>
                  <a:pt x="1262211" y="1603778"/>
                  <a:pt x="1267803" y="1599910"/>
                  <a:pt x="1271736" y="1596370"/>
                </a:cubicBezTo>
                <a:cubicBezTo>
                  <a:pt x="1277078" y="1591562"/>
                  <a:pt x="1280932" y="1588195"/>
                  <a:pt x="1284107" y="1585792"/>
                </a:cubicBezTo>
                <a:lnTo>
                  <a:pt x="1284482" y="1585575"/>
                </a:lnTo>
                <a:lnTo>
                  <a:pt x="1253598" y="1580945"/>
                </a:lnTo>
                <a:lnTo>
                  <a:pt x="1249511" y="1583670"/>
                </a:lnTo>
                <a:lnTo>
                  <a:pt x="1245288" y="1579632"/>
                </a:lnTo>
                <a:lnTo>
                  <a:pt x="1229406" y="1577091"/>
                </a:lnTo>
                <a:lnTo>
                  <a:pt x="1224111" y="1580495"/>
                </a:lnTo>
                <a:cubicBezTo>
                  <a:pt x="1220025" y="1582027"/>
                  <a:pt x="1215644" y="1582612"/>
                  <a:pt x="1211411" y="1583670"/>
                </a:cubicBezTo>
                <a:lnTo>
                  <a:pt x="1192744" y="1571225"/>
                </a:lnTo>
                <a:lnTo>
                  <a:pt x="1192361" y="1571164"/>
                </a:lnTo>
                <a:cubicBezTo>
                  <a:pt x="1189980" y="1571958"/>
                  <a:pt x="1186824" y="1575473"/>
                  <a:pt x="1185217" y="1573545"/>
                </a:cubicBezTo>
                <a:lnTo>
                  <a:pt x="1183924" y="1565345"/>
                </a:lnTo>
                <a:lnTo>
                  <a:pt x="1176118" y="1560141"/>
                </a:lnTo>
                <a:lnTo>
                  <a:pt x="1171058" y="1560642"/>
                </a:lnTo>
                <a:lnTo>
                  <a:pt x="1174687" y="1559188"/>
                </a:lnTo>
                <a:lnTo>
                  <a:pt x="1173311" y="1558270"/>
                </a:lnTo>
                <a:lnTo>
                  <a:pt x="1173278" y="1558234"/>
                </a:lnTo>
                <a:lnTo>
                  <a:pt x="1176486" y="1558270"/>
                </a:lnTo>
                <a:lnTo>
                  <a:pt x="1177141" y="1558204"/>
                </a:lnTo>
                <a:lnTo>
                  <a:pt x="1180454" y="1556876"/>
                </a:lnTo>
                <a:lnTo>
                  <a:pt x="1180926" y="1557823"/>
                </a:lnTo>
                <a:lnTo>
                  <a:pt x="1215607" y="1554331"/>
                </a:lnTo>
                <a:lnTo>
                  <a:pt x="1221414" y="1555658"/>
                </a:lnTo>
                <a:lnTo>
                  <a:pt x="1223372" y="1555464"/>
                </a:lnTo>
                <a:lnTo>
                  <a:pt x="1216863" y="1554204"/>
                </a:lnTo>
                <a:lnTo>
                  <a:pt x="1237621" y="1552114"/>
                </a:lnTo>
                <a:cubicBezTo>
                  <a:pt x="1247524" y="1551263"/>
                  <a:pt x="1250354" y="1551441"/>
                  <a:pt x="1256320" y="1552131"/>
                </a:cubicBezTo>
                <a:lnTo>
                  <a:pt x="1256838" y="1552152"/>
                </a:lnTo>
                <a:lnTo>
                  <a:pt x="1311124" y="1546778"/>
                </a:lnTo>
                <a:cubicBezTo>
                  <a:pt x="1409215" y="1539009"/>
                  <a:pt x="1509786" y="1534606"/>
                  <a:pt x="1668611" y="1533064"/>
                </a:cubicBezTo>
                <a:close/>
                <a:moveTo>
                  <a:pt x="4478209" y="1533011"/>
                </a:moveTo>
                <a:lnTo>
                  <a:pt x="4491671" y="1533163"/>
                </a:lnTo>
                <a:lnTo>
                  <a:pt x="4491040" y="1533195"/>
                </a:lnTo>
                <a:cubicBezTo>
                  <a:pt x="4483998" y="1533224"/>
                  <a:pt x="4473501" y="1533005"/>
                  <a:pt x="4478209" y="1533011"/>
                </a:cubicBezTo>
                <a:close/>
                <a:moveTo>
                  <a:pt x="2083065" y="1532717"/>
                </a:moveTo>
                <a:cubicBezTo>
                  <a:pt x="2088643" y="1533203"/>
                  <a:pt x="2094182" y="1534799"/>
                  <a:pt x="2100411" y="1536045"/>
                </a:cubicBezTo>
                <a:lnTo>
                  <a:pt x="2062759" y="1536702"/>
                </a:lnTo>
                <a:lnTo>
                  <a:pt x="2065486" y="1536045"/>
                </a:lnTo>
                <a:cubicBezTo>
                  <a:pt x="2071870" y="1532854"/>
                  <a:pt x="2077487" y="1532231"/>
                  <a:pt x="2083065" y="1532717"/>
                </a:cubicBezTo>
                <a:close/>
                <a:moveTo>
                  <a:pt x="592552" y="1532254"/>
                </a:moveTo>
                <a:lnTo>
                  <a:pt x="592690" y="1532298"/>
                </a:lnTo>
                <a:lnTo>
                  <a:pt x="582235" y="1532425"/>
                </a:lnTo>
                <a:cubicBezTo>
                  <a:pt x="572334" y="1532502"/>
                  <a:pt x="584630" y="1532221"/>
                  <a:pt x="592552" y="1532254"/>
                </a:cubicBezTo>
                <a:close/>
                <a:moveTo>
                  <a:pt x="3360417" y="1531932"/>
                </a:moveTo>
                <a:lnTo>
                  <a:pt x="3398192" y="1532619"/>
                </a:lnTo>
                <a:cubicBezTo>
                  <a:pt x="3391963" y="1533865"/>
                  <a:pt x="3386423" y="1535461"/>
                  <a:pt x="3380845" y="1535947"/>
                </a:cubicBezTo>
                <a:cubicBezTo>
                  <a:pt x="3375267" y="1536434"/>
                  <a:pt x="3369650" y="1535811"/>
                  <a:pt x="3363267" y="1532619"/>
                </a:cubicBezTo>
                <a:close/>
                <a:moveTo>
                  <a:pt x="3211384" y="1529486"/>
                </a:moveTo>
                <a:lnTo>
                  <a:pt x="3224847" y="1529638"/>
                </a:lnTo>
                <a:lnTo>
                  <a:pt x="3224215" y="1529670"/>
                </a:lnTo>
                <a:cubicBezTo>
                  <a:pt x="3217173" y="1529700"/>
                  <a:pt x="3206676" y="1529480"/>
                  <a:pt x="3211384" y="1529486"/>
                </a:cubicBezTo>
                <a:close/>
                <a:moveTo>
                  <a:pt x="295586" y="1529216"/>
                </a:moveTo>
                <a:lnTo>
                  <a:pt x="295208" y="1531153"/>
                </a:lnTo>
                <a:cubicBezTo>
                  <a:pt x="292923" y="1543209"/>
                  <a:pt x="293315" y="1542174"/>
                  <a:pt x="293896" y="1536545"/>
                </a:cubicBezTo>
                <a:lnTo>
                  <a:pt x="294166" y="1530637"/>
                </a:lnTo>
                <a:close/>
                <a:moveTo>
                  <a:pt x="2093592" y="1528407"/>
                </a:moveTo>
                <a:lnTo>
                  <a:pt x="2131367" y="1529094"/>
                </a:lnTo>
                <a:cubicBezTo>
                  <a:pt x="2125138" y="1530340"/>
                  <a:pt x="2119598" y="1531936"/>
                  <a:pt x="2114020" y="1532422"/>
                </a:cubicBezTo>
                <a:cubicBezTo>
                  <a:pt x="2108442" y="1532909"/>
                  <a:pt x="2102825" y="1532286"/>
                  <a:pt x="2096442" y="1529094"/>
                </a:cubicBezTo>
                <a:close/>
                <a:moveTo>
                  <a:pt x="1944559" y="1525961"/>
                </a:moveTo>
                <a:lnTo>
                  <a:pt x="1949868" y="1526021"/>
                </a:lnTo>
                <a:lnTo>
                  <a:pt x="1946568" y="1526062"/>
                </a:lnTo>
                <a:cubicBezTo>
                  <a:pt x="1943652" y="1526012"/>
                  <a:pt x="1942205" y="1525958"/>
                  <a:pt x="1944559" y="1525961"/>
                </a:cubicBezTo>
                <a:close/>
                <a:moveTo>
                  <a:pt x="4661429" y="1525232"/>
                </a:moveTo>
                <a:cubicBezTo>
                  <a:pt x="4661335" y="1524459"/>
                  <a:pt x="4661474" y="1525060"/>
                  <a:pt x="4662012" y="1527528"/>
                </a:cubicBezTo>
                <a:lnTo>
                  <a:pt x="4663909" y="1536124"/>
                </a:lnTo>
                <a:lnTo>
                  <a:pt x="4665017" y="1536144"/>
                </a:lnTo>
                <a:lnTo>
                  <a:pt x="4663959" y="1536347"/>
                </a:lnTo>
                <a:lnTo>
                  <a:pt x="4664992" y="1541027"/>
                </a:lnTo>
                <a:lnTo>
                  <a:pt x="4668655" y="1556921"/>
                </a:lnTo>
                <a:lnTo>
                  <a:pt x="4663403" y="1559132"/>
                </a:lnTo>
                <a:lnTo>
                  <a:pt x="4664058" y="1555965"/>
                </a:lnTo>
                <a:lnTo>
                  <a:pt x="4662639" y="1536600"/>
                </a:lnTo>
                <a:lnTo>
                  <a:pt x="4647670" y="1539472"/>
                </a:lnTo>
                <a:cubicBezTo>
                  <a:pt x="4642092" y="1539959"/>
                  <a:pt x="4636475" y="1539336"/>
                  <a:pt x="4630092" y="1536144"/>
                </a:cubicBezTo>
                <a:lnTo>
                  <a:pt x="4627183" y="1535443"/>
                </a:lnTo>
                <a:lnTo>
                  <a:pt x="4662602" y="1536099"/>
                </a:lnTo>
                <a:lnTo>
                  <a:pt x="4662242" y="1531179"/>
                </a:lnTo>
                <a:cubicBezTo>
                  <a:pt x="4661850" y="1528152"/>
                  <a:pt x="4661523" y="1526005"/>
                  <a:pt x="4661429" y="1525232"/>
                </a:cubicBezTo>
                <a:close/>
                <a:moveTo>
                  <a:pt x="278189" y="1521373"/>
                </a:moveTo>
                <a:lnTo>
                  <a:pt x="280904" y="1523073"/>
                </a:lnTo>
                <a:lnTo>
                  <a:pt x="279427" y="1526326"/>
                </a:lnTo>
                <a:close/>
                <a:moveTo>
                  <a:pt x="3780076" y="1517890"/>
                </a:moveTo>
                <a:lnTo>
                  <a:pt x="3780793" y="1517963"/>
                </a:lnTo>
                <a:lnTo>
                  <a:pt x="3781316" y="1518014"/>
                </a:lnTo>
                <a:lnTo>
                  <a:pt x="3769667" y="1520269"/>
                </a:lnTo>
                <a:close/>
                <a:moveTo>
                  <a:pt x="3544195" y="1516107"/>
                </a:moveTo>
                <a:lnTo>
                  <a:pt x="3534831" y="1519261"/>
                </a:lnTo>
                <a:cubicBezTo>
                  <a:pt x="3526478" y="1522369"/>
                  <a:pt x="3518086" y="1525285"/>
                  <a:pt x="3509317" y="1526619"/>
                </a:cubicBezTo>
                <a:cubicBezTo>
                  <a:pt x="3477859" y="1531406"/>
                  <a:pt x="3445817" y="1530852"/>
                  <a:pt x="3414067" y="1532969"/>
                </a:cubicBezTo>
                <a:lnTo>
                  <a:pt x="3404542" y="1523444"/>
                </a:lnTo>
                <a:lnTo>
                  <a:pt x="3442642" y="1520269"/>
                </a:lnTo>
                <a:cubicBezTo>
                  <a:pt x="3446981" y="1519804"/>
                  <a:pt x="3450979" y="1517187"/>
                  <a:pt x="3455342" y="1517094"/>
                </a:cubicBezTo>
                <a:close/>
                <a:moveTo>
                  <a:pt x="4882203" y="1514383"/>
                </a:moveTo>
                <a:lnTo>
                  <a:pt x="4883984" y="1518283"/>
                </a:lnTo>
                <a:cubicBezTo>
                  <a:pt x="4886652" y="1523326"/>
                  <a:pt x="4891156" y="1532254"/>
                  <a:pt x="4897586" y="1547256"/>
                </a:cubicBezTo>
                <a:cubicBezTo>
                  <a:pt x="4872414" y="1556696"/>
                  <a:pt x="4865439" y="1559984"/>
                  <a:pt x="4852170" y="1559864"/>
                </a:cubicBezTo>
                <a:lnTo>
                  <a:pt x="4844568" y="1559206"/>
                </a:lnTo>
                <a:lnTo>
                  <a:pt x="4854723" y="1549638"/>
                </a:lnTo>
                <a:lnTo>
                  <a:pt x="4838447" y="1555063"/>
                </a:lnTo>
                <a:lnTo>
                  <a:pt x="4845831" y="1550491"/>
                </a:lnTo>
                <a:cubicBezTo>
                  <a:pt x="4848701" y="1547482"/>
                  <a:pt x="4850962" y="1543792"/>
                  <a:pt x="4852342" y="1540113"/>
                </a:cubicBezTo>
                <a:cubicBezTo>
                  <a:pt x="4853491" y="1537049"/>
                  <a:pt x="4845992" y="1538525"/>
                  <a:pt x="4842817" y="1537731"/>
                </a:cubicBezTo>
                <a:cubicBezTo>
                  <a:pt x="4833292" y="1540906"/>
                  <a:pt x="4814242" y="1557296"/>
                  <a:pt x="4814242" y="1547256"/>
                </a:cubicBezTo>
                <a:cubicBezTo>
                  <a:pt x="4814242" y="1536338"/>
                  <a:pt x="4846319" y="1527039"/>
                  <a:pt x="4857104" y="1523444"/>
                </a:cubicBezTo>
                <a:cubicBezTo>
                  <a:pt x="4860279" y="1528206"/>
                  <a:pt x="4862860" y="1542038"/>
                  <a:pt x="4866629" y="1537731"/>
                </a:cubicBezTo>
                <a:cubicBezTo>
                  <a:pt x="4870051" y="1533820"/>
                  <a:pt x="4871852" y="1527639"/>
                  <a:pt x="4872792" y="1521550"/>
                </a:cubicBezTo>
                <a:lnTo>
                  <a:pt x="4873165" y="1515696"/>
                </a:lnTo>
                <a:lnTo>
                  <a:pt x="4875712" y="1515326"/>
                </a:lnTo>
                <a:lnTo>
                  <a:pt x="4878536" y="1532969"/>
                </a:lnTo>
                <a:cubicBezTo>
                  <a:pt x="4878536" y="1532969"/>
                  <a:pt x="4879639" y="1525414"/>
                  <a:pt x="4881083" y="1515980"/>
                </a:cubicBezTo>
                <a:lnTo>
                  <a:pt x="4881322" y="1514511"/>
                </a:lnTo>
                <a:close/>
                <a:moveTo>
                  <a:pt x="2513251" y="1514365"/>
                </a:moveTo>
                <a:lnTo>
                  <a:pt x="2513968" y="1514438"/>
                </a:lnTo>
                <a:lnTo>
                  <a:pt x="2514491" y="1514489"/>
                </a:lnTo>
                <a:lnTo>
                  <a:pt x="2502842" y="1516744"/>
                </a:lnTo>
                <a:close/>
                <a:moveTo>
                  <a:pt x="3953896" y="1514324"/>
                </a:moveTo>
                <a:lnTo>
                  <a:pt x="3953966" y="1515896"/>
                </a:lnTo>
                <a:cubicBezTo>
                  <a:pt x="3953638" y="1517685"/>
                  <a:pt x="3952696" y="1518327"/>
                  <a:pt x="3950642" y="1517094"/>
                </a:cubicBezTo>
                <a:lnTo>
                  <a:pt x="3948102" y="1514430"/>
                </a:lnTo>
                <a:close/>
                <a:moveTo>
                  <a:pt x="3737884" y="1513955"/>
                </a:moveTo>
                <a:lnTo>
                  <a:pt x="3731633" y="1520827"/>
                </a:lnTo>
                <a:cubicBezTo>
                  <a:pt x="3729571" y="1523174"/>
                  <a:pt x="3727486" y="1524806"/>
                  <a:pt x="3725217" y="1523444"/>
                </a:cubicBezTo>
                <a:lnTo>
                  <a:pt x="3723731" y="1514112"/>
                </a:lnTo>
                <a:close/>
                <a:moveTo>
                  <a:pt x="3976042" y="1513919"/>
                </a:moveTo>
                <a:lnTo>
                  <a:pt x="4066982" y="1516517"/>
                </a:lnTo>
                <a:lnTo>
                  <a:pt x="4020492" y="1520269"/>
                </a:lnTo>
                <a:lnTo>
                  <a:pt x="3966517" y="1517094"/>
                </a:lnTo>
                <a:lnTo>
                  <a:pt x="3966460" y="1514094"/>
                </a:lnTo>
                <a:close/>
                <a:moveTo>
                  <a:pt x="4881610" y="1512741"/>
                </a:moveTo>
                <a:lnTo>
                  <a:pt x="4883742" y="1513960"/>
                </a:lnTo>
                <a:lnTo>
                  <a:pt x="4883395" y="1514209"/>
                </a:lnTo>
                <a:lnTo>
                  <a:pt x="4882203" y="1514383"/>
                </a:lnTo>
                <a:lnTo>
                  <a:pt x="4881569" y="1512995"/>
                </a:lnTo>
                <a:close/>
                <a:moveTo>
                  <a:pt x="2277370" y="1512582"/>
                </a:moveTo>
                <a:lnTo>
                  <a:pt x="2268007" y="1515736"/>
                </a:lnTo>
                <a:cubicBezTo>
                  <a:pt x="2259653" y="1518844"/>
                  <a:pt x="2251261" y="1521760"/>
                  <a:pt x="2242492" y="1523094"/>
                </a:cubicBezTo>
                <a:cubicBezTo>
                  <a:pt x="2211034" y="1527881"/>
                  <a:pt x="2178992" y="1527327"/>
                  <a:pt x="2147242" y="1529444"/>
                </a:cubicBezTo>
                <a:lnTo>
                  <a:pt x="2137717" y="1519919"/>
                </a:lnTo>
                <a:lnTo>
                  <a:pt x="2175817" y="1516744"/>
                </a:lnTo>
                <a:cubicBezTo>
                  <a:pt x="2180156" y="1516279"/>
                  <a:pt x="2184154" y="1513662"/>
                  <a:pt x="2188517" y="1513569"/>
                </a:cubicBezTo>
                <a:close/>
                <a:moveTo>
                  <a:pt x="122264" y="1512038"/>
                </a:moveTo>
                <a:cubicBezTo>
                  <a:pt x="123058" y="1514419"/>
                  <a:pt x="124197" y="1516712"/>
                  <a:pt x="124646" y="1519182"/>
                </a:cubicBezTo>
                <a:lnTo>
                  <a:pt x="127402" y="1536123"/>
                </a:lnTo>
                <a:lnTo>
                  <a:pt x="127027" y="1535851"/>
                </a:lnTo>
                <a:lnTo>
                  <a:pt x="115493" y="1525684"/>
                </a:lnTo>
                <a:close/>
                <a:moveTo>
                  <a:pt x="97253" y="1512016"/>
                </a:moveTo>
                <a:lnTo>
                  <a:pt x="99850" y="1519288"/>
                </a:lnTo>
                <a:lnTo>
                  <a:pt x="99660" y="1520756"/>
                </a:lnTo>
                <a:lnTo>
                  <a:pt x="102700" y="1527266"/>
                </a:lnTo>
                <a:lnTo>
                  <a:pt x="103214" y="1528707"/>
                </a:lnTo>
                <a:lnTo>
                  <a:pt x="103613" y="1529222"/>
                </a:lnTo>
                <a:lnTo>
                  <a:pt x="105596" y="1533470"/>
                </a:lnTo>
                <a:lnTo>
                  <a:pt x="106839" y="1533391"/>
                </a:lnTo>
                <a:lnTo>
                  <a:pt x="109305" y="1536579"/>
                </a:lnTo>
                <a:cubicBezTo>
                  <a:pt x="111673" y="1537642"/>
                  <a:pt x="114789" y="1538066"/>
                  <a:pt x="119883" y="1540613"/>
                </a:cubicBezTo>
                <a:lnTo>
                  <a:pt x="126583" y="1545417"/>
                </a:lnTo>
                <a:lnTo>
                  <a:pt x="121039" y="1548587"/>
                </a:lnTo>
                <a:cubicBezTo>
                  <a:pt x="116723" y="1550327"/>
                  <a:pt x="110752" y="1551574"/>
                  <a:pt x="103214" y="1550138"/>
                </a:cubicBezTo>
                <a:cubicBezTo>
                  <a:pt x="93444" y="1548277"/>
                  <a:pt x="85752" y="1540613"/>
                  <a:pt x="77021" y="1535851"/>
                </a:cubicBezTo>
                <a:lnTo>
                  <a:pt x="86906" y="1512128"/>
                </a:lnTo>
                <a:lnTo>
                  <a:pt x="96071" y="1514420"/>
                </a:lnTo>
                <a:close/>
                <a:moveTo>
                  <a:pt x="100826" y="1511769"/>
                </a:moveTo>
                <a:lnTo>
                  <a:pt x="101254" y="1512533"/>
                </a:lnTo>
                <a:cubicBezTo>
                  <a:pt x="102999" y="1514338"/>
                  <a:pt x="105733" y="1516964"/>
                  <a:pt x="109886" y="1520741"/>
                </a:cubicBezTo>
                <a:lnTo>
                  <a:pt x="115493" y="1525684"/>
                </a:lnTo>
                <a:lnTo>
                  <a:pt x="114725" y="1527232"/>
                </a:lnTo>
                <a:cubicBezTo>
                  <a:pt x="113468" y="1529764"/>
                  <a:pt x="112145" y="1531923"/>
                  <a:pt x="110657" y="1533150"/>
                </a:cubicBezTo>
                <a:lnTo>
                  <a:pt x="106839" y="1533391"/>
                </a:lnTo>
                <a:lnTo>
                  <a:pt x="103613" y="1529222"/>
                </a:lnTo>
                <a:lnTo>
                  <a:pt x="102700" y="1527266"/>
                </a:lnTo>
                <a:lnTo>
                  <a:pt x="99850" y="1519288"/>
                </a:lnTo>
                <a:close/>
                <a:moveTo>
                  <a:pt x="4873428" y="1511572"/>
                </a:moveTo>
                <a:lnTo>
                  <a:pt x="4873165" y="1515696"/>
                </a:lnTo>
                <a:lnTo>
                  <a:pt x="4869011" y="1516300"/>
                </a:lnTo>
                <a:cubicBezTo>
                  <a:pt x="4865042" y="1518681"/>
                  <a:pt x="4853548" y="1526407"/>
                  <a:pt x="4857104" y="1523444"/>
                </a:cubicBezTo>
                <a:close/>
                <a:moveTo>
                  <a:pt x="1246426" y="1510840"/>
                </a:moveTo>
                <a:lnTo>
                  <a:pt x="1247143" y="1510913"/>
                </a:lnTo>
                <a:lnTo>
                  <a:pt x="1247666" y="1510964"/>
                </a:lnTo>
                <a:lnTo>
                  <a:pt x="1236017" y="1513219"/>
                </a:lnTo>
                <a:close/>
                <a:moveTo>
                  <a:pt x="2687071" y="1510799"/>
                </a:moveTo>
                <a:lnTo>
                  <a:pt x="2687141" y="1512371"/>
                </a:lnTo>
                <a:cubicBezTo>
                  <a:pt x="2686813" y="1514160"/>
                  <a:pt x="2685871" y="1514802"/>
                  <a:pt x="2683817" y="1513569"/>
                </a:cubicBezTo>
                <a:lnTo>
                  <a:pt x="2681277" y="1510905"/>
                </a:lnTo>
                <a:close/>
                <a:moveTo>
                  <a:pt x="2471059" y="1510430"/>
                </a:moveTo>
                <a:lnTo>
                  <a:pt x="2464808" y="1517302"/>
                </a:lnTo>
                <a:cubicBezTo>
                  <a:pt x="2462745" y="1519649"/>
                  <a:pt x="2460661" y="1521281"/>
                  <a:pt x="2458392" y="1519919"/>
                </a:cubicBezTo>
                <a:lnTo>
                  <a:pt x="2456906" y="1510587"/>
                </a:lnTo>
                <a:close/>
                <a:moveTo>
                  <a:pt x="2709217" y="1510394"/>
                </a:moveTo>
                <a:lnTo>
                  <a:pt x="2800157" y="1512992"/>
                </a:lnTo>
                <a:lnTo>
                  <a:pt x="2753667" y="1516744"/>
                </a:lnTo>
                <a:lnTo>
                  <a:pt x="2699692" y="1513569"/>
                </a:lnTo>
                <a:lnTo>
                  <a:pt x="2699635" y="1510569"/>
                </a:lnTo>
                <a:close/>
                <a:moveTo>
                  <a:pt x="291333" y="1509657"/>
                </a:moveTo>
                <a:cubicBezTo>
                  <a:pt x="293558" y="1511511"/>
                  <a:pt x="294393" y="1516357"/>
                  <a:pt x="294574" y="1521677"/>
                </a:cubicBezTo>
                <a:lnTo>
                  <a:pt x="294166" y="1530637"/>
                </a:lnTo>
                <a:lnTo>
                  <a:pt x="293714" y="1531088"/>
                </a:lnTo>
                <a:lnTo>
                  <a:pt x="280904" y="1523073"/>
                </a:lnTo>
                <a:lnTo>
                  <a:pt x="284902" y="1514269"/>
                </a:lnTo>
                <a:cubicBezTo>
                  <a:pt x="286726" y="1510250"/>
                  <a:pt x="288711" y="1507472"/>
                  <a:pt x="291333" y="1509657"/>
                </a:cubicBezTo>
                <a:close/>
                <a:moveTo>
                  <a:pt x="1010545" y="1509057"/>
                </a:moveTo>
                <a:lnTo>
                  <a:pt x="1001181" y="1512211"/>
                </a:lnTo>
                <a:cubicBezTo>
                  <a:pt x="992828" y="1515319"/>
                  <a:pt x="984436" y="1518235"/>
                  <a:pt x="975667" y="1519569"/>
                </a:cubicBezTo>
                <a:cubicBezTo>
                  <a:pt x="944209" y="1524356"/>
                  <a:pt x="912167" y="1523802"/>
                  <a:pt x="880417" y="1525919"/>
                </a:cubicBezTo>
                <a:lnTo>
                  <a:pt x="870892" y="1516394"/>
                </a:lnTo>
                <a:lnTo>
                  <a:pt x="908992" y="1513219"/>
                </a:lnTo>
                <a:cubicBezTo>
                  <a:pt x="913331" y="1512754"/>
                  <a:pt x="917329" y="1510137"/>
                  <a:pt x="921692" y="1510044"/>
                </a:cubicBezTo>
                <a:close/>
                <a:moveTo>
                  <a:pt x="1420246" y="1507274"/>
                </a:moveTo>
                <a:lnTo>
                  <a:pt x="1420316" y="1508846"/>
                </a:lnTo>
                <a:cubicBezTo>
                  <a:pt x="1419988" y="1510635"/>
                  <a:pt x="1419046" y="1511277"/>
                  <a:pt x="1416992" y="1510044"/>
                </a:cubicBezTo>
                <a:lnTo>
                  <a:pt x="1414452" y="1507380"/>
                </a:lnTo>
                <a:close/>
                <a:moveTo>
                  <a:pt x="1204234" y="1506905"/>
                </a:moveTo>
                <a:lnTo>
                  <a:pt x="1197983" y="1513777"/>
                </a:lnTo>
                <a:cubicBezTo>
                  <a:pt x="1195921" y="1516124"/>
                  <a:pt x="1193836" y="1517756"/>
                  <a:pt x="1191567" y="1516394"/>
                </a:cubicBezTo>
                <a:lnTo>
                  <a:pt x="1190081" y="1507062"/>
                </a:lnTo>
                <a:close/>
                <a:moveTo>
                  <a:pt x="1442392" y="1506869"/>
                </a:moveTo>
                <a:lnTo>
                  <a:pt x="1533332" y="1509467"/>
                </a:lnTo>
                <a:lnTo>
                  <a:pt x="1486842" y="1513219"/>
                </a:lnTo>
                <a:lnTo>
                  <a:pt x="1432867" y="1510044"/>
                </a:lnTo>
                <a:lnTo>
                  <a:pt x="1432810" y="1507044"/>
                </a:lnTo>
                <a:close/>
                <a:moveTo>
                  <a:pt x="3322287" y="1505908"/>
                </a:moveTo>
                <a:lnTo>
                  <a:pt x="3321836" y="1506021"/>
                </a:lnTo>
                <a:lnTo>
                  <a:pt x="3322294" y="1505951"/>
                </a:lnTo>
                <a:close/>
                <a:moveTo>
                  <a:pt x="94872" y="1505348"/>
                </a:moveTo>
                <a:lnTo>
                  <a:pt x="99067" y="1508325"/>
                </a:lnTo>
                <a:lnTo>
                  <a:pt x="97253" y="1512016"/>
                </a:lnTo>
                <a:close/>
                <a:moveTo>
                  <a:pt x="94810" y="1505175"/>
                </a:moveTo>
                <a:lnTo>
                  <a:pt x="94872" y="1505348"/>
                </a:lnTo>
                <a:lnTo>
                  <a:pt x="94711" y="1505234"/>
                </a:lnTo>
                <a:close/>
                <a:moveTo>
                  <a:pt x="4874182" y="1505002"/>
                </a:moveTo>
                <a:lnTo>
                  <a:pt x="4874982" y="1510442"/>
                </a:lnTo>
                <a:lnTo>
                  <a:pt x="4873428" y="1511572"/>
                </a:lnTo>
                <a:lnTo>
                  <a:pt x="4873788" y="1505918"/>
                </a:lnTo>
                <a:cubicBezTo>
                  <a:pt x="4873766" y="1502373"/>
                  <a:pt x="4873644" y="1501281"/>
                  <a:pt x="4874182" y="1505002"/>
                </a:cubicBezTo>
                <a:close/>
                <a:moveTo>
                  <a:pt x="4882923" y="1504666"/>
                </a:moveTo>
                <a:lnTo>
                  <a:pt x="4881610" y="1512741"/>
                </a:lnTo>
                <a:lnTo>
                  <a:pt x="4881397" y="1512619"/>
                </a:lnTo>
                <a:lnTo>
                  <a:pt x="4881569" y="1512995"/>
                </a:lnTo>
                <a:lnTo>
                  <a:pt x="4881322" y="1514511"/>
                </a:lnTo>
                <a:lnTo>
                  <a:pt x="4875712" y="1515326"/>
                </a:lnTo>
                <a:lnTo>
                  <a:pt x="4875578" y="1514490"/>
                </a:lnTo>
                <a:lnTo>
                  <a:pt x="4874982" y="1510442"/>
                </a:lnTo>
                <a:close/>
                <a:moveTo>
                  <a:pt x="4410638" y="1502687"/>
                </a:moveTo>
                <a:lnTo>
                  <a:pt x="4414001" y="1502780"/>
                </a:lnTo>
                <a:lnTo>
                  <a:pt x="4410218" y="1503682"/>
                </a:lnTo>
                <a:lnTo>
                  <a:pt x="4410218" y="1503571"/>
                </a:lnTo>
                <a:close/>
                <a:moveTo>
                  <a:pt x="315146" y="1502513"/>
                </a:moveTo>
                <a:cubicBezTo>
                  <a:pt x="318627" y="1501817"/>
                  <a:pt x="312144" y="1508956"/>
                  <a:pt x="310383" y="1512038"/>
                </a:cubicBezTo>
                <a:cubicBezTo>
                  <a:pt x="305498" y="1520587"/>
                  <a:pt x="301776" y="1521745"/>
                  <a:pt x="312764" y="1514420"/>
                </a:cubicBezTo>
                <a:cubicBezTo>
                  <a:pt x="346110" y="1523946"/>
                  <a:pt x="322676" y="1515084"/>
                  <a:pt x="303239" y="1521563"/>
                </a:cubicBezTo>
                <a:lnTo>
                  <a:pt x="295586" y="1529216"/>
                </a:lnTo>
                <a:lnTo>
                  <a:pt x="298477" y="1514420"/>
                </a:lnTo>
                <a:cubicBezTo>
                  <a:pt x="304033" y="1510451"/>
                  <a:pt x="308450" y="1503853"/>
                  <a:pt x="315146" y="1502513"/>
                </a:cubicBezTo>
                <a:close/>
                <a:moveTo>
                  <a:pt x="3271139" y="1502465"/>
                </a:moveTo>
                <a:lnTo>
                  <a:pt x="3271027" y="1502648"/>
                </a:lnTo>
                <a:lnTo>
                  <a:pt x="3271524" y="1502661"/>
                </a:lnTo>
                <a:lnTo>
                  <a:pt x="3282385" y="1508211"/>
                </a:lnTo>
                <a:lnTo>
                  <a:pt x="3296442" y="1508469"/>
                </a:lnTo>
                <a:lnTo>
                  <a:pt x="3296592" y="1507569"/>
                </a:lnTo>
                <a:lnTo>
                  <a:pt x="3289173" y="1503145"/>
                </a:lnTo>
                <a:lnTo>
                  <a:pt x="3271524" y="1502661"/>
                </a:lnTo>
                <a:close/>
                <a:moveTo>
                  <a:pt x="2055462" y="1502383"/>
                </a:moveTo>
                <a:lnTo>
                  <a:pt x="2055011" y="1502496"/>
                </a:lnTo>
                <a:lnTo>
                  <a:pt x="2055469" y="1502426"/>
                </a:lnTo>
                <a:close/>
                <a:moveTo>
                  <a:pt x="89927" y="1501840"/>
                </a:moveTo>
                <a:lnTo>
                  <a:pt x="94711" y="1505234"/>
                </a:lnTo>
                <a:lnTo>
                  <a:pt x="91308" y="1507276"/>
                </a:lnTo>
                <a:close/>
                <a:moveTo>
                  <a:pt x="543105" y="1501597"/>
                </a:moveTo>
                <a:lnTo>
                  <a:pt x="546468" y="1501689"/>
                </a:lnTo>
                <a:lnTo>
                  <a:pt x="542685" y="1502592"/>
                </a:lnTo>
                <a:lnTo>
                  <a:pt x="542685" y="1502481"/>
                </a:lnTo>
                <a:close/>
                <a:moveTo>
                  <a:pt x="89594" y="1500527"/>
                </a:moveTo>
                <a:lnTo>
                  <a:pt x="89927" y="1501840"/>
                </a:lnTo>
                <a:lnTo>
                  <a:pt x="89494" y="1501533"/>
                </a:lnTo>
                <a:close/>
                <a:moveTo>
                  <a:pt x="3328622" y="1500495"/>
                </a:moveTo>
                <a:lnTo>
                  <a:pt x="3328342" y="1504394"/>
                </a:lnTo>
                <a:lnTo>
                  <a:pt x="3324698" y="1505305"/>
                </a:lnTo>
                <a:lnTo>
                  <a:pt x="3325879" y="1508973"/>
                </a:lnTo>
                <a:lnTo>
                  <a:pt x="3330310" y="1517577"/>
                </a:lnTo>
                <a:lnTo>
                  <a:pt x="3350135" y="1509647"/>
                </a:lnTo>
                <a:lnTo>
                  <a:pt x="3341042" y="1504044"/>
                </a:lnTo>
                <a:close/>
                <a:moveTo>
                  <a:pt x="103094" y="1500204"/>
                </a:moveTo>
                <a:lnTo>
                  <a:pt x="101592" y="1505864"/>
                </a:lnTo>
                <a:lnTo>
                  <a:pt x="100826" y="1511769"/>
                </a:lnTo>
                <a:lnTo>
                  <a:pt x="99234" y="1508933"/>
                </a:lnTo>
                <a:cubicBezTo>
                  <a:pt x="100234" y="1509265"/>
                  <a:pt x="101763" y="1510254"/>
                  <a:pt x="100395" y="1509267"/>
                </a:cubicBezTo>
                <a:lnTo>
                  <a:pt x="99067" y="1508325"/>
                </a:lnTo>
                <a:lnTo>
                  <a:pt x="101201" y="1503984"/>
                </a:lnTo>
                <a:lnTo>
                  <a:pt x="103033" y="1500241"/>
                </a:lnTo>
                <a:close/>
                <a:moveTo>
                  <a:pt x="3188497" y="1499375"/>
                </a:moveTo>
                <a:lnTo>
                  <a:pt x="3187665" y="1500364"/>
                </a:lnTo>
                <a:lnTo>
                  <a:pt x="3157862" y="1499547"/>
                </a:lnTo>
                <a:lnTo>
                  <a:pt x="3149774" y="1503970"/>
                </a:lnTo>
                <a:lnTo>
                  <a:pt x="3144574" y="1508335"/>
                </a:lnTo>
                <a:lnTo>
                  <a:pt x="3147367" y="1510394"/>
                </a:lnTo>
                <a:cubicBezTo>
                  <a:pt x="3167691" y="1509124"/>
                  <a:pt x="3179988" y="1505154"/>
                  <a:pt x="3187509" y="1500550"/>
                </a:cubicBezTo>
                <a:lnTo>
                  <a:pt x="3187665" y="1500364"/>
                </a:lnTo>
                <a:lnTo>
                  <a:pt x="3190413" y="1500439"/>
                </a:lnTo>
                <a:close/>
                <a:moveTo>
                  <a:pt x="3143813" y="1499162"/>
                </a:moveTo>
                <a:lnTo>
                  <a:pt x="3147176" y="1499255"/>
                </a:lnTo>
                <a:lnTo>
                  <a:pt x="3143393" y="1500157"/>
                </a:lnTo>
                <a:lnTo>
                  <a:pt x="3143393" y="1500046"/>
                </a:lnTo>
                <a:close/>
                <a:moveTo>
                  <a:pt x="2004314" y="1498940"/>
                </a:moveTo>
                <a:lnTo>
                  <a:pt x="2004202" y="1499123"/>
                </a:lnTo>
                <a:lnTo>
                  <a:pt x="2004699" y="1499136"/>
                </a:lnTo>
                <a:lnTo>
                  <a:pt x="2015560" y="1504686"/>
                </a:lnTo>
                <a:lnTo>
                  <a:pt x="2029617" y="1504944"/>
                </a:lnTo>
                <a:lnTo>
                  <a:pt x="2029767" y="1504044"/>
                </a:lnTo>
                <a:lnTo>
                  <a:pt x="2022348" y="1499620"/>
                </a:lnTo>
                <a:lnTo>
                  <a:pt x="2004699" y="1499136"/>
                </a:lnTo>
                <a:close/>
                <a:moveTo>
                  <a:pt x="4458966" y="1498569"/>
                </a:moveTo>
                <a:lnTo>
                  <a:pt x="4454490" y="1503889"/>
                </a:lnTo>
                <a:lnTo>
                  <a:pt x="4414001" y="1502780"/>
                </a:lnTo>
                <a:lnTo>
                  <a:pt x="4420542" y="1501219"/>
                </a:lnTo>
                <a:close/>
                <a:moveTo>
                  <a:pt x="4714739" y="1497759"/>
                </a:moveTo>
                <a:lnTo>
                  <a:pt x="4716159" y="1499180"/>
                </a:lnTo>
                <a:lnTo>
                  <a:pt x="4716429" y="1505088"/>
                </a:lnTo>
                <a:cubicBezTo>
                  <a:pt x="4716816" y="1508841"/>
                  <a:pt x="4717120" y="1510552"/>
                  <a:pt x="4716602" y="1507703"/>
                </a:cubicBezTo>
                <a:cubicBezTo>
                  <a:pt x="4716343" y="1506279"/>
                  <a:pt x="4715879" y="1503715"/>
                  <a:pt x="4715117" y="1499696"/>
                </a:cubicBezTo>
                <a:close/>
                <a:moveTo>
                  <a:pt x="4478085" y="1497664"/>
                </a:moveTo>
                <a:lnTo>
                  <a:pt x="4480867" y="1501219"/>
                </a:lnTo>
                <a:lnTo>
                  <a:pt x="4484672" y="1500926"/>
                </a:lnTo>
                <a:lnTo>
                  <a:pt x="4479613" y="1504577"/>
                </a:lnTo>
                <a:lnTo>
                  <a:pt x="4476952" y="1504504"/>
                </a:lnTo>
                <a:lnTo>
                  <a:pt x="4478985" y="1499309"/>
                </a:lnTo>
                <a:close/>
                <a:moveTo>
                  <a:pt x="4311552" y="1497516"/>
                </a:moveTo>
                <a:lnTo>
                  <a:pt x="4318942" y="1498044"/>
                </a:lnTo>
                <a:cubicBezTo>
                  <a:pt x="4321864" y="1498044"/>
                  <a:pt x="4321469" y="1498499"/>
                  <a:pt x="4319152" y="1499018"/>
                </a:cubicBezTo>
                <a:lnTo>
                  <a:pt x="4309639" y="1500160"/>
                </a:lnTo>
                <a:close/>
                <a:moveTo>
                  <a:pt x="591433" y="1497479"/>
                </a:moveTo>
                <a:lnTo>
                  <a:pt x="586957" y="1502799"/>
                </a:lnTo>
                <a:lnTo>
                  <a:pt x="546468" y="1501689"/>
                </a:lnTo>
                <a:lnTo>
                  <a:pt x="553009" y="1500129"/>
                </a:lnTo>
                <a:close/>
                <a:moveTo>
                  <a:pt x="4477867" y="1497266"/>
                </a:moveTo>
                <a:lnTo>
                  <a:pt x="4478085" y="1497664"/>
                </a:lnTo>
                <a:lnTo>
                  <a:pt x="4477778" y="1497272"/>
                </a:lnTo>
                <a:close/>
                <a:moveTo>
                  <a:pt x="2061797" y="1496970"/>
                </a:moveTo>
                <a:lnTo>
                  <a:pt x="2061517" y="1500869"/>
                </a:lnTo>
                <a:lnTo>
                  <a:pt x="2057873" y="1501780"/>
                </a:lnTo>
                <a:lnTo>
                  <a:pt x="2059054" y="1505448"/>
                </a:lnTo>
                <a:lnTo>
                  <a:pt x="2063485" y="1514052"/>
                </a:lnTo>
                <a:lnTo>
                  <a:pt x="2083310" y="1506122"/>
                </a:lnTo>
                <a:lnTo>
                  <a:pt x="2074217" y="1500519"/>
                </a:lnTo>
                <a:close/>
                <a:moveTo>
                  <a:pt x="444019" y="1496426"/>
                </a:moveTo>
                <a:lnTo>
                  <a:pt x="451409" y="1496954"/>
                </a:lnTo>
                <a:cubicBezTo>
                  <a:pt x="454331" y="1496954"/>
                  <a:pt x="453937" y="1497409"/>
                  <a:pt x="451619" y="1497928"/>
                </a:cubicBezTo>
                <a:lnTo>
                  <a:pt x="442106" y="1499070"/>
                </a:lnTo>
                <a:close/>
                <a:moveTo>
                  <a:pt x="4491001" y="1496360"/>
                </a:moveTo>
                <a:lnTo>
                  <a:pt x="4490160" y="1496966"/>
                </a:lnTo>
                <a:lnTo>
                  <a:pt x="4486558" y="1496666"/>
                </a:lnTo>
                <a:close/>
                <a:moveTo>
                  <a:pt x="610334" y="1496175"/>
                </a:moveTo>
                <a:lnTo>
                  <a:pt x="610552" y="1496573"/>
                </a:lnTo>
                <a:lnTo>
                  <a:pt x="610245" y="1496182"/>
                </a:lnTo>
                <a:close/>
                <a:moveTo>
                  <a:pt x="3875189" y="1496150"/>
                </a:moveTo>
                <a:lnTo>
                  <a:pt x="3868092" y="1501219"/>
                </a:lnTo>
                <a:lnTo>
                  <a:pt x="3835181" y="1507589"/>
                </a:lnTo>
                <a:lnTo>
                  <a:pt x="3832781" y="1505843"/>
                </a:lnTo>
                <a:close/>
                <a:moveTo>
                  <a:pt x="4477108" y="1495879"/>
                </a:moveTo>
                <a:lnTo>
                  <a:pt x="4486558" y="1496666"/>
                </a:lnTo>
                <a:lnTo>
                  <a:pt x="4477867" y="1497266"/>
                </a:lnTo>
                <a:close/>
                <a:moveTo>
                  <a:pt x="1921672" y="1495850"/>
                </a:moveTo>
                <a:lnTo>
                  <a:pt x="1920840" y="1496839"/>
                </a:lnTo>
                <a:lnTo>
                  <a:pt x="1891037" y="1496022"/>
                </a:lnTo>
                <a:lnTo>
                  <a:pt x="1882949" y="1500445"/>
                </a:lnTo>
                <a:lnTo>
                  <a:pt x="1877749" y="1504810"/>
                </a:lnTo>
                <a:lnTo>
                  <a:pt x="1880542" y="1506869"/>
                </a:lnTo>
                <a:cubicBezTo>
                  <a:pt x="1900866" y="1505599"/>
                  <a:pt x="1913163" y="1501629"/>
                  <a:pt x="1920684" y="1497025"/>
                </a:cubicBezTo>
                <a:lnTo>
                  <a:pt x="1920840" y="1496839"/>
                </a:lnTo>
                <a:lnTo>
                  <a:pt x="1923588" y="1496914"/>
                </a:lnTo>
                <a:close/>
                <a:moveTo>
                  <a:pt x="1876988" y="1495637"/>
                </a:moveTo>
                <a:lnTo>
                  <a:pt x="1880351" y="1495730"/>
                </a:lnTo>
                <a:lnTo>
                  <a:pt x="1876568" y="1496632"/>
                </a:lnTo>
                <a:lnTo>
                  <a:pt x="1876568" y="1496521"/>
                </a:lnTo>
                <a:close/>
                <a:moveTo>
                  <a:pt x="4528544" y="1495499"/>
                </a:moveTo>
                <a:lnTo>
                  <a:pt x="4522142" y="1498044"/>
                </a:lnTo>
                <a:lnTo>
                  <a:pt x="4484672" y="1500926"/>
                </a:lnTo>
                <a:lnTo>
                  <a:pt x="4490160" y="1496966"/>
                </a:lnTo>
                <a:lnTo>
                  <a:pt x="4503092" y="1498044"/>
                </a:lnTo>
                <a:close/>
                <a:moveTo>
                  <a:pt x="623468" y="1495270"/>
                </a:moveTo>
                <a:lnTo>
                  <a:pt x="622627" y="1495876"/>
                </a:lnTo>
                <a:lnTo>
                  <a:pt x="619025" y="1495576"/>
                </a:lnTo>
                <a:close/>
                <a:moveTo>
                  <a:pt x="4462147" y="1494788"/>
                </a:moveTo>
                <a:lnTo>
                  <a:pt x="4464992" y="1494869"/>
                </a:lnTo>
                <a:lnTo>
                  <a:pt x="4476659" y="1495841"/>
                </a:lnTo>
                <a:lnTo>
                  <a:pt x="4477778" y="1497272"/>
                </a:lnTo>
                <a:lnTo>
                  <a:pt x="4458966" y="1498569"/>
                </a:lnTo>
                <a:close/>
                <a:moveTo>
                  <a:pt x="3877660" y="1494385"/>
                </a:moveTo>
                <a:lnTo>
                  <a:pt x="3880792" y="1494869"/>
                </a:lnTo>
                <a:lnTo>
                  <a:pt x="3875189" y="1496150"/>
                </a:lnTo>
                <a:close/>
                <a:moveTo>
                  <a:pt x="3044727" y="1493991"/>
                </a:moveTo>
                <a:lnTo>
                  <a:pt x="3052117" y="1494519"/>
                </a:lnTo>
                <a:cubicBezTo>
                  <a:pt x="3055039" y="1494519"/>
                  <a:pt x="3054644" y="1494974"/>
                  <a:pt x="3052327" y="1495493"/>
                </a:cubicBezTo>
                <a:lnTo>
                  <a:pt x="3042814" y="1496635"/>
                </a:lnTo>
                <a:close/>
                <a:moveTo>
                  <a:pt x="4494432" y="1493884"/>
                </a:moveTo>
                <a:lnTo>
                  <a:pt x="4512617" y="1494869"/>
                </a:lnTo>
                <a:lnTo>
                  <a:pt x="4491001" y="1496360"/>
                </a:lnTo>
                <a:close/>
                <a:moveTo>
                  <a:pt x="3211042" y="1493741"/>
                </a:moveTo>
                <a:lnTo>
                  <a:pt x="3211260" y="1494139"/>
                </a:lnTo>
                <a:lnTo>
                  <a:pt x="3210953" y="1493747"/>
                </a:lnTo>
                <a:close/>
                <a:moveTo>
                  <a:pt x="594614" y="1493698"/>
                </a:moveTo>
                <a:lnTo>
                  <a:pt x="597459" y="1493779"/>
                </a:lnTo>
                <a:lnTo>
                  <a:pt x="609126" y="1494751"/>
                </a:lnTo>
                <a:lnTo>
                  <a:pt x="610245" y="1496182"/>
                </a:lnTo>
                <a:lnTo>
                  <a:pt x="591433" y="1497479"/>
                </a:lnTo>
                <a:close/>
                <a:moveTo>
                  <a:pt x="3224176" y="1492835"/>
                </a:moveTo>
                <a:lnTo>
                  <a:pt x="3223335" y="1493441"/>
                </a:lnTo>
                <a:lnTo>
                  <a:pt x="3219733" y="1493141"/>
                </a:lnTo>
                <a:close/>
                <a:moveTo>
                  <a:pt x="626899" y="1492794"/>
                </a:moveTo>
                <a:lnTo>
                  <a:pt x="645084" y="1493779"/>
                </a:lnTo>
                <a:lnTo>
                  <a:pt x="623468" y="1495270"/>
                </a:lnTo>
                <a:close/>
                <a:moveTo>
                  <a:pt x="2608364" y="1492625"/>
                </a:moveTo>
                <a:lnTo>
                  <a:pt x="2601267" y="1497694"/>
                </a:lnTo>
                <a:lnTo>
                  <a:pt x="2568356" y="1504064"/>
                </a:lnTo>
                <a:lnTo>
                  <a:pt x="2565956" y="1502318"/>
                </a:lnTo>
                <a:close/>
                <a:moveTo>
                  <a:pt x="4474067" y="1492528"/>
                </a:moveTo>
                <a:lnTo>
                  <a:pt x="4475365" y="1492695"/>
                </a:lnTo>
                <a:lnTo>
                  <a:pt x="4477108" y="1495879"/>
                </a:lnTo>
                <a:lnTo>
                  <a:pt x="4476659" y="1495841"/>
                </a:lnTo>
                <a:close/>
                <a:moveTo>
                  <a:pt x="4379041" y="1492413"/>
                </a:moveTo>
                <a:lnTo>
                  <a:pt x="4415029" y="1493442"/>
                </a:lnTo>
                <a:lnTo>
                  <a:pt x="4410638" y="1502687"/>
                </a:lnTo>
                <a:lnTo>
                  <a:pt x="4386873" y="1502036"/>
                </a:lnTo>
                <a:close/>
                <a:moveTo>
                  <a:pt x="3210283" y="1492354"/>
                </a:moveTo>
                <a:lnTo>
                  <a:pt x="3219733" y="1493141"/>
                </a:lnTo>
                <a:lnTo>
                  <a:pt x="3211042" y="1493741"/>
                </a:lnTo>
                <a:close/>
                <a:moveTo>
                  <a:pt x="3931592" y="1491694"/>
                </a:moveTo>
                <a:lnTo>
                  <a:pt x="3933376" y="1492229"/>
                </a:lnTo>
                <a:lnTo>
                  <a:pt x="3932626" y="1498194"/>
                </a:lnTo>
                <a:lnTo>
                  <a:pt x="3948102" y="1514430"/>
                </a:lnTo>
                <a:lnTo>
                  <a:pt x="3903405" y="1515247"/>
                </a:lnTo>
                <a:cubicBezTo>
                  <a:pt x="3831502" y="1517235"/>
                  <a:pt x="3824467" y="1520153"/>
                  <a:pt x="3814999" y="1520591"/>
                </a:cubicBezTo>
                <a:cubicBezTo>
                  <a:pt x="3811843" y="1520737"/>
                  <a:pt x="3808416" y="1520607"/>
                  <a:pt x="3802227" y="1520075"/>
                </a:cubicBezTo>
                <a:lnTo>
                  <a:pt x="3781316" y="1518014"/>
                </a:lnTo>
                <a:lnTo>
                  <a:pt x="3835181" y="1507589"/>
                </a:lnTo>
                <a:lnTo>
                  <a:pt x="3839517" y="1510744"/>
                </a:lnTo>
                <a:cubicBezTo>
                  <a:pt x="3887928" y="1513971"/>
                  <a:pt x="3859484" y="1478406"/>
                  <a:pt x="3880792" y="1513919"/>
                </a:cubicBezTo>
                <a:cubicBezTo>
                  <a:pt x="3889259" y="1510744"/>
                  <a:pt x="3897960" y="1508136"/>
                  <a:pt x="3906192" y="1504394"/>
                </a:cubicBezTo>
                <a:cubicBezTo>
                  <a:pt x="3909666" y="1502815"/>
                  <a:pt x="3912304" y="1499751"/>
                  <a:pt x="3915717" y="1498044"/>
                </a:cubicBezTo>
                <a:cubicBezTo>
                  <a:pt x="3920815" y="1495495"/>
                  <a:pt x="3926300" y="1493811"/>
                  <a:pt x="3931592" y="1491694"/>
                </a:cubicBezTo>
                <a:close/>
                <a:moveTo>
                  <a:pt x="606534" y="1491438"/>
                </a:moveTo>
                <a:lnTo>
                  <a:pt x="607832" y="1491604"/>
                </a:lnTo>
                <a:lnTo>
                  <a:pt x="609575" y="1494789"/>
                </a:lnTo>
                <a:lnTo>
                  <a:pt x="609126" y="1494751"/>
                </a:lnTo>
                <a:close/>
                <a:moveTo>
                  <a:pt x="511508" y="1491323"/>
                </a:moveTo>
                <a:lnTo>
                  <a:pt x="547496" y="1492351"/>
                </a:lnTo>
                <a:lnTo>
                  <a:pt x="543105" y="1501597"/>
                </a:lnTo>
                <a:lnTo>
                  <a:pt x="519340" y="1500946"/>
                </a:lnTo>
                <a:close/>
                <a:moveTo>
                  <a:pt x="4093085" y="1491281"/>
                </a:moveTo>
                <a:lnTo>
                  <a:pt x="4091382" y="1491522"/>
                </a:lnTo>
                <a:cubicBezTo>
                  <a:pt x="4087762" y="1491683"/>
                  <a:pt x="4084716" y="1491726"/>
                  <a:pt x="4083175" y="1491729"/>
                </a:cubicBezTo>
                <a:cubicBezTo>
                  <a:pt x="4081633" y="1491732"/>
                  <a:pt x="4081596" y="1491694"/>
                  <a:pt x="4083992" y="1491694"/>
                </a:cubicBezTo>
                <a:close/>
                <a:moveTo>
                  <a:pt x="3195322" y="1491263"/>
                </a:moveTo>
                <a:lnTo>
                  <a:pt x="3198167" y="1491344"/>
                </a:lnTo>
                <a:lnTo>
                  <a:pt x="3209834" y="1492316"/>
                </a:lnTo>
                <a:lnTo>
                  <a:pt x="3210953" y="1493747"/>
                </a:lnTo>
                <a:lnTo>
                  <a:pt x="3192141" y="1495044"/>
                </a:lnTo>
                <a:close/>
                <a:moveTo>
                  <a:pt x="2610835" y="1490860"/>
                </a:moveTo>
                <a:lnTo>
                  <a:pt x="2613967" y="1491344"/>
                </a:lnTo>
                <a:lnTo>
                  <a:pt x="2608364" y="1492625"/>
                </a:lnTo>
                <a:close/>
                <a:moveTo>
                  <a:pt x="1777902" y="1490466"/>
                </a:moveTo>
                <a:lnTo>
                  <a:pt x="1785292" y="1490994"/>
                </a:lnTo>
                <a:lnTo>
                  <a:pt x="1776128" y="1492917"/>
                </a:lnTo>
                <a:close/>
                <a:moveTo>
                  <a:pt x="1944217" y="1490216"/>
                </a:moveTo>
                <a:lnTo>
                  <a:pt x="1944435" y="1490614"/>
                </a:lnTo>
                <a:lnTo>
                  <a:pt x="1944128" y="1490222"/>
                </a:lnTo>
                <a:close/>
                <a:moveTo>
                  <a:pt x="3279667" y="1490046"/>
                </a:moveTo>
                <a:lnTo>
                  <a:pt x="3268017" y="1491344"/>
                </a:lnTo>
                <a:lnTo>
                  <a:pt x="3264529" y="1491693"/>
                </a:lnTo>
                <a:lnTo>
                  <a:pt x="3264842" y="1491694"/>
                </a:lnTo>
                <a:lnTo>
                  <a:pt x="3260815" y="1492333"/>
                </a:lnTo>
                <a:lnTo>
                  <a:pt x="3255317" y="1494519"/>
                </a:lnTo>
                <a:lnTo>
                  <a:pt x="3241136" y="1495610"/>
                </a:lnTo>
                <a:lnTo>
                  <a:pt x="3230838" y="1501547"/>
                </a:lnTo>
                <a:lnTo>
                  <a:pt x="3267992" y="1502565"/>
                </a:lnTo>
                <a:lnTo>
                  <a:pt x="3267971" y="1498229"/>
                </a:lnTo>
                <a:cubicBezTo>
                  <a:pt x="3267956" y="1495115"/>
                  <a:pt x="3267426" y="1492470"/>
                  <a:pt x="3264842" y="1491694"/>
                </a:cubicBezTo>
                <a:lnTo>
                  <a:pt x="3270770" y="1494116"/>
                </a:lnTo>
                <a:lnTo>
                  <a:pt x="3276808" y="1494058"/>
                </a:lnTo>
                <a:close/>
                <a:moveTo>
                  <a:pt x="4732136" y="1489916"/>
                </a:moveTo>
                <a:lnTo>
                  <a:pt x="4730898" y="1494869"/>
                </a:lnTo>
                <a:lnTo>
                  <a:pt x="4729421" y="1491616"/>
                </a:lnTo>
                <a:close/>
                <a:moveTo>
                  <a:pt x="4344741" y="1489916"/>
                </a:moveTo>
                <a:lnTo>
                  <a:pt x="4353867" y="1491694"/>
                </a:lnTo>
                <a:lnTo>
                  <a:pt x="4356028" y="1491756"/>
                </a:lnTo>
                <a:lnTo>
                  <a:pt x="4352479" y="1497026"/>
                </a:lnTo>
                <a:close/>
                <a:moveTo>
                  <a:pt x="1957351" y="1489310"/>
                </a:moveTo>
                <a:lnTo>
                  <a:pt x="1956510" y="1489916"/>
                </a:lnTo>
                <a:lnTo>
                  <a:pt x="1952908" y="1489616"/>
                </a:lnTo>
                <a:close/>
                <a:moveTo>
                  <a:pt x="1341539" y="1489100"/>
                </a:moveTo>
                <a:lnTo>
                  <a:pt x="1334442" y="1494169"/>
                </a:lnTo>
                <a:lnTo>
                  <a:pt x="1301531" y="1500539"/>
                </a:lnTo>
                <a:lnTo>
                  <a:pt x="1299131" y="1498793"/>
                </a:lnTo>
                <a:close/>
                <a:moveTo>
                  <a:pt x="3207242" y="1489003"/>
                </a:moveTo>
                <a:lnTo>
                  <a:pt x="3208540" y="1489170"/>
                </a:lnTo>
                <a:lnTo>
                  <a:pt x="3210283" y="1492354"/>
                </a:lnTo>
                <a:lnTo>
                  <a:pt x="3209834" y="1492316"/>
                </a:lnTo>
                <a:close/>
                <a:moveTo>
                  <a:pt x="3112216" y="1488888"/>
                </a:moveTo>
                <a:lnTo>
                  <a:pt x="3148204" y="1489917"/>
                </a:lnTo>
                <a:lnTo>
                  <a:pt x="3143813" y="1499162"/>
                </a:lnTo>
                <a:lnTo>
                  <a:pt x="3120048" y="1498511"/>
                </a:lnTo>
                <a:close/>
                <a:moveTo>
                  <a:pt x="1943458" y="1488829"/>
                </a:moveTo>
                <a:lnTo>
                  <a:pt x="1952908" y="1489616"/>
                </a:lnTo>
                <a:lnTo>
                  <a:pt x="1944217" y="1490216"/>
                </a:lnTo>
                <a:close/>
                <a:moveTo>
                  <a:pt x="477208" y="1488826"/>
                </a:moveTo>
                <a:lnTo>
                  <a:pt x="486334" y="1490604"/>
                </a:lnTo>
                <a:lnTo>
                  <a:pt x="488495" y="1490666"/>
                </a:lnTo>
                <a:lnTo>
                  <a:pt x="484946" y="1495936"/>
                </a:lnTo>
                <a:close/>
                <a:moveTo>
                  <a:pt x="3776017" y="1488519"/>
                </a:moveTo>
                <a:cubicBezTo>
                  <a:pt x="3780250" y="1489577"/>
                  <a:pt x="3784631" y="1490162"/>
                  <a:pt x="3788717" y="1491694"/>
                </a:cubicBezTo>
                <a:cubicBezTo>
                  <a:pt x="3793149" y="1493356"/>
                  <a:pt x="3796721" y="1498631"/>
                  <a:pt x="3801417" y="1498044"/>
                </a:cubicBezTo>
                <a:cubicBezTo>
                  <a:pt x="3806668" y="1497388"/>
                  <a:pt x="3809884" y="1491694"/>
                  <a:pt x="3814117" y="1488519"/>
                </a:cubicBezTo>
                <a:cubicBezTo>
                  <a:pt x="3817292" y="1490636"/>
                  <a:pt x="3820770" y="1492356"/>
                  <a:pt x="3823642" y="1494869"/>
                </a:cubicBezTo>
                <a:cubicBezTo>
                  <a:pt x="3826458" y="1497333"/>
                  <a:pt x="3828560" y="1501177"/>
                  <a:pt x="3830891" y="1504468"/>
                </a:cubicBezTo>
                <a:lnTo>
                  <a:pt x="3832781" y="1505843"/>
                </a:lnTo>
                <a:lnTo>
                  <a:pt x="3780076" y="1517890"/>
                </a:lnTo>
                <a:lnTo>
                  <a:pt x="3741092" y="1513919"/>
                </a:lnTo>
                <a:lnTo>
                  <a:pt x="3737884" y="1513955"/>
                </a:lnTo>
                <a:lnTo>
                  <a:pt x="3737917" y="1513919"/>
                </a:lnTo>
                <a:cubicBezTo>
                  <a:pt x="3750495" y="1505272"/>
                  <a:pt x="3763317" y="1496986"/>
                  <a:pt x="3776017" y="1488519"/>
                </a:cubicBezTo>
                <a:close/>
                <a:moveTo>
                  <a:pt x="3439467" y="1488519"/>
                </a:moveTo>
                <a:cubicBezTo>
                  <a:pt x="3441517" y="1488263"/>
                  <a:pt x="3440838" y="1489073"/>
                  <a:pt x="3438794" y="1490446"/>
                </a:cubicBezTo>
                <a:lnTo>
                  <a:pt x="3437557" y="1491186"/>
                </a:lnTo>
                <a:lnTo>
                  <a:pt x="3431363" y="1491341"/>
                </a:lnTo>
                <a:close/>
                <a:moveTo>
                  <a:pt x="2664767" y="1488169"/>
                </a:moveTo>
                <a:lnTo>
                  <a:pt x="2666551" y="1488704"/>
                </a:lnTo>
                <a:lnTo>
                  <a:pt x="2665801" y="1494669"/>
                </a:lnTo>
                <a:lnTo>
                  <a:pt x="2681277" y="1510905"/>
                </a:lnTo>
                <a:lnTo>
                  <a:pt x="2636580" y="1511722"/>
                </a:lnTo>
                <a:cubicBezTo>
                  <a:pt x="2540710" y="1514373"/>
                  <a:pt x="2560159" y="1518677"/>
                  <a:pt x="2535402" y="1516550"/>
                </a:cubicBezTo>
                <a:lnTo>
                  <a:pt x="2514491" y="1514489"/>
                </a:lnTo>
                <a:lnTo>
                  <a:pt x="2568356" y="1504064"/>
                </a:lnTo>
                <a:lnTo>
                  <a:pt x="2572692" y="1507219"/>
                </a:lnTo>
                <a:cubicBezTo>
                  <a:pt x="2621103" y="1510446"/>
                  <a:pt x="2592659" y="1474881"/>
                  <a:pt x="2613967" y="1510394"/>
                </a:cubicBezTo>
                <a:cubicBezTo>
                  <a:pt x="2622434" y="1507219"/>
                  <a:pt x="2631135" y="1504611"/>
                  <a:pt x="2639367" y="1500869"/>
                </a:cubicBezTo>
                <a:cubicBezTo>
                  <a:pt x="2642841" y="1499290"/>
                  <a:pt x="2645479" y="1496226"/>
                  <a:pt x="2648892" y="1494519"/>
                </a:cubicBezTo>
                <a:cubicBezTo>
                  <a:pt x="2653990" y="1491970"/>
                  <a:pt x="2659475" y="1490286"/>
                  <a:pt x="2664767" y="1488169"/>
                </a:cubicBezTo>
                <a:close/>
                <a:moveTo>
                  <a:pt x="3714721" y="1488039"/>
                </a:moveTo>
                <a:cubicBezTo>
                  <a:pt x="3707113" y="1489703"/>
                  <a:pt x="3671263" y="1497329"/>
                  <a:pt x="3655367" y="1504394"/>
                </a:cubicBezTo>
                <a:cubicBezTo>
                  <a:pt x="3646609" y="1508286"/>
                  <a:pt x="3674417" y="1502277"/>
                  <a:pt x="3683942" y="1501219"/>
                </a:cubicBezTo>
                <a:cubicBezTo>
                  <a:pt x="3696642" y="1502277"/>
                  <a:pt x="3710821" y="1498352"/>
                  <a:pt x="3722042" y="1504394"/>
                </a:cubicBezTo>
                <a:cubicBezTo>
                  <a:pt x="3724876" y="1505920"/>
                  <a:pt x="3724289" y="1509855"/>
                  <a:pt x="3723685" y="1513822"/>
                </a:cubicBezTo>
                <a:lnTo>
                  <a:pt x="3723731" y="1514112"/>
                </a:lnTo>
                <a:lnTo>
                  <a:pt x="3544195" y="1516107"/>
                </a:lnTo>
                <a:lnTo>
                  <a:pt x="3560117" y="1510744"/>
                </a:lnTo>
                <a:lnTo>
                  <a:pt x="3627932" y="1496713"/>
                </a:lnTo>
                <a:lnTo>
                  <a:pt x="3658542" y="1498044"/>
                </a:lnTo>
                <a:cubicBezTo>
                  <a:pt x="3687644" y="1492909"/>
                  <a:pt x="3703763" y="1489953"/>
                  <a:pt x="3711129" y="1488604"/>
                </a:cubicBezTo>
                <a:cubicBezTo>
                  <a:pt x="3716654" y="1487592"/>
                  <a:pt x="3717256" y="1487485"/>
                  <a:pt x="3714721" y="1488039"/>
                </a:cubicBezTo>
                <a:close/>
                <a:moveTo>
                  <a:pt x="2826260" y="1487756"/>
                </a:moveTo>
                <a:lnTo>
                  <a:pt x="2824557" y="1487997"/>
                </a:lnTo>
                <a:cubicBezTo>
                  <a:pt x="2817316" y="1488319"/>
                  <a:pt x="2812375" y="1488169"/>
                  <a:pt x="2817167" y="1488169"/>
                </a:cubicBezTo>
                <a:close/>
                <a:moveTo>
                  <a:pt x="1928497" y="1487738"/>
                </a:moveTo>
                <a:lnTo>
                  <a:pt x="1931342" y="1487819"/>
                </a:lnTo>
                <a:lnTo>
                  <a:pt x="1943009" y="1488791"/>
                </a:lnTo>
                <a:lnTo>
                  <a:pt x="1944128" y="1490222"/>
                </a:lnTo>
                <a:lnTo>
                  <a:pt x="1925316" y="1491519"/>
                </a:lnTo>
                <a:close/>
                <a:moveTo>
                  <a:pt x="1344010" y="1487335"/>
                </a:moveTo>
                <a:lnTo>
                  <a:pt x="1347142" y="1487819"/>
                </a:lnTo>
                <a:lnTo>
                  <a:pt x="1341539" y="1489100"/>
                </a:lnTo>
                <a:close/>
                <a:moveTo>
                  <a:pt x="4295715" y="1486523"/>
                </a:moveTo>
                <a:cubicBezTo>
                  <a:pt x="4303449" y="1485855"/>
                  <a:pt x="4312576" y="1487440"/>
                  <a:pt x="4315767" y="1491694"/>
                </a:cubicBezTo>
                <a:lnTo>
                  <a:pt x="4311552" y="1497516"/>
                </a:lnTo>
                <a:lnTo>
                  <a:pt x="4285509" y="1495656"/>
                </a:lnTo>
                <a:lnTo>
                  <a:pt x="4284017" y="1494869"/>
                </a:lnTo>
                <a:cubicBezTo>
                  <a:pt x="4281639" y="1490113"/>
                  <a:pt x="4287981" y="1487192"/>
                  <a:pt x="4295715" y="1486523"/>
                </a:cubicBezTo>
                <a:close/>
                <a:moveTo>
                  <a:pt x="2012842" y="1486521"/>
                </a:moveTo>
                <a:lnTo>
                  <a:pt x="2001192" y="1487819"/>
                </a:lnTo>
                <a:lnTo>
                  <a:pt x="1997704" y="1488168"/>
                </a:lnTo>
                <a:lnTo>
                  <a:pt x="1998017" y="1488169"/>
                </a:lnTo>
                <a:lnTo>
                  <a:pt x="1993990" y="1488808"/>
                </a:lnTo>
                <a:lnTo>
                  <a:pt x="1988492" y="1490994"/>
                </a:lnTo>
                <a:lnTo>
                  <a:pt x="1974311" y="1492085"/>
                </a:lnTo>
                <a:lnTo>
                  <a:pt x="1964013" y="1498022"/>
                </a:lnTo>
                <a:lnTo>
                  <a:pt x="2001167" y="1499040"/>
                </a:lnTo>
                <a:lnTo>
                  <a:pt x="2001146" y="1494704"/>
                </a:lnTo>
                <a:cubicBezTo>
                  <a:pt x="2001131" y="1491590"/>
                  <a:pt x="2000601" y="1488945"/>
                  <a:pt x="1998017" y="1488169"/>
                </a:cubicBezTo>
                <a:lnTo>
                  <a:pt x="2003946" y="1490591"/>
                </a:lnTo>
                <a:lnTo>
                  <a:pt x="2009983" y="1490533"/>
                </a:lnTo>
                <a:close/>
                <a:moveTo>
                  <a:pt x="3077916" y="1486391"/>
                </a:moveTo>
                <a:lnTo>
                  <a:pt x="3087042" y="1488169"/>
                </a:lnTo>
                <a:lnTo>
                  <a:pt x="3089203" y="1488231"/>
                </a:lnTo>
                <a:lnTo>
                  <a:pt x="3085654" y="1493501"/>
                </a:lnTo>
                <a:close/>
                <a:moveTo>
                  <a:pt x="69877" y="1485845"/>
                </a:moveTo>
                <a:lnTo>
                  <a:pt x="74475" y="1491839"/>
                </a:lnTo>
                <a:lnTo>
                  <a:pt x="74639" y="1492988"/>
                </a:lnTo>
                <a:cubicBezTo>
                  <a:pt x="74639" y="1497036"/>
                  <a:pt x="74503" y="1508263"/>
                  <a:pt x="72258" y="1504895"/>
                </a:cubicBezTo>
                <a:cubicBezTo>
                  <a:pt x="68708" y="1499570"/>
                  <a:pt x="64153" y="1482983"/>
                  <a:pt x="69877" y="1485845"/>
                </a:cubicBezTo>
                <a:close/>
                <a:moveTo>
                  <a:pt x="1940417" y="1485478"/>
                </a:moveTo>
                <a:lnTo>
                  <a:pt x="1941715" y="1485645"/>
                </a:lnTo>
                <a:lnTo>
                  <a:pt x="1943458" y="1488829"/>
                </a:lnTo>
                <a:lnTo>
                  <a:pt x="1943009" y="1488791"/>
                </a:lnTo>
                <a:close/>
                <a:moveTo>
                  <a:pt x="428182" y="1485433"/>
                </a:moveTo>
                <a:cubicBezTo>
                  <a:pt x="435917" y="1484765"/>
                  <a:pt x="445043" y="1486350"/>
                  <a:pt x="448234" y="1490604"/>
                </a:cubicBezTo>
                <a:lnTo>
                  <a:pt x="444019" y="1496426"/>
                </a:lnTo>
                <a:lnTo>
                  <a:pt x="420737" y="1494763"/>
                </a:lnTo>
                <a:lnTo>
                  <a:pt x="416484" y="1493779"/>
                </a:lnTo>
                <a:cubicBezTo>
                  <a:pt x="414106" y="1489023"/>
                  <a:pt x="420448" y="1486102"/>
                  <a:pt x="428182" y="1485433"/>
                </a:cubicBezTo>
                <a:close/>
                <a:moveTo>
                  <a:pt x="1845391" y="1485363"/>
                </a:moveTo>
                <a:lnTo>
                  <a:pt x="1881379" y="1486392"/>
                </a:lnTo>
                <a:lnTo>
                  <a:pt x="1876988" y="1495637"/>
                </a:lnTo>
                <a:lnTo>
                  <a:pt x="1853223" y="1494986"/>
                </a:lnTo>
                <a:close/>
                <a:moveTo>
                  <a:pt x="4185592" y="1485344"/>
                </a:moveTo>
                <a:lnTo>
                  <a:pt x="4194510" y="1486863"/>
                </a:lnTo>
                <a:lnTo>
                  <a:pt x="4182362" y="1488250"/>
                </a:lnTo>
                <a:lnTo>
                  <a:pt x="4175505" y="1488323"/>
                </a:lnTo>
                <a:close/>
                <a:moveTo>
                  <a:pt x="3604567" y="1485344"/>
                </a:moveTo>
                <a:cubicBezTo>
                  <a:pt x="3620576" y="1485815"/>
                  <a:pt x="3636317" y="1489577"/>
                  <a:pt x="3652192" y="1491694"/>
                </a:cubicBezTo>
                <a:lnTo>
                  <a:pt x="3627932" y="1496713"/>
                </a:lnTo>
                <a:lnTo>
                  <a:pt x="3585517" y="1494869"/>
                </a:lnTo>
                <a:cubicBezTo>
                  <a:pt x="3569507" y="1495290"/>
                  <a:pt x="3553633" y="1504170"/>
                  <a:pt x="3537892" y="1501219"/>
                </a:cubicBezTo>
                <a:cubicBezTo>
                  <a:pt x="3535240" y="1500722"/>
                  <a:pt x="3534773" y="1498062"/>
                  <a:pt x="3534806" y="1494872"/>
                </a:cubicBezTo>
                <a:lnTo>
                  <a:pt x="3534749" y="1488756"/>
                </a:lnTo>
                <a:lnTo>
                  <a:pt x="3544242" y="1488519"/>
                </a:lnTo>
                <a:cubicBezTo>
                  <a:pt x="3564367" y="1487837"/>
                  <a:pt x="3584440" y="1484752"/>
                  <a:pt x="3604567" y="1485344"/>
                </a:cubicBezTo>
                <a:close/>
                <a:moveTo>
                  <a:pt x="4467368" y="1485130"/>
                </a:moveTo>
                <a:cubicBezTo>
                  <a:pt x="4467940" y="1484750"/>
                  <a:pt x="4469027" y="1486046"/>
                  <a:pt x="4472000" y="1489886"/>
                </a:cubicBezTo>
                <a:lnTo>
                  <a:pt x="4474067" y="1492528"/>
                </a:lnTo>
                <a:lnTo>
                  <a:pt x="4465022" y="1491370"/>
                </a:lnTo>
                <a:lnTo>
                  <a:pt x="4465821" y="1490421"/>
                </a:lnTo>
                <a:cubicBezTo>
                  <a:pt x="4466737" y="1487563"/>
                  <a:pt x="4466795" y="1485509"/>
                  <a:pt x="4467368" y="1485130"/>
                </a:cubicBezTo>
                <a:close/>
                <a:moveTo>
                  <a:pt x="2509192" y="1484994"/>
                </a:moveTo>
                <a:cubicBezTo>
                  <a:pt x="2513425" y="1486052"/>
                  <a:pt x="2517806" y="1486637"/>
                  <a:pt x="2521892" y="1488169"/>
                </a:cubicBezTo>
                <a:cubicBezTo>
                  <a:pt x="2526324" y="1489831"/>
                  <a:pt x="2529896" y="1495106"/>
                  <a:pt x="2534592" y="1494519"/>
                </a:cubicBezTo>
                <a:cubicBezTo>
                  <a:pt x="2539843" y="1493863"/>
                  <a:pt x="2543059" y="1488169"/>
                  <a:pt x="2547292" y="1484994"/>
                </a:cubicBezTo>
                <a:cubicBezTo>
                  <a:pt x="2550467" y="1487111"/>
                  <a:pt x="2553945" y="1488831"/>
                  <a:pt x="2556817" y="1491344"/>
                </a:cubicBezTo>
                <a:cubicBezTo>
                  <a:pt x="2559633" y="1493808"/>
                  <a:pt x="2561735" y="1497652"/>
                  <a:pt x="2564066" y="1500943"/>
                </a:cubicBezTo>
                <a:lnTo>
                  <a:pt x="2565956" y="1502318"/>
                </a:lnTo>
                <a:lnTo>
                  <a:pt x="2513251" y="1514365"/>
                </a:lnTo>
                <a:lnTo>
                  <a:pt x="2474267" y="1510394"/>
                </a:lnTo>
                <a:lnTo>
                  <a:pt x="2471059" y="1510430"/>
                </a:lnTo>
                <a:lnTo>
                  <a:pt x="2471092" y="1510394"/>
                </a:lnTo>
                <a:cubicBezTo>
                  <a:pt x="2483670" y="1501747"/>
                  <a:pt x="2496492" y="1493461"/>
                  <a:pt x="2509192" y="1484994"/>
                </a:cubicBezTo>
                <a:close/>
                <a:moveTo>
                  <a:pt x="2172642" y="1484994"/>
                </a:moveTo>
                <a:lnTo>
                  <a:pt x="2169070" y="1487703"/>
                </a:lnTo>
                <a:lnTo>
                  <a:pt x="2164538" y="1487816"/>
                </a:lnTo>
                <a:close/>
                <a:moveTo>
                  <a:pt x="1397942" y="1484644"/>
                </a:moveTo>
                <a:lnTo>
                  <a:pt x="1399726" y="1485179"/>
                </a:lnTo>
                <a:lnTo>
                  <a:pt x="1398976" y="1491144"/>
                </a:lnTo>
                <a:lnTo>
                  <a:pt x="1414452" y="1507380"/>
                </a:lnTo>
                <a:lnTo>
                  <a:pt x="1369755" y="1508197"/>
                </a:lnTo>
                <a:cubicBezTo>
                  <a:pt x="1273885" y="1510848"/>
                  <a:pt x="1293334" y="1515152"/>
                  <a:pt x="1268577" y="1513025"/>
                </a:cubicBezTo>
                <a:lnTo>
                  <a:pt x="1247666" y="1510964"/>
                </a:lnTo>
                <a:lnTo>
                  <a:pt x="1301531" y="1500539"/>
                </a:lnTo>
                <a:lnTo>
                  <a:pt x="1305867" y="1503694"/>
                </a:lnTo>
                <a:cubicBezTo>
                  <a:pt x="1354278" y="1506921"/>
                  <a:pt x="1325834" y="1471356"/>
                  <a:pt x="1347142" y="1506869"/>
                </a:cubicBezTo>
                <a:cubicBezTo>
                  <a:pt x="1355609" y="1503694"/>
                  <a:pt x="1364310" y="1501086"/>
                  <a:pt x="1372542" y="1497344"/>
                </a:cubicBezTo>
                <a:cubicBezTo>
                  <a:pt x="1376016" y="1495765"/>
                  <a:pt x="1378654" y="1492701"/>
                  <a:pt x="1382067" y="1490994"/>
                </a:cubicBezTo>
                <a:cubicBezTo>
                  <a:pt x="1387165" y="1488445"/>
                  <a:pt x="1392650" y="1486761"/>
                  <a:pt x="1397942" y="1484644"/>
                </a:cubicBezTo>
                <a:close/>
                <a:moveTo>
                  <a:pt x="4428756" y="1484618"/>
                </a:moveTo>
                <a:lnTo>
                  <a:pt x="4442767" y="1488519"/>
                </a:lnTo>
                <a:lnTo>
                  <a:pt x="4465022" y="1491370"/>
                </a:lnTo>
                <a:lnTo>
                  <a:pt x="4462147" y="1494788"/>
                </a:lnTo>
                <a:lnTo>
                  <a:pt x="4415029" y="1493442"/>
                </a:lnTo>
                <a:lnTo>
                  <a:pt x="4417367" y="1488519"/>
                </a:lnTo>
                <a:close/>
                <a:moveTo>
                  <a:pt x="4262998" y="1484542"/>
                </a:moveTo>
                <a:lnTo>
                  <a:pt x="4256389" y="1486767"/>
                </a:lnTo>
                <a:cubicBezTo>
                  <a:pt x="4256538" y="1489358"/>
                  <a:pt x="4267484" y="1492533"/>
                  <a:pt x="4274492" y="1494869"/>
                </a:cubicBezTo>
                <a:lnTo>
                  <a:pt x="4285509" y="1495656"/>
                </a:lnTo>
                <a:lnTo>
                  <a:pt x="4293323" y="1499776"/>
                </a:lnTo>
                <a:cubicBezTo>
                  <a:pt x="4297756" y="1500564"/>
                  <a:pt x="4303054" y="1500634"/>
                  <a:pt x="4307823" y="1500378"/>
                </a:cubicBezTo>
                <a:lnTo>
                  <a:pt x="4309639" y="1500160"/>
                </a:lnTo>
                <a:lnTo>
                  <a:pt x="4309480" y="1500378"/>
                </a:lnTo>
                <a:cubicBezTo>
                  <a:pt x="4304167" y="1502775"/>
                  <a:pt x="4297246" y="1504923"/>
                  <a:pt x="4293542" y="1507569"/>
                </a:cubicBezTo>
                <a:cubicBezTo>
                  <a:pt x="4305184" y="1505452"/>
                  <a:pt x="4316655" y="1501914"/>
                  <a:pt x="4328467" y="1501219"/>
                </a:cubicBezTo>
                <a:cubicBezTo>
                  <a:pt x="4334893" y="1500841"/>
                  <a:pt x="4342572" y="1508515"/>
                  <a:pt x="4347517" y="1504394"/>
                </a:cubicBezTo>
                <a:lnTo>
                  <a:pt x="4352479" y="1497026"/>
                </a:lnTo>
                <a:lnTo>
                  <a:pt x="4357042" y="1501219"/>
                </a:lnTo>
                <a:lnTo>
                  <a:pt x="4386873" y="1502036"/>
                </a:lnTo>
                <a:lnTo>
                  <a:pt x="4388792" y="1504394"/>
                </a:lnTo>
                <a:cubicBezTo>
                  <a:pt x="4393376" y="1507091"/>
                  <a:pt x="4398662" y="1506501"/>
                  <a:pt x="4404128" y="1505135"/>
                </a:cubicBezTo>
                <a:lnTo>
                  <a:pt x="4410218" y="1503682"/>
                </a:lnTo>
                <a:lnTo>
                  <a:pt x="4410207" y="1510982"/>
                </a:lnTo>
                <a:cubicBezTo>
                  <a:pt x="4410802" y="1512890"/>
                  <a:pt x="4412063" y="1514052"/>
                  <a:pt x="4414192" y="1513919"/>
                </a:cubicBezTo>
                <a:cubicBezTo>
                  <a:pt x="4434516" y="1512649"/>
                  <a:pt x="4446813" y="1508679"/>
                  <a:pt x="4454334" y="1504075"/>
                </a:cubicBezTo>
                <a:lnTo>
                  <a:pt x="4454490" y="1503889"/>
                </a:lnTo>
                <a:lnTo>
                  <a:pt x="4476952" y="1504504"/>
                </a:lnTo>
                <a:lnTo>
                  <a:pt x="4475654" y="1507820"/>
                </a:lnTo>
                <a:cubicBezTo>
                  <a:pt x="4474664" y="1509106"/>
                  <a:pt x="4474770" y="1508518"/>
                  <a:pt x="4478897" y="1505093"/>
                </a:cubicBezTo>
                <a:lnTo>
                  <a:pt x="4479613" y="1504577"/>
                </a:lnTo>
                <a:lnTo>
                  <a:pt x="4538349" y="1506186"/>
                </a:lnTo>
                <a:lnTo>
                  <a:pt x="4549210" y="1511736"/>
                </a:lnTo>
                <a:cubicBezTo>
                  <a:pt x="4569747" y="1514971"/>
                  <a:pt x="4602332" y="1507811"/>
                  <a:pt x="4588817" y="1507569"/>
                </a:cubicBezTo>
                <a:lnTo>
                  <a:pt x="4538349" y="1506186"/>
                </a:lnTo>
                <a:lnTo>
                  <a:pt x="4534842" y="1504394"/>
                </a:lnTo>
                <a:cubicBezTo>
                  <a:pt x="4527254" y="1489219"/>
                  <a:pt x="4568709" y="1502277"/>
                  <a:pt x="4585642" y="1501219"/>
                </a:cubicBezTo>
                <a:lnTo>
                  <a:pt x="4589421" y="1502299"/>
                </a:lnTo>
                <a:lnTo>
                  <a:pt x="4592704" y="1512498"/>
                </a:lnTo>
                <a:cubicBezTo>
                  <a:pt x="4594458" y="1517102"/>
                  <a:pt x="4596357" y="1521063"/>
                  <a:pt x="4598342" y="1523444"/>
                </a:cubicBezTo>
                <a:cubicBezTo>
                  <a:pt x="4602310" y="1528207"/>
                  <a:pt x="4609394" y="1530955"/>
                  <a:pt x="4615913" y="1532726"/>
                </a:cubicBezTo>
                <a:lnTo>
                  <a:pt x="4627183" y="1535443"/>
                </a:lnTo>
                <a:lnTo>
                  <a:pt x="4603589" y="1535005"/>
                </a:lnTo>
                <a:cubicBezTo>
                  <a:pt x="4549678" y="1534027"/>
                  <a:pt x="4517442" y="1533507"/>
                  <a:pt x="4499008" y="1533246"/>
                </a:cubicBezTo>
                <a:lnTo>
                  <a:pt x="4491671" y="1533163"/>
                </a:lnTo>
                <a:lnTo>
                  <a:pt x="4496678" y="1532906"/>
                </a:lnTo>
                <a:cubicBezTo>
                  <a:pt x="4495598" y="1532511"/>
                  <a:pt x="4481732" y="1531631"/>
                  <a:pt x="4436417" y="1529794"/>
                </a:cubicBezTo>
                <a:cubicBezTo>
                  <a:pt x="4215432" y="1520835"/>
                  <a:pt x="4328230" y="1527873"/>
                  <a:pt x="4214167" y="1520269"/>
                </a:cubicBezTo>
                <a:lnTo>
                  <a:pt x="4087167" y="1517094"/>
                </a:lnTo>
                <a:lnTo>
                  <a:pt x="4066982" y="1516517"/>
                </a:lnTo>
                <a:lnTo>
                  <a:pt x="4070239" y="1516255"/>
                </a:lnTo>
                <a:cubicBezTo>
                  <a:pt x="4086821" y="1514916"/>
                  <a:pt x="4103225" y="1512800"/>
                  <a:pt x="4118917" y="1507569"/>
                </a:cubicBezTo>
                <a:cubicBezTo>
                  <a:pt x="4130029" y="1503865"/>
                  <a:pt x="4140939" y="1499375"/>
                  <a:pt x="4151950" y="1495278"/>
                </a:cubicBezTo>
                <a:lnTo>
                  <a:pt x="4169411" y="1490122"/>
                </a:lnTo>
                <a:lnTo>
                  <a:pt x="4179261" y="1491136"/>
                </a:lnTo>
                <a:cubicBezTo>
                  <a:pt x="4187734" y="1492009"/>
                  <a:pt x="4196201" y="1492538"/>
                  <a:pt x="4204642" y="1491694"/>
                </a:cubicBezTo>
                <a:cubicBezTo>
                  <a:pt x="4207972" y="1491361"/>
                  <a:pt x="4204855" y="1489469"/>
                  <a:pt x="4200082" y="1487812"/>
                </a:cubicBezTo>
                <a:lnTo>
                  <a:pt x="4194510" y="1486863"/>
                </a:lnTo>
                <a:lnTo>
                  <a:pt x="4207817" y="1485344"/>
                </a:lnTo>
                <a:cubicBezTo>
                  <a:pt x="4226255" y="1522222"/>
                  <a:pt x="4211607" y="1498622"/>
                  <a:pt x="4256762" y="1485709"/>
                </a:cubicBezTo>
                <a:close/>
                <a:moveTo>
                  <a:pt x="2447896" y="1484514"/>
                </a:moveTo>
                <a:cubicBezTo>
                  <a:pt x="2440288" y="1486178"/>
                  <a:pt x="2404439" y="1493804"/>
                  <a:pt x="2388542" y="1500869"/>
                </a:cubicBezTo>
                <a:cubicBezTo>
                  <a:pt x="2379784" y="1504761"/>
                  <a:pt x="2407592" y="1498752"/>
                  <a:pt x="2417117" y="1497694"/>
                </a:cubicBezTo>
                <a:cubicBezTo>
                  <a:pt x="2429817" y="1498752"/>
                  <a:pt x="2443996" y="1494827"/>
                  <a:pt x="2455217" y="1500869"/>
                </a:cubicBezTo>
                <a:cubicBezTo>
                  <a:pt x="2458051" y="1502395"/>
                  <a:pt x="2457464" y="1506330"/>
                  <a:pt x="2456860" y="1510297"/>
                </a:cubicBezTo>
                <a:lnTo>
                  <a:pt x="2456906" y="1510587"/>
                </a:lnTo>
                <a:lnTo>
                  <a:pt x="2277370" y="1512582"/>
                </a:lnTo>
                <a:lnTo>
                  <a:pt x="2293292" y="1507219"/>
                </a:lnTo>
                <a:lnTo>
                  <a:pt x="2361107" y="1493188"/>
                </a:lnTo>
                <a:lnTo>
                  <a:pt x="2391717" y="1494519"/>
                </a:lnTo>
                <a:cubicBezTo>
                  <a:pt x="2420819" y="1489384"/>
                  <a:pt x="2436938" y="1486428"/>
                  <a:pt x="2444304" y="1485079"/>
                </a:cubicBezTo>
                <a:cubicBezTo>
                  <a:pt x="2449829" y="1484067"/>
                  <a:pt x="2450432" y="1483960"/>
                  <a:pt x="2447896" y="1484514"/>
                </a:cubicBezTo>
                <a:close/>
                <a:moveTo>
                  <a:pt x="1559435" y="1484231"/>
                </a:moveTo>
                <a:lnTo>
                  <a:pt x="1557732" y="1484472"/>
                </a:lnTo>
                <a:cubicBezTo>
                  <a:pt x="1550491" y="1484794"/>
                  <a:pt x="1545550" y="1484644"/>
                  <a:pt x="1550342" y="1484644"/>
                </a:cubicBezTo>
                <a:close/>
                <a:moveTo>
                  <a:pt x="599835" y="1484040"/>
                </a:moveTo>
                <a:cubicBezTo>
                  <a:pt x="600407" y="1483660"/>
                  <a:pt x="601494" y="1484956"/>
                  <a:pt x="604467" y="1488796"/>
                </a:cubicBezTo>
                <a:lnTo>
                  <a:pt x="606534" y="1491438"/>
                </a:lnTo>
                <a:lnTo>
                  <a:pt x="597489" y="1490280"/>
                </a:lnTo>
                <a:lnTo>
                  <a:pt x="598288" y="1489330"/>
                </a:lnTo>
                <a:cubicBezTo>
                  <a:pt x="599204" y="1486473"/>
                  <a:pt x="599262" y="1484419"/>
                  <a:pt x="599835" y="1484040"/>
                </a:cubicBezTo>
                <a:close/>
                <a:moveTo>
                  <a:pt x="4675053" y="1483701"/>
                </a:moveTo>
                <a:lnTo>
                  <a:pt x="4679329" y="1484354"/>
                </a:lnTo>
                <a:cubicBezTo>
                  <a:pt x="4684099" y="1485082"/>
                  <a:pt x="4687274" y="1485612"/>
                  <a:pt x="4684067" y="1485344"/>
                </a:cubicBezTo>
                <a:lnTo>
                  <a:pt x="4675451" y="1484897"/>
                </a:lnTo>
                <a:close/>
                <a:moveTo>
                  <a:pt x="561223" y="1483528"/>
                </a:moveTo>
                <a:lnTo>
                  <a:pt x="575234" y="1487429"/>
                </a:lnTo>
                <a:lnTo>
                  <a:pt x="597489" y="1490280"/>
                </a:lnTo>
                <a:lnTo>
                  <a:pt x="594614" y="1493698"/>
                </a:lnTo>
                <a:lnTo>
                  <a:pt x="547496" y="1492351"/>
                </a:lnTo>
                <a:lnTo>
                  <a:pt x="549834" y="1487429"/>
                </a:lnTo>
                <a:close/>
                <a:moveTo>
                  <a:pt x="4269179" y="1483386"/>
                </a:moveTo>
                <a:lnTo>
                  <a:pt x="4262998" y="1484542"/>
                </a:lnTo>
                <a:lnTo>
                  <a:pt x="4266105" y="1483496"/>
                </a:lnTo>
                <a:close/>
                <a:moveTo>
                  <a:pt x="4651114" y="1483152"/>
                </a:moveTo>
                <a:lnTo>
                  <a:pt x="4655148" y="1483845"/>
                </a:lnTo>
                <a:lnTo>
                  <a:pt x="4675451" y="1484897"/>
                </a:lnTo>
                <a:lnTo>
                  <a:pt x="4677717" y="1491694"/>
                </a:lnTo>
                <a:cubicBezTo>
                  <a:pt x="4672984" y="1496427"/>
                  <a:pt x="4652209" y="1496283"/>
                  <a:pt x="4658667" y="1498044"/>
                </a:cubicBezTo>
                <a:cubicBezTo>
                  <a:pt x="4676055" y="1502786"/>
                  <a:pt x="4694650" y="1500161"/>
                  <a:pt x="4712642" y="1501219"/>
                </a:cubicBezTo>
                <a:cubicBezTo>
                  <a:pt x="4697825" y="1503336"/>
                  <a:pt x="4682746" y="1504076"/>
                  <a:pt x="4668192" y="1507569"/>
                </a:cubicBezTo>
                <a:cubicBezTo>
                  <a:pt x="4656147" y="1510460"/>
                  <a:pt x="4645654" y="1520269"/>
                  <a:pt x="4633267" y="1520269"/>
                </a:cubicBezTo>
                <a:cubicBezTo>
                  <a:pt x="4623801" y="1520269"/>
                  <a:pt x="4616656" y="1511085"/>
                  <a:pt x="4607867" y="1507569"/>
                </a:cubicBezTo>
                <a:lnTo>
                  <a:pt x="4589421" y="1502299"/>
                </a:lnTo>
                <a:lnTo>
                  <a:pt x="4587938" y="1497694"/>
                </a:lnTo>
                <a:lnTo>
                  <a:pt x="4585642" y="1489219"/>
                </a:lnTo>
                <a:lnTo>
                  <a:pt x="4590165" y="1488704"/>
                </a:lnTo>
                <a:cubicBezTo>
                  <a:pt x="4618302" y="1485429"/>
                  <a:pt x="4611223" y="1485953"/>
                  <a:pt x="4641666" y="1483820"/>
                </a:cubicBezTo>
                <a:close/>
                <a:moveTo>
                  <a:pt x="3028890" y="1482998"/>
                </a:moveTo>
                <a:cubicBezTo>
                  <a:pt x="3036625" y="1482330"/>
                  <a:pt x="3045751" y="1483915"/>
                  <a:pt x="3048942" y="1488169"/>
                </a:cubicBezTo>
                <a:lnTo>
                  <a:pt x="3044727" y="1493991"/>
                </a:lnTo>
                <a:lnTo>
                  <a:pt x="3021445" y="1492328"/>
                </a:lnTo>
                <a:lnTo>
                  <a:pt x="3017192" y="1491344"/>
                </a:lnTo>
                <a:cubicBezTo>
                  <a:pt x="3014814" y="1486588"/>
                  <a:pt x="3021156" y="1483667"/>
                  <a:pt x="3028890" y="1482998"/>
                </a:cubicBezTo>
                <a:close/>
                <a:moveTo>
                  <a:pt x="1811091" y="1482866"/>
                </a:moveTo>
                <a:lnTo>
                  <a:pt x="1820217" y="1484644"/>
                </a:lnTo>
                <a:lnTo>
                  <a:pt x="1822378" y="1484706"/>
                </a:lnTo>
                <a:lnTo>
                  <a:pt x="1818829" y="1489976"/>
                </a:lnTo>
                <a:close/>
                <a:moveTo>
                  <a:pt x="807519" y="1482611"/>
                </a:moveTo>
                <a:lnTo>
                  <a:pt x="811796" y="1483264"/>
                </a:lnTo>
                <a:cubicBezTo>
                  <a:pt x="816566" y="1483992"/>
                  <a:pt x="819741" y="1484521"/>
                  <a:pt x="816534" y="1484254"/>
                </a:cubicBezTo>
                <a:lnTo>
                  <a:pt x="807918" y="1483807"/>
                </a:lnTo>
                <a:close/>
                <a:moveTo>
                  <a:pt x="971164" y="1482455"/>
                </a:moveTo>
                <a:lnTo>
                  <a:pt x="955384" y="1495193"/>
                </a:lnTo>
                <a:cubicBezTo>
                  <a:pt x="948974" y="1498273"/>
                  <a:pt x="941344" y="1499814"/>
                  <a:pt x="930554" y="1500083"/>
                </a:cubicBezTo>
                <a:cubicBezTo>
                  <a:pt x="919765" y="1500352"/>
                  <a:pt x="905815" y="1499349"/>
                  <a:pt x="886767" y="1497344"/>
                </a:cubicBezTo>
                <a:cubicBezTo>
                  <a:pt x="882657" y="1496912"/>
                  <a:pt x="889470" y="1492687"/>
                  <a:pt x="896285" y="1488698"/>
                </a:cubicBezTo>
                <a:lnTo>
                  <a:pt x="902245" y="1484178"/>
                </a:lnTo>
                <a:close/>
                <a:moveTo>
                  <a:pt x="401646" y="1482296"/>
                </a:moveTo>
                <a:lnTo>
                  <a:pt x="395466" y="1483452"/>
                </a:lnTo>
                <a:lnTo>
                  <a:pt x="398573" y="1482406"/>
                </a:lnTo>
                <a:close/>
                <a:moveTo>
                  <a:pt x="2918767" y="1481819"/>
                </a:moveTo>
                <a:lnTo>
                  <a:pt x="2927685" y="1483338"/>
                </a:lnTo>
                <a:lnTo>
                  <a:pt x="2915537" y="1484725"/>
                </a:lnTo>
                <a:lnTo>
                  <a:pt x="2908680" y="1484798"/>
                </a:lnTo>
                <a:close/>
                <a:moveTo>
                  <a:pt x="2337742" y="1481819"/>
                </a:moveTo>
                <a:cubicBezTo>
                  <a:pt x="2353751" y="1482290"/>
                  <a:pt x="2369492" y="1486052"/>
                  <a:pt x="2385367" y="1488169"/>
                </a:cubicBezTo>
                <a:lnTo>
                  <a:pt x="2361107" y="1493188"/>
                </a:lnTo>
                <a:lnTo>
                  <a:pt x="2318692" y="1491344"/>
                </a:lnTo>
                <a:cubicBezTo>
                  <a:pt x="2302682" y="1491765"/>
                  <a:pt x="2286808" y="1500645"/>
                  <a:pt x="2271067" y="1497694"/>
                </a:cubicBezTo>
                <a:cubicBezTo>
                  <a:pt x="2268415" y="1497197"/>
                  <a:pt x="2267948" y="1494537"/>
                  <a:pt x="2267981" y="1491347"/>
                </a:cubicBezTo>
                <a:lnTo>
                  <a:pt x="2267924" y="1485231"/>
                </a:lnTo>
                <a:lnTo>
                  <a:pt x="2277417" y="1484994"/>
                </a:lnTo>
                <a:cubicBezTo>
                  <a:pt x="2297542" y="1484312"/>
                  <a:pt x="2317615" y="1481227"/>
                  <a:pt x="2337742" y="1481819"/>
                </a:cubicBezTo>
                <a:close/>
                <a:moveTo>
                  <a:pt x="3200543" y="1481605"/>
                </a:moveTo>
                <a:cubicBezTo>
                  <a:pt x="3201115" y="1481225"/>
                  <a:pt x="3202202" y="1482521"/>
                  <a:pt x="3205175" y="1486361"/>
                </a:cubicBezTo>
                <a:lnTo>
                  <a:pt x="3207242" y="1489003"/>
                </a:lnTo>
                <a:lnTo>
                  <a:pt x="3198197" y="1487845"/>
                </a:lnTo>
                <a:lnTo>
                  <a:pt x="3198996" y="1486896"/>
                </a:lnTo>
                <a:cubicBezTo>
                  <a:pt x="3199912" y="1484038"/>
                  <a:pt x="3199970" y="1481984"/>
                  <a:pt x="3200543" y="1481605"/>
                </a:cubicBezTo>
                <a:close/>
                <a:moveTo>
                  <a:pt x="4119536" y="1481550"/>
                </a:moveTo>
                <a:lnTo>
                  <a:pt x="4157017" y="1488519"/>
                </a:lnTo>
                <a:lnTo>
                  <a:pt x="4175505" y="1488323"/>
                </a:lnTo>
                <a:lnTo>
                  <a:pt x="4169411" y="1490122"/>
                </a:lnTo>
                <a:lnTo>
                  <a:pt x="4153842" y="1488519"/>
                </a:lnTo>
                <a:lnTo>
                  <a:pt x="4093085" y="1491281"/>
                </a:lnTo>
                <a:lnTo>
                  <a:pt x="4112567" y="1488519"/>
                </a:lnTo>
                <a:close/>
                <a:moveTo>
                  <a:pt x="865741" y="1481507"/>
                </a:moveTo>
                <a:cubicBezTo>
                  <a:pt x="874343" y="1481986"/>
                  <a:pt x="883074" y="1484570"/>
                  <a:pt x="883592" y="1484644"/>
                </a:cubicBezTo>
                <a:lnTo>
                  <a:pt x="897713" y="1484291"/>
                </a:lnTo>
                <a:lnTo>
                  <a:pt x="883150" y="1489362"/>
                </a:lnTo>
                <a:cubicBezTo>
                  <a:pt x="875889" y="1493081"/>
                  <a:pt x="868775" y="1497344"/>
                  <a:pt x="861367" y="1500519"/>
                </a:cubicBezTo>
                <a:cubicBezTo>
                  <a:pt x="857134" y="1497344"/>
                  <a:pt x="848667" y="1496286"/>
                  <a:pt x="848667" y="1490994"/>
                </a:cubicBezTo>
                <a:cubicBezTo>
                  <a:pt x="848667" y="1482652"/>
                  <a:pt x="857140" y="1481027"/>
                  <a:pt x="865741" y="1481507"/>
                </a:cubicBezTo>
                <a:close/>
                <a:moveTo>
                  <a:pt x="1242367" y="1481469"/>
                </a:moveTo>
                <a:cubicBezTo>
                  <a:pt x="1246600" y="1482527"/>
                  <a:pt x="1250981" y="1483112"/>
                  <a:pt x="1255067" y="1484644"/>
                </a:cubicBezTo>
                <a:cubicBezTo>
                  <a:pt x="1259499" y="1486306"/>
                  <a:pt x="1263071" y="1491581"/>
                  <a:pt x="1267767" y="1490994"/>
                </a:cubicBezTo>
                <a:cubicBezTo>
                  <a:pt x="1273018" y="1490338"/>
                  <a:pt x="1276234" y="1484644"/>
                  <a:pt x="1280467" y="1481469"/>
                </a:cubicBezTo>
                <a:cubicBezTo>
                  <a:pt x="1283642" y="1483586"/>
                  <a:pt x="1287120" y="1485306"/>
                  <a:pt x="1289992" y="1487819"/>
                </a:cubicBezTo>
                <a:cubicBezTo>
                  <a:pt x="1292808" y="1490283"/>
                  <a:pt x="1294910" y="1494127"/>
                  <a:pt x="1297241" y="1497418"/>
                </a:cubicBezTo>
                <a:lnTo>
                  <a:pt x="1299131" y="1498793"/>
                </a:lnTo>
                <a:lnTo>
                  <a:pt x="1246426" y="1510840"/>
                </a:lnTo>
                <a:lnTo>
                  <a:pt x="1207442" y="1506869"/>
                </a:lnTo>
                <a:lnTo>
                  <a:pt x="1204234" y="1506905"/>
                </a:lnTo>
                <a:lnTo>
                  <a:pt x="1204267" y="1506869"/>
                </a:lnTo>
                <a:cubicBezTo>
                  <a:pt x="1216845" y="1498222"/>
                  <a:pt x="1229667" y="1489936"/>
                  <a:pt x="1242367" y="1481469"/>
                </a:cubicBezTo>
                <a:close/>
                <a:moveTo>
                  <a:pt x="905817" y="1481469"/>
                </a:moveTo>
                <a:lnTo>
                  <a:pt x="902245" y="1484178"/>
                </a:lnTo>
                <a:lnTo>
                  <a:pt x="897713" y="1484291"/>
                </a:lnTo>
                <a:close/>
                <a:moveTo>
                  <a:pt x="1181071" y="1480989"/>
                </a:moveTo>
                <a:cubicBezTo>
                  <a:pt x="1173463" y="1482653"/>
                  <a:pt x="1137614" y="1490279"/>
                  <a:pt x="1121717" y="1497344"/>
                </a:cubicBezTo>
                <a:cubicBezTo>
                  <a:pt x="1112959" y="1501236"/>
                  <a:pt x="1140767" y="1495227"/>
                  <a:pt x="1150292" y="1494169"/>
                </a:cubicBezTo>
                <a:cubicBezTo>
                  <a:pt x="1162992" y="1495227"/>
                  <a:pt x="1177171" y="1491302"/>
                  <a:pt x="1188392" y="1497344"/>
                </a:cubicBezTo>
                <a:cubicBezTo>
                  <a:pt x="1191226" y="1498870"/>
                  <a:pt x="1190640" y="1502805"/>
                  <a:pt x="1190035" y="1506772"/>
                </a:cubicBezTo>
                <a:lnTo>
                  <a:pt x="1190081" y="1507062"/>
                </a:lnTo>
                <a:lnTo>
                  <a:pt x="1010545" y="1509057"/>
                </a:lnTo>
                <a:lnTo>
                  <a:pt x="1026467" y="1503694"/>
                </a:lnTo>
                <a:lnTo>
                  <a:pt x="1094282" y="1489663"/>
                </a:lnTo>
                <a:lnTo>
                  <a:pt x="1124892" y="1490994"/>
                </a:lnTo>
                <a:cubicBezTo>
                  <a:pt x="1153994" y="1485859"/>
                  <a:pt x="1170113" y="1482903"/>
                  <a:pt x="1177480" y="1481554"/>
                </a:cubicBezTo>
                <a:cubicBezTo>
                  <a:pt x="1183005" y="1480542"/>
                  <a:pt x="1183607" y="1480435"/>
                  <a:pt x="1181071" y="1480989"/>
                </a:cubicBezTo>
                <a:close/>
                <a:moveTo>
                  <a:pt x="4888061" y="1480581"/>
                </a:moveTo>
                <a:lnTo>
                  <a:pt x="4894832" y="1494227"/>
                </a:lnTo>
                <a:lnTo>
                  <a:pt x="4883298" y="1504394"/>
                </a:lnTo>
                <a:lnTo>
                  <a:pt x="4882923" y="1504666"/>
                </a:lnTo>
                <a:lnTo>
                  <a:pt x="4885679" y="1487725"/>
                </a:lnTo>
                <a:cubicBezTo>
                  <a:pt x="4886128" y="1485255"/>
                  <a:pt x="4887267" y="1482962"/>
                  <a:pt x="4888061" y="1480581"/>
                </a:cubicBezTo>
                <a:close/>
                <a:moveTo>
                  <a:pt x="4913072" y="1480559"/>
                </a:moveTo>
                <a:lnTo>
                  <a:pt x="4914254" y="1482963"/>
                </a:lnTo>
                <a:lnTo>
                  <a:pt x="4923419" y="1480671"/>
                </a:lnTo>
                <a:lnTo>
                  <a:pt x="4933304" y="1504394"/>
                </a:lnTo>
                <a:cubicBezTo>
                  <a:pt x="4924573" y="1509156"/>
                  <a:pt x="4916881" y="1516820"/>
                  <a:pt x="4907111" y="1518681"/>
                </a:cubicBezTo>
                <a:cubicBezTo>
                  <a:pt x="4899573" y="1520117"/>
                  <a:pt x="4893602" y="1518870"/>
                  <a:pt x="4889286" y="1517130"/>
                </a:cubicBezTo>
                <a:lnTo>
                  <a:pt x="4883742" y="1513960"/>
                </a:lnTo>
                <a:lnTo>
                  <a:pt x="4890442" y="1509156"/>
                </a:lnTo>
                <a:cubicBezTo>
                  <a:pt x="4895536" y="1506609"/>
                  <a:pt x="4898652" y="1506185"/>
                  <a:pt x="4901020" y="1505122"/>
                </a:cubicBezTo>
                <a:lnTo>
                  <a:pt x="4903486" y="1501934"/>
                </a:lnTo>
                <a:lnTo>
                  <a:pt x="4904729" y="1502013"/>
                </a:lnTo>
                <a:lnTo>
                  <a:pt x="4906712" y="1497765"/>
                </a:lnTo>
                <a:lnTo>
                  <a:pt x="4907111" y="1497250"/>
                </a:lnTo>
                <a:lnTo>
                  <a:pt x="4907625" y="1495809"/>
                </a:lnTo>
                <a:lnTo>
                  <a:pt x="4910665" y="1489299"/>
                </a:lnTo>
                <a:lnTo>
                  <a:pt x="4910475" y="1487831"/>
                </a:lnTo>
                <a:close/>
                <a:moveTo>
                  <a:pt x="4909499" y="1480313"/>
                </a:moveTo>
                <a:lnTo>
                  <a:pt x="4910475" y="1487831"/>
                </a:lnTo>
                <a:lnTo>
                  <a:pt x="4907625" y="1495809"/>
                </a:lnTo>
                <a:lnTo>
                  <a:pt x="4906712" y="1497765"/>
                </a:lnTo>
                <a:lnTo>
                  <a:pt x="4903486" y="1501934"/>
                </a:lnTo>
                <a:lnTo>
                  <a:pt x="4899668" y="1501693"/>
                </a:lnTo>
                <a:cubicBezTo>
                  <a:pt x="4898180" y="1500466"/>
                  <a:pt x="4896857" y="1498307"/>
                  <a:pt x="4895600" y="1495775"/>
                </a:cubicBezTo>
                <a:lnTo>
                  <a:pt x="4894832" y="1494227"/>
                </a:lnTo>
                <a:lnTo>
                  <a:pt x="4900439" y="1489284"/>
                </a:lnTo>
                <a:cubicBezTo>
                  <a:pt x="4904592" y="1485507"/>
                  <a:pt x="4907326" y="1482881"/>
                  <a:pt x="4909071" y="1481076"/>
                </a:cubicBezTo>
                <a:close/>
                <a:moveTo>
                  <a:pt x="3408227" y="1480176"/>
                </a:moveTo>
                <a:lnTo>
                  <a:pt x="3412504" y="1480829"/>
                </a:lnTo>
                <a:cubicBezTo>
                  <a:pt x="3417274" y="1481557"/>
                  <a:pt x="3420449" y="1482087"/>
                  <a:pt x="3417242" y="1481819"/>
                </a:cubicBezTo>
                <a:lnTo>
                  <a:pt x="3408626" y="1481372"/>
                </a:lnTo>
                <a:close/>
                <a:moveTo>
                  <a:pt x="188861" y="1479793"/>
                </a:moveTo>
                <a:lnTo>
                  <a:pt x="193500" y="1485591"/>
                </a:lnTo>
                <a:lnTo>
                  <a:pt x="193203" y="1491275"/>
                </a:lnTo>
                <a:cubicBezTo>
                  <a:pt x="192862" y="1492921"/>
                  <a:pt x="192282" y="1493009"/>
                  <a:pt x="191321" y="1490607"/>
                </a:cubicBezTo>
                <a:close/>
                <a:moveTo>
                  <a:pt x="1762065" y="1479473"/>
                </a:moveTo>
                <a:cubicBezTo>
                  <a:pt x="1769800" y="1478805"/>
                  <a:pt x="1778926" y="1480390"/>
                  <a:pt x="1782117" y="1484644"/>
                </a:cubicBezTo>
                <a:lnTo>
                  <a:pt x="1777902" y="1490466"/>
                </a:lnTo>
                <a:lnTo>
                  <a:pt x="1754620" y="1488803"/>
                </a:lnTo>
                <a:lnTo>
                  <a:pt x="1750367" y="1487819"/>
                </a:lnTo>
                <a:cubicBezTo>
                  <a:pt x="1747989" y="1483063"/>
                  <a:pt x="1754331" y="1480142"/>
                  <a:pt x="1762065" y="1479473"/>
                </a:cubicBezTo>
                <a:close/>
                <a:moveTo>
                  <a:pt x="3020176" y="1479221"/>
                </a:moveTo>
                <a:lnTo>
                  <a:pt x="2993845" y="1481801"/>
                </a:lnTo>
                <a:lnTo>
                  <a:pt x="2999280" y="1479971"/>
                </a:lnTo>
                <a:close/>
                <a:moveTo>
                  <a:pt x="3937732" y="1479218"/>
                </a:moveTo>
                <a:lnTo>
                  <a:pt x="3963982" y="1481742"/>
                </a:lnTo>
                <a:lnTo>
                  <a:pt x="3953817" y="1488519"/>
                </a:lnTo>
                <a:lnTo>
                  <a:pt x="3953710" y="1498321"/>
                </a:lnTo>
                <a:lnTo>
                  <a:pt x="3933376" y="1492229"/>
                </a:lnTo>
                <a:lnTo>
                  <a:pt x="3934362" y="1484376"/>
                </a:lnTo>
                <a:close/>
                <a:moveTo>
                  <a:pt x="4582467" y="1478994"/>
                </a:moveTo>
                <a:cubicBezTo>
                  <a:pt x="4582807" y="1479025"/>
                  <a:pt x="4583473" y="1481223"/>
                  <a:pt x="4584405" y="1484652"/>
                </a:cubicBezTo>
                <a:lnTo>
                  <a:pt x="4585642" y="1489219"/>
                </a:lnTo>
                <a:lnTo>
                  <a:pt x="4568475" y="1491176"/>
                </a:lnTo>
                <a:cubicBezTo>
                  <a:pt x="4559448" y="1492186"/>
                  <a:pt x="4548431" y="1493400"/>
                  <a:pt x="4534842" y="1494869"/>
                </a:cubicBezTo>
                <a:lnTo>
                  <a:pt x="4528544" y="1495499"/>
                </a:lnTo>
                <a:lnTo>
                  <a:pt x="4552154" y="1486113"/>
                </a:lnTo>
                <a:cubicBezTo>
                  <a:pt x="4562035" y="1481676"/>
                  <a:pt x="4571966" y="1478040"/>
                  <a:pt x="4582467" y="1478994"/>
                </a:cubicBezTo>
                <a:close/>
                <a:moveTo>
                  <a:pt x="4325292" y="1478994"/>
                </a:moveTo>
                <a:cubicBezTo>
                  <a:pt x="4331749" y="1479138"/>
                  <a:pt x="4337041" y="1482842"/>
                  <a:pt x="4342041" y="1487436"/>
                </a:cubicBezTo>
                <a:lnTo>
                  <a:pt x="4344741" y="1489916"/>
                </a:lnTo>
                <a:lnTo>
                  <a:pt x="4328469" y="1486747"/>
                </a:lnTo>
                <a:cubicBezTo>
                  <a:pt x="4320075" y="1484427"/>
                  <a:pt x="4311681" y="1482169"/>
                  <a:pt x="4303067" y="1482169"/>
                </a:cubicBezTo>
                <a:lnTo>
                  <a:pt x="4269179" y="1483386"/>
                </a:lnTo>
                <a:lnTo>
                  <a:pt x="4284753" y="1480473"/>
                </a:lnTo>
                <a:cubicBezTo>
                  <a:pt x="4296031" y="1479244"/>
                  <a:pt x="4309401" y="1478641"/>
                  <a:pt x="4325292" y="1478994"/>
                </a:cubicBezTo>
                <a:close/>
                <a:moveTo>
                  <a:pt x="3937888" y="1478979"/>
                </a:moveTo>
                <a:lnTo>
                  <a:pt x="3937732" y="1479218"/>
                </a:lnTo>
                <a:lnTo>
                  <a:pt x="3937464" y="1479192"/>
                </a:lnTo>
                <a:close/>
                <a:moveTo>
                  <a:pt x="1651942" y="1478294"/>
                </a:moveTo>
                <a:lnTo>
                  <a:pt x="1660860" y="1479813"/>
                </a:lnTo>
                <a:lnTo>
                  <a:pt x="1648712" y="1481200"/>
                </a:lnTo>
                <a:lnTo>
                  <a:pt x="1641855" y="1481273"/>
                </a:lnTo>
                <a:close/>
                <a:moveTo>
                  <a:pt x="1070917" y="1478294"/>
                </a:moveTo>
                <a:cubicBezTo>
                  <a:pt x="1086926" y="1478765"/>
                  <a:pt x="1102667" y="1482527"/>
                  <a:pt x="1118542" y="1484644"/>
                </a:cubicBezTo>
                <a:lnTo>
                  <a:pt x="1094282" y="1489663"/>
                </a:lnTo>
                <a:lnTo>
                  <a:pt x="1051867" y="1487819"/>
                </a:lnTo>
                <a:cubicBezTo>
                  <a:pt x="1035857" y="1488240"/>
                  <a:pt x="1019983" y="1497120"/>
                  <a:pt x="1004242" y="1494169"/>
                </a:cubicBezTo>
                <a:cubicBezTo>
                  <a:pt x="1001590" y="1493672"/>
                  <a:pt x="1001123" y="1491012"/>
                  <a:pt x="1001156" y="1487822"/>
                </a:cubicBezTo>
                <a:lnTo>
                  <a:pt x="1001099" y="1481706"/>
                </a:lnTo>
                <a:lnTo>
                  <a:pt x="1010592" y="1481469"/>
                </a:lnTo>
                <a:cubicBezTo>
                  <a:pt x="1030717" y="1480787"/>
                  <a:pt x="1050790" y="1477702"/>
                  <a:pt x="1070917" y="1478294"/>
                </a:cubicBezTo>
                <a:close/>
                <a:moveTo>
                  <a:pt x="4718992" y="1478200"/>
                </a:moveTo>
                <a:cubicBezTo>
                  <a:pt x="4721614" y="1476015"/>
                  <a:pt x="4723599" y="1478793"/>
                  <a:pt x="4725423" y="1482812"/>
                </a:cubicBezTo>
                <a:lnTo>
                  <a:pt x="4729421" y="1491616"/>
                </a:lnTo>
                <a:lnTo>
                  <a:pt x="4716611" y="1499631"/>
                </a:lnTo>
                <a:lnTo>
                  <a:pt x="4716159" y="1499180"/>
                </a:lnTo>
                <a:lnTo>
                  <a:pt x="4715751" y="1490220"/>
                </a:lnTo>
                <a:cubicBezTo>
                  <a:pt x="4715933" y="1484900"/>
                  <a:pt x="4716767" y="1480054"/>
                  <a:pt x="4718992" y="1478200"/>
                </a:cubicBezTo>
                <a:close/>
                <a:moveTo>
                  <a:pt x="1933718" y="1478080"/>
                </a:moveTo>
                <a:cubicBezTo>
                  <a:pt x="1934290" y="1477700"/>
                  <a:pt x="1935377" y="1478996"/>
                  <a:pt x="1938350" y="1482836"/>
                </a:cubicBezTo>
                <a:lnTo>
                  <a:pt x="1940417" y="1485478"/>
                </a:lnTo>
                <a:lnTo>
                  <a:pt x="1931372" y="1484320"/>
                </a:lnTo>
                <a:lnTo>
                  <a:pt x="1932171" y="1483371"/>
                </a:lnTo>
                <a:cubicBezTo>
                  <a:pt x="1933087" y="1480513"/>
                  <a:pt x="1933145" y="1478459"/>
                  <a:pt x="1933718" y="1478080"/>
                </a:cubicBezTo>
                <a:close/>
                <a:moveTo>
                  <a:pt x="2852711" y="1478025"/>
                </a:moveTo>
                <a:lnTo>
                  <a:pt x="2890192" y="1484994"/>
                </a:lnTo>
                <a:lnTo>
                  <a:pt x="2908680" y="1484798"/>
                </a:lnTo>
                <a:lnTo>
                  <a:pt x="2902586" y="1486597"/>
                </a:lnTo>
                <a:lnTo>
                  <a:pt x="2887017" y="1484994"/>
                </a:lnTo>
                <a:lnTo>
                  <a:pt x="2826260" y="1487756"/>
                </a:lnTo>
                <a:lnTo>
                  <a:pt x="2845742" y="1484994"/>
                </a:lnTo>
                <a:close/>
                <a:moveTo>
                  <a:pt x="457759" y="1477904"/>
                </a:moveTo>
                <a:cubicBezTo>
                  <a:pt x="464216" y="1478047"/>
                  <a:pt x="469508" y="1481752"/>
                  <a:pt x="474508" y="1486346"/>
                </a:cubicBezTo>
                <a:lnTo>
                  <a:pt x="477208" y="1488826"/>
                </a:lnTo>
                <a:lnTo>
                  <a:pt x="460937" y="1485657"/>
                </a:lnTo>
                <a:cubicBezTo>
                  <a:pt x="452543" y="1483337"/>
                  <a:pt x="444148" y="1481079"/>
                  <a:pt x="435534" y="1481079"/>
                </a:cubicBezTo>
                <a:lnTo>
                  <a:pt x="401646" y="1482296"/>
                </a:lnTo>
                <a:lnTo>
                  <a:pt x="417220" y="1479382"/>
                </a:lnTo>
                <a:cubicBezTo>
                  <a:pt x="428499" y="1478153"/>
                  <a:pt x="441868" y="1477551"/>
                  <a:pt x="457759" y="1477904"/>
                </a:cubicBezTo>
                <a:close/>
                <a:moveTo>
                  <a:pt x="4625758" y="1477219"/>
                </a:moveTo>
                <a:cubicBezTo>
                  <a:pt x="4633309" y="1477156"/>
                  <a:pt x="4662636" y="1481376"/>
                  <a:pt x="4674542" y="1482169"/>
                </a:cubicBezTo>
                <a:lnTo>
                  <a:pt x="4675053" y="1483701"/>
                </a:lnTo>
                <a:lnTo>
                  <a:pt x="4665017" y="1482169"/>
                </a:lnTo>
                <a:lnTo>
                  <a:pt x="4651114" y="1483152"/>
                </a:lnTo>
                <a:lnTo>
                  <a:pt x="4626917" y="1478994"/>
                </a:lnTo>
                <a:cubicBezTo>
                  <a:pt x="4623144" y="1477736"/>
                  <a:pt x="4623241" y="1477240"/>
                  <a:pt x="4625758" y="1477219"/>
                </a:cubicBezTo>
                <a:close/>
                <a:moveTo>
                  <a:pt x="2141402" y="1476651"/>
                </a:moveTo>
                <a:lnTo>
                  <a:pt x="2145679" y="1477304"/>
                </a:lnTo>
                <a:cubicBezTo>
                  <a:pt x="2150449" y="1478032"/>
                  <a:pt x="2153624" y="1478562"/>
                  <a:pt x="2150417" y="1478294"/>
                </a:cubicBezTo>
                <a:lnTo>
                  <a:pt x="2141801" y="1477847"/>
                </a:lnTo>
                <a:close/>
                <a:moveTo>
                  <a:pt x="72258" y="1476320"/>
                </a:moveTo>
                <a:lnTo>
                  <a:pt x="76227" y="1478701"/>
                </a:lnTo>
                <a:lnTo>
                  <a:pt x="84164" y="1497751"/>
                </a:lnTo>
                <a:lnTo>
                  <a:pt x="89494" y="1501533"/>
                </a:lnTo>
                <a:lnTo>
                  <a:pt x="88927" y="1507276"/>
                </a:lnTo>
                <a:lnTo>
                  <a:pt x="86906" y="1512128"/>
                </a:lnTo>
                <a:lnTo>
                  <a:pt x="86546" y="1512038"/>
                </a:lnTo>
                <a:cubicBezTo>
                  <a:pt x="83050" y="1508224"/>
                  <a:pt x="81197" y="1502832"/>
                  <a:pt x="79061" y="1497816"/>
                </a:cubicBezTo>
                <a:lnTo>
                  <a:pt x="74475" y="1491839"/>
                </a:lnTo>
                <a:close/>
                <a:moveTo>
                  <a:pt x="3907558" y="1476317"/>
                </a:moveTo>
                <a:lnTo>
                  <a:pt x="3937464" y="1479192"/>
                </a:lnTo>
                <a:lnTo>
                  <a:pt x="3925242" y="1485344"/>
                </a:lnTo>
                <a:cubicBezTo>
                  <a:pt x="3922067" y="1483757"/>
                  <a:pt x="3919079" y="1481375"/>
                  <a:pt x="3915998" y="1479391"/>
                </a:cubicBezTo>
                <a:close/>
                <a:moveTo>
                  <a:pt x="3972867" y="1475819"/>
                </a:moveTo>
                <a:lnTo>
                  <a:pt x="3974603" y="1482763"/>
                </a:lnTo>
                <a:lnTo>
                  <a:pt x="3963982" y="1481742"/>
                </a:lnTo>
                <a:close/>
                <a:moveTo>
                  <a:pt x="3906192" y="1475819"/>
                </a:moveTo>
                <a:lnTo>
                  <a:pt x="3907558" y="1476317"/>
                </a:lnTo>
                <a:lnTo>
                  <a:pt x="3905479" y="1476117"/>
                </a:lnTo>
                <a:close/>
                <a:moveTo>
                  <a:pt x="1753351" y="1475696"/>
                </a:moveTo>
                <a:lnTo>
                  <a:pt x="1727020" y="1478276"/>
                </a:lnTo>
                <a:lnTo>
                  <a:pt x="1732455" y="1476446"/>
                </a:lnTo>
                <a:close/>
                <a:moveTo>
                  <a:pt x="2670907" y="1475693"/>
                </a:moveTo>
                <a:lnTo>
                  <a:pt x="2697157" y="1478217"/>
                </a:lnTo>
                <a:lnTo>
                  <a:pt x="2686992" y="1484994"/>
                </a:lnTo>
                <a:lnTo>
                  <a:pt x="2686885" y="1494796"/>
                </a:lnTo>
                <a:lnTo>
                  <a:pt x="2666551" y="1488704"/>
                </a:lnTo>
                <a:lnTo>
                  <a:pt x="2667537" y="1480851"/>
                </a:lnTo>
                <a:close/>
                <a:moveTo>
                  <a:pt x="3315642" y="1475469"/>
                </a:moveTo>
                <a:cubicBezTo>
                  <a:pt x="3315982" y="1475500"/>
                  <a:pt x="3316648" y="1477698"/>
                  <a:pt x="3317580" y="1481127"/>
                </a:cubicBezTo>
                <a:lnTo>
                  <a:pt x="3318814" y="1485683"/>
                </a:lnTo>
                <a:lnTo>
                  <a:pt x="3306369" y="1487070"/>
                </a:lnTo>
                <a:lnTo>
                  <a:pt x="3308841" y="1490606"/>
                </a:lnTo>
                <a:lnTo>
                  <a:pt x="3310975" y="1496854"/>
                </a:lnTo>
                <a:lnTo>
                  <a:pt x="3317699" y="1497574"/>
                </a:lnTo>
                <a:lnTo>
                  <a:pt x="3318664" y="1496902"/>
                </a:lnTo>
                <a:lnTo>
                  <a:pt x="3321689" y="1495956"/>
                </a:lnTo>
                <a:lnTo>
                  <a:pt x="3321113" y="1494169"/>
                </a:lnTo>
                <a:lnTo>
                  <a:pt x="3318814" y="1485683"/>
                </a:lnTo>
                <a:lnTo>
                  <a:pt x="3323340" y="1485179"/>
                </a:lnTo>
                <a:cubicBezTo>
                  <a:pt x="3345850" y="1482559"/>
                  <a:pt x="3345821" y="1482370"/>
                  <a:pt x="3360496" y="1481307"/>
                </a:cubicBezTo>
                <a:lnTo>
                  <a:pt x="3384287" y="1479627"/>
                </a:lnTo>
                <a:lnTo>
                  <a:pt x="3388323" y="1480320"/>
                </a:lnTo>
                <a:lnTo>
                  <a:pt x="3408626" y="1481372"/>
                </a:lnTo>
                <a:lnTo>
                  <a:pt x="3410892" y="1488169"/>
                </a:lnTo>
                <a:lnTo>
                  <a:pt x="3405959" y="1489711"/>
                </a:lnTo>
                <a:lnTo>
                  <a:pt x="3417242" y="1491694"/>
                </a:lnTo>
                <a:lnTo>
                  <a:pt x="3431363" y="1491341"/>
                </a:lnTo>
                <a:lnTo>
                  <a:pt x="3416800" y="1496412"/>
                </a:lnTo>
                <a:lnTo>
                  <a:pt x="3415394" y="1497132"/>
                </a:lnTo>
                <a:lnTo>
                  <a:pt x="3418603" y="1497488"/>
                </a:lnTo>
                <a:lnTo>
                  <a:pt x="3427941" y="1497559"/>
                </a:lnTo>
                <a:lnTo>
                  <a:pt x="3429935" y="1495748"/>
                </a:lnTo>
                <a:lnTo>
                  <a:pt x="3437557" y="1491186"/>
                </a:lnTo>
                <a:lnTo>
                  <a:pt x="3504813" y="1489505"/>
                </a:lnTo>
                <a:lnTo>
                  <a:pt x="3489034" y="1502243"/>
                </a:lnTo>
                <a:cubicBezTo>
                  <a:pt x="3482624" y="1505323"/>
                  <a:pt x="3474994" y="1506864"/>
                  <a:pt x="3464204" y="1507133"/>
                </a:cubicBezTo>
                <a:cubicBezTo>
                  <a:pt x="3453415" y="1507402"/>
                  <a:pt x="3439465" y="1506399"/>
                  <a:pt x="3420417" y="1504394"/>
                </a:cubicBezTo>
                <a:lnTo>
                  <a:pt x="3424429" y="1500750"/>
                </a:lnTo>
                <a:lnTo>
                  <a:pt x="3402105" y="1503939"/>
                </a:lnTo>
                <a:lnTo>
                  <a:pt x="3395017" y="1507569"/>
                </a:lnTo>
                <a:lnTo>
                  <a:pt x="3394337" y="1507059"/>
                </a:lnTo>
                <a:lnTo>
                  <a:pt x="3384032" y="1511478"/>
                </a:lnTo>
                <a:lnTo>
                  <a:pt x="3381842" y="1512134"/>
                </a:lnTo>
                <a:lnTo>
                  <a:pt x="3401367" y="1520269"/>
                </a:lnTo>
                <a:lnTo>
                  <a:pt x="3404542" y="1523444"/>
                </a:lnTo>
                <a:lnTo>
                  <a:pt x="3366442" y="1526619"/>
                </a:lnTo>
                <a:cubicBezTo>
                  <a:pt x="3361150" y="1525561"/>
                  <a:pt x="3355909" y="1524207"/>
                  <a:pt x="3350567" y="1523444"/>
                </a:cubicBezTo>
                <a:lnTo>
                  <a:pt x="3336744" y="1522680"/>
                </a:lnTo>
                <a:lnTo>
                  <a:pt x="3349088" y="1529201"/>
                </a:lnTo>
                <a:lnTo>
                  <a:pt x="3360417" y="1531932"/>
                </a:lnTo>
                <a:lnTo>
                  <a:pt x="3289787" y="1530647"/>
                </a:lnTo>
                <a:cubicBezTo>
                  <a:pt x="3262896" y="1530184"/>
                  <a:pt x="3244472" y="1529895"/>
                  <a:pt x="3232183" y="1529721"/>
                </a:cubicBezTo>
                <a:lnTo>
                  <a:pt x="3224847" y="1529638"/>
                </a:lnTo>
                <a:lnTo>
                  <a:pt x="3229853" y="1529381"/>
                </a:lnTo>
                <a:cubicBezTo>
                  <a:pt x="3228773" y="1528986"/>
                  <a:pt x="3214907" y="1528106"/>
                  <a:pt x="3169592" y="1526269"/>
                </a:cubicBezTo>
                <a:cubicBezTo>
                  <a:pt x="2948607" y="1517310"/>
                  <a:pt x="3061405" y="1524348"/>
                  <a:pt x="2947342" y="1516744"/>
                </a:cubicBezTo>
                <a:lnTo>
                  <a:pt x="2820342" y="1513569"/>
                </a:lnTo>
                <a:lnTo>
                  <a:pt x="2800157" y="1512992"/>
                </a:lnTo>
                <a:lnTo>
                  <a:pt x="2803414" y="1512730"/>
                </a:lnTo>
                <a:cubicBezTo>
                  <a:pt x="2819996" y="1511391"/>
                  <a:pt x="2836400" y="1509275"/>
                  <a:pt x="2852092" y="1504044"/>
                </a:cubicBezTo>
                <a:cubicBezTo>
                  <a:pt x="2863204" y="1500340"/>
                  <a:pt x="2874114" y="1495850"/>
                  <a:pt x="2885125" y="1491753"/>
                </a:cubicBezTo>
                <a:lnTo>
                  <a:pt x="2902586" y="1486597"/>
                </a:lnTo>
                <a:lnTo>
                  <a:pt x="2912436" y="1487611"/>
                </a:lnTo>
                <a:cubicBezTo>
                  <a:pt x="2920909" y="1488484"/>
                  <a:pt x="2929376" y="1489013"/>
                  <a:pt x="2937817" y="1488169"/>
                </a:cubicBezTo>
                <a:cubicBezTo>
                  <a:pt x="2941147" y="1487836"/>
                  <a:pt x="2938030" y="1485944"/>
                  <a:pt x="2933258" y="1484287"/>
                </a:cubicBezTo>
                <a:lnTo>
                  <a:pt x="2927685" y="1483338"/>
                </a:lnTo>
                <a:lnTo>
                  <a:pt x="2940992" y="1481819"/>
                </a:lnTo>
                <a:cubicBezTo>
                  <a:pt x="2959431" y="1518697"/>
                  <a:pt x="2944782" y="1495097"/>
                  <a:pt x="2989937" y="1482184"/>
                </a:cubicBezTo>
                <a:lnTo>
                  <a:pt x="2993845" y="1481801"/>
                </a:lnTo>
                <a:lnTo>
                  <a:pt x="2989564" y="1483242"/>
                </a:lnTo>
                <a:cubicBezTo>
                  <a:pt x="2989713" y="1485833"/>
                  <a:pt x="3000659" y="1489008"/>
                  <a:pt x="3007667" y="1491344"/>
                </a:cubicBezTo>
                <a:lnTo>
                  <a:pt x="3021445" y="1492328"/>
                </a:lnTo>
                <a:lnTo>
                  <a:pt x="3040998" y="1496853"/>
                </a:lnTo>
                <a:lnTo>
                  <a:pt x="3042814" y="1496635"/>
                </a:lnTo>
                <a:lnTo>
                  <a:pt x="3042656" y="1496853"/>
                </a:lnTo>
                <a:cubicBezTo>
                  <a:pt x="3037343" y="1499250"/>
                  <a:pt x="3030421" y="1501398"/>
                  <a:pt x="3026717" y="1504044"/>
                </a:cubicBezTo>
                <a:cubicBezTo>
                  <a:pt x="3038359" y="1501927"/>
                  <a:pt x="3049830" y="1498389"/>
                  <a:pt x="3061642" y="1497694"/>
                </a:cubicBezTo>
                <a:cubicBezTo>
                  <a:pt x="3068068" y="1497316"/>
                  <a:pt x="3075747" y="1504990"/>
                  <a:pt x="3080692" y="1500869"/>
                </a:cubicBezTo>
                <a:lnTo>
                  <a:pt x="3085654" y="1493501"/>
                </a:lnTo>
                <a:lnTo>
                  <a:pt x="3090217" y="1497694"/>
                </a:lnTo>
                <a:lnTo>
                  <a:pt x="3120048" y="1498511"/>
                </a:lnTo>
                <a:lnTo>
                  <a:pt x="3121967" y="1500869"/>
                </a:lnTo>
                <a:cubicBezTo>
                  <a:pt x="3126551" y="1503566"/>
                  <a:pt x="3131837" y="1502976"/>
                  <a:pt x="3137303" y="1501610"/>
                </a:cubicBezTo>
                <a:lnTo>
                  <a:pt x="3143393" y="1500157"/>
                </a:lnTo>
                <a:lnTo>
                  <a:pt x="3143382" y="1507388"/>
                </a:lnTo>
                <a:lnTo>
                  <a:pt x="3147021" y="1503419"/>
                </a:lnTo>
                <a:lnTo>
                  <a:pt x="3150672" y="1499350"/>
                </a:lnTo>
                <a:lnTo>
                  <a:pt x="3147176" y="1499255"/>
                </a:lnTo>
                <a:lnTo>
                  <a:pt x="3151734" y="1498167"/>
                </a:lnTo>
                <a:lnTo>
                  <a:pt x="3158865" y="1490221"/>
                </a:lnTo>
                <a:lnTo>
                  <a:pt x="3148204" y="1489917"/>
                </a:lnTo>
                <a:lnTo>
                  <a:pt x="3150542" y="1484994"/>
                </a:lnTo>
                <a:lnTo>
                  <a:pt x="3161931" y="1481093"/>
                </a:lnTo>
                <a:lnTo>
                  <a:pt x="3175942" y="1484994"/>
                </a:lnTo>
                <a:lnTo>
                  <a:pt x="3198197" y="1487845"/>
                </a:lnTo>
                <a:lnTo>
                  <a:pt x="3195322" y="1491263"/>
                </a:lnTo>
                <a:lnTo>
                  <a:pt x="3172734" y="1490617"/>
                </a:lnTo>
                <a:lnTo>
                  <a:pt x="3180499" y="1494931"/>
                </a:lnTo>
                <a:lnTo>
                  <a:pt x="3166417" y="1494869"/>
                </a:lnTo>
                <a:lnTo>
                  <a:pt x="3162338" y="1497100"/>
                </a:lnTo>
                <a:lnTo>
                  <a:pt x="3181965" y="1495746"/>
                </a:lnTo>
                <a:lnTo>
                  <a:pt x="3180499" y="1494931"/>
                </a:lnTo>
                <a:lnTo>
                  <a:pt x="3185353" y="1494953"/>
                </a:lnTo>
                <a:lnTo>
                  <a:pt x="3187783" y="1495345"/>
                </a:lnTo>
                <a:lnTo>
                  <a:pt x="3192141" y="1495044"/>
                </a:lnTo>
                <a:lnTo>
                  <a:pt x="3191397" y="1495928"/>
                </a:lnTo>
                <a:lnTo>
                  <a:pt x="3204517" y="1498044"/>
                </a:lnTo>
                <a:lnTo>
                  <a:pt x="3211921" y="1496395"/>
                </a:lnTo>
                <a:lnTo>
                  <a:pt x="3212161" y="1495784"/>
                </a:lnTo>
                <a:lnTo>
                  <a:pt x="3211260" y="1494139"/>
                </a:lnTo>
                <a:lnTo>
                  <a:pt x="3212861" y="1496186"/>
                </a:lnTo>
                <a:lnTo>
                  <a:pt x="3222510" y="1494037"/>
                </a:lnTo>
                <a:lnTo>
                  <a:pt x="3223335" y="1493441"/>
                </a:lnTo>
                <a:lnTo>
                  <a:pt x="3224679" y="1493553"/>
                </a:lnTo>
                <a:lnTo>
                  <a:pt x="3229579" y="1492462"/>
                </a:lnTo>
                <a:lnTo>
                  <a:pt x="3224176" y="1492835"/>
                </a:lnTo>
                <a:lnTo>
                  <a:pt x="3227607" y="1490359"/>
                </a:lnTo>
                <a:lnTo>
                  <a:pt x="3245792" y="1491344"/>
                </a:lnTo>
                <a:lnTo>
                  <a:pt x="3241970" y="1491608"/>
                </a:lnTo>
                <a:lnTo>
                  <a:pt x="3262446" y="1491685"/>
                </a:lnTo>
                <a:lnTo>
                  <a:pt x="3285329" y="1482588"/>
                </a:lnTo>
                <a:lnTo>
                  <a:pt x="3290139" y="1481459"/>
                </a:lnTo>
                <a:lnTo>
                  <a:pt x="3290727" y="1481015"/>
                </a:lnTo>
                <a:lnTo>
                  <a:pt x="3291655" y="1481103"/>
                </a:lnTo>
                <a:close/>
                <a:moveTo>
                  <a:pt x="3058467" y="1475469"/>
                </a:moveTo>
                <a:cubicBezTo>
                  <a:pt x="3064924" y="1475613"/>
                  <a:pt x="3070216" y="1479317"/>
                  <a:pt x="3075216" y="1483911"/>
                </a:cubicBezTo>
                <a:lnTo>
                  <a:pt x="3077916" y="1486391"/>
                </a:lnTo>
                <a:lnTo>
                  <a:pt x="3061644" y="1483222"/>
                </a:lnTo>
                <a:cubicBezTo>
                  <a:pt x="3053250" y="1480902"/>
                  <a:pt x="3044856" y="1478644"/>
                  <a:pt x="3036242" y="1478644"/>
                </a:cubicBezTo>
                <a:lnTo>
                  <a:pt x="3020176" y="1479221"/>
                </a:lnTo>
                <a:close/>
                <a:moveTo>
                  <a:pt x="2671063" y="1475454"/>
                </a:moveTo>
                <a:lnTo>
                  <a:pt x="2670907" y="1475693"/>
                </a:lnTo>
                <a:lnTo>
                  <a:pt x="2670639" y="1475667"/>
                </a:lnTo>
                <a:close/>
                <a:moveTo>
                  <a:pt x="1585886" y="1474500"/>
                </a:moveTo>
                <a:lnTo>
                  <a:pt x="1623367" y="1481469"/>
                </a:lnTo>
                <a:lnTo>
                  <a:pt x="1641855" y="1481273"/>
                </a:lnTo>
                <a:lnTo>
                  <a:pt x="1635761" y="1483072"/>
                </a:lnTo>
                <a:lnTo>
                  <a:pt x="1620192" y="1481469"/>
                </a:lnTo>
                <a:lnTo>
                  <a:pt x="1559435" y="1484231"/>
                </a:lnTo>
                <a:lnTo>
                  <a:pt x="1578917" y="1481469"/>
                </a:lnTo>
                <a:close/>
                <a:moveTo>
                  <a:pt x="757077" y="1473965"/>
                </a:moveTo>
                <a:cubicBezTo>
                  <a:pt x="760791" y="1472589"/>
                  <a:pt x="764873" y="1472664"/>
                  <a:pt x="769292" y="1475119"/>
                </a:cubicBezTo>
                <a:lnTo>
                  <a:pt x="770784" y="1477254"/>
                </a:lnTo>
                <a:lnTo>
                  <a:pt x="771583" y="1477208"/>
                </a:lnTo>
                <a:cubicBezTo>
                  <a:pt x="783392" y="1478499"/>
                  <a:pt x="799071" y="1480550"/>
                  <a:pt x="807009" y="1481079"/>
                </a:cubicBezTo>
                <a:lnTo>
                  <a:pt x="807519" y="1482611"/>
                </a:lnTo>
                <a:lnTo>
                  <a:pt x="797484" y="1481079"/>
                </a:lnTo>
                <a:lnTo>
                  <a:pt x="783579" y="1482061"/>
                </a:lnTo>
                <a:lnTo>
                  <a:pt x="772858" y="1480219"/>
                </a:lnTo>
                <a:lnTo>
                  <a:pt x="774590" y="1482696"/>
                </a:lnTo>
                <a:lnTo>
                  <a:pt x="783579" y="1482061"/>
                </a:lnTo>
                <a:lnTo>
                  <a:pt x="787615" y="1482755"/>
                </a:lnTo>
                <a:lnTo>
                  <a:pt x="807918" y="1483807"/>
                </a:lnTo>
                <a:lnTo>
                  <a:pt x="810184" y="1490604"/>
                </a:lnTo>
                <a:cubicBezTo>
                  <a:pt x="807817" y="1492971"/>
                  <a:pt x="801440" y="1494118"/>
                  <a:pt x="796462" y="1494894"/>
                </a:cubicBezTo>
                <a:lnTo>
                  <a:pt x="794822" y="1495528"/>
                </a:lnTo>
                <a:lnTo>
                  <a:pt x="794692" y="1497344"/>
                </a:lnTo>
                <a:lnTo>
                  <a:pt x="794679" y="1497347"/>
                </a:lnTo>
                <a:lnTo>
                  <a:pt x="817895" y="1499923"/>
                </a:lnTo>
                <a:lnTo>
                  <a:pt x="823071" y="1499962"/>
                </a:lnTo>
                <a:lnTo>
                  <a:pt x="829617" y="1497344"/>
                </a:lnTo>
                <a:lnTo>
                  <a:pt x="836138" y="1500061"/>
                </a:lnTo>
                <a:lnTo>
                  <a:pt x="845109" y="1500129"/>
                </a:lnTo>
                <a:lnTo>
                  <a:pt x="838550" y="1501066"/>
                </a:lnTo>
                <a:lnTo>
                  <a:pt x="867717" y="1513219"/>
                </a:lnTo>
                <a:lnTo>
                  <a:pt x="870892" y="1516394"/>
                </a:lnTo>
                <a:lnTo>
                  <a:pt x="832792" y="1519569"/>
                </a:lnTo>
                <a:cubicBezTo>
                  <a:pt x="827500" y="1518511"/>
                  <a:pt x="822259" y="1517157"/>
                  <a:pt x="816917" y="1516394"/>
                </a:cubicBezTo>
                <a:cubicBezTo>
                  <a:pt x="808470" y="1515188"/>
                  <a:pt x="799654" y="1515366"/>
                  <a:pt x="791007" y="1514962"/>
                </a:cubicBezTo>
                <a:lnTo>
                  <a:pt x="787368" y="1514243"/>
                </a:lnTo>
                <a:lnTo>
                  <a:pt x="810179" y="1505119"/>
                </a:lnTo>
                <a:lnTo>
                  <a:pt x="800659" y="1506479"/>
                </a:lnTo>
                <a:lnTo>
                  <a:pt x="784073" y="1513592"/>
                </a:lnTo>
                <a:lnTo>
                  <a:pt x="787368" y="1514243"/>
                </a:lnTo>
                <a:lnTo>
                  <a:pt x="781992" y="1516394"/>
                </a:lnTo>
                <a:cubicBezTo>
                  <a:pt x="778426" y="1517529"/>
                  <a:pt x="774307" y="1519520"/>
                  <a:pt x="770361" y="1520629"/>
                </a:cubicBezTo>
                <a:cubicBezTo>
                  <a:pt x="766415" y="1521738"/>
                  <a:pt x="762641" y="1521965"/>
                  <a:pt x="759767" y="1519569"/>
                </a:cubicBezTo>
                <a:lnTo>
                  <a:pt x="760191" y="1517026"/>
                </a:lnTo>
                <a:lnTo>
                  <a:pt x="752780" y="1514148"/>
                </a:lnTo>
                <a:cubicBezTo>
                  <a:pt x="748712" y="1511412"/>
                  <a:pt x="744728" y="1508237"/>
                  <a:pt x="740334" y="1506479"/>
                </a:cubicBezTo>
                <a:lnTo>
                  <a:pt x="721888" y="1501209"/>
                </a:lnTo>
                <a:lnTo>
                  <a:pt x="720405" y="1496604"/>
                </a:lnTo>
                <a:lnTo>
                  <a:pt x="718109" y="1488129"/>
                </a:lnTo>
                <a:lnTo>
                  <a:pt x="722632" y="1487613"/>
                </a:lnTo>
                <a:lnTo>
                  <a:pt x="732084" y="1486507"/>
                </a:lnTo>
                <a:lnTo>
                  <a:pt x="731192" y="1484644"/>
                </a:lnTo>
                <a:lnTo>
                  <a:pt x="734934" y="1486173"/>
                </a:lnTo>
                <a:lnTo>
                  <a:pt x="744147" y="1485094"/>
                </a:lnTo>
                <a:lnTo>
                  <a:pt x="744547" y="1485060"/>
                </a:lnTo>
                <a:lnTo>
                  <a:pt x="747066" y="1481524"/>
                </a:lnTo>
                <a:cubicBezTo>
                  <a:pt x="750016" y="1478171"/>
                  <a:pt x="753363" y="1475342"/>
                  <a:pt x="757077" y="1473965"/>
                </a:cubicBezTo>
                <a:close/>
                <a:moveTo>
                  <a:pt x="4915453" y="1473891"/>
                </a:moveTo>
                <a:lnTo>
                  <a:pt x="4913072" y="1480559"/>
                </a:lnTo>
                <a:lnTo>
                  <a:pt x="4911258" y="1476868"/>
                </a:lnTo>
                <a:close/>
                <a:moveTo>
                  <a:pt x="4915515" y="1473718"/>
                </a:moveTo>
                <a:lnTo>
                  <a:pt x="4915614" y="1473777"/>
                </a:lnTo>
                <a:lnTo>
                  <a:pt x="4915453" y="1473891"/>
                </a:lnTo>
                <a:close/>
                <a:moveTo>
                  <a:pt x="3358933" y="1473694"/>
                </a:moveTo>
                <a:cubicBezTo>
                  <a:pt x="3366485" y="1473632"/>
                  <a:pt x="3395811" y="1477851"/>
                  <a:pt x="3407717" y="1478644"/>
                </a:cubicBezTo>
                <a:lnTo>
                  <a:pt x="3408227" y="1480176"/>
                </a:lnTo>
                <a:lnTo>
                  <a:pt x="3398192" y="1478644"/>
                </a:lnTo>
                <a:lnTo>
                  <a:pt x="3384287" y="1479627"/>
                </a:lnTo>
                <a:lnTo>
                  <a:pt x="3360092" y="1475469"/>
                </a:lnTo>
                <a:cubicBezTo>
                  <a:pt x="3356319" y="1474211"/>
                  <a:pt x="3356416" y="1473715"/>
                  <a:pt x="3358933" y="1473694"/>
                </a:cubicBezTo>
                <a:close/>
                <a:moveTo>
                  <a:pt x="2640733" y="1472792"/>
                </a:moveTo>
                <a:lnTo>
                  <a:pt x="2670639" y="1475667"/>
                </a:lnTo>
                <a:lnTo>
                  <a:pt x="2658417" y="1481819"/>
                </a:lnTo>
                <a:cubicBezTo>
                  <a:pt x="2655242" y="1480232"/>
                  <a:pt x="2652254" y="1477850"/>
                  <a:pt x="2649173" y="1475866"/>
                </a:cubicBezTo>
                <a:close/>
                <a:moveTo>
                  <a:pt x="2706042" y="1472294"/>
                </a:moveTo>
                <a:lnTo>
                  <a:pt x="2707778" y="1479238"/>
                </a:lnTo>
                <a:lnTo>
                  <a:pt x="2697157" y="1478217"/>
                </a:lnTo>
                <a:close/>
                <a:moveTo>
                  <a:pt x="2639367" y="1472294"/>
                </a:moveTo>
                <a:lnTo>
                  <a:pt x="2640733" y="1472792"/>
                </a:lnTo>
                <a:lnTo>
                  <a:pt x="2638654" y="1472592"/>
                </a:lnTo>
                <a:close/>
                <a:moveTo>
                  <a:pt x="1404082" y="1472168"/>
                </a:moveTo>
                <a:lnTo>
                  <a:pt x="1430332" y="1474692"/>
                </a:lnTo>
                <a:lnTo>
                  <a:pt x="1420167" y="1481469"/>
                </a:lnTo>
                <a:lnTo>
                  <a:pt x="1420060" y="1491271"/>
                </a:lnTo>
                <a:lnTo>
                  <a:pt x="1399726" y="1485179"/>
                </a:lnTo>
                <a:lnTo>
                  <a:pt x="1400712" y="1477326"/>
                </a:lnTo>
                <a:close/>
                <a:moveTo>
                  <a:pt x="2048817" y="1471944"/>
                </a:moveTo>
                <a:cubicBezTo>
                  <a:pt x="2049157" y="1471975"/>
                  <a:pt x="2049823" y="1474173"/>
                  <a:pt x="2050755" y="1477602"/>
                </a:cubicBezTo>
                <a:lnTo>
                  <a:pt x="2051989" y="1482158"/>
                </a:lnTo>
                <a:lnTo>
                  <a:pt x="2039544" y="1483545"/>
                </a:lnTo>
                <a:lnTo>
                  <a:pt x="2042016" y="1487081"/>
                </a:lnTo>
                <a:lnTo>
                  <a:pt x="2044150" y="1493329"/>
                </a:lnTo>
                <a:lnTo>
                  <a:pt x="2050874" y="1494049"/>
                </a:lnTo>
                <a:lnTo>
                  <a:pt x="2051839" y="1493377"/>
                </a:lnTo>
                <a:lnTo>
                  <a:pt x="2054864" y="1492431"/>
                </a:lnTo>
                <a:lnTo>
                  <a:pt x="2054288" y="1490644"/>
                </a:lnTo>
                <a:lnTo>
                  <a:pt x="2051989" y="1482158"/>
                </a:lnTo>
                <a:lnTo>
                  <a:pt x="2056515" y="1481654"/>
                </a:lnTo>
                <a:cubicBezTo>
                  <a:pt x="2079025" y="1479034"/>
                  <a:pt x="2078996" y="1478845"/>
                  <a:pt x="2093671" y="1477782"/>
                </a:cubicBezTo>
                <a:lnTo>
                  <a:pt x="2117462" y="1476102"/>
                </a:lnTo>
                <a:lnTo>
                  <a:pt x="2121498" y="1476795"/>
                </a:lnTo>
                <a:lnTo>
                  <a:pt x="2141801" y="1477847"/>
                </a:lnTo>
                <a:lnTo>
                  <a:pt x="2144067" y="1484644"/>
                </a:lnTo>
                <a:lnTo>
                  <a:pt x="2139134" y="1486186"/>
                </a:lnTo>
                <a:lnTo>
                  <a:pt x="2150417" y="1488169"/>
                </a:lnTo>
                <a:lnTo>
                  <a:pt x="2164538" y="1487816"/>
                </a:lnTo>
                <a:lnTo>
                  <a:pt x="2149975" y="1492887"/>
                </a:lnTo>
                <a:lnTo>
                  <a:pt x="2148569" y="1493607"/>
                </a:lnTo>
                <a:lnTo>
                  <a:pt x="2151778" y="1493963"/>
                </a:lnTo>
                <a:lnTo>
                  <a:pt x="2161116" y="1494034"/>
                </a:lnTo>
                <a:lnTo>
                  <a:pt x="2163110" y="1492223"/>
                </a:lnTo>
                <a:lnTo>
                  <a:pt x="2169070" y="1487703"/>
                </a:lnTo>
                <a:lnTo>
                  <a:pt x="2237988" y="1485980"/>
                </a:lnTo>
                <a:lnTo>
                  <a:pt x="2222209" y="1498718"/>
                </a:lnTo>
                <a:cubicBezTo>
                  <a:pt x="2215799" y="1501798"/>
                  <a:pt x="2208169" y="1503339"/>
                  <a:pt x="2197379" y="1503608"/>
                </a:cubicBezTo>
                <a:cubicBezTo>
                  <a:pt x="2186590" y="1503877"/>
                  <a:pt x="2172640" y="1502874"/>
                  <a:pt x="2153592" y="1500869"/>
                </a:cubicBezTo>
                <a:lnTo>
                  <a:pt x="2157604" y="1497225"/>
                </a:lnTo>
                <a:lnTo>
                  <a:pt x="2135280" y="1500414"/>
                </a:lnTo>
                <a:lnTo>
                  <a:pt x="2128192" y="1504044"/>
                </a:lnTo>
                <a:lnTo>
                  <a:pt x="2127512" y="1503534"/>
                </a:lnTo>
                <a:lnTo>
                  <a:pt x="2117207" y="1507953"/>
                </a:lnTo>
                <a:lnTo>
                  <a:pt x="2115017" y="1508609"/>
                </a:lnTo>
                <a:lnTo>
                  <a:pt x="2134542" y="1516744"/>
                </a:lnTo>
                <a:lnTo>
                  <a:pt x="2137717" y="1519919"/>
                </a:lnTo>
                <a:lnTo>
                  <a:pt x="2099617" y="1523094"/>
                </a:lnTo>
                <a:cubicBezTo>
                  <a:pt x="2094325" y="1522036"/>
                  <a:pt x="2089084" y="1520682"/>
                  <a:pt x="2083742" y="1519919"/>
                </a:cubicBezTo>
                <a:lnTo>
                  <a:pt x="2069919" y="1519155"/>
                </a:lnTo>
                <a:lnTo>
                  <a:pt x="2082263" y="1525676"/>
                </a:lnTo>
                <a:lnTo>
                  <a:pt x="2093592" y="1528407"/>
                </a:lnTo>
                <a:lnTo>
                  <a:pt x="2022962" y="1527122"/>
                </a:lnTo>
                <a:cubicBezTo>
                  <a:pt x="1996071" y="1526659"/>
                  <a:pt x="1977647" y="1526370"/>
                  <a:pt x="1965358" y="1526196"/>
                </a:cubicBezTo>
                <a:lnTo>
                  <a:pt x="1949868" y="1526021"/>
                </a:lnTo>
                <a:lnTo>
                  <a:pt x="1963028" y="1525856"/>
                </a:lnTo>
                <a:cubicBezTo>
                  <a:pt x="1961948" y="1525461"/>
                  <a:pt x="1948082" y="1524581"/>
                  <a:pt x="1902767" y="1522744"/>
                </a:cubicBezTo>
                <a:cubicBezTo>
                  <a:pt x="1681782" y="1513785"/>
                  <a:pt x="1794580" y="1520823"/>
                  <a:pt x="1680517" y="1513219"/>
                </a:cubicBezTo>
                <a:lnTo>
                  <a:pt x="1553517" y="1510044"/>
                </a:lnTo>
                <a:lnTo>
                  <a:pt x="1533332" y="1509467"/>
                </a:lnTo>
                <a:lnTo>
                  <a:pt x="1536589" y="1509205"/>
                </a:lnTo>
                <a:cubicBezTo>
                  <a:pt x="1553171" y="1507866"/>
                  <a:pt x="1569575" y="1505750"/>
                  <a:pt x="1585267" y="1500519"/>
                </a:cubicBezTo>
                <a:cubicBezTo>
                  <a:pt x="1596379" y="1496815"/>
                  <a:pt x="1607289" y="1492325"/>
                  <a:pt x="1618300" y="1488228"/>
                </a:cubicBezTo>
                <a:lnTo>
                  <a:pt x="1635761" y="1483072"/>
                </a:lnTo>
                <a:lnTo>
                  <a:pt x="1645611" y="1484086"/>
                </a:lnTo>
                <a:cubicBezTo>
                  <a:pt x="1654084" y="1484959"/>
                  <a:pt x="1662551" y="1485488"/>
                  <a:pt x="1670992" y="1484644"/>
                </a:cubicBezTo>
                <a:cubicBezTo>
                  <a:pt x="1674322" y="1484311"/>
                  <a:pt x="1671205" y="1482419"/>
                  <a:pt x="1666432" y="1480762"/>
                </a:cubicBezTo>
                <a:lnTo>
                  <a:pt x="1660860" y="1479813"/>
                </a:lnTo>
                <a:lnTo>
                  <a:pt x="1674167" y="1478294"/>
                </a:lnTo>
                <a:cubicBezTo>
                  <a:pt x="1692605" y="1515172"/>
                  <a:pt x="1677957" y="1491572"/>
                  <a:pt x="1723112" y="1478659"/>
                </a:cubicBezTo>
                <a:lnTo>
                  <a:pt x="1727020" y="1478276"/>
                </a:lnTo>
                <a:lnTo>
                  <a:pt x="1722739" y="1479717"/>
                </a:lnTo>
                <a:cubicBezTo>
                  <a:pt x="1722888" y="1482308"/>
                  <a:pt x="1733834" y="1485483"/>
                  <a:pt x="1740842" y="1487819"/>
                </a:cubicBezTo>
                <a:lnTo>
                  <a:pt x="1754620" y="1488803"/>
                </a:lnTo>
                <a:lnTo>
                  <a:pt x="1774174" y="1493328"/>
                </a:lnTo>
                <a:lnTo>
                  <a:pt x="1776128" y="1492917"/>
                </a:lnTo>
                <a:lnTo>
                  <a:pt x="1775830" y="1493328"/>
                </a:lnTo>
                <a:cubicBezTo>
                  <a:pt x="1770517" y="1495725"/>
                  <a:pt x="1763596" y="1497873"/>
                  <a:pt x="1759892" y="1500519"/>
                </a:cubicBezTo>
                <a:cubicBezTo>
                  <a:pt x="1771534" y="1498402"/>
                  <a:pt x="1783005" y="1494864"/>
                  <a:pt x="1794817" y="1494169"/>
                </a:cubicBezTo>
                <a:cubicBezTo>
                  <a:pt x="1801243" y="1493791"/>
                  <a:pt x="1808922" y="1501465"/>
                  <a:pt x="1813867" y="1497344"/>
                </a:cubicBezTo>
                <a:lnTo>
                  <a:pt x="1818829" y="1489976"/>
                </a:lnTo>
                <a:lnTo>
                  <a:pt x="1823392" y="1494169"/>
                </a:lnTo>
                <a:lnTo>
                  <a:pt x="1853223" y="1494986"/>
                </a:lnTo>
                <a:lnTo>
                  <a:pt x="1855142" y="1497344"/>
                </a:lnTo>
                <a:cubicBezTo>
                  <a:pt x="1859726" y="1500041"/>
                  <a:pt x="1865012" y="1499451"/>
                  <a:pt x="1870478" y="1498085"/>
                </a:cubicBezTo>
                <a:lnTo>
                  <a:pt x="1876568" y="1496632"/>
                </a:lnTo>
                <a:lnTo>
                  <a:pt x="1876557" y="1503863"/>
                </a:lnTo>
                <a:lnTo>
                  <a:pt x="1880196" y="1499894"/>
                </a:lnTo>
                <a:lnTo>
                  <a:pt x="1883847" y="1495825"/>
                </a:lnTo>
                <a:lnTo>
                  <a:pt x="1880351" y="1495730"/>
                </a:lnTo>
                <a:lnTo>
                  <a:pt x="1884909" y="1494642"/>
                </a:lnTo>
                <a:lnTo>
                  <a:pt x="1892040" y="1486696"/>
                </a:lnTo>
                <a:lnTo>
                  <a:pt x="1881379" y="1486392"/>
                </a:lnTo>
                <a:lnTo>
                  <a:pt x="1883717" y="1481469"/>
                </a:lnTo>
                <a:lnTo>
                  <a:pt x="1895106" y="1477568"/>
                </a:lnTo>
                <a:lnTo>
                  <a:pt x="1909117" y="1481469"/>
                </a:lnTo>
                <a:lnTo>
                  <a:pt x="1931372" y="1484320"/>
                </a:lnTo>
                <a:lnTo>
                  <a:pt x="1928497" y="1487738"/>
                </a:lnTo>
                <a:lnTo>
                  <a:pt x="1905909" y="1487092"/>
                </a:lnTo>
                <a:lnTo>
                  <a:pt x="1913674" y="1491406"/>
                </a:lnTo>
                <a:lnTo>
                  <a:pt x="1899592" y="1491344"/>
                </a:lnTo>
                <a:lnTo>
                  <a:pt x="1895513" y="1493575"/>
                </a:lnTo>
                <a:lnTo>
                  <a:pt x="1915140" y="1492221"/>
                </a:lnTo>
                <a:lnTo>
                  <a:pt x="1913674" y="1491406"/>
                </a:lnTo>
                <a:lnTo>
                  <a:pt x="1918528" y="1491428"/>
                </a:lnTo>
                <a:lnTo>
                  <a:pt x="1920958" y="1491820"/>
                </a:lnTo>
                <a:lnTo>
                  <a:pt x="1925316" y="1491519"/>
                </a:lnTo>
                <a:lnTo>
                  <a:pt x="1924572" y="1492403"/>
                </a:lnTo>
                <a:lnTo>
                  <a:pt x="1937692" y="1494519"/>
                </a:lnTo>
                <a:lnTo>
                  <a:pt x="1945096" y="1492870"/>
                </a:lnTo>
                <a:lnTo>
                  <a:pt x="1945336" y="1492259"/>
                </a:lnTo>
                <a:lnTo>
                  <a:pt x="1944435" y="1490614"/>
                </a:lnTo>
                <a:lnTo>
                  <a:pt x="1946036" y="1492661"/>
                </a:lnTo>
                <a:lnTo>
                  <a:pt x="1955685" y="1490512"/>
                </a:lnTo>
                <a:lnTo>
                  <a:pt x="1956510" y="1489916"/>
                </a:lnTo>
                <a:lnTo>
                  <a:pt x="1957854" y="1490028"/>
                </a:lnTo>
                <a:lnTo>
                  <a:pt x="1962754" y="1488937"/>
                </a:lnTo>
                <a:lnTo>
                  <a:pt x="1957351" y="1489310"/>
                </a:lnTo>
                <a:lnTo>
                  <a:pt x="1960782" y="1486834"/>
                </a:lnTo>
                <a:lnTo>
                  <a:pt x="1978967" y="1487819"/>
                </a:lnTo>
                <a:lnTo>
                  <a:pt x="1975145" y="1488083"/>
                </a:lnTo>
                <a:lnTo>
                  <a:pt x="1995621" y="1488160"/>
                </a:lnTo>
                <a:lnTo>
                  <a:pt x="2018504" y="1479063"/>
                </a:lnTo>
                <a:lnTo>
                  <a:pt x="2023314" y="1477934"/>
                </a:lnTo>
                <a:lnTo>
                  <a:pt x="2023902" y="1477490"/>
                </a:lnTo>
                <a:lnTo>
                  <a:pt x="2024830" y="1477578"/>
                </a:lnTo>
                <a:close/>
                <a:moveTo>
                  <a:pt x="1791642" y="1471944"/>
                </a:moveTo>
                <a:cubicBezTo>
                  <a:pt x="1798099" y="1472088"/>
                  <a:pt x="1803391" y="1475792"/>
                  <a:pt x="1808391" y="1480386"/>
                </a:cubicBezTo>
                <a:lnTo>
                  <a:pt x="1811091" y="1482866"/>
                </a:lnTo>
                <a:lnTo>
                  <a:pt x="1794819" y="1479697"/>
                </a:lnTo>
                <a:cubicBezTo>
                  <a:pt x="1786426" y="1477377"/>
                  <a:pt x="1778031" y="1475119"/>
                  <a:pt x="1769417" y="1475119"/>
                </a:cubicBezTo>
                <a:lnTo>
                  <a:pt x="1753351" y="1475696"/>
                </a:lnTo>
                <a:close/>
                <a:moveTo>
                  <a:pt x="1404238" y="1471929"/>
                </a:moveTo>
                <a:lnTo>
                  <a:pt x="1404082" y="1472168"/>
                </a:lnTo>
                <a:lnTo>
                  <a:pt x="1403814" y="1472142"/>
                </a:lnTo>
                <a:close/>
                <a:moveTo>
                  <a:pt x="4091427" y="1471530"/>
                </a:moveTo>
                <a:lnTo>
                  <a:pt x="4092328" y="1471873"/>
                </a:lnTo>
                <a:lnTo>
                  <a:pt x="4014142" y="1494869"/>
                </a:lnTo>
                <a:cubicBezTo>
                  <a:pt x="4000533" y="1498633"/>
                  <a:pt x="3985662" y="1498423"/>
                  <a:pt x="3972867" y="1504394"/>
                </a:cubicBezTo>
                <a:cubicBezTo>
                  <a:pt x="3970722" y="1505395"/>
                  <a:pt x="3968012" y="1508196"/>
                  <a:pt x="3966400" y="1510933"/>
                </a:cubicBezTo>
                <a:lnTo>
                  <a:pt x="3966460" y="1514094"/>
                </a:lnTo>
                <a:lnTo>
                  <a:pt x="3953896" y="1514324"/>
                </a:lnTo>
                <a:lnTo>
                  <a:pt x="3953607" y="1507820"/>
                </a:lnTo>
                <a:lnTo>
                  <a:pt x="3953710" y="1498321"/>
                </a:lnTo>
                <a:lnTo>
                  <a:pt x="3958717" y="1499822"/>
                </a:lnTo>
                <a:cubicBezTo>
                  <a:pt x="3968196" y="1501764"/>
                  <a:pt x="3976042" y="1500468"/>
                  <a:pt x="3976042" y="1488519"/>
                </a:cubicBezTo>
                <a:lnTo>
                  <a:pt x="3974603" y="1482763"/>
                </a:lnTo>
                <a:lnTo>
                  <a:pt x="4001442" y="1485344"/>
                </a:lnTo>
                <a:cubicBezTo>
                  <a:pt x="4021550" y="1483227"/>
                  <a:pt x="4041882" y="1482657"/>
                  <a:pt x="4061767" y="1478994"/>
                </a:cubicBezTo>
                <a:cubicBezTo>
                  <a:pt x="4066879" y="1478052"/>
                  <a:pt x="4074438" y="1476178"/>
                  <a:pt x="4082593" y="1474000"/>
                </a:cubicBezTo>
                <a:close/>
                <a:moveTo>
                  <a:pt x="4695179" y="1471056"/>
                </a:moveTo>
                <a:cubicBezTo>
                  <a:pt x="4701875" y="1472396"/>
                  <a:pt x="4706292" y="1478994"/>
                  <a:pt x="4711848" y="1482963"/>
                </a:cubicBezTo>
                <a:lnTo>
                  <a:pt x="4714739" y="1497759"/>
                </a:lnTo>
                <a:lnTo>
                  <a:pt x="4707086" y="1490106"/>
                </a:lnTo>
                <a:cubicBezTo>
                  <a:pt x="4687649" y="1483627"/>
                  <a:pt x="4664215" y="1492489"/>
                  <a:pt x="4697561" y="1482963"/>
                </a:cubicBezTo>
                <a:cubicBezTo>
                  <a:pt x="4708549" y="1490288"/>
                  <a:pt x="4704827" y="1489130"/>
                  <a:pt x="4699942" y="1480581"/>
                </a:cubicBezTo>
                <a:cubicBezTo>
                  <a:pt x="4698181" y="1477499"/>
                  <a:pt x="4691698" y="1470360"/>
                  <a:pt x="4695179" y="1471056"/>
                </a:cubicBezTo>
                <a:close/>
                <a:moveTo>
                  <a:pt x="4920398" y="1470383"/>
                </a:moveTo>
                <a:lnTo>
                  <a:pt x="4919017" y="1475819"/>
                </a:lnTo>
                <a:lnTo>
                  <a:pt x="4915614" y="1473777"/>
                </a:lnTo>
                <a:close/>
                <a:moveTo>
                  <a:pt x="2092109" y="1470169"/>
                </a:moveTo>
                <a:cubicBezTo>
                  <a:pt x="2099660" y="1470106"/>
                  <a:pt x="2128986" y="1474326"/>
                  <a:pt x="2140892" y="1475119"/>
                </a:cubicBezTo>
                <a:lnTo>
                  <a:pt x="2141402" y="1476651"/>
                </a:lnTo>
                <a:lnTo>
                  <a:pt x="2131367" y="1475119"/>
                </a:lnTo>
                <a:lnTo>
                  <a:pt x="2117462" y="1476102"/>
                </a:lnTo>
                <a:lnTo>
                  <a:pt x="2093267" y="1471944"/>
                </a:lnTo>
                <a:cubicBezTo>
                  <a:pt x="2089494" y="1470686"/>
                  <a:pt x="2089591" y="1470190"/>
                  <a:pt x="2092109" y="1470169"/>
                </a:cubicBezTo>
                <a:close/>
                <a:moveTo>
                  <a:pt x="4366567" y="1469469"/>
                </a:moveTo>
                <a:cubicBezTo>
                  <a:pt x="4370271" y="1475290"/>
                  <a:pt x="4372853" y="1482272"/>
                  <a:pt x="4375997" y="1488674"/>
                </a:cubicBezTo>
                <a:lnTo>
                  <a:pt x="4379041" y="1492413"/>
                </a:lnTo>
                <a:lnTo>
                  <a:pt x="4356028" y="1491756"/>
                </a:lnTo>
                <a:lnTo>
                  <a:pt x="4358481" y="1488114"/>
                </a:lnTo>
                <a:cubicBezTo>
                  <a:pt x="4361176" y="1481899"/>
                  <a:pt x="4363392" y="1475290"/>
                  <a:pt x="4366567" y="1469469"/>
                </a:cubicBezTo>
                <a:close/>
                <a:moveTo>
                  <a:pt x="1373908" y="1469267"/>
                </a:moveTo>
                <a:lnTo>
                  <a:pt x="1403814" y="1472142"/>
                </a:lnTo>
                <a:lnTo>
                  <a:pt x="1391592" y="1478294"/>
                </a:lnTo>
                <a:cubicBezTo>
                  <a:pt x="1388417" y="1476707"/>
                  <a:pt x="1385429" y="1474325"/>
                  <a:pt x="1382348" y="1472341"/>
                </a:cubicBezTo>
                <a:close/>
                <a:moveTo>
                  <a:pt x="4920731" y="1469070"/>
                </a:moveTo>
                <a:lnTo>
                  <a:pt x="4920831" y="1470076"/>
                </a:lnTo>
                <a:lnTo>
                  <a:pt x="4920398" y="1470383"/>
                </a:lnTo>
                <a:close/>
                <a:moveTo>
                  <a:pt x="1439217" y="1468769"/>
                </a:moveTo>
                <a:lnTo>
                  <a:pt x="1440953" y="1475713"/>
                </a:lnTo>
                <a:lnTo>
                  <a:pt x="1430332" y="1474692"/>
                </a:lnTo>
                <a:close/>
                <a:moveTo>
                  <a:pt x="1372542" y="1468769"/>
                </a:moveTo>
                <a:lnTo>
                  <a:pt x="1373908" y="1469267"/>
                </a:lnTo>
                <a:lnTo>
                  <a:pt x="1371829" y="1469067"/>
                </a:lnTo>
                <a:close/>
                <a:moveTo>
                  <a:pt x="4907231" y="1468747"/>
                </a:moveTo>
                <a:lnTo>
                  <a:pt x="4907292" y="1468784"/>
                </a:lnTo>
                <a:lnTo>
                  <a:pt x="4909123" y="1472527"/>
                </a:lnTo>
                <a:lnTo>
                  <a:pt x="4911258" y="1476868"/>
                </a:lnTo>
                <a:lnTo>
                  <a:pt x="4909930" y="1477810"/>
                </a:lnTo>
                <a:cubicBezTo>
                  <a:pt x="4908562" y="1478797"/>
                  <a:pt x="4910091" y="1477808"/>
                  <a:pt x="4911091" y="1477476"/>
                </a:cubicBezTo>
                <a:lnTo>
                  <a:pt x="4909499" y="1480313"/>
                </a:lnTo>
                <a:lnTo>
                  <a:pt x="4908733" y="1474407"/>
                </a:lnTo>
                <a:close/>
                <a:moveTo>
                  <a:pt x="499034" y="1468379"/>
                </a:moveTo>
                <a:cubicBezTo>
                  <a:pt x="502738" y="1474200"/>
                  <a:pt x="505320" y="1481182"/>
                  <a:pt x="508464" y="1487584"/>
                </a:cubicBezTo>
                <a:lnTo>
                  <a:pt x="511508" y="1491323"/>
                </a:lnTo>
                <a:lnTo>
                  <a:pt x="488495" y="1490666"/>
                </a:lnTo>
                <a:lnTo>
                  <a:pt x="490948" y="1487024"/>
                </a:lnTo>
                <a:cubicBezTo>
                  <a:pt x="493643" y="1480809"/>
                  <a:pt x="495859" y="1474200"/>
                  <a:pt x="499034" y="1468379"/>
                </a:cubicBezTo>
                <a:close/>
                <a:moveTo>
                  <a:pt x="4104601" y="1468263"/>
                </a:moveTo>
                <a:lnTo>
                  <a:pt x="4111263" y="1469593"/>
                </a:lnTo>
                <a:cubicBezTo>
                  <a:pt x="4117984" y="1470935"/>
                  <a:pt x="4124208" y="1472115"/>
                  <a:pt x="4128442" y="1472644"/>
                </a:cubicBezTo>
                <a:lnTo>
                  <a:pt x="4119536" y="1481550"/>
                </a:lnTo>
                <a:lnTo>
                  <a:pt x="4116141" y="1480918"/>
                </a:lnTo>
                <a:lnTo>
                  <a:pt x="4092328" y="1471873"/>
                </a:lnTo>
                <a:close/>
                <a:moveTo>
                  <a:pt x="2824157" y="1467837"/>
                </a:moveTo>
                <a:lnTo>
                  <a:pt x="2825504" y="1468348"/>
                </a:lnTo>
                <a:lnTo>
                  <a:pt x="2747317" y="1491344"/>
                </a:lnTo>
                <a:cubicBezTo>
                  <a:pt x="2733708" y="1495108"/>
                  <a:pt x="2718837" y="1494898"/>
                  <a:pt x="2706042" y="1500869"/>
                </a:cubicBezTo>
                <a:cubicBezTo>
                  <a:pt x="2703897" y="1501870"/>
                  <a:pt x="2701187" y="1504671"/>
                  <a:pt x="2699575" y="1507408"/>
                </a:cubicBezTo>
                <a:lnTo>
                  <a:pt x="2699635" y="1510569"/>
                </a:lnTo>
                <a:lnTo>
                  <a:pt x="2687071" y="1510799"/>
                </a:lnTo>
                <a:lnTo>
                  <a:pt x="2686782" y="1504295"/>
                </a:lnTo>
                <a:lnTo>
                  <a:pt x="2686885" y="1494796"/>
                </a:lnTo>
                <a:lnTo>
                  <a:pt x="2691892" y="1496297"/>
                </a:lnTo>
                <a:cubicBezTo>
                  <a:pt x="2701371" y="1498239"/>
                  <a:pt x="2709217" y="1496943"/>
                  <a:pt x="2709217" y="1484994"/>
                </a:cubicBezTo>
                <a:lnTo>
                  <a:pt x="2707778" y="1479238"/>
                </a:lnTo>
                <a:lnTo>
                  <a:pt x="2734617" y="1481819"/>
                </a:lnTo>
                <a:cubicBezTo>
                  <a:pt x="2754725" y="1479702"/>
                  <a:pt x="2775057" y="1479132"/>
                  <a:pt x="2794942" y="1475469"/>
                </a:cubicBezTo>
                <a:close/>
                <a:moveTo>
                  <a:pt x="3099742" y="1465944"/>
                </a:moveTo>
                <a:cubicBezTo>
                  <a:pt x="3103446" y="1471765"/>
                  <a:pt x="3106028" y="1478747"/>
                  <a:pt x="3109172" y="1485149"/>
                </a:cubicBezTo>
                <a:lnTo>
                  <a:pt x="3112216" y="1488888"/>
                </a:lnTo>
                <a:lnTo>
                  <a:pt x="3089203" y="1488231"/>
                </a:lnTo>
                <a:lnTo>
                  <a:pt x="3091656" y="1484589"/>
                </a:lnTo>
                <a:cubicBezTo>
                  <a:pt x="3094351" y="1478374"/>
                  <a:pt x="3096567" y="1471765"/>
                  <a:pt x="3099742" y="1465944"/>
                </a:cubicBezTo>
                <a:close/>
                <a:moveTo>
                  <a:pt x="2838060" y="1464655"/>
                </a:moveTo>
                <a:lnTo>
                  <a:pt x="2861617" y="1469119"/>
                </a:lnTo>
                <a:lnTo>
                  <a:pt x="2852711" y="1478025"/>
                </a:lnTo>
                <a:lnTo>
                  <a:pt x="2849316" y="1477393"/>
                </a:lnTo>
                <a:lnTo>
                  <a:pt x="2825504" y="1468348"/>
                </a:lnTo>
                <a:close/>
                <a:moveTo>
                  <a:pt x="1557332" y="1464312"/>
                </a:moveTo>
                <a:lnTo>
                  <a:pt x="1558679" y="1464823"/>
                </a:lnTo>
                <a:lnTo>
                  <a:pt x="1480492" y="1487819"/>
                </a:lnTo>
                <a:cubicBezTo>
                  <a:pt x="1466883" y="1491583"/>
                  <a:pt x="1452012" y="1491373"/>
                  <a:pt x="1439217" y="1497344"/>
                </a:cubicBezTo>
                <a:cubicBezTo>
                  <a:pt x="1437072" y="1498345"/>
                  <a:pt x="1434362" y="1501146"/>
                  <a:pt x="1432750" y="1503883"/>
                </a:cubicBezTo>
                <a:lnTo>
                  <a:pt x="1432810" y="1507044"/>
                </a:lnTo>
                <a:lnTo>
                  <a:pt x="1420246" y="1507274"/>
                </a:lnTo>
                <a:lnTo>
                  <a:pt x="1419957" y="1500770"/>
                </a:lnTo>
                <a:lnTo>
                  <a:pt x="1420060" y="1491271"/>
                </a:lnTo>
                <a:lnTo>
                  <a:pt x="1425067" y="1492772"/>
                </a:lnTo>
                <a:cubicBezTo>
                  <a:pt x="1434546" y="1494714"/>
                  <a:pt x="1442392" y="1493418"/>
                  <a:pt x="1442392" y="1481469"/>
                </a:cubicBezTo>
                <a:lnTo>
                  <a:pt x="1440953" y="1475713"/>
                </a:lnTo>
                <a:lnTo>
                  <a:pt x="1467792" y="1478294"/>
                </a:lnTo>
                <a:cubicBezTo>
                  <a:pt x="1487900" y="1476177"/>
                  <a:pt x="1508232" y="1475607"/>
                  <a:pt x="1528117" y="1471944"/>
                </a:cubicBezTo>
                <a:close/>
                <a:moveTo>
                  <a:pt x="4076905" y="1463492"/>
                </a:moveTo>
                <a:cubicBezTo>
                  <a:pt x="4079645" y="1463533"/>
                  <a:pt x="4084874" y="1464388"/>
                  <a:pt x="4091098" y="1465567"/>
                </a:cubicBezTo>
                <a:lnTo>
                  <a:pt x="4103734" y="1468090"/>
                </a:lnTo>
                <a:lnTo>
                  <a:pt x="4091427" y="1471530"/>
                </a:lnTo>
                <a:lnTo>
                  <a:pt x="4077642" y="1466294"/>
                </a:lnTo>
                <a:cubicBezTo>
                  <a:pt x="4073913" y="1464222"/>
                  <a:pt x="4074164" y="1463451"/>
                  <a:pt x="4076905" y="1463492"/>
                </a:cubicBezTo>
                <a:close/>
                <a:moveTo>
                  <a:pt x="3826817" y="1463119"/>
                </a:moveTo>
                <a:cubicBezTo>
                  <a:pt x="3826817" y="1459303"/>
                  <a:pt x="3832557" y="1468987"/>
                  <a:pt x="3836342" y="1469469"/>
                </a:cubicBezTo>
                <a:lnTo>
                  <a:pt x="3905479" y="1476117"/>
                </a:lnTo>
                <a:lnTo>
                  <a:pt x="3897866" y="1479298"/>
                </a:lnTo>
                <a:cubicBezTo>
                  <a:pt x="3895310" y="1481251"/>
                  <a:pt x="3892884" y="1483633"/>
                  <a:pt x="3890317" y="1485344"/>
                </a:cubicBezTo>
                <a:lnTo>
                  <a:pt x="3877660" y="1494385"/>
                </a:lnTo>
                <a:lnTo>
                  <a:pt x="3857007" y="1491189"/>
                </a:lnTo>
                <a:cubicBezTo>
                  <a:pt x="3851757" y="1489286"/>
                  <a:pt x="3847027" y="1485436"/>
                  <a:pt x="3836342" y="1475819"/>
                </a:cubicBezTo>
                <a:cubicBezTo>
                  <a:pt x="3832409" y="1472279"/>
                  <a:pt x="3826817" y="1468411"/>
                  <a:pt x="3826817" y="1463119"/>
                </a:cubicBezTo>
                <a:close/>
                <a:moveTo>
                  <a:pt x="3528367" y="1463119"/>
                </a:moveTo>
                <a:cubicBezTo>
                  <a:pt x="3530484" y="1470527"/>
                  <a:pt x="3532848" y="1477869"/>
                  <a:pt x="3534717" y="1485344"/>
                </a:cubicBezTo>
                <a:lnTo>
                  <a:pt x="3534749" y="1488756"/>
                </a:lnTo>
                <a:lnTo>
                  <a:pt x="3504813" y="1489505"/>
                </a:lnTo>
                <a:lnTo>
                  <a:pt x="3506542" y="1488109"/>
                </a:lnTo>
                <a:cubicBezTo>
                  <a:pt x="3512451" y="1481679"/>
                  <a:pt x="3519079" y="1473438"/>
                  <a:pt x="3528367" y="1463119"/>
                </a:cubicBezTo>
                <a:close/>
                <a:moveTo>
                  <a:pt x="1832917" y="1462419"/>
                </a:moveTo>
                <a:cubicBezTo>
                  <a:pt x="1836621" y="1468240"/>
                  <a:pt x="1839203" y="1475222"/>
                  <a:pt x="1842347" y="1481624"/>
                </a:cubicBezTo>
                <a:lnTo>
                  <a:pt x="1845391" y="1485363"/>
                </a:lnTo>
                <a:lnTo>
                  <a:pt x="1822378" y="1484706"/>
                </a:lnTo>
                <a:lnTo>
                  <a:pt x="1824831" y="1481064"/>
                </a:lnTo>
                <a:cubicBezTo>
                  <a:pt x="1827526" y="1474849"/>
                  <a:pt x="1829742" y="1468240"/>
                  <a:pt x="1832917" y="1462419"/>
                </a:cubicBezTo>
                <a:close/>
                <a:moveTo>
                  <a:pt x="4123864" y="1462296"/>
                </a:moveTo>
                <a:cubicBezTo>
                  <a:pt x="4126997" y="1461411"/>
                  <a:pt x="4127024" y="1461476"/>
                  <a:pt x="4122092" y="1463119"/>
                </a:cubicBezTo>
                <a:lnTo>
                  <a:pt x="4104601" y="1468263"/>
                </a:lnTo>
                <a:lnTo>
                  <a:pt x="4103734" y="1468090"/>
                </a:lnTo>
                <a:lnTo>
                  <a:pt x="4106995" y="1467178"/>
                </a:lnTo>
                <a:cubicBezTo>
                  <a:pt x="4114491" y="1465019"/>
                  <a:pt x="4120731" y="1463182"/>
                  <a:pt x="4123864" y="1462296"/>
                </a:cubicBezTo>
                <a:close/>
                <a:moveTo>
                  <a:pt x="4417630" y="1462162"/>
                </a:moveTo>
                <a:cubicBezTo>
                  <a:pt x="4423865" y="1461563"/>
                  <a:pt x="4431601" y="1462342"/>
                  <a:pt x="4436417" y="1463119"/>
                </a:cubicBezTo>
                <a:cubicBezTo>
                  <a:pt x="4460539" y="1467010"/>
                  <a:pt x="4482984" y="1477936"/>
                  <a:pt x="4506267" y="1485344"/>
                </a:cubicBezTo>
                <a:lnTo>
                  <a:pt x="4494432" y="1493884"/>
                </a:lnTo>
                <a:lnTo>
                  <a:pt x="4477481" y="1492966"/>
                </a:lnTo>
                <a:lnTo>
                  <a:pt x="4475365" y="1492695"/>
                </a:lnTo>
                <a:lnTo>
                  <a:pt x="4471342" y="1485344"/>
                </a:lnTo>
                <a:cubicBezTo>
                  <a:pt x="4465435" y="1480750"/>
                  <a:pt x="4456525" y="1483227"/>
                  <a:pt x="4449117" y="1482169"/>
                </a:cubicBezTo>
                <a:cubicBezTo>
                  <a:pt x="4443825" y="1483228"/>
                  <a:pt x="4437884" y="1483000"/>
                  <a:pt x="4432268" y="1483415"/>
                </a:cubicBezTo>
                <a:lnTo>
                  <a:pt x="4428756" y="1484618"/>
                </a:lnTo>
                <a:lnTo>
                  <a:pt x="4421677" y="1482647"/>
                </a:lnTo>
                <a:cubicBezTo>
                  <a:pt x="4414959" y="1479883"/>
                  <a:pt x="4409450" y="1475902"/>
                  <a:pt x="4407842" y="1469469"/>
                </a:cubicBezTo>
                <a:cubicBezTo>
                  <a:pt x="4406659" y="1464736"/>
                  <a:pt x="4411394" y="1462760"/>
                  <a:pt x="4417630" y="1462162"/>
                </a:cubicBezTo>
                <a:close/>
                <a:moveTo>
                  <a:pt x="1571235" y="1461130"/>
                </a:moveTo>
                <a:lnTo>
                  <a:pt x="1594792" y="1465594"/>
                </a:lnTo>
                <a:lnTo>
                  <a:pt x="1585886" y="1474500"/>
                </a:lnTo>
                <a:lnTo>
                  <a:pt x="1582491" y="1473868"/>
                </a:lnTo>
                <a:lnTo>
                  <a:pt x="1558679" y="1464823"/>
                </a:lnTo>
                <a:close/>
                <a:moveTo>
                  <a:pt x="550097" y="1461072"/>
                </a:moveTo>
                <a:cubicBezTo>
                  <a:pt x="556332" y="1460473"/>
                  <a:pt x="564068" y="1461252"/>
                  <a:pt x="568884" y="1462029"/>
                </a:cubicBezTo>
                <a:cubicBezTo>
                  <a:pt x="580945" y="1463975"/>
                  <a:pt x="592586" y="1467679"/>
                  <a:pt x="604123" y="1471823"/>
                </a:cubicBezTo>
                <a:lnTo>
                  <a:pt x="627775" y="1480318"/>
                </a:lnTo>
                <a:lnTo>
                  <a:pt x="629592" y="1478294"/>
                </a:lnTo>
                <a:lnTo>
                  <a:pt x="646849" y="1487881"/>
                </a:lnTo>
                <a:lnTo>
                  <a:pt x="633787" y="1487824"/>
                </a:lnTo>
                <a:lnTo>
                  <a:pt x="626899" y="1492794"/>
                </a:lnTo>
                <a:lnTo>
                  <a:pt x="623961" y="1492635"/>
                </a:lnTo>
                <a:lnTo>
                  <a:pt x="618641" y="1495544"/>
                </a:lnTo>
                <a:lnTo>
                  <a:pt x="619025" y="1495576"/>
                </a:lnTo>
                <a:lnTo>
                  <a:pt x="618518" y="1495611"/>
                </a:lnTo>
                <a:lnTo>
                  <a:pt x="616124" y="1496920"/>
                </a:lnTo>
                <a:lnTo>
                  <a:pt x="612925" y="1499606"/>
                </a:lnTo>
                <a:lnTo>
                  <a:pt x="613334" y="1500129"/>
                </a:lnTo>
                <a:lnTo>
                  <a:pt x="617139" y="1499836"/>
                </a:lnTo>
                <a:lnTo>
                  <a:pt x="612080" y="1503487"/>
                </a:lnTo>
                <a:lnTo>
                  <a:pt x="609419" y="1503414"/>
                </a:lnTo>
                <a:lnTo>
                  <a:pt x="609923" y="1502126"/>
                </a:lnTo>
                <a:lnTo>
                  <a:pt x="608421" y="1503387"/>
                </a:lnTo>
                <a:lnTo>
                  <a:pt x="609419" y="1503414"/>
                </a:lnTo>
                <a:lnTo>
                  <a:pt x="608121" y="1506730"/>
                </a:lnTo>
                <a:cubicBezTo>
                  <a:pt x="607131" y="1508015"/>
                  <a:pt x="607237" y="1507428"/>
                  <a:pt x="611364" y="1504003"/>
                </a:cubicBezTo>
                <a:lnTo>
                  <a:pt x="612080" y="1503487"/>
                </a:lnTo>
                <a:lnTo>
                  <a:pt x="670816" y="1505096"/>
                </a:lnTo>
                <a:lnTo>
                  <a:pt x="681677" y="1510646"/>
                </a:lnTo>
                <a:cubicBezTo>
                  <a:pt x="702214" y="1513881"/>
                  <a:pt x="734799" y="1506720"/>
                  <a:pt x="721284" y="1506479"/>
                </a:cubicBezTo>
                <a:lnTo>
                  <a:pt x="670816" y="1505096"/>
                </a:lnTo>
                <a:lnTo>
                  <a:pt x="667309" y="1503304"/>
                </a:lnTo>
                <a:lnTo>
                  <a:pt x="667939" y="1501498"/>
                </a:lnTo>
                <a:lnTo>
                  <a:pt x="659361" y="1495065"/>
                </a:lnTo>
                <a:lnTo>
                  <a:pt x="654609" y="1496954"/>
                </a:lnTo>
                <a:lnTo>
                  <a:pt x="617139" y="1499836"/>
                </a:lnTo>
                <a:lnTo>
                  <a:pt x="622627" y="1495876"/>
                </a:lnTo>
                <a:lnTo>
                  <a:pt x="635559" y="1496954"/>
                </a:lnTo>
                <a:lnTo>
                  <a:pt x="658784" y="1494632"/>
                </a:lnTo>
                <a:lnTo>
                  <a:pt x="658167" y="1494169"/>
                </a:lnTo>
                <a:lnTo>
                  <a:pt x="646849" y="1487881"/>
                </a:lnTo>
                <a:lnTo>
                  <a:pt x="651703" y="1487903"/>
                </a:lnTo>
                <a:lnTo>
                  <a:pt x="669967" y="1490849"/>
                </a:lnTo>
                <a:lnTo>
                  <a:pt x="684621" y="1485023"/>
                </a:lnTo>
                <a:cubicBezTo>
                  <a:pt x="694502" y="1480585"/>
                  <a:pt x="704433" y="1476949"/>
                  <a:pt x="714934" y="1477904"/>
                </a:cubicBezTo>
                <a:cubicBezTo>
                  <a:pt x="715274" y="1477935"/>
                  <a:pt x="715940" y="1480133"/>
                  <a:pt x="716872" y="1483562"/>
                </a:cubicBezTo>
                <a:lnTo>
                  <a:pt x="717150" y="1484591"/>
                </a:lnTo>
                <a:lnTo>
                  <a:pt x="731192" y="1484644"/>
                </a:lnTo>
                <a:lnTo>
                  <a:pt x="717743" y="1486779"/>
                </a:lnTo>
                <a:lnTo>
                  <a:pt x="718109" y="1488129"/>
                </a:lnTo>
                <a:lnTo>
                  <a:pt x="705801" y="1489531"/>
                </a:lnTo>
                <a:lnTo>
                  <a:pt x="692228" y="1497356"/>
                </a:lnTo>
                <a:lnTo>
                  <a:pt x="718109" y="1500129"/>
                </a:lnTo>
                <a:lnTo>
                  <a:pt x="721888" y="1501209"/>
                </a:lnTo>
                <a:lnTo>
                  <a:pt x="725171" y="1511408"/>
                </a:lnTo>
                <a:cubicBezTo>
                  <a:pt x="726925" y="1516012"/>
                  <a:pt x="728824" y="1519973"/>
                  <a:pt x="730809" y="1522354"/>
                </a:cubicBezTo>
                <a:lnTo>
                  <a:pt x="740705" y="1527582"/>
                </a:lnTo>
                <a:lnTo>
                  <a:pt x="749182" y="1525977"/>
                </a:lnTo>
                <a:cubicBezTo>
                  <a:pt x="754760" y="1526463"/>
                  <a:pt x="760300" y="1528059"/>
                  <a:pt x="766529" y="1529305"/>
                </a:cubicBezTo>
                <a:lnTo>
                  <a:pt x="744689" y="1529686"/>
                </a:lnTo>
                <a:lnTo>
                  <a:pt x="748380" y="1531636"/>
                </a:lnTo>
                <a:lnTo>
                  <a:pt x="759650" y="1534353"/>
                </a:lnTo>
                <a:lnTo>
                  <a:pt x="736056" y="1533915"/>
                </a:lnTo>
                <a:lnTo>
                  <a:pt x="715838" y="1533561"/>
                </a:lnTo>
                <a:lnTo>
                  <a:pt x="699854" y="1542005"/>
                </a:lnTo>
                <a:cubicBezTo>
                  <a:pt x="697869" y="1544386"/>
                  <a:pt x="695970" y="1548347"/>
                  <a:pt x="694216" y="1552951"/>
                </a:cubicBezTo>
                <a:lnTo>
                  <a:pt x="691801" y="1560454"/>
                </a:lnTo>
                <a:lnTo>
                  <a:pt x="699258" y="1560772"/>
                </a:lnTo>
                <a:lnTo>
                  <a:pt x="709379" y="1557880"/>
                </a:lnTo>
                <a:cubicBezTo>
                  <a:pt x="713773" y="1556122"/>
                  <a:pt x="717757" y="1552947"/>
                  <a:pt x="721825" y="1550212"/>
                </a:cubicBezTo>
                <a:lnTo>
                  <a:pt x="729113" y="1547381"/>
                </a:lnTo>
                <a:lnTo>
                  <a:pt x="728811" y="1545570"/>
                </a:lnTo>
                <a:cubicBezTo>
                  <a:pt x="734560" y="1540779"/>
                  <a:pt x="743905" y="1546476"/>
                  <a:pt x="751036" y="1548745"/>
                </a:cubicBezTo>
                <a:lnTo>
                  <a:pt x="756412" y="1550896"/>
                </a:lnTo>
                <a:lnTo>
                  <a:pt x="754363" y="1551301"/>
                </a:lnTo>
                <a:lnTo>
                  <a:pt x="754944" y="1551550"/>
                </a:lnTo>
                <a:lnTo>
                  <a:pt x="757472" y="1551320"/>
                </a:lnTo>
                <a:lnTo>
                  <a:pt x="756412" y="1550896"/>
                </a:lnTo>
                <a:lnTo>
                  <a:pt x="760051" y="1550177"/>
                </a:lnTo>
                <a:lnTo>
                  <a:pt x="785552" y="1548768"/>
                </a:lnTo>
                <a:lnTo>
                  <a:pt x="786094" y="1548718"/>
                </a:lnTo>
                <a:lnTo>
                  <a:pt x="801836" y="1545570"/>
                </a:lnTo>
                <a:lnTo>
                  <a:pt x="808096" y="1546092"/>
                </a:lnTo>
                <a:lnTo>
                  <a:pt x="848478" y="1540203"/>
                </a:lnTo>
                <a:lnTo>
                  <a:pt x="849461" y="1539220"/>
                </a:lnTo>
                <a:lnTo>
                  <a:pt x="853846" y="1539420"/>
                </a:lnTo>
                <a:lnTo>
                  <a:pt x="910991" y="1531086"/>
                </a:lnTo>
                <a:cubicBezTo>
                  <a:pt x="916727" y="1530386"/>
                  <a:pt x="899928" y="1534447"/>
                  <a:pt x="894322" y="1535849"/>
                </a:cubicBezTo>
                <a:lnTo>
                  <a:pt x="875044" y="1540385"/>
                </a:lnTo>
                <a:lnTo>
                  <a:pt x="897195" y="1541394"/>
                </a:lnTo>
                <a:cubicBezTo>
                  <a:pt x="913107" y="1542118"/>
                  <a:pt x="928982" y="1543177"/>
                  <a:pt x="944711" y="1545570"/>
                </a:cubicBezTo>
                <a:cubicBezTo>
                  <a:pt x="953480" y="1546904"/>
                  <a:pt x="961872" y="1549820"/>
                  <a:pt x="970225" y="1552928"/>
                </a:cubicBezTo>
                <a:lnTo>
                  <a:pt x="979589" y="1556082"/>
                </a:lnTo>
                <a:lnTo>
                  <a:pt x="890736" y="1555095"/>
                </a:lnTo>
                <a:cubicBezTo>
                  <a:pt x="886373" y="1555002"/>
                  <a:pt x="882375" y="1552385"/>
                  <a:pt x="878036" y="1551920"/>
                </a:cubicBezTo>
                <a:lnTo>
                  <a:pt x="844248" y="1549104"/>
                </a:lnTo>
                <a:lnTo>
                  <a:pt x="833307" y="1553359"/>
                </a:lnTo>
                <a:lnTo>
                  <a:pt x="811141" y="1562595"/>
                </a:lnTo>
                <a:lnTo>
                  <a:pt x="811512" y="1563853"/>
                </a:lnTo>
                <a:lnTo>
                  <a:pt x="814154" y="1564230"/>
                </a:lnTo>
                <a:lnTo>
                  <a:pt x="811629" y="1564249"/>
                </a:lnTo>
                <a:lnTo>
                  <a:pt x="812020" y="1565579"/>
                </a:lnTo>
                <a:lnTo>
                  <a:pt x="814421" y="1565681"/>
                </a:lnTo>
                <a:lnTo>
                  <a:pt x="816290" y="1565863"/>
                </a:lnTo>
                <a:lnTo>
                  <a:pt x="853841" y="1557280"/>
                </a:lnTo>
                <a:lnTo>
                  <a:pt x="847605" y="1562382"/>
                </a:lnTo>
                <a:lnTo>
                  <a:pt x="832739" y="1565813"/>
                </a:lnTo>
                <a:lnTo>
                  <a:pt x="836723" y="1567853"/>
                </a:lnTo>
                <a:lnTo>
                  <a:pt x="840472" y="1568218"/>
                </a:lnTo>
                <a:lnTo>
                  <a:pt x="847605" y="1562382"/>
                </a:lnTo>
                <a:lnTo>
                  <a:pt x="849079" y="1562042"/>
                </a:lnTo>
                <a:lnTo>
                  <a:pt x="849869" y="1566988"/>
                </a:lnTo>
                <a:lnTo>
                  <a:pt x="846103" y="1568161"/>
                </a:lnTo>
                <a:lnTo>
                  <a:pt x="845278" y="1568686"/>
                </a:lnTo>
                <a:lnTo>
                  <a:pt x="850217" y="1569167"/>
                </a:lnTo>
                <a:lnTo>
                  <a:pt x="849869" y="1566988"/>
                </a:lnTo>
                <a:lnTo>
                  <a:pt x="865747" y="1562042"/>
                </a:lnTo>
                <a:lnTo>
                  <a:pt x="863818" y="1567294"/>
                </a:lnTo>
                <a:lnTo>
                  <a:pt x="899598" y="1565056"/>
                </a:lnTo>
                <a:cubicBezTo>
                  <a:pt x="910388" y="1565325"/>
                  <a:pt x="918018" y="1566866"/>
                  <a:pt x="924428" y="1569946"/>
                </a:cubicBezTo>
                <a:lnTo>
                  <a:pt x="929431" y="1573985"/>
                </a:lnTo>
                <a:lnTo>
                  <a:pt x="971323" y="1575007"/>
                </a:lnTo>
                <a:lnTo>
                  <a:pt x="973286" y="1570970"/>
                </a:lnTo>
                <a:cubicBezTo>
                  <a:pt x="981156" y="1569494"/>
                  <a:pt x="989060" y="1570977"/>
                  <a:pt x="996997" y="1572880"/>
                </a:cubicBezTo>
                <a:lnTo>
                  <a:pt x="1014529" y="1576135"/>
                </a:lnTo>
                <a:lnTo>
                  <a:pt x="1049692" y="1572655"/>
                </a:lnTo>
                <a:lnTo>
                  <a:pt x="995511" y="1561445"/>
                </a:lnTo>
                <a:lnTo>
                  <a:pt x="979589" y="1556082"/>
                </a:lnTo>
                <a:lnTo>
                  <a:pt x="1158142" y="1558066"/>
                </a:lnTo>
                <a:lnTo>
                  <a:pt x="1159185" y="1557697"/>
                </a:lnTo>
                <a:lnTo>
                  <a:pt x="1160611" y="1548745"/>
                </a:lnTo>
                <a:cubicBezTo>
                  <a:pt x="1162880" y="1547383"/>
                  <a:pt x="1164965" y="1549015"/>
                  <a:pt x="1167027" y="1551362"/>
                </a:cubicBezTo>
                <a:lnTo>
                  <a:pt x="1173278" y="1558234"/>
                </a:lnTo>
                <a:lnTo>
                  <a:pt x="1159125" y="1558077"/>
                </a:lnTo>
                <a:lnTo>
                  <a:pt x="1159135" y="1558014"/>
                </a:lnTo>
                <a:lnTo>
                  <a:pt x="1159043" y="1558076"/>
                </a:lnTo>
                <a:lnTo>
                  <a:pt x="1159125" y="1558077"/>
                </a:lnTo>
                <a:lnTo>
                  <a:pt x="1159079" y="1558367"/>
                </a:lnTo>
                <a:lnTo>
                  <a:pt x="1158465" y="1561889"/>
                </a:lnTo>
                <a:lnTo>
                  <a:pt x="1171058" y="1560642"/>
                </a:lnTo>
                <a:lnTo>
                  <a:pt x="1157753" y="1565975"/>
                </a:lnTo>
                <a:lnTo>
                  <a:pt x="1157436" y="1567795"/>
                </a:lnTo>
                <a:lnTo>
                  <a:pt x="1149526" y="1569273"/>
                </a:lnTo>
                <a:lnTo>
                  <a:pt x="1145515" y="1570881"/>
                </a:lnTo>
                <a:lnTo>
                  <a:pt x="1129794" y="1578692"/>
                </a:lnTo>
                <a:lnTo>
                  <a:pt x="1146598" y="1583383"/>
                </a:lnTo>
                <a:cubicBezTo>
                  <a:pt x="1152504" y="1584676"/>
                  <a:pt x="1153890" y="1584934"/>
                  <a:pt x="1146523" y="1583585"/>
                </a:cubicBezTo>
                <a:lnTo>
                  <a:pt x="1126999" y="1580080"/>
                </a:lnTo>
                <a:lnTo>
                  <a:pt x="1111398" y="1587832"/>
                </a:lnTo>
                <a:cubicBezTo>
                  <a:pt x="1104654" y="1590317"/>
                  <a:pt x="1097111" y="1589420"/>
                  <a:pt x="1089967" y="1590214"/>
                </a:cubicBezTo>
                <a:lnTo>
                  <a:pt x="1116076" y="1578120"/>
                </a:lnTo>
                <a:lnTo>
                  <a:pt x="1101581" y="1575517"/>
                </a:lnTo>
                <a:lnTo>
                  <a:pt x="1084145" y="1579783"/>
                </a:lnTo>
                <a:lnTo>
                  <a:pt x="1087586" y="1580495"/>
                </a:lnTo>
                <a:cubicBezTo>
                  <a:pt x="1071711" y="1582612"/>
                  <a:pt x="1055970" y="1586374"/>
                  <a:pt x="1039961" y="1586845"/>
                </a:cubicBezTo>
                <a:cubicBezTo>
                  <a:pt x="1019834" y="1587437"/>
                  <a:pt x="999761" y="1584352"/>
                  <a:pt x="979636" y="1583670"/>
                </a:cubicBezTo>
                <a:lnTo>
                  <a:pt x="970143" y="1583433"/>
                </a:lnTo>
                <a:lnTo>
                  <a:pt x="970170" y="1580526"/>
                </a:lnTo>
                <a:lnTo>
                  <a:pt x="968523" y="1580689"/>
                </a:lnTo>
                <a:lnTo>
                  <a:pt x="933512" y="1577279"/>
                </a:lnTo>
                <a:lnTo>
                  <a:pt x="940208" y="1582684"/>
                </a:lnTo>
                <a:lnTo>
                  <a:pt x="918545" y="1582143"/>
                </a:lnTo>
                <a:lnTo>
                  <a:pt x="919401" y="1583144"/>
                </a:lnTo>
                <a:lnTo>
                  <a:pt x="902606" y="1581744"/>
                </a:lnTo>
                <a:lnTo>
                  <a:pt x="871289" y="1580961"/>
                </a:lnTo>
                <a:lnTo>
                  <a:pt x="870664" y="1580487"/>
                </a:lnTo>
                <a:lnTo>
                  <a:pt x="865567" y="1580434"/>
                </a:lnTo>
                <a:lnTo>
                  <a:pt x="866757" y="1580848"/>
                </a:lnTo>
                <a:lnTo>
                  <a:pt x="852636" y="1580495"/>
                </a:lnTo>
                <a:lnTo>
                  <a:pt x="836887" y="1583263"/>
                </a:lnTo>
                <a:lnTo>
                  <a:pt x="842428" y="1583969"/>
                </a:lnTo>
                <a:lnTo>
                  <a:pt x="836312" y="1583364"/>
                </a:lnTo>
                <a:lnTo>
                  <a:pt x="834785" y="1583632"/>
                </a:lnTo>
                <a:cubicBezTo>
                  <a:pt x="830484" y="1583872"/>
                  <a:pt x="826215" y="1583586"/>
                  <a:pt x="823022" y="1582197"/>
                </a:cubicBezTo>
                <a:lnTo>
                  <a:pt x="822930" y="1582058"/>
                </a:lnTo>
                <a:lnTo>
                  <a:pt x="820504" y="1583474"/>
                </a:lnTo>
                <a:cubicBezTo>
                  <a:pt x="819253" y="1584169"/>
                  <a:pt x="820476" y="1583420"/>
                  <a:pt x="822293" y="1582277"/>
                </a:cubicBezTo>
                <a:lnTo>
                  <a:pt x="822683" y="1582017"/>
                </a:lnTo>
                <a:lnTo>
                  <a:pt x="785167" y="1578307"/>
                </a:lnTo>
                <a:cubicBezTo>
                  <a:pt x="796279" y="1575926"/>
                  <a:pt x="829863" y="1571525"/>
                  <a:pt x="818504" y="1571164"/>
                </a:cubicBezTo>
                <a:lnTo>
                  <a:pt x="791894" y="1571439"/>
                </a:lnTo>
                <a:lnTo>
                  <a:pt x="785576" y="1572883"/>
                </a:lnTo>
                <a:lnTo>
                  <a:pt x="789854" y="1571460"/>
                </a:lnTo>
                <a:lnTo>
                  <a:pt x="775547" y="1571608"/>
                </a:lnTo>
                <a:lnTo>
                  <a:pt x="773494" y="1571843"/>
                </a:lnTo>
                <a:lnTo>
                  <a:pt x="779229" y="1573755"/>
                </a:lnTo>
                <a:lnTo>
                  <a:pt x="779020" y="1574382"/>
                </a:lnTo>
                <a:lnTo>
                  <a:pt x="785576" y="1572883"/>
                </a:lnTo>
                <a:lnTo>
                  <a:pt x="783679" y="1573514"/>
                </a:lnTo>
                <a:lnTo>
                  <a:pt x="778974" y="1574519"/>
                </a:lnTo>
                <a:lnTo>
                  <a:pt x="776963" y="1580552"/>
                </a:lnTo>
                <a:lnTo>
                  <a:pt x="756660" y="1581604"/>
                </a:lnTo>
                <a:lnTo>
                  <a:pt x="752885" y="1582253"/>
                </a:lnTo>
                <a:lnTo>
                  <a:pt x="744222" y="1581601"/>
                </a:lnTo>
                <a:lnTo>
                  <a:pt x="742521" y="1584034"/>
                </a:lnTo>
                <a:lnTo>
                  <a:pt x="752885" y="1582253"/>
                </a:lnTo>
                <a:lnTo>
                  <a:pt x="766529" y="1583280"/>
                </a:lnTo>
                <a:lnTo>
                  <a:pt x="776614" y="1581599"/>
                </a:lnTo>
                <a:lnTo>
                  <a:pt x="776054" y="1583280"/>
                </a:lnTo>
                <a:cubicBezTo>
                  <a:pt x="768116" y="1583809"/>
                  <a:pt x="752436" y="1585860"/>
                  <a:pt x="740628" y="1587151"/>
                </a:cubicBezTo>
                <a:lnTo>
                  <a:pt x="740325" y="1587176"/>
                </a:lnTo>
                <a:lnTo>
                  <a:pt x="738336" y="1590020"/>
                </a:lnTo>
                <a:cubicBezTo>
                  <a:pt x="729497" y="1594930"/>
                  <a:pt x="722010" y="1590322"/>
                  <a:pt x="716110" y="1583615"/>
                </a:cubicBezTo>
                <a:lnTo>
                  <a:pt x="712994" y="1579243"/>
                </a:lnTo>
                <a:lnTo>
                  <a:pt x="705402" y="1578385"/>
                </a:lnTo>
                <a:lnTo>
                  <a:pt x="700236" y="1580495"/>
                </a:lnTo>
                <a:lnTo>
                  <a:pt x="701460" y="1577939"/>
                </a:lnTo>
                <a:lnTo>
                  <a:pt x="687130" y="1576319"/>
                </a:lnTo>
                <a:lnTo>
                  <a:pt x="687828" y="1573743"/>
                </a:lnTo>
                <a:lnTo>
                  <a:pt x="676956" y="1575169"/>
                </a:lnTo>
                <a:lnTo>
                  <a:pt x="687130" y="1576319"/>
                </a:lnTo>
                <a:lnTo>
                  <a:pt x="686586" y="1578328"/>
                </a:lnTo>
                <a:lnTo>
                  <a:pt x="700236" y="1580495"/>
                </a:lnTo>
                <a:lnTo>
                  <a:pt x="685984" y="1580549"/>
                </a:lnTo>
                <a:lnTo>
                  <a:pt x="685917" y="1580797"/>
                </a:lnTo>
                <a:cubicBezTo>
                  <a:pt x="684985" y="1584226"/>
                  <a:pt x="684319" y="1586424"/>
                  <a:pt x="683979" y="1586455"/>
                </a:cubicBezTo>
                <a:cubicBezTo>
                  <a:pt x="673478" y="1587409"/>
                  <a:pt x="663547" y="1583773"/>
                  <a:pt x="653666" y="1579336"/>
                </a:cubicBezTo>
                <a:lnTo>
                  <a:pt x="644828" y="1575822"/>
                </a:lnTo>
                <a:lnTo>
                  <a:pt x="636814" y="1577143"/>
                </a:lnTo>
                <a:lnTo>
                  <a:pt x="636701" y="1578895"/>
                </a:lnTo>
                <a:lnTo>
                  <a:pt x="649054" y="1581092"/>
                </a:lnTo>
                <a:cubicBezTo>
                  <a:pt x="660912" y="1584715"/>
                  <a:pt x="632655" y="1602563"/>
                  <a:pt x="620479" y="1604905"/>
                </a:cubicBezTo>
                <a:cubicBezTo>
                  <a:pt x="608891" y="1607134"/>
                  <a:pt x="598504" y="1596181"/>
                  <a:pt x="587141" y="1592999"/>
                </a:cubicBezTo>
                <a:lnTo>
                  <a:pt x="577009" y="1591157"/>
                </a:lnTo>
                <a:lnTo>
                  <a:pt x="573168" y="1592536"/>
                </a:lnTo>
                <a:cubicBezTo>
                  <a:pt x="561631" y="1596680"/>
                  <a:pt x="549990" y="1600384"/>
                  <a:pt x="537929" y="1602330"/>
                </a:cubicBezTo>
                <a:cubicBezTo>
                  <a:pt x="528296" y="1603884"/>
                  <a:pt x="506987" y="1605446"/>
                  <a:pt x="509354" y="1595980"/>
                </a:cubicBezTo>
                <a:cubicBezTo>
                  <a:pt x="510962" y="1589547"/>
                  <a:pt x="516471" y="1585566"/>
                  <a:pt x="523189" y="1582802"/>
                </a:cubicBezTo>
                <a:lnTo>
                  <a:pt x="526572" y="1581860"/>
                </a:lnTo>
                <a:lnTo>
                  <a:pt x="491891" y="1585855"/>
                </a:lnTo>
                <a:lnTo>
                  <a:pt x="473595" y="1584746"/>
                </a:lnTo>
                <a:lnTo>
                  <a:pt x="468079" y="1595980"/>
                </a:lnTo>
                <a:lnTo>
                  <a:pt x="462926" y="1584099"/>
                </a:lnTo>
                <a:lnTo>
                  <a:pt x="437514" y="1582559"/>
                </a:lnTo>
                <a:lnTo>
                  <a:pt x="460778" y="1579147"/>
                </a:lnTo>
                <a:lnTo>
                  <a:pt x="459993" y="1577335"/>
                </a:lnTo>
                <a:lnTo>
                  <a:pt x="459915" y="1577219"/>
                </a:lnTo>
                <a:lnTo>
                  <a:pt x="454650" y="1577001"/>
                </a:lnTo>
                <a:lnTo>
                  <a:pt x="448352" y="1575124"/>
                </a:lnTo>
                <a:lnTo>
                  <a:pt x="446253" y="1575533"/>
                </a:lnTo>
                <a:lnTo>
                  <a:pt x="447103" y="1574751"/>
                </a:lnTo>
                <a:lnTo>
                  <a:pt x="420575" y="1566841"/>
                </a:lnTo>
                <a:lnTo>
                  <a:pt x="420663" y="1566431"/>
                </a:lnTo>
                <a:lnTo>
                  <a:pt x="420351" y="1566393"/>
                </a:lnTo>
                <a:lnTo>
                  <a:pt x="419329" y="1562294"/>
                </a:lnTo>
                <a:lnTo>
                  <a:pt x="395054" y="1557880"/>
                </a:lnTo>
                <a:lnTo>
                  <a:pt x="406153" y="1565808"/>
                </a:lnTo>
                <a:lnTo>
                  <a:pt x="389782" y="1569596"/>
                </a:lnTo>
                <a:lnTo>
                  <a:pt x="380617" y="1570250"/>
                </a:lnTo>
                <a:lnTo>
                  <a:pt x="380617" y="1531125"/>
                </a:lnTo>
                <a:lnTo>
                  <a:pt x="384475" y="1531601"/>
                </a:lnTo>
                <a:lnTo>
                  <a:pt x="438379" y="1539125"/>
                </a:lnTo>
                <a:lnTo>
                  <a:pt x="537929" y="1535655"/>
                </a:lnTo>
                <a:cubicBezTo>
                  <a:pt x="571915" y="1534277"/>
                  <a:pt x="588211" y="1533438"/>
                  <a:pt x="594691" y="1532937"/>
                </a:cubicBezTo>
                <a:lnTo>
                  <a:pt x="592690" y="1532298"/>
                </a:lnTo>
                <a:lnTo>
                  <a:pt x="600520" y="1532203"/>
                </a:lnTo>
                <a:lnTo>
                  <a:pt x="613992" y="1531968"/>
                </a:lnTo>
                <a:lnTo>
                  <a:pt x="610676" y="1531920"/>
                </a:lnTo>
                <a:lnTo>
                  <a:pt x="614343" y="1531962"/>
                </a:lnTo>
                <a:lnTo>
                  <a:pt x="627925" y="1531725"/>
                </a:lnTo>
                <a:lnTo>
                  <a:pt x="615602" y="1530801"/>
                </a:lnTo>
                <a:cubicBezTo>
                  <a:pt x="606337" y="1530302"/>
                  <a:pt x="591541" y="1529623"/>
                  <a:pt x="568884" y="1528704"/>
                </a:cubicBezTo>
                <a:cubicBezTo>
                  <a:pt x="403145" y="1521985"/>
                  <a:pt x="425159" y="1524264"/>
                  <a:pt x="398405" y="1522615"/>
                </a:cubicBezTo>
                <a:lnTo>
                  <a:pt x="380616" y="1521453"/>
                </a:lnTo>
                <a:lnTo>
                  <a:pt x="380616" y="1488778"/>
                </a:lnTo>
                <a:lnTo>
                  <a:pt x="389229" y="1484619"/>
                </a:lnTo>
                <a:lnTo>
                  <a:pt x="395466" y="1483452"/>
                </a:lnTo>
                <a:lnTo>
                  <a:pt x="388857" y="1485677"/>
                </a:lnTo>
                <a:cubicBezTo>
                  <a:pt x="389005" y="1488268"/>
                  <a:pt x="399951" y="1491443"/>
                  <a:pt x="406959" y="1493779"/>
                </a:cubicBezTo>
                <a:lnTo>
                  <a:pt x="420737" y="1494763"/>
                </a:lnTo>
                <a:lnTo>
                  <a:pt x="440291" y="1499287"/>
                </a:lnTo>
                <a:lnTo>
                  <a:pt x="442106" y="1499070"/>
                </a:lnTo>
                <a:lnTo>
                  <a:pt x="441948" y="1499288"/>
                </a:lnTo>
                <a:cubicBezTo>
                  <a:pt x="436635" y="1501685"/>
                  <a:pt x="429713" y="1503833"/>
                  <a:pt x="426009" y="1506479"/>
                </a:cubicBezTo>
                <a:cubicBezTo>
                  <a:pt x="437651" y="1504362"/>
                  <a:pt x="449122" y="1500824"/>
                  <a:pt x="460934" y="1500129"/>
                </a:cubicBezTo>
                <a:cubicBezTo>
                  <a:pt x="467360" y="1499751"/>
                  <a:pt x="475039" y="1507425"/>
                  <a:pt x="479984" y="1503304"/>
                </a:cubicBezTo>
                <a:lnTo>
                  <a:pt x="484946" y="1495936"/>
                </a:lnTo>
                <a:lnTo>
                  <a:pt x="489509" y="1500129"/>
                </a:lnTo>
                <a:lnTo>
                  <a:pt x="519340" y="1500946"/>
                </a:lnTo>
                <a:lnTo>
                  <a:pt x="521259" y="1503304"/>
                </a:lnTo>
                <a:cubicBezTo>
                  <a:pt x="525843" y="1506000"/>
                  <a:pt x="531129" y="1505411"/>
                  <a:pt x="536595" y="1504045"/>
                </a:cubicBezTo>
                <a:lnTo>
                  <a:pt x="542685" y="1502592"/>
                </a:lnTo>
                <a:lnTo>
                  <a:pt x="542674" y="1509892"/>
                </a:lnTo>
                <a:cubicBezTo>
                  <a:pt x="543269" y="1511800"/>
                  <a:pt x="544530" y="1512962"/>
                  <a:pt x="546659" y="1512829"/>
                </a:cubicBezTo>
                <a:cubicBezTo>
                  <a:pt x="566983" y="1511559"/>
                  <a:pt x="579280" y="1507589"/>
                  <a:pt x="586801" y="1502985"/>
                </a:cubicBezTo>
                <a:lnTo>
                  <a:pt x="586957" y="1502799"/>
                </a:lnTo>
                <a:lnTo>
                  <a:pt x="606974" y="1503347"/>
                </a:lnTo>
                <a:lnTo>
                  <a:pt x="611285" y="1498644"/>
                </a:lnTo>
                <a:lnTo>
                  <a:pt x="611452" y="1498218"/>
                </a:lnTo>
                <a:lnTo>
                  <a:pt x="610552" y="1496573"/>
                </a:lnTo>
                <a:lnTo>
                  <a:pt x="611764" y="1498122"/>
                </a:lnTo>
                <a:lnTo>
                  <a:pt x="613371" y="1496369"/>
                </a:lnTo>
                <a:lnTo>
                  <a:pt x="613756" y="1495939"/>
                </a:lnTo>
                <a:lnTo>
                  <a:pt x="610334" y="1496175"/>
                </a:lnTo>
                <a:lnTo>
                  <a:pt x="609575" y="1494789"/>
                </a:lnTo>
                <a:lnTo>
                  <a:pt x="614426" y="1495193"/>
                </a:lnTo>
                <a:lnTo>
                  <a:pt x="617058" y="1492261"/>
                </a:lnTo>
                <a:lnTo>
                  <a:pt x="609948" y="1491875"/>
                </a:lnTo>
                <a:lnTo>
                  <a:pt x="607832" y="1491604"/>
                </a:lnTo>
                <a:lnTo>
                  <a:pt x="603809" y="1484254"/>
                </a:lnTo>
                <a:cubicBezTo>
                  <a:pt x="597902" y="1479660"/>
                  <a:pt x="588992" y="1482137"/>
                  <a:pt x="581584" y="1481079"/>
                </a:cubicBezTo>
                <a:cubicBezTo>
                  <a:pt x="576292" y="1482137"/>
                  <a:pt x="570351" y="1481910"/>
                  <a:pt x="564735" y="1482325"/>
                </a:cubicBezTo>
                <a:lnTo>
                  <a:pt x="561223" y="1483528"/>
                </a:lnTo>
                <a:lnTo>
                  <a:pt x="554144" y="1481557"/>
                </a:lnTo>
                <a:cubicBezTo>
                  <a:pt x="547426" y="1478793"/>
                  <a:pt x="541917" y="1474811"/>
                  <a:pt x="540309" y="1468379"/>
                </a:cubicBezTo>
                <a:cubicBezTo>
                  <a:pt x="539126" y="1463646"/>
                  <a:pt x="543861" y="1461670"/>
                  <a:pt x="550097" y="1461072"/>
                </a:cubicBezTo>
                <a:close/>
                <a:moveTo>
                  <a:pt x="186148" y="1460323"/>
                </a:moveTo>
                <a:lnTo>
                  <a:pt x="193699" y="1461077"/>
                </a:lnTo>
                <a:lnTo>
                  <a:pt x="193678" y="1471533"/>
                </a:lnTo>
                <a:lnTo>
                  <a:pt x="191321" y="1469176"/>
                </a:lnTo>
                <a:lnTo>
                  <a:pt x="186662" y="1465449"/>
                </a:lnTo>
                <a:close/>
                <a:moveTo>
                  <a:pt x="2810080" y="1459967"/>
                </a:moveTo>
                <a:cubicBezTo>
                  <a:pt x="2812821" y="1460008"/>
                  <a:pt x="2818049" y="1460863"/>
                  <a:pt x="2824273" y="1462042"/>
                </a:cubicBezTo>
                <a:lnTo>
                  <a:pt x="2837061" y="1464466"/>
                </a:lnTo>
                <a:lnTo>
                  <a:pt x="2824157" y="1467837"/>
                </a:lnTo>
                <a:lnTo>
                  <a:pt x="2810817" y="1462769"/>
                </a:lnTo>
                <a:cubicBezTo>
                  <a:pt x="2807088" y="1460697"/>
                  <a:pt x="2807340" y="1459926"/>
                  <a:pt x="2810080" y="1459967"/>
                </a:cubicBezTo>
                <a:close/>
                <a:moveTo>
                  <a:pt x="179964" y="1459706"/>
                </a:moveTo>
                <a:lnTo>
                  <a:pt x="181656" y="1459875"/>
                </a:lnTo>
                <a:lnTo>
                  <a:pt x="183225" y="1462700"/>
                </a:lnTo>
                <a:lnTo>
                  <a:pt x="181974" y="1461699"/>
                </a:lnTo>
                <a:lnTo>
                  <a:pt x="181170" y="1460708"/>
                </a:lnTo>
                <a:close/>
                <a:moveTo>
                  <a:pt x="2559992" y="1459594"/>
                </a:moveTo>
                <a:cubicBezTo>
                  <a:pt x="2559992" y="1455778"/>
                  <a:pt x="2565732" y="1465462"/>
                  <a:pt x="2569517" y="1465944"/>
                </a:cubicBezTo>
                <a:lnTo>
                  <a:pt x="2638654" y="1472592"/>
                </a:lnTo>
                <a:lnTo>
                  <a:pt x="2631041" y="1475773"/>
                </a:lnTo>
                <a:cubicBezTo>
                  <a:pt x="2628485" y="1477726"/>
                  <a:pt x="2626059" y="1480108"/>
                  <a:pt x="2623492" y="1481819"/>
                </a:cubicBezTo>
                <a:lnTo>
                  <a:pt x="2610835" y="1490860"/>
                </a:lnTo>
                <a:lnTo>
                  <a:pt x="2590182" y="1487664"/>
                </a:lnTo>
                <a:cubicBezTo>
                  <a:pt x="2584932" y="1485761"/>
                  <a:pt x="2580202" y="1481911"/>
                  <a:pt x="2569517" y="1472294"/>
                </a:cubicBezTo>
                <a:cubicBezTo>
                  <a:pt x="2565584" y="1468754"/>
                  <a:pt x="2559992" y="1464886"/>
                  <a:pt x="2559992" y="1459594"/>
                </a:cubicBezTo>
                <a:close/>
                <a:moveTo>
                  <a:pt x="2261542" y="1459594"/>
                </a:moveTo>
                <a:cubicBezTo>
                  <a:pt x="2263659" y="1467002"/>
                  <a:pt x="2266023" y="1474344"/>
                  <a:pt x="2267892" y="1481819"/>
                </a:cubicBezTo>
                <a:lnTo>
                  <a:pt x="2267924" y="1485231"/>
                </a:lnTo>
                <a:lnTo>
                  <a:pt x="2237988" y="1485980"/>
                </a:lnTo>
                <a:lnTo>
                  <a:pt x="2239717" y="1484584"/>
                </a:lnTo>
                <a:cubicBezTo>
                  <a:pt x="2245626" y="1478154"/>
                  <a:pt x="2252254" y="1469913"/>
                  <a:pt x="2261542" y="1459594"/>
                </a:cubicBezTo>
                <a:close/>
                <a:moveTo>
                  <a:pt x="2857039" y="1458771"/>
                </a:moveTo>
                <a:cubicBezTo>
                  <a:pt x="2860172" y="1457886"/>
                  <a:pt x="2860199" y="1457951"/>
                  <a:pt x="2855267" y="1459594"/>
                </a:cubicBezTo>
                <a:lnTo>
                  <a:pt x="2838060" y="1464655"/>
                </a:lnTo>
                <a:lnTo>
                  <a:pt x="2837061" y="1464466"/>
                </a:lnTo>
                <a:lnTo>
                  <a:pt x="2840170" y="1463653"/>
                </a:lnTo>
                <a:cubicBezTo>
                  <a:pt x="2847666" y="1461494"/>
                  <a:pt x="2853906" y="1459657"/>
                  <a:pt x="2857039" y="1458771"/>
                </a:cubicBezTo>
                <a:close/>
                <a:moveTo>
                  <a:pt x="3150805" y="1458637"/>
                </a:moveTo>
                <a:cubicBezTo>
                  <a:pt x="3157040" y="1458038"/>
                  <a:pt x="3164776" y="1458817"/>
                  <a:pt x="3169592" y="1459594"/>
                </a:cubicBezTo>
                <a:cubicBezTo>
                  <a:pt x="3193714" y="1463485"/>
                  <a:pt x="3216159" y="1474411"/>
                  <a:pt x="3239442" y="1481819"/>
                </a:cubicBezTo>
                <a:lnTo>
                  <a:pt x="3227607" y="1490359"/>
                </a:lnTo>
                <a:lnTo>
                  <a:pt x="3210656" y="1489441"/>
                </a:lnTo>
                <a:lnTo>
                  <a:pt x="3208540" y="1489170"/>
                </a:lnTo>
                <a:lnTo>
                  <a:pt x="3204517" y="1481819"/>
                </a:lnTo>
                <a:cubicBezTo>
                  <a:pt x="3198610" y="1477225"/>
                  <a:pt x="3189700" y="1479702"/>
                  <a:pt x="3182292" y="1478644"/>
                </a:cubicBezTo>
                <a:cubicBezTo>
                  <a:pt x="3177000" y="1479703"/>
                  <a:pt x="3171059" y="1479475"/>
                  <a:pt x="3165443" y="1479890"/>
                </a:cubicBezTo>
                <a:lnTo>
                  <a:pt x="3161931" y="1481093"/>
                </a:lnTo>
                <a:lnTo>
                  <a:pt x="3154852" y="1479122"/>
                </a:lnTo>
                <a:cubicBezTo>
                  <a:pt x="3148134" y="1476358"/>
                  <a:pt x="3142625" y="1472377"/>
                  <a:pt x="3141017" y="1465944"/>
                </a:cubicBezTo>
                <a:cubicBezTo>
                  <a:pt x="3139834" y="1461211"/>
                  <a:pt x="3144569" y="1459235"/>
                  <a:pt x="3150805" y="1458637"/>
                </a:cubicBezTo>
                <a:close/>
                <a:moveTo>
                  <a:pt x="177033" y="1457270"/>
                </a:moveTo>
                <a:lnTo>
                  <a:pt x="179964" y="1459706"/>
                </a:lnTo>
                <a:lnTo>
                  <a:pt x="179414" y="1459651"/>
                </a:lnTo>
                <a:lnTo>
                  <a:pt x="181974" y="1461699"/>
                </a:lnTo>
                <a:lnTo>
                  <a:pt x="184177" y="1464413"/>
                </a:lnTo>
                <a:lnTo>
                  <a:pt x="183225" y="1462700"/>
                </a:lnTo>
                <a:lnTo>
                  <a:pt x="186662" y="1465449"/>
                </a:lnTo>
                <a:lnTo>
                  <a:pt x="187503" y="1473821"/>
                </a:lnTo>
                <a:lnTo>
                  <a:pt x="188861" y="1479793"/>
                </a:lnTo>
                <a:lnTo>
                  <a:pt x="184177" y="1473938"/>
                </a:lnTo>
                <a:cubicBezTo>
                  <a:pt x="180772" y="1468944"/>
                  <a:pt x="177033" y="1463315"/>
                  <a:pt x="177033" y="1457270"/>
                </a:cubicBezTo>
                <a:close/>
                <a:moveTo>
                  <a:pt x="1543255" y="1456442"/>
                </a:moveTo>
                <a:cubicBezTo>
                  <a:pt x="1545996" y="1456483"/>
                  <a:pt x="1551224" y="1457338"/>
                  <a:pt x="1557448" y="1458517"/>
                </a:cubicBezTo>
                <a:lnTo>
                  <a:pt x="1570236" y="1460941"/>
                </a:lnTo>
                <a:lnTo>
                  <a:pt x="1557332" y="1464312"/>
                </a:lnTo>
                <a:lnTo>
                  <a:pt x="1543992" y="1459244"/>
                </a:lnTo>
                <a:cubicBezTo>
                  <a:pt x="1540263" y="1457172"/>
                  <a:pt x="1540515" y="1456401"/>
                  <a:pt x="1543255" y="1456442"/>
                </a:cubicBezTo>
                <a:close/>
                <a:moveTo>
                  <a:pt x="1293167" y="1456069"/>
                </a:moveTo>
                <a:cubicBezTo>
                  <a:pt x="1293167" y="1452253"/>
                  <a:pt x="1298907" y="1461937"/>
                  <a:pt x="1302692" y="1462419"/>
                </a:cubicBezTo>
                <a:lnTo>
                  <a:pt x="1371829" y="1469067"/>
                </a:lnTo>
                <a:lnTo>
                  <a:pt x="1364216" y="1472248"/>
                </a:lnTo>
                <a:cubicBezTo>
                  <a:pt x="1361660" y="1474201"/>
                  <a:pt x="1359234" y="1476583"/>
                  <a:pt x="1356667" y="1478294"/>
                </a:cubicBezTo>
                <a:lnTo>
                  <a:pt x="1344010" y="1487335"/>
                </a:lnTo>
                <a:lnTo>
                  <a:pt x="1323357" y="1484139"/>
                </a:lnTo>
                <a:cubicBezTo>
                  <a:pt x="1318107" y="1482236"/>
                  <a:pt x="1313377" y="1478386"/>
                  <a:pt x="1302692" y="1468769"/>
                </a:cubicBezTo>
                <a:cubicBezTo>
                  <a:pt x="1298759" y="1465229"/>
                  <a:pt x="1293167" y="1461361"/>
                  <a:pt x="1293167" y="1456069"/>
                </a:cubicBezTo>
                <a:close/>
                <a:moveTo>
                  <a:pt x="994717" y="1456069"/>
                </a:moveTo>
                <a:cubicBezTo>
                  <a:pt x="996834" y="1463477"/>
                  <a:pt x="999198" y="1470819"/>
                  <a:pt x="1001067" y="1478294"/>
                </a:cubicBezTo>
                <a:lnTo>
                  <a:pt x="1001099" y="1481706"/>
                </a:lnTo>
                <a:lnTo>
                  <a:pt x="971164" y="1482455"/>
                </a:lnTo>
                <a:lnTo>
                  <a:pt x="972892" y="1481059"/>
                </a:lnTo>
                <a:cubicBezTo>
                  <a:pt x="978801" y="1474629"/>
                  <a:pt x="985429" y="1466388"/>
                  <a:pt x="994717" y="1456069"/>
                </a:cubicBezTo>
                <a:close/>
                <a:moveTo>
                  <a:pt x="1590214" y="1455246"/>
                </a:moveTo>
                <a:cubicBezTo>
                  <a:pt x="1593347" y="1454361"/>
                  <a:pt x="1593374" y="1454426"/>
                  <a:pt x="1588442" y="1456069"/>
                </a:cubicBezTo>
                <a:lnTo>
                  <a:pt x="1571235" y="1461130"/>
                </a:lnTo>
                <a:lnTo>
                  <a:pt x="1570236" y="1460941"/>
                </a:lnTo>
                <a:lnTo>
                  <a:pt x="1573345" y="1460128"/>
                </a:lnTo>
                <a:cubicBezTo>
                  <a:pt x="1580841" y="1457969"/>
                  <a:pt x="1587081" y="1456132"/>
                  <a:pt x="1590214" y="1455246"/>
                </a:cubicBezTo>
                <a:close/>
                <a:moveTo>
                  <a:pt x="1883980" y="1455112"/>
                </a:moveTo>
                <a:cubicBezTo>
                  <a:pt x="1890215" y="1454513"/>
                  <a:pt x="1897951" y="1455292"/>
                  <a:pt x="1902767" y="1456069"/>
                </a:cubicBezTo>
                <a:cubicBezTo>
                  <a:pt x="1926889" y="1459960"/>
                  <a:pt x="1949334" y="1470886"/>
                  <a:pt x="1972617" y="1478294"/>
                </a:cubicBezTo>
                <a:lnTo>
                  <a:pt x="1960782" y="1486834"/>
                </a:lnTo>
                <a:lnTo>
                  <a:pt x="1943831" y="1485916"/>
                </a:lnTo>
                <a:lnTo>
                  <a:pt x="1941715" y="1485645"/>
                </a:lnTo>
                <a:lnTo>
                  <a:pt x="1937692" y="1478294"/>
                </a:lnTo>
                <a:cubicBezTo>
                  <a:pt x="1931785" y="1473700"/>
                  <a:pt x="1922875" y="1476177"/>
                  <a:pt x="1915467" y="1475119"/>
                </a:cubicBezTo>
                <a:cubicBezTo>
                  <a:pt x="1910175" y="1476178"/>
                  <a:pt x="1904234" y="1475950"/>
                  <a:pt x="1898618" y="1476365"/>
                </a:cubicBezTo>
                <a:lnTo>
                  <a:pt x="1895106" y="1477568"/>
                </a:lnTo>
                <a:lnTo>
                  <a:pt x="1888027" y="1475597"/>
                </a:lnTo>
                <a:cubicBezTo>
                  <a:pt x="1881309" y="1472833"/>
                  <a:pt x="1875800" y="1468852"/>
                  <a:pt x="1874192" y="1462419"/>
                </a:cubicBezTo>
                <a:cubicBezTo>
                  <a:pt x="1873009" y="1457686"/>
                  <a:pt x="1877744" y="1455710"/>
                  <a:pt x="1883980" y="1455112"/>
                </a:cubicBezTo>
                <a:close/>
                <a:moveTo>
                  <a:pt x="4940448" y="1454388"/>
                </a:moveTo>
                <a:cubicBezTo>
                  <a:pt x="4946172" y="1451526"/>
                  <a:pt x="4941617" y="1468113"/>
                  <a:pt x="4938067" y="1473438"/>
                </a:cubicBezTo>
                <a:cubicBezTo>
                  <a:pt x="4935822" y="1476806"/>
                  <a:pt x="4935686" y="1465579"/>
                  <a:pt x="4935686" y="1461531"/>
                </a:cubicBezTo>
                <a:lnTo>
                  <a:pt x="4935850" y="1460382"/>
                </a:lnTo>
                <a:close/>
                <a:moveTo>
                  <a:pt x="4821464" y="1448336"/>
                </a:moveTo>
                <a:lnTo>
                  <a:pt x="4819004" y="1459150"/>
                </a:lnTo>
                <a:cubicBezTo>
                  <a:pt x="4818043" y="1461552"/>
                  <a:pt x="4817463" y="1461464"/>
                  <a:pt x="4817122" y="1459818"/>
                </a:cubicBezTo>
                <a:lnTo>
                  <a:pt x="4816825" y="1454134"/>
                </a:lnTo>
                <a:close/>
                <a:moveTo>
                  <a:pt x="71046" y="1447061"/>
                </a:moveTo>
                <a:lnTo>
                  <a:pt x="72548" y="1447685"/>
                </a:lnTo>
                <a:lnTo>
                  <a:pt x="74639" y="1464413"/>
                </a:lnTo>
                <a:cubicBezTo>
                  <a:pt x="76399" y="1468373"/>
                  <a:pt x="75411" y="1455345"/>
                  <a:pt x="76898" y="1449838"/>
                </a:cubicBezTo>
                <a:lnTo>
                  <a:pt x="77176" y="1449606"/>
                </a:lnTo>
                <a:lnTo>
                  <a:pt x="81110" y="1451239"/>
                </a:lnTo>
                <a:lnTo>
                  <a:pt x="82009" y="1453078"/>
                </a:lnTo>
                <a:cubicBezTo>
                  <a:pt x="84782" y="1461647"/>
                  <a:pt x="87813" y="1477890"/>
                  <a:pt x="88927" y="1483463"/>
                </a:cubicBezTo>
                <a:cubicBezTo>
                  <a:pt x="90514" y="1480288"/>
                  <a:pt x="91379" y="1471243"/>
                  <a:pt x="93689" y="1473938"/>
                </a:cubicBezTo>
                <a:cubicBezTo>
                  <a:pt x="99735" y="1480992"/>
                  <a:pt x="103876" y="1490865"/>
                  <a:pt x="103214" y="1500132"/>
                </a:cubicBezTo>
                <a:lnTo>
                  <a:pt x="103094" y="1500204"/>
                </a:lnTo>
                <a:lnTo>
                  <a:pt x="103144" y="1500014"/>
                </a:lnTo>
                <a:lnTo>
                  <a:pt x="103033" y="1500241"/>
                </a:lnTo>
                <a:lnTo>
                  <a:pt x="94810" y="1505175"/>
                </a:lnTo>
                <a:lnTo>
                  <a:pt x="91308" y="1495370"/>
                </a:lnTo>
                <a:cubicBezTo>
                  <a:pt x="90186" y="1493686"/>
                  <a:pt x="89927" y="1495708"/>
                  <a:pt x="89781" y="1498629"/>
                </a:cubicBezTo>
                <a:lnTo>
                  <a:pt x="89594" y="1500527"/>
                </a:lnTo>
                <a:lnTo>
                  <a:pt x="88083" y="1494582"/>
                </a:lnTo>
                <a:cubicBezTo>
                  <a:pt x="86716" y="1489578"/>
                  <a:pt x="85233" y="1484837"/>
                  <a:pt x="84164" y="1483463"/>
                </a:cubicBezTo>
                <a:lnTo>
                  <a:pt x="76227" y="1478701"/>
                </a:lnTo>
                <a:lnTo>
                  <a:pt x="72258" y="1469176"/>
                </a:lnTo>
                <a:cubicBezTo>
                  <a:pt x="68745" y="1461798"/>
                  <a:pt x="55602" y="1454395"/>
                  <a:pt x="60352" y="1447745"/>
                </a:cubicBezTo>
                <a:cubicBezTo>
                  <a:pt x="62705" y="1444452"/>
                  <a:pt x="66673" y="1445245"/>
                  <a:pt x="71046" y="1447061"/>
                </a:cubicBezTo>
                <a:close/>
                <a:moveTo>
                  <a:pt x="4938067" y="1444863"/>
                </a:moveTo>
                <a:lnTo>
                  <a:pt x="4935850" y="1460382"/>
                </a:lnTo>
                <a:lnTo>
                  <a:pt x="4931264" y="1466359"/>
                </a:lnTo>
                <a:cubicBezTo>
                  <a:pt x="4929128" y="1471375"/>
                  <a:pt x="4927275" y="1476767"/>
                  <a:pt x="4923779" y="1480581"/>
                </a:cubicBezTo>
                <a:lnTo>
                  <a:pt x="4923419" y="1480671"/>
                </a:lnTo>
                <a:lnTo>
                  <a:pt x="4921398" y="1475819"/>
                </a:lnTo>
                <a:lnTo>
                  <a:pt x="4920831" y="1470076"/>
                </a:lnTo>
                <a:lnTo>
                  <a:pt x="4926161" y="1466294"/>
                </a:lnTo>
                <a:lnTo>
                  <a:pt x="4934098" y="1447244"/>
                </a:lnTo>
                <a:close/>
                <a:moveTo>
                  <a:pt x="198464" y="1438220"/>
                </a:moveTo>
                <a:cubicBezTo>
                  <a:pt x="202693" y="1435401"/>
                  <a:pt x="206695" y="1445211"/>
                  <a:pt x="207989" y="1450126"/>
                </a:cubicBezTo>
                <a:lnTo>
                  <a:pt x="208886" y="1462672"/>
                </a:lnTo>
                <a:lnTo>
                  <a:pt x="201494" y="1461856"/>
                </a:lnTo>
                <a:lnTo>
                  <a:pt x="193699" y="1461077"/>
                </a:lnTo>
                <a:lnTo>
                  <a:pt x="193702" y="1459651"/>
                </a:lnTo>
                <a:cubicBezTo>
                  <a:pt x="195289" y="1452507"/>
                  <a:pt x="192375" y="1442279"/>
                  <a:pt x="198464" y="1438220"/>
                </a:cubicBezTo>
                <a:close/>
                <a:moveTo>
                  <a:pt x="70217" y="1429035"/>
                </a:moveTo>
                <a:lnTo>
                  <a:pt x="77021" y="1435838"/>
                </a:lnTo>
                <a:cubicBezTo>
                  <a:pt x="80131" y="1441022"/>
                  <a:pt x="81783" y="1446951"/>
                  <a:pt x="84164" y="1452507"/>
                </a:cubicBezTo>
                <a:lnTo>
                  <a:pt x="81110" y="1451239"/>
                </a:lnTo>
                <a:lnTo>
                  <a:pt x="79402" y="1447745"/>
                </a:lnTo>
                <a:lnTo>
                  <a:pt x="77176" y="1449606"/>
                </a:lnTo>
                <a:lnTo>
                  <a:pt x="72548" y="1447685"/>
                </a:lnTo>
                <a:close/>
                <a:moveTo>
                  <a:pt x="4824177" y="1428866"/>
                </a:moveTo>
                <a:lnTo>
                  <a:pt x="4823663" y="1433992"/>
                </a:lnTo>
                <a:lnTo>
                  <a:pt x="4819004" y="1437719"/>
                </a:lnTo>
                <a:lnTo>
                  <a:pt x="4816647" y="1440076"/>
                </a:lnTo>
                <a:lnTo>
                  <a:pt x="4816626" y="1429620"/>
                </a:lnTo>
                <a:close/>
                <a:moveTo>
                  <a:pt x="70128" y="1428319"/>
                </a:moveTo>
                <a:lnTo>
                  <a:pt x="70217" y="1429035"/>
                </a:lnTo>
                <a:lnTo>
                  <a:pt x="69877" y="1428695"/>
                </a:lnTo>
                <a:close/>
                <a:moveTo>
                  <a:pt x="4830361" y="1428249"/>
                </a:moveTo>
                <a:lnTo>
                  <a:pt x="4829155" y="1429251"/>
                </a:lnTo>
                <a:lnTo>
                  <a:pt x="4828351" y="1430242"/>
                </a:lnTo>
                <a:lnTo>
                  <a:pt x="4827100" y="1431243"/>
                </a:lnTo>
                <a:lnTo>
                  <a:pt x="4828669" y="1428418"/>
                </a:lnTo>
                <a:close/>
                <a:moveTo>
                  <a:pt x="4833292" y="1425813"/>
                </a:moveTo>
                <a:cubicBezTo>
                  <a:pt x="4833292" y="1431858"/>
                  <a:pt x="4829553" y="1437487"/>
                  <a:pt x="4826148" y="1442481"/>
                </a:cubicBezTo>
                <a:lnTo>
                  <a:pt x="4821464" y="1448336"/>
                </a:lnTo>
                <a:lnTo>
                  <a:pt x="4822822" y="1442364"/>
                </a:lnTo>
                <a:lnTo>
                  <a:pt x="4823663" y="1433992"/>
                </a:lnTo>
                <a:lnTo>
                  <a:pt x="4827100" y="1431243"/>
                </a:lnTo>
                <a:lnTo>
                  <a:pt x="4826148" y="1432956"/>
                </a:lnTo>
                <a:lnTo>
                  <a:pt x="4828351" y="1430242"/>
                </a:lnTo>
                <a:lnTo>
                  <a:pt x="4830911" y="1428194"/>
                </a:lnTo>
                <a:lnTo>
                  <a:pt x="4830361" y="1428249"/>
                </a:lnTo>
                <a:close/>
                <a:moveTo>
                  <a:pt x="162260" y="1424962"/>
                </a:moveTo>
                <a:lnTo>
                  <a:pt x="164333" y="1428695"/>
                </a:lnTo>
                <a:lnTo>
                  <a:pt x="157983" y="1447745"/>
                </a:lnTo>
                <a:cubicBezTo>
                  <a:pt x="158182" y="1441792"/>
                  <a:pt x="159899" y="1434106"/>
                  <a:pt x="161995" y="1425986"/>
                </a:cubicBezTo>
                <a:close/>
                <a:moveTo>
                  <a:pt x="4939279" y="1415604"/>
                </a:moveTo>
                <a:cubicBezTo>
                  <a:pt x="4943652" y="1413788"/>
                  <a:pt x="4947620" y="1412995"/>
                  <a:pt x="4949973" y="1416288"/>
                </a:cubicBezTo>
                <a:cubicBezTo>
                  <a:pt x="4954723" y="1422938"/>
                  <a:pt x="4941580" y="1430341"/>
                  <a:pt x="4938067" y="1437719"/>
                </a:cubicBezTo>
                <a:lnTo>
                  <a:pt x="4934098" y="1447244"/>
                </a:lnTo>
                <a:lnTo>
                  <a:pt x="4926161" y="1452006"/>
                </a:lnTo>
                <a:cubicBezTo>
                  <a:pt x="4925092" y="1453380"/>
                  <a:pt x="4923609" y="1458121"/>
                  <a:pt x="4922242" y="1463125"/>
                </a:cubicBezTo>
                <a:lnTo>
                  <a:pt x="4920731" y="1469070"/>
                </a:lnTo>
                <a:lnTo>
                  <a:pt x="4920544" y="1467172"/>
                </a:lnTo>
                <a:cubicBezTo>
                  <a:pt x="4920398" y="1464251"/>
                  <a:pt x="4920139" y="1462229"/>
                  <a:pt x="4919017" y="1463913"/>
                </a:cubicBezTo>
                <a:lnTo>
                  <a:pt x="4915515" y="1473718"/>
                </a:lnTo>
                <a:lnTo>
                  <a:pt x="4907292" y="1468784"/>
                </a:lnTo>
                <a:lnTo>
                  <a:pt x="4907181" y="1468557"/>
                </a:lnTo>
                <a:lnTo>
                  <a:pt x="4907231" y="1468747"/>
                </a:lnTo>
                <a:lnTo>
                  <a:pt x="4907111" y="1468675"/>
                </a:lnTo>
                <a:cubicBezTo>
                  <a:pt x="4906449" y="1459408"/>
                  <a:pt x="4910590" y="1449535"/>
                  <a:pt x="4916636" y="1442481"/>
                </a:cubicBezTo>
                <a:cubicBezTo>
                  <a:pt x="4918946" y="1439786"/>
                  <a:pt x="4919811" y="1448831"/>
                  <a:pt x="4921398" y="1452006"/>
                </a:cubicBezTo>
                <a:cubicBezTo>
                  <a:pt x="4922512" y="1446433"/>
                  <a:pt x="4925543" y="1430190"/>
                  <a:pt x="4928316" y="1421621"/>
                </a:cubicBezTo>
                <a:lnTo>
                  <a:pt x="4929215" y="1419782"/>
                </a:lnTo>
                <a:lnTo>
                  <a:pt x="4933149" y="1418149"/>
                </a:lnTo>
                <a:lnTo>
                  <a:pt x="4933427" y="1418381"/>
                </a:lnTo>
                <a:cubicBezTo>
                  <a:pt x="4934914" y="1423888"/>
                  <a:pt x="4933926" y="1436916"/>
                  <a:pt x="4935686" y="1432956"/>
                </a:cubicBezTo>
                <a:lnTo>
                  <a:pt x="4937777" y="1416228"/>
                </a:lnTo>
                <a:close/>
                <a:moveTo>
                  <a:pt x="4811861" y="1406763"/>
                </a:moveTo>
                <a:cubicBezTo>
                  <a:pt x="4817950" y="1410822"/>
                  <a:pt x="4815036" y="1421050"/>
                  <a:pt x="4816623" y="1428194"/>
                </a:cubicBezTo>
                <a:lnTo>
                  <a:pt x="4816626" y="1429620"/>
                </a:lnTo>
                <a:lnTo>
                  <a:pt x="4808831" y="1430398"/>
                </a:lnTo>
                <a:lnTo>
                  <a:pt x="4801439" y="1431215"/>
                </a:lnTo>
                <a:lnTo>
                  <a:pt x="4802336" y="1418669"/>
                </a:lnTo>
                <a:cubicBezTo>
                  <a:pt x="4803630" y="1413754"/>
                  <a:pt x="4807632" y="1403944"/>
                  <a:pt x="4811861" y="1406763"/>
                </a:cubicBezTo>
                <a:close/>
                <a:moveTo>
                  <a:pt x="179414" y="1400120"/>
                </a:moveTo>
                <a:cubicBezTo>
                  <a:pt x="180208" y="1402501"/>
                  <a:pt x="181464" y="1404775"/>
                  <a:pt x="181796" y="1407263"/>
                </a:cubicBezTo>
                <a:cubicBezTo>
                  <a:pt x="183264" y="1418267"/>
                  <a:pt x="184019" y="1435039"/>
                  <a:pt x="185221" y="1451092"/>
                </a:cubicBezTo>
                <a:lnTo>
                  <a:pt x="186148" y="1460323"/>
                </a:lnTo>
                <a:lnTo>
                  <a:pt x="181656" y="1459875"/>
                </a:lnTo>
                <a:lnTo>
                  <a:pt x="164333" y="1428695"/>
                </a:lnTo>
                <a:lnTo>
                  <a:pt x="172271" y="1404882"/>
                </a:lnTo>
                <a:cubicBezTo>
                  <a:pt x="173713" y="1402410"/>
                  <a:pt x="177033" y="1401707"/>
                  <a:pt x="179414" y="1400120"/>
                </a:cubicBezTo>
                <a:close/>
                <a:moveTo>
                  <a:pt x="4940108" y="1397578"/>
                </a:moveTo>
                <a:lnTo>
                  <a:pt x="4937777" y="1416228"/>
                </a:lnTo>
                <a:lnTo>
                  <a:pt x="4933149" y="1418149"/>
                </a:lnTo>
                <a:lnTo>
                  <a:pt x="4930923" y="1416288"/>
                </a:lnTo>
                <a:lnTo>
                  <a:pt x="4929215" y="1419782"/>
                </a:lnTo>
                <a:lnTo>
                  <a:pt x="4926161" y="1421050"/>
                </a:lnTo>
                <a:cubicBezTo>
                  <a:pt x="4928542" y="1415494"/>
                  <a:pt x="4930194" y="1409565"/>
                  <a:pt x="4933304" y="1404381"/>
                </a:cubicBezTo>
                <a:close/>
                <a:moveTo>
                  <a:pt x="4940197" y="1396862"/>
                </a:moveTo>
                <a:lnTo>
                  <a:pt x="4940448" y="1397238"/>
                </a:lnTo>
                <a:lnTo>
                  <a:pt x="4940108" y="1397578"/>
                </a:lnTo>
                <a:close/>
                <a:moveTo>
                  <a:pt x="4848065" y="1393505"/>
                </a:moveTo>
                <a:lnTo>
                  <a:pt x="4848330" y="1394529"/>
                </a:lnTo>
                <a:cubicBezTo>
                  <a:pt x="4850426" y="1402649"/>
                  <a:pt x="4852143" y="1410335"/>
                  <a:pt x="4852342" y="1416288"/>
                </a:cubicBezTo>
                <a:lnTo>
                  <a:pt x="4845992" y="1397238"/>
                </a:lnTo>
                <a:close/>
                <a:moveTo>
                  <a:pt x="160364" y="1376307"/>
                </a:moveTo>
                <a:cubicBezTo>
                  <a:pt x="172115" y="1374349"/>
                  <a:pt x="171718" y="1386255"/>
                  <a:pt x="168285" y="1401627"/>
                </a:cubicBezTo>
                <a:lnTo>
                  <a:pt x="162260" y="1424962"/>
                </a:lnTo>
                <a:lnTo>
                  <a:pt x="150900" y="1404515"/>
                </a:lnTo>
                <a:lnTo>
                  <a:pt x="154336" y="1388005"/>
                </a:lnTo>
                <a:cubicBezTo>
                  <a:pt x="156273" y="1381119"/>
                  <a:pt x="158305" y="1376650"/>
                  <a:pt x="160364" y="1376307"/>
                </a:cubicBezTo>
                <a:close/>
                <a:moveTo>
                  <a:pt x="4830911" y="1368663"/>
                </a:moveTo>
                <a:cubicBezTo>
                  <a:pt x="4833292" y="1370250"/>
                  <a:pt x="4836612" y="1370953"/>
                  <a:pt x="4838054" y="1373425"/>
                </a:cubicBezTo>
                <a:lnTo>
                  <a:pt x="4845992" y="1397238"/>
                </a:lnTo>
                <a:lnTo>
                  <a:pt x="4828669" y="1428418"/>
                </a:lnTo>
                <a:lnTo>
                  <a:pt x="4824177" y="1428866"/>
                </a:lnTo>
                <a:lnTo>
                  <a:pt x="4825104" y="1419635"/>
                </a:lnTo>
                <a:cubicBezTo>
                  <a:pt x="4826306" y="1403582"/>
                  <a:pt x="4827061" y="1386810"/>
                  <a:pt x="4828529" y="1375806"/>
                </a:cubicBezTo>
                <a:cubicBezTo>
                  <a:pt x="4828861" y="1373318"/>
                  <a:pt x="4830117" y="1371044"/>
                  <a:pt x="4830911" y="1368663"/>
                </a:cubicBezTo>
                <a:close/>
                <a:moveTo>
                  <a:pt x="4950948" y="1362205"/>
                </a:moveTo>
                <a:lnTo>
                  <a:pt x="4948837" y="1362588"/>
                </a:lnTo>
                <a:lnTo>
                  <a:pt x="4946321" y="1364134"/>
                </a:lnTo>
                <a:lnTo>
                  <a:pt x="4944987" y="1371460"/>
                </a:lnTo>
                <a:lnTo>
                  <a:pt x="4952345" y="1389119"/>
                </a:lnTo>
                <a:close/>
                <a:moveTo>
                  <a:pt x="4849961" y="1344850"/>
                </a:moveTo>
                <a:cubicBezTo>
                  <a:pt x="4852020" y="1345193"/>
                  <a:pt x="4854052" y="1349662"/>
                  <a:pt x="4855989" y="1356548"/>
                </a:cubicBezTo>
                <a:lnTo>
                  <a:pt x="4859425" y="1373057"/>
                </a:lnTo>
                <a:lnTo>
                  <a:pt x="4848065" y="1393505"/>
                </a:lnTo>
                <a:lnTo>
                  <a:pt x="4842040" y="1370170"/>
                </a:lnTo>
                <a:cubicBezTo>
                  <a:pt x="4838607" y="1354798"/>
                  <a:pt x="4838210" y="1342891"/>
                  <a:pt x="4849961" y="1344850"/>
                </a:cubicBezTo>
                <a:close/>
                <a:moveTo>
                  <a:pt x="4949899" y="1342837"/>
                </a:moveTo>
                <a:lnTo>
                  <a:pt x="4949726" y="1343945"/>
                </a:lnTo>
                <a:lnTo>
                  <a:pt x="4949973" y="1344850"/>
                </a:lnTo>
                <a:close/>
                <a:moveTo>
                  <a:pt x="4967099" y="1330868"/>
                </a:moveTo>
                <a:lnTo>
                  <a:pt x="4969671" y="1341487"/>
                </a:lnTo>
                <a:lnTo>
                  <a:pt x="4969855" y="1341930"/>
                </a:lnTo>
                <a:lnTo>
                  <a:pt x="4969904" y="1343657"/>
                </a:lnTo>
                <a:cubicBezTo>
                  <a:pt x="4970189" y="1357584"/>
                  <a:pt x="4969978" y="1361289"/>
                  <a:pt x="4969403" y="1358323"/>
                </a:cubicBezTo>
                <a:cubicBezTo>
                  <a:pt x="4969116" y="1356840"/>
                  <a:pt x="4968738" y="1353689"/>
                  <a:pt x="4968286" y="1349314"/>
                </a:cubicBezTo>
                <a:lnTo>
                  <a:pt x="4966742" y="1332674"/>
                </a:lnTo>
                <a:lnTo>
                  <a:pt x="4967200" y="1333358"/>
                </a:lnTo>
                <a:close/>
                <a:moveTo>
                  <a:pt x="4964964" y="1318819"/>
                </a:moveTo>
                <a:lnTo>
                  <a:pt x="4964818" y="1321451"/>
                </a:lnTo>
                <a:lnTo>
                  <a:pt x="4966250" y="1327361"/>
                </a:lnTo>
                <a:lnTo>
                  <a:pt x="4966742" y="1332674"/>
                </a:lnTo>
                <a:lnTo>
                  <a:pt x="4966070" y="1331668"/>
                </a:lnTo>
                <a:cubicBezTo>
                  <a:pt x="4965479" y="1329881"/>
                  <a:pt x="4964869" y="1327468"/>
                  <a:pt x="4964818" y="1326214"/>
                </a:cubicBezTo>
                <a:lnTo>
                  <a:pt x="4964685" y="1321481"/>
                </a:lnTo>
                <a:close/>
                <a:moveTo>
                  <a:pt x="4965149" y="1315495"/>
                </a:moveTo>
                <a:lnTo>
                  <a:pt x="4965226" y="1316326"/>
                </a:lnTo>
                <a:lnTo>
                  <a:pt x="4964964" y="1318819"/>
                </a:lnTo>
                <a:close/>
                <a:moveTo>
                  <a:pt x="55589" y="1314395"/>
                </a:moveTo>
                <a:cubicBezTo>
                  <a:pt x="59281" y="1315134"/>
                  <a:pt x="60472" y="1318705"/>
                  <a:pt x="61037" y="1322986"/>
                </a:cubicBezTo>
                <a:lnTo>
                  <a:pt x="61115" y="1323575"/>
                </a:lnTo>
                <a:lnTo>
                  <a:pt x="61060" y="1323833"/>
                </a:lnTo>
                <a:cubicBezTo>
                  <a:pt x="59907" y="1329261"/>
                  <a:pt x="58915" y="1333131"/>
                  <a:pt x="57971" y="1333445"/>
                </a:cubicBezTo>
                <a:cubicBezTo>
                  <a:pt x="53390" y="1334972"/>
                  <a:pt x="56383" y="1323920"/>
                  <a:pt x="55589" y="1319157"/>
                </a:cubicBezTo>
                <a:cubicBezTo>
                  <a:pt x="54795" y="1322332"/>
                  <a:pt x="53850" y="1331891"/>
                  <a:pt x="53208" y="1328682"/>
                </a:cubicBezTo>
                <a:lnTo>
                  <a:pt x="52592" y="1323486"/>
                </a:lnTo>
                <a:lnTo>
                  <a:pt x="52788" y="1317481"/>
                </a:lnTo>
                <a:cubicBezTo>
                  <a:pt x="53174" y="1315394"/>
                  <a:pt x="53985" y="1314074"/>
                  <a:pt x="55589" y="1314395"/>
                </a:cubicBezTo>
                <a:close/>
                <a:moveTo>
                  <a:pt x="4966154" y="1307492"/>
                </a:moveTo>
                <a:lnTo>
                  <a:pt x="4967099" y="1330868"/>
                </a:lnTo>
                <a:lnTo>
                  <a:pt x="4966250" y="1327361"/>
                </a:lnTo>
                <a:lnTo>
                  <a:pt x="4965226" y="1316326"/>
                </a:lnTo>
                <a:close/>
                <a:moveTo>
                  <a:pt x="4861867" y="1299606"/>
                </a:moveTo>
                <a:cubicBezTo>
                  <a:pt x="4861814" y="1298814"/>
                  <a:pt x="4861481" y="1301294"/>
                  <a:pt x="4861867" y="1301988"/>
                </a:cubicBezTo>
                <a:lnTo>
                  <a:pt x="4862069" y="1302311"/>
                </a:lnTo>
                <a:lnTo>
                  <a:pt x="4862782" y="1311875"/>
                </a:lnTo>
                <a:lnTo>
                  <a:pt x="4862810" y="1312234"/>
                </a:lnTo>
                <a:lnTo>
                  <a:pt x="4863152" y="1304044"/>
                </a:lnTo>
                <a:lnTo>
                  <a:pt x="4862069" y="1302311"/>
                </a:lnTo>
                <a:close/>
                <a:moveTo>
                  <a:pt x="4968451" y="1296667"/>
                </a:moveTo>
                <a:lnTo>
                  <a:pt x="4972958" y="1318903"/>
                </a:lnTo>
                <a:cubicBezTo>
                  <a:pt x="4974383" y="1328461"/>
                  <a:pt x="4975079" y="1338074"/>
                  <a:pt x="4974343" y="1347645"/>
                </a:cubicBezTo>
                <a:cubicBezTo>
                  <a:pt x="4974165" y="1349961"/>
                  <a:pt x="4973540" y="1350059"/>
                  <a:pt x="4972688" y="1348759"/>
                </a:cubicBezTo>
                <a:lnTo>
                  <a:pt x="4969855" y="1341930"/>
                </a:lnTo>
                <a:lnTo>
                  <a:pt x="4969087" y="1314657"/>
                </a:lnTo>
                <a:close/>
                <a:moveTo>
                  <a:pt x="4968159" y="1288402"/>
                </a:moveTo>
                <a:lnTo>
                  <a:pt x="4968451" y="1296667"/>
                </a:lnTo>
                <a:lnTo>
                  <a:pt x="4967687" y="1292896"/>
                </a:lnTo>
                <a:close/>
                <a:moveTo>
                  <a:pt x="4966665" y="1288222"/>
                </a:moveTo>
                <a:lnTo>
                  <a:pt x="4967200" y="1290495"/>
                </a:lnTo>
                <a:lnTo>
                  <a:pt x="4967687" y="1292896"/>
                </a:lnTo>
                <a:lnTo>
                  <a:pt x="4966154" y="1307492"/>
                </a:lnTo>
                <a:lnTo>
                  <a:pt x="4965918" y="1301658"/>
                </a:lnTo>
                <a:close/>
                <a:moveTo>
                  <a:pt x="4964892" y="1276282"/>
                </a:moveTo>
                <a:lnTo>
                  <a:pt x="4967200" y="1278589"/>
                </a:lnTo>
                <a:lnTo>
                  <a:pt x="4966665" y="1288222"/>
                </a:lnTo>
                <a:lnTo>
                  <a:pt x="4965107" y="1281610"/>
                </a:lnTo>
                <a:close/>
                <a:moveTo>
                  <a:pt x="4963352" y="1274157"/>
                </a:moveTo>
                <a:lnTo>
                  <a:pt x="4965107" y="1281610"/>
                </a:lnTo>
                <a:lnTo>
                  <a:pt x="4965918" y="1301658"/>
                </a:lnTo>
                <a:lnTo>
                  <a:pt x="4965149" y="1315495"/>
                </a:lnTo>
                <a:lnTo>
                  <a:pt x="4964818" y="1311926"/>
                </a:lnTo>
                <a:lnTo>
                  <a:pt x="4964357" y="1309852"/>
                </a:lnTo>
                <a:close/>
                <a:moveTo>
                  <a:pt x="4962777" y="1271718"/>
                </a:moveTo>
                <a:lnTo>
                  <a:pt x="4963316" y="1272904"/>
                </a:lnTo>
                <a:lnTo>
                  <a:pt x="4963352" y="1274157"/>
                </a:lnTo>
                <a:close/>
                <a:moveTo>
                  <a:pt x="4961694" y="1267118"/>
                </a:moveTo>
                <a:lnTo>
                  <a:pt x="4962777" y="1271718"/>
                </a:lnTo>
                <a:lnTo>
                  <a:pt x="4961436" y="1268768"/>
                </a:lnTo>
                <a:close/>
                <a:moveTo>
                  <a:pt x="4874421" y="1260908"/>
                </a:moveTo>
                <a:lnTo>
                  <a:pt x="4875200" y="1272702"/>
                </a:lnTo>
                <a:lnTo>
                  <a:pt x="4878088" y="1279388"/>
                </a:lnTo>
                <a:lnTo>
                  <a:pt x="4879012" y="1273533"/>
                </a:lnTo>
                <a:close/>
                <a:moveTo>
                  <a:pt x="115429" y="1258420"/>
                </a:moveTo>
                <a:cubicBezTo>
                  <a:pt x="113842" y="1261595"/>
                  <a:pt x="111790" y="1264577"/>
                  <a:pt x="110667" y="1267945"/>
                </a:cubicBezTo>
                <a:lnTo>
                  <a:pt x="109799" y="1273411"/>
                </a:lnTo>
                <a:lnTo>
                  <a:pt x="109634" y="1272358"/>
                </a:lnTo>
                <a:lnTo>
                  <a:pt x="110131" y="1262209"/>
                </a:lnTo>
                <a:lnTo>
                  <a:pt x="106775" y="1265194"/>
                </a:lnTo>
                <a:lnTo>
                  <a:pt x="105904" y="1275089"/>
                </a:lnTo>
                <a:lnTo>
                  <a:pt x="105680" y="1279456"/>
                </a:lnTo>
                <a:lnTo>
                  <a:pt x="108924" y="1278915"/>
                </a:lnTo>
                <a:lnTo>
                  <a:pt x="109799" y="1273411"/>
                </a:lnTo>
                <a:lnTo>
                  <a:pt x="110611" y="1278592"/>
                </a:lnTo>
                <a:lnTo>
                  <a:pt x="117143" y="1276414"/>
                </a:lnTo>
                <a:close/>
                <a:moveTo>
                  <a:pt x="4963939" y="1252726"/>
                </a:moveTo>
                <a:lnTo>
                  <a:pt x="4964892" y="1276282"/>
                </a:lnTo>
                <a:lnTo>
                  <a:pt x="4964818" y="1276208"/>
                </a:lnTo>
                <a:lnTo>
                  <a:pt x="4963316" y="1272904"/>
                </a:lnTo>
                <a:lnTo>
                  <a:pt x="4962930" y="1259192"/>
                </a:lnTo>
                <a:close/>
                <a:moveTo>
                  <a:pt x="4963258" y="1235893"/>
                </a:moveTo>
                <a:lnTo>
                  <a:pt x="4966203" y="1235954"/>
                </a:lnTo>
                <a:lnTo>
                  <a:pt x="4966245" y="1237037"/>
                </a:lnTo>
                <a:lnTo>
                  <a:pt x="4964897" y="1246583"/>
                </a:lnTo>
                <a:lnTo>
                  <a:pt x="4963939" y="1252726"/>
                </a:lnTo>
                <a:close/>
                <a:moveTo>
                  <a:pt x="4955293" y="1235726"/>
                </a:moveTo>
                <a:lnTo>
                  <a:pt x="4962273" y="1235872"/>
                </a:lnTo>
                <a:lnTo>
                  <a:pt x="4962930" y="1259192"/>
                </a:lnTo>
                <a:lnTo>
                  <a:pt x="4961694" y="1267118"/>
                </a:lnTo>
                <a:lnTo>
                  <a:pt x="4954881" y="1238196"/>
                </a:lnTo>
                <a:close/>
                <a:moveTo>
                  <a:pt x="4973366" y="1234215"/>
                </a:moveTo>
                <a:lnTo>
                  <a:pt x="4972048" y="1251366"/>
                </a:lnTo>
                <a:lnTo>
                  <a:pt x="4968159" y="1288402"/>
                </a:lnTo>
                <a:lnTo>
                  <a:pt x="4967425" y="1267661"/>
                </a:lnTo>
                <a:lnTo>
                  <a:pt x="4966245" y="1237037"/>
                </a:lnTo>
                <a:lnTo>
                  <a:pt x="4966397" y="1235958"/>
                </a:lnTo>
                <a:lnTo>
                  <a:pt x="4966617" y="1235963"/>
                </a:lnTo>
                <a:close/>
                <a:moveTo>
                  <a:pt x="4973855" y="1227856"/>
                </a:moveTo>
                <a:lnTo>
                  <a:pt x="4975002" y="1228940"/>
                </a:lnTo>
                <a:cubicBezTo>
                  <a:pt x="4976934" y="1230567"/>
                  <a:pt x="4978249" y="1232074"/>
                  <a:pt x="4976725" y="1233345"/>
                </a:cubicBezTo>
                <a:lnTo>
                  <a:pt x="4973366" y="1234215"/>
                </a:lnTo>
                <a:close/>
                <a:moveTo>
                  <a:pt x="123627" y="1225123"/>
                </a:moveTo>
                <a:lnTo>
                  <a:pt x="123757" y="1228051"/>
                </a:lnTo>
                <a:cubicBezTo>
                  <a:pt x="124117" y="1236981"/>
                  <a:pt x="124479" y="1242937"/>
                  <a:pt x="124954" y="1236989"/>
                </a:cubicBezTo>
                <a:lnTo>
                  <a:pt x="125627" y="1226894"/>
                </a:lnTo>
                <a:lnTo>
                  <a:pt x="132098" y="1239370"/>
                </a:lnTo>
                <a:cubicBezTo>
                  <a:pt x="133955" y="1243827"/>
                  <a:pt x="133153" y="1249015"/>
                  <a:pt x="134479" y="1253657"/>
                </a:cubicBezTo>
                <a:cubicBezTo>
                  <a:pt x="136342" y="1260178"/>
                  <a:pt x="138817" y="1266533"/>
                  <a:pt x="141623" y="1272707"/>
                </a:cubicBezTo>
                <a:cubicBezTo>
                  <a:pt x="142807" y="1275312"/>
                  <a:pt x="147665" y="1277291"/>
                  <a:pt x="146385" y="1279851"/>
                </a:cubicBezTo>
                <a:cubicBezTo>
                  <a:pt x="145263" y="1282096"/>
                  <a:pt x="141549" y="1278459"/>
                  <a:pt x="139242" y="1277470"/>
                </a:cubicBezTo>
                <a:cubicBezTo>
                  <a:pt x="135979" y="1276072"/>
                  <a:pt x="132892" y="1274295"/>
                  <a:pt x="129717" y="1272707"/>
                </a:cubicBezTo>
                <a:cubicBezTo>
                  <a:pt x="129651" y="1272575"/>
                  <a:pt x="128698" y="1270469"/>
                  <a:pt x="127236" y="1267559"/>
                </a:cubicBezTo>
                <a:lnTo>
                  <a:pt x="122873" y="1259685"/>
                </a:lnTo>
                <a:lnTo>
                  <a:pt x="122573" y="1251276"/>
                </a:lnTo>
                <a:lnTo>
                  <a:pt x="122915" y="1225274"/>
                </a:lnTo>
                <a:close/>
                <a:moveTo>
                  <a:pt x="4965370" y="1214347"/>
                </a:moveTo>
                <a:lnTo>
                  <a:pt x="4968465" y="1221309"/>
                </a:lnTo>
                <a:lnTo>
                  <a:pt x="4966397" y="1235958"/>
                </a:lnTo>
                <a:lnTo>
                  <a:pt x="4966203" y="1235954"/>
                </a:lnTo>
                <a:close/>
                <a:moveTo>
                  <a:pt x="4961416" y="1205450"/>
                </a:moveTo>
                <a:lnTo>
                  <a:pt x="4962379" y="1207615"/>
                </a:lnTo>
                <a:lnTo>
                  <a:pt x="4963011" y="1229780"/>
                </a:lnTo>
                <a:lnTo>
                  <a:pt x="4963258" y="1235893"/>
                </a:lnTo>
                <a:lnTo>
                  <a:pt x="4962273" y="1235872"/>
                </a:lnTo>
                <a:close/>
                <a:moveTo>
                  <a:pt x="4969917" y="1204361"/>
                </a:moveTo>
                <a:lnTo>
                  <a:pt x="4975574" y="1205492"/>
                </a:lnTo>
                <a:lnTo>
                  <a:pt x="4973855" y="1227856"/>
                </a:lnTo>
                <a:lnTo>
                  <a:pt x="4969581" y="1223820"/>
                </a:lnTo>
                <a:lnTo>
                  <a:pt x="4968465" y="1221309"/>
                </a:lnTo>
                <a:lnTo>
                  <a:pt x="4968566" y="1220593"/>
                </a:lnTo>
                <a:cubicBezTo>
                  <a:pt x="4970078" y="1208719"/>
                  <a:pt x="4969972" y="1206433"/>
                  <a:pt x="4969753" y="1205844"/>
                </a:cubicBezTo>
                <a:close/>
                <a:moveTo>
                  <a:pt x="4962242" y="1202826"/>
                </a:moveTo>
                <a:lnTo>
                  <a:pt x="4964947" y="1203367"/>
                </a:lnTo>
                <a:lnTo>
                  <a:pt x="4965370" y="1214347"/>
                </a:lnTo>
                <a:lnTo>
                  <a:pt x="4962379" y="1207615"/>
                </a:lnTo>
                <a:close/>
                <a:moveTo>
                  <a:pt x="4960056" y="1202389"/>
                </a:moveTo>
                <a:lnTo>
                  <a:pt x="4961337" y="1202645"/>
                </a:lnTo>
                <a:lnTo>
                  <a:pt x="4961416" y="1205450"/>
                </a:lnTo>
                <a:close/>
                <a:moveTo>
                  <a:pt x="4976100" y="1198641"/>
                </a:moveTo>
                <a:lnTo>
                  <a:pt x="4976725" y="1202389"/>
                </a:lnTo>
                <a:cubicBezTo>
                  <a:pt x="4978005" y="1204948"/>
                  <a:pt x="4986730" y="1207151"/>
                  <a:pt x="4983868" y="1207151"/>
                </a:cubicBezTo>
                <a:lnTo>
                  <a:pt x="4975574" y="1205492"/>
                </a:lnTo>
                <a:close/>
                <a:moveTo>
                  <a:pt x="4977376" y="1182035"/>
                </a:moveTo>
                <a:lnTo>
                  <a:pt x="4976100" y="1198641"/>
                </a:lnTo>
                <a:lnTo>
                  <a:pt x="4974343" y="1188101"/>
                </a:lnTo>
                <a:close/>
                <a:moveTo>
                  <a:pt x="4977746" y="1177221"/>
                </a:moveTo>
                <a:lnTo>
                  <a:pt x="4979106" y="1178576"/>
                </a:lnTo>
                <a:lnTo>
                  <a:pt x="4977376" y="1182035"/>
                </a:lnTo>
                <a:close/>
                <a:moveTo>
                  <a:pt x="120214" y="1172958"/>
                </a:moveTo>
                <a:lnTo>
                  <a:pt x="122573" y="1201270"/>
                </a:lnTo>
                <a:lnTo>
                  <a:pt x="123080" y="1212744"/>
                </a:lnTo>
                <a:lnTo>
                  <a:pt x="122915" y="1225274"/>
                </a:lnTo>
                <a:lnTo>
                  <a:pt x="122494" y="1225364"/>
                </a:lnTo>
                <a:cubicBezTo>
                  <a:pt x="122095" y="1227023"/>
                  <a:pt x="122912" y="1227794"/>
                  <a:pt x="120192" y="1206032"/>
                </a:cubicBezTo>
                <a:lnTo>
                  <a:pt x="116313" y="1193118"/>
                </a:lnTo>
                <a:lnTo>
                  <a:pt x="116428" y="1192482"/>
                </a:lnTo>
                <a:close/>
                <a:moveTo>
                  <a:pt x="4882325" y="1171993"/>
                </a:moveTo>
                <a:cubicBezTo>
                  <a:pt x="4881235" y="1174609"/>
                  <a:pt x="4881449" y="1187754"/>
                  <a:pt x="4883856" y="1221439"/>
                </a:cubicBezTo>
                <a:lnTo>
                  <a:pt x="4885467" y="1226810"/>
                </a:lnTo>
                <a:lnTo>
                  <a:pt x="4884601" y="1238107"/>
                </a:lnTo>
                <a:lnTo>
                  <a:pt x="4883763" y="1243414"/>
                </a:lnTo>
                <a:lnTo>
                  <a:pt x="4885679" y="1242456"/>
                </a:lnTo>
                <a:lnTo>
                  <a:pt x="4890659" y="1244116"/>
                </a:lnTo>
                <a:lnTo>
                  <a:pt x="4885467" y="1226810"/>
                </a:lnTo>
                <a:lnTo>
                  <a:pt x="4888618" y="1185720"/>
                </a:lnTo>
                <a:cubicBezTo>
                  <a:pt x="4885809" y="1177290"/>
                  <a:pt x="4883415" y="1169377"/>
                  <a:pt x="4882325" y="1171993"/>
                </a:cubicBezTo>
                <a:close/>
                <a:moveTo>
                  <a:pt x="26941" y="1171060"/>
                </a:moveTo>
                <a:lnTo>
                  <a:pt x="25780" y="1195046"/>
                </a:lnTo>
                <a:lnTo>
                  <a:pt x="20540" y="1190085"/>
                </a:lnTo>
                <a:cubicBezTo>
                  <a:pt x="19480" y="1188226"/>
                  <a:pt x="19496" y="1186505"/>
                  <a:pt x="20203" y="1184495"/>
                </a:cubicBezTo>
                <a:close/>
                <a:moveTo>
                  <a:pt x="29704" y="1165551"/>
                </a:moveTo>
                <a:cubicBezTo>
                  <a:pt x="30498" y="1171504"/>
                  <a:pt x="33812" y="1182557"/>
                  <a:pt x="35866" y="1191061"/>
                </a:cubicBezTo>
                <a:lnTo>
                  <a:pt x="37436" y="1200389"/>
                </a:lnTo>
                <a:lnTo>
                  <a:pt x="37028" y="1201000"/>
                </a:lnTo>
                <a:lnTo>
                  <a:pt x="36433" y="1201063"/>
                </a:lnTo>
                <a:lnTo>
                  <a:pt x="33871" y="1199781"/>
                </a:lnTo>
                <a:lnTo>
                  <a:pt x="29821" y="1189675"/>
                </a:lnTo>
                <a:cubicBezTo>
                  <a:pt x="28904" y="1184681"/>
                  <a:pt x="28513" y="1179012"/>
                  <a:pt x="28336" y="1174026"/>
                </a:cubicBezTo>
                <a:lnTo>
                  <a:pt x="28237" y="1168477"/>
                </a:lnTo>
                <a:close/>
                <a:moveTo>
                  <a:pt x="28130" y="1162475"/>
                </a:moveTo>
                <a:lnTo>
                  <a:pt x="28237" y="1168477"/>
                </a:lnTo>
                <a:lnTo>
                  <a:pt x="26941" y="1171060"/>
                </a:lnTo>
                <a:lnTo>
                  <a:pt x="27323" y="1163170"/>
                </a:lnTo>
                <a:cubicBezTo>
                  <a:pt x="27901" y="1159992"/>
                  <a:pt x="28066" y="1160213"/>
                  <a:pt x="28130" y="1162475"/>
                </a:cubicBezTo>
                <a:close/>
                <a:moveTo>
                  <a:pt x="4979106" y="1159526"/>
                </a:moveTo>
                <a:lnTo>
                  <a:pt x="4977746" y="1177221"/>
                </a:lnTo>
                <a:lnTo>
                  <a:pt x="4975775" y="1175258"/>
                </a:lnTo>
                <a:close/>
                <a:moveTo>
                  <a:pt x="4960056" y="1157145"/>
                </a:moveTo>
                <a:lnTo>
                  <a:pt x="4961244" y="1167840"/>
                </a:lnTo>
                <a:lnTo>
                  <a:pt x="4962242" y="1202826"/>
                </a:lnTo>
                <a:lnTo>
                  <a:pt x="4961337" y="1202645"/>
                </a:lnTo>
                <a:close/>
                <a:moveTo>
                  <a:pt x="128836" y="1135539"/>
                </a:moveTo>
                <a:lnTo>
                  <a:pt x="129051" y="1136610"/>
                </a:lnTo>
                <a:lnTo>
                  <a:pt x="129420" y="1144737"/>
                </a:lnTo>
                <a:lnTo>
                  <a:pt x="129052" y="1165744"/>
                </a:lnTo>
                <a:cubicBezTo>
                  <a:pt x="128586" y="1177630"/>
                  <a:pt x="127878" y="1191483"/>
                  <a:pt x="127129" y="1204345"/>
                </a:cubicBezTo>
                <a:lnTo>
                  <a:pt x="125627" y="1226894"/>
                </a:lnTo>
                <a:lnTo>
                  <a:pt x="124600" y="1224916"/>
                </a:lnTo>
                <a:lnTo>
                  <a:pt x="123627" y="1225123"/>
                </a:lnTo>
                <a:lnTo>
                  <a:pt x="123080" y="1212744"/>
                </a:lnTo>
                <a:lnTo>
                  <a:pt x="123296" y="1196334"/>
                </a:lnTo>
                <a:cubicBezTo>
                  <a:pt x="123537" y="1178020"/>
                  <a:pt x="124331" y="1159764"/>
                  <a:pt x="127335" y="1141739"/>
                </a:cubicBezTo>
                <a:cubicBezTo>
                  <a:pt x="127988" y="1137823"/>
                  <a:pt x="128480" y="1135880"/>
                  <a:pt x="128836" y="1135539"/>
                </a:cubicBezTo>
                <a:close/>
                <a:moveTo>
                  <a:pt x="4941036" y="1125715"/>
                </a:moveTo>
                <a:cubicBezTo>
                  <a:pt x="4941310" y="1124364"/>
                  <a:pt x="4942281" y="1140474"/>
                  <a:pt x="4943650" y="1161936"/>
                </a:cubicBezTo>
                <a:lnTo>
                  <a:pt x="4946487" y="1203440"/>
                </a:lnTo>
                <a:lnTo>
                  <a:pt x="4944042" y="1193333"/>
                </a:lnTo>
                <a:lnTo>
                  <a:pt x="4943113" y="1189704"/>
                </a:lnTo>
                <a:lnTo>
                  <a:pt x="4941006" y="1133333"/>
                </a:lnTo>
                <a:cubicBezTo>
                  <a:pt x="4940931" y="1128555"/>
                  <a:pt x="4940945" y="1126165"/>
                  <a:pt x="4941036" y="1125715"/>
                </a:cubicBezTo>
                <a:close/>
                <a:moveTo>
                  <a:pt x="124716" y="1124358"/>
                </a:moveTo>
                <a:lnTo>
                  <a:pt x="122573" y="1160789"/>
                </a:lnTo>
                <a:lnTo>
                  <a:pt x="120214" y="1172958"/>
                </a:lnTo>
                <a:lnTo>
                  <a:pt x="119211" y="1160929"/>
                </a:lnTo>
                <a:lnTo>
                  <a:pt x="122573" y="1144120"/>
                </a:lnTo>
                <a:lnTo>
                  <a:pt x="122238" y="1141603"/>
                </a:lnTo>
                <a:lnTo>
                  <a:pt x="122573" y="1139357"/>
                </a:lnTo>
                <a:close/>
                <a:moveTo>
                  <a:pt x="119122" y="1118236"/>
                </a:moveTo>
                <a:lnTo>
                  <a:pt x="122238" y="1141603"/>
                </a:lnTo>
                <a:lnTo>
                  <a:pt x="121233" y="1148327"/>
                </a:lnTo>
                <a:cubicBezTo>
                  <a:pt x="120739" y="1151309"/>
                  <a:pt x="120296" y="1153285"/>
                  <a:pt x="120192" y="1151264"/>
                </a:cubicBezTo>
                <a:close/>
                <a:moveTo>
                  <a:pt x="4867527" y="1114963"/>
                </a:moveTo>
                <a:lnTo>
                  <a:pt x="4869568" y="1119045"/>
                </a:lnTo>
                <a:lnTo>
                  <a:pt x="4869997" y="1122905"/>
                </a:lnTo>
                <a:lnTo>
                  <a:pt x="4869568" y="1128570"/>
                </a:lnTo>
                <a:close/>
                <a:moveTo>
                  <a:pt x="20785" y="1105562"/>
                </a:moveTo>
                <a:lnTo>
                  <a:pt x="21953" y="1105691"/>
                </a:lnTo>
                <a:lnTo>
                  <a:pt x="34467" y="1136976"/>
                </a:lnTo>
                <a:cubicBezTo>
                  <a:pt x="35382" y="1139314"/>
                  <a:pt x="39283" y="1144729"/>
                  <a:pt x="36848" y="1144120"/>
                </a:cubicBezTo>
                <a:cubicBezTo>
                  <a:pt x="31917" y="1142887"/>
                  <a:pt x="28911" y="1137770"/>
                  <a:pt x="24942" y="1134595"/>
                </a:cubicBezTo>
                <a:cubicBezTo>
                  <a:pt x="9204" y="1071652"/>
                  <a:pt x="29194" y="1154776"/>
                  <a:pt x="22488" y="1114804"/>
                </a:cubicBezTo>
                <a:close/>
                <a:moveTo>
                  <a:pt x="4870860" y="1102537"/>
                </a:moveTo>
                <a:lnTo>
                  <a:pt x="4871582" y="1103382"/>
                </a:lnTo>
                <a:lnTo>
                  <a:pt x="4871572" y="1103493"/>
                </a:lnTo>
                <a:close/>
                <a:moveTo>
                  <a:pt x="126579" y="1098220"/>
                </a:moveTo>
                <a:cubicBezTo>
                  <a:pt x="126811" y="1097104"/>
                  <a:pt x="127062" y="1097100"/>
                  <a:pt x="127335" y="1098876"/>
                </a:cubicBezTo>
                <a:lnTo>
                  <a:pt x="127582" y="1104298"/>
                </a:lnTo>
                <a:lnTo>
                  <a:pt x="124716" y="1124358"/>
                </a:lnTo>
                <a:lnTo>
                  <a:pt x="124954" y="1120307"/>
                </a:lnTo>
                <a:cubicBezTo>
                  <a:pt x="125367" y="1114933"/>
                  <a:pt x="125885" y="1101569"/>
                  <a:pt x="126579" y="1098220"/>
                </a:cubicBezTo>
                <a:close/>
                <a:moveTo>
                  <a:pt x="15417" y="1089351"/>
                </a:moveTo>
                <a:lnTo>
                  <a:pt x="19832" y="1100388"/>
                </a:lnTo>
                <a:lnTo>
                  <a:pt x="20785" y="1105562"/>
                </a:lnTo>
                <a:lnTo>
                  <a:pt x="18808" y="1105344"/>
                </a:lnTo>
                <a:cubicBezTo>
                  <a:pt x="16466" y="1103597"/>
                  <a:pt x="14183" y="1100886"/>
                  <a:pt x="13035" y="1098876"/>
                </a:cubicBezTo>
                <a:cubicBezTo>
                  <a:pt x="11411" y="1096034"/>
                  <a:pt x="14623" y="1092526"/>
                  <a:pt x="15417" y="1089351"/>
                </a:cubicBezTo>
                <a:close/>
                <a:moveTo>
                  <a:pt x="4874375" y="1074292"/>
                </a:moveTo>
                <a:lnTo>
                  <a:pt x="4876712" y="1099995"/>
                </a:lnTo>
                <a:lnTo>
                  <a:pt x="4877357" y="1110072"/>
                </a:lnTo>
                <a:lnTo>
                  <a:pt x="4876052" y="1108612"/>
                </a:lnTo>
                <a:lnTo>
                  <a:pt x="4871582" y="1103382"/>
                </a:lnTo>
                <a:lnTo>
                  <a:pt x="4873865" y="1078138"/>
                </a:lnTo>
                <a:close/>
                <a:moveTo>
                  <a:pt x="4976725" y="1073801"/>
                </a:moveTo>
                <a:cubicBezTo>
                  <a:pt x="4976090" y="1070309"/>
                  <a:pt x="4979900" y="1080151"/>
                  <a:pt x="4981487" y="1083326"/>
                </a:cubicBezTo>
                <a:cubicBezTo>
                  <a:pt x="4981842" y="1084036"/>
                  <a:pt x="4981487" y="1084914"/>
                  <a:pt x="4981487" y="1085708"/>
                </a:cubicBezTo>
                <a:lnTo>
                  <a:pt x="4980351" y="1087397"/>
                </a:lnTo>
                <a:close/>
                <a:moveTo>
                  <a:pt x="4855281" y="1057133"/>
                </a:moveTo>
                <a:cubicBezTo>
                  <a:pt x="4863320" y="1055123"/>
                  <a:pt x="4860800" y="1072819"/>
                  <a:pt x="4862425" y="1080945"/>
                </a:cubicBezTo>
                <a:lnTo>
                  <a:pt x="4867527" y="1114963"/>
                </a:lnTo>
                <a:lnTo>
                  <a:pt x="4860043" y="1099995"/>
                </a:lnTo>
                <a:cubicBezTo>
                  <a:pt x="4857487" y="1094517"/>
                  <a:pt x="4855281" y="1088882"/>
                  <a:pt x="4852900" y="1083326"/>
                </a:cubicBezTo>
                <a:cubicBezTo>
                  <a:pt x="4853694" y="1074595"/>
                  <a:pt x="4846776" y="1059259"/>
                  <a:pt x="4855281" y="1057133"/>
                </a:cubicBezTo>
                <a:close/>
                <a:moveTo>
                  <a:pt x="117784" y="1046351"/>
                </a:moveTo>
                <a:cubicBezTo>
                  <a:pt x="117950" y="1046007"/>
                  <a:pt x="117800" y="1064662"/>
                  <a:pt x="118244" y="1091151"/>
                </a:cubicBezTo>
                <a:lnTo>
                  <a:pt x="119122" y="1118236"/>
                </a:lnTo>
                <a:lnTo>
                  <a:pt x="117810" y="1108401"/>
                </a:lnTo>
                <a:lnTo>
                  <a:pt x="116205" y="1092343"/>
                </a:lnTo>
                <a:lnTo>
                  <a:pt x="116761" y="1075679"/>
                </a:lnTo>
                <a:cubicBezTo>
                  <a:pt x="117422" y="1055253"/>
                  <a:pt x="117673" y="1046580"/>
                  <a:pt x="117784" y="1046351"/>
                </a:cubicBezTo>
                <a:close/>
                <a:moveTo>
                  <a:pt x="4874429" y="1034917"/>
                </a:moveTo>
                <a:lnTo>
                  <a:pt x="4873441" y="1039731"/>
                </a:lnTo>
                <a:cubicBezTo>
                  <a:pt x="4873738" y="1045532"/>
                  <a:pt x="4874728" y="1051576"/>
                  <a:pt x="4874331" y="1057133"/>
                </a:cubicBezTo>
                <a:lnTo>
                  <a:pt x="4875847" y="1063199"/>
                </a:lnTo>
                <a:lnTo>
                  <a:pt x="4874375" y="1074292"/>
                </a:lnTo>
                <a:lnTo>
                  <a:pt x="4871950" y="1047608"/>
                </a:lnTo>
                <a:cubicBezTo>
                  <a:pt x="4872743" y="1044830"/>
                  <a:pt x="4872532" y="1041013"/>
                  <a:pt x="4872824" y="1037716"/>
                </a:cubicBezTo>
                <a:close/>
                <a:moveTo>
                  <a:pt x="4964818" y="1004745"/>
                </a:moveTo>
                <a:cubicBezTo>
                  <a:pt x="4964341" y="1002281"/>
                  <a:pt x="4967068" y="1009382"/>
                  <a:pt x="4967200" y="1011889"/>
                </a:cubicBezTo>
                <a:lnTo>
                  <a:pt x="4967515" y="1020400"/>
                </a:lnTo>
                <a:close/>
                <a:moveTo>
                  <a:pt x="26211" y="998550"/>
                </a:moveTo>
                <a:lnTo>
                  <a:pt x="25863" y="1005153"/>
                </a:lnTo>
                <a:lnTo>
                  <a:pt x="24942" y="1003626"/>
                </a:lnTo>
                <a:close/>
                <a:moveTo>
                  <a:pt x="4962888" y="995710"/>
                </a:moveTo>
                <a:cubicBezTo>
                  <a:pt x="4963923" y="1004996"/>
                  <a:pt x="4966372" y="1042225"/>
                  <a:pt x="4967200" y="1057133"/>
                </a:cubicBezTo>
                <a:cubicBezTo>
                  <a:pt x="4972083" y="1145031"/>
                  <a:pt x="4965305" y="1100532"/>
                  <a:pt x="4971962" y="1140476"/>
                </a:cubicBezTo>
                <a:lnTo>
                  <a:pt x="4967515" y="1020400"/>
                </a:lnTo>
                <a:lnTo>
                  <a:pt x="4969631" y="1032683"/>
                </a:lnTo>
                <a:cubicBezTo>
                  <a:pt x="4973248" y="1054705"/>
                  <a:pt x="4977311" y="1080115"/>
                  <a:pt x="4979619" y="1088486"/>
                </a:cubicBezTo>
                <a:lnTo>
                  <a:pt x="4980351" y="1087397"/>
                </a:lnTo>
                <a:lnTo>
                  <a:pt x="4986250" y="1109520"/>
                </a:lnTo>
                <a:cubicBezTo>
                  <a:pt x="4985456" y="1113489"/>
                  <a:pt x="4985251" y="1117622"/>
                  <a:pt x="4983868" y="1121426"/>
                </a:cubicBezTo>
                <a:cubicBezTo>
                  <a:pt x="4982048" y="1126430"/>
                  <a:pt x="4977478" y="1130443"/>
                  <a:pt x="4976725" y="1135714"/>
                </a:cubicBezTo>
                <a:cubicBezTo>
                  <a:pt x="4975820" y="1142049"/>
                  <a:pt x="4978312" y="1148414"/>
                  <a:pt x="4979106" y="1154764"/>
                </a:cubicBezTo>
                <a:cubicBezTo>
                  <a:pt x="4975931" y="1157145"/>
                  <a:pt x="4971144" y="1158260"/>
                  <a:pt x="4969581" y="1161908"/>
                </a:cubicBezTo>
                <a:cubicBezTo>
                  <a:pt x="4968141" y="1165266"/>
                  <a:pt x="4969721" y="1168632"/>
                  <a:pt x="4972061" y="1171558"/>
                </a:cubicBezTo>
                <a:lnTo>
                  <a:pt x="4975775" y="1175258"/>
                </a:lnTo>
                <a:lnTo>
                  <a:pt x="4973076" y="1188006"/>
                </a:lnTo>
                <a:cubicBezTo>
                  <a:pt x="4971664" y="1194635"/>
                  <a:pt x="4970788" y="1198729"/>
                  <a:pt x="4970259" y="1201273"/>
                </a:cubicBezTo>
                <a:lnTo>
                  <a:pt x="4969917" y="1204361"/>
                </a:lnTo>
                <a:lnTo>
                  <a:pt x="4964947" y="1203367"/>
                </a:lnTo>
                <a:lnTo>
                  <a:pt x="4964818" y="1200008"/>
                </a:lnTo>
                <a:lnTo>
                  <a:pt x="4961244" y="1167840"/>
                </a:lnTo>
                <a:lnTo>
                  <a:pt x="4960056" y="1126189"/>
                </a:lnTo>
                <a:cubicBezTo>
                  <a:pt x="4960056" y="1105415"/>
                  <a:pt x="4964623" y="1167487"/>
                  <a:pt x="4967200" y="1188101"/>
                </a:cubicBezTo>
                <a:cubicBezTo>
                  <a:pt x="4967799" y="1192892"/>
                  <a:pt x="4968787" y="1197626"/>
                  <a:pt x="4969581" y="1202389"/>
                </a:cubicBezTo>
                <a:cubicBezTo>
                  <a:pt x="4967200" y="1134126"/>
                  <a:pt x="4963556" y="1065896"/>
                  <a:pt x="4962437" y="997601"/>
                </a:cubicBezTo>
                <a:cubicBezTo>
                  <a:pt x="4962356" y="992625"/>
                  <a:pt x="4962543" y="992615"/>
                  <a:pt x="4962888" y="995710"/>
                </a:cubicBezTo>
                <a:close/>
                <a:moveTo>
                  <a:pt x="4869869" y="988007"/>
                </a:moveTo>
                <a:lnTo>
                  <a:pt x="4876712" y="999983"/>
                </a:lnTo>
                <a:cubicBezTo>
                  <a:pt x="4878412" y="1003099"/>
                  <a:pt x="4882793" y="1012804"/>
                  <a:pt x="4881475" y="1009508"/>
                </a:cubicBezTo>
                <a:cubicBezTo>
                  <a:pt x="4879230" y="1003895"/>
                  <a:pt x="4874535" y="998367"/>
                  <a:pt x="4870963" y="992839"/>
                </a:cubicBezTo>
                <a:close/>
                <a:moveTo>
                  <a:pt x="8273" y="972670"/>
                </a:moveTo>
                <a:cubicBezTo>
                  <a:pt x="13035" y="982989"/>
                  <a:pt x="18233" y="993117"/>
                  <a:pt x="22560" y="1003626"/>
                </a:cubicBezTo>
                <a:cubicBezTo>
                  <a:pt x="26874" y="1014104"/>
                  <a:pt x="24960" y="1030686"/>
                  <a:pt x="25560" y="1010906"/>
                </a:cubicBezTo>
                <a:lnTo>
                  <a:pt x="25863" y="1005153"/>
                </a:lnTo>
                <a:lnTo>
                  <a:pt x="31739" y="1014892"/>
                </a:lnTo>
                <a:cubicBezTo>
                  <a:pt x="33133" y="1018631"/>
                  <a:pt x="33453" y="1022980"/>
                  <a:pt x="32085" y="1029820"/>
                </a:cubicBezTo>
                <a:cubicBezTo>
                  <a:pt x="31524" y="1032626"/>
                  <a:pt x="27323" y="1032995"/>
                  <a:pt x="24942" y="1034582"/>
                </a:cubicBezTo>
                <a:cubicBezTo>
                  <a:pt x="5719" y="1010554"/>
                  <a:pt x="17877" y="1024046"/>
                  <a:pt x="32085" y="1056014"/>
                </a:cubicBezTo>
                <a:cubicBezTo>
                  <a:pt x="33414" y="1059005"/>
                  <a:pt x="33318" y="1062475"/>
                  <a:pt x="34467" y="1065539"/>
                </a:cubicBezTo>
                <a:cubicBezTo>
                  <a:pt x="35713" y="1068863"/>
                  <a:pt x="37983" y="1071740"/>
                  <a:pt x="39229" y="1075064"/>
                </a:cubicBezTo>
                <a:lnTo>
                  <a:pt x="39649" y="1075894"/>
                </a:lnTo>
                <a:lnTo>
                  <a:pt x="39874" y="1084011"/>
                </a:lnTo>
                <a:lnTo>
                  <a:pt x="27323" y="1079826"/>
                </a:lnTo>
                <a:cubicBezTo>
                  <a:pt x="26529" y="1088557"/>
                  <a:pt x="30203" y="1099006"/>
                  <a:pt x="24942" y="1106020"/>
                </a:cubicBezTo>
                <a:lnTo>
                  <a:pt x="21953" y="1105691"/>
                </a:lnTo>
                <a:lnTo>
                  <a:pt x="19832" y="1100388"/>
                </a:lnTo>
                <a:lnTo>
                  <a:pt x="17798" y="1089351"/>
                </a:lnTo>
                <a:cubicBezTo>
                  <a:pt x="14689" y="1073286"/>
                  <a:pt x="9861" y="1057601"/>
                  <a:pt x="5892" y="1041726"/>
                </a:cubicBezTo>
                <a:cubicBezTo>
                  <a:pt x="3289" y="1010504"/>
                  <a:pt x="2007" y="1012830"/>
                  <a:pt x="5892" y="979814"/>
                </a:cubicBezTo>
                <a:cubicBezTo>
                  <a:pt x="6185" y="977321"/>
                  <a:pt x="7479" y="975051"/>
                  <a:pt x="8273" y="972670"/>
                </a:cubicBezTo>
                <a:close/>
                <a:moveTo>
                  <a:pt x="124954" y="958382"/>
                </a:moveTo>
                <a:lnTo>
                  <a:pt x="124921" y="959134"/>
                </a:lnTo>
                <a:lnTo>
                  <a:pt x="124877" y="958764"/>
                </a:lnTo>
                <a:close/>
                <a:moveTo>
                  <a:pt x="25428" y="957151"/>
                </a:moveTo>
                <a:cubicBezTo>
                  <a:pt x="26134" y="959168"/>
                  <a:pt x="27494" y="964066"/>
                  <a:pt x="29722" y="972117"/>
                </a:cubicBezTo>
                <a:lnTo>
                  <a:pt x="33972" y="987265"/>
                </a:lnTo>
                <a:lnTo>
                  <a:pt x="33483" y="987437"/>
                </a:lnTo>
                <a:cubicBezTo>
                  <a:pt x="31289" y="988616"/>
                  <a:pt x="29422" y="990429"/>
                  <a:pt x="27323" y="994101"/>
                </a:cubicBezTo>
                <a:lnTo>
                  <a:pt x="26211" y="998550"/>
                </a:lnTo>
                <a:lnTo>
                  <a:pt x="27323" y="977432"/>
                </a:lnTo>
                <a:cubicBezTo>
                  <a:pt x="25220" y="960606"/>
                  <a:pt x="24016" y="953117"/>
                  <a:pt x="25428" y="957151"/>
                </a:cubicBezTo>
                <a:close/>
                <a:moveTo>
                  <a:pt x="4916737" y="949780"/>
                </a:moveTo>
                <a:lnTo>
                  <a:pt x="4938625" y="1021414"/>
                </a:lnTo>
                <a:cubicBezTo>
                  <a:pt x="4939645" y="1025493"/>
                  <a:pt x="4939430" y="1025558"/>
                  <a:pt x="4938456" y="1023111"/>
                </a:cubicBezTo>
                <a:cubicBezTo>
                  <a:pt x="4935533" y="1015769"/>
                  <a:pt x="4925769" y="985814"/>
                  <a:pt x="4921956" y="973789"/>
                </a:cubicBezTo>
                <a:close/>
                <a:moveTo>
                  <a:pt x="4958233" y="947579"/>
                </a:moveTo>
                <a:lnTo>
                  <a:pt x="4959949" y="952138"/>
                </a:lnTo>
                <a:cubicBezTo>
                  <a:pt x="4961031" y="954685"/>
                  <a:pt x="4954442" y="934687"/>
                  <a:pt x="4972326" y="969510"/>
                </a:cubicBezTo>
                <a:lnTo>
                  <a:pt x="4978536" y="982038"/>
                </a:lnTo>
                <a:lnTo>
                  <a:pt x="4979106" y="995220"/>
                </a:lnTo>
                <a:cubicBezTo>
                  <a:pt x="4979341" y="1005807"/>
                  <a:pt x="4974343" y="1015857"/>
                  <a:pt x="4971962" y="1026176"/>
                </a:cubicBezTo>
                <a:cubicBezTo>
                  <a:pt x="4971168" y="1019826"/>
                  <a:pt x="4970706" y="1013426"/>
                  <a:pt x="4969581" y="1007126"/>
                </a:cubicBezTo>
                <a:cubicBezTo>
                  <a:pt x="4966735" y="991189"/>
                  <a:pt x="4962786" y="975459"/>
                  <a:pt x="4960056" y="959501"/>
                </a:cubicBezTo>
                <a:close/>
                <a:moveTo>
                  <a:pt x="4915328" y="945170"/>
                </a:moveTo>
                <a:lnTo>
                  <a:pt x="4916362" y="948058"/>
                </a:lnTo>
                <a:lnTo>
                  <a:pt x="4916737" y="949780"/>
                </a:lnTo>
                <a:close/>
                <a:moveTo>
                  <a:pt x="4954233" y="921417"/>
                </a:moveTo>
                <a:lnTo>
                  <a:pt x="4958233" y="947579"/>
                </a:lnTo>
                <a:lnTo>
                  <a:pt x="4958122" y="947285"/>
                </a:lnTo>
                <a:cubicBezTo>
                  <a:pt x="4957035" y="944353"/>
                  <a:pt x="4955384" y="939900"/>
                  <a:pt x="4952912" y="933308"/>
                </a:cubicBezTo>
                <a:close/>
                <a:moveTo>
                  <a:pt x="4872051" y="918767"/>
                </a:moveTo>
                <a:lnTo>
                  <a:pt x="4871871" y="919338"/>
                </a:lnTo>
                <a:cubicBezTo>
                  <a:pt x="4871623" y="920229"/>
                  <a:pt x="4871627" y="920311"/>
                  <a:pt x="4871950" y="919020"/>
                </a:cubicBezTo>
                <a:close/>
                <a:moveTo>
                  <a:pt x="4874398" y="912900"/>
                </a:moveTo>
                <a:lnTo>
                  <a:pt x="4872051" y="918767"/>
                </a:lnTo>
                <a:lnTo>
                  <a:pt x="4873303" y="914804"/>
                </a:lnTo>
                <a:close/>
                <a:moveTo>
                  <a:pt x="4877505" y="905132"/>
                </a:moveTo>
                <a:lnTo>
                  <a:pt x="4876877" y="908588"/>
                </a:lnTo>
                <a:lnTo>
                  <a:pt x="4874398" y="912900"/>
                </a:lnTo>
                <a:close/>
                <a:moveTo>
                  <a:pt x="143611" y="888027"/>
                </a:moveTo>
                <a:cubicBezTo>
                  <a:pt x="143903" y="885920"/>
                  <a:pt x="144059" y="885930"/>
                  <a:pt x="144004" y="889326"/>
                </a:cubicBezTo>
                <a:cubicBezTo>
                  <a:pt x="141500" y="1044497"/>
                  <a:pt x="140706" y="1037697"/>
                  <a:pt x="129717" y="1151264"/>
                </a:cubicBezTo>
                <a:lnTo>
                  <a:pt x="129420" y="1144737"/>
                </a:lnTo>
                <a:lnTo>
                  <a:pt x="129522" y="1138953"/>
                </a:lnTo>
                <a:lnTo>
                  <a:pt x="129051" y="1136610"/>
                </a:lnTo>
                <a:lnTo>
                  <a:pt x="127582" y="1104298"/>
                </a:lnTo>
                <a:lnTo>
                  <a:pt x="132098" y="1072682"/>
                </a:lnTo>
                <a:cubicBezTo>
                  <a:pt x="129717" y="1068713"/>
                  <a:pt x="125685" y="1065346"/>
                  <a:pt x="124954" y="1060776"/>
                </a:cubicBezTo>
                <a:cubicBezTo>
                  <a:pt x="121972" y="1042136"/>
                  <a:pt x="121972" y="1025981"/>
                  <a:pt x="122717" y="1009764"/>
                </a:cubicBezTo>
                <a:lnTo>
                  <a:pt x="124921" y="959134"/>
                </a:lnTo>
                <a:lnTo>
                  <a:pt x="124966" y="959510"/>
                </a:lnTo>
                <a:cubicBezTo>
                  <a:pt x="125196" y="961375"/>
                  <a:pt x="125226" y="961373"/>
                  <a:pt x="124954" y="958382"/>
                </a:cubicBezTo>
                <a:lnTo>
                  <a:pt x="118125" y="899197"/>
                </a:lnTo>
                <a:lnTo>
                  <a:pt x="122544" y="905716"/>
                </a:lnTo>
                <a:cubicBezTo>
                  <a:pt x="124032" y="912208"/>
                  <a:pt x="124736" y="919587"/>
                  <a:pt x="127335" y="925045"/>
                </a:cubicBezTo>
                <a:cubicBezTo>
                  <a:pt x="130086" y="930823"/>
                  <a:pt x="133685" y="936158"/>
                  <a:pt x="136860" y="941714"/>
                </a:cubicBezTo>
                <a:cubicBezTo>
                  <a:pt x="137654" y="937745"/>
                  <a:pt x="138695" y="933818"/>
                  <a:pt x="139242" y="929807"/>
                </a:cubicBezTo>
                <a:cubicBezTo>
                  <a:pt x="140619" y="919711"/>
                  <a:pt x="142732" y="894347"/>
                  <a:pt x="143611" y="888027"/>
                </a:cubicBezTo>
                <a:close/>
                <a:moveTo>
                  <a:pt x="4962437" y="878539"/>
                </a:moveTo>
                <a:cubicBezTo>
                  <a:pt x="4963655" y="873669"/>
                  <a:pt x="4965784" y="888010"/>
                  <a:pt x="4967200" y="892826"/>
                </a:cubicBezTo>
                <a:cubicBezTo>
                  <a:pt x="4969754" y="901508"/>
                  <a:pt x="4971962" y="910289"/>
                  <a:pt x="4974343" y="919020"/>
                </a:cubicBezTo>
                <a:lnTo>
                  <a:pt x="4971713" y="888329"/>
                </a:lnTo>
                <a:lnTo>
                  <a:pt x="4974343" y="895208"/>
                </a:lnTo>
                <a:cubicBezTo>
                  <a:pt x="4978245" y="904076"/>
                  <a:pt x="4989111" y="909519"/>
                  <a:pt x="4991012" y="919020"/>
                </a:cubicBezTo>
                <a:cubicBezTo>
                  <a:pt x="4992228" y="925099"/>
                  <a:pt x="4981487" y="911083"/>
                  <a:pt x="4976725" y="907114"/>
                </a:cubicBezTo>
                <a:cubicBezTo>
                  <a:pt x="4982281" y="941840"/>
                  <a:pt x="5002430" y="1036146"/>
                  <a:pt x="4998866" y="1033635"/>
                </a:cubicBezTo>
                <a:cubicBezTo>
                  <a:pt x="4998357" y="1033277"/>
                  <a:pt x="4997364" y="1030942"/>
                  <a:pt x="4995775" y="1026176"/>
                </a:cubicBezTo>
                <a:cubicBezTo>
                  <a:pt x="4992600" y="1016651"/>
                  <a:pt x="4990623" y="1006639"/>
                  <a:pt x="4986250" y="997601"/>
                </a:cubicBezTo>
                <a:lnTo>
                  <a:pt x="4978536" y="982038"/>
                </a:lnTo>
                <a:lnTo>
                  <a:pt x="4977774" y="964415"/>
                </a:lnTo>
                <a:cubicBezTo>
                  <a:pt x="4975881" y="939252"/>
                  <a:pt x="4972118" y="927901"/>
                  <a:pt x="4964818" y="902351"/>
                </a:cubicBezTo>
                <a:cubicBezTo>
                  <a:pt x="4964024" y="894414"/>
                  <a:pt x="4960502" y="886278"/>
                  <a:pt x="4962437" y="878539"/>
                </a:cubicBezTo>
                <a:close/>
                <a:moveTo>
                  <a:pt x="4886121" y="857746"/>
                </a:moveTo>
                <a:lnTo>
                  <a:pt x="4889811" y="862666"/>
                </a:lnTo>
                <a:lnTo>
                  <a:pt x="4883856" y="888064"/>
                </a:lnTo>
                <a:cubicBezTo>
                  <a:pt x="4883335" y="890519"/>
                  <a:pt x="4882376" y="892865"/>
                  <a:pt x="4881475" y="895208"/>
                </a:cubicBezTo>
                <a:lnTo>
                  <a:pt x="4877505" y="905132"/>
                </a:lnTo>
                <a:close/>
                <a:moveTo>
                  <a:pt x="4968094" y="846108"/>
                </a:moveTo>
                <a:lnTo>
                  <a:pt x="4971713" y="888329"/>
                </a:lnTo>
                <a:lnTo>
                  <a:pt x="4966325" y="874240"/>
                </a:lnTo>
                <a:cubicBezTo>
                  <a:pt x="4963304" y="863365"/>
                  <a:pt x="4964572" y="857178"/>
                  <a:pt x="4967954" y="846554"/>
                </a:cubicBezTo>
                <a:close/>
                <a:moveTo>
                  <a:pt x="4891709" y="834881"/>
                </a:moveTo>
                <a:lnTo>
                  <a:pt x="4894242" y="840149"/>
                </a:lnTo>
                <a:lnTo>
                  <a:pt x="4893239" y="846195"/>
                </a:lnTo>
                <a:lnTo>
                  <a:pt x="4889439" y="844104"/>
                </a:lnTo>
                <a:close/>
                <a:moveTo>
                  <a:pt x="4871950" y="826151"/>
                </a:moveTo>
                <a:cubicBezTo>
                  <a:pt x="4875125" y="828532"/>
                  <a:pt x="4878525" y="830640"/>
                  <a:pt x="4881475" y="833295"/>
                </a:cubicBezTo>
                <a:cubicBezTo>
                  <a:pt x="4883978" y="835548"/>
                  <a:pt x="4886149" y="840054"/>
                  <a:pt x="4888394" y="843530"/>
                </a:cubicBezTo>
                <a:lnTo>
                  <a:pt x="4889439" y="844104"/>
                </a:lnTo>
                <a:lnTo>
                  <a:pt x="4886237" y="857108"/>
                </a:lnTo>
                <a:lnTo>
                  <a:pt x="4886121" y="857746"/>
                </a:lnTo>
                <a:lnTo>
                  <a:pt x="4883856" y="854726"/>
                </a:lnTo>
                <a:cubicBezTo>
                  <a:pt x="4879241" y="845497"/>
                  <a:pt x="4875919" y="835676"/>
                  <a:pt x="4871950" y="826151"/>
                </a:cubicBezTo>
                <a:close/>
                <a:moveTo>
                  <a:pt x="4971622" y="811454"/>
                </a:moveTo>
                <a:lnTo>
                  <a:pt x="4979429" y="818993"/>
                </a:lnTo>
                <a:cubicBezTo>
                  <a:pt x="4981416" y="824346"/>
                  <a:pt x="4982502" y="830894"/>
                  <a:pt x="4983868" y="835676"/>
                </a:cubicBezTo>
                <a:cubicBezTo>
                  <a:pt x="4985101" y="839993"/>
                  <a:pt x="4977518" y="829326"/>
                  <a:pt x="4974343" y="826151"/>
                </a:cubicBezTo>
                <a:lnTo>
                  <a:pt x="4968094" y="846108"/>
                </a:lnTo>
                <a:lnTo>
                  <a:pt x="4967200" y="835676"/>
                </a:lnTo>
                <a:cubicBezTo>
                  <a:pt x="4967009" y="831296"/>
                  <a:pt x="4965413" y="824748"/>
                  <a:pt x="4964960" y="819295"/>
                </a:cubicBezTo>
                <a:lnTo>
                  <a:pt x="4967117" y="814715"/>
                </a:lnTo>
                <a:lnTo>
                  <a:pt x="4967200" y="816626"/>
                </a:lnTo>
                <a:cubicBezTo>
                  <a:pt x="4967442" y="819890"/>
                  <a:pt x="4968895" y="829351"/>
                  <a:pt x="4969581" y="826151"/>
                </a:cubicBezTo>
                <a:cubicBezTo>
                  <a:pt x="4970175" y="823377"/>
                  <a:pt x="4970839" y="818491"/>
                  <a:pt x="4971519" y="812482"/>
                </a:cubicBezTo>
                <a:close/>
                <a:moveTo>
                  <a:pt x="31191" y="778882"/>
                </a:moveTo>
                <a:lnTo>
                  <a:pt x="32085" y="789314"/>
                </a:lnTo>
                <a:cubicBezTo>
                  <a:pt x="32276" y="793694"/>
                  <a:pt x="33872" y="800242"/>
                  <a:pt x="34325" y="805695"/>
                </a:cubicBezTo>
                <a:lnTo>
                  <a:pt x="32168" y="810275"/>
                </a:lnTo>
                <a:lnTo>
                  <a:pt x="32085" y="808364"/>
                </a:lnTo>
                <a:cubicBezTo>
                  <a:pt x="31843" y="805100"/>
                  <a:pt x="30390" y="795639"/>
                  <a:pt x="29704" y="798839"/>
                </a:cubicBezTo>
                <a:cubicBezTo>
                  <a:pt x="29110" y="801613"/>
                  <a:pt x="28446" y="806499"/>
                  <a:pt x="27766" y="812508"/>
                </a:cubicBezTo>
                <a:lnTo>
                  <a:pt x="27663" y="813536"/>
                </a:lnTo>
                <a:lnTo>
                  <a:pt x="19856" y="805997"/>
                </a:lnTo>
                <a:cubicBezTo>
                  <a:pt x="17869" y="800644"/>
                  <a:pt x="16783" y="794096"/>
                  <a:pt x="15417" y="789314"/>
                </a:cubicBezTo>
                <a:cubicBezTo>
                  <a:pt x="14184" y="784997"/>
                  <a:pt x="21767" y="795664"/>
                  <a:pt x="24942" y="798839"/>
                </a:cubicBezTo>
                <a:close/>
                <a:moveTo>
                  <a:pt x="106046" y="778795"/>
                </a:moveTo>
                <a:lnTo>
                  <a:pt x="109846" y="780886"/>
                </a:lnTo>
                <a:lnTo>
                  <a:pt x="107576" y="790109"/>
                </a:lnTo>
                <a:lnTo>
                  <a:pt x="105043" y="784841"/>
                </a:lnTo>
                <a:close/>
                <a:moveTo>
                  <a:pt x="113164" y="767244"/>
                </a:moveTo>
                <a:lnTo>
                  <a:pt x="115429" y="770264"/>
                </a:lnTo>
                <a:cubicBezTo>
                  <a:pt x="120044" y="779493"/>
                  <a:pt x="123366" y="789314"/>
                  <a:pt x="127335" y="798839"/>
                </a:cubicBezTo>
                <a:cubicBezTo>
                  <a:pt x="124160" y="796458"/>
                  <a:pt x="120760" y="794350"/>
                  <a:pt x="117810" y="791695"/>
                </a:cubicBezTo>
                <a:cubicBezTo>
                  <a:pt x="115307" y="789442"/>
                  <a:pt x="113136" y="784936"/>
                  <a:pt x="110891" y="781460"/>
                </a:cubicBezTo>
                <a:lnTo>
                  <a:pt x="109846" y="780886"/>
                </a:lnTo>
                <a:lnTo>
                  <a:pt x="113048" y="767882"/>
                </a:lnTo>
                <a:close/>
                <a:moveTo>
                  <a:pt x="27572" y="736661"/>
                </a:moveTo>
                <a:lnTo>
                  <a:pt x="32960" y="750750"/>
                </a:lnTo>
                <a:cubicBezTo>
                  <a:pt x="35981" y="761625"/>
                  <a:pt x="34713" y="767812"/>
                  <a:pt x="31331" y="778436"/>
                </a:cubicBezTo>
                <a:lnTo>
                  <a:pt x="31191" y="778882"/>
                </a:lnTo>
                <a:close/>
                <a:moveTo>
                  <a:pt x="121780" y="719858"/>
                </a:moveTo>
                <a:lnTo>
                  <a:pt x="113164" y="767244"/>
                </a:lnTo>
                <a:lnTo>
                  <a:pt x="109474" y="762324"/>
                </a:lnTo>
                <a:lnTo>
                  <a:pt x="115429" y="736926"/>
                </a:lnTo>
                <a:cubicBezTo>
                  <a:pt x="115950" y="734471"/>
                  <a:pt x="116909" y="732125"/>
                  <a:pt x="117810" y="729782"/>
                </a:cubicBezTo>
                <a:close/>
                <a:moveTo>
                  <a:pt x="124887" y="712090"/>
                </a:moveTo>
                <a:lnTo>
                  <a:pt x="121780" y="719858"/>
                </a:lnTo>
                <a:lnTo>
                  <a:pt x="122408" y="716402"/>
                </a:lnTo>
                <a:close/>
                <a:moveTo>
                  <a:pt x="127234" y="706223"/>
                </a:moveTo>
                <a:lnTo>
                  <a:pt x="125982" y="710186"/>
                </a:lnTo>
                <a:lnTo>
                  <a:pt x="124887" y="712090"/>
                </a:lnTo>
                <a:close/>
                <a:moveTo>
                  <a:pt x="127414" y="705652"/>
                </a:moveTo>
                <a:cubicBezTo>
                  <a:pt x="127662" y="704761"/>
                  <a:pt x="127658" y="704679"/>
                  <a:pt x="127335" y="705970"/>
                </a:cubicBezTo>
                <a:lnTo>
                  <a:pt x="127234" y="706223"/>
                </a:lnTo>
                <a:close/>
                <a:moveTo>
                  <a:pt x="41052" y="677411"/>
                </a:moveTo>
                <a:lnTo>
                  <a:pt x="41163" y="677705"/>
                </a:lnTo>
                <a:cubicBezTo>
                  <a:pt x="42250" y="680637"/>
                  <a:pt x="43901" y="685090"/>
                  <a:pt x="46373" y="691682"/>
                </a:cubicBezTo>
                <a:lnTo>
                  <a:pt x="45052" y="703573"/>
                </a:lnTo>
                <a:close/>
                <a:moveTo>
                  <a:pt x="82548" y="675210"/>
                </a:moveTo>
                <a:lnTo>
                  <a:pt x="83957" y="679820"/>
                </a:lnTo>
                <a:lnTo>
                  <a:pt x="82923" y="676932"/>
                </a:lnTo>
                <a:close/>
                <a:moveTo>
                  <a:pt x="4874364" y="665856"/>
                </a:moveTo>
                <a:lnTo>
                  <a:pt x="4874408" y="666226"/>
                </a:lnTo>
                <a:lnTo>
                  <a:pt x="4874331" y="666608"/>
                </a:lnTo>
                <a:close/>
                <a:moveTo>
                  <a:pt x="4973074" y="626440"/>
                </a:moveTo>
                <a:lnTo>
                  <a:pt x="4971962" y="647558"/>
                </a:lnTo>
                <a:cubicBezTo>
                  <a:pt x="4974065" y="664384"/>
                  <a:pt x="4975269" y="671873"/>
                  <a:pt x="4973857" y="667839"/>
                </a:cubicBezTo>
                <a:cubicBezTo>
                  <a:pt x="4973151" y="665822"/>
                  <a:pt x="4971791" y="660924"/>
                  <a:pt x="4969563" y="652873"/>
                </a:cubicBezTo>
                <a:lnTo>
                  <a:pt x="4965313" y="637725"/>
                </a:lnTo>
                <a:lnTo>
                  <a:pt x="4965802" y="637553"/>
                </a:lnTo>
                <a:cubicBezTo>
                  <a:pt x="4967996" y="636374"/>
                  <a:pt x="4969863" y="634561"/>
                  <a:pt x="4971962" y="630889"/>
                </a:cubicBezTo>
                <a:close/>
                <a:moveTo>
                  <a:pt x="4973422" y="619837"/>
                </a:moveTo>
                <a:lnTo>
                  <a:pt x="4974343" y="621364"/>
                </a:lnTo>
                <a:lnTo>
                  <a:pt x="4973074" y="626440"/>
                </a:lnTo>
                <a:close/>
                <a:moveTo>
                  <a:pt x="117810" y="615482"/>
                </a:moveTo>
                <a:cubicBezTo>
                  <a:pt x="120055" y="621095"/>
                  <a:pt x="124750" y="626623"/>
                  <a:pt x="128322" y="632151"/>
                </a:cubicBezTo>
                <a:lnTo>
                  <a:pt x="129416" y="636983"/>
                </a:lnTo>
                <a:lnTo>
                  <a:pt x="122573" y="625007"/>
                </a:lnTo>
                <a:cubicBezTo>
                  <a:pt x="120873" y="621891"/>
                  <a:pt x="116492" y="612186"/>
                  <a:pt x="117810" y="615482"/>
                </a:cubicBezTo>
                <a:close/>
                <a:moveTo>
                  <a:pt x="31770" y="604590"/>
                </a:moveTo>
                <a:lnTo>
                  <a:pt x="34467" y="620245"/>
                </a:lnTo>
                <a:cubicBezTo>
                  <a:pt x="34944" y="622709"/>
                  <a:pt x="32217" y="615608"/>
                  <a:pt x="32085" y="613101"/>
                </a:cubicBezTo>
                <a:close/>
                <a:moveTo>
                  <a:pt x="60829" y="601879"/>
                </a:moveTo>
                <a:cubicBezTo>
                  <a:pt x="63752" y="609221"/>
                  <a:pt x="73516" y="639176"/>
                  <a:pt x="77329" y="651201"/>
                </a:cubicBezTo>
                <a:lnTo>
                  <a:pt x="82548" y="675210"/>
                </a:lnTo>
                <a:lnTo>
                  <a:pt x="60660" y="603576"/>
                </a:lnTo>
                <a:cubicBezTo>
                  <a:pt x="59640" y="599497"/>
                  <a:pt x="59855" y="599432"/>
                  <a:pt x="60829" y="601879"/>
                </a:cubicBezTo>
                <a:close/>
                <a:moveTo>
                  <a:pt x="27323" y="598814"/>
                </a:moveTo>
                <a:cubicBezTo>
                  <a:pt x="28117" y="605164"/>
                  <a:pt x="28579" y="611564"/>
                  <a:pt x="29704" y="617864"/>
                </a:cubicBezTo>
                <a:cubicBezTo>
                  <a:pt x="32550" y="633801"/>
                  <a:pt x="36499" y="649531"/>
                  <a:pt x="39229" y="665489"/>
                </a:cubicBezTo>
                <a:lnTo>
                  <a:pt x="41052" y="677411"/>
                </a:lnTo>
                <a:lnTo>
                  <a:pt x="39336" y="672852"/>
                </a:lnTo>
                <a:cubicBezTo>
                  <a:pt x="38254" y="670305"/>
                  <a:pt x="44843" y="690303"/>
                  <a:pt x="26959" y="655480"/>
                </a:cubicBezTo>
                <a:lnTo>
                  <a:pt x="20749" y="642952"/>
                </a:lnTo>
                <a:lnTo>
                  <a:pt x="20179" y="629770"/>
                </a:lnTo>
                <a:cubicBezTo>
                  <a:pt x="19944" y="619183"/>
                  <a:pt x="24942" y="609133"/>
                  <a:pt x="27323" y="598814"/>
                </a:cubicBezTo>
                <a:close/>
                <a:moveTo>
                  <a:pt x="419" y="591355"/>
                </a:moveTo>
                <a:cubicBezTo>
                  <a:pt x="928" y="591713"/>
                  <a:pt x="1921" y="594048"/>
                  <a:pt x="3510" y="598814"/>
                </a:cubicBezTo>
                <a:cubicBezTo>
                  <a:pt x="6685" y="608339"/>
                  <a:pt x="8662" y="618351"/>
                  <a:pt x="13035" y="627389"/>
                </a:cubicBezTo>
                <a:lnTo>
                  <a:pt x="20749" y="642952"/>
                </a:lnTo>
                <a:lnTo>
                  <a:pt x="21511" y="660575"/>
                </a:lnTo>
                <a:cubicBezTo>
                  <a:pt x="23404" y="685738"/>
                  <a:pt x="27167" y="697089"/>
                  <a:pt x="34467" y="722639"/>
                </a:cubicBezTo>
                <a:cubicBezTo>
                  <a:pt x="35261" y="730576"/>
                  <a:pt x="38783" y="738712"/>
                  <a:pt x="36848" y="746451"/>
                </a:cubicBezTo>
                <a:cubicBezTo>
                  <a:pt x="35630" y="751321"/>
                  <a:pt x="33501" y="736980"/>
                  <a:pt x="32085" y="732164"/>
                </a:cubicBezTo>
                <a:cubicBezTo>
                  <a:pt x="29531" y="723482"/>
                  <a:pt x="27323" y="714701"/>
                  <a:pt x="24942" y="705970"/>
                </a:cubicBezTo>
                <a:lnTo>
                  <a:pt x="27572" y="736661"/>
                </a:lnTo>
                <a:lnTo>
                  <a:pt x="24942" y="729782"/>
                </a:lnTo>
                <a:cubicBezTo>
                  <a:pt x="21040" y="720914"/>
                  <a:pt x="10174" y="715471"/>
                  <a:pt x="8273" y="705970"/>
                </a:cubicBezTo>
                <a:cubicBezTo>
                  <a:pt x="7057" y="699891"/>
                  <a:pt x="17798" y="713907"/>
                  <a:pt x="22560" y="717876"/>
                </a:cubicBezTo>
                <a:cubicBezTo>
                  <a:pt x="17004" y="683150"/>
                  <a:pt x="-3145" y="588844"/>
                  <a:pt x="419" y="591355"/>
                </a:cubicBezTo>
                <a:close/>
                <a:moveTo>
                  <a:pt x="124910" y="550698"/>
                </a:moveTo>
                <a:lnTo>
                  <a:pt x="127335" y="577382"/>
                </a:lnTo>
                <a:cubicBezTo>
                  <a:pt x="126542" y="580160"/>
                  <a:pt x="126753" y="583977"/>
                  <a:pt x="126461" y="587274"/>
                </a:cubicBezTo>
                <a:lnTo>
                  <a:pt x="124856" y="590073"/>
                </a:lnTo>
                <a:lnTo>
                  <a:pt x="125844" y="585259"/>
                </a:lnTo>
                <a:cubicBezTo>
                  <a:pt x="125547" y="579458"/>
                  <a:pt x="124557" y="573414"/>
                  <a:pt x="124954" y="567857"/>
                </a:cubicBezTo>
                <a:lnTo>
                  <a:pt x="123438" y="561791"/>
                </a:lnTo>
                <a:close/>
                <a:moveTo>
                  <a:pt x="18934" y="537593"/>
                </a:moveTo>
                <a:lnTo>
                  <a:pt x="22560" y="551189"/>
                </a:lnTo>
                <a:cubicBezTo>
                  <a:pt x="23195" y="554681"/>
                  <a:pt x="19385" y="544839"/>
                  <a:pt x="17798" y="541664"/>
                </a:cubicBezTo>
                <a:cubicBezTo>
                  <a:pt x="17443" y="540954"/>
                  <a:pt x="17798" y="540076"/>
                  <a:pt x="17798" y="539282"/>
                </a:cubicBezTo>
                <a:close/>
                <a:moveTo>
                  <a:pt x="127713" y="521497"/>
                </a:moveTo>
                <a:lnTo>
                  <a:pt x="128425" y="522453"/>
                </a:lnTo>
                <a:lnTo>
                  <a:pt x="127703" y="521608"/>
                </a:lnTo>
                <a:close/>
                <a:moveTo>
                  <a:pt x="4978500" y="519428"/>
                </a:moveTo>
                <a:lnTo>
                  <a:pt x="4980477" y="519646"/>
                </a:lnTo>
                <a:cubicBezTo>
                  <a:pt x="4982819" y="521393"/>
                  <a:pt x="4985102" y="524104"/>
                  <a:pt x="4986250" y="526114"/>
                </a:cubicBezTo>
                <a:cubicBezTo>
                  <a:pt x="4987874" y="528956"/>
                  <a:pt x="4984662" y="532464"/>
                  <a:pt x="4983868" y="535639"/>
                </a:cubicBezTo>
                <a:lnTo>
                  <a:pt x="4979453" y="524602"/>
                </a:lnTo>
                <a:close/>
                <a:moveTo>
                  <a:pt x="4974343" y="518970"/>
                </a:moveTo>
                <a:lnTo>
                  <a:pt x="4977332" y="519299"/>
                </a:lnTo>
                <a:lnTo>
                  <a:pt x="4979453" y="524602"/>
                </a:lnTo>
                <a:lnTo>
                  <a:pt x="4981487" y="535639"/>
                </a:lnTo>
                <a:cubicBezTo>
                  <a:pt x="4984596" y="551704"/>
                  <a:pt x="4989424" y="567389"/>
                  <a:pt x="4993393" y="583264"/>
                </a:cubicBezTo>
                <a:cubicBezTo>
                  <a:pt x="4995996" y="614486"/>
                  <a:pt x="4997278" y="612160"/>
                  <a:pt x="4993393" y="645176"/>
                </a:cubicBezTo>
                <a:cubicBezTo>
                  <a:pt x="4993100" y="647669"/>
                  <a:pt x="4991806" y="649939"/>
                  <a:pt x="4991012" y="652320"/>
                </a:cubicBezTo>
                <a:cubicBezTo>
                  <a:pt x="4986250" y="642001"/>
                  <a:pt x="4981052" y="631873"/>
                  <a:pt x="4976725" y="621364"/>
                </a:cubicBezTo>
                <a:cubicBezTo>
                  <a:pt x="4972411" y="610886"/>
                  <a:pt x="4974325" y="594304"/>
                  <a:pt x="4973725" y="614084"/>
                </a:cubicBezTo>
                <a:lnTo>
                  <a:pt x="4973422" y="619837"/>
                </a:lnTo>
                <a:lnTo>
                  <a:pt x="4967546" y="610098"/>
                </a:lnTo>
                <a:cubicBezTo>
                  <a:pt x="4966152" y="606359"/>
                  <a:pt x="4965832" y="602010"/>
                  <a:pt x="4967200" y="595170"/>
                </a:cubicBezTo>
                <a:cubicBezTo>
                  <a:pt x="4967761" y="592364"/>
                  <a:pt x="4971962" y="591995"/>
                  <a:pt x="4974343" y="590408"/>
                </a:cubicBezTo>
                <a:cubicBezTo>
                  <a:pt x="4993566" y="614436"/>
                  <a:pt x="4981408" y="600944"/>
                  <a:pt x="4967200" y="568976"/>
                </a:cubicBezTo>
                <a:cubicBezTo>
                  <a:pt x="4965871" y="565985"/>
                  <a:pt x="4965967" y="562515"/>
                  <a:pt x="4964818" y="559451"/>
                </a:cubicBezTo>
                <a:cubicBezTo>
                  <a:pt x="4963572" y="556127"/>
                  <a:pt x="4961302" y="553250"/>
                  <a:pt x="4960056" y="549926"/>
                </a:cubicBezTo>
                <a:lnTo>
                  <a:pt x="4959636" y="549096"/>
                </a:lnTo>
                <a:lnTo>
                  <a:pt x="4959411" y="540979"/>
                </a:lnTo>
                <a:lnTo>
                  <a:pt x="4971962" y="545164"/>
                </a:lnTo>
                <a:cubicBezTo>
                  <a:pt x="4972756" y="536433"/>
                  <a:pt x="4969082" y="525984"/>
                  <a:pt x="4974343" y="518970"/>
                </a:cubicBezTo>
                <a:close/>
                <a:moveTo>
                  <a:pt x="121928" y="514918"/>
                </a:moveTo>
                <a:lnTo>
                  <a:pt x="123233" y="516378"/>
                </a:lnTo>
                <a:lnTo>
                  <a:pt x="127703" y="521608"/>
                </a:lnTo>
                <a:lnTo>
                  <a:pt x="125420" y="546852"/>
                </a:lnTo>
                <a:lnTo>
                  <a:pt x="124910" y="550698"/>
                </a:lnTo>
                <a:lnTo>
                  <a:pt x="122573" y="524995"/>
                </a:lnTo>
                <a:close/>
                <a:moveTo>
                  <a:pt x="131758" y="510027"/>
                </a:moveTo>
                <a:lnTo>
                  <a:pt x="139242" y="524995"/>
                </a:lnTo>
                <a:cubicBezTo>
                  <a:pt x="141798" y="530473"/>
                  <a:pt x="144004" y="536108"/>
                  <a:pt x="146385" y="541664"/>
                </a:cubicBezTo>
                <a:cubicBezTo>
                  <a:pt x="145591" y="550395"/>
                  <a:pt x="152509" y="565731"/>
                  <a:pt x="144004" y="567857"/>
                </a:cubicBezTo>
                <a:cubicBezTo>
                  <a:pt x="135965" y="569867"/>
                  <a:pt x="138485" y="552171"/>
                  <a:pt x="136860" y="544045"/>
                </a:cubicBezTo>
                <a:close/>
                <a:moveTo>
                  <a:pt x="4880163" y="506754"/>
                </a:moveTo>
                <a:lnTo>
                  <a:pt x="4881475" y="516589"/>
                </a:lnTo>
                <a:lnTo>
                  <a:pt x="4883080" y="532647"/>
                </a:lnTo>
                <a:lnTo>
                  <a:pt x="4882524" y="549311"/>
                </a:lnTo>
                <a:cubicBezTo>
                  <a:pt x="4881863" y="569737"/>
                  <a:pt x="4881612" y="578410"/>
                  <a:pt x="4881501" y="578639"/>
                </a:cubicBezTo>
                <a:cubicBezTo>
                  <a:pt x="4881335" y="578983"/>
                  <a:pt x="4881485" y="560328"/>
                  <a:pt x="4881041" y="533839"/>
                </a:cubicBezTo>
                <a:close/>
                <a:moveTo>
                  <a:pt x="4874569" y="500632"/>
                </a:moveTo>
                <a:lnTo>
                  <a:pt x="4874331" y="504683"/>
                </a:lnTo>
                <a:cubicBezTo>
                  <a:pt x="4873918" y="510057"/>
                  <a:pt x="4873400" y="523421"/>
                  <a:pt x="4872706" y="526770"/>
                </a:cubicBezTo>
                <a:cubicBezTo>
                  <a:pt x="4872474" y="527886"/>
                  <a:pt x="4872223" y="527890"/>
                  <a:pt x="4871950" y="526114"/>
                </a:cubicBezTo>
                <a:lnTo>
                  <a:pt x="4871703" y="520692"/>
                </a:lnTo>
                <a:close/>
                <a:moveTo>
                  <a:pt x="129717" y="496420"/>
                </a:moveTo>
                <a:lnTo>
                  <a:pt x="131758" y="510027"/>
                </a:lnTo>
                <a:lnTo>
                  <a:pt x="129717" y="505945"/>
                </a:lnTo>
                <a:lnTo>
                  <a:pt x="129288" y="502085"/>
                </a:lnTo>
                <a:close/>
                <a:moveTo>
                  <a:pt x="4962437" y="480870"/>
                </a:moveTo>
                <a:cubicBezTo>
                  <a:pt x="4967368" y="482103"/>
                  <a:pt x="4970374" y="487220"/>
                  <a:pt x="4974343" y="490395"/>
                </a:cubicBezTo>
                <a:cubicBezTo>
                  <a:pt x="4990081" y="553338"/>
                  <a:pt x="4970091" y="470214"/>
                  <a:pt x="4976797" y="510186"/>
                </a:cubicBezTo>
                <a:lnTo>
                  <a:pt x="4978500" y="519428"/>
                </a:lnTo>
                <a:lnTo>
                  <a:pt x="4977332" y="519299"/>
                </a:lnTo>
                <a:lnTo>
                  <a:pt x="4964818" y="488014"/>
                </a:lnTo>
                <a:cubicBezTo>
                  <a:pt x="4963903" y="485676"/>
                  <a:pt x="4960002" y="480261"/>
                  <a:pt x="4962437" y="480870"/>
                </a:cubicBezTo>
                <a:close/>
                <a:moveTo>
                  <a:pt x="4879093" y="473726"/>
                </a:moveTo>
                <a:lnTo>
                  <a:pt x="4880163" y="506754"/>
                </a:lnTo>
                <a:lnTo>
                  <a:pt x="4877047" y="483387"/>
                </a:lnTo>
                <a:lnTo>
                  <a:pt x="4878052" y="476663"/>
                </a:lnTo>
                <a:cubicBezTo>
                  <a:pt x="4878546" y="473681"/>
                  <a:pt x="4878989" y="471705"/>
                  <a:pt x="4879093" y="473726"/>
                </a:cubicBezTo>
                <a:close/>
                <a:moveTo>
                  <a:pt x="4869568" y="473726"/>
                </a:moveTo>
                <a:lnTo>
                  <a:pt x="4869865" y="480253"/>
                </a:lnTo>
                <a:lnTo>
                  <a:pt x="4869763" y="486037"/>
                </a:lnTo>
                <a:lnTo>
                  <a:pt x="4870234" y="488380"/>
                </a:lnTo>
                <a:lnTo>
                  <a:pt x="4871703" y="520692"/>
                </a:lnTo>
                <a:lnTo>
                  <a:pt x="4867187" y="552308"/>
                </a:lnTo>
                <a:cubicBezTo>
                  <a:pt x="4869568" y="556277"/>
                  <a:pt x="4873600" y="559644"/>
                  <a:pt x="4874331" y="564214"/>
                </a:cubicBezTo>
                <a:cubicBezTo>
                  <a:pt x="4877313" y="582854"/>
                  <a:pt x="4877313" y="599009"/>
                  <a:pt x="4876568" y="615226"/>
                </a:cubicBezTo>
                <a:lnTo>
                  <a:pt x="4874364" y="665856"/>
                </a:lnTo>
                <a:lnTo>
                  <a:pt x="4874319" y="665480"/>
                </a:lnTo>
                <a:cubicBezTo>
                  <a:pt x="4874089" y="663615"/>
                  <a:pt x="4874059" y="663617"/>
                  <a:pt x="4874331" y="666608"/>
                </a:cubicBezTo>
                <a:lnTo>
                  <a:pt x="4881160" y="725793"/>
                </a:lnTo>
                <a:lnTo>
                  <a:pt x="4876741" y="719274"/>
                </a:lnTo>
                <a:cubicBezTo>
                  <a:pt x="4875253" y="712782"/>
                  <a:pt x="4874549" y="705403"/>
                  <a:pt x="4871950" y="699945"/>
                </a:cubicBezTo>
                <a:cubicBezTo>
                  <a:pt x="4869199" y="694167"/>
                  <a:pt x="4865600" y="688832"/>
                  <a:pt x="4862425" y="683276"/>
                </a:cubicBezTo>
                <a:cubicBezTo>
                  <a:pt x="4861631" y="687245"/>
                  <a:pt x="4860590" y="691172"/>
                  <a:pt x="4860043" y="695183"/>
                </a:cubicBezTo>
                <a:cubicBezTo>
                  <a:pt x="4858666" y="705279"/>
                  <a:pt x="4856553" y="730643"/>
                  <a:pt x="4855674" y="736963"/>
                </a:cubicBezTo>
                <a:cubicBezTo>
                  <a:pt x="4855382" y="739070"/>
                  <a:pt x="4855226" y="739060"/>
                  <a:pt x="4855281" y="735664"/>
                </a:cubicBezTo>
                <a:cubicBezTo>
                  <a:pt x="4857785" y="580493"/>
                  <a:pt x="4858579" y="587293"/>
                  <a:pt x="4869568" y="473726"/>
                </a:cubicBezTo>
                <a:close/>
                <a:moveTo>
                  <a:pt x="4972344" y="453930"/>
                </a:moveTo>
                <a:lnTo>
                  <a:pt x="4971962" y="461820"/>
                </a:lnTo>
                <a:cubicBezTo>
                  <a:pt x="4971384" y="464998"/>
                  <a:pt x="4971219" y="464777"/>
                  <a:pt x="4971155" y="462515"/>
                </a:cubicBezTo>
                <a:lnTo>
                  <a:pt x="4971048" y="456513"/>
                </a:lnTo>
                <a:close/>
                <a:moveTo>
                  <a:pt x="4879071" y="452032"/>
                </a:moveTo>
                <a:lnTo>
                  <a:pt x="4880074" y="464061"/>
                </a:lnTo>
                <a:lnTo>
                  <a:pt x="4876712" y="480870"/>
                </a:lnTo>
                <a:lnTo>
                  <a:pt x="4877047" y="483387"/>
                </a:lnTo>
                <a:lnTo>
                  <a:pt x="4876712" y="485633"/>
                </a:lnTo>
                <a:lnTo>
                  <a:pt x="4874569" y="500632"/>
                </a:lnTo>
                <a:lnTo>
                  <a:pt x="4876712" y="464201"/>
                </a:lnTo>
                <a:close/>
                <a:moveTo>
                  <a:pt x="21539" y="447769"/>
                </a:moveTo>
                <a:lnTo>
                  <a:pt x="23510" y="449732"/>
                </a:lnTo>
                <a:lnTo>
                  <a:pt x="20179" y="465464"/>
                </a:lnTo>
                <a:close/>
                <a:moveTo>
                  <a:pt x="21909" y="442955"/>
                </a:moveTo>
                <a:lnTo>
                  <a:pt x="21539" y="447769"/>
                </a:lnTo>
                <a:lnTo>
                  <a:pt x="20179" y="446414"/>
                </a:lnTo>
                <a:close/>
                <a:moveTo>
                  <a:pt x="4973505" y="429944"/>
                </a:moveTo>
                <a:lnTo>
                  <a:pt x="4978745" y="434905"/>
                </a:lnTo>
                <a:cubicBezTo>
                  <a:pt x="4979805" y="436764"/>
                  <a:pt x="4979789" y="438485"/>
                  <a:pt x="4979082" y="440495"/>
                </a:cubicBezTo>
                <a:lnTo>
                  <a:pt x="4972344" y="453930"/>
                </a:lnTo>
                <a:close/>
                <a:moveTo>
                  <a:pt x="23185" y="426349"/>
                </a:moveTo>
                <a:lnTo>
                  <a:pt x="24942" y="436889"/>
                </a:lnTo>
                <a:lnTo>
                  <a:pt x="21909" y="442955"/>
                </a:lnTo>
                <a:close/>
                <a:moveTo>
                  <a:pt x="4962852" y="423927"/>
                </a:moveTo>
                <a:lnTo>
                  <a:pt x="4965414" y="425209"/>
                </a:lnTo>
                <a:lnTo>
                  <a:pt x="4969464" y="435315"/>
                </a:lnTo>
                <a:cubicBezTo>
                  <a:pt x="4970381" y="440309"/>
                  <a:pt x="4970772" y="445978"/>
                  <a:pt x="4970949" y="450964"/>
                </a:cubicBezTo>
                <a:lnTo>
                  <a:pt x="4971048" y="456513"/>
                </a:lnTo>
                <a:lnTo>
                  <a:pt x="4969581" y="459439"/>
                </a:lnTo>
                <a:cubicBezTo>
                  <a:pt x="4968787" y="453486"/>
                  <a:pt x="4965473" y="442433"/>
                  <a:pt x="4963419" y="433929"/>
                </a:cubicBezTo>
                <a:lnTo>
                  <a:pt x="4961849" y="424601"/>
                </a:lnTo>
                <a:lnTo>
                  <a:pt x="4962257" y="423990"/>
                </a:lnTo>
                <a:close/>
                <a:moveTo>
                  <a:pt x="37043" y="422164"/>
                </a:moveTo>
                <a:lnTo>
                  <a:pt x="37948" y="422345"/>
                </a:lnTo>
                <a:lnTo>
                  <a:pt x="39229" y="467845"/>
                </a:lnTo>
                <a:lnTo>
                  <a:pt x="38041" y="457150"/>
                </a:lnTo>
                <a:close/>
                <a:moveTo>
                  <a:pt x="52798" y="421550"/>
                </a:moveTo>
                <a:lnTo>
                  <a:pt x="55243" y="431657"/>
                </a:lnTo>
                <a:lnTo>
                  <a:pt x="56172" y="435286"/>
                </a:lnTo>
                <a:lnTo>
                  <a:pt x="58279" y="491657"/>
                </a:lnTo>
                <a:cubicBezTo>
                  <a:pt x="58578" y="510771"/>
                  <a:pt x="57460" y="491670"/>
                  <a:pt x="55635" y="463054"/>
                </a:cubicBezTo>
                <a:close/>
                <a:moveTo>
                  <a:pt x="29368" y="420629"/>
                </a:moveTo>
                <a:lnTo>
                  <a:pt x="34338" y="421623"/>
                </a:lnTo>
                <a:lnTo>
                  <a:pt x="34467" y="424982"/>
                </a:lnTo>
                <a:lnTo>
                  <a:pt x="38041" y="457150"/>
                </a:lnTo>
                <a:lnTo>
                  <a:pt x="39229" y="498801"/>
                </a:lnTo>
                <a:cubicBezTo>
                  <a:pt x="39229" y="519575"/>
                  <a:pt x="34662" y="457503"/>
                  <a:pt x="32085" y="436889"/>
                </a:cubicBezTo>
                <a:cubicBezTo>
                  <a:pt x="31486" y="432098"/>
                  <a:pt x="30498" y="427364"/>
                  <a:pt x="29704" y="422601"/>
                </a:cubicBezTo>
                <a:cubicBezTo>
                  <a:pt x="32085" y="490864"/>
                  <a:pt x="35729" y="559094"/>
                  <a:pt x="36848" y="627389"/>
                </a:cubicBezTo>
                <a:cubicBezTo>
                  <a:pt x="37174" y="647294"/>
                  <a:pt x="33189" y="587734"/>
                  <a:pt x="32085" y="567857"/>
                </a:cubicBezTo>
                <a:cubicBezTo>
                  <a:pt x="27202" y="479959"/>
                  <a:pt x="33980" y="524458"/>
                  <a:pt x="27323" y="484514"/>
                </a:cubicBezTo>
                <a:lnTo>
                  <a:pt x="31770" y="604590"/>
                </a:lnTo>
                <a:lnTo>
                  <a:pt x="29654" y="592307"/>
                </a:lnTo>
                <a:cubicBezTo>
                  <a:pt x="26037" y="570285"/>
                  <a:pt x="21974" y="544875"/>
                  <a:pt x="19666" y="536504"/>
                </a:cubicBezTo>
                <a:lnTo>
                  <a:pt x="18934" y="537593"/>
                </a:lnTo>
                <a:lnTo>
                  <a:pt x="13035" y="515470"/>
                </a:lnTo>
                <a:cubicBezTo>
                  <a:pt x="13829" y="511501"/>
                  <a:pt x="14034" y="507368"/>
                  <a:pt x="15417" y="503564"/>
                </a:cubicBezTo>
                <a:cubicBezTo>
                  <a:pt x="17237" y="498560"/>
                  <a:pt x="21807" y="494547"/>
                  <a:pt x="22560" y="489276"/>
                </a:cubicBezTo>
                <a:cubicBezTo>
                  <a:pt x="23465" y="482941"/>
                  <a:pt x="20973" y="476576"/>
                  <a:pt x="20179" y="470226"/>
                </a:cubicBezTo>
                <a:cubicBezTo>
                  <a:pt x="23354" y="467845"/>
                  <a:pt x="28141" y="466730"/>
                  <a:pt x="29704" y="463082"/>
                </a:cubicBezTo>
                <a:cubicBezTo>
                  <a:pt x="31144" y="459724"/>
                  <a:pt x="29564" y="456358"/>
                  <a:pt x="27224" y="453432"/>
                </a:cubicBezTo>
                <a:lnTo>
                  <a:pt x="23510" y="449732"/>
                </a:lnTo>
                <a:lnTo>
                  <a:pt x="26209" y="436984"/>
                </a:lnTo>
                <a:cubicBezTo>
                  <a:pt x="27621" y="430355"/>
                  <a:pt x="28497" y="426261"/>
                  <a:pt x="29026" y="423717"/>
                </a:cubicBezTo>
                <a:close/>
                <a:moveTo>
                  <a:pt x="37869" y="419540"/>
                </a:moveTo>
                <a:lnTo>
                  <a:pt x="39229" y="422601"/>
                </a:lnTo>
                <a:lnTo>
                  <a:pt x="37948" y="422345"/>
                </a:lnTo>
                <a:close/>
                <a:moveTo>
                  <a:pt x="15417" y="417839"/>
                </a:moveTo>
                <a:lnTo>
                  <a:pt x="23711" y="419498"/>
                </a:lnTo>
                <a:lnTo>
                  <a:pt x="23185" y="426349"/>
                </a:lnTo>
                <a:lnTo>
                  <a:pt x="22560" y="422601"/>
                </a:lnTo>
                <a:cubicBezTo>
                  <a:pt x="21280" y="420042"/>
                  <a:pt x="12555" y="417839"/>
                  <a:pt x="15417" y="417839"/>
                </a:cubicBezTo>
                <a:close/>
                <a:moveTo>
                  <a:pt x="33915" y="410643"/>
                </a:moveTo>
                <a:lnTo>
                  <a:pt x="36906" y="417375"/>
                </a:lnTo>
                <a:lnTo>
                  <a:pt x="37043" y="422164"/>
                </a:lnTo>
                <a:lnTo>
                  <a:pt x="34338" y="421623"/>
                </a:lnTo>
                <a:close/>
                <a:moveTo>
                  <a:pt x="4876791" y="399626"/>
                </a:moveTo>
                <a:cubicBezTo>
                  <a:pt x="4877190" y="397967"/>
                  <a:pt x="4876373" y="397196"/>
                  <a:pt x="4879093" y="418958"/>
                </a:cubicBezTo>
                <a:lnTo>
                  <a:pt x="4882972" y="431872"/>
                </a:lnTo>
                <a:lnTo>
                  <a:pt x="4882857" y="432508"/>
                </a:lnTo>
                <a:lnTo>
                  <a:pt x="4879071" y="452032"/>
                </a:lnTo>
                <a:lnTo>
                  <a:pt x="4876712" y="423720"/>
                </a:lnTo>
                <a:lnTo>
                  <a:pt x="4876205" y="412246"/>
                </a:lnTo>
                <a:lnTo>
                  <a:pt x="4876370" y="399716"/>
                </a:lnTo>
                <a:close/>
                <a:moveTo>
                  <a:pt x="4873658" y="398096"/>
                </a:moveTo>
                <a:lnTo>
                  <a:pt x="4874685" y="400074"/>
                </a:lnTo>
                <a:lnTo>
                  <a:pt x="4875658" y="399867"/>
                </a:lnTo>
                <a:lnTo>
                  <a:pt x="4876205" y="412246"/>
                </a:lnTo>
                <a:lnTo>
                  <a:pt x="4875989" y="428656"/>
                </a:lnTo>
                <a:cubicBezTo>
                  <a:pt x="4875748" y="446970"/>
                  <a:pt x="4874954" y="465226"/>
                  <a:pt x="4871950" y="483251"/>
                </a:cubicBezTo>
                <a:cubicBezTo>
                  <a:pt x="4871297" y="487167"/>
                  <a:pt x="4870805" y="489110"/>
                  <a:pt x="4870449" y="489451"/>
                </a:cubicBezTo>
                <a:lnTo>
                  <a:pt x="4870234" y="488380"/>
                </a:lnTo>
                <a:lnTo>
                  <a:pt x="4869865" y="480253"/>
                </a:lnTo>
                <a:lnTo>
                  <a:pt x="4870233" y="459246"/>
                </a:lnTo>
                <a:cubicBezTo>
                  <a:pt x="4870699" y="447360"/>
                  <a:pt x="4871407" y="433507"/>
                  <a:pt x="4872156" y="420645"/>
                </a:cubicBezTo>
                <a:close/>
                <a:moveTo>
                  <a:pt x="25430" y="397134"/>
                </a:moveTo>
                <a:lnTo>
                  <a:pt x="29704" y="401170"/>
                </a:lnTo>
                <a:lnTo>
                  <a:pt x="30820" y="403681"/>
                </a:lnTo>
                <a:lnTo>
                  <a:pt x="30719" y="404397"/>
                </a:lnTo>
                <a:cubicBezTo>
                  <a:pt x="29207" y="416271"/>
                  <a:pt x="29313" y="418557"/>
                  <a:pt x="29532" y="419146"/>
                </a:cubicBezTo>
                <a:lnTo>
                  <a:pt x="29368" y="420629"/>
                </a:lnTo>
                <a:lnTo>
                  <a:pt x="23711" y="419498"/>
                </a:lnTo>
                <a:close/>
                <a:moveTo>
                  <a:pt x="25919" y="390775"/>
                </a:moveTo>
                <a:lnTo>
                  <a:pt x="25430" y="397134"/>
                </a:lnTo>
                <a:lnTo>
                  <a:pt x="24283" y="396050"/>
                </a:lnTo>
                <a:cubicBezTo>
                  <a:pt x="22351" y="394423"/>
                  <a:pt x="21036" y="392916"/>
                  <a:pt x="22560" y="391645"/>
                </a:cubicBezTo>
                <a:close/>
                <a:moveTo>
                  <a:pt x="36027" y="389097"/>
                </a:moveTo>
                <a:lnTo>
                  <a:pt x="37012" y="389118"/>
                </a:lnTo>
                <a:lnTo>
                  <a:pt x="37869" y="419540"/>
                </a:lnTo>
                <a:lnTo>
                  <a:pt x="36906" y="417375"/>
                </a:lnTo>
                <a:lnTo>
                  <a:pt x="36274" y="395210"/>
                </a:lnTo>
                <a:close/>
                <a:moveTo>
                  <a:pt x="32888" y="389032"/>
                </a:moveTo>
                <a:lnTo>
                  <a:pt x="33082" y="389036"/>
                </a:lnTo>
                <a:lnTo>
                  <a:pt x="33915" y="410643"/>
                </a:lnTo>
                <a:lnTo>
                  <a:pt x="30820" y="403681"/>
                </a:lnTo>
                <a:close/>
                <a:moveTo>
                  <a:pt x="108626" y="380874"/>
                </a:moveTo>
                <a:lnTo>
                  <a:pt x="113818" y="398180"/>
                </a:lnTo>
                <a:lnTo>
                  <a:pt x="110667" y="439270"/>
                </a:lnTo>
                <a:cubicBezTo>
                  <a:pt x="116286" y="456130"/>
                  <a:pt x="120242" y="470922"/>
                  <a:pt x="115429" y="403551"/>
                </a:cubicBezTo>
                <a:lnTo>
                  <a:pt x="113818" y="398180"/>
                </a:lnTo>
                <a:lnTo>
                  <a:pt x="114684" y="386883"/>
                </a:lnTo>
                <a:lnTo>
                  <a:pt x="115522" y="381576"/>
                </a:lnTo>
                <a:lnTo>
                  <a:pt x="113606" y="382534"/>
                </a:lnTo>
                <a:close/>
                <a:moveTo>
                  <a:pt x="35346" y="372264"/>
                </a:moveTo>
                <a:lnTo>
                  <a:pt x="36027" y="389097"/>
                </a:lnTo>
                <a:lnTo>
                  <a:pt x="33082" y="389036"/>
                </a:lnTo>
                <a:lnTo>
                  <a:pt x="33040" y="387953"/>
                </a:lnTo>
                <a:lnTo>
                  <a:pt x="34388" y="378407"/>
                </a:lnTo>
                <a:close/>
                <a:moveTo>
                  <a:pt x="37591" y="357872"/>
                </a:moveTo>
                <a:lnTo>
                  <a:pt x="44404" y="386794"/>
                </a:lnTo>
                <a:lnTo>
                  <a:pt x="43992" y="389264"/>
                </a:lnTo>
                <a:lnTo>
                  <a:pt x="37012" y="389118"/>
                </a:lnTo>
                <a:lnTo>
                  <a:pt x="36355" y="365798"/>
                </a:lnTo>
                <a:close/>
                <a:moveTo>
                  <a:pt x="36508" y="353272"/>
                </a:moveTo>
                <a:lnTo>
                  <a:pt x="37849" y="356222"/>
                </a:lnTo>
                <a:lnTo>
                  <a:pt x="37591" y="357872"/>
                </a:lnTo>
                <a:close/>
                <a:moveTo>
                  <a:pt x="35933" y="350833"/>
                </a:moveTo>
                <a:lnTo>
                  <a:pt x="36508" y="353272"/>
                </a:lnTo>
                <a:lnTo>
                  <a:pt x="35969" y="352086"/>
                </a:lnTo>
                <a:close/>
                <a:moveTo>
                  <a:pt x="34393" y="348708"/>
                </a:moveTo>
                <a:lnTo>
                  <a:pt x="34467" y="348782"/>
                </a:lnTo>
                <a:lnTo>
                  <a:pt x="35969" y="352086"/>
                </a:lnTo>
                <a:lnTo>
                  <a:pt x="36355" y="365798"/>
                </a:lnTo>
                <a:lnTo>
                  <a:pt x="35346" y="372264"/>
                </a:lnTo>
                <a:close/>
                <a:moveTo>
                  <a:pt x="121197" y="345602"/>
                </a:moveTo>
                <a:lnTo>
                  <a:pt x="120273" y="351457"/>
                </a:lnTo>
                <a:lnTo>
                  <a:pt x="124864" y="364082"/>
                </a:lnTo>
                <a:lnTo>
                  <a:pt x="124085" y="352288"/>
                </a:lnTo>
                <a:close/>
                <a:moveTo>
                  <a:pt x="32620" y="336768"/>
                </a:moveTo>
                <a:lnTo>
                  <a:pt x="34178" y="343380"/>
                </a:lnTo>
                <a:lnTo>
                  <a:pt x="34393" y="348708"/>
                </a:lnTo>
                <a:lnTo>
                  <a:pt x="32085" y="346401"/>
                </a:lnTo>
                <a:close/>
                <a:moveTo>
                  <a:pt x="31126" y="336588"/>
                </a:moveTo>
                <a:lnTo>
                  <a:pt x="31860" y="357329"/>
                </a:lnTo>
                <a:lnTo>
                  <a:pt x="33040" y="387953"/>
                </a:lnTo>
                <a:lnTo>
                  <a:pt x="32888" y="389032"/>
                </a:lnTo>
                <a:lnTo>
                  <a:pt x="32668" y="389027"/>
                </a:lnTo>
                <a:lnTo>
                  <a:pt x="25919" y="390775"/>
                </a:lnTo>
                <a:lnTo>
                  <a:pt x="27237" y="373624"/>
                </a:lnTo>
                <a:close/>
                <a:moveTo>
                  <a:pt x="4874116" y="330567"/>
                </a:moveTo>
                <a:cubicBezTo>
                  <a:pt x="4873280" y="331782"/>
                  <a:pt x="4872448" y="334148"/>
                  <a:pt x="4871549" y="336922"/>
                </a:cubicBezTo>
                <a:lnTo>
                  <a:pt x="4865740" y="350369"/>
                </a:lnTo>
                <a:lnTo>
                  <a:pt x="4869094" y="352046"/>
                </a:lnTo>
                <a:lnTo>
                  <a:pt x="4875326" y="334908"/>
                </a:lnTo>
                <a:lnTo>
                  <a:pt x="4875179" y="330792"/>
                </a:lnTo>
                <a:close/>
                <a:moveTo>
                  <a:pt x="30834" y="328323"/>
                </a:moveTo>
                <a:lnTo>
                  <a:pt x="31598" y="332094"/>
                </a:lnTo>
                <a:lnTo>
                  <a:pt x="31126" y="336588"/>
                </a:lnTo>
                <a:close/>
                <a:moveTo>
                  <a:pt x="33131" y="317498"/>
                </a:moveTo>
                <a:lnTo>
                  <a:pt x="33367" y="323332"/>
                </a:lnTo>
                <a:lnTo>
                  <a:pt x="32620" y="336768"/>
                </a:lnTo>
                <a:lnTo>
                  <a:pt x="32085" y="334495"/>
                </a:lnTo>
                <a:lnTo>
                  <a:pt x="31598" y="332094"/>
                </a:lnTo>
                <a:close/>
                <a:moveTo>
                  <a:pt x="136475" y="312756"/>
                </a:moveTo>
                <a:lnTo>
                  <a:pt x="136133" y="320946"/>
                </a:lnTo>
                <a:lnTo>
                  <a:pt x="137216" y="322679"/>
                </a:lnTo>
                <a:lnTo>
                  <a:pt x="137418" y="325384"/>
                </a:lnTo>
                <a:cubicBezTo>
                  <a:pt x="137471" y="326176"/>
                  <a:pt x="137804" y="323696"/>
                  <a:pt x="137418" y="323002"/>
                </a:cubicBezTo>
                <a:lnTo>
                  <a:pt x="137216" y="322679"/>
                </a:lnTo>
                <a:lnTo>
                  <a:pt x="136503" y="313115"/>
                </a:lnTo>
                <a:close/>
                <a:moveTo>
                  <a:pt x="34136" y="309495"/>
                </a:moveTo>
                <a:lnTo>
                  <a:pt x="34467" y="313064"/>
                </a:lnTo>
                <a:lnTo>
                  <a:pt x="34928" y="315138"/>
                </a:lnTo>
                <a:lnTo>
                  <a:pt x="35933" y="350833"/>
                </a:lnTo>
                <a:lnTo>
                  <a:pt x="34178" y="343380"/>
                </a:lnTo>
                <a:lnTo>
                  <a:pt x="33367" y="323332"/>
                </a:lnTo>
                <a:close/>
                <a:moveTo>
                  <a:pt x="34321" y="306171"/>
                </a:moveTo>
                <a:lnTo>
                  <a:pt x="34136" y="309495"/>
                </a:lnTo>
                <a:lnTo>
                  <a:pt x="34059" y="308664"/>
                </a:lnTo>
                <a:close/>
                <a:moveTo>
                  <a:pt x="32186" y="294122"/>
                </a:moveTo>
                <a:lnTo>
                  <a:pt x="33035" y="297629"/>
                </a:lnTo>
                <a:lnTo>
                  <a:pt x="34059" y="308664"/>
                </a:lnTo>
                <a:lnTo>
                  <a:pt x="33131" y="317498"/>
                </a:lnTo>
                <a:close/>
                <a:moveTo>
                  <a:pt x="32543" y="292316"/>
                </a:moveTo>
                <a:lnTo>
                  <a:pt x="33215" y="293322"/>
                </a:lnTo>
                <a:cubicBezTo>
                  <a:pt x="33806" y="295109"/>
                  <a:pt x="34416" y="297522"/>
                  <a:pt x="34467" y="298776"/>
                </a:cubicBezTo>
                <a:lnTo>
                  <a:pt x="34600" y="303509"/>
                </a:lnTo>
                <a:lnTo>
                  <a:pt x="34321" y="306171"/>
                </a:lnTo>
                <a:lnTo>
                  <a:pt x="34467" y="303539"/>
                </a:lnTo>
                <a:lnTo>
                  <a:pt x="33035" y="297629"/>
                </a:lnTo>
                <a:close/>
                <a:moveTo>
                  <a:pt x="49312" y="280140"/>
                </a:moveTo>
                <a:lnTo>
                  <a:pt x="49386" y="282153"/>
                </a:lnTo>
                <a:lnTo>
                  <a:pt x="49559" y="281045"/>
                </a:lnTo>
                <a:close/>
                <a:moveTo>
                  <a:pt x="26597" y="276231"/>
                </a:moveTo>
                <a:lnTo>
                  <a:pt x="29430" y="283060"/>
                </a:lnTo>
                <a:lnTo>
                  <a:pt x="30198" y="310333"/>
                </a:lnTo>
                <a:lnTo>
                  <a:pt x="30834" y="328323"/>
                </a:lnTo>
                <a:lnTo>
                  <a:pt x="26327" y="306087"/>
                </a:lnTo>
                <a:cubicBezTo>
                  <a:pt x="24902" y="296529"/>
                  <a:pt x="24206" y="286916"/>
                  <a:pt x="24942" y="277345"/>
                </a:cubicBezTo>
                <a:cubicBezTo>
                  <a:pt x="25120" y="275029"/>
                  <a:pt x="25745" y="274931"/>
                  <a:pt x="26597" y="276231"/>
                </a:cubicBezTo>
                <a:close/>
                <a:moveTo>
                  <a:pt x="29882" y="266667"/>
                </a:moveTo>
                <a:cubicBezTo>
                  <a:pt x="30169" y="268150"/>
                  <a:pt x="30547" y="271301"/>
                  <a:pt x="30999" y="275676"/>
                </a:cubicBezTo>
                <a:lnTo>
                  <a:pt x="32543" y="292316"/>
                </a:lnTo>
                <a:lnTo>
                  <a:pt x="32085" y="291632"/>
                </a:lnTo>
                <a:lnTo>
                  <a:pt x="32186" y="294122"/>
                </a:lnTo>
                <a:lnTo>
                  <a:pt x="29614" y="283503"/>
                </a:lnTo>
                <a:lnTo>
                  <a:pt x="29430" y="283060"/>
                </a:lnTo>
                <a:lnTo>
                  <a:pt x="29381" y="281333"/>
                </a:lnTo>
                <a:cubicBezTo>
                  <a:pt x="29096" y="267406"/>
                  <a:pt x="29307" y="263701"/>
                  <a:pt x="29882" y="266667"/>
                </a:cubicBezTo>
                <a:close/>
                <a:moveTo>
                  <a:pt x="46940" y="235871"/>
                </a:moveTo>
                <a:lnTo>
                  <a:pt x="48337" y="262785"/>
                </a:lnTo>
                <a:lnTo>
                  <a:pt x="50448" y="262402"/>
                </a:lnTo>
                <a:lnTo>
                  <a:pt x="52964" y="260856"/>
                </a:lnTo>
                <a:lnTo>
                  <a:pt x="54298" y="253530"/>
                </a:lnTo>
                <a:close/>
                <a:moveTo>
                  <a:pt x="151220" y="231485"/>
                </a:moveTo>
                <a:lnTo>
                  <a:pt x="157245" y="254820"/>
                </a:lnTo>
                <a:cubicBezTo>
                  <a:pt x="160678" y="270192"/>
                  <a:pt x="161075" y="282099"/>
                  <a:pt x="149324" y="280140"/>
                </a:cubicBezTo>
                <a:cubicBezTo>
                  <a:pt x="147265" y="279797"/>
                  <a:pt x="145233" y="275328"/>
                  <a:pt x="143296" y="268442"/>
                </a:cubicBezTo>
                <a:lnTo>
                  <a:pt x="139860" y="251933"/>
                </a:lnTo>
                <a:close/>
                <a:moveTo>
                  <a:pt x="59177" y="227412"/>
                </a:moveTo>
                <a:lnTo>
                  <a:pt x="59088" y="228128"/>
                </a:lnTo>
                <a:lnTo>
                  <a:pt x="58837" y="227752"/>
                </a:lnTo>
                <a:close/>
                <a:moveTo>
                  <a:pt x="4841473" y="222929"/>
                </a:moveTo>
                <a:lnTo>
                  <a:pt x="4852833" y="243377"/>
                </a:lnTo>
                <a:lnTo>
                  <a:pt x="4849396" y="259886"/>
                </a:lnTo>
                <a:cubicBezTo>
                  <a:pt x="4847459" y="266772"/>
                  <a:pt x="4845428" y="271241"/>
                  <a:pt x="4843368" y="271584"/>
                </a:cubicBezTo>
                <a:cubicBezTo>
                  <a:pt x="4831617" y="273543"/>
                  <a:pt x="4832014" y="261636"/>
                  <a:pt x="4835447" y="246264"/>
                </a:cubicBezTo>
                <a:close/>
                <a:moveTo>
                  <a:pt x="4933515" y="218856"/>
                </a:moveTo>
                <a:lnTo>
                  <a:pt x="4933855" y="219196"/>
                </a:lnTo>
                <a:lnTo>
                  <a:pt x="4933604" y="219572"/>
                </a:lnTo>
                <a:close/>
                <a:moveTo>
                  <a:pt x="146943" y="208702"/>
                </a:moveTo>
                <a:lnTo>
                  <a:pt x="153293" y="227752"/>
                </a:lnTo>
                <a:lnTo>
                  <a:pt x="151220" y="231485"/>
                </a:lnTo>
                <a:lnTo>
                  <a:pt x="150955" y="230461"/>
                </a:lnTo>
                <a:cubicBezTo>
                  <a:pt x="148859" y="222341"/>
                  <a:pt x="147142" y="214655"/>
                  <a:pt x="146943" y="208702"/>
                </a:cubicBezTo>
                <a:close/>
                <a:moveTo>
                  <a:pt x="73124" y="203940"/>
                </a:moveTo>
                <a:cubicBezTo>
                  <a:pt x="70743" y="209496"/>
                  <a:pt x="69091" y="215425"/>
                  <a:pt x="65981" y="220609"/>
                </a:cubicBezTo>
                <a:lnTo>
                  <a:pt x="59177" y="227412"/>
                </a:lnTo>
                <a:lnTo>
                  <a:pt x="61508" y="208762"/>
                </a:lnTo>
                <a:lnTo>
                  <a:pt x="66136" y="206841"/>
                </a:lnTo>
                <a:lnTo>
                  <a:pt x="68362" y="208702"/>
                </a:lnTo>
                <a:lnTo>
                  <a:pt x="70070" y="205208"/>
                </a:lnTo>
                <a:close/>
                <a:moveTo>
                  <a:pt x="4845749" y="200146"/>
                </a:moveTo>
                <a:cubicBezTo>
                  <a:pt x="4845551" y="206099"/>
                  <a:pt x="4843834" y="213786"/>
                  <a:pt x="4841737" y="221905"/>
                </a:cubicBezTo>
                <a:lnTo>
                  <a:pt x="4841473" y="222929"/>
                </a:lnTo>
                <a:lnTo>
                  <a:pt x="4839399" y="219196"/>
                </a:lnTo>
                <a:close/>
                <a:moveTo>
                  <a:pt x="175108" y="196124"/>
                </a:moveTo>
                <a:lnTo>
                  <a:pt x="174181" y="205355"/>
                </a:lnTo>
                <a:cubicBezTo>
                  <a:pt x="172979" y="221408"/>
                  <a:pt x="172224" y="238180"/>
                  <a:pt x="170756" y="249184"/>
                </a:cubicBezTo>
                <a:cubicBezTo>
                  <a:pt x="170424" y="251672"/>
                  <a:pt x="169168" y="253946"/>
                  <a:pt x="168374" y="256327"/>
                </a:cubicBezTo>
                <a:cubicBezTo>
                  <a:pt x="165993" y="254740"/>
                  <a:pt x="162673" y="254037"/>
                  <a:pt x="161231" y="251565"/>
                </a:cubicBezTo>
                <a:lnTo>
                  <a:pt x="153293" y="227752"/>
                </a:lnTo>
                <a:lnTo>
                  <a:pt x="170616" y="196572"/>
                </a:lnTo>
                <a:close/>
                <a:moveTo>
                  <a:pt x="4919568" y="195384"/>
                </a:moveTo>
                <a:lnTo>
                  <a:pt x="4922622" y="196652"/>
                </a:lnTo>
                <a:lnTo>
                  <a:pt x="4924330" y="200146"/>
                </a:lnTo>
                <a:lnTo>
                  <a:pt x="4926557" y="198286"/>
                </a:lnTo>
                <a:lnTo>
                  <a:pt x="4931184" y="200207"/>
                </a:lnTo>
                <a:lnTo>
                  <a:pt x="4933515" y="218856"/>
                </a:lnTo>
                <a:lnTo>
                  <a:pt x="4926711" y="212053"/>
                </a:lnTo>
                <a:cubicBezTo>
                  <a:pt x="4923601" y="206869"/>
                  <a:pt x="4921949" y="200940"/>
                  <a:pt x="4919568" y="195384"/>
                </a:cubicBezTo>
                <a:close/>
                <a:moveTo>
                  <a:pt x="197846" y="193775"/>
                </a:moveTo>
                <a:lnTo>
                  <a:pt x="196949" y="206321"/>
                </a:lnTo>
                <a:cubicBezTo>
                  <a:pt x="195655" y="211236"/>
                  <a:pt x="191653" y="221046"/>
                  <a:pt x="187424" y="218227"/>
                </a:cubicBezTo>
                <a:cubicBezTo>
                  <a:pt x="181335" y="214168"/>
                  <a:pt x="184249" y="203940"/>
                  <a:pt x="182662" y="196796"/>
                </a:cubicBezTo>
                <a:lnTo>
                  <a:pt x="182659" y="195370"/>
                </a:lnTo>
                <a:lnTo>
                  <a:pt x="190454" y="194592"/>
                </a:lnTo>
                <a:close/>
                <a:moveTo>
                  <a:pt x="172185" y="193747"/>
                </a:moveTo>
                <a:lnTo>
                  <a:pt x="170616" y="196572"/>
                </a:lnTo>
                <a:lnTo>
                  <a:pt x="168924" y="196741"/>
                </a:lnTo>
                <a:lnTo>
                  <a:pt x="170130" y="195739"/>
                </a:lnTo>
                <a:lnTo>
                  <a:pt x="170934" y="194748"/>
                </a:lnTo>
                <a:close/>
                <a:moveTo>
                  <a:pt x="4817585" y="187568"/>
                </a:moveTo>
                <a:lnTo>
                  <a:pt x="4822076" y="188016"/>
                </a:lnTo>
                <a:lnTo>
                  <a:pt x="4839399" y="219196"/>
                </a:lnTo>
                <a:lnTo>
                  <a:pt x="4831461" y="243009"/>
                </a:lnTo>
                <a:cubicBezTo>
                  <a:pt x="4830019" y="245481"/>
                  <a:pt x="4826699" y="246184"/>
                  <a:pt x="4824318" y="247771"/>
                </a:cubicBezTo>
                <a:cubicBezTo>
                  <a:pt x="4823524" y="245390"/>
                  <a:pt x="4822268" y="243116"/>
                  <a:pt x="4821936" y="240628"/>
                </a:cubicBezTo>
                <a:cubicBezTo>
                  <a:pt x="4820468" y="229624"/>
                  <a:pt x="4819713" y="212852"/>
                  <a:pt x="4818511" y="196799"/>
                </a:cubicBezTo>
                <a:close/>
                <a:moveTo>
                  <a:pt x="4794847" y="185220"/>
                </a:moveTo>
                <a:lnTo>
                  <a:pt x="4802239" y="186036"/>
                </a:lnTo>
                <a:lnTo>
                  <a:pt x="4810033" y="186814"/>
                </a:lnTo>
                <a:lnTo>
                  <a:pt x="4810030" y="188240"/>
                </a:lnTo>
                <a:cubicBezTo>
                  <a:pt x="4808443" y="195384"/>
                  <a:pt x="4811357" y="205612"/>
                  <a:pt x="4805268" y="209671"/>
                </a:cubicBezTo>
                <a:cubicBezTo>
                  <a:pt x="4801039" y="212490"/>
                  <a:pt x="4797037" y="202680"/>
                  <a:pt x="4795743" y="197765"/>
                </a:cubicBezTo>
                <a:close/>
                <a:moveTo>
                  <a:pt x="4820507" y="185191"/>
                </a:moveTo>
                <a:lnTo>
                  <a:pt x="4821759" y="186193"/>
                </a:lnTo>
                <a:lnTo>
                  <a:pt x="4822562" y="187183"/>
                </a:lnTo>
                <a:lnTo>
                  <a:pt x="4823768" y="188185"/>
                </a:lnTo>
                <a:lnTo>
                  <a:pt x="4822076" y="188016"/>
                </a:lnTo>
                <a:close/>
                <a:moveTo>
                  <a:pt x="182638" y="184914"/>
                </a:moveTo>
                <a:lnTo>
                  <a:pt x="182659" y="195370"/>
                </a:lnTo>
                <a:lnTo>
                  <a:pt x="175108" y="196124"/>
                </a:lnTo>
                <a:lnTo>
                  <a:pt x="175622" y="190998"/>
                </a:lnTo>
                <a:lnTo>
                  <a:pt x="180281" y="187271"/>
                </a:lnTo>
                <a:close/>
                <a:moveTo>
                  <a:pt x="177821" y="176654"/>
                </a:moveTo>
                <a:lnTo>
                  <a:pt x="176463" y="182626"/>
                </a:lnTo>
                <a:lnTo>
                  <a:pt x="175622" y="190998"/>
                </a:lnTo>
                <a:lnTo>
                  <a:pt x="172185" y="193747"/>
                </a:lnTo>
                <a:lnTo>
                  <a:pt x="173137" y="192034"/>
                </a:lnTo>
                <a:lnTo>
                  <a:pt x="170934" y="194748"/>
                </a:lnTo>
                <a:lnTo>
                  <a:pt x="168374" y="196796"/>
                </a:lnTo>
                <a:lnTo>
                  <a:pt x="168924" y="196741"/>
                </a:lnTo>
                <a:lnTo>
                  <a:pt x="165993" y="199177"/>
                </a:lnTo>
                <a:cubicBezTo>
                  <a:pt x="165993" y="193132"/>
                  <a:pt x="169732" y="187503"/>
                  <a:pt x="173137" y="182509"/>
                </a:cubicBezTo>
                <a:close/>
                <a:moveTo>
                  <a:pt x="4810054" y="176358"/>
                </a:moveTo>
                <a:lnTo>
                  <a:pt x="4812411" y="178715"/>
                </a:lnTo>
                <a:lnTo>
                  <a:pt x="4817070" y="182442"/>
                </a:lnTo>
                <a:lnTo>
                  <a:pt x="4817585" y="187568"/>
                </a:lnTo>
                <a:lnTo>
                  <a:pt x="4810033" y="186814"/>
                </a:lnTo>
                <a:close/>
                <a:moveTo>
                  <a:pt x="4814871" y="168098"/>
                </a:moveTo>
                <a:lnTo>
                  <a:pt x="4819555" y="173953"/>
                </a:lnTo>
                <a:cubicBezTo>
                  <a:pt x="4822960" y="178947"/>
                  <a:pt x="4826699" y="184576"/>
                  <a:pt x="4826699" y="190621"/>
                </a:cubicBezTo>
                <a:lnTo>
                  <a:pt x="4823768" y="188185"/>
                </a:lnTo>
                <a:lnTo>
                  <a:pt x="4824318" y="188240"/>
                </a:lnTo>
                <a:lnTo>
                  <a:pt x="4821759" y="186193"/>
                </a:lnTo>
                <a:lnTo>
                  <a:pt x="4819555" y="183478"/>
                </a:lnTo>
                <a:lnTo>
                  <a:pt x="4820507" y="185191"/>
                </a:lnTo>
                <a:lnTo>
                  <a:pt x="4817070" y="182442"/>
                </a:lnTo>
                <a:lnTo>
                  <a:pt x="4816230" y="174070"/>
                </a:lnTo>
                <a:close/>
                <a:moveTo>
                  <a:pt x="182163" y="165172"/>
                </a:moveTo>
                <a:lnTo>
                  <a:pt x="182460" y="170856"/>
                </a:lnTo>
                <a:lnTo>
                  <a:pt x="177821" y="176654"/>
                </a:lnTo>
                <a:lnTo>
                  <a:pt x="180281" y="165840"/>
                </a:lnTo>
                <a:cubicBezTo>
                  <a:pt x="181242" y="163438"/>
                  <a:pt x="181822" y="163526"/>
                  <a:pt x="182163" y="165172"/>
                </a:cubicBezTo>
                <a:close/>
                <a:moveTo>
                  <a:pt x="3428050" y="163860"/>
                </a:moveTo>
                <a:lnTo>
                  <a:pt x="3429049" y="164049"/>
                </a:lnTo>
                <a:lnTo>
                  <a:pt x="3425940" y="164862"/>
                </a:lnTo>
                <a:cubicBezTo>
                  <a:pt x="3410949" y="169181"/>
                  <a:pt x="3400980" y="172208"/>
                  <a:pt x="3410843" y="168921"/>
                </a:cubicBezTo>
                <a:close/>
                <a:moveTo>
                  <a:pt x="3441953" y="160678"/>
                </a:moveTo>
                <a:lnTo>
                  <a:pt x="3455293" y="165746"/>
                </a:lnTo>
                <a:cubicBezTo>
                  <a:pt x="3462752" y="169890"/>
                  <a:pt x="3454285" y="168832"/>
                  <a:pt x="3441837" y="166473"/>
                </a:cubicBezTo>
                <a:lnTo>
                  <a:pt x="3429049" y="164049"/>
                </a:lnTo>
                <a:close/>
                <a:moveTo>
                  <a:pt x="2161225" y="160335"/>
                </a:moveTo>
                <a:lnTo>
                  <a:pt x="2162224" y="160524"/>
                </a:lnTo>
                <a:lnTo>
                  <a:pt x="2159115" y="161337"/>
                </a:lnTo>
                <a:cubicBezTo>
                  <a:pt x="2144124" y="165656"/>
                  <a:pt x="2134155" y="168683"/>
                  <a:pt x="2144018" y="165396"/>
                </a:cubicBezTo>
                <a:close/>
                <a:moveTo>
                  <a:pt x="2175128" y="157153"/>
                </a:moveTo>
                <a:lnTo>
                  <a:pt x="2188468" y="162221"/>
                </a:lnTo>
                <a:cubicBezTo>
                  <a:pt x="2195927" y="166365"/>
                  <a:pt x="2187460" y="165307"/>
                  <a:pt x="2175012" y="162948"/>
                </a:cubicBezTo>
                <a:lnTo>
                  <a:pt x="2162224" y="160524"/>
                </a:lnTo>
                <a:close/>
                <a:moveTo>
                  <a:pt x="894684" y="156727"/>
                </a:moveTo>
                <a:lnTo>
                  <a:pt x="895551" y="156900"/>
                </a:lnTo>
                <a:lnTo>
                  <a:pt x="892290" y="157812"/>
                </a:lnTo>
                <a:cubicBezTo>
                  <a:pt x="877299" y="162131"/>
                  <a:pt x="867330" y="165158"/>
                  <a:pt x="877193" y="161871"/>
                </a:cubicBezTo>
                <a:close/>
                <a:moveTo>
                  <a:pt x="4810529" y="156616"/>
                </a:moveTo>
                <a:cubicBezTo>
                  <a:pt x="4810870" y="154971"/>
                  <a:pt x="4811450" y="154882"/>
                  <a:pt x="4812411" y="157284"/>
                </a:cubicBezTo>
                <a:lnTo>
                  <a:pt x="4814871" y="168098"/>
                </a:lnTo>
                <a:lnTo>
                  <a:pt x="4810233" y="162300"/>
                </a:lnTo>
                <a:close/>
                <a:moveTo>
                  <a:pt x="3625377" y="155723"/>
                </a:moveTo>
                <a:lnTo>
                  <a:pt x="3627456" y="155923"/>
                </a:lnTo>
                <a:lnTo>
                  <a:pt x="3626743" y="156221"/>
                </a:lnTo>
                <a:close/>
                <a:moveTo>
                  <a:pt x="78887" y="154607"/>
                </a:moveTo>
                <a:lnTo>
                  <a:pt x="78554" y="155920"/>
                </a:lnTo>
                <a:lnTo>
                  <a:pt x="78454" y="154914"/>
                </a:lnTo>
                <a:close/>
                <a:moveTo>
                  <a:pt x="907858" y="153460"/>
                </a:moveTo>
                <a:lnTo>
                  <a:pt x="921643" y="158696"/>
                </a:lnTo>
                <a:cubicBezTo>
                  <a:pt x="929102" y="162840"/>
                  <a:pt x="920636" y="161782"/>
                  <a:pt x="908187" y="159423"/>
                </a:cubicBezTo>
                <a:lnTo>
                  <a:pt x="895551" y="156900"/>
                </a:lnTo>
                <a:close/>
                <a:moveTo>
                  <a:pt x="3595203" y="152822"/>
                </a:moveTo>
                <a:lnTo>
                  <a:pt x="3595471" y="152848"/>
                </a:lnTo>
                <a:lnTo>
                  <a:pt x="3595047" y="153061"/>
                </a:lnTo>
                <a:close/>
                <a:moveTo>
                  <a:pt x="2358552" y="152198"/>
                </a:moveTo>
                <a:lnTo>
                  <a:pt x="2360631" y="152398"/>
                </a:lnTo>
                <a:lnTo>
                  <a:pt x="2359918" y="152696"/>
                </a:lnTo>
                <a:close/>
                <a:moveTo>
                  <a:pt x="61218" y="151552"/>
                </a:moveTo>
                <a:cubicBezTo>
                  <a:pt x="63463" y="148184"/>
                  <a:pt x="63599" y="159411"/>
                  <a:pt x="63599" y="163459"/>
                </a:cubicBezTo>
                <a:lnTo>
                  <a:pt x="63435" y="164608"/>
                </a:lnTo>
                <a:lnTo>
                  <a:pt x="58837" y="170602"/>
                </a:lnTo>
                <a:cubicBezTo>
                  <a:pt x="53113" y="173464"/>
                  <a:pt x="57668" y="156877"/>
                  <a:pt x="61218" y="151552"/>
                </a:cubicBezTo>
                <a:close/>
                <a:moveTo>
                  <a:pt x="83770" y="151272"/>
                </a:moveTo>
                <a:lnTo>
                  <a:pt x="91993" y="156206"/>
                </a:lnTo>
                <a:lnTo>
                  <a:pt x="92104" y="156433"/>
                </a:lnTo>
                <a:lnTo>
                  <a:pt x="92054" y="156243"/>
                </a:lnTo>
                <a:lnTo>
                  <a:pt x="92174" y="156315"/>
                </a:lnTo>
                <a:cubicBezTo>
                  <a:pt x="92836" y="165582"/>
                  <a:pt x="88695" y="175455"/>
                  <a:pt x="82649" y="182509"/>
                </a:cubicBezTo>
                <a:cubicBezTo>
                  <a:pt x="80339" y="185204"/>
                  <a:pt x="79474" y="176159"/>
                  <a:pt x="77887" y="172984"/>
                </a:cubicBezTo>
                <a:cubicBezTo>
                  <a:pt x="76773" y="178557"/>
                  <a:pt x="73742" y="194800"/>
                  <a:pt x="70969" y="203369"/>
                </a:cubicBezTo>
                <a:lnTo>
                  <a:pt x="70070" y="205208"/>
                </a:lnTo>
                <a:lnTo>
                  <a:pt x="66136" y="206841"/>
                </a:lnTo>
                <a:lnTo>
                  <a:pt x="65858" y="206609"/>
                </a:lnTo>
                <a:cubicBezTo>
                  <a:pt x="64371" y="201102"/>
                  <a:pt x="65359" y="188074"/>
                  <a:pt x="63599" y="192034"/>
                </a:cubicBezTo>
                <a:lnTo>
                  <a:pt x="61508" y="208762"/>
                </a:lnTo>
                <a:lnTo>
                  <a:pt x="60006" y="209386"/>
                </a:lnTo>
                <a:cubicBezTo>
                  <a:pt x="55633" y="211202"/>
                  <a:pt x="51665" y="211995"/>
                  <a:pt x="49312" y="208702"/>
                </a:cubicBezTo>
                <a:cubicBezTo>
                  <a:pt x="44562" y="202052"/>
                  <a:pt x="57705" y="194649"/>
                  <a:pt x="61218" y="187271"/>
                </a:cubicBezTo>
                <a:lnTo>
                  <a:pt x="65187" y="177746"/>
                </a:lnTo>
                <a:lnTo>
                  <a:pt x="73124" y="172984"/>
                </a:lnTo>
                <a:cubicBezTo>
                  <a:pt x="74193" y="171610"/>
                  <a:pt x="75676" y="166869"/>
                  <a:pt x="77043" y="161865"/>
                </a:cubicBezTo>
                <a:lnTo>
                  <a:pt x="78554" y="155920"/>
                </a:lnTo>
                <a:lnTo>
                  <a:pt x="78741" y="157818"/>
                </a:lnTo>
                <a:cubicBezTo>
                  <a:pt x="78887" y="160739"/>
                  <a:pt x="79146" y="162761"/>
                  <a:pt x="80268" y="161077"/>
                </a:cubicBezTo>
                <a:close/>
                <a:moveTo>
                  <a:pt x="83832" y="151099"/>
                </a:moveTo>
                <a:lnTo>
                  <a:pt x="83770" y="151272"/>
                </a:lnTo>
                <a:lnTo>
                  <a:pt x="83671" y="151213"/>
                </a:lnTo>
                <a:close/>
                <a:moveTo>
                  <a:pt x="3413399" y="150490"/>
                </a:moveTo>
                <a:lnTo>
                  <a:pt x="3416794" y="151122"/>
                </a:lnTo>
                <a:lnTo>
                  <a:pt x="3440606" y="160167"/>
                </a:lnTo>
                <a:lnTo>
                  <a:pt x="3428050" y="163860"/>
                </a:lnTo>
                <a:lnTo>
                  <a:pt x="3404493" y="159396"/>
                </a:lnTo>
                <a:close/>
                <a:moveTo>
                  <a:pt x="2328378" y="149297"/>
                </a:moveTo>
                <a:lnTo>
                  <a:pt x="2328646" y="149323"/>
                </a:lnTo>
                <a:lnTo>
                  <a:pt x="2328222" y="149536"/>
                </a:lnTo>
                <a:close/>
                <a:moveTo>
                  <a:pt x="3558332" y="149277"/>
                </a:moveTo>
                <a:lnTo>
                  <a:pt x="3568953" y="150298"/>
                </a:lnTo>
                <a:lnTo>
                  <a:pt x="3560068" y="156221"/>
                </a:lnTo>
                <a:close/>
                <a:moveTo>
                  <a:pt x="80268" y="149171"/>
                </a:moveTo>
                <a:lnTo>
                  <a:pt x="83671" y="151213"/>
                </a:lnTo>
                <a:lnTo>
                  <a:pt x="78887" y="154607"/>
                </a:lnTo>
                <a:close/>
                <a:moveTo>
                  <a:pt x="1091727" y="148673"/>
                </a:moveTo>
                <a:lnTo>
                  <a:pt x="1093806" y="148873"/>
                </a:lnTo>
                <a:lnTo>
                  <a:pt x="1093093" y="149171"/>
                </a:lnTo>
                <a:close/>
                <a:moveTo>
                  <a:pt x="2857883" y="148339"/>
                </a:moveTo>
                <a:lnTo>
                  <a:pt x="2867918" y="149871"/>
                </a:lnTo>
                <a:lnTo>
                  <a:pt x="2881823" y="148888"/>
                </a:lnTo>
                <a:lnTo>
                  <a:pt x="2906018" y="153046"/>
                </a:lnTo>
                <a:cubicBezTo>
                  <a:pt x="2921112" y="158077"/>
                  <a:pt x="2874268" y="150929"/>
                  <a:pt x="2858393" y="149871"/>
                </a:cubicBezTo>
                <a:close/>
                <a:moveTo>
                  <a:pt x="2146574" y="146965"/>
                </a:moveTo>
                <a:lnTo>
                  <a:pt x="2149969" y="147597"/>
                </a:lnTo>
                <a:lnTo>
                  <a:pt x="2173781" y="156642"/>
                </a:lnTo>
                <a:lnTo>
                  <a:pt x="2161225" y="160335"/>
                </a:lnTo>
                <a:lnTo>
                  <a:pt x="2137668" y="155871"/>
                </a:lnTo>
                <a:close/>
                <a:moveTo>
                  <a:pt x="3272265" y="146714"/>
                </a:moveTo>
                <a:lnTo>
                  <a:pt x="3266830" y="148544"/>
                </a:lnTo>
                <a:lnTo>
                  <a:pt x="3245934" y="149294"/>
                </a:lnTo>
                <a:close/>
                <a:moveTo>
                  <a:pt x="3607693" y="146696"/>
                </a:moveTo>
                <a:cubicBezTo>
                  <a:pt x="3610868" y="148283"/>
                  <a:pt x="3613856" y="150665"/>
                  <a:pt x="3616937" y="152649"/>
                </a:cubicBezTo>
                <a:lnTo>
                  <a:pt x="3625377" y="155723"/>
                </a:lnTo>
                <a:lnTo>
                  <a:pt x="3595471" y="152848"/>
                </a:lnTo>
                <a:close/>
                <a:moveTo>
                  <a:pt x="2848868" y="146696"/>
                </a:moveTo>
                <a:lnTo>
                  <a:pt x="2857484" y="147143"/>
                </a:lnTo>
                <a:lnTo>
                  <a:pt x="2857883" y="148339"/>
                </a:lnTo>
                <a:lnTo>
                  <a:pt x="2853606" y="147686"/>
                </a:lnTo>
                <a:cubicBezTo>
                  <a:pt x="2848836" y="146958"/>
                  <a:pt x="2845661" y="146428"/>
                  <a:pt x="2848868" y="146696"/>
                </a:cubicBezTo>
                <a:close/>
                <a:moveTo>
                  <a:pt x="4913805" y="146051"/>
                </a:moveTo>
                <a:lnTo>
                  <a:pt x="4914238" y="146358"/>
                </a:lnTo>
                <a:lnTo>
                  <a:pt x="4914139" y="147364"/>
                </a:lnTo>
                <a:close/>
                <a:moveTo>
                  <a:pt x="1061553" y="145772"/>
                </a:moveTo>
                <a:lnTo>
                  <a:pt x="1061821" y="145798"/>
                </a:lnTo>
                <a:lnTo>
                  <a:pt x="1061397" y="146011"/>
                </a:lnTo>
                <a:close/>
                <a:moveTo>
                  <a:pt x="2291507" y="145752"/>
                </a:moveTo>
                <a:lnTo>
                  <a:pt x="2302128" y="146773"/>
                </a:lnTo>
                <a:lnTo>
                  <a:pt x="2293243" y="152696"/>
                </a:lnTo>
                <a:close/>
                <a:moveTo>
                  <a:pt x="1591058" y="144814"/>
                </a:moveTo>
                <a:lnTo>
                  <a:pt x="1601093" y="146346"/>
                </a:lnTo>
                <a:lnTo>
                  <a:pt x="1614998" y="145363"/>
                </a:lnTo>
                <a:lnTo>
                  <a:pt x="1639193" y="149521"/>
                </a:lnTo>
                <a:cubicBezTo>
                  <a:pt x="1654287" y="154552"/>
                  <a:pt x="1607443" y="147404"/>
                  <a:pt x="1591568" y="146346"/>
                </a:cubicBezTo>
                <a:close/>
                <a:moveTo>
                  <a:pt x="89786" y="144677"/>
                </a:moveTo>
                <a:lnTo>
                  <a:pt x="90552" y="150583"/>
                </a:lnTo>
                <a:lnTo>
                  <a:pt x="92054" y="156243"/>
                </a:lnTo>
                <a:lnTo>
                  <a:pt x="91993" y="156206"/>
                </a:lnTo>
                <a:lnTo>
                  <a:pt x="90162" y="152463"/>
                </a:lnTo>
                <a:lnTo>
                  <a:pt x="88027" y="148122"/>
                </a:lnTo>
                <a:lnTo>
                  <a:pt x="89355" y="147180"/>
                </a:lnTo>
                <a:cubicBezTo>
                  <a:pt x="90723" y="146193"/>
                  <a:pt x="89194" y="147182"/>
                  <a:pt x="88194" y="147514"/>
                </a:cubicBezTo>
                <a:close/>
                <a:moveTo>
                  <a:pt x="86213" y="144431"/>
                </a:moveTo>
                <a:lnTo>
                  <a:pt x="88027" y="148122"/>
                </a:lnTo>
                <a:lnTo>
                  <a:pt x="83832" y="151099"/>
                </a:lnTo>
                <a:close/>
                <a:moveTo>
                  <a:pt x="75866" y="144319"/>
                </a:moveTo>
                <a:lnTo>
                  <a:pt x="77887" y="149171"/>
                </a:lnTo>
                <a:lnTo>
                  <a:pt x="78454" y="154914"/>
                </a:lnTo>
                <a:lnTo>
                  <a:pt x="73124" y="158696"/>
                </a:lnTo>
                <a:lnTo>
                  <a:pt x="65187" y="177746"/>
                </a:lnTo>
                <a:lnTo>
                  <a:pt x="61218" y="180127"/>
                </a:lnTo>
                <a:lnTo>
                  <a:pt x="63435" y="164608"/>
                </a:lnTo>
                <a:lnTo>
                  <a:pt x="68021" y="158631"/>
                </a:lnTo>
                <a:cubicBezTo>
                  <a:pt x="70157" y="153615"/>
                  <a:pt x="72010" y="148223"/>
                  <a:pt x="75506" y="144409"/>
                </a:cubicBezTo>
                <a:close/>
                <a:moveTo>
                  <a:pt x="3357430" y="143717"/>
                </a:moveTo>
                <a:lnTo>
                  <a:pt x="3347343" y="146696"/>
                </a:lnTo>
                <a:lnTo>
                  <a:pt x="3338425" y="145177"/>
                </a:lnTo>
                <a:lnTo>
                  <a:pt x="3350573" y="143790"/>
                </a:lnTo>
                <a:close/>
                <a:moveTo>
                  <a:pt x="879749" y="143440"/>
                </a:moveTo>
                <a:lnTo>
                  <a:pt x="883144" y="144072"/>
                </a:lnTo>
                <a:lnTo>
                  <a:pt x="906957" y="153117"/>
                </a:lnTo>
                <a:lnTo>
                  <a:pt x="894684" y="156727"/>
                </a:lnTo>
                <a:lnTo>
                  <a:pt x="888022" y="155397"/>
                </a:lnTo>
                <a:cubicBezTo>
                  <a:pt x="881301" y="154055"/>
                  <a:pt x="875077" y="152875"/>
                  <a:pt x="870843" y="152346"/>
                </a:cubicBezTo>
                <a:close/>
                <a:moveTo>
                  <a:pt x="2005440" y="143189"/>
                </a:moveTo>
                <a:lnTo>
                  <a:pt x="2000005" y="145019"/>
                </a:lnTo>
                <a:lnTo>
                  <a:pt x="1979109" y="145769"/>
                </a:lnTo>
                <a:close/>
                <a:moveTo>
                  <a:pt x="2340868" y="143171"/>
                </a:moveTo>
                <a:cubicBezTo>
                  <a:pt x="2344043" y="144758"/>
                  <a:pt x="2347031" y="147140"/>
                  <a:pt x="2350112" y="149124"/>
                </a:cubicBezTo>
                <a:lnTo>
                  <a:pt x="2358552" y="152198"/>
                </a:lnTo>
                <a:lnTo>
                  <a:pt x="2328646" y="149323"/>
                </a:lnTo>
                <a:close/>
                <a:moveTo>
                  <a:pt x="1582043" y="143171"/>
                </a:moveTo>
                <a:lnTo>
                  <a:pt x="1590659" y="143618"/>
                </a:lnTo>
                <a:lnTo>
                  <a:pt x="1591058" y="144814"/>
                </a:lnTo>
                <a:lnTo>
                  <a:pt x="1586781" y="144161"/>
                </a:lnTo>
                <a:cubicBezTo>
                  <a:pt x="1582011" y="143433"/>
                  <a:pt x="1578836" y="142903"/>
                  <a:pt x="1582043" y="143171"/>
                </a:cubicBezTo>
                <a:close/>
                <a:moveTo>
                  <a:pt x="4931474" y="142996"/>
                </a:moveTo>
                <a:cubicBezTo>
                  <a:pt x="4935024" y="148321"/>
                  <a:pt x="4939579" y="164908"/>
                  <a:pt x="4933855" y="162046"/>
                </a:cubicBezTo>
                <a:lnTo>
                  <a:pt x="4929257" y="156053"/>
                </a:lnTo>
                <a:lnTo>
                  <a:pt x="4929093" y="154903"/>
                </a:lnTo>
                <a:cubicBezTo>
                  <a:pt x="4929093" y="150855"/>
                  <a:pt x="4929229" y="139628"/>
                  <a:pt x="4931474" y="142996"/>
                </a:cubicBezTo>
                <a:close/>
                <a:moveTo>
                  <a:pt x="4908922" y="142716"/>
                </a:moveTo>
                <a:lnTo>
                  <a:pt x="4912424" y="152521"/>
                </a:lnTo>
                <a:cubicBezTo>
                  <a:pt x="4913546" y="154205"/>
                  <a:pt x="4913805" y="152183"/>
                  <a:pt x="4913951" y="149263"/>
                </a:cubicBezTo>
                <a:lnTo>
                  <a:pt x="4914139" y="147364"/>
                </a:lnTo>
                <a:lnTo>
                  <a:pt x="4915649" y="153309"/>
                </a:lnTo>
                <a:cubicBezTo>
                  <a:pt x="4917016" y="158313"/>
                  <a:pt x="4918499" y="163054"/>
                  <a:pt x="4919568" y="164428"/>
                </a:cubicBezTo>
                <a:lnTo>
                  <a:pt x="4927505" y="169190"/>
                </a:lnTo>
                <a:lnTo>
                  <a:pt x="4931474" y="178715"/>
                </a:lnTo>
                <a:cubicBezTo>
                  <a:pt x="4934987" y="186093"/>
                  <a:pt x="4948130" y="193496"/>
                  <a:pt x="4943380" y="200146"/>
                </a:cubicBezTo>
                <a:cubicBezTo>
                  <a:pt x="4941027" y="203440"/>
                  <a:pt x="4937059" y="202646"/>
                  <a:pt x="4932686" y="200830"/>
                </a:cubicBezTo>
                <a:lnTo>
                  <a:pt x="4931184" y="200207"/>
                </a:lnTo>
                <a:lnTo>
                  <a:pt x="4929093" y="183478"/>
                </a:lnTo>
                <a:cubicBezTo>
                  <a:pt x="4927333" y="179518"/>
                  <a:pt x="4928321" y="192546"/>
                  <a:pt x="4926835" y="198054"/>
                </a:cubicBezTo>
                <a:lnTo>
                  <a:pt x="4926557" y="198286"/>
                </a:lnTo>
                <a:lnTo>
                  <a:pt x="4922622" y="196652"/>
                </a:lnTo>
                <a:lnTo>
                  <a:pt x="4921723" y="194814"/>
                </a:lnTo>
                <a:cubicBezTo>
                  <a:pt x="4918950" y="186244"/>
                  <a:pt x="4915919" y="170001"/>
                  <a:pt x="4914805" y="164428"/>
                </a:cubicBezTo>
                <a:cubicBezTo>
                  <a:pt x="4913218" y="167603"/>
                  <a:pt x="4912353" y="176648"/>
                  <a:pt x="4910043" y="173953"/>
                </a:cubicBezTo>
                <a:cubicBezTo>
                  <a:pt x="4903997" y="166899"/>
                  <a:pt x="4899856" y="157026"/>
                  <a:pt x="4900518" y="147759"/>
                </a:cubicBezTo>
                <a:lnTo>
                  <a:pt x="4900638" y="147687"/>
                </a:lnTo>
                <a:lnTo>
                  <a:pt x="4900588" y="147878"/>
                </a:lnTo>
                <a:lnTo>
                  <a:pt x="4900699" y="147651"/>
                </a:lnTo>
                <a:close/>
                <a:moveTo>
                  <a:pt x="4908860" y="142543"/>
                </a:moveTo>
                <a:lnTo>
                  <a:pt x="4909021" y="142657"/>
                </a:lnTo>
                <a:lnTo>
                  <a:pt x="4908922" y="142716"/>
                </a:lnTo>
                <a:close/>
                <a:moveTo>
                  <a:pt x="4028121" y="142535"/>
                </a:moveTo>
                <a:lnTo>
                  <a:pt x="4026393" y="143931"/>
                </a:lnTo>
                <a:cubicBezTo>
                  <a:pt x="4020484" y="150361"/>
                  <a:pt x="4013856" y="158602"/>
                  <a:pt x="4004568" y="168921"/>
                </a:cubicBezTo>
                <a:cubicBezTo>
                  <a:pt x="4002451" y="161513"/>
                  <a:pt x="4000087" y="154171"/>
                  <a:pt x="3998218" y="146696"/>
                </a:cubicBezTo>
                <a:lnTo>
                  <a:pt x="3998186" y="143284"/>
                </a:lnTo>
                <a:close/>
                <a:moveTo>
                  <a:pt x="1024682" y="142227"/>
                </a:moveTo>
                <a:lnTo>
                  <a:pt x="1035303" y="143248"/>
                </a:lnTo>
                <a:lnTo>
                  <a:pt x="1026418" y="149171"/>
                </a:lnTo>
                <a:close/>
                <a:moveTo>
                  <a:pt x="3188194" y="142124"/>
                </a:moveTo>
                <a:lnTo>
                  <a:pt x="3204466" y="145293"/>
                </a:lnTo>
                <a:cubicBezTo>
                  <a:pt x="3212859" y="147613"/>
                  <a:pt x="3221254" y="149871"/>
                  <a:pt x="3229868" y="149871"/>
                </a:cubicBezTo>
                <a:lnTo>
                  <a:pt x="3245934" y="149294"/>
                </a:lnTo>
                <a:lnTo>
                  <a:pt x="3207643" y="153046"/>
                </a:lnTo>
                <a:cubicBezTo>
                  <a:pt x="3201186" y="152902"/>
                  <a:pt x="3195894" y="149198"/>
                  <a:pt x="3190894" y="144604"/>
                </a:cubicBezTo>
                <a:close/>
                <a:moveTo>
                  <a:pt x="4603819" y="141538"/>
                </a:moveTo>
                <a:lnTo>
                  <a:pt x="4600712" y="142584"/>
                </a:lnTo>
                <a:lnTo>
                  <a:pt x="4597639" y="142694"/>
                </a:lnTo>
                <a:close/>
                <a:moveTo>
                  <a:pt x="324232" y="141289"/>
                </a:moveTo>
                <a:lnTo>
                  <a:pt x="334268" y="142821"/>
                </a:lnTo>
                <a:lnTo>
                  <a:pt x="348171" y="141838"/>
                </a:lnTo>
                <a:lnTo>
                  <a:pt x="372368" y="145996"/>
                </a:lnTo>
                <a:cubicBezTo>
                  <a:pt x="387462" y="151027"/>
                  <a:pt x="340618" y="143879"/>
                  <a:pt x="324743" y="142821"/>
                </a:cubicBezTo>
                <a:close/>
                <a:moveTo>
                  <a:pt x="3439850" y="140759"/>
                </a:moveTo>
                <a:lnTo>
                  <a:pt x="3420368" y="143521"/>
                </a:lnTo>
                <a:lnTo>
                  <a:pt x="3413399" y="150490"/>
                </a:lnTo>
                <a:lnTo>
                  <a:pt x="3375918" y="143521"/>
                </a:lnTo>
                <a:lnTo>
                  <a:pt x="3357430" y="143717"/>
                </a:lnTo>
                <a:lnTo>
                  <a:pt x="3363524" y="141918"/>
                </a:lnTo>
                <a:lnTo>
                  <a:pt x="3379093" y="143521"/>
                </a:lnTo>
                <a:close/>
                <a:moveTo>
                  <a:pt x="4182751" y="140736"/>
                </a:moveTo>
                <a:lnTo>
                  <a:pt x="4191367" y="141183"/>
                </a:lnTo>
                <a:lnTo>
                  <a:pt x="4191766" y="142379"/>
                </a:lnTo>
                <a:lnTo>
                  <a:pt x="4187489" y="141726"/>
                </a:lnTo>
                <a:cubicBezTo>
                  <a:pt x="4182719" y="140998"/>
                  <a:pt x="4179544" y="140469"/>
                  <a:pt x="4182751" y="140736"/>
                </a:cubicBezTo>
                <a:close/>
                <a:moveTo>
                  <a:pt x="4101572" y="140699"/>
                </a:moveTo>
                <a:lnTo>
                  <a:pt x="4093468" y="143521"/>
                </a:lnTo>
                <a:lnTo>
                  <a:pt x="4097040" y="140812"/>
                </a:lnTo>
                <a:close/>
                <a:moveTo>
                  <a:pt x="4912424" y="140615"/>
                </a:moveTo>
                <a:lnTo>
                  <a:pt x="4913805" y="146051"/>
                </a:lnTo>
                <a:lnTo>
                  <a:pt x="4909021" y="142657"/>
                </a:lnTo>
                <a:close/>
                <a:moveTo>
                  <a:pt x="736287" y="140448"/>
                </a:moveTo>
                <a:lnTo>
                  <a:pt x="733180" y="141494"/>
                </a:lnTo>
                <a:lnTo>
                  <a:pt x="730106" y="141604"/>
                </a:lnTo>
                <a:close/>
                <a:moveTo>
                  <a:pt x="3448943" y="140346"/>
                </a:moveTo>
                <a:lnTo>
                  <a:pt x="3439850" y="140759"/>
                </a:lnTo>
                <a:lnTo>
                  <a:pt x="3441553" y="140518"/>
                </a:lnTo>
                <a:cubicBezTo>
                  <a:pt x="3448794" y="140196"/>
                  <a:pt x="3453735" y="140346"/>
                  <a:pt x="3448943" y="140346"/>
                </a:cubicBezTo>
                <a:close/>
                <a:moveTo>
                  <a:pt x="2090605" y="140192"/>
                </a:moveTo>
                <a:lnTo>
                  <a:pt x="2080518" y="143171"/>
                </a:lnTo>
                <a:lnTo>
                  <a:pt x="2071600" y="141652"/>
                </a:lnTo>
                <a:lnTo>
                  <a:pt x="2083748" y="140265"/>
                </a:lnTo>
                <a:close/>
                <a:moveTo>
                  <a:pt x="1074043" y="139646"/>
                </a:moveTo>
                <a:cubicBezTo>
                  <a:pt x="1077218" y="141233"/>
                  <a:pt x="1080206" y="143615"/>
                  <a:pt x="1083287" y="145599"/>
                </a:cubicBezTo>
                <a:lnTo>
                  <a:pt x="1091727" y="148673"/>
                </a:lnTo>
                <a:lnTo>
                  <a:pt x="1061821" y="145798"/>
                </a:lnTo>
                <a:close/>
                <a:moveTo>
                  <a:pt x="315218" y="139646"/>
                </a:moveTo>
                <a:lnTo>
                  <a:pt x="323834" y="140093"/>
                </a:lnTo>
                <a:lnTo>
                  <a:pt x="324232" y="141289"/>
                </a:lnTo>
                <a:lnTo>
                  <a:pt x="319956" y="140636"/>
                </a:lnTo>
                <a:cubicBezTo>
                  <a:pt x="315186" y="139908"/>
                  <a:pt x="312011" y="139378"/>
                  <a:pt x="315218" y="139646"/>
                </a:cubicBezTo>
                <a:close/>
                <a:moveTo>
                  <a:pt x="3153894" y="139627"/>
                </a:moveTo>
                <a:lnTo>
                  <a:pt x="3176907" y="140284"/>
                </a:lnTo>
                <a:lnTo>
                  <a:pt x="3174454" y="143926"/>
                </a:lnTo>
                <a:cubicBezTo>
                  <a:pt x="3171759" y="150141"/>
                  <a:pt x="3169543" y="156750"/>
                  <a:pt x="3166368" y="162571"/>
                </a:cubicBezTo>
                <a:cubicBezTo>
                  <a:pt x="3162664" y="156750"/>
                  <a:pt x="3160082" y="149768"/>
                  <a:pt x="3156938" y="143366"/>
                </a:cubicBezTo>
                <a:close/>
                <a:moveTo>
                  <a:pt x="3058868" y="139512"/>
                </a:moveTo>
                <a:lnTo>
                  <a:pt x="3067913" y="140670"/>
                </a:lnTo>
                <a:lnTo>
                  <a:pt x="3067114" y="141619"/>
                </a:lnTo>
                <a:cubicBezTo>
                  <a:pt x="3065283" y="147335"/>
                  <a:pt x="3066881" y="149835"/>
                  <a:pt x="3060935" y="142154"/>
                </a:cubicBezTo>
                <a:close/>
                <a:moveTo>
                  <a:pt x="2761297" y="139010"/>
                </a:moveTo>
                <a:lnTo>
                  <a:pt x="2759568" y="140406"/>
                </a:lnTo>
                <a:cubicBezTo>
                  <a:pt x="2753659" y="146836"/>
                  <a:pt x="2747031" y="155077"/>
                  <a:pt x="2737743" y="165396"/>
                </a:cubicBezTo>
                <a:cubicBezTo>
                  <a:pt x="2735626" y="157988"/>
                  <a:pt x="2733262" y="150646"/>
                  <a:pt x="2731393" y="143171"/>
                </a:cubicBezTo>
                <a:lnTo>
                  <a:pt x="2731361" y="139759"/>
                </a:lnTo>
                <a:close/>
                <a:moveTo>
                  <a:pt x="1921369" y="138599"/>
                </a:moveTo>
                <a:lnTo>
                  <a:pt x="1937641" y="141768"/>
                </a:lnTo>
                <a:cubicBezTo>
                  <a:pt x="1946035" y="144088"/>
                  <a:pt x="1954429" y="146346"/>
                  <a:pt x="1963043" y="146346"/>
                </a:cubicBezTo>
                <a:lnTo>
                  <a:pt x="1979109" y="145769"/>
                </a:lnTo>
                <a:lnTo>
                  <a:pt x="1940818" y="149521"/>
                </a:lnTo>
                <a:cubicBezTo>
                  <a:pt x="1934361" y="149377"/>
                  <a:pt x="1929069" y="145673"/>
                  <a:pt x="1924069" y="141079"/>
                </a:cubicBezTo>
                <a:close/>
                <a:moveTo>
                  <a:pt x="3038503" y="138156"/>
                </a:moveTo>
                <a:lnTo>
                  <a:pt x="3055454" y="139074"/>
                </a:lnTo>
                <a:lnTo>
                  <a:pt x="3057570" y="139345"/>
                </a:lnTo>
                <a:lnTo>
                  <a:pt x="3061593" y="146696"/>
                </a:lnTo>
                <a:cubicBezTo>
                  <a:pt x="3067500" y="151290"/>
                  <a:pt x="3076410" y="148813"/>
                  <a:pt x="3083818" y="149871"/>
                </a:cubicBezTo>
                <a:cubicBezTo>
                  <a:pt x="3089110" y="148812"/>
                  <a:pt x="3095051" y="149040"/>
                  <a:pt x="3100667" y="148625"/>
                </a:cubicBezTo>
                <a:lnTo>
                  <a:pt x="3104179" y="147422"/>
                </a:lnTo>
                <a:lnTo>
                  <a:pt x="3111258" y="149393"/>
                </a:lnTo>
                <a:cubicBezTo>
                  <a:pt x="3117976" y="152157"/>
                  <a:pt x="3123485" y="156138"/>
                  <a:pt x="3125093" y="162571"/>
                </a:cubicBezTo>
                <a:cubicBezTo>
                  <a:pt x="3127460" y="172037"/>
                  <a:pt x="3106151" y="170475"/>
                  <a:pt x="3096518" y="168921"/>
                </a:cubicBezTo>
                <a:cubicBezTo>
                  <a:pt x="3072396" y="165030"/>
                  <a:pt x="3049951" y="154104"/>
                  <a:pt x="3026668" y="146696"/>
                </a:cubicBezTo>
                <a:close/>
                <a:moveTo>
                  <a:pt x="3655275" y="137655"/>
                </a:moveTo>
                <a:lnTo>
                  <a:pt x="3675928" y="140851"/>
                </a:lnTo>
                <a:cubicBezTo>
                  <a:pt x="3681178" y="142754"/>
                  <a:pt x="3685908" y="146604"/>
                  <a:pt x="3696593" y="156221"/>
                </a:cubicBezTo>
                <a:cubicBezTo>
                  <a:pt x="3700526" y="159761"/>
                  <a:pt x="3706118" y="163629"/>
                  <a:pt x="3706118" y="168921"/>
                </a:cubicBezTo>
                <a:cubicBezTo>
                  <a:pt x="3706118" y="172737"/>
                  <a:pt x="3700378" y="163053"/>
                  <a:pt x="3696593" y="162571"/>
                </a:cubicBezTo>
                <a:lnTo>
                  <a:pt x="3627456" y="155923"/>
                </a:lnTo>
                <a:lnTo>
                  <a:pt x="3635069" y="152742"/>
                </a:lnTo>
                <a:cubicBezTo>
                  <a:pt x="3637625" y="150789"/>
                  <a:pt x="3640051" y="148407"/>
                  <a:pt x="3642618" y="146696"/>
                </a:cubicBezTo>
                <a:close/>
                <a:moveTo>
                  <a:pt x="2173025" y="137234"/>
                </a:moveTo>
                <a:lnTo>
                  <a:pt x="2153543" y="139996"/>
                </a:lnTo>
                <a:lnTo>
                  <a:pt x="2146574" y="146965"/>
                </a:lnTo>
                <a:lnTo>
                  <a:pt x="2109093" y="139996"/>
                </a:lnTo>
                <a:lnTo>
                  <a:pt x="2090605" y="140192"/>
                </a:lnTo>
                <a:lnTo>
                  <a:pt x="2096699" y="138393"/>
                </a:lnTo>
                <a:lnTo>
                  <a:pt x="2112268" y="139996"/>
                </a:lnTo>
                <a:close/>
                <a:moveTo>
                  <a:pt x="2834747" y="137174"/>
                </a:moveTo>
                <a:lnTo>
                  <a:pt x="2826643" y="139996"/>
                </a:lnTo>
                <a:lnTo>
                  <a:pt x="2830215" y="137287"/>
                </a:lnTo>
                <a:close/>
                <a:moveTo>
                  <a:pt x="2182118" y="136821"/>
                </a:moveTo>
                <a:lnTo>
                  <a:pt x="2173025" y="137234"/>
                </a:lnTo>
                <a:lnTo>
                  <a:pt x="2174728" y="136993"/>
                </a:lnTo>
                <a:cubicBezTo>
                  <a:pt x="2181969" y="136671"/>
                  <a:pt x="2186910" y="136821"/>
                  <a:pt x="2182118" y="136821"/>
                </a:cubicBezTo>
                <a:close/>
                <a:moveTo>
                  <a:pt x="823780" y="136667"/>
                </a:moveTo>
                <a:lnTo>
                  <a:pt x="813693" y="139646"/>
                </a:lnTo>
                <a:lnTo>
                  <a:pt x="804775" y="138127"/>
                </a:lnTo>
                <a:lnTo>
                  <a:pt x="816923" y="136740"/>
                </a:lnTo>
                <a:close/>
                <a:moveTo>
                  <a:pt x="4522077" y="136164"/>
                </a:moveTo>
                <a:lnTo>
                  <a:pt x="4538348" y="139333"/>
                </a:lnTo>
                <a:cubicBezTo>
                  <a:pt x="4546742" y="141653"/>
                  <a:pt x="4555137" y="143911"/>
                  <a:pt x="4563751" y="143911"/>
                </a:cubicBezTo>
                <a:lnTo>
                  <a:pt x="4597639" y="142694"/>
                </a:lnTo>
                <a:lnTo>
                  <a:pt x="4582065" y="145608"/>
                </a:lnTo>
                <a:cubicBezTo>
                  <a:pt x="4570786" y="146837"/>
                  <a:pt x="4557417" y="147439"/>
                  <a:pt x="4541526" y="147086"/>
                </a:cubicBezTo>
                <a:cubicBezTo>
                  <a:pt x="4535069" y="146943"/>
                  <a:pt x="4529777" y="143238"/>
                  <a:pt x="4524777" y="138644"/>
                </a:cubicBezTo>
                <a:close/>
                <a:moveTo>
                  <a:pt x="3055827" y="136161"/>
                </a:moveTo>
                <a:lnTo>
                  <a:pt x="3056276" y="136199"/>
                </a:lnTo>
                <a:lnTo>
                  <a:pt x="3058868" y="139512"/>
                </a:lnTo>
                <a:lnTo>
                  <a:pt x="3057570" y="139345"/>
                </a:lnTo>
                <a:close/>
                <a:moveTo>
                  <a:pt x="4902907" y="136122"/>
                </a:moveTo>
                <a:lnTo>
                  <a:pt x="4904498" y="138958"/>
                </a:lnTo>
                <a:cubicBezTo>
                  <a:pt x="4903499" y="138626"/>
                  <a:pt x="4901969" y="137638"/>
                  <a:pt x="4903338" y="138624"/>
                </a:cubicBezTo>
                <a:lnTo>
                  <a:pt x="4904665" y="139566"/>
                </a:lnTo>
                <a:lnTo>
                  <a:pt x="4902531" y="143908"/>
                </a:lnTo>
                <a:lnTo>
                  <a:pt x="4900699" y="147651"/>
                </a:lnTo>
                <a:lnTo>
                  <a:pt x="4900638" y="147687"/>
                </a:lnTo>
                <a:lnTo>
                  <a:pt x="4902141" y="142027"/>
                </a:lnTo>
                <a:close/>
                <a:moveTo>
                  <a:pt x="1887069" y="136102"/>
                </a:moveTo>
                <a:lnTo>
                  <a:pt x="1910082" y="136759"/>
                </a:lnTo>
                <a:lnTo>
                  <a:pt x="1907629" y="140401"/>
                </a:lnTo>
                <a:cubicBezTo>
                  <a:pt x="1904934" y="146616"/>
                  <a:pt x="1902718" y="153225"/>
                  <a:pt x="1899543" y="159046"/>
                </a:cubicBezTo>
                <a:cubicBezTo>
                  <a:pt x="1895839" y="153225"/>
                  <a:pt x="1893257" y="146243"/>
                  <a:pt x="1890113" y="139841"/>
                </a:cubicBezTo>
                <a:close/>
                <a:moveTo>
                  <a:pt x="1792043" y="135987"/>
                </a:moveTo>
                <a:lnTo>
                  <a:pt x="1801088" y="137145"/>
                </a:lnTo>
                <a:lnTo>
                  <a:pt x="1800289" y="138094"/>
                </a:lnTo>
                <a:cubicBezTo>
                  <a:pt x="1798458" y="143810"/>
                  <a:pt x="1800056" y="146310"/>
                  <a:pt x="1794110" y="138629"/>
                </a:cubicBezTo>
                <a:close/>
                <a:moveTo>
                  <a:pt x="3657746" y="135890"/>
                </a:moveTo>
                <a:lnTo>
                  <a:pt x="3655275" y="137655"/>
                </a:lnTo>
                <a:lnTo>
                  <a:pt x="3652143" y="137171"/>
                </a:lnTo>
                <a:close/>
                <a:moveTo>
                  <a:pt x="4906479" y="135875"/>
                </a:moveTo>
                <a:lnTo>
                  <a:pt x="4908860" y="142543"/>
                </a:lnTo>
                <a:lnTo>
                  <a:pt x="4904665" y="139566"/>
                </a:lnTo>
                <a:close/>
                <a:moveTo>
                  <a:pt x="4916827" y="135763"/>
                </a:moveTo>
                <a:lnTo>
                  <a:pt x="4917186" y="135853"/>
                </a:lnTo>
                <a:cubicBezTo>
                  <a:pt x="4920683" y="139668"/>
                  <a:pt x="4922536" y="145059"/>
                  <a:pt x="4924672" y="150075"/>
                </a:cubicBezTo>
                <a:lnTo>
                  <a:pt x="4929257" y="156053"/>
                </a:lnTo>
                <a:lnTo>
                  <a:pt x="4931474" y="171571"/>
                </a:lnTo>
                <a:lnTo>
                  <a:pt x="4927505" y="169190"/>
                </a:lnTo>
                <a:lnTo>
                  <a:pt x="4919568" y="150140"/>
                </a:lnTo>
                <a:lnTo>
                  <a:pt x="4914238" y="146358"/>
                </a:lnTo>
                <a:lnTo>
                  <a:pt x="4914805" y="140615"/>
                </a:lnTo>
                <a:close/>
                <a:moveTo>
                  <a:pt x="1494472" y="135485"/>
                </a:moveTo>
                <a:lnTo>
                  <a:pt x="1492743" y="136881"/>
                </a:lnTo>
                <a:cubicBezTo>
                  <a:pt x="1486834" y="143311"/>
                  <a:pt x="1480206" y="151552"/>
                  <a:pt x="1470918" y="161871"/>
                </a:cubicBezTo>
                <a:cubicBezTo>
                  <a:pt x="1468801" y="154463"/>
                  <a:pt x="1466437" y="147121"/>
                  <a:pt x="1464568" y="139646"/>
                </a:cubicBezTo>
                <a:lnTo>
                  <a:pt x="1464536" y="136234"/>
                </a:lnTo>
                <a:close/>
                <a:moveTo>
                  <a:pt x="3042775" y="135074"/>
                </a:moveTo>
                <a:lnTo>
                  <a:pt x="3046377" y="135374"/>
                </a:lnTo>
                <a:lnTo>
                  <a:pt x="3041934" y="135680"/>
                </a:lnTo>
                <a:close/>
                <a:moveTo>
                  <a:pt x="654544" y="135074"/>
                </a:moveTo>
                <a:lnTo>
                  <a:pt x="670816" y="138243"/>
                </a:lnTo>
                <a:cubicBezTo>
                  <a:pt x="679210" y="140563"/>
                  <a:pt x="687604" y="142821"/>
                  <a:pt x="696218" y="142821"/>
                </a:cubicBezTo>
                <a:lnTo>
                  <a:pt x="730106" y="141604"/>
                </a:lnTo>
                <a:lnTo>
                  <a:pt x="714532" y="144517"/>
                </a:lnTo>
                <a:cubicBezTo>
                  <a:pt x="703254" y="145746"/>
                  <a:pt x="689884" y="146349"/>
                  <a:pt x="673993" y="145996"/>
                </a:cubicBezTo>
                <a:cubicBezTo>
                  <a:pt x="667536" y="145852"/>
                  <a:pt x="662244" y="142148"/>
                  <a:pt x="657244" y="137554"/>
                </a:cubicBezTo>
                <a:close/>
                <a:moveTo>
                  <a:pt x="3180456" y="135014"/>
                </a:moveTo>
                <a:lnTo>
                  <a:pt x="3188194" y="142124"/>
                </a:lnTo>
                <a:lnTo>
                  <a:pt x="3179068" y="140346"/>
                </a:lnTo>
                <a:lnTo>
                  <a:pt x="3176907" y="140284"/>
                </a:lnTo>
                <a:close/>
                <a:moveTo>
                  <a:pt x="3055068" y="134774"/>
                </a:moveTo>
                <a:lnTo>
                  <a:pt x="3055827" y="136161"/>
                </a:lnTo>
                <a:lnTo>
                  <a:pt x="3046377" y="135374"/>
                </a:lnTo>
                <a:close/>
                <a:moveTo>
                  <a:pt x="1771678" y="134631"/>
                </a:moveTo>
                <a:lnTo>
                  <a:pt x="1788629" y="135549"/>
                </a:lnTo>
                <a:lnTo>
                  <a:pt x="1790745" y="135820"/>
                </a:lnTo>
                <a:lnTo>
                  <a:pt x="1794768" y="143171"/>
                </a:lnTo>
                <a:cubicBezTo>
                  <a:pt x="1800675" y="147765"/>
                  <a:pt x="1809585" y="145288"/>
                  <a:pt x="1816993" y="146346"/>
                </a:cubicBezTo>
                <a:cubicBezTo>
                  <a:pt x="1822285" y="145287"/>
                  <a:pt x="1828226" y="145515"/>
                  <a:pt x="1833842" y="145100"/>
                </a:cubicBezTo>
                <a:lnTo>
                  <a:pt x="1837354" y="143897"/>
                </a:lnTo>
                <a:lnTo>
                  <a:pt x="1844433" y="145868"/>
                </a:lnTo>
                <a:cubicBezTo>
                  <a:pt x="1851151" y="148632"/>
                  <a:pt x="1856660" y="152613"/>
                  <a:pt x="1858268" y="159046"/>
                </a:cubicBezTo>
                <a:cubicBezTo>
                  <a:pt x="1860635" y="168512"/>
                  <a:pt x="1839326" y="166950"/>
                  <a:pt x="1829693" y="165396"/>
                </a:cubicBezTo>
                <a:cubicBezTo>
                  <a:pt x="1805571" y="161505"/>
                  <a:pt x="1783126" y="150579"/>
                  <a:pt x="1759843" y="143171"/>
                </a:cubicBezTo>
                <a:close/>
                <a:moveTo>
                  <a:pt x="3221383" y="134524"/>
                </a:moveTo>
                <a:lnTo>
                  <a:pt x="3244665" y="136187"/>
                </a:lnTo>
                <a:lnTo>
                  <a:pt x="3248918" y="137171"/>
                </a:lnTo>
                <a:cubicBezTo>
                  <a:pt x="3253675" y="146684"/>
                  <a:pt x="3223550" y="148855"/>
                  <a:pt x="3217168" y="140346"/>
                </a:cubicBezTo>
                <a:close/>
                <a:moveTo>
                  <a:pt x="3054850" y="134376"/>
                </a:moveTo>
                <a:lnTo>
                  <a:pt x="3055157" y="134768"/>
                </a:lnTo>
                <a:lnTo>
                  <a:pt x="3055068" y="134774"/>
                </a:lnTo>
                <a:close/>
                <a:moveTo>
                  <a:pt x="2388450" y="134130"/>
                </a:moveTo>
                <a:lnTo>
                  <a:pt x="2409103" y="137326"/>
                </a:lnTo>
                <a:cubicBezTo>
                  <a:pt x="2414353" y="139229"/>
                  <a:pt x="2419083" y="143079"/>
                  <a:pt x="2429768" y="152696"/>
                </a:cubicBezTo>
                <a:cubicBezTo>
                  <a:pt x="2433701" y="156236"/>
                  <a:pt x="2439293" y="160104"/>
                  <a:pt x="2439293" y="165396"/>
                </a:cubicBezTo>
                <a:cubicBezTo>
                  <a:pt x="2439293" y="169212"/>
                  <a:pt x="2433553" y="159528"/>
                  <a:pt x="2429768" y="159046"/>
                </a:cubicBezTo>
                <a:lnTo>
                  <a:pt x="2360631" y="152398"/>
                </a:lnTo>
                <a:lnTo>
                  <a:pt x="2368244" y="149217"/>
                </a:lnTo>
                <a:cubicBezTo>
                  <a:pt x="2370800" y="147264"/>
                  <a:pt x="2373226" y="144882"/>
                  <a:pt x="2375793" y="143171"/>
                </a:cubicBezTo>
                <a:close/>
                <a:moveTo>
                  <a:pt x="3579225" y="133719"/>
                </a:moveTo>
                <a:lnTo>
                  <a:pt x="3599559" y="139811"/>
                </a:lnTo>
                <a:lnTo>
                  <a:pt x="3598573" y="147664"/>
                </a:lnTo>
                <a:lnTo>
                  <a:pt x="3595203" y="152822"/>
                </a:lnTo>
                <a:lnTo>
                  <a:pt x="3568953" y="150298"/>
                </a:lnTo>
                <a:lnTo>
                  <a:pt x="3579118" y="143521"/>
                </a:lnTo>
                <a:close/>
                <a:moveTo>
                  <a:pt x="906200" y="133709"/>
                </a:moveTo>
                <a:lnTo>
                  <a:pt x="886718" y="136471"/>
                </a:lnTo>
                <a:lnTo>
                  <a:pt x="879749" y="143440"/>
                </a:lnTo>
                <a:lnTo>
                  <a:pt x="842268" y="136471"/>
                </a:lnTo>
                <a:lnTo>
                  <a:pt x="823780" y="136667"/>
                </a:lnTo>
                <a:lnTo>
                  <a:pt x="829874" y="134868"/>
                </a:lnTo>
                <a:lnTo>
                  <a:pt x="845443" y="136471"/>
                </a:lnTo>
                <a:close/>
                <a:moveTo>
                  <a:pt x="4487777" y="133667"/>
                </a:moveTo>
                <a:lnTo>
                  <a:pt x="4510790" y="134324"/>
                </a:lnTo>
                <a:lnTo>
                  <a:pt x="4508337" y="137966"/>
                </a:lnTo>
                <a:cubicBezTo>
                  <a:pt x="4505642" y="144181"/>
                  <a:pt x="4503426" y="150790"/>
                  <a:pt x="4500251" y="156611"/>
                </a:cubicBezTo>
                <a:cubicBezTo>
                  <a:pt x="4496547" y="150790"/>
                  <a:pt x="4493965" y="143808"/>
                  <a:pt x="4490821" y="137406"/>
                </a:cubicBezTo>
                <a:close/>
                <a:moveTo>
                  <a:pt x="1567922" y="133649"/>
                </a:moveTo>
                <a:lnTo>
                  <a:pt x="1559818" y="136471"/>
                </a:lnTo>
                <a:cubicBezTo>
                  <a:pt x="1557768" y="136727"/>
                  <a:pt x="1558447" y="135917"/>
                  <a:pt x="1560491" y="134544"/>
                </a:cubicBezTo>
                <a:lnTo>
                  <a:pt x="1561728" y="133804"/>
                </a:lnTo>
                <a:close/>
                <a:moveTo>
                  <a:pt x="4392751" y="133552"/>
                </a:moveTo>
                <a:lnTo>
                  <a:pt x="4401796" y="134710"/>
                </a:lnTo>
                <a:lnTo>
                  <a:pt x="4400997" y="135660"/>
                </a:lnTo>
                <a:cubicBezTo>
                  <a:pt x="4399166" y="141375"/>
                  <a:pt x="4400764" y="143875"/>
                  <a:pt x="4394818" y="136194"/>
                </a:cubicBezTo>
                <a:close/>
                <a:moveTo>
                  <a:pt x="3073969" y="133471"/>
                </a:moveTo>
                <a:lnTo>
                  <a:pt x="3070788" y="137252"/>
                </a:lnTo>
                <a:lnTo>
                  <a:pt x="3067943" y="137171"/>
                </a:lnTo>
                <a:lnTo>
                  <a:pt x="3056276" y="136199"/>
                </a:lnTo>
                <a:lnTo>
                  <a:pt x="3055157" y="134768"/>
                </a:lnTo>
                <a:close/>
                <a:moveTo>
                  <a:pt x="916110" y="133261"/>
                </a:moveTo>
                <a:cubicBezTo>
                  <a:pt x="917652" y="133258"/>
                  <a:pt x="917689" y="133296"/>
                  <a:pt x="915293" y="133296"/>
                </a:cubicBezTo>
                <a:lnTo>
                  <a:pt x="906200" y="133709"/>
                </a:lnTo>
                <a:lnTo>
                  <a:pt x="907903" y="133468"/>
                </a:lnTo>
                <a:cubicBezTo>
                  <a:pt x="911523" y="133307"/>
                  <a:pt x="914569" y="133264"/>
                  <a:pt x="916110" y="133261"/>
                </a:cubicBezTo>
                <a:close/>
                <a:moveTo>
                  <a:pt x="1789002" y="132636"/>
                </a:moveTo>
                <a:lnTo>
                  <a:pt x="1789451" y="132674"/>
                </a:lnTo>
                <a:lnTo>
                  <a:pt x="1792043" y="135987"/>
                </a:lnTo>
                <a:lnTo>
                  <a:pt x="1790745" y="135820"/>
                </a:lnTo>
                <a:close/>
                <a:moveTo>
                  <a:pt x="620244" y="132577"/>
                </a:moveTo>
                <a:lnTo>
                  <a:pt x="643257" y="133234"/>
                </a:lnTo>
                <a:lnTo>
                  <a:pt x="640804" y="136876"/>
                </a:lnTo>
                <a:cubicBezTo>
                  <a:pt x="638109" y="143091"/>
                  <a:pt x="635893" y="149700"/>
                  <a:pt x="632718" y="155521"/>
                </a:cubicBezTo>
                <a:cubicBezTo>
                  <a:pt x="629014" y="149700"/>
                  <a:pt x="626432" y="142718"/>
                  <a:pt x="623288" y="136316"/>
                </a:cubicBezTo>
                <a:close/>
                <a:moveTo>
                  <a:pt x="525218" y="132462"/>
                </a:moveTo>
                <a:lnTo>
                  <a:pt x="534263" y="133620"/>
                </a:lnTo>
                <a:lnTo>
                  <a:pt x="533464" y="134569"/>
                </a:lnTo>
                <a:cubicBezTo>
                  <a:pt x="531633" y="140285"/>
                  <a:pt x="533231" y="142785"/>
                  <a:pt x="527285" y="135104"/>
                </a:cubicBezTo>
                <a:close/>
                <a:moveTo>
                  <a:pt x="2390921" y="132365"/>
                </a:moveTo>
                <a:lnTo>
                  <a:pt x="2388450" y="134130"/>
                </a:lnTo>
                <a:lnTo>
                  <a:pt x="2385318" y="133646"/>
                </a:lnTo>
                <a:close/>
                <a:moveTo>
                  <a:pt x="3223157" y="132073"/>
                </a:moveTo>
                <a:lnTo>
                  <a:pt x="3221383" y="134524"/>
                </a:lnTo>
                <a:lnTo>
                  <a:pt x="3213993" y="133996"/>
                </a:lnTo>
                <a:close/>
                <a:moveTo>
                  <a:pt x="1775950" y="131549"/>
                </a:moveTo>
                <a:lnTo>
                  <a:pt x="1779552" y="131849"/>
                </a:lnTo>
                <a:lnTo>
                  <a:pt x="1775109" y="132155"/>
                </a:lnTo>
                <a:close/>
                <a:moveTo>
                  <a:pt x="1913631" y="131489"/>
                </a:moveTo>
                <a:lnTo>
                  <a:pt x="1921369" y="138599"/>
                </a:lnTo>
                <a:lnTo>
                  <a:pt x="1912243" y="136821"/>
                </a:lnTo>
                <a:lnTo>
                  <a:pt x="1910082" y="136759"/>
                </a:lnTo>
                <a:close/>
                <a:moveTo>
                  <a:pt x="4404671" y="131292"/>
                </a:moveTo>
                <a:lnTo>
                  <a:pt x="4451789" y="132639"/>
                </a:lnTo>
                <a:lnTo>
                  <a:pt x="4449451" y="137561"/>
                </a:lnTo>
                <a:lnTo>
                  <a:pt x="4438062" y="141462"/>
                </a:lnTo>
                <a:lnTo>
                  <a:pt x="4424051" y="137561"/>
                </a:lnTo>
                <a:lnTo>
                  <a:pt x="4401796" y="134710"/>
                </a:lnTo>
                <a:close/>
                <a:moveTo>
                  <a:pt x="1788243" y="131249"/>
                </a:moveTo>
                <a:lnTo>
                  <a:pt x="1789002" y="132636"/>
                </a:lnTo>
                <a:lnTo>
                  <a:pt x="1779552" y="131849"/>
                </a:lnTo>
                <a:close/>
                <a:moveTo>
                  <a:pt x="504853" y="131106"/>
                </a:moveTo>
                <a:lnTo>
                  <a:pt x="521804" y="132024"/>
                </a:lnTo>
                <a:lnTo>
                  <a:pt x="523920" y="132295"/>
                </a:lnTo>
                <a:lnTo>
                  <a:pt x="527943" y="139646"/>
                </a:lnTo>
                <a:cubicBezTo>
                  <a:pt x="533850" y="144240"/>
                  <a:pt x="542760" y="141763"/>
                  <a:pt x="550168" y="142821"/>
                </a:cubicBezTo>
                <a:cubicBezTo>
                  <a:pt x="555460" y="141762"/>
                  <a:pt x="561401" y="141990"/>
                  <a:pt x="567017" y="141575"/>
                </a:cubicBezTo>
                <a:lnTo>
                  <a:pt x="570529" y="140372"/>
                </a:lnTo>
                <a:lnTo>
                  <a:pt x="577608" y="142343"/>
                </a:lnTo>
                <a:cubicBezTo>
                  <a:pt x="584326" y="145107"/>
                  <a:pt x="589835" y="149088"/>
                  <a:pt x="591443" y="155521"/>
                </a:cubicBezTo>
                <a:cubicBezTo>
                  <a:pt x="593810" y="164987"/>
                  <a:pt x="572501" y="163425"/>
                  <a:pt x="562868" y="161871"/>
                </a:cubicBezTo>
                <a:cubicBezTo>
                  <a:pt x="538746" y="157980"/>
                  <a:pt x="516301" y="147054"/>
                  <a:pt x="493018" y="139646"/>
                </a:cubicBezTo>
                <a:close/>
                <a:moveTo>
                  <a:pt x="1954558" y="130999"/>
                </a:moveTo>
                <a:lnTo>
                  <a:pt x="1977840" y="132662"/>
                </a:lnTo>
                <a:lnTo>
                  <a:pt x="1982093" y="133646"/>
                </a:lnTo>
                <a:cubicBezTo>
                  <a:pt x="1986850" y="143159"/>
                  <a:pt x="1956725" y="145330"/>
                  <a:pt x="1950343" y="136821"/>
                </a:cubicBezTo>
                <a:close/>
                <a:moveTo>
                  <a:pt x="1788025" y="130851"/>
                </a:moveTo>
                <a:lnTo>
                  <a:pt x="1788332" y="131243"/>
                </a:lnTo>
                <a:lnTo>
                  <a:pt x="1788243" y="131249"/>
                </a:lnTo>
                <a:close/>
                <a:moveTo>
                  <a:pt x="3995043" y="130821"/>
                </a:moveTo>
                <a:cubicBezTo>
                  <a:pt x="3997695" y="131318"/>
                  <a:pt x="3998162" y="133978"/>
                  <a:pt x="3998129" y="137168"/>
                </a:cubicBezTo>
                <a:lnTo>
                  <a:pt x="3998186" y="143284"/>
                </a:lnTo>
                <a:lnTo>
                  <a:pt x="3988693" y="143521"/>
                </a:lnTo>
                <a:cubicBezTo>
                  <a:pt x="3968568" y="144203"/>
                  <a:pt x="3948495" y="147288"/>
                  <a:pt x="3928368" y="146696"/>
                </a:cubicBezTo>
                <a:cubicBezTo>
                  <a:pt x="3912359" y="146225"/>
                  <a:pt x="3896618" y="142463"/>
                  <a:pt x="3880743" y="140346"/>
                </a:cubicBezTo>
                <a:lnTo>
                  <a:pt x="3905003" y="135327"/>
                </a:lnTo>
                <a:lnTo>
                  <a:pt x="3947418" y="137171"/>
                </a:lnTo>
                <a:cubicBezTo>
                  <a:pt x="3963428" y="136750"/>
                  <a:pt x="3979302" y="127870"/>
                  <a:pt x="3995043" y="130821"/>
                </a:cubicBezTo>
                <a:close/>
                <a:moveTo>
                  <a:pt x="1121625" y="130605"/>
                </a:moveTo>
                <a:lnTo>
                  <a:pt x="1142278" y="133801"/>
                </a:lnTo>
                <a:cubicBezTo>
                  <a:pt x="1147528" y="135704"/>
                  <a:pt x="1152258" y="139554"/>
                  <a:pt x="1162943" y="149171"/>
                </a:cubicBezTo>
                <a:cubicBezTo>
                  <a:pt x="1166876" y="152711"/>
                  <a:pt x="1172468" y="156579"/>
                  <a:pt x="1172468" y="161871"/>
                </a:cubicBezTo>
                <a:cubicBezTo>
                  <a:pt x="1172468" y="165687"/>
                  <a:pt x="1166728" y="156003"/>
                  <a:pt x="1162943" y="155521"/>
                </a:cubicBezTo>
                <a:lnTo>
                  <a:pt x="1093806" y="148873"/>
                </a:lnTo>
                <a:lnTo>
                  <a:pt x="1101419" y="145692"/>
                </a:lnTo>
                <a:cubicBezTo>
                  <a:pt x="1103975" y="143739"/>
                  <a:pt x="1106401" y="141357"/>
                  <a:pt x="1108968" y="139646"/>
                </a:cubicBezTo>
                <a:close/>
                <a:moveTo>
                  <a:pt x="537138" y="130202"/>
                </a:moveTo>
                <a:lnTo>
                  <a:pt x="584256" y="131548"/>
                </a:lnTo>
                <a:lnTo>
                  <a:pt x="581918" y="136471"/>
                </a:lnTo>
                <a:lnTo>
                  <a:pt x="570529" y="140372"/>
                </a:lnTo>
                <a:lnTo>
                  <a:pt x="556518" y="136471"/>
                </a:lnTo>
                <a:lnTo>
                  <a:pt x="534263" y="133620"/>
                </a:lnTo>
                <a:close/>
                <a:moveTo>
                  <a:pt x="4389710" y="130201"/>
                </a:moveTo>
                <a:lnTo>
                  <a:pt x="4390159" y="130239"/>
                </a:lnTo>
                <a:lnTo>
                  <a:pt x="4392751" y="133552"/>
                </a:lnTo>
                <a:lnTo>
                  <a:pt x="4391453" y="133386"/>
                </a:lnTo>
                <a:close/>
                <a:moveTo>
                  <a:pt x="2312400" y="130194"/>
                </a:moveTo>
                <a:lnTo>
                  <a:pt x="2332734" y="136286"/>
                </a:lnTo>
                <a:lnTo>
                  <a:pt x="2331748" y="144139"/>
                </a:lnTo>
                <a:lnTo>
                  <a:pt x="2328378" y="149297"/>
                </a:lnTo>
                <a:lnTo>
                  <a:pt x="2302128" y="146773"/>
                </a:lnTo>
                <a:lnTo>
                  <a:pt x="2312293" y="139996"/>
                </a:lnTo>
                <a:close/>
                <a:moveTo>
                  <a:pt x="268387" y="130121"/>
                </a:moveTo>
                <a:lnTo>
                  <a:pt x="269864" y="133374"/>
                </a:lnTo>
                <a:lnTo>
                  <a:pt x="267149" y="135074"/>
                </a:lnTo>
                <a:close/>
                <a:moveTo>
                  <a:pt x="1807144" y="129946"/>
                </a:moveTo>
                <a:lnTo>
                  <a:pt x="1803963" y="133727"/>
                </a:lnTo>
                <a:lnTo>
                  <a:pt x="1801118" y="133646"/>
                </a:lnTo>
                <a:lnTo>
                  <a:pt x="1789451" y="132674"/>
                </a:lnTo>
                <a:lnTo>
                  <a:pt x="1788332" y="131243"/>
                </a:lnTo>
                <a:close/>
                <a:moveTo>
                  <a:pt x="4375817" y="129720"/>
                </a:moveTo>
                <a:lnTo>
                  <a:pt x="4372386" y="132196"/>
                </a:lnTo>
                <a:lnTo>
                  <a:pt x="4354201" y="131211"/>
                </a:lnTo>
                <a:close/>
                <a:moveTo>
                  <a:pt x="470741" y="129491"/>
                </a:moveTo>
                <a:lnTo>
                  <a:pt x="447131" y="138877"/>
                </a:lnTo>
                <a:cubicBezTo>
                  <a:pt x="437250" y="143314"/>
                  <a:pt x="427319" y="146950"/>
                  <a:pt x="416818" y="145996"/>
                </a:cubicBezTo>
                <a:cubicBezTo>
                  <a:pt x="416478" y="145965"/>
                  <a:pt x="415812" y="143767"/>
                  <a:pt x="414880" y="140338"/>
                </a:cubicBezTo>
                <a:lnTo>
                  <a:pt x="413643" y="135771"/>
                </a:lnTo>
                <a:lnTo>
                  <a:pt x="430810" y="133814"/>
                </a:lnTo>
                <a:cubicBezTo>
                  <a:pt x="439837" y="132804"/>
                  <a:pt x="450854" y="131590"/>
                  <a:pt x="464443" y="130121"/>
                </a:cubicBezTo>
                <a:close/>
                <a:moveTo>
                  <a:pt x="3122297" y="129353"/>
                </a:moveTo>
                <a:lnTo>
                  <a:pt x="3146062" y="130004"/>
                </a:lnTo>
                <a:lnTo>
                  <a:pt x="3153894" y="139627"/>
                </a:lnTo>
                <a:lnTo>
                  <a:pt x="3117906" y="138598"/>
                </a:lnTo>
                <a:close/>
                <a:moveTo>
                  <a:pt x="4376658" y="129114"/>
                </a:moveTo>
                <a:lnTo>
                  <a:pt x="4380260" y="129414"/>
                </a:lnTo>
                <a:lnTo>
                  <a:pt x="4375817" y="129720"/>
                </a:lnTo>
                <a:close/>
                <a:moveTo>
                  <a:pt x="522177" y="129111"/>
                </a:moveTo>
                <a:lnTo>
                  <a:pt x="522626" y="129149"/>
                </a:lnTo>
                <a:lnTo>
                  <a:pt x="525218" y="132462"/>
                </a:lnTo>
                <a:lnTo>
                  <a:pt x="523920" y="132295"/>
                </a:lnTo>
                <a:close/>
                <a:moveTo>
                  <a:pt x="4514339" y="129054"/>
                </a:moveTo>
                <a:lnTo>
                  <a:pt x="4522077" y="136164"/>
                </a:lnTo>
                <a:lnTo>
                  <a:pt x="4512951" y="134386"/>
                </a:lnTo>
                <a:lnTo>
                  <a:pt x="4510790" y="134324"/>
                </a:lnTo>
                <a:close/>
                <a:moveTo>
                  <a:pt x="1124096" y="128840"/>
                </a:moveTo>
                <a:lnTo>
                  <a:pt x="1121625" y="130605"/>
                </a:lnTo>
                <a:lnTo>
                  <a:pt x="1118493" y="130121"/>
                </a:lnTo>
                <a:close/>
                <a:moveTo>
                  <a:pt x="508284" y="128630"/>
                </a:moveTo>
                <a:lnTo>
                  <a:pt x="504853" y="131106"/>
                </a:lnTo>
                <a:lnTo>
                  <a:pt x="486668" y="130121"/>
                </a:lnTo>
                <a:close/>
                <a:moveTo>
                  <a:pt x="4555266" y="128564"/>
                </a:moveTo>
                <a:lnTo>
                  <a:pt x="4578548" y="130227"/>
                </a:lnTo>
                <a:lnTo>
                  <a:pt x="4582801" y="131211"/>
                </a:lnTo>
                <a:cubicBezTo>
                  <a:pt x="4587558" y="140724"/>
                  <a:pt x="4557433" y="142895"/>
                  <a:pt x="4551051" y="134386"/>
                </a:cubicBezTo>
                <a:close/>
                <a:moveTo>
                  <a:pt x="4388733" y="128417"/>
                </a:moveTo>
                <a:lnTo>
                  <a:pt x="4389040" y="128808"/>
                </a:lnTo>
                <a:lnTo>
                  <a:pt x="4388951" y="128815"/>
                </a:lnTo>
                <a:close/>
                <a:moveTo>
                  <a:pt x="3122717" y="128358"/>
                </a:moveTo>
                <a:lnTo>
                  <a:pt x="3122717" y="128469"/>
                </a:lnTo>
                <a:lnTo>
                  <a:pt x="3122297" y="129353"/>
                </a:lnTo>
                <a:lnTo>
                  <a:pt x="3118934" y="129260"/>
                </a:lnTo>
                <a:close/>
                <a:moveTo>
                  <a:pt x="1956471" y="128355"/>
                </a:moveTo>
                <a:lnTo>
                  <a:pt x="1954558" y="130999"/>
                </a:lnTo>
                <a:lnTo>
                  <a:pt x="1947168" y="130471"/>
                </a:lnTo>
                <a:cubicBezTo>
                  <a:pt x="1944246" y="130471"/>
                  <a:pt x="1944641" y="130016"/>
                  <a:pt x="1946958" y="129497"/>
                </a:cubicBezTo>
                <a:close/>
                <a:moveTo>
                  <a:pt x="509125" y="128024"/>
                </a:moveTo>
                <a:lnTo>
                  <a:pt x="512727" y="128324"/>
                </a:lnTo>
                <a:lnTo>
                  <a:pt x="508284" y="128630"/>
                </a:lnTo>
                <a:close/>
                <a:moveTo>
                  <a:pt x="646806" y="127964"/>
                </a:moveTo>
                <a:lnTo>
                  <a:pt x="654544" y="135074"/>
                </a:lnTo>
                <a:lnTo>
                  <a:pt x="645418" y="133296"/>
                </a:lnTo>
                <a:lnTo>
                  <a:pt x="643257" y="133234"/>
                </a:lnTo>
                <a:close/>
                <a:moveTo>
                  <a:pt x="521418" y="127724"/>
                </a:moveTo>
                <a:lnTo>
                  <a:pt x="522177" y="129111"/>
                </a:lnTo>
                <a:lnTo>
                  <a:pt x="512727" y="128324"/>
                </a:lnTo>
                <a:close/>
                <a:moveTo>
                  <a:pt x="4407852" y="127511"/>
                </a:moveTo>
                <a:lnTo>
                  <a:pt x="4404671" y="131292"/>
                </a:lnTo>
                <a:lnTo>
                  <a:pt x="4401826" y="131211"/>
                </a:lnTo>
                <a:lnTo>
                  <a:pt x="4390159" y="130239"/>
                </a:lnTo>
                <a:lnTo>
                  <a:pt x="4389040" y="128808"/>
                </a:lnTo>
                <a:close/>
                <a:moveTo>
                  <a:pt x="687733" y="127474"/>
                </a:moveTo>
                <a:lnTo>
                  <a:pt x="713776" y="129334"/>
                </a:lnTo>
                <a:lnTo>
                  <a:pt x="715268" y="130121"/>
                </a:lnTo>
                <a:cubicBezTo>
                  <a:pt x="720025" y="139634"/>
                  <a:pt x="689900" y="141805"/>
                  <a:pt x="683518" y="133296"/>
                </a:cubicBezTo>
                <a:close/>
                <a:moveTo>
                  <a:pt x="521200" y="127326"/>
                </a:moveTo>
                <a:lnTo>
                  <a:pt x="521507" y="127718"/>
                </a:lnTo>
                <a:lnTo>
                  <a:pt x="521418" y="127724"/>
                </a:lnTo>
                <a:close/>
                <a:moveTo>
                  <a:pt x="2728218" y="127296"/>
                </a:moveTo>
                <a:cubicBezTo>
                  <a:pt x="2730870" y="127793"/>
                  <a:pt x="2731337" y="130453"/>
                  <a:pt x="2731304" y="133643"/>
                </a:cubicBezTo>
                <a:lnTo>
                  <a:pt x="2731361" y="139759"/>
                </a:lnTo>
                <a:lnTo>
                  <a:pt x="2721868" y="139996"/>
                </a:lnTo>
                <a:cubicBezTo>
                  <a:pt x="2701743" y="140678"/>
                  <a:pt x="2681670" y="143763"/>
                  <a:pt x="2661543" y="143171"/>
                </a:cubicBezTo>
                <a:cubicBezTo>
                  <a:pt x="2645534" y="142700"/>
                  <a:pt x="2629793" y="138938"/>
                  <a:pt x="2613918" y="136821"/>
                </a:cubicBezTo>
                <a:lnTo>
                  <a:pt x="2638178" y="131802"/>
                </a:lnTo>
                <a:lnTo>
                  <a:pt x="2680593" y="133646"/>
                </a:lnTo>
                <a:cubicBezTo>
                  <a:pt x="2696603" y="133225"/>
                  <a:pt x="2712477" y="124345"/>
                  <a:pt x="2728218" y="127296"/>
                </a:cubicBezTo>
                <a:close/>
                <a:moveTo>
                  <a:pt x="284546" y="127231"/>
                </a:moveTo>
                <a:lnTo>
                  <a:pt x="292199" y="134884"/>
                </a:lnTo>
                <a:cubicBezTo>
                  <a:pt x="311636" y="141363"/>
                  <a:pt x="335070" y="132501"/>
                  <a:pt x="301724" y="142027"/>
                </a:cubicBezTo>
                <a:cubicBezTo>
                  <a:pt x="290736" y="134702"/>
                  <a:pt x="294458" y="135860"/>
                  <a:pt x="299343" y="144409"/>
                </a:cubicBezTo>
                <a:cubicBezTo>
                  <a:pt x="301104" y="147491"/>
                  <a:pt x="307587" y="154630"/>
                  <a:pt x="304106" y="153934"/>
                </a:cubicBezTo>
                <a:cubicBezTo>
                  <a:pt x="297410" y="152594"/>
                  <a:pt x="292993" y="145996"/>
                  <a:pt x="287437" y="142027"/>
                </a:cubicBezTo>
                <a:close/>
                <a:moveTo>
                  <a:pt x="1045575" y="126669"/>
                </a:moveTo>
                <a:lnTo>
                  <a:pt x="1065909" y="132761"/>
                </a:lnTo>
                <a:lnTo>
                  <a:pt x="1064923" y="140614"/>
                </a:lnTo>
                <a:lnTo>
                  <a:pt x="1061553" y="145772"/>
                </a:lnTo>
                <a:lnTo>
                  <a:pt x="1035303" y="143248"/>
                </a:lnTo>
                <a:lnTo>
                  <a:pt x="1045468" y="136471"/>
                </a:lnTo>
                <a:close/>
                <a:moveTo>
                  <a:pt x="540319" y="126421"/>
                </a:moveTo>
                <a:lnTo>
                  <a:pt x="537138" y="130202"/>
                </a:lnTo>
                <a:lnTo>
                  <a:pt x="534293" y="130121"/>
                </a:lnTo>
                <a:lnTo>
                  <a:pt x="522626" y="129149"/>
                </a:lnTo>
                <a:lnTo>
                  <a:pt x="521507" y="127718"/>
                </a:lnTo>
                <a:close/>
                <a:moveTo>
                  <a:pt x="2998118" y="125950"/>
                </a:moveTo>
                <a:lnTo>
                  <a:pt x="2998139" y="130286"/>
                </a:lnTo>
                <a:cubicBezTo>
                  <a:pt x="2998154" y="133400"/>
                  <a:pt x="2998684" y="136045"/>
                  <a:pt x="3001268" y="136821"/>
                </a:cubicBezTo>
                <a:lnTo>
                  <a:pt x="2995339" y="134399"/>
                </a:lnTo>
                <a:lnTo>
                  <a:pt x="2989302" y="134457"/>
                </a:lnTo>
                <a:lnTo>
                  <a:pt x="2986443" y="138469"/>
                </a:lnTo>
                <a:lnTo>
                  <a:pt x="2998093" y="137171"/>
                </a:lnTo>
                <a:lnTo>
                  <a:pt x="3001581" y="136822"/>
                </a:lnTo>
                <a:lnTo>
                  <a:pt x="3001268" y="136821"/>
                </a:lnTo>
                <a:lnTo>
                  <a:pt x="3005295" y="136182"/>
                </a:lnTo>
                <a:lnTo>
                  <a:pt x="3010793" y="133996"/>
                </a:lnTo>
                <a:lnTo>
                  <a:pt x="3024974" y="132905"/>
                </a:lnTo>
                <a:lnTo>
                  <a:pt x="3035272" y="126968"/>
                </a:lnTo>
                <a:close/>
                <a:moveTo>
                  <a:pt x="4557179" y="125920"/>
                </a:moveTo>
                <a:lnTo>
                  <a:pt x="4555266" y="128564"/>
                </a:lnTo>
                <a:lnTo>
                  <a:pt x="4547876" y="128036"/>
                </a:lnTo>
                <a:cubicBezTo>
                  <a:pt x="4544954" y="128036"/>
                  <a:pt x="4545348" y="127581"/>
                  <a:pt x="4547666" y="127062"/>
                </a:cubicBezTo>
                <a:close/>
                <a:moveTo>
                  <a:pt x="1855472" y="125828"/>
                </a:moveTo>
                <a:lnTo>
                  <a:pt x="1879237" y="126479"/>
                </a:lnTo>
                <a:lnTo>
                  <a:pt x="1887069" y="136102"/>
                </a:lnTo>
                <a:lnTo>
                  <a:pt x="1851081" y="135073"/>
                </a:lnTo>
                <a:close/>
                <a:moveTo>
                  <a:pt x="282674" y="125359"/>
                </a:moveTo>
                <a:lnTo>
                  <a:pt x="283126" y="125810"/>
                </a:lnTo>
                <a:lnTo>
                  <a:pt x="283534" y="134770"/>
                </a:lnTo>
                <a:cubicBezTo>
                  <a:pt x="283352" y="140090"/>
                  <a:pt x="282518" y="144936"/>
                  <a:pt x="280293" y="146790"/>
                </a:cubicBezTo>
                <a:cubicBezTo>
                  <a:pt x="277671" y="148975"/>
                  <a:pt x="275686" y="146197"/>
                  <a:pt x="273862" y="142178"/>
                </a:cubicBezTo>
                <a:lnTo>
                  <a:pt x="269864" y="133374"/>
                </a:lnTo>
                <a:close/>
                <a:moveTo>
                  <a:pt x="4068731" y="124907"/>
                </a:moveTo>
                <a:cubicBezTo>
                  <a:pt x="4079520" y="124638"/>
                  <a:pt x="4093470" y="125641"/>
                  <a:pt x="4112518" y="127646"/>
                </a:cubicBezTo>
                <a:cubicBezTo>
                  <a:pt x="4116628" y="128078"/>
                  <a:pt x="4109815" y="132303"/>
                  <a:pt x="4103000" y="136292"/>
                </a:cubicBezTo>
                <a:lnTo>
                  <a:pt x="4097040" y="140812"/>
                </a:lnTo>
                <a:lnTo>
                  <a:pt x="4028121" y="142535"/>
                </a:lnTo>
                <a:lnTo>
                  <a:pt x="4043901" y="129797"/>
                </a:lnTo>
                <a:cubicBezTo>
                  <a:pt x="4050311" y="126717"/>
                  <a:pt x="4057941" y="125176"/>
                  <a:pt x="4068731" y="124907"/>
                </a:cubicBezTo>
                <a:close/>
                <a:moveTo>
                  <a:pt x="1855892" y="124833"/>
                </a:moveTo>
                <a:lnTo>
                  <a:pt x="1855892" y="124944"/>
                </a:lnTo>
                <a:lnTo>
                  <a:pt x="1855472" y="125828"/>
                </a:lnTo>
                <a:lnTo>
                  <a:pt x="1852109" y="125735"/>
                </a:lnTo>
                <a:close/>
                <a:moveTo>
                  <a:pt x="689646" y="124830"/>
                </a:moveTo>
                <a:lnTo>
                  <a:pt x="687733" y="127474"/>
                </a:lnTo>
                <a:lnTo>
                  <a:pt x="680343" y="126946"/>
                </a:lnTo>
                <a:cubicBezTo>
                  <a:pt x="677421" y="126946"/>
                  <a:pt x="677816" y="126491"/>
                  <a:pt x="680133" y="125972"/>
                </a:cubicBezTo>
                <a:close/>
                <a:moveTo>
                  <a:pt x="4137918" y="124471"/>
                </a:moveTo>
                <a:cubicBezTo>
                  <a:pt x="4142151" y="127646"/>
                  <a:pt x="4150618" y="128704"/>
                  <a:pt x="4150618" y="133996"/>
                </a:cubicBezTo>
                <a:cubicBezTo>
                  <a:pt x="4150618" y="150681"/>
                  <a:pt x="4116729" y="140494"/>
                  <a:pt x="4115693" y="140346"/>
                </a:cubicBezTo>
                <a:lnTo>
                  <a:pt x="4101572" y="140699"/>
                </a:lnTo>
                <a:lnTo>
                  <a:pt x="4116135" y="135628"/>
                </a:lnTo>
                <a:cubicBezTo>
                  <a:pt x="4123396" y="131909"/>
                  <a:pt x="4130510" y="127646"/>
                  <a:pt x="4137918" y="124471"/>
                </a:cubicBezTo>
                <a:close/>
                <a:moveTo>
                  <a:pt x="3697754" y="124451"/>
                </a:moveTo>
                <a:lnTo>
                  <a:pt x="3700154" y="126197"/>
                </a:lnTo>
                <a:lnTo>
                  <a:pt x="3657746" y="135890"/>
                </a:lnTo>
                <a:lnTo>
                  <a:pt x="3664843" y="130821"/>
                </a:lnTo>
                <a:close/>
                <a:moveTo>
                  <a:pt x="514613" y="124064"/>
                </a:moveTo>
                <a:lnTo>
                  <a:pt x="509125" y="128024"/>
                </a:lnTo>
                <a:lnTo>
                  <a:pt x="496193" y="126946"/>
                </a:lnTo>
                <a:lnTo>
                  <a:pt x="470741" y="129491"/>
                </a:lnTo>
                <a:lnTo>
                  <a:pt x="477143" y="126946"/>
                </a:lnTo>
                <a:close/>
                <a:moveTo>
                  <a:pt x="1461393" y="123771"/>
                </a:moveTo>
                <a:cubicBezTo>
                  <a:pt x="1464045" y="124268"/>
                  <a:pt x="1464512" y="126928"/>
                  <a:pt x="1464479" y="130118"/>
                </a:cubicBezTo>
                <a:lnTo>
                  <a:pt x="1464536" y="136234"/>
                </a:lnTo>
                <a:lnTo>
                  <a:pt x="1455043" y="136471"/>
                </a:lnTo>
                <a:cubicBezTo>
                  <a:pt x="1434918" y="137153"/>
                  <a:pt x="1414845" y="140238"/>
                  <a:pt x="1394718" y="139646"/>
                </a:cubicBezTo>
                <a:cubicBezTo>
                  <a:pt x="1378709" y="139175"/>
                  <a:pt x="1362968" y="135413"/>
                  <a:pt x="1347093" y="133296"/>
                </a:cubicBezTo>
                <a:lnTo>
                  <a:pt x="1371353" y="128277"/>
                </a:lnTo>
                <a:lnTo>
                  <a:pt x="1413768" y="130121"/>
                </a:lnTo>
                <a:cubicBezTo>
                  <a:pt x="1429778" y="129700"/>
                  <a:pt x="1445652" y="120820"/>
                  <a:pt x="1461393" y="123771"/>
                </a:cubicBezTo>
                <a:close/>
                <a:moveTo>
                  <a:pt x="4456180" y="123393"/>
                </a:moveTo>
                <a:lnTo>
                  <a:pt x="4479945" y="124044"/>
                </a:lnTo>
                <a:lnTo>
                  <a:pt x="4487777" y="133667"/>
                </a:lnTo>
                <a:lnTo>
                  <a:pt x="4451789" y="132639"/>
                </a:lnTo>
                <a:close/>
                <a:moveTo>
                  <a:pt x="95799" y="123056"/>
                </a:moveTo>
                <a:lnTo>
                  <a:pt x="99617" y="123297"/>
                </a:lnTo>
                <a:cubicBezTo>
                  <a:pt x="101105" y="124524"/>
                  <a:pt x="102428" y="126683"/>
                  <a:pt x="103685" y="129215"/>
                </a:cubicBezTo>
                <a:lnTo>
                  <a:pt x="104453" y="130763"/>
                </a:lnTo>
                <a:lnTo>
                  <a:pt x="98846" y="135706"/>
                </a:lnTo>
                <a:cubicBezTo>
                  <a:pt x="94693" y="139483"/>
                  <a:pt x="91959" y="142109"/>
                  <a:pt x="90214" y="143914"/>
                </a:cubicBezTo>
                <a:lnTo>
                  <a:pt x="89786" y="144677"/>
                </a:lnTo>
                <a:lnTo>
                  <a:pt x="88810" y="137159"/>
                </a:lnTo>
                <a:lnTo>
                  <a:pt x="91660" y="129181"/>
                </a:lnTo>
                <a:lnTo>
                  <a:pt x="92573" y="127225"/>
                </a:lnTo>
                <a:close/>
                <a:moveTo>
                  <a:pt x="2944274" y="122494"/>
                </a:moveTo>
                <a:lnTo>
                  <a:pt x="2943816" y="122564"/>
                </a:lnTo>
                <a:lnTo>
                  <a:pt x="2943823" y="122607"/>
                </a:lnTo>
                <a:close/>
                <a:moveTo>
                  <a:pt x="1731293" y="122425"/>
                </a:moveTo>
                <a:lnTo>
                  <a:pt x="1731314" y="126761"/>
                </a:lnTo>
                <a:cubicBezTo>
                  <a:pt x="1731329" y="129875"/>
                  <a:pt x="1731859" y="132520"/>
                  <a:pt x="1734443" y="133296"/>
                </a:cubicBezTo>
                <a:lnTo>
                  <a:pt x="1728515" y="130874"/>
                </a:lnTo>
                <a:lnTo>
                  <a:pt x="1722477" y="130932"/>
                </a:lnTo>
                <a:lnTo>
                  <a:pt x="1719618" y="134944"/>
                </a:lnTo>
                <a:lnTo>
                  <a:pt x="1731268" y="133646"/>
                </a:lnTo>
                <a:lnTo>
                  <a:pt x="1734756" y="133297"/>
                </a:lnTo>
                <a:lnTo>
                  <a:pt x="1734443" y="133296"/>
                </a:lnTo>
                <a:lnTo>
                  <a:pt x="1738470" y="132657"/>
                </a:lnTo>
                <a:lnTo>
                  <a:pt x="1743968" y="130471"/>
                </a:lnTo>
                <a:lnTo>
                  <a:pt x="1758149" y="129380"/>
                </a:lnTo>
                <a:lnTo>
                  <a:pt x="1768447" y="123443"/>
                </a:lnTo>
                <a:close/>
                <a:moveTo>
                  <a:pt x="4456600" y="122398"/>
                </a:moveTo>
                <a:lnTo>
                  <a:pt x="4456600" y="122509"/>
                </a:lnTo>
                <a:lnTo>
                  <a:pt x="4456180" y="123393"/>
                </a:lnTo>
                <a:lnTo>
                  <a:pt x="4452817" y="123301"/>
                </a:lnTo>
                <a:close/>
                <a:moveTo>
                  <a:pt x="588647" y="122303"/>
                </a:moveTo>
                <a:lnTo>
                  <a:pt x="612412" y="122954"/>
                </a:lnTo>
                <a:lnTo>
                  <a:pt x="620244" y="132577"/>
                </a:lnTo>
                <a:lnTo>
                  <a:pt x="584256" y="131548"/>
                </a:lnTo>
                <a:close/>
                <a:moveTo>
                  <a:pt x="4412328" y="122191"/>
                </a:moveTo>
                <a:lnTo>
                  <a:pt x="4452817" y="123301"/>
                </a:lnTo>
                <a:lnTo>
                  <a:pt x="4446276" y="124861"/>
                </a:lnTo>
                <a:lnTo>
                  <a:pt x="4407852" y="127511"/>
                </a:lnTo>
                <a:close/>
                <a:moveTo>
                  <a:pt x="4724305" y="121565"/>
                </a:moveTo>
                <a:lnTo>
                  <a:pt x="4725543" y="126518"/>
                </a:lnTo>
                <a:lnTo>
                  <a:pt x="4722828" y="124819"/>
                </a:lnTo>
                <a:close/>
                <a:moveTo>
                  <a:pt x="589067" y="121308"/>
                </a:moveTo>
                <a:lnTo>
                  <a:pt x="589067" y="121419"/>
                </a:lnTo>
                <a:lnTo>
                  <a:pt x="588647" y="122303"/>
                </a:lnTo>
                <a:lnTo>
                  <a:pt x="585284" y="122210"/>
                </a:lnTo>
                <a:close/>
                <a:moveTo>
                  <a:pt x="544795" y="121101"/>
                </a:moveTo>
                <a:lnTo>
                  <a:pt x="585284" y="122210"/>
                </a:lnTo>
                <a:lnTo>
                  <a:pt x="578743" y="123771"/>
                </a:lnTo>
                <a:lnTo>
                  <a:pt x="540319" y="126421"/>
                </a:lnTo>
                <a:close/>
                <a:moveTo>
                  <a:pt x="2430929" y="120926"/>
                </a:moveTo>
                <a:lnTo>
                  <a:pt x="2433329" y="122672"/>
                </a:lnTo>
                <a:lnTo>
                  <a:pt x="2390921" y="132365"/>
                </a:lnTo>
                <a:lnTo>
                  <a:pt x="2398018" y="127296"/>
                </a:lnTo>
                <a:close/>
                <a:moveTo>
                  <a:pt x="519672" y="120413"/>
                </a:moveTo>
                <a:lnTo>
                  <a:pt x="522333" y="120486"/>
                </a:lnTo>
                <a:lnTo>
                  <a:pt x="520300" y="125681"/>
                </a:lnTo>
                <a:lnTo>
                  <a:pt x="521200" y="127326"/>
                </a:lnTo>
                <a:lnTo>
                  <a:pt x="518418" y="123771"/>
                </a:lnTo>
                <a:lnTo>
                  <a:pt x="514613" y="124064"/>
                </a:lnTo>
                <a:close/>
                <a:moveTo>
                  <a:pt x="116362" y="120324"/>
                </a:moveTo>
                <a:lnTo>
                  <a:pt x="113606" y="137265"/>
                </a:lnTo>
                <a:cubicBezTo>
                  <a:pt x="113157" y="139735"/>
                  <a:pt x="112018" y="142028"/>
                  <a:pt x="111224" y="144409"/>
                </a:cubicBezTo>
                <a:lnTo>
                  <a:pt x="104453" y="130763"/>
                </a:lnTo>
                <a:lnTo>
                  <a:pt x="115987" y="120596"/>
                </a:lnTo>
                <a:close/>
                <a:moveTo>
                  <a:pt x="2969668" y="120046"/>
                </a:moveTo>
                <a:lnTo>
                  <a:pt x="2969518" y="120946"/>
                </a:lnTo>
                <a:lnTo>
                  <a:pt x="2976937" y="125370"/>
                </a:lnTo>
                <a:lnTo>
                  <a:pt x="2994586" y="125854"/>
                </a:lnTo>
                <a:lnTo>
                  <a:pt x="2994971" y="126050"/>
                </a:lnTo>
                <a:lnTo>
                  <a:pt x="2995083" y="125867"/>
                </a:lnTo>
                <a:lnTo>
                  <a:pt x="2994586" y="125854"/>
                </a:lnTo>
                <a:lnTo>
                  <a:pt x="2983725" y="120304"/>
                </a:lnTo>
                <a:close/>
                <a:moveTo>
                  <a:pt x="1677449" y="118969"/>
                </a:moveTo>
                <a:lnTo>
                  <a:pt x="1676991" y="119039"/>
                </a:lnTo>
                <a:lnTo>
                  <a:pt x="1676998" y="119082"/>
                </a:lnTo>
                <a:close/>
                <a:moveTo>
                  <a:pt x="4708146" y="118675"/>
                </a:moveTo>
                <a:lnTo>
                  <a:pt x="4705255" y="133471"/>
                </a:lnTo>
                <a:cubicBezTo>
                  <a:pt x="4699699" y="137440"/>
                  <a:pt x="4695282" y="144038"/>
                  <a:pt x="4688586" y="145378"/>
                </a:cubicBezTo>
                <a:cubicBezTo>
                  <a:pt x="4685105" y="146074"/>
                  <a:pt x="4691588" y="138935"/>
                  <a:pt x="4693349" y="135853"/>
                </a:cubicBezTo>
                <a:cubicBezTo>
                  <a:pt x="4698234" y="127304"/>
                  <a:pt x="4701956" y="126146"/>
                  <a:pt x="4690968" y="133471"/>
                </a:cubicBezTo>
                <a:cubicBezTo>
                  <a:pt x="4657622" y="123945"/>
                  <a:pt x="4681056" y="132807"/>
                  <a:pt x="4700493" y="126328"/>
                </a:cubicBezTo>
                <a:close/>
                <a:moveTo>
                  <a:pt x="3118743" y="118121"/>
                </a:moveTo>
                <a:cubicBezTo>
                  <a:pt x="3098419" y="119391"/>
                  <a:pt x="3086122" y="123361"/>
                  <a:pt x="3078601" y="127965"/>
                </a:cubicBezTo>
                <a:lnTo>
                  <a:pt x="3078445" y="128151"/>
                </a:lnTo>
                <a:lnTo>
                  <a:pt x="3075697" y="128076"/>
                </a:lnTo>
                <a:lnTo>
                  <a:pt x="3077613" y="129140"/>
                </a:lnTo>
                <a:lnTo>
                  <a:pt x="3078445" y="128151"/>
                </a:lnTo>
                <a:lnTo>
                  <a:pt x="3108248" y="128968"/>
                </a:lnTo>
                <a:lnTo>
                  <a:pt x="3116336" y="124545"/>
                </a:lnTo>
                <a:lnTo>
                  <a:pt x="3121536" y="120180"/>
                </a:lnTo>
                <a:close/>
                <a:moveTo>
                  <a:pt x="3579039" y="117716"/>
                </a:moveTo>
                <a:lnTo>
                  <a:pt x="3579328" y="124220"/>
                </a:lnTo>
                <a:lnTo>
                  <a:pt x="3579225" y="133719"/>
                </a:lnTo>
                <a:lnTo>
                  <a:pt x="3574218" y="132218"/>
                </a:lnTo>
                <a:cubicBezTo>
                  <a:pt x="3564739" y="130276"/>
                  <a:pt x="3556893" y="131572"/>
                  <a:pt x="3556893" y="143521"/>
                </a:cubicBezTo>
                <a:lnTo>
                  <a:pt x="3558332" y="149277"/>
                </a:lnTo>
                <a:lnTo>
                  <a:pt x="3531493" y="146696"/>
                </a:lnTo>
                <a:cubicBezTo>
                  <a:pt x="3511385" y="148813"/>
                  <a:pt x="3491053" y="149383"/>
                  <a:pt x="3471168" y="153046"/>
                </a:cubicBezTo>
                <a:lnTo>
                  <a:pt x="3441953" y="160678"/>
                </a:lnTo>
                <a:lnTo>
                  <a:pt x="3440606" y="160167"/>
                </a:lnTo>
                <a:lnTo>
                  <a:pt x="3518793" y="137171"/>
                </a:lnTo>
                <a:cubicBezTo>
                  <a:pt x="3532402" y="133407"/>
                  <a:pt x="3547273" y="133617"/>
                  <a:pt x="3560068" y="127646"/>
                </a:cubicBezTo>
                <a:cubicBezTo>
                  <a:pt x="3562213" y="126645"/>
                  <a:pt x="3564923" y="123844"/>
                  <a:pt x="3566535" y="121107"/>
                </a:cubicBezTo>
                <a:lnTo>
                  <a:pt x="3566475" y="117946"/>
                </a:lnTo>
                <a:close/>
                <a:moveTo>
                  <a:pt x="1164104" y="117401"/>
                </a:moveTo>
                <a:lnTo>
                  <a:pt x="1166504" y="119147"/>
                </a:lnTo>
                <a:lnTo>
                  <a:pt x="1124096" y="128840"/>
                </a:lnTo>
                <a:lnTo>
                  <a:pt x="1131193" y="123771"/>
                </a:lnTo>
                <a:close/>
                <a:moveTo>
                  <a:pt x="282683" y="117287"/>
                </a:moveTo>
                <a:cubicBezTo>
                  <a:pt x="282942" y="118711"/>
                  <a:pt x="283406" y="121275"/>
                  <a:pt x="284168" y="125294"/>
                </a:cubicBezTo>
                <a:lnTo>
                  <a:pt x="284546" y="127231"/>
                </a:lnTo>
                <a:lnTo>
                  <a:pt x="283126" y="125810"/>
                </a:lnTo>
                <a:lnTo>
                  <a:pt x="282856" y="119902"/>
                </a:lnTo>
                <a:cubicBezTo>
                  <a:pt x="282469" y="116149"/>
                  <a:pt x="282165" y="114438"/>
                  <a:pt x="282683" y="117287"/>
                </a:cubicBezTo>
                <a:close/>
                <a:moveTo>
                  <a:pt x="4710018" y="116803"/>
                </a:moveTo>
                <a:lnTo>
                  <a:pt x="4722828" y="124819"/>
                </a:lnTo>
                <a:lnTo>
                  <a:pt x="4718830" y="133622"/>
                </a:lnTo>
                <a:cubicBezTo>
                  <a:pt x="4717006" y="137641"/>
                  <a:pt x="4715022" y="140420"/>
                  <a:pt x="4712399" y="138234"/>
                </a:cubicBezTo>
                <a:cubicBezTo>
                  <a:pt x="4710174" y="136380"/>
                  <a:pt x="4709340" y="131535"/>
                  <a:pt x="4709158" y="126214"/>
                </a:cubicBezTo>
                <a:lnTo>
                  <a:pt x="4709566" y="117255"/>
                </a:lnTo>
                <a:close/>
                <a:moveTo>
                  <a:pt x="1702843" y="116521"/>
                </a:moveTo>
                <a:lnTo>
                  <a:pt x="1702693" y="117421"/>
                </a:lnTo>
                <a:lnTo>
                  <a:pt x="1710112" y="121845"/>
                </a:lnTo>
                <a:lnTo>
                  <a:pt x="1727761" y="122329"/>
                </a:lnTo>
                <a:lnTo>
                  <a:pt x="1728146" y="122525"/>
                </a:lnTo>
                <a:lnTo>
                  <a:pt x="1728258" y="122342"/>
                </a:lnTo>
                <a:lnTo>
                  <a:pt x="1727761" y="122329"/>
                </a:lnTo>
                <a:lnTo>
                  <a:pt x="1716900" y="116779"/>
                </a:lnTo>
                <a:close/>
                <a:moveTo>
                  <a:pt x="3988740" y="115933"/>
                </a:moveTo>
                <a:lnTo>
                  <a:pt x="3972818" y="121296"/>
                </a:lnTo>
                <a:lnTo>
                  <a:pt x="3905003" y="135327"/>
                </a:lnTo>
                <a:lnTo>
                  <a:pt x="3874393" y="133996"/>
                </a:lnTo>
                <a:cubicBezTo>
                  <a:pt x="3757986" y="154538"/>
                  <a:pt x="3849308" y="140206"/>
                  <a:pt x="3877568" y="127646"/>
                </a:cubicBezTo>
                <a:cubicBezTo>
                  <a:pt x="3886326" y="123754"/>
                  <a:pt x="3858518" y="129763"/>
                  <a:pt x="3848993" y="130821"/>
                </a:cubicBezTo>
                <a:cubicBezTo>
                  <a:pt x="3836293" y="129763"/>
                  <a:pt x="3822114" y="133688"/>
                  <a:pt x="3810893" y="127646"/>
                </a:cubicBezTo>
                <a:cubicBezTo>
                  <a:pt x="3808059" y="126120"/>
                  <a:pt x="3808645" y="122185"/>
                  <a:pt x="3809250" y="118218"/>
                </a:cubicBezTo>
                <a:lnTo>
                  <a:pt x="3809204" y="117928"/>
                </a:lnTo>
                <a:close/>
                <a:moveTo>
                  <a:pt x="3582293" y="114946"/>
                </a:moveTo>
                <a:lnTo>
                  <a:pt x="3584833" y="117610"/>
                </a:lnTo>
                <a:lnTo>
                  <a:pt x="3579039" y="117716"/>
                </a:lnTo>
                <a:lnTo>
                  <a:pt x="3578969" y="116144"/>
                </a:lnTo>
                <a:cubicBezTo>
                  <a:pt x="3579297" y="114355"/>
                  <a:pt x="3580239" y="113713"/>
                  <a:pt x="3582293" y="114946"/>
                </a:cubicBezTo>
                <a:close/>
                <a:moveTo>
                  <a:pt x="1851918" y="114596"/>
                </a:moveTo>
                <a:cubicBezTo>
                  <a:pt x="1831594" y="115866"/>
                  <a:pt x="1819297" y="119836"/>
                  <a:pt x="1811776" y="124440"/>
                </a:cubicBezTo>
                <a:lnTo>
                  <a:pt x="1811620" y="124626"/>
                </a:lnTo>
                <a:lnTo>
                  <a:pt x="1808872" y="124551"/>
                </a:lnTo>
                <a:lnTo>
                  <a:pt x="1810788" y="125615"/>
                </a:lnTo>
                <a:lnTo>
                  <a:pt x="1811620" y="124626"/>
                </a:lnTo>
                <a:lnTo>
                  <a:pt x="1841423" y="125443"/>
                </a:lnTo>
                <a:lnTo>
                  <a:pt x="1849511" y="121020"/>
                </a:lnTo>
                <a:lnTo>
                  <a:pt x="1854711" y="116655"/>
                </a:lnTo>
                <a:close/>
                <a:moveTo>
                  <a:pt x="4896894" y="114500"/>
                </a:moveTo>
                <a:lnTo>
                  <a:pt x="4900119" y="118669"/>
                </a:lnTo>
                <a:lnTo>
                  <a:pt x="4901033" y="120626"/>
                </a:lnTo>
                <a:lnTo>
                  <a:pt x="4903882" y="128603"/>
                </a:lnTo>
                <a:lnTo>
                  <a:pt x="4902907" y="136122"/>
                </a:lnTo>
                <a:lnTo>
                  <a:pt x="4902478" y="135358"/>
                </a:lnTo>
                <a:cubicBezTo>
                  <a:pt x="4900734" y="133553"/>
                  <a:pt x="4897999" y="130927"/>
                  <a:pt x="4893847" y="127150"/>
                </a:cubicBezTo>
                <a:lnTo>
                  <a:pt x="4888239" y="122207"/>
                </a:lnTo>
                <a:lnTo>
                  <a:pt x="4889007" y="120659"/>
                </a:lnTo>
                <a:cubicBezTo>
                  <a:pt x="4890264" y="118127"/>
                  <a:pt x="4891587" y="115968"/>
                  <a:pt x="4893075" y="114742"/>
                </a:cubicBezTo>
                <a:close/>
                <a:moveTo>
                  <a:pt x="2312214" y="114191"/>
                </a:moveTo>
                <a:lnTo>
                  <a:pt x="2312503" y="120695"/>
                </a:lnTo>
                <a:lnTo>
                  <a:pt x="2312400" y="130194"/>
                </a:lnTo>
                <a:lnTo>
                  <a:pt x="2307393" y="128693"/>
                </a:lnTo>
                <a:cubicBezTo>
                  <a:pt x="2297914" y="126751"/>
                  <a:pt x="2290068" y="128047"/>
                  <a:pt x="2290068" y="139996"/>
                </a:cubicBezTo>
                <a:lnTo>
                  <a:pt x="2291507" y="145752"/>
                </a:lnTo>
                <a:lnTo>
                  <a:pt x="2264668" y="143171"/>
                </a:lnTo>
                <a:cubicBezTo>
                  <a:pt x="2244560" y="145288"/>
                  <a:pt x="2224228" y="145858"/>
                  <a:pt x="2204343" y="149521"/>
                </a:cubicBezTo>
                <a:lnTo>
                  <a:pt x="2175128" y="157153"/>
                </a:lnTo>
                <a:lnTo>
                  <a:pt x="2173781" y="156642"/>
                </a:lnTo>
                <a:lnTo>
                  <a:pt x="2251968" y="133646"/>
                </a:lnTo>
                <a:cubicBezTo>
                  <a:pt x="2265577" y="129882"/>
                  <a:pt x="2280448" y="130092"/>
                  <a:pt x="2293243" y="124121"/>
                </a:cubicBezTo>
                <a:cubicBezTo>
                  <a:pt x="2295388" y="123120"/>
                  <a:pt x="2298098" y="120319"/>
                  <a:pt x="2299710" y="117582"/>
                </a:cubicBezTo>
                <a:lnTo>
                  <a:pt x="2299650" y="114421"/>
                </a:lnTo>
                <a:close/>
                <a:moveTo>
                  <a:pt x="3752859" y="114150"/>
                </a:moveTo>
                <a:lnTo>
                  <a:pt x="3791843" y="118121"/>
                </a:lnTo>
                <a:lnTo>
                  <a:pt x="3795051" y="118085"/>
                </a:lnTo>
                <a:lnTo>
                  <a:pt x="3795018" y="118121"/>
                </a:lnTo>
                <a:cubicBezTo>
                  <a:pt x="3782440" y="126768"/>
                  <a:pt x="3769618" y="135054"/>
                  <a:pt x="3756918" y="143521"/>
                </a:cubicBezTo>
                <a:cubicBezTo>
                  <a:pt x="3752685" y="142463"/>
                  <a:pt x="3748304" y="141878"/>
                  <a:pt x="3744218" y="140346"/>
                </a:cubicBezTo>
                <a:cubicBezTo>
                  <a:pt x="3739786" y="138684"/>
                  <a:pt x="3736214" y="133409"/>
                  <a:pt x="3731518" y="133996"/>
                </a:cubicBezTo>
                <a:cubicBezTo>
                  <a:pt x="3726267" y="134652"/>
                  <a:pt x="3723051" y="140346"/>
                  <a:pt x="3718818" y="143521"/>
                </a:cubicBezTo>
                <a:cubicBezTo>
                  <a:pt x="3715643" y="141404"/>
                  <a:pt x="3712165" y="139684"/>
                  <a:pt x="3709293" y="137171"/>
                </a:cubicBezTo>
                <a:cubicBezTo>
                  <a:pt x="3706477" y="134707"/>
                  <a:pt x="3704375" y="130863"/>
                  <a:pt x="3702044" y="127572"/>
                </a:cubicBezTo>
                <a:lnTo>
                  <a:pt x="3700154" y="126197"/>
                </a:lnTo>
                <a:close/>
                <a:moveTo>
                  <a:pt x="125857" y="113418"/>
                </a:moveTo>
                <a:lnTo>
                  <a:pt x="125497" y="119072"/>
                </a:lnTo>
                <a:cubicBezTo>
                  <a:pt x="125519" y="122617"/>
                  <a:pt x="125641" y="123709"/>
                  <a:pt x="125103" y="119988"/>
                </a:cubicBezTo>
                <a:lnTo>
                  <a:pt x="124303" y="114548"/>
                </a:lnTo>
                <a:close/>
                <a:moveTo>
                  <a:pt x="2721915" y="112408"/>
                </a:moveTo>
                <a:lnTo>
                  <a:pt x="2705993" y="117771"/>
                </a:lnTo>
                <a:lnTo>
                  <a:pt x="2638178" y="131802"/>
                </a:lnTo>
                <a:lnTo>
                  <a:pt x="2607568" y="130471"/>
                </a:lnTo>
                <a:cubicBezTo>
                  <a:pt x="2491161" y="151013"/>
                  <a:pt x="2582483" y="136681"/>
                  <a:pt x="2610743" y="124121"/>
                </a:cubicBezTo>
                <a:cubicBezTo>
                  <a:pt x="2619501" y="120229"/>
                  <a:pt x="2591693" y="126238"/>
                  <a:pt x="2582168" y="127296"/>
                </a:cubicBezTo>
                <a:cubicBezTo>
                  <a:pt x="2569468" y="126238"/>
                  <a:pt x="2555289" y="130163"/>
                  <a:pt x="2544068" y="124121"/>
                </a:cubicBezTo>
                <a:cubicBezTo>
                  <a:pt x="2541234" y="122595"/>
                  <a:pt x="2541821" y="118660"/>
                  <a:pt x="2542425" y="114693"/>
                </a:cubicBezTo>
                <a:lnTo>
                  <a:pt x="2542379" y="114403"/>
                </a:lnTo>
                <a:close/>
                <a:moveTo>
                  <a:pt x="3730708" y="111965"/>
                </a:moveTo>
                <a:lnTo>
                  <a:pt x="3751619" y="114026"/>
                </a:lnTo>
                <a:lnTo>
                  <a:pt x="3697754" y="124451"/>
                </a:lnTo>
                <a:lnTo>
                  <a:pt x="3693418" y="121296"/>
                </a:lnTo>
                <a:cubicBezTo>
                  <a:pt x="3645007" y="118069"/>
                  <a:pt x="3673451" y="153634"/>
                  <a:pt x="3652143" y="118121"/>
                </a:cubicBezTo>
                <a:cubicBezTo>
                  <a:pt x="3643676" y="121296"/>
                  <a:pt x="3634975" y="123904"/>
                  <a:pt x="3626743" y="127646"/>
                </a:cubicBezTo>
                <a:cubicBezTo>
                  <a:pt x="3623269" y="129225"/>
                  <a:pt x="3620631" y="132289"/>
                  <a:pt x="3617218" y="133996"/>
                </a:cubicBezTo>
                <a:cubicBezTo>
                  <a:pt x="3612120" y="136545"/>
                  <a:pt x="3606635" y="138229"/>
                  <a:pt x="3601343" y="140346"/>
                </a:cubicBezTo>
                <a:lnTo>
                  <a:pt x="3599559" y="139811"/>
                </a:lnTo>
                <a:lnTo>
                  <a:pt x="3600309" y="133846"/>
                </a:lnTo>
                <a:lnTo>
                  <a:pt x="3584833" y="117610"/>
                </a:lnTo>
                <a:lnTo>
                  <a:pt x="3629530" y="116793"/>
                </a:lnTo>
                <a:cubicBezTo>
                  <a:pt x="3725400" y="114142"/>
                  <a:pt x="3705951" y="109838"/>
                  <a:pt x="3730708" y="111965"/>
                </a:cubicBezTo>
                <a:close/>
                <a:moveTo>
                  <a:pt x="3763268" y="111771"/>
                </a:moveTo>
                <a:lnTo>
                  <a:pt x="3752859" y="114150"/>
                </a:lnTo>
                <a:lnTo>
                  <a:pt x="3752142" y="114077"/>
                </a:lnTo>
                <a:lnTo>
                  <a:pt x="3751619" y="114026"/>
                </a:lnTo>
                <a:close/>
                <a:moveTo>
                  <a:pt x="3512443" y="111771"/>
                </a:moveTo>
                <a:lnTo>
                  <a:pt x="3566418" y="114946"/>
                </a:lnTo>
                <a:lnTo>
                  <a:pt x="3566475" y="117946"/>
                </a:lnTo>
                <a:lnTo>
                  <a:pt x="3556893" y="118121"/>
                </a:lnTo>
                <a:lnTo>
                  <a:pt x="3465953" y="115523"/>
                </a:lnTo>
                <a:close/>
                <a:moveTo>
                  <a:pt x="4876331" y="111768"/>
                </a:moveTo>
                <a:lnTo>
                  <a:pt x="4876705" y="112040"/>
                </a:lnTo>
                <a:lnTo>
                  <a:pt x="4888239" y="122207"/>
                </a:lnTo>
                <a:lnTo>
                  <a:pt x="4881468" y="135853"/>
                </a:lnTo>
                <a:cubicBezTo>
                  <a:pt x="4880674" y="133472"/>
                  <a:pt x="4879535" y="131179"/>
                  <a:pt x="4879086" y="128709"/>
                </a:cubicBezTo>
                <a:close/>
                <a:moveTo>
                  <a:pt x="2315468" y="111421"/>
                </a:moveTo>
                <a:lnTo>
                  <a:pt x="2318008" y="114085"/>
                </a:lnTo>
                <a:lnTo>
                  <a:pt x="2312214" y="114191"/>
                </a:lnTo>
                <a:lnTo>
                  <a:pt x="2312144" y="112619"/>
                </a:lnTo>
                <a:cubicBezTo>
                  <a:pt x="2312472" y="110830"/>
                  <a:pt x="2313414" y="110188"/>
                  <a:pt x="2315468" y="111421"/>
                </a:cubicBezTo>
                <a:close/>
                <a:moveTo>
                  <a:pt x="2935800" y="110938"/>
                </a:moveTo>
                <a:lnTo>
                  <a:pt x="2915975" y="118868"/>
                </a:lnTo>
                <a:lnTo>
                  <a:pt x="2925068" y="124471"/>
                </a:lnTo>
                <a:lnTo>
                  <a:pt x="2937488" y="128020"/>
                </a:lnTo>
                <a:lnTo>
                  <a:pt x="2937768" y="124121"/>
                </a:lnTo>
                <a:lnTo>
                  <a:pt x="2941412" y="123210"/>
                </a:lnTo>
                <a:lnTo>
                  <a:pt x="2940231" y="119542"/>
                </a:lnTo>
                <a:close/>
                <a:moveTo>
                  <a:pt x="1045389" y="110666"/>
                </a:moveTo>
                <a:lnTo>
                  <a:pt x="1045678" y="117170"/>
                </a:lnTo>
                <a:lnTo>
                  <a:pt x="1045575" y="126669"/>
                </a:lnTo>
                <a:lnTo>
                  <a:pt x="1040568" y="125168"/>
                </a:lnTo>
                <a:cubicBezTo>
                  <a:pt x="1031089" y="123226"/>
                  <a:pt x="1023243" y="124522"/>
                  <a:pt x="1023243" y="136471"/>
                </a:cubicBezTo>
                <a:lnTo>
                  <a:pt x="1024682" y="142227"/>
                </a:lnTo>
                <a:lnTo>
                  <a:pt x="997843" y="139646"/>
                </a:lnTo>
                <a:cubicBezTo>
                  <a:pt x="977735" y="141763"/>
                  <a:pt x="957403" y="142333"/>
                  <a:pt x="937518" y="145996"/>
                </a:cubicBezTo>
                <a:cubicBezTo>
                  <a:pt x="932406" y="146938"/>
                  <a:pt x="924847" y="148812"/>
                  <a:pt x="916692" y="150990"/>
                </a:cubicBezTo>
                <a:lnTo>
                  <a:pt x="907858" y="153460"/>
                </a:lnTo>
                <a:lnTo>
                  <a:pt x="906957" y="153117"/>
                </a:lnTo>
                <a:lnTo>
                  <a:pt x="985143" y="130121"/>
                </a:lnTo>
                <a:cubicBezTo>
                  <a:pt x="998752" y="126357"/>
                  <a:pt x="1013623" y="126567"/>
                  <a:pt x="1026418" y="120596"/>
                </a:cubicBezTo>
                <a:cubicBezTo>
                  <a:pt x="1028563" y="119595"/>
                  <a:pt x="1031273" y="116794"/>
                  <a:pt x="1032885" y="114057"/>
                </a:cubicBezTo>
                <a:lnTo>
                  <a:pt x="1032825" y="110896"/>
                </a:lnTo>
                <a:close/>
                <a:moveTo>
                  <a:pt x="2486034" y="110625"/>
                </a:moveTo>
                <a:lnTo>
                  <a:pt x="2525018" y="114596"/>
                </a:lnTo>
                <a:lnTo>
                  <a:pt x="2528226" y="114560"/>
                </a:lnTo>
                <a:lnTo>
                  <a:pt x="2528193" y="114596"/>
                </a:lnTo>
                <a:cubicBezTo>
                  <a:pt x="2515615" y="123243"/>
                  <a:pt x="2502793" y="131529"/>
                  <a:pt x="2490093" y="139996"/>
                </a:cubicBezTo>
                <a:cubicBezTo>
                  <a:pt x="2485860" y="138938"/>
                  <a:pt x="2481479" y="138353"/>
                  <a:pt x="2477393" y="136821"/>
                </a:cubicBezTo>
                <a:cubicBezTo>
                  <a:pt x="2472961" y="135159"/>
                  <a:pt x="2469389" y="129884"/>
                  <a:pt x="2464693" y="130471"/>
                </a:cubicBezTo>
                <a:cubicBezTo>
                  <a:pt x="2459442" y="131127"/>
                  <a:pt x="2456226" y="136821"/>
                  <a:pt x="2451993" y="139996"/>
                </a:cubicBezTo>
                <a:cubicBezTo>
                  <a:pt x="2448818" y="137879"/>
                  <a:pt x="2445340" y="136159"/>
                  <a:pt x="2442468" y="133646"/>
                </a:cubicBezTo>
                <a:cubicBezTo>
                  <a:pt x="2439652" y="131182"/>
                  <a:pt x="2437550" y="127338"/>
                  <a:pt x="2435219" y="124047"/>
                </a:cubicBezTo>
                <a:lnTo>
                  <a:pt x="2433329" y="122672"/>
                </a:lnTo>
                <a:close/>
                <a:moveTo>
                  <a:pt x="117082" y="110607"/>
                </a:moveTo>
                <a:lnTo>
                  <a:pt x="117716" y="111995"/>
                </a:lnTo>
                <a:lnTo>
                  <a:pt x="117675" y="112249"/>
                </a:lnTo>
                <a:lnTo>
                  <a:pt x="115543" y="111030"/>
                </a:lnTo>
                <a:lnTo>
                  <a:pt x="115890" y="110781"/>
                </a:lnTo>
                <a:close/>
                <a:moveTo>
                  <a:pt x="123573" y="109664"/>
                </a:moveTo>
                <a:lnTo>
                  <a:pt x="123707" y="110500"/>
                </a:lnTo>
                <a:lnTo>
                  <a:pt x="124303" y="114548"/>
                </a:lnTo>
                <a:lnTo>
                  <a:pt x="116362" y="120324"/>
                </a:lnTo>
                <a:lnTo>
                  <a:pt x="117675" y="112249"/>
                </a:lnTo>
                <a:lnTo>
                  <a:pt x="117888" y="112371"/>
                </a:lnTo>
                <a:lnTo>
                  <a:pt x="117716" y="111995"/>
                </a:lnTo>
                <a:lnTo>
                  <a:pt x="117963" y="110479"/>
                </a:lnTo>
                <a:close/>
                <a:moveTo>
                  <a:pt x="1455090" y="108883"/>
                </a:moveTo>
                <a:lnTo>
                  <a:pt x="1439168" y="114246"/>
                </a:lnTo>
                <a:lnTo>
                  <a:pt x="1371353" y="128277"/>
                </a:lnTo>
                <a:lnTo>
                  <a:pt x="1340743" y="126946"/>
                </a:lnTo>
                <a:cubicBezTo>
                  <a:pt x="1224336" y="147488"/>
                  <a:pt x="1315658" y="133156"/>
                  <a:pt x="1343918" y="120596"/>
                </a:cubicBezTo>
                <a:cubicBezTo>
                  <a:pt x="1352676" y="116704"/>
                  <a:pt x="1324868" y="122713"/>
                  <a:pt x="1315343" y="123771"/>
                </a:cubicBezTo>
                <a:cubicBezTo>
                  <a:pt x="1302643" y="122713"/>
                  <a:pt x="1288464" y="126638"/>
                  <a:pt x="1277243" y="120596"/>
                </a:cubicBezTo>
                <a:cubicBezTo>
                  <a:pt x="1274409" y="119070"/>
                  <a:pt x="1274996" y="115135"/>
                  <a:pt x="1275600" y="111168"/>
                </a:cubicBezTo>
                <a:lnTo>
                  <a:pt x="1275554" y="110878"/>
                </a:lnTo>
                <a:close/>
                <a:moveTo>
                  <a:pt x="4710009" y="108731"/>
                </a:moveTo>
                <a:cubicBezTo>
                  <a:pt x="4710527" y="105883"/>
                  <a:pt x="4710223" y="107593"/>
                  <a:pt x="4709836" y="111346"/>
                </a:cubicBezTo>
                <a:lnTo>
                  <a:pt x="4709566" y="117255"/>
                </a:lnTo>
                <a:lnTo>
                  <a:pt x="4708146" y="118675"/>
                </a:lnTo>
                <a:lnTo>
                  <a:pt x="4708524" y="116738"/>
                </a:lnTo>
                <a:cubicBezTo>
                  <a:pt x="4709286" y="112720"/>
                  <a:pt x="4709750" y="110155"/>
                  <a:pt x="4710009" y="108731"/>
                </a:cubicBezTo>
                <a:close/>
                <a:moveTo>
                  <a:pt x="3807718" y="108596"/>
                </a:moveTo>
                <a:lnTo>
                  <a:pt x="3809204" y="117928"/>
                </a:lnTo>
                <a:lnTo>
                  <a:pt x="3795051" y="118085"/>
                </a:lnTo>
                <a:lnTo>
                  <a:pt x="3801302" y="111213"/>
                </a:lnTo>
                <a:cubicBezTo>
                  <a:pt x="3803364" y="108866"/>
                  <a:pt x="3805449" y="107234"/>
                  <a:pt x="3807718" y="108596"/>
                </a:cubicBezTo>
                <a:close/>
                <a:moveTo>
                  <a:pt x="2463883" y="108440"/>
                </a:moveTo>
                <a:lnTo>
                  <a:pt x="2484794" y="110501"/>
                </a:lnTo>
                <a:lnTo>
                  <a:pt x="2430929" y="120926"/>
                </a:lnTo>
                <a:lnTo>
                  <a:pt x="2426593" y="117771"/>
                </a:lnTo>
                <a:cubicBezTo>
                  <a:pt x="2378182" y="114544"/>
                  <a:pt x="2406626" y="150109"/>
                  <a:pt x="2385318" y="114596"/>
                </a:cubicBezTo>
                <a:cubicBezTo>
                  <a:pt x="2376851" y="117771"/>
                  <a:pt x="2368150" y="120379"/>
                  <a:pt x="2359918" y="124121"/>
                </a:cubicBezTo>
                <a:cubicBezTo>
                  <a:pt x="2356444" y="125700"/>
                  <a:pt x="2353806" y="128764"/>
                  <a:pt x="2350393" y="130471"/>
                </a:cubicBezTo>
                <a:cubicBezTo>
                  <a:pt x="2345295" y="133020"/>
                  <a:pt x="2339810" y="134704"/>
                  <a:pt x="2334518" y="136821"/>
                </a:cubicBezTo>
                <a:lnTo>
                  <a:pt x="2332734" y="136286"/>
                </a:lnTo>
                <a:lnTo>
                  <a:pt x="2333484" y="130321"/>
                </a:lnTo>
                <a:lnTo>
                  <a:pt x="2318008" y="114085"/>
                </a:lnTo>
                <a:lnTo>
                  <a:pt x="2362705" y="113268"/>
                </a:lnTo>
                <a:cubicBezTo>
                  <a:pt x="2458575" y="110617"/>
                  <a:pt x="2439126" y="106313"/>
                  <a:pt x="2463883" y="108440"/>
                </a:cubicBezTo>
                <a:close/>
                <a:moveTo>
                  <a:pt x="2496443" y="108246"/>
                </a:moveTo>
                <a:lnTo>
                  <a:pt x="2486034" y="110625"/>
                </a:lnTo>
                <a:lnTo>
                  <a:pt x="2485317" y="110552"/>
                </a:lnTo>
                <a:lnTo>
                  <a:pt x="2484794" y="110501"/>
                </a:lnTo>
                <a:close/>
                <a:moveTo>
                  <a:pt x="2245618" y="108246"/>
                </a:moveTo>
                <a:lnTo>
                  <a:pt x="2299593" y="111421"/>
                </a:lnTo>
                <a:lnTo>
                  <a:pt x="2299650" y="114421"/>
                </a:lnTo>
                <a:lnTo>
                  <a:pt x="2290068" y="114596"/>
                </a:lnTo>
                <a:lnTo>
                  <a:pt x="2199128" y="111998"/>
                </a:lnTo>
                <a:close/>
                <a:moveTo>
                  <a:pt x="1048643" y="107896"/>
                </a:moveTo>
                <a:lnTo>
                  <a:pt x="1051183" y="110560"/>
                </a:lnTo>
                <a:lnTo>
                  <a:pt x="1045389" y="110666"/>
                </a:lnTo>
                <a:lnTo>
                  <a:pt x="1045319" y="109094"/>
                </a:lnTo>
                <a:cubicBezTo>
                  <a:pt x="1045647" y="107305"/>
                  <a:pt x="1046589" y="106663"/>
                  <a:pt x="1048643" y="107896"/>
                </a:cubicBezTo>
                <a:close/>
                <a:moveTo>
                  <a:pt x="1668975" y="107413"/>
                </a:moveTo>
                <a:lnTo>
                  <a:pt x="1649150" y="115343"/>
                </a:lnTo>
                <a:lnTo>
                  <a:pt x="1658243" y="120946"/>
                </a:lnTo>
                <a:lnTo>
                  <a:pt x="1670663" y="124495"/>
                </a:lnTo>
                <a:lnTo>
                  <a:pt x="1670943" y="120596"/>
                </a:lnTo>
                <a:lnTo>
                  <a:pt x="1674587" y="119685"/>
                </a:lnTo>
                <a:lnTo>
                  <a:pt x="1673406" y="116017"/>
                </a:lnTo>
                <a:close/>
                <a:moveTo>
                  <a:pt x="1219209" y="107100"/>
                </a:moveTo>
                <a:lnTo>
                  <a:pt x="1258193" y="111071"/>
                </a:lnTo>
                <a:lnTo>
                  <a:pt x="1261401" y="111035"/>
                </a:lnTo>
                <a:lnTo>
                  <a:pt x="1261368" y="111071"/>
                </a:lnTo>
                <a:cubicBezTo>
                  <a:pt x="1248790" y="119718"/>
                  <a:pt x="1235968" y="128004"/>
                  <a:pt x="1223268" y="136471"/>
                </a:cubicBezTo>
                <a:cubicBezTo>
                  <a:pt x="1219035" y="135413"/>
                  <a:pt x="1214654" y="134828"/>
                  <a:pt x="1210568" y="133296"/>
                </a:cubicBezTo>
                <a:cubicBezTo>
                  <a:pt x="1206136" y="131634"/>
                  <a:pt x="1202564" y="126359"/>
                  <a:pt x="1197868" y="126946"/>
                </a:cubicBezTo>
                <a:cubicBezTo>
                  <a:pt x="1192617" y="127602"/>
                  <a:pt x="1189401" y="133296"/>
                  <a:pt x="1185168" y="136471"/>
                </a:cubicBezTo>
                <a:cubicBezTo>
                  <a:pt x="1181993" y="134354"/>
                  <a:pt x="1178515" y="132634"/>
                  <a:pt x="1175643" y="130121"/>
                </a:cubicBezTo>
                <a:cubicBezTo>
                  <a:pt x="1172827" y="127657"/>
                  <a:pt x="1170725" y="123813"/>
                  <a:pt x="1168394" y="120522"/>
                </a:cubicBezTo>
                <a:lnTo>
                  <a:pt x="1166504" y="119147"/>
                </a:lnTo>
                <a:close/>
                <a:moveTo>
                  <a:pt x="92174" y="106309"/>
                </a:moveTo>
                <a:cubicBezTo>
                  <a:pt x="99712" y="104873"/>
                  <a:pt x="105683" y="106120"/>
                  <a:pt x="109999" y="107860"/>
                </a:cubicBezTo>
                <a:lnTo>
                  <a:pt x="115543" y="111030"/>
                </a:lnTo>
                <a:lnTo>
                  <a:pt x="108843" y="115834"/>
                </a:lnTo>
                <a:cubicBezTo>
                  <a:pt x="103749" y="118381"/>
                  <a:pt x="100633" y="118805"/>
                  <a:pt x="98265" y="119868"/>
                </a:cubicBezTo>
                <a:lnTo>
                  <a:pt x="95799" y="123056"/>
                </a:lnTo>
                <a:lnTo>
                  <a:pt x="94556" y="122977"/>
                </a:lnTo>
                <a:lnTo>
                  <a:pt x="92573" y="127225"/>
                </a:lnTo>
                <a:lnTo>
                  <a:pt x="92174" y="127740"/>
                </a:lnTo>
                <a:lnTo>
                  <a:pt x="91660" y="129181"/>
                </a:lnTo>
                <a:lnTo>
                  <a:pt x="88620" y="135691"/>
                </a:lnTo>
                <a:lnTo>
                  <a:pt x="88810" y="137159"/>
                </a:lnTo>
                <a:lnTo>
                  <a:pt x="86213" y="144431"/>
                </a:lnTo>
                <a:lnTo>
                  <a:pt x="85031" y="142027"/>
                </a:lnTo>
                <a:lnTo>
                  <a:pt x="75866" y="144319"/>
                </a:lnTo>
                <a:lnTo>
                  <a:pt x="65981" y="120596"/>
                </a:lnTo>
                <a:cubicBezTo>
                  <a:pt x="74712" y="115834"/>
                  <a:pt x="82404" y="108170"/>
                  <a:pt x="92174" y="106309"/>
                </a:cubicBezTo>
                <a:close/>
                <a:moveTo>
                  <a:pt x="2540893" y="105071"/>
                </a:moveTo>
                <a:lnTo>
                  <a:pt x="2542379" y="114403"/>
                </a:lnTo>
                <a:lnTo>
                  <a:pt x="2528226" y="114560"/>
                </a:lnTo>
                <a:lnTo>
                  <a:pt x="2534477" y="107688"/>
                </a:lnTo>
                <a:cubicBezTo>
                  <a:pt x="2536540" y="105341"/>
                  <a:pt x="2538624" y="103709"/>
                  <a:pt x="2540893" y="105071"/>
                </a:cubicBezTo>
                <a:close/>
                <a:moveTo>
                  <a:pt x="4866835" y="104862"/>
                </a:moveTo>
                <a:lnTo>
                  <a:pt x="4868390" y="105993"/>
                </a:lnTo>
                <a:lnTo>
                  <a:pt x="4867589" y="111432"/>
                </a:lnTo>
                <a:cubicBezTo>
                  <a:pt x="4867051" y="115153"/>
                  <a:pt x="4867174" y="114061"/>
                  <a:pt x="4867196" y="110516"/>
                </a:cubicBezTo>
                <a:close/>
                <a:moveTo>
                  <a:pt x="1229618" y="104721"/>
                </a:moveTo>
                <a:lnTo>
                  <a:pt x="1219209" y="107100"/>
                </a:lnTo>
                <a:lnTo>
                  <a:pt x="1218492" y="107027"/>
                </a:lnTo>
                <a:lnTo>
                  <a:pt x="1217969" y="106976"/>
                </a:lnTo>
                <a:close/>
                <a:moveTo>
                  <a:pt x="978793" y="104721"/>
                </a:moveTo>
                <a:lnTo>
                  <a:pt x="1032768" y="107896"/>
                </a:lnTo>
                <a:lnTo>
                  <a:pt x="1032825" y="110896"/>
                </a:lnTo>
                <a:lnTo>
                  <a:pt x="1023243" y="111071"/>
                </a:lnTo>
                <a:lnTo>
                  <a:pt x="932303" y="108473"/>
                </a:lnTo>
                <a:close/>
                <a:moveTo>
                  <a:pt x="366018" y="104721"/>
                </a:moveTo>
                <a:cubicBezTo>
                  <a:pt x="375484" y="104721"/>
                  <a:pt x="382629" y="113905"/>
                  <a:pt x="391418" y="117421"/>
                </a:cubicBezTo>
                <a:lnTo>
                  <a:pt x="409864" y="122691"/>
                </a:lnTo>
                <a:lnTo>
                  <a:pt x="411347" y="127296"/>
                </a:lnTo>
                <a:lnTo>
                  <a:pt x="413643" y="135771"/>
                </a:lnTo>
                <a:lnTo>
                  <a:pt x="409120" y="136286"/>
                </a:lnTo>
                <a:cubicBezTo>
                  <a:pt x="380983" y="139561"/>
                  <a:pt x="388062" y="139037"/>
                  <a:pt x="357619" y="141170"/>
                </a:cubicBezTo>
                <a:lnTo>
                  <a:pt x="348171" y="141838"/>
                </a:lnTo>
                <a:lnTo>
                  <a:pt x="344137" y="141145"/>
                </a:lnTo>
                <a:lnTo>
                  <a:pt x="323834" y="140093"/>
                </a:lnTo>
                <a:lnTo>
                  <a:pt x="321568" y="133296"/>
                </a:lnTo>
                <a:cubicBezTo>
                  <a:pt x="326301" y="128563"/>
                  <a:pt x="347076" y="128707"/>
                  <a:pt x="340618" y="126946"/>
                </a:cubicBezTo>
                <a:cubicBezTo>
                  <a:pt x="323230" y="122204"/>
                  <a:pt x="304635" y="124829"/>
                  <a:pt x="286643" y="123771"/>
                </a:cubicBezTo>
                <a:cubicBezTo>
                  <a:pt x="301460" y="121654"/>
                  <a:pt x="316539" y="120914"/>
                  <a:pt x="331093" y="117421"/>
                </a:cubicBezTo>
                <a:cubicBezTo>
                  <a:pt x="343138" y="114530"/>
                  <a:pt x="353631" y="104721"/>
                  <a:pt x="366018" y="104721"/>
                </a:cubicBezTo>
                <a:close/>
                <a:moveTo>
                  <a:pt x="1184286" y="104399"/>
                </a:moveTo>
                <a:cubicBezTo>
                  <a:pt x="1187442" y="104253"/>
                  <a:pt x="1190869" y="104383"/>
                  <a:pt x="1197058" y="104915"/>
                </a:cubicBezTo>
                <a:lnTo>
                  <a:pt x="1217969" y="106976"/>
                </a:lnTo>
                <a:lnTo>
                  <a:pt x="1164104" y="117401"/>
                </a:lnTo>
                <a:lnTo>
                  <a:pt x="1159768" y="114246"/>
                </a:lnTo>
                <a:cubicBezTo>
                  <a:pt x="1111357" y="111019"/>
                  <a:pt x="1139801" y="146584"/>
                  <a:pt x="1118493" y="111071"/>
                </a:cubicBezTo>
                <a:cubicBezTo>
                  <a:pt x="1110026" y="114246"/>
                  <a:pt x="1101325" y="116854"/>
                  <a:pt x="1093093" y="120596"/>
                </a:cubicBezTo>
                <a:cubicBezTo>
                  <a:pt x="1089619" y="122175"/>
                  <a:pt x="1086981" y="125239"/>
                  <a:pt x="1083568" y="126946"/>
                </a:cubicBezTo>
                <a:cubicBezTo>
                  <a:pt x="1078470" y="129495"/>
                  <a:pt x="1072985" y="131179"/>
                  <a:pt x="1067693" y="133296"/>
                </a:cubicBezTo>
                <a:lnTo>
                  <a:pt x="1065909" y="132761"/>
                </a:lnTo>
                <a:lnTo>
                  <a:pt x="1066659" y="126796"/>
                </a:lnTo>
                <a:lnTo>
                  <a:pt x="1051183" y="110560"/>
                </a:lnTo>
                <a:lnTo>
                  <a:pt x="1095880" y="109743"/>
                </a:lnTo>
                <a:cubicBezTo>
                  <a:pt x="1167783" y="107755"/>
                  <a:pt x="1174818" y="104837"/>
                  <a:pt x="1184286" y="104399"/>
                </a:cubicBezTo>
                <a:close/>
                <a:moveTo>
                  <a:pt x="4228924" y="104361"/>
                </a:moveTo>
                <a:cubicBezTo>
                  <a:pt x="4232870" y="103252"/>
                  <a:pt x="4236644" y="103025"/>
                  <a:pt x="4239518" y="105421"/>
                </a:cubicBezTo>
                <a:lnTo>
                  <a:pt x="4239094" y="107964"/>
                </a:lnTo>
                <a:lnTo>
                  <a:pt x="4246505" y="110842"/>
                </a:lnTo>
                <a:cubicBezTo>
                  <a:pt x="4250573" y="113578"/>
                  <a:pt x="4254557" y="116753"/>
                  <a:pt x="4258951" y="118511"/>
                </a:cubicBezTo>
                <a:lnTo>
                  <a:pt x="4277397" y="123781"/>
                </a:lnTo>
                <a:lnTo>
                  <a:pt x="4278880" y="128386"/>
                </a:lnTo>
                <a:lnTo>
                  <a:pt x="4281176" y="136861"/>
                </a:lnTo>
                <a:lnTo>
                  <a:pt x="4276653" y="137377"/>
                </a:lnTo>
                <a:lnTo>
                  <a:pt x="4267201" y="138483"/>
                </a:lnTo>
                <a:lnTo>
                  <a:pt x="4268093" y="140346"/>
                </a:lnTo>
                <a:lnTo>
                  <a:pt x="4264351" y="138817"/>
                </a:lnTo>
                <a:lnTo>
                  <a:pt x="4255138" y="139896"/>
                </a:lnTo>
                <a:lnTo>
                  <a:pt x="4254738" y="139930"/>
                </a:lnTo>
                <a:lnTo>
                  <a:pt x="4252219" y="143466"/>
                </a:lnTo>
                <a:cubicBezTo>
                  <a:pt x="4246319" y="150173"/>
                  <a:pt x="4238832" y="154781"/>
                  <a:pt x="4229993" y="149871"/>
                </a:cubicBezTo>
                <a:lnTo>
                  <a:pt x="4228501" y="147736"/>
                </a:lnTo>
                <a:lnTo>
                  <a:pt x="4227702" y="147782"/>
                </a:lnTo>
                <a:cubicBezTo>
                  <a:pt x="4215893" y="146491"/>
                  <a:pt x="4200214" y="144440"/>
                  <a:pt x="4192276" y="143911"/>
                </a:cubicBezTo>
                <a:lnTo>
                  <a:pt x="4191766" y="142379"/>
                </a:lnTo>
                <a:lnTo>
                  <a:pt x="4201801" y="143911"/>
                </a:lnTo>
                <a:lnTo>
                  <a:pt x="4215706" y="142929"/>
                </a:lnTo>
                <a:lnTo>
                  <a:pt x="4226427" y="144771"/>
                </a:lnTo>
                <a:lnTo>
                  <a:pt x="4224695" y="142294"/>
                </a:lnTo>
                <a:lnTo>
                  <a:pt x="4215706" y="142929"/>
                </a:lnTo>
                <a:lnTo>
                  <a:pt x="4211670" y="142235"/>
                </a:lnTo>
                <a:lnTo>
                  <a:pt x="4191367" y="141183"/>
                </a:lnTo>
                <a:lnTo>
                  <a:pt x="4189101" y="134386"/>
                </a:lnTo>
                <a:cubicBezTo>
                  <a:pt x="4191468" y="132019"/>
                  <a:pt x="4197845" y="130872"/>
                  <a:pt x="4202823" y="130096"/>
                </a:cubicBezTo>
                <a:lnTo>
                  <a:pt x="4204463" y="129462"/>
                </a:lnTo>
                <a:lnTo>
                  <a:pt x="4204593" y="127646"/>
                </a:lnTo>
                <a:lnTo>
                  <a:pt x="4204606" y="127643"/>
                </a:lnTo>
                <a:lnTo>
                  <a:pt x="4181390" y="125067"/>
                </a:lnTo>
                <a:lnTo>
                  <a:pt x="4176214" y="125028"/>
                </a:lnTo>
                <a:lnTo>
                  <a:pt x="4169668" y="127646"/>
                </a:lnTo>
                <a:lnTo>
                  <a:pt x="4163147" y="124929"/>
                </a:lnTo>
                <a:lnTo>
                  <a:pt x="4154176" y="124861"/>
                </a:lnTo>
                <a:lnTo>
                  <a:pt x="4160735" y="123924"/>
                </a:lnTo>
                <a:lnTo>
                  <a:pt x="4131568" y="111771"/>
                </a:lnTo>
                <a:lnTo>
                  <a:pt x="4128393" y="108596"/>
                </a:lnTo>
                <a:lnTo>
                  <a:pt x="4166493" y="105421"/>
                </a:lnTo>
                <a:cubicBezTo>
                  <a:pt x="4171785" y="106479"/>
                  <a:pt x="4177026" y="107833"/>
                  <a:pt x="4182368" y="108596"/>
                </a:cubicBezTo>
                <a:cubicBezTo>
                  <a:pt x="4190815" y="109802"/>
                  <a:pt x="4199631" y="109624"/>
                  <a:pt x="4208278" y="110028"/>
                </a:cubicBezTo>
                <a:lnTo>
                  <a:pt x="4211917" y="110747"/>
                </a:lnTo>
                <a:lnTo>
                  <a:pt x="4189106" y="119871"/>
                </a:lnTo>
                <a:lnTo>
                  <a:pt x="4198626" y="118511"/>
                </a:lnTo>
                <a:lnTo>
                  <a:pt x="4215212" y="111398"/>
                </a:lnTo>
                <a:lnTo>
                  <a:pt x="4211917" y="110747"/>
                </a:lnTo>
                <a:lnTo>
                  <a:pt x="4217293" y="108596"/>
                </a:lnTo>
                <a:cubicBezTo>
                  <a:pt x="4220859" y="107461"/>
                  <a:pt x="4224978" y="105470"/>
                  <a:pt x="4228924" y="104361"/>
                </a:cubicBezTo>
                <a:close/>
                <a:moveTo>
                  <a:pt x="285056" y="103927"/>
                </a:moveTo>
                <a:cubicBezTo>
                  <a:pt x="284262" y="107102"/>
                  <a:pt x="284755" y="110926"/>
                  <a:pt x="282674" y="113452"/>
                </a:cubicBezTo>
                <a:cubicBezTo>
                  <a:pt x="263636" y="136569"/>
                  <a:pt x="242148" y="150790"/>
                  <a:pt x="255849" y="142144"/>
                </a:cubicBezTo>
                <a:lnTo>
                  <a:pt x="267149" y="135074"/>
                </a:lnTo>
                <a:lnTo>
                  <a:pt x="263624" y="149171"/>
                </a:lnTo>
                <a:cubicBezTo>
                  <a:pt x="258867" y="153452"/>
                  <a:pt x="250192" y="148487"/>
                  <a:pt x="244574" y="151552"/>
                </a:cubicBezTo>
                <a:cubicBezTo>
                  <a:pt x="240511" y="153768"/>
                  <a:pt x="239812" y="159490"/>
                  <a:pt x="237431" y="163459"/>
                </a:cubicBezTo>
                <a:cubicBezTo>
                  <a:pt x="235050" y="161078"/>
                  <a:pt x="232308" y="159009"/>
                  <a:pt x="230287" y="156315"/>
                </a:cubicBezTo>
                <a:cubicBezTo>
                  <a:pt x="220575" y="143366"/>
                  <a:pt x="224475" y="137748"/>
                  <a:pt x="220762" y="156315"/>
                </a:cubicBezTo>
                <a:cubicBezTo>
                  <a:pt x="216793" y="155521"/>
                  <a:pt x="212903" y="153934"/>
                  <a:pt x="208856" y="153934"/>
                </a:cubicBezTo>
                <a:cubicBezTo>
                  <a:pt x="204808" y="153934"/>
                  <a:pt x="193924" y="153626"/>
                  <a:pt x="196949" y="156315"/>
                </a:cubicBezTo>
                <a:cubicBezTo>
                  <a:pt x="206235" y="164569"/>
                  <a:pt x="230287" y="172984"/>
                  <a:pt x="230287" y="172984"/>
                </a:cubicBezTo>
                <a:cubicBezTo>
                  <a:pt x="232668" y="172190"/>
                  <a:pt x="235186" y="171725"/>
                  <a:pt x="237431" y="170602"/>
                </a:cubicBezTo>
                <a:cubicBezTo>
                  <a:pt x="239990" y="169322"/>
                  <a:pt x="246597" y="163817"/>
                  <a:pt x="244574" y="165840"/>
                </a:cubicBezTo>
                <a:cubicBezTo>
                  <a:pt x="237816" y="172598"/>
                  <a:pt x="230439" y="178716"/>
                  <a:pt x="223143" y="184890"/>
                </a:cubicBezTo>
                <a:cubicBezTo>
                  <a:pt x="220113" y="187454"/>
                  <a:pt x="217411" y="190867"/>
                  <a:pt x="213618" y="192034"/>
                </a:cubicBezTo>
                <a:lnTo>
                  <a:pt x="197846" y="193775"/>
                </a:lnTo>
                <a:lnTo>
                  <a:pt x="199331" y="172984"/>
                </a:lnTo>
                <a:cubicBezTo>
                  <a:pt x="196156" y="174571"/>
                  <a:pt x="192646" y="175616"/>
                  <a:pt x="189806" y="177746"/>
                </a:cubicBezTo>
                <a:lnTo>
                  <a:pt x="182638" y="184914"/>
                </a:lnTo>
                <a:lnTo>
                  <a:pt x="182615" y="173845"/>
                </a:lnTo>
                <a:lnTo>
                  <a:pt x="182460" y="170856"/>
                </a:lnTo>
                <a:lnTo>
                  <a:pt x="201712" y="146790"/>
                </a:lnTo>
                <a:cubicBezTo>
                  <a:pt x="192981" y="149965"/>
                  <a:pt x="183585" y="151706"/>
                  <a:pt x="175518" y="156315"/>
                </a:cubicBezTo>
                <a:cubicBezTo>
                  <a:pt x="172072" y="158284"/>
                  <a:pt x="170965" y="162834"/>
                  <a:pt x="168374" y="165840"/>
                </a:cubicBezTo>
                <a:lnTo>
                  <a:pt x="132926" y="208290"/>
                </a:lnTo>
                <a:lnTo>
                  <a:pt x="130274" y="187271"/>
                </a:lnTo>
                <a:cubicBezTo>
                  <a:pt x="112969" y="233422"/>
                  <a:pt x="108003" y="238948"/>
                  <a:pt x="132889" y="208334"/>
                </a:cubicBezTo>
                <a:lnTo>
                  <a:pt x="132926" y="208290"/>
                </a:lnTo>
                <a:lnTo>
                  <a:pt x="133365" y="211764"/>
                </a:lnTo>
                <a:cubicBezTo>
                  <a:pt x="134648" y="221494"/>
                  <a:pt x="136163" y="232220"/>
                  <a:pt x="137841" y="242235"/>
                </a:cubicBezTo>
                <a:lnTo>
                  <a:pt x="139860" y="251933"/>
                </a:lnTo>
                <a:lnTo>
                  <a:pt x="137418" y="256327"/>
                </a:lnTo>
                <a:cubicBezTo>
                  <a:pt x="132135" y="266389"/>
                  <a:pt x="127893" y="276965"/>
                  <a:pt x="123131" y="287284"/>
                </a:cubicBezTo>
                <a:cubicBezTo>
                  <a:pt x="123925" y="292840"/>
                  <a:pt x="123428" y="298741"/>
                  <a:pt x="125512" y="303952"/>
                </a:cubicBezTo>
                <a:lnTo>
                  <a:pt x="130740" y="312317"/>
                </a:lnTo>
                <a:lnTo>
                  <a:pt x="135869" y="304961"/>
                </a:lnTo>
                <a:lnTo>
                  <a:pt x="135375" y="298620"/>
                </a:lnTo>
                <a:cubicBezTo>
                  <a:pt x="134694" y="289698"/>
                  <a:pt x="134297" y="283745"/>
                  <a:pt x="135037" y="289665"/>
                </a:cubicBezTo>
                <a:lnTo>
                  <a:pt x="136793" y="303636"/>
                </a:lnTo>
                <a:lnTo>
                  <a:pt x="136860" y="303539"/>
                </a:lnTo>
                <a:lnTo>
                  <a:pt x="136840" y="304014"/>
                </a:lnTo>
                <a:lnTo>
                  <a:pt x="138067" y="313774"/>
                </a:lnTo>
                <a:cubicBezTo>
                  <a:pt x="142352" y="347907"/>
                  <a:pt x="142748" y="352630"/>
                  <a:pt x="138190" y="340347"/>
                </a:cubicBezTo>
                <a:lnTo>
                  <a:pt x="135622" y="333176"/>
                </a:lnTo>
                <a:lnTo>
                  <a:pt x="134763" y="353739"/>
                </a:lnTo>
                <a:lnTo>
                  <a:pt x="130381" y="396995"/>
                </a:lnTo>
                <a:lnTo>
                  <a:pt x="129717" y="389264"/>
                </a:lnTo>
                <a:lnTo>
                  <a:pt x="126090" y="383219"/>
                </a:lnTo>
                <a:lnTo>
                  <a:pt x="125661" y="376506"/>
                </a:lnTo>
                <a:lnTo>
                  <a:pt x="122893" y="377890"/>
                </a:lnTo>
                <a:lnTo>
                  <a:pt x="126090" y="383219"/>
                </a:lnTo>
                <a:lnTo>
                  <a:pt x="126780" y="394001"/>
                </a:lnTo>
                <a:cubicBezTo>
                  <a:pt x="127551" y="403502"/>
                  <a:pt x="128509" y="409836"/>
                  <a:pt x="129717" y="403551"/>
                </a:cubicBezTo>
                <a:lnTo>
                  <a:pt x="130381" y="396995"/>
                </a:lnTo>
                <a:lnTo>
                  <a:pt x="132669" y="423631"/>
                </a:lnTo>
                <a:cubicBezTo>
                  <a:pt x="134370" y="451756"/>
                  <a:pt x="132585" y="464871"/>
                  <a:pt x="129717" y="496420"/>
                </a:cubicBezTo>
                <a:cubicBezTo>
                  <a:pt x="122487" y="449429"/>
                  <a:pt x="124575" y="461056"/>
                  <a:pt x="127335" y="484514"/>
                </a:cubicBezTo>
                <a:lnTo>
                  <a:pt x="129288" y="502085"/>
                </a:lnTo>
                <a:lnTo>
                  <a:pt x="128359" y="514353"/>
                </a:lnTo>
                <a:lnTo>
                  <a:pt x="127713" y="521497"/>
                </a:lnTo>
                <a:lnTo>
                  <a:pt x="124143" y="516702"/>
                </a:lnTo>
                <a:lnTo>
                  <a:pt x="121786" y="512698"/>
                </a:lnTo>
                <a:lnTo>
                  <a:pt x="119420" y="475756"/>
                </a:lnTo>
                <a:cubicBezTo>
                  <a:pt x="117467" y="438821"/>
                  <a:pt x="118371" y="440529"/>
                  <a:pt x="115429" y="496420"/>
                </a:cubicBezTo>
                <a:cubicBezTo>
                  <a:pt x="116223" y="499595"/>
                  <a:pt x="116481" y="502954"/>
                  <a:pt x="117810" y="505945"/>
                </a:cubicBezTo>
                <a:lnTo>
                  <a:pt x="121786" y="512698"/>
                </a:lnTo>
                <a:lnTo>
                  <a:pt x="121928" y="514918"/>
                </a:lnTo>
                <a:lnTo>
                  <a:pt x="114578" y="506693"/>
                </a:lnTo>
                <a:lnTo>
                  <a:pt x="114054" y="503198"/>
                </a:lnTo>
                <a:cubicBezTo>
                  <a:pt x="113429" y="499002"/>
                  <a:pt x="113048" y="496420"/>
                  <a:pt x="113048" y="496420"/>
                </a:cubicBezTo>
                <a:lnTo>
                  <a:pt x="109008" y="500460"/>
                </a:lnTo>
                <a:lnTo>
                  <a:pt x="101142" y="491657"/>
                </a:lnTo>
                <a:cubicBezTo>
                  <a:pt x="94110" y="494002"/>
                  <a:pt x="88119" y="493702"/>
                  <a:pt x="91617" y="505945"/>
                </a:cubicBezTo>
                <a:cubicBezTo>
                  <a:pt x="92403" y="508697"/>
                  <a:pt x="96145" y="511869"/>
                  <a:pt x="98760" y="510707"/>
                </a:cubicBezTo>
                <a:lnTo>
                  <a:pt x="109008" y="500460"/>
                </a:lnTo>
                <a:lnTo>
                  <a:pt x="114578" y="506693"/>
                </a:lnTo>
                <a:lnTo>
                  <a:pt x="116523" y="519653"/>
                </a:lnTo>
                <a:cubicBezTo>
                  <a:pt x="118475" y="532556"/>
                  <a:pt x="120857" y="548034"/>
                  <a:pt x="122573" y="558332"/>
                </a:cubicBezTo>
                <a:lnTo>
                  <a:pt x="123438" y="561791"/>
                </a:lnTo>
                <a:lnTo>
                  <a:pt x="121057" y="579734"/>
                </a:lnTo>
                <a:lnTo>
                  <a:pt x="117634" y="591339"/>
                </a:lnTo>
                <a:lnTo>
                  <a:pt x="115108" y="589952"/>
                </a:lnTo>
                <a:cubicBezTo>
                  <a:pt x="112933" y="587217"/>
                  <a:pt x="110864" y="583865"/>
                  <a:pt x="108285" y="582145"/>
                </a:cubicBezTo>
                <a:cubicBezTo>
                  <a:pt x="106197" y="580753"/>
                  <a:pt x="103523" y="580558"/>
                  <a:pt x="101142" y="579764"/>
                </a:cubicBezTo>
                <a:cubicBezTo>
                  <a:pt x="105904" y="586114"/>
                  <a:pt x="110348" y="604912"/>
                  <a:pt x="115429" y="598814"/>
                </a:cubicBezTo>
                <a:lnTo>
                  <a:pt x="117634" y="591339"/>
                </a:lnTo>
                <a:lnTo>
                  <a:pt x="122573" y="594051"/>
                </a:lnTo>
                <a:lnTo>
                  <a:pt x="124856" y="590073"/>
                </a:lnTo>
                <a:lnTo>
                  <a:pt x="122573" y="601195"/>
                </a:lnTo>
                <a:cubicBezTo>
                  <a:pt x="118930" y="606457"/>
                  <a:pt x="105710" y="592800"/>
                  <a:pt x="103523" y="598814"/>
                </a:cubicBezTo>
                <a:cubicBezTo>
                  <a:pt x="100092" y="608250"/>
                  <a:pt x="109873" y="617864"/>
                  <a:pt x="113048" y="627389"/>
                </a:cubicBezTo>
                <a:cubicBezTo>
                  <a:pt x="119398" y="634533"/>
                  <a:pt x="128549" y="657695"/>
                  <a:pt x="132098" y="648820"/>
                </a:cubicBezTo>
                <a:lnTo>
                  <a:pt x="129416" y="636983"/>
                </a:lnTo>
                <a:lnTo>
                  <a:pt x="132098" y="641676"/>
                </a:lnTo>
                <a:cubicBezTo>
                  <a:pt x="134608" y="651716"/>
                  <a:pt x="133685" y="662313"/>
                  <a:pt x="134479" y="672632"/>
                </a:cubicBezTo>
                <a:cubicBezTo>
                  <a:pt x="132102" y="668671"/>
                  <a:pt x="115651" y="639072"/>
                  <a:pt x="110667" y="644057"/>
                </a:cubicBezTo>
                <a:cubicBezTo>
                  <a:pt x="103244" y="651481"/>
                  <a:pt x="125294" y="664470"/>
                  <a:pt x="127335" y="672632"/>
                </a:cubicBezTo>
                <a:cubicBezTo>
                  <a:pt x="129078" y="679605"/>
                  <a:pt x="129349" y="686885"/>
                  <a:pt x="129717" y="694064"/>
                </a:cubicBezTo>
                <a:cubicBezTo>
                  <a:pt x="130937" y="717858"/>
                  <a:pt x="132098" y="741675"/>
                  <a:pt x="132098" y="765501"/>
                </a:cubicBezTo>
                <a:cubicBezTo>
                  <a:pt x="132098" y="781396"/>
                  <a:pt x="130774" y="733736"/>
                  <a:pt x="129717" y="717876"/>
                </a:cubicBezTo>
                <a:cubicBezTo>
                  <a:pt x="129186" y="709917"/>
                  <a:pt x="128129" y="702001"/>
                  <a:pt x="127335" y="694064"/>
                </a:cubicBezTo>
                <a:cubicBezTo>
                  <a:pt x="125748" y="701208"/>
                  <a:pt x="123964" y="708310"/>
                  <a:pt x="122573" y="715495"/>
                </a:cubicBezTo>
                <a:lnTo>
                  <a:pt x="122408" y="716402"/>
                </a:lnTo>
                <a:lnTo>
                  <a:pt x="120192" y="720257"/>
                </a:lnTo>
                <a:cubicBezTo>
                  <a:pt x="117110" y="722018"/>
                  <a:pt x="113842" y="717082"/>
                  <a:pt x="110667" y="715495"/>
                </a:cubicBezTo>
                <a:cubicBezTo>
                  <a:pt x="109873" y="730576"/>
                  <a:pt x="106977" y="745694"/>
                  <a:pt x="108285" y="760739"/>
                </a:cubicBezTo>
                <a:lnTo>
                  <a:pt x="109474" y="762324"/>
                </a:lnTo>
                <a:lnTo>
                  <a:pt x="107094" y="772474"/>
                </a:lnTo>
                <a:lnTo>
                  <a:pt x="106046" y="778795"/>
                </a:lnTo>
                <a:lnTo>
                  <a:pt x="103523" y="777407"/>
                </a:lnTo>
                <a:cubicBezTo>
                  <a:pt x="102648" y="777990"/>
                  <a:pt x="103207" y="780444"/>
                  <a:pt x="104549" y="783814"/>
                </a:cubicBezTo>
                <a:lnTo>
                  <a:pt x="105043" y="784841"/>
                </a:lnTo>
                <a:lnTo>
                  <a:pt x="101142" y="808364"/>
                </a:lnTo>
                <a:cubicBezTo>
                  <a:pt x="100603" y="815376"/>
                  <a:pt x="102788" y="808682"/>
                  <a:pt x="105504" y="798522"/>
                </a:cubicBezTo>
                <a:lnTo>
                  <a:pt x="107576" y="790109"/>
                </a:lnTo>
                <a:lnTo>
                  <a:pt x="110273" y="795718"/>
                </a:lnTo>
                <a:cubicBezTo>
                  <a:pt x="114787" y="804215"/>
                  <a:pt x="119829" y="812562"/>
                  <a:pt x="120192" y="813126"/>
                </a:cubicBezTo>
                <a:cubicBezTo>
                  <a:pt x="132412" y="832136"/>
                  <a:pt x="139563" y="834275"/>
                  <a:pt x="120192" y="822651"/>
                </a:cubicBezTo>
                <a:cubicBezTo>
                  <a:pt x="119398" y="827414"/>
                  <a:pt x="116639" y="832255"/>
                  <a:pt x="117810" y="836939"/>
                </a:cubicBezTo>
                <a:cubicBezTo>
                  <a:pt x="118504" y="839715"/>
                  <a:pt x="122930" y="839677"/>
                  <a:pt x="124954" y="841701"/>
                </a:cubicBezTo>
                <a:cubicBezTo>
                  <a:pt x="127760" y="844507"/>
                  <a:pt x="129717" y="848051"/>
                  <a:pt x="132098" y="851226"/>
                </a:cubicBezTo>
                <a:cubicBezTo>
                  <a:pt x="130510" y="854401"/>
                  <a:pt x="130289" y="858782"/>
                  <a:pt x="127335" y="860751"/>
                </a:cubicBezTo>
                <a:lnTo>
                  <a:pt x="117538" y="865831"/>
                </a:lnTo>
                <a:lnTo>
                  <a:pt x="115429" y="841701"/>
                </a:lnTo>
                <a:cubicBezTo>
                  <a:pt x="114221" y="836263"/>
                  <a:pt x="114506" y="841955"/>
                  <a:pt x="114653" y="850328"/>
                </a:cubicBezTo>
                <a:lnTo>
                  <a:pt x="113511" y="867919"/>
                </a:lnTo>
                <a:lnTo>
                  <a:pt x="109737" y="869875"/>
                </a:lnTo>
                <a:cubicBezTo>
                  <a:pt x="94771" y="875522"/>
                  <a:pt x="88950" y="872563"/>
                  <a:pt x="103523" y="877420"/>
                </a:cubicBezTo>
                <a:cubicBezTo>
                  <a:pt x="106698" y="876626"/>
                  <a:pt x="112013" y="878144"/>
                  <a:pt x="113048" y="875039"/>
                </a:cubicBezTo>
                <a:lnTo>
                  <a:pt x="113511" y="867919"/>
                </a:lnTo>
                <a:lnTo>
                  <a:pt x="117538" y="865831"/>
                </a:lnTo>
                <a:lnTo>
                  <a:pt x="117808" y="868929"/>
                </a:lnTo>
                <a:cubicBezTo>
                  <a:pt x="117809" y="878110"/>
                  <a:pt x="117413" y="887342"/>
                  <a:pt x="117810" y="896470"/>
                </a:cubicBezTo>
                <a:lnTo>
                  <a:pt x="118125" y="899197"/>
                </a:lnTo>
                <a:lnTo>
                  <a:pt x="113048" y="891707"/>
                </a:lnTo>
                <a:cubicBezTo>
                  <a:pt x="103001" y="888358"/>
                  <a:pt x="118330" y="912239"/>
                  <a:pt x="120192" y="922664"/>
                </a:cubicBezTo>
                <a:cubicBezTo>
                  <a:pt x="121248" y="928576"/>
                  <a:pt x="122710" y="940496"/>
                  <a:pt x="123773" y="949443"/>
                </a:cubicBezTo>
                <a:lnTo>
                  <a:pt x="124877" y="958764"/>
                </a:lnTo>
                <a:lnTo>
                  <a:pt x="124003" y="963120"/>
                </a:lnTo>
                <a:cubicBezTo>
                  <a:pt x="123487" y="967886"/>
                  <a:pt x="122892" y="974248"/>
                  <a:pt x="122573" y="977432"/>
                </a:cubicBezTo>
                <a:lnTo>
                  <a:pt x="120192" y="1001245"/>
                </a:lnTo>
                <a:cubicBezTo>
                  <a:pt x="116223" y="998070"/>
                  <a:pt x="111239" y="995856"/>
                  <a:pt x="108285" y="991720"/>
                </a:cubicBezTo>
                <a:cubicBezTo>
                  <a:pt x="103127" y="984499"/>
                  <a:pt x="99875" y="976064"/>
                  <a:pt x="96379" y="967907"/>
                </a:cubicBezTo>
                <a:cubicBezTo>
                  <a:pt x="95090" y="964899"/>
                  <a:pt x="94897" y="961529"/>
                  <a:pt x="93998" y="958382"/>
                </a:cubicBezTo>
                <a:cubicBezTo>
                  <a:pt x="93309" y="955969"/>
                  <a:pt x="91096" y="948784"/>
                  <a:pt x="91617" y="951239"/>
                </a:cubicBezTo>
                <a:cubicBezTo>
                  <a:pt x="97691" y="979874"/>
                  <a:pt x="104317" y="1008389"/>
                  <a:pt x="110667" y="1036964"/>
                </a:cubicBezTo>
                <a:lnTo>
                  <a:pt x="116205" y="1092343"/>
                </a:lnTo>
                <a:lnTo>
                  <a:pt x="115429" y="1115545"/>
                </a:lnTo>
                <a:lnTo>
                  <a:pt x="119211" y="1160929"/>
                </a:lnTo>
                <a:lnTo>
                  <a:pt x="114189" y="1186043"/>
                </a:lnTo>
                <a:lnTo>
                  <a:pt x="112635" y="1180871"/>
                </a:lnTo>
                <a:cubicBezTo>
                  <a:pt x="107819" y="1165213"/>
                  <a:pt x="108028" y="1168416"/>
                  <a:pt x="84473" y="1103639"/>
                </a:cubicBezTo>
                <a:cubicBezTo>
                  <a:pt x="71907" y="1069082"/>
                  <a:pt x="101936" y="1175076"/>
                  <a:pt x="110667" y="1210795"/>
                </a:cubicBezTo>
                <a:cubicBezTo>
                  <a:pt x="111461" y="1204445"/>
                  <a:pt x="111923" y="1198045"/>
                  <a:pt x="113048" y="1191745"/>
                </a:cubicBezTo>
                <a:lnTo>
                  <a:pt x="114189" y="1186043"/>
                </a:lnTo>
                <a:lnTo>
                  <a:pt x="116313" y="1193118"/>
                </a:lnTo>
                <a:lnTo>
                  <a:pt x="112155" y="1216199"/>
                </a:lnTo>
                <a:cubicBezTo>
                  <a:pt x="110950" y="1223759"/>
                  <a:pt x="109919" y="1231463"/>
                  <a:pt x="108924" y="1240787"/>
                </a:cubicBezTo>
                <a:lnTo>
                  <a:pt x="107137" y="1261079"/>
                </a:lnTo>
                <a:lnTo>
                  <a:pt x="110144" y="1261946"/>
                </a:lnTo>
                <a:lnTo>
                  <a:pt x="110667" y="1251276"/>
                </a:lnTo>
                <a:cubicBezTo>
                  <a:pt x="111746" y="1248472"/>
                  <a:pt x="113459" y="1248376"/>
                  <a:pt x="115427" y="1249818"/>
                </a:cubicBezTo>
                <a:cubicBezTo>
                  <a:pt x="117394" y="1251260"/>
                  <a:pt x="119616" y="1254240"/>
                  <a:pt x="121711" y="1257587"/>
                </a:cubicBezTo>
                <a:lnTo>
                  <a:pt x="122873" y="1259685"/>
                </a:lnTo>
                <a:lnTo>
                  <a:pt x="123396" y="1274330"/>
                </a:lnTo>
                <a:lnTo>
                  <a:pt x="124646" y="1273913"/>
                </a:lnTo>
                <a:cubicBezTo>
                  <a:pt x="129952" y="1274355"/>
                  <a:pt x="134171" y="1278676"/>
                  <a:pt x="138933" y="1281057"/>
                </a:cubicBezTo>
                <a:cubicBezTo>
                  <a:pt x="138139" y="1284232"/>
                  <a:pt x="137587" y="1287477"/>
                  <a:pt x="136552" y="1290582"/>
                </a:cubicBezTo>
                <a:cubicBezTo>
                  <a:pt x="133614" y="1299396"/>
                  <a:pt x="122873" y="1308466"/>
                  <a:pt x="127027" y="1316776"/>
                </a:cubicBezTo>
                <a:cubicBezTo>
                  <a:pt x="130681" y="1324086"/>
                  <a:pt x="133154" y="1301124"/>
                  <a:pt x="138933" y="1295345"/>
                </a:cubicBezTo>
                <a:cubicBezTo>
                  <a:pt x="141795" y="1292483"/>
                  <a:pt x="136328" y="1303210"/>
                  <a:pt x="136552" y="1307251"/>
                </a:cubicBezTo>
                <a:cubicBezTo>
                  <a:pt x="137131" y="1317675"/>
                  <a:pt x="139727" y="1327888"/>
                  <a:pt x="141314" y="1338207"/>
                </a:cubicBezTo>
                <a:cubicBezTo>
                  <a:pt x="155220" y="1299965"/>
                  <a:pt x="155355" y="1292552"/>
                  <a:pt x="146077" y="1366782"/>
                </a:cubicBezTo>
                <a:cubicBezTo>
                  <a:pt x="144967" y="1375663"/>
                  <a:pt x="146415" y="1357828"/>
                  <a:pt x="147543" y="1343332"/>
                </a:cubicBezTo>
                <a:lnTo>
                  <a:pt x="148256" y="1333768"/>
                </a:lnTo>
                <a:lnTo>
                  <a:pt x="148458" y="1333445"/>
                </a:lnTo>
                <a:cubicBezTo>
                  <a:pt x="148844" y="1332751"/>
                  <a:pt x="148511" y="1330271"/>
                  <a:pt x="148458" y="1331063"/>
                </a:cubicBezTo>
                <a:lnTo>
                  <a:pt x="148256" y="1333768"/>
                </a:lnTo>
                <a:lnTo>
                  <a:pt x="136552" y="1352495"/>
                </a:lnTo>
                <a:cubicBezTo>
                  <a:pt x="134468" y="1357706"/>
                  <a:pt x="134965" y="1363607"/>
                  <a:pt x="134171" y="1369163"/>
                </a:cubicBezTo>
                <a:cubicBezTo>
                  <a:pt x="138933" y="1379482"/>
                  <a:pt x="143175" y="1390058"/>
                  <a:pt x="148458" y="1400120"/>
                </a:cubicBezTo>
                <a:lnTo>
                  <a:pt x="150900" y="1404515"/>
                </a:lnTo>
                <a:lnTo>
                  <a:pt x="148881" y="1414212"/>
                </a:lnTo>
                <a:cubicBezTo>
                  <a:pt x="147203" y="1424227"/>
                  <a:pt x="145688" y="1434953"/>
                  <a:pt x="144405" y="1444683"/>
                </a:cubicBezTo>
                <a:lnTo>
                  <a:pt x="143966" y="1448157"/>
                </a:lnTo>
                <a:lnTo>
                  <a:pt x="143929" y="1448113"/>
                </a:lnTo>
                <a:cubicBezTo>
                  <a:pt x="119043" y="1417499"/>
                  <a:pt x="124009" y="1423026"/>
                  <a:pt x="141314" y="1469176"/>
                </a:cubicBezTo>
                <a:lnTo>
                  <a:pt x="143966" y="1448157"/>
                </a:lnTo>
                <a:lnTo>
                  <a:pt x="179414" y="1490607"/>
                </a:lnTo>
                <a:cubicBezTo>
                  <a:pt x="182005" y="1493613"/>
                  <a:pt x="183112" y="1498163"/>
                  <a:pt x="186558" y="1500132"/>
                </a:cubicBezTo>
                <a:cubicBezTo>
                  <a:pt x="194625" y="1504741"/>
                  <a:pt x="204021" y="1506482"/>
                  <a:pt x="212752" y="1509657"/>
                </a:cubicBezTo>
                <a:lnTo>
                  <a:pt x="193500" y="1485591"/>
                </a:lnTo>
                <a:lnTo>
                  <a:pt x="193655" y="1482602"/>
                </a:lnTo>
                <a:lnTo>
                  <a:pt x="193678" y="1471533"/>
                </a:lnTo>
                <a:lnTo>
                  <a:pt x="200846" y="1478701"/>
                </a:lnTo>
                <a:cubicBezTo>
                  <a:pt x="203686" y="1480831"/>
                  <a:pt x="207196" y="1481876"/>
                  <a:pt x="210371" y="1483463"/>
                </a:cubicBezTo>
                <a:lnTo>
                  <a:pt x="208886" y="1462672"/>
                </a:lnTo>
                <a:lnTo>
                  <a:pt x="224658" y="1464413"/>
                </a:lnTo>
                <a:cubicBezTo>
                  <a:pt x="228451" y="1465580"/>
                  <a:pt x="231153" y="1468993"/>
                  <a:pt x="234183" y="1471557"/>
                </a:cubicBezTo>
                <a:cubicBezTo>
                  <a:pt x="241479" y="1477731"/>
                  <a:pt x="248856" y="1483849"/>
                  <a:pt x="255614" y="1490607"/>
                </a:cubicBezTo>
                <a:cubicBezTo>
                  <a:pt x="257637" y="1492630"/>
                  <a:pt x="251030" y="1487125"/>
                  <a:pt x="248471" y="1485845"/>
                </a:cubicBezTo>
                <a:cubicBezTo>
                  <a:pt x="246226" y="1484722"/>
                  <a:pt x="243708" y="1484257"/>
                  <a:pt x="241327" y="1483463"/>
                </a:cubicBezTo>
                <a:cubicBezTo>
                  <a:pt x="241327" y="1483463"/>
                  <a:pt x="217275" y="1491878"/>
                  <a:pt x="207989" y="1500132"/>
                </a:cubicBezTo>
                <a:cubicBezTo>
                  <a:pt x="204964" y="1502821"/>
                  <a:pt x="215848" y="1502513"/>
                  <a:pt x="219896" y="1502513"/>
                </a:cubicBezTo>
                <a:cubicBezTo>
                  <a:pt x="223943" y="1502513"/>
                  <a:pt x="227833" y="1500926"/>
                  <a:pt x="231802" y="1500132"/>
                </a:cubicBezTo>
                <a:cubicBezTo>
                  <a:pt x="235515" y="1518699"/>
                  <a:pt x="231615" y="1513081"/>
                  <a:pt x="241327" y="1500132"/>
                </a:cubicBezTo>
                <a:cubicBezTo>
                  <a:pt x="243348" y="1497438"/>
                  <a:pt x="246090" y="1495369"/>
                  <a:pt x="248471" y="1492988"/>
                </a:cubicBezTo>
                <a:cubicBezTo>
                  <a:pt x="250852" y="1496957"/>
                  <a:pt x="251551" y="1502679"/>
                  <a:pt x="255614" y="1504895"/>
                </a:cubicBezTo>
                <a:cubicBezTo>
                  <a:pt x="261232" y="1507960"/>
                  <a:pt x="269907" y="1502995"/>
                  <a:pt x="274664" y="1507276"/>
                </a:cubicBezTo>
                <a:lnTo>
                  <a:pt x="278189" y="1521373"/>
                </a:lnTo>
                <a:lnTo>
                  <a:pt x="266889" y="1514303"/>
                </a:lnTo>
                <a:cubicBezTo>
                  <a:pt x="253188" y="1505657"/>
                  <a:pt x="274676" y="1519878"/>
                  <a:pt x="293714" y="1542995"/>
                </a:cubicBezTo>
                <a:cubicBezTo>
                  <a:pt x="295795" y="1545521"/>
                  <a:pt x="295302" y="1549345"/>
                  <a:pt x="296096" y="1552520"/>
                </a:cubicBezTo>
                <a:cubicBezTo>
                  <a:pt x="255035" y="1548786"/>
                  <a:pt x="266468" y="1551842"/>
                  <a:pt x="212752" y="1531088"/>
                </a:cubicBezTo>
                <a:cubicBezTo>
                  <a:pt x="196514" y="1524814"/>
                  <a:pt x="178664" y="1520602"/>
                  <a:pt x="165127" y="1509657"/>
                </a:cubicBezTo>
                <a:cubicBezTo>
                  <a:pt x="140670" y="1489883"/>
                  <a:pt x="121243" y="1464530"/>
                  <a:pt x="100833" y="1440601"/>
                </a:cubicBezTo>
                <a:cubicBezTo>
                  <a:pt x="98059" y="1437349"/>
                  <a:pt x="99528" y="1431209"/>
                  <a:pt x="96071" y="1428695"/>
                </a:cubicBezTo>
                <a:cubicBezTo>
                  <a:pt x="89981" y="1424266"/>
                  <a:pt x="81783" y="1423932"/>
                  <a:pt x="74639" y="1421551"/>
                </a:cubicBezTo>
                <a:lnTo>
                  <a:pt x="70128" y="1428319"/>
                </a:lnTo>
                <a:lnTo>
                  <a:pt x="69877" y="1426313"/>
                </a:lnTo>
                <a:cubicBezTo>
                  <a:pt x="66702" y="1433457"/>
                  <a:pt x="66857" y="1452081"/>
                  <a:pt x="60352" y="1447745"/>
                </a:cubicBezTo>
                <a:cubicBezTo>
                  <a:pt x="53057" y="1442882"/>
                  <a:pt x="68933" y="1415352"/>
                  <a:pt x="62733" y="1421551"/>
                </a:cubicBezTo>
                <a:cubicBezTo>
                  <a:pt x="54560" y="1429722"/>
                  <a:pt x="56383" y="1443776"/>
                  <a:pt x="53208" y="1454888"/>
                </a:cubicBezTo>
                <a:cubicBezTo>
                  <a:pt x="52414" y="1448538"/>
                  <a:pt x="50296" y="1442215"/>
                  <a:pt x="50827" y="1435838"/>
                </a:cubicBezTo>
                <a:cubicBezTo>
                  <a:pt x="51122" y="1432301"/>
                  <a:pt x="54166" y="1429565"/>
                  <a:pt x="55589" y="1426313"/>
                </a:cubicBezTo>
                <a:cubicBezTo>
                  <a:pt x="59725" y="1416859"/>
                  <a:pt x="63527" y="1407263"/>
                  <a:pt x="67496" y="1397738"/>
                </a:cubicBezTo>
                <a:cubicBezTo>
                  <a:pt x="63527" y="1396151"/>
                  <a:pt x="59412" y="1391064"/>
                  <a:pt x="55589" y="1392976"/>
                </a:cubicBezTo>
                <a:cubicBezTo>
                  <a:pt x="43284" y="1399129"/>
                  <a:pt x="40858" y="1426595"/>
                  <a:pt x="46064" y="1395357"/>
                </a:cubicBezTo>
                <a:cubicBezTo>
                  <a:pt x="47652" y="1392182"/>
                  <a:pt x="49877" y="1389252"/>
                  <a:pt x="50827" y="1385832"/>
                </a:cubicBezTo>
                <a:cubicBezTo>
                  <a:pt x="53869" y="1374882"/>
                  <a:pt x="49935" y="1360531"/>
                  <a:pt x="57971" y="1352495"/>
                </a:cubicBezTo>
                <a:cubicBezTo>
                  <a:pt x="63612" y="1346854"/>
                  <a:pt x="59558" y="1368370"/>
                  <a:pt x="60352" y="1376307"/>
                </a:cubicBezTo>
                <a:lnTo>
                  <a:pt x="64638" y="1360592"/>
                </a:lnTo>
                <a:lnTo>
                  <a:pt x="65114" y="1366782"/>
                </a:lnTo>
                <a:cubicBezTo>
                  <a:pt x="66889" y="1372107"/>
                  <a:pt x="70006" y="1345093"/>
                  <a:pt x="67496" y="1350113"/>
                </a:cubicBezTo>
                <a:lnTo>
                  <a:pt x="64638" y="1360592"/>
                </a:lnTo>
                <a:lnTo>
                  <a:pt x="62733" y="1335826"/>
                </a:lnTo>
                <a:lnTo>
                  <a:pt x="61115" y="1323575"/>
                </a:lnTo>
                <a:lnTo>
                  <a:pt x="65114" y="1304870"/>
                </a:lnTo>
                <a:lnTo>
                  <a:pt x="66593" y="1298307"/>
                </a:lnTo>
                <a:lnTo>
                  <a:pt x="50965" y="1298307"/>
                </a:lnTo>
                <a:lnTo>
                  <a:pt x="51089" y="1310810"/>
                </a:lnTo>
                <a:lnTo>
                  <a:pt x="52592" y="1323486"/>
                </a:lnTo>
                <a:lnTo>
                  <a:pt x="52537" y="1325175"/>
                </a:lnTo>
                <a:cubicBezTo>
                  <a:pt x="52727" y="1330676"/>
                  <a:pt x="53141" y="1335760"/>
                  <a:pt x="50827" y="1333445"/>
                </a:cubicBezTo>
                <a:cubicBezTo>
                  <a:pt x="44628" y="1327245"/>
                  <a:pt x="49240" y="1315982"/>
                  <a:pt x="48446" y="1307251"/>
                </a:cubicBezTo>
                <a:lnTo>
                  <a:pt x="50225" y="1298307"/>
                </a:lnTo>
                <a:lnTo>
                  <a:pt x="35917" y="1298307"/>
                </a:lnTo>
                <a:lnTo>
                  <a:pt x="34467" y="1289376"/>
                </a:lnTo>
                <a:cubicBezTo>
                  <a:pt x="33286" y="1286422"/>
                  <a:pt x="32599" y="1286533"/>
                  <a:pt x="32220" y="1288559"/>
                </a:cubicBezTo>
                <a:lnTo>
                  <a:pt x="31856" y="1298307"/>
                </a:lnTo>
                <a:lnTo>
                  <a:pt x="17673" y="1298307"/>
                </a:lnTo>
                <a:lnTo>
                  <a:pt x="14517" y="1283316"/>
                </a:lnTo>
                <a:cubicBezTo>
                  <a:pt x="13682" y="1277051"/>
                  <a:pt x="13147" y="1271218"/>
                  <a:pt x="13035" y="1270326"/>
                </a:cubicBezTo>
                <a:cubicBezTo>
                  <a:pt x="16210" y="1262389"/>
                  <a:pt x="14127" y="1245109"/>
                  <a:pt x="22560" y="1246514"/>
                </a:cubicBezTo>
                <a:lnTo>
                  <a:pt x="26371" y="1251759"/>
                </a:lnTo>
                <a:lnTo>
                  <a:pt x="27323" y="1272707"/>
                </a:lnTo>
                <a:cubicBezTo>
                  <a:pt x="26720" y="1279336"/>
                  <a:pt x="29266" y="1262108"/>
                  <a:pt x="26884" y="1252465"/>
                </a:cubicBezTo>
                <a:lnTo>
                  <a:pt x="26371" y="1251759"/>
                </a:lnTo>
                <a:lnTo>
                  <a:pt x="24942" y="1220320"/>
                </a:lnTo>
                <a:cubicBezTo>
                  <a:pt x="38591" y="1240796"/>
                  <a:pt x="28009" y="1226441"/>
                  <a:pt x="25688" y="1196961"/>
                </a:cubicBezTo>
                <a:lnTo>
                  <a:pt x="25780" y="1195046"/>
                </a:lnTo>
                <a:lnTo>
                  <a:pt x="27323" y="1196507"/>
                </a:lnTo>
                <a:lnTo>
                  <a:pt x="33871" y="1199781"/>
                </a:lnTo>
                <a:lnTo>
                  <a:pt x="34467" y="1201270"/>
                </a:lnTo>
                <a:lnTo>
                  <a:pt x="36433" y="1201063"/>
                </a:lnTo>
                <a:lnTo>
                  <a:pt x="36848" y="1201270"/>
                </a:lnTo>
                <a:lnTo>
                  <a:pt x="37028" y="1201000"/>
                </a:lnTo>
                <a:lnTo>
                  <a:pt x="37530" y="1200947"/>
                </a:lnTo>
                <a:lnTo>
                  <a:pt x="37436" y="1200389"/>
                </a:lnTo>
                <a:lnTo>
                  <a:pt x="41610" y="1194126"/>
                </a:lnTo>
                <a:cubicBezTo>
                  <a:pt x="46740" y="1178738"/>
                  <a:pt x="42224" y="1161838"/>
                  <a:pt x="41610" y="1146501"/>
                </a:cubicBezTo>
                <a:lnTo>
                  <a:pt x="39874" y="1084011"/>
                </a:lnTo>
                <a:lnTo>
                  <a:pt x="41610" y="1084589"/>
                </a:lnTo>
                <a:cubicBezTo>
                  <a:pt x="43130" y="1083982"/>
                  <a:pt x="42822" y="1082366"/>
                  <a:pt x="41990" y="1080520"/>
                </a:cubicBezTo>
                <a:lnTo>
                  <a:pt x="39649" y="1075894"/>
                </a:lnTo>
                <a:lnTo>
                  <a:pt x="39229" y="1060776"/>
                </a:lnTo>
                <a:cubicBezTo>
                  <a:pt x="41610" y="1066332"/>
                  <a:pt x="43669" y="1072038"/>
                  <a:pt x="46373" y="1077445"/>
                </a:cubicBezTo>
                <a:cubicBezTo>
                  <a:pt x="48443" y="1081585"/>
                  <a:pt x="53806" y="1093970"/>
                  <a:pt x="53517" y="1089351"/>
                </a:cubicBezTo>
                <a:cubicBezTo>
                  <a:pt x="52459" y="1072416"/>
                  <a:pt x="47167" y="1056014"/>
                  <a:pt x="43992" y="1039345"/>
                </a:cubicBezTo>
                <a:cubicBezTo>
                  <a:pt x="46373" y="1042520"/>
                  <a:pt x="47585" y="1047095"/>
                  <a:pt x="51135" y="1048870"/>
                </a:cubicBezTo>
                <a:cubicBezTo>
                  <a:pt x="53380" y="1049993"/>
                  <a:pt x="49426" y="1044145"/>
                  <a:pt x="48754" y="1041726"/>
                </a:cubicBezTo>
                <a:cubicBezTo>
                  <a:pt x="45456" y="1029853"/>
                  <a:pt x="42614" y="1017855"/>
                  <a:pt x="39229" y="1006007"/>
                </a:cubicBezTo>
                <a:lnTo>
                  <a:pt x="33972" y="987265"/>
                </a:lnTo>
                <a:lnTo>
                  <a:pt x="41610" y="984576"/>
                </a:lnTo>
                <a:cubicBezTo>
                  <a:pt x="40018" y="982452"/>
                  <a:pt x="31259" y="972864"/>
                  <a:pt x="32085" y="967907"/>
                </a:cubicBezTo>
                <a:cubicBezTo>
                  <a:pt x="32555" y="965084"/>
                  <a:pt x="35260" y="963145"/>
                  <a:pt x="36848" y="960764"/>
                </a:cubicBezTo>
                <a:cubicBezTo>
                  <a:pt x="41610" y="961558"/>
                  <a:pt x="51869" y="967917"/>
                  <a:pt x="51135" y="963145"/>
                </a:cubicBezTo>
                <a:cubicBezTo>
                  <a:pt x="49189" y="950495"/>
                  <a:pt x="38574" y="940839"/>
                  <a:pt x="32085" y="929807"/>
                </a:cubicBezTo>
                <a:cubicBezTo>
                  <a:pt x="26905" y="921000"/>
                  <a:pt x="26095" y="921436"/>
                  <a:pt x="17798" y="913139"/>
                </a:cubicBezTo>
                <a:cubicBezTo>
                  <a:pt x="20973" y="910758"/>
                  <a:pt x="27323" y="909964"/>
                  <a:pt x="27323" y="905995"/>
                </a:cubicBezTo>
                <a:cubicBezTo>
                  <a:pt x="27323" y="902026"/>
                  <a:pt x="20811" y="901434"/>
                  <a:pt x="17798" y="898851"/>
                </a:cubicBezTo>
                <a:cubicBezTo>
                  <a:pt x="15241" y="896659"/>
                  <a:pt x="13035" y="894088"/>
                  <a:pt x="10654" y="891707"/>
                </a:cubicBezTo>
                <a:cubicBezTo>
                  <a:pt x="10654" y="891707"/>
                  <a:pt x="20099" y="888266"/>
                  <a:pt x="24942" y="886945"/>
                </a:cubicBezTo>
                <a:cubicBezTo>
                  <a:pt x="28847" y="885880"/>
                  <a:pt x="35866" y="888490"/>
                  <a:pt x="36848" y="884564"/>
                </a:cubicBezTo>
                <a:cubicBezTo>
                  <a:pt x="37810" y="880714"/>
                  <a:pt x="30129" y="880226"/>
                  <a:pt x="27323" y="877420"/>
                </a:cubicBezTo>
                <a:cubicBezTo>
                  <a:pt x="25299" y="875396"/>
                  <a:pt x="24148" y="872657"/>
                  <a:pt x="22560" y="870276"/>
                </a:cubicBezTo>
                <a:cubicBezTo>
                  <a:pt x="23205" y="862545"/>
                  <a:pt x="24396" y="847459"/>
                  <a:pt x="25724" y="832920"/>
                </a:cubicBezTo>
                <a:lnTo>
                  <a:pt x="27663" y="813536"/>
                </a:lnTo>
                <a:lnTo>
                  <a:pt x="29704" y="815507"/>
                </a:lnTo>
                <a:lnTo>
                  <a:pt x="32168" y="810275"/>
                </a:lnTo>
                <a:lnTo>
                  <a:pt x="34467" y="863132"/>
                </a:lnTo>
                <a:cubicBezTo>
                  <a:pt x="36054" y="871070"/>
                  <a:pt x="35609" y="879705"/>
                  <a:pt x="39229" y="886945"/>
                </a:cubicBezTo>
                <a:cubicBezTo>
                  <a:pt x="40692" y="889872"/>
                  <a:pt x="41214" y="880669"/>
                  <a:pt x="41610" y="877420"/>
                </a:cubicBezTo>
                <a:cubicBezTo>
                  <a:pt x="45186" y="848097"/>
                  <a:pt x="47960" y="818683"/>
                  <a:pt x="51135" y="789314"/>
                </a:cubicBezTo>
                <a:cubicBezTo>
                  <a:pt x="76475" y="865334"/>
                  <a:pt x="45616" y="775376"/>
                  <a:pt x="36848" y="720257"/>
                </a:cubicBezTo>
                <a:cubicBezTo>
                  <a:pt x="36319" y="716931"/>
                  <a:pt x="42927" y="716309"/>
                  <a:pt x="43992" y="713114"/>
                </a:cubicBezTo>
                <a:lnTo>
                  <a:pt x="45052" y="703573"/>
                </a:lnTo>
                <a:lnTo>
                  <a:pt x="52404" y="751656"/>
                </a:lnTo>
                <a:cubicBezTo>
                  <a:pt x="61315" y="817981"/>
                  <a:pt x="59293" y="823441"/>
                  <a:pt x="63042" y="755976"/>
                </a:cubicBezTo>
                <a:cubicBezTo>
                  <a:pt x="56992" y="701536"/>
                  <a:pt x="51912" y="664563"/>
                  <a:pt x="53517" y="603576"/>
                </a:cubicBezTo>
                <a:cubicBezTo>
                  <a:pt x="53695" y="596797"/>
                  <a:pt x="58797" y="616105"/>
                  <a:pt x="60660" y="622626"/>
                </a:cubicBezTo>
                <a:cubicBezTo>
                  <a:pt x="61986" y="627269"/>
                  <a:pt x="62248" y="632151"/>
                  <a:pt x="63042" y="636914"/>
                </a:cubicBezTo>
                <a:cubicBezTo>
                  <a:pt x="68598" y="648820"/>
                  <a:pt x="74830" y="660433"/>
                  <a:pt x="79710" y="672632"/>
                </a:cubicBezTo>
                <a:cubicBezTo>
                  <a:pt x="84371" y="684285"/>
                  <a:pt x="86673" y="696815"/>
                  <a:pt x="91617" y="708351"/>
                </a:cubicBezTo>
                <a:cubicBezTo>
                  <a:pt x="94195" y="714367"/>
                  <a:pt x="88442" y="695651"/>
                  <a:pt x="86854" y="689301"/>
                </a:cubicBezTo>
                <a:lnTo>
                  <a:pt x="83957" y="679820"/>
                </a:lnTo>
                <a:lnTo>
                  <a:pt x="91617" y="701207"/>
                </a:lnTo>
                <a:cubicBezTo>
                  <a:pt x="94886" y="706292"/>
                  <a:pt x="98629" y="690582"/>
                  <a:pt x="98760" y="684539"/>
                </a:cubicBezTo>
                <a:cubicBezTo>
                  <a:pt x="99434" y="653549"/>
                  <a:pt x="95585" y="622626"/>
                  <a:pt x="93998" y="591670"/>
                </a:cubicBezTo>
                <a:cubicBezTo>
                  <a:pt x="71489" y="461115"/>
                  <a:pt x="90488" y="564428"/>
                  <a:pt x="69466" y="487222"/>
                </a:cubicBezTo>
                <a:lnTo>
                  <a:pt x="56172" y="435286"/>
                </a:lnTo>
                <a:lnTo>
                  <a:pt x="53293" y="358278"/>
                </a:lnTo>
                <a:lnTo>
                  <a:pt x="52583" y="344604"/>
                </a:lnTo>
                <a:lnTo>
                  <a:pt x="50075" y="332872"/>
                </a:lnTo>
                <a:lnTo>
                  <a:pt x="51439" y="322548"/>
                </a:lnTo>
                <a:lnTo>
                  <a:pt x="49496" y="285109"/>
                </a:lnTo>
                <a:lnTo>
                  <a:pt x="49939" y="297138"/>
                </a:lnTo>
                <a:cubicBezTo>
                  <a:pt x="50148" y="302804"/>
                  <a:pt x="49752" y="306773"/>
                  <a:pt x="46931" y="303952"/>
                </a:cubicBezTo>
                <a:lnTo>
                  <a:pt x="46282" y="302096"/>
                </a:lnTo>
                <a:lnTo>
                  <a:pt x="42258" y="327953"/>
                </a:lnTo>
                <a:lnTo>
                  <a:pt x="43302" y="330134"/>
                </a:lnTo>
                <a:cubicBezTo>
                  <a:pt x="43717" y="332519"/>
                  <a:pt x="44152" y="335703"/>
                  <a:pt x="44549" y="337290"/>
                </a:cubicBezTo>
                <a:cubicBezTo>
                  <a:pt x="45343" y="332527"/>
                  <a:pt x="42350" y="321475"/>
                  <a:pt x="46931" y="323002"/>
                </a:cubicBezTo>
                <a:cubicBezTo>
                  <a:pt x="47875" y="323317"/>
                  <a:pt x="48867" y="327186"/>
                  <a:pt x="50020" y="332614"/>
                </a:cubicBezTo>
                <a:lnTo>
                  <a:pt x="50075" y="332872"/>
                </a:lnTo>
                <a:lnTo>
                  <a:pt x="49997" y="333462"/>
                </a:lnTo>
                <a:cubicBezTo>
                  <a:pt x="49432" y="337742"/>
                  <a:pt x="48241" y="341314"/>
                  <a:pt x="44549" y="342052"/>
                </a:cubicBezTo>
                <a:cubicBezTo>
                  <a:pt x="42945" y="342373"/>
                  <a:pt x="42134" y="341054"/>
                  <a:pt x="41748" y="338966"/>
                </a:cubicBezTo>
                <a:lnTo>
                  <a:pt x="41552" y="332961"/>
                </a:lnTo>
                <a:lnTo>
                  <a:pt x="41788" y="330973"/>
                </a:lnTo>
                <a:lnTo>
                  <a:pt x="41610" y="332114"/>
                </a:lnTo>
                <a:lnTo>
                  <a:pt x="41539" y="332569"/>
                </a:lnTo>
                <a:lnTo>
                  <a:pt x="41552" y="332961"/>
                </a:lnTo>
                <a:lnTo>
                  <a:pt x="40625" y="340776"/>
                </a:lnTo>
                <a:lnTo>
                  <a:pt x="48754" y="377357"/>
                </a:lnTo>
                <a:cubicBezTo>
                  <a:pt x="50017" y="386831"/>
                  <a:pt x="51282" y="401101"/>
                  <a:pt x="52458" y="416580"/>
                </a:cubicBezTo>
                <a:lnTo>
                  <a:pt x="52798" y="421550"/>
                </a:lnTo>
                <a:lnTo>
                  <a:pt x="44922" y="388995"/>
                </a:lnTo>
                <a:lnTo>
                  <a:pt x="44404" y="386794"/>
                </a:lnTo>
                <a:lnTo>
                  <a:pt x="46373" y="374976"/>
                </a:lnTo>
                <a:lnTo>
                  <a:pt x="39764" y="360434"/>
                </a:lnTo>
                <a:lnTo>
                  <a:pt x="39731" y="360887"/>
                </a:lnTo>
                <a:lnTo>
                  <a:pt x="39546" y="359955"/>
                </a:lnTo>
                <a:lnTo>
                  <a:pt x="37849" y="356222"/>
                </a:lnTo>
                <a:lnTo>
                  <a:pt x="38269" y="353533"/>
                </a:lnTo>
                <a:lnTo>
                  <a:pt x="37406" y="349196"/>
                </a:lnTo>
                <a:cubicBezTo>
                  <a:pt x="37803" y="344831"/>
                  <a:pt x="36849" y="339832"/>
                  <a:pt x="36570" y="335150"/>
                </a:cubicBezTo>
                <a:lnTo>
                  <a:pt x="38095" y="329390"/>
                </a:lnTo>
                <a:lnTo>
                  <a:pt x="34928" y="315138"/>
                </a:lnTo>
                <a:lnTo>
                  <a:pt x="34600" y="303509"/>
                </a:lnTo>
                <a:lnTo>
                  <a:pt x="36848" y="282107"/>
                </a:lnTo>
                <a:lnTo>
                  <a:pt x="39019" y="269080"/>
                </a:lnTo>
                <a:lnTo>
                  <a:pt x="35024" y="261090"/>
                </a:lnTo>
                <a:cubicBezTo>
                  <a:pt x="31120" y="237662"/>
                  <a:pt x="31508" y="247254"/>
                  <a:pt x="37138" y="256110"/>
                </a:cubicBezTo>
                <a:lnTo>
                  <a:pt x="40607" y="259556"/>
                </a:lnTo>
                <a:lnTo>
                  <a:pt x="45236" y="231782"/>
                </a:lnTo>
                <a:lnTo>
                  <a:pt x="44549" y="230134"/>
                </a:lnTo>
                <a:cubicBezTo>
                  <a:pt x="43126" y="226882"/>
                  <a:pt x="40082" y="224146"/>
                  <a:pt x="39787" y="220609"/>
                </a:cubicBezTo>
                <a:cubicBezTo>
                  <a:pt x="39256" y="214232"/>
                  <a:pt x="41374" y="207909"/>
                  <a:pt x="42168" y="201559"/>
                </a:cubicBezTo>
                <a:cubicBezTo>
                  <a:pt x="45343" y="212671"/>
                  <a:pt x="43520" y="226725"/>
                  <a:pt x="51693" y="234896"/>
                </a:cubicBezTo>
                <a:cubicBezTo>
                  <a:pt x="57893" y="241095"/>
                  <a:pt x="42017" y="213565"/>
                  <a:pt x="49312" y="208702"/>
                </a:cubicBezTo>
                <a:cubicBezTo>
                  <a:pt x="55817" y="204366"/>
                  <a:pt x="55662" y="222990"/>
                  <a:pt x="58837" y="230134"/>
                </a:cubicBezTo>
                <a:lnTo>
                  <a:pt x="59088" y="228128"/>
                </a:lnTo>
                <a:lnTo>
                  <a:pt x="60038" y="229554"/>
                </a:lnTo>
                <a:lnTo>
                  <a:pt x="60660" y="227339"/>
                </a:lnTo>
                <a:cubicBezTo>
                  <a:pt x="62049" y="224561"/>
                  <a:pt x="63602" y="225448"/>
                  <a:pt x="65158" y="228367"/>
                </a:cubicBezTo>
                <a:lnTo>
                  <a:pt x="67002" y="233762"/>
                </a:lnTo>
                <a:lnTo>
                  <a:pt x="85031" y="227752"/>
                </a:lnTo>
                <a:cubicBezTo>
                  <a:pt x="88488" y="225238"/>
                  <a:pt x="87019" y="219098"/>
                  <a:pt x="89793" y="215846"/>
                </a:cubicBezTo>
                <a:cubicBezTo>
                  <a:pt x="110203" y="191917"/>
                  <a:pt x="129630" y="166564"/>
                  <a:pt x="154087" y="146790"/>
                </a:cubicBezTo>
                <a:cubicBezTo>
                  <a:pt x="167624" y="135845"/>
                  <a:pt x="185474" y="131633"/>
                  <a:pt x="201712" y="125359"/>
                </a:cubicBezTo>
                <a:cubicBezTo>
                  <a:pt x="255428" y="104605"/>
                  <a:pt x="243995" y="107661"/>
                  <a:pt x="285056" y="103927"/>
                </a:cubicBezTo>
                <a:close/>
                <a:moveTo>
                  <a:pt x="4875610" y="102052"/>
                </a:moveTo>
                <a:lnTo>
                  <a:pt x="4876802" y="102225"/>
                </a:lnTo>
                <a:lnTo>
                  <a:pt x="4877150" y="102474"/>
                </a:lnTo>
                <a:lnTo>
                  <a:pt x="4875017" y="103693"/>
                </a:lnTo>
                <a:lnTo>
                  <a:pt x="4874976" y="103440"/>
                </a:lnTo>
                <a:close/>
                <a:moveTo>
                  <a:pt x="1274068" y="101546"/>
                </a:moveTo>
                <a:lnTo>
                  <a:pt x="1275554" y="110878"/>
                </a:lnTo>
                <a:lnTo>
                  <a:pt x="1261401" y="111035"/>
                </a:lnTo>
                <a:lnTo>
                  <a:pt x="1267652" y="104163"/>
                </a:lnTo>
                <a:cubicBezTo>
                  <a:pt x="1269714" y="101816"/>
                  <a:pt x="1271799" y="100184"/>
                  <a:pt x="1274068" y="101546"/>
                </a:cubicBezTo>
                <a:close/>
                <a:moveTo>
                  <a:pt x="142181" y="101546"/>
                </a:moveTo>
                <a:lnTo>
                  <a:pt x="125857" y="113418"/>
                </a:lnTo>
                <a:lnTo>
                  <a:pt x="126120" y="109294"/>
                </a:lnTo>
                <a:lnTo>
                  <a:pt x="130274" y="108690"/>
                </a:lnTo>
                <a:cubicBezTo>
                  <a:pt x="134243" y="106309"/>
                  <a:pt x="145737" y="98583"/>
                  <a:pt x="142181" y="101546"/>
                </a:cubicBezTo>
                <a:close/>
                <a:moveTo>
                  <a:pt x="4869119" y="101108"/>
                </a:moveTo>
                <a:lnTo>
                  <a:pt x="4874729" y="101924"/>
                </a:lnTo>
                <a:lnTo>
                  <a:pt x="4874976" y="103440"/>
                </a:lnTo>
                <a:lnTo>
                  <a:pt x="4874805" y="103815"/>
                </a:lnTo>
                <a:lnTo>
                  <a:pt x="4875017" y="103693"/>
                </a:lnTo>
                <a:lnTo>
                  <a:pt x="4876331" y="111768"/>
                </a:lnTo>
                <a:lnTo>
                  <a:pt x="4868390" y="105993"/>
                </a:lnTo>
                <a:lnTo>
                  <a:pt x="4868986" y="101944"/>
                </a:lnTo>
                <a:close/>
                <a:moveTo>
                  <a:pt x="4118868" y="99071"/>
                </a:moveTo>
                <a:lnTo>
                  <a:pt x="4128393" y="108596"/>
                </a:lnTo>
                <a:lnTo>
                  <a:pt x="4090293" y="111771"/>
                </a:lnTo>
                <a:cubicBezTo>
                  <a:pt x="4085954" y="112236"/>
                  <a:pt x="4081956" y="114853"/>
                  <a:pt x="4077593" y="114946"/>
                </a:cubicBezTo>
                <a:lnTo>
                  <a:pt x="3988740" y="115933"/>
                </a:lnTo>
                <a:lnTo>
                  <a:pt x="3998104" y="112779"/>
                </a:lnTo>
                <a:cubicBezTo>
                  <a:pt x="4006457" y="109671"/>
                  <a:pt x="4014849" y="106755"/>
                  <a:pt x="4023618" y="105421"/>
                </a:cubicBezTo>
                <a:cubicBezTo>
                  <a:pt x="4055076" y="100634"/>
                  <a:pt x="4087118" y="101188"/>
                  <a:pt x="4118868" y="99071"/>
                </a:cubicBezTo>
                <a:close/>
                <a:moveTo>
                  <a:pt x="3052717" y="98928"/>
                </a:moveTo>
                <a:cubicBezTo>
                  <a:pt x="3055633" y="98978"/>
                  <a:pt x="3057080" y="99032"/>
                  <a:pt x="3054726" y="99029"/>
                </a:cubicBezTo>
                <a:lnTo>
                  <a:pt x="3049417" y="98969"/>
                </a:lnTo>
                <a:close/>
                <a:moveTo>
                  <a:pt x="4900518" y="97753"/>
                </a:moveTo>
                <a:cubicBezTo>
                  <a:pt x="4910288" y="99614"/>
                  <a:pt x="4917980" y="107278"/>
                  <a:pt x="4926711" y="112040"/>
                </a:cubicBezTo>
                <a:lnTo>
                  <a:pt x="4916827" y="135763"/>
                </a:lnTo>
                <a:lnTo>
                  <a:pt x="4907661" y="133471"/>
                </a:lnTo>
                <a:lnTo>
                  <a:pt x="4906479" y="135875"/>
                </a:lnTo>
                <a:lnTo>
                  <a:pt x="4903882" y="128603"/>
                </a:lnTo>
                <a:lnTo>
                  <a:pt x="4904072" y="127136"/>
                </a:lnTo>
                <a:lnTo>
                  <a:pt x="4901033" y="120626"/>
                </a:lnTo>
                <a:lnTo>
                  <a:pt x="4900518" y="119184"/>
                </a:lnTo>
                <a:lnTo>
                  <a:pt x="4900119" y="118669"/>
                </a:lnTo>
                <a:lnTo>
                  <a:pt x="4898136" y="114421"/>
                </a:lnTo>
                <a:lnTo>
                  <a:pt x="4896894" y="114500"/>
                </a:lnTo>
                <a:lnTo>
                  <a:pt x="4894427" y="111312"/>
                </a:lnTo>
                <a:cubicBezTo>
                  <a:pt x="4892059" y="110249"/>
                  <a:pt x="4888943" y="109825"/>
                  <a:pt x="4883849" y="107278"/>
                </a:cubicBezTo>
                <a:lnTo>
                  <a:pt x="4877150" y="102474"/>
                </a:lnTo>
                <a:lnTo>
                  <a:pt x="4882693" y="99304"/>
                </a:lnTo>
                <a:cubicBezTo>
                  <a:pt x="4887009" y="97564"/>
                  <a:pt x="4892981" y="96317"/>
                  <a:pt x="4900518" y="97753"/>
                </a:cubicBezTo>
                <a:close/>
                <a:moveTo>
                  <a:pt x="2905693" y="96583"/>
                </a:moveTo>
                <a:lnTo>
                  <a:pt x="2976323" y="97868"/>
                </a:lnTo>
                <a:cubicBezTo>
                  <a:pt x="3003214" y="98331"/>
                  <a:pt x="3021638" y="98620"/>
                  <a:pt x="3033927" y="98794"/>
                </a:cubicBezTo>
                <a:lnTo>
                  <a:pt x="3049417" y="98969"/>
                </a:lnTo>
                <a:lnTo>
                  <a:pt x="3036257" y="99134"/>
                </a:lnTo>
                <a:cubicBezTo>
                  <a:pt x="3037337" y="99529"/>
                  <a:pt x="3051203" y="100409"/>
                  <a:pt x="3096518" y="102246"/>
                </a:cubicBezTo>
                <a:cubicBezTo>
                  <a:pt x="3317503" y="111205"/>
                  <a:pt x="3204705" y="104167"/>
                  <a:pt x="3318768" y="111771"/>
                </a:cubicBezTo>
                <a:lnTo>
                  <a:pt x="3445768" y="114946"/>
                </a:lnTo>
                <a:lnTo>
                  <a:pt x="3465953" y="115523"/>
                </a:lnTo>
                <a:lnTo>
                  <a:pt x="3462696" y="115785"/>
                </a:lnTo>
                <a:cubicBezTo>
                  <a:pt x="3446114" y="117124"/>
                  <a:pt x="3429710" y="119240"/>
                  <a:pt x="3414018" y="124471"/>
                </a:cubicBezTo>
                <a:cubicBezTo>
                  <a:pt x="3402906" y="128175"/>
                  <a:pt x="3391996" y="132665"/>
                  <a:pt x="3380985" y="136762"/>
                </a:cubicBezTo>
                <a:lnTo>
                  <a:pt x="3363524" y="141918"/>
                </a:lnTo>
                <a:lnTo>
                  <a:pt x="3353674" y="140904"/>
                </a:lnTo>
                <a:cubicBezTo>
                  <a:pt x="3345201" y="140031"/>
                  <a:pt x="3336734" y="139502"/>
                  <a:pt x="3328293" y="140346"/>
                </a:cubicBezTo>
                <a:cubicBezTo>
                  <a:pt x="3324963" y="140679"/>
                  <a:pt x="3328080" y="142571"/>
                  <a:pt x="3332853" y="144228"/>
                </a:cubicBezTo>
                <a:lnTo>
                  <a:pt x="3338425" y="145177"/>
                </a:lnTo>
                <a:lnTo>
                  <a:pt x="3325118" y="146696"/>
                </a:lnTo>
                <a:cubicBezTo>
                  <a:pt x="3306680" y="109818"/>
                  <a:pt x="3321328" y="133418"/>
                  <a:pt x="3276173" y="146331"/>
                </a:cubicBezTo>
                <a:lnTo>
                  <a:pt x="3272265" y="146714"/>
                </a:lnTo>
                <a:lnTo>
                  <a:pt x="3276546" y="145273"/>
                </a:lnTo>
                <a:cubicBezTo>
                  <a:pt x="3276397" y="142682"/>
                  <a:pt x="3265451" y="139507"/>
                  <a:pt x="3258443" y="137171"/>
                </a:cubicBezTo>
                <a:lnTo>
                  <a:pt x="3244665" y="136187"/>
                </a:lnTo>
                <a:lnTo>
                  <a:pt x="3225111" y="131662"/>
                </a:lnTo>
                <a:lnTo>
                  <a:pt x="3223157" y="132073"/>
                </a:lnTo>
                <a:lnTo>
                  <a:pt x="3223455" y="131662"/>
                </a:lnTo>
                <a:cubicBezTo>
                  <a:pt x="3228768" y="129265"/>
                  <a:pt x="3235689" y="127117"/>
                  <a:pt x="3239393" y="124471"/>
                </a:cubicBezTo>
                <a:cubicBezTo>
                  <a:pt x="3227751" y="126588"/>
                  <a:pt x="3216280" y="130126"/>
                  <a:pt x="3204468" y="130821"/>
                </a:cubicBezTo>
                <a:cubicBezTo>
                  <a:pt x="3198042" y="131199"/>
                  <a:pt x="3190363" y="123525"/>
                  <a:pt x="3185418" y="127646"/>
                </a:cubicBezTo>
                <a:lnTo>
                  <a:pt x="3180456" y="135014"/>
                </a:lnTo>
                <a:lnTo>
                  <a:pt x="3175893" y="130821"/>
                </a:lnTo>
                <a:lnTo>
                  <a:pt x="3146062" y="130004"/>
                </a:lnTo>
                <a:lnTo>
                  <a:pt x="3144143" y="127646"/>
                </a:lnTo>
                <a:cubicBezTo>
                  <a:pt x="3139559" y="124949"/>
                  <a:pt x="3134273" y="125539"/>
                  <a:pt x="3128807" y="126905"/>
                </a:cubicBezTo>
                <a:lnTo>
                  <a:pt x="3122717" y="128358"/>
                </a:lnTo>
                <a:lnTo>
                  <a:pt x="3122728" y="121127"/>
                </a:lnTo>
                <a:lnTo>
                  <a:pt x="3119089" y="125096"/>
                </a:lnTo>
                <a:lnTo>
                  <a:pt x="3115438" y="129165"/>
                </a:lnTo>
                <a:lnTo>
                  <a:pt x="3118934" y="129260"/>
                </a:lnTo>
                <a:lnTo>
                  <a:pt x="3114376" y="130348"/>
                </a:lnTo>
                <a:lnTo>
                  <a:pt x="3107245" y="138294"/>
                </a:lnTo>
                <a:lnTo>
                  <a:pt x="3117906" y="138598"/>
                </a:lnTo>
                <a:lnTo>
                  <a:pt x="3115568" y="143521"/>
                </a:lnTo>
                <a:lnTo>
                  <a:pt x="3104179" y="147422"/>
                </a:lnTo>
                <a:lnTo>
                  <a:pt x="3090168" y="143521"/>
                </a:lnTo>
                <a:lnTo>
                  <a:pt x="3067913" y="140670"/>
                </a:lnTo>
                <a:lnTo>
                  <a:pt x="3070788" y="137252"/>
                </a:lnTo>
                <a:lnTo>
                  <a:pt x="3093376" y="137898"/>
                </a:lnTo>
                <a:lnTo>
                  <a:pt x="3085611" y="133584"/>
                </a:lnTo>
                <a:lnTo>
                  <a:pt x="3099693" y="133646"/>
                </a:lnTo>
                <a:lnTo>
                  <a:pt x="3103772" y="131415"/>
                </a:lnTo>
                <a:lnTo>
                  <a:pt x="3084145" y="132769"/>
                </a:lnTo>
                <a:lnTo>
                  <a:pt x="3085611" y="133584"/>
                </a:lnTo>
                <a:lnTo>
                  <a:pt x="3080757" y="133562"/>
                </a:lnTo>
                <a:lnTo>
                  <a:pt x="3078327" y="133170"/>
                </a:lnTo>
                <a:lnTo>
                  <a:pt x="3073969" y="133471"/>
                </a:lnTo>
                <a:lnTo>
                  <a:pt x="3074713" y="132587"/>
                </a:lnTo>
                <a:lnTo>
                  <a:pt x="3061593" y="130471"/>
                </a:lnTo>
                <a:lnTo>
                  <a:pt x="3054189" y="132120"/>
                </a:lnTo>
                <a:lnTo>
                  <a:pt x="3053949" y="132731"/>
                </a:lnTo>
                <a:lnTo>
                  <a:pt x="3054850" y="134376"/>
                </a:lnTo>
                <a:lnTo>
                  <a:pt x="3053249" y="132329"/>
                </a:lnTo>
                <a:lnTo>
                  <a:pt x="3043600" y="134478"/>
                </a:lnTo>
                <a:lnTo>
                  <a:pt x="3042775" y="135074"/>
                </a:lnTo>
                <a:lnTo>
                  <a:pt x="3041431" y="134962"/>
                </a:lnTo>
                <a:lnTo>
                  <a:pt x="3036531" y="136053"/>
                </a:lnTo>
                <a:lnTo>
                  <a:pt x="3041934" y="135680"/>
                </a:lnTo>
                <a:lnTo>
                  <a:pt x="3038503" y="138156"/>
                </a:lnTo>
                <a:lnTo>
                  <a:pt x="3020318" y="137171"/>
                </a:lnTo>
                <a:lnTo>
                  <a:pt x="3024140" y="136907"/>
                </a:lnTo>
                <a:lnTo>
                  <a:pt x="3003664" y="136830"/>
                </a:lnTo>
                <a:lnTo>
                  <a:pt x="2980781" y="145927"/>
                </a:lnTo>
                <a:lnTo>
                  <a:pt x="2975971" y="147056"/>
                </a:lnTo>
                <a:lnTo>
                  <a:pt x="2975383" y="147500"/>
                </a:lnTo>
                <a:lnTo>
                  <a:pt x="2974455" y="147412"/>
                </a:lnTo>
                <a:lnTo>
                  <a:pt x="2950468" y="153046"/>
                </a:lnTo>
                <a:cubicBezTo>
                  <a:pt x="2950128" y="153015"/>
                  <a:pt x="2949462" y="150817"/>
                  <a:pt x="2948530" y="147388"/>
                </a:cubicBezTo>
                <a:lnTo>
                  <a:pt x="2947296" y="142832"/>
                </a:lnTo>
                <a:lnTo>
                  <a:pt x="2959741" y="141445"/>
                </a:lnTo>
                <a:lnTo>
                  <a:pt x="2957269" y="137909"/>
                </a:lnTo>
                <a:lnTo>
                  <a:pt x="2955135" y="131661"/>
                </a:lnTo>
                <a:lnTo>
                  <a:pt x="2948411" y="130941"/>
                </a:lnTo>
                <a:lnTo>
                  <a:pt x="2947446" y="131613"/>
                </a:lnTo>
                <a:lnTo>
                  <a:pt x="2944421" y="132559"/>
                </a:lnTo>
                <a:lnTo>
                  <a:pt x="2944997" y="134346"/>
                </a:lnTo>
                <a:lnTo>
                  <a:pt x="2947296" y="142832"/>
                </a:lnTo>
                <a:lnTo>
                  <a:pt x="2942770" y="143336"/>
                </a:lnTo>
                <a:cubicBezTo>
                  <a:pt x="2920260" y="145956"/>
                  <a:pt x="2920289" y="146145"/>
                  <a:pt x="2905614" y="147208"/>
                </a:cubicBezTo>
                <a:lnTo>
                  <a:pt x="2881823" y="148888"/>
                </a:lnTo>
                <a:lnTo>
                  <a:pt x="2877787" y="148195"/>
                </a:lnTo>
                <a:lnTo>
                  <a:pt x="2857484" y="147143"/>
                </a:lnTo>
                <a:lnTo>
                  <a:pt x="2855218" y="140346"/>
                </a:lnTo>
                <a:lnTo>
                  <a:pt x="2860151" y="138804"/>
                </a:lnTo>
                <a:lnTo>
                  <a:pt x="2848868" y="136821"/>
                </a:lnTo>
                <a:lnTo>
                  <a:pt x="2834747" y="137174"/>
                </a:lnTo>
                <a:lnTo>
                  <a:pt x="2849310" y="132103"/>
                </a:lnTo>
                <a:lnTo>
                  <a:pt x="2850716" y="131383"/>
                </a:lnTo>
                <a:lnTo>
                  <a:pt x="2847507" y="131027"/>
                </a:lnTo>
                <a:lnTo>
                  <a:pt x="2838169" y="130956"/>
                </a:lnTo>
                <a:lnTo>
                  <a:pt x="2836175" y="132767"/>
                </a:lnTo>
                <a:lnTo>
                  <a:pt x="2830215" y="137287"/>
                </a:lnTo>
                <a:lnTo>
                  <a:pt x="2761297" y="139010"/>
                </a:lnTo>
                <a:lnTo>
                  <a:pt x="2777076" y="126272"/>
                </a:lnTo>
                <a:cubicBezTo>
                  <a:pt x="2783486" y="123192"/>
                  <a:pt x="2791116" y="121651"/>
                  <a:pt x="2801906" y="121382"/>
                </a:cubicBezTo>
                <a:cubicBezTo>
                  <a:pt x="2812695" y="121113"/>
                  <a:pt x="2826645" y="122116"/>
                  <a:pt x="2845693" y="124121"/>
                </a:cubicBezTo>
                <a:lnTo>
                  <a:pt x="2841681" y="127765"/>
                </a:lnTo>
                <a:lnTo>
                  <a:pt x="2864005" y="124576"/>
                </a:lnTo>
                <a:lnTo>
                  <a:pt x="2871093" y="120946"/>
                </a:lnTo>
                <a:lnTo>
                  <a:pt x="2871773" y="121456"/>
                </a:lnTo>
                <a:lnTo>
                  <a:pt x="2882078" y="117037"/>
                </a:lnTo>
                <a:lnTo>
                  <a:pt x="2884268" y="116381"/>
                </a:lnTo>
                <a:lnTo>
                  <a:pt x="2864743" y="108246"/>
                </a:lnTo>
                <a:lnTo>
                  <a:pt x="2861568" y="105071"/>
                </a:lnTo>
                <a:lnTo>
                  <a:pt x="2899668" y="101896"/>
                </a:lnTo>
                <a:cubicBezTo>
                  <a:pt x="2904960" y="102954"/>
                  <a:pt x="2910201" y="104308"/>
                  <a:pt x="2915543" y="105071"/>
                </a:cubicBezTo>
                <a:lnTo>
                  <a:pt x="2929366" y="105835"/>
                </a:lnTo>
                <a:lnTo>
                  <a:pt x="2917022" y="99314"/>
                </a:lnTo>
                <a:close/>
                <a:moveTo>
                  <a:pt x="2852043" y="95546"/>
                </a:moveTo>
                <a:lnTo>
                  <a:pt x="2861568" y="105071"/>
                </a:lnTo>
                <a:lnTo>
                  <a:pt x="2823468" y="108246"/>
                </a:lnTo>
                <a:cubicBezTo>
                  <a:pt x="2819129" y="108711"/>
                  <a:pt x="2815131" y="111328"/>
                  <a:pt x="2810768" y="111421"/>
                </a:cubicBezTo>
                <a:lnTo>
                  <a:pt x="2721915" y="112408"/>
                </a:lnTo>
                <a:lnTo>
                  <a:pt x="2731278" y="109254"/>
                </a:lnTo>
                <a:cubicBezTo>
                  <a:pt x="2739632" y="106146"/>
                  <a:pt x="2748024" y="103230"/>
                  <a:pt x="2756793" y="101896"/>
                </a:cubicBezTo>
                <a:cubicBezTo>
                  <a:pt x="2788251" y="97109"/>
                  <a:pt x="2820293" y="97663"/>
                  <a:pt x="2852043" y="95546"/>
                </a:cubicBezTo>
                <a:close/>
                <a:moveTo>
                  <a:pt x="4707636" y="95371"/>
                </a:moveTo>
                <a:cubicBezTo>
                  <a:pt x="4748697" y="99105"/>
                  <a:pt x="4737264" y="96049"/>
                  <a:pt x="4790980" y="116803"/>
                </a:cubicBezTo>
                <a:cubicBezTo>
                  <a:pt x="4807218" y="123077"/>
                  <a:pt x="4825068" y="127289"/>
                  <a:pt x="4838605" y="138234"/>
                </a:cubicBezTo>
                <a:cubicBezTo>
                  <a:pt x="4863062" y="158008"/>
                  <a:pt x="4882489" y="183361"/>
                  <a:pt x="4902899" y="207290"/>
                </a:cubicBezTo>
                <a:cubicBezTo>
                  <a:pt x="4905673" y="210542"/>
                  <a:pt x="4904204" y="216682"/>
                  <a:pt x="4907661" y="219196"/>
                </a:cubicBezTo>
                <a:cubicBezTo>
                  <a:pt x="4913751" y="223625"/>
                  <a:pt x="4921949" y="223959"/>
                  <a:pt x="4929093" y="226340"/>
                </a:cubicBezTo>
                <a:lnTo>
                  <a:pt x="4933604" y="219572"/>
                </a:lnTo>
                <a:lnTo>
                  <a:pt x="4933855" y="221578"/>
                </a:lnTo>
                <a:cubicBezTo>
                  <a:pt x="4937030" y="214434"/>
                  <a:pt x="4936875" y="195810"/>
                  <a:pt x="4943380" y="200146"/>
                </a:cubicBezTo>
                <a:cubicBezTo>
                  <a:pt x="4950675" y="205009"/>
                  <a:pt x="4934799" y="232539"/>
                  <a:pt x="4940999" y="226340"/>
                </a:cubicBezTo>
                <a:cubicBezTo>
                  <a:pt x="4949172" y="218169"/>
                  <a:pt x="4947349" y="204115"/>
                  <a:pt x="4950524" y="193003"/>
                </a:cubicBezTo>
                <a:cubicBezTo>
                  <a:pt x="4951318" y="199353"/>
                  <a:pt x="4953436" y="205676"/>
                  <a:pt x="4952905" y="212053"/>
                </a:cubicBezTo>
                <a:cubicBezTo>
                  <a:pt x="4952610" y="215590"/>
                  <a:pt x="4949566" y="218326"/>
                  <a:pt x="4948143" y="221578"/>
                </a:cubicBezTo>
                <a:cubicBezTo>
                  <a:pt x="4944007" y="231032"/>
                  <a:pt x="4940205" y="240628"/>
                  <a:pt x="4936236" y="250153"/>
                </a:cubicBezTo>
                <a:cubicBezTo>
                  <a:pt x="4940205" y="251740"/>
                  <a:pt x="4944320" y="256827"/>
                  <a:pt x="4948143" y="254915"/>
                </a:cubicBezTo>
                <a:cubicBezTo>
                  <a:pt x="4960448" y="248762"/>
                  <a:pt x="4962874" y="221296"/>
                  <a:pt x="4957668" y="252534"/>
                </a:cubicBezTo>
                <a:cubicBezTo>
                  <a:pt x="4956080" y="255709"/>
                  <a:pt x="4953855" y="258639"/>
                  <a:pt x="4952905" y="262059"/>
                </a:cubicBezTo>
                <a:cubicBezTo>
                  <a:pt x="4949863" y="273009"/>
                  <a:pt x="4953797" y="287360"/>
                  <a:pt x="4945761" y="295396"/>
                </a:cubicBezTo>
                <a:cubicBezTo>
                  <a:pt x="4940120" y="301037"/>
                  <a:pt x="4944174" y="279521"/>
                  <a:pt x="4943380" y="271584"/>
                </a:cubicBezTo>
                <a:lnTo>
                  <a:pt x="4939094" y="287299"/>
                </a:lnTo>
                <a:lnTo>
                  <a:pt x="4938618" y="281109"/>
                </a:lnTo>
                <a:cubicBezTo>
                  <a:pt x="4936843" y="275784"/>
                  <a:pt x="4933726" y="302798"/>
                  <a:pt x="4936236" y="297778"/>
                </a:cubicBezTo>
                <a:lnTo>
                  <a:pt x="4939094" y="287299"/>
                </a:lnTo>
                <a:lnTo>
                  <a:pt x="4940999" y="312065"/>
                </a:lnTo>
                <a:lnTo>
                  <a:pt x="4942617" y="324316"/>
                </a:lnTo>
                <a:lnTo>
                  <a:pt x="4942111" y="326683"/>
                </a:lnTo>
                <a:lnTo>
                  <a:pt x="4943822" y="326683"/>
                </a:lnTo>
                <a:lnTo>
                  <a:pt x="4942695" y="324906"/>
                </a:lnTo>
                <a:lnTo>
                  <a:pt x="4942617" y="324316"/>
                </a:lnTo>
                <a:lnTo>
                  <a:pt x="4942672" y="324058"/>
                </a:lnTo>
                <a:cubicBezTo>
                  <a:pt x="4943825" y="318630"/>
                  <a:pt x="4944817" y="314761"/>
                  <a:pt x="4945761" y="314446"/>
                </a:cubicBezTo>
                <a:cubicBezTo>
                  <a:pt x="4948051" y="313683"/>
                  <a:pt x="4948448" y="316064"/>
                  <a:pt x="4948372" y="319231"/>
                </a:cubicBezTo>
                <a:lnTo>
                  <a:pt x="4948192" y="326683"/>
                </a:lnTo>
                <a:lnTo>
                  <a:pt x="4948501" y="326683"/>
                </a:lnTo>
                <a:lnTo>
                  <a:pt x="4949391" y="321578"/>
                </a:lnTo>
                <a:cubicBezTo>
                  <a:pt x="4949806" y="319192"/>
                  <a:pt x="4950203" y="317605"/>
                  <a:pt x="4950524" y="319209"/>
                </a:cubicBezTo>
                <a:lnTo>
                  <a:pt x="4951140" y="324405"/>
                </a:lnTo>
                <a:lnTo>
                  <a:pt x="4951066" y="326683"/>
                </a:lnTo>
                <a:lnTo>
                  <a:pt x="4951410" y="326683"/>
                </a:lnTo>
                <a:lnTo>
                  <a:pt x="4951140" y="324405"/>
                </a:lnTo>
                <a:lnTo>
                  <a:pt x="4951195" y="322717"/>
                </a:lnTo>
                <a:cubicBezTo>
                  <a:pt x="4951005" y="317215"/>
                  <a:pt x="4950591" y="312132"/>
                  <a:pt x="4952905" y="314446"/>
                </a:cubicBezTo>
                <a:cubicBezTo>
                  <a:pt x="4956004" y="317546"/>
                  <a:pt x="4956401" y="321912"/>
                  <a:pt x="4956122" y="326594"/>
                </a:cubicBezTo>
                <a:lnTo>
                  <a:pt x="4956117" y="326683"/>
                </a:lnTo>
                <a:lnTo>
                  <a:pt x="4963368" y="326683"/>
                </a:lnTo>
                <a:lnTo>
                  <a:pt x="4964818" y="335614"/>
                </a:lnTo>
                <a:cubicBezTo>
                  <a:pt x="4965999" y="338568"/>
                  <a:pt x="4966686" y="338457"/>
                  <a:pt x="4967065" y="336431"/>
                </a:cubicBezTo>
                <a:lnTo>
                  <a:pt x="4967429" y="326683"/>
                </a:lnTo>
                <a:lnTo>
                  <a:pt x="4981612" y="326683"/>
                </a:lnTo>
                <a:lnTo>
                  <a:pt x="4984768" y="341674"/>
                </a:lnTo>
                <a:cubicBezTo>
                  <a:pt x="4985603" y="347939"/>
                  <a:pt x="4986138" y="353772"/>
                  <a:pt x="4986250" y="354664"/>
                </a:cubicBezTo>
                <a:cubicBezTo>
                  <a:pt x="4983075" y="362601"/>
                  <a:pt x="4985158" y="379881"/>
                  <a:pt x="4976725" y="378476"/>
                </a:cubicBezTo>
                <a:lnTo>
                  <a:pt x="4972914" y="373231"/>
                </a:lnTo>
                <a:lnTo>
                  <a:pt x="4971962" y="352283"/>
                </a:lnTo>
                <a:cubicBezTo>
                  <a:pt x="4972565" y="345654"/>
                  <a:pt x="4970019" y="362882"/>
                  <a:pt x="4972401" y="372525"/>
                </a:cubicBezTo>
                <a:lnTo>
                  <a:pt x="4972914" y="373231"/>
                </a:lnTo>
                <a:lnTo>
                  <a:pt x="4974343" y="404670"/>
                </a:lnTo>
                <a:cubicBezTo>
                  <a:pt x="4960694" y="384194"/>
                  <a:pt x="4971276" y="398549"/>
                  <a:pt x="4973597" y="428029"/>
                </a:cubicBezTo>
                <a:lnTo>
                  <a:pt x="4973505" y="429944"/>
                </a:lnTo>
                <a:lnTo>
                  <a:pt x="4971962" y="428483"/>
                </a:lnTo>
                <a:lnTo>
                  <a:pt x="4965414" y="425209"/>
                </a:lnTo>
                <a:lnTo>
                  <a:pt x="4964818" y="423720"/>
                </a:lnTo>
                <a:lnTo>
                  <a:pt x="4962852" y="423927"/>
                </a:lnTo>
                <a:lnTo>
                  <a:pt x="4962437" y="423720"/>
                </a:lnTo>
                <a:lnTo>
                  <a:pt x="4962257" y="423990"/>
                </a:lnTo>
                <a:lnTo>
                  <a:pt x="4961755" y="424043"/>
                </a:lnTo>
                <a:lnTo>
                  <a:pt x="4961849" y="424601"/>
                </a:lnTo>
                <a:lnTo>
                  <a:pt x="4957675" y="430864"/>
                </a:lnTo>
                <a:cubicBezTo>
                  <a:pt x="4952545" y="446252"/>
                  <a:pt x="4957061" y="463152"/>
                  <a:pt x="4957675" y="478489"/>
                </a:cubicBezTo>
                <a:lnTo>
                  <a:pt x="4959411" y="540979"/>
                </a:lnTo>
                <a:lnTo>
                  <a:pt x="4957675" y="540401"/>
                </a:lnTo>
                <a:cubicBezTo>
                  <a:pt x="4956155" y="541008"/>
                  <a:pt x="4956463" y="542624"/>
                  <a:pt x="4957295" y="544470"/>
                </a:cubicBezTo>
                <a:lnTo>
                  <a:pt x="4959636" y="549096"/>
                </a:lnTo>
                <a:lnTo>
                  <a:pt x="4960056" y="564214"/>
                </a:lnTo>
                <a:cubicBezTo>
                  <a:pt x="4957675" y="558658"/>
                  <a:pt x="4955616" y="552952"/>
                  <a:pt x="4952912" y="547545"/>
                </a:cubicBezTo>
                <a:cubicBezTo>
                  <a:pt x="4950842" y="543405"/>
                  <a:pt x="4945479" y="531020"/>
                  <a:pt x="4945768" y="535639"/>
                </a:cubicBezTo>
                <a:cubicBezTo>
                  <a:pt x="4946826" y="552574"/>
                  <a:pt x="4952118" y="568976"/>
                  <a:pt x="4955293" y="585645"/>
                </a:cubicBezTo>
                <a:cubicBezTo>
                  <a:pt x="4952912" y="582470"/>
                  <a:pt x="4951700" y="577895"/>
                  <a:pt x="4948150" y="576120"/>
                </a:cubicBezTo>
                <a:cubicBezTo>
                  <a:pt x="4945905" y="574997"/>
                  <a:pt x="4949859" y="580845"/>
                  <a:pt x="4950531" y="583264"/>
                </a:cubicBezTo>
                <a:cubicBezTo>
                  <a:pt x="4953829" y="595137"/>
                  <a:pt x="4956671" y="607135"/>
                  <a:pt x="4960056" y="618983"/>
                </a:cubicBezTo>
                <a:lnTo>
                  <a:pt x="4965313" y="637725"/>
                </a:lnTo>
                <a:lnTo>
                  <a:pt x="4957675" y="640414"/>
                </a:lnTo>
                <a:cubicBezTo>
                  <a:pt x="4959267" y="642538"/>
                  <a:pt x="4968026" y="652126"/>
                  <a:pt x="4967200" y="657083"/>
                </a:cubicBezTo>
                <a:cubicBezTo>
                  <a:pt x="4966730" y="659906"/>
                  <a:pt x="4964025" y="661845"/>
                  <a:pt x="4962437" y="664226"/>
                </a:cubicBezTo>
                <a:cubicBezTo>
                  <a:pt x="4957675" y="663432"/>
                  <a:pt x="4947416" y="657073"/>
                  <a:pt x="4948150" y="661845"/>
                </a:cubicBezTo>
                <a:cubicBezTo>
                  <a:pt x="4950096" y="674495"/>
                  <a:pt x="4960711" y="684151"/>
                  <a:pt x="4967200" y="695183"/>
                </a:cubicBezTo>
                <a:cubicBezTo>
                  <a:pt x="4972380" y="703990"/>
                  <a:pt x="4973190" y="703554"/>
                  <a:pt x="4981487" y="711851"/>
                </a:cubicBezTo>
                <a:cubicBezTo>
                  <a:pt x="4978312" y="714232"/>
                  <a:pt x="4971962" y="715026"/>
                  <a:pt x="4971962" y="718995"/>
                </a:cubicBezTo>
                <a:cubicBezTo>
                  <a:pt x="4971962" y="722964"/>
                  <a:pt x="4978474" y="723556"/>
                  <a:pt x="4981487" y="726139"/>
                </a:cubicBezTo>
                <a:cubicBezTo>
                  <a:pt x="4984044" y="728331"/>
                  <a:pt x="4986250" y="730902"/>
                  <a:pt x="4988631" y="733283"/>
                </a:cubicBezTo>
                <a:cubicBezTo>
                  <a:pt x="4988631" y="733283"/>
                  <a:pt x="4979186" y="736724"/>
                  <a:pt x="4974343" y="738045"/>
                </a:cubicBezTo>
                <a:cubicBezTo>
                  <a:pt x="4970438" y="739110"/>
                  <a:pt x="4963419" y="736500"/>
                  <a:pt x="4962437" y="740426"/>
                </a:cubicBezTo>
                <a:cubicBezTo>
                  <a:pt x="4961475" y="744276"/>
                  <a:pt x="4969156" y="744764"/>
                  <a:pt x="4971962" y="747570"/>
                </a:cubicBezTo>
                <a:cubicBezTo>
                  <a:pt x="4973986" y="749594"/>
                  <a:pt x="4975137" y="752333"/>
                  <a:pt x="4976725" y="754714"/>
                </a:cubicBezTo>
                <a:cubicBezTo>
                  <a:pt x="4976080" y="762445"/>
                  <a:pt x="4974889" y="777531"/>
                  <a:pt x="4973561" y="792070"/>
                </a:cubicBezTo>
                <a:lnTo>
                  <a:pt x="4971622" y="811454"/>
                </a:lnTo>
                <a:lnTo>
                  <a:pt x="4969581" y="809483"/>
                </a:lnTo>
                <a:lnTo>
                  <a:pt x="4967117" y="814715"/>
                </a:lnTo>
                <a:lnTo>
                  <a:pt x="4964818" y="761858"/>
                </a:lnTo>
                <a:cubicBezTo>
                  <a:pt x="4963231" y="753920"/>
                  <a:pt x="4963676" y="745285"/>
                  <a:pt x="4960056" y="738045"/>
                </a:cubicBezTo>
                <a:cubicBezTo>
                  <a:pt x="4958593" y="735118"/>
                  <a:pt x="4958071" y="744321"/>
                  <a:pt x="4957675" y="747570"/>
                </a:cubicBezTo>
                <a:cubicBezTo>
                  <a:pt x="4954099" y="776893"/>
                  <a:pt x="4951325" y="806307"/>
                  <a:pt x="4948150" y="835676"/>
                </a:cubicBezTo>
                <a:cubicBezTo>
                  <a:pt x="4922810" y="759656"/>
                  <a:pt x="4953669" y="849614"/>
                  <a:pt x="4962437" y="904733"/>
                </a:cubicBezTo>
                <a:cubicBezTo>
                  <a:pt x="4962966" y="908059"/>
                  <a:pt x="4956358" y="908681"/>
                  <a:pt x="4955293" y="911876"/>
                </a:cubicBezTo>
                <a:lnTo>
                  <a:pt x="4954233" y="921417"/>
                </a:lnTo>
                <a:lnTo>
                  <a:pt x="4946881" y="873334"/>
                </a:lnTo>
                <a:cubicBezTo>
                  <a:pt x="4937970" y="807009"/>
                  <a:pt x="4939992" y="801549"/>
                  <a:pt x="4936243" y="869014"/>
                </a:cubicBezTo>
                <a:cubicBezTo>
                  <a:pt x="4942293" y="923454"/>
                  <a:pt x="4947373" y="960427"/>
                  <a:pt x="4945768" y="1021414"/>
                </a:cubicBezTo>
                <a:cubicBezTo>
                  <a:pt x="4945590" y="1028193"/>
                  <a:pt x="4940488" y="1008885"/>
                  <a:pt x="4938625" y="1002364"/>
                </a:cubicBezTo>
                <a:cubicBezTo>
                  <a:pt x="4937299" y="997721"/>
                  <a:pt x="4937037" y="992839"/>
                  <a:pt x="4936243" y="988076"/>
                </a:cubicBezTo>
                <a:cubicBezTo>
                  <a:pt x="4930687" y="976170"/>
                  <a:pt x="4924455" y="964557"/>
                  <a:pt x="4919575" y="952358"/>
                </a:cubicBezTo>
                <a:cubicBezTo>
                  <a:pt x="4914914" y="940705"/>
                  <a:pt x="4912612" y="928175"/>
                  <a:pt x="4907668" y="916639"/>
                </a:cubicBezTo>
                <a:cubicBezTo>
                  <a:pt x="4905090" y="910623"/>
                  <a:pt x="4910843" y="929339"/>
                  <a:pt x="4912431" y="935689"/>
                </a:cubicBezTo>
                <a:lnTo>
                  <a:pt x="4915328" y="945170"/>
                </a:lnTo>
                <a:lnTo>
                  <a:pt x="4907668" y="923783"/>
                </a:lnTo>
                <a:cubicBezTo>
                  <a:pt x="4904399" y="918698"/>
                  <a:pt x="4900656" y="934408"/>
                  <a:pt x="4900525" y="940451"/>
                </a:cubicBezTo>
                <a:cubicBezTo>
                  <a:pt x="4899851" y="971441"/>
                  <a:pt x="4903700" y="1002364"/>
                  <a:pt x="4905287" y="1033320"/>
                </a:cubicBezTo>
                <a:cubicBezTo>
                  <a:pt x="4927796" y="1163875"/>
                  <a:pt x="4908797" y="1060562"/>
                  <a:pt x="4929819" y="1137768"/>
                </a:cubicBezTo>
                <a:lnTo>
                  <a:pt x="4943113" y="1189704"/>
                </a:lnTo>
                <a:lnTo>
                  <a:pt x="4945992" y="1266712"/>
                </a:lnTo>
                <a:lnTo>
                  <a:pt x="4946702" y="1280386"/>
                </a:lnTo>
                <a:lnTo>
                  <a:pt x="4949210" y="1292118"/>
                </a:lnTo>
                <a:lnTo>
                  <a:pt x="4947846" y="1302442"/>
                </a:lnTo>
                <a:lnTo>
                  <a:pt x="4949789" y="1339881"/>
                </a:lnTo>
                <a:lnTo>
                  <a:pt x="4949346" y="1327852"/>
                </a:lnTo>
                <a:cubicBezTo>
                  <a:pt x="4949137" y="1322186"/>
                  <a:pt x="4949533" y="1318217"/>
                  <a:pt x="4952354" y="1321038"/>
                </a:cubicBezTo>
                <a:lnTo>
                  <a:pt x="4953003" y="1322894"/>
                </a:lnTo>
                <a:lnTo>
                  <a:pt x="4957027" y="1297037"/>
                </a:lnTo>
                <a:lnTo>
                  <a:pt x="4955983" y="1294856"/>
                </a:lnTo>
                <a:cubicBezTo>
                  <a:pt x="4955568" y="1292471"/>
                  <a:pt x="4955133" y="1289287"/>
                  <a:pt x="4954736" y="1287700"/>
                </a:cubicBezTo>
                <a:cubicBezTo>
                  <a:pt x="4953942" y="1292463"/>
                  <a:pt x="4956935" y="1303515"/>
                  <a:pt x="4952354" y="1301988"/>
                </a:cubicBezTo>
                <a:cubicBezTo>
                  <a:pt x="4951410" y="1301673"/>
                  <a:pt x="4950418" y="1297804"/>
                  <a:pt x="4949265" y="1292376"/>
                </a:cubicBezTo>
                <a:lnTo>
                  <a:pt x="4949210" y="1292118"/>
                </a:lnTo>
                <a:lnTo>
                  <a:pt x="4949288" y="1291528"/>
                </a:lnTo>
                <a:cubicBezTo>
                  <a:pt x="4949853" y="1287248"/>
                  <a:pt x="4951044" y="1283676"/>
                  <a:pt x="4954736" y="1282938"/>
                </a:cubicBezTo>
                <a:cubicBezTo>
                  <a:pt x="4956340" y="1282617"/>
                  <a:pt x="4957151" y="1283936"/>
                  <a:pt x="4957537" y="1286024"/>
                </a:cubicBezTo>
                <a:lnTo>
                  <a:pt x="4957733" y="1292029"/>
                </a:lnTo>
                <a:lnTo>
                  <a:pt x="4957497" y="1294017"/>
                </a:lnTo>
                <a:lnTo>
                  <a:pt x="4957675" y="1292876"/>
                </a:lnTo>
                <a:lnTo>
                  <a:pt x="4957746" y="1292421"/>
                </a:lnTo>
                <a:lnTo>
                  <a:pt x="4957733" y="1292029"/>
                </a:lnTo>
                <a:lnTo>
                  <a:pt x="4958660" y="1284214"/>
                </a:lnTo>
                <a:lnTo>
                  <a:pt x="4950531" y="1247633"/>
                </a:lnTo>
                <a:cubicBezTo>
                  <a:pt x="4949268" y="1238159"/>
                  <a:pt x="4948003" y="1223889"/>
                  <a:pt x="4946827" y="1208410"/>
                </a:cubicBezTo>
                <a:lnTo>
                  <a:pt x="4946487" y="1203440"/>
                </a:lnTo>
                <a:lnTo>
                  <a:pt x="4954363" y="1235995"/>
                </a:lnTo>
                <a:lnTo>
                  <a:pt x="4954881" y="1238196"/>
                </a:lnTo>
                <a:lnTo>
                  <a:pt x="4952912" y="1250014"/>
                </a:lnTo>
                <a:lnTo>
                  <a:pt x="4959521" y="1264556"/>
                </a:lnTo>
                <a:lnTo>
                  <a:pt x="4959554" y="1264103"/>
                </a:lnTo>
                <a:lnTo>
                  <a:pt x="4959739" y="1265035"/>
                </a:lnTo>
                <a:lnTo>
                  <a:pt x="4961436" y="1268768"/>
                </a:lnTo>
                <a:lnTo>
                  <a:pt x="4961016" y="1271457"/>
                </a:lnTo>
                <a:lnTo>
                  <a:pt x="4961879" y="1275794"/>
                </a:lnTo>
                <a:cubicBezTo>
                  <a:pt x="4961482" y="1280159"/>
                  <a:pt x="4962436" y="1285158"/>
                  <a:pt x="4962715" y="1289840"/>
                </a:cubicBezTo>
                <a:lnTo>
                  <a:pt x="4961190" y="1295600"/>
                </a:lnTo>
                <a:lnTo>
                  <a:pt x="4964357" y="1309852"/>
                </a:lnTo>
                <a:lnTo>
                  <a:pt x="4964685" y="1321481"/>
                </a:lnTo>
                <a:lnTo>
                  <a:pt x="4962437" y="1342883"/>
                </a:lnTo>
                <a:lnTo>
                  <a:pt x="4960266" y="1355910"/>
                </a:lnTo>
                <a:lnTo>
                  <a:pt x="4964261" y="1363900"/>
                </a:lnTo>
                <a:cubicBezTo>
                  <a:pt x="4968165" y="1387328"/>
                  <a:pt x="4967777" y="1377736"/>
                  <a:pt x="4962147" y="1368880"/>
                </a:cubicBezTo>
                <a:lnTo>
                  <a:pt x="4958678" y="1365434"/>
                </a:lnTo>
                <a:lnTo>
                  <a:pt x="4954049" y="1393208"/>
                </a:lnTo>
                <a:lnTo>
                  <a:pt x="4954736" y="1394856"/>
                </a:lnTo>
                <a:cubicBezTo>
                  <a:pt x="4956159" y="1398108"/>
                  <a:pt x="4959203" y="1400844"/>
                  <a:pt x="4959498" y="1404381"/>
                </a:cubicBezTo>
                <a:cubicBezTo>
                  <a:pt x="4960029" y="1410758"/>
                  <a:pt x="4957911" y="1417081"/>
                  <a:pt x="4957117" y="1423431"/>
                </a:cubicBezTo>
                <a:cubicBezTo>
                  <a:pt x="4953942" y="1412319"/>
                  <a:pt x="4955765" y="1398265"/>
                  <a:pt x="4947592" y="1390094"/>
                </a:cubicBezTo>
                <a:cubicBezTo>
                  <a:pt x="4941392" y="1383895"/>
                  <a:pt x="4957268" y="1411425"/>
                  <a:pt x="4949973" y="1416288"/>
                </a:cubicBezTo>
                <a:cubicBezTo>
                  <a:pt x="4943468" y="1420624"/>
                  <a:pt x="4943623" y="1402000"/>
                  <a:pt x="4940448" y="1394856"/>
                </a:cubicBezTo>
                <a:lnTo>
                  <a:pt x="4940197" y="1396862"/>
                </a:lnTo>
                <a:lnTo>
                  <a:pt x="4939247" y="1395436"/>
                </a:lnTo>
                <a:lnTo>
                  <a:pt x="4938625" y="1397651"/>
                </a:lnTo>
                <a:cubicBezTo>
                  <a:pt x="4937236" y="1400429"/>
                  <a:pt x="4935683" y="1399542"/>
                  <a:pt x="4934127" y="1396623"/>
                </a:cubicBezTo>
                <a:lnTo>
                  <a:pt x="4932283" y="1391228"/>
                </a:lnTo>
                <a:lnTo>
                  <a:pt x="4914254" y="1397238"/>
                </a:lnTo>
                <a:cubicBezTo>
                  <a:pt x="4910797" y="1399752"/>
                  <a:pt x="4912266" y="1405892"/>
                  <a:pt x="4909492" y="1409144"/>
                </a:cubicBezTo>
                <a:cubicBezTo>
                  <a:pt x="4889082" y="1433073"/>
                  <a:pt x="4869655" y="1458426"/>
                  <a:pt x="4845198" y="1478200"/>
                </a:cubicBezTo>
                <a:cubicBezTo>
                  <a:pt x="4831661" y="1489145"/>
                  <a:pt x="4813811" y="1493357"/>
                  <a:pt x="4797573" y="1499631"/>
                </a:cubicBezTo>
                <a:cubicBezTo>
                  <a:pt x="4743857" y="1520385"/>
                  <a:pt x="4755290" y="1517329"/>
                  <a:pt x="4714229" y="1521063"/>
                </a:cubicBezTo>
                <a:cubicBezTo>
                  <a:pt x="4715023" y="1517888"/>
                  <a:pt x="4714530" y="1514064"/>
                  <a:pt x="4716611" y="1511538"/>
                </a:cubicBezTo>
                <a:cubicBezTo>
                  <a:pt x="4735649" y="1488421"/>
                  <a:pt x="4757137" y="1474200"/>
                  <a:pt x="4743436" y="1482846"/>
                </a:cubicBezTo>
                <a:lnTo>
                  <a:pt x="4732136" y="1489916"/>
                </a:lnTo>
                <a:lnTo>
                  <a:pt x="4735661" y="1475819"/>
                </a:lnTo>
                <a:cubicBezTo>
                  <a:pt x="4740418" y="1471538"/>
                  <a:pt x="4749093" y="1476503"/>
                  <a:pt x="4754711" y="1473438"/>
                </a:cubicBezTo>
                <a:cubicBezTo>
                  <a:pt x="4758774" y="1471222"/>
                  <a:pt x="4759473" y="1465500"/>
                  <a:pt x="4761854" y="1461531"/>
                </a:cubicBezTo>
                <a:cubicBezTo>
                  <a:pt x="4764235" y="1463912"/>
                  <a:pt x="4766977" y="1465981"/>
                  <a:pt x="4768998" y="1468675"/>
                </a:cubicBezTo>
                <a:cubicBezTo>
                  <a:pt x="4778710" y="1481624"/>
                  <a:pt x="4774810" y="1487242"/>
                  <a:pt x="4778523" y="1468675"/>
                </a:cubicBezTo>
                <a:cubicBezTo>
                  <a:pt x="4782492" y="1469469"/>
                  <a:pt x="4786382" y="1471056"/>
                  <a:pt x="4790429" y="1471056"/>
                </a:cubicBezTo>
                <a:cubicBezTo>
                  <a:pt x="4794477" y="1471056"/>
                  <a:pt x="4805361" y="1471364"/>
                  <a:pt x="4802336" y="1468675"/>
                </a:cubicBezTo>
                <a:cubicBezTo>
                  <a:pt x="4793050" y="1460421"/>
                  <a:pt x="4768998" y="1452006"/>
                  <a:pt x="4768998" y="1452006"/>
                </a:cubicBezTo>
                <a:cubicBezTo>
                  <a:pt x="4766617" y="1452800"/>
                  <a:pt x="4764099" y="1453265"/>
                  <a:pt x="4761854" y="1454388"/>
                </a:cubicBezTo>
                <a:cubicBezTo>
                  <a:pt x="4759295" y="1455668"/>
                  <a:pt x="4752688" y="1461173"/>
                  <a:pt x="4754711" y="1459150"/>
                </a:cubicBezTo>
                <a:cubicBezTo>
                  <a:pt x="4761469" y="1452392"/>
                  <a:pt x="4768846" y="1446274"/>
                  <a:pt x="4776142" y="1440100"/>
                </a:cubicBezTo>
                <a:cubicBezTo>
                  <a:pt x="4779172" y="1437536"/>
                  <a:pt x="4781874" y="1434123"/>
                  <a:pt x="4785667" y="1432956"/>
                </a:cubicBezTo>
                <a:lnTo>
                  <a:pt x="4801439" y="1431215"/>
                </a:lnTo>
                <a:lnTo>
                  <a:pt x="4799954" y="1452006"/>
                </a:lnTo>
                <a:cubicBezTo>
                  <a:pt x="4803129" y="1450419"/>
                  <a:pt x="4806639" y="1449374"/>
                  <a:pt x="4809479" y="1447244"/>
                </a:cubicBezTo>
                <a:lnTo>
                  <a:pt x="4816647" y="1440076"/>
                </a:lnTo>
                <a:lnTo>
                  <a:pt x="4816670" y="1451145"/>
                </a:lnTo>
                <a:lnTo>
                  <a:pt x="4816825" y="1454134"/>
                </a:lnTo>
                <a:lnTo>
                  <a:pt x="4797573" y="1478200"/>
                </a:lnTo>
                <a:cubicBezTo>
                  <a:pt x="4806304" y="1475025"/>
                  <a:pt x="4815700" y="1473284"/>
                  <a:pt x="4823767" y="1468675"/>
                </a:cubicBezTo>
                <a:cubicBezTo>
                  <a:pt x="4827213" y="1466706"/>
                  <a:pt x="4828320" y="1462156"/>
                  <a:pt x="4830911" y="1459150"/>
                </a:cubicBezTo>
                <a:lnTo>
                  <a:pt x="4866359" y="1416700"/>
                </a:lnTo>
                <a:lnTo>
                  <a:pt x="4869011" y="1437719"/>
                </a:lnTo>
                <a:cubicBezTo>
                  <a:pt x="4886316" y="1391568"/>
                  <a:pt x="4891282" y="1386042"/>
                  <a:pt x="4866396" y="1416656"/>
                </a:cubicBezTo>
                <a:lnTo>
                  <a:pt x="4866359" y="1416700"/>
                </a:lnTo>
                <a:lnTo>
                  <a:pt x="4865920" y="1413226"/>
                </a:lnTo>
                <a:cubicBezTo>
                  <a:pt x="4864637" y="1403496"/>
                  <a:pt x="4863122" y="1392770"/>
                  <a:pt x="4861444" y="1382755"/>
                </a:cubicBezTo>
                <a:lnTo>
                  <a:pt x="4859425" y="1373057"/>
                </a:lnTo>
                <a:lnTo>
                  <a:pt x="4861867" y="1368663"/>
                </a:lnTo>
                <a:cubicBezTo>
                  <a:pt x="4867150" y="1358601"/>
                  <a:pt x="4871392" y="1348025"/>
                  <a:pt x="4876154" y="1337706"/>
                </a:cubicBezTo>
                <a:cubicBezTo>
                  <a:pt x="4875360" y="1332150"/>
                  <a:pt x="4875857" y="1326249"/>
                  <a:pt x="4873773" y="1321038"/>
                </a:cubicBezTo>
                <a:lnTo>
                  <a:pt x="4868545" y="1312673"/>
                </a:lnTo>
                <a:lnTo>
                  <a:pt x="4863416" y="1320029"/>
                </a:lnTo>
                <a:lnTo>
                  <a:pt x="4863910" y="1326370"/>
                </a:lnTo>
                <a:cubicBezTo>
                  <a:pt x="4864591" y="1335292"/>
                  <a:pt x="4864988" y="1341245"/>
                  <a:pt x="4864248" y="1335325"/>
                </a:cubicBezTo>
                <a:lnTo>
                  <a:pt x="4862492" y="1321354"/>
                </a:lnTo>
                <a:lnTo>
                  <a:pt x="4862425" y="1321451"/>
                </a:lnTo>
                <a:lnTo>
                  <a:pt x="4862445" y="1320976"/>
                </a:lnTo>
                <a:lnTo>
                  <a:pt x="4861218" y="1311216"/>
                </a:lnTo>
                <a:cubicBezTo>
                  <a:pt x="4856933" y="1277083"/>
                  <a:pt x="4856537" y="1272360"/>
                  <a:pt x="4861095" y="1284643"/>
                </a:cubicBezTo>
                <a:lnTo>
                  <a:pt x="4863663" y="1291814"/>
                </a:lnTo>
                <a:lnTo>
                  <a:pt x="4864522" y="1271251"/>
                </a:lnTo>
                <a:lnTo>
                  <a:pt x="4868904" y="1227995"/>
                </a:lnTo>
                <a:lnTo>
                  <a:pt x="4869568" y="1235726"/>
                </a:lnTo>
                <a:lnTo>
                  <a:pt x="4873195" y="1241771"/>
                </a:lnTo>
                <a:lnTo>
                  <a:pt x="4873624" y="1248484"/>
                </a:lnTo>
                <a:lnTo>
                  <a:pt x="4876392" y="1247100"/>
                </a:lnTo>
                <a:lnTo>
                  <a:pt x="4873195" y="1241771"/>
                </a:lnTo>
                <a:lnTo>
                  <a:pt x="4872505" y="1230989"/>
                </a:lnTo>
                <a:cubicBezTo>
                  <a:pt x="4871734" y="1221488"/>
                  <a:pt x="4870776" y="1215154"/>
                  <a:pt x="4869568" y="1221439"/>
                </a:cubicBezTo>
                <a:lnTo>
                  <a:pt x="4868904" y="1227995"/>
                </a:lnTo>
                <a:lnTo>
                  <a:pt x="4866616" y="1201359"/>
                </a:lnTo>
                <a:cubicBezTo>
                  <a:pt x="4864915" y="1173234"/>
                  <a:pt x="4866700" y="1160119"/>
                  <a:pt x="4869568" y="1128570"/>
                </a:cubicBezTo>
                <a:cubicBezTo>
                  <a:pt x="4876798" y="1175561"/>
                  <a:pt x="4874710" y="1163934"/>
                  <a:pt x="4871950" y="1140476"/>
                </a:cubicBezTo>
                <a:lnTo>
                  <a:pt x="4869997" y="1122905"/>
                </a:lnTo>
                <a:lnTo>
                  <a:pt x="4870926" y="1110637"/>
                </a:lnTo>
                <a:lnTo>
                  <a:pt x="4871572" y="1103493"/>
                </a:lnTo>
                <a:lnTo>
                  <a:pt x="4875142" y="1108288"/>
                </a:lnTo>
                <a:lnTo>
                  <a:pt x="4877499" y="1112292"/>
                </a:lnTo>
                <a:lnTo>
                  <a:pt x="4879865" y="1149234"/>
                </a:lnTo>
                <a:cubicBezTo>
                  <a:pt x="4881818" y="1186169"/>
                  <a:pt x="4880914" y="1184461"/>
                  <a:pt x="4883856" y="1128570"/>
                </a:cubicBezTo>
                <a:cubicBezTo>
                  <a:pt x="4883062" y="1125395"/>
                  <a:pt x="4882804" y="1122036"/>
                  <a:pt x="4881475" y="1119045"/>
                </a:cubicBezTo>
                <a:lnTo>
                  <a:pt x="4877499" y="1112292"/>
                </a:lnTo>
                <a:lnTo>
                  <a:pt x="4877357" y="1110072"/>
                </a:lnTo>
                <a:lnTo>
                  <a:pt x="4884707" y="1118297"/>
                </a:lnTo>
                <a:lnTo>
                  <a:pt x="4885231" y="1121792"/>
                </a:lnTo>
                <a:cubicBezTo>
                  <a:pt x="4885856" y="1125988"/>
                  <a:pt x="4886237" y="1128570"/>
                  <a:pt x="4886237" y="1128570"/>
                </a:cubicBezTo>
                <a:lnTo>
                  <a:pt x="4890277" y="1124530"/>
                </a:lnTo>
                <a:lnTo>
                  <a:pt x="4898143" y="1133333"/>
                </a:lnTo>
                <a:cubicBezTo>
                  <a:pt x="4905175" y="1130988"/>
                  <a:pt x="4911166" y="1131288"/>
                  <a:pt x="4907668" y="1119045"/>
                </a:cubicBezTo>
                <a:cubicBezTo>
                  <a:pt x="4906882" y="1116293"/>
                  <a:pt x="4903140" y="1113121"/>
                  <a:pt x="4900525" y="1114283"/>
                </a:cubicBezTo>
                <a:lnTo>
                  <a:pt x="4890277" y="1124530"/>
                </a:lnTo>
                <a:lnTo>
                  <a:pt x="4884707" y="1118297"/>
                </a:lnTo>
                <a:lnTo>
                  <a:pt x="4882762" y="1105337"/>
                </a:lnTo>
                <a:cubicBezTo>
                  <a:pt x="4880810" y="1092434"/>
                  <a:pt x="4878428" y="1076956"/>
                  <a:pt x="4876712" y="1066658"/>
                </a:cubicBezTo>
                <a:lnTo>
                  <a:pt x="4875847" y="1063199"/>
                </a:lnTo>
                <a:lnTo>
                  <a:pt x="4878228" y="1045256"/>
                </a:lnTo>
                <a:lnTo>
                  <a:pt x="4881651" y="1033651"/>
                </a:lnTo>
                <a:lnTo>
                  <a:pt x="4884177" y="1035038"/>
                </a:lnTo>
                <a:cubicBezTo>
                  <a:pt x="4886352" y="1037773"/>
                  <a:pt x="4888421" y="1041125"/>
                  <a:pt x="4891000" y="1042845"/>
                </a:cubicBezTo>
                <a:cubicBezTo>
                  <a:pt x="4893088" y="1044237"/>
                  <a:pt x="4895762" y="1044432"/>
                  <a:pt x="4898143" y="1045226"/>
                </a:cubicBezTo>
                <a:cubicBezTo>
                  <a:pt x="4893381" y="1038876"/>
                  <a:pt x="4888937" y="1020078"/>
                  <a:pt x="4883856" y="1026176"/>
                </a:cubicBezTo>
                <a:lnTo>
                  <a:pt x="4881651" y="1033651"/>
                </a:lnTo>
                <a:lnTo>
                  <a:pt x="4876712" y="1030939"/>
                </a:lnTo>
                <a:lnTo>
                  <a:pt x="4874429" y="1034917"/>
                </a:lnTo>
                <a:lnTo>
                  <a:pt x="4876712" y="1023795"/>
                </a:lnTo>
                <a:cubicBezTo>
                  <a:pt x="4880355" y="1018533"/>
                  <a:pt x="4893575" y="1032190"/>
                  <a:pt x="4895762" y="1026176"/>
                </a:cubicBezTo>
                <a:cubicBezTo>
                  <a:pt x="4899193" y="1016740"/>
                  <a:pt x="4889412" y="1007126"/>
                  <a:pt x="4886237" y="997601"/>
                </a:cubicBezTo>
                <a:cubicBezTo>
                  <a:pt x="4879887" y="990457"/>
                  <a:pt x="4870736" y="967295"/>
                  <a:pt x="4867187" y="976170"/>
                </a:cubicBezTo>
                <a:lnTo>
                  <a:pt x="4869869" y="988007"/>
                </a:lnTo>
                <a:lnTo>
                  <a:pt x="4867187" y="983314"/>
                </a:lnTo>
                <a:cubicBezTo>
                  <a:pt x="4864677" y="973274"/>
                  <a:pt x="4865600" y="962677"/>
                  <a:pt x="4864806" y="952358"/>
                </a:cubicBezTo>
                <a:cubicBezTo>
                  <a:pt x="4867183" y="956319"/>
                  <a:pt x="4883634" y="985918"/>
                  <a:pt x="4888618" y="980933"/>
                </a:cubicBezTo>
                <a:cubicBezTo>
                  <a:pt x="4896041" y="973509"/>
                  <a:pt x="4873991" y="960520"/>
                  <a:pt x="4871950" y="952358"/>
                </a:cubicBezTo>
                <a:cubicBezTo>
                  <a:pt x="4870207" y="945385"/>
                  <a:pt x="4869936" y="938105"/>
                  <a:pt x="4869568" y="930926"/>
                </a:cubicBezTo>
                <a:cubicBezTo>
                  <a:pt x="4868348" y="907132"/>
                  <a:pt x="4867187" y="883315"/>
                  <a:pt x="4867187" y="859489"/>
                </a:cubicBezTo>
                <a:cubicBezTo>
                  <a:pt x="4867187" y="843594"/>
                  <a:pt x="4868511" y="891254"/>
                  <a:pt x="4869568" y="907114"/>
                </a:cubicBezTo>
                <a:cubicBezTo>
                  <a:pt x="4870099" y="915073"/>
                  <a:pt x="4871156" y="922989"/>
                  <a:pt x="4871950" y="930926"/>
                </a:cubicBezTo>
                <a:cubicBezTo>
                  <a:pt x="4873537" y="923782"/>
                  <a:pt x="4875321" y="916680"/>
                  <a:pt x="4876712" y="909495"/>
                </a:cubicBezTo>
                <a:lnTo>
                  <a:pt x="4876877" y="908588"/>
                </a:lnTo>
                <a:lnTo>
                  <a:pt x="4879093" y="904733"/>
                </a:lnTo>
                <a:cubicBezTo>
                  <a:pt x="4882175" y="902972"/>
                  <a:pt x="4885443" y="907908"/>
                  <a:pt x="4888618" y="909495"/>
                </a:cubicBezTo>
                <a:cubicBezTo>
                  <a:pt x="4889412" y="894414"/>
                  <a:pt x="4892308" y="879296"/>
                  <a:pt x="4891000" y="864251"/>
                </a:cubicBezTo>
                <a:lnTo>
                  <a:pt x="4889811" y="862666"/>
                </a:lnTo>
                <a:lnTo>
                  <a:pt x="4892191" y="852516"/>
                </a:lnTo>
                <a:lnTo>
                  <a:pt x="4893239" y="846195"/>
                </a:lnTo>
                <a:lnTo>
                  <a:pt x="4895762" y="847583"/>
                </a:lnTo>
                <a:cubicBezTo>
                  <a:pt x="4896637" y="847000"/>
                  <a:pt x="4896078" y="844546"/>
                  <a:pt x="4894736" y="841176"/>
                </a:cubicBezTo>
                <a:lnTo>
                  <a:pt x="4894242" y="840149"/>
                </a:lnTo>
                <a:lnTo>
                  <a:pt x="4898143" y="816626"/>
                </a:lnTo>
                <a:cubicBezTo>
                  <a:pt x="4898682" y="809614"/>
                  <a:pt x="4896497" y="816308"/>
                  <a:pt x="4893781" y="826468"/>
                </a:cubicBezTo>
                <a:lnTo>
                  <a:pt x="4891709" y="834881"/>
                </a:lnTo>
                <a:lnTo>
                  <a:pt x="4889012" y="829272"/>
                </a:lnTo>
                <a:cubicBezTo>
                  <a:pt x="4884498" y="820775"/>
                  <a:pt x="4879456" y="812428"/>
                  <a:pt x="4879093" y="811864"/>
                </a:cubicBezTo>
                <a:cubicBezTo>
                  <a:pt x="4866873" y="792854"/>
                  <a:pt x="4859722" y="790715"/>
                  <a:pt x="4879093" y="802339"/>
                </a:cubicBezTo>
                <a:cubicBezTo>
                  <a:pt x="4879887" y="797576"/>
                  <a:pt x="4882646" y="792735"/>
                  <a:pt x="4881475" y="788051"/>
                </a:cubicBezTo>
                <a:cubicBezTo>
                  <a:pt x="4880781" y="785275"/>
                  <a:pt x="4876355" y="785313"/>
                  <a:pt x="4874331" y="783289"/>
                </a:cubicBezTo>
                <a:cubicBezTo>
                  <a:pt x="4871525" y="780483"/>
                  <a:pt x="4869568" y="776939"/>
                  <a:pt x="4867187" y="773764"/>
                </a:cubicBezTo>
                <a:cubicBezTo>
                  <a:pt x="4868775" y="770589"/>
                  <a:pt x="4868996" y="766208"/>
                  <a:pt x="4871950" y="764239"/>
                </a:cubicBezTo>
                <a:lnTo>
                  <a:pt x="4881747" y="759159"/>
                </a:lnTo>
                <a:lnTo>
                  <a:pt x="4883856" y="783289"/>
                </a:lnTo>
                <a:cubicBezTo>
                  <a:pt x="4885064" y="788727"/>
                  <a:pt x="4884779" y="783035"/>
                  <a:pt x="4884632" y="774662"/>
                </a:cubicBezTo>
                <a:lnTo>
                  <a:pt x="4885774" y="757071"/>
                </a:lnTo>
                <a:lnTo>
                  <a:pt x="4889548" y="755115"/>
                </a:lnTo>
                <a:cubicBezTo>
                  <a:pt x="4904514" y="749468"/>
                  <a:pt x="4910335" y="752427"/>
                  <a:pt x="4895762" y="747570"/>
                </a:cubicBezTo>
                <a:cubicBezTo>
                  <a:pt x="4892587" y="748364"/>
                  <a:pt x="4887272" y="746846"/>
                  <a:pt x="4886237" y="749951"/>
                </a:cubicBezTo>
                <a:lnTo>
                  <a:pt x="4885774" y="757071"/>
                </a:lnTo>
                <a:lnTo>
                  <a:pt x="4881747" y="759159"/>
                </a:lnTo>
                <a:lnTo>
                  <a:pt x="4881477" y="756061"/>
                </a:lnTo>
                <a:cubicBezTo>
                  <a:pt x="4881476" y="746880"/>
                  <a:pt x="4881872" y="737648"/>
                  <a:pt x="4881475" y="728520"/>
                </a:cubicBezTo>
                <a:lnTo>
                  <a:pt x="4881160" y="725793"/>
                </a:lnTo>
                <a:lnTo>
                  <a:pt x="4886237" y="733283"/>
                </a:lnTo>
                <a:cubicBezTo>
                  <a:pt x="4896284" y="736632"/>
                  <a:pt x="4880955" y="712751"/>
                  <a:pt x="4879093" y="702326"/>
                </a:cubicBezTo>
                <a:cubicBezTo>
                  <a:pt x="4878037" y="696414"/>
                  <a:pt x="4876575" y="684494"/>
                  <a:pt x="4875512" y="675547"/>
                </a:cubicBezTo>
                <a:lnTo>
                  <a:pt x="4874408" y="666226"/>
                </a:lnTo>
                <a:lnTo>
                  <a:pt x="4875282" y="661870"/>
                </a:lnTo>
                <a:cubicBezTo>
                  <a:pt x="4875798" y="657104"/>
                  <a:pt x="4876393" y="650742"/>
                  <a:pt x="4876712" y="647558"/>
                </a:cubicBezTo>
                <a:lnTo>
                  <a:pt x="4879093" y="623745"/>
                </a:lnTo>
                <a:cubicBezTo>
                  <a:pt x="4883062" y="626920"/>
                  <a:pt x="4888046" y="629134"/>
                  <a:pt x="4891000" y="633270"/>
                </a:cubicBezTo>
                <a:cubicBezTo>
                  <a:pt x="4896158" y="640491"/>
                  <a:pt x="4899410" y="648926"/>
                  <a:pt x="4902906" y="657083"/>
                </a:cubicBezTo>
                <a:cubicBezTo>
                  <a:pt x="4904195" y="660091"/>
                  <a:pt x="4904388" y="663461"/>
                  <a:pt x="4905287" y="666608"/>
                </a:cubicBezTo>
                <a:cubicBezTo>
                  <a:pt x="4905976" y="669021"/>
                  <a:pt x="4908189" y="676206"/>
                  <a:pt x="4907668" y="673751"/>
                </a:cubicBezTo>
                <a:cubicBezTo>
                  <a:pt x="4901594" y="645116"/>
                  <a:pt x="4894968" y="616601"/>
                  <a:pt x="4888618" y="588026"/>
                </a:cubicBezTo>
                <a:lnTo>
                  <a:pt x="4883080" y="532647"/>
                </a:lnTo>
                <a:lnTo>
                  <a:pt x="4883856" y="509445"/>
                </a:lnTo>
                <a:lnTo>
                  <a:pt x="4880074" y="464061"/>
                </a:lnTo>
                <a:lnTo>
                  <a:pt x="4885096" y="438947"/>
                </a:lnTo>
                <a:lnTo>
                  <a:pt x="4886650" y="444119"/>
                </a:lnTo>
                <a:cubicBezTo>
                  <a:pt x="4891466" y="459777"/>
                  <a:pt x="4891257" y="456574"/>
                  <a:pt x="4914812" y="521351"/>
                </a:cubicBezTo>
                <a:cubicBezTo>
                  <a:pt x="4927378" y="555908"/>
                  <a:pt x="4897349" y="449914"/>
                  <a:pt x="4888618" y="414195"/>
                </a:cubicBezTo>
                <a:cubicBezTo>
                  <a:pt x="4887824" y="420545"/>
                  <a:pt x="4887362" y="426945"/>
                  <a:pt x="4886237" y="433245"/>
                </a:cubicBezTo>
                <a:lnTo>
                  <a:pt x="4885096" y="438947"/>
                </a:lnTo>
                <a:lnTo>
                  <a:pt x="4882972" y="431872"/>
                </a:lnTo>
                <a:lnTo>
                  <a:pt x="4887130" y="408791"/>
                </a:lnTo>
                <a:cubicBezTo>
                  <a:pt x="4888335" y="401232"/>
                  <a:pt x="4889366" y="393527"/>
                  <a:pt x="4890362" y="384204"/>
                </a:cubicBezTo>
                <a:lnTo>
                  <a:pt x="4891630" y="369797"/>
                </a:lnTo>
                <a:lnTo>
                  <a:pt x="4888763" y="370752"/>
                </a:lnTo>
                <a:lnTo>
                  <a:pt x="4888618" y="373714"/>
                </a:lnTo>
                <a:cubicBezTo>
                  <a:pt x="4887539" y="376518"/>
                  <a:pt x="4885826" y="376614"/>
                  <a:pt x="4883858" y="375172"/>
                </a:cubicBezTo>
                <a:lnTo>
                  <a:pt x="4882084" y="372979"/>
                </a:lnTo>
                <a:lnTo>
                  <a:pt x="4879086" y="373978"/>
                </a:lnTo>
                <a:lnTo>
                  <a:pt x="4876678" y="372774"/>
                </a:lnTo>
                <a:lnTo>
                  <a:pt x="4876712" y="373714"/>
                </a:lnTo>
                <a:lnTo>
                  <a:pt x="4876370" y="399716"/>
                </a:lnTo>
                <a:lnTo>
                  <a:pt x="4875658" y="399867"/>
                </a:lnTo>
                <a:lnTo>
                  <a:pt x="4875528" y="396939"/>
                </a:lnTo>
                <a:cubicBezTo>
                  <a:pt x="4875168" y="388009"/>
                  <a:pt x="4874806" y="382053"/>
                  <a:pt x="4874331" y="388001"/>
                </a:cubicBezTo>
                <a:lnTo>
                  <a:pt x="4873658" y="398096"/>
                </a:lnTo>
                <a:lnTo>
                  <a:pt x="4867187" y="385620"/>
                </a:lnTo>
                <a:cubicBezTo>
                  <a:pt x="4865330" y="381163"/>
                  <a:pt x="4866132" y="375975"/>
                  <a:pt x="4864806" y="371333"/>
                </a:cubicBezTo>
                <a:cubicBezTo>
                  <a:pt x="4862943" y="364812"/>
                  <a:pt x="4860468" y="358457"/>
                  <a:pt x="4857662" y="352283"/>
                </a:cubicBezTo>
                <a:cubicBezTo>
                  <a:pt x="4856478" y="349678"/>
                  <a:pt x="4851620" y="347699"/>
                  <a:pt x="4852900" y="345139"/>
                </a:cubicBezTo>
                <a:cubicBezTo>
                  <a:pt x="4853461" y="344017"/>
                  <a:pt x="4854670" y="344365"/>
                  <a:pt x="4856027" y="345117"/>
                </a:cubicBezTo>
                <a:cubicBezTo>
                  <a:pt x="4857384" y="345869"/>
                  <a:pt x="4858889" y="347026"/>
                  <a:pt x="4860043" y="347520"/>
                </a:cubicBezTo>
                <a:lnTo>
                  <a:pt x="4864953" y="349975"/>
                </a:lnTo>
                <a:lnTo>
                  <a:pt x="4865000" y="349182"/>
                </a:lnTo>
                <a:cubicBezTo>
                  <a:pt x="4865981" y="346353"/>
                  <a:pt x="4867292" y="342661"/>
                  <a:pt x="4867180" y="340640"/>
                </a:cubicBezTo>
                <a:cubicBezTo>
                  <a:pt x="4866601" y="330216"/>
                  <a:pt x="4864005" y="320003"/>
                  <a:pt x="4862418" y="309684"/>
                </a:cubicBezTo>
                <a:cubicBezTo>
                  <a:pt x="4848512" y="347926"/>
                  <a:pt x="4848377" y="355339"/>
                  <a:pt x="4857655" y="281109"/>
                </a:cubicBezTo>
                <a:cubicBezTo>
                  <a:pt x="4858765" y="272228"/>
                  <a:pt x="4857317" y="290064"/>
                  <a:pt x="4856189" y="304559"/>
                </a:cubicBezTo>
                <a:lnTo>
                  <a:pt x="4855476" y="314123"/>
                </a:lnTo>
                <a:lnTo>
                  <a:pt x="4855274" y="314446"/>
                </a:lnTo>
                <a:cubicBezTo>
                  <a:pt x="4854888" y="315140"/>
                  <a:pt x="4855221" y="317620"/>
                  <a:pt x="4855274" y="316828"/>
                </a:cubicBezTo>
                <a:lnTo>
                  <a:pt x="4855476" y="314123"/>
                </a:lnTo>
                <a:lnTo>
                  <a:pt x="4867180" y="295396"/>
                </a:lnTo>
                <a:cubicBezTo>
                  <a:pt x="4869264" y="290185"/>
                  <a:pt x="4868767" y="284284"/>
                  <a:pt x="4869561" y="278728"/>
                </a:cubicBezTo>
                <a:cubicBezTo>
                  <a:pt x="4864799" y="268409"/>
                  <a:pt x="4860557" y="257833"/>
                  <a:pt x="4855274" y="247771"/>
                </a:cubicBezTo>
                <a:lnTo>
                  <a:pt x="4852833" y="243377"/>
                </a:lnTo>
                <a:lnTo>
                  <a:pt x="4854851" y="233679"/>
                </a:lnTo>
                <a:cubicBezTo>
                  <a:pt x="4856529" y="223664"/>
                  <a:pt x="4858044" y="212938"/>
                  <a:pt x="4859327" y="203208"/>
                </a:cubicBezTo>
                <a:lnTo>
                  <a:pt x="4859766" y="199734"/>
                </a:lnTo>
                <a:lnTo>
                  <a:pt x="4859803" y="199779"/>
                </a:lnTo>
                <a:cubicBezTo>
                  <a:pt x="4884689" y="230392"/>
                  <a:pt x="4879723" y="224866"/>
                  <a:pt x="4862418" y="178715"/>
                </a:cubicBezTo>
                <a:lnTo>
                  <a:pt x="4859766" y="199734"/>
                </a:lnTo>
                <a:lnTo>
                  <a:pt x="4824318" y="157284"/>
                </a:lnTo>
                <a:cubicBezTo>
                  <a:pt x="4821727" y="154278"/>
                  <a:pt x="4820620" y="149728"/>
                  <a:pt x="4817174" y="147759"/>
                </a:cubicBezTo>
                <a:cubicBezTo>
                  <a:pt x="4809107" y="143150"/>
                  <a:pt x="4799711" y="141409"/>
                  <a:pt x="4790980" y="138234"/>
                </a:cubicBezTo>
                <a:lnTo>
                  <a:pt x="4810233" y="162300"/>
                </a:lnTo>
                <a:lnTo>
                  <a:pt x="4810077" y="165289"/>
                </a:lnTo>
                <a:lnTo>
                  <a:pt x="4810054" y="176358"/>
                </a:lnTo>
                <a:lnTo>
                  <a:pt x="4802886" y="169190"/>
                </a:lnTo>
                <a:cubicBezTo>
                  <a:pt x="4800046" y="167060"/>
                  <a:pt x="4796536" y="166015"/>
                  <a:pt x="4793361" y="164428"/>
                </a:cubicBezTo>
                <a:lnTo>
                  <a:pt x="4794847" y="185220"/>
                </a:lnTo>
                <a:lnTo>
                  <a:pt x="4779074" y="183478"/>
                </a:lnTo>
                <a:cubicBezTo>
                  <a:pt x="4775281" y="182311"/>
                  <a:pt x="4772579" y="178898"/>
                  <a:pt x="4769549" y="176334"/>
                </a:cubicBezTo>
                <a:cubicBezTo>
                  <a:pt x="4762253" y="170160"/>
                  <a:pt x="4754876" y="164042"/>
                  <a:pt x="4748118" y="157284"/>
                </a:cubicBezTo>
                <a:cubicBezTo>
                  <a:pt x="4746095" y="155261"/>
                  <a:pt x="4752702" y="160766"/>
                  <a:pt x="4755261" y="162046"/>
                </a:cubicBezTo>
                <a:cubicBezTo>
                  <a:pt x="4757506" y="163169"/>
                  <a:pt x="4760024" y="163634"/>
                  <a:pt x="4762405" y="164428"/>
                </a:cubicBezTo>
                <a:cubicBezTo>
                  <a:pt x="4762405" y="164428"/>
                  <a:pt x="4786457" y="156013"/>
                  <a:pt x="4795743" y="147759"/>
                </a:cubicBezTo>
                <a:cubicBezTo>
                  <a:pt x="4798768" y="145070"/>
                  <a:pt x="4787884" y="145378"/>
                  <a:pt x="4783836" y="145378"/>
                </a:cubicBezTo>
                <a:cubicBezTo>
                  <a:pt x="4779789" y="145378"/>
                  <a:pt x="4775899" y="146965"/>
                  <a:pt x="4771930" y="147759"/>
                </a:cubicBezTo>
                <a:cubicBezTo>
                  <a:pt x="4768217" y="129192"/>
                  <a:pt x="4772117" y="134810"/>
                  <a:pt x="4762405" y="147759"/>
                </a:cubicBezTo>
                <a:cubicBezTo>
                  <a:pt x="4760384" y="150453"/>
                  <a:pt x="4757642" y="152522"/>
                  <a:pt x="4755261" y="154903"/>
                </a:cubicBezTo>
                <a:cubicBezTo>
                  <a:pt x="4752880" y="150934"/>
                  <a:pt x="4752181" y="145212"/>
                  <a:pt x="4748118" y="142996"/>
                </a:cubicBezTo>
                <a:cubicBezTo>
                  <a:pt x="4742500" y="139931"/>
                  <a:pt x="4733825" y="144896"/>
                  <a:pt x="4729068" y="140615"/>
                </a:cubicBezTo>
                <a:lnTo>
                  <a:pt x="4725543" y="126518"/>
                </a:lnTo>
                <a:lnTo>
                  <a:pt x="4736843" y="133588"/>
                </a:lnTo>
                <a:cubicBezTo>
                  <a:pt x="4750544" y="142234"/>
                  <a:pt x="4729056" y="128013"/>
                  <a:pt x="4710018" y="104896"/>
                </a:cubicBezTo>
                <a:cubicBezTo>
                  <a:pt x="4707937" y="102370"/>
                  <a:pt x="4708430" y="98546"/>
                  <a:pt x="4707636" y="95371"/>
                </a:cubicBezTo>
                <a:close/>
                <a:moveTo>
                  <a:pt x="1775070" y="95320"/>
                </a:moveTo>
                <a:cubicBezTo>
                  <a:pt x="1782112" y="95290"/>
                  <a:pt x="1792609" y="95510"/>
                  <a:pt x="1787901" y="95504"/>
                </a:cubicBezTo>
                <a:lnTo>
                  <a:pt x="1774438" y="95352"/>
                </a:lnTo>
                <a:close/>
                <a:moveTo>
                  <a:pt x="1638868" y="93058"/>
                </a:moveTo>
                <a:lnTo>
                  <a:pt x="1709498" y="94343"/>
                </a:lnTo>
                <a:cubicBezTo>
                  <a:pt x="1736389" y="94806"/>
                  <a:pt x="1754813" y="95095"/>
                  <a:pt x="1767102" y="95269"/>
                </a:cubicBezTo>
                <a:lnTo>
                  <a:pt x="1774438" y="95352"/>
                </a:lnTo>
                <a:lnTo>
                  <a:pt x="1769432" y="95609"/>
                </a:lnTo>
                <a:cubicBezTo>
                  <a:pt x="1770512" y="96004"/>
                  <a:pt x="1784378" y="96884"/>
                  <a:pt x="1829693" y="98721"/>
                </a:cubicBezTo>
                <a:cubicBezTo>
                  <a:pt x="2050678" y="107680"/>
                  <a:pt x="1937880" y="100642"/>
                  <a:pt x="2051943" y="108246"/>
                </a:cubicBezTo>
                <a:lnTo>
                  <a:pt x="2178943" y="111421"/>
                </a:lnTo>
                <a:lnTo>
                  <a:pt x="2199128" y="111998"/>
                </a:lnTo>
                <a:lnTo>
                  <a:pt x="2195871" y="112260"/>
                </a:lnTo>
                <a:cubicBezTo>
                  <a:pt x="2179289" y="113599"/>
                  <a:pt x="2162885" y="115715"/>
                  <a:pt x="2147193" y="120946"/>
                </a:cubicBezTo>
                <a:cubicBezTo>
                  <a:pt x="2136081" y="124650"/>
                  <a:pt x="2125171" y="129140"/>
                  <a:pt x="2114160" y="133237"/>
                </a:cubicBezTo>
                <a:lnTo>
                  <a:pt x="2096699" y="138393"/>
                </a:lnTo>
                <a:lnTo>
                  <a:pt x="2086849" y="137379"/>
                </a:lnTo>
                <a:cubicBezTo>
                  <a:pt x="2078376" y="136506"/>
                  <a:pt x="2069909" y="135977"/>
                  <a:pt x="2061468" y="136821"/>
                </a:cubicBezTo>
                <a:cubicBezTo>
                  <a:pt x="2058138" y="137154"/>
                  <a:pt x="2061255" y="139046"/>
                  <a:pt x="2066027" y="140703"/>
                </a:cubicBezTo>
                <a:lnTo>
                  <a:pt x="2071600" y="141652"/>
                </a:lnTo>
                <a:lnTo>
                  <a:pt x="2058293" y="143171"/>
                </a:lnTo>
                <a:cubicBezTo>
                  <a:pt x="2039854" y="106293"/>
                  <a:pt x="2054503" y="129893"/>
                  <a:pt x="2009348" y="142806"/>
                </a:cubicBezTo>
                <a:lnTo>
                  <a:pt x="2005440" y="143189"/>
                </a:lnTo>
                <a:lnTo>
                  <a:pt x="2009721" y="141748"/>
                </a:lnTo>
                <a:cubicBezTo>
                  <a:pt x="2009572" y="139157"/>
                  <a:pt x="1998626" y="135982"/>
                  <a:pt x="1991618" y="133646"/>
                </a:cubicBezTo>
                <a:lnTo>
                  <a:pt x="1977840" y="132662"/>
                </a:lnTo>
                <a:lnTo>
                  <a:pt x="1958287" y="128137"/>
                </a:lnTo>
                <a:lnTo>
                  <a:pt x="1956471" y="128355"/>
                </a:lnTo>
                <a:lnTo>
                  <a:pt x="1956629" y="128137"/>
                </a:lnTo>
                <a:cubicBezTo>
                  <a:pt x="1961942" y="125740"/>
                  <a:pt x="1968864" y="123592"/>
                  <a:pt x="1972568" y="120946"/>
                </a:cubicBezTo>
                <a:cubicBezTo>
                  <a:pt x="1960926" y="123063"/>
                  <a:pt x="1949455" y="126601"/>
                  <a:pt x="1937643" y="127296"/>
                </a:cubicBezTo>
                <a:cubicBezTo>
                  <a:pt x="1931217" y="127674"/>
                  <a:pt x="1923538" y="120000"/>
                  <a:pt x="1918593" y="124121"/>
                </a:cubicBezTo>
                <a:lnTo>
                  <a:pt x="1913631" y="131489"/>
                </a:lnTo>
                <a:lnTo>
                  <a:pt x="1909068" y="127296"/>
                </a:lnTo>
                <a:lnTo>
                  <a:pt x="1879237" y="126479"/>
                </a:lnTo>
                <a:lnTo>
                  <a:pt x="1877318" y="124121"/>
                </a:lnTo>
                <a:cubicBezTo>
                  <a:pt x="1872734" y="121424"/>
                  <a:pt x="1867448" y="122014"/>
                  <a:pt x="1861982" y="123380"/>
                </a:cubicBezTo>
                <a:lnTo>
                  <a:pt x="1855892" y="124833"/>
                </a:lnTo>
                <a:lnTo>
                  <a:pt x="1855903" y="117602"/>
                </a:lnTo>
                <a:lnTo>
                  <a:pt x="1852264" y="121571"/>
                </a:lnTo>
                <a:lnTo>
                  <a:pt x="1848613" y="125640"/>
                </a:lnTo>
                <a:lnTo>
                  <a:pt x="1852109" y="125735"/>
                </a:lnTo>
                <a:lnTo>
                  <a:pt x="1847551" y="126823"/>
                </a:lnTo>
                <a:lnTo>
                  <a:pt x="1840420" y="134769"/>
                </a:lnTo>
                <a:lnTo>
                  <a:pt x="1851081" y="135073"/>
                </a:lnTo>
                <a:lnTo>
                  <a:pt x="1848743" y="139996"/>
                </a:lnTo>
                <a:lnTo>
                  <a:pt x="1837354" y="143897"/>
                </a:lnTo>
                <a:lnTo>
                  <a:pt x="1823343" y="139996"/>
                </a:lnTo>
                <a:lnTo>
                  <a:pt x="1801088" y="137145"/>
                </a:lnTo>
                <a:lnTo>
                  <a:pt x="1803963" y="133727"/>
                </a:lnTo>
                <a:lnTo>
                  <a:pt x="1826551" y="134373"/>
                </a:lnTo>
                <a:lnTo>
                  <a:pt x="1818786" y="130059"/>
                </a:lnTo>
                <a:lnTo>
                  <a:pt x="1832868" y="130121"/>
                </a:lnTo>
                <a:lnTo>
                  <a:pt x="1836947" y="127890"/>
                </a:lnTo>
                <a:lnTo>
                  <a:pt x="1817320" y="129244"/>
                </a:lnTo>
                <a:lnTo>
                  <a:pt x="1818786" y="130059"/>
                </a:lnTo>
                <a:lnTo>
                  <a:pt x="1813932" y="130037"/>
                </a:lnTo>
                <a:lnTo>
                  <a:pt x="1811502" y="129645"/>
                </a:lnTo>
                <a:lnTo>
                  <a:pt x="1807144" y="129946"/>
                </a:lnTo>
                <a:lnTo>
                  <a:pt x="1807888" y="129062"/>
                </a:lnTo>
                <a:lnTo>
                  <a:pt x="1794768" y="126946"/>
                </a:lnTo>
                <a:lnTo>
                  <a:pt x="1787364" y="128595"/>
                </a:lnTo>
                <a:lnTo>
                  <a:pt x="1787124" y="129206"/>
                </a:lnTo>
                <a:lnTo>
                  <a:pt x="1788025" y="130851"/>
                </a:lnTo>
                <a:lnTo>
                  <a:pt x="1786424" y="128804"/>
                </a:lnTo>
                <a:lnTo>
                  <a:pt x="1776775" y="130953"/>
                </a:lnTo>
                <a:lnTo>
                  <a:pt x="1775950" y="131549"/>
                </a:lnTo>
                <a:lnTo>
                  <a:pt x="1774606" y="131437"/>
                </a:lnTo>
                <a:lnTo>
                  <a:pt x="1769706" y="132528"/>
                </a:lnTo>
                <a:lnTo>
                  <a:pt x="1775109" y="132155"/>
                </a:lnTo>
                <a:lnTo>
                  <a:pt x="1771678" y="134631"/>
                </a:lnTo>
                <a:lnTo>
                  <a:pt x="1753493" y="133646"/>
                </a:lnTo>
                <a:lnTo>
                  <a:pt x="1757315" y="133382"/>
                </a:lnTo>
                <a:lnTo>
                  <a:pt x="1736839" y="133305"/>
                </a:lnTo>
                <a:lnTo>
                  <a:pt x="1713956" y="142402"/>
                </a:lnTo>
                <a:lnTo>
                  <a:pt x="1709146" y="143531"/>
                </a:lnTo>
                <a:lnTo>
                  <a:pt x="1708558" y="143975"/>
                </a:lnTo>
                <a:lnTo>
                  <a:pt x="1707630" y="143887"/>
                </a:lnTo>
                <a:lnTo>
                  <a:pt x="1683643" y="149521"/>
                </a:lnTo>
                <a:cubicBezTo>
                  <a:pt x="1683303" y="149490"/>
                  <a:pt x="1682637" y="147292"/>
                  <a:pt x="1681705" y="143863"/>
                </a:cubicBezTo>
                <a:lnTo>
                  <a:pt x="1680471" y="139307"/>
                </a:lnTo>
                <a:lnTo>
                  <a:pt x="1692916" y="137920"/>
                </a:lnTo>
                <a:lnTo>
                  <a:pt x="1690444" y="134384"/>
                </a:lnTo>
                <a:lnTo>
                  <a:pt x="1688310" y="128136"/>
                </a:lnTo>
                <a:lnTo>
                  <a:pt x="1681586" y="127416"/>
                </a:lnTo>
                <a:lnTo>
                  <a:pt x="1680621" y="128088"/>
                </a:lnTo>
                <a:lnTo>
                  <a:pt x="1677596" y="129034"/>
                </a:lnTo>
                <a:lnTo>
                  <a:pt x="1678172" y="130821"/>
                </a:lnTo>
                <a:lnTo>
                  <a:pt x="1680471" y="139307"/>
                </a:lnTo>
                <a:lnTo>
                  <a:pt x="1675945" y="139811"/>
                </a:lnTo>
                <a:cubicBezTo>
                  <a:pt x="1653435" y="142431"/>
                  <a:pt x="1653464" y="142620"/>
                  <a:pt x="1638789" y="143683"/>
                </a:cubicBezTo>
                <a:lnTo>
                  <a:pt x="1614998" y="145363"/>
                </a:lnTo>
                <a:lnTo>
                  <a:pt x="1610962" y="144670"/>
                </a:lnTo>
                <a:lnTo>
                  <a:pt x="1590659" y="143618"/>
                </a:lnTo>
                <a:lnTo>
                  <a:pt x="1588393" y="136821"/>
                </a:lnTo>
                <a:lnTo>
                  <a:pt x="1593326" y="135279"/>
                </a:lnTo>
                <a:lnTo>
                  <a:pt x="1582043" y="133296"/>
                </a:lnTo>
                <a:lnTo>
                  <a:pt x="1567922" y="133649"/>
                </a:lnTo>
                <a:lnTo>
                  <a:pt x="1582485" y="128578"/>
                </a:lnTo>
                <a:lnTo>
                  <a:pt x="1583891" y="127858"/>
                </a:lnTo>
                <a:lnTo>
                  <a:pt x="1580682" y="127502"/>
                </a:lnTo>
                <a:lnTo>
                  <a:pt x="1571344" y="127431"/>
                </a:lnTo>
                <a:lnTo>
                  <a:pt x="1569350" y="129242"/>
                </a:lnTo>
                <a:lnTo>
                  <a:pt x="1561728" y="133804"/>
                </a:lnTo>
                <a:lnTo>
                  <a:pt x="1494472" y="135485"/>
                </a:lnTo>
                <a:lnTo>
                  <a:pt x="1510251" y="122747"/>
                </a:lnTo>
                <a:cubicBezTo>
                  <a:pt x="1516661" y="119667"/>
                  <a:pt x="1524291" y="118126"/>
                  <a:pt x="1535081" y="117857"/>
                </a:cubicBezTo>
                <a:cubicBezTo>
                  <a:pt x="1545870" y="117588"/>
                  <a:pt x="1559820" y="118591"/>
                  <a:pt x="1578868" y="120596"/>
                </a:cubicBezTo>
                <a:lnTo>
                  <a:pt x="1574856" y="124240"/>
                </a:lnTo>
                <a:lnTo>
                  <a:pt x="1597180" y="121051"/>
                </a:lnTo>
                <a:lnTo>
                  <a:pt x="1604268" y="117421"/>
                </a:lnTo>
                <a:lnTo>
                  <a:pt x="1604948" y="117931"/>
                </a:lnTo>
                <a:lnTo>
                  <a:pt x="1615253" y="113512"/>
                </a:lnTo>
                <a:lnTo>
                  <a:pt x="1617443" y="112856"/>
                </a:lnTo>
                <a:lnTo>
                  <a:pt x="1597918" y="104721"/>
                </a:lnTo>
                <a:lnTo>
                  <a:pt x="1594743" y="101546"/>
                </a:lnTo>
                <a:lnTo>
                  <a:pt x="1632843" y="98371"/>
                </a:lnTo>
                <a:cubicBezTo>
                  <a:pt x="1638135" y="99429"/>
                  <a:pt x="1643376" y="100783"/>
                  <a:pt x="1648718" y="101546"/>
                </a:cubicBezTo>
                <a:lnTo>
                  <a:pt x="1662541" y="102310"/>
                </a:lnTo>
                <a:lnTo>
                  <a:pt x="1650197" y="95789"/>
                </a:lnTo>
                <a:close/>
                <a:moveTo>
                  <a:pt x="4850511" y="92990"/>
                </a:moveTo>
                <a:cubicBezTo>
                  <a:pt x="4846955" y="90027"/>
                  <a:pt x="4858449" y="97753"/>
                  <a:pt x="4862418" y="100134"/>
                </a:cubicBezTo>
                <a:lnTo>
                  <a:pt x="4866572" y="100738"/>
                </a:lnTo>
                <a:lnTo>
                  <a:pt x="4866835" y="104862"/>
                </a:lnTo>
                <a:close/>
                <a:moveTo>
                  <a:pt x="2885265" y="92568"/>
                </a:moveTo>
                <a:cubicBezTo>
                  <a:pt x="2890843" y="92081"/>
                  <a:pt x="2896460" y="92704"/>
                  <a:pt x="2902843" y="95896"/>
                </a:cubicBezTo>
                <a:lnTo>
                  <a:pt x="2905693" y="96583"/>
                </a:lnTo>
                <a:lnTo>
                  <a:pt x="2867918" y="95896"/>
                </a:lnTo>
                <a:cubicBezTo>
                  <a:pt x="2874147" y="94650"/>
                  <a:pt x="2879687" y="93054"/>
                  <a:pt x="2885265" y="92568"/>
                </a:cubicBezTo>
                <a:close/>
                <a:moveTo>
                  <a:pt x="4417050" y="92565"/>
                </a:moveTo>
                <a:cubicBezTo>
                  <a:pt x="4426951" y="92488"/>
                  <a:pt x="4414655" y="92769"/>
                  <a:pt x="4406733" y="92736"/>
                </a:cubicBezTo>
                <a:lnTo>
                  <a:pt x="4406595" y="92692"/>
                </a:lnTo>
                <a:close/>
                <a:moveTo>
                  <a:pt x="1585218" y="92021"/>
                </a:moveTo>
                <a:lnTo>
                  <a:pt x="1594743" y="101546"/>
                </a:lnTo>
                <a:lnTo>
                  <a:pt x="1556643" y="104721"/>
                </a:lnTo>
                <a:cubicBezTo>
                  <a:pt x="1552304" y="105186"/>
                  <a:pt x="1548306" y="107803"/>
                  <a:pt x="1543943" y="107896"/>
                </a:cubicBezTo>
                <a:lnTo>
                  <a:pt x="1455090" y="108883"/>
                </a:lnTo>
                <a:lnTo>
                  <a:pt x="1464454" y="105729"/>
                </a:lnTo>
                <a:cubicBezTo>
                  <a:pt x="1472807" y="102621"/>
                  <a:pt x="1481199" y="99705"/>
                  <a:pt x="1489968" y="98371"/>
                </a:cubicBezTo>
                <a:cubicBezTo>
                  <a:pt x="1521426" y="93584"/>
                  <a:pt x="1553468" y="94138"/>
                  <a:pt x="1585218" y="92021"/>
                </a:cubicBezTo>
                <a:close/>
                <a:moveTo>
                  <a:pt x="508245" y="91795"/>
                </a:moveTo>
                <a:cubicBezTo>
                  <a:pt x="515287" y="91766"/>
                  <a:pt x="525784" y="91985"/>
                  <a:pt x="521076" y="91979"/>
                </a:cubicBezTo>
                <a:lnTo>
                  <a:pt x="507614" y="91827"/>
                </a:lnTo>
                <a:close/>
                <a:moveTo>
                  <a:pt x="372102" y="89547"/>
                </a:moveTo>
                <a:lnTo>
                  <a:pt x="395696" y="89985"/>
                </a:lnTo>
                <a:cubicBezTo>
                  <a:pt x="449607" y="90963"/>
                  <a:pt x="481843" y="91483"/>
                  <a:pt x="500277" y="91744"/>
                </a:cubicBezTo>
                <a:lnTo>
                  <a:pt x="507614" y="91827"/>
                </a:lnTo>
                <a:lnTo>
                  <a:pt x="502607" y="92084"/>
                </a:lnTo>
                <a:cubicBezTo>
                  <a:pt x="503687" y="92479"/>
                  <a:pt x="517553" y="93359"/>
                  <a:pt x="562868" y="95196"/>
                </a:cubicBezTo>
                <a:cubicBezTo>
                  <a:pt x="783853" y="104155"/>
                  <a:pt x="671055" y="97117"/>
                  <a:pt x="785118" y="104721"/>
                </a:cubicBezTo>
                <a:lnTo>
                  <a:pt x="912118" y="107896"/>
                </a:lnTo>
                <a:lnTo>
                  <a:pt x="932303" y="108473"/>
                </a:lnTo>
                <a:lnTo>
                  <a:pt x="929046" y="108735"/>
                </a:lnTo>
                <a:cubicBezTo>
                  <a:pt x="912464" y="110074"/>
                  <a:pt x="896060" y="112190"/>
                  <a:pt x="880368" y="117421"/>
                </a:cubicBezTo>
                <a:cubicBezTo>
                  <a:pt x="869256" y="121125"/>
                  <a:pt x="858346" y="125615"/>
                  <a:pt x="847335" y="129712"/>
                </a:cubicBezTo>
                <a:lnTo>
                  <a:pt x="829874" y="134868"/>
                </a:lnTo>
                <a:lnTo>
                  <a:pt x="820024" y="133854"/>
                </a:lnTo>
                <a:cubicBezTo>
                  <a:pt x="811551" y="132981"/>
                  <a:pt x="803084" y="132452"/>
                  <a:pt x="794643" y="133296"/>
                </a:cubicBezTo>
                <a:cubicBezTo>
                  <a:pt x="791313" y="133629"/>
                  <a:pt x="794430" y="135521"/>
                  <a:pt x="799203" y="137178"/>
                </a:cubicBezTo>
                <a:lnTo>
                  <a:pt x="804775" y="138127"/>
                </a:lnTo>
                <a:lnTo>
                  <a:pt x="791468" y="139646"/>
                </a:lnTo>
                <a:cubicBezTo>
                  <a:pt x="773030" y="102768"/>
                  <a:pt x="787678" y="126368"/>
                  <a:pt x="742523" y="139281"/>
                </a:cubicBezTo>
                <a:lnTo>
                  <a:pt x="736287" y="140448"/>
                </a:lnTo>
                <a:lnTo>
                  <a:pt x="742896" y="138223"/>
                </a:lnTo>
                <a:cubicBezTo>
                  <a:pt x="742747" y="135632"/>
                  <a:pt x="731801" y="132457"/>
                  <a:pt x="724793" y="130121"/>
                </a:cubicBezTo>
                <a:lnTo>
                  <a:pt x="713776" y="129334"/>
                </a:lnTo>
                <a:lnTo>
                  <a:pt x="705962" y="125214"/>
                </a:lnTo>
                <a:cubicBezTo>
                  <a:pt x="701529" y="124426"/>
                  <a:pt x="696231" y="124356"/>
                  <a:pt x="691462" y="124612"/>
                </a:cubicBezTo>
                <a:lnTo>
                  <a:pt x="689646" y="124830"/>
                </a:lnTo>
                <a:lnTo>
                  <a:pt x="689805" y="124612"/>
                </a:lnTo>
                <a:cubicBezTo>
                  <a:pt x="695118" y="122215"/>
                  <a:pt x="702039" y="120067"/>
                  <a:pt x="705743" y="117421"/>
                </a:cubicBezTo>
                <a:cubicBezTo>
                  <a:pt x="694101" y="119538"/>
                  <a:pt x="682630" y="123076"/>
                  <a:pt x="670818" y="123771"/>
                </a:cubicBezTo>
                <a:cubicBezTo>
                  <a:pt x="664392" y="124149"/>
                  <a:pt x="656713" y="116475"/>
                  <a:pt x="651768" y="120596"/>
                </a:cubicBezTo>
                <a:lnTo>
                  <a:pt x="646806" y="127964"/>
                </a:lnTo>
                <a:lnTo>
                  <a:pt x="642243" y="123771"/>
                </a:lnTo>
                <a:lnTo>
                  <a:pt x="612412" y="122954"/>
                </a:lnTo>
                <a:lnTo>
                  <a:pt x="610493" y="120596"/>
                </a:lnTo>
                <a:cubicBezTo>
                  <a:pt x="605909" y="117899"/>
                  <a:pt x="600623" y="118489"/>
                  <a:pt x="595157" y="119855"/>
                </a:cubicBezTo>
                <a:lnTo>
                  <a:pt x="589067" y="121308"/>
                </a:lnTo>
                <a:lnTo>
                  <a:pt x="589078" y="114008"/>
                </a:lnTo>
                <a:cubicBezTo>
                  <a:pt x="588483" y="112100"/>
                  <a:pt x="587222" y="110938"/>
                  <a:pt x="585093" y="111071"/>
                </a:cubicBezTo>
                <a:cubicBezTo>
                  <a:pt x="564769" y="112341"/>
                  <a:pt x="552472" y="116311"/>
                  <a:pt x="544951" y="120915"/>
                </a:cubicBezTo>
                <a:lnTo>
                  <a:pt x="544795" y="121101"/>
                </a:lnTo>
                <a:lnTo>
                  <a:pt x="522333" y="120486"/>
                </a:lnTo>
                <a:lnTo>
                  <a:pt x="523631" y="117170"/>
                </a:lnTo>
                <a:cubicBezTo>
                  <a:pt x="524621" y="115884"/>
                  <a:pt x="524515" y="116472"/>
                  <a:pt x="520388" y="119897"/>
                </a:cubicBezTo>
                <a:lnTo>
                  <a:pt x="519672" y="120413"/>
                </a:lnTo>
                <a:lnTo>
                  <a:pt x="460936" y="118804"/>
                </a:lnTo>
                <a:lnTo>
                  <a:pt x="450075" y="113254"/>
                </a:lnTo>
                <a:cubicBezTo>
                  <a:pt x="429538" y="110019"/>
                  <a:pt x="396953" y="117179"/>
                  <a:pt x="410468" y="117421"/>
                </a:cubicBezTo>
                <a:lnTo>
                  <a:pt x="460936" y="118804"/>
                </a:lnTo>
                <a:lnTo>
                  <a:pt x="464443" y="120596"/>
                </a:lnTo>
                <a:cubicBezTo>
                  <a:pt x="472031" y="135771"/>
                  <a:pt x="430576" y="122713"/>
                  <a:pt x="413643" y="123771"/>
                </a:cubicBezTo>
                <a:lnTo>
                  <a:pt x="409864" y="122691"/>
                </a:lnTo>
                <a:lnTo>
                  <a:pt x="406581" y="112492"/>
                </a:lnTo>
                <a:cubicBezTo>
                  <a:pt x="404827" y="107888"/>
                  <a:pt x="402928" y="103927"/>
                  <a:pt x="400943" y="101546"/>
                </a:cubicBezTo>
                <a:cubicBezTo>
                  <a:pt x="396975" y="96783"/>
                  <a:pt x="389891" y="94035"/>
                  <a:pt x="383372" y="92264"/>
                </a:cubicBezTo>
                <a:close/>
                <a:moveTo>
                  <a:pt x="1618440" y="89043"/>
                </a:moveTo>
                <a:cubicBezTo>
                  <a:pt x="1624018" y="88556"/>
                  <a:pt x="1629635" y="89179"/>
                  <a:pt x="1636018" y="92371"/>
                </a:cubicBezTo>
                <a:lnTo>
                  <a:pt x="1638868" y="93058"/>
                </a:lnTo>
                <a:lnTo>
                  <a:pt x="1601093" y="92371"/>
                </a:lnTo>
                <a:cubicBezTo>
                  <a:pt x="1607322" y="91125"/>
                  <a:pt x="1612862" y="89529"/>
                  <a:pt x="1618440" y="89043"/>
                </a:cubicBezTo>
                <a:close/>
                <a:moveTo>
                  <a:pt x="2936526" y="88288"/>
                </a:moveTo>
                <a:lnTo>
                  <a:pt x="2933799" y="88945"/>
                </a:lnTo>
                <a:cubicBezTo>
                  <a:pt x="2921032" y="95328"/>
                  <a:pt x="2911332" y="91437"/>
                  <a:pt x="2898874" y="88945"/>
                </a:cubicBezTo>
                <a:close/>
                <a:moveTo>
                  <a:pt x="4219148" y="86608"/>
                </a:moveTo>
                <a:cubicBezTo>
                  <a:pt x="4224726" y="86121"/>
                  <a:pt x="4230343" y="86745"/>
                  <a:pt x="4236726" y="89936"/>
                </a:cubicBezTo>
                <a:lnTo>
                  <a:pt x="4239635" y="90637"/>
                </a:lnTo>
                <a:lnTo>
                  <a:pt x="4201801" y="89936"/>
                </a:lnTo>
                <a:cubicBezTo>
                  <a:pt x="4208030" y="88690"/>
                  <a:pt x="4213570" y="87094"/>
                  <a:pt x="4219148" y="86608"/>
                </a:cubicBezTo>
                <a:close/>
                <a:moveTo>
                  <a:pt x="3086654" y="85842"/>
                </a:moveTo>
                <a:cubicBezTo>
                  <a:pt x="3085358" y="85900"/>
                  <a:pt x="3078132" y="86018"/>
                  <a:pt x="3072851" y="85996"/>
                </a:cubicBezTo>
                <a:lnTo>
                  <a:pt x="3072778" y="85973"/>
                </a:lnTo>
                <a:close/>
                <a:moveTo>
                  <a:pt x="1669701" y="84763"/>
                </a:moveTo>
                <a:lnTo>
                  <a:pt x="1666974" y="85420"/>
                </a:lnTo>
                <a:cubicBezTo>
                  <a:pt x="1654207" y="91803"/>
                  <a:pt x="1644507" y="87912"/>
                  <a:pt x="1632049" y="85420"/>
                </a:cubicBezTo>
                <a:close/>
                <a:moveTo>
                  <a:pt x="1816343" y="82300"/>
                </a:moveTo>
                <a:cubicBezTo>
                  <a:pt x="1826244" y="82222"/>
                  <a:pt x="1813948" y="82504"/>
                  <a:pt x="1806026" y="82471"/>
                </a:cubicBezTo>
                <a:lnTo>
                  <a:pt x="1805888" y="82427"/>
                </a:lnTo>
                <a:close/>
                <a:moveTo>
                  <a:pt x="402876" y="81238"/>
                </a:moveTo>
                <a:lnTo>
                  <a:pt x="400149" y="81895"/>
                </a:lnTo>
                <a:cubicBezTo>
                  <a:pt x="387382" y="88278"/>
                  <a:pt x="377682" y="84387"/>
                  <a:pt x="365224" y="81895"/>
                </a:cubicBezTo>
                <a:close/>
                <a:moveTo>
                  <a:pt x="549518" y="78775"/>
                </a:moveTo>
                <a:cubicBezTo>
                  <a:pt x="559419" y="78697"/>
                  <a:pt x="547123" y="78979"/>
                  <a:pt x="539201" y="78946"/>
                </a:cubicBezTo>
                <a:lnTo>
                  <a:pt x="538103" y="78913"/>
                </a:lnTo>
                <a:close/>
                <a:moveTo>
                  <a:pt x="3783678" y="70659"/>
                </a:moveTo>
                <a:lnTo>
                  <a:pt x="3794224" y="73070"/>
                </a:lnTo>
                <a:lnTo>
                  <a:pt x="3782422" y="70786"/>
                </a:lnTo>
                <a:close/>
                <a:moveTo>
                  <a:pt x="2516853" y="67134"/>
                </a:moveTo>
                <a:lnTo>
                  <a:pt x="2527399" y="69545"/>
                </a:lnTo>
                <a:lnTo>
                  <a:pt x="2515597" y="67261"/>
                </a:lnTo>
                <a:close/>
                <a:moveTo>
                  <a:pt x="168532" y="66978"/>
                </a:moveTo>
                <a:lnTo>
                  <a:pt x="169446" y="67057"/>
                </a:lnTo>
                <a:lnTo>
                  <a:pt x="160838" y="69927"/>
                </a:lnTo>
                <a:lnTo>
                  <a:pt x="163612" y="68209"/>
                </a:lnTo>
                <a:close/>
                <a:moveTo>
                  <a:pt x="4223411" y="66229"/>
                </a:moveTo>
                <a:lnTo>
                  <a:pt x="4223305" y="66267"/>
                </a:lnTo>
                <a:lnTo>
                  <a:pt x="4224363" y="66690"/>
                </a:lnTo>
                <a:lnTo>
                  <a:pt x="4225313" y="66500"/>
                </a:lnTo>
                <a:close/>
                <a:moveTo>
                  <a:pt x="335882" y="65858"/>
                </a:moveTo>
                <a:lnTo>
                  <a:pt x="335227" y="69025"/>
                </a:lnTo>
                <a:lnTo>
                  <a:pt x="336646" y="88390"/>
                </a:lnTo>
                <a:lnTo>
                  <a:pt x="351615" y="85518"/>
                </a:lnTo>
                <a:cubicBezTo>
                  <a:pt x="357193" y="85031"/>
                  <a:pt x="362810" y="85654"/>
                  <a:pt x="369193" y="88846"/>
                </a:cubicBezTo>
                <a:lnTo>
                  <a:pt x="372102" y="89547"/>
                </a:lnTo>
                <a:lnTo>
                  <a:pt x="336683" y="88891"/>
                </a:lnTo>
                <a:lnTo>
                  <a:pt x="337043" y="93811"/>
                </a:lnTo>
                <a:cubicBezTo>
                  <a:pt x="337828" y="99866"/>
                  <a:pt x="338349" y="102398"/>
                  <a:pt x="337273" y="97462"/>
                </a:cubicBezTo>
                <a:lnTo>
                  <a:pt x="335376" y="88866"/>
                </a:lnTo>
                <a:lnTo>
                  <a:pt x="334268" y="88846"/>
                </a:lnTo>
                <a:lnTo>
                  <a:pt x="335326" y="88643"/>
                </a:lnTo>
                <a:lnTo>
                  <a:pt x="334293" y="83963"/>
                </a:lnTo>
                <a:lnTo>
                  <a:pt x="330630" y="68069"/>
                </a:lnTo>
                <a:close/>
                <a:moveTo>
                  <a:pt x="4356047" y="65819"/>
                </a:moveTo>
                <a:lnTo>
                  <a:pt x="4308956" y="67110"/>
                </a:lnTo>
                <a:cubicBezTo>
                  <a:pt x="4295441" y="67352"/>
                  <a:pt x="4328026" y="74512"/>
                  <a:pt x="4348563" y="71277"/>
                </a:cubicBezTo>
                <a:lnTo>
                  <a:pt x="4358492" y="66203"/>
                </a:lnTo>
                <a:close/>
                <a:moveTo>
                  <a:pt x="147115" y="65126"/>
                </a:moveTo>
                <a:lnTo>
                  <a:pt x="154717" y="65784"/>
                </a:lnTo>
                <a:lnTo>
                  <a:pt x="144562" y="75352"/>
                </a:lnTo>
                <a:lnTo>
                  <a:pt x="160838" y="69927"/>
                </a:lnTo>
                <a:lnTo>
                  <a:pt x="153454" y="74499"/>
                </a:lnTo>
                <a:cubicBezTo>
                  <a:pt x="150584" y="77508"/>
                  <a:pt x="148323" y="81198"/>
                  <a:pt x="146943" y="84877"/>
                </a:cubicBezTo>
                <a:cubicBezTo>
                  <a:pt x="145794" y="87941"/>
                  <a:pt x="153293" y="86465"/>
                  <a:pt x="156468" y="87259"/>
                </a:cubicBezTo>
                <a:cubicBezTo>
                  <a:pt x="165993" y="84084"/>
                  <a:pt x="185043" y="67694"/>
                  <a:pt x="185043" y="77734"/>
                </a:cubicBezTo>
                <a:cubicBezTo>
                  <a:pt x="185043" y="88652"/>
                  <a:pt x="152966" y="97951"/>
                  <a:pt x="142181" y="101546"/>
                </a:cubicBezTo>
                <a:cubicBezTo>
                  <a:pt x="139006" y="96784"/>
                  <a:pt x="136425" y="82952"/>
                  <a:pt x="132656" y="87259"/>
                </a:cubicBezTo>
                <a:cubicBezTo>
                  <a:pt x="129234" y="91170"/>
                  <a:pt x="127433" y="97351"/>
                  <a:pt x="126493" y="103440"/>
                </a:cubicBezTo>
                <a:lnTo>
                  <a:pt x="126120" y="109294"/>
                </a:lnTo>
                <a:lnTo>
                  <a:pt x="123573" y="109664"/>
                </a:lnTo>
                <a:lnTo>
                  <a:pt x="120749" y="92021"/>
                </a:lnTo>
                <a:cubicBezTo>
                  <a:pt x="120749" y="92021"/>
                  <a:pt x="119646" y="99576"/>
                  <a:pt x="118202" y="109010"/>
                </a:cubicBezTo>
                <a:lnTo>
                  <a:pt x="117963" y="110479"/>
                </a:lnTo>
                <a:lnTo>
                  <a:pt x="117082" y="110607"/>
                </a:lnTo>
                <a:lnTo>
                  <a:pt x="115301" y="106707"/>
                </a:lnTo>
                <a:cubicBezTo>
                  <a:pt x="112633" y="101664"/>
                  <a:pt x="108129" y="92736"/>
                  <a:pt x="101699" y="77734"/>
                </a:cubicBezTo>
                <a:cubicBezTo>
                  <a:pt x="126871" y="68294"/>
                  <a:pt x="133846" y="65006"/>
                  <a:pt x="147115" y="65126"/>
                </a:cubicBezTo>
                <a:close/>
                <a:moveTo>
                  <a:pt x="1250028" y="63609"/>
                </a:moveTo>
                <a:lnTo>
                  <a:pt x="1260574" y="66020"/>
                </a:lnTo>
                <a:lnTo>
                  <a:pt x="1248772" y="63736"/>
                </a:lnTo>
                <a:close/>
                <a:moveTo>
                  <a:pt x="4487135" y="62228"/>
                </a:moveTo>
                <a:lnTo>
                  <a:pt x="4487555" y="63112"/>
                </a:lnTo>
                <a:lnTo>
                  <a:pt x="4487555" y="63223"/>
                </a:lnTo>
                <a:lnTo>
                  <a:pt x="4483772" y="62321"/>
                </a:lnTo>
                <a:close/>
                <a:moveTo>
                  <a:pt x="2986766" y="60049"/>
                </a:moveTo>
                <a:lnTo>
                  <a:pt x="2975074" y="60370"/>
                </a:lnTo>
                <a:cubicBezTo>
                  <a:pt x="2968317" y="60491"/>
                  <a:pt x="2973084" y="62341"/>
                  <a:pt x="2982108" y="63757"/>
                </a:cubicBezTo>
                <a:lnTo>
                  <a:pt x="2993395" y="64027"/>
                </a:lnTo>
                <a:close/>
                <a:moveTo>
                  <a:pt x="3005837" y="59527"/>
                </a:moveTo>
                <a:lnTo>
                  <a:pt x="3000944" y="59661"/>
                </a:lnTo>
                <a:lnTo>
                  <a:pt x="3001705" y="64226"/>
                </a:lnTo>
                <a:lnTo>
                  <a:pt x="3014681" y="64537"/>
                </a:lnTo>
                <a:lnTo>
                  <a:pt x="3023050" y="60261"/>
                </a:lnTo>
                <a:close/>
                <a:moveTo>
                  <a:pt x="2889529" y="59489"/>
                </a:moveTo>
                <a:lnTo>
                  <a:pt x="2885381" y="60970"/>
                </a:lnTo>
                <a:lnTo>
                  <a:pt x="2891431" y="59760"/>
                </a:lnTo>
                <a:close/>
                <a:moveTo>
                  <a:pt x="3085953" y="58700"/>
                </a:moveTo>
                <a:lnTo>
                  <a:pt x="3086925" y="59518"/>
                </a:lnTo>
                <a:lnTo>
                  <a:pt x="3087757" y="59395"/>
                </a:lnTo>
                <a:lnTo>
                  <a:pt x="3087616" y="59033"/>
                </a:lnTo>
                <a:close/>
                <a:moveTo>
                  <a:pt x="4824160" y="58423"/>
                </a:moveTo>
                <a:lnTo>
                  <a:pt x="4829080" y="59653"/>
                </a:lnTo>
                <a:lnTo>
                  <a:pt x="4831854" y="61371"/>
                </a:lnTo>
                <a:lnTo>
                  <a:pt x="4823247" y="58502"/>
                </a:lnTo>
                <a:close/>
                <a:moveTo>
                  <a:pt x="4438807" y="58110"/>
                </a:moveTo>
                <a:lnTo>
                  <a:pt x="4477231" y="60760"/>
                </a:lnTo>
                <a:lnTo>
                  <a:pt x="4483772" y="62321"/>
                </a:lnTo>
                <a:lnTo>
                  <a:pt x="4443283" y="63430"/>
                </a:lnTo>
                <a:close/>
                <a:moveTo>
                  <a:pt x="4366817" y="57963"/>
                </a:moveTo>
                <a:lnTo>
                  <a:pt x="4362086" y="61512"/>
                </a:lnTo>
                <a:lnTo>
                  <a:pt x="4362185" y="61796"/>
                </a:lnTo>
                <a:lnTo>
                  <a:pt x="4368117" y="60919"/>
                </a:lnTo>
                <a:lnTo>
                  <a:pt x="4370103" y="65434"/>
                </a:lnTo>
                <a:lnTo>
                  <a:pt x="4418160" y="64118"/>
                </a:lnTo>
                <a:lnTo>
                  <a:pt x="4418876" y="64634"/>
                </a:lnTo>
                <a:cubicBezTo>
                  <a:pt x="4423003" y="68059"/>
                  <a:pt x="4423109" y="68647"/>
                  <a:pt x="4422119" y="67361"/>
                </a:cubicBezTo>
                <a:lnTo>
                  <a:pt x="4420821" y="64045"/>
                </a:lnTo>
                <a:lnTo>
                  <a:pt x="4422720" y="63993"/>
                </a:lnTo>
                <a:lnTo>
                  <a:pt x="4419862" y="61594"/>
                </a:lnTo>
                <a:lnTo>
                  <a:pt x="4420821" y="64045"/>
                </a:lnTo>
                <a:lnTo>
                  <a:pt x="4418160" y="64118"/>
                </a:lnTo>
                <a:lnTo>
                  <a:pt x="4413101" y="60467"/>
                </a:lnTo>
                <a:lnTo>
                  <a:pt x="4416906" y="60760"/>
                </a:lnTo>
                <a:lnTo>
                  <a:pt x="4417586" y="59891"/>
                </a:lnTo>
                <a:lnTo>
                  <a:pt x="4412957" y="60363"/>
                </a:lnTo>
                <a:lnTo>
                  <a:pt x="4413101" y="60467"/>
                </a:lnTo>
                <a:lnTo>
                  <a:pt x="4412438" y="60416"/>
                </a:lnTo>
                <a:lnTo>
                  <a:pt x="4406999" y="60970"/>
                </a:lnTo>
                <a:lnTo>
                  <a:pt x="4406009" y="59921"/>
                </a:lnTo>
                <a:lnTo>
                  <a:pt x="4383978" y="58227"/>
                </a:lnTo>
                <a:lnTo>
                  <a:pt x="4379806" y="59190"/>
                </a:lnTo>
                <a:lnTo>
                  <a:pt x="4368117" y="60919"/>
                </a:lnTo>
                <a:close/>
                <a:moveTo>
                  <a:pt x="2965061" y="57788"/>
                </a:moveTo>
                <a:lnTo>
                  <a:pt x="2956024" y="60370"/>
                </a:lnTo>
                <a:lnTo>
                  <a:pt x="2953869" y="61698"/>
                </a:lnTo>
                <a:lnTo>
                  <a:pt x="2969767" y="68056"/>
                </a:lnTo>
                <a:lnTo>
                  <a:pt x="2971187" y="65299"/>
                </a:lnTo>
                <a:lnTo>
                  <a:pt x="2973489" y="58147"/>
                </a:lnTo>
                <a:close/>
                <a:moveTo>
                  <a:pt x="4656811" y="57303"/>
                </a:moveTo>
                <a:lnTo>
                  <a:pt x="4662062" y="59514"/>
                </a:lnTo>
                <a:lnTo>
                  <a:pt x="4658399" y="75407"/>
                </a:lnTo>
                <a:cubicBezTo>
                  <a:pt x="4650881" y="108885"/>
                  <a:pt x="4657513" y="83354"/>
                  <a:pt x="4657465" y="60469"/>
                </a:cubicBezTo>
                <a:close/>
                <a:moveTo>
                  <a:pt x="4589799" y="56802"/>
                </a:moveTo>
                <a:lnTo>
                  <a:pt x="4593132" y="59182"/>
                </a:lnTo>
                <a:lnTo>
                  <a:pt x="4589950" y="59919"/>
                </a:lnTo>
                <a:lnTo>
                  <a:pt x="4578934" y="58597"/>
                </a:lnTo>
                <a:lnTo>
                  <a:pt x="4578831" y="58185"/>
                </a:lnTo>
                <a:lnTo>
                  <a:pt x="4578710" y="58149"/>
                </a:lnTo>
                <a:lnTo>
                  <a:pt x="4578831" y="57585"/>
                </a:lnTo>
                <a:close/>
                <a:moveTo>
                  <a:pt x="3906422" y="56608"/>
                </a:moveTo>
                <a:lnTo>
                  <a:pt x="3899840" y="57260"/>
                </a:lnTo>
                <a:lnTo>
                  <a:pt x="3901093" y="57464"/>
                </a:lnTo>
                <a:cubicBezTo>
                  <a:pt x="3908141" y="58612"/>
                  <a:pt x="3912903" y="59141"/>
                  <a:pt x="3908524" y="57195"/>
                </a:cubicBezTo>
                <a:close/>
                <a:moveTo>
                  <a:pt x="4845578" y="56570"/>
                </a:moveTo>
                <a:cubicBezTo>
                  <a:pt x="4858846" y="56450"/>
                  <a:pt x="4865821" y="59739"/>
                  <a:pt x="4890993" y="69178"/>
                </a:cubicBezTo>
                <a:cubicBezTo>
                  <a:pt x="4884563" y="84180"/>
                  <a:pt x="4880059" y="93108"/>
                  <a:pt x="4877391" y="98151"/>
                </a:cubicBezTo>
                <a:lnTo>
                  <a:pt x="4875610" y="102052"/>
                </a:lnTo>
                <a:lnTo>
                  <a:pt x="4874729" y="101924"/>
                </a:lnTo>
                <a:lnTo>
                  <a:pt x="4874490" y="100454"/>
                </a:lnTo>
                <a:cubicBezTo>
                  <a:pt x="4873046" y="91021"/>
                  <a:pt x="4871943" y="83465"/>
                  <a:pt x="4871943" y="83465"/>
                </a:cubicBezTo>
                <a:lnTo>
                  <a:pt x="4869119" y="101108"/>
                </a:lnTo>
                <a:lnTo>
                  <a:pt x="4866572" y="100738"/>
                </a:lnTo>
                <a:lnTo>
                  <a:pt x="4866199" y="94885"/>
                </a:lnTo>
                <a:cubicBezTo>
                  <a:pt x="4865259" y="88796"/>
                  <a:pt x="4863459" y="82615"/>
                  <a:pt x="4860036" y="78703"/>
                </a:cubicBezTo>
                <a:cubicBezTo>
                  <a:pt x="4856267" y="74396"/>
                  <a:pt x="4853686" y="88228"/>
                  <a:pt x="4850511" y="92990"/>
                </a:cubicBezTo>
                <a:cubicBezTo>
                  <a:pt x="4839726" y="89395"/>
                  <a:pt x="4807649" y="80096"/>
                  <a:pt x="4807649" y="69178"/>
                </a:cubicBezTo>
                <a:cubicBezTo>
                  <a:pt x="4807649" y="59138"/>
                  <a:pt x="4826699" y="75528"/>
                  <a:pt x="4836224" y="78703"/>
                </a:cubicBezTo>
                <a:cubicBezTo>
                  <a:pt x="4839399" y="77909"/>
                  <a:pt x="4846898" y="79385"/>
                  <a:pt x="4845749" y="76321"/>
                </a:cubicBezTo>
                <a:cubicBezTo>
                  <a:pt x="4844370" y="72643"/>
                  <a:pt x="4842108" y="68952"/>
                  <a:pt x="4839239" y="65943"/>
                </a:cubicBezTo>
                <a:lnTo>
                  <a:pt x="4831854" y="61371"/>
                </a:lnTo>
                <a:lnTo>
                  <a:pt x="4848130" y="66796"/>
                </a:lnTo>
                <a:lnTo>
                  <a:pt x="4837975" y="57228"/>
                </a:lnTo>
                <a:close/>
                <a:moveTo>
                  <a:pt x="1719941" y="56525"/>
                </a:moveTo>
                <a:lnTo>
                  <a:pt x="1708249" y="56845"/>
                </a:lnTo>
                <a:cubicBezTo>
                  <a:pt x="1701492" y="56966"/>
                  <a:pt x="1706259" y="58816"/>
                  <a:pt x="1715283" y="60232"/>
                </a:cubicBezTo>
                <a:lnTo>
                  <a:pt x="1726570" y="60502"/>
                </a:lnTo>
                <a:close/>
                <a:moveTo>
                  <a:pt x="1739012" y="56002"/>
                </a:moveTo>
                <a:lnTo>
                  <a:pt x="1734119" y="56136"/>
                </a:lnTo>
                <a:lnTo>
                  <a:pt x="1734880" y="60701"/>
                </a:lnTo>
                <a:lnTo>
                  <a:pt x="1747856" y="61012"/>
                </a:lnTo>
                <a:lnTo>
                  <a:pt x="1756225" y="56736"/>
                </a:lnTo>
                <a:close/>
                <a:moveTo>
                  <a:pt x="1622704" y="55964"/>
                </a:moveTo>
                <a:lnTo>
                  <a:pt x="1618556" y="57445"/>
                </a:lnTo>
                <a:lnTo>
                  <a:pt x="1624606" y="56235"/>
                </a:lnTo>
                <a:close/>
                <a:moveTo>
                  <a:pt x="3138703" y="55887"/>
                </a:moveTo>
                <a:lnTo>
                  <a:pt x="3109401" y="56690"/>
                </a:lnTo>
                <a:lnTo>
                  <a:pt x="3109031" y="56249"/>
                </a:lnTo>
                <a:lnTo>
                  <a:pt x="3105291" y="56802"/>
                </a:lnTo>
                <a:lnTo>
                  <a:pt x="3109401" y="56690"/>
                </a:lnTo>
                <a:lnTo>
                  <a:pt x="3109557" y="56876"/>
                </a:lnTo>
                <a:cubicBezTo>
                  <a:pt x="3117078" y="61480"/>
                  <a:pt x="3129375" y="65450"/>
                  <a:pt x="3149699" y="66720"/>
                </a:cubicBezTo>
                <a:cubicBezTo>
                  <a:pt x="3151828" y="66853"/>
                  <a:pt x="3153089" y="65691"/>
                  <a:pt x="3153684" y="63783"/>
                </a:cubicBezTo>
                <a:lnTo>
                  <a:pt x="3153676" y="58605"/>
                </a:lnTo>
                <a:lnTo>
                  <a:pt x="3150982" y="56344"/>
                </a:lnTo>
                <a:lnTo>
                  <a:pt x="3140174" y="57445"/>
                </a:lnTo>
                <a:close/>
                <a:moveTo>
                  <a:pt x="4396979" y="55225"/>
                </a:moveTo>
                <a:lnTo>
                  <a:pt x="4389153" y="57032"/>
                </a:lnTo>
                <a:lnTo>
                  <a:pt x="4394681" y="57585"/>
                </a:lnTo>
                <a:lnTo>
                  <a:pt x="4403136" y="56880"/>
                </a:lnTo>
                <a:lnTo>
                  <a:pt x="4401893" y="55564"/>
                </a:lnTo>
                <a:close/>
                <a:moveTo>
                  <a:pt x="1819128" y="55175"/>
                </a:moveTo>
                <a:lnTo>
                  <a:pt x="1820100" y="55993"/>
                </a:lnTo>
                <a:lnTo>
                  <a:pt x="1820932" y="55870"/>
                </a:lnTo>
                <a:lnTo>
                  <a:pt x="1820791" y="55508"/>
                </a:lnTo>
                <a:close/>
                <a:moveTo>
                  <a:pt x="3170252" y="55023"/>
                </a:moveTo>
                <a:lnTo>
                  <a:pt x="3153595" y="55479"/>
                </a:lnTo>
                <a:lnTo>
                  <a:pt x="3153338" y="55666"/>
                </a:lnTo>
                <a:lnTo>
                  <a:pt x="3153673" y="56372"/>
                </a:lnTo>
                <a:lnTo>
                  <a:pt x="3153673" y="56483"/>
                </a:lnTo>
                <a:lnTo>
                  <a:pt x="3153474" y="56435"/>
                </a:lnTo>
                <a:lnTo>
                  <a:pt x="3153674" y="56653"/>
                </a:lnTo>
                <a:lnTo>
                  <a:pt x="3153673" y="56483"/>
                </a:lnTo>
                <a:lnTo>
                  <a:pt x="3159763" y="57936"/>
                </a:lnTo>
                <a:cubicBezTo>
                  <a:pt x="3165229" y="59302"/>
                  <a:pt x="3170515" y="59892"/>
                  <a:pt x="3175099" y="57195"/>
                </a:cubicBezTo>
                <a:lnTo>
                  <a:pt x="3176342" y="55668"/>
                </a:lnTo>
                <a:close/>
                <a:moveTo>
                  <a:pt x="3099992" y="54438"/>
                </a:moveTo>
                <a:lnTo>
                  <a:pt x="3096519" y="57043"/>
                </a:lnTo>
                <a:lnTo>
                  <a:pt x="3101083" y="56918"/>
                </a:lnTo>
                <a:close/>
                <a:moveTo>
                  <a:pt x="1698236" y="54263"/>
                </a:moveTo>
                <a:lnTo>
                  <a:pt x="1689199" y="56845"/>
                </a:lnTo>
                <a:lnTo>
                  <a:pt x="1687044" y="58173"/>
                </a:lnTo>
                <a:lnTo>
                  <a:pt x="1702942" y="64531"/>
                </a:lnTo>
                <a:lnTo>
                  <a:pt x="1704362" y="61774"/>
                </a:lnTo>
                <a:lnTo>
                  <a:pt x="1706664" y="54622"/>
                </a:lnTo>
                <a:close/>
                <a:moveTo>
                  <a:pt x="4331777" y="53612"/>
                </a:moveTo>
                <a:lnTo>
                  <a:pt x="4330799" y="53826"/>
                </a:lnTo>
                <a:lnTo>
                  <a:pt x="4332279" y="55305"/>
                </a:lnTo>
                <a:lnTo>
                  <a:pt x="4333096" y="55267"/>
                </a:lnTo>
                <a:lnTo>
                  <a:pt x="4332577" y="55603"/>
                </a:lnTo>
                <a:lnTo>
                  <a:pt x="4335256" y="58282"/>
                </a:lnTo>
                <a:lnTo>
                  <a:pt x="4339154" y="57865"/>
                </a:lnTo>
                <a:lnTo>
                  <a:pt x="4334531" y="55200"/>
                </a:lnTo>
                <a:lnTo>
                  <a:pt x="4333096" y="55267"/>
                </a:lnTo>
                <a:lnTo>
                  <a:pt x="4333827" y="54794"/>
                </a:lnTo>
                <a:close/>
                <a:moveTo>
                  <a:pt x="2639597" y="53083"/>
                </a:moveTo>
                <a:lnTo>
                  <a:pt x="2633015" y="53735"/>
                </a:lnTo>
                <a:lnTo>
                  <a:pt x="2634268" y="53939"/>
                </a:lnTo>
                <a:cubicBezTo>
                  <a:pt x="2641316" y="55087"/>
                  <a:pt x="2646078" y="55616"/>
                  <a:pt x="2641699" y="53670"/>
                </a:cubicBezTo>
                <a:close/>
                <a:moveTo>
                  <a:pt x="3066415" y="52742"/>
                </a:moveTo>
                <a:lnTo>
                  <a:pt x="3071404" y="57731"/>
                </a:lnTo>
                <a:lnTo>
                  <a:pt x="3079935" y="57497"/>
                </a:lnTo>
                <a:lnTo>
                  <a:pt x="3076674" y="56845"/>
                </a:lnTo>
                <a:lnTo>
                  <a:pt x="3070042" y="53021"/>
                </a:lnTo>
                <a:close/>
                <a:moveTo>
                  <a:pt x="1871878" y="52362"/>
                </a:moveTo>
                <a:lnTo>
                  <a:pt x="1842576" y="53165"/>
                </a:lnTo>
                <a:lnTo>
                  <a:pt x="1842206" y="52724"/>
                </a:lnTo>
                <a:lnTo>
                  <a:pt x="1838466" y="53277"/>
                </a:lnTo>
                <a:lnTo>
                  <a:pt x="1842576" y="53165"/>
                </a:lnTo>
                <a:lnTo>
                  <a:pt x="1842732" y="53351"/>
                </a:lnTo>
                <a:cubicBezTo>
                  <a:pt x="1850253" y="57955"/>
                  <a:pt x="1862550" y="61925"/>
                  <a:pt x="1882874" y="63195"/>
                </a:cubicBezTo>
                <a:cubicBezTo>
                  <a:pt x="1885003" y="63328"/>
                  <a:pt x="1886264" y="62166"/>
                  <a:pt x="1886859" y="60258"/>
                </a:cubicBezTo>
                <a:lnTo>
                  <a:pt x="1886851" y="55080"/>
                </a:lnTo>
                <a:lnTo>
                  <a:pt x="1884157" y="52819"/>
                </a:lnTo>
                <a:lnTo>
                  <a:pt x="1873349" y="53920"/>
                </a:lnTo>
                <a:close/>
                <a:moveTo>
                  <a:pt x="4401451" y="52061"/>
                </a:moveTo>
                <a:lnTo>
                  <a:pt x="4398705" y="52190"/>
                </a:lnTo>
                <a:lnTo>
                  <a:pt x="4400041" y="53604"/>
                </a:lnTo>
                <a:lnTo>
                  <a:pt x="4403341" y="53425"/>
                </a:lnTo>
                <a:lnTo>
                  <a:pt x="4403689" y="53676"/>
                </a:lnTo>
                <a:lnTo>
                  <a:pt x="4405217" y="53323"/>
                </a:lnTo>
                <a:lnTo>
                  <a:pt x="4403341" y="53425"/>
                </a:lnTo>
                <a:close/>
                <a:moveTo>
                  <a:pt x="1903427" y="51498"/>
                </a:moveTo>
                <a:lnTo>
                  <a:pt x="1886770" y="51954"/>
                </a:lnTo>
                <a:lnTo>
                  <a:pt x="1886513" y="52141"/>
                </a:lnTo>
                <a:lnTo>
                  <a:pt x="1886848" y="52847"/>
                </a:lnTo>
                <a:lnTo>
                  <a:pt x="1886848" y="52958"/>
                </a:lnTo>
                <a:lnTo>
                  <a:pt x="1886649" y="52910"/>
                </a:lnTo>
                <a:lnTo>
                  <a:pt x="1886849" y="53128"/>
                </a:lnTo>
                <a:lnTo>
                  <a:pt x="1886848" y="52958"/>
                </a:lnTo>
                <a:lnTo>
                  <a:pt x="1892938" y="54411"/>
                </a:lnTo>
                <a:cubicBezTo>
                  <a:pt x="1898404" y="55777"/>
                  <a:pt x="1903690" y="56367"/>
                  <a:pt x="1908274" y="53670"/>
                </a:cubicBezTo>
                <a:lnTo>
                  <a:pt x="1909517" y="52143"/>
                </a:lnTo>
                <a:close/>
                <a:moveTo>
                  <a:pt x="3132897" y="51067"/>
                </a:moveTo>
                <a:lnTo>
                  <a:pt x="3125453" y="52786"/>
                </a:lnTo>
                <a:lnTo>
                  <a:pt x="3136492" y="53547"/>
                </a:lnTo>
                <a:lnTo>
                  <a:pt x="3134289" y="51214"/>
                </a:lnTo>
                <a:close/>
                <a:moveTo>
                  <a:pt x="4327170" y="50956"/>
                </a:moveTo>
                <a:lnTo>
                  <a:pt x="4324752" y="52339"/>
                </a:lnTo>
                <a:lnTo>
                  <a:pt x="4329484" y="52290"/>
                </a:lnTo>
                <a:close/>
                <a:moveTo>
                  <a:pt x="1833167" y="50913"/>
                </a:moveTo>
                <a:lnTo>
                  <a:pt x="1829694" y="53518"/>
                </a:lnTo>
                <a:lnTo>
                  <a:pt x="1834258" y="53393"/>
                </a:lnTo>
                <a:close/>
                <a:moveTo>
                  <a:pt x="4436663" y="50410"/>
                </a:moveTo>
                <a:lnTo>
                  <a:pt x="4432493" y="50605"/>
                </a:lnTo>
                <a:lnTo>
                  <a:pt x="4432751" y="50911"/>
                </a:lnTo>
                <a:lnTo>
                  <a:pt x="4430193" y="51238"/>
                </a:lnTo>
                <a:lnTo>
                  <a:pt x="4430812" y="51445"/>
                </a:lnTo>
                <a:lnTo>
                  <a:pt x="4425954" y="54979"/>
                </a:lnTo>
                <a:lnTo>
                  <a:pt x="4432781" y="54410"/>
                </a:lnTo>
                <a:lnTo>
                  <a:pt x="4435626" y="54329"/>
                </a:lnTo>
                <a:lnTo>
                  <a:pt x="4438807" y="58110"/>
                </a:lnTo>
                <a:lnTo>
                  <a:pt x="4423134" y="57029"/>
                </a:lnTo>
                <a:lnTo>
                  <a:pt x="4419821" y="59439"/>
                </a:lnTo>
                <a:lnTo>
                  <a:pt x="4423965" y="63959"/>
                </a:lnTo>
                <a:lnTo>
                  <a:pt x="4443283" y="63430"/>
                </a:lnTo>
                <a:lnTo>
                  <a:pt x="4443439" y="63616"/>
                </a:lnTo>
                <a:cubicBezTo>
                  <a:pt x="4450960" y="68220"/>
                  <a:pt x="4463257" y="72190"/>
                  <a:pt x="4483581" y="73460"/>
                </a:cubicBezTo>
                <a:cubicBezTo>
                  <a:pt x="4485710" y="73593"/>
                  <a:pt x="4486971" y="72431"/>
                  <a:pt x="4487566" y="70523"/>
                </a:cubicBezTo>
                <a:lnTo>
                  <a:pt x="4487555" y="63223"/>
                </a:lnTo>
                <a:lnTo>
                  <a:pt x="4493645" y="64676"/>
                </a:lnTo>
                <a:cubicBezTo>
                  <a:pt x="4499111" y="66042"/>
                  <a:pt x="4504397" y="66632"/>
                  <a:pt x="4508981" y="63935"/>
                </a:cubicBezTo>
                <a:lnTo>
                  <a:pt x="4510224" y="62408"/>
                </a:lnTo>
                <a:lnTo>
                  <a:pt x="4504134" y="61763"/>
                </a:lnTo>
                <a:lnTo>
                  <a:pt x="4487135" y="62228"/>
                </a:lnTo>
                <a:lnTo>
                  <a:pt x="4486002" y="59843"/>
                </a:lnTo>
                <a:lnTo>
                  <a:pt x="4447863" y="55804"/>
                </a:lnTo>
                <a:lnTo>
                  <a:pt x="4449764" y="53925"/>
                </a:lnTo>
                <a:lnTo>
                  <a:pt x="4435626" y="54329"/>
                </a:lnTo>
                <a:lnTo>
                  <a:pt x="4432751" y="50911"/>
                </a:lnTo>
                <a:close/>
                <a:moveTo>
                  <a:pt x="3064952" y="50087"/>
                </a:moveTo>
                <a:lnTo>
                  <a:pt x="3063974" y="50301"/>
                </a:lnTo>
                <a:lnTo>
                  <a:pt x="3064232" y="50559"/>
                </a:lnTo>
                <a:lnTo>
                  <a:pt x="3065576" y="50447"/>
                </a:lnTo>
                <a:close/>
                <a:moveTo>
                  <a:pt x="3255917" y="50062"/>
                </a:moveTo>
                <a:lnTo>
                  <a:pt x="3259250" y="52442"/>
                </a:lnTo>
                <a:lnTo>
                  <a:pt x="3256068" y="53179"/>
                </a:lnTo>
                <a:cubicBezTo>
                  <a:pt x="3246529" y="52665"/>
                  <a:pt x="3239104" y="50845"/>
                  <a:pt x="3244949" y="50845"/>
                </a:cubicBezTo>
                <a:close/>
                <a:moveTo>
                  <a:pt x="1372772" y="49558"/>
                </a:moveTo>
                <a:lnTo>
                  <a:pt x="1366190" y="50210"/>
                </a:lnTo>
                <a:lnTo>
                  <a:pt x="1367443" y="50414"/>
                </a:lnTo>
                <a:cubicBezTo>
                  <a:pt x="1374491" y="51562"/>
                  <a:pt x="1379253" y="52091"/>
                  <a:pt x="1374874" y="50145"/>
                </a:cubicBezTo>
                <a:close/>
                <a:moveTo>
                  <a:pt x="1799590" y="49217"/>
                </a:moveTo>
                <a:lnTo>
                  <a:pt x="1804579" y="54206"/>
                </a:lnTo>
                <a:lnTo>
                  <a:pt x="1813110" y="53972"/>
                </a:lnTo>
                <a:lnTo>
                  <a:pt x="1809849" y="53320"/>
                </a:lnTo>
                <a:lnTo>
                  <a:pt x="1803217" y="49496"/>
                </a:lnTo>
                <a:close/>
                <a:moveTo>
                  <a:pt x="3878821" y="48903"/>
                </a:moveTo>
                <a:lnTo>
                  <a:pt x="3868140" y="53850"/>
                </a:lnTo>
                <a:lnTo>
                  <a:pt x="3879163" y="54009"/>
                </a:lnTo>
                <a:lnTo>
                  <a:pt x="3888729" y="51669"/>
                </a:lnTo>
                <a:close/>
                <a:moveTo>
                  <a:pt x="619603" y="48438"/>
                </a:moveTo>
                <a:lnTo>
                  <a:pt x="620023" y="49322"/>
                </a:lnTo>
                <a:lnTo>
                  <a:pt x="620023" y="49433"/>
                </a:lnTo>
                <a:lnTo>
                  <a:pt x="616240" y="48531"/>
                </a:lnTo>
                <a:close/>
                <a:moveTo>
                  <a:pt x="4395378" y="47679"/>
                </a:moveTo>
                <a:lnTo>
                  <a:pt x="4394447" y="47683"/>
                </a:lnTo>
                <a:lnTo>
                  <a:pt x="4395620" y="48924"/>
                </a:lnTo>
                <a:lnTo>
                  <a:pt x="4397111" y="48930"/>
                </a:lnTo>
                <a:close/>
                <a:moveTo>
                  <a:pt x="3978374" y="47670"/>
                </a:moveTo>
                <a:lnTo>
                  <a:pt x="3977673" y="47700"/>
                </a:lnTo>
                <a:lnTo>
                  <a:pt x="3979746" y="47925"/>
                </a:lnTo>
                <a:close/>
                <a:moveTo>
                  <a:pt x="1866072" y="47542"/>
                </a:moveTo>
                <a:lnTo>
                  <a:pt x="1858628" y="49261"/>
                </a:lnTo>
                <a:lnTo>
                  <a:pt x="1869667" y="50022"/>
                </a:lnTo>
                <a:lnTo>
                  <a:pt x="1867464" y="47689"/>
                </a:lnTo>
                <a:close/>
                <a:moveTo>
                  <a:pt x="3023159" y="47404"/>
                </a:moveTo>
                <a:lnTo>
                  <a:pt x="3015720" y="47753"/>
                </a:lnTo>
                <a:lnTo>
                  <a:pt x="3013165" y="49276"/>
                </a:lnTo>
                <a:lnTo>
                  <a:pt x="3024349" y="49161"/>
                </a:lnTo>
                <a:lnTo>
                  <a:pt x="3023979" y="48556"/>
                </a:lnTo>
                <a:close/>
                <a:moveTo>
                  <a:pt x="4445266" y="46997"/>
                </a:moveTo>
                <a:lnTo>
                  <a:pt x="4446496" y="47118"/>
                </a:lnTo>
                <a:lnTo>
                  <a:pt x="4443402" y="47262"/>
                </a:lnTo>
                <a:close/>
                <a:moveTo>
                  <a:pt x="1798127" y="46562"/>
                </a:moveTo>
                <a:lnTo>
                  <a:pt x="1797149" y="46776"/>
                </a:lnTo>
                <a:lnTo>
                  <a:pt x="1797407" y="47034"/>
                </a:lnTo>
                <a:lnTo>
                  <a:pt x="1798751" y="46922"/>
                </a:lnTo>
                <a:close/>
                <a:moveTo>
                  <a:pt x="1989092" y="46537"/>
                </a:moveTo>
                <a:lnTo>
                  <a:pt x="1992425" y="48917"/>
                </a:lnTo>
                <a:lnTo>
                  <a:pt x="1989243" y="49654"/>
                </a:lnTo>
                <a:lnTo>
                  <a:pt x="1978227" y="48332"/>
                </a:lnTo>
                <a:lnTo>
                  <a:pt x="1978124" y="47920"/>
                </a:lnTo>
                <a:lnTo>
                  <a:pt x="1978003" y="47884"/>
                </a:lnTo>
                <a:lnTo>
                  <a:pt x="1978124" y="47320"/>
                </a:lnTo>
                <a:close/>
                <a:moveTo>
                  <a:pt x="4508085" y="46476"/>
                </a:moveTo>
                <a:lnTo>
                  <a:pt x="4478328" y="47348"/>
                </a:lnTo>
                <a:lnTo>
                  <a:pt x="4480406" y="48060"/>
                </a:lnTo>
                <a:lnTo>
                  <a:pt x="4481023" y="49358"/>
                </a:lnTo>
                <a:lnTo>
                  <a:pt x="4519300" y="48660"/>
                </a:lnTo>
                <a:lnTo>
                  <a:pt x="4521700" y="48308"/>
                </a:lnTo>
                <a:lnTo>
                  <a:pt x="4521776" y="48215"/>
                </a:lnTo>
                <a:lnTo>
                  <a:pt x="4522340" y="47066"/>
                </a:lnTo>
                <a:close/>
                <a:moveTo>
                  <a:pt x="4602058" y="46064"/>
                </a:moveTo>
                <a:lnTo>
                  <a:pt x="4606558" y="49275"/>
                </a:lnTo>
                <a:lnTo>
                  <a:pt x="4618668" y="48344"/>
                </a:lnTo>
                <a:lnTo>
                  <a:pt x="4618668" y="53961"/>
                </a:lnTo>
                <a:lnTo>
                  <a:pt x="4613026" y="53889"/>
                </a:lnTo>
                <a:lnTo>
                  <a:pt x="4613756" y="54410"/>
                </a:lnTo>
                <a:lnTo>
                  <a:pt x="4609503" y="55394"/>
                </a:lnTo>
                <a:lnTo>
                  <a:pt x="4589799" y="56802"/>
                </a:lnTo>
                <a:lnTo>
                  <a:pt x="4585226" y="53535"/>
                </a:lnTo>
                <a:lnTo>
                  <a:pt x="4576450" y="53423"/>
                </a:lnTo>
                <a:lnTo>
                  <a:pt x="4582326" y="51464"/>
                </a:lnTo>
                <a:lnTo>
                  <a:pt x="4582006" y="51235"/>
                </a:lnTo>
                <a:cubicBezTo>
                  <a:pt x="4585197" y="46981"/>
                  <a:pt x="4594324" y="45396"/>
                  <a:pt x="4602058" y="46064"/>
                </a:cubicBezTo>
                <a:close/>
                <a:moveTo>
                  <a:pt x="3337695" y="45829"/>
                </a:moveTo>
                <a:lnTo>
                  <a:pt x="3323687" y="46505"/>
                </a:lnTo>
                <a:lnTo>
                  <a:pt x="3334223" y="51593"/>
                </a:lnTo>
                <a:lnTo>
                  <a:pt x="3343046" y="47599"/>
                </a:lnTo>
                <a:cubicBezTo>
                  <a:pt x="3346139" y="45795"/>
                  <a:pt x="3344293" y="45529"/>
                  <a:pt x="3337695" y="45829"/>
                </a:cubicBezTo>
                <a:close/>
                <a:moveTo>
                  <a:pt x="3057504" y="45793"/>
                </a:moveTo>
                <a:lnTo>
                  <a:pt x="3032045" y="46987"/>
                </a:lnTo>
                <a:lnTo>
                  <a:pt x="3035347" y="48300"/>
                </a:lnTo>
                <a:lnTo>
                  <a:pt x="3029094" y="47674"/>
                </a:lnTo>
                <a:lnTo>
                  <a:pt x="3029087" y="49112"/>
                </a:lnTo>
                <a:lnTo>
                  <a:pt x="3037179" y="49028"/>
                </a:lnTo>
                <a:lnTo>
                  <a:pt x="3035347" y="48300"/>
                </a:lnTo>
                <a:lnTo>
                  <a:pt x="3042121" y="48977"/>
                </a:lnTo>
                <a:lnTo>
                  <a:pt x="3062659" y="48765"/>
                </a:lnTo>
                <a:lnTo>
                  <a:pt x="3062049" y="48413"/>
                </a:lnTo>
                <a:lnTo>
                  <a:pt x="3051274" y="47670"/>
                </a:lnTo>
                <a:lnTo>
                  <a:pt x="3059945" y="47200"/>
                </a:lnTo>
                <a:close/>
                <a:moveTo>
                  <a:pt x="2611996" y="45378"/>
                </a:moveTo>
                <a:lnTo>
                  <a:pt x="2601315" y="50325"/>
                </a:lnTo>
                <a:lnTo>
                  <a:pt x="2612338" y="50484"/>
                </a:lnTo>
                <a:lnTo>
                  <a:pt x="2621904" y="48144"/>
                </a:lnTo>
                <a:close/>
                <a:moveTo>
                  <a:pt x="4426298" y="45129"/>
                </a:moveTo>
                <a:lnTo>
                  <a:pt x="4424653" y="48134"/>
                </a:lnTo>
                <a:lnTo>
                  <a:pt x="4426955" y="48027"/>
                </a:lnTo>
                <a:lnTo>
                  <a:pt x="4429163" y="45411"/>
                </a:lnTo>
                <a:close/>
                <a:moveTo>
                  <a:pt x="571275" y="44320"/>
                </a:moveTo>
                <a:lnTo>
                  <a:pt x="609699" y="46970"/>
                </a:lnTo>
                <a:lnTo>
                  <a:pt x="616240" y="48531"/>
                </a:lnTo>
                <a:lnTo>
                  <a:pt x="575751" y="49640"/>
                </a:lnTo>
                <a:close/>
                <a:moveTo>
                  <a:pt x="3090678" y="44237"/>
                </a:moveTo>
                <a:lnTo>
                  <a:pt x="3089176" y="44308"/>
                </a:lnTo>
                <a:lnTo>
                  <a:pt x="3088526" y="45496"/>
                </a:lnTo>
                <a:lnTo>
                  <a:pt x="3086410" y="45767"/>
                </a:lnTo>
                <a:lnTo>
                  <a:pt x="3085740" y="45803"/>
                </a:lnTo>
                <a:lnTo>
                  <a:pt x="3088073" y="46323"/>
                </a:lnTo>
                <a:lnTo>
                  <a:pt x="3088526" y="45496"/>
                </a:lnTo>
                <a:lnTo>
                  <a:pt x="3089824" y="45329"/>
                </a:lnTo>
                <a:lnTo>
                  <a:pt x="3088902" y="46508"/>
                </a:lnTo>
                <a:lnTo>
                  <a:pt x="3092549" y="47320"/>
                </a:lnTo>
                <a:lnTo>
                  <a:pt x="3096577" y="46670"/>
                </a:lnTo>
                <a:lnTo>
                  <a:pt x="3095658" y="44582"/>
                </a:lnTo>
                <a:lnTo>
                  <a:pt x="3089824" y="45329"/>
                </a:lnTo>
                <a:close/>
                <a:moveTo>
                  <a:pt x="2711549" y="44145"/>
                </a:moveTo>
                <a:lnTo>
                  <a:pt x="2710848" y="44175"/>
                </a:lnTo>
                <a:lnTo>
                  <a:pt x="2712921" y="44400"/>
                </a:lnTo>
                <a:close/>
                <a:moveTo>
                  <a:pt x="3706421" y="44061"/>
                </a:moveTo>
                <a:lnTo>
                  <a:pt x="3704762" y="44318"/>
                </a:lnTo>
                <a:lnTo>
                  <a:pt x="3714954" y="45046"/>
                </a:lnTo>
                <a:lnTo>
                  <a:pt x="3740044" y="47941"/>
                </a:lnTo>
                <a:lnTo>
                  <a:pt x="3740249" y="47670"/>
                </a:lnTo>
                <a:lnTo>
                  <a:pt x="3740839" y="47277"/>
                </a:lnTo>
                <a:lnTo>
                  <a:pt x="3737868" y="46683"/>
                </a:lnTo>
                <a:lnTo>
                  <a:pt x="3714954" y="45046"/>
                </a:lnTo>
                <a:close/>
                <a:moveTo>
                  <a:pt x="1756334" y="43879"/>
                </a:moveTo>
                <a:lnTo>
                  <a:pt x="1748895" y="44228"/>
                </a:lnTo>
                <a:lnTo>
                  <a:pt x="1746340" y="45751"/>
                </a:lnTo>
                <a:lnTo>
                  <a:pt x="1757524" y="45636"/>
                </a:lnTo>
                <a:lnTo>
                  <a:pt x="1757154" y="45031"/>
                </a:lnTo>
                <a:close/>
                <a:moveTo>
                  <a:pt x="3353395" y="43482"/>
                </a:moveTo>
                <a:lnTo>
                  <a:pt x="3338953" y="43995"/>
                </a:lnTo>
                <a:lnTo>
                  <a:pt x="3352253" y="45756"/>
                </a:lnTo>
                <a:close/>
                <a:moveTo>
                  <a:pt x="552156" y="43415"/>
                </a:moveTo>
                <a:lnTo>
                  <a:pt x="551256" y="45060"/>
                </a:lnTo>
                <a:lnTo>
                  <a:pt x="553289" y="50255"/>
                </a:lnTo>
                <a:lnTo>
                  <a:pt x="550628" y="50328"/>
                </a:lnTo>
                <a:lnTo>
                  <a:pt x="545569" y="46677"/>
                </a:lnTo>
                <a:lnTo>
                  <a:pt x="549374" y="46970"/>
                </a:lnTo>
                <a:close/>
                <a:moveTo>
                  <a:pt x="4222671" y="43391"/>
                </a:moveTo>
                <a:lnTo>
                  <a:pt x="4222322" y="44438"/>
                </a:lnTo>
                <a:lnTo>
                  <a:pt x="4213706" y="44885"/>
                </a:lnTo>
                <a:close/>
                <a:moveTo>
                  <a:pt x="552374" y="43017"/>
                </a:moveTo>
                <a:lnTo>
                  <a:pt x="552463" y="43023"/>
                </a:lnTo>
                <a:lnTo>
                  <a:pt x="552156" y="43415"/>
                </a:lnTo>
                <a:close/>
                <a:moveTo>
                  <a:pt x="722267" y="43012"/>
                </a:moveTo>
                <a:lnTo>
                  <a:pt x="725600" y="45392"/>
                </a:lnTo>
                <a:lnTo>
                  <a:pt x="722418" y="46129"/>
                </a:lnTo>
                <a:lnTo>
                  <a:pt x="711402" y="44807"/>
                </a:lnTo>
                <a:lnTo>
                  <a:pt x="711299" y="44395"/>
                </a:lnTo>
                <a:lnTo>
                  <a:pt x="711178" y="44359"/>
                </a:lnTo>
                <a:lnTo>
                  <a:pt x="711299" y="43795"/>
                </a:lnTo>
                <a:close/>
                <a:moveTo>
                  <a:pt x="2070870" y="42304"/>
                </a:moveTo>
                <a:lnTo>
                  <a:pt x="2056862" y="42980"/>
                </a:lnTo>
                <a:lnTo>
                  <a:pt x="2067398" y="48068"/>
                </a:lnTo>
                <a:lnTo>
                  <a:pt x="2076221" y="44074"/>
                </a:lnTo>
                <a:cubicBezTo>
                  <a:pt x="2079314" y="42270"/>
                  <a:pt x="2077468" y="42004"/>
                  <a:pt x="2070870" y="42304"/>
                </a:cubicBezTo>
                <a:close/>
                <a:moveTo>
                  <a:pt x="1790679" y="42268"/>
                </a:moveTo>
                <a:lnTo>
                  <a:pt x="1765220" y="43462"/>
                </a:lnTo>
                <a:lnTo>
                  <a:pt x="1768522" y="44775"/>
                </a:lnTo>
                <a:lnTo>
                  <a:pt x="1762269" y="44149"/>
                </a:lnTo>
                <a:lnTo>
                  <a:pt x="1762262" y="45587"/>
                </a:lnTo>
                <a:lnTo>
                  <a:pt x="1770354" y="45503"/>
                </a:lnTo>
                <a:lnTo>
                  <a:pt x="1768522" y="44775"/>
                </a:lnTo>
                <a:lnTo>
                  <a:pt x="1775296" y="45452"/>
                </a:lnTo>
                <a:lnTo>
                  <a:pt x="1795834" y="45240"/>
                </a:lnTo>
                <a:lnTo>
                  <a:pt x="1795224" y="44888"/>
                </a:lnTo>
                <a:lnTo>
                  <a:pt x="1784449" y="44145"/>
                </a:lnTo>
                <a:lnTo>
                  <a:pt x="1793120" y="43675"/>
                </a:lnTo>
                <a:close/>
                <a:moveTo>
                  <a:pt x="3391756" y="42119"/>
                </a:moveTo>
                <a:lnTo>
                  <a:pt x="3360746" y="43220"/>
                </a:lnTo>
                <a:lnTo>
                  <a:pt x="3359249" y="44495"/>
                </a:lnTo>
                <a:cubicBezTo>
                  <a:pt x="3367690" y="45339"/>
                  <a:pt x="3376157" y="44810"/>
                  <a:pt x="3384630" y="43937"/>
                </a:cubicBezTo>
                <a:lnTo>
                  <a:pt x="3390172" y="43367"/>
                </a:lnTo>
                <a:lnTo>
                  <a:pt x="3393625" y="42671"/>
                </a:lnTo>
                <a:close/>
                <a:moveTo>
                  <a:pt x="539240" y="42111"/>
                </a:moveTo>
                <a:lnTo>
                  <a:pt x="543683" y="42417"/>
                </a:lnTo>
                <a:lnTo>
                  <a:pt x="540081" y="42717"/>
                </a:lnTo>
                <a:close/>
                <a:moveTo>
                  <a:pt x="313631" y="42014"/>
                </a:moveTo>
                <a:lnTo>
                  <a:pt x="318853" y="44562"/>
                </a:lnTo>
                <a:lnTo>
                  <a:pt x="277912" y="53920"/>
                </a:lnTo>
                <a:lnTo>
                  <a:pt x="284148" y="48818"/>
                </a:lnTo>
                <a:close/>
                <a:moveTo>
                  <a:pt x="4451105" y="41891"/>
                </a:moveTo>
                <a:lnTo>
                  <a:pt x="4456547" y="44081"/>
                </a:lnTo>
                <a:lnTo>
                  <a:pt x="4457913" y="45198"/>
                </a:lnTo>
                <a:lnTo>
                  <a:pt x="4445266" y="46997"/>
                </a:lnTo>
                <a:lnTo>
                  <a:pt x="4429887" y="45482"/>
                </a:lnTo>
                <a:lnTo>
                  <a:pt x="4430974" y="47840"/>
                </a:lnTo>
                <a:lnTo>
                  <a:pt x="4443402" y="47262"/>
                </a:lnTo>
                <a:lnTo>
                  <a:pt x="4433575" y="48660"/>
                </a:lnTo>
                <a:lnTo>
                  <a:pt x="4455120" y="48028"/>
                </a:lnTo>
                <a:lnTo>
                  <a:pt x="4455281" y="47983"/>
                </a:lnTo>
                <a:lnTo>
                  <a:pt x="4446496" y="47118"/>
                </a:lnTo>
                <a:lnTo>
                  <a:pt x="4459522" y="46512"/>
                </a:lnTo>
                <a:lnTo>
                  <a:pt x="4459787" y="46729"/>
                </a:lnTo>
                <a:lnTo>
                  <a:pt x="4460775" y="46454"/>
                </a:lnTo>
                <a:lnTo>
                  <a:pt x="4459522" y="46512"/>
                </a:lnTo>
                <a:lnTo>
                  <a:pt x="4457913" y="45198"/>
                </a:lnTo>
                <a:lnTo>
                  <a:pt x="4467901" y="43777"/>
                </a:lnTo>
                <a:lnTo>
                  <a:pt x="4465505" y="42956"/>
                </a:lnTo>
                <a:close/>
                <a:moveTo>
                  <a:pt x="1345171" y="41853"/>
                </a:moveTo>
                <a:lnTo>
                  <a:pt x="1334490" y="46800"/>
                </a:lnTo>
                <a:lnTo>
                  <a:pt x="1345513" y="46959"/>
                </a:lnTo>
                <a:lnTo>
                  <a:pt x="1355079" y="44619"/>
                </a:lnTo>
                <a:close/>
                <a:moveTo>
                  <a:pt x="3419420" y="41746"/>
                </a:moveTo>
                <a:lnTo>
                  <a:pt x="3431481" y="45453"/>
                </a:lnTo>
                <a:cubicBezTo>
                  <a:pt x="3443023" y="48244"/>
                  <a:pt x="3455491" y="50255"/>
                  <a:pt x="3464024" y="49064"/>
                </a:cubicBezTo>
                <a:lnTo>
                  <a:pt x="3471636" y="44119"/>
                </a:lnTo>
                <a:close/>
                <a:moveTo>
                  <a:pt x="553133" y="41630"/>
                </a:moveTo>
                <a:lnTo>
                  <a:pt x="552374" y="43017"/>
                </a:lnTo>
                <a:lnTo>
                  <a:pt x="543683" y="42417"/>
                </a:lnTo>
                <a:close/>
                <a:moveTo>
                  <a:pt x="4388330" y="41371"/>
                </a:moveTo>
                <a:lnTo>
                  <a:pt x="4388543" y="41546"/>
                </a:lnTo>
                <a:lnTo>
                  <a:pt x="4393430" y="42156"/>
                </a:lnTo>
                <a:lnTo>
                  <a:pt x="4393835" y="41931"/>
                </a:lnTo>
                <a:lnTo>
                  <a:pt x="4389330" y="41488"/>
                </a:lnTo>
                <a:close/>
                <a:moveTo>
                  <a:pt x="4124424" y="41320"/>
                </a:moveTo>
                <a:lnTo>
                  <a:pt x="4132528" y="44142"/>
                </a:lnTo>
                <a:lnTo>
                  <a:pt x="4127996" y="44029"/>
                </a:lnTo>
                <a:close/>
                <a:moveTo>
                  <a:pt x="501697" y="41250"/>
                </a:moveTo>
                <a:lnTo>
                  <a:pt x="527149" y="43795"/>
                </a:lnTo>
                <a:lnTo>
                  <a:pt x="540081" y="42717"/>
                </a:lnTo>
                <a:lnTo>
                  <a:pt x="545569" y="46677"/>
                </a:lnTo>
                <a:lnTo>
                  <a:pt x="508099" y="43795"/>
                </a:lnTo>
                <a:close/>
                <a:moveTo>
                  <a:pt x="1823853" y="40712"/>
                </a:moveTo>
                <a:lnTo>
                  <a:pt x="1822351" y="40783"/>
                </a:lnTo>
                <a:lnTo>
                  <a:pt x="1821701" y="41971"/>
                </a:lnTo>
                <a:lnTo>
                  <a:pt x="1819585" y="42242"/>
                </a:lnTo>
                <a:lnTo>
                  <a:pt x="1818915" y="42278"/>
                </a:lnTo>
                <a:lnTo>
                  <a:pt x="1821248" y="42798"/>
                </a:lnTo>
                <a:lnTo>
                  <a:pt x="1821701" y="41971"/>
                </a:lnTo>
                <a:lnTo>
                  <a:pt x="1822999" y="41804"/>
                </a:lnTo>
                <a:lnTo>
                  <a:pt x="1822077" y="42983"/>
                </a:lnTo>
                <a:lnTo>
                  <a:pt x="1825724" y="43795"/>
                </a:lnTo>
                <a:lnTo>
                  <a:pt x="1829752" y="43145"/>
                </a:lnTo>
                <a:lnTo>
                  <a:pt x="1828833" y="41057"/>
                </a:lnTo>
                <a:lnTo>
                  <a:pt x="1822999" y="41804"/>
                </a:lnTo>
                <a:close/>
                <a:moveTo>
                  <a:pt x="1444724" y="40620"/>
                </a:moveTo>
                <a:lnTo>
                  <a:pt x="1444023" y="40650"/>
                </a:lnTo>
                <a:lnTo>
                  <a:pt x="1446096" y="40875"/>
                </a:lnTo>
                <a:close/>
                <a:moveTo>
                  <a:pt x="568094" y="40539"/>
                </a:moveTo>
                <a:lnTo>
                  <a:pt x="571275" y="44320"/>
                </a:lnTo>
                <a:lnTo>
                  <a:pt x="552463" y="43023"/>
                </a:lnTo>
                <a:lnTo>
                  <a:pt x="553582" y="41592"/>
                </a:lnTo>
                <a:lnTo>
                  <a:pt x="565249" y="40620"/>
                </a:lnTo>
                <a:close/>
                <a:moveTo>
                  <a:pt x="2439596" y="40536"/>
                </a:moveTo>
                <a:lnTo>
                  <a:pt x="2437937" y="40793"/>
                </a:lnTo>
                <a:lnTo>
                  <a:pt x="2448129" y="41521"/>
                </a:lnTo>
                <a:lnTo>
                  <a:pt x="2473219" y="44416"/>
                </a:lnTo>
                <a:lnTo>
                  <a:pt x="2473424" y="44145"/>
                </a:lnTo>
                <a:lnTo>
                  <a:pt x="2474014" y="43752"/>
                </a:lnTo>
                <a:lnTo>
                  <a:pt x="2471043" y="43158"/>
                </a:lnTo>
                <a:lnTo>
                  <a:pt x="2448129" y="41521"/>
                </a:lnTo>
                <a:close/>
                <a:moveTo>
                  <a:pt x="2086570" y="39957"/>
                </a:moveTo>
                <a:lnTo>
                  <a:pt x="2072128" y="40470"/>
                </a:lnTo>
                <a:lnTo>
                  <a:pt x="2085428" y="42231"/>
                </a:lnTo>
                <a:close/>
                <a:moveTo>
                  <a:pt x="3174203" y="39736"/>
                </a:moveTo>
                <a:lnTo>
                  <a:pt x="3144446" y="40608"/>
                </a:lnTo>
                <a:lnTo>
                  <a:pt x="3146524" y="41320"/>
                </a:lnTo>
                <a:lnTo>
                  <a:pt x="3147141" y="42618"/>
                </a:lnTo>
                <a:lnTo>
                  <a:pt x="3185418" y="41920"/>
                </a:lnTo>
                <a:lnTo>
                  <a:pt x="3187818" y="41568"/>
                </a:lnTo>
                <a:lnTo>
                  <a:pt x="3187894" y="41475"/>
                </a:lnTo>
                <a:lnTo>
                  <a:pt x="3188458" y="40326"/>
                </a:lnTo>
                <a:close/>
                <a:moveTo>
                  <a:pt x="535809" y="39635"/>
                </a:moveTo>
                <a:lnTo>
                  <a:pt x="539240" y="42111"/>
                </a:lnTo>
                <a:lnTo>
                  <a:pt x="517624" y="40620"/>
                </a:lnTo>
                <a:close/>
                <a:moveTo>
                  <a:pt x="804045" y="38779"/>
                </a:moveTo>
                <a:lnTo>
                  <a:pt x="790037" y="39455"/>
                </a:lnTo>
                <a:lnTo>
                  <a:pt x="800573" y="44543"/>
                </a:lnTo>
                <a:lnTo>
                  <a:pt x="809396" y="40549"/>
                </a:lnTo>
                <a:cubicBezTo>
                  <a:pt x="812489" y="38745"/>
                  <a:pt x="810643" y="38479"/>
                  <a:pt x="804045" y="38779"/>
                </a:cubicBezTo>
                <a:close/>
                <a:moveTo>
                  <a:pt x="3096005" y="38742"/>
                </a:moveTo>
                <a:lnTo>
                  <a:pt x="3096006" y="38743"/>
                </a:lnTo>
                <a:lnTo>
                  <a:pt x="3096006" y="38742"/>
                </a:lnTo>
                <a:close/>
                <a:moveTo>
                  <a:pt x="2124931" y="38594"/>
                </a:moveTo>
                <a:lnTo>
                  <a:pt x="2093921" y="39695"/>
                </a:lnTo>
                <a:lnTo>
                  <a:pt x="2092424" y="40970"/>
                </a:lnTo>
                <a:cubicBezTo>
                  <a:pt x="2100865" y="41814"/>
                  <a:pt x="2109332" y="41285"/>
                  <a:pt x="2117805" y="40412"/>
                </a:cubicBezTo>
                <a:lnTo>
                  <a:pt x="2123347" y="39842"/>
                </a:lnTo>
                <a:lnTo>
                  <a:pt x="2126800" y="39146"/>
                </a:lnTo>
                <a:close/>
                <a:moveTo>
                  <a:pt x="3092416" y="38389"/>
                </a:moveTo>
                <a:lnTo>
                  <a:pt x="3090771" y="41394"/>
                </a:lnTo>
                <a:lnTo>
                  <a:pt x="3093073" y="41287"/>
                </a:lnTo>
                <a:lnTo>
                  <a:pt x="3095281" y="38671"/>
                </a:lnTo>
                <a:close/>
                <a:moveTo>
                  <a:pt x="556174" y="38279"/>
                </a:moveTo>
                <a:lnTo>
                  <a:pt x="553582" y="41592"/>
                </a:lnTo>
                <a:lnTo>
                  <a:pt x="553133" y="41630"/>
                </a:lnTo>
                <a:lnTo>
                  <a:pt x="554876" y="38446"/>
                </a:lnTo>
                <a:close/>
                <a:moveTo>
                  <a:pt x="2152595" y="38221"/>
                </a:moveTo>
                <a:lnTo>
                  <a:pt x="2164656" y="41928"/>
                </a:lnTo>
                <a:cubicBezTo>
                  <a:pt x="2176198" y="44719"/>
                  <a:pt x="2188666" y="46730"/>
                  <a:pt x="2197199" y="45539"/>
                </a:cubicBezTo>
                <a:lnTo>
                  <a:pt x="2204811" y="40594"/>
                </a:lnTo>
                <a:close/>
                <a:moveTo>
                  <a:pt x="2857599" y="37795"/>
                </a:moveTo>
                <a:lnTo>
                  <a:pt x="2865703" y="40617"/>
                </a:lnTo>
                <a:lnTo>
                  <a:pt x="2861171" y="40504"/>
                </a:lnTo>
                <a:close/>
                <a:moveTo>
                  <a:pt x="4023635" y="37157"/>
                </a:moveTo>
                <a:lnTo>
                  <a:pt x="4023647" y="37160"/>
                </a:lnTo>
                <a:lnTo>
                  <a:pt x="4023618" y="37158"/>
                </a:lnTo>
                <a:close/>
                <a:moveTo>
                  <a:pt x="1172771" y="37011"/>
                </a:moveTo>
                <a:lnTo>
                  <a:pt x="1171112" y="37268"/>
                </a:lnTo>
                <a:lnTo>
                  <a:pt x="1181304" y="37996"/>
                </a:lnTo>
                <a:lnTo>
                  <a:pt x="1206394" y="40891"/>
                </a:lnTo>
                <a:lnTo>
                  <a:pt x="1206599" y="40620"/>
                </a:lnTo>
                <a:lnTo>
                  <a:pt x="1207189" y="40227"/>
                </a:lnTo>
                <a:lnTo>
                  <a:pt x="1204218" y="39633"/>
                </a:lnTo>
                <a:lnTo>
                  <a:pt x="1181304" y="37996"/>
                </a:lnTo>
                <a:close/>
                <a:moveTo>
                  <a:pt x="2888789" y="36651"/>
                </a:moveTo>
                <a:lnTo>
                  <a:pt x="2888440" y="37698"/>
                </a:lnTo>
                <a:lnTo>
                  <a:pt x="2879824" y="38145"/>
                </a:lnTo>
                <a:close/>
                <a:moveTo>
                  <a:pt x="819745" y="36432"/>
                </a:moveTo>
                <a:lnTo>
                  <a:pt x="805303" y="36945"/>
                </a:lnTo>
                <a:lnTo>
                  <a:pt x="818603" y="38706"/>
                </a:lnTo>
                <a:close/>
                <a:moveTo>
                  <a:pt x="1907378" y="36211"/>
                </a:moveTo>
                <a:lnTo>
                  <a:pt x="1877621" y="37083"/>
                </a:lnTo>
                <a:lnTo>
                  <a:pt x="1879699" y="37795"/>
                </a:lnTo>
                <a:lnTo>
                  <a:pt x="1880316" y="39093"/>
                </a:lnTo>
                <a:lnTo>
                  <a:pt x="1918593" y="38395"/>
                </a:lnTo>
                <a:lnTo>
                  <a:pt x="1920993" y="38043"/>
                </a:lnTo>
                <a:lnTo>
                  <a:pt x="1921069" y="37950"/>
                </a:lnTo>
                <a:lnTo>
                  <a:pt x="1921633" y="36801"/>
                </a:lnTo>
                <a:close/>
                <a:moveTo>
                  <a:pt x="3509618" y="35867"/>
                </a:moveTo>
                <a:lnTo>
                  <a:pt x="3509268" y="41920"/>
                </a:lnTo>
                <a:lnTo>
                  <a:pt x="3515195" y="37507"/>
                </a:lnTo>
                <a:close/>
                <a:moveTo>
                  <a:pt x="184500" y="35482"/>
                </a:moveTo>
                <a:cubicBezTo>
                  <a:pt x="185017" y="35280"/>
                  <a:pt x="184555" y="36157"/>
                  <a:pt x="182442" y="38577"/>
                </a:cubicBezTo>
                <a:lnTo>
                  <a:pt x="178159" y="43001"/>
                </a:lnTo>
                <a:lnTo>
                  <a:pt x="180685" y="38852"/>
                </a:lnTo>
                <a:cubicBezTo>
                  <a:pt x="182487" y="36962"/>
                  <a:pt x="183983" y="35683"/>
                  <a:pt x="184500" y="35482"/>
                </a:cubicBezTo>
                <a:close/>
                <a:moveTo>
                  <a:pt x="3118333" y="35233"/>
                </a:moveTo>
                <a:lnTo>
                  <a:pt x="3119199" y="35946"/>
                </a:lnTo>
                <a:lnTo>
                  <a:pt x="3122665" y="37341"/>
                </a:lnTo>
                <a:lnTo>
                  <a:pt x="3124031" y="38458"/>
                </a:lnTo>
                <a:lnTo>
                  <a:pt x="3122450" y="38683"/>
                </a:lnTo>
                <a:lnTo>
                  <a:pt x="3123570" y="39868"/>
                </a:lnTo>
                <a:lnTo>
                  <a:pt x="3124452" y="39827"/>
                </a:lnTo>
                <a:lnTo>
                  <a:pt x="3125200" y="39412"/>
                </a:lnTo>
                <a:lnTo>
                  <a:pt x="3124031" y="38458"/>
                </a:lnTo>
                <a:lnTo>
                  <a:pt x="3127910" y="37906"/>
                </a:lnTo>
                <a:lnTo>
                  <a:pt x="3131031" y="36172"/>
                </a:lnTo>
                <a:close/>
                <a:moveTo>
                  <a:pt x="1829180" y="35217"/>
                </a:moveTo>
                <a:lnTo>
                  <a:pt x="1829181" y="35219"/>
                </a:lnTo>
                <a:lnTo>
                  <a:pt x="1829181" y="35217"/>
                </a:lnTo>
                <a:close/>
                <a:moveTo>
                  <a:pt x="858106" y="35069"/>
                </a:moveTo>
                <a:lnTo>
                  <a:pt x="827096" y="36170"/>
                </a:lnTo>
                <a:lnTo>
                  <a:pt x="825599" y="37445"/>
                </a:lnTo>
                <a:cubicBezTo>
                  <a:pt x="834040" y="38289"/>
                  <a:pt x="842507" y="37760"/>
                  <a:pt x="850980" y="36887"/>
                </a:cubicBezTo>
                <a:lnTo>
                  <a:pt x="856522" y="36317"/>
                </a:lnTo>
                <a:lnTo>
                  <a:pt x="859975" y="35621"/>
                </a:lnTo>
                <a:close/>
                <a:moveTo>
                  <a:pt x="3330605" y="35026"/>
                </a:moveTo>
                <a:lnTo>
                  <a:pt x="3304849" y="38287"/>
                </a:lnTo>
                <a:lnTo>
                  <a:pt x="3307129" y="38510"/>
                </a:lnTo>
                <a:lnTo>
                  <a:pt x="3309585" y="39696"/>
                </a:lnTo>
                <a:lnTo>
                  <a:pt x="3342581" y="37158"/>
                </a:lnTo>
                <a:cubicBezTo>
                  <a:pt x="3331588" y="33493"/>
                  <a:pt x="3333069" y="33705"/>
                  <a:pt x="3330605" y="35026"/>
                </a:cubicBezTo>
                <a:close/>
                <a:moveTo>
                  <a:pt x="1825591" y="34864"/>
                </a:moveTo>
                <a:lnTo>
                  <a:pt x="1823946" y="37869"/>
                </a:lnTo>
                <a:lnTo>
                  <a:pt x="1826248" y="37762"/>
                </a:lnTo>
                <a:lnTo>
                  <a:pt x="1828456" y="35146"/>
                </a:lnTo>
                <a:close/>
                <a:moveTo>
                  <a:pt x="4085531" y="34776"/>
                </a:moveTo>
                <a:lnTo>
                  <a:pt x="4074209" y="35212"/>
                </a:lnTo>
                <a:lnTo>
                  <a:pt x="4074152" y="35145"/>
                </a:lnTo>
                <a:close/>
                <a:moveTo>
                  <a:pt x="885770" y="34696"/>
                </a:moveTo>
                <a:lnTo>
                  <a:pt x="897831" y="38403"/>
                </a:lnTo>
                <a:cubicBezTo>
                  <a:pt x="909373" y="41194"/>
                  <a:pt x="921841" y="43205"/>
                  <a:pt x="930374" y="42014"/>
                </a:cubicBezTo>
                <a:lnTo>
                  <a:pt x="937986" y="37069"/>
                </a:lnTo>
                <a:close/>
                <a:moveTo>
                  <a:pt x="1590774" y="34270"/>
                </a:moveTo>
                <a:lnTo>
                  <a:pt x="1598878" y="37092"/>
                </a:lnTo>
                <a:lnTo>
                  <a:pt x="1594346" y="36979"/>
                </a:lnTo>
                <a:close/>
                <a:moveTo>
                  <a:pt x="3413510" y="34235"/>
                </a:moveTo>
                <a:lnTo>
                  <a:pt x="3428306" y="37158"/>
                </a:lnTo>
                <a:lnTo>
                  <a:pt x="3412436" y="39599"/>
                </a:lnTo>
                <a:lnTo>
                  <a:pt x="3406237" y="37694"/>
                </a:lnTo>
                <a:close/>
                <a:moveTo>
                  <a:pt x="4618668" y="34086"/>
                </a:moveTo>
                <a:lnTo>
                  <a:pt x="4618668" y="40216"/>
                </a:lnTo>
                <a:lnTo>
                  <a:pt x="4636678" y="35620"/>
                </a:lnTo>
                <a:cubicBezTo>
                  <a:pt x="4643188" y="33959"/>
                  <a:pt x="4649141" y="33562"/>
                  <a:pt x="4652868" y="38221"/>
                </a:cubicBezTo>
                <a:lnTo>
                  <a:pt x="4656811" y="57303"/>
                </a:lnTo>
                <a:lnTo>
                  <a:pt x="4618668" y="41243"/>
                </a:lnTo>
                <a:lnTo>
                  <a:pt x="4618668" y="45714"/>
                </a:lnTo>
                <a:lnTo>
                  <a:pt x="4585975" y="43898"/>
                </a:lnTo>
                <a:lnTo>
                  <a:pt x="4583424" y="43743"/>
                </a:lnTo>
                <a:lnTo>
                  <a:pt x="4569304" y="46288"/>
                </a:lnTo>
                <a:lnTo>
                  <a:pt x="4553032" y="49457"/>
                </a:lnTo>
                <a:lnTo>
                  <a:pt x="4555732" y="46977"/>
                </a:lnTo>
                <a:lnTo>
                  <a:pt x="4564432" y="42592"/>
                </a:lnTo>
                <a:lnTo>
                  <a:pt x="4561771" y="42431"/>
                </a:lnTo>
                <a:lnTo>
                  <a:pt x="4565975" y="41814"/>
                </a:lnTo>
                <a:lnTo>
                  <a:pt x="4572481" y="38535"/>
                </a:lnTo>
                <a:lnTo>
                  <a:pt x="4581985" y="39466"/>
                </a:lnTo>
                <a:close/>
                <a:moveTo>
                  <a:pt x="2756810" y="33632"/>
                </a:moveTo>
                <a:lnTo>
                  <a:pt x="2756822" y="33635"/>
                </a:lnTo>
                <a:lnTo>
                  <a:pt x="2756793" y="33633"/>
                </a:lnTo>
                <a:close/>
                <a:moveTo>
                  <a:pt x="577734" y="33207"/>
                </a:moveTo>
                <a:lnTo>
                  <a:pt x="578964" y="33328"/>
                </a:lnTo>
                <a:lnTo>
                  <a:pt x="575870" y="33472"/>
                </a:lnTo>
                <a:close/>
                <a:moveTo>
                  <a:pt x="1621964" y="33126"/>
                </a:moveTo>
                <a:lnTo>
                  <a:pt x="1621615" y="34173"/>
                </a:lnTo>
                <a:lnTo>
                  <a:pt x="1612999" y="34620"/>
                </a:lnTo>
                <a:close/>
                <a:moveTo>
                  <a:pt x="640553" y="32686"/>
                </a:moveTo>
                <a:lnTo>
                  <a:pt x="610796" y="33558"/>
                </a:lnTo>
                <a:lnTo>
                  <a:pt x="612874" y="34270"/>
                </a:lnTo>
                <a:lnTo>
                  <a:pt x="613491" y="35568"/>
                </a:lnTo>
                <a:lnTo>
                  <a:pt x="651768" y="34870"/>
                </a:lnTo>
                <a:lnTo>
                  <a:pt x="654168" y="34518"/>
                </a:lnTo>
                <a:lnTo>
                  <a:pt x="654244" y="34425"/>
                </a:lnTo>
                <a:lnTo>
                  <a:pt x="654808" y="33276"/>
                </a:lnTo>
                <a:close/>
                <a:moveTo>
                  <a:pt x="3992662" y="32395"/>
                </a:moveTo>
                <a:cubicBezTo>
                  <a:pt x="3999806" y="33189"/>
                  <a:pt x="4006989" y="33683"/>
                  <a:pt x="4014093" y="34776"/>
                </a:cubicBezTo>
                <a:lnTo>
                  <a:pt x="4022311" y="36827"/>
                </a:lnTo>
                <a:lnTo>
                  <a:pt x="3972853" y="38432"/>
                </a:lnTo>
                <a:cubicBezTo>
                  <a:pt x="3955565" y="39452"/>
                  <a:pt x="3960358" y="38857"/>
                  <a:pt x="3992662" y="32395"/>
                </a:cubicBezTo>
                <a:close/>
                <a:moveTo>
                  <a:pt x="3035122" y="32368"/>
                </a:moveTo>
                <a:lnTo>
                  <a:pt x="3063758" y="35942"/>
                </a:lnTo>
                <a:lnTo>
                  <a:pt x="3064579" y="35647"/>
                </a:lnTo>
                <a:lnTo>
                  <a:pt x="3055448" y="34748"/>
                </a:lnTo>
                <a:cubicBezTo>
                  <a:pt x="3042887" y="33290"/>
                  <a:pt x="3034113" y="32231"/>
                  <a:pt x="3035122" y="32368"/>
                </a:cubicBezTo>
                <a:close/>
                <a:moveTo>
                  <a:pt x="2242793" y="32342"/>
                </a:moveTo>
                <a:lnTo>
                  <a:pt x="2242443" y="38395"/>
                </a:lnTo>
                <a:lnTo>
                  <a:pt x="2248370" y="33982"/>
                </a:lnTo>
                <a:close/>
                <a:moveTo>
                  <a:pt x="3626003" y="31780"/>
                </a:moveTo>
                <a:lnTo>
                  <a:pt x="3626427" y="31993"/>
                </a:lnTo>
                <a:lnTo>
                  <a:pt x="3626159" y="32019"/>
                </a:lnTo>
                <a:close/>
                <a:moveTo>
                  <a:pt x="1851508" y="31708"/>
                </a:moveTo>
                <a:lnTo>
                  <a:pt x="1852374" y="32421"/>
                </a:lnTo>
                <a:lnTo>
                  <a:pt x="1855840" y="33816"/>
                </a:lnTo>
                <a:lnTo>
                  <a:pt x="1857206" y="34933"/>
                </a:lnTo>
                <a:lnTo>
                  <a:pt x="1855625" y="35158"/>
                </a:lnTo>
                <a:lnTo>
                  <a:pt x="1856745" y="36343"/>
                </a:lnTo>
                <a:lnTo>
                  <a:pt x="1857628" y="36302"/>
                </a:lnTo>
                <a:lnTo>
                  <a:pt x="1858375" y="35887"/>
                </a:lnTo>
                <a:lnTo>
                  <a:pt x="1857206" y="34933"/>
                </a:lnTo>
                <a:lnTo>
                  <a:pt x="1861085" y="34381"/>
                </a:lnTo>
                <a:lnTo>
                  <a:pt x="1864206" y="32647"/>
                </a:lnTo>
                <a:close/>
                <a:moveTo>
                  <a:pt x="558766" y="31339"/>
                </a:moveTo>
                <a:lnTo>
                  <a:pt x="557121" y="34344"/>
                </a:lnTo>
                <a:lnTo>
                  <a:pt x="559423" y="34237"/>
                </a:lnTo>
                <a:lnTo>
                  <a:pt x="561631" y="31621"/>
                </a:lnTo>
                <a:close/>
                <a:moveTo>
                  <a:pt x="2818706" y="31251"/>
                </a:moveTo>
                <a:lnTo>
                  <a:pt x="2807384" y="31687"/>
                </a:lnTo>
                <a:lnTo>
                  <a:pt x="2807327" y="31620"/>
                </a:lnTo>
                <a:close/>
                <a:moveTo>
                  <a:pt x="2146685" y="30710"/>
                </a:moveTo>
                <a:lnTo>
                  <a:pt x="2161481" y="33633"/>
                </a:lnTo>
                <a:lnTo>
                  <a:pt x="2145611" y="36074"/>
                </a:lnTo>
                <a:lnTo>
                  <a:pt x="2139412" y="34169"/>
                </a:lnTo>
                <a:close/>
                <a:moveTo>
                  <a:pt x="2066570" y="30697"/>
                </a:moveTo>
                <a:cubicBezTo>
                  <a:pt x="2065258" y="30457"/>
                  <a:pt x="2065012" y="30840"/>
                  <a:pt x="2063780" y="31501"/>
                </a:cubicBezTo>
                <a:lnTo>
                  <a:pt x="2038024" y="34762"/>
                </a:lnTo>
                <a:lnTo>
                  <a:pt x="2040304" y="34985"/>
                </a:lnTo>
                <a:lnTo>
                  <a:pt x="2042760" y="36171"/>
                </a:lnTo>
                <a:lnTo>
                  <a:pt x="2075756" y="33633"/>
                </a:lnTo>
                <a:cubicBezTo>
                  <a:pt x="2070260" y="31800"/>
                  <a:pt x="2067882" y="30937"/>
                  <a:pt x="2066570" y="30697"/>
                </a:cubicBezTo>
                <a:close/>
                <a:moveTo>
                  <a:pt x="1489985" y="30107"/>
                </a:moveTo>
                <a:lnTo>
                  <a:pt x="1489997" y="30110"/>
                </a:lnTo>
                <a:lnTo>
                  <a:pt x="1489968" y="30108"/>
                </a:lnTo>
                <a:close/>
                <a:moveTo>
                  <a:pt x="2938133" y="30020"/>
                </a:moveTo>
                <a:cubicBezTo>
                  <a:pt x="2940650" y="30041"/>
                  <a:pt x="2940748" y="30538"/>
                  <a:pt x="2936974" y="31795"/>
                </a:cubicBezTo>
                <a:lnTo>
                  <a:pt x="2912518" y="35997"/>
                </a:lnTo>
                <a:lnTo>
                  <a:pt x="2898874" y="34970"/>
                </a:lnTo>
                <a:lnTo>
                  <a:pt x="2888789" y="36651"/>
                </a:lnTo>
                <a:lnTo>
                  <a:pt x="2889349" y="34970"/>
                </a:lnTo>
                <a:cubicBezTo>
                  <a:pt x="2897287" y="34441"/>
                  <a:pt x="2912967" y="32390"/>
                  <a:pt x="2924775" y="31099"/>
                </a:cubicBezTo>
                <a:cubicBezTo>
                  <a:pt x="2930680" y="30454"/>
                  <a:pt x="2935616" y="29999"/>
                  <a:pt x="2938133" y="30020"/>
                </a:cubicBezTo>
                <a:close/>
                <a:moveTo>
                  <a:pt x="355139" y="29601"/>
                </a:moveTo>
                <a:lnTo>
                  <a:pt x="354790" y="30648"/>
                </a:lnTo>
                <a:lnTo>
                  <a:pt x="346174" y="31095"/>
                </a:lnTo>
                <a:close/>
                <a:moveTo>
                  <a:pt x="3656333" y="29118"/>
                </a:moveTo>
                <a:lnTo>
                  <a:pt x="3647893" y="32192"/>
                </a:lnTo>
                <a:cubicBezTo>
                  <a:pt x="3644812" y="34176"/>
                  <a:pt x="3641824" y="36558"/>
                  <a:pt x="3638649" y="38145"/>
                </a:cubicBezTo>
                <a:lnTo>
                  <a:pt x="3626427" y="31993"/>
                </a:lnTo>
                <a:close/>
                <a:moveTo>
                  <a:pt x="2725837" y="28870"/>
                </a:moveTo>
                <a:cubicBezTo>
                  <a:pt x="2732981" y="29664"/>
                  <a:pt x="2740164" y="30158"/>
                  <a:pt x="2747268" y="31251"/>
                </a:cubicBezTo>
                <a:lnTo>
                  <a:pt x="2755486" y="33302"/>
                </a:lnTo>
                <a:lnTo>
                  <a:pt x="2706028" y="34907"/>
                </a:lnTo>
                <a:cubicBezTo>
                  <a:pt x="2688740" y="35927"/>
                  <a:pt x="2693533" y="35332"/>
                  <a:pt x="2725837" y="28870"/>
                </a:cubicBezTo>
                <a:close/>
                <a:moveTo>
                  <a:pt x="1768297" y="28843"/>
                </a:moveTo>
                <a:lnTo>
                  <a:pt x="1796933" y="32417"/>
                </a:lnTo>
                <a:lnTo>
                  <a:pt x="1797754" y="32122"/>
                </a:lnTo>
                <a:lnTo>
                  <a:pt x="1788623" y="31223"/>
                </a:lnTo>
                <a:cubicBezTo>
                  <a:pt x="1776062" y="29765"/>
                  <a:pt x="1767288" y="28706"/>
                  <a:pt x="1768297" y="28843"/>
                </a:cubicBezTo>
                <a:close/>
                <a:moveTo>
                  <a:pt x="975968" y="28817"/>
                </a:moveTo>
                <a:lnTo>
                  <a:pt x="975618" y="34870"/>
                </a:lnTo>
                <a:lnTo>
                  <a:pt x="981545" y="30457"/>
                </a:lnTo>
                <a:close/>
                <a:moveTo>
                  <a:pt x="3657699" y="28620"/>
                </a:moveTo>
                <a:lnTo>
                  <a:pt x="3658412" y="28918"/>
                </a:lnTo>
                <a:lnTo>
                  <a:pt x="3656333" y="29118"/>
                </a:lnTo>
                <a:close/>
                <a:moveTo>
                  <a:pt x="2359178" y="28255"/>
                </a:moveTo>
                <a:lnTo>
                  <a:pt x="2359602" y="28468"/>
                </a:lnTo>
                <a:lnTo>
                  <a:pt x="2359334" y="28494"/>
                </a:lnTo>
                <a:close/>
                <a:moveTo>
                  <a:pt x="583573" y="28101"/>
                </a:moveTo>
                <a:lnTo>
                  <a:pt x="589015" y="30291"/>
                </a:lnTo>
                <a:lnTo>
                  <a:pt x="590381" y="31408"/>
                </a:lnTo>
                <a:lnTo>
                  <a:pt x="577734" y="33207"/>
                </a:lnTo>
                <a:lnTo>
                  <a:pt x="562355" y="31692"/>
                </a:lnTo>
                <a:lnTo>
                  <a:pt x="563442" y="34050"/>
                </a:lnTo>
                <a:lnTo>
                  <a:pt x="575870" y="33472"/>
                </a:lnTo>
                <a:lnTo>
                  <a:pt x="566043" y="34870"/>
                </a:lnTo>
                <a:lnTo>
                  <a:pt x="587588" y="34238"/>
                </a:lnTo>
                <a:lnTo>
                  <a:pt x="587749" y="34193"/>
                </a:lnTo>
                <a:lnTo>
                  <a:pt x="578964" y="33328"/>
                </a:lnTo>
                <a:lnTo>
                  <a:pt x="591990" y="32722"/>
                </a:lnTo>
                <a:lnTo>
                  <a:pt x="592255" y="32939"/>
                </a:lnTo>
                <a:lnTo>
                  <a:pt x="593243" y="32664"/>
                </a:lnTo>
                <a:lnTo>
                  <a:pt x="591990" y="32722"/>
                </a:lnTo>
                <a:lnTo>
                  <a:pt x="590381" y="31408"/>
                </a:lnTo>
                <a:lnTo>
                  <a:pt x="600369" y="29987"/>
                </a:lnTo>
                <a:lnTo>
                  <a:pt x="597973" y="29166"/>
                </a:lnTo>
                <a:close/>
                <a:moveTo>
                  <a:pt x="1551881" y="27726"/>
                </a:moveTo>
                <a:lnTo>
                  <a:pt x="1540559" y="28162"/>
                </a:lnTo>
                <a:lnTo>
                  <a:pt x="1540502" y="28095"/>
                </a:lnTo>
                <a:close/>
                <a:moveTo>
                  <a:pt x="879860" y="27185"/>
                </a:moveTo>
                <a:lnTo>
                  <a:pt x="894656" y="30108"/>
                </a:lnTo>
                <a:lnTo>
                  <a:pt x="878786" y="32549"/>
                </a:lnTo>
                <a:lnTo>
                  <a:pt x="872587" y="30644"/>
                </a:lnTo>
                <a:close/>
                <a:moveTo>
                  <a:pt x="799745" y="27172"/>
                </a:moveTo>
                <a:cubicBezTo>
                  <a:pt x="798433" y="26932"/>
                  <a:pt x="798187" y="27315"/>
                  <a:pt x="796955" y="27976"/>
                </a:cubicBezTo>
                <a:lnTo>
                  <a:pt x="771199" y="31237"/>
                </a:lnTo>
                <a:lnTo>
                  <a:pt x="773479" y="31460"/>
                </a:lnTo>
                <a:lnTo>
                  <a:pt x="775935" y="32646"/>
                </a:lnTo>
                <a:lnTo>
                  <a:pt x="808931" y="30108"/>
                </a:lnTo>
                <a:cubicBezTo>
                  <a:pt x="803435" y="28275"/>
                  <a:pt x="801057" y="27412"/>
                  <a:pt x="799745" y="27172"/>
                </a:cubicBezTo>
                <a:close/>
                <a:moveTo>
                  <a:pt x="4808192" y="26926"/>
                </a:moveTo>
                <a:cubicBezTo>
                  <a:pt x="4808709" y="27127"/>
                  <a:pt x="4810206" y="28406"/>
                  <a:pt x="4812008" y="30296"/>
                </a:cubicBezTo>
                <a:lnTo>
                  <a:pt x="4814533" y="34445"/>
                </a:lnTo>
                <a:lnTo>
                  <a:pt x="4810250" y="30022"/>
                </a:lnTo>
                <a:cubicBezTo>
                  <a:pt x="4808137" y="27601"/>
                  <a:pt x="4807675" y="26725"/>
                  <a:pt x="4808192" y="26926"/>
                </a:cubicBezTo>
                <a:close/>
                <a:moveTo>
                  <a:pt x="1671308" y="26495"/>
                </a:moveTo>
                <a:cubicBezTo>
                  <a:pt x="1673825" y="26516"/>
                  <a:pt x="1673923" y="27012"/>
                  <a:pt x="1670149" y="28270"/>
                </a:cubicBezTo>
                <a:lnTo>
                  <a:pt x="1645693" y="32472"/>
                </a:lnTo>
                <a:lnTo>
                  <a:pt x="1632049" y="31445"/>
                </a:lnTo>
                <a:lnTo>
                  <a:pt x="1621964" y="33126"/>
                </a:lnTo>
                <a:lnTo>
                  <a:pt x="1622524" y="31445"/>
                </a:lnTo>
                <a:cubicBezTo>
                  <a:pt x="1630462" y="30916"/>
                  <a:pt x="1646142" y="28865"/>
                  <a:pt x="1657950" y="27574"/>
                </a:cubicBezTo>
                <a:cubicBezTo>
                  <a:pt x="1663855" y="26929"/>
                  <a:pt x="1668791" y="26474"/>
                  <a:pt x="1671308" y="26495"/>
                </a:cubicBezTo>
                <a:close/>
                <a:moveTo>
                  <a:pt x="2389508" y="25593"/>
                </a:moveTo>
                <a:lnTo>
                  <a:pt x="2381068" y="28667"/>
                </a:lnTo>
                <a:cubicBezTo>
                  <a:pt x="2377987" y="30651"/>
                  <a:pt x="2374999" y="33033"/>
                  <a:pt x="2371824" y="34620"/>
                </a:cubicBezTo>
                <a:lnTo>
                  <a:pt x="2359602" y="28468"/>
                </a:lnTo>
                <a:close/>
                <a:moveTo>
                  <a:pt x="1459012" y="25345"/>
                </a:moveTo>
                <a:cubicBezTo>
                  <a:pt x="1466156" y="26139"/>
                  <a:pt x="1473339" y="26633"/>
                  <a:pt x="1480443" y="27726"/>
                </a:cubicBezTo>
                <a:lnTo>
                  <a:pt x="1488661" y="29777"/>
                </a:lnTo>
                <a:lnTo>
                  <a:pt x="1439203" y="31382"/>
                </a:lnTo>
                <a:cubicBezTo>
                  <a:pt x="1421915" y="32402"/>
                  <a:pt x="1426708" y="31807"/>
                  <a:pt x="1459012" y="25345"/>
                </a:cubicBezTo>
                <a:close/>
                <a:moveTo>
                  <a:pt x="501472" y="25318"/>
                </a:moveTo>
                <a:lnTo>
                  <a:pt x="530108" y="28892"/>
                </a:lnTo>
                <a:lnTo>
                  <a:pt x="530929" y="28597"/>
                </a:lnTo>
                <a:lnTo>
                  <a:pt x="521798" y="27698"/>
                </a:lnTo>
                <a:cubicBezTo>
                  <a:pt x="509237" y="26240"/>
                  <a:pt x="500463" y="25181"/>
                  <a:pt x="501472" y="25318"/>
                </a:cubicBezTo>
                <a:close/>
                <a:moveTo>
                  <a:pt x="2390874" y="25095"/>
                </a:moveTo>
                <a:lnTo>
                  <a:pt x="2391587" y="25393"/>
                </a:lnTo>
                <a:lnTo>
                  <a:pt x="2389508" y="25593"/>
                </a:lnTo>
                <a:close/>
                <a:moveTo>
                  <a:pt x="1092353" y="24730"/>
                </a:moveTo>
                <a:lnTo>
                  <a:pt x="1092777" y="24943"/>
                </a:lnTo>
                <a:lnTo>
                  <a:pt x="1092509" y="24969"/>
                </a:lnTo>
                <a:close/>
                <a:moveTo>
                  <a:pt x="4758847" y="23205"/>
                </a:moveTo>
                <a:cubicBezTo>
                  <a:pt x="4766594" y="22049"/>
                  <a:pt x="4763224" y="23915"/>
                  <a:pt x="4750499" y="33459"/>
                </a:cubicBezTo>
                <a:cubicBezTo>
                  <a:pt x="4768755" y="39809"/>
                  <a:pt x="4786041" y="50520"/>
                  <a:pt x="4805268" y="52509"/>
                </a:cubicBezTo>
                <a:cubicBezTo>
                  <a:pt x="4818295" y="53857"/>
                  <a:pt x="4821782" y="50194"/>
                  <a:pt x="4821111" y="45249"/>
                </a:cubicBezTo>
                <a:lnTo>
                  <a:pt x="4814533" y="34445"/>
                </a:lnTo>
                <a:lnTo>
                  <a:pt x="4822217" y="42379"/>
                </a:lnTo>
                <a:lnTo>
                  <a:pt x="4837975" y="57228"/>
                </a:lnTo>
                <a:lnTo>
                  <a:pt x="4824160" y="58423"/>
                </a:lnTo>
                <a:lnTo>
                  <a:pt x="4819555" y="57271"/>
                </a:lnTo>
                <a:lnTo>
                  <a:pt x="4823247" y="58502"/>
                </a:lnTo>
                <a:lnTo>
                  <a:pt x="4817894" y="58965"/>
                </a:lnTo>
                <a:cubicBezTo>
                  <a:pt x="4805053" y="60386"/>
                  <a:pt x="4787577" y="62317"/>
                  <a:pt x="4762405" y="64415"/>
                </a:cubicBezTo>
                <a:cubicBezTo>
                  <a:pt x="4759553" y="64653"/>
                  <a:pt x="4759230" y="69178"/>
                  <a:pt x="4757643" y="71559"/>
                </a:cubicBezTo>
                <a:cubicBezTo>
                  <a:pt x="4733400" y="77619"/>
                  <a:pt x="4763643" y="71745"/>
                  <a:pt x="4714780" y="64415"/>
                </a:cubicBezTo>
                <a:cubicBezTo>
                  <a:pt x="4710005" y="63699"/>
                  <a:pt x="4705255" y="66002"/>
                  <a:pt x="4700493" y="66796"/>
                </a:cubicBezTo>
                <a:cubicBezTo>
                  <a:pt x="4704462" y="70765"/>
                  <a:pt x="4718012" y="78703"/>
                  <a:pt x="4712399" y="78703"/>
                </a:cubicBezTo>
                <a:cubicBezTo>
                  <a:pt x="4705571" y="78703"/>
                  <a:pt x="4702111" y="69227"/>
                  <a:pt x="4695730" y="66796"/>
                </a:cubicBezTo>
                <a:cubicBezTo>
                  <a:pt x="4685110" y="62750"/>
                  <a:pt x="4673174" y="63247"/>
                  <a:pt x="4662393" y="59653"/>
                </a:cubicBezTo>
                <a:lnTo>
                  <a:pt x="4662062" y="59514"/>
                </a:lnTo>
                <a:lnTo>
                  <a:pt x="4664774" y="47746"/>
                </a:lnTo>
                <a:cubicBezTo>
                  <a:pt x="4683470" y="46933"/>
                  <a:pt x="4721618" y="51971"/>
                  <a:pt x="4740974" y="35840"/>
                </a:cubicBezTo>
                <a:cubicBezTo>
                  <a:pt x="4742902" y="34233"/>
                  <a:pt x="4736323" y="33752"/>
                  <a:pt x="4733830" y="33459"/>
                </a:cubicBezTo>
                <a:cubicBezTo>
                  <a:pt x="4722766" y="32157"/>
                  <a:pt x="4711605" y="31872"/>
                  <a:pt x="4700493" y="31078"/>
                </a:cubicBezTo>
                <a:cubicBezTo>
                  <a:pt x="4732236" y="28538"/>
                  <a:pt x="4751100" y="24361"/>
                  <a:pt x="4758847" y="23205"/>
                </a:cubicBezTo>
                <a:close/>
                <a:moveTo>
                  <a:pt x="404483" y="22970"/>
                </a:moveTo>
                <a:cubicBezTo>
                  <a:pt x="407000" y="22991"/>
                  <a:pt x="407098" y="23487"/>
                  <a:pt x="403324" y="24745"/>
                </a:cubicBezTo>
                <a:lnTo>
                  <a:pt x="378868" y="28947"/>
                </a:lnTo>
                <a:lnTo>
                  <a:pt x="365224" y="27920"/>
                </a:lnTo>
                <a:lnTo>
                  <a:pt x="355139" y="29601"/>
                </a:lnTo>
                <a:lnTo>
                  <a:pt x="355699" y="27920"/>
                </a:lnTo>
                <a:cubicBezTo>
                  <a:pt x="363637" y="27391"/>
                  <a:pt x="379317" y="25340"/>
                  <a:pt x="391125" y="24049"/>
                </a:cubicBezTo>
                <a:cubicBezTo>
                  <a:pt x="397030" y="23404"/>
                  <a:pt x="401966" y="22949"/>
                  <a:pt x="404483" y="22970"/>
                </a:cubicBezTo>
                <a:close/>
                <a:moveTo>
                  <a:pt x="1122683" y="22068"/>
                </a:moveTo>
                <a:lnTo>
                  <a:pt x="1114243" y="25142"/>
                </a:lnTo>
                <a:cubicBezTo>
                  <a:pt x="1111162" y="27126"/>
                  <a:pt x="1108174" y="29508"/>
                  <a:pt x="1104999" y="31095"/>
                </a:cubicBezTo>
                <a:lnTo>
                  <a:pt x="1092777" y="24943"/>
                </a:lnTo>
                <a:close/>
                <a:moveTo>
                  <a:pt x="1124049" y="21570"/>
                </a:moveTo>
                <a:lnTo>
                  <a:pt x="1124762" y="21868"/>
                </a:lnTo>
                <a:lnTo>
                  <a:pt x="1122683" y="22068"/>
                </a:lnTo>
                <a:close/>
                <a:moveTo>
                  <a:pt x="3459006" y="20981"/>
                </a:moveTo>
                <a:lnTo>
                  <a:pt x="3471563" y="24674"/>
                </a:lnTo>
                <a:lnTo>
                  <a:pt x="3447750" y="33719"/>
                </a:lnTo>
                <a:lnTo>
                  <a:pt x="3444355" y="34351"/>
                </a:lnTo>
                <a:lnTo>
                  <a:pt x="3435449" y="25445"/>
                </a:lnTo>
                <a:close/>
                <a:moveTo>
                  <a:pt x="4378806" y="20085"/>
                </a:moveTo>
                <a:cubicBezTo>
                  <a:pt x="4390394" y="17856"/>
                  <a:pt x="4400781" y="28809"/>
                  <a:pt x="4412144" y="31991"/>
                </a:cubicBezTo>
                <a:lnTo>
                  <a:pt x="4422276" y="33833"/>
                </a:lnTo>
                <a:lnTo>
                  <a:pt x="4426117" y="32454"/>
                </a:lnTo>
                <a:cubicBezTo>
                  <a:pt x="4437654" y="28310"/>
                  <a:pt x="4449295" y="24606"/>
                  <a:pt x="4461356" y="22660"/>
                </a:cubicBezTo>
                <a:cubicBezTo>
                  <a:pt x="4470989" y="21106"/>
                  <a:pt x="4492298" y="19544"/>
                  <a:pt x="4489931" y="29010"/>
                </a:cubicBezTo>
                <a:cubicBezTo>
                  <a:pt x="4488323" y="35443"/>
                  <a:pt x="4482814" y="39424"/>
                  <a:pt x="4476096" y="42188"/>
                </a:cubicBezTo>
                <a:lnTo>
                  <a:pt x="4472713" y="43130"/>
                </a:lnTo>
                <a:lnTo>
                  <a:pt x="4507394" y="39135"/>
                </a:lnTo>
                <a:lnTo>
                  <a:pt x="4525690" y="40244"/>
                </a:lnTo>
                <a:lnTo>
                  <a:pt x="4531206" y="29010"/>
                </a:lnTo>
                <a:lnTo>
                  <a:pt x="4536359" y="40891"/>
                </a:lnTo>
                <a:lnTo>
                  <a:pt x="4561771" y="42431"/>
                </a:lnTo>
                <a:lnTo>
                  <a:pt x="4538507" y="45843"/>
                </a:lnTo>
                <a:lnTo>
                  <a:pt x="4539292" y="47655"/>
                </a:lnTo>
                <a:lnTo>
                  <a:pt x="4539370" y="47771"/>
                </a:lnTo>
                <a:lnTo>
                  <a:pt x="4544635" y="47989"/>
                </a:lnTo>
                <a:lnTo>
                  <a:pt x="4550933" y="49866"/>
                </a:lnTo>
                <a:lnTo>
                  <a:pt x="4553032" y="49457"/>
                </a:lnTo>
                <a:lnTo>
                  <a:pt x="4552182" y="50239"/>
                </a:lnTo>
                <a:lnTo>
                  <a:pt x="4578710" y="58149"/>
                </a:lnTo>
                <a:lnTo>
                  <a:pt x="4578622" y="58559"/>
                </a:lnTo>
                <a:lnTo>
                  <a:pt x="4578934" y="58597"/>
                </a:lnTo>
                <a:lnTo>
                  <a:pt x="4579956" y="62696"/>
                </a:lnTo>
                <a:lnTo>
                  <a:pt x="4604231" y="67110"/>
                </a:lnTo>
                <a:lnTo>
                  <a:pt x="4593132" y="59182"/>
                </a:lnTo>
                <a:lnTo>
                  <a:pt x="4609503" y="55394"/>
                </a:lnTo>
                <a:lnTo>
                  <a:pt x="4618668" y="54740"/>
                </a:lnTo>
                <a:lnTo>
                  <a:pt x="4618668" y="93865"/>
                </a:lnTo>
                <a:lnTo>
                  <a:pt x="4614810" y="93389"/>
                </a:lnTo>
                <a:lnTo>
                  <a:pt x="4560906" y="85865"/>
                </a:lnTo>
                <a:lnTo>
                  <a:pt x="4461356" y="89335"/>
                </a:lnTo>
                <a:cubicBezTo>
                  <a:pt x="4427370" y="90713"/>
                  <a:pt x="4411074" y="91552"/>
                  <a:pt x="4404594" y="92053"/>
                </a:cubicBezTo>
                <a:lnTo>
                  <a:pt x="4406595" y="92692"/>
                </a:lnTo>
                <a:lnTo>
                  <a:pt x="4398765" y="92787"/>
                </a:lnTo>
                <a:lnTo>
                  <a:pt x="4385293" y="93022"/>
                </a:lnTo>
                <a:lnTo>
                  <a:pt x="4388609" y="93070"/>
                </a:lnTo>
                <a:lnTo>
                  <a:pt x="4384942" y="93028"/>
                </a:lnTo>
                <a:lnTo>
                  <a:pt x="4371360" y="93265"/>
                </a:lnTo>
                <a:lnTo>
                  <a:pt x="4383683" y="94189"/>
                </a:lnTo>
                <a:cubicBezTo>
                  <a:pt x="4392948" y="94688"/>
                  <a:pt x="4407744" y="95367"/>
                  <a:pt x="4430401" y="96286"/>
                </a:cubicBezTo>
                <a:cubicBezTo>
                  <a:pt x="4596140" y="103005"/>
                  <a:pt x="4574126" y="100726"/>
                  <a:pt x="4600880" y="102375"/>
                </a:cubicBezTo>
                <a:lnTo>
                  <a:pt x="4618669" y="103537"/>
                </a:lnTo>
                <a:lnTo>
                  <a:pt x="4618669" y="136212"/>
                </a:lnTo>
                <a:lnTo>
                  <a:pt x="4610056" y="140371"/>
                </a:lnTo>
                <a:lnTo>
                  <a:pt x="4603819" y="141538"/>
                </a:lnTo>
                <a:lnTo>
                  <a:pt x="4610428" y="139313"/>
                </a:lnTo>
                <a:cubicBezTo>
                  <a:pt x="4610280" y="136722"/>
                  <a:pt x="4599334" y="133547"/>
                  <a:pt x="4592326" y="131211"/>
                </a:cubicBezTo>
                <a:lnTo>
                  <a:pt x="4578548" y="130227"/>
                </a:lnTo>
                <a:lnTo>
                  <a:pt x="4558994" y="125703"/>
                </a:lnTo>
                <a:lnTo>
                  <a:pt x="4557179" y="125920"/>
                </a:lnTo>
                <a:lnTo>
                  <a:pt x="4557337" y="125702"/>
                </a:lnTo>
                <a:cubicBezTo>
                  <a:pt x="4562650" y="123305"/>
                  <a:pt x="4569572" y="121157"/>
                  <a:pt x="4573276" y="118511"/>
                </a:cubicBezTo>
                <a:cubicBezTo>
                  <a:pt x="4561634" y="120628"/>
                  <a:pt x="4550163" y="124166"/>
                  <a:pt x="4538351" y="124861"/>
                </a:cubicBezTo>
                <a:cubicBezTo>
                  <a:pt x="4531925" y="125239"/>
                  <a:pt x="4524246" y="117565"/>
                  <a:pt x="4519301" y="121686"/>
                </a:cubicBezTo>
                <a:lnTo>
                  <a:pt x="4514339" y="129054"/>
                </a:lnTo>
                <a:lnTo>
                  <a:pt x="4509776" y="124861"/>
                </a:lnTo>
                <a:lnTo>
                  <a:pt x="4479945" y="124044"/>
                </a:lnTo>
                <a:lnTo>
                  <a:pt x="4478026" y="121686"/>
                </a:lnTo>
                <a:cubicBezTo>
                  <a:pt x="4473442" y="118990"/>
                  <a:pt x="4468156" y="119579"/>
                  <a:pt x="4462690" y="120945"/>
                </a:cubicBezTo>
                <a:lnTo>
                  <a:pt x="4456600" y="122398"/>
                </a:lnTo>
                <a:lnTo>
                  <a:pt x="4456611" y="115098"/>
                </a:lnTo>
                <a:cubicBezTo>
                  <a:pt x="4456016" y="113190"/>
                  <a:pt x="4454755" y="112028"/>
                  <a:pt x="4452626" y="112161"/>
                </a:cubicBezTo>
                <a:cubicBezTo>
                  <a:pt x="4432302" y="113431"/>
                  <a:pt x="4420005" y="117401"/>
                  <a:pt x="4412484" y="122005"/>
                </a:cubicBezTo>
                <a:lnTo>
                  <a:pt x="4412328" y="122191"/>
                </a:lnTo>
                <a:lnTo>
                  <a:pt x="4392311" y="121643"/>
                </a:lnTo>
                <a:lnTo>
                  <a:pt x="4388000" y="126346"/>
                </a:lnTo>
                <a:lnTo>
                  <a:pt x="4387833" y="126772"/>
                </a:lnTo>
                <a:lnTo>
                  <a:pt x="4388733" y="128417"/>
                </a:lnTo>
                <a:lnTo>
                  <a:pt x="4387521" y="126868"/>
                </a:lnTo>
                <a:lnTo>
                  <a:pt x="4385914" y="128621"/>
                </a:lnTo>
                <a:lnTo>
                  <a:pt x="4385529" y="129051"/>
                </a:lnTo>
                <a:lnTo>
                  <a:pt x="4388951" y="128815"/>
                </a:lnTo>
                <a:lnTo>
                  <a:pt x="4389710" y="130201"/>
                </a:lnTo>
                <a:lnTo>
                  <a:pt x="4384859" y="129797"/>
                </a:lnTo>
                <a:lnTo>
                  <a:pt x="4382227" y="132729"/>
                </a:lnTo>
                <a:lnTo>
                  <a:pt x="4389337" y="133115"/>
                </a:lnTo>
                <a:lnTo>
                  <a:pt x="4391453" y="133386"/>
                </a:lnTo>
                <a:lnTo>
                  <a:pt x="4395476" y="140736"/>
                </a:lnTo>
                <a:cubicBezTo>
                  <a:pt x="4401383" y="145330"/>
                  <a:pt x="4410293" y="142853"/>
                  <a:pt x="4417701" y="143911"/>
                </a:cubicBezTo>
                <a:cubicBezTo>
                  <a:pt x="4422993" y="142853"/>
                  <a:pt x="4428934" y="143080"/>
                  <a:pt x="4434550" y="142665"/>
                </a:cubicBezTo>
                <a:lnTo>
                  <a:pt x="4438062" y="141462"/>
                </a:lnTo>
                <a:lnTo>
                  <a:pt x="4445141" y="143433"/>
                </a:lnTo>
                <a:cubicBezTo>
                  <a:pt x="4451859" y="146197"/>
                  <a:pt x="4457368" y="150179"/>
                  <a:pt x="4458976" y="156611"/>
                </a:cubicBezTo>
                <a:cubicBezTo>
                  <a:pt x="4461343" y="166077"/>
                  <a:pt x="4440034" y="164515"/>
                  <a:pt x="4430401" y="162961"/>
                </a:cubicBezTo>
                <a:cubicBezTo>
                  <a:pt x="4418340" y="161015"/>
                  <a:pt x="4406699" y="157311"/>
                  <a:pt x="4395162" y="153167"/>
                </a:cubicBezTo>
                <a:lnTo>
                  <a:pt x="4371510" y="144672"/>
                </a:lnTo>
                <a:lnTo>
                  <a:pt x="4369693" y="146696"/>
                </a:lnTo>
                <a:lnTo>
                  <a:pt x="4352436" y="137109"/>
                </a:lnTo>
                <a:lnTo>
                  <a:pt x="4365498" y="137166"/>
                </a:lnTo>
                <a:lnTo>
                  <a:pt x="4372386" y="132196"/>
                </a:lnTo>
                <a:lnTo>
                  <a:pt x="4375324" y="132355"/>
                </a:lnTo>
                <a:lnTo>
                  <a:pt x="4380644" y="129446"/>
                </a:lnTo>
                <a:lnTo>
                  <a:pt x="4380260" y="129414"/>
                </a:lnTo>
                <a:lnTo>
                  <a:pt x="4380767" y="129379"/>
                </a:lnTo>
                <a:lnTo>
                  <a:pt x="4383161" y="128070"/>
                </a:lnTo>
                <a:lnTo>
                  <a:pt x="4386360" y="125384"/>
                </a:lnTo>
                <a:lnTo>
                  <a:pt x="4385951" y="124861"/>
                </a:lnTo>
                <a:lnTo>
                  <a:pt x="4382146" y="125154"/>
                </a:lnTo>
                <a:lnTo>
                  <a:pt x="4387205" y="121503"/>
                </a:lnTo>
                <a:lnTo>
                  <a:pt x="4389866" y="121576"/>
                </a:lnTo>
                <a:lnTo>
                  <a:pt x="4389362" y="122864"/>
                </a:lnTo>
                <a:lnTo>
                  <a:pt x="4390864" y="121603"/>
                </a:lnTo>
                <a:lnTo>
                  <a:pt x="4389866" y="121576"/>
                </a:lnTo>
                <a:lnTo>
                  <a:pt x="4391164" y="118260"/>
                </a:lnTo>
                <a:cubicBezTo>
                  <a:pt x="4392154" y="116975"/>
                  <a:pt x="4392048" y="117562"/>
                  <a:pt x="4387921" y="120987"/>
                </a:cubicBezTo>
                <a:lnTo>
                  <a:pt x="4387205" y="121503"/>
                </a:lnTo>
                <a:lnTo>
                  <a:pt x="4328469" y="119894"/>
                </a:lnTo>
                <a:lnTo>
                  <a:pt x="4317608" y="114344"/>
                </a:lnTo>
                <a:cubicBezTo>
                  <a:pt x="4297071" y="111109"/>
                  <a:pt x="4264486" y="118270"/>
                  <a:pt x="4278001" y="118511"/>
                </a:cubicBezTo>
                <a:lnTo>
                  <a:pt x="4328469" y="119894"/>
                </a:lnTo>
                <a:lnTo>
                  <a:pt x="4331976" y="121686"/>
                </a:lnTo>
                <a:lnTo>
                  <a:pt x="4331346" y="123492"/>
                </a:lnTo>
                <a:lnTo>
                  <a:pt x="4339924" y="129925"/>
                </a:lnTo>
                <a:lnTo>
                  <a:pt x="4344676" y="128036"/>
                </a:lnTo>
                <a:lnTo>
                  <a:pt x="4382146" y="125154"/>
                </a:lnTo>
                <a:lnTo>
                  <a:pt x="4376658" y="129114"/>
                </a:lnTo>
                <a:lnTo>
                  <a:pt x="4363726" y="128036"/>
                </a:lnTo>
                <a:lnTo>
                  <a:pt x="4340501" y="130358"/>
                </a:lnTo>
                <a:lnTo>
                  <a:pt x="4341118" y="130821"/>
                </a:lnTo>
                <a:lnTo>
                  <a:pt x="4352436" y="137109"/>
                </a:lnTo>
                <a:lnTo>
                  <a:pt x="4347582" y="137087"/>
                </a:lnTo>
                <a:lnTo>
                  <a:pt x="4329318" y="134141"/>
                </a:lnTo>
                <a:lnTo>
                  <a:pt x="4314664" y="139967"/>
                </a:lnTo>
                <a:cubicBezTo>
                  <a:pt x="4304783" y="144405"/>
                  <a:pt x="4294852" y="148041"/>
                  <a:pt x="4284351" y="147086"/>
                </a:cubicBezTo>
                <a:cubicBezTo>
                  <a:pt x="4284011" y="147055"/>
                  <a:pt x="4283345" y="144857"/>
                  <a:pt x="4282413" y="141428"/>
                </a:cubicBezTo>
                <a:lnTo>
                  <a:pt x="4282135" y="140399"/>
                </a:lnTo>
                <a:lnTo>
                  <a:pt x="4268093" y="140346"/>
                </a:lnTo>
                <a:lnTo>
                  <a:pt x="4281542" y="138211"/>
                </a:lnTo>
                <a:lnTo>
                  <a:pt x="4281176" y="136861"/>
                </a:lnTo>
                <a:lnTo>
                  <a:pt x="4293484" y="135459"/>
                </a:lnTo>
                <a:lnTo>
                  <a:pt x="4307057" y="127634"/>
                </a:lnTo>
                <a:lnTo>
                  <a:pt x="4281176" y="124861"/>
                </a:lnTo>
                <a:lnTo>
                  <a:pt x="4277397" y="123781"/>
                </a:lnTo>
                <a:lnTo>
                  <a:pt x="4274114" y="113582"/>
                </a:lnTo>
                <a:cubicBezTo>
                  <a:pt x="4272360" y="108978"/>
                  <a:pt x="4270461" y="105017"/>
                  <a:pt x="4268476" y="102636"/>
                </a:cubicBezTo>
                <a:lnTo>
                  <a:pt x="4258580" y="97408"/>
                </a:lnTo>
                <a:lnTo>
                  <a:pt x="4250103" y="99013"/>
                </a:lnTo>
                <a:cubicBezTo>
                  <a:pt x="4244525" y="98527"/>
                  <a:pt x="4238985" y="96931"/>
                  <a:pt x="4232756" y="95685"/>
                </a:cubicBezTo>
                <a:lnTo>
                  <a:pt x="4254596" y="95304"/>
                </a:lnTo>
                <a:lnTo>
                  <a:pt x="4250905" y="93354"/>
                </a:lnTo>
                <a:lnTo>
                  <a:pt x="4239635" y="90637"/>
                </a:lnTo>
                <a:lnTo>
                  <a:pt x="4263229" y="91075"/>
                </a:lnTo>
                <a:lnTo>
                  <a:pt x="4283447" y="91429"/>
                </a:lnTo>
                <a:lnTo>
                  <a:pt x="4299431" y="82985"/>
                </a:lnTo>
                <a:cubicBezTo>
                  <a:pt x="4301416" y="80604"/>
                  <a:pt x="4303315" y="76643"/>
                  <a:pt x="4305069" y="72039"/>
                </a:cubicBezTo>
                <a:lnTo>
                  <a:pt x="4307484" y="64536"/>
                </a:lnTo>
                <a:lnTo>
                  <a:pt x="4300027" y="64218"/>
                </a:lnTo>
                <a:lnTo>
                  <a:pt x="4289906" y="67110"/>
                </a:lnTo>
                <a:cubicBezTo>
                  <a:pt x="4285512" y="68868"/>
                  <a:pt x="4281528" y="72043"/>
                  <a:pt x="4277460" y="74778"/>
                </a:cubicBezTo>
                <a:lnTo>
                  <a:pt x="4270172" y="77609"/>
                </a:lnTo>
                <a:lnTo>
                  <a:pt x="4270474" y="79420"/>
                </a:lnTo>
                <a:cubicBezTo>
                  <a:pt x="4264725" y="84211"/>
                  <a:pt x="4255380" y="78514"/>
                  <a:pt x="4248249" y="76245"/>
                </a:cubicBezTo>
                <a:lnTo>
                  <a:pt x="4242873" y="74094"/>
                </a:lnTo>
                <a:lnTo>
                  <a:pt x="4244922" y="73689"/>
                </a:lnTo>
                <a:lnTo>
                  <a:pt x="4244341" y="73440"/>
                </a:lnTo>
                <a:lnTo>
                  <a:pt x="4241813" y="73670"/>
                </a:lnTo>
                <a:lnTo>
                  <a:pt x="4242873" y="74094"/>
                </a:lnTo>
                <a:lnTo>
                  <a:pt x="4239234" y="74813"/>
                </a:lnTo>
                <a:lnTo>
                  <a:pt x="4213733" y="76222"/>
                </a:lnTo>
                <a:lnTo>
                  <a:pt x="4213191" y="76272"/>
                </a:lnTo>
                <a:lnTo>
                  <a:pt x="4197449" y="79420"/>
                </a:lnTo>
                <a:lnTo>
                  <a:pt x="4191189" y="78898"/>
                </a:lnTo>
                <a:lnTo>
                  <a:pt x="4150807" y="84787"/>
                </a:lnTo>
                <a:lnTo>
                  <a:pt x="4149824" y="85770"/>
                </a:lnTo>
                <a:lnTo>
                  <a:pt x="4145439" y="85570"/>
                </a:lnTo>
                <a:lnTo>
                  <a:pt x="4088294" y="93904"/>
                </a:lnTo>
                <a:cubicBezTo>
                  <a:pt x="4082558" y="94604"/>
                  <a:pt x="4099357" y="90543"/>
                  <a:pt x="4104963" y="89141"/>
                </a:cubicBezTo>
                <a:lnTo>
                  <a:pt x="4124241" y="84605"/>
                </a:lnTo>
                <a:lnTo>
                  <a:pt x="4102090" y="83596"/>
                </a:lnTo>
                <a:cubicBezTo>
                  <a:pt x="4086178" y="82872"/>
                  <a:pt x="4070303" y="81813"/>
                  <a:pt x="4054574" y="79420"/>
                </a:cubicBezTo>
                <a:cubicBezTo>
                  <a:pt x="4045805" y="78086"/>
                  <a:pt x="4037413" y="75170"/>
                  <a:pt x="4029060" y="72062"/>
                </a:cubicBezTo>
                <a:lnTo>
                  <a:pt x="4019696" y="68908"/>
                </a:lnTo>
                <a:lnTo>
                  <a:pt x="4108549" y="69895"/>
                </a:lnTo>
                <a:cubicBezTo>
                  <a:pt x="4112912" y="69988"/>
                  <a:pt x="4116910" y="72605"/>
                  <a:pt x="4121249" y="73070"/>
                </a:cubicBezTo>
                <a:lnTo>
                  <a:pt x="4155037" y="75886"/>
                </a:lnTo>
                <a:lnTo>
                  <a:pt x="4165978" y="71631"/>
                </a:lnTo>
                <a:lnTo>
                  <a:pt x="4188144" y="62395"/>
                </a:lnTo>
                <a:lnTo>
                  <a:pt x="4187773" y="61137"/>
                </a:lnTo>
                <a:lnTo>
                  <a:pt x="4185131" y="60760"/>
                </a:lnTo>
                <a:lnTo>
                  <a:pt x="4187656" y="60741"/>
                </a:lnTo>
                <a:lnTo>
                  <a:pt x="4187265" y="59411"/>
                </a:lnTo>
                <a:lnTo>
                  <a:pt x="4184864" y="59309"/>
                </a:lnTo>
                <a:lnTo>
                  <a:pt x="4182995" y="59127"/>
                </a:lnTo>
                <a:lnTo>
                  <a:pt x="4145444" y="67710"/>
                </a:lnTo>
                <a:lnTo>
                  <a:pt x="4151680" y="62608"/>
                </a:lnTo>
                <a:lnTo>
                  <a:pt x="4166546" y="59177"/>
                </a:lnTo>
                <a:lnTo>
                  <a:pt x="4162562" y="57137"/>
                </a:lnTo>
                <a:lnTo>
                  <a:pt x="4158813" y="56772"/>
                </a:lnTo>
                <a:lnTo>
                  <a:pt x="4151680" y="62608"/>
                </a:lnTo>
                <a:lnTo>
                  <a:pt x="4150206" y="62948"/>
                </a:lnTo>
                <a:lnTo>
                  <a:pt x="4149416" y="58002"/>
                </a:lnTo>
                <a:lnTo>
                  <a:pt x="4153182" y="56829"/>
                </a:lnTo>
                <a:lnTo>
                  <a:pt x="4154007" y="56304"/>
                </a:lnTo>
                <a:lnTo>
                  <a:pt x="4149068" y="55823"/>
                </a:lnTo>
                <a:lnTo>
                  <a:pt x="4149416" y="58002"/>
                </a:lnTo>
                <a:lnTo>
                  <a:pt x="4133538" y="62948"/>
                </a:lnTo>
                <a:lnTo>
                  <a:pt x="4135467" y="57696"/>
                </a:lnTo>
                <a:lnTo>
                  <a:pt x="4099687" y="59934"/>
                </a:lnTo>
                <a:cubicBezTo>
                  <a:pt x="4088897" y="59665"/>
                  <a:pt x="4081267" y="58124"/>
                  <a:pt x="4074857" y="55044"/>
                </a:cubicBezTo>
                <a:lnTo>
                  <a:pt x="4069854" y="51005"/>
                </a:lnTo>
                <a:lnTo>
                  <a:pt x="4027962" y="49983"/>
                </a:lnTo>
                <a:lnTo>
                  <a:pt x="4025999" y="54020"/>
                </a:lnTo>
                <a:cubicBezTo>
                  <a:pt x="4018129" y="55496"/>
                  <a:pt x="4010225" y="54013"/>
                  <a:pt x="4002288" y="52110"/>
                </a:cubicBezTo>
                <a:lnTo>
                  <a:pt x="3984756" y="48855"/>
                </a:lnTo>
                <a:lnTo>
                  <a:pt x="3949593" y="52335"/>
                </a:lnTo>
                <a:lnTo>
                  <a:pt x="4003774" y="63545"/>
                </a:lnTo>
                <a:lnTo>
                  <a:pt x="4019696" y="68908"/>
                </a:lnTo>
                <a:lnTo>
                  <a:pt x="3841143" y="66924"/>
                </a:lnTo>
                <a:lnTo>
                  <a:pt x="3840100" y="67293"/>
                </a:lnTo>
                <a:lnTo>
                  <a:pt x="3838674" y="76245"/>
                </a:lnTo>
                <a:cubicBezTo>
                  <a:pt x="3836405" y="77607"/>
                  <a:pt x="3834320" y="75975"/>
                  <a:pt x="3832258" y="73628"/>
                </a:cubicBezTo>
                <a:lnTo>
                  <a:pt x="3826007" y="66756"/>
                </a:lnTo>
                <a:lnTo>
                  <a:pt x="3840160" y="66913"/>
                </a:lnTo>
                <a:lnTo>
                  <a:pt x="3840150" y="66976"/>
                </a:lnTo>
                <a:lnTo>
                  <a:pt x="3840242" y="66914"/>
                </a:lnTo>
                <a:lnTo>
                  <a:pt x="3840160" y="66913"/>
                </a:lnTo>
                <a:lnTo>
                  <a:pt x="3840206" y="66623"/>
                </a:lnTo>
                <a:lnTo>
                  <a:pt x="3840820" y="63101"/>
                </a:lnTo>
                <a:lnTo>
                  <a:pt x="3828227" y="64348"/>
                </a:lnTo>
                <a:lnTo>
                  <a:pt x="3841532" y="59015"/>
                </a:lnTo>
                <a:lnTo>
                  <a:pt x="3841849" y="57195"/>
                </a:lnTo>
                <a:lnTo>
                  <a:pt x="3849759" y="55717"/>
                </a:lnTo>
                <a:lnTo>
                  <a:pt x="3853770" y="54109"/>
                </a:lnTo>
                <a:lnTo>
                  <a:pt x="3869491" y="46298"/>
                </a:lnTo>
                <a:lnTo>
                  <a:pt x="3852687" y="41607"/>
                </a:lnTo>
                <a:cubicBezTo>
                  <a:pt x="3846781" y="40314"/>
                  <a:pt x="3845395" y="40056"/>
                  <a:pt x="3852762" y="41405"/>
                </a:cubicBezTo>
                <a:lnTo>
                  <a:pt x="3872286" y="44910"/>
                </a:lnTo>
                <a:lnTo>
                  <a:pt x="3887887" y="37158"/>
                </a:lnTo>
                <a:cubicBezTo>
                  <a:pt x="3894631" y="34673"/>
                  <a:pt x="3902174" y="35570"/>
                  <a:pt x="3909318" y="34776"/>
                </a:cubicBezTo>
                <a:lnTo>
                  <a:pt x="3883209" y="46870"/>
                </a:lnTo>
                <a:lnTo>
                  <a:pt x="3897704" y="49473"/>
                </a:lnTo>
                <a:lnTo>
                  <a:pt x="3915140" y="45207"/>
                </a:lnTo>
                <a:lnTo>
                  <a:pt x="3911699" y="44495"/>
                </a:lnTo>
                <a:cubicBezTo>
                  <a:pt x="3927574" y="42378"/>
                  <a:pt x="3943315" y="38616"/>
                  <a:pt x="3959324" y="38145"/>
                </a:cubicBezTo>
                <a:cubicBezTo>
                  <a:pt x="3979451" y="37553"/>
                  <a:pt x="3999524" y="40638"/>
                  <a:pt x="4019649" y="41320"/>
                </a:cubicBezTo>
                <a:lnTo>
                  <a:pt x="4029142" y="41557"/>
                </a:lnTo>
                <a:lnTo>
                  <a:pt x="4029115" y="44464"/>
                </a:lnTo>
                <a:lnTo>
                  <a:pt x="4030762" y="44301"/>
                </a:lnTo>
                <a:lnTo>
                  <a:pt x="4065773" y="47711"/>
                </a:lnTo>
                <a:lnTo>
                  <a:pt x="4059077" y="42306"/>
                </a:lnTo>
                <a:lnTo>
                  <a:pt x="4080740" y="42847"/>
                </a:lnTo>
                <a:lnTo>
                  <a:pt x="4079884" y="41846"/>
                </a:lnTo>
                <a:lnTo>
                  <a:pt x="4096679" y="43246"/>
                </a:lnTo>
                <a:lnTo>
                  <a:pt x="4127996" y="44029"/>
                </a:lnTo>
                <a:lnTo>
                  <a:pt x="4128621" y="44503"/>
                </a:lnTo>
                <a:lnTo>
                  <a:pt x="4133718" y="44556"/>
                </a:lnTo>
                <a:lnTo>
                  <a:pt x="4132528" y="44142"/>
                </a:lnTo>
                <a:lnTo>
                  <a:pt x="4146649" y="44495"/>
                </a:lnTo>
                <a:lnTo>
                  <a:pt x="4162398" y="41727"/>
                </a:lnTo>
                <a:lnTo>
                  <a:pt x="4156857" y="41021"/>
                </a:lnTo>
                <a:lnTo>
                  <a:pt x="4162973" y="41626"/>
                </a:lnTo>
                <a:lnTo>
                  <a:pt x="4164500" y="41358"/>
                </a:lnTo>
                <a:cubicBezTo>
                  <a:pt x="4168801" y="41118"/>
                  <a:pt x="4173070" y="41404"/>
                  <a:pt x="4176263" y="42793"/>
                </a:cubicBezTo>
                <a:lnTo>
                  <a:pt x="4176355" y="42932"/>
                </a:lnTo>
                <a:lnTo>
                  <a:pt x="4178781" y="41516"/>
                </a:lnTo>
                <a:cubicBezTo>
                  <a:pt x="4180032" y="40821"/>
                  <a:pt x="4178809" y="41570"/>
                  <a:pt x="4176992" y="42713"/>
                </a:cubicBezTo>
                <a:lnTo>
                  <a:pt x="4176602" y="42973"/>
                </a:lnTo>
                <a:lnTo>
                  <a:pt x="4214118" y="46683"/>
                </a:lnTo>
                <a:cubicBezTo>
                  <a:pt x="4203006" y="49064"/>
                  <a:pt x="4169422" y="53465"/>
                  <a:pt x="4180781" y="53826"/>
                </a:cubicBezTo>
                <a:lnTo>
                  <a:pt x="4207391" y="53551"/>
                </a:lnTo>
                <a:lnTo>
                  <a:pt x="4213709" y="52107"/>
                </a:lnTo>
                <a:lnTo>
                  <a:pt x="4209431" y="53530"/>
                </a:lnTo>
                <a:lnTo>
                  <a:pt x="4223738" y="53382"/>
                </a:lnTo>
                <a:lnTo>
                  <a:pt x="4225791" y="53147"/>
                </a:lnTo>
                <a:lnTo>
                  <a:pt x="4220056" y="51235"/>
                </a:lnTo>
                <a:lnTo>
                  <a:pt x="4220265" y="50608"/>
                </a:lnTo>
                <a:lnTo>
                  <a:pt x="4213709" y="52107"/>
                </a:lnTo>
                <a:lnTo>
                  <a:pt x="4215606" y="51476"/>
                </a:lnTo>
                <a:lnTo>
                  <a:pt x="4220311" y="50471"/>
                </a:lnTo>
                <a:lnTo>
                  <a:pt x="4222322" y="44438"/>
                </a:lnTo>
                <a:lnTo>
                  <a:pt x="4242625" y="43386"/>
                </a:lnTo>
                <a:lnTo>
                  <a:pt x="4246400" y="42737"/>
                </a:lnTo>
                <a:lnTo>
                  <a:pt x="4255063" y="43389"/>
                </a:lnTo>
                <a:lnTo>
                  <a:pt x="4256764" y="40956"/>
                </a:lnTo>
                <a:lnTo>
                  <a:pt x="4246400" y="42737"/>
                </a:lnTo>
                <a:lnTo>
                  <a:pt x="4232756" y="41710"/>
                </a:lnTo>
                <a:lnTo>
                  <a:pt x="4222671" y="43391"/>
                </a:lnTo>
                <a:lnTo>
                  <a:pt x="4223231" y="41710"/>
                </a:lnTo>
                <a:cubicBezTo>
                  <a:pt x="4231169" y="41181"/>
                  <a:pt x="4246849" y="39130"/>
                  <a:pt x="4258657" y="37839"/>
                </a:cubicBezTo>
                <a:lnTo>
                  <a:pt x="4258960" y="37814"/>
                </a:lnTo>
                <a:lnTo>
                  <a:pt x="4260949" y="34970"/>
                </a:lnTo>
                <a:cubicBezTo>
                  <a:pt x="4269788" y="30060"/>
                  <a:pt x="4277275" y="34668"/>
                  <a:pt x="4283175" y="41375"/>
                </a:cubicBezTo>
                <a:lnTo>
                  <a:pt x="4286291" y="45747"/>
                </a:lnTo>
                <a:lnTo>
                  <a:pt x="4293883" y="46605"/>
                </a:lnTo>
                <a:lnTo>
                  <a:pt x="4299049" y="44495"/>
                </a:lnTo>
                <a:lnTo>
                  <a:pt x="4297825" y="47051"/>
                </a:lnTo>
                <a:lnTo>
                  <a:pt x="4312155" y="48671"/>
                </a:lnTo>
                <a:lnTo>
                  <a:pt x="4311457" y="51247"/>
                </a:lnTo>
                <a:lnTo>
                  <a:pt x="4322329" y="49821"/>
                </a:lnTo>
                <a:lnTo>
                  <a:pt x="4312155" y="48671"/>
                </a:lnTo>
                <a:lnTo>
                  <a:pt x="4312699" y="46662"/>
                </a:lnTo>
                <a:lnTo>
                  <a:pt x="4299049" y="44495"/>
                </a:lnTo>
                <a:lnTo>
                  <a:pt x="4313301" y="44441"/>
                </a:lnTo>
                <a:lnTo>
                  <a:pt x="4313368" y="44193"/>
                </a:lnTo>
                <a:cubicBezTo>
                  <a:pt x="4314300" y="40764"/>
                  <a:pt x="4314966" y="38566"/>
                  <a:pt x="4315306" y="38535"/>
                </a:cubicBezTo>
                <a:cubicBezTo>
                  <a:pt x="4325807" y="37581"/>
                  <a:pt x="4335738" y="41217"/>
                  <a:pt x="4345619" y="45654"/>
                </a:cubicBezTo>
                <a:lnTo>
                  <a:pt x="4354457" y="49168"/>
                </a:lnTo>
                <a:lnTo>
                  <a:pt x="4362471" y="47847"/>
                </a:lnTo>
                <a:lnTo>
                  <a:pt x="4362584" y="46095"/>
                </a:lnTo>
                <a:lnTo>
                  <a:pt x="4350231" y="43898"/>
                </a:lnTo>
                <a:cubicBezTo>
                  <a:pt x="4338373" y="40275"/>
                  <a:pt x="4366630" y="22427"/>
                  <a:pt x="4378806" y="20085"/>
                </a:cubicBezTo>
                <a:close/>
                <a:moveTo>
                  <a:pt x="2192181" y="17456"/>
                </a:moveTo>
                <a:lnTo>
                  <a:pt x="2204738" y="21149"/>
                </a:lnTo>
                <a:lnTo>
                  <a:pt x="2180925" y="30194"/>
                </a:lnTo>
                <a:lnTo>
                  <a:pt x="2177530" y="30826"/>
                </a:lnTo>
                <a:lnTo>
                  <a:pt x="2168624" y="21920"/>
                </a:lnTo>
                <a:close/>
                <a:moveTo>
                  <a:pt x="3486987" y="16293"/>
                </a:moveTo>
                <a:cubicBezTo>
                  <a:pt x="3489727" y="16252"/>
                  <a:pt x="3489979" y="17023"/>
                  <a:pt x="3486249" y="19095"/>
                </a:cubicBezTo>
                <a:lnTo>
                  <a:pt x="3472909" y="24163"/>
                </a:lnTo>
                <a:lnTo>
                  <a:pt x="3460005" y="20792"/>
                </a:lnTo>
                <a:lnTo>
                  <a:pt x="3472793" y="18368"/>
                </a:lnTo>
                <a:cubicBezTo>
                  <a:pt x="3479017" y="17189"/>
                  <a:pt x="3484246" y="16334"/>
                  <a:pt x="3486987" y="16293"/>
                </a:cubicBezTo>
                <a:close/>
                <a:moveTo>
                  <a:pt x="3440028" y="15097"/>
                </a:moveTo>
                <a:cubicBezTo>
                  <a:pt x="3443161" y="15983"/>
                  <a:pt x="3449401" y="17819"/>
                  <a:pt x="3456896" y="19979"/>
                </a:cubicBezTo>
                <a:lnTo>
                  <a:pt x="3460005" y="20792"/>
                </a:lnTo>
                <a:lnTo>
                  <a:pt x="3459006" y="20981"/>
                </a:lnTo>
                <a:lnTo>
                  <a:pt x="3441799" y="15920"/>
                </a:lnTo>
                <a:cubicBezTo>
                  <a:pt x="3436868" y="14276"/>
                  <a:pt x="3436894" y="14211"/>
                  <a:pt x="3440028" y="15097"/>
                </a:cubicBezTo>
                <a:close/>
                <a:moveTo>
                  <a:pt x="925356" y="13931"/>
                </a:moveTo>
                <a:lnTo>
                  <a:pt x="937913" y="17624"/>
                </a:lnTo>
                <a:lnTo>
                  <a:pt x="914100" y="26669"/>
                </a:lnTo>
                <a:lnTo>
                  <a:pt x="910705" y="27301"/>
                </a:lnTo>
                <a:lnTo>
                  <a:pt x="901799" y="18395"/>
                </a:lnTo>
                <a:close/>
                <a:moveTo>
                  <a:pt x="2220162" y="12768"/>
                </a:moveTo>
                <a:cubicBezTo>
                  <a:pt x="2222902" y="12727"/>
                  <a:pt x="2223154" y="13498"/>
                  <a:pt x="2219424" y="15570"/>
                </a:cubicBezTo>
                <a:lnTo>
                  <a:pt x="2206084" y="20638"/>
                </a:lnTo>
                <a:lnTo>
                  <a:pt x="2193180" y="17267"/>
                </a:lnTo>
                <a:lnTo>
                  <a:pt x="2205968" y="14843"/>
                </a:lnTo>
                <a:cubicBezTo>
                  <a:pt x="2212192" y="13664"/>
                  <a:pt x="2217421" y="12809"/>
                  <a:pt x="2220162" y="12768"/>
                </a:cubicBezTo>
                <a:close/>
                <a:moveTo>
                  <a:pt x="2173203" y="11572"/>
                </a:moveTo>
                <a:cubicBezTo>
                  <a:pt x="2176336" y="12458"/>
                  <a:pt x="2182576" y="14294"/>
                  <a:pt x="2190071" y="16454"/>
                </a:cubicBezTo>
                <a:lnTo>
                  <a:pt x="2193180" y="17267"/>
                </a:lnTo>
                <a:lnTo>
                  <a:pt x="2192181" y="17456"/>
                </a:lnTo>
                <a:lnTo>
                  <a:pt x="2174974" y="12395"/>
                </a:lnTo>
                <a:cubicBezTo>
                  <a:pt x="2170043" y="10751"/>
                  <a:pt x="2170069" y="10686"/>
                  <a:pt x="2173203" y="11572"/>
                </a:cubicBezTo>
                <a:close/>
                <a:moveTo>
                  <a:pt x="4042668" y="10964"/>
                </a:moveTo>
                <a:cubicBezTo>
                  <a:pt x="4045049" y="11758"/>
                  <a:pt x="4047567" y="12222"/>
                  <a:pt x="4049812" y="13345"/>
                </a:cubicBezTo>
                <a:cubicBezTo>
                  <a:pt x="4056838" y="16858"/>
                  <a:pt x="4065701" y="25670"/>
                  <a:pt x="4073139" y="33960"/>
                </a:cubicBezTo>
                <a:lnTo>
                  <a:pt x="4074152" y="35145"/>
                </a:lnTo>
                <a:lnTo>
                  <a:pt x="4052916" y="35834"/>
                </a:lnTo>
                <a:lnTo>
                  <a:pt x="4053082" y="36024"/>
                </a:lnTo>
                <a:lnTo>
                  <a:pt x="4074209" y="35212"/>
                </a:lnTo>
                <a:lnTo>
                  <a:pt x="4079884" y="41846"/>
                </a:lnTo>
                <a:lnTo>
                  <a:pt x="4056462" y="39895"/>
                </a:lnTo>
                <a:lnTo>
                  <a:pt x="4057349" y="40910"/>
                </a:lnTo>
                <a:lnTo>
                  <a:pt x="4059077" y="42306"/>
                </a:lnTo>
                <a:lnTo>
                  <a:pt x="4029142" y="41557"/>
                </a:lnTo>
                <a:lnTo>
                  <a:pt x="4029171" y="38539"/>
                </a:lnTo>
                <a:lnTo>
                  <a:pt x="4023647" y="37160"/>
                </a:lnTo>
                <a:lnTo>
                  <a:pt x="4029320" y="37633"/>
                </a:lnTo>
                <a:lnTo>
                  <a:pt x="4029521" y="36931"/>
                </a:lnTo>
                <a:lnTo>
                  <a:pt x="4023635" y="37157"/>
                </a:lnTo>
                <a:lnTo>
                  <a:pt x="4022311" y="36827"/>
                </a:lnTo>
                <a:lnTo>
                  <a:pt x="4029619" y="36590"/>
                </a:lnTo>
                <a:lnTo>
                  <a:pt x="4035524" y="15920"/>
                </a:lnTo>
                <a:lnTo>
                  <a:pt x="4052711" y="35600"/>
                </a:lnTo>
                <a:lnTo>
                  <a:pt x="4056956" y="32395"/>
                </a:lnTo>
                <a:cubicBezTo>
                  <a:pt x="4062006" y="25451"/>
                  <a:pt x="4047431" y="18108"/>
                  <a:pt x="4042668" y="10964"/>
                </a:cubicBezTo>
                <a:close/>
                <a:moveTo>
                  <a:pt x="953337" y="9243"/>
                </a:moveTo>
                <a:cubicBezTo>
                  <a:pt x="956077" y="9202"/>
                  <a:pt x="956329" y="9973"/>
                  <a:pt x="952599" y="12045"/>
                </a:cubicBezTo>
                <a:lnTo>
                  <a:pt x="939259" y="17113"/>
                </a:lnTo>
                <a:lnTo>
                  <a:pt x="926355" y="13742"/>
                </a:lnTo>
                <a:lnTo>
                  <a:pt x="939143" y="11318"/>
                </a:lnTo>
                <a:cubicBezTo>
                  <a:pt x="945367" y="10139"/>
                  <a:pt x="950596" y="9284"/>
                  <a:pt x="953337" y="9243"/>
                </a:cubicBezTo>
                <a:close/>
                <a:moveTo>
                  <a:pt x="906378" y="8047"/>
                </a:moveTo>
                <a:cubicBezTo>
                  <a:pt x="909511" y="8933"/>
                  <a:pt x="915751" y="10769"/>
                  <a:pt x="923246" y="12929"/>
                </a:cubicBezTo>
                <a:lnTo>
                  <a:pt x="926355" y="13742"/>
                </a:lnTo>
                <a:lnTo>
                  <a:pt x="925356" y="13931"/>
                </a:lnTo>
                <a:lnTo>
                  <a:pt x="908149" y="8870"/>
                </a:lnTo>
                <a:cubicBezTo>
                  <a:pt x="903218" y="7226"/>
                  <a:pt x="903244" y="7161"/>
                  <a:pt x="906378" y="8047"/>
                </a:cubicBezTo>
                <a:close/>
                <a:moveTo>
                  <a:pt x="2775843" y="7439"/>
                </a:moveTo>
                <a:cubicBezTo>
                  <a:pt x="2778224" y="8233"/>
                  <a:pt x="2780742" y="8697"/>
                  <a:pt x="2782987" y="9820"/>
                </a:cubicBezTo>
                <a:cubicBezTo>
                  <a:pt x="2790013" y="13333"/>
                  <a:pt x="2798876" y="22145"/>
                  <a:pt x="2806314" y="30435"/>
                </a:cubicBezTo>
                <a:lnTo>
                  <a:pt x="2807327" y="31620"/>
                </a:lnTo>
                <a:lnTo>
                  <a:pt x="2786091" y="32309"/>
                </a:lnTo>
                <a:lnTo>
                  <a:pt x="2786257" y="32499"/>
                </a:lnTo>
                <a:lnTo>
                  <a:pt x="2807384" y="31687"/>
                </a:lnTo>
                <a:lnTo>
                  <a:pt x="2813059" y="38321"/>
                </a:lnTo>
                <a:lnTo>
                  <a:pt x="2789637" y="36370"/>
                </a:lnTo>
                <a:lnTo>
                  <a:pt x="2790524" y="37385"/>
                </a:lnTo>
                <a:lnTo>
                  <a:pt x="2792252" y="38781"/>
                </a:lnTo>
                <a:lnTo>
                  <a:pt x="2762317" y="38032"/>
                </a:lnTo>
                <a:lnTo>
                  <a:pt x="2762346" y="35014"/>
                </a:lnTo>
                <a:lnTo>
                  <a:pt x="2756822" y="33635"/>
                </a:lnTo>
                <a:lnTo>
                  <a:pt x="2762495" y="34108"/>
                </a:lnTo>
                <a:lnTo>
                  <a:pt x="2762696" y="33406"/>
                </a:lnTo>
                <a:lnTo>
                  <a:pt x="2756810" y="33632"/>
                </a:lnTo>
                <a:lnTo>
                  <a:pt x="2755486" y="33302"/>
                </a:lnTo>
                <a:lnTo>
                  <a:pt x="2762794" y="33065"/>
                </a:lnTo>
                <a:lnTo>
                  <a:pt x="2768699" y="12395"/>
                </a:lnTo>
                <a:lnTo>
                  <a:pt x="2785886" y="32075"/>
                </a:lnTo>
                <a:lnTo>
                  <a:pt x="2790131" y="28870"/>
                </a:lnTo>
                <a:cubicBezTo>
                  <a:pt x="2795181" y="21926"/>
                  <a:pt x="2780606" y="14583"/>
                  <a:pt x="2775843" y="7439"/>
                </a:cubicBezTo>
                <a:close/>
                <a:moveTo>
                  <a:pt x="3417855" y="7343"/>
                </a:moveTo>
                <a:cubicBezTo>
                  <a:pt x="3423391" y="7993"/>
                  <a:pt x="3428541" y="9788"/>
                  <a:pt x="3433068" y="13345"/>
                </a:cubicBezTo>
                <a:cubicBezTo>
                  <a:pt x="3439063" y="18055"/>
                  <a:pt x="3433607" y="23630"/>
                  <a:pt x="3424916" y="28812"/>
                </a:cubicBezTo>
                <a:lnTo>
                  <a:pt x="3413510" y="34235"/>
                </a:lnTo>
                <a:lnTo>
                  <a:pt x="3403705" y="32298"/>
                </a:lnTo>
                <a:cubicBezTo>
                  <a:pt x="3395505" y="30678"/>
                  <a:pt x="3389948" y="29885"/>
                  <a:pt x="3394968" y="32395"/>
                </a:cubicBezTo>
                <a:cubicBezTo>
                  <a:pt x="3398143" y="33983"/>
                  <a:pt x="3401197" y="35840"/>
                  <a:pt x="3404493" y="37158"/>
                </a:cubicBezTo>
                <a:lnTo>
                  <a:pt x="3406237" y="37694"/>
                </a:lnTo>
                <a:lnTo>
                  <a:pt x="3398792" y="41234"/>
                </a:lnTo>
                <a:lnTo>
                  <a:pt x="3401613" y="41264"/>
                </a:lnTo>
                <a:lnTo>
                  <a:pt x="3412436" y="39599"/>
                </a:lnTo>
                <a:lnTo>
                  <a:pt x="3413828" y="40027"/>
                </a:lnTo>
                <a:lnTo>
                  <a:pt x="3444355" y="34351"/>
                </a:lnTo>
                <a:lnTo>
                  <a:pt x="3451324" y="41320"/>
                </a:lnTo>
                <a:lnTo>
                  <a:pt x="3472349" y="43656"/>
                </a:lnTo>
                <a:lnTo>
                  <a:pt x="3475470" y="41628"/>
                </a:lnTo>
                <a:lnTo>
                  <a:pt x="3493205" y="31039"/>
                </a:lnTo>
                <a:lnTo>
                  <a:pt x="3471563" y="24674"/>
                </a:lnTo>
                <a:lnTo>
                  <a:pt x="3472909" y="24163"/>
                </a:lnTo>
                <a:lnTo>
                  <a:pt x="3495039" y="29944"/>
                </a:lnTo>
                <a:lnTo>
                  <a:pt x="3506887" y="22870"/>
                </a:lnTo>
                <a:cubicBezTo>
                  <a:pt x="3509858" y="21682"/>
                  <a:pt x="3510255" y="24857"/>
                  <a:pt x="3510008" y="29122"/>
                </a:cubicBezTo>
                <a:lnTo>
                  <a:pt x="3509807" y="32604"/>
                </a:lnTo>
                <a:lnTo>
                  <a:pt x="3520297" y="33708"/>
                </a:lnTo>
                <a:lnTo>
                  <a:pt x="3527623" y="28253"/>
                </a:lnTo>
                <a:cubicBezTo>
                  <a:pt x="3533742" y="23697"/>
                  <a:pt x="3540092" y="20125"/>
                  <a:pt x="3547368" y="20489"/>
                </a:cubicBezTo>
                <a:cubicBezTo>
                  <a:pt x="3551637" y="20703"/>
                  <a:pt x="3551896" y="26406"/>
                  <a:pt x="3552149" y="32181"/>
                </a:cubicBezTo>
                <a:lnTo>
                  <a:pt x="3552686" y="37117"/>
                </a:lnTo>
                <a:lnTo>
                  <a:pt x="3562449" y="38145"/>
                </a:lnTo>
                <a:lnTo>
                  <a:pt x="3573767" y="37057"/>
                </a:lnTo>
                <a:lnTo>
                  <a:pt x="3587849" y="25251"/>
                </a:lnTo>
                <a:cubicBezTo>
                  <a:pt x="3588643" y="28029"/>
                  <a:pt x="3588595" y="31453"/>
                  <a:pt x="3588968" y="34554"/>
                </a:cubicBezTo>
                <a:lnTo>
                  <a:pt x="3589349" y="35323"/>
                </a:lnTo>
                <a:lnTo>
                  <a:pt x="3591024" y="28620"/>
                </a:lnTo>
                <a:lnTo>
                  <a:pt x="3599909" y="34543"/>
                </a:lnTo>
                <a:lnTo>
                  <a:pt x="3589460" y="35548"/>
                </a:lnTo>
                <a:lnTo>
                  <a:pt x="3592612" y="41920"/>
                </a:lnTo>
                <a:cubicBezTo>
                  <a:pt x="3597088" y="44606"/>
                  <a:pt x="3602336" y="45018"/>
                  <a:pt x="3607710" y="45148"/>
                </a:cubicBezTo>
                <a:lnTo>
                  <a:pt x="3610118" y="45381"/>
                </a:lnTo>
                <a:lnTo>
                  <a:pt x="3610074" y="41320"/>
                </a:lnTo>
                <a:lnTo>
                  <a:pt x="3599909" y="34543"/>
                </a:lnTo>
                <a:lnTo>
                  <a:pt x="3626159" y="32019"/>
                </a:lnTo>
                <a:lnTo>
                  <a:pt x="3629529" y="37177"/>
                </a:lnTo>
                <a:lnTo>
                  <a:pt x="3630515" y="45030"/>
                </a:lnTo>
                <a:lnTo>
                  <a:pt x="3623898" y="47012"/>
                </a:lnTo>
                <a:lnTo>
                  <a:pt x="3629614" y="52727"/>
                </a:lnTo>
                <a:lnTo>
                  <a:pt x="3631265" y="50995"/>
                </a:lnTo>
                <a:lnTo>
                  <a:pt x="3630515" y="45030"/>
                </a:lnTo>
                <a:lnTo>
                  <a:pt x="3632299" y="44495"/>
                </a:lnTo>
                <a:lnTo>
                  <a:pt x="3643932" y="49148"/>
                </a:lnTo>
                <a:lnTo>
                  <a:pt x="3650750" y="46736"/>
                </a:lnTo>
                <a:cubicBezTo>
                  <a:pt x="3657430" y="44372"/>
                  <a:pt x="3664176" y="42388"/>
                  <a:pt x="3671193" y="41920"/>
                </a:cubicBezTo>
                <a:lnTo>
                  <a:pt x="3679711" y="42528"/>
                </a:lnTo>
                <a:lnTo>
                  <a:pt x="3673574" y="38145"/>
                </a:lnTo>
                <a:cubicBezTo>
                  <a:pt x="3671007" y="36434"/>
                  <a:pt x="3668581" y="34052"/>
                  <a:pt x="3666025" y="32099"/>
                </a:cubicBezTo>
                <a:lnTo>
                  <a:pt x="3658412" y="28918"/>
                </a:lnTo>
                <a:lnTo>
                  <a:pt x="3727549" y="22270"/>
                </a:lnTo>
                <a:cubicBezTo>
                  <a:pt x="3731334" y="21788"/>
                  <a:pt x="3737074" y="12104"/>
                  <a:pt x="3737074" y="15920"/>
                </a:cubicBezTo>
                <a:cubicBezTo>
                  <a:pt x="3737074" y="21212"/>
                  <a:pt x="3731482" y="25080"/>
                  <a:pt x="3727549" y="28620"/>
                </a:cubicBezTo>
                <a:cubicBezTo>
                  <a:pt x="3722207" y="33428"/>
                  <a:pt x="3718353" y="36795"/>
                  <a:pt x="3715178" y="39198"/>
                </a:cubicBezTo>
                <a:lnTo>
                  <a:pt x="3714803" y="39415"/>
                </a:lnTo>
                <a:lnTo>
                  <a:pt x="3745687" y="44045"/>
                </a:lnTo>
                <a:lnTo>
                  <a:pt x="3749774" y="41320"/>
                </a:lnTo>
                <a:lnTo>
                  <a:pt x="3753997" y="45358"/>
                </a:lnTo>
                <a:lnTo>
                  <a:pt x="3769879" y="47899"/>
                </a:lnTo>
                <a:lnTo>
                  <a:pt x="3775174" y="44495"/>
                </a:lnTo>
                <a:cubicBezTo>
                  <a:pt x="3779260" y="42963"/>
                  <a:pt x="3783641" y="42378"/>
                  <a:pt x="3787874" y="41320"/>
                </a:cubicBezTo>
                <a:lnTo>
                  <a:pt x="3806541" y="53765"/>
                </a:lnTo>
                <a:lnTo>
                  <a:pt x="3806924" y="53826"/>
                </a:lnTo>
                <a:cubicBezTo>
                  <a:pt x="3809305" y="53032"/>
                  <a:pt x="3812461" y="49517"/>
                  <a:pt x="3814068" y="51445"/>
                </a:cubicBezTo>
                <a:lnTo>
                  <a:pt x="3815361" y="59645"/>
                </a:lnTo>
                <a:lnTo>
                  <a:pt x="3823167" y="64849"/>
                </a:lnTo>
                <a:lnTo>
                  <a:pt x="3828227" y="64348"/>
                </a:lnTo>
                <a:lnTo>
                  <a:pt x="3824598" y="65802"/>
                </a:lnTo>
                <a:lnTo>
                  <a:pt x="3825974" y="66720"/>
                </a:lnTo>
                <a:lnTo>
                  <a:pt x="3826007" y="66756"/>
                </a:lnTo>
                <a:lnTo>
                  <a:pt x="3822799" y="66720"/>
                </a:lnTo>
                <a:lnTo>
                  <a:pt x="3822144" y="66786"/>
                </a:lnTo>
                <a:lnTo>
                  <a:pt x="3818831" y="68114"/>
                </a:lnTo>
                <a:lnTo>
                  <a:pt x="3818359" y="67167"/>
                </a:lnTo>
                <a:lnTo>
                  <a:pt x="3783678" y="70659"/>
                </a:lnTo>
                <a:lnTo>
                  <a:pt x="3777871" y="69332"/>
                </a:lnTo>
                <a:lnTo>
                  <a:pt x="3775913" y="69526"/>
                </a:lnTo>
                <a:lnTo>
                  <a:pt x="3782422" y="70786"/>
                </a:lnTo>
                <a:lnTo>
                  <a:pt x="3761664" y="72876"/>
                </a:lnTo>
                <a:cubicBezTo>
                  <a:pt x="3751761" y="73727"/>
                  <a:pt x="3748931" y="73549"/>
                  <a:pt x="3742965" y="72859"/>
                </a:cubicBezTo>
                <a:lnTo>
                  <a:pt x="3742447" y="72838"/>
                </a:lnTo>
                <a:lnTo>
                  <a:pt x="3688161" y="78212"/>
                </a:lnTo>
                <a:cubicBezTo>
                  <a:pt x="3590070" y="85981"/>
                  <a:pt x="3489499" y="90384"/>
                  <a:pt x="3330674" y="91926"/>
                </a:cubicBezTo>
                <a:cubicBezTo>
                  <a:pt x="3323608" y="91995"/>
                  <a:pt x="3303502" y="89633"/>
                  <a:pt x="3280928" y="86649"/>
                </a:cubicBezTo>
                <a:lnTo>
                  <a:pt x="3227024" y="79125"/>
                </a:lnTo>
                <a:lnTo>
                  <a:pt x="3127474" y="82595"/>
                </a:lnTo>
                <a:cubicBezTo>
                  <a:pt x="3093488" y="83973"/>
                  <a:pt x="3077192" y="84812"/>
                  <a:pt x="3070712" y="85312"/>
                </a:cubicBezTo>
                <a:lnTo>
                  <a:pt x="3072778" y="85973"/>
                </a:lnTo>
                <a:lnTo>
                  <a:pt x="3064883" y="86047"/>
                </a:lnTo>
                <a:lnTo>
                  <a:pt x="2936526" y="88288"/>
                </a:lnTo>
                <a:lnTo>
                  <a:pt x="2947978" y="85527"/>
                </a:lnTo>
                <a:cubicBezTo>
                  <a:pt x="2954497" y="83756"/>
                  <a:pt x="2961581" y="81008"/>
                  <a:pt x="2965549" y="76245"/>
                </a:cubicBezTo>
                <a:lnTo>
                  <a:pt x="2967976" y="71533"/>
                </a:lnTo>
                <a:lnTo>
                  <a:pt x="2946499" y="72720"/>
                </a:lnTo>
                <a:cubicBezTo>
                  <a:pt x="2941157" y="73483"/>
                  <a:pt x="2935916" y="74837"/>
                  <a:pt x="2930624" y="75895"/>
                </a:cubicBezTo>
                <a:lnTo>
                  <a:pt x="2892524" y="72720"/>
                </a:lnTo>
                <a:lnTo>
                  <a:pt x="2895699" y="69545"/>
                </a:lnTo>
                <a:lnTo>
                  <a:pt x="2900314" y="67622"/>
                </a:lnTo>
                <a:lnTo>
                  <a:pt x="2868712" y="70495"/>
                </a:lnTo>
                <a:lnTo>
                  <a:pt x="2867662" y="70648"/>
                </a:lnTo>
                <a:lnTo>
                  <a:pt x="2892524" y="72720"/>
                </a:lnTo>
                <a:lnTo>
                  <a:pt x="2882999" y="82245"/>
                </a:lnTo>
                <a:cubicBezTo>
                  <a:pt x="2867124" y="81186"/>
                  <a:pt x="2851176" y="80796"/>
                  <a:pt x="2835265" y="80071"/>
                </a:cubicBezTo>
                <a:lnTo>
                  <a:pt x="2815163" y="78304"/>
                </a:lnTo>
                <a:lnTo>
                  <a:pt x="2754412" y="87164"/>
                </a:lnTo>
                <a:cubicBezTo>
                  <a:pt x="2748676" y="87864"/>
                  <a:pt x="2765475" y="83803"/>
                  <a:pt x="2771081" y="82401"/>
                </a:cubicBezTo>
                <a:lnTo>
                  <a:pt x="2795745" y="76598"/>
                </a:lnTo>
                <a:lnTo>
                  <a:pt x="2787749" y="75895"/>
                </a:lnTo>
                <a:cubicBezTo>
                  <a:pt x="2778980" y="74561"/>
                  <a:pt x="2770588" y="71645"/>
                  <a:pt x="2762235" y="68537"/>
                </a:cubicBezTo>
                <a:lnTo>
                  <a:pt x="2752871" y="65383"/>
                </a:lnTo>
                <a:lnTo>
                  <a:pt x="2828666" y="66225"/>
                </a:lnTo>
                <a:lnTo>
                  <a:pt x="2854424" y="56208"/>
                </a:lnTo>
                <a:lnTo>
                  <a:pt x="2854092" y="55081"/>
                </a:lnTo>
                <a:lnTo>
                  <a:pt x="2832862" y="56409"/>
                </a:lnTo>
                <a:lnTo>
                  <a:pt x="2832140" y="56266"/>
                </a:lnTo>
                <a:lnTo>
                  <a:pt x="2811562" y="60970"/>
                </a:lnTo>
                <a:lnTo>
                  <a:pt x="2817798" y="55868"/>
                </a:lnTo>
                <a:lnTo>
                  <a:pt x="2823470" y="54559"/>
                </a:lnTo>
                <a:lnTo>
                  <a:pt x="2820188" y="53913"/>
                </a:lnTo>
                <a:lnTo>
                  <a:pt x="2817798" y="55868"/>
                </a:lnTo>
                <a:lnTo>
                  <a:pt x="2816324" y="56208"/>
                </a:lnTo>
                <a:lnTo>
                  <a:pt x="2815820" y="53053"/>
                </a:lnTo>
                <a:lnTo>
                  <a:pt x="2812123" y="52324"/>
                </a:lnTo>
                <a:lnTo>
                  <a:pt x="2799656" y="56208"/>
                </a:lnTo>
                <a:lnTo>
                  <a:pt x="2802862" y="47476"/>
                </a:lnTo>
                <a:lnTo>
                  <a:pt x="2761137" y="46458"/>
                </a:lnTo>
                <a:lnTo>
                  <a:pt x="2759174" y="50495"/>
                </a:lnTo>
                <a:cubicBezTo>
                  <a:pt x="2751304" y="51971"/>
                  <a:pt x="2743400" y="50488"/>
                  <a:pt x="2735463" y="48585"/>
                </a:cubicBezTo>
                <a:lnTo>
                  <a:pt x="2717931" y="45330"/>
                </a:lnTo>
                <a:lnTo>
                  <a:pt x="2682768" y="48810"/>
                </a:lnTo>
                <a:lnTo>
                  <a:pt x="2736949" y="60020"/>
                </a:lnTo>
                <a:lnTo>
                  <a:pt x="2752871" y="65383"/>
                </a:lnTo>
                <a:lnTo>
                  <a:pt x="2574318" y="63399"/>
                </a:lnTo>
                <a:lnTo>
                  <a:pt x="2573275" y="63768"/>
                </a:lnTo>
                <a:lnTo>
                  <a:pt x="2571849" y="72720"/>
                </a:lnTo>
                <a:cubicBezTo>
                  <a:pt x="2569580" y="74082"/>
                  <a:pt x="2567495" y="72450"/>
                  <a:pt x="2565433" y="70103"/>
                </a:cubicBezTo>
                <a:lnTo>
                  <a:pt x="2559182" y="63231"/>
                </a:lnTo>
                <a:lnTo>
                  <a:pt x="2573335" y="63388"/>
                </a:lnTo>
                <a:lnTo>
                  <a:pt x="2573325" y="63451"/>
                </a:lnTo>
                <a:lnTo>
                  <a:pt x="2573417" y="63389"/>
                </a:lnTo>
                <a:lnTo>
                  <a:pt x="2573335" y="63388"/>
                </a:lnTo>
                <a:lnTo>
                  <a:pt x="2573381" y="63098"/>
                </a:lnTo>
                <a:lnTo>
                  <a:pt x="2573995" y="59576"/>
                </a:lnTo>
                <a:lnTo>
                  <a:pt x="2561402" y="60823"/>
                </a:lnTo>
                <a:lnTo>
                  <a:pt x="2574707" y="55490"/>
                </a:lnTo>
                <a:lnTo>
                  <a:pt x="2575024" y="53670"/>
                </a:lnTo>
                <a:lnTo>
                  <a:pt x="2582934" y="52192"/>
                </a:lnTo>
                <a:lnTo>
                  <a:pt x="2586945" y="50584"/>
                </a:lnTo>
                <a:lnTo>
                  <a:pt x="2602666" y="42773"/>
                </a:lnTo>
                <a:lnTo>
                  <a:pt x="2585862" y="38082"/>
                </a:lnTo>
                <a:cubicBezTo>
                  <a:pt x="2579956" y="36789"/>
                  <a:pt x="2578570" y="36531"/>
                  <a:pt x="2585937" y="37880"/>
                </a:cubicBezTo>
                <a:lnTo>
                  <a:pt x="2605461" y="41385"/>
                </a:lnTo>
                <a:lnTo>
                  <a:pt x="2621062" y="33633"/>
                </a:lnTo>
                <a:cubicBezTo>
                  <a:pt x="2627806" y="31148"/>
                  <a:pt x="2635349" y="32045"/>
                  <a:pt x="2642493" y="31251"/>
                </a:cubicBezTo>
                <a:lnTo>
                  <a:pt x="2616384" y="43345"/>
                </a:lnTo>
                <a:lnTo>
                  <a:pt x="2630879" y="45948"/>
                </a:lnTo>
                <a:lnTo>
                  <a:pt x="2648315" y="41682"/>
                </a:lnTo>
                <a:lnTo>
                  <a:pt x="2644874" y="40970"/>
                </a:lnTo>
                <a:cubicBezTo>
                  <a:pt x="2660749" y="38853"/>
                  <a:pt x="2676490" y="35091"/>
                  <a:pt x="2692499" y="34620"/>
                </a:cubicBezTo>
                <a:cubicBezTo>
                  <a:pt x="2712626" y="34028"/>
                  <a:pt x="2732699" y="37113"/>
                  <a:pt x="2752824" y="37795"/>
                </a:cubicBezTo>
                <a:lnTo>
                  <a:pt x="2762317" y="38032"/>
                </a:lnTo>
                <a:lnTo>
                  <a:pt x="2762290" y="40939"/>
                </a:lnTo>
                <a:lnTo>
                  <a:pt x="2763937" y="40776"/>
                </a:lnTo>
                <a:lnTo>
                  <a:pt x="2798948" y="44186"/>
                </a:lnTo>
                <a:lnTo>
                  <a:pt x="2792252" y="38781"/>
                </a:lnTo>
                <a:lnTo>
                  <a:pt x="2813915" y="39322"/>
                </a:lnTo>
                <a:lnTo>
                  <a:pt x="2813059" y="38321"/>
                </a:lnTo>
                <a:lnTo>
                  <a:pt x="2829854" y="39721"/>
                </a:lnTo>
                <a:lnTo>
                  <a:pt x="2836158" y="39879"/>
                </a:lnTo>
                <a:lnTo>
                  <a:pt x="2844899" y="34776"/>
                </a:lnTo>
                <a:cubicBezTo>
                  <a:pt x="2847401" y="33386"/>
                  <a:pt x="2840006" y="37771"/>
                  <a:pt x="2837756" y="39539"/>
                </a:cubicBezTo>
                <a:lnTo>
                  <a:pt x="2837306" y="39907"/>
                </a:lnTo>
                <a:lnTo>
                  <a:pt x="2861171" y="40504"/>
                </a:lnTo>
                <a:lnTo>
                  <a:pt x="2861796" y="40978"/>
                </a:lnTo>
                <a:lnTo>
                  <a:pt x="2866893" y="41031"/>
                </a:lnTo>
                <a:lnTo>
                  <a:pt x="2865703" y="40617"/>
                </a:lnTo>
                <a:lnTo>
                  <a:pt x="2879824" y="40970"/>
                </a:lnTo>
                <a:lnTo>
                  <a:pt x="2887818" y="39565"/>
                </a:lnTo>
                <a:lnTo>
                  <a:pt x="2888440" y="37698"/>
                </a:lnTo>
                <a:lnTo>
                  <a:pt x="2890699" y="37581"/>
                </a:lnTo>
                <a:lnTo>
                  <a:pt x="2890032" y="37496"/>
                </a:lnTo>
                <a:lnTo>
                  <a:pt x="2890825" y="37574"/>
                </a:lnTo>
                <a:lnTo>
                  <a:pt x="2908743" y="36646"/>
                </a:lnTo>
                <a:lnTo>
                  <a:pt x="2912518" y="35997"/>
                </a:lnTo>
                <a:lnTo>
                  <a:pt x="2952210" y="38985"/>
                </a:lnTo>
                <a:lnTo>
                  <a:pt x="2978273" y="41931"/>
                </a:lnTo>
                <a:lnTo>
                  <a:pt x="2977575" y="44507"/>
                </a:lnTo>
                <a:lnTo>
                  <a:pt x="2987071" y="43261"/>
                </a:lnTo>
                <a:lnTo>
                  <a:pt x="2987181" y="42938"/>
                </a:lnTo>
                <a:lnTo>
                  <a:pt x="2978273" y="41931"/>
                </a:lnTo>
                <a:lnTo>
                  <a:pt x="2979486" y="37453"/>
                </a:lnTo>
                <a:cubicBezTo>
                  <a:pt x="2980418" y="34024"/>
                  <a:pt x="2981084" y="31826"/>
                  <a:pt x="2981424" y="31795"/>
                </a:cubicBezTo>
                <a:lnTo>
                  <a:pt x="2992123" y="34307"/>
                </a:lnTo>
                <a:lnTo>
                  <a:pt x="2994124" y="31445"/>
                </a:lnTo>
                <a:cubicBezTo>
                  <a:pt x="3002963" y="26535"/>
                  <a:pt x="3010450" y="31143"/>
                  <a:pt x="3016350" y="37850"/>
                </a:cubicBezTo>
                <a:lnTo>
                  <a:pt x="3019232" y="41894"/>
                </a:lnTo>
                <a:lnTo>
                  <a:pt x="3020575" y="42428"/>
                </a:lnTo>
                <a:lnTo>
                  <a:pt x="3033762" y="40255"/>
                </a:lnTo>
                <a:lnTo>
                  <a:pt x="3037667" y="40949"/>
                </a:lnTo>
                <a:lnTo>
                  <a:pt x="3061386" y="40860"/>
                </a:lnTo>
                <a:lnTo>
                  <a:pt x="3057624" y="38145"/>
                </a:lnTo>
                <a:lnTo>
                  <a:pt x="3057810" y="38078"/>
                </a:lnTo>
                <a:lnTo>
                  <a:pt x="3040987" y="39065"/>
                </a:lnTo>
                <a:lnTo>
                  <a:pt x="3033762" y="40255"/>
                </a:lnTo>
                <a:lnTo>
                  <a:pt x="3016349" y="37158"/>
                </a:lnTo>
                <a:cubicBezTo>
                  <a:pt x="3004491" y="33535"/>
                  <a:pt x="3032748" y="15687"/>
                  <a:pt x="3044924" y="13345"/>
                </a:cubicBezTo>
                <a:cubicBezTo>
                  <a:pt x="3056512" y="11116"/>
                  <a:pt x="3066899" y="22069"/>
                  <a:pt x="3078262" y="25251"/>
                </a:cubicBezTo>
                <a:lnTo>
                  <a:pt x="3088394" y="27093"/>
                </a:lnTo>
                <a:lnTo>
                  <a:pt x="3092235" y="25714"/>
                </a:lnTo>
                <a:cubicBezTo>
                  <a:pt x="3103772" y="21570"/>
                  <a:pt x="3115413" y="17866"/>
                  <a:pt x="3127474" y="15920"/>
                </a:cubicBezTo>
                <a:cubicBezTo>
                  <a:pt x="3137107" y="14366"/>
                  <a:pt x="3158416" y="12804"/>
                  <a:pt x="3156049" y="22270"/>
                </a:cubicBezTo>
                <a:cubicBezTo>
                  <a:pt x="3154441" y="28703"/>
                  <a:pt x="3148932" y="32684"/>
                  <a:pt x="3142214" y="35448"/>
                </a:cubicBezTo>
                <a:lnTo>
                  <a:pt x="3138831" y="36390"/>
                </a:lnTo>
                <a:lnTo>
                  <a:pt x="3173512" y="32395"/>
                </a:lnTo>
                <a:lnTo>
                  <a:pt x="3191808" y="33504"/>
                </a:lnTo>
                <a:lnTo>
                  <a:pt x="3197324" y="22270"/>
                </a:lnTo>
                <a:lnTo>
                  <a:pt x="3202477" y="34151"/>
                </a:lnTo>
                <a:lnTo>
                  <a:pt x="3227889" y="35691"/>
                </a:lnTo>
                <a:lnTo>
                  <a:pt x="3204625" y="39103"/>
                </a:lnTo>
                <a:lnTo>
                  <a:pt x="3205410" y="40915"/>
                </a:lnTo>
                <a:lnTo>
                  <a:pt x="3205488" y="41031"/>
                </a:lnTo>
                <a:lnTo>
                  <a:pt x="3210753" y="41249"/>
                </a:lnTo>
                <a:lnTo>
                  <a:pt x="3217051" y="43126"/>
                </a:lnTo>
                <a:lnTo>
                  <a:pt x="3219150" y="42717"/>
                </a:lnTo>
                <a:lnTo>
                  <a:pt x="3218300" y="43499"/>
                </a:lnTo>
                <a:lnTo>
                  <a:pt x="3244949" y="51445"/>
                </a:lnTo>
                <a:lnTo>
                  <a:pt x="3246074" y="55956"/>
                </a:lnTo>
                <a:lnTo>
                  <a:pt x="3270349" y="60370"/>
                </a:lnTo>
                <a:lnTo>
                  <a:pt x="3259250" y="52442"/>
                </a:lnTo>
                <a:lnTo>
                  <a:pt x="3275621" y="48654"/>
                </a:lnTo>
                <a:lnTo>
                  <a:pt x="3289399" y="47670"/>
                </a:lnTo>
                <a:lnTo>
                  <a:pt x="3290248" y="47290"/>
                </a:lnTo>
                <a:lnTo>
                  <a:pt x="3279144" y="47149"/>
                </a:lnTo>
                <a:lnTo>
                  <a:pt x="3279874" y="47670"/>
                </a:lnTo>
                <a:lnTo>
                  <a:pt x="3275621" y="48654"/>
                </a:lnTo>
                <a:lnTo>
                  <a:pt x="3255917" y="50062"/>
                </a:lnTo>
                <a:lnTo>
                  <a:pt x="3251344" y="46795"/>
                </a:lnTo>
                <a:lnTo>
                  <a:pt x="3242568" y="46683"/>
                </a:lnTo>
                <a:lnTo>
                  <a:pt x="3248444" y="44724"/>
                </a:lnTo>
                <a:lnTo>
                  <a:pt x="3248124" y="44495"/>
                </a:lnTo>
                <a:cubicBezTo>
                  <a:pt x="3251315" y="40241"/>
                  <a:pt x="3260442" y="38656"/>
                  <a:pt x="3268176" y="39324"/>
                </a:cubicBezTo>
                <a:lnTo>
                  <a:pt x="3272676" y="42535"/>
                </a:lnTo>
                <a:lnTo>
                  <a:pt x="3306724" y="39916"/>
                </a:lnTo>
                <a:lnTo>
                  <a:pt x="3307502" y="39568"/>
                </a:lnTo>
                <a:lnTo>
                  <a:pt x="3300317" y="38860"/>
                </a:lnTo>
                <a:lnTo>
                  <a:pt x="3294956" y="39539"/>
                </a:lnTo>
                <a:cubicBezTo>
                  <a:pt x="3280652" y="39948"/>
                  <a:pt x="3266381" y="37952"/>
                  <a:pt x="3252093" y="37158"/>
                </a:cubicBezTo>
                <a:lnTo>
                  <a:pt x="3249542" y="37003"/>
                </a:lnTo>
                <a:lnTo>
                  <a:pt x="3235422" y="39548"/>
                </a:lnTo>
                <a:lnTo>
                  <a:pt x="3219150" y="42717"/>
                </a:lnTo>
                <a:lnTo>
                  <a:pt x="3221850" y="40237"/>
                </a:lnTo>
                <a:lnTo>
                  <a:pt x="3230550" y="35852"/>
                </a:lnTo>
                <a:lnTo>
                  <a:pt x="3227889" y="35691"/>
                </a:lnTo>
                <a:lnTo>
                  <a:pt x="3232093" y="35074"/>
                </a:lnTo>
                <a:lnTo>
                  <a:pt x="3238599" y="31795"/>
                </a:lnTo>
                <a:lnTo>
                  <a:pt x="3248103" y="32726"/>
                </a:lnTo>
                <a:lnTo>
                  <a:pt x="3364012" y="15726"/>
                </a:lnTo>
                <a:cubicBezTo>
                  <a:pt x="3381173" y="13746"/>
                  <a:pt x="3401249" y="5392"/>
                  <a:pt x="3417855" y="7343"/>
                </a:cubicBezTo>
                <a:close/>
                <a:moveTo>
                  <a:pt x="1509018" y="3914"/>
                </a:moveTo>
                <a:cubicBezTo>
                  <a:pt x="1511399" y="4708"/>
                  <a:pt x="1513917" y="5172"/>
                  <a:pt x="1516162" y="6295"/>
                </a:cubicBezTo>
                <a:cubicBezTo>
                  <a:pt x="1523188" y="9808"/>
                  <a:pt x="1532051" y="18620"/>
                  <a:pt x="1539489" y="26910"/>
                </a:cubicBezTo>
                <a:lnTo>
                  <a:pt x="1540502" y="28095"/>
                </a:lnTo>
                <a:lnTo>
                  <a:pt x="1519266" y="28784"/>
                </a:lnTo>
                <a:lnTo>
                  <a:pt x="1519432" y="28974"/>
                </a:lnTo>
                <a:lnTo>
                  <a:pt x="1540559" y="28162"/>
                </a:lnTo>
                <a:lnTo>
                  <a:pt x="1546234" y="34796"/>
                </a:lnTo>
                <a:lnTo>
                  <a:pt x="1522812" y="32845"/>
                </a:lnTo>
                <a:lnTo>
                  <a:pt x="1523699" y="33860"/>
                </a:lnTo>
                <a:lnTo>
                  <a:pt x="1525427" y="35256"/>
                </a:lnTo>
                <a:lnTo>
                  <a:pt x="1495492" y="34507"/>
                </a:lnTo>
                <a:lnTo>
                  <a:pt x="1495521" y="31489"/>
                </a:lnTo>
                <a:lnTo>
                  <a:pt x="1489997" y="30110"/>
                </a:lnTo>
                <a:lnTo>
                  <a:pt x="1495670" y="30583"/>
                </a:lnTo>
                <a:lnTo>
                  <a:pt x="1495871" y="29881"/>
                </a:lnTo>
                <a:lnTo>
                  <a:pt x="1489985" y="30107"/>
                </a:lnTo>
                <a:lnTo>
                  <a:pt x="1488661" y="29777"/>
                </a:lnTo>
                <a:lnTo>
                  <a:pt x="1495969" y="29540"/>
                </a:lnTo>
                <a:lnTo>
                  <a:pt x="1501874" y="8870"/>
                </a:lnTo>
                <a:lnTo>
                  <a:pt x="1519061" y="28550"/>
                </a:lnTo>
                <a:lnTo>
                  <a:pt x="1523306" y="25345"/>
                </a:lnTo>
                <a:cubicBezTo>
                  <a:pt x="1528356" y="18401"/>
                  <a:pt x="1513781" y="11058"/>
                  <a:pt x="1509018" y="3914"/>
                </a:cubicBezTo>
                <a:close/>
                <a:moveTo>
                  <a:pt x="2151030" y="3818"/>
                </a:moveTo>
                <a:cubicBezTo>
                  <a:pt x="2156566" y="4468"/>
                  <a:pt x="2161716" y="6263"/>
                  <a:pt x="2166243" y="9820"/>
                </a:cubicBezTo>
                <a:cubicBezTo>
                  <a:pt x="2172238" y="14530"/>
                  <a:pt x="2166782" y="20105"/>
                  <a:pt x="2158091" y="25287"/>
                </a:cubicBezTo>
                <a:lnTo>
                  <a:pt x="2146685" y="30710"/>
                </a:lnTo>
                <a:lnTo>
                  <a:pt x="2136880" y="28773"/>
                </a:lnTo>
                <a:cubicBezTo>
                  <a:pt x="2128680" y="27153"/>
                  <a:pt x="2123123" y="26360"/>
                  <a:pt x="2128143" y="28870"/>
                </a:cubicBezTo>
                <a:cubicBezTo>
                  <a:pt x="2131318" y="30458"/>
                  <a:pt x="2134372" y="32315"/>
                  <a:pt x="2137668" y="33633"/>
                </a:cubicBezTo>
                <a:lnTo>
                  <a:pt x="2139412" y="34169"/>
                </a:lnTo>
                <a:lnTo>
                  <a:pt x="2131967" y="37709"/>
                </a:lnTo>
                <a:lnTo>
                  <a:pt x="2134788" y="37739"/>
                </a:lnTo>
                <a:lnTo>
                  <a:pt x="2145611" y="36074"/>
                </a:lnTo>
                <a:lnTo>
                  <a:pt x="2147003" y="36502"/>
                </a:lnTo>
                <a:lnTo>
                  <a:pt x="2177530" y="30826"/>
                </a:lnTo>
                <a:lnTo>
                  <a:pt x="2184499" y="37795"/>
                </a:lnTo>
                <a:lnTo>
                  <a:pt x="2205524" y="40131"/>
                </a:lnTo>
                <a:lnTo>
                  <a:pt x="2208645" y="38103"/>
                </a:lnTo>
                <a:lnTo>
                  <a:pt x="2226380" y="27514"/>
                </a:lnTo>
                <a:lnTo>
                  <a:pt x="2204738" y="21149"/>
                </a:lnTo>
                <a:lnTo>
                  <a:pt x="2206084" y="20638"/>
                </a:lnTo>
                <a:lnTo>
                  <a:pt x="2228214" y="26419"/>
                </a:lnTo>
                <a:lnTo>
                  <a:pt x="2240062" y="19345"/>
                </a:lnTo>
                <a:cubicBezTo>
                  <a:pt x="2243033" y="18157"/>
                  <a:pt x="2243430" y="21332"/>
                  <a:pt x="2243183" y="25597"/>
                </a:cubicBezTo>
                <a:lnTo>
                  <a:pt x="2242982" y="29079"/>
                </a:lnTo>
                <a:lnTo>
                  <a:pt x="2253472" y="30183"/>
                </a:lnTo>
                <a:lnTo>
                  <a:pt x="2260798" y="24728"/>
                </a:lnTo>
                <a:cubicBezTo>
                  <a:pt x="2266917" y="20172"/>
                  <a:pt x="2273267" y="16600"/>
                  <a:pt x="2280543" y="16964"/>
                </a:cubicBezTo>
                <a:cubicBezTo>
                  <a:pt x="2284812" y="17178"/>
                  <a:pt x="2285071" y="22881"/>
                  <a:pt x="2285324" y="28656"/>
                </a:cubicBezTo>
                <a:lnTo>
                  <a:pt x="2285861" y="33592"/>
                </a:lnTo>
                <a:lnTo>
                  <a:pt x="2295624" y="34620"/>
                </a:lnTo>
                <a:lnTo>
                  <a:pt x="2306942" y="33532"/>
                </a:lnTo>
                <a:lnTo>
                  <a:pt x="2321024" y="21726"/>
                </a:lnTo>
                <a:cubicBezTo>
                  <a:pt x="2321818" y="24504"/>
                  <a:pt x="2321770" y="27928"/>
                  <a:pt x="2322143" y="31029"/>
                </a:cubicBezTo>
                <a:lnTo>
                  <a:pt x="2322524" y="31798"/>
                </a:lnTo>
                <a:lnTo>
                  <a:pt x="2324199" y="25095"/>
                </a:lnTo>
                <a:lnTo>
                  <a:pt x="2333084" y="31018"/>
                </a:lnTo>
                <a:lnTo>
                  <a:pt x="2322635" y="32023"/>
                </a:lnTo>
                <a:lnTo>
                  <a:pt x="2325787" y="38395"/>
                </a:lnTo>
                <a:cubicBezTo>
                  <a:pt x="2330263" y="41081"/>
                  <a:pt x="2335511" y="41493"/>
                  <a:pt x="2340885" y="41623"/>
                </a:cubicBezTo>
                <a:lnTo>
                  <a:pt x="2343293" y="41856"/>
                </a:lnTo>
                <a:lnTo>
                  <a:pt x="2343249" y="37795"/>
                </a:lnTo>
                <a:lnTo>
                  <a:pt x="2333084" y="31018"/>
                </a:lnTo>
                <a:lnTo>
                  <a:pt x="2359334" y="28494"/>
                </a:lnTo>
                <a:lnTo>
                  <a:pt x="2362704" y="33652"/>
                </a:lnTo>
                <a:lnTo>
                  <a:pt x="2363690" y="41505"/>
                </a:lnTo>
                <a:lnTo>
                  <a:pt x="2357073" y="43487"/>
                </a:lnTo>
                <a:lnTo>
                  <a:pt x="2362789" y="49202"/>
                </a:lnTo>
                <a:lnTo>
                  <a:pt x="2364440" y="47470"/>
                </a:lnTo>
                <a:lnTo>
                  <a:pt x="2363690" y="41505"/>
                </a:lnTo>
                <a:lnTo>
                  <a:pt x="2365474" y="40970"/>
                </a:lnTo>
                <a:lnTo>
                  <a:pt x="2377107" y="45623"/>
                </a:lnTo>
                <a:lnTo>
                  <a:pt x="2383925" y="43211"/>
                </a:lnTo>
                <a:cubicBezTo>
                  <a:pt x="2390605" y="40847"/>
                  <a:pt x="2397351" y="38863"/>
                  <a:pt x="2404368" y="38395"/>
                </a:cubicBezTo>
                <a:lnTo>
                  <a:pt x="2412886" y="39003"/>
                </a:lnTo>
                <a:lnTo>
                  <a:pt x="2406749" y="34620"/>
                </a:lnTo>
                <a:cubicBezTo>
                  <a:pt x="2404182" y="32909"/>
                  <a:pt x="2401756" y="30527"/>
                  <a:pt x="2399200" y="28574"/>
                </a:cubicBezTo>
                <a:lnTo>
                  <a:pt x="2391587" y="25393"/>
                </a:lnTo>
                <a:lnTo>
                  <a:pt x="2460724" y="18745"/>
                </a:lnTo>
                <a:cubicBezTo>
                  <a:pt x="2464509" y="18263"/>
                  <a:pt x="2470249" y="8579"/>
                  <a:pt x="2470249" y="12395"/>
                </a:cubicBezTo>
                <a:cubicBezTo>
                  <a:pt x="2470249" y="17687"/>
                  <a:pt x="2464657" y="21555"/>
                  <a:pt x="2460724" y="25095"/>
                </a:cubicBezTo>
                <a:cubicBezTo>
                  <a:pt x="2455382" y="29903"/>
                  <a:pt x="2451528" y="33270"/>
                  <a:pt x="2448353" y="35673"/>
                </a:cubicBezTo>
                <a:lnTo>
                  <a:pt x="2447978" y="35890"/>
                </a:lnTo>
                <a:lnTo>
                  <a:pt x="2478862" y="40520"/>
                </a:lnTo>
                <a:lnTo>
                  <a:pt x="2482949" y="37795"/>
                </a:lnTo>
                <a:lnTo>
                  <a:pt x="2487172" y="41833"/>
                </a:lnTo>
                <a:lnTo>
                  <a:pt x="2503054" y="44374"/>
                </a:lnTo>
                <a:lnTo>
                  <a:pt x="2508349" y="40970"/>
                </a:lnTo>
                <a:cubicBezTo>
                  <a:pt x="2512435" y="39438"/>
                  <a:pt x="2516816" y="38853"/>
                  <a:pt x="2521049" y="37795"/>
                </a:cubicBezTo>
                <a:lnTo>
                  <a:pt x="2539716" y="50240"/>
                </a:lnTo>
                <a:lnTo>
                  <a:pt x="2540099" y="50301"/>
                </a:lnTo>
                <a:cubicBezTo>
                  <a:pt x="2542480" y="49507"/>
                  <a:pt x="2545636" y="45992"/>
                  <a:pt x="2547243" y="47920"/>
                </a:cubicBezTo>
                <a:lnTo>
                  <a:pt x="2548536" y="56120"/>
                </a:lnTo>
                <a:lnTo>
                  <a:pt x="2556342" y="61324"/>
                </a:lnTo>
                <a:lnTo>
                  <a:pt x="2561402" y="60823"/>
                </a:lnTo>
                <a:lnTo>
                  <a:pt x="2557773" y="62277"/>
                </a:lnTo>
                <a:lnTo>
                  <a:pt x="2559149" y="63195"/>
                </a:lnTo>
                <a:lnTo>
                  <a:pt x="2559182" y="63231"/>
                </a:lnTo>
                <a:lnTo>
                  <a:pt x="2555974" y="63195"/>
                </a:lnTo>
                <a:lnTo>
                  <a:pt x="2555319" y="63261"/>
                </a:lnTo>
                <a:lnTo>
                  <a:pt x="2552006" y="64589"/>
                </a:lnTo>
                <a:lnTo>
                  <a:pt x="2551534" y="63642"/>
                </a:lnTo>
                <a:lnTo>
                  <a:pt x="2516853" y="67134"/>
                </a:lnTo>
                <a:lnTo>
                  <a:pt x="2511046" y="65807"/>
                </a:lnTo>
                <a:lnTo>
                  <a:pt x="2509088" y="66001"/>
                </a:lnTo>
                <a:lnTo>
                  <a:pt x="2515597" y="67261"/>
                </a:lnTo>
                <a:lnTo>
                  <a:pt x="2494839" y="69351"/>
                </a:lnTo>
                <a:cubicBezTo>
                  <a:pt x="2484936" y="70202"/>
                  <a:pt x="2482106" y="70024"/>
                  <a:pt x="2476140" y="69334"/>
                </a:cubicBezTo>
                <a:lnTo>
                  <a:pt x="2475622" y="69313"/>
                </a:lnTo>
                <a:lnTo>
                  <a:pt x="2421336" y="74687"/>
                </a:lnTo>
                <a:cubicBezTo>
                  <a:pt x="2323245" y="82456"/>
                  <a:pt x="2222674" y="86859"/>
                  <a:pt x="2063849" y="88401"/>
                </a:cubicBezTo>
                <a:cubicBezTo>
                  <a:pt x="2056783" y="88470"/>
                  <a:pt x="2036677" y="86108"/>
                  <a:pt x="2014103" y="83124"/>
                </a:cubicBezTo>
                <a:lnTo>
                  <a:pt x="1960199" y="75600"/>
                </a:lnTo>
                <a:lnTo>
                  <a:pt x="1860649" y="79070"/>
                </a:lnTo>
                <a:cubicBezTo>
                  <a:pt x="1826663" y="80448"/>
                  <a:pt x="1810367" y="81287"/>
                  <a:pt x="1803887" y="81787"/>
                </a:cubicBezTo>
                <a:lnTo>
                  <a:pt x="1805888" y="82427"/>
                </a:lnTo>
                <a:lnTo>
                  <a:pt x="1798058" y="82522"/>
                </a:lnTo>
                <a:lnTo>
                  <a:pt x="1669701" y="84763"/>
                </a:lnTo>
                <a:lnTo>
                  <a:pt x="1681153" y="82002"/>
                </a:lnTo>
                <a:cubicBezTo>
                  <a:pt x="1687672" y="80231"/>
                  <a:pt x="1694756" y="77483"/>
                  <a:pt x="1698724" y="72720"/>
                </a:cubicBezTo>
                <a:lnTo>
                  <a:pt x="1701151" y="68008"/>
                </a:lnTo>
                <a:lnTo>
                  <a:pt x="1679674" y="69195"/>
                </a:lnTo>
                <a:cubicBezTo>
                  <a:pt x="1674332" y="69958"/>
                  <a:pt x="1669091" y="71312"/>
                  <a:pt x="1663799" y="72370"/>
                </a:cubicBezTo>
                <a:lnTo>
                  <a:pt x="1625699" y="69195"/>
                </a:lnTo>
                <a:lnTo>
                  <a:pt x="1628874" y="66020"/>
                </a:lnTo>
                <a:lnTo>
                  <a:pt x="1633489" y="64097"/>
                </a:lnTo>
                <a:lnTo>
                  <a:pt x="1601887" y="66970"/>
                </a:lnTo>
                <a:lnTo>
                  <a:pt x="1600837" y="67123"/>
                </a:lnTo>
                <a:lnTo>
                  <a:pt x="1625699" y="69195"/>
                </a:lnTo>
                <a:lnTo>
                  <a:pt x="1616174" y="78720"/>
                </a:lnTo>
                <a:cubicBezTo>
                  <a:pt x="1600299" y="77661"/>
                  <a:pt x="1584351" y="77271"/>
                  <a:pt x="1568440" y="76546"/>
                </a:cubicBezTo>
                <a:lnTo>
                  <a:pt x="1548338" y="74779"/>
                </a:lnTo>
                <a:lnTo>
                  <a:pt x="1487587" y="83639"/>
                </a:lnTo>
                <a:cubicBezTo>
                  <a:pt x="1481851" y="84339"/>
                  <a:pt x="1498650" y="80278"/>
                  <a:pt x="1504256" y="78876"/>
                </a:cubicBezTo>
                <a:lnTo>
                  <a:pt x="1528920" y="73073"/>
                </a:lnTo>
                <a:lnTo>
                  <a:pt x="1520924" y="72370"/>
                </a:lnTo>
                <a:cubicBezTo>
                  <a:pt x="1512155" y="71036"/>
                  <a:pt x="1503763" y="68120"/>
                  <a:pt x="1495410" y="65012"/>
                </a:cubicBezTo>
                <a:lnTo>
                  <a:pt x="1486046" y="61858"/>
                </a:lnTo>
                <a:lnTo>
                  <a:pt x="1561841" y="62700"/>
                </a:lnTo>
                <a:lnTo>
                  <a:pt x="1587599" y="52683"/>
                </a:lnTo>
                <a:lnTo>
                  <a:pt x="1587268" y="51556"/>
                </a:lnTo>
                <a:lnTo>
                  <a:pt x="1566037" y="52884"/>
                </a:lnTo>
                <a:lnTo>
                  <a:pt x="1565315" y="52741"/>
                </a:lnTo>
                <a:lnTo>
                  <a:pt x="1544737" y="57445"/>
                </a:lnTo>
                <a:lnTo>
                  <a:pt x="1550973" y="52343"/>
                </a:lnTo>
                <a:lnTo>
                  <a:pt x="1556645" y="51034"/>
                </a:lnTo>
                <a:lnTo>
                  <a:pt x="1553363" y="50388"/>
                </a:lnTo>
                <a:lnTo>
                  <a:pt x="1550973" y="52343"/>
                </a:lnTo>
                <a:lnTo>
                  <a:pt x="1549499" y="52683"/>
                </a:lnTo>
                <a:lnTo>
                  <a:pt x="1548995" y="49528"/>
                </a:lnTo>
                <a:lnTo>
                  <a:pt x="1545298" y="48799"/>
                </a:lnTo>
                <a:lnTo>
                  <a:pt x="1532831" y="52683"/>
                </a:lnTo>
                <a:lnTo>
                  <a:pt x="1536037" y="43951"/>
                </a:lnTo>
                <a:lnTo>
                  <a:pt x="1494312" y="42933"/>
                </a:lnTo>
                <a:lnTo>
                  <a:pt x="1492349" y="46970"/>
                </a:lnTo>
                <a:cubicBezTo>
                  <a:pt x="1484479" y="48446"/>
                  <a:pt x="1476575" y="46963"/>
                  <a:pt x="1468638" y="45060"/>
                </a:cubicBezTo>
                <a:lnTo>
                  <a:pt x="1451106" y="41805"/>
                </a:lnTo>
                <a:lnTo>
                  <a:pt x="1415943" y="45285"/>
                </a:lnTo>
                <a:lnTo>
                  <a:pt x="1470124" y="56495"/>
                </a:lnTo>
                <a:lnTo>
                  <a:pt x="1486046" y="61858"/>
                </a:lnTo>
                <a:lnTo>
                  <a:pt x="1307493" y="59874"/>
                </a:lnTo>
                <a:lnTo>
                  <a:pt x="1306450" y="60243"/>
                </a:lnTo>
                <a:lnTo>
                  <a:pt x="1305024" y="69195"/>
                </a:lnTo>
                <a:cubicBezTo>
                  <a:pt x="1302755" y="70557"/>
                  <a:pt x="1300670" y="68925"/>
                  <a:pt x="1298608" y="66578"/>
                </a:cubicBezTo>
                <a:lnTo>
                  <a:pt x="1292357" y="59706"/>
                </a:lnTo>
                <a:lnTo>
                  <a:pt x="1306510" y="59863"/>
                </a:lnTo>
                <a:lnTo>
                  <a:pt x="1306500" y="59926"/>
                </a:lnTo>
                <a:lnTo>
                  <a:pt x="1306592" y="59864"/>
                </a:lnTo>
                <a:lnTo>
                  <a:pt x="1306510" y="59863"/>
                </a:lnTo>
                <a:lnTo>
                  <a:pt x="1306556" y="59573"/>
                </a:lnTo>
                <a:lnTo>
                  <a:pt x="1307170" y="56051"/>
                </a:lnTo>
                <a:lnTo>
                  <a:pt x="1294577" y="57298"/>
                </a:lnTo>
                <a:lnTo>
                  <a:pt x="1307882" y="51965"/>
                </a:lnTo>
                <a:lnTo>
                  <a:pt x="1308199" y="50145"/>
                </a:lnTo>
                <a:lnTo>
                  <a:pt x="1316109" y="48667"/>
                </a:lnTo>
                <a:lnTo>
                  <a:pt x="1320120" y="47059"/>
                </a:lnTo>
                <a:lnTo>
                  <a:pt x="1335841" y="39248"/>
                </a:lnTo>
                <a:lnTo>
                  <a:pt x="1319037" y="34557"/>
                </a:lnTo>
                <a:cubicBezTo>
                  <a:pt x="1313131" y="33264"/>
                  <a:pt x="1311745" y="33006"/>
                  <a:pt x="1319112" y="34355"/>
                </a:cubicBezTo>
                <a:lnTo>
                  <a:pt x="1338636" y="37860"/>
                </a:lnTo>
                <a:lnTo>
                  <a:pt x="1354237" y="30108"/>
                </a:lnTo>
                <a:cubicBezTo>
                  <a:pt x="1360981" y="27623"/>
                  <a:pt x="1368524" y="28520"/>
                  <a:pt x="1375668" y="27726"/>
                </a:cubicBezTo>
                <a:lnTo>
                  <a:pt x="1349559" y="39820"/>
                </a:lnTo>
                <a:lnTo>
                  <a:pt x="1364054" y="42423"/>
                </a:lnTo>
                <a:lnTo>
                  <a:pt x="1381490" y="38157"/>
                </a:lnTo>
                <a:lnTo>
                  <a:pt x="1378049" y="37445"/>
                </a:lnTo>
                <a:cubicBezTo>
                  <a:pt x="1393924" y="35328"/>
                  <a:pt x="1409665" y="31566"/>
                  <a:pt x="1425674" y="31095"/>
                </a:cubicBezTo>
                <a:cubicBezTo>
                  <a:pt x="1445801" y="30503"/>
                  <a:pt x="1465874" y="33588"/>
                  <a:pt x="1485999" y="34270"/>
                </a:cubicBezTo>
                <a:lnTo>
                  <a:pt x="1495492" y="34507"/>
                </a:lnTo>
                <a:lnTo>
                  <a:pt x="1495465" y="37414"/>
                </a:lnTo>
                <a:lnTo>
                  <a:pt x="1497112" y="37251"/>
                </a:lnTo>
                <a:lnTo>
                  <a:pt x="1532123" y="40661"/>
                </a:lnTo>
                <a:lnTo>
                  <a:pt x="1525427" y="35256"/>
                </a:lnTo>
                <a:lnTo>
                  <a:pt x="1547090" y="35797"/>
                </a:lnTo>
                <a:lnTo>
                  <a:pt x="1546234" y="34796"/>
                </a:lnTo>
                <a:lnTo>
                  <a:pt x="1563029" y="36196"/>
                </a:lnTo>
                <a:lnTo>
                  <a:pt x="1569333" y="36354"/>
                </a:lnTo>
                <a:lnTo>
                  <a:pt x="1578074" y="31251"/>
                </a:lnTo>
                <a:cubicBezTo>
                  <a:pt x="1580576" y="29861"/>
                  <a:pt x="1573181" y="34246"/>
                  <a:pt x="1570931" y="36014"/>
                </a:cubicBezTo>
                <a:lnTo>
                  <a:pt x="1570481" y="36382"/>
                </a:lnTo>
                <a:lnTo>
                  <a:pt x="1594346" y="36979"/>
                </a:lnTo>
                <a:lnTo>
                  <a:pt x="1594971" y="37453"/>
                </a:lnTo>
                <a:lnTo>
                  <a:pt x="1600068" y="37506"/>
                </a:lnTo>
                <a:lnTo>
                  <a:pt x="1598878" y="37092"/>
                </a:lnTo>
                <a:lnTo>
                  <a:pt x="1612999" y="37445"/>
                </a:lnTo>
                <a:lnTo>
                  <a:pt x="1620993" y="36040"/>
                </a:lnTo>
                <a:lnTo>
                  <a:pt x="1621615" y="34173"/>
                </a:lnTo>
                <a:lnTo>
                  <a:pt x="1623874" y="34056"/>
                </a:lnTo>
                <a:lnTo>
                  <a:pt x="1623207" y="33971"/>
                </a:lnTo>
                <a:lnTo>
                  <a:pt x="1624000" y="34049"/>
                </a:lnTo>
                <a:lnTo>
                  <a:pt x="1641918" y="33121"/>
                </a:lnTo>
                <a:lnTo>
                  <a:pt x="1645693" y="32472"/>
                </a:lnTo>
                <a:lnTo>
                  <a:pt x="1685385" y="35460"/>
                </a:lnTo>
                <a:lnTo>
                  <a:pt x="1711448" y="38406"/>
                </a:lnTo>
                <a:lnTo>
                  <a:pt x="1710750" y="40982"/>
                </a:lnTo>
                <a:lnTo>
                  <a:pt x="1720246" y="39736"/>
                </a:lnTo>
                <a:lnTo>
                  <a:pt x="1720356" y="39413"/>
                </a:lnTo>
                <a:lnTo>
                  <a:pt x="1711448" y="38406"/>
                </a:lnTo>
                <a:lnTo>
                  <a:pt x="1712661" y="33928"/>
                </a:lnTo>
                <a:cubicBezTo>
                  <a:pt x="1713593" y="30499"/>
                  <a:pt x="1714259" y="28301"/>
                  <a:pt x="1714599" y="28270"/>
                </a:cubicBezTo>
                <a:lnTo>
                  <a:pt x="1725298" y="30782"/>
                </a:lnTo>
                <a:lnTo>
                  <a:pt x="1727299" y="27920"/>
                </a:lnTo>
                <a:cubicBezTo>
                  <a:pt x="1736138" y="23010"/>
                  <a:pt x="1743625" y="27618"/>
                  <a:pt x="1749525" y="34325"/>
                </a:cubicBezTo>
                <a:lnTo>
                  <a:pt x="1752407" y="38369"/>
                </a:lnTo>
                <a:lnTo>
                  <a:pt x="1753750" y="38903"/>
                </a:lnTo>
                <a:lnTo>
                  <a:pt x="1766937" y="36730"/>
                </a:lnTo>
                <a:lnTo>
                  <a:pt x="1770842" y="37424"/>
                </a:lnTo>
                <a:lnTo>
                  <a:pt x="1794561" y="37335"/>
                </a:lnTo>
                <a:lnTo>
                  <a:pt x="1790799" y="34620"/>
                </a:lnTo>
                <a:lnTo>
                  <a:pt x="1790985" y="34553"/>
                </a:lnTo>
                <a:lnTo>
                  <a:pt x="1774162" y="35540"/>
                </a:lnTo>
                <a:lnTo>
                  <a:pt x="1766937" y="36730"/>
                </a:lnTo>
                <a:lnTo>
                  <a:pt x="1749524" y="33633"/>
                </a:lnTo>
                <a:cubicBezTo>
                  <a:pt x="1737666" y="30010"/>
                  <a:pt x="1765923" y="12162"/>
                  <a:pt x="1778099" y="9820"/>
                </a:cubicBezTo>
                <a:cubicBezTo>
                  <a:pt x="1789687" y="7591"/>
                  <a:pt x="1800074" y="18544"/>
                  <a:pt x="1811437" y="21726"/>
                </a:cubicBezTo>
                <a:lnTo>
                  <a:pt x="1821569" y="23568"/>
                </a:lnTo>
                <a:lnTo>
                  <a:pt x="1825410" y="22189"/>
                </a:lnTo>
                <a:cubicBezTo>
                  <a:pt x="1836947" y="18045"/>
                  <a:pt x="1848588" y="14341"/>
                  <a:pt x="1860649" y="12395"/>
                </a:cubicBezTo>
                <a:cubicBezTo>
                  <a:pt x="1870282" y="10841"/>
                  <a:pt x="1891591" y="9279"/>
                  <a:pt x="1889224" y="18745"/>
                </a:cubicBezTo>
                <a:cubicBezTo>
                  <a:pt x="1887616" y="25178"/>
                  <a:pt x="1882107" y="29159"/>
                  <a:pt x="1875389" y="31923"/>
                </a:cubicBezTo>
                <a:lnTo>
                  <a:pt x="1872006" y="32865"/>
                </a:lnTo>
                <a:lnTo>
                  <a:pt x="1906687" y="28870"/>
                </a:lnTo>
                <a:lnTo>
                  <a:pt x="1924983" y="29979"/>
                </a:lnTo>
                <a:lnTo>
                  <a:pt x="1930499" y="18745"/>
                </a:lnTo>
                <a:lnTo>
                  <a:pt x="1935652" y="30626"/>
                </a:lnTo>
                <a:lnTo>
                  <a:pt x="1961064" y="32166"/>
                </a:lnTo>
                <a:lnTo>
                  <a:pt x="1937800" y="35578"/>
                </a:lnTo>
                <a:lnTo>
                  <a:pt x="1938585" y="37390"/>
                </a:lnTo>
                <a:lnTo>
                  <a:pt x="1938663" y="37506"/>
                </a:lnTo>
                <a:lnTo>
                  <a:pt x="1943928" y="37724"/>
                </a:lnTo>
                <a:lnTo>
                  <a:pt x="1950226" y="39601"/>
                </a:lnTo>
                <a:lnTo>
                  <a:pt x="1952325" y="39192"/>
                </a:lnTo>
                <a:lnTo>
                  <a:pt x="1951475" y="39974"/>
                </a:lnTo>
                <a:lnTo>
                  <a:pt x="1978003" y="47884"/>
                </a:lnTo>
                <a:lnTo>
                  <a:pt x="1977915" y="48294"/>
                </a:lnTo>
                <a:lnTo>
                  <a:pt x="1978227" y="48332"/>
                </a:lnTo>
                <a:lnTo>
                  <a:pt x="1979249" y="52431"/>
                </a:lnTo>
                <a:lnTo>
                  <a:pt x="2003524" y="56845"/>
                </a:lnTo>
                <a:lnTo>
                  <a:pt x="1992425" y="48917"/>
                </a:lnTo>
                <a:lnTo>
                  <a:pt x="2008796" y="45129"/>
                </a:lnTo>
                <a:lnTo>
                  <a:pt x="2022574" y="44145"/>
                </a:lnTo>
                <a:lnTo>
                  <a:pt x="2023423" y="43765"/>
                </a:lnTo>
                <a:lnTo>
                  <a:pt x="2012319" y="43624"/>
                </a:lnTo>
                <a:lnTo>
                  <a:pt x="2013049" y="44145"/>
                </a:lnTo>
                <a:lnTo>
                  <a:pt x="2008796" y="45129"/>
                </a:lnTo>
                <a:lnTo>
                  <a:pt x="1989092" y="46537"/>
                </a:lnTo>
                <a:lnTo>
                  <a:pt x="1984519" y="43270"/>
                </a:lnTo>
                <a:lnTo>
                  <a:pt x="1975743" y="43158"/>
                </a:lnTo>
                <a:lnTo>
                  <a:pt x="1981619" y="41199"/>
                </a:lnTo>
                <a:lnTo>
                  <a:pt x="1981299" y="40970"/>
                </a:lnTo>
                <a:cubicBezTo>
                  <a:pt x="1984490" y="36716"/>
                  <a:pt x="1993617" y="35131"/>
                  <a:pt x="2001351" y="35799"/>
                </a:cubicBezTo>
                <a:lnTo>
                  <a:pt x="2005851" y="39010"/>
                </a:lnTo>
                <a:lnTo>
                  <a:pt x="2039899" y="36391"/>
                </a:lnTo>
                <a:lnTo>
                  <a:pt x="2040677" y="36043"/>
                </a:lnTo>
                <a:lnTo>
                  <a:pt x="2033492" y="35335"/>
                </a:lnTo>
                <a:lnTo>
                  <a:pt x="2028131" y="36014"/>
                </a:lnTo>
                <a:cubicBezTo>
                  <a:pt x="2013827" y="36423"/>
                  <a:pt x="1999556" y="34427"/>
                  <a:pt x="1985268" y="33633"/>
                </a:cubicBezTo>
                <a:lnTo>
                  <a:pt x="1982717" y="33478"/>
                </a:lnTo>
                <a:lnTo>
                  <a:pt x="1968597" y="36023"/>
                </a:lnTo>
                <a:lnTo>
                  <a:pt x="1952325" y="39192"/>
                </a:lnTo>
                <a:lnTo>
                  <a:pt x="1955025" y="36712"/>
                </a:lnTo>
                <a:lnTo>
                  <a:pt x="1963725" y="32327"/>
                </a:lnTo>
                <a:lnTo>
                  <a:pt x="1961064" y="32166"/>
                </a:lnTo>
                <a:lnTo>
                  <a:pt x="1965268" y="31549"/>
                </a:lnTo>
                <a:lnTo>
                  <a:pt x="1971774" y="28270"/>
                </a:lnTo>
                <a:lnTo>
                  <a:pt x="1981278" y="29201"/>
                </a:lnTo>
                <a:lnTo>
                  <a:pt x="2097187" y="12201"/>
                </a:lnTo>
                <a:cubicBezTo>
                  <a:pt x="2114348" y="10221"/>
                  <a:pt x="2134424" y="1867"/>
                  <a:pt x="2151030" y="3818"/>
                </a:cubicBezTo>
                <a:close/>
                <a:moveTo>
                  <a:pt x="884205" y="293"/>
                </a:moveTo>
                <a:cubicBezTo>
                  <a:pt x="889741" y="943"/>
                  <a:pt x="894891" y="2738"/>
                  <a:pt x="899418" y="6295"/>
                </a:cubicBezTo>
                <a:cubicBezTo>
                  <a:pt x="905413" y="11005"/>
                  <a:pt x="899957" y="16580"/>
                  <a:pt x="891266" y="21762"/>
                </a:cubicBezTo>
                <a:lnTo>
                  <a:pt x="879860" y="27185"/>
                </a:lnTo>
                <a:lnTo>
                  <a:pt x="870055" y="25248"/>
                </a:lnTo>
                <a:cubicBezTo>
                  <a:pt x="861855" y="23628"/>
                  <a:pt x="856298" y="22835"/>
                  <a:pt x="861318" y="25345"/>
                </a:cubicBezTo>
                <a:cubicBezTo>
                  <a:pt x="864493" y="26933"/>
                  <a:pt x="867547" y="28790"/>
                  <a:pt x="870843" y="30108"/>
                </a:cubicBezTo>
                <a:lnTo>
                  <a:pt x="872587" y="30644"/>
                </a:lnTo>
                <a:lnTo>
                  <a:pt x="865142" y="34184"/>
                </a:lnTo>
                <a:lnTo>
                  <a:pt x="867963" y="34214"/>
                </a:lnTo>
                <a:lnTo>
                  <a:pt x="878786" y="32549"/>
                </a:lnTo>
                <a:lnTo>
                  <a:pt x="880178" y="32977"/>
                </a:lnTo>
                <a:lnTo>
                  <a:pt x="910705" y="27301"/>
                </a:lnTo>
                <a:lnTo>
                  <a:pt x="917674" y="34270"/>
                </a:lnTo>
                <a:lnTo>
                  <a:pt x="938699" y="36606"/>
                </a:lnTo>
                <a:lnTo>
                  <a:pt x="941820" y="34578"/>
                </a:lnTo>
                <a:lnTo>
                  <a:pt x="959555" y="23989"/>
                </a:lnTo>
                <a:lnTo>
                  <a:pt x="937913" y="17624"/>
                </a:lnTo>
                <a:lnTo>
                  <a:pt x="939259" y="17113"/>
                </a:lnTo>
                <a:lnTo>
                  <a:pt x="961389" y="22894"/>
                </a:lnTo>
                <a:lnTo>
                  <a:pt x="973237" y="15820"/>
                </a:lnTo>
                <a:cubicBezTo>
                  <a:pt x="976208" y="14632"/>
                  <a:pt x="976605" y="17807"/>
                  <a:pt x="976358" y="22072"/>
                </a:cubicBezTo>
                <a:lnTo>
                  <a:pt x="976157" y="25554"/>
                </a:lnTo>
                <a:lnTo>
                  <a:pt x="986647" y="26658"/>
                </a:lnTo>
                <a:lnTo>
                  <a:pt x="993973" y="21203"/>
                </a:lnTo>
                <a:cubicBezTo>
                  <a:pt x="1000092" y="16647"/>
                  <a:pt x="1006442" y="13075"/>
                  <a:pt x="1013718" y="13439"/>
                </a:cubicBezTo>
                <a:cubicBezTo>
                  <a:pt x="1017987" y="13653"/>
                  <a:pt x="1018246" y="19356"/>
                  <a:pt x="1018499" y="25131"/>
                </a:cubicBezTo>
                <a:lnTo>
                  <a:pt x="1019036" y="30067"/>
                </a:lnTo>
                <a:lnTo>
                  <a:pt x="1028799" y="31095"/>
                </a:lnTo>
                <a:lnTo>
                  <a:pt x="1040117" y="30007"/>
                </a:lnTo>
                <a:lnTo>
                  <a:pt x="1054199" y="18201"/>
                </a:lnTo>
                <a:cubicBezTo>
                  <a:pt x="1054993" y="20979"/>
                  <a:pt x="1054945" y="24403"/>
                  <a:pt x="1055318" y="27504"/>
                </a:cubicBezTo>
                <a:lnTo>
                  <a:pt x="1055699" y="28273"/>
                </a:lnTo>
                <a:lnTo>
                  <a:pt x="1057374" y="21570"/>
                </a:lnTo>
                <a:lnTo>
                  <a:pt x="1066259" y="27493"/>
                </a:lnTo>
                <a:lnTo>
                  <a:pt x="1055810" y="28498"/>
                </a:lnTo>
                <a:lnTo>
                  <a:pt x="1058962" y="34870"/>
                </a:lnTo>
                <a:cubicBezTo>
                  <a:pt x="1063438" y="37556"/>
                  <a:pt x="1068686" y="37968"/>
                  <a:pt x="1074060" y="38098"/>
                </a:cubicBezTo>
                <a:lnTo>
                  <a:pt x="1076468" y="38331"/>
                </a:lnTo>
                <a:lnTo>
                  <a:pt x="1076424" y="34270"/>
                </a:lnTo>
                <a:lnTo>
                  <a:pt x="1066259" y="27493"/>
                </a:lnTo>
                <a:lnTo>
                  <a:pt x="1092509" y="24969"/>
                </a:lnTo>
                <a:lnTo>
                  <a:pt x="1095879" y="30127"/>
                </a:lnTo>
                <a:lnTo>
                  <a:pt x="1096865" y="37980"/>
                </a:lnTo>
                <a:lnTo>
                  <a:pt x="1090248" y="39962"/>
                </a:lnTo>
                <a:lnTo>
                  <a:pt x="1095964" y="45677"/>
                </a:lnTo>
                <a:lnTo>
                  <a:pt x="1097615" y="43945"/>
                </a:lnTo>
                <a:lnTo>
                  <a:pt x="1096865" y="37980"/>
                </a:lnTo>
                <a:lnTo>
                  <a:pt x="1098649" y="37445"/>
                </a:lnTo>
                <a:lnTo>
                  <a:pt x="1110282" y="42098"/>
                </a:lnTo>
                <a:lnTo>
                  <a:pt x="1117100" y="39686"/>
                </a:lnTo>
                <a:cubicBezTo>
                  <a:pt x="1123780" y="37322"/>
                  <a:pt x="1130526" y="35338"/>
                  <a:pt x="1137543" y="34870"/>
                </a:cubicBezTo>
                <a:lnTo>
                  <a:pt x="1146061" y="35478"/>
                </a:lnTo>
                <a:lnTo>
                  <a:pt x="1139924" y="31095"/>
                </a:lnTo>
                <a:cubicBezTo>
                  <a:pt x="1137357" y="29384"/>
                  <a:pt x="1134931" y="27002"/>
                  <a:pt x="1132375" y="25049"/>
                </a:cubicBezTo>
                <a:lnTo>
                  <a:pt x="1124762" y="21868"/>
                </a:lnTo>
                <a:lnTo>
                  <a:pt x="1193899" y="15220"/>
                </a:lnTo>
                <a:cubicBezTo>
                  <a:pt x="1197684" y="14738"/>
                  <a:pt x="1203424" y="5054"/>
                  <a:pt x="1203424" y="8870"/>
                </a:cubicBezTo>
                <a:cubicBezTo>
                  <a:pt x="1203424" y="14162"/>
                  <a:pt x="1197832" y="18030"/>
                  <a:pt x="1193899" y="21570"/>
                </a:cubicBezTo>
                <a:cubicBezTo>
                  <a:pt x="1188557" y="26378"/>
                  <a:pt x="1184703" y="29745"/>
                  <a:pt x="1181528" y="32148"/>
                </a:cubicBezTo>
                <a:lnTo>
                  <a:pt x="1181153" y="32365"/>
                </a:lnTo>
                <a:lnTo>
                  <a:pt x="1212037" y="36995"/>
                </a:lnTo>
                <a:lnTo>
                  <a:pt x="1216124" y="34270"/>
                </a:lnTo>
                <a:lnTo>
                  <a:pt x="1220347" y="38308"/>
                </a:lnTo>
                <a:lnTo>
                  <a:pt x="1236229" y="40849"/>
                </a:lnTo>
                <a:lnTo>
                  <a:pt x="1241524" y="37445"/>
                </a:lnTo>
                <a:cubicBezTo>
                  <a:pt x="1245610" y="35913"/>
                  <a:pt x="1249991" y="35328"/>
                  <a:pt x="1254224" y="34270"/>
                </a:cubicBezTo>
                <a:lnTo>
                  <a:pt x="1272891" y="46715"/>
                </a:lnTo>
                <a:lnTo>
                  <a:pt x="1273274" y="46776"/>
                </a:lnTo>
                <a:cubicBezTo>
                  <a:pt x="1275655" y="45982"/>
                  <a:pt x="1278811" y="42467"/>
                  <a:pt x="1280418" y="44395"/>
                </a:cubicBezTo>
                <a:lnTo>
                  <a:pt x="1281711" y="52595"/>
                </a:lnTo>
                <a:lnTo>
                  <a:pt x="1289517" y="57799"/>
                </a:lnTo>
                <a:lnTo>
                  <a:pt x="1294577" y="57298"/>
                </a:lnTo>
                <a:lnTo>
                  <a:pt x="1290948" y="58752"/>
                </a:lnTo>
                <a:lnTo>
                  <a:pt x="1292324" y="59670"/>
                </a:lnTo>
                <a:lnTo>
                  <a:pt x="1292357" y="59706"/>
                </a:lnTo>
                <a:lnTo>
                  <a:pt x="1289149" y="59670"/>
                </a:lnTo>
                <a:lnTo>
                  <a:pt x="1288494" y="59736"/>
                </a:lnTo>
                <a:lnTo>
                  <a:pt x="1285181" y="61064"/>
                </a:lnTo>
                <a:lnTo>
                  <a:pt x="1284709" y="60117"/>
                </a:lnTo>
                <a:lnTo>
                  <a:pt x="1250028" y="63609"/>
                </a:lnTo>
                <a:lnTo>
                  <a:pt x="1244221" y="62282"/>
                </a:lnTo>
                <a:lnTo>
                  <a:pt x="1242263" y="62476"/>
                </a:lnTo>
                <a:lnTo>
                  <a:pt x="1248772" y="63736"/>
                </a:lnTo>
                <a:lnTo>
                  <a:pt x="1228014" y="65826"/>
                </a:lnTo>
                <a:cubicBezTo>
                  <a:pt x="1218111" y="66677"/>
                  <a:pt x="1215281" y="66499"/>
                  <a:pt x="1209315" y="65809"/>
                </a:cubicBezTo>
                <a:lnTo>
                  <a:pt x="1208797" y="65788"/>
                </a:lnTo>
                <a:lnTo>
                  <a:pt x="1154511" y="71162"/>
                </a:lnTo>
                <a:cubicBezTo>
                  <a:pt x="1056420" y="78931"/>
                  <a:pt x="955849" y="83334"/>
                  <a:pt x="797024" y="84876"/>
                </a:cubicBezTo>
                <a:cubicBezTo>
                  <a:pt x="789958" y="84945"/>
                  <a:pt x="769852" y="82583"/>
                  <a:pt x="747278" y="79599"/>
                </a:cubicBezTo>
                <a:lnTo>
                  <a:pt x="693374" y="72075"/>
                </a:lnTo>
                <a:lnTo>
                  <a:pt x="593824" y="75545"/>
                </a:lnTo>
                <a:cubicBezTo>
                  <a:pt x="542845" y="77612"/>
                  <a:pt x="531668" y="78467"/>
                  <a:pt x="533721" y="78784"/>
                </a:cubicBezTo>
                <a:lnTo>
                  <a:pt x="538103" y="78913"/>
                </a:lnTo>
                <a:lnTo>
                  <a:pt x="531233" y="78997"/>
                </a:lnTo>
                <a:lnTo>
                  <a:pt x="402876" y="81238"/>
                </a:lnTo>
                <a:lnTo>
                  <a:pt x="414328" y="78477"/>
                </a:lnTo>
                <a:cubicBezTo>
                  <a:pt x="420847" y="76706"/>
                  <a:pt x="427931" y="73958"/>
                  <a:pt x="431899" y="69195"/>
                </a:cubicBezTo>
                <a:cubicBezTo>
                  <a:pt x="433884" y="66814"/>
                  <a:pt x="435783" y="62853"/>
                  <a:pt x="437537" y="58249"/>
                </a:cubicBezTo>
                <a:lnTo>
                  <a:pt x="440820" y="48050"/>
                </a:lnTo>
                <a:lnTo>
                  <a:pt x="444599" y="46970"/>
                </a:lnTo>
                <a:lnTo>
                  <a:pt x="447365" y="46674"/>
                </a:lnTo>
                <a:lnTo>
                  <a:pt x="452077" y="42442"/>
                </a:lnTo>
                <a:lnTo>
                  <a:pt x="454124" y="42014"/>
                </a:lnTo>
                <a:lnTo>
                  <a:pt x="465564" y="41477"/>
                </a:lnTo>
                <a:lnTo>
                  <a:pt x="459557" y="45367"/>
                </a:lnTo>
                <a:lnTo>
                  <a:pt x="479195" y="43264"/>
                </a:lnTo>
                <a:cubicBezTo>
                  <a:pt x="490727" y="42028"/>
                  <a:pt x="499193" y="42558"/>
                  <a:pt x="495399" y="50145"/>
                </a:cubicBezTo>
                <a:lnTo>
                  <a:pt x="491892" y="51937"/>
                </a:lnTo>
                <a:lnTo>
                  <a:pt x="441424" y="53320"/>
                </a:lnTo>
                <a:cubicBezTo>
                  <a:pt x="427909" y="53562"/>
                  <a:pt x="460494" y="60722"/>
                  <a:pt x="481031" y="57487"/>
                </a:cubicBezTo>
                <a:lnTo>
                  <a:pt x="491892" y="51937"/>
                </a:lnTo>
                <a:lnTo>
                  <a:pt x="550628" y="50328"/>
                </a:lnTo>
                <a:lnTo>
                  <a:pt x="551344" y="50844"/>
                </a:lnTo>
                <a:cubicBezTo>
                  <a:pt x="555471" y="54269"/>
                  <a:pt x="555577" y="54857"/>
                  <a:pt x="554587" y="53571"/>
                </a:cubicBezTo>
                <a:lnTo>
                  <a:pt x="553289" y="50255"/>
                </a:lnTo>
                <a:lnTo>
                  <a:pt x="575751" y="49640"/>
                </a:lnTo>
                <a:lnTo>
                  <a:pt x="575907" y="49826"/>
                </a:lnTo>
                <a:cubicBezTo>
                  <a:pt x="583428" y="54430"/>
                  <a:pt x="595725" y="58400"/>
                  <a:pt x="616049" y="59670"/>
                </a:cubicBezTo>
                <a:cubicBezTo>
                  <a:pt x="618178" y="59803"/>
                  <a:pt x="619439" y="58641"/>
                  <a:pt x="620034" y="56733"/>
                </a:cubicBezTo>
                <a:lnTo>
                  <a:pt x="620023" y="49433"/>
                </a:lnTo>
                <a:lnTo>
                  <a:pt x="626113" y="50886"/>
                </a:lnTo>
                <a:cubicBezTo>
                  <a:pt x="631579" y="52252"/>
                  <a:pt x="636865" y="52842"/>
                  <a:pt x="641449" y="50145"/>
                </a:cubicBezTo>
                <a:lnTo>
                  <a:pt x="642692" y="48618"/>
                </a:lnTo>
                <a:lnTo>
                  <a:pt x="636602" y="47973"/>
                </a:lnTo>
                <a:lnTo>
                  <a:pt x="619603" y="48438"/>
                </a:lnTo>
                <a:lnTo>
                  <a:pt x="618470" y="46053"/>
                </a:lnTo>
                <a:lnTo>
                  <a:pt x="580331" y="42014"/>
                </a:lnTo>
                <a:lnTo>
                  <a:pt x="582232" y="40135"/>
                </a:lnTo>
                <a:lnTo>
                  <a:pt x="568094" y="40539"/>
                </a:lnTo>
                <a:lnTo>
                  <a:pt x="565219" y="37121"/>
                </a:lnTo>
                <a:lnTo>
                  <a:pt x="569131" y="36620"/>
                </a:lnTo>
                <a:lnTo>
                  <a:pt x="564961" y="36815"/>
                </a:lnTo>
                <a:lnTo>
                  <a:pt x="565219" y="37121"/>
                </a:lnTo>
                <a:lnTo>
                  <a:pt x="556174" y="38279"/>
                </a:lnTo>
                <a:lnTo>
                  <a:pt x="557028" y="37187"/>
                </a:lnTo>
                <a:lnTo>
                  <a:pt x="555526" y="37258"/>
                </a:lnTo>
                <a:lnTo>
                  <a:pt x="554876" y="38446"/>
                </a:lnTo>
                <a:lnTo>
                  <a:pt x="552760" y="38717"/>
                </a:lnTo>
                <a:lnTo>
                  <a:pt x="535809" y="39635"/>
                </a:lnTo>
                <a:lnTo>
                  <a:pt x="533919" y="38271"/>
                </a:lnTo>
                <a:lnTo>
                  <a:pt x="498395" y="39937"/>
                </a:lnTo>
                <a:lnTo>
                  <a:pt x="501697" y="41250"/>
                </a:lnTo>
                <a:lnTo>
                  <a:pt x="495399" y="40620"/>
                </a:lnTo>
                <a:lnTo>
                  <a:pt x="492010" y="40237"/>
                </a:lnTo>
                <a:lnTo>
                  <a:pt x="465564" y="41477"/>
                </a:lnTo>
                <a:lnTo>
                  <a:pt x="468412" y="39633"/>
                </a:lnTo>
                <a:lnTo>
                  <a:pt x="473034" y="38092"/>
                </a:lnTo>
                <a:lnTo>
                  <a:pt x="460495" y="36675"/>
                </a:lnTo>
                <a:lnTo>
                  <a:pt x="454995" y="39822"/>
                </a:lnTo>
                <a:lnTo>
                  <a:pt x="452077" y="42442"/>
                </a:lnTo>
                <a:lnTo>
                  <a:pt x="441943" y="44563"/>
                </a:lnTo>
                <a:lnTo>
                  <a:pt x="440820" y="48050"/>
                </a:lnTo>
                <a:lnTo>
                  <a:pt x="422374" y="53320"/>
                </a:lnTo>
                <a:cubicBezTo>
                  <a:pt x="413585" y="56836"/>
                  <a:pt x="406440" y="66020"/>
                  <a:pt x="396974" y="66020"/>
                </a:cubicBezTo>
                <a:cubicBezTo>
                  <a:pt x="390781" y="66020"/>
                  <a:pt x="385061" y="63568"/>
                  <a:pt x="379384" y="60754"/>
                </a:cubicBezTo>
                <a:lnTo>
                  <a:pt x="376809" y="59650"/>
                </a:lnTo>
                <a:lnTo>
                  <a:pt x="343418" y="62685"/>
                </a:lnTo>
                <a:lnTo>
                  <a:pt x="335882" y="65858"/>
                </a:lnTo>
                <a:lnTo>
                  <a:pt x="336405" y="63323"/>
                </a:lnTo>
                <a:lnTo>
                  <a:pt x="335062" y="63445"/>
                </a:lnTo>
                <a:lnTo>
                  <a:pt x="329743" y="64221"/>
                </a:lnTo>
                <a:lnTo>
                  <a:pt x="330630" y="68069"/>
                </a:lnTo>
                <a:lnTo>
                  <a:pt x="330299" y="68209"/>
                </a:lnTo>
                <a:cubicBezTo>
                  <a:pt x="319518" y="71803"/>
                  <a:pt x="307582" y="71306"/>
                  <a:pt x="296962" y="75352"/>
                </a:cubicBezTo>
                <a:cubicBezTo>
                  <a:pt x="290581" y="77783"/>
                  <a:pt x="287121" y="87259"/>
                  <a:pt x="280293" y="87259"/>
                </a:cubicBezTo>
                <a:cubicBezTo>
                  <a:pt x="274680" y="87259"/>
                  <a:pt x="288230" y="79321"/>
                  <a:pt x="292199" y="75352"/>
                </a:cubicBezTo>
                <a:cubicBezTo>
                  <a:pt x="287437" y="74558"/>
                  <a:pt x="282687" y="72255"/>
                  <a:pt x="277912" y="72971"/>
                </a:cubicBezTo>
                <a:cubicBezTo>
                  <a:pt x="229049" y="80301"/>
                  <a:pt x="259292" y="86175"/>
                  <a:pt x="235049" y="80115"/>
                </a:cubicBezTo>
                <a:lnTo>
                  <a:pt x="233783" y="78215"/>
                </a:lnTo>
                <a:lnTo>
                  <a:pt x="220762" y="80114"/>
                </a:lnTo>
                <a:cubicBezTo>
                  <a:pt x="217894" y="80464"/>
                  <a:pt x="220660" y="79624"/>
                  <a:pt x="224843" y="78521"/>
                </a:cubicBezTo>
                <a:lnTo>
                  <a:pt x="232672" y="76549"/>
                </a:lnTo>
                <a:lnTo>
                  <a:pt x="230287" y="72971"/>
                </a:lnTo>
                <a:cubicBezTo>
                  <a:pt x="205116" y="70873"/>
                  <a:pt x="187640" y="68942"/>
                  <a:pt x="174798" y="67520"/>
                </a:cubicBezTo>
                <a:lnTo>
                  <a:pt x="169446" y="67057"/>
                </a:lnTo>
                <a:lnTo>
                  <a:pt x="173137" y="65827"/>
                </a:lnTo>
                <a:lnTo>
                  <a:pt x="168532" y="66978"/>
                </a:lnTo>
                <a:lnTo>
                  <a:pt x="154717" y="65784"/>
                </a:lnTo>
                <a:lnTo>
                  <a:pt x="170475" y="50935"/>
                </a:lnTo>
                <a:lnTo>
                  <a:pt x="178159" y="43001"/>
                </a:lnTo>
                <a:lnTo>
                  <a:pt x="171581" y="53805"/>
                </a:lnTo>
                <a:cubicBezTo>
                  <a:pt x="170910" y="58750"/>
                  <a:pt x="174397" y="62413"/>
                  <a:pt x="187424" y="61065"/>
                </a:cubicBezTo>
                <a:cubicBezTo>
                  <a:pt x="206651" y="59076"/>
                  <a:pt x="223937" y="48365"/>
                  <a:pt x="242193" y="42015"/>
                </a:cubicBezTo>
                <a:cubicBezTo>
                  <a:pt x="229468" y="32470"/>
                  <a:pt x="226098" y="30605"/>
                  <a:pt x="233845" y="31761"/>
                </a:cubicBezTo>
                <a:lnTo>
                  <a:pt x="273773" y="37148"/>
                </a:lnTo>
                <a:lnTo>
                  <a:pt x="277912" y="34870"/>
                </a:lnTo>
                <a:lnTo>
                  <a:pt x="279629" y="37938"/>
                </a:lnTo>
                <a:lnTo>
                  <a:pt x="291209" y="39500"/>
                </a:lnTo>
                <a:lnTo>
                  <a:pt x="292650" y="38584"/>
                </a:lnTo>
                <a:cubicBezTo>
                  <a:pt x="296354" y="36260"/>
                  <a:pt x="301993" y="32868"/>
                  <a:pt x="311249" y="27726"/>
                </a:cubicBezTo>
                <a:cubicBezTo>
                  <a:pt x="313751" y="26336"/>
                  <a:pt x="306356" y="30721"/>
                  <a:pt x="304106" y="32489"/>
                </a:cubicBezTo>
                <a:lnTo>
                  <a:pt x="284148" y="48818"/>
                </a:lnTo>
                <a:lnTo>
                  <a:pt x="282674" y="49158"/>
                </a:lnTo>
                <a:lnTo>
                  <a:pt x="281884" y="44212"/>
                </a:lnTo>
                <a:lnTo>
                  <a:pt x="285650" y="43039"/>
                </a:lnTo>
                <a:lnTo>
                  <a:pt x="290848" y="39730"/>
                </a:lnTo>
                <a:lnTo>
                  <a:pt x="281025" y="40432"/>
                </a:lnTo>
                <a:lnTo>
                  <a:pt x="281382" y="41070"/>
                </a:lnTo>
                <a:lnTo>
                  <a:pt x="281884" y="44212"/>
                </a:lnTo>
                <a:lnTo>
                  <a:pt x="266006" y="49158"/>
                </a:lnTo>
                <a:lnTo>
                  <a:pt x="268892" y="41299"/>
                </a:lnTo>
                <a:lnTo>
                  <a:pt x="258862" y="42015"/>
                </a:lnTo>
                <a:cubicBezTo>
                  <a:pt x="256369" y="42308"/>
                  <a:pt x="249790" y="42789"/>
                  <a:pt x="251718" y="44396"/>
                </a:cubicBezTo>
                <a:cubicBezTo>
                  <a:pt x="261396" y="52461"/>
                  <a:pt x="275772" y="55235"/>
                  <a:pt x="290066" y="56093"/>
                </a:cubicBezTo>
                <a:lnTo>
                  <a:pt x="302760" y="56163"/>
                </a:lnTo>
                <a:lnTo>
                  <a:pt x="320774" y="49158"/>
                </a:lnTo>
                <a:lnTo>
                  <a:pt x="320241" y="47347"/>
                </a:lnTo>
                <a:lnTo>
                  <a:pt x="317599" y="46970"/>
                </a:lnTo>
                <a:lnTo>
                  <a:pt x="320124" y="46951"/>
                </a:lnTo>
                <a:lnTo>
                  <a:pt x="319516" y="44886"/>
                </a:lnTo>
                <a:lnTo>
                  <a:pt x="318853" y="44562"/>
                </a:lnTo>
                <a:lnTo>
                  <a:pt x="346177" y="38317"/>
                </a:lnTo>
                <a:lnTo>
                  <a:pt x="335062" y="42014"/>
                </a:lnTo>
                <a:lnTo>
                  <a:pt x="358259" y="39357"/>
                </a:lnTo>
                <a:lnTo>
                  <a:pt x="352524" y="37445"/>
                </a:lnTo>
                <a:lnTo>
                  <a:pt x="352733" y="36818"/>
                </a:lnTo>
                <a:lnTo>
                  <a:pt x="346177" y="38317"/>
                </a:lnTo>
                <a:lnTo>
                  <a:pt x="348074" y="37686"/>
                </a:lnTo>
                <a:lnTo>
                  <a:pt x="352779" y="36681"/>
                </a:lnTo>
                <a:lnTo>
                  <a:pt x="354790" y="30648"/>
                </a:lnTo>
                <a:lnTo>
                  <a:pt x="375093" y="29596"/>
                </a:lnTo>
                <a:lnTo>
                  <a:pt x="378868" y="28947"/>
                </a:lnTo>
                <a:lnTo>
                  <a:pt x="418560" y="31935"/>
                </a:lnTo>
                <a:lnTo>
                  <a:pt x="444623" y="34881"/>
                </a:lnTo>
                <a:lnTo>
                  <a:pt x="443925" y="37457"/>
                </a:lnTo>
                <a:lnTo>
                  <a:pt x="454797" y="36031"/>
                </a:lnTo>
                <a:lnTo>
                  <a:pt x="444623" y="34881"/>
                </a:lnTo>
                <a:lnTo>
                  <a:pt x="445836" y="30403"/>
                </a:lnTo>
                <a:cubicBezTo>
                  <a:pt x="446768" y="26974"/>
                  <a:pt x="447434" y="24776"/>
                  <a:pt x="447774" y="24745"/>
                </a:cubicBezTo>
                <a:cubicBezTo>
                  <a:pt x="458275" y="23791"/>
                  <a:pt x="468206" y="27427"/>
                  <a:pt x="478087" y="31864"/>
                </a:cubicBezTo>
                <a:lnTo>
                  <a:pt x="486925" y="35378"/>
                </a:lnTo>
                <a:lnTo>
                  <a:pt x="500112" y="33205"/>
                </a:lnTo>
                <a:lnTo>
                  <a:pt x="510576" y="35066"/>
                </a:lnTo>
                <a:lnTo>
                  <a:pt x="529579" y="35140"/>
                </a:lnTo>
                <a:lnTo>
                  <a:pt x="523974" y="31095"/>
                </a:lnTo>
                <a:lnTo>
                  <a:pt x="524160" y="31028"/>
                </a:lnTo>
                <a:lnTo>
                  <a:pt x="507337" y="32015"/>
                </a:lnTo>
                <a:lnTo>
                  <a:pt x="500112" y="33205"/>
                </a:lnTo>
                <a:lnTo>
                  <a:pt x="482699" y="30108"/>
                </a:lnTo>
                <a:cubicBezTo>
                  <a:pt x="470841" y="26485"/>
                  <a:pt x="499098" y="8637"/>
                  <a:pt x="511274" y="6295"/>
                </a:cubicBezTo>
                <a:cubicBezTo>
                  <a:pt x="522862" y="4066"/>
                  <a:pt x="533249" y="15019"/>
                  <a:pt x="544612" y="18201"/>
                </a:cubicBezTo>
                <a:lnTo>
                  <a:pt x="554744" y="20043"/>
                </a:lnTo>
                <a:lnTo>
                  <a:pt x="558585" y="18664"/>
                </a:lnTo>
                <a:cubicBezTo>
                  <a:pt x="570122" y="14520"/>
                  <a:pt x="581763" y="10816"/>
                  <a:pt x="593824" y="8870"/>
                </a:cubicBezTo>
                <a:cubicBezTo>
                  <a:pt x="603457" y="7316"/>
                  <a:pt x="624766" y="5754"/>
                  <a:pt x="622399" y="15220"/>
                </a:cubicBezTo>
                <a:cubicBezTo>
                  <a:pt x="620791" y="21653"/>
                  <a:pt x="615282" y="25634"/>
                  <a:pt x="608564" y="28398"/>
                </a:cubicBezTo>
                <a:lnTo>
                  <a:pt x="605181" y="29340"/>
                </a:lnTo>
                <a:lnTo>
                  <a:pt x="639862" y="25345"/>
                </a:lnTo>
                <a:lnTo>
                  <a:pt x="658158" y="26454"/>
                </a:lnTo>
                <a:lnTo>
                  <a:pt x="663674" y="15220"/>
                </a:lnTo>
                <a:lnTo>
                  <a:pt x="668827" y="27101"/>
                </a:lnTo>
                <a:lnTo>
                  <a:pt x="694239" y="28641"/>
                </a:lnTo>
                <a:lnTo>
                  <a:pt x="670975" y="32053"/>
                </a:lnTo>
                <a:lnTo>
                  <a:pt x="671760" y="33865"/>
                </a:lnTo>
                <a:lnTo>
                  <a:pt x="671838" y="33981"/>
                </a:lnTo>
                <a:lnTo>
                  <a:pt x="677103" y="34199"/>
                </a:lnTo>
                <a:lnTo>
                  <a:pt x="683401" y="36076"/>
                </a:lnTo>
                <a:lnTo>
                  <a:pt x="685500" y="35667"/>
                </a:lnTo>
                <a:lnTo>
                  <a:pt x="684650" y="36449"/>
                </a:lnTo>
                <a:lnTo>
                  <a:pt x="711178" y="44359"/>
                </a:lnTo>
                <a:lnTo>
                  <a:pt x="711090" y="44769"/>
                </a:lnTo>
                <a:lnTo>
                  <a:pt x="711402" y="44807"/>
                </a:lnTo>
                <a:lnTo>
                  <a:pt x="712424" y="48906"/>
                </a:lnTo>
                <a:lnTo>
                  <a:pt x="736699" y="53320"/>
                </a:lnTo>
                <a:lnTo>
                  <a:pt x="725600" y="45392"/>
                </a:lnTo>
                <a:lnTo>
                  <a:pt x="741971" y="41604"/>
                </a:lnTo>
                <a:lnTo>
                  <a:pt x="755749" y="40620"/>
                </a:lnTo>
                <a:lnTo>
                  <a:pt x="756598" y="40240"/>
                </a:lnTo>
                <a:lnTo>
                  <a:pt x="745494" y="40099"/>
                </a:lnTo>
                <a:lnTo>
                  <a:pt x="746224" y="40620"/>
                </a:lnTo>
                <a:lnTo>
                  <a:pt x="741971" y="41604"/>
                </a:lnTo>
                <a:lnTo>
                  <a:pt x="722267" y="43012"/>
                </a:lnTo>
                <a:lnTo>
                  <a:pt x="717694" y="39745"/>
                </a:lnTo>
                <a:lnTo>
                  <a:pt x="708918" y="39633"/>
                </a:lnTo>
                <a:lnTo>
                  <a:pt x="714794" y="37674"/>
                </a:lnTo>
                <a:lnTo>
                  <a:pt x="714474" y="37445"/>
                </a:lnTo>
                <a:cubicBezTo>
                  <a:pt x="717665" y="33191"/>
                  <a:pt x="726792" y="31606"/>
                  <a:pt x="734526" y="32274"/>
                </a:cubicBezTo>
                <a:lnTo>
                  <a:pt x="739026" y="35485"/>
                </a:lnTo>
                <a:lnTo>
                  <a:pt x="773074" y="32866"/>
                </a:lnTo>
                <a:lnTo>
                  <a:pt x="773852" y="32518"/>
                </a:lnTo>
                <a:lnTo>
                  <a:pt x="766667" y="31810"/>
                </a:lnTo>
                <a:lnTo>
                  <a:pt x="761306" y="32489"/>
                </a:lnTo>
                <a:cubicBezTo>
                  <a:pt x="747002" y="32898"/>
                  <a:pt x="732731" y="30902"/>
                  <a:pt x="718443" y="30108"/>
                </a:cubicBezTo>
                <a:lnTo>
                  <a:pt x="715892" y="29953"/>
                </a:lnTo>
                <a:lnTo>
                  <a:pt x="701772" y="32498"/>
                </a:lnTo>
                <a:lnTo>
                  <a:pt x="685500" y="35667"/>
                </a:lnTo>
                <a:lnTo>
                  <a:pt x="688200" y="33187"/>
                </a:lnTo>
                <a:lnTo>
                  <a:pt x="696900" y="28802"/>
                </a:lnTo>
                <a:lnTo>
                  <a:pt x="694239" y="28641"/>
                </a:lnTo>
                <a:lnTo>
                  <a:pt x="698443" y="28024"/>
                </a:lnTo>
                <a:lnTo>
                  <a:pt x="704949" y="24745"/>
                </a:lnTo>
                <a:lnTo>
                  <a:pt x="714453" y="25676"/>
                </a:lnTo>
                <a:lnTo>
                  <a:pt x="830362" y="8676"/>
                </a:lnTo>
                <a:cubicBezTo>
                  <a:pt x="847523" y="6696"/>
                  <a:pt x="867599" y="-1658"/>
                  <a:pt x="884205" y="293"/>
                </a:cubicBezTo>
                <a:close/>
              </a:path>
            </a:pathLst>
          </a:custGeom>
          <a:solidFill>
            <a:srgbClr val="FE8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F2970-146A-AE22-3B68-95D28C0E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71000" y="6028267"/>
            <a:ext cx="2921000" cy="677333"/>
          </a:xfrm>
        </p:spPr>
        <p:txBody>
          <a:bodyPr/>
          <a:lstStyle/>
          <a:p>
            <a:pPr algn="r"/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영남대학교 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  <a:p>
            <a:pPr algn="r"/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차세대컴퓨터시스템 연구실 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  <a:p>
            <a:pPr algn="r"/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석사과정생 이원호</a:t>
            </a:r>
          </a:p>
        </p:txBody>
      </p:sp>
    </p:spTree>
    <p:extLst>
      <p:ext uri="{BB962C8B-B14F-4D97-AF65-F5344CB8AC3E}">
        <p14:creationId xmlns:p14="http://schemas.microsoft.com/office/powerpoint/2010/main" val="344330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632487F-A83D-27BC-561D-7F8D3D862FC4}"/>
              </a:ext>
            </a:extLst>
          </p:cNvPr>
          <p:cNvSpPr/>
          <p:nvPr/>
        </p:nvSpPr>
        <p:spPr>
          <a:xfrm>
            <a:off x="3672840" y="2734975"/>
            <a:ext cx="4846319" cy="1446500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FE8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Appendix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2E205844-B4BA-FB39-B01B-CCF83D4C2849}"/>
              </a:ext>
            </a:extLst>
          </p:cNvPr>
          <p:cNvSpPr/>
          <p:nvPr/>
        </p:nvSpPr>
        <p:spPr>
          <a:xfrm>
            <a:off x="3595946" y="2645729"/>
            <a:ext cx="4999285" cy="1624990"/>
          </a:xfrm>
          <a:custGeom>
            <a:avLst/>
            <a:gdLst>
              <a:gd name="connsiteX0" fmla="*/ 189199 w 4999285"/>
              <a:gd name="connsiteY0" fmla="*/ 1613446 h 1624990"/>
              <a:gd name="connsiteX1" fmla="*/ 193482 w 4999285"/>
              <a:gd name="connsiteY1" fmla="*/ 1617870 h 1624990"/>
              <a:gd name="connsiteX2" fmla="*/ 191725 w 4999285"/>
              <a:gd name="connsiteY2" fmla="*/ 1617595 h 1624990"/>
              <a:gd name="connsiteX3" fmla="*/ 4073929 w 4999285"/>
              <a:gd name="connsiteY3" fmla="*/ 1611059 h 1624990"/>
              <a:gd name="connsiteX4" fmla="*/ 4091136 w 4999285"/>
              <a:gd name="connsiteY4" fmla="*/ 1616120 h 1624990"/>
              <a:gd name="connsiteX5" fmla="*/ 4092907 w 4999285"/>
              <a:gd name="connsiteY5" fmla="*/ 1616943 h 1624990"/>
              <a:gd name="connsiteX6" fmla="*/ 4076039 w 4999285"/>
              <a:gd name="connsiteY6" fmla="*/ 1612061 h 1624990"/>
              <a:gd name="connsiteX7" fmla="*/ 4072930 w 4999285"/>
              <a:gd name="connsiteY7" fmla="*/ 1611248 h 1624990"/>
              <a:gd name="connsiteX8" fmla="*/ 4060026 w 4999285"/>
              <a:gd name="connsiteY8" fmla="*/ 1607877 h 1624990"/>
              <a:gd name="connsiteX9" fmla="*/ 4072930 w 4999285"/>
              <a:gd name="connsiteY9" fmla="*/ 1611248 h 1624990"/>
              <a:gd name="connsiteX10" fmla="*/ 4060142 w 4999285"/>
              <a:gd name="connsiteY10" fmla="*/ 1613672 h 1624990"/>
              <a:gd name="connsiteX11" fmla="*/ 4045948 w 4999285"/>
              <a:gd name="connsiteY11" fmla="*/ 1615747 h 1624990"/>
              <a:gd name="connsiteX12" fmla="*/ 4046686 w 4999285"/>
              <a:gd name="connsiteY12" fmla="*/ 1612945 h 1624990"/>
              <a:gd name="connsiteX13" fmla="*/ 2807104 w 4999285"/>
              <a:gd name="connsiteY13" fmla="*/ 1607534 h 1624990"/>
              <a:gd name="connsiteX14" fmla="*/ 2824311 w 4999285"/>
              <a:gd name="connsiteY14" fmla="*/ 1612595 h 1624990"/>
              <a:gd name="connsiteX15" fmla="*/ 2826082 w 4999285"/>
              <a:gd name="connsiteY15" fmla="*/ 1613418 h 1624990"/>
              <a:gd name="connsiteX16" fmla="*/ 2809214 w 4999285"/>
              <a:gd name="connsiteY16" fmla="*/ 1608536 h 1624990"/>
              <a:gd name="connsiteX17" fmla="*/ 2806105 w 4999285"/>
              <a:gd name="connsiteY17" fmla="*/ 1607723 h 1624990"/>
              <a:gd name="connsiteX18" fmla="*/ 2793201 w 4999285"/>
              <a:gd name="connsiteY18" fmla="*/ 1604352 h 1624990"/>
              <a:gd name="connsiteX19" fmla="*/ 2806105 w 4999285"/>
              <a:gd name="connsiteY19" fmla="*/ 1607723 h 1624990"/>
              <a:gd name="connsiteX20" fmla="*/ 2793317 w 4999285"/>
              <a:gd name="connsiteY20" fmla="*/ 1610147 h 1624990"/>
              <a:gd name="connsiteX21" fmla="*/ 2779123 w 4999285"/>
              <a:gd name="connsiteY21" fmla="*/ 1612222 h 1624990"/>
              <a:gd name="connsiteX22" fmla="*/ 2779861 w 4999285"/>
              <a:gd name="connsiteY22" fmla="*/ 1609420 h 1624990"/>
              <a:gd name="connsiteX23" fmla="*/ 1540279 w 4999285"/>
              <a:gd name="connsiteY23" fmla="*/ 1604009 h 1624990"/>
              <a:gd name="connsiteX24" fmla="*/ 1557486 w 4999285"/>
              <a:gd name="connsiteY24" fmla="*/ 1609070 h 1624990"/>
              <a:gd name="connsiteX25" fmla="*/ 1559257 w 4999285"/>
              <a:gd name="connsiteY25" fmla="*/ 1609893 h 1624990"/>
              <a:gd name="connsiteX26" fmla="*/ 1542389 w 4999285"/>
              <a:gd name="connsiteY26" fmla="*/ 1605011 h 1624990"/>
              <a:gd name="connsiteX27" fmla="*/ 1539280 w 4999285"/>
              <a:gd name="connsiteY27" fmla="*/ 1604198 h 1624990"/>
              <a:gd name="connsiteX28" fmla="*/ 3876602 w 4999285"/>
              <a:gd name="connsiteY28" fmla="*/ 1602922 h 1624990"/>
              <a:gd name="connsiteX29" fmla="*/ 3875236 w 4999285"/>
              <a:gd name="connsiteY29" fmla="*/ 1603420 h 1624990"/>
              <a:gd name="connsiteX30" fmla="*/ 3874523 w 4999285"/>
              <a:gd name="connsiteY30" fmla="*/ 1603122 h 1624990"/>
              <a:gd name="connsiteX31" fmla="*/ 1526376 w 4999285"/>
              <a:gd name="connsiteY31" fmla="*/ 1600827 h 1624990"/>
              <a:gd name="connsiteX32" fmla="*/ 1539280 w 4999285"/>
              <a:gd name="connsiteY32" fmla="*/ 1604198 h 1624990"/>
              <a:gd name="connsiteX33" fmla="*/ 1526492 w 4999285"/>
              <a:gd name="connsiteY33" fmla="*/ 1606622 h 1624990"/>
              <a:gd name="connsiteX34" fmla="*/ 1512298 w 4999285"/>
              <a:gd name="connsiteY34" fmla="*/ 1608697 h 1624990"/>
              <a:gd name="connsiteX35" fmla="*/ 1513036 w 4999285"/>
              <a:gd name="connsiteY35" fmla="*/ 1605895 h 1624990"/>
              <a:gd name="connsiteX36" fmla="*/ 3906776 w 4999285"/>
              <a:gd name="connsiteY36" fmla="*/ 1600021 h 1624990"/>
              <a:gd name="connsiteX37" fmla="*/ 3906932 w 4999285"/>
              <a:gd name="connsiteY37" fmla="*/ 1600260 h 1624990"/>
              <a:gd name="connsiteX38" fmla="*/ 3906508 w 4999285"/>
              <a:gd name="connsiteY38" fmla="*/ 1600047 h 1624990"/>
              <a:gd name="connsiteX39" fmla="*/ 2609777 w 4999285"/>
              <a:gd name="connsiteY39" fmla="*/ 1599397 h 1624990"/>
              <a:gd name="connsiteX40" fmla="*/ 2608411 w 4999285"/>
              <a:gd name="connsiteY40" fmla="*/ 1599895 h 1624990"/>
              <a:gd name="connsiteX41" fmla="*/ 2607698 w 4999285"/>
              <a:gd name="connsiteY41" fmla="*/ 1599597 h 1624990"/>
              <a:gd name="connsiteX42" fmla="*/ 4088580 w 4999285"/>
              <a:gd name="connsiteY42" fmla="*/ 1597689 h 1624990"/>
              <a:gd name="connsiteX43" fmla="*/ 4097486 w 4999285"/>
              <a:gd name="connsiteY43" fmla="*/ 1606595 h 1624990"/>
              <a:gd name="connsiteX44" fmla="*/ 4073929 w 4999285"/>
              <a:gd name="connsiteY44" fmla="*/ 1611059 h 1624990"/>
              <a:gd name="connsiteX45" fmla="*/ 4061372 w 4999285"/>
              <a:gd name="connsiteY45" fmla="*/ 1607366 h 1624990"/>
              <a:gd name="connsiteX46" fmla="*/ 4085185 w 4999285"/>
              <a:gd name="connsiteY46" fmla="*/ 1598321 h 1624990"/>
              <a:gd name="connsiteX47" fmla="*/ 3458726 w 4999285"/>
              <a:gd name="connsiteY47" fmla="*/ 1596828 h 1624990"/>
              <a:gd name="connsiteX48" fmla="*/ 3458783 w 4999285"/>
              <a:gd name="connsiteY48" fmla="*/ 1596895 h 1624990"/>
              <a:gd name="connsiteX49" fmla="*/ 3447404 w 4999285"/>
              <a:gd name="connsiteY49" fmla="*/ 1597264 h 1624990"/>
              <a:gd name="connsiteX50" fmla="*/ 2639951 w 4999285"/>
              <a:gd name="connsiteY50" fmla="*/ 1596496 h 1624990"/>
              <a:gd name="connsiteX51" fmla="*/ 2640107 w 4999285"/>
              <a:gd name="connsiteY51" fmla="*/ 1596735 h 1624990"/>
              <a:gd name="connsiteX52" fmla="*/ 2639683 w 4999285"/>
              <a:gd name="connsiteY52" fmla="*/ 1596522 h 1624990"/>
              <a:gd name="connsiteX53" fmla="*/ 4469177 w 4999285"/>
              <a:gd name="connsiteY53" fmla="*/ 1596098 h 1624990"/>
              <a:gd name="connsiteX54" fmla="*/ 4468356 w 4999285"/>
              <a:gd name="connsiteY54" fmla="*/ 1596393 h 1624990"/>
              <a:gd name="connsiteX55" fmla="*/ 4477487 w 4999285"/>
              <a:gd name="connsiteY55" fmla="*/ 1597292 h 1624990"/>
              <a:gd name="connsiteX56" fmla="*/ 4497813 w 4999285"/>
              <a:gd name="connsiteY56" fmla="*/ 1599672 h 1624990"/>
              <a:gd name="connsiteX57" fmla="*/ 1342952 w 4999285"/>
              <a:gd name="connsiteY57" fmla="*/ 1595872 h 1624990"/>
              <a:gd name="connsiteX58" fmla="*/ 1341586 w 4999285"/>
              <a:gd name="connsiteY58" fmla="*/ 1596370 h 1624990"/>
              <a:gd name="connsiteX59" fmla="*/ 1340873 w 4999285"/>
              <a:gd name="connsiteY59" fmla="*/ 1596072 h 1624990"/>
              <a:gd name="connsiteX60" fmla="*/ 4644146 w 4999285"/>
              <a:gd name="connsiteY60" fmla="*/ 1595389 h 1624990"/>
              <a:gd name="connsiteX61" fmla="*/ 4643586 w 4999285"/>
              <a:gd name="connsiteY61" fmla="*/ 1597070 h 1624990"/>
              <a:gd name="connsiteX62" fmla="*/ 4608160 w 4999285"/>
              <a:gd name="connsiteY62" fmla="*/ 1600941 h 1624990"/>
              <a:gd name="connsiteX63" fmla="*/ 4594802 w 4999285"/>
              <a:gd name="connsiteY63" fmla="*/ 1602020 h 1624990"/>
              <a:gd name="connsiteX64" fmla="*/ 4595961 w 4999285"/>
              <a:gd name="connsiteY64" fmla="*/ 1600245 h 1624990"/>
              <a:gd name="connsiteX65" fmla="*/ 4620417 w 4999285"/>
              <a:gd name="connsiteY65" fmla="*/ 1596043 h 1624990"/>
              <a:gd name="connsiteX66" fmla="*/ 4634061 w 4999285"/>
              <a:gd name="connsiteY66" fmla="*/ 1597070 h 1624990"/>
              <a:gd name="connsiteX67" fmla="*/ 3509288 w 4999285"/>
              <a:gd name="connsiteY67" fmla="*/ 1594880 h 1624990"/>
              <a:gd name="connsiteX68" fmla="*/ 3509317 w 4999285"/>
              <a:gd name="connsiteY68" fmla="*/ 1594882 h 1624990"/>
              <a:gd name="connsiteX69" fmla="*/ 3509300 w 4999285"/>
              <a:gd name="connsiteY69" fmla="*/ 1594883 h 1624990"/>
              <a:gd name="connsiteX70" fmla="*/ 2821755 w 4999285"/>
              <a:gd name="connsiteY70" fmla="*/ 1594164 h 1624990"/>
              <a:gd name="connsiteX71" fmla="*/ 2830661 w 4999285"/>
              <a:gd name="connsiteY71" fmla="*/ 1603070 h 1624990"/>
              <a:gd name="connsiteX72" fmla="*/ 2807104 w 4999285"/>
              <a:gd name="connsiteY72" fmla="*/ 1607534 h 1624990"/>
              <a:gd name="connsiteX73" fmla="*/ 2794547 w 4999285"/>
              <a:gd name="connsiteY73" fmla="*/ 1603841 h 1624990"/>
              <a:gd name="connsiteX74" fmla="*/ 2818360 w 4999285"/>
              <a:gd name="connsiteY74" fmla="*/ 1594796 h 1624990"/>
              <a:gd name="connsiteX75" fmla="*/ 4653111 w 4999285"/>
              <a:gd name="connsiteY75" fmla="*/ 1593895 h 1624990"/>
              <a:gd name="connsiteX76" fmla="*/ 4644146 w 4999285"/>
              <a:gd name="connsiteY76" fmla="*/ 1595389 h 1624990"/>
              <a:gd name="connsiteX77" fmla="*/ 4644495 w 4999285"/>
              <a:gd name="connsiteY77" fmla="*/ 1594342 h 1624990"/>
              <a:gd name="connsiteX78" fmla="*/ 3894286 w 4999285"/>
              <a:gd name="connsiteY78" fmla="*/ 1593895 h 1624990"/>
              <a:gd name="connsiteX79" fmla="*/ 3906508 w 4999285"/>
              <a:gd name="connsiteY79" fmla="*/ 1600047 h 1624990"/>
              <a:gd name="connsiteX80" fmla="*/ 3876602 w 4999285"/>
              <a:gd name="connsiteY80" fmla="*/ 1602922 h 1624990"/>
              <a:gd name="connsiteX81" fmla="*/ 3885042 w 4999285"/>
              <a:gd name="connsiteY81" fmla="*/ 1599848 h 1624990"/>
              <a:gd name="connsiteX82" fmla="*/ 3894286 w 4999285"/>
              <a:gd name="connsiteY82" fmla="*/ 1593895 h 1624990"/>
              <a:gd name="connsiteX83" fmla="*/ 3560082 w 4999285"/>
              <a:gd name="connsiteY83" fmla="*/ 1593608 h 1624990"/>
              <a:gd name="connsiteX84" fmla="*/ 3540273 w 4999285"/>
              <a:gd name="connsiteY84" fmla="*/ 1599645 h 1624990"/>
              <a:gd name="connsiteX85" fmla="*/ 3518842 w 4999285"/>
              <a:gd name="connsiteY85" fmla="*/ 1597264 h 1624990"/>
              <a:gd name="connsiteX86" fmla="*/ 3510624 w 4999285"/>
              <a:gd name="connsiteY86" fmla="*/ 1595213 h 1624990"/>
              <a:gd name="connsiteX87" fmla="*/ 2191901 w 4999285"/>
              <a:gd name="connsiteY87" fmla="*/ 1593303 h 1624990"/>
              <a:gd name="connsiteX88" fmla="*/ 2191958 w 4999285"/>
              <a:gd name="connsiteY88" fmla="*/ 1593370 h 1624990"/>
              <a:gd name="connsiteX89" fmla="*/ 2180579 w 4999285"/>
              <a:gd name="connsiteY89" fmla="*/ 1593739 h 1624990"/>
              <a:gd name="connsiteX90" fmla="*/ 1373126 w 4999285"/>
              <a:gd name="connsiteY90" fmla="*/ 1592971 h 1624990"/>
              <a:gd name="connsiteX91" fmla="*/ 1373282 w 4999285"/>
              <a:gd name="connsiteY91" fmla="*/ 1593210 h 1624990"/>
              <a:gd name="connsiteX92" fmla="*/ 1372858 w 4999285"/>
              <a:gd name="connsiteY92" fmla="*/ 1592997 h 1624990"/>
              <a:gd name="connsiteX93" fmla="*/ 3202352 w 4999285"/>
              <a:gd name="connsiteY93" fmla="*/ 1592573 h 1624990"/>
              <a:gd name="connsiteX94" fmla="*/ 3201531 w 4999285"/>
              <a:gd name="connsiteY94" fmla="*/ 1592868 h 1624990"/>
              <a:gd name="connsiteX95" fmla="*/ 3210662 w 4999285"/>
              <a:gd name="connsiteY95" fmla="*/ 1593767 h 1624990"/>
              <a:gd name="connsiteX96" fmla="*/ 3230988 w 4999285"/>
              <a:gd name="connsiteY96" fmla="*/ 1596147 h 1624990"/>
              <a:gd name="connsiteX97" fmla="*/ 4120499 w 4999285"/>
              <a:gd name="connsiteY97" fmla="*/ 1592441 h 1624990"/>
              <a:gd name="connsiteX98" fmla="*/ 4126698 w 4999285"/>
              <a:gd name="connsiteY98" fmla="*/ 1594346 h 1624990"/>
              <a:gd name="connsiteX99" fmla="*/ 4119425 w 4999285"/>
              <a:gd name="connsiteY99" fmla="*/ 1597805 h 1624990"/>
              <a:gd name="connsiteX100" fmla="*/ 4104629 w 4999285"/>
              <a:gd name="connsiteY100" fmla="*/ 1594882 h 1624990"/>
              <a:gd name="connsiteX101" fmla="*/ 4223350 w 4999285"/>
              <a:gd name="connsiteY101" fmla="*/ 1592344 h 1624990"/>
              <a:gd name="connsiteX102" fmla="*/ 4190354 w 4999285"/>
              <a:gd name="connsiteY102" fmla="*/ 1594882 h 1624990"/>
              <a:gd name="connsiteX103" fmla="*/ 4199540 w 4999285"/>
              <a:gd name="connsiteY103" fmla="*/ 1597818 h 1624990"/>
              <a:gd name="connsiteX104" fmla="*/ 4202330 w 4999285"/>
              <a:gd name="connsiteY104" fmla="*/ 1597014 h 1624990"/>
              <a:gd name="connsiteX105" fmla="*/ 4228086 w 4999285"/>
              <a:gd name="connsiteY105" fmla="*/ 1593753 h 1624990"/>
              <a:gd name="connsiteX106" fmla="*/ 4225806 w 4999285"/>
              <a:gd name="connsiteY106" fmla="*/ 1593530 h 1624990"/>
              <a:gd name="connsiteX107" fmla="*/ 3377321 w 4999285"/>
              <a:gd name="connsiteY107" fmla="*/ 1591864 h 1624990"/>
              <a:gd name="connsiteX108" fmla="*/ 3376761 w 4999285"/>
              <a:gd name="connsiteY108" fmla="*/ 1593545 h 1624990"/>
              <a:gd name="connsiteX109" fmla="*/ 3341335 w 4999285"/>
              <a:gd name="connsiteY109" fmla="*/ 1597416 h 1624990"/>
              <a:gd name="connsiteX110" fmla="*/ 3327977 w 4999285"/>
              <a:gd name="connsiteY110" fmla="*/ 1598495 h 1624990"/>
              <a:gd name="connsiteX111" fmla="*/ 3329136 w 4999285"/>
              <a:gd name="connsiteY111" fmla="*/ 1596720 h 1624990"/>
              <a:gd name="connsiteX112" fmla="*/ 3353592 w 4999285"/>
              <a:gd name="connsiteY112" fmla="*/ 1592518 h 1624990"/>
              <a:gd name="connsiteX113" fmla="*/ 3367236 w 4999285"/>
              <a:gd name="connsiteY113" fmla="*/ 1593545 h 1624990"/>
              <a:gd name="connsiteX114" fmla="*/ 4423415 w 4999285"/>
              <a:gd name="connsiteY114" fmla="*/ 1591518 h 1624990"/>
              <a:gd name="connsiteX115" fmla="*/ 4421551 w 4999285"/>
              <a:gd name="connsiteY115" fmla="*/ 1591783 h 1624990"/>
              <a:gd name="connsiteX116" fmla="*/ 4420321 w 4999285"/>
              <a:gd name="connsiteY116" fmla="*/ 1591662 h 1624990"/>
              <a:gd name="connsiteX117" fmla="*/ 2242463 w 4999285"/>
              <a:gd name="connsiteY117" fmla="*/ 1591355 h 1624990"/>
              <a:gd name="connsiteX118" fmla="*/ 2242492 w 4999285"/>
              <a:gd name="connsiteY118" fmla="*/ 1591357 h 1624990"/>
              <a:gd name="connsiteX119" fmla="*/ 2242475 w 4999285"/>
              <a:gd name="connsiteY119" fmla="*/ 1591358 h 1624990"/>
              <a:gd name="connsiteX120" fmla="*/ 4442164 w 4999285"/>
              <a:gd name="connsiteY120" fmla="*/ 1590646 h 1624990"/>
              <a:gd name="connsiteX121" fmla="*/ 4439862 w 4999285"/>
              <a:gd name="connsiteY121" fmla="*/ 1590753 h 1624990"/>
              <a:gd name="connsiteX122" fmla="*/ 4437654 w 4999285"/>
              <a:gd name="connsiteY122" fmla="*/ 1593369 h 1624990"/>
              <a:gd name="connsiteX123" fmla="*/ 4440519 w 4999285"/>
              <a:gd name="connsiteY123" fmla="*/ 1593651 h 1624990"/>
              <a:gd name="connsiteX124" fmla="*/ 1554930 w 4999285"/>
              <a:gd name="connsiteY124" fmla="*/ 1590639 h 1624990"/>
              <a:gd name="connsiteX125" fmla="*/ 1563836 w 4999285"/>
              <a:gd name="connsiteY125" fmla="*/ 1599545 h 1624990"/>
              <a:gd name="connsiteX126" fmla="*/ 1540279 w 4999285"/>
              <a:gd name="connsiteY126" fmla="*/ 1604009 h 1624990"/>
              <a:gd name="connsiteX127" fmla="*/ 1527722 w 4999285"/>
              <a:gd name="connsiteY127" fmla="*/ 1600316 h 1624990"/>
              <a:gd name="connsiteX128" fmla="*/ 1551535 w 4999285"/>
              <a:gd name="connsiteY128" fmla="*/ 1591271 h 1624990"/>
              <a:gd name="connsiteX129" fmla="*/ 346922 w 4999285"/>
              <a:gd name="connsiteY129" fmla="*/ 1590589 h 1624990"/>
              <a:gd name="connsiteX130" fmla="*/ 386583 w 4999285"/>
              <a:gd name="connsiteY130" fmla="*/ 1607288 h 1624990"/>
              <a:gd name="connsiteX131" fmla="*/ 350864 w 4999285"/>
              <a:gd name="connsiteY131" fmla="*/ 1609670 h 1624990"/>
              <a:gd name="connsiteX132" fmla="*/ 3386286 w 4999285"/>
              <a:gd name="connsiteY132" fmla="*/ 1590370 h 1624990"/>
              <a:gd name="connsiteX133" fmla="*/ 3377321 w 4999285"/>
              <a:gd name="connsiteY133" fmla="*/ 1591864 h 1624990"/>
              <a:gd name="connsiteX134" fmla="*/ 3377670 w 4999285"/>
              <a:gd name="connsiteY134" fmla="*/ 1590817 h 1624990"/>
              <a:gd name="connsiteX135" fmla="*/ 2627461 w 4999285"/>
              <a:gd name="connsiteY135" fmla="*/ 1590370 h 1624990"/>
              <a:gd name="connsiteX136" fmla="*/ 2639683 w 4999285"/>
              <a:gd name="connsiteY136" fmla="*/ 1596522 h 1624990"/>
              <a:gd name="connsiteX137" fmla="*/ 2609777 w 4999285"/>
              <a:gd name="connsiteY137" fmla="*/ 1599397 h 1624990"/>
              <a:gd name="connsiteX138" fmla="*/ 2618217 w 4999285"/>
              <a:gd name="connsiteY138" fmla="*/ 1596323 h 1624990"/>
              <a:gd name="connsiteX139" fmla="*/ 2627461 w 4999285"/>
              <a:gd name="connsiteY139" fmla="*/ 1590370 h 1624990"/>
              <a:gd name="connsiteX140" fmla="*/ 4433242 w 4999285"/>
              <a:gd name="connsiteY140" fmla="*/ 1590120 h 1624990"/>
              <a:gd name="connsiteX141" fmla="*/ 4411697 w 4999285"/>
              <a:gd name="connsiteY141" fmla="*/ 1590752 h 1624990"/>
              <a:gd name="connsiteX142" fmla="*/ 4411536 w 4999285"/>
              <a:gd name="connsiteY142" fmla="*/ 1590797 h 1624990"/>
              <a:gd name="connsiteX143" fmla="*/ 4420321 w 4999285"/>
              <a:gd name="connsiteY143" fmla="*/ 1591662 h 1624990"/>
              <a:gd name="connsiteX144" fmla="*/ 4407295 w 4999285"/>
              <a:gd name="connsiteY144" fmla="*/ 1592268 h 1624990"/>
              <a:gd name="connsiteX145" fmla="*/ 4407030 w 4999285"/>
              <a:gd name="connsiteY145" fmla="*/ 1592051 h 1624990"/>
              <a:gd name="connsiteX146" fmla="*/ 4406042 w 4999285"/>
              <a:gd name="connsiteY146" fmla="*/ 1592326 h 1624990"/>
              <a:gd name="connsiteX147" fmla="*/ 4407295 w 4999285"/>
              <a:gd name="connsiteY147" fmla="*/ 1592268 h 1624990"/>
              <a:gd name="connsiteX148" fmla="*/ 4408904 w 4999285"/>
              <a:gd name="connsiteY148" fmla="*/ 1593582 h 1624990"/>
              <a:gd name="connsiteX149" fmla="*/ 4398916 w 4999285"/>
              <a:gd name="connsiteY149" fmla="*/ 1595003 h 1624990"/>
              <a:gd name="connsiteX150" fmla="*/ 4401312 w 4999285"/>
              <a:gd name="connsiteY150" fmla="*/ 1595824 h 1624990"/>
              <a:gd name="connsiteX151" fmla="*/ 4415712 w 4999285"/>
              <a:gd name="connsiteY151" fmla="*/ 1596889 h 1624990"/>
              <a:gd name="connsiteX152" fmla="*/ 4410270 w 4999285"/>
              <a:gd name="connsiteY152" fmla="*/ 1594699 h 1624990"/>
              <a:gd name="connsiteX153" fmla="*/ 4408904 w 4999285"/>
              <a:gd name="connsiteY153" fmla="*/ 1593582 h 1624990"/>
              <a:gd name="connsiteX154" fmla="*/ 4421551 w 4999285"/>
              <a:gd name="connsiteY154" fmla="*/ 1591783 h 1624990"/>
              <a:gd name="connsiteX155" fmla="*/ 4436930 w 4999285"/>
              <a:gd name="connsiteY155" fmla="*/ 1593298 h 1624990"/>
              <a:gd name="connsiteX156" fmla="*/ 4435843 w 4999285"/>
              <a:gd name="connsiteY156" fmla="*/ 1590940 h 1624990"/>
              <a:gd name="connsiteX157" fmla="*/ 4423415 w 4999285"/>
              <a:gd name="connsiteY157" fmla="*/ 1591518 h 1624990"/>
              <a:gd name="connsiteX158" fmla="*/ 4023667 w 4999285"/>
              <a:gd name="connsiteY158" fmla="*/ 1590120 h 1624990"/>
              <a:gd name="connsiteX159" fmla="*/ 4017740 w 4999285"/>
              <a:gd name="connsiteY159" fmla="*/ 1594533 h 1624990"/>
              <a:gd name="connsiteX160" fmla="*/ 4023317 w 4999285"/>
              <a:gd name="connsiteY160" fmla="*/ 1596173 h 1624990"/>
              <a:gd name="connsiteX161" fmla="*/ 2293257 w 4999285"/>
              <a:gd name="connsiteY161" fmla="*/ 1590083 h 1624990"/>
              <a:gd name="connsiteX162" fmla="*/ 2273448 w 4999285"/>
              <a:gd name="connsiteY162" fmla="*/ 1596120 h 1624990"/>
              <a:gd name="connsiteX163" fmla="*/ 2252017 w 4999285"/>
              <a:gd name="connsiteY163" fmla="*/ 1593739 h 1624990"/>
              <a:gd name="connsiteX164" fmla="*/ 2243799 w 4999285"/>
              <a:gd name="connsiteY164" fmla="*/ 1591688 h 1624990"/>
              <a:gd name="connsiteX165" fmla="*/ 925076 w 4999285"/>
              <a:gd name="connsiteY165" fmla="*/ 1589778 h 1624990"/>
              <a:gd name="connsiteX166" fmla="*/ 925133 w 4999285"/>
              <a:gd name="connsiteY166" fmla="*/ 1589845 h 1624990"/>
              <a:gd name="connsiteX167" fmla="*/ 913754 w 4999285"/>
              <a:gd name="connsiteY167" fmla="*/ 1590214 h 1624990"/>
              <a:gd name="connsiteX168" fmla="*/ 3170104 w 4999285"/>
              <a:gd name="connsiteY168" fmla="*/ 1589771 h 1624990"/>
              <a:gd name="connsiteX169" fmla="*/ 3170104 w 4999285"/>
              <a:gd name="connsiteY169" fmla="*/ 1589773 h 1624990"/>
              <a:gd name="connsiteX170" fmla="*/ 3170105 w 4999285"/>
              <a:gd name="connsiteY170" fmla="*/ 1589773 h 1624990"/>
              <a:gd name="connsiteX171" fmla="*/ 3473858 w 4999285"/>
              <a:gd name="connsiteY171" fmla="*/ 1589734 h 1624990"/>
              <a:gd name="connsiteX172" fmla="*/ 3503793 w 4999285"/>
              <a:gd name="connsiteY172" fmla="*/ 1590483 h 1624990"/>
              <a:gd name="connsiteX173" fmla="*/ 3503764 w 4999285"/>
              <a:gd name="connsiteY173" fmla="*/ 1593501 h 1624990"/>
              <a:gd name="connsiteX174" fmla="*/ 3509288 w 4999285"/>
              <a:gd name="connsiteY174" fmla="*/ 1594880 h 1624990"/>
              <a:gd name="connsiteX175" fmla="*/ 3503615 w 4999285"/>
              <a:gd name="connsiteY175" fmla="*/ 1594407 h 1624990"/>
              <a:gd name="connsiteX176" fmla="*/ 3503414 w 4999285"/>
              <a:gd name="connsiteY176" fmla="*/ 1595109 h 1624990"/>
              <a:gd name="connsiteX177" fmla="*/ 3509300 w 4999285"/>
              <a:gd name="connsiteY177" fmla="*/ 1594883 h 1624990"/>
              <a:gd name="connsiteX178" fmla="*/ 3510624 w 4999285"/>
              <a:gd name="connsiteY178" fmla="*/ 1595213 h 1624990"/>
              <a:gd name="connsiteX179" fmla="*/ 3503316 w 4999285"/>
              <a:gd name="connsiteY179" fmla="*/ 1595450 h 1624990"/>
              <a:gd name="connsiteX180" fmla="*/ 3497411 w 4999285"/>
              <a:gd name="connsiteY180" fmla="*/ 1616120 h 1624990"/>
              <a:gd name="connsiteX181" fmla="*/ 3480224 w 4999285"/>
              <a:gd name="connsiteY181" fmla="*/ 1596440 h 1624990"/>
              <a:gd name="connsiteX182" fmla="*/ 3475979 w 4999285"/>
              <a:gd name="connsiteY182" fmla="*/ 1599645 h 1624990"/>
              <a:gd name="connsiteX183" fmla="*/ 3490267 w 4999285"/>
              <a:gd name="connsiteY183" fmla="*/ 1621076 h 1624990"/>
              <a:gd name="connsiteX184" fmla="*/ 3483123 w 4999285"/>
              <a:gd name="connsiteY184" fmla="*/ 1618695 h 1624990"/>
              <a:gd name="connsiteX185" fmla="*/ 3459796 w 4999285"/>
              <a:gd name="connsiteY185" fmla="*/ 1598080 h 1624990"/>
              <a:gd name="connsiteX186" fmla="*/ 3458783 w 4999285"/>
              <a:gd name="connsiteY186" fmla="*/ 1596895 h 1624990"/>
              <a:gd name="connsiteX187" fmla="*/ 3480019 w 4999285"/>
              <a:gd name="connsiteY187" fmla="*/ 1596206 h 1624990"/>
              <a:gd name="connsiteX188" fmla="*/ 3479853 w 4999285"/>
              <a:gd name="connsiteY188" fmla="*/ 1596016 h 1624990"/>
              <a:gd name="connsiteX189" fmla="*/ 3458726 w 4999285"/>
              <a:gd name="connsiteY189" fmla="*/ 1596828 h 1624990"/>
              <a:gd name="connsiteX190" fmla="*/ 3453051 w 4999285"/>
              <a:gd name="connsiteY190" fmla="*/ 1590194 h 1624990"/>
              <a:gd name="connsiteX191" fmla="*/ 3476473 w 4999285"/>
              <a:gd name="connsiteY191" fmla="*/ 1592145 h 1624990"/>
              <a:gd name="connsiteX192" fmla="*/ 3475586 w 4999285"/>
              <a:gd name="connsiteY192" fmla="*/ 1591130 h 1624990"/>
              <a:gd name="connsiteX193" fmla="*/ 4385794 w 4999285"/>
              <a:gd name="connsiteY193" fmla="*/ 1589422 h 1624990"/>
              <a:gd name="connsiteX194" fmla="*/ 4347517 w 4999285"/>
              <a:gd name="connsiteY194" fmla="*/ 1590120 h 1624990"/>
              <a:gd name="connsiteX195" fmla="*/ 4345117 w 4999285"/>
              <a:gd name="connsiteY195" fmla="*/ 1590472 h 1624990"/>
              <a:gd name="connsiteX196" fmla="*/ 4345041 w 4999285"/>
              <a:gd name="connsiteY196" fmla="*/ 1590565 h 1624990"/>
              <a:gd name="connsiteX197" fmla="*/ 4344477 w 4999285"/>
              <a:gd name="connsiteY197" fmla="*/ 1591714 h 1624990"/>
              <a:gd name="connsiteX198" fmla="*/ 4358732 w 4999285"/>
              <a:gd name="connsiteY198" fmla="*/ 1592304 h 1624990"/>
              <a:gd name="connsiteX199" fmla="*/ 4388489 w 4999285"/>
              <a:gd name="connsiteY199" fmla="*/ 1591432 h 1624990"/>
              <a:gd name="connsiteX200" fmla="*/ 4386411 w 4999285"/>
              <a:gd name="connsiteY200" fmla="*/ 1590720 h 1624990"/>
              <a:gd name="connsiteX201" fmla="*/ 1935527 w 4999285"/>
              <a:gd name="connsiteY201" fmla="*/ 1589048 h 1624990"/>
              <a:gd name="connsiteX202" fmla="*/ 1934706 w 4999285"/>
              <a:gd name="connsiteY202" fmla="*/ 1589343 h 1624990"/>
              <a:gd name="connsiteX203" fmla="*/ 1943837 w 4999285"/>
              <a:gd name="connsiteY203" fmla="*/ 1590242 h 1624990"/>
              <a:gd name="connsiteX204" fmla="*/ 1964163 w 4999285"/>
              <a:gd name="connsiteY204" fmla="*/ 1592622 h 1624990"/>
              <a:gd name="connsiteX205" fmla="*/ 2853674 w 4999285"/>
              <a:gd name="connsiteY205" fmla="*/ 1588916 h 1624990"/>
              <a:gd name="connsiteX206" fmla="*/ 2859873 w 4999285"/>
              <a:gd name="connsiteY206" fmla="*/ 1590821 h 1624990"/>
              <a:gd name="connsiteX207" fmla="*/ 2852600 w 4999285"/>
              <a:gd name="connsiteY207" fmla="*/ 1594280 h 1624990"/>
              <a:gd name="connsiteX208" fmla="*/ 2837804 w 4999285"/>
              <a:gd name="connsiteY208" fmla="*/ 1591357 h 1624990"/>
              <a:gd name="connsiteX209" fmla="*/ 2956525 w 4999285"/>
              <a:gd name="connsiteY209" fmla="*/ 1588819 h 1624990"/>
              <a:gd name="connsiteX210" fmla="*/ 2923529 w 4999285"/>
              <a:gd name="connsiteY210" fmla="*/ 1591357 h 1624990"/>
              <a:gd name="connsiteX211" fmla="*/ 2932715 w 4999285"/>
              <a:gd name="connsiteY211" fmla="*/ 1594293 h 1624990"/>
              <a:gd name="connsiteX212" fmla="*/ 2935505 w 4999285"/>
              <a:gd name="connsiteY212" fmla="*/ 1593489 h 1624990"/>
              <a:gd name="connsiteX213" fmla="*/ 2961261 w 4999285"/>
              <a:gd name="connsiteY213" fmla="*/ 1590228 h 1624990"/>
              <a:gd name="connsiteX214" fmla="*/ 2958981 w 4999285"/>
              <a:gd name="connsiteY214" fmla="*/ 1590005 h 1624990"/>
              <a:gd name="connsiteX215" fmla="*/ 3142540 w 4999285"/>
              <a:gd name="connsiteY215" fmla="*/ 1588647 h 1624990"/>
              <a:gd name="connsiteX216" fmla="*/ 3141657 w 4999285"/>
              <a:gd name="connsiteY216" fmla="*/ 1588688 h 1624990"/>
              <a:gd name="connsiteX217" fmla="*/ 3140910 w 4999285"/>
              <a:gd name="connsiteY217" fmla="*/ 1589103 h 1624990"/>
              <a:gd name="connsiteX218" fmla="*/ 3142079 w 4999285"/>
              <a:gd name="connsiteY218" fmla="*/ 1590057 h 1624990"/>
              <a:gd name="connsiteX219" fmla="*/ 3138200 w 4999285"/>
              <a:gd name="connsiteY219" fmla="*/ 1590609 h 1624990"/>
              <a:gd name="connsiteX220" fmla="*/ 3135079 w 4999285"/>
              <a:gd name="connsiteY220" fmla="*/ 1592343 h 1624990"/>
              <a:gd name="connsiteX221" fmla="*/ 3147777 w 4999285"/>
              <a:gd name="connsiteY221" fmla="*/ 1593282 h 1624990"/>
              <a:gd name="connsiteX222" fmla="*/ 3146911 w 4999285"/>
              <a:gd name="connsiteY222" fmla="*/ 1592569 h 1624990"/>
              <a:gd name="connsiteX223" fmla="*/ 3143445 w 4999285"/>
              <a:gd name="connsiteY223" fmla="*/ 1591174 h 1624990"/>
              <a:gd name="connsiteX224" fmla="*/ 3142079 w 4999285"/>
              <a:gd name="connsiteY224" fmla="*/ 1590057 h 1624990"/>
              <a:gd name="connsiteX225" fmla="*/ 3143660 w 4999285"/>
              <a:gd name="connsiteY225" fmla="*/ 1589832 h 1624990"/>
              <a:gd name="connsiteX226" fmla="*/ 2110496 w 4999285"/>
              <a:gd name="connsiteY226" fmla="*/ 1588339 h 1624990"/>
              <a:gd name="connsiteX227" fmla="*/ 2109936 w 4999285"/>
              <a:gd name="connsiteY227" fmla="*/ 1590020 h 1624990"/>
              <a:gd name="connsiteX228" fmla="*/ 2074510 w 4999285"/>
              <a:gd name="connsiteY228" fmla="*/ 1593891 h 1624990"/>
              <a:gd name="connsiteX229" fmla="*/ 2062311 w 4999285"/>
              <a:gd name="connsiteY229" fmla="*/ 1593195 h 1624990"/>
              <a:gd name="connsiteX230" fmla="*/ 2086767 w 4999285"/>
              <a:gd name="connsiteY230" fmla="*/ 1588993 h 1624990"/>
              <a:gd name="connsiteX231" fmla="*/ 2100411 w 4999285"/>
              <a:gd name="connsiteY231" fmla="*/ 1590020 h 1624990"/>
              <a:gd name="connsiteX232" fmla="*/ 3400407 w 4999285"/>
              <a:gd name="connsiteY232" fmla="*/ 1587898 h 1624990"/>
              <a:gd name="connsiteX233" fmla="*/ 3404939 w 4999285"/>
              <a:gd name="connsiteY233" fmla="*/ 1588011 h 1624990"/>
              <a:gd name="connsiteX234" fmla="*/ 3408511 w 4999285"/>
              <a:gd name="connsiteY234" fmla="*/ 1590720 h 1624990"/>
              <a:gd name="connsiteX235" fmla="*/ 975638 w 4999285"/>
              <a:gd name="connsiteY235" fmla="*/ 1587830 h 1624990"/>
              <a:gd name="connsiteX236" fmla="*/ 975667 w 4999285"/>
              <a:gd name="connsiteY236" fmla="*/ 1587832 h 1624990"/>
              <a:gd name="connsiteX237" fmla="*/ 975650 w 4999285"/>
              <a:gd name="connsiteY237" fmla="*/ 1587833 h 1624990"/>
              <a:gd name="connsiteX238" fmla="*/ 4173686 w 4999285"/>
              <a:gd name="connsiteY238" fmla="*/ 1587545 h 1624990"/>
              <a:gd name="connsiteX239" fmla="*/ 4148305 w 4999285"/>
              <a:gd name="connsiteY239" fmla="*/ 1588103 h 1624990"/>
              <a:gd name="connsiteX240" fmla="*/ 4142763 w 4999285"/>
              <a:gd name="connsiteY240" fmla="*/ 1588673 h 1624990"/>
              <a:gd name="connsiteX241" fmla="*/ 4139310 w 4999285"/>
              <a:gd name="connsiteY241" fmla="*/ 1589369 h 1624990"/>
              <a:gd name="connsiteX242" fmla="*/ 4141179 w 4999285"/>
              <a:gd name="connsiteY242" fmla="*/ 1589921 h 1624990"/>
              <a:gd name="connsiteX243" fmla="*/ 4172189 w 4999285"/>
              <a:gd name="connsiteY243" fmla="*/ 1588820 h 1624990"/>
              <a:gd name="connsiteX244" fmla="*/ 3175339 w 4999285"/>
              <a:gd name="connsiteY244" fmla="*/ 1587121 h 1624990"/>
              <a:gd name="connsiteX245" fmla="*/ 3173037 w 4999285"/>
              <a:gd name="connsiteY245" fmla="*/ 1587228 h 1624990"/>
              <a:gd name="connsiteX246" fmla="*/ 3170829 w 4999285"/>
              <a:gd name="connsiteY246" fmla="*/ 1589844 h 1624990"/>
              <a:gd name="connsiteX247" fmla="*/ 3173694 w 4999285"/>
              <a:gd name="connsiteY247" fmla="*/ 1590126 h 1624990"/>
              <a:gd name="connsiteX248" fmla="*/ 2119461 w 4999285"/>
              <a:gd name="connsiteY248" fmla="*/ 1586845 h 1624990"/>
              <a:gd name="connsiteX249" fmla="*/ 2110496 w 4999285"/>
              <a:gd name="connsiteY249" fmla="*/ 1588339 h 1624990"/>
              <a:gd name="connsiteX250" fmla="*/ 2110845 w 4999285"/>
              <a:gd name="connsiteY250" fmla="*/ 1587292 h 1624990"/>
              <a:gd name="connsiteX251" fmla="*/ 1360636 w 4999285"/>
              <a:gd name="connsiteY251" fmla="*/ 1586845 h 1624990"/>
              <a:gd name="connsiteX252" fmla="*/ 1372858 w 4999285"/>
              <a:gd name="connsiteY252" fmla="*/ 1592997 h 1624990"/>
              <a:gd name="connsiteX253" fmla="*/ 1342952 w 4999285"/>
              <a:gd name="connsiteY253" fmla="*/ 1595872 h 1624990"/>
              <a:gd name="connsiteX254" fmla="*/ 1351392 w 4999285"/>
              <a:gd name="connsiteY254" fmla="*/ 1592798 h 1624990"/>
              <a:gd name="connsiteX255" fmla="*/ 1360636 w 4999285"/>
              <a:gd name="connsiteY255" fmla="*/ 1586845 h 1624990"/>
              <a:gd name="connsiteX256" fmla="*/ 2756842 w 4999285"/>
              <a:gd name="connsiteY256" fmla="*/ 1586595 h 1624990"/>
              <a:gd name="connsiteX257" fmla="*/ 2750915 w 4999285"/>
              <a:gd name="connsiteY257" fmla="*/ 1591008 h 1624990"/>
              <a:gd name="connsiteX258" fmla="*/ 2756492 w 4999285"/>
              <a:gd name="connsiteY258" fmla="*/ 1592648 h 1624990"/>
              <a:gd name="connsiteX259" fmla="*/ 1026432 w 4999285"/>
              <a:gd name="connsiteY259" fmla="*/ 1586558 h 1624990"/>
              <a:gd name="connsiteX260" fmla="*/ 1006623 w 4999285"/>
              <a:gd name="connsiteY260" fmla="*/ 1592595 h 1624990"/>
              <a:gd name="connsiteX261" fmla="*/ 985192 w 4999285"/>
              <a:gd name="connsiteY261" fmla="*/ 1590214 h 1624990"/>
              <a:gd name="connsiteX262" fmla="*/ 976974 w 4999285"/>
              <a:gd name="connsiteY262" fmla="*/ 1588163 h 1624990"/>
              <a:gd name="connsiteX263" fmla="*/ 171878 w 4999285"/>
              <a:gd name="connsiteY263" fmla="*/ 1586520 h 1624990"/>
              <a:gd name="connsiteX264" fmla="*/ 180486 w 4999285"/>
              <a:gd name="connsiteY264" fmla="*/ 1589390 h 1624990"/>
              <a:gd name="connsiteX265" fmla="*/ 179572 w 4999285"/>
              <a:gd name="connsiteY265" fmla="*/ 1589469 h 1624990"/>
              <a:gd name="connsiteX266" fmla="*/ 174652 w 4999285"/>
              <a:gd name="connsiteY266" fmla="*/ 1588238 h 1624990"/>
              <a:gd name="connsiteX267" fmla="*/ 4180682 w 4999285"/>
              <a:gd name="connsiteY267" fmla="*/ 1586284 h 1624990"/>
              <a:gd name="connsiteX268" fmla="*/ 4179540 w 4999285"/>
              <a:gd name="connsiteY268" fmla="*/ 1588558 h 1624990"/>
              <a:gd name="connsiteX269" fmla="*/ 4193982 w 4999285"/>
              <a:gd name="connsiteY269" fmla="*/ 1588045 h 1624990"/>
              <a:gd name="connsiteX270" fmla="*/ 1903279 w 4999285"/>
              <a:gd name="connsiteY270" fmla="*/ 1586247 h 1624990"/>
              <a:gd name="connsiteX271" fmla="*/ 1903279 w 4999285"/>
              <a:gd name="connsiteY271" fmla="*/ 1586248 h 1624990"/>
              <a:gd name="connsiteX272" fmla="*/ 1903280 w 4999285"/>
              <a:gd name="connsiteY272" fmla="*/ 1586248 h 1624990"/>
              <a:gd name="connsiteX273" fmla="*/ 2207033 w 4999285"/>
              <a:gd name="connsiteY273" fmla="*/ 1586209 h 1624990"/>
              <a:gd name="connsiteX274" fmla="*/ 2236968 w 4999285"/>
              <a:gd name="connsiteY274" fmla="*/ 1586958 h 1624990"/>
              <a:gd name="connsiteX275" fmla="*/ 2236939 w 4999285"/>
              <a:gd name="connsiteY275" fmla="*/ 1589976 h 1624990"/>
              <a:gd name="connsiteX276" fmla="*/ 2242463 w 4999285"/>
              <a:gd name="connsiteY276" fmla="*/ 1591355 h 1624990"/>
              <a:gd name="connsiteX277" fmla="*/ 2236790 w 4999285"/>
              <a:gd name="connsiteY277" fmla="*/ 1590882 h 1624990"/>
              <a:gd name="connsiteX278" fmla="*/ 2236589 w 4999285"/>
              <a:gd name="connsiteY278" fmla="*/ 1591584 h 1624990"/>
              <a:gd name="connsiteX279" fmla="*/ 2242475 w 4999285"/>
              <a:gd name="connsiteY279" fmla="*/ 1591358 h 1624990"/>
              <a:gd name="connsiteX280" fmla="*/ 2243799 w 4999285"/>
              <a:gd name="connsiteY280" fmla="*/ 1591688 h 1624990"/>
              <a:gd name="connsiteX281" fmla="*/ 2236491 w 4999285"/>
              <a:gd name="connsiteY281" fmla="*/ 1591925 h 1624990"/>
              <a:gd name="connsiteX282" fmla="*/ 2230586 w 4999285"/>
              <a:gd name="connsiteY282" fmla="*/ 1612595 h 1624990"/>
              <a:gd name="connsiteX283" fmla="*/ 2213399 w 4999285"/>
              <a:gd name="connsiteY283" fmla="*/ 1592915 h 1624990"/>
              <a:gd name="connsiteX284" fmla="*/ 2209154 w 4999285"/>
              <a:gd name="connsiteY284" fmla="*/ 1596120 h 1624990"/>
              <a:gd name="connsiteX285" fmla="*/ 2223442 w 4999285"/>
              <a:gd name="connsiteY285" fmla="*/ 1617551 h 1624990"/>
              <a:gd name="connsiteX286" fmla="*/ 2216298 w 4999285"/>
              <a:gd name="connsiteY286" fmla="*/ 1615170 h 1624990"/>
              <a:gd name="connsiteX287" fmla="*/ 2192971 w 4999285"/>
              <a:gd name="connsiteY287" fmla="*/ 1594555 h 1624990"/>
              <a:gd name="connsiteX288" fmla="*/ 2191958 w 4999285"/>
              <a:gd name="connsiteY288" fmla="*/ 1593370 h 1624990"/>
              <a:gd name="connsiteX289" fmla="*/ 2213194 w 4999285"/>
              <a:gd name="connsiteY289" fmla="*/ 1592681 h 1624990"/>
              <a:gd name="connsiteX290" fmla="*/ 2213028 w 4999285"/>
              <a:gd name="connsiteY290" fmla="*/ 1592491 h 1624990"/>
              <a:gd name="connsiteX291" fmla="*/ 2191901 w 4999285"/>
              <a:gd name="connsiteY291" fmla="*/ 1593303 h 1624990"/>
              <a:gd name="connsiteX292" fmla="*/ 2186226 w 4999285"/>
              <a:gd name="connsiteY292" fmla="*/ 1586669 h 1624990"/>
              <a:gd name="connsiteX293" fmla="*/ 2209648 w 4999285"/>
              <a:gd name="connsiteY293" fmla="*/ 1588620 h 1624990"/>
              <a:gd name="connsiteX294" fmla="*/ 2208761 w 4999285"/>
              <a:gd name="connsiteY294" fmla="*/ 1587605 h 1624990"/>
              <a:gd name="connsiteX295" fmla="*/ 3118969 w 4999285"/>
              <a:gd name="connsiteY295" fmla="*/ 1585897 h 1624990"/>
              <a:gd name="connsiteX296" fmla="*/ 3080692 w 4999285"/>
              <a:gd name="connsiteY296" fmla="*/ 1586595 h 1624990"/>
              <a:gd name="connsiteX297" fmla="*/ 3078292 w 4999285"/>
              <a:gd name="connsiteY297" fmla="*/ 1586947 h 1624990"/>
              <a:gd name="connsiteX298" fmla="*/ 3078216 w 4999285"/>
              <a:gd name="connsiteY298" fmla="*/ 1587040 h 1624990"/>
              <a:gd name="connsiteX299" fmla="*/ 3077652 w 4999285"/>
              <a:gd name="connsiteY299" fmla="*/ 1588189 h 1624990"/>
              <a:gd name="connsiteX300" fmla="*/ 3091907 w 4999285"/>
              <a:gd name="connsiteY300" fmla="*/ 1588779 h 1624990"/>
              <a:gd name="connsiteX301" fmla="*/ 3121664 w 4999285"/>
              <a:gd name="connsiteY301" fmla="*/ 1587907 h 1624990"/>
              <a:gd name="connsiteX302" fmla="*/ 3119586 w 4999285"/>
              <a:gd name="connsiteY302" fmla="*/ 1587195 h 1624990"/>
              <a:gd name="connsiteX303" fmla="*/ 1586849 w 4999285"/>
              <a:gd name="connsiteY303" fmla="*/ 1585391 h 1624990"/>
              <a:gd name="connsiteX304" fmla="*/ 1593048 w 4999285"/>
              <a:gd name="connsiteY304" fmla="*/ 1587296 h 1624990"/>
              <a:gd name="connsiteX305" fmla="*/ 1585775 w 4999285"/>
              <a:gd name="connsiteY305" fmla="*/ 1590755 h 1624990"/>
              <a:gd name="connsiteX306" fmla="*/ 1570979 w 4999285"/>
              <a:gd name="connsiteY306" fmla="*/ 1587832 h 1624990"/>
              <a:gd name="connsiteX307" fmla="*/ 1689700 w 4999285"/>
              <a:gd name="connsiteY307" fmla="*/ 1585294 h 1624990"/>
              <a:gd name="connsiteX308" fmla="*/ 1656704 w 4999285"/>
              <a:gd name="connsiteY308" fmla="*/ 1587832 h 1624990"/>
              <a:gd name="connsiteX309" fmla="*/ 1668680 w 4999285"/>
              <a:gd name="connsiteY309" fmla="*/ 1589964 h 1624990"/>
              <a:gd name="connsiteX310" fmla="*/ 1694436 w 4999285"/>
              <a:gd name="connsiteY310" fmla="*/ 1586703 h 1624990"/>
              <a:gd name="connsiteX311" fmla="*/ 1692156 w 4999285"/>
              <a:gd name="connsiteY311" fmla="*/ 1586480 h 1624990"/>
              <a:gd name="connsiteX312" fmla="*/ 1875715 w 4999285"/>
              <a:gd name="connsiteY312" fmla="*/ 1585122 h 1624990"/>
              <a:gd name="connsiteX313" fmla="*/ 1874833 w 4999285"/>
              <a:gd name="connsiteY313" fmla="*/ 1585163 h 1624990"/>
              <a:gd name="connsiteX314" fmla="*/ 1874085 w 4999285"/>
              <a:gd name="connsiteY314" fmla="*/ 1585578 h 1624990"/>
              <a:gd name="connsiteX315" fmla="*/ 1875254 w 4999285"/>
              <a:gd name="connsiteY315" fmla="*/ 1586532 h 1624990"/>
              <a:gd name="connsiteX316" fmla="*/ 1871375 w 4999285"/>
              <a:gd name="connsiteY316" fmla="*/ 1587084 h 1624990"/>
              <a:gd name="connsiteX317" fmla="*/ 1868254 w 4999285"/>
              <a:gd name="connsiteY317" fmla="*/ 1588818 h 1624990"/>
              <a:gd name="connsiteX318" fmla="*/ 1880952 w 4999285"/>
              <a:gd name="connsiteY318" fmla="*/ 1589757 h 1624990"/>
              <a:gd name="connsiteX319" fmla="*/ 1880086 w 4999285"/>
              <a:gd name="connsiteY319" fmla="*/ 1589044 h 1624990"/>
              <a:gd name="connsiteX320" fmla="*/ 1876620 w 4999285"/>
              <a:gd name="connsiteY320" fmla="*/ 1587649 h 1624990"/>
              <a:gd name="connsiteX321" fmla="*/ 1875254 w 4999285"/>
              <a:gd name="connsiteY321" fmla="*/ 1586532 h 1624990"/>
              <a:gd name="connsiteX322" fmla="*/ 1876835 w 4999285"/>
              <a:gd name="connsiteY322" fmla="*/ 1586307 h 1624990"/>
              <a:gd name="connsiteX323" fmla="*/ 2133582 w 4999285"/>
              <a:gd name="connsiteY323" fmla="*/ 1584373 h 1624990"/>
              <a:gd name="connsiteX324" fmla="*/ 2138114 w 4999285"/>
              <a:gd name="connsiteY324" fmla="*/ 1584486 h 1624990"/>
              <a:gd name="connsiteX325" fmla="*/ 2141686 w 4999285"/>
              <a:gd name="connsiteY325" fmla="*/ 1587195 h 1624990"/>
              <a:gd name="connsiteX326" fmla="*/ 3553189 w 4999285"/>
              <a:gd name="connsiteY326" fmla="*/ 1584115 h 1624990"/>
              <a:gd name="connsiteX327" fmla="*/ 3554561 w 4999285"/>
              <a:gd name="connsiteY327" fmla="*/ 1584370 h 1624990"/>
              <a:gd name="connsiteX328" fmla="*/ 3555262 w 4999285"/>
              <a:gd name="connsiteY328" fmla="*/ 1584340 h 1624990"/>
              <a:gd name="connsiteX329" fmla="*/ 3792891 w 4999285"/>
              <a:gd name="connsiteY329" fmla="*/ 1584099 h 1624990"/>
              <a:gd name="connsiteX330" fmla="*/ 3792686 w 4999285"/>
              <a:gd name="connsiteY330" fmla="*/ 1584370 h 1624990"/>
              <a:gd name="connsiteX331" fmla="*/ 3792096 w 4999285"/>
              <a:gd name="connsiteY331" fmla="*/ 1584763 h 1624990"/>
              <a:gd name="connsiteX332" fmla="*/ 3795067 w 4999285"/>
              <a:gd name="connsiteY332" fmla="*/ 1585357 h 1624990"/>
              <a:gd name="connsiteX333" fmla="*/ 3817981 w 4999285"/>
              <a:gd name="connsiteY333" fmla="*/ 1586994 h 1624990"/>
              <a:gd name="connsiteX334" fmla="*/ 3826514 w 4999285"/>
              <a:gd name="connsiteY334" fmla="*/ 1587979 h 1624990"/>
              <a:gd name="connsiteX335" fmla="*/ 3828173 w 4999285"/>
              <a:gd name="connsiteY335" fmla="*/ 1587722 h 1624990"/>
              <a:gd name="connsiteX336" fmla="*/ 3817981 w 4999285"/>
              <a:gd name="connsiteY336" fmla="*/ 1586994 h 1624990"/>
              <a:gd name="connsiteX337" fmla="*/ 2906861 w 4999285"/>
              <a:gd name="connsiteY337" fmla="*/ 1584020 h 1624990"/>
              <a:gd name="connsiteX338" fmla="*/ 2881480 w 4999285"/>
              <a:gd name="connsiteY338" fmla="*/ 1584578 h 1624990"/>
              <a:gd name="connsiteX339" fmla="*/ 2875938 w 4999285"/>
              <a:gd name="connsiteY339" fmla="*/ 1585148 h 1624990"/>
              <a:gd name="connsiteX340" fmla="*/ 2872485 w 4999285"/>
              <a:gd name="connsiteY340" fmla="*/ 1585844 h 1624990"/>
              <a:gd name="connsiteX341" fmla="*/ 2874354 w 4999285"/>
              <a:gd name="connsiteY341" fmla="*/ 1586396 h 1624990"/>
              <a:gd name="connsiteX342" fmla="*/ 2905364 w 4999285"/>
              <a:gd name="connsiteY342" fmla="*/ 1585295 h 1624990"/>
              <a:gd name="connsiteX343" fmla="*/ 1908514 w 4999285"/>
              <a:gd name="connsiteY343" fmla="*/ 1583596 h 1624990"/>
              <a:gd name="connsiteX344" fmla="*/ 1906212 w 4999285"/>
              <a:gd name="connsiteY344" fmla="*/ 1583703 h 1624990"/>
              <a:gd name="connsiteX345" fmla="*/ 1904004 w 4999285"/>
              <a:gd name="connsiteY345" fmla="*/ 1586319 h 1624990"/>
              <a:gd name="connsiteX346" fmla="*/ 1906869 w 4999285"/>
              <a:gd name="connsiteY346" fmla="*/ 1586601 h 1624990"/>
              <a:gd name="connsiteX347" fmla="*/ 4446152 w 4999285"/>
              <a:gd name="connsiteY347" fmla="*/ 1583360 h 1624990"/>
              <a:gd name="connsiteX348" fmla="*/ 4444409 w 4999285"/>
              <a:gd name="connsiteY348" fmla="*/ 1586544 h 1624990"/>
              <a:gd name="connsiteX349" fmla="*/ 4443111 w 4999285"/>
              <a:gd name="connsiteY349" fmla="*/ 1586711 h 1624990"/>
              <a:gd name="connsiteX350" fmla="*/ 4445703 w 4999285"/>
              <a:gd name="connsiteY350" fmla="*/ 1583398 h 1624990"/>
              <a:gd name="connsiteX351" fmla="*/ 1490017 w 4999285"/>
              <a:gd name="connsiteY351" fmla="*/ 1583070 h 1624990"/>
              <a:gd name="connsiteX352" fmla="*/ 1484090 w 4999285"/>
              <a:gd name="connsiteY352" fmla="*/ 1587483 h 1624990"/>
              <a:gd name="connsiteX353" fmla="*/ 1489667 w 4999285"/>
              <a:gd name="connsiteY353" fmla="*/ 1589123 h 1624990"/>
              <a:gd name="connsiteX354" fmla="*/ 4068911 w 4999285"/>
              <a:gd name="connsiteY354" fmla="*/ 1582976 h 1624990"/>
              <a:gd name="connsiteX355" fmla="*/ 4061299 w 4999285"/>
              <a:gd name="connsiteY355" fmla="*/ 1587921 h 1624990"/>
              <a:gd name="connsiteX356" fmla="*/ 4113515 w 4999285"/>
              <a:gd name="connsiteY356" fmla="*/ 1590294 h 1624990"/>
              <a:gd name="connsiteX357" fmla="*/ 4101454 w 4999285"/>
              <a:gd name="connsiteY357" fmla="*/ 1586587 h 1624990"/>
              <a:gd name="connsiteX358" fmla="*/ 4068911 w 4999285"/>
              <a:gd name="connsiteY358" fmla="*/ 1582976 h 1624990"/>
              <a:gd name="connsiteX359" fmla="*/ 4460045 w 4999285"/>
              <a:gd name="connsiteY359" fmla="*/ 1582879 h 1624990"/>
              <a:gd name="connsiteX360" fmla="*/ 4481661 w 4999285"/>
              <a:gd name="connsiteY360" fmla="*/ 1584370 h 1624990"/>
              <a:gd name="connsiteX361" fmla="*/ 4463476 w 4999285"/>
              <a:gd name="connsiteY361" fmla="*/ 1585355 h 1624990"/>
              <a:gd name="connsiteX362" fmla="*/ 605855 w 4999285"/>
              <a:gd name="connsiteY362" fmla="*/ 1582834 h 1624990"/>
              <a:gd name="connsiteX363" fmla="*/ 605450 w 4999285"/>
              <a:gd name="connsiteY363" fmla="*/ 1583059 h 1624990"/>
              <a:gd name="connsiteX364" fmla="*/ 609955 w 4999285"/>
              <a:gd name="connsiteY364" fmla="*/ 1583502 h 1624990"/>
              <a:gd name="connsiteX365" fmla="*/ 610955 w 4999285"/>
              <a:gd name="connsiteY365" fmla="*/ 1583619 h 1624990"/>
              <a:gd name="connsiteX366" fmla="*/ 610742 w 4999285"/>
              <a:gd name="connsiteY366" fmla="*/ 1583444 h 1624990"/>
              <a:gd name="connsiteX367" fmla="*/ 2913857 w 4999285"/>
              <a:gd name="connsiteY367" fmla="*/ 1582759 h 1624990"/>
              <a:gd name="connsiteX368" fmla="*/ 2912715 w 4999285"/>
              <a:gd name="connsiteY368" fmla="*/ 1585033 h 1624990"/>
              <a:gd name="connsiteX369" fmla="*/ 2927157 w 4999285"/>
              <a:gd name="connsiteY369" fmla="*/ 1584520 h 1624990"/>
              <a:gd name="connsiteX370" fmla="*/ 940208 w 4999285"/>
              <a:gd name="connsiteY370" fmla="*/ 1582684 h 1624990"/>
              <a:gd name="connsiteX371" fmla="*/ 970143 w 4999285"/>
              <a:gd name="connsiteY371" fmla="*/ 1583433 h 1624990"/>
              <a:gd name="connsiteX372" fmla="*/ 970114 w 4999285"/>
              <a:gd name="connsiteY372" fmla="*/ 1586451 h 1624990"/>
              <a:gd name="connsiteX373" fmla="*/ 975638 w 4999285"/>
              <a:gd name="connsiteY373" fmla="*/ 1587830 h 1624990"/>
              <a:gd name="connsiteX374" fmla="*/ 969965 w 4999285"/>
              <a:gd name="connsiteY374" fmla="*/ 1587357 h 1624990"/>
              <a:gd name="connsiteX375" fmla="*/ 969764 w 4999285"/>
              <a:gd name="connsiteY375" fmla="*/ 1588059 h 1624990"/>
              <a:gd name="connsiteX376" fmla="*/ 975650 w 4999285"/>
              <a:gd name="connsiteY376" fmla="*/ 1587833 h 1624990"/>
              <a:gd name="connsiteX377" fmla="*/ 976974 w 4999285"/>
              <a:gd name="connsiteY377" fmla="*/ 1588163 h 1624990"/>
              <a:gd name="connsiteX378" fmla="*/ 969666 w 4999285"/>
              <a:gd name="connsiteY378" fmla="*/ 1588400 h 1624990"/>
              <a:gd name="connsiteX379" fmla="*/ 963761 w 4999285"/>
              <a:gd name="connsiteY379" fmla="*/ 1609070 h 1624990"/>
              <a:gd name="connsiteX380" fmla="*/ 946574 w 4999285"/>
              <a:gd name="connsiteY380" fmla="*/ 1589390 h 1624990"/>
              <a:gd name="connsiteX381" fmla="*/ 942329 w 4999285"/>
              <a:gd name="connsiteY381" fmla="*/ 1592595 h 1624990"/>
              <a:gd name="connsiteX382" fmla="*/ 956617 w 4999285"/>
              <a:gd name="connsiteY382" fmla="*/ 1614026 h 1624990"/>
              <a:gd name="connsiteX383" fmla="*/ 949473 w 4999285"/>
              <a:gd name="connsiteY383" fmla="*/ 1611645 h 1624990"/>
              <a:gd name="connsiteX384" fmla="*/ 926146 w 4999285"/>
              <a:gd name="connsiteY384" fmla="*/ 1591030 h 1624990"/>
              <a:gd name="connsiteX385" fmla="*/ 925133 w 4999285"/>
              <a:gd name="connsiteY385" fmla="*/ 1589845 h 1624990"/>
              <a:gd name="connsiteX386" fmla="*/ 946369 w 4999285"/>
              <a:gd name="connsiteY386" fmla="*/ 1589156 h 1624990"/>
              <a:gd name="connsiteX387" fmla="*/ 946203 w 4999285"/>
              <a:gd name="connsiteY387" fmla="*/ 1588966 h 1624990"/>
              <a:gd name="connsiteX388" fmla="*/ 925076 w 4999285"/>
              <a:gd name="connsiteY388" fmla="*/ 1589778 h 1624990"/>
              <a:gd name="connsiteX389" fmla="*/ 919401 w 4999285"/>
              <a:gd name="connsiteY389" fmla="*/ 1583144 h 1624990"/>
              <a:gd name="connsiteX390" fmla="*/ 942823 w 4999285"/>
              <a:gd name="connsiteY390" fmla="*/ 1585095 h 1624990"/>
              <a:gd name="connsiteX391" fmla="*/ 941936 w 4999285"/>
              <a:gd name="connsiteY391" fmla="*/ 1584080 h 1624990"/>
              <a:gd name="connsiteX392" fmla="*/ 1852144 w 4999285"/>
              <a:gd name="connsiteY392" fmla="*/ 1582372 h 1624990"/>
              <a:gd name="connsiteX393" fmla="*/ 1813867 w 4999285"/>
              <a:gd name="connsiteY393" fmla="*/ 1583070 h 1624990"/>
              <a:gd name="connsiteX394" fmla="*/ 1811467 w 4999285"/>
              <a:gd name="connsiteY394" fmla="*/ 1583422 h 1624990"/>
              <a:gd name="connsiteX395" fmla="*/ 1811391 w 4999285"/>
              <a:gd name="connsiteY395" fmla="*/ 1583515 h 1624990"/>
              <a:gd name="connsiteX396" fmla="*/ 1810827 w 4999285"/>
              <a:gd name="connsiteY396" fmla="*/ 1584664 h 1624990"/>
              <a:gd name="connsiteX397" fmla="*/ 1825082 w 4999285"/>
              <a:gd name="connsiteY397" fmla="*/ 1585254 h 1624990"/>
              <a:gd name="connsiteX398" fmla="*/ 1854839 w 4999285"/>
              <a:gd name="connsiteY398" fmla="*/ 1584382 h 1624990"/>
              <a:gd name="connsiteX399" fmla="*/ 1852761 w 4999285"/>
              <a:gd name="connsiteY399" fmla="*/ 1583670 h 1624990"/>
              <a:gd name="connsiteX400" fmla="*/ 4459204 w 4999285"/>
              <a:gd name="connsiteY400" fmla="*/ 1582273 h 1624990"/>
              <a:gd name="connsiteX401" fmla="*/ 4460045 w 4999285"/>
              <a:gd name="connsiteY401" fmla="*/ 1582879 h 1624990"/>
              <a:gd name="connsiteX402" fmla="*/ 4455602 w 4999285"/>
              <a:gd name="connsiteY402" fmla="*/ 1582573 h 1624990"/>
              <a:gd name="connsiteX403" fmla="*/ 4821126 w 4999285"/>
              <a:gd name="connsiteY403" fmla="*/ 1581989 h 1624990"/>
              <a:gd name="connsiteX404" fmla="*/ 4818600 w 4999285"/>
              <a:gd name="connsiteY404" fmla="*/ 1586138 h 1624990"/>
              <a:gd name="connsiteX405" fmla="*/ 4814785 w 4999285"/>
              <a:gd name="connsiteY405" fmla="*/ 1589508 h 1624990"/>
              <a:gd name="connsiteX406" fmla="*/ 4816843 w 4999285"/>
              <a:gd name="connsiteY406" fmla="*/ 1586413 h 1624990"/>
              <a:gd name="connsiteX407" fmla="*/ 4446911 w 4999285"/>
              <a:gd name="connsiteY407" fmla="*/ 1581973 h 1624990"/>
              <a:gd name="connsiteX408" fmla="*/ 4455602 w 4999285"/>
              <a:gd name="connsiteY408" fmla="*/ 1582573 h 1624990"/>
              <a:gd name="connsiteX409" fmla="*/ 4446152 w 4999285"/>
              <a:gd name="connsiteY409" fmla="*/ 1583360 h 1624990"/>
              <a:gd name="connsiteX410" fmla="*/ 4447129 w 4999285"/>
              <a:gd name="connsiteY410" fmla="*/ 1581575 h 1624990"/>
              <a:gd name="connsiteX411" fmla="*/ 4446911 w 4999285"/>
              <a:gd name="connsiteY411" fmla="*/ 1581973 h 1624990"/>
              <a:gd name="connsiteX412" fmla="*/ 4446822 w 4999285"/>
              <a:gd name="connsiteY412" fmla="*/ 1581967 h 1624990"/>
              <a:gd name="connsiteX413" fmla="*/ 3173561 w 4999285"/>
              <a:gd name="connsiteY413" fmla="*/ 1581195 h 1624990"/>
              <a:gd name="connsiteX414" fmla="*/ 3169533 w 4999285"/>
              <a:gd name="connsiteY414" fmla="*/ 1581845 h 1624990"/>
              <a:gd name="connsiteX415" fmla="*/ 3170452 w 4999285"/>
              <a:gd name="connsiteY415" fmla="*/ 1583933 h 1624990"/>
              <a:gd name="connsiteX416" fmla="*/ 3176286 w 4999285"/>
              <a:gd name="connsiteY416" fmla="*/ 1583186 h 1624990"/>
              <a:gd name="connsiteX417" fmla="*/ 3175432 w 4999285"/>
              <a:gd name="connsiteY417" fmla="*/ 1584278 h 1624990"/>
              <a:gd name="connsiteX418" fmla="*/ 3176934 w 4999285"/>
              <a:gd name="connsiteY418" fmla="*/ 1584207 h 1624990"/>
              <a:gd name="connsiteX419" fmla="*/ 3177584 w 4999285"/>
              <a:gd name="connsiteY419" fmla="*/ 1583019 h 1624990"/>
              <a:gd name="connsiteX420" fmla="*/ 3179700 w 4999285"/>
              <a:gd name="connsiteY420" fmla="*/ 1582748 h 1624990"/>
              <a:gd name="connsiteX421" fmla="*/ 3180370 w 4999285"/>
              <a:gd name="connsiteY421" fmla="*/ 1582712 h 1624990"/>
              <a:gd name="connsiteX422" fmla="*/ 3178037 w 4999285"/>
              <a:gd name="connsiteY422" fmla="*/ 1582192 h 1624990"/>
              <a:gd name="connsiteX423" fmla="*/ 3177584 w 4999285"/>
              <a:gd name="connsiteY423" fmla="*/ 1583019 h 1624990"/>
              <a:gd name="connsiteX424" fmla="*/ 3176286 w 4999285"/>
              <a:gd name="connsiteY424" fmla="*/ 1583186 h 1624990"/>
              <a:gd name="connsiteX425" fmla="*/ 3177208 w 4999285"/>
              <a:gd name="connsiteY425" fmla="*/ 1582007 h 1624990"/>
              <a:gd name="connsiteX426" fmla="*/ 866757 w 4999285"/>
              <a:gd name="connsiteY426" fmla="*/ 1580848 h 1624990"/>
              <a:gd name="connsiteX427" fmla="*/ 871289 w 4999285"/>
              <a:gd name="connsiteY427" fmla="*/ 1580961 h 1624990"/>
              <a:gd name="connsiteX428" fmla="*/ 874861 w 4999285"/>
              <a:gd name="connsiteY428" fmla="*/ 1583670 h 1624990"/>
              <a:gd name="connsiteX429" fmla="*/ 4428010 w 4999285"/>
              <a:gd name="connsiteY429" fmla="*/ 1580670 h 1624990"/>
              <a:gd name="connsiteX430" fmla="*/ 4446822 w 4999285"/>
              <a:gd name="connsiteY430" fmla="*/ 1581967 h 1624990"/>
              <a:gd name="connsiteX431" fmla="*/ 4445703 w 4999285"/>
              <a:gd name="connsiteY431" fmla="*/ 1583398 h 1624990"/>
              <a:gd name="connsiteX432" fmla="*/ 4434036 w 4999285"/>
              <a:gd name="connsiteY432" fmla="*/ 1584370 h 1624990"/>
              <a:gd name="connsiteX433" fmla="*/ 4431191 w 4999285"/>
              <a:gd name="connsiteY433" fmla="*/ 1584451 h 1624990"/>
              <a:gd name="connsiteX434" fmla="*/ 2286364 w 4999285"/>
              <a:gd name="connsiteY434" fmla="*/ 1580590 h 1624990"/>
              <a:gd name="connsiteX435" fmla="*/ 2287736 w 4999285"/>
              <a:gd name="connsiteY435" fmla="*/ 1580845 h 1624990"/>
              <a:gd name="connsiteX436" fmla="*/ 2288437 w 4999285"/>
              <a:gd name="connsiteY436" fmla="*/ 1580815 h 1624990"/>
              <a:gd name="connsiteX437" fmla="*/ 2526066 w 4999285"/>
              <a:gd name="connsiteY437" fmla="*/ 1580574 h 1624990"/>
              <a:gd name="connsiteX438" fmla="*/ 2525861 w 4999285"/>
              <a:gd name="connsiteY438" fmla="*/ 1580845 h 1624990"/>
              <a:gd name="connsiteX439" fmla="*/ 2525271 w 4999285"/>
              <a:gd name="connsiteY439" fmla="*/ 1581238 h 1624990"/>
              <a:gd name="connsiteX440" fmla="*/ 2528242 w 4999285"/>
              <a:gd name="connsiteY440" fmla="*/ 1581832 h 1624990"/>
              <a:gd name="connsiteX441" fmla="*/ 2551156 w 4999285"/>
              <a:gd name="connsiteY441" fmla="*/ 1583469 h 1624990"/>
              <a:gd name="connsiteX442" fmla="*/ 2559689 w 4999285"/>
              <a:gd name="connsiteY442" fmla="*/ 1584454 h 1624990"/>
              <a:gd name="connsiteX443" fmla="*/ 2561348 w 4999285"/>
              <a:gd name="connsiteY443" fmla="*/ 1584197 h 1624990"/>
              <a:gd name="connsiteX444" fmla="*/ 2551156 w 4999285"/>
              <a:gd name="connsiteY444" fmla="*/ 1583469 h 1624990"/>
              <a:gd name="connsiteX445" fmla="*/ 1640036 w 4999285"/>
              <a:gd name="connsiteY445" fmla="*/ 1580495 h 1624990"/>
              <a:gd name="connsiteX446" fmla="*/ 1614655 w 4999285"/>
              <a:gd name="connsiteY446" fmla="*/ 1581053 h 1624990"/>
              <a:gd name="connsiteX447" fmla="*/ 1609113 w 4999285"/>
              <a:gd name="connsiteY447" fmla="*/ 1581623 h 1624990"/>
              <a:gd name="connsiteX448" fmla="*/ 1605660 w 4999285"/>
              <a:gd name="connsiteY448" fmla="*/ 1582319 h 1624990"/>
              <a:gd name="connsiteX449" fmla="*/ 1607529 w 4999285"/>
              <a:gd name="connsiteY449" fmla="*/ 1582871 h 1624990"/>
              <a:gd name="connsiteX450" fmla="*/ 1638539 w 4999285"/>
              <a:gd name="connsiteY450" fmla="*/ 1581770 h 1624990"/>
              <a:gd name="connsiteX451" fmla="*/ 4198712 w 4999285"/>
              <a:gd name="connsiteY451" fmla="*/ 1580447 h 1624990"/>
              <a:gd name="connsiteX452" fmla="*/ 4189889 w 4999285"/>
              <a:gd name="connsiteY452" fmla="*/ 1584441 h 1624990"/>
              <a:gd name="connsiteX453" fmla="*/ 4195240 w 4999285"/>
              <a:gd name="connsiteY453" fmla="*/ 1586211 h 1624990"/>
              <a:gd name="connsiteX454" fmla="*/ 4209248 w 4999285"/>
              <a:gd name="connsiteY454" fmla="*/ 1585535 h 1624990"/>
              <a:gd name="connsiteX455" fmla="*/ 785579 w 4999285"/>
              <a:gd name="connsiteY455" fmla="*/ 1580105 h 1624990"/>
              <a:gd name="connsiteX456" fmla="*/ 776614 w 4999285"/>
              <a:gd name="connsiteY456" fmla="*/ 1581599 h 1624990"/>
              <a:gd name="connsiteX457" fmla="*/ 776963 w 4999285"/>
              <a:gd name="connsiteY457" fmla="*/ 1580552 h 1624990"/>
              <a:gd name="connsiteX458" fmla="*/ 2802086 w 4999285"/>
              <a:gd name="connsiteY458" fmla="*/ 1579451 h 1624990"/>
              <a:gd name="connsiteX459" fmla="*/ 2794474 w 4999285"/>
              <a:gd name="connsiteY459" fmla="*/ 1584396 h 1624990"/>
              <a:gd name="connsiteX460" fmla="*/ 2846690 w 4999285"/>
              <a:gd name="connsiteY460" fmla="*/ 1586769 h 1624990"/>
              <a:gd name="connsiteX461" fmla="*/ 2834629 w 4999285"/>
              <a:gd name="connsiteY461" fmla="*/ 1583062 h 1624990"/>
              <a:gd name="connsiteX462" fmla="*/ 2802086 w 4999285"/>
              <a:gd name="connsiteY462" fmla="*/ 1579451 h 1624990"/>
              <a:gd name="connsiteX463" fmla="*/ 3237023 w 4999285"/>
              <a:gd name="connsiteY463" fmla="*/ 1579403 h 1624990"/>
              <a:gd name="connsiteX464" fmla="*/ 3228931 w 4999285"/>
              <a:gd name="connsiteY464" fmla="*/ 1579487 h 1624990"/>
              <a:gd name="connsiteX465" fmla="*/ 3230763 w 4999285"/>
              <a:gd name="connsiteY465" fmla="*/ 1580215 h 1624990"/>
              <a:gd name="connsiteX466" fmla="*/ 3223989 w 4999285"/>
              <a:gd name="connsiteY466" fmla="*/ 1579538 h 1624990"/>
              <a:gd name="connsiteX467" fmla="*/ 3203451 w 4999285"/>
              <a:gd name="connsiteY467" fmla="*/ 1579750 h 1624990"/>
              <a:gd name="connsiteX468" fmla="*/ 3204061 w 4999285"/>
              <a:gd name="connsiteY468" fmla="*/ 1580102 h 1624990"/>
              <a:gd name="connsiteX469" fmla="*/ 3214836 w 4999285"/>
              <a:gd name="connsiteY469" fmla="*/ 1580845 h 1624990"/>
              <a:gd name="connsiteX470" fmla="*/ 3206165 w 4999285"/>
              <a:gd name="connsiteY470" fmla="*/ 1581315 h 1624990"/>
              <a:gd name="connsiteX471" fmla="*/ 3208606 w 4999285"/>
              <a:gd name="connsiteY471" fmla="*/ 1582722 h 1624990"/>
              <a:gd name="connsiteX472" fmla="*/ 3234065 w 4999285"/>
              <a:gd name="connsiteY472" fmla="*/ 1581528 h 1624990"/>
              <a:gd name="connsiteX473" fmla="*/ 3230763 w 4999285"/>
              <a:gd name="connsiteY473" fmla="*/ 1580215 h 1624990"/>
              <a:gd name="connsiteX474" fmla="*/ 3237016 w 4999285"/>
              <a:gd name="connsiteY474" fmla="*/ 1580841 h 1624990"/>
              <a:gd name="connsiteX475" fmla="*/ 3252945 w 4999285"/>
              <a:gd name="connsiteY475" fmla="*/ 1579239 h 1624990"/>
              <a:gd name="connsiteX476" fmla="*/ 3241761 w 4999285"/>
              <a:gd name="connsiteY476" fmla="*/ 1579354 h 1624990"/>
              <a:gd name="connsiteX477" fmla="*/ 3242131 w 4999285"/>
              <a:gd name="connsiteY477" fmla="*/ 1579959 h 1624990"/>
              <a:gd name="connsiteX478" fmla="*/ 3242951 w 4999285"/>
              <a:gd name="connsiteY478" fmla="*/ 1581111 h 1624990"/>
              <a:gd name="connsiteX479" fmla="*/ 3250390 w 4999285"/>
              <a:gd name="connsiteY479" fmla="*/ 1580762 h 1624990"/>
              <a:gd name="connsiteX480" fmla="*/ 1647032 w 4999285"/>
              <a:gd name="connsiteY480" fmla="*/ 1579234 h 1624990"/>
              <a:gd name="connsiteX481" fmla="*/ 1645890 w 4999285"/>
              <a:gd name="connsiteY481" fmla="*/ 1581508 h 1624990"/>
              <a:gd name="connsiteX482" fmla="*/ 1660332 w 4999285"/>
              <a:gd name="connsiteY482" fmla="*/ 1580995 h 1624990"/>
              <a:gd name="connsiteX483" fmla="*/ 4276867 w 4999285"/>
              <a:gd name="connsiteY483" fmla="*/ 1578861 h 1624990"/>
              <a:gd name="connsiteX484" fmla="*/ 4287883 w 4999285"/>
              <a:gd name="connsiteY484" fmla="*/ 1580183 h 1624990"/>
              <a:gd name="connsiteX485" fmla="*/ 4287986 w 4999285"/>
              <a:gd name="connsiteY485" fmla="*/ 1580595 h 1624990"/>
              <a:gd name="connsiteX486" fmla="*/ 4288107 w 4999285"/>
              <a:gd name="connsiteY486" fmla="*/ 1580631 h 1624990"/>
              <a:gd name="connsiteX487" fmla="*/ 4287986 w 4999285"/>
              <a:gd name="connsiteY487" fmla="*/ 1581195 h 1624990"/>
              <a:gd name="connsiteX488" fmla="*/ 4277018 w 4999285"/>
              <a:gd name="connsiteY488" fmla="*/ 1581978 h 1624990"/>
              <a:gd name="connsiteX489" fmla="*/ 4273685 w 4999285"/>
              <a:gd name="connsiteY489" fmla="*/ 1579598 h 1624990"/>
              <a:gd name="connsiteX490" fmla="*/ 4453716 w 4999285"/>
              <a:gd name="connsiteY490" fmla="*/ 1578313 h 1624990"/>
              <a:gd name="connsiteX491" fmla="*/ 4491186 w 4999285"/>
              <a:gd name="connsiteY491" fmla="*/ 1581195 h 1624990"/>
              <a:gd name="connsiteX492" fmla="*/ 4497588 w 4999285"/>
              <a:gd name="connsiteY492" fmla="*/ 1583740 h 1624990"/>
              <a:gd name="connsiteX493" fmla="*/ 4472136 w 4999285"/>
              <a:gd name="connsiteY493" fmla="*/ 1581195 h 1624990"/>
              <a:gd name="connsiteX494" fmla="*/ 4459204 w 4999285"/>
              <a:gd name="connsiteY494" fmla="*/ 1582273 h 1624990"/>
              <a:gd name="connsiteX495" fmla="*/ 3653772 w 4999285"/>
              <a:gd name="connsiteY495" fmla="*/ 1578031 h 1624990"/>
              <a:gd name="connsiteX496" fmla="*/ 3644206 w 4999285"/>
              <a:gd name="connsiteY496" fmla="*/ 1580371 h 1624990"/>
              <a:gd name="connsiteX497" fmla="*/ 3654114 w 4999285"/>
              <a:gd name="connsiteY497" fmla="*/ 1583137 h 1624990"/>
              <a:gd name="connsiteX498" fmla="*/ 3664795 w 4999285"/>
              <a:gd name="connsiteY498" fmla="*/ 1578190 h 1624990"/>
              <a:gd name="connsiteX499" fmla="*/ 3201878 w 4999285"/>
              <a:gd name="connsiteY499" fmla="*/ 1577956 h 1624990"/>
              <a:gd name="connsiteX500" fmla="*/ 3200534 w 4999285"/>
              <a:gd name="connsiteY500" fmla="*/ 1578068 h 1624990"/>
              <a:gd name="connsiteX501" fmla="*/ 3201158 w 4999285"/>
              <a:gd name="connsiteY501" fmla="*/ 1578428 h 1624990"/>
              <a:gd name="connsiteX502" fmla="*/ 3202136 w 4999285"/>
              <a:gd name="connsiteY502" fmla="*/ 1578214 h 1624990"/>
              <a:gd name="connsiteX503" fmla="*/ 555883 w 4999285"/>
              <a:gd name="connsiteY503" fmla="*/ 1577728 h 1624990"/>
              <a:gd name="connsiteX504" fmla="*/ 554019 w 4999285"/>
              <a:gd name="connsiteY504" fmla="*/ 1577993 h 1624990"/>
              <a:gd name="connsiteX505" fmla="*/ 552789 w 4999285"/>
              <a:gd name="connsiteY505" fmla="*/ 1577872 h 1624990"/>
              <a:gd name="connsiteX506" fmla="*/ 1906736 w 4999285"/>
              <a:gd name="connsiteY506" fmla="*/ 1577670 h 1624990"/>
              <a:gd name="connsiteX507" fmla="*/ 1902708 w 4999285"/>
              <a:gd name="connsiteY507" fmla="*/ 1578320 h 1624990"/>
              <a:gd name="connsiteX508" fmla="*/ 1903627 w 4999285"/>
              <a:gd name="connsiteY508" fmla="*/ 1580408 h 1624990"/>
              <a:gd name="connsiteX509" fmla="*/ 1909461 w 4999285"/>
              <a:gd name="connsiteY509" fmla="*/ 1579661 h 1624990"/>
              <a:gd name="connsiteX510" fmla="*/ 1908607 w 4999285"/>
              <a:gd name="connsiteY510" fmla="*/ 1580753 h 1624990"/>
              <a:gd name="connsiteX511" fmla="*/ 1910109 w 4999285"/>
              <a:gd name="connsiteY511" fmla="*/ 1580682 h 1624990"/>
              <a:gd name="connsiteX512" fmla="*/ 1910759 w 4999285"/>
              <a:gd name="connsiteY512" fmla="*/ 1579494 h 1624990"/>
              <a:gd name="connsiteX513" fmla="*/ 1912875 w 4999285"/>
              <a:gd name="connsiteY513" fmla="*/ 1579223 h 1624990"/>
              <a:gd name="connsiteX514" fmla="*/ 1913545 w 4999285"/>
              <a:gd name="connsiteY514" fmla="*/ 1579187 h 1624990"/>
              <a:gd name="connsiteX515" fmla="*/ 1911212 w 4999285"/>
              <a:gd name="connsiteY515" fmla="*/ 1578667 h 1624990"/>
              <a:gd name="connsiteX516" fmla="*/ 1910759 w 4999285"/>
              <a:gd name="connsiteY516" fmla="*/ 1579494 h 1624990"/>
              <a:gd name="connsiteX517" fmla="*/ 1909461 w 4999285"/>
              <a:gd name="connsiteY517" fmla="*/ 1579661 h 1624990"/>
              <a:gd name="connsiteX518" fmla="*/ 1910383 w 4999285"/>
              <a:gd name="connsiteY518" fmla="*/ 1578482 h 1624990"/>
              <a:gd name="connsiteX519" fmla="*/ 1019539 w 4999285"/>
              <a:gd name="connsiteY519" fmla="*/ 1577065 h 1624990"/>
              <a:gd name="connsiteX520" fmla="*/ 1020911 w 4999285"/>
              <a:gd name="connsiteY520" fmla="*/ 1577320 h 1624990"/>
              <a:gd name="connsiteX521" fmla="*/ 1021612 w 4999285"/>
              <a:gd name="connsiteY521" fmla="*/ 1577290 h 1624990"/>
              <a:gd name="connsiteX522" fmla="*/ 1259241 w 4999285"/>
              <a:gd name="connsiteY522" fmla="*/ 1577049 h 1624990"/>
              <a:gd name="connsiteX523" fmla="*/ 1259036 w 4999285"/>
              <a:gd name="connsiteY523" fmla="*/ 1577320 h 1624990"/>
              <a:gd name="connsiteX524" fmla="*/ 1258446 w 4999285"/>
              <a:gd name="connsiteY524" fmla="*/ 1577713 h 1624990"/>
              <a:gd name="connsiteX525" fmla="*/ 1261417 w 4999285"/>
              <a:gd name="connsiteY525" fmla="*/ 1578307 h 1624990"/>
              <a:gd name="connsiteX526" fmla="*/ 1284331 w 4999285"/>
              <a:gd name="connsiteY526" fmla="*/ 1579944 h 1624990"/>
              <a:gd name="connsiteX527" fmla="*/ 1292864 w 4999285"/>
              <a:gd name="connsiteY527" fmla="*/ 1580929 h 1624990"/>
              <a:gd name="connsiteX528" fmla="*/ 1294523 w 4999285"/>
              <a:gd name="connsiteY528" fmla="*/ 1580672 h 1624990"/>
              <a:gd name="connsiteX529" fmla="*/ 1284331 w 4999285"/>
              <a:gd name="connsiteY529" fmla="*/ 1579944 h 1624990"/>
              <a:gd name="connsiteX530" fmla="*/ 2931887 w 4999285"/>
              <a:gd name="connsiteY530" fmla="*/ 1576922 h 1624990"/>
              <a:gd name="connsiteX531" fmla="*/ 2923064 w 4999285"/>
              <a:gd name="connsiteY531" fmla="*/ 1580916 h 1624990"/>
              <a:gd name="connsiteX532" fmla="*/ 2928415 w 4999285"/>
              <a:gd name="connsiteY532" fmla="*/ 1582686 h 1624990"/>
              <a:gd name="connsiteX533" fmla="*/ 2942423 w 4999285"/>
              <a:gd name="connsiteY533" fmla="*/ 1582010 h 1624990"/>
              <a:gd name="connsiteX534" fmla="*/ 574632 w 4999285"/>
              <a:gd name="connsiteY534" fmla="*/ 1576856 h 1624990"/>
              <a:gd name="connsiteX535" fmla="*/ 572330 w 4999285"/>
              <a:gd name="connsiteY535" fmla="*/ 1576963 h 1624990"/>
              <a:gd name="connsiteX536" fmla="*/ 570122 w 4999285"/>
              <a:gd name="connsiteY536" fmla="*/ 1579579 h 1624990"/>
              <a:gd name="connsiteX537" fmla="*/ 572987 w 4999285"/>
              <a:gd name="connsiteY537" fmla="*/ 1579861 h 1624990"/>
              <a:gd name="connsiteX538" fmla="*/ 565710 w 4999285"/>
              <a:gd name="connsiteY538" fmla="*/ 1576330 h 1624990"/>
              <a:gd name="connsiteX539" fmla="*/ 544165 w 4999285"/>
              <a:gd name="connsiteY539" fmla="*/ 1576962 h 1624990"/>
              <a:gd name="connsiteX540" fmla="*/ 544004 w 4999285"/>
              <a:gd name="connsiteY540" fmla="*/ 1577007 h 1624990"/>
              <a:gd name="connsiteX541" fmla="*/ 552789 w 4999285"/>
              <a:gd name="connsiteY541" fmla="*/ 1577872 h 1624990"/>
              <a:gd name="connsiteX542" fmla="*/ 539763 w 4999285"/>
              <a:gd name="connsiteY542" fmla="*/ 1578478 h 1624990"/>
              <a:gd name="connsiteX543" fmla="*/ 539498 w 4999285"/>
              <a:gd name="connsiteY543" fmla="*/ 1578261 h 1624990"/>
              <a:gd name="connsiteX544" fmla="*/ 538510 w 4999285"/>
              <a:gd name="connsiteY544" fmla="*/ 1578536 h 1624990"/>
              <a:gd name="connsiteX545" fmla="*/ 539763 w 4999285"/>
              <a:gd name="connsiteY545" fmla="*/ 1578478 h 1624990"/>
              <a:gd name="connsiteX546" fmla="*/ 541372 w 4999285"/>
              <a:gd name="connsiteY546" fmla="*/ 1579792 h 1624990"/>
              <a:gd name="connsiteX547" fmla="*/ 531384 w 4999285"/>
              <a:gd name="connsiteY547" fmla="*/ 1581213 h 1624990"/>
              <a:gd name="connsiteX548" fmla="*/ 533780 w 4999285"/>
              <a:gd name="connsiteY548" fmla="*/ 1582034 h 1624990"/>
              <a:gd name="connsiteX549" fmla="*/ 548180 w 4999285"/>
              <a:gd name="connsiteY549" fmla="*/ 1583099 h 1624990"/>
              <a:gd name="connsiteX550" fmla="*/ 542738 w 4999285"/>
              <a:gd name="connsiteY550" fmla="*/ 1580909 h 1624990"/>
              <a:gd name="connsiteX551" fmla="*/ 541372 w 4999285"/>
              <a:gd name="connsiteY551" fmla="*/ 1579792 h 1624990"/>
              <a:gd name="connsiteX552" fmla="*/ 554019 w 4999285"/>
              <a:gd name="connsiteY552" fmla="*/ 1577993 h 1624990"/>
              <a:gd name="connsiteX553" fmla="*/ 569398 w 4999285"/>
              <a:gd name="connsiteY553" fmla="*/ 1579508 h 1624990"/>
              <a:gd name="connsiteX554" fmla="*/ 568311 w 4999285"/>
              <a:gd name="connsiteY554" fmla="*/ 1577150 h 1624990"/>
              <a:gd name="connsiteX555" fmla="*/ 555883 w 4999285"/>
              <a:gd name="connsiteY555" fmla="*/ 1577728 h 1624990"/>
              <a:gd name="connsiteX556" fmla="*/ 602174 w 4999285"/>
              <a:gd name="connsiteY556" fmla="*/ 1576060 h 1624990"/>
              <a:gd name="connsiteX557" fmla="*/ 603907 w 4999285"/>
              <a:gd name="connsiteY557" fmla="*/ 1577311 h 1624990"/>
              <a:gd name="connsiteX558" fmla="*/ 604838 w 4999285"/>
              <a:gd name="connsiteY558" fmla="*/ 1577307 h 1624990"/>
              <a:gd name="connsiteX559" fmla="*/ 603665 w 4999285"/>
              <a:gd name="connsiteY559" fmla="*/ 1576066 h 1624990"/>
              <a:gd name="connsiteX560" fmla="*/ 1535261 w 4999285"/>
              <a:gd name="connsiteY560" fmla="*/ 1575926 h 1624990"/>
              <a:gd name="connsiteX561" fmla="*/ 1527649 w 4999285"/>
              <a:gd name="connsiteY561" fmla="*/ 1580871 h 1624990"/>
              <a:gd name="connsiteX562" fmla="*/ 1579865 w 4999285"/>
              <a:gd name="connsiteY562" fmla="*/ 1583244 h 1624990"/>
              <a:gd name="connsiteX563" fmla="*/ 1567804 w 4999285"/>
              <a:gd name="connsiteY563" fmla="*/ 1579537 h 1624990"/>
              <a:gd name="connsiteX564" fmla="*/ 1535261 w 4999285"/>
              <a:gd name="connsiteY564" fmla="*/ 1575926 h 1624990"/>
              <a:gd name="connsiteX565" fmla="*/ 1970198 w 4999285"/>
              <a:gd name="connsiteY565" fmla="*/ 1575878 h 1624990"/>
              <a:gd name="connsiteX566" fmla="*/ 1962106 w 4999285"/>
              <a:gd name="connsiteY566" fmla="*/ 1575962 h 1624990"/>
              <a:gd name="connsiteX567" fmla="*/ 1963938 w 4999285"/>
              <a:gd name="connsiteY567" fmla="*/ 1576690 h 1624990"/>
              <a:gd name="connsiteX568" fmla="*/ 1957164 w 4999285"/>
              <a:gd name="connsiteY568" fmla="*/ 1576013 h 1624990"/>
              <a:gd name="connsiteX569" fmla="*/ 1936626 w 4999285"/>
              <a:gd name="connsiteY569" fmla="*/ 1576225 h 1624990"/>
              <a:gd name="connsiteX570" fmla="*/ 1937236 w 4999285"/>
              <a:gd name="connsiteY570" fmla="*/ 1576577 h 1624990"/>
              <a:gd name="connsiteX571" fmla="*/ 1948011 w 4999285"/>
              <a:gd name="connsiteY571" fmla="*/ 1577320 h 1624990"/>
              <a:gd name="connsiteX572" fmla="*/ 1939340 w 4999285"/>
              <a:gd name="connsiteY572" fmla="*/ 1577790 h 1624990"/>
              <a:gd name="connsiteX573" fmla="*/ 1941781 w 4999285"/>
              <a:gd name="connsiteY573" fmla="*/ 1579197 h 1624990"/>
              <a:gd name="connsiteX574" fmla="*/ 1967240 w 4999285"/>
              <a:gd name="connsiteY574" fmla="*/ 1578003 h 1624990"/>
              <a:gd name="connsiteX575" fmla="*/ 1963938 w 4999285"/>
              <a:gd name="connsiteY575" fmla="*/ 1576690 h 1624990"/>
              <a:gd name="connsiteX576" fmla="*/ 1970191 w 4999285"/>
              <a:gd name="connsiteY576" fmla="*/ 1577316 h 1624990"/>
              <a:gd name="connsiteX577" fmla="*/ 1986120 w 4999285"/>
              <a:gd name="connsiteY577" fmla="*/ 1575714 h 1624990"/>
              <a:gd name="connsiteX578" fmla="*/ 1974936 w 4999285"/>
              <a:gd name="connsiteY578" fmla="*/ 1575829 h 1624990"/>
              <a:gd name="connsiteX579" fmla="*/ 1975306 w 4999285"/>
              <a:gd name="connsiteY579" fmla="*/ 1576434 h 1624990"/>
              <a:gd name="connsiteX580" fmla="*/ 1976126 w 4999285"/>
              <a:gd name="connsiteY580" fmla="*/ 1577586 h 1624990"/>
              <a:gd name="connsiteX581" fmla="*/ 1983565 w 4999285"/>
              <a:gd name="connsiteY581" fmla="*/ 1577237 h 1624990"/>
              <a:gd name="connsiteX582" fmla="*/ 518262 w 4999285"/>
              <a:gd name="connsiteY582" fmla="*/ 1575632 h 1624990"/>
              <a:gd name="connsiteX583" fmla="*/ 479985 w 4999285"/>
              <a:gd name="connsiteY583" fmla="*/ 1576330 h 1624990"/>
              <a:gd name="connsiteX584" fmla="*/ 477585 w 4999285"/>
              <a:gd name="connsiteY584" fmla="*/ 1576682 h 1624990"/>
              <a:gd name="connsiteX585" fmla="*/ 477509 w 4999285"/>
              <a:gd name="connsiteY585" fmla="*/ 1576775 h 1624990"/>
              <a:gd name="connsiteX586" fmla="*/ 476945 w 4999285"/>
              <a:gd name="connsiteY586" fmla="*/ 1577924 h 1624990"/>
              <a:gd name="connsiteX587" fmla="*/ 491200 w 4999285"/>
              <a:gd name="connsiteY587" fmla="*/ 1578514 h 1624990"/>
              <a:gd name="connsiteX588" fmla="*/ 520957 w 4999285"/>
              <a:gd name="connsiteY588" fmla="*/ 1577642 h 1624990"/>
              <a:gd name="connsiteX589" fmla="*/ 518879 w 4999285"/>
              <a:gd name="connsiteY589" fmla="*/ 1576930 h 1624990"/>
              <a:gd name="connsiteX590" fmla="*/ 4379262 w 4999285"/>
              <a:gd name="connsiteY590" fmla="*/ 1575557 h 1624990"/>
              <a:gd name="connsiteX591" fmla="*/ 4383045 w 4999285"/>
              <a:gd name="connsiteY591" fmla="*/ 1576459 h 1624990"/>
              <a:gd name="connsiteX592" fmla="*/ 4379682 w 4999285"/>
              <a:gd name="connsiteY592" fmla="*/ 1576552 h 1624990"/>
              <a:gd name="connsiteX593" fmla="*/ 4379262 w 4999285"/>
              <a:gd name="connsiteY593" fmla="*/ 1575668 h 1624990"/>
              <a:gd name="connsiteX594" fmla="*/ 446253 w 4999285"/>
              <a:gd name="connsiteY594" fmla="*/ 1575533 h 1624990"/>
              <a:gd name="connsiteX595" fmla="*/ 443553 w 4999285"/>
              <a:gd name="connsiteY595" fmla="*/ 1578013 h 1624990"/>
              <a:gd name="connsiteX596" fmla="*/ 434853 w 4999285"/>
              <a:gd name="connsiteY596" fmla="*/ 1582398 h 1624990"/>
              <a:gd name="connsiteX597" fmla="*/ 437514 w 4999285"/>
              <a:gd name="connsiteY597" fmla="*/ 1582559 h 1624990"/>
              <a:gd name="connsiteX598" fmla="*/ 433310 w 4999285"/>
              <a:gd name="connsiteY598" fmla="*/ 1583176 h 1624990"/>
              <a:gd name="connsiteX599" fmla="*/ 426804 w 4999285"/>
              <a:gd name="connsiteY599" fmla="*/ 1586455 h 1624990"/>
              <a:gd name="connsiteX600" fmla="*/ 417300 w 4999285"/>
              <a:gd name="connsiteY600" fmla="*/ 1585524 h 1624990"/>
              <a:gd name="connsiteX601" fmla="*/ 380617 w 4999285"/>
              <a:gd name="connsiteY601" fmla="*/ 1590904 h 1624990"/>
              <a:gd name="connsiteX602" fmla="*/ 380617 w 4999285"/>
              <a:gd name="connsiteY602" fmla="*/ 1579276 h 1624990"/>
              <a:gd name="connsiteX603" fmla="*/ 413310 w 4999285"/>
              <a:gd name="connsiteY603" fmla="*/ 1581092 h 1624990"/>
              <a:gd name="connsiteX604" fmla="*/ 415861 w 4999285"/>
              <a:gd name="connsiteY604" fmla="*/ 1581247 h 1624990"/>
              <a:gd name="connsiteX605" fmla="*/ 429981 w 4999285"/>
              <a:gd name="connsiteY605" fmla="*/ 1578702 h 1624990"/>
              <a:gd name="connsiteX606" fmla="*/ 4423534 w 4999285"/>
              <a:gd name="connsiteY606" fmla="*/ 1575350 h 1624990"/>
              <a:gd name="connsiteX607" fmla="*/ 4428010 w 4999285"/>
              <a:gd name="connsiteY607" fmla="*/ 1580670 h 1624990"/>
              <a:gd name="connsiteX608" fmla="*/ 4389586 w 4999285"/>
              <a:gd name="connsiteY608" fmla="*/ 1578020 h 1624990"/>
              <a:gd name="connsiteX609" fmla="*/ 4383045 w 4999285"/>
              <a:gd name="connsiteY609" fmla="*/ 1576459 h 1624990"/>
              <a:gd name="connsiteX610" fmla="*/ 3010042 w 4999285"/>
              <a:gd name="connsiteY610" fmla="*/ 1575336 h 1624990"/>
              <a:gd name="connsiteX611" fmla="*/ 3021058 w 4999285"/>
              <a:gd name="connsiteY611" fmla="*/ 1576658 h 1624990"/>
              <a:gd name="connsiteX612" fmla="*/ 3021161 w 4999285"/>
              <a:gd name="connsiteY612" fmla="*/ 1577070 h 1624990"/>
              <a:gd name="connsiteX613" fmla="*/ 3021282 w 4999285"/>
              <a:gd name="connsiteY613" fmla="*/ 1577106 h 1624990"/>
              <a:gd name="connsiteX614" fmla="*/ 3021161 w 4999285"/>
              <a:gd name="connsiteY614" fmla="*/ 1577670 h 1624990"/>
              <a:gd name="connsiteX615" fmla="*/ 3010193 w 4999285"/>
              <a:gd name="connsiteY615" fmla="*/ 1578453 h 1624990"/>
              <a:gd name="connsiteX616" fmla="*/ 3006860 w 4999285"/>
              <a:gd name="connsiteY616" fmla="*/ 1576073 h 1624990"/>
              <a:gd name="connsiteX617" fmla="*/ 3129618 w 4999285"/>
              <a:gd name="connsiteY617" fmla="*/ 1574968 h 1624990"/>
              <a:gd name="connsiteX618" fmla="*/ 3131821 w 4999285"/>
              <a:gd name="connsiteY618" fmla="*/ 1577301 h 1624990"/>
              <a:gd name="connsiteX619" fmla="*/ 3133213 w 4999285"/>
              <a:gd name="connsiteY619" fmla="*/ 1577448 h 1624990"/>
              <a:gd name="connsiteX620" fmla="*/ 3140657 w 4999285"/>
              <a:gd name="connsiteY620" fmla="*/ 1575729 h 1624990"/>
              <a:gd name="connsiteX621" fmla="*/ 4448657 w 4999285"/>
              <a:gd name="connsiteY621" fmla="*/ 1574662 h 1624990"/>
              <a:gd name="connsiteX622" fmla="*/ 4453716 w 4999285"/>
              <a:gd name="connsiteY622" fmla="*/ 1578313 h 1624990"/>
              <a:gd name="connsiteX623" fmla="*/ 4449911 w 4999285"/>
              <a:gd name="connsiteY623" fmla="*/ 1578020 h 1624990"/>
              <a:gd name="connsiteX624" fmla="*/ 4447129 w 4999285"/>
              <a:gd name="connsiteY624" fmla="*/ 1581575 h 1624990"/>
              <a:gd name="connsiteX625" fmla="*/ 4448029 w 4999285"/>
              <a:gd name="connsiteY625" fmla="*/ 1579930 h 1624990"/>
              <a:gd name="connsiteX626" fmla="*/ 4445996 w 4999285"/>
              <a:gd name="connsiteY626" fmla="*/ 1574735 h 1624990"/>
              <a:gd name="connsiteX627" fmla="*/ 3631842 w 4999285"/>
              <a:gd name="connsiteY627" fmla="*/ 1574576 h 1624990"/>
              <a:gd name="connsiteX628" fmla="*/ 3624411 w 4999285"/>
              <a:gd name="connsiteY628" fmla="*/ 1574845 h 1624990"/>
              <a:gd name="connsiteX629" fmla="*/ 3626513 w 4999285"/>
              <a:gd name="connsiteY629" fmla="*/ 1575432 h 1624990"/>
              <a:gd name="connsiteX630" fmla="*/ 3633095 w 4999285"/>
              <a:gd name="connsiteY630" fmla="*/ 1574780 h 1624990"/>
              <a:gd name="connsiteX631" fmla="*/ 2386947 w 4999285"/>
              <a:gd name="connsiteY631" fmla="*/ 1574506 h 1624990"/>
              <a:gd name="connsiteX632" fmla="*/ 2377381 w 4999285"/>
              <a:gd name="connsiteY632" fmla="*/ 1576846 h 1624990"/>
              <a:gd name="connsiteX633" fmla="*/ 2387289 w 4999285"/>
              <a:gd name="connsiteY633" fmla="*/ 1579612 h 1624990"/>
              <a:gd name="connsiteX634" fmla="*/ 2397970 w 4999285"/>
              <a:gd name="connsiteY634" fmla="*/ 1574665 h 1624990"/>
              <a:gd name="connsiteX635" fmla="*/ 1935053 w 4999285"/>
              <a:gd name="connsiteY635" fmla="*/ 1574431 h 1624990"/>
              <a:gd name="connsiteX636" fmla="*/ 1933709 w 4999285"/>
              <a:gd name="connsiteY636" fmla="*/ 1574543 h 1624990"/>
              <a:gd name="connsiteX637" fmla="*/ 1934333 w 4999285"/>
              <a:gd name="connsiteY637" fmla="*/ 1574903 h 1624990"/>
              <a:gd name="connsiteX638" fmla="*/ 1935311 w 4999285"/>
              <a:gd name="connsiteY638" fmla="*/ 1574689 h 1624990"/>
              <a:gd name="connsiteX639" fmla="*/ 1665062 w 4999285"/>
              <a:gd name="connsiteY639" fmla="*/ 1573397 h 1624990"/>
              <a:gd name="connsiteX640" fmla="*/ 1656239 w 4999285"/>
              <a:gd name="connsiteY640" fmla="*/ 1577391 h 1624990"/>
              <a:gd name="connsiteX641" fmla="*/ 1661590 w 4999285"/>
              <a:gd name="connsiteY641" fmla="*/ 1579161 h 1624990"/>
              <a:gd name="connsiteX642" fmla="*/ 1675598 w 4999285"/>
              <a:gd name="connsiteY642" fmla="*/ 1578485 h 1624990"/>
              <a:gd name="connsiteX643" fmla="*/ 674533 w 4999285"/>
              <a:gd name="connsiteY643" fmla="*/ 1572651 h 1624990"/>
              <a:gd name="connsiteX644" fmla="*/ 669801 w 4999285"/>
              <a:gd name="connsiteY644" fmla="*/ 1572700 h 1624990"/>
              <a:gd name="connsiteX645" fmla="*/ 672115 w 4999285"/>
              <a:gd name="connsiteY645" fmla="*/ 1574034 h 1624990"/>
              <a:gd name="connsiteX646" fmla="*/ 1743217 w 4999285"/>
              <a:gd name="connsiteY646" fmla="*/ 1571811 h 1624990"/>
              <a:gd name="connsiteX647" fmla="*/ 1754336 w 4999285"/>
              <a:gd name="connsiteY647" fmla="*/ 1574145 h 1624990"/>
              <a:gd name="connsiteX648" fmla="*/ 1743368 w 4999285"/>
              <a:gd name="connsiteY648" fmla="*/ 1574928 h 1624990"/>
              <a:gd name="connsiteX649" fmla="*/ 1740035 w 4999285"/>
              <a:gd name="connsiteY649" fmla="*/ 1572548 h 1624990"/>
              <a:gd name="connsiteX650" fmla="*/ 3169591 w 4999285"/>
              <a:gd name="connsiteY650" fmla="*/ 1571472 h 1624990"/>
              <a:gd name="connsiteX651" fmla="*/ 3165027 w 4999285"/>
              <a:gd name="connsiteY651" fmla="*/ 1571597 h 1624990"/>
              <a:gd name="connsiteX652" fmla="*/ 3166118 w 4999285"/>
              <a:gd name="connsiteY652" fmla="*/ 1574077 h 1624990"/>
              <a:gd name="connsiteX653" fmla="*/ 1862793 w 4999285"/>
              <a:gd name="connsiteY653" fmla="*/ 1571443 h 1624990"/>
              <a:gd name="connsiteX654" fmla="*/ 1864996 w 4999285"/>
              <a:gd name="connsiteY654" fmla="*/ 1573776 h 1624990"/>
              <a:gd name="connsiteX655" fmla="*/ 1866388 w 4999285"/>
              <a:gd name="connsiteY655" fmla="*/ 1573923 h 1624990"/>
              <a:gd name="connsiteX656" fmla="*/ 1873832 w 4999285"/>
              <a:gd name="connsiteY656" fmla="*/ 1572204 h 1624990"/>
              <a:gd name="connsiteX657" fmla="*/ 595596 w 4999285"/>
              <a:gd name="connsiteY657" fmla="*/ 1571314 h 1624990"/>
              <a:gd name="connsiteX658" fmla="*/ 594068 w 4999285"/>
              <a:gd name="connsiteY658" fmla="*/ 1571667 h 1624990"/>
              <a:gd name="connsiteX659" fmla="*/ 595944 w 4999285"/>
              <a:gd name="connsiteY659" fmla="*/ 1571565 h 1624990"/>
              <a:gd name="connsiteX660" fmla="*/ 597834 w 4999285"/>
              <a:gd name="connsiteY660" fmla="*/ 1572929 h 1624990"/>
              <a:gd name="connsiteX661" fmla="*/ 600580 w 4999285"/>
              <a:gd name="connsiteY661" fmla="*/ 1572800 h 1624990"/>
              <a:gd name="connsiteX662" fmla="*/ 599244 w 4999285"/>
              <a:gd name="connsiteY662" fmla="*/ 1571386 h 1624990"/>
              <a:gd name="connsiteX663" fmla="*/ 595944 w 4999285"/>
              <a:gd name="connsiteY663" fmla="*/ 1571565 h 1624990"/>
              <a:gd name="connsiteX664" fmla="*/ 4721373 w 4999285"/>
              <a:gd name="connsiteY664" fmla="*/ 1571070 h 1624990"/>
              <a:gd name="connsiteX665" fmla="*/ 4715137 w 4999285"/>
              <a:gd name="connsiteY665" fmla="*/ 1576172 h 1624990"/>
              <a:gd name="connsiteX666" fmla="*/ 4685654 w 4999285"/>
              <a:gd name="connsiteY666" fmla="*/ 1582976 h 1624990"/>
              <a:gd name="connsiteX667" fmla="*/ 4680432 w 4999285"/>
              <a:gd name="connsiteY667" fmla="*/ 1580428 h 1624990"/>
              <a:gd name="connsiteX668" fmla="*/ 2365017 w 4999285"/>
              <a:gd name="connsiteY668" fmla="*/ 1571051 h 1624990"/>
              <a:gd name="connsiteX669" fmla="*/ 2357586 w 4999285"/>
              <a:gd name="connsiteY669" fmla="*/ 1571320 h 1624990"/>
              <a:gd name="connsiteX670" fmla="*/ 2359688 w 4999285"/>
              <a:gd name="connsiteY670" fmla="*/ 1571907 h 1624990"/>
              <a:gd name="connsiteX671" fmla="*/ 2366270 w 4999285"/>
              <a:gd name="connsiteY671" fmla="*/ 1571255 h 1624990"/>
              <a:gd name="connsiteX672" fmla="*/ 1120122 w 4999285"/>
              <a:gd name="connsiteY672" fmla="*/ 1570981 h 1624990"/>
              <a:gd name="connsiteX673" fmla="*/ 1110556 w 4999285"/>
              <a:gd name="connsiteY673" fmla="*/ 1573321 h 1624990"/>
              <a:gd name="connsiteX674" fmla="*/ 1120464 w 4999285"/>
              <a:gd name="connsiteY674" fmla="*/ 1576087 h 1624990"/>
              <a:gd name="connsiteX675" fmla="*/ 1131145 w 4999285"/>
              <a:gd name="connsiteY675" fmla="*/ 1571140 h 1624990"/>
              <a:gd name="connsiteX676" fmla="*/ 3194706 w 4999285"/>
              <a:gd name="connsiteY676" fmla="*/ 1570784 h 1624990"/>
              <a:gd name="connsiteX677" fmla="*/ 3186175 w 4999285"/>
              <a:gd name="connsiteY677" fmla="*/ 1571018 h 1624990"/>
              <a:gd name="connsiteX678" fmla="*/ 3189436 w 4999285"/>
              <a:gd name="connsiteY678" fmla="*/ 1571670 h 1624990"/>
              <a:gd name="connsiteX679" fmla="*/ 3196068 w 4999285"/>
              <a:gd name="connsiteY679" fmla="*/ 1575494 h 1624990"/>
              <a:gd name="connsiteX680" fmla="*/ 3199695 w 4999285"/>
              <a:gd name="connsiteY680" fmla="*/ 1575773 h 1624990"/>
              <a:gd name="connsiteX681" fmla="*/ 3106347 w 4999285"/>
              <a:gd name="connsiteY681" fmla="*/ 1570579 h 1624990"/>
              <a:gd name="connsiteX682" fmla="*/ 3091011 w 4999285"/>
              <a:gd name="connsiteY682" fmla="*/ 1571320 h 1624990"/>
              <a:gd name="connsiteX683" fmla="*/ 3089768 w 4999285"/>
              <a:gd name="connsiteY683" fmla="*/ 1572847 h 1624990"/>
              <a:gd name="connsiteX684" fmla="*/ 3095858 w 4999285"/>
              <a:gd name="connsiteY684" fmla="*/ 1573492 h 1624990"/>
              <a:gd name="connsiteX685" fmla="*/ 3112515 w 4999285"/>
              <a:gd name="connsiteY685" fmla="*/ 1573036 h 1624990"/>
              <a:gd name="connsiteX686" fmla="*/ 3112772 w 4999285"/>
              <a:gd name="connsiteY686" fmla="*/ 1572849 h 1624990"/>
              <a:gd name="connsiteX687" fmla="*/ 3112437 w 4999285"/>
              <a:gd name="connsiteY687" fmla="*/ 1572143 h 1624990"/>
              <a:gd name="connsiteX688" fmla="*/ 3112437 w 4999285"/>
              <a:gd name="connsiteY688" fmla="*/ 1572032 h 1624990"/>
              <a:gd name="connsiteX689" fmla="*/ 3112636 w 4999285"/>
              <a:gd name="connsiteY689" fmla="*/ 1572080 h 1624990"/>
              <a:gd name="connsiteX690" fmla="*/ 3112436 w 4999285"/>
              <a:gd name="connsiteY690" fmla="*/ 1571862 h 1624990"/>
              <a:gd name="connsiteX691" fmla="*/ 3112437 w 4999285"/>
              <a:gd name="connsiteY691" fmla="*/ 1572032 h 1624990"/>
              <a:gd name="connsiteX692" fmla="*/ 291333 w 4999285"/>
              <a:gd name="connsiteY692" fmla="*/ 1569188 h 1624990"/>
              <a:gd name="connsiteX693" fmla="*/ 308002 w 4999285"/>
              <a:gd name="connsiteY693" fmla="*/ 1581095 h 1624990"/>
              <a:gd name="connsiteX694" fmla="*/ 341339 w 4999285"/>
              <a:gd name="connsiteY694" fmla="*/ 1588238 h 1624990"/>
              <a:gd name="connsiteX695" fmla="*/ 341670 w 4999285"/>
              <a:gd name="connsiteY695" fmla="*/ 1588378 h 1624990"/>
              <a:gd name="connsiteX696" fmla="*/ 338958 w 4999285"/>
              <a:gd name="connsiteY696" fmla="*/ 1600145 h 1624990"/>
              <a:gd name="connsiteX697" fmla="*/ 262758 w 4999285"/>
              <a:gd name="connsiteY697" fmla="*/ 1612051 h 1624990"/>
              <a:gd name="connsiteX698" fmla="*/ 269902 w 4999285"/>
              <a:gd name="connsiteY698" fmla="*/ 1614432 h 1624990"/>
              <a:gd name="connsiteX699" fmla="*/ 303239 w 4999285"/>
              <a:gd name="connsiteY699" fmla="*/ 1616813 h 1624990"/>
              <a:gd name="connsiteX700" fmla="*/ 253233 w 4999285"/>
              <a:gd name="connsiteY700" fmla="*/ 1614432 h 1624990"/>
              <a:gd name="connsiteX701" fmla="*/ 198464 w 4999285"/>
              <a:gd name="connsiteY701" fmla="*/ 1595382 h 1624990"/>
              <a:gd name="connsiteX702" fmla="*/ 182621 w 4999285"/>
              <a:gd name="connsiteY702" fmla="*/ 1602642 h 1624990"/>
              <a:gd name="connsiteX703" fmla="*/ 189199 w 4999285"/>
              <a:gd name="connsiteY703" fmla="*/ 1613446 h 1624990"/>
              <a:gd name="connsiteX704" fmla="*/ 181515 w 4999285"/>
              <a:gd name="connsiteY704" fmla="*/ 1605512 h 1624990"/>
              <a:gd name="connsiteX705" fmla="*/ 165757 w 4999285"/>
              <a:gd name="connsiteY705" fmla="*/ 1590663 h 1624990"/>
              <a:gd name="connsiteX706" fmla="*/ 179572 w 4999285"/>
              <a:gd name="connsiteY706" fmla="*/ 1589469 h 1624990"/>
              <a:gd name="connsiteX707" fmla="*/ 184177 w 4999285"/>
              <a:gd name="connsiteY707" fmla="*/ 1590620 h 1624990"/>
              <a:gd name="connsiteX708" fmla="*/ 180486 w 4999285"/>
              <a:gd name="connsiteY708" fmla="*/ 1589390 h 1624990"/>
              <a:gd name="connsiteX709" fmla="*/ 185838 w 4999285"/>
              <a:gd name="connsiteY709" fmla="*/ 1588927 h 1624990"/>
              <a:gd name="connsiteX710" fmla="*/ 241327 w 4999285"/>
              <a:gd name="connsiteY710" fmla="*/ 1583476 h 1624990"/>
              <a:gd name="connsiteX711" fmla="*/ 246089 w 4999285"/>
              <a:gd name="connsiteY711" fmla="*/ 1576332 h 1624990"/>
              <a:gd name="connsiteX712" fmla="*/ 288952 w 4999285"/>
              <a:gd name="connsiteY712" fmla="*/ 1583476 h 1624990"/>
              <a:gd name="connsiteX713" fmla="*/ 303239 w 4999285"/>
              <a:gd name="connsiteY713" fmla="*/ 1581095 h 1624990"/>
              <a:gd name="connsiteX714" fmla="*/ 291333 w 4999285"/>
              <a:gd name="connsiteY714" fmla="*/ 1569188 h 1624990"/>
              <a:gd name="connsiteX715" fmla="*/ 3179185 w 4999285"/>
              <a:gd name="connsiteY715" fmla="*/ 1568997 h 1624990"/>
              <a:gd name="connsiteX716" fmla="*/ 3178353 w 4999285"/>
              <a:gd name="connsiteY716" fmla="*/ 1569120 h 1624990"/>
              <a:gd name="connsiteX717" fmla="*/ 3178494 w 4999285"/>
              <a:gd name="connsiteY717" fmla="*/ 1569482 h 1624990"/>
              <a:gd name="connsiteX718" fmla="*/ 3180157 w 4999285"/>
              <a:gd name="connsiteY718" fmla="*/ 1569815 h 1624990"/>
              <a:gd name="connsiteX719" fmla="*/ 409486 w 4999285"/>
              <a:gd name="connsiteY719" fmla="*/ 1568188 h 1624990"/>
              <a:gd name="connsiteX720" fmla="*/ 414059 w 4999285"/>
              <a:gd name="connsiteY720" fmla="*/ 1571455 h 1624990"/>
              <a:gd name="connsiteX721" fmla="*/ 422835 w 4999285"/>
              <a:gd name="connsiteY721" fmla="*/ 1571567 h 1624990"/>
              <a:gd name="connsiteX722" fmla="*/ 416959 w 4999285"/>
              <a:gd name="connsiteY722" fmla="*/ 1573526 h 1624990"/>
              <a:gd name="connsiteX723" fmla="*/ 417279 w 4999285"/>
              <a:gd name="connsiteY723" fmla="*/ 1573755 h 1624990"/>
              <a:gd name="connsiteX724" fmla="*/ 397227 w 4999285"/>
              <a:gd name="connsiteY724" fmla="*/ 1578926 h 1624990"/>
              <a:gd name="connsiteX725" fmla="*/ 392727 w 4999285"/>
              <a:gd name="connsiteY725" fmla="*/ 1575715 h 1624990"/>
              <a:gd name="connsiteX726" fmla="*/ 380617 w 4999285"/>
              <a:gd name="connsiteY726" fmla="*/ 1576646 h 1624990"/>
              <a:gd name="connsiteX727" fmla="*/ 380617 w 4999285"/>
              <a:gd name="connsiteY727" fmla="*/ 1571029 h 1624990"/>
              <a:gd name="connsiteX728" fmla="*/ 386259 w 4999285"/>
              <a:gd name="connsiteY728" fmla="*/ 1571101 h 1624990"/>
              <a:gd name="connsiteX729" fmla="*/ 385529 w 4999285"/>
              <a:gd name="connsiteY729" fmla="*/ 1570580 h 1624990"/>
              <a:gd name="connsiteX730" fmla="*/ 389782 w 4999285"/>
              <a:gd name="connsiteY730" fmla="*/ 1569596 h 1624990"/>
              <a:gd name="connsiteX731" fmla="*/ 1902766 w 4999285"/>
              <a:gd name="connsiteY731" fmla="*/ 1567947 h 1624990"/>
              <a:gd name="connsiteX732" fmla="*/ 1898202 w 4999285"/>
              <a:gd name="connsiteY732" fmla="*/ 1568072 h 1624990"/>
              <a:gd name="connsiteX733" fmla="*/ 1899293 w 4999285"/>
              <a:gd name="connsiteY733" fmla="*/ 1570552 h 1624990"/>
              <a:gd name="connsiteX734" fmla="*/ 3380729 w 4999285"/>
              <a:gd name="connsiteY734" fmla="*/ 1567545 h 1624990"/>
              <a:gd name="connsiteX735" fmla="*/ 3374679 w 4999285"/>
              <a:gd name="connsiteY735" fmla="*/ 1568755 h 1624990"/>
              <a:gd name="connsiteX736" fmla="*/ 3376581 w 4999285"/>
              <a:gd name="connsiteY736" fmla="*/ 1569026 h 1624990"/>
              <a:gd name="connsiteX737" fmla="*/ 1098192 w 4999285"/>
              <a:gd name="connsiteY737" fmla="*/ 1567526 h 1624990"/>
              <a:gd name="connsiteX738" fmla="*/ 1090761 w 4999285"/>
              <a:gd name="connsiteY738" fmla="*/ 1567795 h 1624990"/>
              <a:gd name="connsiteX739" fmla="*/ 1092863 w 4999285"/>
              <a:gd name="connsiteY739" fmla="*/ 1568382 h 1624990"/>
              <a:gd name="connsiteX740" fmla="*/ 1099445 w 4999285"/>
              <a:gd name="connsiteY740" fmla="*/ 1567730 h 1624990"/>
              <a:gd name="connsiteX741" fmla="*/ 604604 w 4999285"/>
              <a:gd name="connsiteY741" fmla="*/ 1567405 h 1624990"/>
              <a:gd name="connsiteX742" fmla="*/ 596149 w 4999285"/>
              <a:gd name="connsiteY742" fmla="*/ 1568110 h 1624990"/>
              <a:gd name="connsiteX743" fmla="*/ 597392 w 4999285"/>
              <a:gd name="connsiteY743" fmla="*/ 1569426 h 1624990"/>
              <a:gd name="connsiteX744" fmla="*/ 602306 w 4999285"/>
              <a:gd name="connsiteY744" fmla="*/ 1569765 h 1624990"/>
              <a:gd name="connsiteX745" fmla="*/ 610132 w 4999285"/>
              <a:gd name="connsiteY745" fmla="*/ 1567958 h 1624990"/>
              <a:gd name="connsiteX746" fmla="*/ 1927881 w 4999285"/>
              <a:gd name="connsiteY746" fmla="*/ 1567259 h 1624990"/>
              <a:gd name="connsiteX747" fmla="*/ 1919350 w 4999285"/>
              <a:gd name="connsiteY747" fmla="*/ 1567493 h 1624990"/>
              <a:gd name="connsiteX748" fmla="*/ 1922611 w 4999285"/>
              <a:gd name="connsiteY748" fmla="*/ 1568145 h 1624990"/>
              <a:gd name="connsiteX749" fmla="*/ 1929243 w 4999285"/>
              <a:gd name="connsiteY749" fmla="*/ 1571969 h 1624990"/>
              <a:gd name="connsiteX750" fmla="*/ 1932870 w 4999285"/>
              <a:gd name="connsiteY750" fmla="*/ 1572248 h 1624990"/>
              <a:gd name="connsiteX751" fmla="*/ 1839522 w 4999285"/>
              <a:gd name="connsiteY751" fmla="*/ 1567054 h 1624990"/>
              <a:gd name="connsiteX752" fmla="*/ 1824186 w 4999285"/>
              <a:gd name="connsiteY752" fmla="*/ 1567795 h 1624990"/>
              <a:gd name="connsiteX753" fmla="*/ 1822943 w 4999285"/>
              <a:gd name="connsiteY753" fmla="*/ 1569322 h 1624990"/>
              <a:gd name="connsiteX754" fmla="*/ 1829033 w 4999285"/>
              <a:gd name="connsiteY754" fmla="*/ 1569967 h 1624990"/>
              <a:gd name="connsiteX755" fmla="*/ 1845690 w 4999285"/>
              <a:gd name="connsiteY755" fmla="*/ 1569511 h 1624990"/>
              <a:gd name="connsiteX756" fmla="*/ 1845947 w 4999285"/>
              <a:gd name="connsiteY756" fmla="*/ 1569324 h 1624990"/>
              <a:gd name="connsiteX757" fmla="*/ 1845612 w 4999285"/>
              <a:gd name="connsiteY757" fmla="*/ 1568618 h 1624990"/>
              <a:gd name="connsiteX758" fmla="*/ 1845612 w 4999285"/>
              <a:gd name="connsiteY758" fmla="*/ 1568507 h 1624990"/>
              <a:gd name="connsiteX759" fmla="*/ 1845811 w 4999285"/>
              <a:gd name="connsiteY759" fmla="*/ 1568555 h 1624990"/>
              <a:gd name="connsiteX760" fmla="*/ 1845611 w 4999285"/>
              <a:gd name="connsiteY760" fmla="*/ 1568337 h 1624990"/>
              <a:gd name="connsiteX761" fmla="*/ 1845612 w 4999285"/>
              <a:gd name="connsiteY761" fmla="*/ 1568507 h 1624990"/>
              <a:gd name="connsiteX762" fmla="*/ 664029 w 4999285"/>
              <a:gd name="connsiteY762" fmla="*/ 1566708 h 1624990"/>
              <a:gd name="connsiteX763" fmla="*/ 660131 w 4999285"/>
              <a:gd name="connsiteY763" fmla="*/ 1567125 h 1624990"/>
              <a:gd name="connsiteX764" fmla="*/ 664754 w 4999285"/>
              <a:gd name="connsiteY764" fmla="*/ 1569790 h 1624990"/>
              <a:gd name="connsiteX765" fmla="*/ 666189 w 4999285"/>
              <a:gd name="connsiteY765" fmla="*/ 1569723 h 1624990"/>
              <a:gd name="connsiteX766" fmla="*/ 665458 w 4999285"/>
              <a:gd name="connsiteY766" fmla="*/ 1570196 h 1624990"/>
              <a:gd name="connsiteX767" fmla="*/ 667508 w 4999285"/>
              <a:gd name="connsiteY767" fmla="*/ 1571378 h 1624990"/>
              <a:gd name="connsiteX768" fmla="*/ 668486 w 4999285"/>
              <a:gd name="connsiteY768" fmla="*/ 1571164 h 1624990"/>
              <a:gd name="connsiteX769" fmla="*/ 667006 w 4999285"/>
              <a:gd name="connsiteY769" fmla="*/ 1569685 h 1624990"/>
              <a:gd name="connsiteX770" fmla="*/ 666189 w 4999285"/>
              <a:gd name="connsiteY770" fmla="*/ 1569723 h 1624990"/>
              <a:gd name="connsiteX771" fmla="*/ 666708 w 4999285"/>
              <a:gd name="connsiteY771" fmla="*/ 1569387 h 1624990"/>
              <a:gd name="connsiteX772" fmla="*/ 1912360 w 4999285"/>
              <a:gd name="connsiteY772" fmla="*/ 1565472 h 1624990"/>
              <a:gd name="connsiteX773" fmla="*/ 1911528 w 4999285"/>
              <a:gd name="connsiteY773" fmla="*/ 1565595 h 1624990"/>
              <a:gd name="connsiteX774" fmla="*/ 1911669 w 4999285"/>
              <a:gd name="connsiteY774" fmla="*/ 1565957 h 1624990"/>
              <a:gd name="connsiteX775" fmla="*/ 1913332 w 4999285"/>
              <a:gd name="connsiteY775" fmla="*/ 1566290 h 1624990"/>
              <a:gd name="connsiteX776" fmla="*/ 409335 w 4999285"/>
              <a:gd name="connsiteY776" fmla="*/ 1565071 h 1624990"/>
              <a:gd name="connsiteX777" fmla="*/ 420351 w 4999285"/>
              <a:gd name="connsiteY777" fmla="*/ 1566393 h 1624990"/>
              <a:gd name="connsiteX778" fmla="*/ 420454 w 4999285"/>
              <a:gd name="connsiteY778" fmla="*/ 1566805 h 1624990"/>
              <a:gd name="connsiteX779" fmla="*/ 420575 w 4999285"/>
              <a:gd name="connsiteY779" fmla="*/ 1566841 h 1624990"/>
              <a:gd name="connsiteX780" fmla="*/ 420454 w 4999285"/>
              <a:gd name="connsiteY780" fmla="*/ 1567405 h 1624990"/>
              <a:gd name="connsiteX781" fmla="*/ 409486 w 4999285"/>
              <a:gd name="connsiteY781" fmla="*/ 1568188 h 1624990"/>
              <a:gd name="connsiteX782" fmla="*/ 406153 w 4999285"/>
              <a:gd name="connsiteY782" fmla="*/ 1565808 h 1624990"/>
              <a:gd name="connsiteX783" fmla="*/ 3272715 w 4999285"/>
              <a:gd name="connsiteY783" fmla="*/ 1564488 h 1624990"/>
              <a:gd name="connsiteX784" fmla="*/ 3279344 w 4999285"/>
              <a:gd name="connsiteY784" fmla="*/ 1568465 h 1624990"/>
              <a:gd name="connsiteX785" fmla="*/ 3291036 w 4999285"/>
              <a:gd name="connsiteY785" fmla="*/ 1568145 h 1624990"/>
              <a:gd name="connsiteX786" fmla="*/ 3284002 w 4999285"/>
              <a:gd name="connsiteY786" fmla="*/ 1564758 h 1624990"/>
              <a:gd name="connsiteX787" fmla="*/ 2113904 w 4999285"/>
              <a:gd name="connsiteY787" fmla="*/ 1564020 h 1624990"/>
              <a:gd name="connsiteX788" fmla="*/ 2107854 w 4999285"/>
              <a:gd name="connsiteY788" fmla="*/ 1565230 h 1624990"/>
              <a:gd name="connsiteX789" fmla="*/ 2109756 w 4999285"/>
              <a:gd name="connsiteY789" fmla="*/ 1565501 h 1624990"/>
              <a:gd name="connsiteX790" fmla="*/ 3251429 w 4999285"/>
              <a:gd name="connsiteY790" fmla="*/ 1563978 h 1624990"/>
              <a:gd name="connsiteX791" fmla="*/ 3243060 w 4999285"/>
              <a:gd name="connsiteY791" fmla="*/ 1568254 h 1624990"/>
              <a:gd name="connsiteX792" fmla="*/ 3260273 w 4999285"/>
              <a:gd name="connsiteY792" fmla="*/ 1568988 h 1624990"/>
              <a:gd name="connsiteX793" fmla="*/ 3265166 w 4999285"/>
              <a:gd name="connsiteY793" fmla="*/ 1568854 h 1624990"/>
              <a:gd name="connsiteX794" fmla="*/ 3264405 w 4999285"/>
              <a:gd name="connsiteY794" fmla="*/ 1564289 h 1624990"/>
              <a:gd name="connsiteX795" fmla="*/ 3116411 w 4999285"/>
              <a:gd name="connsiteY795" fmla="*/ 1561795 h 1624990"/>
              <a:gd name="connsiteX796" fmla="*/ 3112426 w 4999285"/>
              <a:gd name="connsiteY796" fmla="*/ 1564732 h 1624990"/>
              <a:gd name="connsiteX797" fmla="*/ 3112434 w 4999285"/>
              <a:gd name="connsiteY797" fmla="*/ 1569910 h 1624990"/>
              <a:gd name="connsiteX798" fmla="*/ 3115128 w 4999285"/>
              <a:gd name="connsiteY798" fmla="*/ 1572171 h 1624990"/>
              <a:gd name="connsiteX799" fmla="*/ 3125936 w 4999285"/>
              <a:gd name="connsiteY799" fmla="*/ 1571070 h 1624990"/>
              <a:gd name="connsiteX800" fmla="*/ 3127407 w 4999285"/>
              <a:gd name="connsiteY800" fmla="*/ 1572628 h 1624990"/>
              <a:gd name="connsiteX801" fmla="*/ 3156709 w 4999285"/>
              <a:gd name="connsiteY801" fmla="*/ 1571825 h 1624990"/>
              <a:gd name="connsiteX802" fmla="*/ 3157079 w 4999285"/>
              <a:gd name="connsiteY802" fmla="*/ 1572266 h 1624990"/>
              <a:gd name="connsiteX803" fmla="*/ 3160819 w 4999285"/>
              <a:gd name="connsiteY803" fmla="*/ 1571713 h 1624990"/>
              <a:gd name="connsiteX804" fmla="*/ 3156709 w 4999285"/>
              <a:gd name="connsiteY804" fmla="*/ 1571825 h 1624990"/>
              <a:gd name="connsiteX805" fmla="*/ 3156553 w 4999285"/>
              <a:gd name="connsiteY805" fmla="*/ 1571639 h 1624990"/>
              <a:gd name="connsiteX806" fmla="*/ 3116411 w 4999285"/>
              <a:gd name="connsiteY806" fmla="*/ 1561795 h 1624990"/>
              <a:gd name="connsiteX807" fmla="*/ 511730 w 4999285"/>
              <a:gd name="connsiteY807" fmla="*/ 1561767 h 1624990"/>
              <a:gd name="connsiteX808" fmla="*/ 515513 w 4999285"/>
              <a:gd name="connsiteY808" fmla="*/ 1562669 h 1624990"/>
              <a:gd name="connsiteX809" fmla="*/ 512150 w 4999285"/>
              <a:gd name="connsiteY809" fmla="*/ 1562762 h 1624990"/>
              <a:gd name="connsiteX810" fmla="*/ 511730 w 4999285"/>
              <a:gd name="connsiteY810" fmla="*/ 1561878 h 1624990"/>
              <a:gd name="connsiteX811" fmla="*/ 556002 w 4999285"/>
              <a:gd name="connsiteY811" fmla="*/ 1561560 h 1624990"/>
              <a:gd name="connsiteX812" fmla="*/ 560478 w 4999285"/>
              <a:gd name="connsiteY812" fmla="*/ 1566880 h 1624990"/>
              <a:gd name="connsiteX813" fmla="*/ 522054 w 4999285"/>
              <a:gd name="connsiteY813" fmla="*/ 1564230 h 1624990"/>
              <a:gd name="connsiteX814" fmla="*/ 515513 w 4999285"/>
              <a:gd name="connsiteY814" fmla="*/ 1562669 h 1624990"/>
              <a:gd name="connsiteX815" fmla="*/ 2005890 w 4999285"/>
              <a:gd name="connsiteY815" fmla="*/ 1560963 h 1624990"/>
              <a:gd name="connsiteX816" fmla="*/ 2012519 w 4999285"/>
              <a:gd name="connsiteY816" fmla="*/ 1564941 h 1624990"/>
              <a:gd name="connsiteX817" fmla="*/ 2024211 w 4999285"/>
              <a:gd name="connsiteY817" fmla="*/ 1564620 h 1624990"/>
              <a:gd name="connsiteX818" fmla="*/ 2017177 w 4999285"/>
              <a:gd name="connsiteY818" fmla="*/ 1561233 h 1624990"/>
              <a:gd name="connsiteX819" fmla="*/ 3296343 w 4999285"/>
              <a:gd name="connsiteY819" fmla="*/ 1560459 h 1624990"/>
              <a:gd name="connsiteX820" fmla="*/ 3294923 w 4999285"/>
              <a:gd name="connsiteY820" fmla="*/ 1563216 h 1624990"/>
              <a:gd name="connsiteX821" fmla="*/ 3292621 w 4999285"/>
              <a:gd name="connsiteY821" fmla="*/ 1570368 h 1624990"/>
              <a:gd name="connsiteX822" fmla="*/ 3301049 w 4999285"/>
              <a:gd name="connsiteY822" fmla="*/ 1570727 h 1624990"/>
              <a:gd name="connsiteX823" fmla="*/ 3310086 w 4999285"/>
              <a:gd name="connsiteY823" fmla="*/ 1568145 h 1624990"/>
              <a:gd name="connsiteX824" fmla="*/ 3312241 w 4999285"/>
              <a:gd name="connsiteY824" fmla="*/ 1566817 h 1624990"/>
              <a:gd name="connsiteX825" fmla="*/ 1984604 w 4999285"/>
              <a:gd name="connsiteY825" fmla="*/ 1560453 h 1624990"/>
              <a:gd name="connsiteX826" fmla="*/ 1976235 w 4999285"/>
              <a:gd name="connsiteY826" fmla="*/ 1564729 h 1624990"/>
              <a:gd name="connsiteX827" fmla="*/ 1993448 w 4999285"/>
              <a:gd name="connsiteY827" fmla="*/ 1565463 h 1624990"/>
              <a:gd name="connsiteX828" fmla="*/ 1998341 w 4999285"/>
              <a:gd name="connsiteY828" fmla="*/ 1565329 h 1624990"/>
              <a:gd name="connsiteX829" fmla="*/ 1997580 w 4999285"/>
              <a:gd name="connsiteY829" fmla="*/ 1560764 h 1624990"/>
              <a:gd name="connsiteX830" fmla="*/ 3738711 w 4999285"/>
              <a:gd name="connsiteY830" fmla="*/ 1558970 h 1624990"/>
              <a:gd name="connsiteX831" fmla="*/ 3750513 w 4999285"/>
              <a:gd name="connsiteY831" fmla="*/ 1561254 h 1624990"/>
              <a:gd name="connsiteX832" fmla="*/ 3749257 w 4999285"/>
              <a:gd name="connsiteY832" fmla="*/ 1561381 h 1624990"/>
              <a:gd name="connsiteX833" fmla="*/ 774922 w 4999285"/>
              <a:gd name="connsiteY833" fmla="*/ 1558300 h 1624990"/>
              <a:gd name="connsiteX834" fmla="*/ 773972 w 4999285"/>
              <a:gd name="connsiteY834" fmla="*/ 1558490 h 1624990"/>
              <a:gd name="connsiteX835" fmla="*/ 775874 w 4999285"/>
              <a:gd name="connsiteY835" fmla="*/ 1558761 h 1624990"/>
              <a:gd name="connsiteX836" fmla="*/ 775980 w 4999285"/>
              <a:gd name="connsiteY836" fmla="*/ 1558723 h 1624990"/>
              <a:gd name="connsiteX837" fmla="*/ 1849586 w 4999285"/>
              <a:gd name="connsiteY837" fmla="*/ 1558270 h 1624990"/>
              <a:gd name="connsiteX838" fmla="*/ 1845601 w 4999285"/>
              <a:gd name="connsiteY838" fmla="*/ 1561207 h 1624990"/>
              <a:gd name="connsiteX839" fmla="*/ 1845609 w 4999285"/>
              <a:gd name="connsiteY839" fmla="*/ 1566385 h 1624990"/>
              <a:gd name="connsiteX840" fmla="*/ 1848303 w 4999285"/>
              <a:gd name="connsiteY840" fmla="*/ 1568646 h 1624990"/>
              <a:gd name="connsiteX841" fmla="*/ 1859111 w 4999285"/>
              <a:gd name="connsiteY841" fmla="*/ 1567545 h 1624990"/>
              <a:gd name="connsiteX842" fmla="*/ 1860582 w 4999285"/>
              <a:gd name="connsiteY842" fmla="*/ 1569103 h 1624990"/>
              <a:gd name="connsiteX843" fmla="*/ 1889884 w 4999285"/>
              <a:gd name="connsiteY843" fmla="*/ 1568300 h 1624990"/>
              <a:gd name="connsiteX844" fmla="*/ 1890254 w 4999285"/>
              <a:gd name="connsiteY844" fmla="*/ 1568741 h 1624990"/>
              <a:gd name="connsiteX845" fmla="*/ 1893994 w 4999285"/>
              <a:gd name="connsiteY845" fmla="*/ 1568188 h 1624990"/>
              <a:gd name="connsiteX846" fmla="*/ 1889884 w 4999285"/>
              <a:gd name="connsiteY846" fmla="*/ 1568300 h 1624990"/>
              <a:gd name="connsiteX847" fmla="*/ 1889728 w 4999285"/>
              <a:gd name="connsiteY847" fmla="*/ 1568114 h 1624990"/>
              <a:gd name="connsiteX848" fmla="*/ 1849586 w 4999285"/>
              <a:gd name="connsiteY848" fmla="*/ 1558270 h 1624990"/>
              <a:gd name="connsiteX849" fmla="*/ 577166 w 4999285"/>
              <a:gd name="connsiteY849" fmla="*/ 1557629 h 1624990"/>
              <a:gd name="connsiteX850" fmla="*/ 578464 w 4999285"/>
              <a:gd name="connsiteY850" fmla="*/ 1560945 h 1624990"/>
              <a:gd name="connsiteX851" fmla="*/ 576565 w 4999285"/>
              <a:gd name="connsiteY851" fmla="*/ 1560997 h 1624990"/>
              <a:gd name="connsiteX852" fmla="*/ 579423 w 4999285"/>
              <a:gd name="connsiteY852" fmla="*/ 1563396 h 1624990"/>
              <a:gd name="connsiteX853" fmla="*/ 578464 w 4999285"/>
              <a:gd name="connsiteY853" fmla="*/ 1560945 h 1624990"/>
              <a:gd name="connsiteX854" fmla="*/ 581125 w 4999285"/>
              <a:gd name="connsiteY854" fmla="*/ 1560872 h 1624990"/>
              <a:gd name="connsiteX855" fmla="*/ 586184 w 4999285"/>
              <a:gd name="connsiteY855" fmla="*/ 1564523 h 1624990"/>
              <a:gd name="connsiteX856" fmla="*/ 582379 w 4999285"/>
              <a:gd name="connsiteY856" fmla="*/ 1564230 h 1624990"/>
              <a:gd name="connsiteX857" fmla="*/ 581699 w 4999285"/>
              <a:gd name="connsiteY857" fmla="*/ 1565099 h 1624990"/>
              <a:gd name="connsiteX858" fmla="*/ 586328 w 4999285"/>
              <a:gd name="connsiteY858" fmla="*/ 1564627 h 1624990"/>
              <a:gd name="connsiteX859" fmla="*/ 586184 w 4999285"/>
              <a:gd name="connsiteY859" fmla="*/ 1564523 h 1624990"/>
              <a:gd name="connsiteX860" fmla="*/ 586847 w 4999285"/>
              <a:gd name="connsiteY860" fmla="*/ 1564574 h 1624990"/>
              <a:gd name="connsiteX861" fmla="*/ 592286 w 4999285"/>
              <a:gd name="connsiteY861" fmla="*/ 1564020 h 1624990"/>
              <a:gd name="connsiteX862" fmla="*/ 593276 w 4999285"/>
              <a:gd name="connsiteY862" fmla="*/ 1565069 h 1624990"/>
              <a:gd name="connsiteX863" fmla="*/ 615307 w 4999285"/>
              <a:gd name="connsiteY863" fmla="*/ 1566763 h 1624990"/>
              <a:gd name="connsiteX864" fmla="*/ 619479 w 4999285"/>
              <a:gd name="connsiteY864" fmla="*/ 1565800 h 1624990"/>
              <a:gd name="connsiteX865" fmla="*/ 631168 w 4999285"/>
              <a:gd name="connsiteY865" fmla="*/ 1564071 h 1624990"/>
              <a:gd name="connsiteX866" fmla="*/ 632468 w 4999285"/>
              <a:gd name="connsiteY866" fmla="*/ 1567027 h 1624990"/>
              <a:gd name="connsiteX867" fmla="*/ 637199 w 4999285"/>
              <a:gd name="connsiteY867" fmla="*/ 1563478 h 1624990"/>
              <a:gd name="connsiteX868" fmla="*/ 637100 w 4999285"/>
              <a:gd name="connsiteY868" fmla="*/ 1563194 h 1624990"/>
              <a:gd name="connsiteX869" fmla="*/ 631168 w 4999285"/>
              <a:gd name="connsiteY869" fmla="*/ 1564071 h 1624990"/>
              <a:gd name="connsiteX870" fmla="*/ 629182 w 4999285"/>
              <a:gd name="connsiteY870" fmla="*/ 1559556 h 1624990"/>
              <a:gd name="connsiteX871" fmla="*/ 581125 w 4999285"/>
              <a:gd name="connsiteY871" fmla="*/ 1560872 h 1624990"/>
              <a:gd name="connsiteX872" fmla="*/ 580409 w 4999285"/>
              <a:gd name="connsiteY872" fmla="*/ 1560356 h 1624990"/>
              <a:gd name="connsiteX873" fmla="*/ 577166 w 4999285"/>
              <a:gd name="connsiteY873" fmla="*/ 1557629 h 1624990"/>
              <a:gd name="connsiteX874" fmla="*/ 2029518 w 4999285"/>
              <a:gd name="connsiteY874" fmla="*/ 1556934 h 1624990"/>
              <a:gd name="connsiteX875" fmla="*/ 2028098 w 4999285"/>
              <a:gd name="connsiteY875" fmla="*/ 1559691 h 1624990"/>
              <a:gd name="connsiteX876" fmla="*/ 2025796 w 4999285"/>
              <a:gd name="connsiteY876" fmla="*/ 1566843 h 1624990"/>
              <a:gd name="connsiteX877" fmla="*/ 2034224 w 4999285"/>
              <a:gd name="connsiteY877" fmla="*/ 1567202 h 1624990"/>
              <a:gd name="connsiteX878" fmla="*/ 2043261 w 4999285"/>
              <a:gd name="connsiteY878" fmla="*/ 1564620 h 1624990"/>
              <a:gd name="connsiteX879" fmla="*/ 2045416 w 4999285"/>
              <a:gd name="connsiteY879" fmla="*/ 1563292 h 1624990"/>
              <a:gd name="connsiteX880" fmla="*/ 348896 w 4999285"/>
              <a:gd name="connsiteY880" fmla="*/ 1556689 h 1624990"/>
              <a:gd name="connsiteX881" fmla="*/ 346267 w 4999285"/>
              <a:gd name="connsiteY881" fmla="*/ 1587423 h 1624990"/>
              <a:gd name="connsiteX882" fmla="*/ 346922 w 4999285"/>
              <a:gd name="connsiteY882" fmla="*/ 1590589 h 1624990"/>
              <a:gd name="connsiteX883" fmla="*/ 341670 w 4999285"/>
              <a:gd name="connsiteY883" fmla="*/ 1588378 h 1624990"/>
              <a:gd name="connsiteX884" fmla="*/ 345333 w 4999285"/>
              <a:gd name="connsiteY884" fmla="*/ 1572484 h 1624990"/>
              <a:gd name="connsiteX885" fmla="*/ 348896 w 4999285"/>
              <a:gd name="connsiteY885" fmla="*/ 1556689 h 1624990"/>
              <a:gd name="connsiteX886" fmla="*/ 2471886 w 4999285"/>
              <a:gd name="connsiteY886" fmla="*/ 1555445 h 1624990"/>
              <a:gd name="connsiteX887" fmla="*/ 2483688 w 4999285"/>
              <a:gd name="connsiteY887" fmla="*/ 1557729 h 1624990"/>
              <a:gd name="connsiteX888" fmla="*/ 2482432 w 4999285"/>
              <a:gd name="connsiteY888" fmla="*/ 1557856 h 1624990"/>
              <a:gd name="connsiteX889" fmla="*/ 4838447 w 4999285"/>
              <a:gd name="connsiteY889" fmla="*/ 1555063 h 1624990"/>
              <a:gd name="connsiteX890" fmla="*/ 4835673 w 4999285"/>
              <a:gd name="connsiteY890" fmla="*/ 1556781 h 1624990"/>
              <a:gd name="connsiteX891" fmla="*/ 4830753 w 4999285"/>
              <a:gd name="connsiteY891" fmla="*/ 1558012 h 1624990"/>
              <a:gd name="connsiteX892" fmla="*/ 4829839 w 4999285"/>
              <a:gd name="connsiteY892" fmla="*/ 1557933 h 1624990"/>
              <a:gd name="connsiteX893" fmla="*/ 650722 w 4999285"/>
              <a:gd name="connsiteY893" fmla="*/ 1553713 h 1624990"/>
              <a:gd name="connsiteX894" fmla="*/ 640793 w 4999285"/>
              <a:gd name="connsiteY894" fmla="*/ 1558787 h 1624990"/>
              <a:gd name="connsiteX895" fmla="*/ 643238 w 4999285"/>
              <a:gd name="connsiteY895" fmla="*/ 1559171 h 1624990"/>
              <a:gd name="connsiteX896" fmla="*/ 690329 w 4999285"/>
              <a:gd name="connsiteY896" fmla="*/ 1557880 h 1624990"/>
              <a:gd name="connsiteX897" fmla="*/ 650722 w 4999285"/>
              <a:gd name="connsiteY897" fmla="*/ 1553713 h 1624990"/>
              <a:gd name="connsiteX898" fmla="*/ 1205061 w 4999285"/>
              <a:gd name="connsiteY898" fmla="*/ 1551920 h 1624990"/>
              <a:gd name="connsiteX899" fmla="*/ 1216863 w 4999285"/>
              <a:gd name="connsiteY899" fmla="*/ 1554204 h 1624990"/>
              <a:gd name="connsiteX900" fmla="*/ 1215607 w 4999285"/>
              <a:gd name="connsiteY900" fmla="*/ 1554331 h 1624990"/>
              <a:gd name="connsiteX901" fmla="*/ 515704 w 4999285"/>
              <a:gd name="connsiteY901" fmla="*/ 1551530 h 1624990"/>
              <a:gd name="connsiteX902" fmla="*/ 511719 w 4999285"/>
              <a:gd name="connsiteY902" fmla="*/ 1554467 h 1624990"/>
              <a:gd name="connsiteX903" fmla="*/ 511730 w 4999285"/>
              <a:gd name="connsiteY903" fmla="*/ 1561767 h 1624990"/>
              <a:gd name="connsiteX904" fmla="*/ 505640 w 4999285"/>
              <a:gd name="connsiteY904" fmla="*/ 1560314 h 1624990"/>
              <a:gd name="connsiteX905" fmla="*/ 490304 w 4999285"/>
              <a:gd name="connsiteY905" fmla="*/ 1561055 h 1624990"/>
              <a:gd name="connsiteX906" fmla="*/ 489061 w 4999285"/>
              <a:gd name="connsiteY906" fmla="*/ 1562582 h 1624990"/>
              <a:gd name="connsiteX907" fmla="*/ 495151 w 4999285"/>
              <a:gd name="connsiteY907" fmla="*/ 1563227 h 1624990"/>
              <a:gd name="connsiteX908" fmla="*/ 512150 w 4999285"/>
              <a:gd name="connsiteY908" fmla="*/ 1562762 h 1624990"/>
              <a:gd name="connsiteX909" fmla="*/ 513283 w 4999285"/>
              <a:gd name="connsiteY909" fmla="*/ 1565147 h 1624990"/>
              <a:gd name="connsiteX910" fmla="*/ 551422 w 4999285"/>
              <a:gd name="connsiteY910" fmla="*/ 1569186 h 1624990"/>
              <a:gd name="connsiteX911" fmla="*/ 549521 w 4999285"/>
              <a:gd name="connsiteY911" fmla="*/ 1571065 h 1624990"/>
              <a:gd name="connsiteX912" fmla="*/ 563659 w 4999285"/>
              <a:gd name="connsiteY912" fmla="*/ 1570661 h 1624990"/>
              <a:gd name="connsiteX913" fmla="*/ 566534 w 4999285"/>
              <a:gd name="connsiteY913" fmla="*/ 1574079 h 1624990"/>
              <a:gd name="connsiteX914" fmla="*/ 562622 w 4999285"/>
              <a:gd name="connsiteY914" fmla="*/ 1574580 h 1624990"/>
              <a:gd name="connsiteX915" fmla="*/ 566792 w 4999285"/>
              <a:gd name="connsiteY915" fmla="*/ 1574385 h 1624990"/>
              <a:gd name="connsiteX916" fmla="*/ 566534 w 4999285"/>
              <a:gd name="connsiteY916" fmla="*/ 1574079 h 1624990"/>
              <a:gd name="connsiteX917" fmla="*/ 569092 w 4999285"/>
              <a:gd name="connsiteY917" fmla="*/ 1573752 h 1624990"/>
              <a:gd name="connsiteX918" fmla="*/ 568473 w 4999285"/>
              <a:gd name="connsiteY918" fmla="*/ 1573545 h 1624990"/>
              <a:gd name="connsiteX919" fmla="*/ 573331 w 4999285"/>
              <a:gd name="connsiteY919" fmla="*/ 1570011 h 1624990"/>
              <a:gd name="connsiteX920" fmla="*/ 566504 w 4999285"/>
              <a:gd name="connsiteY920" fmla="*/ 1570580 h 1624990"/>
              <a:gd name="connsiteX921" fmla="*/ 563659 w 4999285"/>
              <a:gd name="connsiteY921" fmla="*/ 1570661 h 1624990"/>
              <a:gd name="connsiteX922" fmla="*/ 560478 w 4999285"/>
              <a:gd name="connsiteY922" fmla="*/ 1566880 h 1624990"/>
              <a:gd name="connsiteX923" fmla="*/ 576151 w 4999285"/>
              <a:gd name="connsiteY923" fmla="*/ 1567961 h 1624990"/>
              <a:gd name="connsiteX924" fmla="*/ 579464 w 4999285"/>
              <a:gd name="connsiteY924" fmla="*/ 1565551 h 1624990"/>
              <a:gd name="connsiteX925" fmla="*/ 575320 w 4999285"/>
              <a:gd name="connsiteY925" fmla="*/ 1561031 h 1624990"/>
              <a:gd name="connsiteX926" fmla="*/ 556002 w 4999285"/>
              <a:gd name="connsiteY926" fmla="*/ 1561560 h 1624990"/>
              <a:gd name="connsiteX927" fmla="*/ 555846 w 4999285"/>
              <a:gd name="connsiteY927" fmla="*/ 1561374 h 1624990"/>
              <a:gd name="connsiteX928" fmla="*/ 515704 w 4999285"/>
              <a:gd name="connsiteY928" fmla="*/ 1551530 h 1624990"/>
              <a:gd name="connsiteX929" fmla="*/ 4460084 w 4999285"/>
              <a:gd name="connsiteY929" fmla="*/ 1546044 h 1624990"/>
              <a:gd name="connsiteX930" fmla="*/ 4461182 w 4999285"/>
              <a:gd name="connsiteY930" fmla="*/ 1546077 h 1624990"/>
              <a:gd name="connsiteX931" fmla="*/ 4449767 w 4999285"/>
              <a:gd name="connsiteY931" fmla="*/ 1546215 h 1624990"/>
              <a:gd name="connsiteX932" fmla="*/ 4460084 w 4999285"/>
              <a:gd name="connsiteY932" fmla="*/ 1546044 h 1624990"/>
              <a:gd name="connsiteX933" fmla="*/ 128122 w 4999285"/>
              <a:gd name="connsiteY933" fmla="*/ 1545840 h 1624990"/>
              <a:gd name="connsiteX934" fmla="*/ 129003 w 4999285"/>
              <a:gd name="connsiteY934" fmla="*/ 1545968 h 1624990"/>
              <a:gd name="connsiteX935" fmla="*/ 129242 w 4999285"/>
              <a:gd name="connsiteY935" fmla="*/ 1547437 h 1624990"/>
              <a:gd name="connsiteX936" fmla="*/ 131789 w 4999285"/>
              <a:gd name="connsiteY936" fmla="*/ 1564426 h 1624990"/>
              <a:gd name="connsiteX937" fmla="*/ 134613 w 4999285"/>
              <a:gd name="connsiteY937" fmla="*/ 1546783 h 1624990"/>
              <a:gd name="connsiteX938" fmla="*/ 137160 w 4999285"/>
              <a:gd name="connsiteY938" fmla="*/ 1547153 h 1624990"/>
              <a:gd name="connsiteX939" fmla="*/ 137533 w 4999285"/>
              <a:gd name="connsiteY939" fmla="*/ 1553007 h 1624990"/>
              <a:gd name="connsiteX940" fmla="*/ 143696 w 4999285"/>
              <a:gd name="connsiteY940" fmla="*/ 1569188 h 1624990"/>
              <a:gd name="connsiteX941" fmla="*/ 153221 w 4999285"/>
              <a:gd name="connsiteY941" fmla="*/ 1554901 h 1624990"/>
              <a:gd name="connsiteX942" fmla="*/ 196083 w 4999285"/>
              <a:gd name="connsiteY942" fmla="*/ 1578713 h 1624990"/>
              <a:gd name="connsiteX943" fmla="*/ 167508 w 4999285"/>
              <a:gd name="connsiteY943" fmla="*/ 1569188 h 1624990"/>
              <a:gd name="connsiteX944" fmla="*/ 157983 w 4999285"/>
              <a:gd name="connsiteY944" fmla="*/ 1571570 h 1624990"/>
              <a:gd name="connsiteX945" fmla="*/ 164494 w 4999285"/>
              <a:gd name="connsiteY945" fmla="*/ 1581948 h 1624990"/>
              <a:gd name="connsiteX946" fmla="*/ 171878 w 4999285"/>
              <a:gd name="connsiteY946" fmla="*/ 1586520 h 1624990"/>
              <a:gd name="connsiteX947" fmla="*/ 155602 w 4999285"/>
              <a:gd name="connsiteY947" fmla="*/ 1581095 h 1624990"/>
              <a:gd name="connsiteX948" fmla="*/ 165757 w 4999285"/>
              <a:gd name="connsiteY948" fmla="*/ 1590663 h 1624990"/>
              <a:gd name="connsiteX949" fmla="*/ 158155 w 4999285"/>
              <a:gd name="connsiteY949" fmla="*/ 1591321 h 1624990"/>
              <a:gd name="connsiteX950" fmla="*/ 112739 w 4999285"/>
              <a:gd name="connsiteY950" fmla="*/ 1578713 h 1624990"/>
              <a:gd name="connsiteX951" fmla="*/ 126341 w 4999285"/>
              <a:gd name="connsiteY951" fmla="*/ 1549740 h 1624990"/>
              <a:gd name="connsiteX952" fmla="*/ 128715 w 4999285"/>
              <a:gd name="connsiteY952" fmla="*/ 1544198 h 1624990"/>
              <a:gd name="connsiteX953" fmla="*/ 128756 w 4999285"/>
              <a:gd name="connsiteY953" fmla="*/ 1544452 h 1624990"/>
              <a:gd name="connsiteX954" fmla="*/ 128122 w 4999285"/>
              <a:gd name="connsiteY954" fmla="*/ 1545840 h 1624990"/>
              <a:gd name="connsiteX955" fmla="*/ 126930 w 4999285"/>
              <a:gd name="connsiteY955" fmla="*/ 1545666 h 1624990"/>
              <a:gd name="connsiteX956" fmla="*/ 126583 w 4999285"/>
              <a:gd name="connsiteY956" fmla="*/ 1545417 h 1624990"/>
              <a:gd name="connsiteX957" fmla="*/ 136897 w 4999285"/>
              <a:gd name="connsiteY957" fmla="*/ 1543029 h 1624990"/>
              <a:gd name="connsiteX958" fmla="*/ 153221 w 4999285"/>
              <a:gd name="connsiteY958" fmla="*/ 1554901 h 1624990"/>
              <a:gd name="connsiteX959" fmla="*/ 141314 w 4999285"/>
              <a:gd name="connsiteY959" fmla="*/ 1547757 h 1624990"/>
              <a:gd name="connsiteX960" fmla="*/ 137160 w 4999285"/>
              <a:gd name="connsiteY960" fmla="*/ 1547153 h 1624990"/>
              <a:gd name="connsiteX961" fmla="*/ 3193259 w 4999285"/>
              <a:gd name="connsiteY961" fmla="*/ 1542519 h 1624990"/>
              <a:gd name="connsiteX962" fmla="*/ 3193397 w 4999285"/>
              <a:gd name="connsiteY962" fmla="*/ 1542563 h 1624990"/>
              <a:gd name="connsiteX963" fmla="*/ 3182942 w 4999285"/>
              <a:gd name="connsiteY963" fmla="*/ 1542690 h 1624990"/>
              <a:gd name="connsiteX964" fmla="*/ 3193259 w 4999285"/>
              <a:gd name="connsiteY964" fmla="*/ 1542519 h 1624990"/>
              <a:gd name="connsiteX965" fmla="*/ 4616714 w 4999285"/>
              <a:gd name="connsiteY965" fmla="*/ 1539767 h 1624990"/>
              <a:gd name="connsiteX966" fmla="*/ 4634061 w 4999285"/>
              <a:gd name="connsiteY966" fmla="*/ 1543095 h 1624990"/>
              <a:gd name="connsiteX967" fmla="*/ 4596409 w 4999285"/>
              <a:gd name="connsiteY967" fmla="*/ 1543752 h 1624990"/>
              <a:gd name="connsiteX968" fmla="*/ 4599136 w 4999285"/>
              <a:gd name="connsiteY968" fmla="*/ 1543095 h 1624990"/>
              <a:gd name="connsiteX969" fmla="*/ 4616714 w 4999285"/>
              <a:gd name="connsiteY969" fmla="*/ 1539767 h 1624990"/>
              <a:gd name="connsiteX970" fmla="*/ 1926434 w 4999285"/>
              <a:gd name="connsiteY970" fmla="*/ 1538994 h 1624990"/>
              <a:gd name="connsiteX971" fmla="*/ 1926507 w 4999285"/>
              <a:gd name="connsiteY971" fmla="*/ 1539017 h 1624990"/>
              <a:gd name="connsiteX972" fmla="*/ 1912631 w 4999285"/>
              <a:gd name="connsiteY972" fmla="*/ 1539148 h 1624990"/>
              <a:gd name="connsiteX973" fmla="*/ 1926434 w 4999285"/>
              <a:gd name="connsiteY973" fmla="*/ 1538994 h 1624990"/>
              <a:gd name="connsiteX974" fmla="*/ 4718992 w 4999285"/>
              <a:gd name="connsiteY974" fmla="*/ 1537731 h 1624990"/>
              <a:gd name="connsiteX975" fmla="*/ 4707086 w 4999285"/>
              <a:gd name="connsiteY975" fmla="*/ 1549638 h 1624990"/>
              <a:gd name="connsiteX976" fmla="*/ 4721373 w 4999285"/>
              <a:gd name="connsiteY976" fmla="*/ 1552019 h 1624990"/>
              <a:gd name="connsiteX977" fmla="*/ 4764236 w 4999285"/>
              <a:gd name="connsiteY977" fmla="*/ 1544875 h 1624990"/>
              <a:gd name="connsiteX978" fmla="*/ 4765502 w 4999285"/>
              <a:gd name="connsiteY978" fmla="*/ 1546775 h 1624990"/>
              <a:gd name="connsiteX979" fmla="*/ 4778523 w 4999285"/>
              <a:gd name="connsiteY979" fmla="*/ 1544876 h 1624990"/>
              <a:gd name="connsiteX980" fmla="*/ 4774442 w 4999285"/>
              <a:gd name="connsiteY980" fmla="*/ 1546469 h 1624990"/>
              <a:gd name="connsiteX981" fmla="*/ 4766613 w 4999285"/>
              <a:gd name="connsiteY981" fmla="*/ 1548441 h 1624990"/>
              <a:gd name="connsiteX982" fmla="*/ 4768998 w 4999285"/>
              <a:gd name="connsiteY982" fmla="*/ 1552019 h 1624990"/>
              <a:gd name="connsiteX983" fmla="*/ 4824487 w 4999285"/>
              <a:gd name="connsiteY983" fmla="*/ 1557470 h 1624990"/>
              <a:gd name="connsiteX984" fmla="*/ 4829839 w 4999285"/>
              <a:gd name="connsiteY984" fmla="*/ 1557933 h 1624990"/>
              <a:gd name="connsiteX985" fmla="*/ 4826148 w 4999285"/>
              <a:gd name="connsiteY985" fmla="*/ 1559163 h 1624990"/>
              <a:gd name="connsiteX986" fmla="*/ 4830753 w 4999285"/>
              <a:gd name="connsiteY986" fmla="*/ 1558012 h 1624990"/>
              <a:gd name="connsiteX987" fmla="*/ 4844568 w 4999285"/>
              <a:gd name="connsiteY987" fmla="*/ 1559206 h 1624990"/>
              <a:gd name="connsiteX988" fmla="*/ 4828810 w 4999285"/>
              <a:gd name="connsiteY988" fmla="*/ 1574055 h 1624990"/>
              <a:gd name="connsiteX989" fmla="*/ 4821126 w 4999285"/>
              <a:gd name="connsiteY989" fmla="*/ 1581989 h 1624990"/>
              <a:gd name="connsiteX990" fmla="*/ 4827704 w 4999285"/>
              <a:gd name="connsiteY990" fmla="*/ 1571185 h 1624990"/>
              <a:gd name="connsiteX991" fmla="*/ 4811861 w 4999285"/>
              <a:gd name="connsiteY991" fmla="*/ 1563925 h 1624990"/>
              <a:gd name="connsiteX992" fmla="*/ 4757092 w 4999285"/>
              <a:gd name="connsiteY992" fmla="*/ 1582975 h 1624990"/>
              <a:gd name="connsiteX993" fmla="*/ 4765440 w 4999285"/>
              <a:gd name="connsiteY993" fmla="*/ 1593229 h 1624990"/>
              <a:gd name="connsiteX994" fmla="*/ 4725512 w 4999285"/>
              <a:gd name="connsiteY994" fmla="*/ 1587842 h 1624990"/>
              <a:gd name="connsiteX995" fmla="*/ 4721373 w 4999285"/>
              <a:gd name="connsiteY995" fmla="*/ 1590120 h 1624990"/>
              <a:gd name="connsiteX996" fmla="*/ 4719656 w 4999285"/>
              <a:gd name="connsiteY996" fmla="*/ 1587052 h 1624990"/>
              <a:gd name="connsiteX997" fmla="*/ 4708076 w 4999285"/>
              <a:gd name="connsiteY997" fmla="*/ 1585490 h 1624990"/>
              <a:gd name="connsiteX998" fmla="*/ 4706635 w 4999285"/>
              <a:gd name="connsiteY998" fmla="*/ 1586406 h 1624990"/>
              <a:gd name="connsiteX999" fmla="*/ 4688036 w 4999285"/>
              <a:gd name="connsiteY999" fmla="*/ 1597264 h 1624990"/>
              <a:gd name="connsiteX1000" fmla="*/ 4695179 w 4999285"/>
              <a:gd name="connsiteY1000" fmla="*/ 1592501 h 1624990"/>
              <a:gd name="connsiteX1001" fmla="*/ 4715137 w 4999285"/>
              <a:gd name="connsiteY1001" fmla="*/ 1576172 h 1624990"/>
              <a:gd name="connsiteX1002" fmla="*/ 4716611 w 4999285"/>
              <a:gd name="connsiteY1002" fmla="*/ 1575832 h 1624990"/>
              <a:gd name="connsiteX1003" fmla="*/ 4717401 w 4999285"/>
              <a:gd name="connsiteY1003" fmla="*/ 1580778 h 1624990"/>
              <a:gd name="connsiteX1004" fmla="*/ 4713635 w 4999285"/>
              <a:gd name="connsiteY1004" fmla="*/ 1581951 h 1624990"/>
              <a:gd name="connsiteX1005" fmla="*/ 4708437 w 4999285"/>
              <a:gd name="connsiteY1005" fmla="*/ 1585260 h 1624990"/>
              <a:gd name="connsiteX1006" fmla="*/ 4718260 w 4999285"/>
              <a:gd name="connsiteY1006" fmla="*/ 1584558 h 1624990"/>
              <a:gd name="connsiteX1007" fmla="*/ 4717903 w 4999285"/>
              <a:gd name="connsiteY1007" fmla="*/ 1583920 h 1624990"/>
              <a:gd name="connsiteX1008" fmla="*/ 4717401 w 4999285"/>
              <a:gd name="connsiteY1008" fmla="*/ 1580778 h 1624990"/>
              <a:gd name="connsiteX1009" fmla="*/ 4733279 w 4999285"/>
              <a:gd name="connsiteY1009" fmla="*/ 1575832 h 1624990"/>
              <a:gd name="connsiteX1010" fmla="*/ 4730393 w 4999285"/>
              <a:gd name="connsiteY1010" fmla="*/ 1583691 h 1624990"/>
              <a:gd name="connsiteX1011" fmla="*/ 4740423 w 4999285"/>
              <a:gd name="connsiteY1011" fmla="*/ 1582975 h 1624990"/>
              <a:gd name="connsiteX1012" fmla="*/ 4747567 w 4999285"/>
              <a:gd name="connsiteY1012" fmla="*/ 1580594 h 1624990"/>
              <a:gd name="connsiteX1013" fmla="*/ 4709219 w 4999285"/>
              <a:gd name="connsiteY1013" fmla="*/ 1568897 h 1624990"/>
              <a:gd name="connsiteX1014" fmla="*/ 4696525 w 4999285"/>
              <a:gd name="connsiteY1014" fmla="*/ 1568827 h 1624990"/>
              <a:gd name="connsiteX1015" fmla="*/ 4678511 w 4999285"/>
              <a:gd name="connsiteY1015" fmla="*/ 1575832 h 1624990"/>
              <a:gd name="connsiteX1016" fmla="*/ 4679044 w 4999285"/>
              <a:gd name="connsiteY1016" fmla="*/ 1577643 h 1624990"/>
              <a:gd name="connsiteX1017" fmla="*/ 4681686 w 4999285"/>
              <a:gd name="connsiteY1017" fmla="*/ 1578020 h 1624990"/>
              <a:gd name="connsiteX1018" fmla="*/ 4679161 w 4999285"/>
              <a:gd name="connsiteY1018" fmla="*/ 1578039 h 1624990"/>
              <a:gd name="connsiteX1019" fmla="*/ 4679769 w 4999285"/>
              <a:gd name="connsiteY1019" fmla="*/ 1580104 h 1624990"/>
              <a:gd name="connsiteX1020" fmla="*/ 4680432 w 4999285"/>
              <a:gd name="connsiteY1020" fmla="*/ 1580428 h 1624990"/>
              <a:gd name="connsiteX1021" fmla="*/ 4653108 w 4999285"/>
              <a:gd name="connsiteY1021" fmla="*/ 1586673 h 1624990"/>
              <a:gd name="connsiteX1022" fmla="*/ 4664223 w 4999285"/>
              <a:gd name="connsiteY1022" fmla="*/ 1582976 h 1624990"/>
              <a:gd name="connsiteX1023" fmla="*/ 4641026 w 4999285"/>
              <a:gd name="connsiteY1023" fmla="*/ 1585633 h 1624990"/>
              <a:gd name="connsiteX1024" fmla="*/ 4646761 w 4999285"/>
              <a:gd name="connsiteY1024" fmla="*/ 1587545 h 1624990"/>
              <a:gd name="connsiteX1025" fmla="*/ 4646552 w 4999285"/>
              <a:gd name="connsiteY1025" fmla="*/ 1588172 h 1624990"/>
              <a:gd name="connsiteX1026" fmla="*/ 4653108 w 4999285"/>
              <a:gd name="connsiteY1026" fmla="*/ 1586673 h 1624990"/>
              <a:gd name="connsiteX1027" fmla="*/ 4651211 w 4999285"/>
              <a:gd name="connsiteY1027" fmla="*/ 1587304 h 1624990"/>
              <a:gd name="connsiteX1028" fmla="*/ 4646506 w 4999285"/>
              <a:gd name="connsiteY1028" fmla="*/ 1588309 h 1624990"/>
              <a:gd name="connsiteX1029" fmla="*/ 4644495 w 4999285"/>
              <a:gd name="connsiteY1029" fmla="*/ 1594342 h 1624990"/>
              <a:gd name="connsiteX1030" fmla="*/ 4624192 w 4999285"/>
              <a:gd name="connsiteY1030" fmla="*/ 1595394 h 1624990"/>
              <a:gd name="connsiteX1031" fmla="*/ 4620417 w 4999285"/>
              <a:gd name="connsiteY1031" fmla="*/ 1596043 h 1624990"/>
              <a:gd name="connsiteX1032" fmla="*/ 4580725 w 4999285"/>
              <a:gd name="connsiteY1032" fmla="*/ 1593055 h 1624990"/>
              <a:gd name="connsiteX1033" fmla="*/ 4554662 w 4999285"/>
              <a:gd name="connsiteY1033" fmla="*/ 1590109 h 1624990"/>
              <a:gd name="connsiteX1034" fmla="*/ 4555360 w 4999285"/>
              <a:gd name="connsiteY1034" fmla="*/ 1587533 h 1624990"/>
              <a:gd name="connsiteX1035" fmla="*/ 4544488 w 4999285"/>
              <a:gd name="connsiteY1035" fmla="*/ 1588959 h 1624990"/>
              <a:gd name="connsiteX1036" fmla="*/ 4554662 w 4999285"/>
              <a:gd name="connsiteY1036" fmla="*/ 1590109 h 1624990"/>
              <a:gd name="connsiteX1037" fmla="*/ 4553449 w 4999285"/>
              <a:gd name="connsiteY1037" fmla="*/ 1594587 h 1624990"/>
              <a:gd name="connsiteX1038" fmla="*/ 4551511 w 4999285"/>
              <a:gd name="connsiteY1038" fmla="*/ 1600245 h 1624990"/>
              <a:gd name="connsiteX1039" fmla="*/ 4521198 w 4999285"/>
              <a:gd name="connsiteY1039" fmla="*/ 1593126 h 1624990"/>
              <a:gd name="connsiteX1040" fmla="*/ 4512360 w 4999285"/>
              <a:gd name="connsiteY1040" fmla="*/ 1589612 h 1624990"/>
              <a:gd name="connsiteX1041" fmla="*/ 4499173 w 4999285"/>
              <a:gd name="connsiteY1041" fmla="*/ 1591785 h 1624990"/>
              <a:gd name="connsiteX1042" fmla="*/ 4488709 w 4999285"/>
              <a:gd name="connsiteY1042" fmla="*/ 1589924 h 1624990"/>
              <a:gd name="connsiteX1043" fmla="*/ 4469706 w 4999285"/>
              <a:gd name="connsiteY1043" fmla="*/ 1589850 h 1624990"/>
              <a:gd name="connsiteX1044" fmla="*/ 4475311 w 4999285"/>
              <a:gd name="connsiteY1044" fmla="*/ 1593895 h 1624990"/>
              <a:gd name="connsiteX1045" fmla="*/ 4475125 w 4999285"/>
              <a:gd name="connsiteY1045" fmla="*/ 1593962 h 1624990"/>
              <a:gd name="connsiteX1046" fmla="*/ 4491948 w 4999285"/>
              <a:gd name="connsiteY1046" fmla="*/ 1592975 h 1624990"/>
              <a:gd name="connsiteX1047" fmla="*/ 4499173 w 4999285"/>
              <a:gd name="connsiteY1047" fmla="*/ 1591785 h 1624990"/>
              <a:gd name="connsiteX1048" fmla="*/ 4516586 w 4999285"/>
              <a:gd name="connsiteY1048" fmla="*/ 1594882 h 1624990"/>
              <a:gd name="connsiteX1049" fmla="*/ 4488011 w 4999285"/>
              <a:gd name="connsiteY1049" fmla="*/ 1618695 h 1624990"/>
              <a:gd name="connsiteX1050" fmla="*/ 4454673 w 4999285"/>
              <a:gd name="connsiteY1050" fmla="*/ 1606789 h 1624990"/>
              <a:gd name="connsiteX1051" fmla="*/ 4444541 w 4999285"/>
              <a:gd name="connsiteY1051" fmla="*/ 1604947 h 1624990"/>
              <a:gd name="connsiteX1052" fmla="*/ 4440700 w 4999285"/>
              <a:gd name="connsiteY1052" fmla="*/ 1606326 h 1624990"/>
              <a:gd name="connsiteX1053" fmla="*/ 4405461 w 4999285"/>
              <a:gd name="connsiteY1053" fmla="*/ 1616120 h 1624990"/>
              <a:gd name="connsiteX1054" fmla="*/ 4376886 w 4999285"/>
              <a:gd name="connsiteY1054" fmla="*/ 1609770 h 1624990"/>
              <a:gd name="connsiteX1055" fmla="*/ 4390721 w 4999285"/>
              <a:gd name="connsiteY1055" fmla="*/ 1596592 h 1624990"/>
              <a:gd name="connsiteX1056" fmla="*/ 4394104 w 4999285"/>
              <a:gd name="connsiteY1056" fmla="*/ 1595650 h 1624990"/>
              <a:gd name="connsiteX1057" fmla="*/ 4359423 w 4999285"/>
              <a:gd name="connsiteY1057" fmla="*/ 1599645 h 1624990"/>
              <a:gd name="connsiteX1058" fmla="*/ 4341127 w 4999285"/>
              <a:gd name="connsiteY1058" fmla="*/ 1598536 h 1624990"/>
              <a:gd name="connsiteX1059" fmla="*/ 4335611 w 4999285"/>
              <a:gd name="connsiteY1059" fmla="*/ 1609770 h 1624990"/>
              <a:gd name="connsiteX1060" fmla="*/ 4330458 w 4999285"/>
              <a:gd name="connsiteY1060" fmla="*/ 1597889 h 1624990"/>
              <a:gd name="connsiteX1061" fmla="*/ 4305046 w 4999285"/>
              <a:gd name="connsiteY1061" fmla="*/ 1596349 h 1624990"/>
              <a:gd name="connsiteX1062" fmla="*/ 4328310 w 4999285"/>
              <a:gd name="connsiteY1062" fmla="*/ 1592937 h 1624990"/>
              <a:gd name="connsiteX1063" fmla="*/ 4327525 w 4999285"/>
              <a:gd name="connsiteY1063" fmla="*/ 1591125 h 1624990"/>
              <a:gd name="connsiteX1064" fmla="*/ 4327447 w 4999285"/>
              <a:gd name="connsiteY1064" fmla="*/ 1591009 h 1624990"/>
              <a:gd name="connsiteX1065" fmla="*/ 4322182 w 4999285"/>
              <a:gd name="connsiteY1065" fmla="*/ 1590791 h 1624990"/>
              <a:gd name="connsiteX1066" fmla="*/ 4315884 w 4999285"/>
              <a:gd name="connsiteY1066" fmla="*/ 1588914 h 1624990"/>
              <a:gd name="connsiteX1067" fmla="*/ 4313785 w 4999285"/>
              <a:gd name="connsiteY1067" fmla="*/ 1589323 h 1624990"/>
              <a:gd name="connsiteX1068" fmla="*/ 4314635 w 4999285"/>
              <a:gd name="connsiteY1068" fmla="*/ 1588541 h 1624990"/>
              <a:gd name="connsiteX1069" fmla="*/ 4288107 w 4999285"/>
              <a:gd name="connsiteY1069" fmla="*/ 1580631 h 1624990"/>
              <a:gd name="connsiteX1070" fmla="*/ 4288195 w 4999285"/>
              <a:gd name="connsiteY1070" fmla="*/ 1580221 h 1624990"/>
              <a:gd name="connsiteX1071" fmla="*/ 4287883 w 4999285"/>
              <a:gd name="connsiteY1071" fmla="*/ 1580183 h 1624990"/>
              <a:gd name="connsiteX1072" fmla="*/ 4286861 w 4999285"/>
              <a:gd name="connsiteY1072" fmla="*/ 1576084 h 1624990"/>
              <a:gd name="connsiteX1073" fmla="*/ 4262586 w 4999285"/>
              <a:gd name="connsiteY1073" fmla="*/ 1571670 h 1624990"/>
              <a:gd name="connsiteX1074" fmla="*/ 4273685 w 4999285"/>
              <a:gd name="connsiteY1074" fmla="*/ 1579598 h 1624990"/>
              <a:gd name="connsiteX1075" fmla="*/ 4257314 w 4999285"/>
              <a:gd name="connsiteY1075" fmla="*/ 1583386 h 1624990"/>
              <a:gd name="connsiteX1076" fmla="*/ 4243536 w 4999285"/>
              <a:gd name="connsiteY1076" fmla="*/ 1584370 h 1624990"/>
              <a:gd name="connsiteX1077" fmla="*/ 4242687 w 4999285"/>
              <a:gd name="connsiteY1077" fmla="*/ 1584750 h 1624990"/>
              <a:gd name="connsiteX1078" fmla="*/ 4253791 w 4999285"/>
              <a:gd name="connsiteY1078" fmla="*/ 1584891 h 1624990"/>
              <a:gd name="connsiteX1079" fmla="*/ 4253061 w 4999285"/>
              <a:gd name="connsiteY1079" fmla="*/ 1584370 h 1624990"/>
              <a:gd name="connsiteX1080" fmla="*/ 4257314 w 4999285"/>
              <a:gd name="connsiteY1080" fmla="*/ 1583386 h 1624990"/>
              <a:gd name="connsiteX1081" fmla="*/ 4277018 w 4999285"/>
              <a:gd name="connsiteY1081" fmla="*/ 1581978 h 1624990"/>
              <a:gd name="connsiteX1082" fmla="*/ 4281591 w 4999285"/>
              <a:gd name="connsiteY1082" fmla="*/ 1585245 h 1624990"/>
              <a:gd name="connsiteX1083" fmla="*/ 4290367 w 4999285"/>
              <a:gd name="connsiteY1083" fmla="*/ 1585357 h 1624990"/>
              <a:gd name="connsiteX1084" fmla="*/ 4284491 w 4999285"/>
              <a:gd name="connsiteY1084" fmla="*/ 1587316 h 1624990"/>
              <a:gd name="connsiteX1085" fmla="*/ 4284811 w 4999285"/>
              <a:gd name="connsiteY1085" fmla="*/ 1587545 h 1624990"/>
              <a:gd name="connsiteX1086" fmla="*/ 4264759 w 4999285"/>
              <a:gd name="connsiteY1086" fmla="*/ 1592716 h 1624990"/>
              <a:gd name="connsiteX1087" fmla="*/ 4260259 w 4999285"/>
              <a:gd name="connsiteY1087" fmla="*/ 1589505 h 1624990"/>
              <a:gd name="connsiteX1088" fmla="*/ 4226211 w 4999285"/>
              <a:gd name="connsiteY1088" fmla="*/ 1592124 h 1624990"/>
              <a:gd name="connsiteX1089" fmla="*/ 4225433 w 4999285"/>
              <a:gd name="connsiteY1089" fmla="*/ 1592472 h 1624990"/>
              <a:gd name="connsiteX1090" fmla="*/ 4232618 w 4999285"/>
              <a:gd name="connsiteY1090" fmla="*/ 1593180 h 1624990"/>
              <a:gd name="connsiteX1091" fmla="*/ 4237979 w 4999285"/>
              <a:gd name="connsiteY1091" fmla="*/ 1592501 h 1624990"/>
              <a:gd name="connsiteX1092" fmla="*/ 4280842 w 4999285"/>
              <a:gd name="connsiteY1092" fmla="*/ 1594882 h 1624990"/>
              <a:gd name="connsiteX1093" fmla="*/ 4283393 w 4999285"/>
              <a:gd name="connsiteY1093" fmla="*/ 1595037 h 1624990"/>
              <a:gd name="connsiteX1094" fmla="*/ 4297513 w 4999285"/>
              <a:gd name="connsiteY1094" fmla="*/ 1592492 h 1624990"/>
              <a:gd name="connsiteX1095" fmla="*/ 4313785 w 4999285"/>
              <a:gd name="connsiteY1095" fmla="*/ 1589323 h 1624990"/>
              <a:gd name="connsiteX1096" fmla="*/ 4311085 w 4999285"/>
              <a:gd name="connsiteY1096" fmla="*/ 1591803 h 1624990"/>
              <a:gd name="connsiteX1097" fmla="*/ 4302385 w 4999285"/>
              <a:gd name="connsiteY1097" fmla="*/ 1596188 h 1624990"/>
              <a:gd name="connsiteX1098" fmla="*/ 4305046 w 4999285"/>
              <a:gd name="connsiteY1098" fmla="*/ 1596349 h 1624990"/>
              <a:gd name="connsiteX1099" fmla="*/ 4300842 w 4999285"/>
              <a:gd name="connsiteY1099" fmla="*/ 1596966 h 1624990"/>
              <a:gd name="connsiteX1100" fmla="*/ 4294336 w 4999285"/>
              <a:gd name="connsiteY1100" fmla="*/ 1600245 h 1624990"/>
              <a:gd name="connsiteX1101" fmla="*/ 4284832 w 4999285"/>
              <a:gd name="connsiteY1101" fmla="*/ 1599314 h 1624990"/>
              <a:gd name="connsiteX1102" fmla="*/ 4168923 w 4999285"/>
              <a:gd name="connsiteY1102" fmla="*/ 1616314 h 1624990"/>
              <a:gd name="connsiteX1103" fmla="*/ 4115080 w 4999285"/>
              <a:gd name="connsiteY1103" fmla="*/ 1624697 h 1624990"/>
              <a:gd name="connsiteX1104" fmla="*/ 4099867 w 4999285"/>
              <a:gd name="connsiteY1104" fmla="*/ 1618695 h 1624990"/>
              <a:gd name="connsiteX1105" fmla="*/ 4108019 w 4999285"/>
              <a:gd name="connsiteY1105" fmla="*/ 1603228 h 1624990"/>
              <a:gd name="connsiteX1106" fmla="*/ 4119425 w 4999285"/>
              <a:gd name="connsiteY1106" fmla="*/ 1597805 h 1624990"/>
              <a:gd name="connsiteX1107" fmla="*/ 4129230 w 4999285"/>
              <a:gd name="connsiteY1107" fmla="*/ 1599742 h 1624990"/>
              <a:gd name="connsiteX1108" fmla="*/ 4137967 w 4999285"/>
              <a:gd name="connsiteY1108" fmla="*/ 1599645 h 1624990"/>
              <a:gd name="connsiteX1109" fmla="*/ 4128442 w 4999285"/>
              <a:gd name="connsiteY1109" fmla="*/ 1594882 h 1624990"/>
              <a:gd name="connsiteX1110" fmla="*/ 4126698 w 4999285"/>
              <a:gd name="connsiteY1110" fmla="*/ 1594346 h 1624990"/>
              <a:gd name="connsiteX1111" fmla="*/ 4134143 w 4999285"/>
              <a:gd name="connsiteY1111" fmla="*/ 1590806 h 1624990"/>
              <a:gd name="connsiteX1112" fmla="*/ 4131322 w 4999285"/>
              <a:gd name="connsiteY1112" fmla="*/ 1590776 h 1624990"/>
              <a:gd name="connsiteX1113" fmla="*/ 4120499 w 4999285"/>
              <a:gd name="connsiteY1113" fmla="*/ 1592441 h 1624990"/>
              <a:gd name="connsiteX1114" fmla="*/ 4119107 w 4999285"/>
              <a:gd name="connsiteY1114" fmla="*/ 1592013 h 1624990"/>
              <a:gd name="connsiteX1115" fmla="*/ 4088580 w 4999285"/>
              <a:gd name="connsiteY1115" fmla="*/ 1597689 h 1624990"/>
              <a:gd name="connsiteX1116" fmla="*/ 4081611 w 4999285"/>
              <a:gd name="connsiteY1116" fmla="*/ 1590720 h 1624990"/>
              <a:gd name="connsiteX1117" fmla="*/ 4060586 w 4999285"/>
              <a:gd name="connsiteY1117" fmla="*/ 1588384 h 1624990"/>
              <a:gd name="connsiteX1118" fmla="*/ 4057465 w 4999285"/>
              <a:gd name="connsiteY1118" fmla="*/ 1590412 h 1624990"/>
              <a:gd name="connsiteX1119" fmla="*/ 4039730 w 4999285"/>
              <a:gd name="connsiteY1119" fmla="*/ 1601001 h 1624990"/>
              <a:gd name="connsiteX1120" fmla="*/ 4061372 w 4999285"/>
              <a:gd name="connsiteY1120" fmla="*/ 1607366 h 1624990"/>
              <a:gd name="connsiteX1121" fmla="*/ 4060026 w 4999285"/>
              <a:gd name="connsiteY1121" fmla="*/ 1607877 h 1624990"/>
              <a:gd name="connsiteX1122" fmla="*/ 4037896 w 4999285"/>
              <a:gd name="connsiteY1122" fmla="*/ 1602096 h 1624990"/>
              <a:gd name="connsiteX1123" fmla="*/ 4026048 w 4999285"/>
              <a:gd name="connsiteY1123" fmla="*/ 1609170 h 1624990"/>
              <a:gd name="connsiteX1124" fmla="*/ 4022927 w 4999285"/>
              <a:gd name="connsiteY1124" fmla="*/ 1602918 h 1624990"/>
              <a:gd name="connsiteX1125" fmla="*/ 4023128 w 4999285"/>
              <a:gd name="connsiteY1125" fmla="*/ 1599436 h 1624990"/>
              <a:gd name="connsiteX1126" fmla="*/ 4012638 w 4999285"/>
              <a:gd name="connsiteY1126" fmla="*/ 1598332 h 1624990"/>
              <a:gd name="connsiteX1127" fmla="*/ 4005312 w 4999285"/>
              <a:gd name="connsiteY1127" fmla="*/ 1603787 h 1624990"/>
              <a:gd name="connsiteX1128" fmla="*/ 3985567 w 4999285"/>
              <a:gd name="connsiteY1128" fmla="*/ 1611551 h 1624990"/>
              <a:gd name="connsiteX1129" fmla="*/ 3980786 w 4999285"/>
              <a:gd name="connsiteY1129" fmla="*/ 1599859 h 1624990"/>
              <a:gd name="connsiteX1130" fmla="*/ 3980249 w 4999285"/>
              <a:gd name="connsiteY1130" fmla="*/ 1594923 h 1624990"/>
              <a:gd name="connsiteX1131" fmla="*/ 3970486 w 4999285"/>
              <a:gd name="connsiteY1131" fmla="*/ 1593895 h 1624990"/>
              <a:gd name="connsiteX1132" fmla="*/ 3959168 w 4999285"/>
              <a:gd name="connsiteY1132" fmla="*/ 1594983 h 1624990"/>
              <a:gd name="connsiteX1133" fmla="*/ 3945086 w 4999285"/>
              <a:gd name="connsiteY1133" fmla="*/ 1606789 h 1624990"/>
              <a:gd name="connsiteX1134" fmla="*/ 3943967 w 4999285"/>
              <a:gd name="connsiteY1134" fmla="*/ 1597486 h 1624990"/>
              <a:gd name="connsiteX1135" fmla="*/ 3943586 w 4999285"/>
              <a:gd name="connsiteY1135" fmla="*/ 1596717 h 1624990"/>
              <a:gd name="connsiteX1136" fmla="*/ 3941911 w 4999285"/>
              <a:gd name="connsiteY1136" fmla="*/ 1603420 h 1624990"/>
              <a:gd name="connsiteX1137" fmla="*/ 3933026 w 4999285"/>
              <a:gd name="connsiteY1137" fmla="*/ 1597497 h 1624990"/>
              <a:gd name="connsiteX1138" fmla="*/ 3943475 w 4999285"/>
              <a:gd name="connsiteY1138" fmla="*/ 1596492 h 1624990"/>
              <a:gd name="connsiteX1139" fmla="*/ 3940323 w 4999285"/>
              <a:gd name="connsiteY1139" fmla="*/ 1590120 h 1624990"/>
              <a:gd name="connsiteX1140" fmla="*/ 3925225 w 4999285"/>
              <a:gd name="connsiteY1140" fmla="*/ 1586892 h 1624990"/>
              <a:gd name="connsiteX1141" fmla="*/ 3922817 w 4999285"/>
              <a:gd name="connsiteY1141" fmla="*/ 1586659 h 1624990"/>
              <a:gd name="connsiteX1142" fmla="*/ 3922861 w 4999285"/>
              <a:gd name="connsiteY1142" fmla="*/ 1590720 h 1624990"/>
              <a:gd name="connsiteX1143" fmla="*/ 3933026 w 4999285"/>
              <a:gd name="connsiteY1143" fmla="*/ 1597497 h 1624990"/>
              <a:gd name="connsiteX1144" fmla="*/ 3906776 w 4999285"/>
              <a:gd name="connsiteY1144" fmla="*/ 1600021 h 1624990"/>
              <a:gd name="connsiteX1145" fmla="*/ 3903406 w 4999285"/>
              <a:gd name="connsiteY1145" fmla="*/ 1594863 h 1624990"/>
              <a:gd name="connsiteX1146" fmla="*/ 3902420 w 4999285"/>
              <a:gd name="connsiteY1146" fmla="*/ 1587010 h 1624990"/>
              <a:gd name="connsiteX1147" fmla="*/ 3909037 w 4999285"/>
              <a:gd name="connsiteY1147" fmla="*/ 1585028 h 1624990"/>
              <a:gd name="connsiteX1148" fmla="*/ 3903321 w 4999285"/>
              <a:gd name="connsiteY1148" fmla="*/ 1579313 h 1624990"/>
              <a:gd name="connsiteX1149" fmla="*/ 3901670 w 4999285"/>
              <a:gd name="connsiteY1149" fmla="*/ 1581045 h 1624990"/>
              <a:gd name="connsiteX1150" fmla="*/ 3902420 w 4999285"/>
              <a:gd name="connsiteY1150" fmla="*/ 1587010 h 1624990"/>
              <a:gd name="connsiteX1151" fmla="*/ 3900636 w 4999285"/>
              <a:gd name="connsiteY1151" fmla="*/ 1587545 h 1624990"/>
              <a:gd name="connsiteX1152" fmla="*/ 3889003 w 4999285"/>
              <a:gd name="connsiteY1152" fmla="*/ 1582892 h 1624990"/>
              <a:gd name="connsiteX1153" fmla="*/ 3882185 w 4999285"/>
              <a:gd name="connsiteY1153" fmla="*/ 1585304 h 1624990"/>
              <a:gd name="connsiteX1154" fmla="*/ 3861742 w 4999285"/>
              <a:gd name="connsiteY1154" fmla="*/ 1590120 h 1624990"/>
              <a:gd name="connsiteX1155" fmla="*/ 3853224 w 4999285"/>
              <a:gd name="connsiteY1155" fmla="*/ 1589512 h 1624990"/>
              <a:gd name="connsiteX1156" fmla="*/ 3859361 w 4999285"/>
              <a:gd name="connsiteY1156" fmla="*/ 1593895 h 1624990"/>
              <a:gd name="connsiteX1157" fmla="*/ 3866910 w 4999285"/>
              <a:gd name="connsiteY1157" fmla="*/ 1599941 h 1624990"/>
              <a:gd name="connsiteX1158" fmla="*/ 3874523 w 4999285"/>
              <a:gd name="connsiteY1158" fmla="*/ 1603122 h 1624990"/>
              <a:gd name="connsiteX1159" fmla="*/ 3805386 w 4999285"/>
              <a:gd name="connsiteY1159" fmla="*/ 1609770 h 1624990"/>
              <a:gd name="connsiteX1160" fmla="*/ 3795861 w 4999285"/>
              <a:gd name="connsiteY1160" fmla="*/ 1616120 h 1624990"/>
              <a:gd name="connsiteX1161" fmla="*/ 3805386 w 4999285"/>
              <a:gd name="connsiteY1161" fmla="*/ 1603420 h 1624990"/>
              <a:gd name="connsiteX1162" fmla="*/ 3817757 w 4999285"/>
              <a:gd name="connsiteY1162" fmla="*/ 1592842 h 1624990"/>
              <a:gd name="connsiteX1163" fmla="*/ 3818132 w 4999285"/>
              <a:gd name="connsiteY1163" fmla="*/ 1592625 h 1624990"/>
              <a:gd name="connsiteX1164" fmla="*/ 3787248 w 4999285"/>
              <a:gd name="connsiteY1164" fmla="*/ 1587995 h 1624990"/>
              <a:gd name="connsiteX1165" fmla="*/ 3783161 w 4999285"/>
              <a:gd name="connsiteY1165" fmla="*/ 1590720 h 1624990"/>
              <a:gd name="connsiteX1166" fmla="*/ 3778938 w 4999285"/>
              <a:gd name="connsiteY1166" fmla="*/ 1586682 h 1624990"/>
              <a:gd name="connsiteX1167" fmla="*/ 3763056 w 4999285"/>
              <a:gd name="connsiteY1167" fmla="*/ 1584141 h 1624990"/>
              <a:gd name="connsiteX1168" fmla="*/ 3757761 w 4999285"/>
              <a:gd name="connsiteY1168" fmla="*/ 1587545 h 1624990"/>
              <a:gd name="connsiteX1169" fmla="*/ 3745061 w 4999285"/>
              <a:gd name="connsiteY1169" fmla="*/ 1590720 h 1624990"/>
              <a:gd name="connsiteX1170" fmla="*/ 3726394 w 4999285"/>
              <a:gd name="connsiteY1170" fmla="*/ 1578275 h 1624990"/>
              <a:gd name="connsiteX1171" fmla="*/ 3726011 w 4999285"/>
              <a:gd name="connsiteY1171" fmla="*/ 1578214 h 1624990"/>
              <a:gd name="connsiteX1172" fmla="*/ 3718867 w 4999285"/>
              <a:gd name="connsiteY1172" fmla="*/ 1580595 h 1624990"/>
              <a:gd name="connsiteX1173" fmla="*/ 3717574 w 4999285"/>
              <a:gd name="connsiteY1173" fmla="*/ 1572395 h 1624990"/>
              <a:gd name="connsiteX1174" fmla="*/ 3709768 w 4999285"/>
              <a:gd name="connsiteY1174" fmla="*/ 1567191 h 1624990"/>
              <a:gd name="connsiteX1175" fmla="*/ 3704708 w 4999285"/>
              <a:gd name="connsiteY1175" fmla="*/ 1567692 h 1624990"/>
              <a:gd name="connsiteX1176" fmla="*/ 3708337 w 4999285"/>
              <a:gd name="connsiteY1176" fmla="*/ 1566238 h 1624990"/>
              <a:gd name="connsiteX1177" fmla="*/ 3706961 w 4999285"/>
              <a:gd name="connsiteY1177" fmla="*/ 1565320 h 1624990"/>
              <a:gd name="connsiteX1178" fmla="*/ 3706928 w 4999285"/>
              <a:gd name="connsiteY1178" fmla="*/ 1565284 h 1624990"/>
              <a:gd name="connsiteX1179" fmla="*/ 3710136 w 4999285"/>
              <a:gd name="connsiteY1179" fmla="*/ 1565320 h 1624990"/>
              <a:gd name="connsiteX1180" fmla="*/ 3710791 w 4999285"/>
              <a:gd name="connsiteY1180" fmla="*/ 1565254 h 1624990"/>
              <a:gd name="connsiteX1181" fmla="*/ 3714104 w 4999285"/>
              <a:gd name="connsiteY1181" fmla="*/ 1563926 h 1624990"/>
              <a:gd name="connsiteX1182" fmla="*/ 3714576 w 4999285"/>
              <a:gd name="connsiteY1182" fmla="*/ 1564873 h 1624990"/>
              <a:gd name="connsiteX1183" fmla="*/ 3749257 w 4999285"/>
              <a:gd name="connsiteY1183" fmla="*/ 1561381 h 1624990"/>
              <a:gd name="connsiteX1184" fmla="*/ 3755064 w 4999285"/>
              <a:gd name="connsiteY1184" fmla="*/ 1562708 h 1624990"/>
              <a:gd name="connsiteX1185" fmla="*/ 3757022 w 4999285"/>
              <a:gd name="connsiteY1185" fmla="*/ 1562514 h 1624990"/>
              <a:gd name="connsiteX1186" fmla="*/ 3750513 w 4999285"/>
              <a:gd name="connsiteY1186" fmla="*/ 1561254 h 1624990"/>
              <a:gd name="connsiteX1187" fmla="*/ 3771271 w 4999285"/>
              <a:gd name="connsiteY1187" fmla="*/ 1559164 h 1624990"/>
              <a:gd name="connsiteX1188" fmla="*/ 3789970 w 4999285"/>
              <a:gd name="connsiteY1188" fmla="*/ 1559181 h 1624990"/>
              <a:gd name="connsiteX1189" fmla="*/ 3790488 w 4999285"/>
              <a:gd name="connsiteY1189" fmla="*/ 1559202 h 1624990"/>
              <a:gd name="connsiteX1190" fmla="*/ 3844774 w 4999285"/>
              <a:gd name="connsiteY1190" fmla="*/ 1553828 h 1624990"/>
              <a:gd name="connsiteX1191" fmla="*/ 4202261 w 4999285"/>
              <a:gd name="connsiteY1191" fmla="*/ 1540114 h 1624990"/>
              <a:gd name="connsiteX1192" fmla="*/ 4252007 w 4999285"/>
              <a:gd name="connsiteY1192" fmla="*/ 1545391 h 1624990"/>
              <a:gd name="connsiteX1193" fmla="*/ 4305911 w 4999285"/>
              <a:gd name="connsiteY1193" fmla="*/ 1552915 h 1624990"/>
              <a:gd name="connsiteX1194" fmla="*/ 4405461 w 4999285"/>
              <a:gd name="connsiteY1194" fmla="*/ 1549445 h 1624990"/>
              <a:gd name="connsiteX1195" fmla="*/ 4465564 w 4999285"/>
              <a:gd name="connsiteY1195" fmla="*/ 1546206 h 1624990"/>
              <a:gd name="connsiteX1196" fmla="*/ 4461182 w 4999285"/>
              <a:gd name="connsiteY1196" fmla="*/ 1546077 h 1624990"/>
              <a:gd name="connsiteX1197" fmla="*/ 4468052 w 4999285"/>
              <a:gd name="connsiteY1197" fmla="*/ 1545993 h 1624990"/>
              <a:gd name="connsiteX1198" fmla="*/ 4596409 w 4999285"/>
              <a:gd name="connsiteY1198" fmla="*/ 1543752 h 1624990"/>
              <a:gd name="connsiteX1199" fmla="*/ 4584957 w 4999285"/>
              <a:gd name="connsiteY1199" fmla="*/ 1546513 h 1624990"/>
              <a:gd name="connsiteX1200" fmla="*/ 4567386 w 4999285"/>
              <a:gd name="connsiteY1200" fmla="*/ 1555795 h 1624990"/>
              <a:gd name="connsiteX1201" fmla="*/ 4561748 w 4999285"/>
              <a:gd name="connsiteY1201" fmla="*/ 1566741 h 1624990"/>
              <a:gd name="connsiteX1202" fmla="*/ 4558465 w 4999285"/>
              <a:gd name="connsiteY1202" fmla="*/ 1576940 h 1624990"/>
              <a:gd name="connsiteX1203" fmla="*/ 4554686 w 4999285"/>
              <a:gd name="connsiteY1203" fmla="*/ 1578020 h 1624990"/>
              <a:gd name="connsiteX1204" fmla="*/ 4551920 w 4999285"/>
              <a:gd name="connsiteY1204" fmla="*/ 1578316 h 1624990"/>
              <a:gd name="connsiteX1205" fmla="*/ 4547208 w 4999285"/>
              <a:gd name="connsiteY1205" fmla="*/ 1582548 h 1624990"/>
              <a:gd name="connsiteX1206" fmla="*/ 4545161 w 4999285"/>
              <a:gd name="connsiteY1206" fmla="*/ 1582976 h 1624990"/>
              <a:gd name="connsiteX1207" fmla="*/ 4533721 w 4999285"/>
              <a:gd name="connsiteY1207" fmla="*/ 1583513 h 1624990"/>
              <a:gd name="connsiteX1208" fmla="*/ 4539728 w 4999285"/>
              <a:gd name="connsiteY1208" fmla="*/ 1579623 h 1624990"/>
              <a:gd name="connsiteX1209" fmla="*/ 4520090 w 4999285"/>
              <a:gd name="connsiteY1209" fmla="*/ 1581726 h 1624990"/>
              <a:gd name="connsiteX1210" fmla="*/ 4503886 w 4999285"/>
              <a:gd name="connsiteY1210" fmla="*/ 1574845 h 1624990"/>
              <a:gd name="connsiteX1211" fmla="*/ 4507393 w 4999285"/>
              <a:gd name="connsiteY1211" fmla="*/ 1573053 h 1624990"/>
              <a:gd name="connsiteX1212" fmla="*/ 4557861 w 4999285"/>
              <a:gd name="connsiteY1212" fmla="*/ 1571670 h 1624990"/>
              <a:gd name="connsiteX1213" fmla="*/ 4518254 w 4999285"/>
              <a:gd name="connsiteY1213" fmla="*/ 1567503 h 1624990"/>
              <a:gd name="connsiteX1214" fmla="*/ 4507393 w 4999285"/>
              <a:gd name="connsiteY1214" fmla="*/ 1573053 h 1624990"/>
              <a:gd name="connsiteX1215" fmla="*/ 4448657 w 4999285"/>
              <a:gd name="connsiteY1215" fmla="*/ 1574662 h 1624990"/>
              <a:gd name="connsiteX1216" fmla="*/ 4447941 w 4999285"/>
              <a:gd name="connsiteY1216" fmla="*/ 1574146 h 1624990"/>
              <a:gd name="connsiteX1217" fmla="*/ 4444698 w 4999285"/>
              <a:gd name="connsiteY1217" fmla="*/ 1571419 h 1624990"/>
              <a:gd name="connsiteX1218" fmla="*/ 4445996 w 4999285"/>
              <a:gd name="connsiteY1218" fmla="*/ 1574735 h 1624990"/>
              <a:gd name="connsiteX1219" fmla="*/ 4423534 w 4999285"/>
              <a:gd name="connsiteY1219" fmla="*/ 1575350 h 1624990"/>
              <a:gd name="connsiteX1220" fmla="*/ 4423378 w 4999285"/>
              <a:gd name="connsiteY1220" fmla="*/ 1575164 h 1624990"/>
              <a:gd name="connsiteX1221" fmla="*/ 4383236 w 4999285"/>
              <a:gd name="connsiteY1221" fmla="*/ 1565320 h 1624990"/>
              <a:gd name="connsiteX1222" fmla="*/ 4379251 w 4999285"/>
              <a:gd name="connsiteY1222" fmla="*/ 1568257 h 1624990"/>
              <a:gd name="connsiteX1223" fmla="*/ 4379262 w 4999285"/>
              <a:gd name="connsiteY1223" fmla="*/ 1575557 h 1624990"/>
              <a:gd name="connsiteX1224" fmla="*/ 4373172 w 4999285"/>
              <a:gd name="connsiteY1224" fmla="*/ 1574104 h 1624990"/>
              <a:gd name="connsiteX1225" fmla="*/ 4357836 w 4999285"/>
              <a:gd name="connsiteY1225" fmla="*/ 1574845 h 1624990"/>
              <a:gd name="connsiteX1226" fmla="*/ 4356593 w 4999285"/>
              <a:gd name="connsiteY1226" fmla="*/ 1576372 h 1624990"/>
              <a:gd name="connsiteX1227" fmla="*/ 4362683 w 4999285"/>
              <a:gd name="connsiteY1227" fmla="*/ 1577017 h 1624990"/>
              <a:gd name="connsiteX1228" fmla="*/ 4379682 w 4999285"/>
              <a:gd name="connsiteY1228" fmla="*/ 1576552 h 1624990"/>
              <a:gd name="connsiteX1229" fmla="*/ 4380815 w 4999285"/>
              <a:gd name="connsiteY1229" fmla="*/ 1578937 h 1624990"/>
              <a:gd name="connsiteX1230" fmla="*/ 4418954 w 4999285"/>
              <a:gd name="connsiteY1230" fmla="*/ 1582976 h 1624990"/>
              <a:gd name="connsiteX1231" fmla="*/ 4417053 w 4999285"/>
              <a:gd name="connsiteY1231" fmla="*/ 1584855 h 1624990"/>
              <a:gd name="connsiteX1232" fmla="*/ 4431191 w 4999285"/>
              <a:gd name="connsiteY1232" fmla="*/ 1584451 h 1624990"/>
              <a:gd name="connsiteX1233" fmla="*/ 4434066 w 4999285"/>
              <a:gd name="connsiteY1233" fmla="*/ 1587869 h 1624990"/>
              <a:gd name="connsiteX1234" fmla="*/ 4430154 w 4999285"/>
              <a:gd name="connsiteY1234" fmla="*/ 1588370 h 1624990"/>
              <a:gd name="connsiteX1235" fmla="*/ 4434324 w 4999285"/>
              <a:gd name="connsiteY1235" fmla="*/ 1588175 h 1624990"/>
              <a:gd name="connsiteX1236" fmla="*/ 4434066 w 4999285"/>
              <a:gd name="connsiteY1236" fmla="*/ 1587869 h 1624990"/>
              <a:gd name="connsiteX1237" fmla="*/ 4443111 w 4999285"/>
              <a:gd name="connsiteY1237" fmla="*/ 1586711 h 1624990"/>
              <a:gd name="connsiteX1238" fmla="*/ 4442257 w 4999285"/>
              <a:gd name="connsiteY1238" fmla="*/ 1587803 h 1624990"/>
              <a:gd name="connsiteX1239" fmla="*/ 4443759 w 4999285"/>
              <a:gd name="connsiteY1239" fmla="*/ 1587732 h 1624990"/>
              <a:gd name="connsiteX1240" fmla="*/ 4444409 w 4999285"/>
              <a:gd name="connsiteY1240" fmla="*/ 1586544 h 1624990"/>
              <a:gd name="connsiteX1241" fmla="*/ 4446525 w 4999285"/>
              <a:gd name="connsiteY1241" fmla="*/ 1586273 h 1624990"/>
              <a:gd name="connsiteX1242" fmla="*/ 4463476 w 4999285"/>
              <a:gd name="connsiteY1242" fmla="*/ 1585355 h 1624990"/>
              <a:gd name="connsiteX1243" fmla="*/ 4465366 w 4999285"/>
              <a:gd name="connsiteY1243" fmla="*/ 1586719 h 1624990"/>
              <a:gd name="connsiteX1244" fmla="*/ 4500890 w 4999285"/>
              <a:gd name="connsiteY1244" fmla="*/ 1585053 h 1624990"/>
              <a:gd name="connsiteX1245" fmla="*/ 4497588 w 4999285"/>
              <a:gd name="connsiteY1245" fmla="*/ 1583740 h 1624990"/>
              <a:gd name="connsiteX1246" fmla="*/ 4503886 w 4999285"/>
              <a:gd name="connsiteY1246" fmla="*/ 1584370 h 1624990"/>
              <a:gd name="connsiteX1247" fmla="*/ 4507275 w 4999285"/>
              <a:gd name="connsiteY1247" fmla="*/ 1584753 h 1624990"/>
              <a:gd name="connsiteX1248" fmla="*/ 4533721 w 4999285"/>
              <a:gd name="connsiteY1248" fmla="*/ 1583513 h 1624990"/>
              <a:gd name="connsiteX1249" fmla="*/ 4530873 w 4999285"/>
              <a:gd name="connsiteY1249" fmla="*/ 1585357 h 1624990"/>
              <a:gd name="connsiteX1250" fmla="*/ 4526251 w 4999285"/>
              <a:gd name="connsiteY1250" fmla="*/ 1586898 h 1624990"/>
              <a:gd name="connsiteX1251" fmla="*/ 4538790 w 4999285"/>
              <a:gd name="connsiteY1251" fmla="*/ 1588315 h 1624990"/>
              <a:gd name="connsiteX1252" fmla="*/ 4544290 w 4999285"/>
              <a:gd name="connsiteY1252" fmla="*/ 1585168 h 1624990"/>
              <a:gd name="connsiteX1253" fmla="*/ 4547208 w 4999285"/>
              <a:gd name="connsiteY1253" fmla="*/ 1582548 h 1624990"/>
              <a:gd name="connsiteX1254" fmla="*/ 4557342 w 4999285"/>
              <a:gd name="connsiteY1254" fmla="*/ 1580427 h 1624990"/>
              <a:gd name="connsiteX1255" fmla="*/ 4558465 w 4999285"/>
              <a:gd name="connsiteY1255" fmla="*/ 1576940 h 1624990"/>
              <a:gd name="connsiteX1256" fmla="*/ 4576911 w 4999285"/>
              <a:gd name="connsiteY1256" fmla="*/ 1571670 h 1624990"/>
              <a:gd name="connsiteX1257" fmla="*/ 4602311 w 4999285"/>
              <a:gd name="connsiteY1257" fmla="*/ 1558970 h 1624990"/>
              <a:gd name="connsiteX1258" fmla="*/ 4619901 w 4999285"/>
              <a:gd name="connsiteY1258" fmla="*/ 1564236 h 1624990"/>
              <a:gd name="connsiteX1259" fmla="*/ 4622476 w 4999285"/>
              <a:gd name="connsiteY1259" fmla="*/ 1565340 h 1624990"/>
              <a:gd name="connsiteX1260" fmla="*/ 4655867 w 4999285"/>
              <a:gd name="connsiteY1260" fmla="*/ 1562305 h 1624990"/>
              <a:gd name="connsiteX1261" fmla="*/ 4663403 w 4999285"/>
              <a:gd name="connsiteY1261" fmla="*/ 1559132 h 1624990"/>
              <a:gd name="connsiteX1262" fmla="*/ 4662880 w 4999285"/>
              <a:gd name="connsiteY1262" fmla="*/ 1561667 h 1624990"/>
              <a:gd name="connsiteX1263" fmla="*/ 4664223 w 4999285"/>
              <a:gd name="connsiteY1263" fmla="*/ 1561545 h 1624990"/>
              <a:gd name="connsiteX1264" fmla="*/ 4669542 w 4999285"/>
              <a:gd name="connsiteY1264" fmla="*/ 1560769 h 1624990"/>
              <a:gd name="connsiteX1265" fmla="*/ 4668655 w 4999285"/>
              <a:gd name="connsiteY1265" fmla="*/ 1556921 h 1624990"/>
              <a:gd name="connsiteX1266" fmla="*/ 4668986 w 4999285"/>
              <a:gd name="connsiteY1266" fmla="*/ 1556781 h 1624990"/>
              <a:gd name="connsiteX1267" fmla="*/ 4702323 w 4999285"/>
              <a:gd name="connsiteY1267" fmla="*/ 1549638 h 1624990"/>
              <a:gd name="connsiteX1268" fmla="*/ 4718992 w 4999285"/>
              <a:gd name="connsiteY1268" fmla="*/ 1537731 h 1624990"/>
              <a:gd name="connsiteX1269" fmla="*/ 2935436 w 4999285"/>
              <a:gd name="connsiteY1269" fmla="*/ 1536589 h 1624990"/>
              <a:gd name="connsiteX1270" fmla="*/ 2985182 w 4999285"/>
              <a:gd name="connsiteY1270" fmla="*/ 1541866 h 1624990"/>
              <a:gd name="connsiteX1271" fmla="*/ 3039086 w 4999285"/>
              <a:gd name="connsiteY1271" fmla="*/ 1549390 h 1624990"/>
              <a:gd name="connsiteX1272" fmla="*/ 3138636 w 4999285"/>
              <a:gd name="connsiteY1272" fmla="*/ 1545920 h 1624990"/>
              <a:gd name="connsiteX1273" fmla="*/ 3195398 w 4999285"/>
              <a:gd name="connsiteY1273" fmla="*/ 1543203 h 1624990"/>
              <a:gd name="connsiteX1274" fmla="*/ 3193397 w 4999285"/>
              <a:gd name="connsiteY1274" fmla="*/ 1542563 h 1624990"/>
              <a:gd name="connsiteX1275" fmla="*/ 3201227 w 4999285"/>
              <a:gd name="connsiteY1275" fmla="*/ 1542468 h 1624990"/>
              <a:gd name="connsiteX1276" fmla="*/ 3329584 w 4999285"/>
              <a:gd name="connsiteY1276" fmla="*/ 1540227 h 1624990"/>
              <a:gd name="connsiteX1277" fmla="*/ 3318132 w 4999285"/>
              <a:gd name="connsiteY1277" fmla="*/ 1542988 h 1624990"/>
              <a:gd name="connsiteX1278" fmla="*/ 3300561 w 4999285"/>
              <a:gd name="connsiteY1278" fmla="*/ 1552270 h 1624990"/>
              <a:gd name="connsiteX1279" fmla="*/ 3298134 w 4999285"/>
              <a:gd name="connsiteY1279" fmla="*/ 1556982 h 1624990"/>
              <a:gd name="connsiteX1280" fmla="*/ 3319611 w 4999285"/>
              <a:gd name="connsiteY1280" fmla="*/ 1555795 h 1624990"/>
              <a:gd name="connsiteX1281" fmla="*/ 3335486 w 4999285"/>
              <a:gd name="connsiteY1281" fmla="*/ 1552620 h 1624990"/>
              <a:gd name="connsiteX1282" fmla="*/ 3373586 w 4999285"/>
              <a:gd name="connsiteY1282" fmla="*/ 1555795 h 1624990"/>
              <a:gd name="connsiteX1283" fmla="*/ 3370411 w 4999285"/>
              <a:gd name="connsiteY1283" fmla="*/ 1558970 h 1624990"/>
              <a:gd name="connsiteX1284" fmla="*/ 3365796 w 4999285"/>
              <a:gd name="connsiteY1284" fmla="*/ 1560893 h 1624990"/>
              <a:gd name="connsiteX1285" fmla="*/ 3397398 w 4999285"/>
              <a:gd name="connsiteY1285" fmla="*/ 1558020 h 1624990"/>
              <a:gd name="connsiteX1286" fmla="*/ 3398448 w 4999285"/>
              <a:gd name="connsiteY1286" fmla="*/ 1557867 h 1624990"/>
              <a:gd name="connsiteX1287" fmla="*/ 3373586 w 4999285"/>
              <a:gd name="connsiteY1287" fmla="*/ 1555795 h 1624990"/>
              <a:gd name="connsiteX1288" fmla="*/ 3383111 w 4999285"/>
              <a:gd name="connsiteY1288" fmla="*/ 1546270 h 1624990"/>
              <a:gd name="connsiteX1289" fmla="*/ 3430845 w 4999285"/>
              <a:gd name="connsiteY1289" fmla="*/ 1548444 h 1624990"/>
              <a:gd name="connsiteX1290" fmla="*/ 3450947 w 4999285"/>
              <a:gd name="connsiteY1290" fmla="*/ 1550211 h 1624990"/>
              <a:gd name="connsiteX1291" fmla="*/ 3511698 w 4999285"/>
              <a:gd name="connsiteY1291" fmla="*/ 1541351 h 1624990"/>
              <a:gd name="connsiteX1292" fmla="*/ 3495029 w 4999285"/>
              <a:gd name="connsiteY1292" fmla="*/ 1546114 h 1624990"/>
              <a:gd name="connsiteX1293" fmla="*/ 3470365 w 4999285"/>
              <a:gd name="connsiteY1293" fmla="*/ 1551917 h 1624990"/>
              <a:gd name="connsiteX1294" fmla="*/ 3478361 w 4999285"/>
              <a:gd name="connsiteY1294" fmla="*/ 1552620 h 1624990"/>
              <a:gd name="connsiteX1295" fmla="*/ 3503875 w 4999285"/>
              <a:gd name="connsiteY1295" fmla="*/ 1559978 h 1624990"/>
              <a:gd name="connsiteX1296" fmla="*/ 3513239 w 4999285"/>
              <a:gd name="connsiteY1296" fmla="*/ 1563132 h 1624990"/>
              <a:gd name="connsiteX1297" fmla="*/ 3437444 w 4999285"/>
              <a:gd name="connsiteY1297" fmla="*/ 1562290 h 1624990"/>
              <a:gd name="connsiteX1298" fmla="*/ 3411686 w 4999285"/>
              <a:gd name="connsiteY1298" fmla="*/ 1572307 h 1624990"/>
              <a:gd name="connsiteX1299" fmla="*/ 3412017 w 4999285"/>
              <a:gd name="connsiteY1299" fmla="*/ 1573434 h 1624990"/>
              <a:gd name="connsiteX1300" fmla="*/ 3433248 w 4999285"/>
              <a:gd name="connsiteY1300" fmla="*/ 1572106 h 1624990"/>
              <a:gd name="connsiteX1301" fmla="*/ 3433970 w 4999285"/>
              <a:gd name="connsiteY1301" fmla="*/ 1572249 h 1624990"/>
              <a:gd name="connsiteX1302" fmla="*/ 3454548 w 4999285"/>
              <a:gd name="connsiteY1302" fmla="*/ 1567545 h 1624990"/>
              <a:gd name="connsiteX1303" fmla="*/ 3448312 w 4999285"/>
              <a:gd name="connsiteY1303" fmla="*/ 1572647 h 1624990"/>
              <a:gd name="connsiteX1304" fmla="*/ 3442640 w 4999285"/>
              <a:gd name="connsiteY1304" fmla="*/ 1573956 h 1624990"/>
              <a:gd name="connsiteX1305" fmla="*/ 3445922 w 4999285"/>
              <a:gd name="connsiteY1305" fmla="*/ 1574602 h 1624990"/>
              <a:gd name="connsiteX1306" fmla="*/ 3448312 w 4999285"/>
              <a:gd name="connsiteY1306" fmla="*/ 1572647 h 1624990"/>
              <a:gd name="connsiteX1307" fmla="*/ 3449786 w 4999285"/>
              <a:gd name="connsiteY1307" fmla="*/ 1572307 h 1624990"/>
              <a:gd name="connsiteX1308" fmla="*/ 3450290 w 4999285"/>
              <a:gd name="connsiteY1308" fmla="*/ 1575462 h 1624990"/>
              <a:gd name="connsiteX1309" fmla="*/ 3453987 w 4999285"/>
              <a:gd name="connsiteY1309" fmla="*/ 1576191 h 1624990"/>
              <a:gd name="connsiteX1310" fmla="*/ 3466454 w 4999285"/>
              <a:gd name="connsiteY1310" fmla="*/ 1572307 h 1624990"/>
              <a:gd name="connsiteX1311" fmla="*/ 3463248 w 4999285"/>
              <a:gd name="connsiteY1311" fmla="*/ 1581039 h 1624990"/>
              <a:gd name="connsiteX1312" fmla="*/ 3504973 w 4999285"/>
              <a:gd name="connsiteY1312" fmla="*/ 1582057 h 1624990"/>
              <a:gd name="connsiteX1313" fmla="*/ 3506936 w 4999285"/>
              <a:gd name="connsiteY1313" fmla="*/ 1578020 h 1624990"/>
              <a:gd name="connsiteX1314" fmla="*/ 3530647 w 4999285"/>
              <a:gd name="connsiteY1314" fmla="*/ 1579930 h 1624990"/>
              <a:gd name="connsiteX1315" fmla="*/ 3548179 w 4999285"/>
              <a:gd name="connsiteY1315" fmla="*/ 1583185 h 1624990"/>
              <a:gd name="connsiteX1316" fmla="*/ 3583342 w 4999285"/>
              <a:gd name="connsiteY1316" fmla="*/ 1579705 h 1624990"/>
              <a:gd name="connsiteX1317" fmla="*/ 3529161 w 4999285"/>
              <a:gd name="connsiteY1317" fmla="*/ 1568495 h 1624990"/>
              <a:gd name="connsiteX1318" fmla="*/ 3513239 w 4999285"/>
              <a:gd name="connsiteY1318" fmla="*/ 1563132 h 1624990"/>
              <a:gd name="connsiteX1319" fmla="*/ 3691792 w 4999285"/>
              <a:gd name="connsiteY1319" fmla="*/ 1565116 h 1624990"/>
              <a:gd name="connsiteX1320" fmla="*/ 3692835 w 4999285"/>
              <a:gd name="connsiteY1320" fmla="*/ 1564747 h 1624990"/>
              <a:gd name="connsiteX1321" fmla="*/ 3694261 w 4999285"/>
              <a:gd name="connsiteY1321" fmla="*/ 1555795 h 1624990"/>
              <a:gd name="connsiteX1322" fmla="*/ 3700677 w 4999285"/>
              <a:gd name="connsiteY1322" fmla="*/ 1558412 h 1624990"/>
              <a:gd name="connsiteX1323" fmla="*/ 3706928 w 4999285"/>
              <a:gd name="connsiteY1323" fmla="*/ 1565284 h 1624990"/>
              <a:gd name="connsiteX1324" fmla="*/ 3692775 w 4999285"/>
              <a:gd name="connsiteY1324" fmla="*/ 1565127 h 1624990"/>
              <a:gd name="connsiteX1325" fmla="*/ 3692785 w 4999285"/>
              <a:gd name="connsiteY1325" fmla="*/ 1565064 h 1624990"/>
              <a:gd name="connsiteX1326" fmla="*/ 3692693 w 4999285"/>
              <a:gd name="connsiteY1326" fmla="*/ 1565126 h 1624990"/>
              <a:gd name="connsiteX1327" fmla="*/ 3692775 w 4999285"/>
              <a:gd name="connsiteY1327" fmla="*/ 1565127 h 1624990"/>
              <a:gd name="connsiteX1328" fmla="*/ 3692729 w 4999285"/>
              <a:gd name="connsiteY1328" fmla="*/ 1565417 h 1624990"/>
              <a:gd name="connsiteX1329" fmla="*/ 3692115 w 4999285"/>
              <a:gd name="connsiteY1329" fmla="*/ 1568939 h 1624990"/>
              <a:gd name="connsiteX1330" fmla="*/ 3704708 w 4999285"/>
              <a:gd name="connsiteY1330" fmla="*/ 1567692 h 1624990"/>
              <a:gd name="connsiteX1331" fmla="*/ 3691403 w 4999285"/>
              <a:gd name="connsiteY1331" fmla="*/ 1573025 h 1624990"/>
              <a:gd name="connsiteX1332" fmla="*/ 3691086 w 4999285"/>
              <a:gd name="connsiteY1332" fmla="*/ 1574845 h 1624990"/>
              <a:gd name="connsiteX1333" fmla="*/ 3683176 w 4999285"/>
              <a:gd name="connsiteY1333" fmla="*/ 1576323 h 1624990"/>
              <a:gd name="connsiteX1334" fmla="*/ 3679165 w 4999285"/>
              <a:gd name="connsiteY1334" fmla="*/ 1577931 h 1624990"/>
              <a:gd name="connsiteX1335" fmla="*/ 3663444 w 4999285"/>
              <a:gd name="connsiteY1335" fmla="*/ 1585742 h 1624990"/>
              <a:gd name="connsiteX1336" fmla="*/ 3680248 w 4999285"/>
              <a:gd name="connsiteY1336" fmla="*/ 1590433 h 1624990"/>
              <a:gd name="connsiteX1337" fmla="*/ 3680173 w 4999285"/>
              <a:gd name="connsiteY1337" fmla="*/ 1590635 h 1624990"/>
              <a:gd name="connsiteX1338" fmla="*/ 3660649 w 4999285"/>
              <a:gd name="connsiteY1338" fmla="*/ 1587130 h 1624990"/>
              <a:gd name="connsiteX1339" fmla="*/ 3645048 w 4999285"/>
              <a:gd name="connsiteY1339" fmla="*/ 1594882 h 1624990"/>
              <a:gd name="connsiteX1340" fmla="*/ 3623617 w 4999285"/>
              <a:gd name="connsiteY1340" fmla="*/ 1597264 h 1624990"/>
              <a:gd name="connsiteX1341" fmla="*/ 3649726 w 4999285"/>
              <a:gd name="connsiteY1341" fmla="*/ 1585170 h 1624990"/>
              <a:gd name="connsiteX1342" fmla="*/ 3635231 w 4999285"/>
              <a:gd name="connsiteY1342" fmla="*/ 1582567 h 1624990"/>
              <a:gd name="connsiteX1343" fmla="*/ 3617795 w 4999285"/>
              <a:gd name="connsiteY1343" fmla="*/ 1586833 h 1624990"/>
              <a:gd name="connsiteX1344" fmla="*/ 3621236 w 4999285"/>
              <a:gd name="connsiteY1344" fmla="*/ 1587545 h 1624990"/>
              <a:gd name="connsiteX1345" fmla="*/ 3573611 w 4999285"/>
              <a:gd name="connsiteY1345" fmla="*/ 1593895 h 1624990"/>
              <a:gd name="connsiteX1346" fmla="*/ 3513286 w 4999285"/>
              <a:gd name="connsiteY1346" fmla="*/ 1590720 h 1624990"/>
              <a:gd name="connsiteX1347" fmla="*/ 3503793 w 4999285"/>
              <a:gd name="connsiteY1347" fmla="*/ 1590483 h 1624990"/>
              <a:gd name="connsiteX1348" fmla="*/ 3503820 w 4999285"/>
              <a:gd name="connsiteY1348" fmla="*/ 1587576 h 1624990"/>
              <a:gd name="connsiteX1349" fmla="*/ 3502173 w 4999285"/>
              <a:gd name="connsiteY1349" fmla="*/ 1587739 h 1624990"/>
              <a:gd name="connsiteX1350" fmla="*/ 3467162 w 4999285"/>
              <a:gd name="connsiteY1350" fmla="*/ 1584329 h 1624990"/>
              <a:gd name="connsiteX1351" fmla="*/ 3473858 w 4999285"/>
              <a:gd name="connsiteY1351" fmla="*/ 1589734 h 1624990"/>
              <a:gd name="connsiteX1352" fmla="*/ 3452195 w 4999285"/>
              <a:gd name="connsiteY1352" fmla="*/ 1589193 h 1624990"/>
              <a:gd name="connsiteX1353" fmla="*/ 3453051 w 4999285"/>
              <a:gd name="connsiteY1353" fmla="*/ 1590194 h 1624990"/>
              <a:gd name="connsiteX1354" fmla="*/ 3436256 w 4999285"/>
              <a:gd name="connsiteY1354" fmla="*/ 1588794 h 1624990"/>
              <a:gd name="connsiteX1355" fmla="*/ 3429952 w 4999285"/>
              <a:gd name="connsiteY1355" fmla="*/ 1588636 h 1624990"/>
              <a:gd name="connsiteX1356" fmla="*/ 3421211 w 4999285"/>
              <a:gd name="connsiteY1356" fmla="*/ 1593739 h 1624990"/>
              <a:gd name="connsiteX1357" fmla="*/ 3428354 w 4999285"/>
              <a:gd name="connsiteY1357" fmla="*/ 1588976 h 1624990"/>
              <a:gd name="connsiteX1358" fmla="*/ 3428804 w 4999285"/>
              <a:gd name="connsiteY1358" fmla="*/ 1588608 h 1624990"/>
              <a:gd name="connsiteX1359" fmla="*/ 3404939 w 4999285"/>
              <a:gd name="connsiteY1359" fmla="*/ 1588011 h 1624990"/>
              <a:gd name="connsiteX1360" fmla="*/ 3404314 w 4999285"/>
              <a:gd name="connsiteY1360" fmla="*/ 1587537 h 1624990"/>
              <a:gd name="connsiteX1361" fmla="*/ 3399217 w 4999285"/>
              <a:gd name="connsiteY1361" fmla="*/ 1587484 h 1624990"/>
              <a:gd name="connsiteX1362" fmla="*/ 3400407 w 4999285"/>
              <a:gd name="connsiteY1362" fmla="*/ 1587898 h 1624990"/>
              <a:gd name="connsiteX1363" fmla="*/ 3386286 w 4999285"/>
              <a:gd name="connsiteY1363" fmla="*/ 1587545 h 1624990"/>
              <a:gd name="connsiteX1364" fmla="*/ 3378292 w 4999285"/>
              <a:gd name="connsiteY1364" fmla="*/ 1588950 h 1624990"/>
              <a:gd name="connsiteX1365" fmla="*/ 3377670 w 4999285"/>
              <a:gd name="connsiteY1365" fmla="*/ 1590817 h 1624990"/>
              <a:gd name="connsiteX1366" fmla="*/ 3375411 w 4999285"/>
              <a:gd name="connsiteY1366" fmla="*/ 1590934 h 1624990"/>
              <a:gd name="connsiteX1367" fmla="*/ 3376078 w 4999285"/>
              <a:gd name="connsiteY1367" fmla="*/ 1591019 h 1624990"/>
              <a:gd name="connsiteX1368" fmla="*/ 3375285 w 4999285"/>
              <a:gd name="connsiteY1368" fmla="*/ 1590941 h 1624990"/>
              <a:gd name="connsiteX1369" fmla="*/ 3357367 w 4999285"/>
              <a:gd name="connsiteY1369" fmla="*/ 1591869 h 1624990"/>
              <a:gd name="connsiteX1370" fmla="*/ 3353592 w 4999285"/>
              <a:gd name="connsiteY1370" fmla="*/ 1592518 h 1624990"/>
              <a:gd name="connsiteX1371" fmla="*/ 3313900 w 4999285"/>
              <a:gd name="connsiteY1371" fmla="*/ 1589530 h 1624990"/>
              <a:gd name="connsiteX1372" fmla="*/ 3287837 w 4999285"/>
              <a:gd name="connsiteY1372" fmla="*/ 1586584 h 1624990"/>
              <a:gd name="connsiteX1373" fmla="*/ 3288535 w 4999285"/>
              <a:gd name="connsiteY1373" fmla="*/ 1584008 h 1624990"/>
              <a:gd name="connsiteX1374" fmla="*/ 3279039 w 4999285"/>
              <a:gd name="connsiteY1374" fmla="*/ 1585254 h 1624990"/>
              <a:gd name="connsiteX1375" fmla="*/ 3278929 w 4999285"/>
              <a:gd name="connsiteY1375" fmla="*/ 1585577 h 1624990"/>
              <a:gd name="connsiteX1376" fmla="*/ 3287837 w 4999285"/>
              <a:gd name="connsiteY1376" fmla="*/ 1586584 h 1624990"/>
              <a:gd name="connsiteX1377" fmla="*/ 3286624 w 4999285"/>
              <a:gd name="connsiteY1377" fmla="*/ 1591062 h 1624990"/>
              <a:gd name="connsiteX1378" fmla="*/ 3284686 w 4999285"/>
              <a:gd name="connsiteY1378" fmla="*/ 1596720 h 1624990"/>
              <a:gd name="connsiteX1379" fmla="*/ 3273987 w 4999285"/>
              <a:gd name="connsiteY1379" fmla="*/ 1594208 h 1624990"/>
              <a:gd name="connsiteX1380" fmla="*/ 3271986 w 4999285"/>
              <a:gd name="connsiteY1380" fmla="*/ 1597070 h 1624990"/>
              <a:gd name="connsiteX1381" fmla="*/ 3249760 w 4999285"/>
              <a:gd name="connsiteY1381" fmla="*/ 1590665 h 1624990"/>
              <a:gd name="connsiteX1382" fmla="*/ 3246878 w 4999285"/>
              <a:gd name="connsiteY1382" fmla="*/ 1586621 h 1624990"/>
              <a:gd name="connsiteX1383" fmla="*/ 3245535 w 4999285"/>
              <a:gd name="connsiteY1383" fmla="*/ 1586087 h 1624990"/>
              <a:gd name="connsiteX1384" fmla="*/ 3232348 w 4999285"/>
              <a:gd name="connsiteY1384" fmla="*/ 1588260 h 1624990"/>
              <a:gd name="connsiteX1385" fmla="*/ 3228443 w 4999285"/>
              <a:gd name="connsiteY1385" fmla="*/ 1587566 h 1624990"/>
              <a:gd name="connsiteX1386" fmla="*/ 3204724 w 4999285"/>
              <a:gd name="connsiteY1386" fmla="*/ 1587655 h 1624990"/>
              <a:gd name="connsiteX1387" fmla="*/ 3208486 w 4999285"/>
              <a:gd name="connsiteY1387" fmla="*/ 1590370 h 1624990"/>
              <a:gd name="connsiteX1388" fmla="*/ 3208300 w 4999285"/>
              <a:gd name="connsiteY1388" fmla="*/ 1590437 h 1624990"/>
              <a:gd name="connsiteX1389" fmla="*/ 3225123 w 4999285"/>
              <a:gd name="connsiteY1389" fmla="*/ 1589450 h 1624990"/>
              <a:gd name="connsiteX1390" fmla="*/ 3232348 w 4999285"/>
              <a:gd name="connsiteY1390" fmla="*/ 1588260 h 1624990"/>
              <a:gd name="connsiteX1391" fmla="*/ 3249761 w 4999285"/>
              <a:gd name="connsiteY1391" fmla="*/ 1591357 h 1624990"/>
              <a:gd name="connsiteX1392" fmla="*/ 3221186 w 4999285"/>
              <a:gd name="connsiteY1392" fmla="*/ 1615170 h 1624990"/>
              <a:gd name="connsiteX1393" fmla="*/ 3187848 w 4999285"/>
              <a:gd name="connsiteY1393" fmla="*/ 1603264 h 1624990"/>
              <a:gd name="connsiteX1394" fmla="*/ 3177716 w 4999285"/>
              <a:gd name="connsiteY1394" fmla="*/ 1601422 h 1624990"/>
              <a:gd name="connsiteX1395" fmla="*/ 3173875 w 4999285"/>
              <a:gd name="connsiteY1395" fmla="*/ 1602801 h 1624990"/>
              <a:gd name="connsiteX1396" fmla="*/ 3138636 w 4999285"/>
              <a:gd name="connsiteY1396" fmla="*/ 1612595 h 1624990"/>
              <a:gd name="connsiteX1397" fmla="*/ 3110061 w 4999285"/>
              <a:gd name="connsiteY1397" fmla="*/ 1606245 h 1624990"/>
              <a:gd name="connsiteX1398" fmla="*/ 3123896 w 4999285"/>
              <a:gd name="connsiteY1398" fmla="*/ 1593067 h 1624990"/>
              <a:gd name="connsiteX1399" fmla="*/ 3127279 w 4999285"/>
              <a:gd name="connsiteY1399" fmla="*/ 1592125 h 1624990"/>
              <a:gd name="connsiteX1400" fmla="*/ 3092598 w 4999285"/>
              <a:gd name="connsiteY1400" fmla="*/ 1596120 h 1624990"/>
              <a:gd name="connsiteX1401" fmla="*/ 3074302 w 4999285"/>
              <a:gd name="connsiteY1401" fmla="*/ 1595011 h 1624990"/>
              <a:gd name="connsiteX1402" fmla="*/ 3068786 w 4999285"/>
              <a:gd name="connsiteY1402" fmla="*/ 1606245 h 1624990"/>
              <a:gd name="connsiteX1403" fmla="*/ 3063633 w 4999285"/>
              <a:gd name="connsiteY1403" fmla="*/ 1594364 h 1624990"/>
              <a:gd name="connsiteX1404" fmla="*/ 3038221 w 4999285"/>
              <a:gd name="connsiteY1404" fmla="*/ 1592824 h 1624990"/>
              <a:gd name="connsiteX1405" fmla="*/ 3061485 w 4999285"/>
              <a:gd name="connsiteY1405" fmla="*/ 1589412 h 1624990"/>
              <a:gd name="connsiteX1406" fmla="*/ 3060700 w 4999285"/>
              <a:gd name="connsiteY1406" fmla="*/ 1587600 h 1624990"/>
              <a:gd name="connsiteX1407" fmla="*/ 3060622 w 4999285"/>
              <a:gd name="connsiteY1407" fmla="*/ 1587484 h 1624990"/>
              <a:gd name="connsiteX1408" fmla="*/ 3055357 w 4999285"/>
              <a:gd name="connsiteY1408" fmla="*/ 1587266 h 1624990"/>
              <a:gd name="connsiteX1409" fmla="*/ 3049059 w 4999285"/>
              <a:gd name="connsiteY1409" fmla="*/ 1585389 h 1624990"/>
              <a:gd name="connsiteX1410" fmla="*/ 3046960 w 4999285"/>
              <a:gd name="connsiteY1410" fmla="*/ 1585798 h 1624990"/>
              <a:gd name="connsiteX1411" fmla="*/ 3047810 w 4999285"/>
              <a:gd name="connsiteY1411" fmla="*/ 1585016 h 1624990"/>
              <a:gd name="connsiteX1412" fmla="*/ 3021282 w 4999285"/>
              <a:gd name="connsiteY1412" fmla="*/ 1577106 h 1624990"/>
              <a:gd name="connsiteX1413" fmla="*/ 3021370 w 4999285"/>
              <a:gd name="connsiteY1413" fmla="*/ 1576696 h 1624990"/>
              <a:gd name="connsiteX1414" fmla="*/ 3021058 w 4999285"/>
              <a:gd name="connsiteY1414" fmla="*/ 1576658 h 1624990"/>
              <a:gd name="connsiteX1415" fmla="*/ 3020036 w 4999285"/>
              <a:gd name="connsiteY1415" fmla="*/ 1572559 h 1624990"/>
              <a:gd name="connsiteX1416" fmla="*/ 2995761 w 4999285"/>
              <a:gd name="connsiteY1416" fmla="*/ 1568145 h 1624990"/>
              <a:gd name="connsiteX1417" fmla="*/ 3006860 w 4999285"/>
              <a:gd name="connsiteY1417" fmla="*/ 1576073 h 1624990"/>
              <a:gd name="connsiteX1418" fmla="*/ 2990489 w 4999285"/>
              <a:gd name="connsiteY1418" fmla="*/ 1579861 h 1624990"/>
              <a:gd name="connsiteX1419" fmla="*/ 2976711 w 4999285"/>
              <a:gd name="connsiteY1419" fmla="*/ 1580845 h 1624990"/>
              <a:gd name="connsiteX1420" fmla="*/ 2975862 w 4999285"/>
              <a:gd name="connsiteY1420" fmla="*/ 1581225 h 1624990"/>
              <a:gd name="connsiteX1421" fmla="*/ 2986966 w 4999285"/>
              <a:gd name="connsiteY1421" fmla="*/ 1581366 h 1624990"/>
              <a:gd name="connsiteX1422" fmla="*/ 2986236 w 4999285"/>
              <a:gd name="connsiteY1422" fmla="*/ 1580845 h 1624990"/>
              <a:gd name="connsiteX1423" fmla="*/ 2990489 w 4999285"/>
              <a:gd name="connsiteY1423" fmla="*/ 1579861 h 1624990"/>
              <a:gd name="connsiteX1424" fmla="*/ 3010193 w 4999285"/>
              <a:gd name="connsiteY1424" fmla="*/ 1578453 h 1624990"/>
              <a:gd name="connsiteX1425" fmla="*/ 3014766 w 4999285"/>
              <a:gd name="connsiteY1425" fmla="*/ 1581720 h 1624990"/>
              <a:gd name="connsiteX1426" fmla="*/ 3023542 w 4999285"/>
              <a:gd name="connsiteY1426" fmla="*/ 1581832 h 1624990"/>
              <a:gd name="connsiteX1427" fmla="*/ 3017666 w 4999285"/>
              <a:gd name="connsiteY1427" fmla="*/ 1583791 h 1624990"/>
              <a:gd name="connsiteX1428" fmla="*/ 3017986 w 4999285"/>
              <a:gd name="connsiteY1428" fmla="*/ 1584020 h 1624990"/>
              <a:gd name="connsiteX1429" fmla="*/ 2997934 w 4999285"/>
              <a:gd name="connsiteY1429" fmla="*/ 1589191 h 1624990"/>
              <a:gd name="connsiteX1430" fmla="*/ 2993434 w 4999285"/>
              <a:gd name="connsiteY1430" fmla="*/ 1585980 h 1624990"/>
              <a:gd name="connsiteX1431" fmla="*/ 2959386 w 4999285"/>
              <a:gd name="connsiteY1431" fmla="*/ 1588599 h 1624990"/>
              <a:gd name="connsiteX1432" fmla="*/ 2958608 w 4999285"/>
              <a:gd name="connsiteY1432" fmla="*/ 1588947 h 1624990"/>
              <a:gd name="connsiteX1433" fmla="*/ 2965793 w 4999285"/>
              <a:gd name="connsiteY1433" fmla="*/ 1589655 h 1624990"/>
              <a:gd name="connsiteX1434" fmla="*/ 2971154 w 4999285"/>
              <a:gd name="connsiteY1434" fmla="*/ 1588976 h 1624990"/>
              <a:gd name="connsiteX1435" fmla="*/ 3014017 w 4999285"/>
              <a:gd name="connsiteY1435" fmla="*/ 1591357 h 1624990"/>
              <a:gd name="connsiteX1436" fmla="*/ 3016568 w 4999285"/>
              <a:gd name="connsiteY1436" fmla="*/ 1591512 h 1624990"/>
              <a:gd name="connsiteX1437" fmla="*/ 3030688 w 4999285"/>
              <a:gd name="connsiteY1437" fmla="*/ 1588967 h 1624990"/>
              <a:gd name="connsiteX1438" fmla="*/ 3046960 w 4999285"/>
              <a:gd name="connsiteY1438" fmla="*/ 1585798 h 1624990"/>
              <a:gd name="connsiteX1439" fmla="*/ 3044260 w 4999285"/>
              <a:gd name="connsiteY1439" fmla="*/ 1588278 h 1624990"/>
              <a:gd name="connsiteX1440" fmla="*/ 3035560 w 4999285"/>
              <a:gd name="connsiteY1440" fmla="*/ 1592663 h 1624990"/>
              <a:gd name="connsiteX1441" fmla="*/ 3038221 w 4999285"/>
              <a:gd name="connsiteY1441" fmla="*/ 1592824 h 1624990"/>
              <a:gd name="connsiteX1442" fmla="*/ 3034017 w 4999285"/>
              <a:gd name="connsiteY1442" fmla="*/ 1593441 h 1624990"/>
              <a:gd name="connsiteX1443" fmla="*/ 3027511 w 4999285"/>
              <a:gd name="connsiteY1443" fmla="*/ 1596720 h 1624990"/>
              <a:gd name="connsiteX1444" fmla="*/ 3018007 w 4999285"/>
              <a:gd name="connsiteY1444" fmla="*/ 1595789 h 1624990"/>
              <a:gd name="connsiteX1445" fmla="*/ 2902098 w 4999285"/>
              <a:gd name="connsiteY1445" fmla="*/ 1612789 h 1624990"/>
              <a:gd name="connsiteX1446" fmla="*/ 2848255 w 4999285"/>
              <a:gd name="connsiteY1446" fmla="*/ 1621172 h 1624990"/>
              <a:gd name="connsiteX1447" fmla="*/ 2833042 w 4999285"/>
              <a:gd name="connsiteY1447" fmla="*/ 1615170 h 1624990"/>
              <a:gd name="connsiteX1448" fmla="*/ 2841194 w 4999285"/>
              <a:gd name="connsiteY1448" fmla="*/ 1599703 h 1624990"/>
              <a:gd name="connsiteX1449" fmla="*/ 2852600 w 4999285"/>
              <a:gd name="connsiteY1449" fmla="*/ 1594280 h 1624990"/>
              <a:gd name="connsiteX1450" fmla="*/ 2862405 w 4999285"/>
              <a:gd name="connsiteY1450" fmla="*/ 1596217 h 1624990"/>
              <a:gd name="connsiteX1451" fmla="*/ 2871142 w 4999285"/>
              <a:gd name="connsiteY1451" fmla="*/ 1596120 h 1624990"/>
              <a:gd name="connsiteX1452" fmla="*/ 2861617 w 4999285"/>
              <a:gd name="connsiteY1452" fmla="*/ 1591357 h 1624990"/>
              <a:gd name="connsiteX1453" fmla="*/ 2859873 w 4999285"/>
              <a:gd name="connsiteY1453" fmla="*/ 1590821 h 1624990"/>
              <a:gd name="connsiteX1454" fmla="*/ 2867318 w 4999285"/>
              <a:gd name="connsiteY1454" fmla="*/ 1587281 h 1624990"/>
              <a:gd name="connsiteX1455" fmla="*/ 2864497 w 4999285"/>
              <a:gd name="connsiteY1455" fmla="*/ 1587251 h 1624990"/>
              <a:gd name="connsiteX1456" fmla="*/ 2853674 w 4999285"/>
              <a:gd name="connsiteY1456" fmla="*/ 1588916 h 1624990"/>
              <a:gd name="connsiteX1457" fmla="*/ 2852282 w 4999285"/>
              <a:gd name="connsiteY1457" fmla="*/ 1588488 h 1624990"/>
              <a:gd name="connsiteX1458" fmla="*/ 2821755 w 4999285"/>
              <a:gd name="connsiteY1458" fmla="*/ 1594164 h 1624990"/>
              <a:gd name="connsiteX1459" fmla="*/ 2814786 w 4999285"/>
              <a:gd name="connsiteY1459" fmla="*/ 1587195 h 1624990"/>
              <a:gd name="connsiteX1460" fmla="*/ 2793761 w 4999285"/>
              <a:gd name="connsiteY1460" fmla="*/ 1584859 h 1624990"/>
              <a:gd name="connsiteX1461" fmla="*/ 2790640 w 4999285"/>
              <a:gd name="connsiteY1461" fmla="*/ 1586887 h 1624990"/>
              <a:gd name="connsiteX1462" fmla="*/ 2772905 w 4999285"/>
              <a:gd name="connsiteY1462" fmla="*/ 1597476 h 1624990"/>
              <a:gd name="connsiteX1463" fmla="*/ 2794547 w 4999285"/>
              <a:gd name="connsiteY1463" fmla="*/ 1603841 h 1624990"/>
              <a:gd name="connsiteX1464" fmla="*/ 2793201 w 4999285"/>
              <a:gd name="connsiteY1464" fmla="*/ 1604352 h 1624990"/>
              <a:gd name="connsiteX1465" fmla="*/ 2771071 w 4999285"/>
              <a:gd name="connsiteY1465" fmla="*/ 1598571 h 1624990"/>
              <a:gd name="connsiteX1466" fmla="*/ 2759223 w 4999285"/>
              <a:gd name="connsiteY1466" fmla="*/ 1605645 h 1624990"/>
              <a:gd name="connsiteX1467" fmla="*/ 2756102 w 4999285"/>
              <a:gd name="connsiteY1467" fmla="*/ 1599393 h 1624990"/>
              <a:gd name="connsiteX1468" fmla="*/ 2756303 w 4999285"/>
              <a:gd name="connsiteY1468" fmla="*/ 1595911 h 1624990"/>
              <a:gd name="connsiteX1469" fmla="*/ 2745813 w 4999285"/>
              <a:gd name="connsiteY1469" fmla="*/ 1594807 h 1624990"/>
              <a:gd name="connsiteX1470" fmla="*/ 2738487 w 4999285"/>
              <a:gd name="connsiteY1470" fmla="*/ 1600262 h 1624990"/>
              <a:gd name="connsiteX1471" fmla="*/ 2718742 w 4999285"/>
              <a:gd name="connsiteY1471" fmla="*/ 1608026 h 1624990"/>
              <a:gd name="connsiteX1472" fmla="*/ 2713961 w 4999285"/>
              <a:gd name="connsiteY1472" fmla="*/ 1596334 h 1624990"/>
              <a:gd name="connsiteX1473" fmla="*/ 2713424 w 4999285"/>
              <a:gd name="connsiteY1473" fmla="*/ 1591398 h 1624990"/>
              <a:gd name="connsiteX1474" fmla="*/ 2703661 w 4999285"/>
              <a:gd name="connsiteY1474" fmla="*/ 1590370 h 1624990"/>
              <a:gd name="connsiteX1475" fmla="*/ 2692343 w 4999285"/>
              <a:gd name="connsiteY1475" fmla="*/ 1591458 h 1624990"/>
              <a:gd name="connsiteX1476" fmla="*/ 2678261 w 4999285"/>
              <a:gd name="connsiteY1476" fmla="*/ 1603264 h 1624990"/>
              <a:gd name="connsiteX1477" fmla="*/ 2677142 w 4999285"/>
              <a:gd name="connsiteY1477" fmla="*/ 1593961 h 1624990"/>
              <a:gd name="connsiteX1478" fmla="*/ 2676761 w 4999285"/>
              <a:gd name="connsiteY1478" fmla="*/ 1593192 h 1624990"/>
              <a:gd name="connsiteX1479" fmla="*/ 2675086 w 4999285"/>
              <a:gd name="connsiteY1479" fmla="*/ 1599895 h 1624990"/>
              <a:gd name="connsiteX1480" fmla="*/ 2666201 w 4999285"/>
              <a:gd name="connsiteY1480" fmla="*/ 1593972 h 1624990"/>
              <a:gd name="connsiteX1481" fmla="*/ 2676650 w 4999285"/>
              <a:gd name="connsiteY1481" fmla="*/ 1592967 h 1624990"/>
              <a:gd name="connsiteX1482" fmla="*/ 2673498 w 4999285"/>
              <a:gd name="connsiteY1482" fmla="*/ 1586595 h 1624990"/>
              <a:gd name="connsiteX1483" fmla="*/ 2658400 w 4999285"/>
              <a:gd name="connsiteY1483" fmla="*/ 1583367 h 1624990"/>
              <a:gd name="connsiteX1484" fmla="*/ 2655992 w 4999285"/>
              <a:gd name="connsiteY1484" fmla="*/ 1583134 h 1624990"/>
              <a:gd name="connsiteX1485" fmla="*/ 2656036 w 4999285"/>
              <a:gd name="connsiteY1485" fmla="*/ 1587195 h 1624990"/>
              <a:gd name="connsiteX1486" fmla="*/ 2666201 w 4999285"/>
              <a:gd name="connsiteY1486" fmla="*/ 1593972 h 1624990"/>
              <a:gd name="connsiteX1487" fmla="*/ 2639951 w 4999285"/>
              <a:gd name="connsiteY1487" fmla="*/ 1596496 h 1624990"/>
              <a:gd name="connsiteX1488" fmla="*/ 2636581 w 4999285"/>
              <a:gd name="connsiteY1488" fmla="*/ 1591338 h 1624990"/>
              <a:gd name="connsiteX1489" fmla="*/ 2635595 w 4999285"/>
              <a:gd name="connsiteY1489" fmla="*/ 1583485 h 1624990"/>
              <a:gd name="connsiteX1490" fmla="*/ 2642212 w 4999285"/>
              <a:gd name="connsiteY1490" fmla="*/ 1581503 h 1624990"/>
              <a:gd name="connsiteX1491" fmla="*/ 2636496 w 4999285"/>
              <a:gd name="connsiteY1491" fmla="*/ 1575788 h 1624990"/>
              <a:gd name="connsiteX1492" fmla="*/ 2634845 w 4999285"/>
              <a:gd name="connsiteY1492" fmla="*/ 1577520 h 1624990"/>
              <a:gd name="connsiteX1493" fmla="*/ 2635595 w 4999285"/>
              <a:gd name="connsiteY1493" fmla="*/ 1583485 h 1624990"/>
              <a:gd name="connsiteX1494" fmla="*/ 2633811 w 4999285"/>
              <a:gd name="connsiteY1494" fmla="*/ 1584020 h 1624990"/>
              <a:gd name="connsiteX1495" fmla="*/ 2622178 w 4999285"/>
              <a:gd name="connsiteY1495" fmla="*/ 1579367 h 1624990"/>
              <a:gd name="connsiteX1496" fmla="*/ 2615360 w 4999285"/>
              <a:gd name="connsiteY1496" fmla="*/ 1581779 h 1624990"/>
              <a:gd name="connsiteX1497" fmla="*/ 2594917 w 4999285"/>
              <a:gd name="connsiteY1497" fmla="*/ 1586595 h 1624990"/>
              <a:gd name="connsiteX1498" fmla="*/ 2586399 w 4999285"/>
              <a:gd name="connsiteY1498" fmla="*/ 1585987 h 1624990"/>
              <a:gd name="connsiteX1499" fmla="*/ 2592536 w 4999285"/>
              <a:gd name="connsiteY1499" fmla="*/ 1590370 h 1624990"/>
              <a:gd name="connsiteX1500" fmla="*/ 2600085 w 4999285"/>
              <a:gd name="connsiteY1500" fmla="*/ 1596416 h 1624990"/>
              <a:gd name="connsiteX1501" fmla="*/ 2607698 w 4999285"/>
              <a:gd name="connsiteY1501" fmla="*/ 1599597 h 1624990"/>
              <a:gd name="connsiteX1502" fmla="*/ 2538561 w 4999285"/>
              <a:gd name="connsiteY1502" fmla="*/ 1606245 h 1624990"/>
              <a:gd name="connsiteX1503" fmla="*/ 2529036 w 4999285"/>
              <a:gd name="connsiteY1503" fmla="*/ 1612595 h 1624990"/>
              <a:gd name="connsiteX1504" fmla="*/ 2538561 w 4999285"/>
              <a:gd name="connsiteY1504" fmla="*/ 1599895 h 1624990"/>
              <a:gd name="connsiteX1505" fmla="*/ 2550932 w 4999285"/>
              <a:gd name="connsiteY1505" fmla="*/ 1589317 h 1624990"/>
              <a:gd name="connsiteX1506" fmla="*/ 2551307 w 4999285"/>
              <a:gd name="connsiteY1506" fmla="*/ 1589100 h 1624990"/>
              <a:gd name="connsiteX1507" fmla="*/ 2520423 w 4999285"/>
              <a:gd name="connsiteY1507" fmla="*/ 1584470 h 1624990"/>
              <a:gd name="connsiteX1508" fmla="*/ 2516336 w 4999285"/>
              <a:gd name="connsiteY1508" fmla="*/ 1587195 h 1624990"/>
              <a:gd name="connsiteX1509" fmla="*/ 2512113 w 4999285"/>
              <a:gd name="connsiteY1509" fmla="*/ 1583157 h 1624990"/>
              <a:gd name="connsiteX1510" fmla="*/ 2496231 w 4999285"/>
              <a:gd name="connsiteY1510" fmla="*/ 1580616 h 1624990"/>
              <a:gd name="connsiteX1511" fmla="*/ 2490936 w 4999285"/>
              <a:gd name="connsiteY1511" fmla="*/ 1584020 h 1624990"/>
              <a:gd name="connsiteX1512" fmla="*/ 2478236 w 4999285"/>
              <a:gd name="connsiteY1512" fmla="*/ 1587195 h 1624990"/>
              <a:gd name="connsiteX1513" fmla="*/ 2459569 w 4999285"/>
              <a:gd name="connsiteY1513" fmla="*/ 1574750 h 1624990"/>
              <a:gd name="connsiteX1514" fmla="*/ 2459186 w 4999285"/>
              <a:gd name="connsiteY1514" fmla="*/ 1574689 h 1624990"/>
              <a:gd name="connsiteX1515" fmla="*/ 2452042 w 4999285"/>
              <a:gd name="connsiteY1515" fmla="*/ 1577070 h 1624990"/>
              <a:gd name="connsiteX1516" fmla="*/ 2450749 w 4999285"/>
              <a:gd name="connsiteY1516" fmla="*/ 1568870 h 1624990"/>
              <a:gd name="connsiteX1517" fmla="*/ 2442943 w 4999285"/>
              <a:gd name="connsiteY1517" fmla="*/ 1563666 h 1624990"/>
              <a:gd name="connsiteX1518" fmla="*/ 2437883 w 4999285"/>
              <a:gd name="connsiteY1518" fmla="*/ 1564167 h 1624990"/>
              <a:gd name="connsiteX1519" fmla="*/ 2441512 w 4999285"/>
              <a:gd name="connsiteY1519" fmla="*/ 1562713 h 1624990"/>
              <a:gd name="connsiteX1520" fmla="*/ 2440136 w 4999285"/>
              <a:gd name="connsiteY1520" fmla="*/ 1561795 h 1624990"/>
              <a:gd name="connsiteX1521" fmla="*/ 2440103 w 4999285"/>
              <a:gd name="connsiteY1521" fmla="*/ 1561759 h 1624990"/>
              <a:gd name="connsiteX1522" fmla="*/ 2443311 w 4999285"/>
              <a:gd name="connsiteY1522" fmla="*/ 1561795 h 1624990"/>
              <a:gd name="connsiteX1523" fmla="*/ 2443966 w 4999285"/>
              <a:gd name="connsiteY1523" fmla="*/ 1561729 h 1624990"/>
              <a:gd name="connsiteX1524" fmla="*/ 2447279 w 4999285"/>
              <a:gd name="connsiteY1524" fmla="*/ 1560401 h 1624990"/>
              <a:gd name="connsiteX1525" fmla="*/ 2447751 w 4999285"/>
              <a:gd name="connsiteY1525" fmla="*/ 1561348 h 1624990"/>
              <a:gd name="connsiteX1526" fmla="*/ 2482432 w 4999285"/>
              <a:gd name="connsiteY1526" fmla="*/ 1557856 h 1624990"/>
              <a:gd name="connsiteX1527" fmla="*/ 2488239 w 4999285"/>
              <a:gd name="connsiteY1527" fmla="*/ 1559183 h 1624990"/>
              <a:gd name="connsiteX1528" fmla="*/ 2490197 w 4999285"/>
              <a:gd name="connsiteY1528" fmla="*/ 1558989 h 1624990"/>
              <a:gd name="connsiteX1529" fmla="*/ 2483688 w 4999285"/>
              <a:gd name="connsiteY1529" fmla="*/ 1557729 h 1624990"/>
              <a:gd name="connsiteX1530" fmla="*/ 2504446 w 4999285"/>
              <a:gd name="connsiteY1530" fmla="*/ 1555639 h 1624990"/>
              <a:gd name="connsiteX1531" fmla="*/ 2523145 w 4999285"/>
              <a:gd name="connsiteY1531" fmla="*/ 1555656 h 1624990"/>
              <a:gd name="connsiteX1532" fmla="*/ 2523663 w 4999285"/>
              <a:gd name="connsiteY1532" fmla="*/ 1555677 h 1624990"/>
              <a:gd name="connsiteX1533" fmla="*/ 2577949 w 4999285"/>
              <a:gd name="connsiteY1533" fmla="*/ 1550303 h 1624990"/>
              <a:gd name="connsiteX1534" fmla="*/ 2935436 w 4999285"/>
              <a:gd name="connsiteY1534" fmla="*/ 1536589 h 1624990"/>
              <a:gd name="connsiteX1535" fmla="*/ 136143 w 4999285"/>
              <a:gd name="connsiteY1535" fmla="*/ 1536459 h 1624990"/>
              <a:gd name="connsiteX1536" fmla="*/ 136537 w 4999285"/>
              <a:gd name="connsiteY1536" fmla="*/ 1537375 h 1624990"/>
              <a:gd name="connsiteX1537" fmla="*/ 136897 w 4999285"/>
              <a:gd name="connsiteY1537" fmla="*/ 1543029 h 1624990"/>
              <a:gd name="connsiteX1538" fmla="*/ 135342 w 4999285"/>
              <a:gd name="connsiteY1538" fmla="*/ 1541899 h 1624990"/>
              <a:gd name="connsiteX1539" fmla="*/ 3349890 w 4999285"/>
              <a:gd name="connsiteY1539" fmla="*/ 1536242 h 1624990"/>
              <a:gd name="connsiteX1540" fmla="*/ 3367236 w 4999285"/>
              <a:gd name="connsiteY1540" fmla="*/ 1539570 h 1624990"/>
              <a:gd name="connsiteX1541" fmla="*/ 3329584 w 4999285"/>
              <a:gd name="connsiteY1541" fmla="*/ 1540227 h 1624990"/>
              <a:gd name="connsiteX1542" fmla="*/ 3332311 w 4999285"/>
              <a:gd name="connsiteY1542" fmla="*/ 1539570 h 1624990"/>
              <a:gd name="connsiteX1543" fmla="*/ 3349890 w 4999285"/>
              <a:gd name="connsiteY1543" fmla="*/ 1536242 h 1624990"/>
              <a:gd name="connsiteX1544" fmla="*/ 127402 w 4999285"/>
              <a:gd name="connsiteY1544" fmla="*/ 1536123 h 1624990"/>
              <a:gd name="connsiteX1545" fmla="*/ 135342 w 4999285"/>
              <a:gd name="connsiteY1545" fmla="*/ 1541899 h 1624990"/>
              <a:gd name="connsiteX1546" fmla="*/ 134746 w 4999285"/>
              <a:gd name="connsiteY1546" fmla="*/ 1545947 h 1624990"/>
              <a:gd name="connsiteX1547" fmla="*/ 134613 w 4999285"/>
              <a:gd name="connsiteY1547" fmla="*/ 1546783 h 1624990"/>
              <a:gd name="connsiteX1548" fmla="*/ 129003 w 4999285"/>
              <a:gd name="connsiteY1548" fmla="*/ 1545968 h 1624990"/>
              <a:gd name="connsiteX1549" fmla="*/ 128756 w 4999285"/>
              <a:gd name="connsiteY1549" fmla="*/ 1544452 h 1624990"/>
              <a:gd name="connsiteX1550" fmla="*/ 128928 w 4999285"/>
              <a:gd name="connsiteY1550" fmla="*/ 1544076 h 1624990"/>
              <a:gd name="connsiteX1551" fmla="*/ 128715 w 4999285"/>
              <a:gd name="connsiteY1551" fmla="*/ 1544198 h 1624990"/>
              <a:gd name="connsiteX1552" fmla="*/ 759650 w 4999285"/>
              <a:gd name="connsiteY1552" fmla="*/ 1534353 h 1624990"/>
              <a:gd name="connsiteX1553" fmla="*/ 797484 w 4999285"/>
              <a:gd name="connsiteY1553" fmla="*/ 1535054 h 1624990"/>
              <a:gd name="connsiteX1554" fmla="*/ 780137 w 4999285"/>
              <a:gd name="connsiteY1554" fmla="*/ 1538382 h 1624990"/>
              <a:gd name="connsiteX1555" fmla="*/ 762559 w 4999285"/>
              <a:gd name="connsiteY1555" fmla="*/ 1535054 h 1624990"/>
              <a:gd name="connsiteX1556" fmla="*/ 1668611 w 4999285"/>
              <a:gd name="connsiteY1556" fmla="*/ 1533064 h 1624990"/>
              <a:gd name="connsiteX1557" fmla="*/ 1718357 w 4999285"/>
              <a:gd name="connsiteY1557" fmla="*/ 1538341 h 1624990"/>
              <a:gd name="connsiteX1558" fmla="*/ 1772261 w 4999285"/>
              <a:gd name="connsiteY1558" fmla="*/ 1545865 h 1624990"/>
              <a:gd name="connsiteX1559" fmla="*/ 1871811 w 4999285"/>
              <a:gd name="connsiteY1559" fmla="*/ 1542395 h 1624990"/>
              <a:gd name="connsiteX1560" fmla="*/ 1928573 w 4999285"/>
              <a:gd name="connsiteY1560" fmla="*/ 1539678 h 1624990"/>
              <a:gd name="connsiteX1561" fmla="*/ 1926507 w 4999285"/>
              <a:gd name="connsiteY1561" fmla="*/ 1539017 h 1624990"/>
              <a:gd name="connsiteX1562" fmla="*/ 1934402 w 4999285"/>
              <a:gd name="connsiteY1562" fmla="*/ 1538943 h 1624990"/>
              <a:gd name="connsiteX1563" fmla="*/ 2062759 w 4999285"/>
              <a:gd name="connsiteY1563" fmla="*/ 1536702 h 1624990"/>
              <a:gd name="connsiteX1564" fmla="*/ 2051307 w 4999285"/>
              <a:gd name="connsiteY1564" fmla="*/ 1539463 h 1624990"/>
              <a:gd name="connsiteX1565" fmla="*/ 2033736 w 4999285"/>
              <a:gd name="connsiteY1565" fmla="*/ 1548745 h 1624990"/>
              <a:gd name="connsiteX1566" fmla="*/ 2031309 w 4999285"/>
              <a:gd name="connsiteY1566" fmla="*/ 1553457 h 1624990"/>
              <a:gd name="connsiteX1567" fmla="*/ 2052786 w 4999285"/>
              <a:gd name="connsiteY1567" fmla="*/ 1552270 h 1624990"/>
              <a:gd name="connsiteX1568" fmla="*/ 2068661 w 4999285"/>
              <a:gd name="connsiteY1568" fmla="*/ 1549095 h 1624990"/>
              <a:gd name="connsiteX1569" fmla="*/ 2106761 w 4999285"/>
              <a:gd name="connsiteY1569" fmla="*/ 1552270 h 1624990"/>
              <a:gd name="connsiteX1570" fmla="*/ 2103586 w 4999285"/>
              <a:gd name="connsiteY1570" fmla="*/ 1555445 h 1624990"/>
              <a:gd name="connsiteX1571" fmla="*/ 2098971 w 4999285"/>
              <a:gd name="connsiteY1571" fmla="*/ 1557368 h 1624990"/>
              <a:gd name="connsiteX1572" fmla="*/ 2130573 w 4999285"/>
              <a:gd name="connsiteY1572" fmla="*/ 1554495 h 1624990"/>
              <a:gd name="connsiteX1573" fmla="*/ 2131623 w 4999285"/>
              <a:gd name="connsiteY1573" fmla="*/ 1554342 h 1624990"/>
              <a:gd name="connsiteX1574" fmla="*/ 2106761 w 4999285"/>
              <a:gd name="connsiteY1574" fmla="*/ 1552270 h 1624990"/>
              <a:gd name="connsiteX1575" fmla="*/ 2116286 w 4999285"/>
              <a:gd name="connsiteY1575" fmla="*/ 1542745 h 1624990"/>
              <a:gd name="connsiteX1576" fmla="*/ 2164020 w 4999285"/>
              <a:gd name="connsiteY1576" fmla="*/ 1544919 h 1624990"/>
              <a:gd name="connsiteX1577" fmla="*/ 2184122 w 4999285"/>
              <a:gd name="connsiteY1577" fmla="*/ 1546686 h 1624990"/>
              <a:gd name="connsiteX1578" fmla="*/ 2244873 w 4999285"/>
              <a:gd name="connsiteY1578" fmla="*/ 1537826 h 1624990"/>
              <a:gd name="connsiteX1579" fmla="*/ 2228204 w 4999285"/>
              <a:gd name="connsiteY1579" fmla="*/ 1542589 h 1624990"/>
              <a:gd name="connsiteX1580" fmla="*/ 2203540 w 4999285"/>
              <a:gd name="connsiteY1580" fmla="*/ 1548392 h 1624990"/>
              <a:gd name="connsiteX1581" fmla="*/ 2211536 w 4999285"/>
              <a:gd name="connsiteY1581" fmla="*/ 1549095 h 1624990"/>
              <a:gd name="connsiteX1582" fmla="*/ 2237050 w 4999285"/>
              <a:gd name="connsiteY1582" fmla="*/ 1556453 h 1624990"/>
              <a:gd name="connsiteX1583" fmla="*/ 2246414 w 4999285"/>
              <a:gd name="connsiteY1583" fmla="*/ 1559607 h 1624990"/>
              <a:gd name="connsiteX1584" fmla="*/ 2170619 w 4999285"/>
              <a:gd name="connsiteY1584" fmla="*/ 1558765 h 1624990"/>
              <a:gd name="connsiteX1585" fmla="*/ 2144861 w 4999285"/>
              <a:gd name="connsiteY1585" fmla="*/ 1568782 h 1624990"/>
              <a:gd name="connsiteX1586" fmla="*/ 2145193 w 4999285"/>
              <a:gd name="connsiteY1586" fmla="*/ 1569909 h 1624990"/>
              <a:gd name="connsiteX1587" fmla="*/ 2166423 w 4999285"/>
              <a:gd name="connsiteY1587" fmla="*/ 1568581 h 1624990"/>
              <a:gd name="connsiteX1588" fmla="*/ 2167145 w 4999285"/>
              <a:gd name="connsiteY1588" fmla="*/ 1568724 h 1624990"/>
              <a:gd name="connsiteX1589" fmla="*/ 2187723 w 4999285"/>
              <a:gd name="connsiteY1589" fmla="*/ 1564020 h 1624990"/>
              <a:gd name="connsiteX1590" fmla="*/ 2181487 w 4999285"/>
              <a:gd name="connsiteY1590" fmla="*/ 1569122 h 1624990"/>
              <a:gd name="connsiteX1591" fmla="*/ 2175815 w 4999285"/>
              <a:gd name="connsiteY1591" fmla="*/ 1570431 h 1624990"/>
              <a:gd name="connsiteX1592" fmla="*/ 2179097 w 4999285"/>
              <a:gd name="connsiteY1592" fmla="*/ 1571077 h 1624990"/>
              <a:gd name="connsiteX1593" fmla="*/ 2181487 w 4999285"/>
              <a:gd name="connsiteY1593" fmla="*/ 1569122 h 1624990"/>
              <a:gd name="connsiteX1594" fmla="*/ 2182961 w 4999285"/>
              <a:gd name="connsiteY1594" fmla="*/ 1568782 h 1624990"/>
              <a:gd name="connsiteX1595" fmla="*/ 2183465 w 4999285"/>
              <a:gd name="connsiteY1595" fmla="*/ 1571937 h 1624990"/>
              <a:gd name="connsiteX1596" fmla="*/ 2187162 w 4999285"/>
              <a:gd name="connsiteY1596" fmla="*/ 1572666 h 1624990"/>
              <a:gd name="connsiteX1597" fmla="*/ 2199629 w 4999285"/>
              <a:gd name="connsiteY1597" fmla="*/ 1568782 h 1624990"/>
              <a:gd name="connsiteX1598" fmla="*/ 2196423 w 4999285"/>
              <a:gd name="connsiteY1598" fmla="*/ 1577514 h 1624990"/>
              <a:gd name="connsiteX1599" fmla="*/ 2238148 w 4999285"/>
              <a:gd name="connsiteY1599" fmla="*/ 1578532 h 1624990"/>
              <a:gd name="connsiteX1600" fmla="*/ 2240111 w 4999285"/>
              <a:gd name="connsiteY1600" fmla="*/ 1574495 h 1624990"/>
              <a:gd name="connsiteX1601" fmla="*/ 2263822 w 4999285"/>
              <a:gd name="connsiteY1601" fmla="*/ 1576405 h 1624990"/>
              <a:gd name="connsiteX1602" fmla="*/ 2281354 w 4999285"/>
              <a:gd name="connsiteY1602" fmla="*/ 1579660 h 1624990"/>
              <a:gd name="connsiteX1603" fmla="*/ 2316517 w 4999285"/>
              <a:gd name="connsiteY1603" fmla="*/ 1576180 h 1624990"/>
              <a:gd name="connsiteX1604" fmla="*/ 2262336 w 4999285"/>
              <a:gd name="connsiteY1604" fmla="*/ 1564970 h 1624990"/>
              <a:gd name="connsiteX1605" fmla="*/ 2246414 w 4999285"/>
              <a:gd name="connsiteY1605" fmla="*/ 1559607 h 1624990"/>
              <a:gd name="connsiteX1606" fmla="*/ 2424967 w 4999285"/>
              <a:gd name="connsiteY1606" fmla="*/ 1561591 h 1624990"/>
              <a:gd name="connsiteX1607" fmla="*/ 2426010 w 4999285"/>
              <a:gd name="connsiteY1607" fmla="*/ 1561222 h 1624990"/>
              <a:gd name="connsiteX1608" fmla="*/ 2427436 w 4999285"/>
              <a:gd name="connsiteY1608" fmla="*/ 1552270 h 1624990"/>
              <a:gd name="connsiteX1609" fmla="*/ 2433852 w 4999285"/>
              <a:gd name="connsiteY1609" fmla="*/ 1554887 h 1624990"/>
              <a:gd name="connsiteX1610" fmla="*/ 2440103 w 4999285"/>
              <a:gd name="connsiteY1610" fmla="*/ 1561759 h 1624990"/>
              <a:gd name="connsiteX1611" fmla="*/ 2425950 w 4999285"/>
              <a:gd name="connsiteY1611" fmla="*/ 1561602 h 1624990"/>
              <a:gd name="connsiteX1612" fmla="*/ 2425960 w 4999285"/>
              <a:gd name="connsiteY1612" fmla="*/ 1561539 h 1624990"/>
              <a:gd name="connsiteX1613" fmla="*/ 2425868 w 4999285"/>
              <a:gd name="connsiteY1613" fmla="*/ 1561601 h 1624990"/>
              <a:gd name="connsiteX1614" fmla="*/ 2425950 w 4999285"/>
              <a:gd name="connsiteY1614" fmla="*/ 1561602 h 1624990"/>
              <a:gd name="connsiteX1615" fmla="*/ 2425904 w 4999285"/>
              <a:gd name="connsiteY1615" fmla="*/ 1561892 h 1624990"/>
              <a:gd name="connsiteX1616" fmla="*/ 2425290 w 4999285"/>
              <a:gd name="connsiteY1616" fmla="*/ 1565414 h 1624990"/>
              <a:gd name="connsiteX1617" fmla="*/ 2437883 w 4999285"/>
              <a:gd name="connsiteY1617" fmla="*/ 1564167 h 1624990"/>
              <a:gd name="connsiteX1618" fmla="*/ 2424578 w 4999285"/>
              <a:gd name="connsiteY1618" fmla="*/ 1569500 h 1624990"/>
              <a:gd name="connsiteX1619" fmla="*/ 2424261 w 4999285"/>
              <a:gd name="connsiteY1619" fmla="*/ 1571320 h 1624990"/>
              <a:gd name="connsiteX1620" fmla="*/ 2416351 w 4999285"/>
              <a:gd name="connsiteY1620" fmla="*/ 1572798 h 1624990"/>
              <a:gd name="connsiteX1621" fmla="*/ 2412340 w 4999285"/>
              <a:gd name="connsiteY1621" fmla="*/ 1574406 h 1624990"/>
              <a:gd name="connsiteX1622" fmla="*/ 2396619 w 4999285"/>
              <a:gd name="connsiteY1622" fmla="*/ 1582217 h 1624990"/>
              <a:gd name="connsiteX1623" fmla="*/ 2413423 w 4999285"/>
              <a:gd name="connsiteY1623" fmla="*/ 1586908 h 1624990"/>
              <a:gd name="connsiteX1624" fmla="*/ 2413348 w 4999285"/>
              <a:gd name="connsiteY1624" fmla="*/ 1587110 h 1624990"/>
              <a:gd name="connsiteX1625" fmla="*/ 2393824 w 4999285"/>
              <a:gd name="connsiteY1625" fmla="*/ 1583605 h 1624990"/>
              <a:gd name="connsiteX1626" fmla="*/ 2378223 w 4999285"/>
              <a:gd name="connsiteY1626" fmla="*/ 1591357 h 1624990"/>
              <a:gd name="connsiteX1627" fmla="*/ 2356792 w 4999285"/>
              <a:gd name="connsiteY1627" fmla="*/ 1593739 h 1624990"/>
              <a:gd name="connsiteX1628" fmla="*/ 2382901 w 4999285"/>
              <a:gd name="connsiteY1628" fmla="*/ 1581645 h 1624990"/>
              <a:gd name="connsiteX1629" fmla="*/ 2368406 w 4999285"/>
              <a:gd name="connsiteY1629" fmla="*/ 1579042 h 1624990"/>
              <a:gd name="connsiteX1630" fmla="*/ 2350970 w 4999285"/>
              <a:gd name="connsiteY1630" fmla="*/ 1583308 h 1624990"/>
              <a:gd name="connsiteX1631" fmla="*/ 2354411 w 4999285"/>
              <a:gd name="connsiteY1631" fmla="*/ 1584020 h 1624990"/>
              <a:gd name="connsiteX1632" fmla="*/ 2306786 w 4999285"/>
              <a:gd name="connsiteY1632" fmla="*/ 1590370 h 1624990"/>
              <a:gd name="connsiteX1633" fmla="*/ 2246461 w 4999285"/>
              <a:gd name="connsiteY1633" fmla="*/ 1587195 h 1624990"/>
              <a:gd name="connsiteX1634" fmla="*/ 2236968 w 4999285"/>
              <a:gd name="connsiteY1634" fmla="*/ 1586958 h 1624990"/>
              <a:gd name="connsiteX1635" fmla="*/ 2236995 w 4999285"/>
              <a:gd name="connsiteY1635" fmla="*/ 1584051 h 1624990"/>
              <a:gd name="connsiteX1636" fmla="*/ 2235348 w 4999285"/>
              <a:gd name="connsiteY1636" fmla="*/ 1584214 h 1624990"/>
              <a:gd name="connsiteX1637" fmla="*/ 2200337 w 4999285"/>
              <a:gd name="connsiteY1637" fmla="*/ 1580804 h 1624990"/>
              <a:gd name="connsiteX1638" fmla="*/ 2207033 w 4999285"/>
              <a:gd name="connsiteY1638" fmla="*/ 1586209 h 1624990"/>
              <a:gd name="connsiteX1639" fmla="*/ 2185370 w 4999285"/>
              <a:gd name="connsiteY1639" fmla="*/ 1585668 h 1624990"/>
              <a:gd name="connsiteX1640" fmla="*/ 2186226 w 4999285"/>
              <a:gd name="connsiteY1640" fmla="*/ 1586669 h 1624990"/>
              <a:gd name="connsiteX1641" fmla="*/ 2169431 w 4999285"/>
              <a:gd name="connsiteY1641" fmla="*/ 1585269 h 1624990"/>
              <a:gd name="connsiteX1642" fmla="*/ 2163127 w 4999285"/>
              <a:gd name="connsiteY1642" fmla="*/ 1585111 h 1624990"/>
              <a:gd name="connsiteX1643" fmla="*/ 2154386 w 4999285"/>
              <a:gd name="connsiteY1643" fmla="*/ 1590214 h 1624990"/>
              <a:gd name="connsiteX1644" fmla="*/ 2161529 w 4999285"/>
              <a:gd name="connsiteY1644" fmla="*/ 1585451 h 1624990"/>
              <a:gd name="connsiteX1645" fmla="*/ 2161979 w 4999285"/>
              <a:gd name="connsiteY1645" fmla="*/ 1585083 h 1624990"/>
              <a:gd name="connsiteX1646" fmla="*/ 2138114 w 4999285"/>
              <a:gd name="connsiteY1646" fmla="*/ 1584486 h 1624990"/>
              <a:gd name="connsiteX1647" fmla="*/ 2137489 w 4999285"/>
              <a:gd name="connsiteY1647" fmla="*/ 1584012 h 1624990"/>
              <a:gd name="connsiteX1648" fmla="*/ 2132392 w 4999285"/>
              <a:gd name="connsiteY1648" fmla="*/ 1583959 h 1624990"/>
              <a:gd name="connsiteX1649" fmla="*/ 2133582 w 4999285"/>
              <a:gd name="connsiteY1649" fmla="*/ 1584373 h 1624990"/>
              <a:gd name="connsiteX1650" fmla="*/ 2119461 w 4999285"/>
              <a:gd name="connsiteY1650" fmla="*/ 1584020 h 1624990"/>
              <a:gd name="connsiteX1651" fmla="*/ 2111467 w 4999285"/>
              <a:gd name="connsiteY1651" fmla="*/ 1585425 h 1624990"/>
              <a:gd name="connsiteX1652" fmla="*/ 2110845 w 4999285"/>
              <a:gd name="connsiteY1652" fmla="*/ 1587292 h 1624990"/>
              <a:gd name="connsiteX1653" fmla="*/ 2108586 w 4999285"/>
              <a:gd name="connsiteY1653" fmla="*/ 1587409 h 1624990"/>
              <a:gd name="connsiteX1654" fmla="*/ 2109253 w 4999285"/>
              <a:gd name="connsiteY1654" fmla="*/ 1587494 h 1624990"/>
              <a:gd name="connsiteX1655" fmla="*/ 2108460 w 4999285"/>
              <a:gd name="connsiteY1655" fmla="*/ 1587416 h 1624990"/>
              <a:gd name="connsiteX1656" fmla="*/ 2090542 w 4999285"/>
              <a:gd name="connsiteY1656" fmla="*/ 1588344 h 1624990"/>
              <a:gd name="connsiteX1657" fmla="*/ 2086767 w 4999285"/>
              <a:gd name="connsiteY1657" fmla="*/ 1588993 h 1624990"/>
              <a:gd name="connsiteX1658" fmla="*/ 2047075 w 4999285"/>
              <a:gd name="connsiteY1658" fmla="*/ 1586005 h 1624990"/>
              <a:gd name="connsiteX1659" fmla="*/ 2021012 w 4999285"/>
              <a:gd name="connsiteY1659" fmla="*/ 1583059 h 1624990"/>
              <a:gd name="connsiteX1660" fmla="*/ 2021710 w 4999285"/>
              <a:gd name="connsiteY1660" fmla="*/ 1580483 h 1624990"/>
              <a:gd name="connsiteX1661" fmla="*/ 2012214 w 4999285"/>
              <a:gd name="connsiteY1661" fmla="*/ 1581729 h 1624990"/>
              <a:gd name="connsiteX1662" fmla="*/ 2012104 w 4999285"/>
              <a:gd name="connsiteY1662" fmla="*/ 1582052 h 1624990"/>
              <a:gd name="connsiteX1663" fmla="*/ 2021012 w 4999285"/>
              <a:gd name="connsiteY1663" fmla="*/ 1583059 h 1624990"/>
              <a:gd name="connsiteX1664" fmla="*/ 2019799 w 4999285"/>
              <a:gd name="connsiteY1664" fmla="*/ 1587537 h 1624990"/>
              <a:gd name="connsiteX1665" fmla="*/ 2017861 w 4999285"/>
              <a:gd name="connsiteY1665" fmla="*/ 1593195 h 1624990"/>
              <a:gd name="connsiteX1666" fmla="*/ 2007162 w 4999285"/>
              <a:gd name="connsiteY1666" fmla="*/ 1590683 h 1624990"/>
              <a:gd name="connsiteX1667" fmla="*/ 2005161 w 4999285"/>
              <a:gd name="connsiteY1667" fmla="*/ 1593545 h 1624990"/>
              <a:gd name="connsiteX1668" fmla="*/ 1982935 w 4999285"/>
              <a:gd name="connsiteY1668" fmla="*/ 1587140 h 1624990"/>
              <a:gd name="connsiteX1669" fmla="*/ 1980053 w 4999285"/>
              <a:gd name="connsiteY1669" fmla="*/ 1583096 h 1624990"/>
              <a:gd name="connsiteX1670" fmla="*/ 1978710 w 4999285"/>
              <a:gd name="connsiteY1670" fmla="*/ 1582562 h 1624990"/>
              <a:gd name="connsiteX1671" fmla="*/ 1965523 w 4999285"/>
              <a:gd name="connsiteY1671" fmla="*/ 1584735 h 1624990"/>
              <a:gd name="connsiteX1672" fmla="*/ 1961618 w 4999285"/>
              <a:gd name="connsiteY1672" fmla="*/ 1584041 h 1624990"/>
              <a:gd name="connsiteX1673" fmla="*/ 1937899 w 4999285"/>
              <a:gd name="connsiteY1673" fmla="*/ 1584130 h 1624990"/>
              <a:gd name="connsiteX1674" fmla="*/ 1941661 w 4999285"/>
              <a:gd name="connsiteY1674" fmla="*/ 1586845 h 1624990"/>
              <a:gd name="connsiteX1675" fmla="*/ 1941475 w 4999285"/>
              <a:gd name="connsiteY1675" fmla="*/ 1586912 h 1624990"/>
              <a:gd name="connsiteX1676" fmla="*/ 1958298 w 4999285"/>
              <a:gd name="connsiteY1676" fmla="*/ 1585925 h 1624990"/>
              <a:gd name="connsiteX1677" fmla="*/ 1965523 w 4999285"/>
              <a:gd name="connsiteY1677" fmla="*/ 1584735 h 1624990"/>
              <a:gd name="connsiteX1678" fmla="*/ 1982936 w 4999285"/>
              <a:gd name="connsiteY1678" fmla="*/ 1587832 h 1624990"/>
              <a:gd name="connsiteX1679" fmla="*/ 1954361 w 4999285"/>
              <a:gd name="connsiteY1679" fmla="*/ 1611645 h 1624990"/>
              <a:gd name="connsiteX1680" fmla="*/ 1921023 w 4999285"/>
              <a:gd name="connsiteY1680" fmla="*/ 1599739 h 1624990"/>
              <a:gd name="connsiteX1681" fmla="*/ 1910891 w 4999285"/>
              <a:gd name="connsiteY1681" fmla="*/ 1597897 h 1624990"/>
              <a:gd name="connsiteX1682" fmla="*/ 1907050 w 4999285"/>
              <a:gd name="connsiteY1682" fmla="*/ 1599276 h 1624990"/>
              <a:gd name="connsiteX1683" fmla="*/ 1871811 w 4999285"/>
              <a:gd name="connsiteY1683" fmla="*/ 1609070 h 1624990"/>
              <a:gd name="connsiteX1684" fmla="*/ 1843236 w 4999285"/>
              <a:gd name="connsiteY1684" fmla="*/ 1602720 h 1624990"/>
              <a:gd name="connsiteX1685" fmla="*/ 1857071 w 4999285"/>
              <a:gd name="connsiteY1685" fmla="*/ 1589542 h 1624990"/>
              <a:gd name="connsiteX1686" fmla="*/ 1860454 w 4999285"/>
              <a:gd name="connsiteY1686" fmla="*/ 1588600 h 1624990"/>
              <a:gd name="connsiteX1687" fmla="*/ 1825773 w 4999285"/>
              <a:gd name="connsiteY1687" fmla="*/ 1592595 h 1624990"/>
              <a:gd name="connsiteX1688" fmla="*/ 1807477 w 4999285"/>
              <a:gd name="connsiteY1688" fmla="*/ 1591486 h 1624990"/>
              <a:gd name="connsiteX1689" fmla="*/ 1801961 w 4999285"/>
              <a:gd name="connsiteY1689" fmla="*/ 1602720 h 1624990"/>
              <a:gd name="connsiteX1690" fmla="*/ 1796808 w 4999285"/>
              <a:gd name="connsiteY1690" fmla="*/ 1590839 h 1624990"/>
              <a:gd name="connsiteX1691" fmla="*/ 1771396 w 4999285"/>
              <a:gd name="connsiteY1691" fmla="*/ 1589299 h 1624990"/>
              <a:gd name="connsiteX1692" fmla="*/ 1794660 w 4999285"/>
              <a:gd name="connsiteY1692" fmla="*/ 1585887 h 1624990"/>
              <a:gd name="connsiteX1693" fmla="*/ 1793875 w 4999285"/>
              <a:gd name="connsiteY1693" fmla="*/ 1584075 h 1624990"/>
              <a:gd name="connsiteX1694" fmla="*/ 1793797 w 4999285"/>
              <a:gd name="connsiteY1694" fmla="*/ 1583959 h 1624990"/>
              <a:gd name="connsiteX1695" fmla="*/ 1788532 w 4999285"/>
              <a:gd name="connsiteY1695" fmla="*/ 1583741 h 1624990"/>
              <a:gd name="connsiteX1696" fmla="*/ 1782234 w 4999285"/>
              <a:gd name="connsiteY1696" fmla="*/ 1581864 h 1624990"/>
              <a:gd name="connsiteX1697" fmla="*/ 1780135 w 4999285"/>
              <a:gd name="connsiteY1697" fmla="*/ 1582273 h 1624990"/>
              <a:gd name="connsiteX1698" fmla="*/ 1780985 w 4999285"/>
              <a:gd name="connsiteY1698" fmla="*/ 1581491 h 1624990"/>
              <a:gd name="connsiteX1699" fmla="*/ 1754336 w 4999285"/>
              <a:gd name="connsiteY1699" fmla="*/ 1573545 h 1624990"/>
              <a:gd name="connsiteX1700" fmla="*/ 1753211 w 4999285"/>
              <a:gd name="connsiteY1700" fmla="*/ 1569034 h 1624990"/>
              <a:gd name="connsiteX1701" fmla="*/ 1728936 w 4999285"/>
              <a:gd name="connsiteY1701" fmla="*/ 1564620 h 1624990"/>
              <a:gd name="connsiteX1702" fmla="*/ 1740035 w 4999285"/>
              <a:gd name="connsiteY1702" fmla="*/ 1572548 h 1624990"/>
              <a:gd name="connsiteX1703" fmla="*/ 1723664 w 4999285"/>
              <a:gd name="connsiteY1703" fmla="*/ 1576336 h 1624990"/>
              <a:gd name="connsiteX1704" fmla="*/ 1709886 w 4999285"/>
              <a:gd name="connsiteY1704" fmla="*/ 1577320 h 1624990"/>
              <a:gd name="connsiteX1705" fmla="*/ 1709037 w 4999285"/>
              <a:gd name="connsiteY1705" fmla="*/ 1577700 h 1624990"/>
              <a:gd name="connsiteX1706" fmla="*/ 1720141 w 4999285"/>
              <a:gd name="connsiteY1706" fmla="*/ 1577841 h 1624990"/>
              <a:gd name="connsiteX1707" fmla="*/ 1719411 w 4999285"/>
              <a:gd name="connsiteY1707" fmla="*/ 1577320 h 1624990"/>
              <a:gd name="connsiteX1708" fmla="*/ 1723664 w 4999285"/>
              <a:gd name="connsiteY1708" fmla="*/ 1576336 h 1624990"/>
              <a:gd name="connsiteX1709" fmla="*/ 1743368 w 4999285"/>
              <a:gd name="connsiteY1709" fmla="*/ 1574928 h 1624990"/>
              <a:gd name="connsiteX1710" fmla="*/ 1747941 w 4999285"/>
              <a:gd name="connsiteY1710" fmla="*/ 1578195 h 1624990"/>
              <a:gd name="connsiteX1711" fmla="*/ 1756717 w 4999285"/>
              <a:gd name="connsiteY1711" fmla="*/ 1578307 h 1624990"/>
              <a:gd name="connsiteX1712" fmla="*/ 1750841 w 4999285"/>
              <a:gd name="connsiteY1712" fmla="*/ 1580266 h 1624990"/>
              <a:gd name="connsiteX1713" fmla="*/ 1751161 w 4999285"/>
              <a:gd name="connsiteY1713" fmla="*/ 1580495 h 1624990"/>
              <a:gd name="connsiteX1714" fmla="*/ 1731109 w 4999285"/>
              <a:gd name="connsiteY1714" fmla="*/ 1585666 h 1624990"/>
              <a:gd name="connsiteX1715" fmla="*/ 1726609 w 4999285"/>
              <a:gd name="connsiteY1715" fmla="*/ 1582455 h 1624990"/>
              <a:gd name="connsiteX1716" fmla="*/ 1692561 w 4999285"/>
              <a:gd name="connsiteY1716" fmla="*/ 1585074 h 1624990"/>
              <a:gd name="connsiteX1717" fmla="*/ 1691783 w 4999285"/>
              <a:gd name="connsiteY1717" fmla="*/ 1585422 h 1624990"/>
              <a:gd name="connsiteX1718" fmla="*/ 1698968 w 4999285"/>
              <a:gd name="connsiteY1718" fmla="*/ 1586130 h 1624990"/>
              <a:gd name="connsiteX1719" fmla="*/ 1704329 w 4999285"/>
              <a:gd name="connsiteY1719" fmla="*/ 1585451 h 1624990"/>
              <a:gd name="connsiteX1720" fmla="*/ 1747192 w 4999285"/>
              <a:gd name="connsiteY1720" fmla="*/ 1587832 h 1624990"/>
              <a:gd name="connsiteX1721" fmla="*/ 1749743 w 4999285"/>
              <a:gd name="connsiteY1721" fmla="*/ 1587987 h 1624990"/>
              <a:gd name="connsiteX1722" fmla="*/ 1763863 w 4999285"/>
              <a:gd name="connsiteY1722" fmla="*/ 1585442 h 1624990"/>
              <a:gd name="connsiteX1723" fmla="*/ 1780135 w 4999285"/>
              <a:gd name="connsiteY1723" fmla="*/ 1582273 h 1624990"/>
              <a:gd name="connsiteX1724" fmla="*/ 1777435 w 4999285"/>
              <a:gd name="connsiteY1724" fmla="*/ 1584753 h 1624990"/>
              <a:gd name="connsiteX1725" fmla="*/ 1768735 w 4999285"/>
              <a:gd name="connsiteY1725" fmla="*/ 1589138 h 1624990"/>
              <a:gd name="connsiteX1726" fmla="*/ 1771396 w 4999285"/>
              <a:gd name="connsiteY1726" fmla="*/ 1589299 h 1624990"/>
              <a:gd name="connsiteX1727" fmla="*/ 1767192 w 4999285"/>
              <a:gd name="connsiteY1727" fmla="*/ 1589916 h 1624990"/>
              <a:gd name="connsiteX1728" fmla="*/ 1760686 w 4999285"/>
              <a:gd name="connsiteY1728" fmla="*/ 1593195 h 1624990"/>
              <a:gd name="connsiteX1729" fmla="*/ 1751182 w 4999285"/>
              <a:gd name="connsiteY1729" fmla="*/ 1592264 h 1624990"/>
              <a:gd name="connsiteX1730" fmla="*/ 1635273 w 4999285"/>
              <a:gd name="connsiteY1730" fmla="*/ 1609264 h 1624990"/>
              <a:gd name="connsiteX1731" fmla="*/ 1581430 w 4999285"/>
              <a:gd name="connsiteY1731" fmla="*/ 1617647 h 1624990"/>
              <a:gd name="connsiteX1732" fmla="*/ 1566217 w 4999285"/>
              <a:gd name="connsiteY1732" fmla="*/ 1611645 h 1624990"/>
              <a:gd name="connsiteX1733" fmla="*/ 1574369 w 4999285"/>
              <a:gd name="connsiteY1733" fmla="*/ 1596178 h 1624990"/>
              <a:gd name="connsiteX1734" fmla="*/ 1585775 w 4999285"/>
              <a:gd name="connsiteY1734" fmla="*/ 1590755 h 1624990"/>
              <a:gd name="connsiteX1735" fmla="*/ 1595580 w 4999285"/>
              <a:gd name="connsiteY1735" fmla="*/ 1592692 h 1624990"/>
              <a:gd name="connsiteX1736" fmla="*/ 1604317 w 4999285"/>
              <a:gd name="connsiteY1736" fmla="*/ 1592595 h 1624990"/>
              <a:gd name="connsiteX1737" fmla="*/ 1594792 w 4999285"/>
              <a:gd name="connsiteY1737" fmla="*/ 1587832 h 1624990"/>
              <a:gd name="connsiteX1738" fmla="*/ 1593048 w 4999285"/>
              <a:gd name="connsiteY1738" fmla="*/ 1587296 h 1624990"/>
              <a:gd name="connsiteX1739" fmla="*/ 1600493 w 4999285"/>
              <a:gd name="connsiteY1739" fmla="*/ 1583756 h 1624990"/>
              <a:gd name="connsiteX1740" fmla="*/ 1597672 w 4999285"/>
              <a:gd name="connsiteY1740" fmla="*/ 1583726 h 1624990"/>
              <a:gd name="connsiteX1741" fmla="*/ 1586849 w 4999285"/>
              <a:gd name="connsiteY1741" fmla="*/ 1585391 h 1624990"/>
              <a:gd name="connsiteX1742" fmla="*/ 1585457 w 4999285"/>
              <a:gd name="connsiteY1742" fmla="*/ 1584963 h 1624990"/>
              <a:gd name="connsiteX1743" fmla="*/ 1554930 w 4999285"/>
              <a:gd name="connsiteY1743" fmla="*/ 1590639 h 1624990"/>
              <a:gd name="connsiteX1744" fmla="*/ 1547961 w 4999285"/>
              <a:gd name="connsiteY1744" fmla="*/ 1583670 h 1624990"/>
              <a:gd name="connsiteX1745" fmla="*/ 1526936 w 4999285"/>
              <a:gd name="connsiteY1745" fmla="*/ 1581334 h 1624990"/>
              <a:gd name="connsiteX1746" fmla="*/ 1523815 w 4999285"/>
              <a:gd name="connsiteY1746" fmla="*/ 1583362 h 1624990"/>
              <a:gd name="connsiteX1747" fmla="*/ 1506080 w 4999285"/>
              <a:gd name="connsiteY1747" fmla="*/ 1593951 h 1624990"/>
              <a:gd name="connsiteX1748" fmla="*/ 1527722 w 4999285"/>
              <a:gd name="connsiteY1748" fmla="*/ 1600316 h 1624990"/>
              <a:gd name="connsiteX1749" fmla="*/ 1526376 w 4999285"/>
              <a:gd name="connsiteY1749" fmla="*/ 1600827 h 1624990"/>
              <a:gd name="connsiteX1750" fmla="*/ 1504246 w 4999285"/>
              <a:gd name="connsiteY1750" fmla="*/ 1595046 h 1624990"/>
              <a:gd name="connsiteX1751" fmla="*/ 1492398 w 4999285"/>
              <a:gd name="connsiteY1751" fmla="*/ 1602120 h 1624990"/>
              <a:gd name="connsiteX1752" fmla="*/ 1489277 w 4999285"/>
              <a:gd name="connsiteY1752" fmla="*/ 1595868 h 1624990"/>
              <a:gd name="connsiteX1753" fmla="*/ 1489478 w 4999285"/>
              <a:gd name="connsiteY1753" fmla="*/ 1592386 h 1624990"/>
              <a:gd name="connsiteX1754" fmla="*/ 1478988 w 4999285"/>
              <a:gd name="connsiteY1754" fmla="*/ 1591282 h 1624990"/>
              <a:gd name="connsiteX1755" fmla="*/ 1471662 w 4999285"/>
              <a:gd name="connsiteY1755" fmla="*/ 1596737 h 1624990"/>
              <a:gd name="connsiteX1756" fmla="*/ 1451917 w 4999285"/>
              <a:gd name="connsiteY1756" fmla="*/ 1604501 h 1624990"/>
              <a:gd name="connsiteX1757" fmla="*/ 1447136 w 4999285"/>
              <a:gd name="connsiteY1757" fmla="*/ 1592809 h 1624990"/>
              <a:gd name="connsiteX1758" fmla="*/ 1446599 w 4999285"/>
              <a:gd name="connsiteY1758" fmla="*/ 1587873 h 1624990"/>
              <a:gd name="connsiteX1759" fmla="*/ 1436836 w 4999285"/>
              <a:gd name="connsiteY1759" fmla="*/ 1586845 h 1624990"/>
              <a:gd name="connsiteX1760" fmla="*/ 1425518 w 4999285"/>
              <a:gd name="connsiteY1760" fmla="*/ 1587933 h 1624990"/>
              <a:gd name="connsiteX1761" fmla="*/ 1411436 w 4999285"/>
              <a:gd name="connsiteY1761" fmla="*/ 1599739 h 1624990"/>
              <a:gd name="connsiteX1762" fmla="*/ 1410317 w 4999285"/>
              <a:gd name="connsiteY1762" fmla="*/ 1590436 h 1624990"/>
              <a:gd name="connsiteX1763" fmla="*/ 1409936 w 4999285"/>
              <a:gd name="connsiteY1763" fmla="*/ 1589667 h 1624990"/>
              <a:gd name="connsiteX1764" fmla="*/ 1408261 w 4999285"/>
              <a:gd name="connsiteY1764" fmla="*/ 1596370 h 1624990"/>
              <a:gd name="connsiteX1765" fmla="*/ 1399376 w 4999285"/>
              <a:gd name="connsiteY1765" fmla="*/ 1590447 h 1624990"/>
              <a:gd name="connsiteX1766" fmla="*/ 1409825 w 4999285"/>
              <a:gd name="connsiteY1766" fmla="*/ 1589442 h 1624990"/>
              <a:gd name="connsiteX1767" fmla="*/ 1406673 w 4999285"/>
              <a:gd name="connsiteY1767" fmla="*/ 1583070 h 1624990"/>
              <a:gd name="connsiteX1768" fmla="*/ 1391575 w 4999285"/>
              <a:gd name="connsiteY1768" fmla="*/ 1579842 h 1624990"/>
              <a:gd name="connsiteX1769" fmla="*/ 1389167 w 4999285"/>
              <a:gd name="connsiteY1769" fmla="*/ 1579609 h 1624990"/>
              <a:gd name="connsiteX1770" fmla="*/ 1389211 w 4999285"/>
              <a:gd name="connsiteY1770" fmla="*/ 1583670 h 1624990"/>
              <a:gd name="connsiteX1771" fmla="*/ 1399376 w 4999285"/>
              <a:gd name="connsiteY1771" fmla="*/ 1590447 h 1624990"/>
              <a:gd name="connsiteX1772" fmla="*/ 1373126 w 4999285"/>
              <a:gd name="connsiteY1772" fmla="*/ 1592971 h 1624990"/>
              <a:gd name="connsiteX1773" fmla="*/ 1369756 w 4999285"/>
              <a:gd name="connsiteY1773" fmla="*/ 1587813 h 1624990"/>
              <a:gd name="connsiteX1774" fmla="*/ 1368770 w 4999285"/>
              <a:gd name="connsiteY1774" fmla="*/ 1579960 h 1624990"/>
              <a:gd name="connsiteX1775" fmla="*/ 1375387 w 4999285"/>
              <a:gd name="connsiteY1775" fmla="*/ 1577978 h 1624990"/>
              <a:gd name="connsiteX1776" fmla="*/ 1369671 w 4999285"/>
              <a:gd name="connsiteY1776" fmla="*/ 1572263 h 1624990"/>
              <a:gd name="connsiteX1777" fmla="*/ 1368020 w 4999285"/>
              <a:gd name="connsiteY1777" fmla="*/ 1573995 h 1624990"/>
              <a:gd name="connsiteX1778" fmla="*/ 1368770 w 4999285"/>
              <a:gd name="connsiteY1778" fmla="*/ 1579960 h 1624990"/>
              <a:gd name="connsiteX1779" fmla="*/ 1366986 w 4999285"/>
              <a:gd name="connsiteY1779" fmla="*/ 1580495 h 1624990"/>
              <a:gd name="connsiteX1780" fmla="*/ 1355353 w 4999285"/>
              <a:gd name="connsiteY1780" fmla="*/ 1575842 h 1624990"/>
              <a:gd name="connsiteX1781" fmla="*/ 1348535 w 4999285"/>
              <a:gd name="connsiteY1781" fmla="*/ 1578254 h 1624990"/>
              <a:gd name="connsiteX1782" fmla="*/ 1328092 w 4999285"/>
              <a:gd name="connsiteY1782" fmla="*/ 1583070 h 1624990"/>
              <a:gd name="connsiteX1783" fmla="*/ 1319574 w 4999285"/>
              <a:gd name="connsiteY1783" fmla="*/ 1582462 h 1624990"/>
              <a:gd name="connsiteX1784" fmla="*/ 1325711 w 4999285"/>
              <a:gd name="connsiteY1784" fmla="*/ 1586845 h 1624990"/>
              <a:gd name="connsiteX1785" fmla="*/ 1333260 w 4999285"/>
              <a:gd name="connsiteY1785" fmla="*/ 1592891 h 1624990"/>
              <a:gd name="connsiteX1786" fmla="*/ 1340873 w 4999285"/>
              <a:gd name="connsiteY1786" fmla="*/ 1596072 h 1624990"/>
              <a:gd name="connsiteX1787" fmla="*/ 1271736 w 4999285"/>
              <a:gd name="connsiteY1787" fmla="*/ 1602720 h 1624990"/>
              <a:gd name="connsiteX1788" fmla="*/ 1262211 w 4999285"/>
              <a:gd name="connsiteY1788" fmla="*/ 1609070 h 1624990"/>
              <a:gd name="connsiteX1789" fmla="*/ 1271736 w 4999285"/>
              <a:gd name="connsiteY1789" fmla="*/ 1596370 h 1624990"/>
              <a:gd name="connsiteX1790" fmla="*/ 1284107 w 4999285"/>
              <a:gd name="connsiteY1790" fmla="*/ 1585792 h 1624990"/>
              <a:gd name="connsiteX1791" fmla="*/ 1284482 w 4999285"/>
              <a:gd name="connsiteY1791" fmla="*/ 1585575 h 1624990"/>
              <a:gd name="connsiteX1792" fmla="*/ 1253598 w 4999285"/>
              <a:gd name="connsiteY1792" fmla="*/ 1580945 h 1624990"/>
              <a:gd name="connsiteX1793" fmla="*/ 1249511 w 4999285"/>
              <a:gd name="connsiteY1793" fmla="*/ 1583670 h 1624990"/>
              <a:gd name="connsiteX1794" fmla="*/ 1245288 w 4999285"/>
              <a:gd name="connsiteY1794" fmla="*/ 1579632 h 1624990"/>
              <a:gd name="connsiteX1795" fmla="*/ 1229406 w 4999285"/>
              <a:gd name="connsiteY1795" fmla="*/ 1577091 h 1624990"/>
              <a:gd name="connsiteX1796" fmla="*/ 1224111 w 4999285"/>
              <a:gd name="connsiteY1796" fmla="*/ 1580495 h 1624990"/>
              <a:gd name="connsiteX1797" fmla="*/ 1211411 w 4999285"/>
              <a:gd name="connsiteY1797" fmla="*/ 1583670 h 1624990"/>
              <a:gd name="connsiteX1798" fmla="*/ 1192744 w 4999285"/>
              <a:gd name="connsiteY1798" fmla="*/ 1571225 h 1624990"/>
              <a:gd name="connsiteX1799" fmla="*/ 1192361 w 4999285"/>
              <a:gd name="connsiteY1799" fmla="*/ 1571164 h 1624990"/>
              <a:gd name="connsiteX1800" fmla="*/ 1185217 w 4999285"/>
              <a:gd name="connsiteY1800" fmla="*/ 1573545 h 1624990"/>
              <a:gd name="connsiteX1801" fmla="*/ 1183924 w 4999285"/>
              <a:gd name="connsiteY1801" fmla="*/ 1565345 h 1624990"/>
              <a:gd name="connsiteX1802" fmla="*/ 1176118 w 4999285"/>
              <a:gd name="connsiteY1802" fmla="*/ 1560141 h 1624990"/>
              <a:gd name="connsiteX1803" fmla="*/ 1171058 w 4999285"/>
              <a:gd name="connsiteY1803" fmla="*/ 1560642 h 1624990"/>
              <a:gd name="connsiteX1804" fmla="*/ 1174687 w 4999285"/>
              <a:gd name="connsiteY1804" fmla="*/ 1559188 h 1624990"/>
              <a:gd name="connsiteX1805" fmla="*/ 1173311 w 4999285"/>
              <a:gd name="connsiteY1805" fmla="*/ 1558270 h 1624990"/>
              <a:gd name="connsiteX1806" fmla="*/ 1173278 w 4999285"/>
              <a:gd name="connsiteY1806" fmla="*/ 1558234 h 1624990"/>
              <a:gd name="connsiteX1807" fmla="*/ 1176486 w 4999285"/>
              <a:gd name="connsiteY1807" fmla="*/ 1558270 h 1624990"/>
              <a:gd name="connsiteX1808" fmla="*/ 1177141 w 4999285"/>
              <a:gd name="connsiteY1808" fmla="*/ 1558204 h 1624990"/>
              <a:gd name="connsiteX1809" fmla="*/ 1180454 w 4999285"/>
              <a:gd name="connsiteY1809" fmla="*/ 1556876 h 1624990"/>
              <a:gd name="connsiteX1810" fmla="*/ 1180926 w 4999285"/>
              <a:gd name="connsiteY1810" fmla="*/ 1557823 h 1624990"/>
              <a:gd name="connsiteX1811" fmla="*/ 1215607 w 4999285"/>
              <a:gd name="connsiteY1811" fmla="*/ 1554331 h 1624990"/>
              <a:gd name="connsiteX1812" fmla="*/ 1221414 w 4999285"/>
              <a:gd name="connsiteY1812" fmla="*/ 1555658 h 1624990"/>
              <a:gd name="connsiteX1813" fmla="*/ 1223372 w 4999285"/>
              <a:gd name="connsiteY1813" fmla="*/ 1555464 h 1624990"/>
              <a:gd name="connsiteX1814" fmla="*/ 1216863 w 4999285"/>
              <a:gd name="connsiteY1814" fmla="*/ 1554204 h 1624990"/>
              <a:gd name="connsiteX1815" fmla="*/ 1237621 w 4999285"/>
              <a:gd name="connsiteY1815" fmla="*/ 1552114 h 1624990"/>
              <a:gd name="connsiteX1816" fmla="*/ 1256320 w 4999285"/>
              <a:gd name="connsiteY1816" fmla="*/ 1552131 h 1624990"/>
              <a:gd name="connsiteX1817" fmla="*/ 1256838 w 4999285"/>
              <a:gd name="connsiteY1817" fmla="*/ 1552152 h 1624990"/>
              <a:gd name="connsiteX1818" fmla="*/ 1311124 w 4999285"/>
              <a:gd name="connsiteY1818" fmla="*/ 1546778 h 1624990"/>
              <a:gd name="connsiteX1819" fmla="*/ 1668611 w 4999285"/>
              <a:gd name="connsiteY1819" fmla="*/ 1533064 h 1624990"/>
              <a:gd name="connsiteX1820" fmla="*/ 4478209 w 4999285"/>
              <a:gd name="connsiteY1820" fmla="*/ 1533011 h 1624990"/>
              <a:gd name="connsiteX1821" fmla="*/ 4491671 w 4999285"/>
              <a:gd name="connsiteY1821" fmla="*/ 1533163 h 1624990"/>
              <a:gd name="connsiteX1822" fmla="*/ 4491040 w 4999285"/>
              <a:gd name="connsiteY1822" fmla="*/ 1533195 h 1624990"/>
              <a:gd name="connsiteX1823" fmla="*/ 4478209 w 4999285"/>
              <a:gd name="connsiteY1823" fmla="*/ 1533011 h 1624990"/>
              <a:gd name="connsiteX1824" fmla="*/ 2083065 w 4999285"/>
              <a:gd name="connsiteY1824" fmla="*/ 1532717 h 1624990"/>
              <a:gd name="connsiteX1825" fmla="*/ 2100411 w 4999285"/>
              <a:gd name="connsiteY1825" fmla="*/ 1536045 h 1624990"/>
              <a:gd name="connsiteX1826" fmla="*/ 2062759 w 4999285"/>
              <a:gd name="connsiteY1826" fmla="*/ 1536702 h 1624990"/>
              <a:gd name="connsiteX1827" fmla="*/ 2065486 w 4999285"/>
              <a:gd name="connsiteY1827" fmla="*/ 1536045 h 1624990"/>
              <a:gd name="connsiteX1828" fmla="*/ 2083065 w 4999285"/>
              <a:gd name="connsiteY1828" fmla="*/ 1532717 h 1624990"/>
              <a:gd name="connsiteX1829" fmla="*/ 592552 w 4999285"/>
              <a:gd name="connsiteY1829" fmla="*/ 1532254 h 1624990"/>
              <a:gd name="connsiteX1830" fmla="*/ 592690 w 4999285"/>
              <a:gd name="connsiteY1830" fmla="*/ 1532298 h 1624990"/>
              <a:gd name="connsiteX1831" fmla="*/ 582235 w 4999285"/>
              <a:gd name="connsiteY1831" fmla="*/ 1532425 h 1624990"/>
              <a:gd name="connsiteX1832" fmla="*/ 592552 w 4999285"/>
              <a:gd name="connsiteY1832" fmla="*/ 1532254 h 1624990"/>
              <a:gd name="connsiteX1833" fmla="*/ 3360417 w 4999285"/>
              <a:gd name="connsiteY1833" fmla="*/ 1531932 h 1624990"/>
              <a:gd name="connsiteX1834" fmla="*/ 3398192 w 4999285"/>
              <a:gd name="connsiteY1834" fmla="*/ 1532619 h 1624990"/>
              <a:gd name="connsiteX1835" fmla="*/ 3380845 w 4999285"/>
              <a:gd name="connsiteY1835" fmla="*/ 1535947 h 1624990"/>
              <a:gd name="connsiteX1836" fmla="*/ 3363267 w 4999285"/>
              <a:gd name="connsiteY1836" fmla="*/ 1532619 h 1624990"/>
              <a:gd name="connsiteX1837" fmla="*/ 3211384 w 4999285"/>
              <a:gd name="connsiteY1837" fmla="*/ 1529486 h 1624990"/>
              <a:gd name="connsiteX1838" fmla="*/ 3224847 w 4999285"/>
              <a:gd name="connsiteY1838" fmla="*/ 1529638 h 1624990"/>
              <a:gd name="connsiteX1839" fmla="*/ 3224215 w 4999285"/>
              <a:gd name="connsiteY1839" fmla="*/ 1529670 h 1624990"/>
              <a:gd name="connsiteX1840" fmla="*/ 3211384 w 4999285"/>
              <a:gd name="connsiteY1840" fmla="*/ 1529486 h 1624990"/>
              <a:gd name="connsiteX1841" fmla="*/ 295586 w 4999285"/>
              <a:gd name="connsiteY1841" fmla="*/ 1529216 h 1624990"/>
              <a:gd name="connsiteX1842" fmla="*/ 295208 w 4999285"/>
              <a:gd name="connsiteY1842" fmla="*/ 1531153 h 1624990"/>
              <a:gd name="connsiteX1843" fmla="*/ 293896 w 4999285"/>
              <a:gd name="connsiteY1843" fmla="*/ 1536545 h 1624990"/>
              <a:gd name="connsiteX1844" fmla="*/ 294166 w 4999285"/>
              <a:gd name="connsiteY1844" fmla="*/ 1530637 h 1624990"/>
              <a:gd name="connsiteX1845" fmla="*/ 2093592 w 4999285"/>
              <a:gd name="connsiteY1845" fmla="*/ 1528407 h 1624990"/>
              <a:gd name="connsiteX1846" fmla="*/ 2131367 w 4999285"/>
              <a:gd name="connsiteY1846" fmla="*/ 1529094 h 1624990"/>
              <a:gd name="connsiteX1847" fmla="*/ 2114020 w 4999285"/>
              <a:gd name="connsiteY1847" fmla="*/ 1532422 h 1624990"/>
              <a:gd name="connsiteX1848" fmla="*/ 2096442 w 4999285"/>
              <a:gd name="connsiteY1848" fmla="*/ 1529094 h 1624990"/>
              <a:gd name="connsiteX1849" fmla="*/ 1944559 w 4999285"/>
              <a:gd name="connsiteY1849" fmla="*/ 1525961 h 1624990"/>
              <a:gd name="connsiteX1850" fmla="*/ 1949868 w 4999285"/>
              <a:gd name="connsiteY1850" fmla="*/ 1526021 h 1624990"/>
              <a:gd name="connsiteX1851" fmla="*/ 1946568 w 4999285"/>
              <a:gd name="connsiteY1851" fmla="*/ 1526062 h 1624990"/>
              <a:gd name="connsiteX1852" fmla="*/ 1944559 w 4999285"/>
              <a:gd name="connsiteY1852" fmla="*/ 1525961 h 1624990"/>
              <a:gd name="connsiteX1853" fmla="*/ 4661429 w 4999285"/>
              <a:gd name="connsiteY1853" fmla="*/ 1525232 h 1624990"/>
              <a:gd name="connsiteX1854" fmla="*/ 4662012 w 4999285"/>
              <a:gd name="connsiteY1854" fmla="*/ 1527528 h 1624990"/>
              <a:gd name="connsiteX1855" fmla="*/ 4663909 w 4999285"/>
              <a:gd name="connsiteY1855" fmla="*/ 1536124 h 1624990"/>
              <a:gd name="connsiteX1856" fmla="*/ 4665017 w 4999285"/>
              <a:gd name="connsiteY1856" fmla="*/ 1536144 h 1624990"/>
              <a:gd name="connsiteX1857" fmla="*/ 4663959 w 4999285"/>
              <a:gd name="connsiteY1857" fmla="*/ 1536347 h 1624990"/>
              <a:gd name="connsiteX1858" fmla="*/ 4664992 w 4999285"/>
              <a:gd name="connsiteY1858" fmla="*/ 1541027 h 1624990"/>
              <a:gd name="connsiteX1859" fmla="*/ 4668655 w 4999285"/>
              <a:gd name="connsiteY1859" fmla="*/ 1556921 h 1624990"/>
              <a:gd name="connsiteX1860" fmla="*/ 4663403 w 4999285"/>
              <a:gd name="connsiteY1860" fmla="*/ 1559132 h 1624990"/>
              <a:gd name="connsiteX1861" fmla="*/ 4664058 w 4999285"/>
              <a:gd name="connsiteY1861" fmla="*/ 1555965 h 1624990"/>
              <a:gd name="connsiteX1862" fmla="*/ 4662639 w 4999285"/>
              <a:gd name="connsiteY1862" fmla="*/ 1536600 h 1624990"/>
              <a:gd name="connsiteX1863" fmla="*/ 4647670 w 4999285"/>
              <a:gd name="connsiteY1863" fmla="*/ 1539472 h 1624990"/>
              <a:gd name="connsiteX1864" fmla="*/ 4630092 w 4999285"/>
              <a:gd name="connsiteY1864" fmla="*/ 1536144 h 1624990"/>
              <a:gd name="connsiteX1865" fmla="*/ 4627183 w 4999285"/>
              <a:gd name="connsiteY1865" fmla="*/ 1535443 h 1624990"/>
              <a:gd name="connsiteX1866" fmla="*/ 4662602 w 4999285"/>
              <a:gd name="connsiteY1866" fmla="*/ 1536099 h 1624990"/>
              <a:gd name="connsiteX1867" fmla="*/ 4662242 w 4999285"/>
              <a:gd name="connsiteY1867" fmla="*/ 1531179 h 1624990"/>
              <a:gd name="connsiteX1868" fmla="*/ 4661429 w 4999285"/>
              <a:gd name="connsiteY1868" fmla="*/ 1525232 h 1624990"/>
              <a:gd name="connsiteX1869" fmla="*/ 278189 w 4999285"/>
              <a:gd name="connsiteY1869" fmla="*/ 1521373 h 1624990"/>
              <a:gd name="connsiteX1870" fmla="*/ 280904 w 4999285"/>
              <a:gd name="connsiteY1870" fmla="*/ 1523073 h 1624990"/>
              <a:gd name="connsiteX1871" fmla="*/ 279427 w 4999285"/>
              <a:gd name="connsiteY1871" fmla="*/ 1526326 h 1624990"/>
              <a:gd name="connsiteX1872" fmla="*/ 3780076 w 4999285"/>
              <a:gd name="connsiteY1872" fmla="*/ 1517890 h 1624990"/>
              <a:gd name="connsiteX1873" fmla="*/ 3780793 w 4999285"/>
              <a:gd name="connsiteY1873" fmla="*/ 1517963 h 1624990"/>
              <a:gd name="connsiteX1874" fmla="*/ 3781316 w 4999285"/>
              <a:gd name="connsiteY1874" fmla="*/ 1518014 h 1624990"/>
              <a:gd name="connsiteX1875" fmla="*/ 3769667 w 4999285"/>
              <a:gd name="connsiteY1875" fmla="*/ 1520269 h 1624990"/>
              <a:gd name="connsiteX1876" fmla="*/ 3544195 w 4999285"/>
              <a:gd name="connsiteY1876" fmla="*/ 1516107 h 1624990"/>
              <a:gd name="connsiteX1877" fmla="*/ 3534831 w 4999285"/>
              <a:gd name="connsiteY1877" fmla="*/ 1519261 h 1624990"/>
              <a:gd name="connsiteX1878" fmla="*/ 3509317 w 4999285"/>
              <a:gd name="connsiteY1878" fmla="*/ 1526619 h 1624990"/>
              <a:gd name="connsiteX1879" fmla="*/ 3414067 w 4999285"/>
              <a:gd name="connsiteY1879" fmla="*/ 1532969 h 1624990"/>
              <a:gd name="connsiteX1880" fmla="*/ 3404542 w 4999285"/>
              <a:gd name="connsiteY1880" fmla="*/ 1523444 h 1624990"/>
              <a:gd name="connsiteX1881" fmla="*/ 3442642 w 4999285"/>
              <a:gd name="connsiteY1881" fmla="*/ 1520269 h 1624990"/>
              <a:gd name="connsiteX1882" fmla="*/ 3455342 w 4999285"/>
              <a:gd name="connsiteY1882" fmla="*/ 1517094 h 1624990"/>
              <a:gd name="connsiteX1883" fmla="*/ 4882203 w 4999285"/>
              <a:gd name="connsiteY1883" fmla="*/ 1514383 h 1624990"/>
              <a:gd name="connsiteX1884" fmla="*/ 4883984 w 4999285"/>
              <a:gd name="connsiteY1884" fmla="*/ 1518283 h 1624990"/>
              <a:gd name="connsiteX1885" fmla="*/ 4897586 w 4999285"/>
              <a:gd name="connsiteY1885" fmla="*/ 1547256 h 1624990"/>
              <a:gd name="connsiteX1886" fmla="*/ 4852170 w 4999285"/>
              <a:gd name="connsiteY1886" fmla="*/ 1559864 h 1624990"/>
              <a:gd name="connsiteX1887" fmla="*/ 4844568 w 4999285"/>
              <a:gd name="connsiteY1887" fmla="*/ 1559206 h 1624990"/>
              <a:gd name="connsiteX1888" fmla="*/ 4854723 w 4999285"/>
              <a:gd name="connsiteY1888" fmla="*/ 1549638 h 1624990"/>
              <a:gd name="connsiteX1889" fmla="*/ 4838447 w 4999285"/>
              <a:gd name="connsiteY1889" fmla="*/ 1555063 h 1624990"/>
              <a:gd name="connsiteX1890" fmla="*/ 4845831 w 4999285"/>
              <a:gd name="connsiteY1890" fmla="*/ 1550491 h 1624990"/>
              <a:gd name="connsiteX1891" fmla="*/ 4852342 w 4999285"/>
              <a:gd name="connsiteY1891" fmla="*/ 1540113 h 1624990"/>
              <a:gd name="connsiteX1892" fmla="*/ 4842817 w 4999285"/>
              <a:gd name="connsiteY1892" fmla="*/ 1537731 h 1624990"/>
              <a:gd name="connsiteX1893" fmla="*/ 4814242 w 4999285"/>
              <a:gd name="connsiteY1893" fmla="*/ 1547256 h 1624990"/>
              <a:gd name="connsiteX1894" fmla="*/ 4857104 w 4999285"/>
              <a:gd name="connsiteY1894" fmla="*/ 1523444 h 1624990"/>
              <a:gd name="connsiteX1895" fmla="*/ 4866629 w 4999285"/>
              <a:gd name="connsiteY1895" fmla="*/ 1537731 h 1624990"/>
              <a:gd name="connsiteX1896" fmla="*/ 4872792 w 4999285"/>
              <a:gd name="connsiteY1896" fmla="*/ 1521550 h 1624990"/>
              <a:gd name="connsiteX1897" fmla="*/ 4873165 w 4999285"/>
              <a:gd name="connsiteY1897" fmla="*/ 1515696 h 1624990"/>
              <a:gd name="connsiteX1898" fmla="*/ 4875712 w 4999285"/>
              <a:gd name="connsiteY1898" fmla="*/ 1515326 h 1624990"/>
              <a:gd name="connsiteX1899" fmla="*/ 4878536 w 4999285"/>
              <a:gd name="connsiteY1899" fmla="*/ 1532969 h 1624990"/>
              <a:gd name="connsiteX1900" fmla="*/ 4881083 w 4999285"/>
              <a:gd name="connsiteY1900" fmla="*/ 1515980 h 1624990"/>
              <a:gd name="connsiteX1901" fmla="*/ 4881322 w 4999285"/>
              <a:gd name="connsiteY1901" fmla="*/ 1514511 h 1624990"/>
              <a:gd name="connsiteX1902" fmla="*/ 2513251 w 4999285"/>
              <a:gd name="connsiteY1902" fmla="*/ 1514365 h 1624990"/>
              <a:gd name="connsiteX1903" fmla="*/ 2513968 w 4999285"/>
              <a:gd name="connsiteY1903" fmla="*/ 1514438 h 1624990"/>
              <a:gd name="connsiteX1904" fmla="*/ 2514491 w 4999285"/>
              <a:gd name="connsiteY1904" fmla="*/ 1514489 h 1624990"/>
              <a:gd name="connsiteX1905" fmla="*/ 2502842 w 4999285"/>
              <a:gd name="connsiteY1905" fmla="*/ 1516744 h 1624990"/>
              <a:gd name="connsiteX1906" fmla="*/ 3953896 w 4999285"/>
              <a:gd name="connsiteY1906" fmla="*/ 1514324 h 1624990"/>
              <a:gd name="connsiteX1907" fmla="*/ 3953966 w 4999285"/>
              <a:gd name="connsiteY1907" fmla="*/ 1515896 h 1624990"/>
              <a:gd name="connsiteX1908" fmla="*/ 3950642 w 4999285"/>
              <a:gd name="connsiteY1908" fmla="*/ 1517094 h 1624990"/>
              <a:gd name="connsiteX1909" fmla="*/ 3948102 w 4999285"/>
              <a:gd name="connsiteY1909" fmla="*/ 1514430 h 1624990"/>
              <a:gd name="connsiteX1910" fmla="*/ 3737884 w 4999285"/>
              <a:gd name="connsiteY1910" fmla="*/ 1513955 h 1624990"/>
              <a:gd name="connsiteX1911" fmla="*/ 3731633 w 4999285"/>
              <a:gd name="connsiteY1911" fmla="*/ 1520827 h 1624990"/>
              <a:gd name="connsiteX1912" fmla="*/ 3725217 w 4999285"/>
              <a:gd name="connsiteY1912" fmla="*/ 1523444 h 1624990"/>
              <a:gd name="connsiteX1913" fmla="*/ 3723731 w 4999285"/>
              <a:gd name="connsiteY1913" fmla="*/ 1514112 h 1624990"/>
              <a:gd name="connsiteX1914" fmla="*/ 3976042 w 4999285"/>
              <a:gd name="connsiteY1914" fmla="*/ 1513919 h 1624990"/>
              <a:gd name="connsiteX1915" fmla="*/ 4066982 w 4999285"/>
              <a:gd name="connsiteY1915" fmla="*/ 1516517 h 1624990"/>
              <a:gd name="connsiteX1916" fmla="*/ 4020492 w 4999285"/>
              <a:gd name="connsiteY1916" fmla="*/ 1520269 h 1624990"/>
              <a:gd name="connsiteX1917" fmla="*/ 3966517 w 4999285"/>
              <a:gd name="connsiteY1917" fmla="*/ 1517094 h 1624990"/>
              <a:gd name="connsiteX1918" fmla="*/ 3966460 w 4999285"/>
              <a:gd name="connsiteY1918" fmla="*/ 1514094 h 1624990"/>
              <a:gd name="connsiteX1919" fmla="*/ 4881610 w 4999285"/>
              <a:gd name="connsiteY1919" fmla="*/ 1512741 h 1624990"/>
              <a:gd name="connsiteX1920" fmla="*/ 4883742 w 4999285"/>
              <a:gd name="connsiteY1920" fmla="*/ 1513960 h 1624990"/>
              <a:gd name="connsiteX1921" fmla="*/ 4883395 w 4999285"/>
              <a:gd name="connsiteY1921" fmla="*/ 1514209 h 1624990"/>
              <a:gd name="connsiteX1922" fmla="*/ 4882203 w 4999285"/>
              <a:gd name="connsiteY1922" fmla="*/ 1514383 h 1624990"/>
              <a:gd name="connsiteX1923" fmla="*/ 4881569 w 4999285"/>
              <a:gd name="connsiteY1923" fmla="*/ 1512995 h 1624990"/>
              <a:gd name="connsiteX1924" fmla="*/ 2277370 w 4999285"/>
              <a:gd name="connsiteY1924" fmla="*/ 1512582 h 1624990"/>
              <a:gd name="connsiteX1925" fmla="*/ 2268007 w 4999285"/>
              <a:gd name="connsiteY1925" fmla="*/ 1515736 h 1624990"/>
              <a:gd name="connsiteX1926" fmla="*/ 2242492 w 4999285"/>
              <a:gd name="connsiteY1926" fmla="*/ 1523094 h 1624990"/>
              <a:gd name="connsiteX1927" fmla="*/ 2147242 w 4999285"/>
              <a:gd name="connsiteY1927" fmla="*/ 1529444 h 1624990"/>
              <a:gd name="connsiteX1928" fmla="*/ 2137717 w 4999285"/>
              <a:gd name="connsiteY1928" fmla="*/ 1519919 h 1624990"/>
              <a:gd name="connsiteX1929" fmla="*/ 2175817 w 4999285"/>
              <a:gd name="connsiteY1929" fmla="*/ 1516744 h 1624990"/>
              <a:gd name="connsiteX1930" fmla="*/ 2188517 w 4999285"/>
              <a:gd name="connsiteY1930" fmla="*/ 1513569 h 1624990"/>
              <a:gd name="connsiteX1931" fmla="*/ 122264 w 4999285"/>
              <a:gd name="connsiteY1931" fmla="*/ 1512038 h 1624990"/>
              <a:gd name="connsiteX1932" fmla="*/ 124646 w 4999285"/>
              <a:gd name="connsiteY1932" fmla="*/ 1519182 h 1624990"/>
              <a:gd name="connsiteX1933" fmla="*/ 127402 w 4999285"/>
              <a:gd name="connsiteY1933" fmla="*/ 1536123 h 1624990"/>
              <a:gd name="connsiteX1934" fmla="*/ 127027 w 4999285"/>
              <a:gd name="connsiteY1934" fmla="*/ 1535851 h 1624990"/>
              <a:gd name="connsiteX1935" fmla="*/ 115493 w 4999285"/>
              <a:gd name="connsiteY1935" fmla="*/ 1525684 h 1624990"/>
              <a:gd name="connsiteX1936" fmla="*/ 97253 w 4999285"/>
              <a:gd name="connsiteY1936" fmla="*/ 1512016 h 1624990"/>
              <a:gd name="connsiteX1937" fmla="*/ 99850 w 4999285"/>
              <a:gd name="connsiteY1937" fmla="*/ 1519288 h 1624990"/>
              <a:gd name="connsiteX1938" fmla="*/ 99660 w 4999285"/>
              <a:gd name="connsiteY1938" fmla="*/ 1520756 h 1624990"/>
              <a:gd name="connsiteX1939" fmla="*/ 102700 w 4999285"/>
              <a:gd name="connsiteY1939" fmla="*/ 1527266 h 1624990"/>
              <a:gd name="connsiteX1940" fmla="*/ 103214 w 4999285"/>
              <a:gd name="connsiteY1940" fmla="*/ 1528707 h 1624990"/>
              <a:gd name="connsiteX1941" fmla="*/ 103613 w 4999285"/>
              <a:gd name="connsiteY1941" fmla="*/ 1529222 h 1624990"/>
              <a:gd name="connsiteX1942" fmla="*/ 105596 w 4999285"/>
              <a:gd name="connsiteY1942" fmla="*/ 1533470 h 1624990"/>
              <a:gd name="connsiteX1943" fmla="*/ 106839 w 4999285"/>
              <a:gd name="connsiteY1943" fmla="*/ 1533391 h 1624990"/>
              <a:gd name="connsiteX1944" fmla="*/ 109305 w 4999285"/>
              <a:gd name="connsiteY1944" fmla="*/ 1536579 h 1624990"/>
              <a:gd name="connsiteX1945" fmla="*/ 119883 w 4999285"/>
              <a:gd name="connsiteY1945" fmla="*/ 1540613 h 1624990"/>
              <a:gd name="connsiteX1946" fmla="*/ 126583 w 4999285"/>
              <a:gd name="connsiteY1946" fmla="*/ 1545417 h 1624990"/>
              <a:gd name="connsiteX1947" fmla="*/ 121039 w 4999285"/>
              <a:gd name="connsiteY1947" fmla="*/ 1548587 h 1624990"/>
              <a:gd name="connsiteX1948" fmla="*/ 103214 w 4999285"/>
              <a:gd name="connsiteY1948" fmla="*/ 1550138 h 1624990"/>
              <a:gd name="connsiteX1949" fmla="*/ 77021 w 4999285"/>
              <a:gd name="connsiteY1949" fmla="*/ 1535851 h 1624990"/>
              <a:gd name="connsiteX1950" fmla="*/ 86906 w 4999285"/>
              <a:gd name="connsiteY1950" fmla="*/ 1512128 h 1624990"/>
              <a:gd name="connsiteX1951" fmla="*/ 96071 w 4999285"/>
              <a:gd name="connsiteY1951" fmla="*/ 1514420 h 1624990"/>
              <a:gd name="connsiteX1952" fmla="*/ 100826 w 4999285"/>
              <a:gd name="connsiteY1952" fmla="*/ 1511769 h 1624990"/>
              <a:gd name="connsiteX1953" fmla="*/ 101254 w 4999285"/>
              <a:gd name="connsiteY1953" fmla="*/ 1512533 h 1624990"/>
              <a:gd name="connsiteX1954" fmla="*/ 109886 w 4999285"/>
              <a:gd name="connsiteY1954" fmla="*/ 1520741 h 1624990"/>
              <a:gd name="connsiteX1955" fmla="*/ 115493 w 4999285"/>
              <a:gd name="connsiteY1955" fmla="*/ 1525684 h 1624990"/>
              <a:gd name="connsiteX1956" fmla="*/ 114725 w 4999285"/>
              <a:gd name="connsiteY1956" fmla="*/ 1527232 h 1624990"/>
              <a:gd name="connsiteX1957" fmla="*/ 110657 w 4999285"/>
              <a:gd name="connsiteY1957" fmla="*/ 1533150 h 1624990"/>
              <a:gd name="connsiteX1958" fmla="*/ 106839 w 4999285"/>
              <a:gd name="connsiteY1958" fmla="*/ 1533391 h 1624990"/>
              <a:gd name="connsiteX1959" fmla="*/ 103613 w 4999285"/>
              <a:gd name="connsiteY1959" fmla="*/ 1529222 h 1624990"/>
              <a:gd name="connsiteX1960" fmla="*/ 102700 w 4999285"/>
              <a:gd name="connsiteY1960" fmla="*/ 1527266 h 1624990"/>
              <a:gd name="connsiteX1961" fmla="*/ 99850 w 4999285"/>
              <a:gd name="connsiteY1961" fmla="*/ 1519288 h 1624990"/>
              <a:gd name="connsiteX1962" fmla="*/ 4873428 w 4999285"/>
              <a:gd name="connsiteY1962" fmla="*/ 1511572 h 1624990"/>
              <a:gd name="connsiteX1963" fmla="*/ 4873165 w 4999285"/>
              <a:gd name="connsiteY1963" fmla="*/ 1515696 h 1624990"/>
              <a:gd name="connsiteX1964" fmla="*/ 4869011 w 4999285"/>
              <a:gd name="connsiteY1964" fmla="*/ 1516300 h 1624990"/>
              <a:gd name="connsiteX1965" fmla="*/ 4857104 w 4999285"/>
              <a:gd name="connsiteY1965" fmla="*/ 1523444 h 1624990"/>
              <a:gd name="connsiteX1966" fmla="*/ 1246426 w 4999285"/>
              <a:gd name="connsiteY1966" fmla="*/ 1510840 h 1624990"/>
              <a:gd name="connsiteX1967" fmla="*/ 1247143 w 4999285"/>
              <a:gd name="connsiteY1967" fmla="*/ 1510913 h 1624990"/>
              <a:gd name="connsiteX1968" fmla="*/ 1247666 w 4999285"/>
              <a:gd name="connsiteY1968" fmla="*/ 1510964 h 1624990"/>
              <a:gd name="connsiteX1969" fmla="*/ 1236017 w 4999285"/>
              <a:gd name="connsiteY1969" fmla="*/ 1513219 h 1624990"/>
              <a:gd name="connsiteX1970" fmla="*/ 2687071 w 4999285"/>
              <a:gd name="connsiteY1970" fmla="*/ 1510799 h 1624990"/>
              <a:gd name="connsiteX1971" fmla="*/ 2687141 w 4999285"/>
              <a:gd name="connsiteY1971" fmla="*/ 1512371 h 1624990"/>
              <a:gd name="connsiteX1972" fmla="*/ 2683817 w 4999285"/>
              <a:gd name="connsiteY1972" fmla="*/ 1513569 h 1624990"/>
              <a:gd name="connsiteX1973" fmla="*/ 2681277 w 4999285"/>
              <a:gd name="connsiteY1973" fmla="*/ 1510905 h 1624990"/>
              <a:gd name="connsiteX1974" fmla="*/ 2471059 w 4999285"/>
              <a:gd name="connsiteY1974" fmla="*/ 1510430 h 1624990"/>
              <a:gd name="connsiteX1975" fmla="*/ 2464808 w 4999285"/>
              <a:gd name="connsiteY1975" fmla="*/ 1517302 h 1624990"/>
              <a:gd name="connsiteX1976" fmla="*/ 2458392 w 4999285"/>
              <a:gd name="connsiteY1976" fmla="*/ 1519919 h 1624990"/>
              <a:gd name="connsiteX1977" fmla="*/ 2456906 w 4999285"/>
              <a:gd name="connsiteY1977" fmla="*/ 1510587 h 1624990"/>
              <a:gd name="connsiteX1978" fmla="*/ 2709217 w 4999285"/>
              <a:gd name="connsiteY1978" fmla="*/ 1510394 h 1624990"/>
              <a:gd name="connsiteX1979" fmla="*/ 2800157 w 4999285"/>
              <a:gd name="connsiteY1979" fmla="*/ 1512992 h 1624990"/>
              <a:gd name="connsiteX1980" fmla="*/ 2753667 w 4999285"/>
              <a:gd name="connsiteY1980" fmla="*/ 1516744 h 1624990"/>
              <a:gd name="connsiteX1981" fmla="*/ 2699692 w 4999285"/>
              <a:gd name="connsiteY1981" fmla="*/ 1513569 h 1624990"/>
              <a:gd name="connsiteX1982" fmla="*/ 2699635 w 4999285"/>
              <a:gd name="connsiteY1982" fmla="*/ 1510569 h 1624990"/>
              <a:gd name="connsiteX1983" fmla="*/ 291333 w 4999285"/>
              <a:gd name="connsiteY1983" fmla="*/ 1509657 h 1624990"/>
              <a:gd name="connsiteX1984" fmla="*/ 294574 w 4999285"/>
              <a:gd name="connsiteY1984" fmla="*/ 1521677 h 1624990"/>
              <a:gd name="connsiteX1985" fmla="*/ 294166 w 4999285"/>
              <a:gd name="connsiteY1985" fmla="*/ 1530637 h 1624990"/>
              <a:gd name="connsiteX1986" fmla="*/ 293714 w 4999285"/>
              <a:gd name="connsiteY1986" fmla="*/ 1531088 h 1624990"/>
              <a:gd name="connsiteX1987" fmla="*/ 280904 w 4999285"/>
              <a:gd name="connsiteY1987" fmla="*/ 1523073 h 1624990"/>
              <a:gd name="connsiteX1988" fmla="*/ 284902 w 4999285"/>
              <a:gd name="connsiteY1988" fmla="*/ 1514269 h 1624990"/>
              <a:gd name="connsiteX1989" fmla="*/ 291333 w 4999285"/>
              <a:gd name="connsiteY1989" fmla="*/ 1509657 h 1624990"/>
              <a:gd name="connsiteX1990" fmla="*/ 1010545 w 4999285"/>
              <a:gd name="connsiteY1990" fmla="*/ 1509057 h 1624990"/>
              <a:gd name="connsiteX1991" fmla="*/ 1001181 w 4999285"/>
              <a:gd name="connsiteY1991" fmla="*/ 1512211 h 1624990"/>
              <a:gd name="connsiteX1992" fmla="*/ 975667 w 4999285"/>
              <a:gd name="connsiteY1992" fmla="*/ 1519569 h 1624990"/>
              <a:gd name="connsiteX1993" fmla="*/ 880417 w 4999285"/>
              <a:gd name="connsiteY1993" fmla="*/ 1525919 h 1624990"/>
              <a:gd name="connsiteX1994" fmla="*/ 870892 w 4999285"/>
              <a:gd name="connsiteY1994" fmla="*/ 1516394 h 1624990"/>
              <a:gd name="connsiteX1995" fmla="*/ 908992 w 4999285"/>
              <a:gd name="connsiteY1995" fmla="*/ 1513219 h 1624990"/>
              <a:gd name="connsiteX1996" fmla="*/ 921692 w 4999285"/>
              <a:gd name="connsiteY1996" fmla="*/ 1510044 h 1624990"/>
              <a:gd name="connsiteX1997" fmla="*/ 1420246 w 4999285"/>
              <a:gd name="connsiteY1997" fmla="*/ 1507274 h 1624990"/>
              <a:gd name="connsiteX1998" fmla="*/ 1420316 w 4999285"/>
              <a:gd name="connsiteY1998" fmla="*/ 1508846 h 1624990"/>
              <a:gd name="connsiteX1999" fmla="*/ 1416992 w 4999285"/>
              <a:gd name="connsiteY1999" fmla="*/ 1510044 h 1624990"/>
              <a:gd name="connsiteX2000" fmla="*/ 1414452 w 4999285"/>
              <a:gd name="connsiteY2000" fmla="*/ 1507380 h 1624990"/>
              <a:gd name="connsiteX2001" fmla="*/ 1204234 w 4999285"/>
              <a:gd name="connsiteY2001" fmla="*/ 1506905 h 1624990"/>
              <a:gd name="connsiteX2002" fmla="*/ 1197983 w 4999285"/>
              <a:gd name="connsiteY2002" fmla="*/ 1513777 h 1624990"/>
              <a:gd name="connsiteX2003" fmla="*/ 1191567 w 4999285"/>
              <a:gd name="connsiteY2003" fmla="*/ 1516394 h 1624990"/>
              <a:gd name="connsiteX2004" fmla="*/ 1190081 w 4999285"/>
              <a:gd name="connsiteY2004" fmla="*/ 1507062 h 1624990"/>
              <a:gd name="connsiteX2005" fmla="*/ 1442392 w 4999285"/>
              <a:gd name="connsiteY2005" fmla="*/ 1506869 h 1624990"/>
              <a:gd name="connsiteX2006" fmla="*/ 1533332 w 4999285"/>
              <a:gd name="connsiteY2006" fmla="*/ 1509467 h 1624990"/>
              <a:gd name="connsiteX2007" fmla="*/ 1486842 w 4999285"/>
              <a:gd name="connsiteY2007" fmla="*/ 1513219 h 1624990"/>
              <a:gd name="connsiteX2008" fmla="*/ 1432867 w 4999285"/>
              <a:gd name="connsiteY2008" fmla="*/ 1510044 h 1624990"/>
              <a:gd name="connsiteX2009" fmla="*/ 1432810 w 4999285"/>
              <a:gd name="connsiteY2009" fmla="*/ 1507044 h 1624990"/>
              <a:gd name="connsiteX2010" fmla="*/ 3322287 w 4999285"/>
              <a:gd name="connsiteY2010" fmla="*/ 1505908 h 1624990"/>
              <a:gd name="connsiteX2011" fmla="*/ 3321836 w 4999285"/>
              <a:gd name="connsiteY2011" fmla="*/ 1506021 h 1624990"/>
              <a:gd name="connsiteX2012" fmla="*/ 3322294 w 4999285"/>
              <a:gd name="connsiteY2012" fmla="*/ 1505951 h 1624990"/>
              <a:gd name="connsiteX2013" fmla="*/ 94872 w 4999285"/>
              <a:gd name="connsiteY2013" fmla="*/ 1505348 h 1624990"/>
              <a:gd name="connsiteX2014" fmla="*/ 99067 w 4999285"/>
              <a:gd name="connsiteY2014" fmla="*/ 1508325 h 1624990"/>
              <a:gd name="connsiteX2015" fmla="*/ 97253 w 4999285"/>
              <a:gd name="connsiteY2015" fmla="*/ 1512016 h 1624990"/>
              <a:gd name="connsiteX2016" fmla="*/ 94810 w 4999285"/>
              <a:gd name="connsiteY2016" fmla="*/ 1505175 h 1624990"/>
              <a:gd name="connsiteX2017" fmla="*/ 94872 w 4999285"/>
              <a:gd name="connsiteY2017" fmla="*/ 1505348 h 1624990"/>
              <a:gd name="connsiteX2018" fmla="*/ 94711 w 4999285"/>
              <a:gd name="connsiteY2018" fmla="*/ 1505234 h 1624990"/>
              <a:gd name="connsiteX2019" fmla="*/ 4874182 w 4999285"/>
              <a:gd name="connsiteY2019" fmla="*/ 1505002 h 1624990"/>
              <a:gd name="connsiteX2020" fmla="*/ 4874982 w 4999285"/>
              <a:gd name="connsiteY2020" fmla="*/ 1510442 h 1624990"/>
              <a:gd name="connsiteX2021" fmla="*/ 4873428 w 4999285"/>
              <a:gd name="connsiteY2021" fmla="*/ 1511572 h 1624990"/>
              <a:gd name="connsiteX2022" fmla="*/ 4873788 w 4999285"/>
              <a:gd name="connsiteY2022" fmla="*/ 1505918 h 1624990"/>
              <a:gd name="connsiteX2023" fmla="*/ 4874182 w 4999285"/>
              <a:gd name="connsiteY2023" fmla="*/ 1505002 h 1624990"/>
              <a:gd name="connsiteX2024" fmla="*/ 4882923 w 4999285"/>
              <a:gd name="connsiteY2024" fmla="*/ 1504666 h 1624990"/>
              <a:gd name="connsiteX2025" fmla="*/ 4881610 w 4999285"/>
              <a:gd name="connsiteY2025" fmla="*/ 1512741 h 1624990"/>
              <a:gd name="connsiteX2026" fmla="*/ 4881397 w 4999285"/>
              <a:gd name="connsiteY2026" fmla="*/ 1512619 h 1624990"/>
              <a:gd name="connsiteX2027" fmla="*/ 4881569 w 4999285"/>
              <a:gd name="connsiteY2027" fmla="*/ 1512995 h 1624990"/>
              <a:gd name="connsiteX2028" fmla="*/ 4881322 w 4999285"/>
              <a:gd name="connsiteY2028" fmla="*/ 1514511 h 1624990"/>
              <a:gd name="connsiteX2029" fmla="*/ 4875712 w 4999285"/>
              <a:gd name="connsiteY2029" fmla="*/ 1515326 h 1624990"/>
              <a:gd name="connsiteX2030" fmla="*/ 4875578 w 4999285"/>
              <a:gd name="connsiteY2030" fmla="*/ 1514490 h 1624990"/>
              <a:gd name="connsiteX2031" fmla="*/ 4874982 w 4999285"/>
              <a:gd name="connsiteY2031" fmla="*/ 1510442 h 1624990"/>
              <a:gd name="connsiteX2032" fmla="*/ 4410638 w 4999285"/>
              <a:gd name="connsiteY2032" fmla="*/ 1502687 h 1624990"/>
              <a:gd name="connsiteX2033" fmla="*/ 4414001 w 4999285"/>
              <a:gd name="connsiteY2033" fmla="*/ 1502780 h 1624990"/>
              <a:gd name="connsiteX2034" fmla="*/ 4410218 w 4999285"/>
              <a:gd name="connsiteY2034" fmla="*/ 1503682 h 1624990"/>
              <a:gd name="connsiteX2035" fmla="*/ 4410218 w 4999285"/>
              <a:gd name="connsiteY2035" fmla="*/ 1503571 h 1624990"/>
              <a:gd name="connsiteX2036" fmla="*/ 315146 w 4999285"/>
              <a:gd name="connsiteY2036" fmla="*/ 1502513 h 1624990"/>
              <a:gd name="connsiteX2037" fmla="*/ 310383 w 4999285"/>
              <a:gd name="connsiteY2037" fmla="*/ 1512038 h 1624990"/>
              <a:gd name="connsiteX2038" fmla="*/ 312764 w 4999285"/>
              <a:gd name="connsiteY2038" fmla="*/ 1514420 h 1624990"/>
              <a:gd name="connsiteX2039" fmla="*/ 303239 w 4999285"/>
              <a:gd name="connsiteY2039" fmla="*/ 1521563 h 1624990"/>
              <a:gd name="connsiteX2040" fmla="*/ 295586 w 4999285"/>
              <a:gd name="connsiteY2040" fmla="*/ 1529216 h 1624990"/>
              <a:gd name="connsiteX2041" fmla="*/ 298477 w 4999285"/>
              <a:gd name="connsiteY2041" fmla="*/ 1514420 h 1624990"/>
              <a:gd name="connsiteX2042" fmla="*/ 315146 w 4999285"/>
              <a:gd name="connsiteY2042" fmla="*/ 1502513 h 1624990"/>
              <a:gd name="connsiteX2043" fmla="*/ 3271139 w 4999285"/>
              <a:gd name="connsiteY2043" fmla="*/ 1502465 h 1624990"/>
              <a:gd name="connsiteX2044" fmla="*/ 3271027 w 4999285"/>
              <a:gd name="connsiteY2044" fmla="*/ 1502648 h 1624990"/>
              <a:gd name="connsiteX2045" fmla="*/ 3271524 w 4999285"/>
              <a:gd name="connsiteY2045" fmla="*/ 1502661 h 1624990"/>
              <a:gd name="connsiteX2046" fmla="*/ 3282385 w 4999285"/>
              <a:gd name="connsiteY2046" fmla="*/ 1508211 h 1624990"/>
              <a:gd name="connsiteX2047" fmla="*/ 3296442 w 4999285"/>
              <a:gd name="connsiteY2047" fmla="*/ 1508469 h 1624990"/>
              <a:gd name="connsiteX2048" fmla="*/ 3296592 w 4999285"/>
              <a:gd name="connsiteY2048" fmla="*/ 1507569 h 1624990"/>
              <a:gd name="connsiteX2049" fmla="*/ 3289173 w 4999285"/>
              <a:gd name="connsiteY2049" fmla="*/ 1503145 h 1624990"/>
              <a:gd name="connsiteX2050" fmla="*/ 3271524 w 4999285"/>
              <a:gd name="connsiteY2050" fmla="*/ 1502661 h 1624990"/>
              <a:gd name="connsiteX2051" fmla="*/ 2055462 w 4999285"/>
              <a:gd name="connsiteY2051" fmla="*/ 1502383 h 1624990"/>
              <a:gd name="connsiteX2052" fmla="*/ 2055011 w 4999285"/>
              <a:gd name="connsiteY2052" fmla="*/ 1502496 h 1624990"/>
              <a:gd name="connsiteX2053" fmla="*/ 2055469 w 4999285"/>
              <a:gd name="connsiteY2053" fmla="*/ 1502426 h 1624990"/>
              <a:gd name="connsiteX2054" fmla="*/ 89927 w 4999285"/>
              <a:gd name="connsiteY2054" fmla="*/ 1501840 h 1624990"/>
              <a:gd name="connsiteX2055" fmla="*/ 94711 w 4999285"/>
              <a:gd name="connsiteY2055" fmla="*/ 1505234 h 1624990"/>
              <a:gd name="connsiteX2056" fmla="*/ 91308 w 4999285"/>
              <a:gd name="connsiteY2056" fmla="*/ 1507276 h 1624990"/>
              <a:gd name="connsiteX2057" fmla="*/ 543105 w 4999285"/>
              <a:gd name="connsiteY2057" fmla="*/ 1501597 h 1624990"/>
              <a:gd name="connsiteX2058" fmla="*/ 546468 w 4999285"/>
              <a:gd name="connsiteY2058" fmla="*/ 1501689 h 1624990"/>
              <a:gd name="connsiteX2059" fmla="*/ 542685 w 4999285"/>
              <a:gd name="connsiteY2059" fmla="*/ 1502592 h 1624990"/>
              <a:gd name="connsiteX2060" fmla="*/ 542685 w 4999285"/>
              <a:gd name="connsiteY2060" fmla="*/ 1502481 h 1624990"/>
              <a:gd name="connsiteX2061" fmla="*/ 89594 w 4999285"/>
              <a:gd name="connsiteY2061" fmla="*/ 1500527 h 1624990"/>
              <a:gd name="connsiteX2062" fmla="*/ 89927 w 4999285"/>
              <a:gd name="connsiteY2062" fmla="*/ 1501840 h 1624990"/>
              <a:gd name="connsiteX2063" fmla="*/ 89494 w 4999285"/>
              <a:gd name="connsiteY2063" fmla="*/ 1501533 h 1624990"/>
              <a:gd name="connsiteX2064" fmla="*/ 3328622 w 4999285"/>
              <a:gd name="connsiteY2064" fmla="*/ 1500495 h 1624990"/>
              <a:gd name="connsiteX2065" fmla="*/ 3328342 w 4999285"/>
              <a:gd name="connsiteY2065" fmla="*/ 1504394 h 1624990"/>
              <a:gd name="connsiteX2066" fmla="*/ 3324698 w 4999285"/>
              <a:gd name="connsiteY2066" fmla="*/ 1505305 h 1624990"/>
              <a:gd name="connsiteX2067" fmla="*/ 3325879 w 4999285"/>
              <a:gd name="connsiteY2067" fmla="*/ 1508973 h 1624990"/>
              <a:gd name="connsiteX2068" fmla="*/ 3330310 w 4999285"/>
              <a:gd name="connsiteY2068" fmla="*/ 1517577 h 1624990"/>
              <a:gd name="connsiteX2069" fmla="*/ 3350135 w 4999285"/>
              <a:gd name="connsiteY2069" fmla="*/ 1509647 h 1624990"/>
              <a:gd name="connsiteX2070" fmla="*/ 3341042 w 4999285"/>
              <a:gd name="connsiteY2070" fmla="*/ 1504044 h 1624990"/>
              <a:gd name="connsiteX2071" fmla="*/ 103094 w 4999285"/>
              <a:gd name="connsiteY2071" fmla="*/ 1500204 h 1624990"/>
              <a:gd name="connsiteX2072" fmla="*/ 101592 w 4999285"/>
              <a:gd name="connsiteY2072" fmla="*/ 1505864 h 1624990"/>
              <a:gd name="connsiteX2073" fmla="*/ 100826 w 4999285"/>
              <a:gd name="connsiteY2073" fmla="*/ 1511769 h 1624990"/>
              <a:gd name="connsiteX2074" fmla="*/ 99234 w 4999285"/>
              <a:gd name="connsiteY2074" fmla="*/ 1508933 h 1624990"/>
              <a:gd name="connsiteX2075" fmla="*/ 100395 w 4999285"/>
              <a:gd name="connsiteY2075" fmla="*/ 1509267 h 1624990"/>
              <a:gd name="connsiteX2076" fmla="*/ 99067 w 4999285"/>
              <a:gd name="connsiteY2076" fmla="*/ 1508325 h 1624990"/>
              <a:gd name="connsiteX2077" fmla="*/ 101201 w 4999285"/>
              <a:gd name="connsiteY2077" fmla="*/ 1503984 h 1624990"/>
              <a:gd name="connsiteX2078" fmla="*/ 103033 w 4999285"/>
              <a:gd name="connsiteY2078" fmla="*/ 1500241 h 1624990"/>
              <a:gd name="connsiteX2079" fmla="*/ 3188497 w 4999285"/>
              <a:gd name="connsiteY2079" fmla="*/ 1499375 h 1624990"/>
              <a:gd name="connsiteX2080" fmla="*/ 3187665 w 4999285"/>
              <a:gd name="connsiteY2080" fmla="*/ 1500364 h 1624990"/>
              <a:gd name="connsiteX2081" fmla="*/ 3157862 w 4999285"/>
              <a:gd name="connsiteY2081" fmla="*/ 1499547 h 1624990"/>
              <a:gd name="connsiteX2082" fmla="*/ 3149774 w 4999285"/>
              <a:gd name="connsiteY2082" fmla="*/ 1503970 h 1624990"/>
              <a:gd name="connsiteX2083" fmla="*/ 3144574 w 4999285"/>
              <a:gd name="connsiteY2083" fmla="*/ 1508335 h 1624990"/>
              <a:gd name="connsiteX2084" fmla="*/ 3147367 w 4999285"/>
              <a:gd name="connsiteY2084" fmla="*/ 1510394 h 1624990"/>
              <a:gd name="connsiteX2085" fmla="*/ 3187509 w 4999285"/>
              <a:gd name="connsiteY2085" fmla="*/ 1500550 h 1624990"/>
              <a:gd name="connsiteX2086" fmla="*/ 3187665 w 4999285"/>
              <a:gd name="connsiteY2086" fmla="*/ 1500364 h 1624990"/>
              <a:gd name="connsiteX2087" fmla="*/ 3190413 w 4999285"/>
              <a:gd name="connsiteY2087" fmla="*/ 1500439 h 1624990"/>
              <a:gd name="connsiteX2088" fmla="*/ 3143813 w 4999285"/>
              <a:gd name="connsiteY2088" fmla="*/ 1499162 h 1624990"/>
              <a:gd name="connsiteX2089" fmla="*/ 3147176 w 4999285"/>
              <a:gd name="connsiteY2089" fmla="*/ 1499255 h 1624990"/>
              <a:gd name="connsiteX2090" fmla="*/ 3143393 w 4999285"/>
              <a:gd name="connsiteY2090" fmla="*/ 1500157 h 1624990"/>
              <a:gd name="connsiteX2091" fmla="*/ 3143393 w 4999285"/>
              <a:gd name="connsiteY2091" fmla="*/ 1500046 h 1624990"/>
              <a:gd name="connsiteX2092" fmla="*/ 2004314 w 4999285"/>
              <a:gd name="connsiteY2092" fmla="*/ 1498940 h 1624990"/>
              <a:gd name="connsiteX2093" fmla="*/ 2004202 w 4999285"/>
              <a:gd name="connsiteY2093" fmla="*/ 1499123 h 1624990"/>
              <a:gd name="connsiteX2094" fmla="*/ 2004699 w 4999285"/>
              <a:gd name="connsiteY2094" fmla="*/ 1499136 h 1624990"/>
              <a:gd name="connsiteX2095" fmla="*/ 2015560 w 4999285"/>
              <a:gd name="connsiteY2095" fmla="*/ 1504686 h 1624990"/>
              <a:gd name="connsiteX2096" fmla="*/ 2029617 w 4999285"/>
              <a:gd name="connsiteY2096" fmla="*/ 1504944 h 1624990"/>
              <a:gd name="connsiteX2097" fmla="*/ 2029767 w 4999285"/>
              <a:gd name="connsiteY2097" fmla="*/ 1504044 h 1624990"/>
              <a:gd name="connsiteX2098" fmla="*/ 2022348 w 4999285"/>
              <a:gd name="connsiteY2098" fmla="*/ 1499620 h 1624990"/>
              <a:gd name="connsiteX2099" fmla="*/ 2004699 w 4999285"/>
              <a:gd name="connsiteY2099" fmla="*/ 1499136 h 1624990"/>
              <a:gd name="connsiteX2100" fmla="*/ 4458966 w 4999285"/>
              <a:gd name="connsiteY2100" fmla="*/ 1498569 h 1624990"/>
              <a:gd name="connsiteX2101" fmla="*/ 4454490 w 4999285"/>
              <a:gd name="connsiteY2101" fmla="*/ 1503889 h 1624990"/>
              <a:gd name="connsiteX2102" fmla="*/ 4414001 w 4999285"/>
              <a:gd name="connsiteY2102" fmla="*/ 1502780 h 1624990"/>
              <a:gd name="connsiteX2103" fmla="*/ 4420542 w 4999285"/>
              <a:gd name="connsiteY2103" fmla="*/ 1501219 h 1624990"/>
              <a:gd name="connsiteX2104" fmla="*/ 4714739 w 4999285"/>
              <a:gd name="connsiteY2104" fmla="*/ 1497759 h 1624990"/>
              <a:gd name="connsiteX2105" fmla="*/ 4716159 w 4999285"/>
              <a:gd name="connsiteY2105" fmla="*/ 1499180 h 1624990"/>
              <a:gd name="connsiteX2106" fmla="*/ 4716429 w 4999285"/>
              <a:gd name="connsiteY2106" fmla="*/ 1505088 h 1624990"/>
              <a:gd name="connsiteX2107" fmla="*/ 4716602 w 4999285"/>
              <a:gd name="connsiteY2107" fmla="*/ 1507703 h 1624990"/>
              <a:gd name="connsiteX2108" fmla="*/ 4715117 w 4999285"/>
              <a:gd name="connsiteY2108" fmla="*/ 1499696 h 1624990"/>
              <a:gd name="connsiteX2109" fmla="*/ 4478085 w 4999285"/>
              <a:gd name="connsiteY2109" fmla="*/ 1497664 h 1624990"/>
              <a:gd name="connsiteX2110" fmla="*/ 4480867 w 4999285"/>
              <a:gd name="connsiteY2110" fmla="*/ 1501219 h 1624990"/>
              <a:gd name="connsiteX2111" fmla="*/ 4484672 w 4999285"/>
              <a:gd name="connsiteY2111" fmla="*/ 1500926 h 1624990"/>
              <a:gd name="connsiteX2112" fmla="*/ 4479613 w 4999285"/>
              <a:gd name="connsiteY2112" fmla="*/ 1504577 h 1624990"/>
              <a:gd name="connsiteX2113" fmla="*/ 4476952 w 4999285"/>
              <a:gd name="connsiteY2113" fmla="*/ 1504504 h 1624990"/>
              <a:gd name="connsiteX2114" fmla="*/ 4478985 w 4999285"/>
              <a:gd name="connsiteY2114" fmla="*/ 1499309 h 1624990"/>
              <a:gd name="connsiteX2115" fmla="*/ 4311552 w 4999285"/>
              <a:gd name="connsiteY2115" fmla="*/ 1497516 h 1624990"/>
              <a:gd name="connsiteX2116" fmla="*/ 4318942 w 4999285"/>
              <a:gd name="connsiteY2116" fmla="*/ 1498044 h 1624990"/>
              <a:gd name="connsiteX2117" fmla="*/ 4319152 w 4999285"/>
              <a:gd name="connsiteY2117" fmla="*/ 1499018 h 1624990"/>
              <a:gd name="connsiteX2118" fmla="*/ 4309639 w 4999285"/>
              <a:gd name="connsiteY2118" fmla="*/ 1500160 h 1624990"/>
              <a:gd name="connsiteX2119" fmla="*/ 591433 w 4999285"/>
              <a:gd name="connsiteY2119" fmla="*/ 1497479 h 1624990"/>
              <a:gd name="connsiteX2120" fmla="*/ 586957 w 4999285"/>
              <a:gd name="connsiteY2120" fmla="*/ 1502799 h 1624990"/>
              <a:gd name="connsiteX2121" fmla="*/ 546468 w 4999285"/>
              <a:gd name="connsiteY2121" fmla="*/ 1501689 h 1624990"/>
              <a:gd name="connsiteX2122" fmla="*/ 553009 w 4999285"/>
              <a:gd name="connsiteY2122" fmla="*/ 1500129 h 1624990"/>
              <a:gd name="connsiteX2123" fmla="*/ 4477867 w 4999285"/>
              <a:gd name="connsiteY2123" fmla="*/ 1497266 h 1624990"/>
              <a:gd name="connsiteX2124" fmla="*/ 4478085 w 4999285"/>
              <a:gd name="connsiteY2124" fmla="*/ 1497664 h 1624990"/>
              <a:gd name="connsiteX2125" fmla="*/ 4477778 w 4999285"/>
              <a:gd name="connsiteY2125" fmla="*/ 1497272 h 1624990"/>
              <a:gd name="connsiteX2126" fmla="*/ 2061797 w 4999285"/>
              <a:gd name="connsiteY2126" fmla="*/ 1496970 h 1624990"/>
              <a:gd name="connsiteX2127" fmla="*/ 2061517 w 4999285"/>
              <a:gd name="connsiteY2127" fmla="*/ 1500869 h 1624990"/>
              <a:gd name="connsiteX2128" fmla="*/ 2057873 w 4999285"/>
              <a:gd name="connsiteY2128" fmla="*/ 1501780 h 1624990"/>
              <a:gd name="connsiteX2129" fmla="*/ 2059054 w 4999285"/>
              <a:gd name="connsiteY2129" fmla="*/ 1505448 h 1624990"/>
              <a:gd name="connsiteX2130" fmla="*/ 2063485 w 4999285"/>
              <a:gd name="connsiteY2130" fmla="*/ 1514052 h 1624990"/>
              <a:gd name="connsiteX2131" fmla="*/ 2083310 w 4999285"/>
              <a:gd name="connsiteY2131" fmla="*/ 1506122 h 1624990"/>
              <a:gd name="connsiteX2132" fmla="*/ 2074217 w 4999285"/>
              <a:gd name="connsiteY2132" fmla="*/ 1500519 h 1624990"/>
              <a:gd name="connsiteX2133" fmla="*/ 444019 w 4999285"/>
              <a:gd name="connsiteY2133" fmla="*/ 1496426 h 1624990"/>
              <a:gd name="connsiteX2134" fmla="*/ 451409 w 4999285"/>
              <a:gd name="connsiteY2134" fmla="*/ 1496954 h 1624990"/>
              <a:gd name="connsiteX2135" fmla="*/ 451619 w 4999285"/>
              <a:gd name="connsiteY2135" fmla="*/ 1497928 h 1624990"/>
              <a:gd name="connsiteX2136" fmla="*/ 442106 w 4999285"/>
              <a:gd name="connsiteY2136" fmla="*/ 1499070 h 1624990"/>
              <a:gd name="connsiteX2137" fmla="*/ 4491001 w 4999285"/>
              <a:gd name="connsiteY2137" fmla="*/ 1496360 h 1624990"/>
              <a:gd name="connsiteX2138" fmla="*/ 4490160 w 4999285"/>
              <a:gd name="connsiteY2138" fmla="*/ 1496966 h 1624990"/>
              <a:gd name="connsiteX2139" fmla="*/ 4486558 w 4999285"/>
              <a:gd name="connsiteY2139" fmla="*/ 1496666 h 1624990"/>
              <a:gd name="connsiteX2140" fmla="*/ 610334 w 4999285"/>
              <a:gd name="connsiteY2140" fmla="*/ 1496175 h 1624990"/>
              <a:gd name="connsiteX2141" fmla="*/ 610552 w 4999285"/>
              <a:gd name="connsiteY2141" fmla="*/ 1496573 h 1624990"/>
              <a:gd name="connsiteX2142" fmla="*/ 610245 w 4999285"/>
              <a:gd name="connsiteY2142" fmla="*/ 1496182 h 1624990"/>
              <a:gd name="connsiteX2143" fmla="*/ 3875189 w 4999285"/>
              <a:gd name="connsiteY2143" fmla="*/ 1496150 h 1624990"/>
              <a:gd name="connsiteX2144" fmla="*/ 3868092 w 4999285"/>
              <a:gd name="connsiteY2144" fmla="*/ 1501219 h 1624990"/>
              <a:gd name="connsiteX2145" fmla="*/ 3835181 w 4999285"/>
              <a:gd name="connsiteY2145" fmla="*/ 1507589 h 1624990"/>
              <a:gd name="connsiteX2146" fmla="*/ 3832781 w 4999285"/>
              <a:gd name="connsiteY2146" fmla="*/ 1505843 h 1624990"/>
              <a:gd name="connsiteX2147" fmla="*/ 4477108 w 4999285"/>
              <a:gd name="connsiteY2147" fmla="*/ 1495879 h 1624990"/>
              <a:gd name="connsiteX2148" fmla="*/ 4486558 w 4999285"/>
              <a:gd name="connsiteY2148" fmla="*/ 1496666 h 1624990"/>
              <a:gd name="connsiteX2149" fmla="*/ 4477867 w 4999285"/>
              <a:gd name="connsiteY2149" fmla="*/ 1497266 h 1624990"/>
              <a:gd name="connsiteX2150" fmla="*/ 1921672 w 4999285"/>
              <a:gd name="connsiteY2150" fmla="*/ 1495850 h 1624990"/>
              <a:gd name="connsiteX2151" fmla="*/ 1920840 w 4999285"/>
              <a:gd name="connsiteY2151" fmla="*/ 1496839 h 1624990"/>
              <a:gd name="connsiteX2152" fmla="*/ 1891037 w 4999285"/>
              <a:gd name="connsiteY2152" fmla="*/ 1496022 h 1624990"/>
              <a:gd name="connsiteX2153" fmla="*/ 1882949 w 4999285"/>
              <a:gd name="connsiteY2153" fmla="*/ 1500445 h 1624990"/>
              <a:gd name="connsiteX2154" fmla="*/ 1877749 w 4999285"/>
              <a:gd name="connsiteY2154" fmla="*/ 1504810 h 1624990"/>
              <a:gd name="connsiteX2155" fmla="*/ 1880542 w 4999285"/>
              <a:gd name="connsiteY2155" fmla="*/ 1506869 h 1624990"/>
              <a:gd name="connsiteX2156" fmla="*/ 1920684 w 4999285"/>
              <a:gd name="connsiteY2156" fmla="*/ 1497025 h 1624990"/>
              <a:gd name="connsiteX2157" fmla="*/ 1920840 w 4999285"/>
              <a:gd name="connsiteY2157" fmla="*/ 1496839 h 1624990"/>
              <a:gd name="connsiteX2158" fmla="*/ 1923588 w 4999285"/>
              <a:gd name="connsiteY2158" fmla="*/ 1496914 h 1624990"/>
              <a:gd name="connsiteX2159" fmla="*/ 1876988 w 4999285"/>
              <a:gd name="connsiteY2159" fmla="*/ 1495637 h 1624990"/>
              <a:gd name="connsiteX2160" fmla="*/ 1880351 w 4999285"/>
              <a:gd name="connsiteY2160" fmla="*/ 1495730 h 1624990"/>
              <a:gd name="connsiteX2161" fmla="*/ 1876568 w 4999285"/>
              <a:gd name="connsiteY2161" fmla="*/ 1496632 h 1624990"/>
              <a:gd name="connsiteX2162" fmla="*/ 1876568 w 4999285"/>
              <a:gd name="connsiteY2162" fmla="*/ 1496521 h 1624990"/>
              <a:gd name="connsiteX2163" fmla="*/ 4528544 w 4999285"/>
              <a:gd name="connsiteY2163" fmla="*/ 1495499 h 1624990"/>
              <a:gd name="connsiteX2164" fmla="*/ 4522142 w 4999285"/>
              <a:gd name="connsiteY2164" fmla="*/ 1498044 h 1624990"/>
              <a:gd name="connsiteX2165" fmla="*/ 4484672 w 4999285"/>
              <a:gd name="connsiteY2165" fmla="*/ 1500926 h 1624990"/>
              <a:gd name="connsiteX2166" fmla="*/ 4490160 w 4999285"/>
              <a:gd name="connsiteY2166" fmla="*/ 1496966 h 1624990"/>
              <a:gd name="connsiteX2167" fmla="*/ 4503092 w 4999285"/>
              <a:gd name="connsiteY2167" fmla="*/ 1498044 h 1624990"/>
              <a:gd name="connsiteX2168" fmla="*/ 623468 w 4999285"/>
              <a:gd name="connsiteY2168" fmla="*/ 1495270 h 1624990"/>
              <a:gd name="connsiteX2169" fmla="*/ 622627 w 4999285"/>
              <a:gd name="connsiteY2169" fmla="*/ 1495876 h 1624990"/>
              <a:gd name="connsiteX2170" fmla="*/ 619025 w 4999285"/>
              <a:gd name="connsiteY2170" fmla="*/ 1495576 h 1624990"/>
              <a:gd name="connsiteX2171" fmla="*/ 4462147 w 4999285"/>
              <a:gd name="connsiteY2171" fmla="*/ 1494788 h 1624990"/>
              <a:gd name="connsiteX2172" fmla="*/ 4464992 w 4999285"/>
              <a:gd name="connsiteY2172" fmla="*/ 1494869 h 1624990"/>
              <a:gd name="connsiteX2173" fmla="*/ 4476659 w 4999285"/>
              <a:gd name="connsiteY2173" fmla="*/ 1495841 h 1624990"/>
              <a:gd name="connsiteX2174" fmla="*/ 4477778 w 4999285"/>
              <a:gd name="connsiteY2174" fmla="*/ 1497272 h 1624990"/>
              <a:gd name="connsiteX2175" fmla="*/ 4458966 w 4999285"/>
              <a:gd name="connsiteY2175" fmla="*/ 1498569 h 1624990"/>
              <a:gd name="connsiteX2176" fmla="*/ 3877660 w 4999285"/>
              <a:gd name="connsiteY2176" fmla="*/ 1494385 h 1624990"/>
              <a:gd name="connsiteX2177" fmla="*/ 3880792 w 4999285"/>
              <a:gd name="connsiteY2177" fmla="*/ 1494869 h 1624990"/>
              <a:gd name="connsiteX2178" fmla="*/ 3875189 w 4999285"/>
              <a:gd name="connsiteY2178" fmla="*/ 1496150 h 1624990"/>
              <a:gd name="connsiteX2179" fmla="*/ 3044727 w 4999285"/>
              <a:gd name="connsiteY2179" fmla="*/ 1493991 h 1624990"/>
              <a:gd name="connsiteX2180" fmla="*/ 3052117 w 4999285"/>
              <a:gd name="connsiteY2180" fmla="*/ 1494519 h 1624990"/>
              <a:gd name="connsiteX2181" fmla="*/ 3052327 w 4999285"/>
              <a:gd name="connsiteY2181" fmla="*/ 1495493 h 1624990"/>
              <a:gd name="connsiteX2182" fmla="*/ 3042814 w 4999285"/>
              <a:gd name="connsiteY2182" fmla="*/ 1496635 h 1624990"/>
              <a:gd name="connsiteX2183" fmla="*/ 4494432 w 4999285"/>
              <a:gd name="connsiteY2183" fmla="*/ 1493884 h 1624990"/>
              <a:gd name="connsiteX2184" fmla="*/ 4512617 w 4999285"/>
              <a:gd name="connsiteY2184" fmla="*/ 1494869 h 1624990"/>
              <a:gd name="connsiteX2185" fmla="*/ 4491001 w 4999285"/>
              <a:gd name="connsiteY2185" fmla="*/ 1496360 h 1624990"/>
              <a:gd name="connsiteX2186" fmla="*/ 3211042 w 4999285"/>
              <a:gd name="connsiteY2186" fmla="*/ 1493741 h 1624990"/>
              <a:gd name="connsiteX2187" fmla="*/ 3211260 w 4999285"/>
              <a:gd name="connsiteY2187" fmla="*/ 1494139 h 1624990"/>
              <a:gd name="connsiteX2188" fmla="*/ 3210953 w 4999285"/>
              <a:gd name="connsiteY2188" fmla="*/ 1493747 h 1624990"/>
              <a:gd name="connsiteX2189" fmla="*/ 594614 w 4999285"/>
              <a:gd name="connsiteY2189" fmla="*/ 1493698 h 1624990"/>
              <a:gd name="connsiteX2190" fmla="*/ 597459 w 4999285"/>
              <a:gd name="connsiteY2190" fmla="*/ 1493779 h 1624990"/>
              <a:gd name="connsiteX2191" fmla="*/ 609126 w 4999285"/>
              <a:gd name="connsiteY2191" fmla="*/ 1494751 h 1624990"/>
              <a:gd name="connsiteX2192" fmla="*/ 610245 w 4999285"/>
              <a:gd name="connsiteY2192" fmla="*/ 1496182 h 1624990"/>
              <a:gd name="connsiteX2193" fmla="*/ 591433 w 4999285"/>
              <a:gd name="connsiteY2193" fmla="*/ 1497479 h 1624990"/>
              <a:gd name="connsiteX2194" fmla="*/ 3224176 w 4999285"/>
              <a:gd name="connsiteY2194" fmla="*/ 1492835 h 1624990"/>
              <a:gd name="connsiteX2195" fmla="*/ 3223335 w 4999285"/>
              <a:gd name="connsiteY2195" fmla="*/ 1493441 h 1624990"/>
              <a:gd name="connsiteX2196" fmla="*/ 3219733 w 4999285"/>
              <a:gd name="connsiteY2196" fmla="*/ 1493141 h 1624990"/>
              <a:gd name="connsiteX2197" fmla="*/ 626899 w 4999285"/>
              <a:gd name="connsiteY2197" fmla="*/ 1492794 h 1624990"/>
              <a:gd name="connsiteX2198" fmla="*/ 645084 w 4999285"/>
              <a:gd name="connsiteY2198" fmla="*/ 1493779 h 1624990"/>
              <a:gd name="connsiteX2199" fmla="*/ 623468 w 4999285"/>
              <a:gd name="connsiteY2199" fmla="*/ 1495270 h 1624990"/>
              <a:gd name="connsiteX2200" fmla="*/ 2608364 w 4999285"/>
              <a:gd name="connsiteY2200" fmla="*/ 1492625 h 1624990"/>
              <a:gd name="connsiteX2201" fmla="*/ 2601267 w 4999285"/>
              <a:gd name="connsiteY2201" fmla="*/ 1497694 h 1624990"/>
              <a:gd name="connsiteX2202" fmla="*/ 2568356 w 4999285"/>
              <a:gd name="connsiteY2202" fmla="*/ 1504064 h 1624990"/>
              <a:gd name="connsiteX2203" fmla="*/ 2565956 w 4999285"/>
              <a:gd name="connsiteY2203" fmla="*/ 1502318 h 1624990"/>
              <a:gd name="connsiteX2204" fmla="*/ 4474067 w 4999285"/>
              <a:gd name="connsiteY2204" fmla="*/ 1492528 h 1624990"/>
              <a:gd name="connsiteX2205" fmla="*/ 4475365 w 4999285"/>
              <a:gd name="connsiteY2205" fmla="*/ 1492695 h 1624990"/>
              <a:gd name="connsiteX2206" fmla="*/ 4477108 w 4999285"/>
              <a:gd name="connsiteY2206" fmla="*/ 1495879 h 1624990"/>
              <a:gd name="connsiteX2207" fmla="*/ 4476659 w 4999285"/>
              <a:gd name="connsiteY2207" fmla="*/ 1495841 h 1624990"/>
              <a:gd name="connsiteX2208" fmla="*/ 4379041 w 4999285"/>
              <a:gd name="connsiteY2208" fmla="*/ 1492413 h 1624990"/>
              <a:gd name="connsiteX2209" fmla="*/ 4415029 w 4999285"/>
              <a:gd name="connsiteY2209" fmla="*/ 1493442 h 1624990"/>
              <a:gd name="connsiteX2210" fmla="*/ 4410638 w 4999285"/>
              <a:gd name="connsiteY2210" fmla="*/ 1502687 h 1624990"/>
              <a:gd name="connsiteX2211" fmla="*/ 4386873 w 4999285"/>
              <a:gd name="connsiteY2211" fmla="*/ 1502036 h 1624990"/>
              <a:gd name="connsiteX2212" fmla="*/ 3210283 w 4999285"/>
              <a:gd name="connsiteY2212" fmla="*/ 1492354 h 1624990"/>
              <a:gd name="connsiteX2213" fmla="*/ 3219733 w 4999285"/>
              <a:gd name="connsiteY2213" fmla="*/ 1493141 h 1624990"/>
              <a:gd name="connsiteX2214" fmla="*/ 3211042 w 4999285"/>
              <a:gd name="connsiteY2214" fmla="*/ 1493741 h 1624990"/>
              <a:gd name="connsiteX2215" fmla="*/ 3931592 w 4999285"/>
              <a:gd name="connsiteY2215" fmla="*/ 1491694 h 1624990"/>
              <a:gd name="connsiteX2216" fmla="*/ 3933376 w 4999285"/>
              <a:gd name="connsiteY2216" fmla="*/ 1492229 h 1624990"/>
              <a:gd name="connsiteX2217" fmla="*/ 3932626 w 4999285"/>
              <a:gd name="connsiteY2217" fmla="*/ 1498194 h 1624990"/>
              <a:gd name="connsiteX2218" fmla="*/ 3948102 w 4999285"/>
              <a:gd name="connsiteY2218" fmla="*/ 1514430 h 1624990"/>
              <a:gd name="connsiteX2219" fmla="*/ 3903405 w 4999285"/>
              <a:gd name="connsiteY2219" fmla="*/ 1515247 h 1624990"/>
              <a:gd name="connsiteX2220" fmla="*/ 3814999 w 4999285"/>
              <a:gd name="connsiteY2220" fmla="*/ 1520591 h 1624990"/>
              <a:gd name="connsiteX2221" fmla="*/ 3802227 w 4999285"/>
              <a:gd name="connsiteY2221" fmla="*/ 1520075 h 1624990"/>
              <a:gd name="connsiteX2222" fmla="*/ 3781316 w 4999285"/>
              <a:gd name="connsiteY2222" fmla="*/ 1518014 h 1624990"/>
              <a:gd name="connsiteX2223" fmla="*/ 3835181 w 4999285"/>
              <a:gd name="connsiteY2223" fmla="*/ 1507589 h 1624990"/>
              <a:gd name="connsiteX2224" fmla="*/ 3839517 w 4999285"/>
              <a:gd name="connsiteY2224" fmla="*/ 1510744 h 1624990"/>
              <a:gd name="connsiteX2225" fmla="*/ 3880792 w 4999285"/>
              <a:gd name="connsiteY2225" fmla="*/ 1513919 h 1624990"/>
              <a:gd name="connsiteX2226" fmla="*/ 3906192 w 4999285"/>
              <a:gd name="connsiteY2226" fmla="*/ 1504394 h 1624990"/>
              <a:gd name="connsiteX2227" fmla="*/ 3915717 w 4999285"/>
              <a:gd name="connsiteY2227" fmla="*/ 1498044 h 1624990"/>
              <a:gd name="connsiteX2228" fmla="*/ 3931592 w 4999285"/>
              <a:gd name="connsiteY2228" fmla="*/ 1491694 h 1624990"/>
              <a:gd name="connsiteX2229" fmla="*/ 606534 w 4999285"/>
              <a:gd name="connsiteY2229" fmla="*/ 1491438 h 1624990"/>
              <a:gd name="connsiteX2230" fmla="*/ 607832 w 4999285"/>
              <a:gd name="connsiteY2230" fmla="*/ 1491604 h 1624990"/>
              <a:gd name="connsiteX2231" fmla="*/ 609575 w 4999285"/>
              <a:gd name="connsiteY2231" fmla="*/ 1494789 h 1624990"/>
              <a:gd name="connsiteX2232" fmla="*/ 609126 w 4999285"/>
              <a:gd name="connsiteY2232" fmla="*/ 1494751 h 1624990"/>
              <a:gd name="connsiteX2233" fmla="*/ 511508 w 4999285"/>
              <a:gd name="connsiteY2233" fmla="*/ 1491323 h 1624990"/>
              <a:gd name="connsiteX2234" fmla="*/ 547496 w 4999285"/>
              <a:gd name="connsiteY2234" fmla="*/ 1492351 h 1624990"/>
              <a:gd name="connsiteX2235" fmla="*/ 543105 w 4999285"/>
              <a:gd name="connsiteY2235" fmla="*/ 1501597 h 1624990"/>
              <a:gd name="connsiteX2236" fmla="*/ 519340 w 4999285"/>
              <a:gd name="connsiteY2236" fmla="*/ 1500946 h 1624990"/>
              <a:gd name="connsiteX2237" fmla="*/ 4093085 w 4999285"/>
              <a:gd name="connsiteY2237" fmla="*/ 1491281 h 1624990"/>
              <a:gd name="connsiteX2238" fmla="*/ 4091382 w 4999285"/>
              <a:gd name="connsiteY2238" fmla="*/ 1491522 h 1624990"/>
              <a:gd name="connsiteX2239" fmla="*/ 4083175 w 4999285"/>
              <a:gd name="connsiteY2239" fmla="*/ 1491729 h 1624990"/>
              <a:gd name="connsiteX2240" fmla="*/ 4083992 w 4999285"/>
              <a:gd name="connsiteY2240" fmla="*/ 1491694 h 1624990"/>
              <a:gd name="connsiteX2241" fmla="*/ 3195322 w 4999285"/>
              <a:gd name="connsiteY2241" fmla="*/ 1491263 h 1624990"/>
              <a:gd name="connsiteX2242" fmla="*/ 3198167 w 4999285"/>
              <a:gd name="connsiteY2242" fmla="*/ 1491344 h 1624990"/>
              <a:gd name="connsiteX2243" fmla="*/ 3209834 w 4999285"/>
              <a:gd name="connsiteY2243" fmla="*/ 1492316 h 1624990"/>
              <a:gd name="connsiteX2244" fmla="*/ 3210953 w 4999285"/>
              <a:gd name="connsiteY2244" fmla="*/ 1493747 h 1624990"/>
              <a:gd name="connsiteX2245" fmla="*/ 3192141 w 4999285"/>
              <a:gd name="connsiteY2245" fmla="*/ 1495044 h 1624990"/>
              <a:gd name="connsiteX2246" fmla="*/ 2610835 w 4999285"/>
              <a:gd name="connsiteY2246" fmla="*/ 1490860 h 1624990"/>
              <a:gd name="connsiteX2247" fmla="*/ 2613967 w 4999285"/>
              <a:gd name="connsiteY2247" fmla="*/ 1491344 h 1624990"/>
              <a:gd name="connsiteX2248" fmla="*/ 2608364 w 4999285"/>
              <a:gd name="connsiteY2248" fmla="*/ 1492625 h 1624990"/>
              <a:gd name="connsiteX2249" fmla="*/ 1777902 w 4999285"/>
              <a:gd name="connsiteY2249" fmla="*/ 1490466 h 1624990"/>
              <a:gd name="connsiteX2250" fmla="*/ 1785292 w 4999285"/>
              <a:gd name="connsiteY2250" fmla="*/ 1490994 h 1624990"/>
              <a:gd name="connsiteX2251" fmla="*/ 1776128 w 4999285"/>
              <a:gd name="connsiteY2251" fmla="*/ 1492917 h 1624990"/>
              <a:gd name="connsiteX2252" fmla="*/ 1944217 w 4999285"/>
              <a:gd name="connsiteY2252" fmla="*/ 1490216 h 1624990"/>
              <a:gd name="connsiteX2253" fmla="*/ 1944435 w 4999285"/>
              <a:gd name="connsiteY2253" fmla="*/ 1490614 h 1624990"/>
              <a:gd name="connsiteX2254" fmla="*/ 1944128 w 4999285"/>
              <a:gd name="connsiteY2254" fmla="*/ 1490222 h 1624990"/>
              <a:gd name="connsiteX2255" fmla="*/ 3279667 w 4999285"/>
              <a:gd name="connsiteY2255" fmla="*/ 1490046 h 1624990"/>
              <a:gd name="connsiteX2256" fmla="*/ 3268017 w 4999285"/>
              <a:gd name="connsiteY2256" fmla="*/ 1491344 h 1624990"/>
              <a:gd name="connsiteX2257" fmla="*/ 3264529 w 4999285"/>
              <a:gd name="connsiteY2257" fmla="*/ 1491693 h 1624990"/>
              <a:gd name="connsiteX2258" fmla="*/ 3264842 w 4999285"/>
              <a:gd name="connsiteY2258" fmla="*/ 1491694 h 1624990"/>
              <a:gd name="connsiteX2259" fmla="*/ 3260815 w 4999285"/>
              <a:gd name="connsiteY2259" fmla="*/ 1492333 h 1624990"/>
              <a:gd name="connsiteX2260" fmla="*/ 3255317 w 4999285"/>
              <a:gd name="connsiteY2260" fmla="*/ 1494519 h 1624990"/>
              <a:gd name="connsiteX2261" fmla="*/ 3241136 w 4999285"/>
              <a:gd name="connsiteY2261" fmla="*/ 1495610 h 1624990"/>
              <a:gd name="connsiteX2262" fmla="*/ 3230838 w 4999285"/>
              <a:gd name="connsiteY2262" fmla="*/ 1501547 h 1624990"/>
              <a:gd name="connsiteX2263" fmla="*/ 3267992 w 4999285"/>
              <a:gd name="connsiteY2263" fmla="*/ 1502565 h 1624990"/>
              <a:gd name="connsiteX2264" fmla="*/ 3267971 w 4999285"/>
              <a:gd name="connsiteY2264" fmla="*/ 1498229 h 1624990"/>
              <a:gd name="connsiteX2265" fmla="*/ 3264842 w 4999285"/>
              <a:gd name="connsiteY2265" fmla="*/ 1491694 h 1624990"/>
              <a:gd name="connsiteX2266" fmla="*/ 3270770 w 4999285"/>
              <a:gd name="connsiteY2266" fmla="*/ 1494116 h 1624990"/>
              <a:gd name="connsiteX2267" fmla="*/ 3276808 w 4999285"/>
              <a:gd name="connsiteY2267" fmla="*/ 1494058 h 1624990"/>
              <a:gd name="connsiteX2268" fmla="*/ 4732136 w 4999285"/>
              <a:gd name="connsiteY2268" fmla="*/ 1489916 h 1624990"/>
              <a:gd name="connsiteX2269" fmla="*/ 4730898 w 4999285"/>
              <a:gd name="connsiteY2269" fmla="*/ 1494869 h 1624990"/>
              <a:gd name="connsiteX2270" fmla="*/ 4729421 w 4999285"/>
              <a:gd name="connsiteY2270" fmla="*/ 1491616 h 1624990"/>
              <a:gd name="connsiteX2271" fmla="*/ 4344741 w 4999285"/>
              <a:gd name="connsiteY2271" fmla="*/ 1489916 h 1624990"/>
              <a:gd name="connsiteX2272" fmla="*/ 4353867 w 4999285"/>
              <a:gd name="connsiteY2272" fmla="*/ 1491694 h 1624990"/>
              <a:gd name="connsiteX2273" fmla="*/ 4356028 w 4999285"/>
              <a:gd name="connsiteY2273" fmla="*/ 1491756 h 1624990"/>
              <a:gd name="connsiteX2274" fmla="*/ 4352479 w 4999285"/>
              <a:gd name="connsiteY2274" fmla="*/ 1497026 h 1624990"/>
              <a:gd name="connsiteX2275" fmla="*/ 1957351 w 4999285"/>
              <a:gd name="connsiteY2275" fmla="*/ 1489310 h 1624990"/>
              <a:gd name="connsiteX2276" fmla="*/ 1956510 w 4999285"/>
              <a:gd name="connsiteY2276" fmla="*/ 1489916 h 1624990"/>
              <a:gd name="connsiteX2277" fmla="*/ 1952908 w 4999285"/>
              <a:gd name="connsiteY2277" fmla="*/ 1489616 h 1624990"/>
              <a:gd name="connsiteX2278" fmla="*/ 1341539 w 4999285"/>
              <a:gd name="connsiteY2278" fmla="*/ 1489100 h 1624990"/>
              <a:gd name="connsiteX2279" fmla="*/ 1334442 w 4999285"/>
              <a:gd name="connsiteY2279" fmla="*/ 1494169 h 1624990"/>
              <a:gd name="connsiteX2280" fmla="*/ 1301531 w 4999285"/>
              <a:gd name="connsiteY2280" fmla="*/ 1500539 h 1624990"/>
              <a:gd name="connsiteX2281" fmla="*/ 1299131 w 4999285"/>
              <a:gd name="connsiteY2281" fmla="*/ 1498793 h 1624990"/>
              <a:gd name="connsiteX2282" fmla="*/ 3207242 w 4999285"/>
              <a:gd name="connsiteY2282" fmla="*/ 1489003 h 1624990"/>
              <a:gd name="connsiteX2283" fmla="*/ 3208540 w 4999285"/>
              <a:gd name="connsiteY2283" fmla="*/ 1489170 h 1624990"/>
              <a:gd name="connsiteX2284" fmla="*/ 3210283 w 4999285"/>
              <a:gd name="connsiteY2284" fmla="*/ 1492354 h 1624990"/>
              <a:gd name="connsiteX2285" fmla="*/ 3209834 w 4999285"/>
              <a:gd name="connsiteY2285" fmla="*/ 1492316 h 1624990"/>
              <a:gd name="connsiteX2286" fmla="*/ 3112216 w 4999285"/>
              <a:gd name="connsiteY2286" fmla="*/ 1488888 h 1624990"/>
              <a:gd name="connsiteX2287" fmla="*/ 3148204 w 4999285"/>
              <a:gd name="connsiteY2287" fmla="*/ 1489917 h 1624990"/>
              <a:gd name="connsiteX2288" fmla="*/ 3143813 w 4999285"/>
              <a:gd name="connsiteY2288" fmla="*/ 1499162 h 1624990"/>
              <a:gd name="connsiteX2289" fmla="*/ 3120048 w 4999285"/>
              <a:gd name="connsiteY2289" fmla="*/ 1498511 h 1624990"/>
              <a:gd name="connsiteX2290" fmla="*/ 1943458 w 4999285"/>
              <a:gd name="connsiteY2290" fmla="*/ 1488829 h 1624990"/>
              <a:gd name="connsiteX2291" fmla="*/ 1952908 w 4999285"/>
              <a:gd name="connsiteY2291" fmla="*/ 1489616 h 1624990"/>
              <a:gd name="connsiteX2292" fmla="*/ 1944217 w 4999285"/>
              <a:gd name="connsiteY2292" fmla="*/ 1490216 h 1624990"/>
              <a:gd name="connsiteX2293" fmla="*/ 477208 w 4999285"/>
              <a:gd name="connsiteY2293" fmla="*/ 1488826 h 1624990"/>
              <a:gd name="connsiteX2294" fmla="*/ 486334 w 4999285"/>
              <a:gd name="connsiteY2294" fmla="*/ 1490604 h 1624990"/>
              <a:gd name="connsiteX2295" fmla="*/ 488495 w 4999285"/>
              <a:gd name="connsiteY2295" fmla="*/ 1490666 h 1624990"/>
              <a:gd name="connsiteX2296" fmla="*/ 484946 w 4999285"/>
              <a:gd name="connsiteY2296" fmla="*/ 1495936 h 1624990"/>
              <a:gd name="connsiteX2297" fmla="*/ 3776017 w 4999285"/>
              <a:gd name="connsiteY2297" fmla="*/ 1488519 h 1624990"/>
              <a:gd name="connsiteX2298" fmla="*/ 3788717 w 4999285"/>
              <a:gd name="connsiteY2298" fmla="*/ 1491694 h 1624990"/>
              <a:gd name="connsiteX2299" fmla="*/ 3801417 w 4999285"/>
              <a:gd name="connsiteY2299" fmla="*/ 1498044 h 1624990"/>
              <a:gd name="connsiteX2300" fmla="*/ 3814117 w 4999285"/>
              <a:gd name="connsiteY2300" fmla="*/ 1488519 h 1624990"/>
              <a:gd name="connsiteX2301" fmla="*/ 3823642 w 4999285"/>
              <a:gd name="connsiteY2301" fmla="*/ 1494869 h 1624990"/>
              <a:gd name="connsiteX2302" fmla="*/ 3830891 w 4999285"/>
              <a:gd name="connsiteY2302" fmla="*/ 1504468 h 1624990"/>
              <a:gd name="connsiteX2303" fmla="*/ 3832781 w 4999285"/>
              <a:gd name="connsiteY2303" fmla="*/ 1505843 h 1624990"/>
              <a:gd name="connsiteX2304" fmla="*/ 3780076 w 4999285"/>
              <a:gd name="connsiteY2304" fmla="*/ 1517890 h 1624990"/>
              <a:gd name="connsiteX2305" fmla="*/ 3741092 w 4999285"/>
              <a:gd name="connsiteY2305" fmla="*/ 1513919 h 1624990"/>
              <a:gd name="connsiteX2306" fmla="*/ 3737884 w 4999285"/>
              <a:gd name="connsiteY2306" fmla="*/ 1513955 h 1624990"/>
              <a:gd name="connsiteX2307" fmla="*/ 3737917 w 4999285"/>
              <a:gd name="connsiteY2307" fmla="*/ 1513919 h 1624990"/>
              <a:gd name="connsiteX2308" fmla="*/ 3776017 w 4999285"/>
              <a:gd name="connsiteY2308" fmla="*/ 1488519 h 1624990"/>
              <a:gd name="connsiteX2309" fmla="*/ 3439467 w 4999285"/>
              <a:gd name="connsiteY2309" fmla="*/ 1488519 h 1624990"/>
              <a:gd name="connsiteX2310" fmla="*/ 3438794 w 4999285"/>
              <a:gd name="connsiteY2310" fmla="*/ 1490446 h 1624990"/>
              <a:gd name="connsiteX2311" fmla="*/ 3437557 w 4999285"/>
              <a:gd name="connsiteY2311" fmla="*/ 1491186 h 1624990"/>
              <a:gd name="connsiteX2312" fmla="*/ 3431363 w 4999285"/>
              <a:gd name="connsiteY2312" fmla="*/ 1491341 h 1624990"/>
              <a:gd name="connsiteX2313" fmla="*/ 2664767 w 4999285"/>
              <a:gd name="connsiteY2313" fmla="*/ 1488169 h 1624990"/>
              <a:gd name="connsiteX2314" fmla="*/ 2666551 w 4999285"/>
              <a:gd name="connsiteY2314" fmla="*/ 1488704 h 1624990"/>
              <a:gd name="connsiteX2315" fmla="*/ 2665801 w 4999285"/>
              <a:gd name="connsiteY2315" fmla="*/ 1494669 h 1624990"/>
              <a:gd name="connsiteX2316" fmla="*/ 2681277 w 4999285"/>
              <a:gd name="connsiteY2316" fmla="*/ 1510905 h 1624990"/>
              <a:gd name="connsiteX2317" fmla="*/ 2636580 w 4999285"/>
              <a:gd name="connsiteY2317" fmla="*/ 1511722 h 1624990"/>
              <a:gd name="connsiteX2318" fmla="*/ 2535402 w 4999285"/>
              <a:gd name="connsiteY2318" fmla="*/ 1516550 h 1624990"/>
              <a:gd name="connsiteX2319" fmla="*/ 2514491 w 4999285"/>
              <a:gd name="connsiteY2319" fmla="*/ 1514489 h 1624990"/>
              <a:gd name="connsiteX2320" fmla="*/ 2568356 w 4999285"/>
              <a:gd name="connsiteY2320" fmla="*/ 1504064 h 1624990"/>
              <a:gd name="connsiteX2321" fmla="*/ 2572692 w 4999285"/>
              <a:gd name="connsiteY2321" fmla="*/ 1507219 h 1624990"/>
              <a:gd name="connsiteX2322" fmla="*/ 2613967 w 4999285"/>
              <a:gd name="connsiteY2322" fmla="*/ 1510394 h 1624990"/>
              <a:gd name="connsiteX2323" fmla="*/ 2639367 w 4999285"/>
              <a:gd name="connsiteY2323" fmla="*/ 1500869 h 1624990"/>
              <a:gd name="connsiteX2324" fmla="*/ 2648892 w 4999285"/>
              <a:gd name="connsiteY2324" fmla="*/ 1494519 h 1624990"/>
              <a:gd name="connsiteX2325" fmla="*/ 2664767 w 4999285"/>
              <a:gd name="connsiteY2325" fmla="*/ 1488169 h 1624990"/>
              <a:gd name="connsiteX2326" fmla="*/ 3714721 w 4999285"/>
              <a:gd name="connsiteY2326" fmla="*/ 1488039 h 1624990"/>
              <a:gd name="connsiteX2327" fmla="*/ 3655367 w 4999285"/>
              <a:gd name="connsiteY2327" fmla="*/ 1504394 h 1624990"/>
              <a:gd name="connsiteX2328" fmla="*/ 3683942 w 4999285"/>
              <a:gd name="connsiteY2328" fmla="*/ 1501219 h 1624990"/>
              <a:gd name="connsiteX2329" fmla="*/ 3722042 w 4999285"/>
              <a:gd name="connsiteY2329" fmla="*/ 1504394 h 1624990"/>
              <a:gd name="connsiteX2330" fmla="*/ 3723685 w 4999285"/>
              <a:gd name="connsiteY2330" fmla="*/ 1513822 h 1624990"/>
              <a:gd name="connsiteX2331" fmla="*/ 3723731 w 4999285"/>
              <a:gd name="connsiteY2331" fmla="*/ 1514112 h 1624990"/>
              <a:gd name="connsiteX2332" fmla="*/ 3544195 w 4999285"/>
              <a:gd name="connsiteY2332" fmla="*/ 1516107 h 1624990"/>
              <a:gd name="connsiteX2333" fmla="*/ 3560117 w 4999285"/>
              <a:gd name="connsiteY2333" fmla="*/ 1510744 h 1624990"/>
              <a:gd name="connsiteX2334" fmla="*/ 3627932 w 4999285"/>
              <a:gd name="connsiteY2334" fmla="*/ 1496713 h 1624990"/>
              <a:gd name="connsiteX2335" fmla="*/ 3658542 w 4999285"/>
              <a:gd name="connsiteY2335" fmla="*/ 1498044 h 1624990"/>
              <a:gd name="connsiteX2336" fmla="*/ 3711129 w 4999285"/>
              <a:gd name="connsiteY2336" fmla="*/ 1488604 h 1624990"/>
              <a:gd name="connsiteX2337" fmla="*/ 3714721 w 4999285"/>
              <a:gd name="connsiteY2337" fmla="*/ 1488039 h 1624990"/>
              <a:gd name="connsiteX2338" fmla="*/ 2826260 w 4999285"/>
              <a:gd name="connsiteY2338" fmla="*/ 1487756 h 1624990"/>
              <a:gd name="connsiteX2339" fmla="*/ 2824557 w 4999285"/>
              <a:gd name="connsiteY2339" fmla="*/ 1487997 h 1624990"/>
              <a:gd name="connsiteX2340" fmla="*/ 2817167 w 4999285"/>
              <a:gd name="connsiteY2340" fmla="*/ 1488169 h 1624990"/>
              <a:gd name="connsiteX2341" fmla="*/ 1928497 w 4999285"/>
              <a:gd name="connsiteY2341" fmla="*/ 1487738 h 1624990"/>
              <a:gd name="connsiteX2342" fmla="*/ 1931342 w 4999285"/>
              <a:gd name="connsiteY2342" fmla="*/ 1487819 h 1624990"/>
              <a:gd name="connsiteX2343" fmla="*/ 1943009 w 4999285"/>
              <a:gd name="connsiteY2343" fmla="*/ 1488791 h 1624990"/>
              <a:gd name="connsiteX2344" fmla="*/ 1944128 w 4999285"/>
              <a:gd name="connsiteY2344" fmla="*/ 1490222 h 1624990"/>
              <a:gd name="connsiteX2345" fmla="*/ 1925316 w 4999285"/>
              <a:gd name="connsiteY2345" fmla="*/ 1491519 h 1624990"/>
              <a:gd name="connsiteX2346" fmla="*/ 1344010 w 4999285"/>
              <a:gd name="connsiteY2346" fmla="*/ 1487335 h 1624990"/>
              <a:gd name="connsiteX2347" fmla="*/ 1347142 w 4999285"/>
              <a:gd name="connsiteY2347" fmla="*/ 1487819 h 1624990"/>
              <a:gd name="connsiteX2348" fmla="*/ 1341539 w 4999285"/>
              <a:gd name="connsiteY2348" fmla="*/ 1489100 h 1624990"/>
              <a:gd name="connsiteX2349" fmla="*/ 4295715 w 4999285"/>
              <a:gd name="connsiteY2349" fmla="*/ 1486523 h 1624990"/>
              <a:gd name="connsiteX2350" fmla="*/ 4315767 w 4999285"/>
              <a:gd name="connsiteY2350" fmla="*/ 1491694 h 1624990"/>
              <a:gd name="connsiteX2351" fmla="*/ 4311552 w 4999285"/>
              <a:gd name="connsiteY2351" fmla="*/ 1497516 h 1624990"/>
              <a:gd name="connsiteX2352" fmla="*/ 4285509 w 4999285"/>
              <a:gd name="connsiteY2352" fmla="*/ 1495656 h 1624990"/>
              <a:gd name="connsiteX2353" fmla="*/ 4284017 w 4999285"/>
              <a:gd name="connsiteY2353" fmla="*/ 1494869 h 1624990"/>
              <a:gd name="connsiteX2354" fmla="*/ 4295715 w 4999285"/>
              <a:gd name="connsiteY2354" fmla="*/ 1486523 h 1624990"/>
              <a:gd name="connsiteX2355" fmla="*/ 2012842 w 4999285"/>
              <a:gd name="connsiteY2355" fmla="*/ 1486521 h 1624990"/>
              <a:gd name="connsiteX2356" fmla="*/ 2001192 w 4999285"/>
              <a:gd name="connsiteY2356" fmla="*/ 1487819 h 1624990"/>
              <a:gd name="connsiteX2357" fmla="*/ 1997704 w 4999285"/>
              <a:gd name="connsiteY2357" fmla="*/ 1488168 h 1624990"/>
              <a:gd name="connsiteX2358" fmla="*/ 1998017 w 4999285"/>
              <a:gd name="connsiteY2358" fmla="*/ 1488169 h 1624990"/>
              <a:gd name="connsiteX2359" fmla="*/ 1993990 w 4999285"/>
              <a:gd name="connsiteY2359" fmla="*/ 1488808 h 1624990"/>
              <a:gd name="connsiteX2360" fmla="*/ 1988492 w 4999285"/>
              <a:gd name="connsiteY2360" fmla="*/ 1490994 h 1624990"/>
              <a:gd name="connsiteX2361" fmla="*/ 1974311 w 4999285"/>
              <a:gd name="connsiteY2361" fmla="*/ 1492085 h 1624990"/>
              <a:gd name="connsiteX2362" fmla="*/ 1964013 w 4999285"/>
              <a:gd name="connsiteY2362" fmla="*/ 1498022 h 1624990"/>
              <a:gd name="connsiteX2363" fmla="*/ 2001167 w 4999285"/>
              <a:gd name="connsiteY2363" fmla="*/ 1499040 h 1624990"/>
              <a:gd name="connsiteX2364" fmla="*/ 2001146 w 4999285"/>
              <a:gd name="connsiteY2364" fmla="*/ 1494704 h 1624990"/>
              <a:gd name="connsiteX2365" fmla="*/ 1998017 w 4999285"/>
              <a:gd name="connsiteY2365" fmla="*/ 1488169 h 1624990"/>
              <a:gd name="connsiteX2366" fmla="*/ 2003946 w 4999285"/>
              <a:gd name="connsiteY2366" fmla="*/ 1490591 h 1624990"/>
              <a:gd name="connsiteX2367" fmla="*/ 2009983 w 4999285"/>
              <a:gd name="connsiteY2367" fmla="*/ 1490533 h 1624990"/>
              <a:gd name="connsiteX2368" fmla="*/ 3077916 w 4999285"/>
              <a:gd name="connsiteY2368" fmla="*/ 1486391 h 1624990"/>
              <a:gd name="connsiteX2369" fmla="*/ 3087042 w 4999285"/>
              <a:gd name="connsiteY2369" fmla="*/ 1488169 h 1624990"/>
              <a:gd name="connsiteX2370" fmla="*/ 3089203 w 4999285"/>
              <a:gd name="connsiteY2370" fmla="*/ 1488231 h 1624990"/>
              <a:gd name="connsiteX2371" fmla="*/ 3085654 w 4999285"/>
              <a:gd name="connsiteY2371" fmla="*/ 1493501 h 1624990"/>
              <a:gd name="connsiteX2372" fmla="*/ 69877 w 4999285"/>
              <a:gd name="connsiteY2372" fmla="*/ 1485845 h 1624990"/>
              <a:gd name="connsiteX2373" fmla="*/ 74475 w 4999285"/>
              <a:gd name="connsiteY2373" fmla="*/ 1491839 h 1624990"/>
              <a:gd name="connsiteX2374" fmla="*/ 74639 w 4999285"/>
              <a:gd name="connsiteY2374" fmla="*/ 1492988 h 1624990"/>
              <a:gd name="connsiteX2375" fmla="*/ 72258 w 4999285"/>
              <a:gd name="connsiteY2375" fmla="*/ 1504895 h 1624990"/>
              <a:gd name="connsiteX2376" fmla="*/ 69877 w 4999285"/>
              <a:gd name="connsiteY2376" fmla="*/ 1485845 h 1624990"/>
              <a:gd name="connsiteX2377" fmla="*/ 1940417 w 4999285"/>
              <a:gd name="connsiteY2377" fmla="*/ 1485478 h 1624990"/>
              <a:gd name="connsiteX2378" fmla="*/ 1941715 w 4999285"/>
              <a:gd name="connsiteY2378" fmla="*/ 1485645 h 1624990"/>
              <a:gd name="connsiteX2379" fmla="*/ 1943458 w 4999285"/>
              <a:gd name="connsiteY2379" fmla="*/ 1488829 h 1624990"/>
              <a:gd name="connsiteX2380" fmla="*/ 1943009 w 4999285"/>
              <a:gd name="connsiteY2380" fmla="*/ 1488791 h 1624990"/>
              <a:gd name="connsiteX2381" fmla="*/ 428182 w 4999285"/>
              <a:gd name="connsiteY2381" fmla="*/ 1485433 h 1624990"/>
              <a:gd name="connsiteX2382" fmla="*/ 448234 w 4999285"/>
              <a:gd name="connsiteY2382" fmla="*/ 1490604 h 1624990"/>
              <a:gd name="connsiteX2383" fmla="*/ 444019 w 4999285"/>
              <a:gd name="connsiteY2383" fmla="*/ 1496426 h 1624990"/>
              <a:gd name="connsiteX2384" fmla="*/ 420737 w 4999285"/>
              <a:gd name="connsiteY2384" fmla="*/ 1494763 h 1624990"/>
              <a:gd name="connsiteX2385" fmla="*/ 416484 w 4999285"/>
              <a:gd name="connsiteY2385" fmla="*/ 1493779 h 1624990"/>
              <a:gd name="connsiteX2386" fmla="*/ 428182 w 4999285"/>
              <a:gd name="connsiteY2386" fmla="*/ 1485433 h 1624990"/>
              <a:gd name="connsiteX2387" fmla="*/ 1845391 w 4999285"/>
              <a:gd name="connsiteY2387" fmla="*/ 1485363 h 1624990"/>
              <a:gd name="connsiteX2388" fmla="*/ 1881379 w 4999285"/>
              <a:gd name="connsiteY2388" fmla="*/ 1486392 h 1624990"/>
              <a:gd name="connsiteX2389" fmla="*/ 1876988 w 4999285"/>
              <a:gd name="connsiteY2389" fmla="*/ 1495637 h 1624990"/>
              <a:gd name="connsiteX2390" fmla="*/ 1853223 w 4999285"/>
              <a:gd name="connsiteY2390" fmla="*/ 1494986 h 1624990"/>
              <a:gd name="connsiteX2391" fmla="*/ 4185592 w 4999285"/>
              <a:gd name="connsiteY2391" fmla="*/ 1485344 h 1624990"/>
              <a:gd name="connsiteX2392" fmla="*/ 4194510 w 4999285"/>
              <a:gd name="connsiteY2392" fmla="*/ 1486863 h 1624990"/>
              <a:gd name="connsiteX2393" fmla="*/ 4182362 w 4999285"/>
              <a:gd name="connsiteY2393" fmla="*/ 1488250 h 1624990"/>
              <a:gd name="connsiteX2394" fmla="*/ 4175505 w 4999285"/>
              <a:gd name="connsiteY2394" fmla="*/ 1488323 h 1624990"/>
              <a:gd name="connsiteX2395" fmla="*/ 3604567 w 4999285"/>
              <a:gd name="connsiteY2395" fmla="*/ 1485344 h 1624990"/>
              <a:gd name="connsiteX2396" fmla="*/ 3652192 w 4999285"/>
              <a:gd name="connsiteY2396" fmla="*/ 1491694 h 1624990"/>
              <a:gd name="connsiteX2397" fmla="*/ 3627932 w 4999285"/>
              <a:gd name="connsiteY2397" fmla="*/ 1496713 h 1624990"/>
              <a:gd name="connsiteX2398" fmla="*/ 3585517 w 4999285"/>
              <a:gd name="connsiteY2398" fmla="*/ 1494869 h 1624990"/>
              <a:gd name="connsiteX2399" fmla="*/ 3537892 w 4999285"/>
              <a:gd name="connsiteY2399" fmla="*/ 1501219 h 1624990"/>
              <a:gd name="connsiteX2400" fmla="*/ 3534806 w 4999285"/>
              <a:gd name="connsiteY2400" fmla="*/ 1494872 h 1624990"/>
              <a:gd name="connsiteX2401" fmla="*/ 3534749 w 4999285"/>
              <a:gd name="connsiteY2401" fmla="*/ 1488756 h 1624990"/>
              <a:gd name="connsiteX2402" fmla="*/ 3544242 w 4999285"/>
              <a:gd name="connsiteY2402" fmla="*/ 1488519 h 1624990"/>
              <a:gd name="connsiteX2403" fmla="*/ 3604567 w 4999285"/>
              <a:gd name="connsiteY2403" fmla="*/ 1485344 h 1624990"/>
              <a:gd name="connsiteX2404" fmla="*/ 4467368 w 4999285"/>
              <a:gd name="connsiteY2404" fmla="*/ 1485130 h 1624990"/>
              <a:gd name="connsiteX2405" fmla="*/ 4472000 w 4999285"/>
              <a:gd name="connsiteY2405" fmla="*/ 1489886 h 1624990"/>
              <a:gd name="connsiteX2406" fmla="*/ 4474067 w 4999285"/>
              <a:gd name="connsiteY2406" fmla="*/ 1492528 h 1624990"/>
              <a:gd name="connsiteX2407" fmla="*/ 4465022 w 4999285"/>
              <a:gd name="connsiteY2407" fmla="*/ 1491370 h 1624990"/>
              <a:gd name="connsiteX2408" fmla="*/ 4465821 w 4999285"/>
              <a:gd name="connsiteY2408" fmla="*/ 1490421 h 1624990"/>
              <a:gd name="connsiteX2409" fmla="*/ 4467368 w 4999285"/>
              <a:gd name="connsiteY2409" fmla="*/ 1485130 h 1624990"/>
              <a:gd name="connsiteX2410" fmla="*/ 2509192 w 4999285"/>
              <a:gd name="connsiteY2410" fmla="*/ 1484994 h 1624990"/>
              <a:gd name="connsiteX2411" fmla="*/ 2521892 w 4999285"/>
              <a:gd name="connsiteY2411" fmla="*/ 1488169 h 1624990"/>
              <a:gd name="connsiteX2412" fmla="*/ 2534592 w 4999285"/>
              <a:gd name="connsiteY2412" fmla="*/ 1494519 h 1624990"/>
              <a:gd name="connsiteX2413" fmla="*/ 2547292 w 4999285"/>
              <a:gd name="connsiteY2413" fmla="*/ 1484994 h 1624990"/>
              <a:gd name="connsiteX2414" fmla="*/ 2556817 w 4999285"/>
              <a:gd name="connsiteY2414" fmla="*/ 1491344 h 1624990"/>
              <a:gd name="connsiteX2415" fmla="*/ 2564066 w 4999285"/>
              <a:gd name="connsiteY2415" fmla="*/ 1500943 h 1624990"/>
              <a:gd name="connsiteX2416" fmla="*/ 2565956 w 4999285"/>
              <a:gd name="connsiteY2416" fmla="*/ 1502318 h 1624990"/>
              <a:gd name="connsiteX2417" fmla="*/ 2513251 w 4999285"/>
              <a:gd name="connsiteY2417" fmla="*/ 1514365 h 1624990"/>
              <a:gd name="connsiteX2418" fmla="*/ 2474267 w 4999285"/>
              <a:gd name="connsiteY2418" fmla="*/ 1510394 h 1624990"/>
              <a:gd name="connsiteX2419" fmla="*/ 2471059 w 4999285"/>
              <a:gd name="connsiteY2419" fmla="*/ 1510430 h 1624990"/>
              <a:gd name="connsiteX2420" fmla="*/ 2471092 w 4999285"/>
              <a:gd name="connsiteY2420" fmla="*/ 1510394 h 1624990"/>
              <a:gd name="connsiteX2421" fmla="*/ 2509192 w 4999285"/>
              <a:gd name="connsiteY2421" fmla="*/ 1484994 h 1624990"/>
              <a:gd name="connsiteX2422" fmla="*/ 2172642 w 4999285"/>
              <a:gd name="connsiteY2422" fmla="*/ 1484994 h 1624990"/>
              <a:gd name="connsiteX2423" fmla="*/ 2169070 w 4999285"/>
              <a:gd name="connsiteY2423" fmla="*/ 1487703 h 1624990"/>
              <a:gd name="connsiteX2424" fmla="*/ 2164538 w 4999285"/>
              <a:gd name="connsiteY2424" fmla="*/ 1487816 h 1624990"/>
              <a:gd name="connsiteX2425" fmla="*/ 1397942 w 4999285"/>
              <a:gd name="connsiteY2425" fmla="*/ 1484644 h 1624990"/>
              <a:gd name="connsiteX2426" fmla="*/ 1399726 w 4999285"/>
              <a:gd name="connsiteY2426" fmla="*/ 1485179 h 1624990"/>
              <a:gd name="connsiteX2427" fmla="*/ 1398976 w 4999285"/>
              <a:gd name="connsiteY2427" fmla="*/ 1491144 h 1624990"/>
              <a:gd name="connsiteX2428" fmla="*/ 1414452 w 4999285"/>
              <a:gd name="connsiteY2428" fmla="*/ 1507380 h 1624990"/>
              <a:gd name="connsiteX2429" fmla="*/ 1369755 w 4999285"/>
              <a:gd name="connsiteY2429" fmla="*/ 1508197 h 1624990"/>
              <a:gd name="connsiteX2430" fmla="*/ 1268577 w 4999285"/>
              <a:gd name="connsiteY2430" fmla="*/ 1513025 h 1624990"/>
              <a:gd name="connsiteX2431" fmla="*/ 1247666 w 4999285"/>
              <a:gd name="connsiteY2431" fmla="*/ 1510964 h 1624990"/>
              <a:gd name="connsiteX2432" fmla="*/ 1301531 w 4999285"/>
              <a:gd name="connsiteY2432" fmla="*/ 1500539 h 1624990"/>
              <a:gd name="connsiteX2433" fmla="*/ 1305867 w 4999285"/>
              <a:gd name="connsiteY2433" fmla="*/ 1503694 h 1624990"/>
              <a:gd name="connsiteX2434" fmla="*/ 1347142 w 4999285"/>
              <a:gd name="connsiteY2434" fmla="*/ 1506869 h 1624990"/>
              <a:gd name="connsiteX2435" fmla="*/ 1372542 w 4999285"/>
              <a:gd name="connsiteY2435" fmla="*/ 1497344 h 1624990"/>
              <a:gd name="connsiteX2436" fmla="*/ 1382067 w 4999285"/>
              <a:gd name="connsiteY2436" fmla="*/ 1490994 h 1624990"/>
              <a:gd name="connsiteX2437" fmla="*/ 1397942 w 4999285"/>
              <a:gd name="connsiteY2437" fmla="*/ 1484644 h 1624990"/>
              <a:gd name="connsiteX2438" fmla="*/ 4428756 w 4999285"/>
              <a:gd name="connsiteY2438" fmla="*/ 1484618 h 1624990"/>
              <a:gd name="connsiteX2439" fmla="*/ 4442767 w 4999285"/>
              <a:gd name="connsiteY2439" fmla="*/ 1488519 h 1624990"/>
              <a:gd name="connsiteX2440" fmla="*/ 4465022 w 4999285"/>
              <a:gd name="connsiteY2440" fmla="*/ 1491370 h 1624990"/>
              <a:gd name="connsiteX2441" fmla="*/ 4462147 w 4999285"/>
              <a:gd name="connsiteY2441" fmla="*/ 1494788 h 1624990"/>
              <a:gd name="connsiteX2442" fmla="*/ 4415029 w 4999285"/>
              <a:gd name="connsiteY2442" fmla="*/ 1493442 h 1624990"/>
              <a:gd name="connsiteX2443" fmla="*/ 4417367 w 4999285"/>
              <a:gd name="connsiteY2443" fmla="*/ 1488519 h 1624990"/>
              <a:gd name="connsiteX2444" fmla="*/ 4262998 w 4999285"/>
              <a:gd name="connsiteY2444" fmla="*/ 1484542 h 1624990"/>
              <a:gd name="connsiteX2445" fmla="*/ 4256389 w 4999285"/>
              <a:gd name="connsiteY2445" fmla="*/ 1486767 h 1624990"/>
              <a:gd name="connsiteX2446" fmla="*/ 4274492 w 4999285"/>
              <a:gd name="connsiteY2446" fmla="*/ 1494869 h 1624990"/>
              <a:gd name="connsiteX2447" fmla="*/ 4285509 w 4999285"/>
              <a:gd name="connsiteY2447" fmla="*/ 1495656 h 1624990"/>
              <a:gd name="connsiteX2448" fmla="*/ 4293323 w 4999285"/>
              <a:gd name="connsiteY2448" fmla="*/ 1499776 h 1624990"/>
              <a:gd name="connsiteX2449" fmla="*/ 4307823 w 4999285"/>
              <a:gd name="connsiteY2449" fmla="*/ 1500378 h 1624990"/>
              <a:gd name="connsiteX2450" fmla="*/ 4309639 w 4999285"/>
              <a:gd name="connsiteY2450" fmla="*/ 1500160 h 1624990"/>
              <a:gd name="connsiteX2451" fmla="*/ 4309480 w 4999285"/>
              <a:gd name="connsiteY2451" fmla="*/ 1500378 h 1624990"/>
              <a:gd name="connsiteX2452" fmla="*/ 4293542 w 4999285"/>
              <a:gd name="connsiteY2452" fmla="*/ 1507569 h 1624990"/>
              <a:gd name="connsiteX2453" fmla="*/ 4328467 w 4999285"/>
              <a:gd name="connsiteY2453" fmla="*/ 1501219 h 1624990"/>
              <a:gd name="connsiteX2454" fmla="*/ 4347517 w 4999285"/>
              <a:gd name="connsiteY2454" fmla="*/ 1504394 h 1624990"/>
              <a:gd name="connsiteX2455" fmla="*/ 4352479 w 4999285"/>
              <a:gd name="connsiteY2455" fmla="*/ 1497026 h 1624990"/>
              <a:gd name="connsiteX2456" fmla="*/ 4357042 w 4999285"/>
              <a:gd name="connsiteY2456" fmla="*/ 1501219 h 1624990"/>
              <a:gd name="connsiteX2457" fmla="*/ 4386873 w 4999285"/>
              <a:gd name="connsiteY2457" fmla="*/ 1502036 h 1624990"/>
              <a:gd name="connsiteX2458" fmla="*/ 4388792 w 4999285"/>
              <a:gd name="connsiteY2458" fmla="*/ 1504394 h 1624990"/>
              <a:gd name="connsiteX2459" fmla="*/ 4404128 w 4999285"/>
              <a:gd name="connsiteY2459" fmla="*/ 1505135 h 1624990"/>
              <a:gd name="connsiteX2460" fmla="*/ 4410218 w 4999285"/>
              <a:gd name="connsiteY2460" fmla="*/ 1503682 h 1624990"/>
              <a:gd name="connsiteX2461" fmla="*/ 4410207 w 4999285"/>
              <a:gd name="connsiteY2461" fmla="*/ 1510982 h 1624990"/>
              <a:gd name="connsiteX2462" fmla="*/ 4414192 w 4999285"/>
              <a:gd name="connsiteY2462" fmla="*/ 1513919 h 1624990"/>
              <a:gd name="connsiteX2463" fmla="*/ 4454334 w 4999285"/>
              <a:gd name="connsiteY2463" fmla="*/ 1504075 h 1624990"/>
              <a:gd name="connsiteX2464" fmla="*/ 4454490 w 4999285"/>
              <a:gd name="connsiteY2464" fmla="*/ 1503889 h 1624990"/>
              <a:gd name="connsiteX2465" fmla="*/ 4476952 w 4999285"/>
              <a:gd name="connsiteY2465" fmla="*/ 1504504 h 1624990"/>
              <a:gd name="connsiteX2466" fmla="*/ 4475654 w 4999285"/>
              <a:gd name="connsiteY2466" fmla="*/ 1507820 h 1624990"/>
              <a:gd name="connsiteX2467" fmla="*/ 4478897 w 4999285"/>
              <a:gd name="connsiteY2467" fmla="*/ 1505093 h 1624990"/>
              <a:gd name="connsiteX2468" fmla="*/ 4479613 w 4999285"/>
              <a:gd name="connsiteY2468" fmla="*/ 1504577 h 1624990"/>
              <a:gd name="connsiteX2469" fmla="*/ 4538349 w 4999285"/>
              <a:gd name="connsiteY2469" fmla="*/ 1506186 h 1624990"/>
              <a:gd name="connsiteX2470" fmla="*/ 4549210 w 4999285"/>
              <a:gd name="connsiteY2470" fmla="*/ 1511736 h 1624990"/>
              <a:gd name="connsiteX2471" fmla="*/ 4588817 w 4999285"/>
              <a:gd name="connsiteY2471" fmla="*/ 1507569 h 1624990"/>
              <a:gd name="connsiteX2472" fmla="*/ 4538349 w 4999285"/>
              <a:gd name="connsiteY2472" fmla="*/ 1506186 h 1624990"/>
              <a:gd name="connsiteX2473" fmla="*/ 4534842 w 4999285"/>
              <a:gd name="connsiteY2473" fmla="*/ 1504394 h 1624990"/>
              <a:gd name="connsiteX2474" fmla="*/ 4585642 w 4999285"/>
              <a:gd name="connsiteY2474" fmla="*/ 1501219 h 1624990"/>
              <a:gd name="connsiteX2475" fmla="*/ 4589421 w 4999285"/>
              <a:gd name="connsiteY2475" fmla="*/ 1502299 h 1624990"/>
              <a:gd name="connsiteX2476" fmla="*/ 4592704 w 4999285"/>
              <a:gd name="connsiteY2476" fmla="*/ 1512498 h 1624990"/>
              <a:gd name="connsiteX2477" fmla="*/ 4598342 w 4999285"/>
              <a:gd name="connsiteY2477" fmla="*/ 1523444 h 1624990"/>
              <a:gd name="connsiteX2478" fmla="*/ 4615913 w 4999285"/>
              <a:gd name="connsiteY2478" fmla="*/ 1532726 h 1624990"/>
              <a:gd name="connsiteX2479" fmla="*/ 4627183 w 4999285"/>
              <a:gd name="connsiteY2479" fmla="*/ 1535443 h 1624990"/>
              <a:gd name="connsiteX2480" fmla="*/ 4603589 w 4999285"/>
              <a:gd name="connsiteY2480" fmla="*/ 1535005 h 1624990"/>
              <a:gd name="connsiteX2481" fmla="*/ 4499008 w 4999285"/>
              <a:gd name="connsiteY2481" fmla="*/ 1533246 h 1624990"/>
              <a:gd name="connsiteX2482" fmla="*/ 4491671 w 4999285"/>
              <a:gd name="connsiteY2482" fmla="*/ 1533163 h 1624990"/>
              <a:gd name="connsiteX2483" fmla="*/ 4496678 w 4999285"/>
              <a:gd name="connsiteY2483" fmla="*/ 1532906 h 1624990"/>
              <a:gd name="connsiteX2484" fmla="*/ 4436417 w 4999285"/>
              <a:gd name="connsiteY2484" fmla="*/ 1529794 h 1624990"/>
              <a:gd name="connsiteX2485" fmla="*/ 4214167 w 4999285"/>
              <a:gd name="connsiteY2485" fmla="*/ 1520269 h 1624990"/>
              <a:gd name="connsiteX2486" fmla="*/ 4087167 w 4999285"/>
              <a:gd name="connsiteY2486" fmla="*/ 1517094 h 1624990"/>
              <a:gd name="connsiteX2487" fmla="*/ 4066982 w 4999285"/>
              <a:gd name="connsiteY2487" fmla="*/ 1516517 h 1624990"/>
              <a:gd name="connsiteX2488" fmla="*/ 4070239 w 4999285"/>
              <a:gd name="connsiteY2488" fmla="*/ 1516255 h 1624990"/>
              <a:gd name="connsiteX2489" fmla="*/ 4118917 w 4999285"/>
              <a:gd name="connsiteY2489" fmla="*/ 1507569 h 1624990"/>
              <a:gd name="connsiteX2490" fmla="*/ 4151950 w 4999285"/>
              <a:gd name="connsiteY2490" fmla="*/ 1495278 h 1624990"/>
              <a:gd name="connsiteX2491" fmla="*/ 4169411 w 4999285"/>
              <a:gd name="connsiteY2491" fmla="*/ 1490122 h 1624990"/>
              <a:gd name="connsiteX2492" fmla="*/ 4179261 w 4999285"/>
              <a:gd name="connsiteY2492" fmla="*/ 1491136 h 1624990"/>
              <a:gd name="connsiteX2493" fmla="*/ 4204642 w 4999285"/>
              <a:gd name="connsiteY2493" fmla="*/ 1491694 h 1624990"/>
              <a:gd name="connsiteX2494" fmla="*/ 4200082 w 4999285"/>
              <a:gd name="connsiteY2494" fmla="*/ 1487812 h 1624990"/>
              <a:gd name="connsiteX2495" fmla="*/ 4194510 w 4999285"/>
              <a:gd name="connsiteY2495" fmla="*/ 1486863 h 1624990"/>
              <a:gd name="connsiteX2496" fmla="*/ 4207817 w 4999285"/>
              <a:gd name="connsiteY2496" fmla="*/ 1485344 h 1624990"/>
              <a:gd name="connsiteX2497" fmla="*/ 4256762 w 4999285"/>
              <a:gd name="connsiteY2497" fmla="*/ 1485709 h 1624990"/>
              <a:gd name="connsiteX2498" fmla="*/ 2447896 w 4999285"/>
              <a:gd name="connsiteY2498" fmla="*/ 1484514 h 1624990"/>
              <a:gd name="connsiteX2499" fmla="*/ 2388542 w 4999285"/>
              <a:gd name="connsiteY2499" fmla="*/ 1500869 h 1624990"/>
              <a:gd name="connsiteX2500" fmla="*/ 2417117 w 4999285"/>
              <a:gd name="connsiteY2500" fmla="*/ 1497694 h 1624990"/>
              <a:gd name="connsiteX2501" fmla="*/ 2455217 w 4999285"/>
              <a:gd name="connsiteY2501" fmla="*/ 1500869 h 1624990"/>
              <a:gd name="connsiteX2502" fmla="*/ 2456860 w 4999285"/>
              <a:gd name="connsiteY2502" fmla="*/ 1510297 h 1624990"/>
              <a:gd name="connsiteX2503" fmla="*/ 2456906 w 4999285"/>
              <a:gd name="connsiteY2503" fmla="*/ 1510587 h 1624990"/>
              <a:gd name="connsiteX2504" fmla="*/ 2277370 w 4999285"/>
              <a:gd name="connsiteY2504" fmla="*/ 1512582 h 1624990"/>
              <a:gd name="connsiteX2505" fmla="*/ 2293292 w 4999285"/>
              <a:gd name="connsiteY2505" fmla="*/ 1507219 h 1624990"/>
              <a:gd name="connsiteX2506" fmla="*/ 2361107 w 4999285"/>
              <a:gd name="connsiteY2506" fmla="*/ 1493188 h 1624990"/>
              <a:gd name="connsiteX2507" fmla="*/ 2391717 w 4999285"/>
              <a:gd name="connsiteY2507" fmla="*/ 1494519 h 1624990"/>
              <a:gd name="connsiteX2508" fmla="*/ 2444304 w 4999285"/>
              <a:gd name="connsiteY2508" fmla="*/ 1485079 h 1624990"/>
              <a:gd name="connsiteX2509" fmla="*/ 2447896 w 4999285"/>
              <a:gd name="connsiteY2509" fmla="*/ 1484514 h 1624990"/>
              <a:gd name="connsiteX2510" fmla="*/ 1559435 w 4999285"/>
              <a:gd name="connsiteY2510" fmla="*/ 1484231 h 1624990"/>
              <a:gd name="connsiteX2511" fmla="*/ 1557732 w 4999285"/>
              <a:gd name="connsiteY2511" fmla="*/ 1484472 h 1624990"/>
              <a:gd name="connsiteX2512" fmla="*/ 1550342 w 4999285"/>
              <a:gd name="connsiteY2512" fmla="*/ 1484644 h 1624990"/>
              <a:gd name="connsiteX2513" fmla="*/ 599835 w 4999285"/>
              <a:gd name="connsiteY2513" fmla="*/ 1484040 h 1624990"/>
              <a:gd name="connsiteX2514" fmla="*/ 604467 w 4999285"/>
              <a:gd name="connsiteY2514" fmla="*/ 1488796 h 1624990"/>
              <a:gd name="connsiteX2515" fmla="*/ 606534 w 4999285"/>
              <a:gd name="connsiteY2515" fmla="*/ 1491438 h 1624990"/>
              <a:gd name="connsiteX2516" fmla="*/ 597489 w 4999285"/>
              <a:gd name="connsiteY2516" fmla="*/ 1490280 h 1624990"/>
              <a:gd name="connsiteX2517" fmla="*/ 598288 w 4999285"/>
              <a:gd name="connsiteY2517" fmla="*/ 1489330 h 1624990"/>
              <a:gd name="connsiteX2518" fmla="*/ 599835 w 4999285"/>
              <a:gd name="connsiteY2518" fmla="*/ 1484040 h 1624990"/>
              <a:gd name="connsiteX2519" fmla="*/ 4675053 w 4999285"/>
              <a:gd name="connsiteY2519" fmla="*/ 1483701 h 1624990"/>
              <a:gd name="connsiteX2520" fmla="*/ 4679329 w 4999285"/>
              <a:gd name="connsiteY2520" fmla="*/ 1484354 h 1624990"/>
              <a:gd name="connsiteX2521" fmla="*/ 4684067 w 4999285"/>
              <a:gd name="connsiteY2521" fmla="*/ 1485344 h 1624990"/>
              <a:gd name="connsiteX2522" fmla="*/ 4675451 w 4999285"/>
              <a:gd name="connsiteY2522" fmla="*/ 1484897 h 1624990"/>
              <a:gd name="connsiteX2523" fmla="*/ 561223 w 4999285"/>
              <a:gd name="connsiteY2523" fmla="*/ 1483528 h 1624990"/>
              <a:gd name="connsiteX2524" fmla="*/ 575234 w 4999285"/>
              <a:gd name="connsiteY2524" fmla="*/ 1487429 h 1624990"/>
              <a:gd name="connsiteX2525" fmla="*/ 597489 w 4999285"/>
              <a:gd name="connsiteY2525" fmla="*/ 1490280 h 1624990"/>
              <a:gd name="connsiteX2526" fmla="*/ 594614 w 4999285"/>
              <a:gd name="connsiteY2526" fmla="*/ 1493698 h 1624990"/>
              <a:gd name="connsiteX2527" fmla="*/ 547496 w 4999285"/>
              <a:gd name="connsiteY2527" fmla="*/ 1492351 h 1624990"/>
              <a:gd name="connsiteX2528" fmla="*/ 549834 w 4999285"/>
              <a:gd name="connsiteY2528" fmla="*/ 1487429 h 1624990"/>
              <a:gd name="connsiteX2529" fmla="*/ 4269179 w 4999285"/>
              <a:gd name="connsiteY2529" fmla="*/ 1483386 h 1624990"/>
              <a:gd name="connsiteX2530" fmla="*/ 4262998 w 4999285"/>
              <a:gd name="connsiteY2530" fmla="*/ 1484542 h 1624990"/>
              <a:gd name="connsiteX2531" fmla="*/ 4266105 w 4999285"/>
              <a:gd name="connsiteY2531" fmla="*/ 1483496 h 1624990"/>
              <a:gd name="connsiteX2532" fmla="*/ 4651114 w 4999285"/>
              <a:gd name="connsiteY2532" fmla="*/ 1483152 h 1624990"/>
              <a:gd name="connsiteX2533" fmla="*/ 4655148 w 4999285"/>
              <a:gd name="connsiteY2533" fmla="*/ 1483845 h 1624990"/>
              <a:gd name="connsiteX2534" fmla="*/ 4675451 w 4999285"/>
              <a:gd name="connsiteY2534" fmla="*/ 1484897 h 1624990"/>
              <a:gd name="connsiteX2535" fmla="*/ 4677717 w 4999285"/>
              <a:gd name="connsiteY2535" fmla="*/ 1491694 h 1624990"/>
              <a:gd name="connsiteX2536" fmla="*/ 4658667 w 4999285"/>
              <a:gd name="connsiteY2536" fmla="*/ 1498044 h 1624990"/>
              <a:gd name="connsiteX2537" fmla="*/ 4712642 w 4999285"/>
              <a:gd name="connsiteY2537" fmla="*/ 1501219 h 1624990"/>
              <a:gd name="connsiteX2538" fmla="*/ 4668192 w 4999285"/>
              <a:gd name="connsiteY2538" fmla="*/ 1507569 h 1624990"/>
              <a:gd name="connsiteX2539" fmla="*/ 4633267 w 4999285"/>
              <a:gd name="connsiteY2539" fmla="*/ 1520269 h 1624990"/>
              <a:gd name="connsiteX2540" fmla="*/ 4607867 w 4999285"/>
              <a:gd name="connsiteY2540" fmla="*/ 1507569 h 1624990"/>
              <a:gd name="connsiteX2541" fmla="*/ 4589421 w 4999285"/>
              <a:gd name="connsiteY2541" fmla="*/ 1502299 h 1624990"/>
              <a:gd name="connsiteX2542" fmla="*/ 4587938 w 4999285"/>
              <a:gd name="connsiteY2542" fmla="*/ 1497694 h 1624990"/>
              <a:gd name="connsiteX2543" fmla="*/ 4585642 w 4999285"/>
              <a:gd name="connsiteY2543" fmla="*/ 1489219 h 1624990"/>
              <a:gd name="connsiteX2544" fmla="*/ 4590165 w 4999285"/>
              <a:gd name="connsiteY2544" fmla="*/ 1488704 h 1624990"/>
              <a:gd name="connsiteX2545" fmla="*/ 4641666 w 4999285"/>
              <a:gd name="connsiteY2545" fmla="*/ 1483820 h 1624990"/>
              <a:gd name="connsiteX2546" fmla="*/ 3028890 w 4999285"/>
              <a:gd name="connsiteY2546" fmla="*/ 1482998 h 1624990"/>
              <a:gd name="connsiteX2547" fmla="*/ 3048942 w 4999285"/>
              <a:gd name="connsiteY2547" fmla="*/ 1488169 h 1624990"/>
              <a:gd name="connsiteX2548" fmla="*/ 3044727 w 4999285"/>
              <a:gd name="connsiteY2548" fmla="*/ 1493991 h 1624990"/>
              <a:gd name="connsiteX2549" fmla="*/ 3021445 w 4999285"/>
              <a:gd name="connsiteY2549" fmla="*/ 1492328 h 1624990"/>
              <a:gd name="connsiteX2550" fmla="*/ 3017192 w 4999285"/>
              <a:gd name="connsiteY2550" fmla="*/ 1491344 h 1624990"/>
              <a:gd name="connsiteX2551" fmla="*/ 3028890 w 4999285"/>
              <a:gd name="connsiteY2551" fmla="*/ 1482998 h 1624990"/>
              <a:gd name="connsiteX2552" fmla="*/ 1811091 w 4999285"/>
              <a:gd name="connsiteY2552" fmla="*/ 1482866 h 1624990"/>
              <a:gd name="connsiteX2553" fmla="*/ 1820217 w 4999285"/>
              <a:gd name="connsiteY2553" fmla="*/ 1484644 h 1624990"/>
              <a:gd name="connsiteX2554" fmla="*/ 1822378 w 4999285"/>
              <a:gd name="connsiteY2554" fmla="*/ 1484706 h 1624990"/>
              <a:gd name="connsiteX2555" fmla="*/ 1818829 w 4999285"/>
              <a:gd name="connsiteY2555" fmla="*/ 1489976 h 1624990"/>
              <a:gd name="connsiteX2556" fmla="*/ 807519 w 4999285"/>
              <a:gd name="connsiteY2556" fmla="*/ 1482611 h 1624990"/>
              <a:gd name="connsiteX2557" fmla="*/ 811796 w 4999285"/>
              <a:gd name="connsiteY2557" fmla="*/ 1483264 h 1624990"/>
              <a:gd name="connsiteX2558" fmla="*/ 816534 w 4999285"/>
              <a:gd name="connsiteY2558" fmla="*/ 1484254 h 1624990"/>
              <a:gd name="connsiteX2559" fmla="*/ 807918 w 4999285"/>
              <a:gd name="connsiteY2559" fmla="*/ 1483807 h 1624990"/>
              <a:gd name="connsiteX2560" fmla="*/ 971164 w 4999285"/>
              <a:gd name="connsiteY2560" fmla="*/ 1482455 h 1624990"/>
              <a:gd name="connsiteX2561" fmla="*/ 955384 w 4999285"/>
              <a:gd name="connsiteY2561" fmla="*/ 1495193 h 1624990"/>
              <a:gd name="connsiteX2562" fmla="*/ 930554 w 4999285"/>
              <a:gd name="connsiteY2562" fmla="*/ 1500083 h 1624990"/>
              <a:gd name="connsiteX2563" fmla="*/ 886767 w 4999285"/>
              <a:gd name="connsiteY2563" fmla="*/ 1497344 h 1624990"/>
              <a:gd name="connsiteX2564" fmla="*/ 896285 w 4999285"/>
              <a:gd name="connsiteY2564" fmla="*/ 1488698 h 1624990"/>
              <a:gd name="connsiteX2565" fmla="*/ 902245 w 4999285"/>
              <a:gd name="connsiteY2565" fmla="*/ 1484178 h 1624990"/>
              <a:gd name="connsiteX2566" fmla="*/ 401646 w 4999285"/>
              <a:gd name="connsiteY2566" fmla="*/ 1482296 h 1624990"/>
              <a:gd name="connsiteX2567" fmla="*/ 395466 w 4999285"/>
              <a:gd name="connsiteY2567" fmla="*/ 1483452 h 1624990"/>
              <a:gd name="connsiteX2568" fmla="*/ 398573 w 4999285"/>
              <a:gd name="connsiteY2568" fmla="*/ 1482406 h 1624990"/>
              <a:gd name="connsiteX2569" fmla="*/ 2918767 w 4999285"/>
              <a:gd name="connsiteY2569" fmla="*/ 1481819 h 1624990"/>
              <a:gd name="connsiteX2570" fmla="*/ 2927685 w 4999285"/>
              <a:gd name="connsiteY2570" fmla="*/ 1483338 h 1624990"/>
              <a:gd name="connsiteX2571" fmla="*/ 2915537 w 4999285"/>
              <a:gd name="connsiteY2571" fmla="*/ 1484725 h 1624990"/>
              <a:gd name="connsiteX2572" fmla="*/ 2908680 w 4999285"/>
              <a:gd name="connsiteY2572" fmla="*/ 1484798 h 1624990"/>
              <a:gd name="connsiteX2573" fmla="*/ 2337742 w 4999285"/>
              <a:gd name="connsiteY2573" fmla="*/ 1481819 h 1624990"/>
              <a:gd name="connsiteX2574" fmla="*/ 2385367 w 4999285"/>
              <a:gd name="connsiteY2574" fmla="*/ 1488169 h 1624990"/>
              <a:gd name="connsiteX2575" fmla="*/ 2361107 w 4999285"/>
              <a:gd name="connsiteY2575" fmla="*/ 1493188 h 1624990"/>
              <a:gd name="connsiteX2576" fmla="*/ 2318692 w 4999285"/>
              <a:gd name="connsiteY2576" fmla="*/ 1491344 h 1624990"/>
              <a:gd name="connsiteX2577" fmla="*/ 2271067 w 4999285"/>
              <a:gd name="connsiteY2577" fmla="*/ 1497694 h 1624990"/>
              <a:gd name="connsiteX2578" fmla="*/ 2267981 w 4999285"/>
              <a:gd name="connsiteY2578" fmla="*/ 1491347 h 1624990"/>
              <a:gd name="connsiteX2579" fmla="*/ 2267924 w 4999285"/>
              <a:gd name="connsiteY2579" fmla="*/ 1485231 h 1624990"/>
              <a:gd name="connsiteX2580" fmla="*/ 2277417 w 4999285"/>
              <a:gd name="connsiteY2580" fmla="*/ 1484994 h 1624990"/>
              <a:gd name="connsiteX2581" fmla="*/ 2337742 w 4999285"/>
              <a:gd name="connsiteY2581" fmla="*/ 1481819 h 1624990"/>
              <a:gd name="connsiteX2582" fmla="*/ 3200543 w 4999285"/>
              <a:gd name="connsiteY2582" fmla="*/ 1481605 h 1624990"/>
              <a:gd name="connsiteX2583" fmla="*/ 3205175 w 4999285"/>
              <a:gd name="connsiteY2583" fmla="*/ 1486361 h 1624990"/>
              <a:gd name="connsiteX2584" fmla="*/ 3207242 w 4999285"/>
              <a:gd name="connsiteY2584" fmla="*/ 1489003 h 1624990"/>
              <a:gd name="connsiteX2585" fmla="*/ 3198197 w 4999285"/>
              <a:gd name="connsiteY2585" fmla="*/ 1487845 h 1624990"/>
              <a:gd name="connsiteX2586" fmla="*/ 3198996 w 4999285"/>
              <a:gd name="connsiteY2586" fmla="*/ 1486896 h 1624990"/>
              <a:gd name="connsiteX2587" fmla="*/ 3200543 w 4999285"/>
              <a:gd name="connsiteY2587" fmla="*/ 1481605 h 1624990"/>
              <a:gd name="connsiteX2588" fmla="*/ 4119536 w 4999285"/>
              <a:gd name="connsiteY2588" fmla="*/ 1481550 h 1624990"/>
              <a:gd name="connsiteX2589" fmla="*/ 4157017 w 4999285"/>
              <a:gd name="connsiteY2589" fmla="*/ 1488519 h 1624990"/>
              <a:gd name="connsiteX2590" fmla="*/ 4175505 w 4999285"/>
              <a:gd name="connsiteY2590" fmla="*/ 1488323 h 1624990"/>
              <a:gd name="connsiteX2591" fmla="*/ 4169411 w 4999285"/>
              <a:gd name="connsiteY2591" fmla="*/ 1490122 h 1624990"/>
              <a:gd name="connsiteX2592" fmla="*/ 4153842 w 4999285"/>
              <a:gd name="connsiteY2592" fmla="*/ 1488519 h 1624990"/>
              <a:gd name="connsiteX2593" fmla="*/ 4093085 w 4999285"/>
              <a:gd name="connsiteY2593" fmla="*/ 1491281 h 1624990"/>
              <a:gd name="connsiteX2594" fmla="*/ 4112567 w 4999285"/>
              <a:gd name="connsiteY2594" fmla="*/ 1488519 h 1624990"/>
              <a:gd name="connsiteX2595" fmla="*/ 865741 w 4999285"/>
              <a:gd name="connsiteY2595" fmla="*/ 1481507 h 1624990"/>
              <a:gd name="connsiteX2596" fmla="*/ 883592 w 4999285"/>
              <a:gd name="connsiteY2596" fmla="*/ 1484644 h 1624990"/>
              <a:gd name="connsiteX2597" fmla="*/ 897713 w 4999285"/>
              <a:gd name="connsiteY2597" fmla="*/ 1484291 h 1624990"/>
              <a:gd name="connsiteX2598" fmla="*/ 883150 w 4999285"/>
              <a:gd name="connsiteY2598" fmla="*/ 1489362 h 1624990"/>
              <a:gd name="connsiteX2599" fmla="*/ 861367 w 4999285"/>
              <a:gd name="connsiteY2599" fmla="*/ 1500519 h 1624990"/>
              <a:gd name="connsiteX2600" fmla="*/ 848667 w 4999285"/>
              <a:gd name="connsiteY2600" fmla="*/ 1490994 h 1624990"/>
              <a:gd name="connsiteX2601" fmla="*/ 865741 w 4999285"/>
              <a:gd name="connsiteY2601" fmla="*/ 1481507 h 1624990"/>
              <a:gd name="connsiteX2602" fmla="*/ 1242367 w 4999285"/>
              <a:gd name="connsiteY2602" fmla="*/ 1481469 h 1624990"/>
              <a:gd name="connsiteX2603" fmla="*/ 1255067 w 4999285"/>
              <a:gd name="connsiteY2603" fmla="*/ 1484644 h 1624990"/>
              <a:gd name="connsiteX2604" fmla="*/ 1267767 w 4999285"/>
              <a:gd name="connsiteY2604" fmla="*/ 1490994 h 1624990"/>
              <a:gd name="connsiteX2605" fmla="*/ 1280467 w 4999285"/>
              <a:gd name="connsiteY2605" fmla="*/ 1481469 h 1624990"/>
              <a:gd name="connsiteX2606" fmla="*/ 1289992 w 4999285"/>
              <a:gd name="connsiteY2606" fmla="*/ 1487819 h 1624990"/>
              <a:gd name="connsiteX2607" fmla="*/ 1297241 w 4999285"/>
              <a:gd name="connsiteY2607" fmla="*/ 1497418 h 1624990"/>
              <a:gd name="connsiteX2608" fmla="*/ 1299131 w 4999285"/>
              <a:gd name="connsiteY2608" fmla="*/ 1498793 h 1624990"/>
              <a:gd name="connsiteX2609" fmla="*/ 1246426 w 4999285"/>
              <a:gd name="connsiteY2609" fmla="*/ 1510840 h 1624990"/>
              <a:gd name="connsiteX2610" fmla="*/ 1207442 w 4999285"/>
              <a:gd name="connsiteY2610" fmla="*/ 1506869 h 1624990"/>
              <a:gd name="connsiteX2611" fmla="*/ 1204234 w 4999285"/>
              <a:gd name="connsiteY2611" fmla="*/ 1506905 h 1624990"/>
              <a:gd name="connsiteX2612" fmla="*/ 1204267 w 4999285"/>
              <a:gd name="connsiteY2612" fmla="*/ 1506869 h 1624990"/>
              <a:gd name="connsiteX2613" fmla="*/ 1242367 w 4999285"/>
              <a:gd name="connsiteY2613" fmla="*/ 1481469 h 1624990"/>
              <a:gd name="connsiteX2614" fmla="*/ 905817 w 4999285"/>
              <a:gd name="connsiteY2614" fmla="*/ 1481469 h 1624990"/>
              <a:gd name="connsiteX2615" fmla="*/ 902245 w 4999285"/>
              <a:gd name="connsiteY2615" fmla="*/ 1484178 h 1624990"/>
              <a:gd name="connsiteX2616" fmla="*/ 897713 w 4999285"/>
              <a:gd name="connsiteY2616" fmla="*/ 1484291 h 1624990"/>
              <a:gd name="connsiteX2617" fmla="*/ 1181071 w 4999285"/>
              <a:gd name="connsiteY2617" fmla="*/ 1480989 h 1624990"/>
              <a:gd name="connsiteX2618" fmla="*/ 1121717 w 4999285"/>
              <a:gd name="connsiteY2618" fmla="*/ 1497344 h 1624990"/>
              <a:gd name="connsiteX2619" fmla="*/ 1150292 w 4999285"/>
              <a:gd name="connsiteY2619" fmla="*/ 1494169 h 1624990"/>
              <a:gd name="connsiteX2620" fmla="*/ 1188392 w 4999285"/>
              <a:gd name="connsiteY2620" fmla="*/ 1497344 h 1624990"/>
              <a:gd name="connsiteX2621" fmla="*/ 1190035 w 4999285"/>
              <a:gd name="connsiteY2621" fmla="*/ 1506772 h 1624990"/>
              <a:gd name="connsiteX2622" fmla="*/ 1190081 w 4999285"/>
              <a:gd name="connsiteY2622" fmla="*/ 1507062 h 1624990"/>
              <a:gd name="connsiteX2623" fmla="*/ 1010545 w 4999285"/>
              <a:gd name="connsiteY2623" fmla="*/ 1509057 h 1624990"/>
              <a:gd name="connsiteX2624" fmla="*/ 1026467 w 4999285"/>
              <a:gd name="connsiteY2624" fmla="*/ 1503694 h 1624990"/>
              <a:gd name="connsiteX2625" fmla="*/ 1094282 w 4999285"/>
              <a:gd name="connsiteY2625" fmla="*/ 1489663 h 1624990"/>
              <a:gd name="connsiteX2626" fmla="*/ 1124892 w 4999285"/>
              <a:gd name="connsiteY2626" fmla="*/ 1490994 h 1624990"/>
              <a:gd name="connsiteX2627" fmla="*/ 1177480 w 4999285"/>
              <a:gd name="connsiteY2627" fmla="*/ 1481554 h 1624990"/>
              <a:gd name="connsiteX2628" fmla="*/ 1181071 w 4999285"/>
              <a:gd name="connsiteY2628" fmla="*/ 1480989 h 1624990"/>
              <a:gd name="connsiteX2629" fmla="*/ 4888061 w 4999285"/>
              <a:gd name="connsiteY2629" fmla="*/ 1480581 h 1624990"/>
              <a:gd name="connsiteX2630" fmla="*/ 4894832 w 4999285"/>
              <a:gd name="connsiteY2630" fmla="*/ 1494227 h 1624990"/>
              <a:gd name="connsiteX2631" fmla="*/ 4883298 w 4999285"/>
              <a:gd name="connsiteY2631" fmla="*/ 1504394 h 1624990"/>
              <a:gd name="connsiteX2632" fmla="*/ 4882923 w 4999285"/>
              <a:gd name="connsiteY2632" fmla="*/ 1504666 h 1624990"/>
              <a:gd name="connsiteX2633" fmla="*/ 4885679 w 4999285"/>
              <a:gd name="connsiteY2633" fmla="*/ 1487725 h 1624990"/>
              <a:gd name="connsiteX2634" fmla="*/ 4888061 w 4999285"/>
              <a:gd name="connsiteY2634" fmla="*/ 1480581 h 1624990"/>
              <a:gd name="connsiteX2635" fmla="*/ 4913072 w 4999285"/>
              <a:gd name="connsiteY2635" fmla="*/ 1480559 h 1624990"/>
              <a:gd name="connsiteX2636" fmla="*/ 4914254 w 4999285"/>
              <a:gd name="connsiteY2636" fmla="*/ 1482963 h 1624990"/>
              <a:gd name="connsiteX2637" fmla="*/ 4923419 w 4999285"/>
              <a:gd name="connsiteY2637" fmla="*/ 1480671 h 1624990"/>
              <a:gd name="connsiteX2638" fmla="*/ 4933304 w 4999285"/>
              <a:gd name="connsiteY2638" fmla="*/ 1504394 h 1624990"/>
              <a:gd name="connsiteX2639" fmla="*/ 4907111 w 4999285"/>
              <a:gd name="connsiteY2639" fmla="*/ 1518681 h 1624990"/>
              <a:gd name="connsiteX2640" fmla="*/ 4889286 w 4999285"/>
              <a:gd name="connsiteY2640" fmla="*/ 1517130 h 1624990"/>
              <a:gd name="connsiteX2641" fmla="*/ 4883742 w 4999285"/>
              <a:gd name="connsiteY2641" fmla="*/ 1513960 h 1624990"/>
              <a:gd name="connsiteX2642" fmla="*/ 4890442 w 4999285"/>
              <a:gd name="connsiteY2642" fmla="*/ 1509156 h 1624990"/>
              <a:gd name="connsiteX2643" fmla="*/ 4901020 w 4999285"/>
              <a:gd name="connsiteY2643" fmla="*/ 1505122 h 1624990"/>
              <a:gd name="connsiteX2644" fmla="*/ 4903486 w 4999285"/>
              <a:gd name="connsiteY2644" fmla="*/ 1501934 h 1624990"/>
              <a:gd name="connsiteX2645" fmla="*/ 4904729 w 4999285"/>
              <a:gd name="connsiteY2645" fmla="*/ 1502013 h 1624990"/>
              <a:gd name="connsiteX2646" fmla="*/ 4906712 w 4999285"/>
              <a:gd name="connsiteY2646" fmla="*/ 1497765 h 1624990"/>
              <a:gd name="connsiteX2647" fmla="*/ 4907111 w 4999285"/>
              <a:gd name="connsiteY2647" fmla="*/ 1497250 h 1624990"/>
              <a:gd name="connsiteX2648" fmla="*/ 4907625 w 4999285"/>
              <a:gd name="connsiteY2648" fmla="*/ 1495809 h 1624990"/>
              <a:gd name="connsiteX2649" fmla="*/ 4910665 w 4999285"/>
              <a:gd name="connsiteY2649" fmla="*/ 1489299 h 1624990"/>
              <a:gd name="connsiteX2650" fmla="*/ 4910475 w 4999285"/>
              <a:gd name="connsiteY2650" fmla="*/ 1487831 h 1624990"/>
              <a:gd name="connsiteX2651" fmla="*/ 4909499 w 4999285"/>
              <a:gd name="connsiteY2651" fmla="*/ 1480313 h 1624990"/>
              <a:gd name="connsiteX2652" fmla="*/ 4910475 w 4999285"/>
              <a:gd name="connsiteY2652" fmla="*/ 1487831 h 1624990"/>
              <a:gd name="connsiteX2653" fmla="*/ 4907625 w 4999285"/>
              <a:gd name="connsiteY2653" fmla="*/ 1495809 h 1624990"/>
              <a:gd name="connsiteX2654" fmla="*/ 4906712 w 4999285"/>
              <a:gd name="connsiteY2654" fmla="*/ 1497765 h 1624990"/>
              <a:gd name="connsiteX2655" fmla="*/ 4903486 w 4999285"/>
              <a:gd name="connsiteY2655" fmla="*/ 1501934 h 1624990"/>
              <a:gd name="connsiteX2656" fmla="*/ 4899668 w 4999285"/>
              <a:gd name="connsiteY2656" fmla="*/ 1501693 h 1624990"/>
              <a:gd name="connsiteX2657" fmla="*/ 4895600 w 4999285"/>
              <a:gd name="connsiteY2657" fmla="*/ 1495775 h 1624990"/>
              <a:gd name="connsiteX2658" fmla="*/ 4894832 w 4999285"/>
              <a:gd name="connsiteY2658" fmla="*/ 1494227 h 1624990"/>
              <a:gd name="connsiteX2659" fmla="*/ 4900439 w 4999285"/>
              <a:gd name="connsiteY2659" fmla="*/ 1489284 h 1624990"/>
              <a:gd name="connsiteX2660" fmla="*/ 4909071 w 4999285"/>
              <a:gd name="connsiteY2660" fmla="*/ 1481076 h 1624990"/>
              <a:gd name="connsiteX2661" fmla="*/ 3408227 w 4999285"/>
              <a:gd name="connsiteY2661" fmla="*/ 1480176 h 1624990"/>
              <a:gd name="connsiteX2662" fmla="*/ 3412504 w 4999285"/>
              <a:gd name="connsiteY2662" fmla="*/ 1480829 h 1624990"/>
              <a:gd name="connsiteX2663" fmla="*/ 3417242 w 4999285"/>
              <a:gd name="connsiteY2663" fmla="*/ 1481819 h 1624990"/>
              <a:gd name="connsiteX2664" fmla="*/ 3408626 w 4999285"/>
              <a:gd name="connsiteY2664" fmla="*/ 1481372 h 1624990"/>
              <a:gd name="connsiteX2665" fmla="*/ 188861 w 4999285"/>
              <a:gd name="connsiteY2665" fmla="*/ 1479793 h 1624990"/>
              <a:gd name="connsiteX2666" fmla="*/ 193500 w 4999285"/>
              <a:gd name="connsiteY2666" fmla="*/ 1485591 h 1624990"/>
              <a:gd name="connsiteX2667" fmla="*/ 193203 w 4999285"/>
              <a:gd name="connsiteY2667" fmla="*/ 1491275 h 1624990"/>
              <a:gd name="connsiteX2668" fmla="*/ 191321 w 4999285"/>
              <a:gd name="connsiteY2668" fmla="*/ 1490607 h 1624990"/>
              <a:gd name="connsiteX2669" fmla="*/ 1762065 w 4999285"/>
              <a:gd name="connsiteY2669" fmla="*/ 1479473 h 1624990"/>
              <a:gd name="connsiteX2670" fmla="*/ 1782117 w 4999285"/>
              <a:gd name="connsiteY2670" fmla="*/ 1484644 h 1624990"/>
              <a:gd name="connsiteX2671" fmla="*/ 1777902 w 4999285"/>
              <a:gd name="connsiteY2671" fmla="*/ 1490466 h 1624990"/>
              <a:gd name="connsiteX2672" fmla="*/ 1754620 w 4999285"/>
              <a:gd name="connsiteY2672" fmla="*/ 1488803 h 1624990"/>
              <a:gd name="connsiteX2673" fmla="*/ 1750367 w 4999285"/>
              <a:gd name="connsiteY2673" fmla="*/ 1487819 h 1624990"/>
              <a:gd name="connsiteX2674" fmla="*/ 1762065 w 4999285"/>
              <a:gd name="connsiteY2674" fmla="*/ 1479473 h 1624990"/>
              <a:gd name="connsiteX2675" fmla="*/ 3020176 w 4999285"/>
              <a:gd name="connsiteY2675" fmla="*/ 1479221 h 1624990"/>
              <a:gd name="connsiteX2676" fmla="*/ 2993845 w 4999285"/>
              <a:gd name="connsiteY2676" fmla="*/ 1481801 h 1624990"/>
              <a:gd name="connsiteX2677" fmla="*/ 2999280 w 4999285"/>
              <a:gd name="connsiteY2677" fmla="*/ 1479971 h 1624990"/>
              <a:gd name="connsiteX2678" fmla="*/ 3937732 w 4999285"/>
              <a:gd name="connsiteY2678" fmla="*/ 1479218 h 1624990"/>
              <a:gd name="connsiteX2679" fmla="*/ 3963982 w 4999285"/>
              <a:gd name="connsiteY2679" fmla="*/ 1481742 h 1624990"/>
              <a:gd name="connsiteX2680" fmla="*/ 3953817 w 4999285"/>
              <a:gd name="connsiteY2680" fmla="*/ 1488519 h 1624990"/>
              <a:gd name="connsiteX2681" fmla="*/ 3953710 w 4999285"/>
              <a:gd name="connsiteY2681" fmla="*/ 1498321 h 1624990"/>
              <a:gd name="connsiteX2682" fmla="*/ 3933376 w 4999285"/>
              <a:gd name="connsiteY2682" fmla="*/ 1492229 h 1624990"/>
              <a:gd name="connsiteX2683" fmla="*/ 3934362 w 4999285"/>
              <a:gd name="connsiteY2683" fmla="*/ 1484376 h 1624990"/>
              <a:gd name="connsiteX2684" fmla="*/ 4582467 w 4999285"/>
              <a:gd name="connsiteY2684" fmla="*/ 1478994 h 1624990"/>
              <a:gd name="connsiteX2685" fmla="*/ 4584405 w 4999285"/>
              <a:gd name="connsiteY2685" fmla="*/ 1484652 h 1624990"/>
              <a:gd name="connsiteX2686" fmla="*/ 4585642 w 4999285"/>
              <a:gd name="connsiteY2686" fmla="*/ 1489219 h 1624990"/>
              <a:gd name="connsiteX2687" fmla="*/ 4568475 w 4999285"/>
              <a:gd name="connsiteY2687" fmla="*/ 1491176 h 1624990"/>
              <a:gd name="connsiteX2688" fmla="*/ 4534842 w 4999285"/>
              <a:gd name="connsiteY2688" fmla="*/ 1494869 h 1624990"/>
              <a:gd name="connsiteX2689" fmla="*/ 4528544 w 4999285"/>
              <a:gd name="connsiteY2689" fmla="*/ 1495499 h 1624990"/>
              <a:gd name="connsiteX2690" fmla="*/ 4552154 w 4999285"/>
              <a:gd name="connsiteY2690" fmla="*/ 1486113 h 1624990"/>
              <a:gd name="connsiteX2691" fmla="*/ 4582467 w 4999285"/>
              <a:gd name="connsiteY2691" fmla="*/ 1478994 h 1624990"/>
              <a:gd name="connsiteX2692" fmla="*/ 4325292 w 4999285"/>
              <a:gd name="connsiteY2692" fmla="*/ 1478994 h 1624990"/>
              <a:gd name="connsiteX2693" fmla="*/ 4342041 w 4999285"/>
              <a:gd name="connsiteY2693" fmla="*/ 1487436 h 1624990"/>
              <a:gd name="connsiteX2694" fmla="*/ 4344741 w 4999285"/>
              <a:gd name="connsiteY2694" fmla="*/ 1489916 h 1624990"/>
              <a:gd name="connsiteX2695" fmla="*/ 4328469 w 4999285"/>
              <a:gd name="connsiteY2695" fmla="*/ 1486747 h 1624990"/>
              <a:gd name="connsiteX2696" fmla="*/ 4303067 w 4999285"/>
              <a:gd name="connsiteY2696" fmla="*/ 1482169 h 1624990"/>
              <a:gd name="connsiteX2697" fmla="*/ 4269179 w 4999285"/>
              <a:gd name="connsiteY2697" fmla="*/ 1483386 h 1624990"/>
              <a:gd name="connsiteX2698" fmla="*/ 4284753 w 4999285"/>
              <a:gd name="connsiteY2698" fmla="*/ 1480473 h 1624990"/>
              <a:gd name="connsiteX2699" fmla="*/ 4325292 w 4999285"/>
              <a:gd name="connsiteY2699" fmla="*/ 1478994 h 1624990"/>
              <a:gd name="connsiteX2700" fmla="*/ 3937888 w 4999285"/>
              <a:gd name="connsiteY2700" fmla="*/ 1478979 h 1624990"/>
              <a:gd name="connsiteX2701" fmla="*/ 3937732 w 4999285"/>
              <a:gd name="connsiteY2701" fmla="*/ 1479218 h 1624990"/>
              <a:gd name="connsiteX2702" fmla="*/ 3937464 w 4999285"/>
              <a:gd name="connsiteY2702" fmla="*/ 1479192 h 1624990"/>
              <a:gd name="connsiteX2703" fmla="*/ 1651942 w 4999285"/>
              <a:gd name="connsiteY2703" fmla="*/ 1478294 h 1624990"/>
              <a:gd name="connsiteX2704" fmla="*/ 1660860 w 4999285"/>
              <a:gd name="connsiteY2704" fmla="*/ 1479813 h 1624990"/>
              <a:gd name="connsiteX2705" fmla="*/ 1648712 w 4999285"/>
              <a:gd name="connsiteY2705" fmla="*/ 1481200 h 1624990"/>
              <a:gd name="connsiteX2706" fmla="*/ 1641855 w 4999285"/>
              <a:gd name="connsiteY2706" fmla="*/ 1481273 h 1624990"/>
              <a:gd name="connsiteX2707" fmla="*/ 1070917 w 4999285"/>
              <a:gd name="connsiteY2707" fmla="*/ 1478294 h 1624990"/>
              <a:gd name="connsiteX2708" fmla="*/ 1118542 w 4999285"/>
              <a:gd name="connsiteY2708" fmla="*/ 1484644 h 1624990"/>
              <a:gd name="connsiteX2709" fmla="*/ 1094282 w 4999285"/>
              <a:gd name="connsiteY2709" fmla="*/ 1489663 h 1624990"/>
              <a:gd name="connsiteX2710" fmla="*/ 1051867 w 4999285"/>
              <a:gd name="connsiteY2710" fmla="*/ 1487819 h 1624990"/>
              <a:gd name="connsiteX2711" fmla="*/ 1004242 w 4999285"/>
              <a:gd name="connsiteY2711" fmla="*/ 1494169 h 1624990"/>
              <a:gd name="connsiteX2712" fmla="*/ 1001156 w 4999285"/>
              <a:gd name="connsiteY2712" fmla="*/ 1487822 h 1624990"/>
              <a:gd name="connsiteX2713" fmla="*/ 1001099 w 4999285"/>
              <a:gd name="connsiteY2713" fmla="*/ 1481706 h 1624990"/>
              <a:gd name="connsiteX2714" fmla="*/ 1010592 w 4999285"/>
              <a:gd name="connsiteY2714" fmla="*/ 1481469 h 1624990"/>
              <a:gd name="connsiteX2715" fmla="*/ 1070917 w 4999285"/>
              <a:gd name="connsiteY2715" fmla="*/ 1478294 h 1624990"/>
              <a:gd name="connsiteX2716" fmla="*/ 4718992 w 4999285"/>
              <a:gd name="connsiteY2716" fmla="*/ 1478200 h 1624990"/>
              <a:gd name="connsiteX2717" fmla="*/ 4725423 w 4999285"/>
              <a:gd name="connsiteY2717" fmla="*/ 1482812 h 1624990"/>
              <a:gd name="connsiteX2718" fmla="*/ 4729421 w 4999285"/>
              <a:gd name="connsiteY2718" fmla="*/ 1491616 h 1624990"/>
              <a:gd name="connsiteX2719" fmla="*/ 4716611 w 4999285"/>
              <a:gd name="connsiteY2719" fmla="*/ 1499631 h 1624990"/>
              <a:gd name="connsiteX2720" fmla="*/ 4716159 w 4999285"/>
              <a:gd name="connsiteY2720" fmla="*/ 1499180 h 1624990"/>
              <a:gd name="connsiteX2721" fmla="*/ 4715751 w 4999285"/>
              <a:gd name="connsiteY2721" fmla="*/ 1490220 h 1624990"/>
              <a:gd name="connsiteX2722" fmla="*/ 4718992 w 4999285"/>
              <a:gd name="connsiteY2722" fmla="*/ 1478200 h 1624990"/>
              <a:gd name="connsiteX2723" fmla="*/ 1933718 w 4999285"/>
              <a:gd name="connsiteY2723" fmla="*/ 1478080 h 1624990"/>
              <a:gd name="connsiteX2724" fmla="*/ 1938350 w 4999285"/>
              <a:gd name="connsiteY2724" fmla="*/ 1482836 h 1624990"/>
              <a:gd name="connsiteX2725" fmla="*/ 1940417 w 4999285"/>
              <a:gd name="connsiteY2725" fmla="*/ 1485478 h 1624990"/>
              <a:gd name="connsiteX2726" fmla="*/ 1931372 w 4999285"/>
              <a:gd name="connsiteY2726" fmla="*/ 1484320 h 1624990"/>
              <a:gd name="connsiteX2727" fmla="*/ 1932171 w 4999285"/>
              <a:gd name="connsiteY2727" fmla="*/ 1483371 h 1624990"/>
              <a:gd name="connsiteX2728" fmla="*/ 1933718 w 4999285"/>
              <a:gd name="connsiteY2728" fmla="*/ 1478080 h 1624990"/>
              <a:gd name="connsiteX2729" fmla="*/ 2852711 w 4999285"/>
              <a:gd name="connsiteY2729" fmla="*/ 1478025 h 1624990"/>
              <a:gd name="connsiteX2730" fmla="*/ 2890192 w 4999285"/>
              <a:gd name="connsiteY2730" fmla="*/ 1484994 h 1624990"/>
              <a:gd name="connsiteX2731" fmla="*/ 2908680 w 4999285"/>
              <a:gd name="connsiteY2731" fmla="*/ 1484798 h 1624990"/>
              <a:gd name="connsiteX2732" fmla="*/ 2902586 w 4999285"/>
              <a:gd name="connsiteY2732" fmla="*/ 1486597 h 1624990"/>
              <a:gd name="connsiteX2733" fmla="*/ 2887017 w 4999285"/>
              <a:gd name="connsiteY2733" fmla="*/ 1484994 h 1624990"/>
              <a:gd name="connsiteX2734" fmla="*/ 2826260 w 4999285"/>
              <a:gd name="connsiteY2734" fmla="*/ 1487756 h 1624990"/>
              <a:gd name="connsiteX2735" fmla="*/ 2845742 w 4999285"/>
              <a:gd name="connsiteY2735" fmla="*/ 1484994 h 1624990"/>
              <a:gd name="connsiteX2736" fmla="*/ 457759 w 4999285"/>
              <a:gd name="connsiteY2736" fmla="*/ 1477904 h 1624990"/>
              <a:gd name="connsiteX2737" fmla="*/ 474508 w 4999285"/>
              <a:gd name="connsiteY2737" fmla="*/ 1486346 h 1624990"/>
              <a:gd name="connsiteX2738" fmla="*/ 477208 w 4999285"/>
              <a:gd name="connsiteY2738" fmla="*/ 1488826 h 1624990"/>
              <a:gd name="connsiteX2739" fmla="*/ 460937 w 4999285"/>
              <a:gd name="connsiteY2739" fmla="*/ 1485657 h 1624990"/>
              <a:gd name="connsiteX2740" fmla="*/ 435534 w 4999285"/>
              <a:gd name="connsiteY2740" fmla="*/ 1481079 h 1624990"/>
              <a:gd name="connsiteX2741" fmla="*/ 401646 w 4999285"/>
              <a:gd name="connsiteY2741" fmla="*/ 1482296 h 1624990"/>
              <a:gd name="connsiteX2742" fmla="*/ 417220 w 4999285"/>
              <a:gd name="connsiteY2742" fmla="*/ 1479382 h 1624990"/>
              <a:gd name="connsiteX2743" fmla="*/ 457759 w 4999285"/>
              <a:gd name="connsiteY2743" fmla="*/ 1477904 h 1624990"/>
              <a:gd name="connsiteX2744" fmla="*/ 4625758 w 4999285"/>
              <a:gd name="connsiteY2744" fmla="*/ 1477219 h 1624990"/>
              <a:gd name="connsiteX2745" fmla="*/ 4674542 w 4999285"/>
              <a:gd name="connsiteY2745" fmla="*/ 1482169 h 1624990"/>
              <a:gd name="connsiteX2746" fmla="*/ 4675053 w 4999285"/>
              <a:gd name="connsiteY2746" fmla="*/ 1483701 h 1624990"/>
              <a:gd name="connsiteX2747" fmla="*/ 4665017 w 4999285"/>
              <a:gd name="connsiteY2747" fmla="*/ 1482169 h 1624990"/>
              <a:gd name="connsiteX2748" fmla="*/ 4651114 w 4999285"/>
              <a:gd name="connsiteY2748" fmla="*/ 1483152 h 1624990"/>
              <a:gd name="connsiteX2749" fmla="*/ 4626917 w 4999285"/>
              <a:gd name="connsiteY2749" fmla="*/ 1478994 h 1624990"/>
              <a:gd name="connsiteX2750" fmla="*/ 4625758 w 4999285"/>
              <a:gd name="connsiteY2750" fmla="*/ 1477219 h 1624990"/>
              <a:gd name="connsiteX2751" fmla="*/ 2141402 w 4999285"/>
              <a:gd name="connsiteY2751" fmla="*/ 1476651 h 1624990"/>
              <a:gd name="connsiteX2752" fmla="*/ 2145679 w 4999285"/>
              <a:gd name="connsiteY2752" fmla="*/ 1477304 h 1624990"/>
              <a:gd name="connsiteX2753" fmla="*/ 2150417 w 4999285"/>
              <a:gd name="connsiteY2753" fmla="*/ 1478294 h 1624990"/>
              <a:gd name="connsiteX2754" fmla="*/ 2141801 w 4999285"/>
              <a:gd name="connsiteY2754" fmla="*/ 1477847 h 1624990"/>
              <a:gd name="connsiteX2755" fmla="*/ 72258 w 4999285"/>
              <a:gd name="connsiteY2755" fmla="*/ 1476320 h 1624990"/>
              <a:gd name="connsiteX2756" fmla="*/ 76227 w 4999285"/>
              <a:gd name="connsiteY2756" fmla="*/ 1478701 h 1624990"/>
              <a:gd name="connsiteX2757" fmla="*/ 84164 w 4999285"/>
              <a:gd name="connsiteY2757" fmla="*/ 1497751 h 1624990"/>
              <a:gd name="connsiteX2758" fmla="*/ 89494 w 4999285"/>
              <a:gd name="connsiteY2758" fmla="*/ 1501533 h 1624990"/>
              <a:gd name="connsiteX2759" fmla="*/ 88927 w 4999285"/>
              <a:gd name="connsiteY2759" fmla="*/ 1507276 h 1624990"/>
              <a:gd name="connsiteX2760" fmla="*/ 86906 w 4999285"/>
              <a:gd name="connsiteY2760" fmla="*/ 1512128 h 1624990"/>
              <a:gd name="connsiteX2761" fmla="*/ 86546 w 4999285"/>
              <a:gd name="connsiteY2761" fmla="*/ 1512038 h 1624990"/>
              <a:gd name="connsiteX2762" fmla="*/ 79061 w 4999285"/>
              <a:gd name="connsiteY2762" fmla="*/ 1497816 h 1624990"/>
              <a:gd name="connsiteX2763" fmla="*/ 74475 w 4999285"/>
              <a:gd name="connsiteY2763" fmla="*/ 1491839 h 1624990"/>
              <a:gd name="connsiteX2764" fmla="*/ 3907558 w 4999285"/>
              <a:gd name="connsiteY2764" fmla="*/ 1476317 h 1624990"/>
              <a:gd name="connsiteX2765" fmla="*/ 3937464 w 4999285"/>
              <a:gd name="connsiteY2765" fmla="*/ 1479192 h 1624990"/>
              <a:gd name="connsiteX2766" fmla="*/ 3925242 w 4999285"/>
              <a:gd name="connsiteY2766" fmla="*/ 1485344 h 1624990"/>
              <a:gd name="connsiteX2767" fmla="*/ 3915998 w 4999285"/>
              <a:gd name="connsiteY2767" fmla="*/ 1479391 h 1624990"/>
              <a:gd name="connsiteX2768" fmla="*/ 3972867 w 4999285"/>
              <a:gd name="connsiteY2768" fmla="*/ 1475819 h 1624990"/>
              <a:gd name="connsiteX2769" fmla="*/ 3974603 w 4999285"/>
              <a:gd name="connsiteY2769" fmla="*/ 1482763 h 1624990"/>
              <a:gd name="connsiteX2770" fmla="*/ 3963982 w 4999285"/>
              <a:gd name="connsiteY2770" fmla="*/ 1481742 h 1624990"/>
              <a:gd name="connsiteX2771" fmla="*/ 3906192 w 4999285"/>
              <a:gd name="connsiteY2771" fmla="*/ 1475819 h 1624990"/>
              <a:gd name="connsiteX2772" fmla="*/ 3907558 w 4999285"/>
              <a:gd name="connsiteY2772" fmla="*/ 1476317 h 1624990"/>
              <a:gd name="connsiteX2773" fmla="*/ 3905479 w 4999285"/>
              <a:gd name="connsiteY2773" fmla="*/ 1476117 h 1624990"/>
              <a:gd name="connsiteX2774" fmla="*/ 1753351 w 4999285"/>
              <a:gd name="connsiteY2774" fmla="*/ 1475696 h 1624990"/>
              <a:gd name="connsiteX2775" fmla="*/ 1727020 w 4999285"/>
              <a:gd name="connsiteY2775" fmla="*/ 1478276 h 1624990"/>
              <a:gd name="connsiteX2776" fmla="*/ 1732455 w 4999285"/>
              <a:gd name="connsiteY2776" fmla="*/ 1476446 h 1624990"/>
              <a:gd name="connsiteX2777" fmla="*/ 2670907 w 4999285"/>
              <a:gd name="connsiteY2777" fmla="*/ 1475693 h 1624990"/>
              <a:gd name="connsiteX2778" fmla="*/ 2697157 w 4999285"/>
              <a:gd name="connsiteY2778" fmla="*/ 1478217 h 1624990"/>
              <a:gd name="connsiteX2779" fmla="*/ 2686992 w 4999285"/>
              <a:gd name="connsiteY2779" fmla="*/ 1484994 h 1624990"/>
              <a:gd name="connsiteX2780" fmla="*/ 2686885 w 4999285"/>
              <a:gd name="connsiteY2780" fmla="*/ 1494796 h 1624990"/>
              <a:gd name="connsiteX2781" fmla="*/ 2666551 w 4999285"/>
              <a:gd name="connsiteY2781" fmla="*/ 1488704 h 1624990"/>
              <a:gd name="connsiteX2782" fmla="*/ 2667537 w 4999285"/>
              <a:gd name="connsiteY2782" fmla="*/ 1480851 h 1624990"/>
              <a:gd name="connsiteX2783" fmla="*/ 3315642 w 4999285"/>
              <a:gd name="connsiteY2783" fmla="*/ 1475469 h 1624990"/>
              <a:gd name="connsiteX2784" fmla="*/ 3317580 w 4999285"/>
              <a:gd name="connsiteY2784" fmla="*/ 1481127 h 1624990"/>
              <a:gd name="connsiteX2785" fmla="*/ 3318814 w 4999285"/>
              <a:gd name="connsiteY2785" fmla="*/ 1485683 h 1624990"/>
              <a:gd name="connsiteX2786" fmla="*/ 3306369 w 4999285"/>
              <a:gd name="connsiteY2786" fmla="*/ 1487070 h 1624990"/>
              <a:gd name="connsiteX2787" fmla="*/ 3308841 w 4999285"/>
              <a:gd name="connsiteY2787" fmla="*/ 1490606 h 1624990"/>
              <a:gd name="connsiteX2788" fmla="*/ 3310975 w 4999285"/>
              <a:gd name="connsiteY2788" fmla="*/ 1496854 h 1624990"/>
              <a:gd name="connsiteX2789" fmla="*/ 3317699 w 4999285"/>
              <a:gd name="connsiteY2789" fmla="*/ 1497574 h 1624990"/>
              <a:gd name="connsiteX2790" fmla="*/ 3318664 w 4999285"/>
              <a:gd name="connsiteY2790" fmla="*/ 1496902 h 1624990"/>
              <a:gd name="connsiteX2791" fmla="*/ 3321689 w 4999285"/>
              <a:gd name="connsiteY2791" fmla="*/ 1495956 h 1624990"/>
              <a:gd name="connsiteX2792" fmla="*/ 3321113 w 4999285"/>
              <a:gd name="connsiteY2792" fmla="*/ 1494169 h 1624990"/>
              <a:gd name="connsiteX2793" fmla="*/ 3318814 w 4999285"/>
              <a:gd name="connsiteY2793" fmla="*/ 1485683 h 1624990"/>
              <a:gd name="connsiteX2794" fmla="*/ 3323340 w 4999285"/>
              <a:gd name="connsiteY2794" fmla="*/ 1485179 h 1624990"/>
              <a:gd name="connsiteX2795" fmla="*/ 3360496 w 4999285"/>
              <a:gd name="connsiteY2795" fmla="*/ 1481307 h 1624990"/>
              <a:gd name="connsiteX2796" fmla="*/ 3384287 w 4999285"/>
              <a:gd name="connsiteY2796" fmla="*/ 1479627 h 1624990"/>
              <a:gd name="connsiteX2797" fmla="*/ 3388323 w 4999285"/>
              <a:gd name="connsiteY2797" fmla="*/ 1480320 h 1624990"/>
              <a:gd name="connsiteX2798" fmla="*/ 3408626 w 4999285"/>
              <a:gd name="connsiteY2798" fmla="*/ 1481372 h 1624990"/>
              <a:gd name="connsiteX2799" fmla="*/ 3410892 w 4999285"/>
              <a:gd name="connsiteY2799" fmla="*/ 1488169 h 1624990"/>
              <a:gd name="connsiteX2800" fmla="*/ 3405959 w 4999285"/>
              <a:gd name="connsiteY2800" fmla="*/ 1489711 h 1624990"/>
              <a:gd name="connsiteX2801" fmla="*/ 3417242 w 4999285"/>
              <a:gd name="connsiteY2801" fmla="*/ 1491694 h 1624990"/>
              <a:gd name="connsiteX2802" fmla="*/ 3431363 w 4999285"/>
              <a:gd name="connsiteY2802" fmla="*/ 1491341 h 1624990"/>
              <a:gd name="connsiteX2803" fmla="*/ 3416800 w 4999285"/>
              <a:gd name="connsiteY2803" fmla="*/ 1496412 h 1624990"/>
              <a:gd name="connsiteX2804" fmla="*/ 3415394 w 4999285"/>
              <a:gd name="connsiteY2804" fmla="*/ 1497132 h 1624990"/>
              <a:gd name="connsiteX2805" fmla="*/ 3418603 w 4999285"/>
              <a:gd name="connsiteY2805" fmla="*/ 1497488 h 1624990"/>
              <a:gd name="connsiteX2806" fmla="*/ 3427941 w 4999285"/>
              <a:gd name="connsiteY2806" fmla="*/ 1497559 h 1624990"/>
              <a:gd name="connsiteX2807" fmla="*/ 3429935 w 4999285"/>
              <a:gd name="connsiteY2807" fmla="*/ 1495748 h 1624990"/>
              <a:gd name="connsiteX2808" fmla="*/ 3437557 w 4999285"/>
              <a:gd name="connsiteY2808" fmla="*/ 1491186 h 1624990"/>
              <a:gd name="connsiteX2809" fmla="*/ 3504813 w 4999285"/>
              <a:gd name="connsiteY2809" fmla="*/ 1489505 h 1624990"/>
              <a:gd name="connsiteX2810" fmla="*/ 3489034 w 4999285"/>
              <a:gd name="connsiteY2810" fmla="*/ 1502243 h 1624990"/>
              <a:gd name="connsiteX2811" fmla="*/ 3464204 w 4999285"/>
              <a:gd name="connsiteY2811" fmla="*/ 1507133 h 1624990"/>
              <a:gd name="connsiteX2812" fmla="*/ 3420417 w 4999285"/>
              <a:gd name="connsiteY2812" fmla="*/ 1504394 h 1624990"/>
              <a:gd name="connsiteX2813" fmla="*/ 3424429 w 4999285"/>
              <a:gd name="connsiteY2813" fmla="*/ 1500750 h 1624990"/>
              <a:gd name="connsiteX2814" fmla="*/ 3402105 w 4999285"/>
              <a:gd name="connsiteY2814" fmla="*/ 1503939 h 1624990"/>
              <a:gd name="connsiteX2815" fmla="*/ 3395017 w 4999285"/>
              <a:gd name="connsiteY2815" fmla="*/ 1507569 h 1624990"/>
              <a:gd name="connsiteX2816" fmla="*/ 3394337 w 4999285"/>
              <a:gd name="connsiteY2816" fmla="*/ 1507059 h 1624990"/>
              <a:gd name="connsiteX2817" fmla="*/ 3384032 w 4999285"/>
              <a:gd name="connsiteY2817" fmla="*/ 1511478 h 1624990"/>
              <a:gd name="connsiteX2818" fmla="*/ 3381842 w 4999285"/>
              <a:gd name="connsiteY2818" fmla="*/ 1512134 h 1624990"/>
              <a:gd name="connsiteX2819" fmla="*/ 3401367 w 4999285"/>
              <a:gd name="connsiteY2819" fmla="*/ 1520269 h 1624990"/>
              <a:gd name="connsiteX2820" fmla="*/ 3404542 w 4999285"/>
              <a:gd name="connsiteY2820" fmla="*/ 1523444 h 1624990"/>
              <a:gd name="connsiteX2821" fmla="*/ 3366442 w 4999285"/>
              <a:gd name="connsiteY2821" fmla="*/ 1526619 h 1624990"/>
              <a:gd name="connsiteX2822" fmla="*/ 3350567 w 4999285"/>
              <a:gd name="connsiteY2822" fmla="*/ 1523444 h 1624990"/>
              <a:gd name="connsiteX2823" fmla="*/ 3336744 w 4999285"/>
              <a:gd name="connsiteY2823" fmla="*/ 1522680 h 1624990"/>
              <a:gd name="connsiteX2824" fmla="*/ 3349088 w 4999285"/>
              <a:gd name="connsiteY2824" fmla="*/ 1529201 h 1624990"/>
              <a:gd name="connsiteX2825" fmla="*/ 3360417 w 4999285"/>
              <a:gd name="connsiteY2825" fmla="*/ 1531932 h 1624990"/>
              <a:gd name="connsiteX2826" fmla="*/ 3289787 w 4999285"/>
              <a:gd name="connsiteY2826" fmla="*/ 1530647 h 1624990"/>
              <a:gd name="connsiteX2827" fmla="*/ 3232183 w 4999285"/>
              <a:gd name="connsiteY2827" fmla="*/ 1529721 h 1624990"/>
              <a:gd name="connsiteX2828" fmla="*/ 3224847 w 4999285"/>
              <a:gd name="connsiteY2828" fmla="*/ 1529638 h 1624990"/>
              <a:gd name="connsiteX2829" fmla="*/ 3229853 w 4999285"/>
              <a:gd name="connsiteY2829" fmla="*/ 1529381 h 1624990"/>
              <a:gd name="connsiteX2830" fmla="*/ 3169592 w 4999285"/>
              <a:gd name="connsiteY2830" fmla="*/ 1526269 h 1624990"/>
              <a:gd name="connsiteX2831" fmla="*/ 2947342 w 4999285"/>
              <a:gd name="connsiteY2831" fmla="*/ 1516744 h 1624990"/>
              <a:gd name="connsiteX2832" fmla="*/ 2820342 w 4999285"/>
              <a:gd name="connsiteY2832" fmla="*/ 1513569 h 1624990"/>
              <a:gd name="connsiteX2833" fmla="*/ 2800157 w 4999285"/>
              <a:gd name="connsiteY2833" fmla="*/ 1512992 h 1624990"/>
              <a:gd name="connsiteX2834" fmla="*/ 2803414 w 4999285"/>
              <a:gd name="connsiteY2834" fmla="*/ 1512730 h 1624990"/>
              <a:gd name="connsiteX2835" fmla="*/ 2852092 w 4999285"/>
              <a:gd name="connsiteY2835" fmla="*/ 1504044 h 1624990"/>
              <a:gd name="connsiteX2836" fmla="*/ 2885125 w 4999285"/>
              <a:gd name="connsiteY2836" fmla="*/ 1491753 h 1624990"/>
              <a:gd name="connsiteX2837" fmla="*/ 2902586 w 4999285"/>
              <a:gd name="connsiteY2837" fmla="*/ 1486597 h 1624990"/>
              <a:gd name="connsiteX2838" fmla="*/ 2912436 w 4999285"/>
              <a:gd name="connsiteY2838" fmla="*/ 1487611 h 1624990"/>
              <a:gd name="connsiteX2839" fmla="*/ 2937817 w 4999285"/>
              <a:gd name="connsiteY2839" fmla="*/ 1488169 h 1624990"/>
              <a:gd name="connsiteX2840" fmla="*/ 2933258 w 4999285"/>
              <a:gd name="connsiteY2840" fmla="*/ 1484287 h 1624990"/>
              <a:gd name="connsiteX2841" fmla="*/ 2927685 w 4999285"/>
              <a:gd name="connsiteY2841" fmla="*/ 1483338 h 1624990"/>
              <a:gd name="connsiteX2842" fmla="*/ 2940992 w 4999285"/>
              <a:gd name="connsiteY2842" fmla="*/ 1481819 h 1624990"/>
              <a:gd name="connsiteX2843" fmla="*/ 2989937 w 4999285"/>
              <a:gd name="connsiteY2843" fmla="*/ 1482184 h 1624990"/>
              <a:gd name="connsiteX2844" fmla="*/ 2993845 w 4999285"/>
              <a:gd name="connsiteY2844" fmla="*/ 1481801 h 1624990"/>
              <a:gd name="connsiteX2845" fmla="*/ 2989564 w 4999285"/>
              <a:gd name="connsiteY2845" fmla="*/ 1483242 h 1624990"/>
              <a:gd name="connsiteX2846" fmla="*/ 3007667 w 4999285"/>
              <a:gd name="connsiteY2846" fmla="*/ 1491344 h 1624990"/>
              <a:gd name="connsiteX2847" fmla="*/ 3021445 w 4999285"/>
              <a:gd name="connsiteY2847" fmla="*/ 1492328 h 1624990"/>
              <a:gd name="connsiteX2848" fmla="*/ 3040998 w 4999285"/>
              <a:gd name="connsiteY2848" fmla="*/ 1496853 h 1624990"/>
              <a:gd name="connsiteX2849" fmla="*/ 3042814 w 4999285"/>
              <a:gd name="connsiteY2849" fmla="*/ 1496635 h 1624990"/>
              <a:gd name="connsiteX2850" fmla="*/ 3042656 w 4999285"/>
              <a:gd name="connsiteY2850" fmla="*/ 1496853 h 1624990"/>
              <a:gd name="connsiteX2851" fmla="*/ 3026717 w 4999285"/>
              <a:gd name="connsiteY2851" fmla="*/ 1504044 h 1624990"/>
              <a:gd name="connsiteX2852" fmla="*/ 3061642 w 4999285"/>
              <a:gd name="connsiteY2852" fmla="*/ 1497694 h 1624990"/>
              <a:gd name="connsiteX2853" fmla="*/ 3080692 w 4999285"/>
              <a:gd name="connsiteY2853" fmla="*/ 1500869 h 1624990"/>
              <a:gd name="connsiteX2854" fmla="*/ 3085654 w 4999285"/>
              <a:gd name="connsiteY2854" fmla="*/ 1493501 h 1624990"/>
              <a:gd name="connsiteX2855" fmla="*/ 3090217 w 4999285"/>
              <a:gd name="connsiteY2855" fmla="*/ 1497694 h 1624990"/>
              <a:gd name="connsiteX2856" fmla="*/ 3120048 w 4999285"/>
              <a:gd name="connsiteY2856" fmla="*/ 1498511 h 1624990"/>
              <a:gd name="connsiteX2857" fmla="*/ 3121967 w 4999285"/>
              <a:gd name="connsiteY2857" fmla="*/ 1500869 h 1624990"/>
              <a:gd name="connsiteX2858" fmla="*/ 3137303 w 4999285"/>
              <a:gd name="connsiteY2858" fmla="*/ 1501610 h 1624990"/>
              <a:gd name="connsiteX2859" fmla="*/ 3143393 w 4999285"/>
              <a:gd name="connsiteY2859" fmla="*/ 1500157 h 1624990"/>
              <a:gd name="connsiteX2860" fmla="*/ 3143382 w 4999285"/>
              <a:gd name="connsiteY2860" fmla="*/ 1507388 h 1624990"/>
              <a:gd name="connsiteX2861" fmla="*/ 3147021 w 4999285"/>
              <a:gd name="connsiteY2861" fmla="*/ 1503419 h 1624990"/>
              <a:gd name="connsiteX2862" fmla="*/ 3150672 w 4999285"/>
              <a:gd name="connsiteY2862" fmla="*/ 1499350 h 1624990"/>
              <a:gd name="connsiteX2863" fmla="*/ 3147176 w 4999285"/>
              <a:gd name="connsiteY2863" fmla="*/ 1499255 h 1624990"/>
              <a:gd name="connsiteX2864" fmla="*/ 3151734 w 4999285"/>
              <a:gd name="connsiteY2864" fmla="*/ 1498167 h 1624990"/>
              <a:gd name="connsiteX2865" fmla="*/ 3158865 w 4999285"/>
              <a:gd name="connsiteY2865" fmla="*/ 1490221 h 1624990"/>
              <a:gd name="connsiteX2866" fmla="*/ 3148204 w 4999285"/>
              <a:gd name="connsiteY2866" fmla="*/ 1489917 h 1624990"/>
              <a:gd name="connsiteX2867" fmla="*/ 3150542 w 4999285"/>
              <a:gd name="connsiteY2867" fmla="*/ 1484994 h 1624990"/>
              <a:gd name="connsiteX2868" fmla="*/ 3161931 w 4999285"/>
              <a:gd name="connsiteY2868" fmla="*/ 1481093 h 1624990"/>
              <a:gd name="connsiteX2869" fmla="*/ 3175942 w 4999285"/>
              <a:gd name="connsiteY2869" fmla="*/ 1484994 h 1624990"/>
              <a:gd name="connsiteX2870" fmla="*/ 3198197 w 4999285"/>
              <a:gd name="connsiteY2870" fmla="*/ 1487845 h 1624990"/>
              <a:gd name="connsiteX2871" fmla="*/ 3195322 w 4999285"/>
              <a:gd name="connsiteY2871" fmla="*/ 1491263 h 1624990"/>
              <a:gd name="connsiteX2872" fmla="*/ 3172734 w 4999285"/>
              <a:gd name="connsiteY2872" fmla="*/ 1490617 h 1624990"/>
              <a:gd name="connsiteX2873" fmla="*/ 3180499 w 4999285"/>
              <a:gd name="connsiteY2873" fmla="*/ 1494931 h 1624990"/>
              <a:gd name="connsiteX2874" fmla="*/ 3166417 w 4999285"/>
              <a:gd name="connsiteY2874" fmla="*/ 1494869 h 1624990"/>
              <a:gd name="connsiteX2875" fmla="*/ 3162338 w 4999285"/>
              <a:gd name="connsiteY2875" fmla="*/ 1497100 h 1624990"/>
              <a:gd name="connsiteX2876" fmla="*/ 3181965 w 4999285"/>
              <a:gd name="connsiteY2876" fmla="*/ 1495746 h 1624990"/>
              <a:gd name="connsiteX2877" fmla="*/ 3180499 w 4999285"/>
              <a:gd name="connsiteY2877" fmla="*/ 1494931 h 1624990"/>
              <a:gd name="connsiteX2878" fmla="*/ 3185353 w 4999285"/>
              <a:gd name="connsiteY2878" fmla="*/ 1494953 h 1624990"/>
              <a:gd name="connsiteX2879" fmla="*/ 3187783 w 4999285"/>
              <a:gd name="connsiteY2879" fmla="*/ 1495345 h 1624990"/>
              <a:gd name="connsiteX2880" fmla="*/ 3192141 w 4999285"/>
              <a:gd name="connsiteY2880" fmla="*/ 1495044 h 1624990"/>
              <a:gd name="connsiteX2881" fmla="*/ 3191397 w 4999285"/>
              <a:gd name="connsiteY2881" fmla="*/ 1495928 h 1624990"/>
              <a:gd name="connsiteX2882" fmla="*/ 3204517 w 4999285"/>
              <a:gd name="connsiteY2882" fmla="*/ 1498044 h 1624990"/>
              <a:gd name="connsiteX2883" fmla="*/ 3211921 w 4999285"/>
              <a:gd name="connsiteY2883" fmla="*/ 1496395 h 1624990"/>
              <a:gd name="connsiteX2884" fmla="*/ 3212161 w 4999285"/>
              <a:gd name="connsiteY2884" fmla="*/ 1495784 h 1624990"/>
              <a:gd name="connsiteX2885" fmla="*/ 3211260 w 4999285"/>
              <a:gd name="connsiteY2885" fmla="*/ 1494139 h 1624990"/>
              <a:gd name="connsiteX2886" fmla="*/ 3212861 w 4999285"/>
              <a:gd name="connsiteY2886" fmla="*/ 1496186 h 1624990"/>
              <a:gd name="connsiteX2887" fmla="*/ 3222510 w 4999285"/>
              <a:gd name="connsiteY2887" fmla="*/ 1494037 h 1624990"/>
              <a:gd name="connsiteX2888" fmla="*/ 3223335 w 4999285"/>
              <a:gd name="connsiteY2888" fmla="*/ 1493441 h 1624990"/>
              <a:gd name="connsiteX2889" fmla="*/ 3224679 w 4999285"/>
              <a:gd name="connsiteY2889" fmla="*/ 1493553 h 1624990"/>
              <a:gd name="connsiteX2890" fmla="*/ 3229579 w 4999285"/>
              <a:gd name="connsiteY2890" fmla="*/ 1492462 h 1624990"/>
              <a:gd name="connsiteX2891" fmla="*/ 3224176 w 4999285"/>
              <a:gd name="connsiteY2891" fmla="*/ 1492835 h 1624990"/>
              <a:gd name="connsiteX2892" fmla="*/ 3227607 w 4999285"/>
              <a:gd name="connsiteY2892" fmla="*/ 1490359 h 1624990"/>
              <a:gd name="connsiteX2893" fmla="*/ 3245792 w 4999285"/>
              <a:gd name="connsiteY2893" fmla="*/ 1491344 h 1624990"/>
              <a:gd name="connsiteX2894" fmla="*/ 3241970 w 4999285"/>
              <a:gd name="connsiteY2894" fmla="*/ 1491608 h 1624990"/>
              <a:gd name="connsiteX2895" fmla="*/ 3262446 w 4999285"/>
              <a:gd name="connsiteY2895" fmla="*/ 1491685 h 1624990"/>
              <a:gd name="connsiteX2896" fmla="*/ 3285329 w 4999285"/>
              <a:gd name="connsiteY2896" fmla="*/ 1482588 h 1624990"/>
              <a:gd name="connsiteX2897" fmla="*/ 3290139 w 4999285"/>
              <a:gd name="connsiteY2897" fmla="*/ 1481459 h 1624990"/>
              <a:gd name="connsiteX2898" fmla="*/ 3290727 w 4999285"/>
              <a:gd name="connsiteY2898" fmla="*/ 1481015 h 1624990"/>
              <a:gd name="connsiteX2899" fmla="*/ 3291655 w 4999285"/>
              <a:gd name="connsiteY2899" fmla="*/ 1481103 h 1624990"/>
              <a:gd name="connsiteX2900" fmla="*/ 3058467 w 4999285"/>
              <a:gd name="connsiteY2900" fmla="*/ 1475469 h 1624990"/>
              <a:gd name="connsiteX2901" fmla="*/ 3075216 w 4999285"/>
              <a:gd name="connsiteY2901" fmla="*/ 1483911 h 1624990"/>
              <a:gd name="connsiteX2902" fmla="*/ 3077916 w 4999285"/>
              <a:gd name="connsiteY2902" fmla="*/ 1486391 h 1624990"/>
              <a:gd name="connsiteX2903" fmla="*/ 3061644 w 4999285"/>
              <a:gd name="connsiteY2903" fmla="*/ 1483222 h 1624990"/>
              <a:gd name="connsiteX2904" fmla="*/ 3036242 w 4999285"/>
              <a:gd name="connsiteY2904" fmla="*/ 1478644 h 1624990"/>
              <a:gd name="connsiteX2905" fmla="*/ 3020176 w 4999285"/>
              <a:gd name="connsiteY2905" fmla="*/ 1479221 h 1624990"/>
              <a:gd name="connsiteX2906" fmla="*/ 2671063 w 4999285"/>
              <a:gd name="connsiteY2906" fmla="*/ 1475454 h 1624990"/>
              <a:gd name="connsiteX2907" fmla="*/ 2670907 w 4999285"/>
              <a:gd name="connsiteY2907" fmla="*/ 1475693 h 1624990"/>
              <a:gd name="connsiteX2908" fmla="*/ 2670639 w 4999285"/>
              <a:gd name="connsiteY2908" fmla="*/ 1475667 h 1624990"/>
              <a:gd name="connsiteX2909" fmla="*/ 1585886 w 4999285"/>
              <a:gd name="connsiteY2909" fmla="*/ 1474500 h 1624990"/>
              <a:gd name="connsiteX2910" fmla="*/ 1623367 w 4999285"/>
              <a:gd name="connsiteY2910" fmla="*/ 1481469 h 1624990"/>
              <a:gd name="connsiteX2911" fmla="*/ 1641855 w 4999285"/>
              <a:gd name="connsiteY2911" fmla="*/ 1481273 h 1624990"/>
              <a:gd name="connsiteX2912" fmla="*/ 1635761 w 4999285"/>
              <a:gd name="connsiteY2912" fmla="*/ 1483072 h 1624990"/>
              <a:gd name="connsiteX2913" fmla="*/ 1620192 w 4999285"/>
              <a:gd name="connsiteY2913" fmla="*/ 1481469 h 1624990"/>
              <a:gd name="connsiteX2914" fmla="*/ 1559435 w 4999285"/>
              <a:gd name="connsiteY2914" fmla="*/ 1484231 h 1624990"/>
              <a:gd name="connsiteX2915" fmla="*/ 1578917 w 4999285"/>
              <a:gd name="connsiteY2915" fmla="*/ 1481469 h 1624990"/>
              <a:gd name="connsiteX2916" fmla="*/ 757077 w 4999285"/>
              <a:gd name="connsiteY2916" fmla="*/ 1473965 h 1624990"/>
              <a:gd name="connsiteX2917" fmla="*/ 769292 w 4999285"/>
              <a:gd name="connsiteY2917" fmla="*/ 1475119 h 1624990"/>
              <a:gd name="connsiteX2918" fmla="*/ 770784 w 4999285"/>
              <a:gd name="connsiteY2918" fmla="*/ 1477254 h 1624990"/>
              <a:gd name="connsiteX2919" fmla="*/ 771583 w 4999285"/>
              <a:gd name="connsiteY2919" fmla="*/ 1477208 h 1624990"/>
              <a:gd name="connsiteX2920" fmla="*/ 807009 w 4999285"/>
              <a:gd name="connsiteY2920" fmla="*/ 1481079 h 1624990"/>
              <a:gd name="connsiteX2921" fmla="*/ 807519 w 4999285"/>
              <a:gd name="connsiteY2921" fmla="*/ 1482611 h 1624990"/>
              <a:gd name="connsiteX2922" fmla="*/ 797484 w 4999285"/>
              <a:gd name="connsiteY2922" fmla="*/ 1481079 h 1624990"/>
              <a:gd name="connsiteX2923" fmla="*/ 783579 w 4999285"/>
              <a:gd name="connsiteY2923" fmla="*/ 1482061 h 1624990"/>
              <a:gd name="connsiteX2924" fmla="*/ 772858 w 4999285"/>
              <a:gd name="connsiteY2924" fmla="*/ 1480219 h 1624990"/>
              <a:gd name="connsiteX2925" fmla="*/ 774590 w 4999285"/>
              <a:gd name="connsiteY2925" fmla="*/ 1482696 h 1624990"/>
              <a:gd name="connsiteX2926" fmla="*/ 783579 w 4999285"/>
              <a:gd name="connsiteY2926" fmla="*/ 1482061 h 1624990"/>
              <a:gd name="connsiteX2927" fmla="*/ 787615 w 4999285"/>
              <a:gd name="connsiteY2927" fmla="*/ 1482755 h 1624990"/>
              <a:gd name="connsiteX2928" fmla="*/ 807918 w 4999285"/>
              <a:gd name="connsiteY2928" fmla="*/ 1483807 h 1624990"/>
              <a:gd name="connsiteX2929" fmla="*/ 810184 w 4999285"/>
              <a:gd name="connsiteY2929" fmla="*/ 1490604 h 1624990"/>
              <a:gd name="connsiteX2930" fmla="*/ 796462 w 4999285"/>
              <a:gd name="connsiteY2930" fmla="*/ 1494894 h 1624990"/>
              <a:gd name="connsiteX2931" fmla="*/ 794822 w 4999285"/>
              <a:gd name="connsiteY2931" fmla="*/ 1495528 h 1624990"/>
              <a:gd name="connsiteX2932" fmla="*/ 794692 w 4999285"/>
              <a:gd name="connsiteY2932" fmla="*/ 1497344 h 1624990"/>
              <a:gd name="connsiteX2933" fmla="*/ 794679 w 4999285"/>
              <a:gd name="connsiteY2933" fmla="*/ 1497347 h 1624990"/>
              <a:gd name="connsiteX2934" fmla="*/ 817895 w 4999285"/>
              <a:gd name="connsiteY2934" fmla="*/ 1499923 h 1624990"/>
              <a:gd name="connsiteX2935" fmla="*/ 823071 w 4999285"/>
              <a:gd name="connsiteY2935" fmla="*/ 1499962 h 1624990"/>
              <a:gd name="connsiteX2936" fmla="*/ 829617 w 4999285"/>
              <a:gd name="connsiteY2936" fmla="*/ 1497344 h 1624990"/>
              <a:gd name="connsiteX2937" fmla="*/ 836138 w 4999285"/>
              <a:gd name="connsiteY2937" fmla="*/ 1500061 h 1624990"/>
              <a:gd name="connsiteX2938" fmla="*/ 845109 w 4999285"/>
              <a:gd name="connsiteY2938" fmla="*/ 1500129 h 1624990"/>
              <a:gd name="connsiteX2939" fmla="*/ 838550 w 4999285"/>
              <a:gd name="connsiteY2939" fmla="*/ 1501066 h 1624990"/>
              <a:gd name="connsiteX2940" fmla="*/ 867717 w 4999285"/>
              <a:gd name="connsiteY2940" fmla="*/ 1513219 h 1624990"/>
              <a:gd name="connsiteX2941" fmla="*/ 870892 w 4999285"/>
              <a:gd name="connsiteY2941" fmla="*/ 1516394 h 1624990"/>
              <a:gd name="connsiteX2942" fmla="*/ 832792 w 4999285"/>
              <a:gd name="connsiteY2942" fmla="*/ 1519569 h 1624990"/>
              <a:gd name="connsiteX2943" fmla="*/ 816917 w 4999285"/>
              <a:gd name="connsiteY2943" fmla="*/ 1516394 h 1624990"/>
              <a:gd name="connsiteX2944" fmla="*/ 791007 w 4999285"/>
              <a:gd name="connsiteY2944" fmla="*/ 1514962 h 1624990"/>
              <a:gd name="connsiteX2945" fmla="*/ 787368 w 4999285"/>
              <a:gd name="connsiteY2945" fmla="*/ 1514243 h 1624990"/>
              <a:gd name="connsiteX2946" fmla="*/ 810179 w 4999285"/>
              <a:gd name="connsiteY2946" fmla="*/ 1505119 h 1624990"/>
              <a:gd name="connsiteX2947" fmla="*/ 800659 w 4999285"/>
              <a:gd name="connsiteY2947" fmla="*/ 1506479 h 1624990"/>
              <a:gd name="connsiteX2948" fmla="*/ 784073 w 4999285"/>
              <a:gd name="connsiteY2948" fmla="*/ 1513592 h 1624990"/>
              <a:gd name="connsiteX2949" fmla="*/ 787368 w 4999285"/>
              <a:gd name="connsiteY2949" fmla="*/ 1514243 h 1624990"/>
              <a:gd name="connsiteX2950" fmla="*/ 781992 w 4999285"/>
              <a:gd name="connsiteY2950" fmla="*/ 1516394 h 1624990"/>
              <a:gd name="connsiteX2951" fmla="*/ 770361 w 4999285"/>
              <a:gd name="connsiteY2951" fmla="*/ 1520629 h 1624990"/>
              <a:gd name="connsiteX2952" fmla="*/ 759767 w 4999285"/>
              <a:gd name="connsiteY2952" fmla="*/ 1519569 h 1624990"/>
              <a:gd name="connsiteX2953" fmla="*/ 760191 w 4999285"/>
              <a:gd name="connsiteY2953" fmla="*/ 1517026 h 1624990"/>
              <a:gd name="connsiteX2954" fmla="*/ 752780 w 4999285"/>
              <a:gd name="connsiteY2954" fmla="*/ 1514148 h 1624990"/>
              <a:gd name="connsiteX2955" fmla="*/ 740334 w 4999285"/>
              <a:gd name="connsiteY2955" fmla="*/ 1506479 h 1624990"/>
              <a:gd name="connsiteX2956" fmla="*/ 721888 w 4999285"/>
              <a:gd name="connsiteY2956" fmla="*/ 1501209 h 1624990"/>
              <a:gd name="connsiteX2957" fmla="*/ 720405 w 4999285"/>
              <a:gd name="connsiteY2957" fmla="*/ 1496604 h 1624990"/>
              <a:gd name="connsiteX2958" fmla="*/ 718109 w 4999285"/>
              <a:gd name="connsiteY2958" fmla="*/ 1488129 h 1624990"/>
              <a:gd name="connsiteX2959" fmla="*/ 722632 w 4999285"/>
              <a:gd name="connsiteY2959" fmla="*/ 1487613 h 1624990"/>
              <a:gd name="connsiteX2960" fmla="*/ 732084 w 4999285"/>
              <a:gd name="connsiteY2960" fmla="*/ 1486507 h 1624990"/>
              <a:gd name="connsiteX2961" fmla="*/ 731192 w 4999285"/>
              <a:gd name="connsiteY2961" fmla="*/ 1484644 h 1624990"/>
              <a:gd name="connsiteX2962" fmla="*/ 734934 w 4999285"/>
              <a:gd name="connsiteY2962" fmla="*/ 1486173 h 1624990"/>
              <a:gd name="connsiteX2963" fmla="*/ 744147 w 4999285"/>
              <a:gd name="connsiteY2963" fmla="*/ 1485094 h 1624990"/>
              <a:gd name="connsiteX2964" fmla="*/ 744547 w 4999285"/>
              <a:gd name="connsiteY2964" fmla="*/ 1485060 h 1624990"/>
              <a:gd name="connsiteX2965" fmla="*/ 747066 w 4999285"/>
              <a:gd name="connsiteY2965" fmla="*/ 1481524 h 1624990"/>
              <a:gd name="connsiteX2966" fmla="*/ 757077 w 4999285"/>
              <a:gd name="connsiteY2966" fmla="*/ 1473965 h 1624990"/>
              <a:gd name="connsiteX2967" fmla="*/ 4915453 w 4999285"/>
              <a:gd name="connsiteY2967" fmla="*/ 1473891 h 1624990"/>
              <a:gd name="connsiteX2968" fmla="*/ 4913072 w 4999285"/>
              <a:gd name="connsiteY2968" fmla="*/ 1480559 h 1624990"/>
              <a:gd name="connsiteX2969" fmla="*/ 4911258 w 4999285"/>
              <a:gd name="connsiteY2969" fmla="*/ 1476868 h 1624990"/>
              <a:gd name="connsiteX2970" fmla="*/ 4915515 w 4999285"/>
              <a:gd name="connsiteY2970" fmla="*/ 1473718 h 1624990"/>
              <a:gd name="connsiteX2971" fmla="*/ 4915614 w 4999285"/>
              <a:gd name="connsiteY2971" fmla="*/ 1473777 h 1624990"/>
              <a:gd name="connsiteX2972" fmla="*/ 4915453 w 4999285"/>
              <a:gd name="connsiteY2972" fmla="*/ 1473891 h 1624990"/>
              <a:gd name="connsiteX2973" fmla="*/ 3358933 w 4999285"/>
              <a:gd name="connsiteY2973" fmla="*/ 1473694 h 1624990"/>
              <a:gd name="connsiteX2974" fmla="*/ 3407717 w 4999285"/>
              <a:gd name="connsiteY2974" fmla="*/ 1478644 h 1624990"/>
              <a:gd name="connsiteX2975" fmla="*/ 3408227 w 4999285"/>
              <a:gd name="connsiteY2975" fmla="*/ 1480176 h 1624990"/>
              <a:gd name="connsiteX2976" fmla="*/ 3398192 w 4999285"/>
              <a:gd name="connsiteY2976" fmla="*/ 1478644 h 1624990"/>
              <a:gd name="connsiteX2977" fmla="*/ 3384287 w 4999285"/>
              <a:gd name="connsiteY2977" fmla="*/ 1479627 h 1624990"/>
              <a:gd name="connsiteX2978" fmla="*/ 3360092 w 4999285"/>
              <a:gd name="connsiteY2978" fmla="*/ 1475469 h 1624990"/>
              <a:gd name="connsiteX2979" fmla="*/ 3358933 w 4999285"/>
              <a:gd name="connsiteY2979" fmla="*/ 1473694 h 1624990"/>
              <a:gd name="connsiteX2980" fmla="*/ 2640733 w 4999285"/>
              <a:gd name="connsiteY2980" fmla="*/ 1472792 h 1624990"/>
              <a:gd name="connsiteX2981" fmla="*/ 2670639 w 4999285"/>
              <a:gd name="connsiteY2981" fmla="*/ 1475667 h 1624990"/>
              <a:gd name="connsiteX2982" fmla="*/ 2658417 w 4999285"/>
              <a:gd name="connsiteY2982" fmla="*/ 1481819 h 1624990"/>
              <a:gd name="connsiteX2983" fmla="*/ 2649173 w 4999285"/>
              <a:gd name="connsiteY2983" fmla="*/ 1475866 h 1624990"/>
              <a:gd name="connsiteX2984" fmla="*/ 2706042 w 4999285"/>
              <a:gd name="connsiteY2984" fmla="*/ 1472294 h 1624990"/>
              <a:gd name="connsiteX2985" fmla="*/ 2707778 w 4999285"/>
              <a:gd name="connsiteY2985" fmla="*/ 1479238 h 1624990"/>
              <a:gd name="connsiteX2986" fmla="*/ 2697157 w 4999285"/>
              <a:gd name="connsiteY2986" fmla="*/ 1478217 h 1624990"/>
              <a:gd name="connsiteX2987" fmla="*/ 2639367 w 4999285"/>
              <a:gd name="connsiteY2987" fmla="*/ 1472294 h 1624990"/>
              <a:gd name="connsiteX2988" fmla="*/ 2640733 w 4999285"/>
              <a:gd name="connsiteY2988" fmla="*/ 1472792 h 1624990"/>
              <a:gd name="connsiteX2989" fmla="*/ 2638654 w 4999285"/>
              <a:gd name="connsiteY2989" fmla="*/ 1472592 h 1624990"/>
              <a:gd name="connsiteX2990" fmla="*/ 1404082 w 4999285"/>
              <a:gd name="connsiteY2990" fmla="*/ 1472168 h 1624990"/>
              <a:gd name="connsiteX2991" fmla="*/ 1430332 w 4999285"/>
              <a:gd name="connsiteY2991" fmla="*/ 1474692 h 1624990"/>
              <a:gd name="connsiteX2992" fmla="*/ 1420167 w 4999285"/>
              <a:gd name="connsiteY2992" fmla="*/ 1481469 h 1624990"/>
              <a:gd name="connsiteX2993" fmla="*/ 1420060 w 4999285"/>
              <a:gd name="connsiteY2993" fmla="*/ 1491271 h 1624990"/>
              <a:gd name="connsiteX2994" fmla="*/ 1399726 w 4999285"/>
              <a:gd name="connsiteY2994" fmla="*/ 1485179 h 1624990"/>
              <a:gd name="connsiteX2995" fmla="*/ 1400712 w 4999285"/>
              <a:gd name="connsiteY2995" fmla="*/ 1477326 h 1624990"/>
              <a:gd name="connsiteX2996" fmla="*/ 2048817 w 4999285"/>
              <a:gd name="connsiteY2996" fmla="*/ 1471944 h 1624990"/>
              <a:gd name="connsiteX2997" fmla="*/ 2050755 w 4999285"/>
              <a:gd name="connsiteY2997" fmla="*/ 1477602 h 1624990"/>
              <a:gd name="connsiteX2998" fmla="*/ 2051989 w 4999285"/>
              <a:gd name="connsiteY2998" fmla="*/ 1482158 h 1624990"/>
              <a:gd name="connsiteX2999" fmla="*/ 2039544 w 4999285"/>
              <a:gd name="connsiteY2999" fmla="*/ 1483545 h 1624990"/>
              <a:gd name="connsiteX3000" fmla="*/ 2042016 w 4999285"/>
              <a:gd name="connsiteY3000" fmla="*/ 1487081 h 1624990"/>
              <a:gd name="connsiteX3001" fmla="*/ 2044150 w 4999285"/>
              <a:gd name="connsiteY3001" fmla="*/ 1493329 h 1624990"/>
              <a:gd name="connsiteX3002" fmla="*/ 2050874 w 4999285"/>
              <a:gd name="connsiteY3002" fmla="*/ 1494049 h 1624990"/>
              <a:gd name="connsiteX3003" fmla="*/ 2051839 w 4999285"/>
              <a:gd name="connsiteY3003" fmla="*/ 1493377 h 1624990"/>
              <a:gd name="connsiteX3004" fmla="*/ 2054864 w 4999285"/>
              <a:gd name="connsiteY3004" fmla="*/ 1492431 h 1624990"/>
              <a:gd name="connsiteX3005" fmla="*/ 2054288 w 4999285"/>
              <a:gd name="connsiteY3005" fmla="*/ 1490644 h 1624990"/>
              <a:gd name="connsiteX3006" fmla="*/ 2051989 w 4999285"/>
              <a:gd name="connsiteY3006" fmla="*/ 1482158 h 1624990"/>
              <a:gd name="connsiteX3007" fmla="*/ 2056515 w 4999285"/>
              <a:gd name="connsiteY3007" fmla="*/ 1481654 h 1624990"/>
              <a:gd name="connsiteX3008" fmla="*/ 2093671 w 4999285"/>
              <a:gd name="connsiteY3008" fmla="*/ 1477782 h 1624990"/>
              <a:gd name="connsiteX3009" fmla="*/ 2117462 w 4999285"/>
              <a:gd name="connsiteY3009" fmla="*/ 1476102 h 1624990"/>
              <a:gd name="connsiteX3010" fmla="*/ 2121498 w 4999285"/>
              <a:gd name="connsiteY3010" fmla="*/ 1476795 h 1624990"/>
              <a:gd name="connsiteX3011" fmla="*/ 2141801 w 4999285"/>
              <a:gd name="connsiteY3011" fmla="*/ 1477847 h 1624990"/>
              <a:gd name="connsiteX3012" fmla="*/ 2144067 w 4999285"/>
              <a:gd name="connsiteY3012" fmla="*/ 1484644 h 1624990"/>
              <a:gd name="connsiteX3013" fmla="*/ 2139134 w 4999285"/>
              <a:gd name="connsiteY3013" fmla="*/ 1486186 h 1624990"/>
              <a:gd name="connsiteX3014" fmla="*/ 2150417 w 4999285"/>
              <a:gd name="connsiteY3014" fmla="*/ 1488169 h 1624990"/>
              <a:gd name="connsiteX3015" fmla="*/ 2164538 w 4999285"/>
              <a:gd name="connsiteY3015" fmla="*/ 1487816 h 1624990"/>
              <a:gd name="connsiteX3016" fmla="*/ 2149975 w 4999285"/>
              <a:gd name="connsiteY3016" fmla="*/ 1492887 h 1624990"/>
              <a:gd name="connsiteX3017" fmla="*/ 2148569 w 4999285"/>
              <a:gd name="connsiteY3017" fmla="*/ 1493607 h 1624990"/>
              <a:gd name="connsiteX3018" fmla="*/ 2151778 w 4999285"/>
              <a:gd name="connsiteY3018" fmla="*/ 1493963 h 1624990"/>
              <a:gd name="connsiteX3019" fmla="*/ 2161116 w 4999285"/>
              <a:gd name="connsiteY3019" fmla="*/ 1494034 h 1624990"/>
              <a:gd name="connsiteX3020" fmla="*/ 2163110 w 4999285"/>
              <a:gd name="connsiteY3020" fmla="*/ 1492223 h 1624990"/>
              <a:gd name="connsiteX3021" fmla="*/ 2169070 w 4999285"/>
              <a:gd name="connsiteY3021" fmla="*/ 1487703 h 1624990"/>
              <a:gd name="connsiteX3022" fmla="*/ 2237988 w 4999285"/>
              <a:gd name="connsiteY3022" fmla="*/ 1485980 h 1624990"/>
              <a:gd name="connsiteX3023" fmla="*/ 2222209 w 4999285"/>
              <a:gd name="connsiteY3023" fmla="*/ 1498718 h 1624990"/>
              <a:gd name="connsiteX3024" fmla="*/ 2197379 w 4999285"/>
              <a:gd name="connsiteY3024" fmla="*/ 1503608 h 1624990"/>
              <a:gd name="connsiteX3025" fmla="*/ 2153592 w 4999285"/>
              <a:gd name="connsiteY3025" fmla="*/ 1500869 h 1624990"/>
              <a:gd name="connsiteX3026" fmla="*/ 2157604 w 4999285"/>
              <a:gd name="connsiteY3026" fmla="*/ 1497225 h 1624990"/>
              <a:gd name="connsiteX3027" fmla="*/ 2135280 w 4999285"/>
              <a:gd name="connsiteY3027" fmla="*/ 1500414 h 1624990"/>
              <a:gd name="connsiteX3028" fmla="*/ 2128192 w 4999285"/>
              <a:gd name="connsiteY3028" fmla="*/ 1504044 h 1624990"/>
              <a:gd name="connsiteX3029" fmla="*/ 2127512 w 4999285"/>
              <a:gd name="connsiteY3029" fmla="*/ 1503534 h 1624990"/>
              <a:gd name="connsiteX3030" fmla="*/ 2117207 w 4999285"/>
              <a:gd name="connsiteY3030" fmla="*/ 1507953 h 1624990"/>
              <a:gd name="connsiteX3031" fmla="*/ 2115017 w 4999285"/>
              <a:gd name="connsiteY3031" fmla="*/ 1508609 h 1624990"/>
              <a:gd name="connsiteX3032" fmla="*/ 2134542 w 4999285"/>
              <a:gd name="connsiteY3032" fmla="*/ 1516744 h 1624990"/>
              <a:gd name="connsiteX3033" fmla="*/ 2137717 w 4999285"/>
              <a:gd name="connsiteY3033" fmla="*/ 1519919 h 1624990"/>
              <a:gd name="connsiteX3034" fmla="*/ 2099617 w 4999285"/>
              <a:gd name="connsiteY3034" fmla="*/ 1523094 h 1624990"/>
              <a:gd name="connsiteX3035" fmla="*/ 2083742 w 4999285"/>
              <a:gd name="connsiteY3035" fmla="*/ 1519919 h 1624990"/>
              <a:gd name="connsiteX3036" fmla="*/ 2069919 w 4999285"/>
              <a:gd name="connsiteY3036" fmla="*/ 1519155 h 1624990"/>
              <a:gd name="connsiteX3037" fmla="*/ 2082263 w 4999285"/>
              <a:gd name="connsiteY3037" fmla="*/ 1525676 h 1624990"/>
              <a:gd name="connsiteX3038" fmla="*/ 2093592 w 4999285"/>
              <a:gd name="connsiteY3038" fmla="*/ 1528407 h 1624990"/>
              <a:gd name="connsiteX3039" fmla="*/ 2022962 w 4999285"/>
              <a:gd name="connsiteY3039" fmla="*/ 1527122 h 1624990"/>
              <a:gd name="connsiteX3040" fmla="*/ 1965358 w 4999285"/>
              <a:gd name="connsiteY3040" fmla="*/ 1526196 h 1624990"/>
              <a:gd name="connsiteX3041" fmla="*/ 1949868 w 4999285"/>
              <a:gd name="connsiteY3041" fmla="*/ 1526021 h 1624990"/>
              <a:gd name="connsiteX3042" fmla="*/ 1963028 w 4999285"/>
              <a:gd name="connsiteY3042" fmla="*/ 1525856 h 1624990"/>
              <a:gd name="connsiteX3043" fmla="*/ 1902767 w 4999285"/>
              <a:gd name="connsiteY3043" fmla="*/ 1522744 h 1624990"/>
              <a:gd name="connsiteX3044" fmla="*/ 1680517 w 4999285"/>
              <a:gd name="connsiteY3044" fmla="*/ 1513219 h 1624990"/>
              <a:gd name="connsiteX3045" fmla="*/ 1553517 w 4999285"/>
              <a:gd name="connsiteY3045" fmla="*/ 1510044 h 1624990"/>
              <a:gd name="connsiteX3046" fmla="*/ 1533332 w 4999285"/>
              <a:gd name="connsiteY3046" fmla="*/ 1509467 h 1624990"/>
              <a:gd name="connsiteX3047" fmla="*/ 1536589 w 4999285"/>
              <a:gd name="connsiteY3047" fmla="*/ 1509205 h 1624990"/>
              <a:gd name="connsiteX3048" fmla="*/ 1585267 w 4999285"/>
              <a:gd name="connsiteY3048" fmla="*/ 1500519 h 1624990"/>
              <a:gd name="connsiteX3049" fmla="*/ 1618300 w 4999285"/>
              <a:gd name="connsiteY3049" fmla="*/ 1488228 h 1624990"/>
              <a:gd name="connsiteX3050" fmla="*/ 1635761 w 4999285"/>
              <a:gd name="connsiteY3050" fmla="*/ 1483072 h 1624990"/>
              <a:gd name="connsiteX3051" fmla="*/ 1645611 w 4999285"/>
              <a:gd name="connsiteY3051" fmla="*/ 1484086 h 1624990"/>
              <a:gd name="connsiteX3052" fmla="*/ 1670992 w 4999285"/>
              <a:gd name="connsiteY3052" fmla="*/ 1484644 h 1624990"/>
              <a:gd name="connsiteX3053" fmla="*/ 1666432 w 4999285"/>
              <a:gd name="connsiteY3053" fmla="*/ 1480762 h 1624990"/>
              <a:gd name="connsiteX3054" fmla="*/ 1660860 w 4999285"/>
              <a:gd name="connsiteY3054" fmla="*/ 1479813 h 1624990"/>
              <a:gd name="connsiteX3055" fmla="*/ 1674167 w 4999285"/>
              <a:gd name="connsiteY3055" fmla="*/ 1478294 h 1624990"/>
              <a:gd name="connsiteX3056" fmla="*/ 1723112 w 4999285"/>
              <a:gd name="connsiteY3056" fmla="*/ 1478659 h 1624990"/>
              <a:gd name="connsiteX3057" fmla="*/ 1727020 w 4999285"/>
              <a:gd name="connsiteY3057" fmla="*/ 1478276 h 1624990"/>
              <a:gd name="connsiteX3058" fmla="*/ 1722739 w 4999285"/>
              <a:gd name="connsiteY3058" fmla="*/ 1479717 h 1624990"/>
              <a:gd name="connsiteX3059" fmla="*/ 1740842 w 4999285"/>
              <a:gd name="connsiteY3059" fmla="*/ 1487819 h 1624990"/>
              <a:gd name="connsiteX3060" fmla="*/ 1754620 w 4999285"/>
              <a:gd name="connsiteY3060" fmla="*/ 1488803 h 1624990"/>
              <a:gd name="connsiteX3061" fmla="*/ 1774174 w 4999285"/>
              <a:gd name="connsiteY3061" fmla="*/ 1493328 h 1624990"/>
              <a:gd name="connsiteX3062" fmla="*/ 1776128 w 4999285"/>
              <a:gd name="connsiteY3062" fmla="*/ 1492917 h 1624990"/>
              <a:gd name="connsiteX3063" fmla="*/ 1775830 w 4999285"/>
              <a:gd name="connsiteY3063" fmla="*/ 1493328 h 1624990"/>
              <a:gd name="connsiteX3064" fmla="*/ 1759892 w 4999285"/>
              <a:gd name="connsiteY3064" fmla="*/ 1500519 h 1624990"/>
              <a:gd name="connsiteX3065" fmla="*/ 1794817 w 4999285"/>
              <a:gd name="connsiteY3065" fmla="*/ 1494169 h 1624990"/>
              <a:gd name="connsiteX3066" fmla="*/ 1813867 w 4999285"/>
              <a:gd name="connsiteY3066" fmla="*/ 1497344 h 1624990"/>
              <a:gd name="connsiteX3067" fmla="*/ 1818829 w 4999285"/>
              <a:gd name="connsiteY3067" fmla="*/ 1489976 h 1624990"/>
              <a:gd name="connsiteX3068" fmla="*/ 1823392 w 4999285"/>
              <a:gd name="connsiteY3068" fmla="*/ 1494169 h 1624990"/>
              <a:gd name="connsiteX3069" fmla="*/ 1853223 w 4999285"/>
              <a:gd name="connsiteY3069" fmla="*/ 1494986 h 1624990"/>
              <a:gd name="connsiteX3070" fmla="*/ 1855142 w 4999285"/>
              <a:gd name="connsiteY3070" fmla="*/ 1497344 h 1624990"/>
              <a:gd name="connsiteX3071" fmla="*/ 1870478 w 4999285"/>
              <a:gd name="connsiteY3071" fmla="*/ 1498085 h 1624990"/>
              <a:gd name="connsiteX3072" fmla="*/ 1876568 w 4999285"/>
              <a:gd name="connsiteY3072" fmla="*/ 1496632 h 1624990"/>
              <a:gd name="connsiteX3073" fmla="*/ 1876557 w 4999285"/>
              <a:gd name="connsiteY3073" fmla="*/ 1503863 h 1624990"/>
              <a:gd name="connsiteX3074" fmla="*/ 1880196 w 4999285"/>
              <a:gd name="connsiteY3074" fmla="*/ 1499894 h 1624990"/>
              <a:gd name="connsiteX3075" fmla="*/ 1883847 w 4999285"/>
              <a:gd name="connsiteY3075" fmla="*/ 1495825 h 1624990"/>
              <a:gd name="connsiteX3076" fmla="*/ 1880351 w 4999285"/>
              <a:gd name="connsiteY3076" fmla="*/ 1495730 h 1624990"/>
              <a:gd name="connsiteX3077" fmla="*/ 1884909 w 4999285"/>
              <a:gd name="connsiteY3077" fmla="*/ 1494642 h 1624990"/>
              <a:gd name="connsiteX3078" fmla="*/ 1892040 w 4999285"/>
              <a:gd name="connsiteY3078" fmla="*/ 1486696 h 1624990"/>
              <a:gd name="connsiteX3079" fmla="*/ 1881379 w 4999285"/>
              <a:gd name="connsiteY3079" fmla="*/ 1486392 h 1624990"/>
              <a:gd name="connsiteX3080" fmla="*/ 1883717 w 4999285"/>
              <a:gd name="connsiteY3080" fmla="*/ 1481469 h 1624990"/>
              <a:gd name="connsiteX3081" fmla="*/ 1895106 w 4999285"/>
              <a:gd name="connsiteY3081" fmla="*/ 1477568 h 1624990"/>
              <a:gd name="connsiteX3082" fmla="*/ 1909117 w 4999285"/>
              <a:gd name="connsiteY3082" fmla="*/ 1481469 h 1624990"/>
              <a:gd name="connsiteX3083" fmla="*/ 1931372 w 4999285"/>
              <a:gd name="connsiteY3083" fmla="*/ 1484320 h 1624990"/>
              <a:gd name="connsiteX3084" fmla="*/ 1928497 w 4999285"/>
              <a:gd name="connsiteY3084" fmla="*/ 1487738 h 1624990"/>
              <a:gd name="connsiteX3085" fmla="*/ 1905909 w 4999285"/>
              <a:gd name="connsiteY3085" fmla="*/ 1487092 h 1624990"/>
              <a:gd name="connsiteX3086" fmla="*/ 1913674 w 4999285"/>
              <a:gd name="connsiteY3086" fmla="*/ 1491406 h 1624990"/>
              <a:gd name="connsiteX3087" fmla="*/ 1899592 w 4999285"/>
              <a:gd name="connsiteY3087" fmla="*/ 1491344 h 1624990"/>
              <a:gd name="connsiteX3088" fmla="*/ 1895513 w 4999285"/>
              <a:gd name="connsiteY3088" fmla="*/ 1493575 h 1624990"/>
              <a:gd name="connsiteX3089" fmla="*/ 1915140 w 4999285"/>
              <a:gd name="connsiteY3089" fmla="*/ 1492221 h 1624990"/>
              <a:gd name="connsiteX3090" fmla="*/ 1913674 w 4999285"/>
              <a:gd name="connsiteY3090" fmla="*/ 1491406 h 1624990"/>
              <a:gd name="connsiteX3091" fmla="*/ 1918528 w 4999285"/>
              <a:gd name="connsiteY3091" fmla="*/ 1491428 h 1624990"/>
              <a:gd name="connsiteX3092" fmla="*/ 1920958 w 4999285"/>
              <a:gd name="connsiteY3092" fmla="*/ 1491820 h 1624990"/>
              <a:gd name="connsiteX3093" fmla="*/ 1925316 w 4999285"/>
              <a:gd name="connsiteY3093" fmla="*/ 1491519 h 1624990"/>
              <a:gd name="connsiteX3094" fmla="*/ 1924572 w 4999285"/>
              <a:gd name="connsiteY3094" fmla="*/ 1492403 h 1624990"/>
              <a:gd name="connsiteX3095" fmla="*/ 1937692 w 4999285"/>
              <a:gd name="connsiteY3095" fmla="*/ 1494519 h 1624990"/>
              <a:gd name="connsiteX3096" fmla="*/ 1945096 w 4999285"/>
              <a:gd name="connsiteY3096" fmla="*/ 1492870 h 1624990"/>
              <a:gd name="connsiteX3097" fmla="*/ 1945336 w 4999285"/>
              <a:gd name="connsiteY3097" fmla="*/ 1492259 h 1624990"/>
              <a:gd name="connsiteX3098" fmla="*/ 1944435 w 4999285"/>
              <a:gd name="connsiteY3098" fmla="*/ 1490614 h 1624990"/>
              <a:gd name="connsiteX3099" fmla="*/ 1946036 w 4999285"/>
              <a:gd name="connsiteY3099" fmla="*/ 1492661 h 1624990"/>
              <a:gd name="connsiteX3100" fmla="*/ 1955685 w 4999285"/>
              <a:gd name="connsiteY3100" fmla="*/ 1490512 h 1624990"/>
              <a:gd name="connsiteX3101" fmla="*/ 1956510 w 4999285"/>
              <a:gd name="connsiteY3101" fmla="*/ 1489916 h 1624990"/>
              <a:gd name="connsiteX3102" fmla="*/ 1957854 w 4999285"/>
              <a:gd name="connsiteY3102" fmla="*/ 1490028 h 1624990"/>
              <a:gd name="connsiteX3103" fmla="*/ 1962754 w 4999285"/>
              <a:gd name="connsiteY3103" fmla="*/ 1488937 h 1624990"/>
              <a:gd name="connsiteX3104" fmla="*/ 1957351 w 4999285"/>
              <a:gd name="connsiteY3104" fmla="*/ 1489310 h 1624990"/>
              <a:gd name="connsiteX3105" fmla="*/ 1960782 w 4999285"/>
              <a:gd name="connsiteY3105" fmla="*/ 1486834 h 1624990"/>
              <a:gd name="connsiteX3106" fmla="*/ 1978967 w 4999285"/>
              <a:gd name="connsiteY3106" fmla="*/ 1487819 h 1624990"/>
              <a:gd name="connsiteX3107" fmla="*/ 1975145 w 4999285"/>
              <a:gd name="connsiteY3107" fmla="*/ 1488083 h 1624990"/>
              <a:gd name="connsiteX3108" fmla="*/ 1995621 w 4999285"/>
              <a:gd name="connsiteY3108" fmla="*/ 1488160 h 1624990"/>
              <a:gd name="connsiteX3109" fmla="*/ 2018504 w 4999285"/>
              <a:gd name="connsiteY3109" fmla="*/ 1479063 h 1624990"/>
              <a:gd name="connsiteX3110" fmla="*/ 2023314 w 4999285"/>
              <a:gd name="connsiteY3110" fmla="*/ 1477934 h 1624990"/>
              <a:gd name="connsiteX3111" fmla="*/ 2023902 w 4999285"/>
              <a:gd name="connsiteY3111" fmla="*/ 1477490 h 1624990"/>
              <a:gd name="connsiteX3112" fmla="*/ 2024830 w 4999285"/>
              <a:gd name="connsiteY3112" fmla="*/ 1477578 h 1624990"/>
              <a:gd name="connsiteX3113" fmla="*/ 1791642 w 4999285"/>
              <a:gd name="connsiteY3113" fmla="*/ 1471944 h 1624990"/>
              <a:gd name="connsiteX3114" fmla="*/ 1808391 w 4999285"/>
              <a:gd name="connsiteY3114" fmla="*/ 1480386 h 1624990"/>
              <a:gd name="connsiteX3115" fmla="*/ 1811091 w 4999285"/>
              <a:gd name="connsiteY3115" fmla="*/ 1482866 h 1624990"/>
              <a:gd name="connsiteX3116" fmla="*/ 1794819 w 4999285"/>
              <a:gd name="connsiteY3116" fmla="*/ 1479697 h 1624990"/>
              <a:gd name="connsiteX3117" fmla="*/ 1769417 w 4999285"/>
              <a:gd name="connsiteY3117" fmla="*/ 1475119 h 1624990"/>
              <a:gd name="connsiteX3118" fmla="*/ 1753351 w 4999285"/>
              <a:gd name="connsiteY3118" fmla="*/ 1475696 h 1624990"/>
              <a:gd name="connsiteX3119" fmla="*/ 1404238 w 4999285"/>
              <a:gd name="connsiteY3119" fmla="*/ 1471929 h 1624990"/>
              <a:gd name="connsiteX3120" fmla="*/ 1404082 w 4999285"/>
              <a:gd name="connsiteY3120" fmla="*/ 1472168 h 1624990"/>
              <a:gd name="connsiteX3121" fmla="*/ 1403814 w 4999285"/>
              <a:gd name="connsiteY3121" fmla="*/ 1472142 h 1624990"/>
              <a:gd name="connsiteX3122" fmla="*/ 4091427 w 4999285"/>
              <a:gd name="connsiteY3122" fmla="*/ 1471530 h 1624990"/>
              <a:gd name="connsiteX3123" fmla="*/ 4092328 w 4999285"/>
              <a:gd name="connsiteY3123" fmla="*/ 1471873 h 1624990"/>
              <a:gd name="connsiteX3124" fmla="*/ 4014142 w 4999285"/>
              <a:gd name="connsiteY3124" fmla="*/ 1494869 h 1624990"/>
              <a:gd name="connsiteX3125" fmla="*/ 3972867 w 4999285"/>
              <a:gd name="connsiteY3125" fmla="*/ 1504394 h 1624990"/>
              <a:gd name="connsiteX3126" fmla="*/ 3966400 w 4999285"/>
              <a:gd name="connsiteY3126" fmla="*/ 1510933 h 1624990"/>
              <a:gd name="connsiteX3127" fmla="*/ 3966460 w 4999285"/>
              <a:gd name="connsiteY3127" fmla="*/ 1514094 h 1624990"/>
              <a:gd name="connsiteX3128" fmla="*/ 3953896 w 4999285"/>
              <a:gd name="connsiteY3128" fmla="*/ 1514324 h 1624990"/>
              <a:gd name="connsiteX3129" fmla="*/ 3953607 w 4999285"/>
              <a:gd name="connsiteY3129" fmla="*/ 1507820 h 1624990"/>
              <a:gd name="connsiteX3130" fmla="*/ 3953710 w 4999285"/>
              <a:gd name="connsiteY3130" fmla="*/ 1498321 h 1624990"/>
              <a:gd name="connsiteX3131" fmla="*/ 3958717 w 4999285"/>
              <a:gd name="connsiteY3131" fmla="*/ 1499822 h 1624990"/>
              <a:gd name="connsiteX3132" fmla="*/ 3976042 w 4999285"/>
              <a:gd name="connsiteY3132" fmla="*/ 1488519 h 1624990"/>
              <a:gd name="connsiteX3133" fmla="*/ 3974603 w 4999285"/>
              <a:gd name="connsiteY3133" fmla="*/ 1482763 h 1624990"/>
              <a:gd name="connsiteX3134" fmla="*/ 4001442 w 4999285"/>
              <a:gd name="connsiteY3134" fmla="*/ 1485344 h 1624990"/>
              <a:gd name="connsiteX3135" fmla="*/ 4061767 w 4999285"/>
              <a:gd name="connsiteY3135" fmla="*/ 1478994 h 1624990"/>
              <a:gd name="connsiteX3136" fmla="*/ 4082593 w 4999285"/>
              <a:gd name="connsiteY3136" fmla="*/ 1474000 h 1624990"/>
              <a:gd name="connsiteX3137" fmla="*/ 4695179 w 4999285"/>
              <a:gd name="connsiteY3137" fmla="*/ 1471056 h 1624990"/>
              <a:gd name="connsiteX3138" fmla="*/ 4711848 w 4999285"/>
              <a:gd name="connsiteY3138" fmla="*/ 1482963 h 1624990"/>
              <a:gd name="connsiteX3139" fmla="*/ 4714739 w 4999285"/>
              <a:gd name="connsiteY3139" fmla="*/ 1497759 h 1624990"/>
              <a:gd name="connsiteX3140" fmla="*/ 4707086 w 4999285"/>
              <a:gd name="connsiteY3140" fmla="*/ 1490106 h 1624990"/>
              <a:gd name="connsiteX3141" fmla="*/ 4697561 w 4999285"/>
              <a:gd name="connsiteY3141" fmla="*/ 1482963 h 1624990"/>
              <a:gd name="connsiteX3142" fmla="*/ 4699942 w 4999285"/>
              <a:gd name="connsiteY3142" fmla="*/ 1480581 h 1624990"/>
              <a:gd name="connsiteX3143" fmla="*/ 4695179 w 4999285"/>
              <a:gd name="connsiteY3143" fmla="*/ 1471056 h 1624990"/>
              <a:gd name="connsiteX3144" fmla="*/ 4920398 w 4999285"/>
              <a:gd name="connsiteY3144" fmla="*/ 1470383 h 1624990"/>
              <a:gd name="connsiteX3145" fmla="*/ 4919017 w 4999285"/>
              <a:gd name="connsiteY3145" fmla="*/ 1475819 h 1624990"/>
              <a:gd name="connsiteX3146" fmla="*/ 4915614 w 4999285"/>
              <a:gd name="connsiteY3146" fmla="*/ 1473777 h 1624990"/>
              <a:gd name="connsiteX3147" fmla="*/ 2092109 w 4999285"/>
              <a:gd name="connsiteY3147" fmla="*/ 1470169 h 1624990"/>
              <a:gd name="connsiteX3148" fmla="*/ 2140892 w 4999285"/>
              <a:gd name="connsiteY3148" fmla="*/ 1475119 h 1624990"/>
              <a:gd name="connsiteX3149" fmla="*/ 2141402 w 4999285"/>
              <a:gd name="connsiteY3149" fmla="*/ 1476651 h 1624990"/>
              <a:gd name="connsiteX3150" fmla="*/ 2131367 w 4999285"/>
              <a:gd name="connsiteY3150" fmla="*/ 1475119 h 1624990"/>
              <a:gd name="connsiteX3151" fmla="*/ 2117462 w 4999285"/>
              <a:gd name="connsiteY3151" fmla="*/ 1476102 h 1624990"/>
              <a:gd name="connsiteX3152" fmla="*/ 2093267 w 4999285"/>
              <a:gd name="connsiteY3152" fmla="*/ 1471944 h 1624990"/>
              <a:gd name="connsiteX3153" fmla="*/ 2092109 w 4999285"/>
              <a:gd name="connsiteY3153" fmla="*/ 1470169 h 1624990"/>
              <a:gd name="connsiteX3154" fmla="*/ 4366567 w 4999285"/>
              <a:gd name="connsiteY3154" fmla="*/ 1469469 h 1624990"/>
              <a:gd name="connsiteX3155" fmla="*/ 4375997 w 4999285"/>
              <a:gd name="connsiteY3155" fmla="*/ 1488674 h 1624990"/>
              <a:gd name="connsiteX3156" fmla="*/ 4379041 w 4999285"/>
              <a:gd name="connsiteY3156" fmla="*/ 1492413 h 1624990"/>
              <a:gd name="connsiteX3157" fmla="*/ 4356028 w 4999285"/>
              <a:gd name="connsiteY3157" fmla="*/ 1491756 h 1624990"/>
              <a:gd name="connsiteX3158" fmla="*/ 4358481 w 4999285"/>
              <a:gd name="connsiteY3158" fmla="*/ 1488114 h 1624990"/>
              <a:gd name="connsiteX3159" fmla="*/ 4366567 w 4999285"/>
              <a:gd name="connsiteY3159" fmla="*/ 1469469 h 1624990"/>
              <a:gd name="connsiteX3160" fmla="*/ 1373908 w 4999285"/>
              <a:gd name="connsiteY3160" fmla="*/ 1469267 h 1624990"/>
              <a:gd name="connsiteX3161" fmla="*/ 1403814 w 4999285"/>
              <a:gd name="connsiteY3161" fmla="*/ 1472142 h 1624990"/>
              <a:gd name="connsiteX3162" fmla="*/ 1391592 w 4999285"/>
              <a:gd name="connsiteY3162" fmla="*/ 1478294 h 1624990"/>
              <a:gd name="connsiteX3163" fmla="*/ 1382348 w 4999285"/>
              <a:gd name="connsiteY3163" fmla="*/ 1472341 h 1624990"/>
              <a:gd name="connsiteX3164" fmla="*/ 4920731 w 4999285"/>
              <a:gd name="connsiteY3164" fmla="*/ 1469070 h 1624990"/>
              <a:gd name="connsiteX3165" fmla="*/ 4920831 w 4999285"/>
              <a:gd name="connsiteY3165" fmla="*/ 1470076 h 1624990"/>
              <a:gd name="connsiteX3166" fmla="*/ 4920398 w 4999285"/>
              <a:gd name="connsiteY3166" fmla="*/ 1470383 h 1624990"/>
              <a:gd name="connsiteX3167" fmla="*/ 1439217 w 4999285"/>
              <a:gd name="connsiteY3167" fmla="*/ 1468769 h 1624990"/>
              <a:gd name="connsiteX3168" fmla="*/ 1440953 w 4999285"/>
              <a:gd name="connsiteY3168" fmla="*/ 1475713 h 1624990"/>
              <a:gd name="connsiteX3169" fmla="*/ 1430332 w 4999285"/>
              <a:gd name="connsiteY3169" fmla="*/ 1474692 h 1624990"/>
              <a:gd name="connsiteX3170" fmla="*/ 1372542 w 4999285"/>
              <a:gd name="connsiteY3170" fmla="*/ 1468769 h 1624990"/>
              <a:gd name="connsiteX3171" fmla="*/ 1373908 w 4999285"/>
              <a:gd name="connsiteY3171" fmla="*/ 1469267 h 1624990"/>
              <a:gd name="connsiteX3172" fmla="*/ 1371829 w 4999285"/>
              <a:gd name="connsiteY3172" fmla="*/ 1469067 h 1624990"/>
              <a:gd name="connsiteX3173" fmla="*/ 4907231 w 4999285"/>
              <a:gd name="connsiteY3173" fmla="*/ 1468747 h 1624990"/>
              <a:gd name="connsiteX3174" fmla="*/ 4907292 w 4999285"/>
              <a:gd name="connsiteY3174" fmla="*/ 1468784 h 1624990"/>
              <a:gd name="connsiteX3175" fmla="*/ 4909123 w 4999285"/>
              <a:gd name="connsiteY3175" fmla="*/ 1472527 h 1624990"/>
              <a:gd name="connsiteX3176" fmla="*/ 4911258 w 4999285"/>
              <a:gd name="connsiteY3176" fmla="*/ 1476868 h 1624990"/>
              <a:gd name="connsiteX3177" fmla="*/ 4909930 w 4999285"/>
              <a:gd name="connsiteY3177" fmla="*/ 1477810 h 1624990"/>
              <a:gd name="connsiteX3178" fmla="*/ 4911091 w 4999285"/>
              <a:gd name="connsiteY3178" fmla="*/ 1477476 h 1624990"/>
              <a:gd name="connsiteX3179" fmla="*/ 4909499 w 4999285"/>
              <a:gd name="connsiteY3179" fmla="*/ 1480313 h 1624990"/>
              <a:gd name="connsiteX3180" fmla="*/ 4908733 w 4999285"/>
              <a:gd name="connsiteY3180" fmla="*/ 1474407 h 1624990"/>
              <a:gd name="connsiteX3181" fmla="*/ 499034 w 4999285"/>
              <a:gd name="connsiteY3181" fmla="*/ 1468379 h 1624990"/>
              <a:gd name="connsiteX3182" fmla="*/ 508464 w 4999285"/>
              <a:gd name="connsiteY3182" fmla="*/ 1487584 h 1624990"/>
              <a:gd name="connsiteX3183" fmla="*/ 511508 w 4999285"/>
              <a:gd name="connsiteY3183" fmla="*/ 1491323 h 1624990"/>
              <a:gd name="connsiteX3184" fmla="*/ 488495 w 4999285"/>
              <a:gd name="connsiteY3184" fmla="*/ 1490666 h 1624990"/>
              <a:gd name="connsiteX3185" fmla="*/ 490948 w 4999285"/>
              <a:gd name="connsiteY3185" fmla="*/ 1487024 h 1624990"/>
              <a:gd name="connsiteX3186" fmla="*/ 499034 w 4999285"/>
              <a:gd name="connsiteY3186" fmla="*/ 1468379 h 1624990"/>
              <a:gd name="connsiteX3187" fmla="*/ 4104601 w 4999285"/>
              <a:gd name="connsiteY3187" fmla="*/ 1468263 h 1624990"/>
              <a:gd name="connsiteX3188" fmla="*/ 4111263 w 4999285"/>
              <a:gd name="connsiteY3188" fmla="*/ 1469593 h 1624990"/>
              <a:gd name="connsiteX3189" fmla="*/ 4128442 w 4999285"/>
              <a:gd name="connsiteY3189" fmla="*/ 1472644 h 1624990"/>
              <a:gd name="connsiteX3190" fmla="*/ 4119536 w 4999285"/>
              <a:gd name="connsiteY3190" fmla="*/ 1481550 h 1624990"/>
              <a:gd name="connsiteX3191" fmla="*/ 4116141 w 4999285"/>
              <a:gd name="connsiteY3191" fmla="*/ 1480918 h 1624990"/>
              <a:gd name="connsiteX3192" fmla="*/ 4092328 w 4999285"/>
              <a:gd name="connsiteY3192" fmla="*/ 1471873 h 1624990"/>
              <a:gd name="connsiteX3193" fmla="*/ 2824157 w 4999285"/>
              <a:gd name="connsiteY3193" fmla="*/ 1467837 h 1624990"/>
              <a:gd name="connsiteX3194" fmla="*/ 2825504 w 4999285"/>
              <a:gd name="connsiteY3194" fmla="*/ 1468348 h 1624990"/>
              <a:gd name="connsiteX3195" fmla="*/ 2747317 w 4999285"/>
              <a:gd name="connsiteY3195" fmla="*/ 1491344 h 1624990"/>
              <a:gd name="connsiteX3196" fmla="*/ 2706042 w 4999285"/>
              <a:gd name="connsiteY3196" fmla="*/ 1500869 h 1624990"/>
              <a:gd name="connsiteX3197" fmla="*/ 2699575 w 4999285"/>
              <a:gd name="connsiteY3197" fmla="*/ 1507408 h 1624990"/>
              <a:gd name="connsiteX3198" fmla="*/ 2699635 w 4999285"/>
              <a:gd name="connsiteY3198" fmla="*/ 1510569 h 1624990"/>
              <a:gd name="connsiteX3199" fmla="*/ 2687071 w 4999285"/>
              <a:gd name="connsiteY3199" fmla="*/ 1510799 h 1624990"/>
              <a:gd name="connsiteX3200" fmla="*/ 2686782 w 4999285"/>
              <a:gd name="connsiteY3200" fmla="*/ 1504295 h 1624990"/>
              <a:gd name="connsiteX3201" fmla="*/ 2686885 w 4999285"/>
              <a:gd name="connsiteY3201" fmla="*/ 1494796 h 1624990"/>
              <a:gd name="connsiteX3202" fmla="*/ 2691892 w 4999285"/>
              <a:gd name="connsiteY3202" fmla="*/ 1496297 h 1624990"/>
              <a:gd name="connsiteX3203" fmla="*/ 2709217 w 4999285"/>
              <a:gd name="connsiteY3203" fmla="*/ 1484994 h 1624990"/>
              <a:gd name="connsiteX3204" fmla="*/ 2707778 w 4999285"/>
              <a:gd name="connsiteY3204" fmla="*/ 1479238 h 1624990"/>
              <a:gd name="connsiteX3205" fmla="*/ 2734617 w 4999285"/>
              <a:gd name="connsiteY3205" fmla="*/ 1481819 h 1624990"/>
              <a:gd name="connsiteX3206" fmla="*/ 2794942 w 4999285"/>
              <a:gd name="connsiteY3206" fmla="*/ 1475469 h 1624990"/>
              <a:gd name="connsiteX3207" fmla="*/ 3099742 w 4999285"/>
              <a:gd name="connsiteY3207" fmla="*/ 1465944 h 1624990"/>
              <a:gd name="connsiteX3208" fmla="*/ 3109172 w 4999285"/>
              <a:gd name="connsiteY3208" fmla="*/ 1485149 h 1624990"/>
              <a:gd name="connsiteX3209" fmla="*/ 3112216 w 4999285"/>
              <a:gd name="connsiteY3209" fmla="*/ 1488888 h 1624990"/>
              <a:gd name="connsiteX3210" fmla="*/ 3089203 w 4999285"/>
              <a:gd name="connsiteY3210" fmla="*/ 1488231 h 1624990"/>
              <a:gd name="connsiteX3211" fmla="*/ 3091656 w 4999285"/>
              <a:gd name="connsiteY3211" fmla="*/ 1484589 h 1624990"/>
              <a:gd name="connsiteX3212" fmla="*/ 3099742 w 4999285"/>
              <a:gd name="connsiteY3212" fmla="*/ 1465944 h 1624990"/>
              <a:gd name="connsiteX3213" fmla="*/ 2838060 w 4999285"/>
              <a:gd name="connsiteY3213" fmla="*/ 1464655 h 1624990"/>
              <a:gd name="connsiteX3214" fmla="*/ 2861617 w 4999285"/>
              <a:gd name="connsiteY3214" fmla="*/ 1469119 h 1624990"/>
              <a:gd name="connsiteX3215" fmla="*/ 2852711 w 4999285"/>
              <a:gd name="connsiteY3215" fmla="*/ 1478025 h 1624990"/>
              <a:gd name="connsiteX3216" fmla="*/ 2849316 w 4999285"/>
              <a:gd name="connsiteY3216" fmla="*/ 1477393 h 1624990"/>
              <a:gd name="connsiteX3217" fmla="*/ 2825504 w 4999285"/>
              <a:gd name="connsiteY3217" fmla="*/ 1468348 h 1624990"/>
              <a:gd name="connsiteX3218" fmla="*/ 1557332 w 4999285"/>
              <a:gd name="connsiteY3218" fmla="*/ 1464312 h 1624990"/>
              <a:gd name="connsiteX3219" fmla="*/ 1558679 w 4999285"/>
              <a:gd name="connsiteY3219" fmla="*/ 1464823 h 1624990"/>
              <a:gd name="connsiteX3220" fmla="*/ 1480492 w 4999285"/>
              <a:gd name="connsiteY3220" fmla="*/ 1487819 h 1624990"/>
              <a:gd name="connsiteX3221" fmla="*/ 1439217 w 4999285"/>
              <a:gd name="connsiteY3221" fmla="*/ 1497344 h 1624990"/>
              <a:gd name="connsiteX3222" fmla="*/ 1432750 w 4999285"/>
              <a:gd name="connsiteY3222" fmla="*/ 1503883 h 1624990"/>
              <a:gd name="connsiteX3223" fmla="*/ 1432810 w 4999285"/>
              <a:gd name="connsiteY3223" fmla="*/ 1507044 h 1624990"/>
              <a:gd name="connsiteX3224" fmla="*/ 1420246 w 4999285"/>
              <a:gd name="connsiteY3224" fmla="*/ 1507274 h 1624990"/>
              <a:gd name="connsiteX3225" fmla="*/ 1419957 w 4999285"/>
              <a:gd name="connsiteY3225" fmla="*/ 1500770 h 1624990"/>
              <a:gd name="connsiteX3226" fmla="*/ 1420060 w 4999285"/>
              <a:gd name="connsiteY3226" fmla="*/ 1491271 h 1624990"/>
              <a:gd name="connsiteX3227" fmla="*/ 1425067 w 4999285"/>
              <a:gd name="connsiteY3227" fmla="*/ 1492772 h 1624990"/>
              <a:gd name="connsiteX3228" fmla="*/ 1442392 w 4999285"/>
              <a:gd name="connsiteY3228" fmla="*/ 1481469 h 1624990"/>
              <a:gd name="connsiteX3229" fmla="*/ 1440953 w 4999285"/>
              <a:gd name="connsiteY3229" fmla="*/ 1475713 h 1624990"/>
              <a:gd name="connsiteX3230" fmla="*/ 1467792 w 4999285"/>
              <a:gd name="connsiteY3230" fmla="*/ 1478294 h 1624990"/>
              <a:gd name="connsiteX3231" fmla="*/ 1528117 w 4999285"/>
              <a:gd name="connsiteY3231" fmla="*/ 1471944 h 1624990"/>
              <a:gd name="connsiteX3232" fmla="*/ 4076905 w 4999285"/>
              <a:gd name="connsiteY3232" fmla="*/ 1463492 h 1624990"/>
              <a:gd name="connsiteX3233" fmla="*/ 4091098 w 4999285"/>
              <a:gd name="connsiteY3233" fmla="*/ 1465567 h 1624990"/>
              <a:gd name="connsiteX3234" fmla="*/ 4103734 w 4999285"/>
              <a:gd name="connsiteY3234" fmla="*/ 1468090 h 1624990"/>
              <a:gd name="connsiteX3235" fmla="*/ 4091427 w 4999285"/>
              <a:gd name="connsiteY3235" fmla="*/ 1471530 h 1624990"/>
              <a:gd name="connsiteX3236" fmla="*/ 4077642 w 4999285"/>
              <a:gd name="connsiteY3236" fmla="*/ 1466294 h 1624990"/>
              <a:gd name="connsiteX3237" fmla="*/ 4076905 w 4999285"/>
              <a:gd name="connsiteY3237" fmla="*/ 1463492 h 1624990"/>
              <a:gd name="connsiteX3238" fmla="*/ 3826817 w 4999285"/>
              <a:gd name="connsiteY3238" fmla="*/ 1463119 h 1624990"/>
              <a:gd name="connsiteX3239" fmla="*/ 3836342 w 4999285"/>
              <a:gd name="connsiteY3239" fmla="*/ 1469469 h 1624990"/>
              <a:gd name="connsiteX3240" fmla="*/ 3905479 w 4999285"/>
              <a:gd name="connsiteY3240" fmla="*/ 1476117 h 1624990"/>
              <a:gd name="connsiteX3241" fmla="*/ 3897866 w 4999285"/>
              <a:gd name="connsiteY3241" fmla="*/ 1479298 h 1624990"/>
              <a:gd name="connsiteX3242" fmla="*/ 3890317 w 4999285"/>
              <a:gd name="connsiteY3242" fmla="*/ 1485344 h 1624990"/>
              <a:gd name="connsiteX3243" fmla="*/ 3877660 w 4999285"/>
              <a:gd name="connsiteY3243" fmla="*/ 1494385 h 1624990"/>
              <a:gd name="connsiteX3244" fmla="*/ 3857007 w 4999285"/>
              <a:gd name="connsiteY3244" fmla="*/ 1491189 h 1624990"/>
              <a:gd name="connsiteX3245" fmla="*/ 3836342 w 4999285"/>
              <a:gd name="connsiteY3245" fmla="*/ 1475819 h 1624990"/>
              <a:gd name="connsiteX3246" fmla="*/ 3826817 w 4999285"/>
              <a:gd name="connsiteY3246" fmla="*/ 1463119 h 1624990"/>
              <a:gd name="connsiteX3247" fmla="*/ 3528367 w 4999285"/>
              <a:gd name="connsiteY3247" fmla="*/ 1463119 h 1624990"/>
              <a:gd name="connsiteX3248" fmla="*/ 3534717 w 4999285"/>
              <a:gd name="connsiteY3248" fmla="*/ 1485344 h 1624990"/>
              <a:gd name="connsiteX3249" fmla="*/ 3534749 w 4999285"/>
              <a:gd name="connsiteY3249" fmla="*/ 1488756 h 1624990"/>
              <a:gd name="connsiteX3250" fmla="*/ 3504813 w 4999285"/>
              <a:gd name="connsiteY3250" fmla="*/ 1489505 h 1624990"/>
              <a:gd name="connsiteX3251" fmla="*/ 3506542 w 4999285"/>
              <a:gd name="connsiteY3251" fmla="*/ 1488109 h 1624990"/>
              <a:gd name="connsiteX3252" fmla="*/ 3528367 w 4999285"/>
              <a:gd name="connsiteY3252" fmla="*/ 1463119 h 1624990"/>
              <a:gd name="connsiteX3253" fmla="*/ 1832917 w 4999285"/>
              <a:gd name="connsiteY3253" fmla="*/ 1462419 h 1624990"/>
              <a:gd name="connsiteX3254" fmla="*/ 1842347 w 4999285"/>
              <a:gd name="connsiteY3254" fmla="*/ 1481624 h 1624990"/>
              <a:gd name="connsiteX3255" fmla="*/ 1845391 w 4999285"/>
              <a:gd name="connsiteY3255" fmla="*/ 1485363 h 1624990"/>
              <a:gd name="connsiteX3256" fmla="*/ 1822378 w 4999285"/>
              <a:gd name="connsiteY3256" fmla="*/ 1484706 h 1624990"/>
              <a:gd name="connsiteX3257" fmla="*/ 1824831 w 4999285"/>
              <a:gd name="connsiteY3257" fmla="*/ 1481064 h 1624990"/>
              <a:gd name="connsiteX3258" fmla="*/ 1832917 w 4999285"/>
              <a:gd name="connsiteY3258" fmla="*/ 1462419 h 1624990"/>
              <a:gd name="connsiteX3259" fmla="*/ 4123864 w 4999285"/>
              <a:gd name="connsiteY3259" fmla="*/ 1462296 h 1624990"/>
              <a:gd name="connsiteX3260" fmla="*/ 4122092 w 4999285"/>
              <a:gd name="connsiteY3260" fmla="*/ 1463119 h 1624990"/>
              <a:gd name="connsiteX3261" fmla="*/ 4104601 w 4999285"/>
              <a:gd name="connsiteY3261" fmla="*/ 1468263 h 1624990"/>
              <a:gd name="connsiteX3262" fmla="*/ 4103734 w 4999285"/>
              <a:gd name="connsiteY3262" fmla="*/ 1468090 h 1624990"/>
              <a:gd name="connsiteX3263" fmla="*/ 4106995 w 4999285"/>
              <a:gd name="connsiteY3263" fmla="*/ 1467178 h 1624990"/>
              <a:gd name="connsiteX3264" fmla="*/ 4123864 w 4999285"/>
              <a:gd name="connsiteY3264" fmla="*/ 1462296 h 1624990"/>
              <a:gd name="connsiteX3265" fmla="*/ 4417630 w 4999285"/>
              <a:gd name="connsiteY3265" fmla="*/ 1462162 h 1624990"/>
              <a:gd name="connsiteX3266" fmla="*/ 4436417 w 4999285"/>
              <a:gd name="connsiteY3266" fmla="*/ 1463119 h 1624990"/>
              <a:gd name="connsiteX3267" fmla="*/ 4506267 w 4999285"/>
              <a:gd name="connsiteY3267" fmla="*/ 1485344 h 1624990"/>
              <a:gd name="connsiteX3268" fmla="*/ 4494432 w 4999285"/>
              <a:gd name="connsiteY3268" fmla="*/ 1493884 h 1624990"/>
              <a:gd name="connsiteX3269" fmla="*/ 4477481 w 4999285"/>
              <a:gd name="connsiteY3269" fmla="*/ 1492966 h 1624990"/>
              <a:gd name="connsiteX3270" fmla="*/ 4475365 w 4999285"/>
              <a:gd name="connsiteY3270" fmla="*/ 1492695 h 1624990"/>
              <a:gd name="connsiteX3271" fmla="*/ 4471342 w 4999285"/>
              <a:gd name="connsiteY3271" fmla="*/ 1485344 h 1624990"/>
              <a:gd name="connsiteX3272" fmla="*/ 4449117 w 4999285"/>
              <a:gd name="connsiteY3272" fmla="*/ 1482169 h 1624990"/>
              <a:gd name="connsiteX3273" fmla="*/ 4432268 w 4999285"/>
              <a:gd name="connsiteY3273" fmla="*/ 1483415 h 1624990"/>
              <a:gd name="connsiteX3274" fmla="*/ 4428756 w 4999285"/>
              <a:gd name="connsiteY3274" fmla="*/ 1484618 h 1624990"/>
              <a:gd name="connsiteX3275" fmla="*/ 4421677 w 4999285"/>
              <a:gd name="connsiteY3275" fmla="*/ 1482647 h 1624990"/>
              <a:gd name="connsiteX3276" fmla="*/ 4407842 w 4999285"/>
              <a:gd name="connsiteY3276" fmla="*/ 1469469 h 1624990"/>
              <a:gd name="connsiteX3277" fmla="*/ 4417630 w 4999285"/>
              <a:gd name="connsiteY3277" fmla="*/ 1462162 h 1624990"/>
              <a:gd name="connsiteX3278" fmla="*/ 1571235 w 4999285"/>
              <a:gd name="connsiteY3278" fmla="*/ 1461130 h 1624990"/>
              <a:gd name="connsiteX3279" fmla="*/ 1594792 w 4999285"/>
              <a:gd name="connsiteY3279" fmla="*/ 1465594 h 1624990"/>
              <a:gd name="connsiteX3280" fmla="*/ 1585886 w 4999285"/>
              <a:gd name="connsiteY3280" fmla="*/ 1474500 h 1624990"/>
              <a:gd name="connsiteX3281" fmla="*/ 1582491 w 4999285"/>
              <a:gd name="connsiteY3281" fmla="*/ 1473868 h 1624990"/>
              <a:gd name="connsiteX3282" fmla="*/ 1558679 w 4999285"/>
              <a:gd name="connsiteY3282" fmla="*/ 1464823 h 1624990"/>
              <a:gd name="connsiteX3283" fmla="*/ 550097 w 4999285"/>
              <a:gd name="connsiteY3283" fmla="*/ 1461072 h 1624990"/>
              <a:gd name="connsiteX3284" fmla="*/ 568884 w 4999285"/>
              <a:gd name="connsiteY3284" fmla="*/ 1462029 h 1624990"/>
              <a:gd name="connsiteX3285" fmla="*/ 604123 w 4999285"/>
              <a:gd name="connsiteY3285" fmla="*/ 1471823 h 1624990"/>
              <a:gd name="connsiteX3286" fmla="*/ 627775 w 4999285"/>
              <a:gd name="connsiteY3286" fmla="*/ 1480318 h 1624990"/>
              <a:gd name="connsiteX3287" fmla="*/ 629592 w 4999285"/>
              <a:gd name="connsiteY3287" fmla="*/ 1478294 h 1624990"/>
              <a:gd name="connsiteX3288" fmla="*/ 646849 w 4999285"/>
              <a:gd name="connsiteY3288" fmla="*/ 1487881 h 1624990"/>
              <a:gd name="connsiteX3289" fmla="*/ 633787 w 4999285"/>
              <a:gd name="connsiteY3289" fmla="*/ 1487824 h 1624990"/>
              <a:gd name="connsiteX3290" fmla="*/ 626899 w 4999285"/>
              <a:gd name="connsiteY3290" fmla="*/ 1492794 h 1624990"/>
              <a:gd name="connsiteX3291" fmla="*/ 623961 w 4999285"/>
              <a:gd name="connsiteY3291" fmla="*/ 1492635 h 1624990"/>
              <a:gd name="connsiteX3292" fmla="*/ 618641 w 4999285"/>
              <a:gd name="connsiteY3292" fmla="*/ 1495544 h 1624990"/>
              <a:gd name="connsiteX3293" fmla="*/ 619025 w 4999285"/>
              <a:gd name="connsiteY3293" fmla="*/ 1495576 h 1624990"/>
              <a:gd name="connsiteX3294" fmla="*/ 618518 w 4999285"/>
              <a:gd name="connsiteY3294" fmla="*/ 1495611 h 1624990"/>
              <a:gd name="connsiteX3295" fmla="*/ 616124 w 4999285"/>
              <a:gd name="connsiteY3295" fmla="*/ 1496920 h 1624990"/>
              <a:gd name="connsiteX3296" fmla="*/ 612925 w 4999285"/>
              <a:gd name="connsiteY3296" fmla="*/ 1499606 h 1624990"/>
              <a:gd name="connsiteX3297" fmla="*/ 613334 w 4999285"/>
              <a:gd name="connsiteY3297" fmla="*/ 1500129 h 1624990"/>
              <a:gd name="connsiteX3298" fmla="*/ 617139 w 4999285"/>
              <a:gd name="connsiteY3298" fmla="*/ 1499836 h 1624990"/>
              <a:gd name="connsiteX3299" fmla="*/ 612080 w 4999285"/>
              <a:gd name="connsiteY3299" fmla="*/ 1503487 h 1624990"/>
              <a:gd name="connsiteX3300" fmla="*/ 609419 w 4999285"/>
              <a:gd name="connsiteY3300" fmla="*/ 1503414 h 1624990"/>
              <a:gd name="connsiteX3301" fmla="*/ 609923 w 4999285"/>
              <a:gd name="connsiteY3301" fmla="*/ 1502126 h 1624990"/>
              <a:gd name="connsiteX3302" fmla="*/ 608421 w 4999285"/>
              <a:gd name="connsiteY3302" fmla="*/ 1503387 h 1624990"/>
              <a:gd name="connsiteX3303" fmla="*/ 609419 w 4999285"/>
              <a:gd name="connsiteY3303" fmla="*/ 1503414 h 1624990"/>
              <a:gd name="connsiteX3304" fmla="*/ 608121 w 4999285"/>
              <a:gd name="connsiteY3304" fmla="*/ 1506730 h 1624990"/>
              <a:gd name="connsiteX3305" fmla="*/ 611364 w 4999285"/>
              <a:gd name="connsiteY3305" fmla="*/ 1504003 h 1624990"/>
              <a:gd name="connsiteX3306" fmla="*/ 612080 w 4999285"/>
              <a:gd name="connsiteY3306" fmla="*/ 1503487 h 1624990"/>
              <a:gd name="connsiteX3307" fmla="*/ 670816 w 4999285"/>
              <a:gd name="connsiteY3307" fmla="*/ 1505096 h 1624990"/>
              <a:gd name="connsiteX3308" fmla="*/ 681677 w 4999285"/>
              <a:gd name="connsiteY3308" fmla="*/ 1510646 h 1624990"/>
              <a:gd name="connsiteX3309" fmla="*/ 721284 w 4999285"/>
              <a:gd name="connsiteY3309" fmla="*/ 1506479 h 1624990"/>
              <a:gd name="connsiteX3310" fmla="*/ 670816 w 4999285"/>
              <a:gd name="connsiteY3310" fmla="*/ 1505096 h 1624990"/>
              <a:gd name="connsiteX3311" fmla="*/ 667309 w 4999285"/>
              <a:gd name="connsiteY3311" fmla="*/ 1503304 h 1624990"/>
              <a:gd name="connsiteX3312" fmla="*/ 667939 w 4999285"/>
              <a:gd name="connsiteY3312" fmla="*/ 1501498 h 1624990"/>
              <a:gd name="connsiteX3313" fmla="*/ 659361 w 4999285"/>
              <a:gd name="connsiteY3313" fmla="*/ 1495065 h 1624990"/>
              <a:gd name="connsiteX3314" fmla="*/ 654609 w 4999285"/>
              <a:gd name="connsiteY3314" fmla="*/ 1496954 h 1624990"/>
              <a:gd name="connsiteX3315" fmla="*/ 617139 w 4999285"/>
              <a:gd name="connsiteY3315" fmla="*/ 1499836 h 1624990"/>
              <a:gd name="connsiteX3316" fmla="*/ 622627 w 4999285"/>
              <a:gd name="connsiteY3316" fmla="*/ 1495876 h 1624990"/>
              <a:gd name="connsiteX3317" fmla="*/ 635559 w 4999285"/>
              <a:gd name="connsiteY3317" fmla="*/ 1496954 h 1624990"/>
              <a:gd name="connsiteX3318" fmla="*/ 658784 w 4999285"/>
              <a:gd name="connsiteY3318" fmla="*/ 1494632 h 1624990"/>
              <a:gd name="connsiteX3319" fmla="*/ 658167 w 4999285"/>
              <a:gd name="connsiteY3319" fmla="*/ 1494169 h 1624990"/>
              <a:gd name="connsiteX3320" fmla="*/ 646849 w 4999285"/>
              <a:gd name="connsiteY3320" fmla="*/ 1487881 h 1624990"/>
              <a:gd name="connsiteX3321" fmla="*/ 651703 w 4999285"/>
              <a:gd name="connsiteY3321" fmla="*/ 1487903 h 1624990"/>
              <a:gd name="connsiteX3322" fmla="*/ 669967 w 4999285"/>
              <a:gd name="connsiteY3322" fmla="*/ 1490849 h 1624990"/>
              <a:gd name="connsiteX3323" fmla="*/ 684621 w 4999285"/>
              <a:gd name="connsiteY3323" fmla="*/ 1485023 h 1624990"/>
              <a:gd name="connsiteX3324" fmla="*/ 714934 w 4999285"/>
              <a:gd name="connsiteY3324" fmla="*/ 1477904 h 1624990"/>
              <a:gd name="connsiteX3325" fmla="*/ 716872 w 4999285"/>
              <a:gd name="connsiteY3325" fmla="*/ 1483562 h 1624990"/>
              <a:gd name="connsiteX3326" fmla="*/ 717150 w 4999285"/>
              <a:gd name="connsiteY3326" fmla="*/ 1484591 h 1624990"/>
              <a:gd name="connsiteX3327" fmla="*/ 731192 w 4999285"/>
              <a:gd name="connsiteY3327" fmla="*/ 1484644 h 1624990"/>
              <a:gd name="connsiteX3328" fmla="*/ 717743 w 4999285"/>
              <a:gd name="connsiteY3328" fmla="*/ 1486779 h 1624990"/>
              <a:gd name="connsiteX3329" fmla="*/ 718109 w 4999285"/>
              <a:gd name="connsiteY3329" fmla="*/ 1488129 h 1624990"/>
              <a:gd name="connsiteX3330" fmla="*/ 705801 w 4999285"/>
              <a:gd name="connsiteY3330" fmla="*/ 1489531 h 1624990"/>
              <a:gd name="connsiteX3331" fmla="*/ 692228 w 4999285"/>
              <a:gd name="connsiteY3331" fmla="*/ 1497356 h 1624990"/>
              <a:gd name="connsiteX3332" fmla="*/ 718109 w 4999285"/>
              <a:gd name="connsiteY3332" fmla="*/ 1500129 h 1624990"/>
              <a:gd name="connsiteX3333" fmla="*/ 721888 w 4999285"/>
              <a:gd name="connsiteY3333" fmla="*/ 1501209 h 1624990"/>
              <a:gd name="connsiteX3334" fmla="*/ 725171 w 4999285"/>
              <a:gd name="connsiteY3334" fmla="*/ 1511408 h 1624990"/>
              <a:gd name="connsiteX3335" fmla="*/ 730809 w 4999285"/>
              <a:gd name="connsiteY3335" fmla="*/ 1522354 h 1624990"/>
              <a:gd name="connsiteX3336" fmla="*/ 740705 w 4999285"/>
              <a:gd name="connsiteY3336" fmla="*/ 1527582 h 1624990"/>
              <a:gd name="connsiteX3337" fmla="*/ 749182 w 4999285"/>
              <a:gd name="connsiteY3337" fmla="*/ 1525977 h 1624990"/>
              <a:gd name="connsiteX3338" fmla="*/ 766529 w 4999285"/>
              <a:gd name="connsiteY3338" fmla="*/ 1529305 h 1624990"/>
              <a:gd name="connsiteX3339" fmla="*/ 744689 w 4999285"/>
              <a:gd name="connsiteY3339" fmla="*/ 1529686 h 1624990"/>
              <a:gd name="connsiteX3340" fmla="*/ 748380 w 4999285"/>
              <a:gd name="connsiteY3340" fmla="*/ 1531636 h 1624990"/>
              <a:gd name="connsiteX3341" fmla="*/ 759650 w 4999285"/>
              <a:gd name="connsiteY3341" fmla="*/ 1534353 h 1624990"/>
              <a:gd name="connsiteX3342" fmla="*/ 736056 w 4999285"/>
              <a:gd name="connsiteY3342" fmla="*/ 1533915 h 1624990"/>
              <a:gd name="connsiteX3343" fmla="*/ 715838 w 4999285"/>
              <a:gd name="connsiteY3343" fmla="*/ 1533561 h 1624990"/>
              <a:gd name="connsiteX3344" fmla="*/ 699854 w 4999285"/>
              <a:gd name="connsiteY3344" fmla="*/ 1542005 h 1624990"/>
              <a:gd name="connsiteX3345" fmla="*/ 694216 w 4999285"/>
              <a:gd name="connsiteY3345" fmla="*/ 1552951 h 1624990"/>
              <a:gd name="connsiteX3346" fmla="*/ 691801 w 4999285"/>
              <a:gd name="connsiteY3346" fmla="*/ 1560454 h 1624990"/>
              <a:gd name="connsiteX3347" fmla="*/ 699258 w 4999285"/>
              <a:gd name="connsiteY3347" fmla="*/ 1560772 h 1624990"/>
              <a:gd name="connsiteX3348" fmla="*/ 709379 w 4999285"/>
              <a:gd name="connsiteY3348" fmla="*/ 1557880 h 1624990"/>
              <a:gd name="connsiteX3349" fmla="*/ 721825 w 4999285"/>
              <a:gd name="connsiteY3349" fmla="*/ 1550212 h 1624990"/>
              <a:gd name="connsiteX3350" fmla="*/ 729113 w 4999285"/>
              <a:gd name="connsiteY3350" fmla="*/ 1547381 h 1624990"/>
              <a:gd name="connsiteX3351" fmla="*/ 728811 w 4999285"/>
              <a:gd name="connsiteY3351" fmla="*/ 1545570 h 1624990"/>
              <a:gd name="connsiteX3352" fmla="*/ 751036 w 4999285"/>
              <a:gd name="connsiteY3352" fmla="*/ 1548745 h 1624990"/>
              <a:gd name="connsiteX3353" fmla="*/ 756412 w 4999285"/>
              <a:gd name="connsiteY3353" fmla="*/ 1550896 h 1624990"/>
              <a:gd name="connsiteX3354" fmla="*/ 754363 w 4999285"/>
              <a:gd name="connsiteY3354" fmla="*/ 1551301 h 1624990"/>
              <a:gd name="connsiteX3355" fmla="*/ 754944 w 4999285"/>
              <a:gd name="connsiteY3355" fmla="*/ 1551550 h 1624990"/>
              <a:gd name="connsiteX3356" fmla="*/ 757472 w 4999285"/>
              <a:gd name="connsiteY3356" fmla="*/ 1551320 h 1624990"/>
              <a:gd name="connsiteX3357" fmla="*/ 756412 w 4999285"/>
              <a:gd name="connsiteY3357" fmla="*/ 1550896 h 1624990"/>
              <a:gd name="connsiteX3358" fmla="*/ 760051 w 4999285"/>
              <a:gd name="connsiteY3358" fmla="*/ 1550177 h 1624990"/>
              <a:gd name="connsiteX3359" fmla="*/ 785552 w 4999285"/>
              <a:gd name="connsiteY3359" fmla="*/ 1548768 h 1624990"/>
              <a:gd name="connsiteX3360" fmla="*/ 786094 w 4999285"/>
              <a:gd name="connsiteY3360" fmla="*/ 1548718 h 1624990"/>
              <a:gd name="connsiteX3361" fmla="*/ 801836 w 4999285"/>
              <a:gd name="connsiteY3361" fmla="*/ 1545570 h 1624990"/>
              <a:gd name="connsiteX3362" fmla="*/ 808096 w 4999285"/>
              <a:gd name="connsiteY3362" fmla="*/ 1546092 h 1624990"/>
              <a:gd name="connsiteX3363" fmla="*/ 848478 w 4999285"/>
              <a:gd name="connsiteY3363" fmla="*/ 1540203 h 1624990"/>
              <a:gd name="connsiteX3364" fmla="*/ 849461 w 4999285"/>
              <a:gd name="connsiteY3364" fmla="*/ 1539220 h 1624990"/>
              <a:gd name="connsiteX3365" fmla="*/ 853846 w 4999285"/>
              <a:gd name="connsiteY3365" fmla="*/ 1539420 h 1624990"/>
              <a:gd name="connsiteX3366" fmla="*/ 910991 w 4999285"/>
              <a:gd name="connsiteY3366" fmla="*/ 1531086 h 1624990"/>
              <a:gd name="connsiteX3367" fmla="*/ 894322 w 4999285"/>
              <a:gd name="connsiteY3367" fmla="*/ 1535849 h 1624990"/>
              <a:gd name="connsiteX3368" fmla="*/ 875044 w 4999285"/>
              <a:gd name="connsiteY3368" fmla="*/ 1540385 h 1624990"/>
              <a:gd name="connsiteX3369" fmla="*/ 897195 w 4999285"/>
              <a:gd name="connsiteY3369" fmla="*/ 1541394 h 1624990"/>
              <a:gd name="connsiteX3370" fmla="*/ 944711 w 4999285"/>
              <a:gd name="connsiteY3370" fmla="*/ 1545570 h 1624990"/>
              <a:gd name="connsiteX3371" fmla="*/ 970225 w 4999285"/>
              <a:gd name="connsiteY3371" fmla="*/ 1552928 h 1624990"/>
              <a:gd name="connsiteX3372" fmla="*/ 979589 w 4999285"/>
              <a:gd name="connsiteY3372" fmla="*/ 1556082 h 1624990"/>
              <a:gd name="connsiteX3373" fmla="*/ 890736 w 4999285"/>
              <a:gd name="connsiteY3373" fmla="*/ 1555095 h 1624990"/>
              <a:gd name="connsiteX3374" fmla="*/ 878036 w 4999285"/>
              <a:gd name="connsiteY3374" fmla="*/ 1551920 h 1624990"/>
              <a:gd name="connsiteX3375" fmla="*/ 844248 w 4999285"/>
              <a:gd name="connsiteY3375" fmla="*/ 1549104 h 1624990"/>
              <a:gd name="connsiteX3376" fmla="*/ 833307 w 4999285"/>
              <a:gd name="connsiteY3376" fmla="*/ 1553359 h 1624990"/>
              <a:gd name="connsiteX3377" fmla="*/ 811141 w 4999285"/>
              <a:gd name="connsiteY3377" fmla="*/ 1562595 h 1624990"/>
              <a:gd name="connsiteX3378" fmla="*/ 811512 w 4999285"/>
              <a:gd name="connsiteY3378" fmla="*/ 1563853 h 1624990"/>
              <a:gd name="connsiteX3379" fmla="*/ 814154 w 4999285"/>
              <a:gd name="connsiteY3379" fmla="*/ 1564230 h 1624990"/>
              <a:gd name="connsiteX3380" fmla="*/ 811629 w 4999285"/>
              <a:gd name="connsiteY3380" fmla="*/ 1564249 h 1624990"/>
              <a:gd name="connsiteX3381" fmla="*/ 812020 w 4999285"/>
              <a:gd name="connsiteY3381" fmla="*/ 1565579 h 1624990"/>
              <a:gd name="connsiteX3382" fmla="*/ 814421 w 4999285"/>
              <a:gd name="connsiteY3382" fmla="*/ 1565681 h 1624990"/>
              <a:gd name="connsiteX3383" fmla="*/ 816290 w 4999285"/>
              <a:gd name="connsiteY3383" fmla="*/ 1565863 h 1624990"/>
              <a:gd name="connsiteX3384" fmla="*/ 853841 w 4999285"/>
              <a:gd name="connsiteY3384" fmla="*/ 1557280 h 1624990"/>
              <a:gd name="connsiteX3385" fmla="*/ 847605 w 4999285"/>
              <a:gd name="connsiteY3385" fmla="*/ 1562382 h 1624990"/>
              <a:gd name="connsiteX3386" fmla="*/ 832739 w 4999285"/>
              <a:gd name="connsiteY3386" fmla="*/ 1565813 h 1624990"/>
              <a:gd name="connsiteX3387" fmla="*/ 836723 w 4999285"/>
              <a:gd name="connsiteY3387" fmla="*/ 1567853 h 1624990"/>
              <a:gd name="connsiteX3388" fmla="*/ 840472 w 4999285"/>
              <a:gd name="connsiteY3388" fmla="*/ 1568218 h 1624990"/>
              <a:gd name="connsiteX3389" fmla="*/ 847605 w 4999285"/>
              <a:gd name="connsiteY3389" fmla="*/ 1562382 h 1624990"/>
              <a:gd name="connsiteX3390" fmla="*/ 849079 w 4999285"/>
              <a:gd name="connsiteY3390" fmla="*/ 1562042 h 1624990"/>
              <a:gd name="connsiteX3391" fmla="*/ 849869 w 4999285"/>
              <a:gd name="connsiteY3391" fmla="*/ 1566988 h 1624990"/>
              <a:gd name="connsiteX3392" fmla="*/ 846103 w 4999285"/>
              <a:gd name="connsiteY3392" fmla="*/ 1568161 h 1624990"/>
              <a:gd name="connsiteX3393" fmla="*/ 845278 w 4999285"/>
              <a:gd name="connsiteY3393" fmla="*/ 1568686 h 1624990"/>
              <a:gd name="connsiteX3394" fmla="*/ 850217 w 4999285"/>
              <a:gd name="connsiteY3394" fmla="*/ 1569167 h 1624990"/>
              <a:gd name="connsiteX3395" fmla="*/ 849869 w 4999285"/>
              <a:gd name="connsiteY3395" fmla="*/ 1566988 h 1624990"/>
              <a:gd name="connsiteX3396" fmla="*/ 865747 w 4999285"/>
              <a:gd name="connsiteY3396" fmla="*/ 1562042 h 1624990"/>
              <a:gd name="connsiteX3397" fmla="*/ 863818 w 4999285"/>
              <a:gd name="connsiteY3397" fmla="*/ 1567294 h 1624990"/>
              <a:gd name="connsiteX3398" fmla="*/ 899598 w 4999285"/>
              <a:gd name="connsiteY3398" fmla="*/ 1565056 h 1624990"/>
              <a:gd name="connsiteX3399" fmla="*/ 924428 w 4999285"/>
              <a:gd name="connsiteY3399" fmla="*/ 1569946 h 1624990"/>
              <a:gd name="connsiteX3400" fmla="*/ 929431 w 4999285"/>
              <a:gd name="connsiteY3400" fmla="*/ 1573985 h 1624990"/>
              <a:gd name="connsiteX3401" fmla="*/ 971323 w 4999285"/>
              <a:gd name="connsiteY3401" fmla="*/ 1575007 h 1624990"/>
              <a:gd name="connsiteX3402" fmla="*/ 973286 w 4999285"/>
              <a:gd name="connsiteY3402" fmla="*/ 1570970 h 1624990"/>
              <a:gd name="connsiteX3403" fmla="*/ 996997 w 4999285"/>
              <a:gd name="connsiteY3403" fmla="*/ 1572880 h 1624990"/>
              <a:gd name="connsiteX3404" fmla="*/ 1014529 w 4999285"/>
              <a:gd name="connsiteY3404" fmla="*/ 1576135 h 1624990"/>
              <a:gd name="connsiteX3405" fmla="*/ 1049692 w 4999285"/>
              <a:gd name="connsiteY3405" fmla="*/ 1572655 h 1624990"/>
              <a:gd name="connsiteX3406" fmla="*/ 995511 w 4999285"/>
              <a:gd name="connsiteY3406" fmla="*/ 1561445 h 1624990"/>
              <a:gd name="connsiteX3407" fmla="*/ 979589 w 4999285"/>
              <a:gd name="connsiteY3407" fmla="*/ 1556082 h 1624990"/>
              <a:gd name="connsiteX3408" fmla="*/ 1158142 w 4999285"/>
              <a:gd name="connsiteY3408" fmla="*/ 1558066 h 1624990"/>
              <a:gd name="connsiteX3409" fmla="*/ 1159185 w 4999285"/>
              <a:gd name="connsiteY3409" fmla="*/ 1557697 h 1624990"/>
              <a:gd name="connsiteX3410" fmla="*/ 1160611 w 4999285"/>
              <a:gd name="connsiteY3410" fmla="*/ 1548745 h 1624990"/>
              <a:gd name="connsiteX3411" fmla="*/ 1167027 w 4999285"/>
              <a:gd name="connsiteY3411" fmla="*/ 1551362 h 1624990"/>
              <a:gd name="connsiteX3412" fmla="*/ 1173278 w 4999285"/>
              <a:gd name="connsiteY3412" fmla="*/ 1558234 h 1624990"/>
              <a:gd name="connsiteX3413" fmla="*/ 1159125 w 4999285"/>
              <a:gd name="connsiteY3413" fmla="*/ 1558077 h 1624990"/>
              <a:gd name="connsiteX3414" fmla="*/ 1159135 w 4999285"/>
              <a:gd name="connsiteY3414" fmla="*/ 1558014 h 1624990"/>
              <a:gd name="connsiteX3415" fmla="*/ 1159043 w 4999285"/>
              <a:gd name="connsiteY3415" fmla="*/ 1558076 h 1624990"/>
              <a:gd name="connsiteX3416" fmla="*/ 1159125 w 4999285"/>
              <a:gd name="connsiteY3416" fmla="*/ 1558077 h 1624990"/>
              <a:gd name="connsiteX3417" fmla="*/ 1159079 w 4999285"/>
              <a:gd name="connsiteY3417" fmla="*/ 1558367 h 1624990"/>
              <a:gd name="connsiteX3418" fmla="*/ 1158465 w 4999285"/>
              <a:gd name="connsiteY3418" fmla="*/ 1561889 h 1624990"/>
              <a:gd name="connsiteX3419" fmla="*/ 1171058 w 4999285"/>
              <a:gd name="connsiteY3419" fmla="*/ 1560642 h 1624990"/>
              <a:gd name="connsiteX3420" fmla="*/ 1157753 w 4999285"/>
              <a:gd name="connsiteY3420" fmla="*/ 1565975 h 1624990"/>
              <a:gd name="connsiteX3421" fmla="*/ 1157436 w 4999285"/>
              <a:gd name="connsiteY3421" fmla="*/ 1567795 h 1624990"/>
              <a:gd name="connsiteX3422" fmla="*/ 1149526 w 4999285"/>
              <a:gd name="connsiteY3422" fmla="*/ 1569273 h 1624990"/>
              <a:gd name="connsiteX3423" fmla="*/ 1145515 w 4999285"/>
              <a:gd name="connsiteY3423" fmla="*/ 1570881 h 1624990"/>
              <a:gd name="connsiteX3424" fmla="*/ 1129794 w 4999285"/>
              <a:gd name="connsiteY3424" fmla="*/ 1578692 h 1624990"/>
              <a:gd name="connsiteX3425" fmla="*/ 1146598 w 4999285"/>
              <a:gd name="connsiteY3425" fmla="*/ 1583383 h 1624990"/>
              <a:gd name="connsiteX3426" fmla="*/ 1146523 w 4999285"/>
              <a:gd name="connsiteY3426" fmla="*/ 1583585 h 1624990"/>
              <a:gd name="connsiteX3427" fmla="*/ 1126999 w 4999285"/>
              <a:gd name="connsiteY3427" fmla="*/ 1580080 h 1624990"/>
              <a:gd name="connsiteX3428" fmla="*/ 1111398 w 4999285"/>
              <a:gd name="connsiteY3428" fmla="*/ 1587832 h 1624990"/>
              <a:gd name="connsiteX3429" fmla="*/ 1089967 w 4999285"/>
              <a:gd name="connsiteY3429" fmla="*/ 1590214 h 1624990"/>
              <a:gd name="connsiteX3430" fmla="*/ 1116076 w 4999285"/>
              <a:gd name="connsiteY3430" fmla="*/ 1578120 h 1624990"/>
              <a:gd name="connsiteX3431" fmla="*/ 1101581 w 4999285"/>
              <a:gd name="connsiteY3431" fmla="*/ 1575517 h 1624990"/>
              <a:gd name="connsiteX3432" fmla="*/ 1084145 w 4999285"/>
              <a:gd name="connsiteY3432" fmla="*/ 1579783 h 1624990"/>
              <a:gd name="connsiteX3433" fmla="*/ 1087586 w 4999285"/>
              <a:gd name="connsiteY3433" fmla="*/ 1580495 h 1624990"/>
              <a:gd name="connsiteX3434" fmla="*/ 1039961 w 4999285"/>
              <a:gd name="connsiteY3434" fmla="*/ 1586845 h 1624990"/>
              <a:gd name="connsiteX3435" fmla="*/ 979636 w 4999285"/>
              <a:gd name="connsiteY3435" fmla="*/ 1583670 h 1624990"/>
              <a:gd name="connsiteX3436" fmla="*/ 970143 w 4999285"/>
              <a:gd name="connsiteY3436" fmla="*/ 1583433 h 1624990"/>
              <a:gd name="connsiteX3437" fmla="*/ 970170 w 4999285"/>
              <a:gd name="connsiteY3437" fmla="*/ 1580526 h 1624990"/>
              <a:gd name="connsiteX3438" fmla="*/ 968523 w 4999285"/>
              <a:gd name="connsiteY3438" fmla="*/ 1580689 h 1624990"/>
              <a:gd name="connsiteX3439" fmla="*/ 933512 w 4999285"/>
              <a:gd name="connsiteY3439" fmla="*/ 1577279 h 1624990"/>
              <a:gd name="connsiteX3440" fmla="*/ 940208 w 4999285"/>
              <a:gd name="connsiteY3440" fmla="*/ 1582684 h 1624990"/>
              <a:gd name="connsiteX3441" fmla="*/ 918545 w 4999285"/>
              <a:gd name="connsiteY3441" fmla="*/ 1582143 h 1624990"/>
              <a:gd name="connsiteX3442" fmla="*/ 919401 w 4999285"/>
              <a:gd name="connsiteY3442" fmla="*/ 1583144 h 1624990"/>
              <a:gd name="connsiteX3443" fmla="*/ 902606 w 4999285"/>
              <a:gd name="connsiteY3443" fmla="*/ 1581744 h 1624990"/>
              <a:gd name="connsiteX3444" fmla="*/ 871289 w 4999285"/>
              <a:gd name="connsiteY3444" fmla="*/ 1580961 h 1624990"/>
              <a:gd name="connsiteX3445" fmla="*/ 870664 w 4999285"/>
              <a:gd name="connsiteY3445" fmla="*/ 1580487 h 1624990"/>
              <a:gd name="connsiteX3446" fmla="*/ 865567 w 4999285"/>
              <a:gd name="connsiteY3446" fmla="*/ 1580434 h 1624990"/>
              <a:gd name="connsiteX3447" fmla="*/ 866757 w 4999285"/>
              <a:gd name="connsiteY3447" fmla="*/ 1580848 h 1624990"/>
              <a:gd name="connsiteX3448" fmla="*/ 852636 w 4999285"/>
              <a:gd name="connsiteY3448" fmla="*/ 1580495 h 1624990"/>
              <a:gd name="connsiteX3449" fmla="*/ 836887 w 4999285"/>
              <a:gd name="connsiteY3449" fmla="*/ 1583263 h 1624990"/>
              <a:gd name="connsiteX3450" fmla="*/ 842428 w 4999285"/>
              <a:gd name="connsiteY3450" fmla="*/ 1583969 h 1624990"/>
              <a:gd name="connsiteX3451" fmla="*/ 836312 w 4999285"/>
              <a:gd name="connsiteY3451" fmla="*/ 1583364 h 1624990"/>
              <a:gd name="connsiteX3452" fmla="*/ 834785 w 4999285"/>
              <a:gd name="connsiteY3452" fmla="*/ 1583632 h 1624990"/>
              <a:gd name="connsiteX3453" fmla="*/ 823022 w 4999285"/>
              <a:gd name="connsiteY3453" fmla="*/ 1582197 h 1624990"/>
              <a:gd name="connsiteX3454" fmla="*/ 822930 w 4999285"/>
              <a:gd name="connsiteY3454" fmla="*/ 1582058 h 1624990"/>
              <a:gd name="connsiteX3455" fmla="*/ 820504 w 4999285"/>
              <a:gd name="connsiteY3455" fmla="*/ 1583474 h 1624990"/>
              <a:gd name="connsiteX3456" fmla="*/ 822293 w 4999285"/>
              <a:gd name="connsiteY3456" fmla="*/ 1582277 h 1624990"/>
              <a:gd name="connsiteX3457" fmla="*/ 822683 w 4999285"/>
              <a:gd name="connsiteY3457" fmla="*/ 1582017 h 1624990"/>
              <a:gd name="connsiteX3458" fmla="*/ 785167 w 4999285"/>
              <a:gd name="connsiteY3458" fmla="*/ 1578307 h 1624990"/>
              <a:gd name="connsiteX3459" fmla="*/ 818504 w 4999285"/>
              <a:gd name="connsiteY3459" fmla="*/ 1571164 h 1624990"/>
              <a:gd name="connsiteX3460" fmla="*/ 791894 w 4999285"/>
              <a:gd name="connsiteY3460" fmla="*/ 1571439 h 1624990"/>
              <a:gd name="connsiteX3461" fmla="*/ 785576 w 4999285"/>
              <a:gd name="connsiteY3461" fmla="*/ 1572883 h 1624990"/>
              <a:gd name="connsiteX3462" fmla="*/ 789854 w 4999285"/>
              <a:gd name="connsiteY3462" fmla="*/ 1571460 h 1624990"/>
              <a:gd name="connsiteX3463" fmla="*/ 775547 w 4999285"/>
              <a:gd name="connsiteY3463" fmla="*/ 1571608 h 1624990"/>
              <a:gd name="connsiteX3464" fmla="*/ 773494 w 4999285"/>
              <a:gd name="connsiteY3464" fmla="*/ 1571843 h 1624990"/>
              <a:gd name="connsiteX3465" fmla="*/ 779229 w 4999285"/>
              <a:gd name="connsiteY3465" fmla="*/ 1573755 h 1624990"/>
              <a:gd name="connsiteX3466" fmla="*/ 779020 w 4999285"/>
              <a:gd name="connsiteY3466" fmla="*/ 1574382 h 1624990"/>
              <a:gd name="connsiteX3467" fmla="*/ 785576 w 4999285"/>
              <a:gd name="connsiteY3467" fmla="*/ 1572883 h 1624990"/>
              <a:gd name="connsiteX3468" fmla="*/ 783679 w 4999285"/>
              <a:gd name="connsiteY3468" fmla="*/ 1573514 h 1624990"/>
              <a:gd name="connsiteX3469" fmla="*/ 778974 w 4999285"/>
              <a:gd name="connsiteY3469" fmla="*/ 1574519 h 1624990"/>
              <a:gd name="connsiteX3470" fmla="*/ 776963 w 4999285"/>
              <a:gd name="connsiteY3470" fmla="*/ 1580552 h 1624990"/>
              <a:gd name="connsiteX3471" fmla="*/ 756660 w 4999285"/>
              <a:gd name="connsiteY3471" fmla="*/ 1581604 h 1624990"/>
              <a:gd name="connsiteX3472" fmla="*/ 752885 w 4999285"/>
              <a:gd name="connsiteY3472" fmla="*/ 1582253 h 1624990"/>
              <a:gd name="connsiteX3473" fmla="*/ 744222 w 4999285"/>
              <a:gd name="connsiteY3473" fmla="*/ 1581601 h 1624990"/>
              <a:gd name="connsiteX3474" fmla="*/ 742521 w 4999285"/>
              <a:gd name="connsiteY3474" fmla="*/ 1584034 h 1624990"/>
              <a:gd name="connsiteX3475" fmla="*/ 752885 w 4999285"/>
              <a:gd name="connsiteY3475" fmla="*/ 1582253 h 1624990"/>
              <a:gd name="connsiteX3476" fmla="*/ 766529 w 4999285"/>
              <a:gd name="connsiteY3476" fmla="*/ 1583280 h 1624990"/>
              <a:gd name="connsiteX3477" fmla="*/ 776614 w 4999285"/>
              <a:gd name="connsiteY3477" fmla="*/ 1581599 h 1624990"/>
              <a:gd name="connsiteX3478" fmla="*/ 776054 w 4999285"/>
              <a:gd name="connsiteY3478" fmla="*/ 1583280 h 1624990"/>
              <a:gd name="connsiteX3479" fmla="*/ 740628 w 4999285"/>
              <a:gd name="connsiteY3479" fmla="*/ 1587151 h 1624990"/>
              <a:gd name="connsiteX3480" fmla="*/ 740325 w 4999285"/>
              <a:gd name="connsiteY3480" fmla="*/ 1587176 h 1624990"/>
              <a:gd name="connsiteX3481" fmla="*/ 738336 w 4999285"/>
              <a:gd name="connsiteY3481" fmla="*/ 1590020 h 1624990"/>
              <a:gd name="connsiteX3482" fmla="*/ 716110 w 4999285"/>
              <a:gd name="connsiteY3482" fmla="*/ 1583615 h 1624990"/>
              <a:gd name="connsiteX3483" fmla="*/ 712994 w 4999285"/>
              <a:gd name="connsiteY3483" fmla="*/ 1579243 h 1624990"/>
              <a:gd name="connsiteX3484" fmla="*/ 705402 w 4999285"/>
              <a:gd name="connsiteY3484" fmla="*/ 1578385 h 1624990"/>
              <a:gd name="connsiteX3485" fmla="*/ 700236 w 4999285"/>
              <a:gd name="connsiteY3485" fmla="*/ 1580495 h 1624990"/>
              <a:gd name="connsiteX3486" fmla="*/ 701460 w 4999285"/>
              <a:gd name="connsiteY3486" fmla="*/ 1577939 h 1624990"/>
              <a:gd name="connsiteX3487" fmla="*/ 687130 w 4999285"/>
              <a:gd name="connsiteY3487" fmla="*/ 1576319 h 1624990"/>
              <a:gd name="connsiteX3488" fmla="*/ 687828 w 4999285"/>
              <a:gd name="connsiteY3488" fmla="*/ 1573743 h 1624990"/>
              <a:gd name="connsiteX3489" fmla="*/ 676956 w 4999285"/>
              <a:gd name="connsiteY3489" fmla="*/ 1575169 h 1624990"/>
              <a:gd name="connsiteX3490" fmla="*/ 687130 w 4999285"/>
              <a:gd name="connsiteY3490" fmla="*/ 1576319 h 1624990"/>
              <a:gd name="connsiteX3491" fmla="*/ 686586 w 4999285"/>
              <a:gd name="connsiteY3491" fmla="*/ 1578328 h 1624990"/>
              <a:gd name="connsiteX3492" fmla="*/ 700236 w 4999285"/>
              <a:gd name="connsiteY3492" fmla="*/ 1580495 h 1624990"/>
              <a:gd name="connsiteX3493" fmla="*/ 685984 w 4999285"/>
              <a:gd name="connsiteY3493" fmla="*/ 1580549 h 1624990"/>
              <a:gd name="connsiteX3494" fmla="*/ 685917 w 4999285"/>
              <a:gd name="connsiteY3494" fmla="*/ 1580797 h 1624990"/>
              <a:gd name="connsiteX3495" fmla="*/ 683979 w 4999285"/>
              <a:gd name="connsiteY3495" fmla="*/ 1586455 h 1624990"/>
              <a:gd name="connsiteX3496" fmla="*/ 653666 w 4999285"/>
              <a:gd name="connsiteY3496" fmla="*/ 1579336 h 1624990"/>
              <a:gd name="connsiteX3497" fmla="*/ 644828 w 4999285"/>
              <a:gd name="connsiteY3497" fmla="*/ 1575822 h 1624990"/>
              <a:gd name="connsiteX3498" fmla="*/ 636814 w 4999285"/>
              <a:gd name="connsiteY3498" fmla="*/ 1577143 h 1624990"/>
              <a:gd name="connsiteX3499" fmla="*/ 636701 w 4999285"/>
              <a:gd name="connsiteY3499" fmla="*/ 1578895 h 1624990"/>
              <a:gd name="connsiteX3500" fmla="*/ 649054 w 4999285"/>
              <a:gd name="connsiteY3500" fmla="*/ 1581092 h 1624990"/>
              <a:gd name="connsiteX3501" fmla="*/ 620479 w 4999285"/>
              <a:gd name="connsiteY3501" fmla="*/ 1604905 h 1624990"/>
              <a:gd name="connsiteX3502" fmla="*/ 587141 w 4999285"/>
              <a:gd name="connsiteY3502" fmla="*/ 1592999 h 1624990"/>
              <a:gd name="connsiteX3503" fmla="*/ 577009 w 4999285"/>
              <a:gd name="connsiteY3503" fmla="*/ 1591157 h 1624990"/>
              <a:gd name="connsiteX3504" fmla="*/ 573168 w 4999285"/>
              <a:gd name="connsiteY3504" fmla="*/ 1592536 h 1624990"/>
              <a:gd name="connsiteX3505" fmla="*/ 537929 w 4999285"/>
              <a:gd name="connsiteY3505" fmla="*/ 1602330 h 1624990"/>
              <a:gd name="connsiteX3506" fmla="*/ 509354 w 4999285"/>
              <a:gd name="connsiteY3506" fmla="*/ 1595980 h 1624990"/>
              <a:gd name="connsiteX3507" fmla="*/ 523189 w 4999285"/>
              <a:gd name="connsiteY3507" fmla="*/ 1582802 h 1624990"/>
              <a:gd name="connsiteX3508" fmla="*/ 526572 w 4999285"/>
              <a:gd name="connsiteY3508" fmla="*/ 1581860 h 1624990"/>
              <a:gd name="connsiteX3509" fmla="*/ 491891 w 4999285"/>
              <a:gd name="connsiteY3509" fmla="*/ 1585855 h 1624990"/>
              <a:gd name="connsiteX3510" fmla="*/ 473595 w 4999285"/>
              <a:gd name="connsiteY3510" fmla="*/ 1584746 h 1624990"/>
              <a:gd name="connsiteX3511" fmla="*/ 468079 w 4999285"/>
              <a:gd name="connsiteY3511" fmla="*/ 1595980 h 1624990"/>
              <a:gd name="connsiteX3512" fmla="*/ 462926 w 4999285"/>
              <a:gd name="connsiteY3512" fmla="*/ 1584099 h 1624990"/>
              <a:gd name="connsiteX3513" fmla="*/ 437514 w 4999285"/>
              <a:gd name="connsiteY3513" fmla="*/ 1582559 h 1624990"/>
              <a:gd name="connsiteX3514" fmla="*/ 460778 w 4999285"/>
              <a:gd name="connsiteY3514" fmla="*/ 1579147 h 1624990"/>
              <a:gd name="connsiteX3515" fmla="*/ 459993 w 4999285"/>
              <a:gd name="connsiteY3515" fmla="*/ 1577335 h 1624990"/>
              <a:gd name="connsiteX3516" fmla="*/ 459915 w 4999285"/>
              <a:gd name="connsiteY3516" fmla="*/ 1577219 h 1624990"/>
              <a:gd name="connsiteX3517" fmla="*/ 454650 w 4999285"/>
              <a:gd name="connsiteY3517" fmla="*/ 1577001 h 1624990"/>
              <a:gd name="connsiteX3518" fmla="*/ 448352 w 4999285"/>
              <a:gd name="connsiteY3518" fmla="*/ 1575124 h 1624990"/>
              <a:gd name="connsiteX3519" fmla="*/ 446253 w 4999285"/>
              <a:gd name="connsiteY3519" fmla="*/ 1575533 h 1624990"/>
              <a:gd name="connsiteX3520" fmla="*/ 447103 w 4999285"/>
              <a:gd name="connsiteY3520" fmla="*/ 1574751 h 1624990"/>
              <a:gd name="connsiteX3521" fmla="*/ 420575 w 4999285"/>
              <a:gd name="connsiteY3521" fmla="*/ 1566841 h 1624990"/>
              <a:gd name="connsiteX3522" fmla="*/ 420663 w 4999285"/>
              <a:gd name="connsiteY3522" fmla="*/ 1566431 h 1624990"/>
              <a:gd name="connsiteX3523" fmla="*/ 420351 w 4999285"/>
              <a:gd name="connsiteY3523" fmla="*/ 1566393 h 1624990"/>
              <a:gd name="connsiteX3524" fmla="*/ 419329 w 4999285"/>
              <a:gd name="connsiteY3524" fmla="*/ 1562294 h 1624990"/>
              <a:gd name="connsiteX3525" fmla="*/ 395054 w 4999285"/>
              <a:gd name="connsiteY3525" fmla="*/ 1557880 h 1624990"/>
              <a:gd name="connsiteX3526" fmla="*/ 406153 w 4999285"/>
              <a:gd name="connsiteY3526" fmla="*/ 1565808 h 1624990"/>
              <a:gd name="connsiteX3527" fmla="*/ 389782 w 4999285"/>
              <a:gd name="connsiteY3527" fmla="*/ 1569596 h 1624990"/>
              <a:gd name="connsiteX3528" fmla="*/ 380617 w 4999285"/>
              <a:gd name="connsiteY3528" fmla="*/ 1570250 h 1624990"/>
              <a:gd name="connsiteX3529" fmla="*/ 380617 w 4999285"/>
              <a:gd name="connsiteY3529" fmla="*/ 1531125 h 1624990"/>
              <a:gd name="connsiteX3530" fmla="*/ 384475 w 4999285"/>
              <a:gd name="connsiteY3530" fmla="*/ 1531601 h 1624990"/>
              <a:gd name="connsiteX3531" fmla="*/ 438379 w 4999285"/>
              <a:gd name="connsiteY3531" fmla="*/ 1539125 h 1624990"/>
              <a:gd name="connsiteX3532" fmla="*/ 537929 w 4999285"/>
              <a:gd name="connsiteY3532" fmla="*/ 1535655 h 1624990"/>
              <a:gd name="connsiteX3533" fmla="*/ 594691 w 4999285"/>
              <a:gd name="connsiteY3533" fmla="*/ 1532937 h 1624990"/>
              <a:gd name="connsiteX3534" fmla="*/ 592690 w 4999285"/>
              <a:gd name="connsiteY3534" fmla="*/ 1532298 h 1624990"/>
              <a:gd name="connsiteX3535" fmla="*/ 600520 w 4999285"/>
              <a:gd name="connsiteY3535" fmla="*/ 1532203 h 1624990"/>
              <a:gd name="connsiteX3536" fmla="*/ 613992 w 4999285"/>
              <a:gd name="connsiteY3536" fmla="*/ 1531968 h 1624990"/>
              <a:gd name="connsiteX3537" fmla="*/ 610676 w 4999285"/>
              <a:gd name="connsiteY3537" fmla="*/ 1531920 h 1624990"/>
              <a:gd name="connsiteX3538" fmla="*/ 614343 w 4999285"/>
              <a:gd name="connsiteY3538" fmla="*/ 1531962 h 1624990"/>
              <a:gd name="connsiteX3539" fmla="*/ 627925 w 4999285"/>
              <a:gd name="connsiteY3539" fmla="*/ 1531725 h 1624990"/>
              <a:gd name="connsiteX3540" fmla="*/ 615602 w 4999285"/>
              <a:gd name="connsiteY3540" fmla="*/ 1530801 h 1624990"/>
              <a:gd name="connsiteX3541" fmla="*/ 568884 w 4999285"/>
              <a:gd name="connsiteY3541" fmla="*/ 1528704 h 1624990"/>
              <a:gd name="connsiteX3542" fmla="*/ 398405 w 4999285"/>
              <a:gd name="connsiteY3542" fmla="*/ 1522615 h 1624990"/>
              <a:gd name="connsiteX3543" fmla="*/ 380616 w 4999285"/>
              <a:gd name="connsiteY3543" fmla="*/ 1521453 h 1624990"/>
              <a:gd name="connsiteX3544" fmla="*/ 380616 w 4999285"/>
              <a:gd name="connsiteY3544" fmla="*/ 1488778 h 1624990"/>
              <a:gd name="connsiteX3545" fmla="*/ 389229 w 4999285"/>
              <a:gd name="connsiteY3545" fmla="*/ 1484619 h 1624990"/>
              <a:gd name="connsiteX3546" fmla="*/ 395466 w 4999285"/>
              <a:gd name="connsiteY3546" fmla="*/ 1483452 h 1624990"/>
              <a:gd name="connsiteX3547" fmla="*/ 388857 w 4999285"/>
              <a:gd name="connsiteY3547" fmla="*/ 1485677 h 1624990"/>
              <a:gd name="connsiteX3548" fmla="*/ 406959 w 4999285"/>
              <a:gd name="connsiteY3548" fmla="*/ 1493779 h 1624990"/>
              <a:gd name="connsiteX3549" fmla="*/ 420737 w 4999285"/>
              <a:gd name="connsiteY3549" fmla="*/ 1494763 h 1624990"/>
              <a:gd name="connsiteX3550" fmla="*/ 440291 w 4999285"/>
              <a:gd name="connsiteY3550" fmla="*/ 1499287 h 1624990"/>
              <a:gd name="connsiteX3551" fmla="*/ 442106 w 4999285"/>
              <a:gd name="connsiteY3551" fmla="*/ 1499070 h 1624990"/>
              <a:gd name="connsiteX3552" fmla="*/ 441948 w 4999285"/>
              <a:gd name="connsiteY3552" fmla="*/ 1499288 h 1624990"/>
              <a:gd name="connsiteX3553" fmla="*/ 426009 w 4999285"/>
              <a:gd name="connsiteY3553" fmla="*/ 1506479 h 1624990"/>
              <a:gd name="connsiteX3554" fmla="*/ 460934 w 4999285"/>
              <a:gd name="connsiteY3554" fmla="*/ 1500129 h 1624990"/>
              <a:gd name="connsiteX3555" fmla="*/ 479984 w 4999285"/>
              <a:gd name="connsiteY3555" fmla="*/ 1503304 h 1624990"/>
              <a:gd name="connsiteX3556" fmla="*/ 484946 w 4999285"/>
              <a:gd name="connsiteY3556" fmla="*/ 1495936 h 1624990"/>
              <a:gd name="connsiteX3557" fmla="*/ 489509 w 4999285"/>
              <a:gd name="connsiteY3557" fmla="*/ 1500129 h 1624990"/>
              <a:gd name="connsiteX3558" fmla="*/ 519340 w 4999285"/>
              <a:gd name="connsiteY3558" fmla="*/ 1500946 h 1624990"/>
              <a:gd name="connsiteX3559" fmla="*/ 521259 w 4999285"/>
              <a:gd name="connsiteY3559" fmla="*/ 1503304 h 1624990"/>
              <a:gd name="connsiteX3560" fmla="*/ 536595 w 4999285"/>
              <a:gd name="connsiteY3560" fmla="*/ 1504045 h 1624990"/>
              <a:gd name="connsiteX3561" fmla="*/ 542685 w 4999285"/>
              <a:gd name="connsiteY3561" fmla="*/ 1502592 h 1624990"/>
              <a:gd name="connsiteX3562" fmla="*/ 542674 w 4999285"/>
              <a:gd name="connsiteY3562" fmla="*/ 1509892 h 1624990"/>
              <a:gd name="connsiteX3563" fmla="*/ 546659 w 4999285"/>
              <a:gd name="connsiteY3563" fmla="*/ 1512829 h 1624990"/>
              <a:gd name="connsiteX3564" fmla="*/ 586801 w 4999285"/>
              <a:gd name="connsiteY3564" fmla="*/ 1502985 h 1624990"/>
              <a:gd name="connsiteX3565" fmla="*/ 586957 w 4999285"/>
              <a:gd name="connsiteY3565" fmla="*/ 1502799 h 1624990"/>
              <a:gd name="connsiteX3566" fmla="*/ 606974 w 4999285"/>
              <a:gd name="connsiteY3566" fmla="*/ 1503347 h 1624990"/>
              <a:gd name="connsiteX3567" fmla="*/ 611285 w 4999285"/>
              <a:gd name="connsiteY3567" fmla="*/ 1498644 h 1624990"/>
              <a:gd name="connsiteX3568" fmla="*/ 611452 w 4999285"/>
              <a:gd name="connsiteY3568" fmla="*/ 1498218 h 1624990"/>
              <a:gd name="connsiteX3569" fmla="*/ 610552 w 4999285"/>
              <a:gd name="connsiteY3569" fmla="*/ 1496573 h 1624990"/>
              <a:gd name="connsiteX3570" fmla="*/ 611764 w 4999285"/>
              <a:gd name="connsiteY3570" fmla="*/ 1498122 h 1624990"/>
              <a:gd name="connsiteX3571" fmla="*/ 613371 w 4999285"/>
              <a:gd name="connsiteY3571" fmla="*/ 1496369 h 1624990"/>
              <a:gd name="connsiteX3572" fmla="*/ 613756 w 4999285"/>
              <a:gd name="connsiteY3572" fmla="*/ 1495939 h 1624990"/>
              <a:gd name="connsiteX3573" fmla="*/ 610334 w 4999285"/>
              <a:gd name="connsiteY3573" fmla="*/ 1496175 h 1624990"/>
              <a:gd name="connsiteX3574" fmla="*/ 609575 w 4999285"/>
              <a:gd name="connsiteY3574" fmla="*/ 1494789 h 1624990"/>
              <a:gd name="connsiteX3575" fmla="*/ 614426 w 4999285"/>
              <a:gd name="connsiteY3575" fmla="*/ 1495193 h 1624990"/>
              <a:gd name="connsiteX3576" fmla="*/ 617058 w 4999285"/>
              <a:gd name="connsiteY3576" fmla="*/ 1492261 h 1624990"/>
              <a:gd name="connsiteX3577" fmla="*/ 609948 w 4999285"/>
              <a:gd name="connsiteY3577" fmla="*/ 1491875 h 1624990"/>
              <a:gd name="connsiteX3578" fmla="*/ 607832 w 4999285"/>
              <a:gd name="connsiteY3578" fmla="*/ 1491604 h 1624990"/>
              <a:gd name="connsiteX3579" fmla="*/ 603809 w 4999285"/>
              <a:gd name="connsiteY3579" fmla="*/ 1484254 h 1624990"/>
              <a:gd name="connsiteX3580" fmla="*/ 581584 w 4999285"/>
              <a:gd name="connsiteY3580" fmla="*/ 1481079 h 1624990"/>
              <a:gd name="connsiteX3581" fmla="*/ 564735 w 4999285"/>
              <a:gd name="connsiteY3581" fmla="*/ 1482325 h 1624990"/>
              <a:gd name="connsiteX3582" fmla="*/ 561223 w 4999285"/>
              <a:gd name="connsiteY3582" fmla="*/ 1483528 h 1624990"/>
              <a:gd name="connsiteX3583" fmla="*/ 554144 w 4999285"/>
              <a:gd name="connsiteY3583" fmla="*/ 1481557 h 1624990"/>
              <a:gd name="connsiteX3584" fmla="*/ 540309 w 4999285"/>
              <a:gd name="connsiteY3584" fmla="*/ 1468379 h 1624990"/>
              <a:gd name="connsiteX3585" fmla="*/ 550097 w 4999285"/>
              <a:gd name="connsiteY3585" fmla="*/ 1461072 h 1624990"/>
              <a:gd name="connsiteX3586" fmla="*/ 186148 w 4999285"/>
              <a:gd name="connsiteY3586" fmla="*/ 1460323 h 1624990"/>
              <a:gd name="connsiteX3587" fmla="*/ 193699 w 4999285"/>
              <a:gd name="connsiteY3587" fmla="*/ 1461077 h 1624990"/>
              <a:gd name="connsiteX3588" fmla="*/ 193678 w 4999285"/>
              <a:gd name="connsiteY3588" fmla="*/ 1471533 h 1624990"/>
              <a:gd name="connsiteX3589" fmla="*/ 191321 w 4999285"/>
              <a:gd name="connsiteY3589" fmla="*/ 1469176 h 1624990"/>
              <a:gd name="connsiteX3590" fmla="*/ 186662 w 4999285"/>
              <a:gd name="connsiteY3590" fmla="*/ 1465449 h 1624990"/>
              <a:gd name="connsiteX3591" fmla="*/ 2810080 w 4999285"/>
              <a:gd name="connsiteY3591" fmla="*/ 1459967 h 1624990"/>
              <a:gd name="connsiteX3592" fmla="*/ 2824273 w 4999285"/>
              <a:gd name="connsiteY3592" fmla="*/ 1462042 h 1624990"/>
              <a:gd name="connsiteX3593" fmla="*/ 2837061 w 4999285"/>
              <a:gd name="connsiteY3593" fmla="*/ 1464466 h 1624990"/>
              <a:gd name="connsiteX3594" fmla="*/ 2824157 w 4999285"/>
              <a:gd name="connsiteY3594" fmla="*/ 1467837 h 1624990"/>
              <a:gd name="connsiteX3595" fmla="*/ 2810817 w 4999285"/>
              <a:gd name="connsiteY3595" fmla="*/ 1462769 h 1624990"/>
              <a:gd name="connsiteX3596" fmla="*/ 2810080 w 4999285"/>
              <a:gd name="connsiteY3596" fmla="*/ 1459967 h 1624990"/>
              <a:gd name="connsiteX3597" fmla="*/ 179964 w 4999285"/>
              <a:gd name="connsiteY3597" fmla="*/ 1459706 h 1624990"/>
              <a:gd name="connsiteX3598" fmla="*/ 181656 w 4999285"/>
              <a:gd name="connsiteY3598" fmla="*/ 1459875 h 1624990"/>
              <a:gd name="connsiteX3599" fmla="*/ 183225 w 4999285"/>
              <a:gd name="connsiteY3599" fmla="*/ 1462700 h 1624990"/>
              <a:gd name="connsiteX3600" fmla="*/ 181974 w 4999285"/>
              <a:gd name="connsiteY3600" fmla="*/ 1461699 h 1624990"/>
              <a:gd name="connsiteX3601" fmla="*/ 181170 w 4999285"/>
              <a:gd name="connsiteY3601" fmla="*/ 1460708 h 1624990"/>
              <a:gd name="connsiteX3602" fmla="*/ 2559992 w 4999285"/>
              <a:gd name="connsiteY3602" fmla="*/ 1459594 h 1624990"/>
              <a:gd name="connsiteX3603" fmla="*/ 2569517 w 4999285"/>
              <a:gd name="connsiteY3603" fmla="*/ 1465944 h 1624990"/>
              <a:gd name="connsiteX3604" fmla="*/ 2638654 w 4999285"/>
              <a:gd name="connsiteY3604" fmla="*/ 1472592 h 1624990"/>
              <a:gd name="connsiteX3605" fmla="*/ 2631041 w 4999285"/>
              <a:gd name="connsiteY3605" fmla="*/ 1475773 h 1624990"/>
              <a:gd name="connsiteX3606" fmla="*/ 2623492 w 4999285"/>
              <a:gd name="connsiteY3606" fmla="*/ 1481819 h 1624990"/>
              <a:gd name="connsiteX3607" fmla="*/ 2610835 w 4999285"/>
              <a:gd name="connsiteY3607" fmla="*/ 1490860 h 1624990"/>
              <a:gd name="connsiteX3608" fmla="*/ 2590182 w 4999285"/>
              <a:gd name="connsiteY3608" fmla="*/ 1487664 h 1624990"/>
              <a:gd name="connsiteX3609" fmla="*/ 2569517 w 4999285"/>
              <a:gd name="connsiteY3609" fmla="*/ 1472294 h 1624990"/>
              <a:gd name="connsiteX3610" fmla="*/ 2559992 w 4999285"/>
              <a:gd name="connsiteY3610" fmla="*/ 1459594 h 1624990"/>
              <a:gd name="connsiteX3611" fmla="*/ 2261542 w 4999285"/>
              <a:gd name="connsiteY3611" fmla="*/ 1459594 h 1624990"/>
              <a:gd name="connsiteX3612" fmla="*/ 2267892 w 4999285"/>
              <a:gd name="connsiteY3612" fmla="*/ 1481819 h 1624990"/>
              <a:gd name="connsiteX3613" fmla="*/ 2267924 w 4999285"/>
              <a:gd name="connsiteY3613" fmla="*/ 1485231 h 1624990"/>
              <a:gd name="connsiteX3614" fmla="*/ 2237988 w 4999285"/>
              <a:gd name="connsiteY3614" fmla="*/ 1485980 h 1624990"/>
              <a:gd name="connsiteX3615" fmla="*/ 2239717 w 4999285"/>
              <a:gd name="connsiteY3615" fmla="*/ 1484584 h 1624990"/>
              <a:gd name="connsiteX3616" fmla="*/ 2261542 w 4999285"/>
              <a:gd name="connsiteY3616" fmla="*/ 1459594 h 1624990"/>
              <a:gd name="connsiteX3617" fmla="*/ 2857039 w 4999285"/>
              <a:gd name="connsiteY3617" fmla="*/ 1458771 h 1624990"/>
              <a:gd name="connsiteX3618" fmla="*/ 2855267 w 4999285"/>
              <a:gd name="connsiteY3618" fmla="*/ 1459594 h 1624990"/>
              <a:gd name="connsiteX3619" fmla="*/ 2838060 w 4999285"/>
              <a:gd name="connsiteY3619" fmla="*/ 1464655 h 1624990"/>
              <a:gd name="connsiteX3620" fmla="*/ 2837061 w 4999285"/>
              <a:gd name="connsiteY3620" fmla="*/ 1464466 h 1624990"/>
              <a:gd name="connsiteX3621" fmla="*/ 2840170 w 4999285"/>
              <a:gd name="connsiteY3621" fmla="*/ 1463653 h 1624990"/>
              <a:gd name="connsiteX3622" fmla="*/ 2857039 w 4999285"/>
              <a:gd name="connsiteY3622" fmla="*/ 1458771 h 1624990"/>
              <a:gd name="connsiteX3623" fmla="*/ 3150805 w 4999285"/>
              <a:gd name="connsiteY3623" fmla="*/ 1458637 h 1624990"/>
              <a:gd name="connsiteX3624" fmla="*/ 3169592 w 4999285"/>
              <a:gd name="connsiteY3624" fmla="*/ 1459594 h 1624990"/>
              <a:gd name="connsiteX3625" fmla="*/ 3239442 w 4999285"/>
              <a:gd name="connsiteY3625" fmla="*/ 1481819 h 1624990"/>
              <a:gd name="connsiteX3626" fmla="*/ 3227607 w 4999285"/>
              <a:gd name="connsiteY3626" fmla="*/ 1490359 h 1624990"/>
              <a:gd name="connsiteX3627" fmla="*/ 3210656 w 4999285"/>
              <a:gd name="connsiteY3627" fmla="*/ 1489441 h 1624990"/>
              <a:gd name="connsiteX3628" fmla="*/ 3208540 w 4999285"/>
              <a:gd name="connsiteY3628" fmla="*/ 1489170 h 1624990"/>
              <a:gd name="connsiteX3629" fmla="*/ 3204517 w 4999285"/>
              <a:gd name="connsiteY3629" fmla="*/ 1481819 h 1624990"/>
              <a:gd name="connsiteX3630" fmla="*/ 3182292 w 4999285"/>
              <a:gd name="connsiteY3630" fmla="*/ 1478644 h 1624990"/>
              <a:gd name="connsiteX3631" fmla="*/ 3165443 w 4999285"/>
              <a:gd name="connsiteY3631" fmla="*/ 1479890 h 1624990"/>
              <a:gd name="connsiteX3632" fmla="*/ 3161931 w 4999285"/>
              <a:gd name="connsiteY3632" fmla="*/ 1481093 h 1624990"/>
              <a:gd name="connsiteX3633" fmla="*/ 3154852 w 4999285"/>
              <a:gd name="connsiteY3633" fmla="*/ 1479122 h 1624990"/>
              <a:gd name="connsiteX3634" fmla="*/ 3141017 w 4999285"/>
              <a:gd name="connsiteY3634" fmla="*/ 1465944 h 1624990"/>
              <a:gd name="connsiteX3635" fmla="*/ 3150805 w 4999285"/>
              <a:gd name="connsiteY3635" fmla="*/ 1458637 h 1624990"/>
              <a:gd name="connsiteX3636" fmla="*/ 177033 w 4999285"/>
              <a:gd name="connsiteY3636" fmla="*/ 1457270 h 1624990"/>
              <a:gd name="connsiteX3637" fmla="*/ 179964 w 4999285"/>
              <a:gd name="connsiteY3637" fmla="*/ 1459706 h 1624990"/>
              <a:gd name="connsiteX3638" fmla="*/ 179414 w 4999285"/>
              <a:gd name="connsiteY3638" fmla="*/ 1459651 h 1624990"/>
              <a:gd name="connsiteX3639" fmla="*/ 181974 w 4999285"/>
              <a:gd name="connsiteY3639" fmla="*/ 1461699 h 1624990"/>
              <a:gd name="connsiteX3640" fmla="*/ 184177 w 4999285"/>
              <a:gd name="connsiteY3640" fmla="*/ 1464413 h 1624990"/>
              <a:gd name="connsiteX3641" fmla="*/ 183225 w 4999285"/>
              <a:gd name="connsiteY3641" fmla="*/ 1462700 h 1624990"/>
              <a:gd name="connsiteX3642" fmla="*/ 186662 w 4999285"/>
              <a:gd name="connsiteY3642" fmla="*/ 1465449 h 1624990"/>
              <a:gd name="connsiteX3643" fmla="*/ 187503 w 4999285"/>
              <a:gd name="connsiteY3643" fmla="*/ 1473821 h 1624990"/>
              <a:gd name="connsiteX3644" fmla="*/ 188861 w 4999285"/>
              <a:gd name="connsiteY3644" fmla="*/ 1479793 h 1624990"/>
              <a:gd name="connsiteX3645" fmla="*/ 184177 w 4999285"/>
              <a:gd name="connsiteY3645" fmla="*/ 1473938 h 1624990"/>
              <a:gd name="connsiteX3646" fmla="*/ 177033 w 4999285"/>
              <a:gd name="connsiteY3646" fmla="*/ 1457270 h 1624990"/>
              <a:gd name="connsiteX3647" fmla="*/ 1543255 w 4999285"/>
              <a:gd name="connsiteY3647" fmla="*/ 1456442 h 1624990"/>
              <a:gd name="connsiteX3648" fmla="*/ 1557448 w 4999285"/>
              <a:gd name="connsiteY3648" fmla="*/ 1458517 h 1624990"/>
              <a:gd name="connsiteX3649" fmla="*/ 1570236 w 4999285"/>
              <a:gd name="connsiteY3649" fmla="*/ 1460941 h 1624990"/>
              <a:gd name="connsiteX3650" fmla="*/ 1557332 w 4999285"/>
              <a:gd name="connsiteY3650" fmla="*/ 1464312 h 1624990"/>
              <a:gd name="connsiteX3651" fmla="*/ 1543992 w 4999285"/>
              <a:gd name="connsiteY3651" fmla="*/ 1459244 h 1624990"/>
              <a:gd name="connsiteX3652" fmla="*/ 1543255 w 4999285"/>
              <a:gd name="connsiteY3652" fmla="*/ 1456442 h 1624990"/>
              <a:gd name="connsiteX3653" fmla="*/ 1293167 w 4999285"/>
              <a:gd name="connsiteY3653" fmla="*/ 1456069 h 1624990"/>
              <a:gd name="connsiteX3654" fmla="*/ 1302692 w 4999285"/>
              <a:gd name="connsiteY3654" fmla="*/ 1462419 h 1624990"/>
              <a:gd name="connsiteX3655" fmla="*/ 1371829 w 4999285"/>
              <a:gd name="connsiteY3655" fmla="*/ 1469067 h 1624990"/>
              <a:gd name="connsiteX3656" fmla="*/ 1364216 w 4999285"/>
              <a:gd name="connsiteY3656" fmla="*/ 1472248 h 1624990"/>
              <a:gd name="connsiteX3657" fmla="*/ 1356667 w 4999285"/>
              <a:gd name="connsiteY3657" fmla="*/ 1478294 h 1624990"/>
              <a:gd name="connsiteX3658" fmla="*/ 1344010 w 4999285"/>
              <a:gd name="connsiteY3658" fmla="*/ 1487335 h 1624990"/>
              <a:gd name="connsiteX3659" fmla="*/ 1323357 w 4999285"/>
              <a:gd name="connsiteY3659" fmla="*/ 1484139 h 1624990"/>
              <a:gd name="connsiteX3660" fmla="*/ 1302692 w 4999285"/>
              <a:gd name="connsiteY3660" fmla="*/ 1468769 h 1624990"/>
              <a:gd name="connsiteX3661" fmla="*/ 1293167 w 4999285"/>
              <a:gd name="connsiteY3661" fmla="*/ 1456069 h 1624990"/>
              <a:gd name="connsiteX3662" fmla="*/ 994717 w 4999285"/>
              <a:gd name="connsiteY3662" fmla="*/ 1456069 h 1624990"/>
              <a:gd name="connsiteX3663" fmla="*/ 1001067 w 4999285"/>
              <a:gd name="connsiteY3663" fmla="*/ 1478294 h 1624990"/>
              <a:gd name="connsiteX3664" fmla="*/ 1001099 w 4999285"/>
              <a:gd name="connsiteY3664" fmla="*/ 1481706 h 1624990"/>
              <a:gd name="connsiteX3665" fmla="*/ 971164 w 4999285"/>
              <a:gd name="connsiteY3665" fmla="*/ 1482455 h 1624990"/>
              <a:gd name="connsiteX3666" fmla="*/ 972892 w 4999285"/>
              <a:gd name="connsiteY3666" fmla="*/ 1481059 h 1624990"/>
              <a:gd name="connsiteX3667" fmla="*/ 994717 w 4999285"/>
              <a:gd name="connsiteY3667" fmla="*/ 1456069 h 1624990"/>
              <a:gd name="connsiteX3668" fmla="*/ 1590214 w 4999285"/>
              <a:gd name="connsiteY3668" fmla="*/ 1455246 h 1624990"/>
              <a:gd name="connsiteX3669" fmla="*/ 1588442 w 4999285"/>
              <a:gd name="connsiteY3669" fmla="*/ 1456069 h 1624990"/>
              <a:gd name="connsiteX3670" fmla="*/ 1571235 w 4999285"/>
              <a:gd name="connsiteY3670" fmla="*/ 1461130 h 1624990"/>
              <a:gd name="connsiteX3671" fmla="*/ 1570236 w 4999285"/>
              <a:gd name="connsiteY3671" fmla="*/ 1460941 h 1624990"/>
              <a:gd name="connsiteX3672" fmla="*/ 1573345 w 4999285"/>
              <a:gd name="connsiteY3672" fmla="*/ 1460128 h 1624990"/>
              <a:gd name="connsiteX3673" fmla="*/ 1590214 w 4999285"/>
              <a:gd name="connsiteY3673" fmla="*/ 1455246 h 1624990"/>
              <a:gd name="connsiteX3674" fmla="*/ 1883980 w 4999285"/>
              <a:gd name="connsiteY3674" fmla="*/ 1455112 h 1624990"/>
              <a:gd name="connsiteX3675" fmla="*/ 1902767 w 4999285"/>
              <a:gd name="connsiteY3675" fmla="*/ 1456069 h 1624990"/>
              <a:gd name="connsiteX3676" fmla="*/ 1972617 w 4999285"/>
              <a:gd name="connsiteY3676" fmla="*/ 1478294 h 1624990"/>
              <a:gd name="connsiteX3677" fmla="*/ 1960782 w 4999285"/>
              <a:gd name="connsiteY3677" fmla="*/ 1486834 h 1624990"/>
              <a:gd name="connsiteX3678" fmla="*/ 1943831 w 4999285"/>
              <a:gd name="connsiteY3678" fmla="*/ 1485916 h 1624990"/>
              <a:gd name="connsiteX3679" fmla="*/ 1941715 w 4999285"/>
              <a:gd name="connsiteY3679" fmla="*/ 1485645 h 1624990"/>
              <a:gd name="connsiteX3680" fmla="*/ 1937692 w 4999285"/>
              <a:gd name="connsiteY3680" fmla="*/ 1478294 h 1624990"/>
              <a:gd name="connsiteX3681" fmla="*/ 1915467 w 4999285"/>
              <a:gd name="connsiteY3681" fmla="*/ 1475119 h 1624990"/>
              <a:gd name="connsiteX3682" fmla="*/ 1898618 w 4999285"/>
              <a:gd name="connsiteY3682" fmla="*/ 1476365 h 1624990"/>
              <a:gd name="connsiteX3683" fmla="*/ 1895106 w 4999285"/>
              <a:gd name="connsiteY3683" fmla="*/ 1477568 h 1624990"/>
              <a:gd name="connsiteX3684" fmla="*/ 1888027 w 4999285"/>
              <a:gd name="connsiteY3684" fmla="*/ 1475597 h 1624990"/>
              <a:gd name="connsiteX3685" fmla="*/ 1874192 w 4999285"/>
              <a:gd name="connsiteY3685" fmla="*/ 1462419 h 1624990"/>
              <a:gd name="connsiteX3686" fmla="*/ 1883980 w 4999285"/>
              <a:gd name="connsiteY3686" fmla="*/ 1455112 h 1624990"/>
              <a:gd name="connsiteX3687" fmla="*/ 4940448 w 4999285"/>
              <a:gd name="connsiteY3687" fmla="*/ 1454388 h 1624990"/>
              <a:gd name="connsiteX3688" fmla="*/ 4938067 w 4999285"/>
              <a:gd name="connsiteY3688" fmla="*/ 1473438 h 1624990"/>
              <a:gd name="connsiteX3689" fmla="*/ 4935686 w 4999285"/>
              <a:gd name="connsiteY3689" fmla="*/ 1461531 h 1624990"/>
              <a:gd name="connsiteX3690" fmla="*/ 4935850 w 4999285"/>
              <a:gd name="connsiteY3690" fmla="*/ 1460382 h 1624990"/>
              <a:gd name="connsiteX3691" fmla="*/ 4821464 w 4999285"/>
              <a:gd name="connsiteY3691" fmla="*/ 1448336 h 1624990"/>
              <a:gd name="connsiteX3692" fmla="*/ 4819004 w 4999285"/>
              <a:gd name="connsiteY3692" fmla="*/ 1459150 h 1624990"/>
              <a:gd name="connsiteX3693" fmla="*/ 4817122 w 4999285"/>
              <a:gd name="connsiteY3693" fmla="*/ 1459818 h 1624990"/>
              <a:gd name="connsiteX3694" fmla="*/ 4816825 w 4999285"/>
              <a:gd name="connsiteY3694" fmla="*/ 1454134 h 1624990"/>
              <a:gd name="connsiteX3695" fmla="*/ 71046 w 4999285"/>
              <a:gd name="connsiteY3695" fmla="*/ 1447061 h 1624990"/>
              <a:gd name="connsiteX3696" fmla="*/ 72548 w 4999285"/>
              <a:gd name="connsiteY3696" fmla="*/ 1447685 h 1624990"/>
              <a:gd name="connsiteX3697" fmla="*/ 74639 w 4999285"/>
              <a:gd name="connsiteY3697" fmla="*/ 1464413 h 1624990"/>
              <a:gd name="connsiteX3698" fmla="*/ 76898 w 4999285"/>
              <a:gd name="connsiteY3698" fmla="*/ 1449838 h 1624990"/>
              <a:gd name="connsiteX3699" fmla="*/ 77176 w 4999285"/>
              <a:gd name="connsiteY3699" fmla="*/ 1449606 h 1624990"/>
              <a:gd name="connsiteX3700" fmla="*/ 81110 w 4999285"/>
              <a:gd name="connsiteY3700" fmla="*/ 1451239 h 1624990"/>
              <a:gd name="connsiteX3701" fmla="*/ 82009 w 4999285"/>
              <a:gd name="connsiteY3701" fmla="*/ 1453078 h 1624990"/>
              <a:gd name="connsiteX3702" fmla="*/ 88927 w 4999285"/>
              <a:gd name="connsiteY3702" fmla="*/ 1483463 h 1624990"/>
              <a:gd name="connsiteX3703" fmla="*/ 93689 w 4999285"/>
              <a:gd name="connsiteY3703" fmla="*/ 1473938 h 1624990"/>
              <a:gd name="connsiteX3704" fmla="*/ 103214 w 4999285"/>
              <a:gd name="connsiteY3704" fmla="*/ 1500132 h 1624990"/>
              <a:gd name="connsiteX3705" fmla="*/ 103094 w 4999285"/>
              <a:gd name="connsiteY3705" fmla="*/ 1500204 h 1624990"/>
              <a:gd name="connsiteX3706" fmla="*/ 103144 w 4999285"/>
              <a:gd name="connsiteY3706" fmla="*/ 1500014 h 1624990"/>
              <a:gd name="connsiteX3707" fmla="*/ 103033 w 4999285"/>
              <a:gd name="connsiteY3707" fmla="*/ 1500241 h 1624990"/>
              <a:gd name="connsiteX3708" fmla="*/ 94810 w 4999285"/>
              <a:gd name="connsiteY3708" fmla="*/ 1505175 h 1624990"/>
              <a:gd name="connsiteX3709" fmla="*/ 91308 w 4999285"/>
              <a:gd name="connsiteY3709" fmla="*/ 1495370 h 1624990"/>
              <a:gd name="connsiteX3710" fmla="*/ 89781 w 4999285"/>
              <a:gd name="connsiteY3710" fmla="*/ 1498629 h 1624990"/>
              <a:gd name="connsiteX3711" fmla="*/ 89594 w 4999285"/>
              <a:gd name="connsiteY3711" fmla="*/ 1500527 h 1624990"/>
              <a:gd name="connsiteX3712" fmla="*/ 88083 w 4999285"/>
              <a:gd name="connsiteY3712" fmla="*/ 1494582 h 1624990"/>
              <a:gd name="connsiteX3713" fmla="*/ 84164 w 4999285"/>
              <a:gd name="connsiteY3713" fmla="*/ 1483463 h 1624990"/>
              <a:gd name="connsiteX3714" fmla="*/ 76227 w 4999285"/>
              <a:gd name="connsiteY3714" fmla="*/ 1478701 h 1624990"/>
              <a:gd name="connsiteX3715" fmla="*/ 72258 w 4999285"/>
              <a:gd name="connsiteY3715" fmla="*/ 1469176 h 1624990"/>
              <a:gd name="connsiteX3716" fmla="*/ 60352 w 4999285"/>
              <a:gd name="connsiteY3716" fmla="*/ 1447745 h 1624990"/>
              <a:gd name="connsiteX3717" fmla="*/ 71046 w 4999285"/>
              <a:gd name="connsiteY3717" fmla="*/ 1447061 h 1624990"/>
              <a:gd name="connsiteX3718" fmla="*/ 4938067 w 4999285"/>
              <a:gd name="connsiteY3718" fmla="*/ 1444863 h 1624990"/>
              <a:gd name="connsiteX3719" fmla="*/ 4935850 w 4999285"/>
              <a:gd name="connsiteY3719" fmla="*/ 1460382 h 1624990"/>
              <a:gd name="connsiteX3720" fmla="*/ 4931264 w 4999285"/>
              <a:gd name="connsiteY3720" fmla="*/ 1466359 h 1624990"/>
              <a:gd name="connsiteX3721" fmla="*/ 4923779 w 4999285"/>
              <a:gd name="connsiteY3721" fmla="*/ 1480581 h 1624990"/>
              <a:gd name="connsiteX3722" fmla="*/ 4923419 w 4999285"/>
              <a:gd name="connsiteY3722" fmla="*/ 1480671 h 1624990"/>
              <a:gd name="connsiteX3723" fmla="*/ 4921398 w 4999285"/>
              <a:gd name="connsiteY3723" fmla="*/ 1475819 h 1624990"/>
              <a:gd name="connsiteX3724" fmla="*/ 4920831 w 4999285"/>
              <a:gd name="connsiteY3724" fmla="*/ 1470076 h 1624990"/>
              <a:gd name="connsiteX3725" fmla="*/ 4926161 w 4999285"/>
              <a:gd name="connsiteY3725" fmla="*/ 1466294 h 1624990"/>
              <a:gd name="connsiteX3726" fmla="*/ 4934098 w 4999285"/>
              <a:gd name="connsiteY3726" fmla="*/ 1447244 h 1624990"/>
              <a:gd name="connsiteX3727" fmla="*/ 198464 w 4999285"/>
              <a:gd name="connsiteY3727" fmla="*/ 1438220 h 1624990"/>
              <a:gd name="connsiteX3728" fmla="*/ 207989 w 4999285"/>
              <a:gd name="connsiteY3728" fmla="*/ 1450126 h 1624990"/>
              <a:gd name="connsiteX3729" fmla="*/ 208886 w 4999285"/>
              <a:gd name="connsiteY3729" fmla="*/ 1462672 h 1624990"/>
              <a:gd name="connsiteX3730" fmla="*/ 201494 w 4999285"/>
              <a:gd name="connsiteY3730" fmla="*/ 1461856 h 1624990"/>
              <a:gd name="connsiteX3731" fmla="*/ 193699 w 4999285"/>
              <a:gd name="connsiteY3731" fmla="*/ 1461077 h 1624990"/>
              <a:gd name="connsiteX3732" fmla="*/ 193702 w 4999285"/>
              <a:gd name="connsiteY3732" fmla="*/ 1459651 h 1624990"/>
              <a:gd name="connsiteX3733" fmla="*/ 198464 w 4999285"/>
              <a:gd name="connsiteY3733" fmla="*/ 1438220 h 1624990"/>
              <a:gd name="connsiteX3734" fmla="*/ 70217 w 4999285"/>
              <a:gd name="connsiteY3734" fmla="*/ 1429035 h 1624990"/>
              <a:gd name="connsiteX3735" fmla="*/ 77021 w 4999285"/>
              <a:gd name="connsiteY3735" fmla="*/ 1435838 h 1624990"/>
              <a:gd name="connsiteX3736" fmla="*/ 84164 w 4999285"/>
              <a:gd name="connsiteY3736" fmla="*/ 1452507 h 1624990"/>
              <a:gd name="connsiteX3737" fmla="*/ 81110 w 4999285"/>
              <a:gd name="connsiteY3737" fmla="*/ 1451239 h 1624990"/>
              <a:gd name="connsiteX3738" fmla="*/ 79402 w 4999285"/>
              <a:gd name="connsiteY3738" fmla="*/ 1447745 h 1624990"/>
              <a:gd name="connsiteX3739" fmla="*/ 77176 w 4999285"/>
              <a:gd name="connsiteY3739" fmla="*/ 1449606 h 1624990"/>
              <a:gd name="connsiteX3740" fmla="*/ 72548 w 4999285"/>
              <a:gd name="connsiteY3740" fmla="*/ 1447685 h 1624990"/>
              <a:gd name="connsiteX3741" fmla="*/ 4824177 w 4999285"/>
              <a:gd name="connsiteY3741" fmla="*/ 1428866 h 1624990"/>
              <a:gd name="connsiteX3742" fmla="*/ 4823663 w 4999285"/>
              <a:gd name="connsiteY3742" fmla="*/ 1433992 h 1624990"/>
              <a:gd name="connsiteX3743" fmla="*/ 4819004 w 4999285"/>
              <a:gd name="connsiteY3743" fmla="*/ 1437719 h 1624990"/>
              <a:gd name="connsiteX3744" fmla="*/ 4816647 w 4999285"/>
              <a:gd name="connsiteY3744" fmla="*/ 1440076 h 1624990"/>
              <a:gd name="connsiteX3745" fmla="*/ 4816626 w 4999285"/>
              <a:gd name="connsiteY3745" fmla="*/ 1429620 h 1624990"/>
              <a:gd name="connsiteX3746" fmla="*/ 70128 w 4999285"/>
              <a:gd name="connsiteY3746" fmla="*/ 1428319 h 1624990"/>
              <a:gd name="connsiteX3747" fmla="*/ 70217 w 4999285"/>
              <a:gd name="connsiteY3747" fmla="*/ 1429035 h 1624990"/>
              <a:gd name="connsiteX3748" fmla="*/ 69877 w 4999285"/>
              <a:gd name="connsiteY3748" fmla="*/ 1428695 h 1624990"/>
              <a:gd name="connsiteX3749" fmla="*/ 4830361 w 4999285"/>
              <a:gd name="connsiteY3749" fmla="*/ 1428249 h 1624990"/>
              <a:gd name="connsiteX3750" fmla="*/ 4829155 w 4999285"/>
              <a:gd name="connsiteY3750" fmla="*/ 1429251 h 1624990"/>
              <a:gd name="connsiteX3751" fmla="*/ 4828351 w 4999285"/>
              <a:gd name="connsiteY3751" fmla="*/ 1430242 h 1624990"/>
              <a:gd name="connsiteX3752" fmla="*/ 4827100 w 4999285"/>
              <a:gd name="connsiteY3752" fmla="*/ 1431243 h 1624990"/>
              <a:gd name="connsiteX3753" fmla="*/ 4828669 w 4999285"/>
              <a:gd name="connsiteY3753" fmla="*/ 1428418 h 1624990"/>
              <a:gd name="connsiteX3754" fmla="*/ 4833292 w 4999285"/>
              <a:gd name="connsiteY3754" fmla="*/ 1425813 h 1624990"/>
              <a:gd name="connsiteX3755" fmla="*/ 4826148 w 4999285"/>
              <a:gd name="connsiteY3755" fmla="*/ 1442481 h 1624990"/>
              <a:gd name="connsiteX3756" fmla="*/ 4821464 w 4999285"/>
              <a:gd name="connsiteY3756" fmla="*/ 1448336 h 1624990"/>
              <a:gd name="connsiteX3757" fmla="*/ 4822822 w 4999285"/>
              <a:gd name="connsiteY3757" fmla="*/ 1442364 h 1624990"/>
              <a:gd name="connsiteX3758" fmla="*/ 4823663 w 4999285"/>
              <a:gd name="connsiteY3758" fmla="*/ 1433992 h 1624990"/>
              <a:gd name="connsiteX3759" fmla="*/ 4827100 w 4999285"/>
              <a:gd name="connsiteY3759" fmla="*/ 1431243 h 1624990"/>
              <a:gd name="connsiteX3760" fmla="*/ 4826148 w 4999285"/>
              <a:gd name="connsiteY3760" fmla="*/ 1432956 h 1624990"/>
              <a:gd name="connsiteX3761" fmla="*/ 4828351 w 4999285"/>
              <a:gd name="connsiteY3761" fmla="*/ 1430242 h 1624990"/>
              <a:gd name="connsiteX3762" fmla="*/ 4830911 w 4999285"/>
              <a:gd name="connsiteY3762" fmla="*/ 1428194 h 1624990"/>
              <a:gd name="connsiteX3763" fmla="*/ 4830361 w 4999285"/>
              <a:gd name="connsiteY3763" fmla="*/ 1428249 h 1624990"/>
              <a:gd name="connsiteX3764" fmla="*/ 162260 w 4999285"/>
              <a:gd name="connsiteY3764" fmla="*/ 1424962 h 1624990"/>
              <a:gd name="connsiteX3765" fmla="*/ 164333 w 4999285"/>
              <a:gd name="connsiteY3765" fmla="*/ 1428695 h 1624990"/>
              <a:gd name="connsiteX3766" fmla="*/ 157983 w 4999285"/>
              <a:gd name="connsiteY3766" fmla="*/ 1447745 h 1624990"/>
              <a:gd name="connsiteX3767" fmla="*/ 161995 w 4999285"/>
              <a:gd name="connsiteY3767" fmla="*/ 1425986 h 1624990"/>
              <a:gd name="connsiteX3768" fmla="*/ 4939279 w 4999285"/>
              <a:gd name="connsiteY3768" fmla="*/ 1415604 h 1624990"/>
              <a:gd name="connsiteX3769" fmla="*/ 4949973 w 4999285"/>
              <a:gd name="connsiteY3769" fmla="*/ 1416288 h 1624990"/>
              <a:gd name="connsiteX3770" fmla="*/ 4938067 w 4999285"/>
              <a:gd name="connsiteY3770" fmla="*/ 1437719 h 1624990"/>
              <a:gd name="connsiteX3771" fmla="*/ 4934098 w 4999285"/>
              <a:gd name="connsiteY3771" fmla="*/ 1447244 h 1624990"/>
              <a:gd name="connsiteX3772" fmla="*/ 4926161 w 4999285"/>
              <a:gd name="connsiteY3772" fmla="*/ 1452006 h 1624990"/>
              <a:gd name="connsiteX3773" fmla="*/ 4922242 w 4999285"/>
              <a:gd name="connsiteY3773" fmla="*/ 1463125 h 1624990"/>
              <a:gd name="connsiteX3774" fmla="*/ 4920731 w 4999285"/>
              <a:gd name="connsiteY3774" fmla="*/ 1469070 h 1624990"/>
              <a:gd name="connsiteX3775" fmla="*/ 4920544 w 4999285"/>
              <a:gd name="connsiteY3775" fmla="*/ 1467172 h 1624990"/>
              <a:gd name="connsiteX3776" fmla="*/ 4919017 w 4999285"/>
              <a:gd name="connsiteY3776" fmla="*/ 1463913 h 1624990"/>
              <a:gd name="connsiteX3777" fmla="*/ 4915515 w 4999285"/>
              <a:gd name="connsiteY3777" fmla="*/ 1473718 h 1624990"/>
              <a:gd name="connsiteX3778" fmla="*/ 4907292 w 4999285"/>
              <a:gd name="connsiteY3778" fmla="*/ 1468784 h 1624990"/>
              <a:gd name="connsiteX3779" fmla="*/ 4907181 w 4999285"/>
              <a:gd name="connsiteY3779" fmla="*/ 1468557 h 1624990"/>
              <a:gd name="connsiteX3780" fmla="*/ 4907231 w 4999285"/>
              <a:gd name="connsiteY3780" fmla="*/ 1468747 h 1624990"/>
              <a:gd name="connsiteX3781" fmla="*/ 4907111 w 4999285"/>
              <a:gd name="connsiteY3781" fmla="*/ 1468675 h 1624990"/>
              <a:gd name="connsiteX3782" fmla="*/ 4916636 w 4999285"/>
              <a:gd name="connsiteY3782" fmla="*/ 1442481 h 1624990"/>
              <a:gd name="connsiteX3783" fmla="*/ 4921398 w 4999285"/>
              <a:gd name="connsiteY3783" fmla="*/ 1452006 h 1624990"/>
              <a:gd name="connsiteX3784" fmla="*/ 4928316 w 4999285"/>
              <a:gd name="connsiteY3784" fmla="*/ 1421621 h 1624990"/>
              <a:gd name="connsiteX3785" fmla="*/ 4929215 w 4999285"/>
              <a:gd name="connsiteY3785" fmla="*/ 1419782 h 1624990"/>
              <a:gd name="connsiteX3786" fmla="*/ 4933149 w 4999285"/>
              <a:gd name="connsiteY3786" fmla="*/ 1418149 h 1624990"/>
              <a:gd name="connsiteX3787" fmla="*/ 4933427 w 4999285"/>
              <a:gd name="connsiteY3787" fmla="*/ 1418381 h 1624990"/>
              <a:gd name="connsiteX3788" fmla="*/ 4935686 w 4999285"/>
              <a:gd name="connsiteY3788" fmla="*/ 1432956 h 1624990"/>
              <a:gd name="connsiteX3789" fmla="*/ 4937777 w 4999285"/>
              <a:gd name="connsiteY3789" fmla="*/ 1416228 h 1624990"/>
              <a:gd name="connsiteX3790" fmla="*/ 4811861 w 4999285"/>
              <a:gd name="connsiteY3790" fmla="*/ 1406763 h 1624990"/>
              <a:gd name="connsiteX3791" fmla="*/ 4816623 w 4999285"/>
              <a:gd name="connsiteY3791" fmla="*/ 1428194 h 1624990"/>
              <a:gd name="connsiteX3792" fmla="*/ 4816626 w 4999285"/>
              <a:gd name="connsiteY3792" fmla="*/ 1429620 h 1624990"/>
              <a:gd name="connsiteX3793" fmla="*/ 4808831 w 4999285"/>
              <a:gd name="connsiteY3793" fmla="*/ 1430398 h 1624990"/>
              <a:gd name="connsiteX3794" fmla="*/ 4801439 w 4999285"/>
              <a:gd name="connsiteY3794" fmla="*/ 1431215 h 1624990"/>
              <a:gd name="connsiteX3795" fmla="*/ 4802336 w 4999285"/>
              <a:gd name="connsiteY3795" fmla="*/ 1418669 h 1624990"/>
              <a:gd name="connsiteX3796" fmla="*/ 4811861 w 4999285"/>
              <a:gd name="connsiteY3796" fmla="*/ 1406763 h 1624990"/>
              <a:gd name="connsiteX3797" fmla="*/ 179414 w 4999285"/>
              <a:gd name="connsiteY3797" fmla="*/ 1400120 h 1624990"/>
              <a:gd name="connsiteX3798" fmla="*/ 181796 w 4999285"/>
              <a:gd name="connsiteY3798" fmla="*/ 1407263 h 1624990"/>
              <a:gd name="connsiteX3799" fmla="*/ 185221 w 4999285"/>
              <a:gd name="connsiteY3799" fmla="*/ 1451092 h 1624990"/>
              <a:gd name="connsiteX3800" fmla="*/ 186148 w 4999285"/>
              <a:gd name="connsiteY3800" fmla="*/ 1460323 h 1624990"/>
              <a:gd name="connsiteX3801" fmla="*/ 181656 w 4999285"/>
              <a:gd name="connsiteY3801" fmla="*/ 1459875 h 1624990"/>
              <a:gd name="connsiteX3802" fmla="*/ 164333 w 4999285"/>
              <a:gd name="connsiteY3802" fmla="*/ 1428695 h 1624990"/>
              <a:gd name="connsiteX3803" fmla="*/ 172271 w 4999285"/>
              <a:gd name="connsiteY3803" fmla="*/ 1404882 h 1624990"/>
              <a:gd name="connsiteX3804" fmla="*/ 179414 w 4999285"/>
              <a:gd name="connsiteY3804" fmla="*/ 1400120 h 1624990"/>
              <a:gd name="connsiteX3805" fmla="*/ 4940108 w 4999285"/>
              <a:gd name="connsiteY3805" fmla="*/ 1397578 h 1624990"/>
              <a:gd name="connsiteX3806" fmla="*/ 4937777 w 4999285"/>
              <a:gd name="connsiteY3806" fmla="*/ 1416228 h 1624990"/>
              <a:gd name="connsiteX3807" fmla="*/ 4933149 w 4999285"/>
              <a:gd name="connsiteY3807" fmla="*/ 1418149 h 1624990"/>
              <a:gd name="connsiteX3808" fmla="*/ 4930923 w 4999285"/>
              <a:gd name="connsiteY3808" fmla="*/ 1416288 h 1624990"/>
              <a:gd name="connsiteX3809" fmla="*/ 4929215 w 4999285"/>
              <a:gd name="connsiteY3809" fmla="*/ 1419782 h 1624990"/>
              <a:gd name="connsiteX3810" fmla="*/ 4926161 w 4999285"/>
              <a:gd name="connsiteY3810" fmla="*/ 1421050 h 1624990"/>
              <a:gd name="connsiteX3811" fmla="*/ 4933304 w 4999285"/>
              <a:gd name="connsiteY3811" fmla="*/ 1404381 h 1624990"/>
              <a:gd name="connsiteX3812" fmla="*/ 4940197 w 4999285"/>
              <a:gd name="connsiteY3812" fmla="*/ 1396862 h 1624990"/>
              <a:gd name="connsiteX3813" fmla="*/ 4940448 w 4999285"/>
              <a:gd name="connsiteY3813" fmla="*/ 1397238 h 1624990"/>
              <a:gd name="connsiteX3814" fmla="*/ 4940108 w 4999285"/>
              <a:gd name="connsiteY3814" fmla="*/ 1397578 h 1624990"/>
              <a:gd name="connsiteX3815" fmla="*/ 4848065 w 4999285"/>
              <a:gd name="connsiteY3815" fmla="*/ 1393505 h 1624990"/>
              <a:gd name="connsiteX3816" fmla="*/ 4848330 w 4999285"/>
              <a:gd name="connsiteY3816" fmla="*/ 1394529 h 1624990"/>
              <a:gd name="connsiteX3817" fmla="*/ 4852342 w 4999285"/>
              <a:gd name="connsiteY3817" fmla="*/ 1416288 h 1624990"/>
              <a:gd name="connsiteX3818" fmla="*/ 4845992 w 4999285"/>
              <a:gd name="connsiteY3818" fmla="*/ 1397238 h 1624990"/>
              <a:gd name="connsiteX3819" fmla="*/ 160364 w 4999285"/>
              <a:gd name="connsiteY3819" fmla="*/ 1376307 h 1624990"/>
              <a:gd name="connsiteX3820" fmla="*/ 168285 w 4999285"/>
              <a:gd name="connsiteY3820" fmla="*/ 1401627 h 1624990"/>
              <a:gd name="connsiteX3821" fmla="*/ 162260 w 4999285"/>
              <a:gd name="connsiteY3821" fmla="*/ 1424962 h 1624990"/>
              <a:gd name="connsiteX3822" fmla="*/ 150900 w 4999285"/>
              <a:gd name="connsiteY3822" fmla="*/ 1404515 h 1624990"/>
              <a:gd name="connsiteX3823" fmla="*/ 154336 w 4999285"/>
              <a:gd name="connsiteY3823" fmla="*/ 1388005 h 1624990"/>
              <a:gd name="connsiteX3824" fmla="*/ 160364 w 4999285"/>
              <a:gd name="connsiteY3824" fmla="*/ 1376307 h 1624990"/>
              <a:gd name="connsiteX3825" fmla="*/ 4830911 w 4999285"/>
              <a:gd name="connsiteY3825" fmla="*/ 1368663 h 1624990"/>
              <a:gd name="connsiteX3826" fmla="*/ 4838054 w 4999285"/>
              <a:gd name="connsiteY3826" fmla="*/ 1373425 h 1624990"/>
              <a:gd name="connsiteX3827" fmla="*/ 4845992 w 4999285"/>
              <a:gd name="connsiteY3827" fmla="*/ 1397238 h 1624990"/>
              <a:gd name="connsiteX3828" fmla="*/ 4828669 w 4999285"/>
              <a:gd name="connsiteY3828" fmla="*/ 1428418 h 1624990"/>
              <a:gd name="connsiteX3829" fmla="*/ 4824177 w 4999285"/>
              <a:gd name="connsiteY3829" fmla="*/ 1428866 h 1624990"/>
              <a:gd name="connsiteX3830" fmla="*/ 4825104 w 4999285"/>
              <a:gd name="connsiteY3830" fmla="*/ 1419635 h 1624990"/>
              <a:gd name="connsiteX3831" fmla="*/ 4828529 w 4999285"/>
              <a:gd name="connsiteY3831" fmla="*/ 1375806 h 1624990"/>
              <a:gd name="connsiteX3832" fmla="*/ 4830911 w 4999285"/>
              <a:gd name="connsiteY3832" fmla="*/ 1368663 h 1624990"/>
              <a:gd name="connsiteX3833" fmla="*/ 4950948 w 4999285"/>
              <a:gd name="connsiteY3833" fmla="*/ 1362205 h 1624990"/>
              <a:gd name="connsiteX3834" fmla="*/ 4948837 w 4999285"/>
              <a:gd name="connsiteY3834" fmla="*/ 1362588 h 1624990"/>
              <a:gd name="connsiteX3835" fmla="*/ 4946321 w 4999285"/>
              <a:gd name="connsiteY3835" fmla="*/ 1364134 h 1624990"/>
              <a:gd name="connsiteX3836" fmla="*/ 4944987 w 4999285"/>
              <a:gd name="connsiteY3836" fmla="*/ 1371460 h 1624990"/>
              <a:gd name="connsiteX3837" fmla="*/ 4952345 w 4999285"/>
              <a:gd name="connsiteY3837" fmla="*/ 1389119 h 1624990"/>
              <a:gd name="connsiteX3838" fmla="*/ 4849961 w 4999285"/>
              <a:gd name="connsiteY3838" fmla="*/ 1344850 h 1624990"/>
              <a:gd name="connsiteX3839" fmla="*/ 4855989 w 4999285"/>
              <a:gd name="connsiteY3839" fmla="*/ 1356548 h 1624990"/>
              <a:gd name="connsiteX3840" fmla="*/ 4859425 w 4999285"/>
              <a:gd name="connsiteY3840" fmla="*/ 1373057 h 1624990"/>
              <a:gd name="connsiteX3841" fmla="*/ 4848065 w 4999285"/>
              <a:gd name="connsiteY3841" fmla="*/ 1393505 h 1624990"/>
              <a:gd name="connsiteX3842" fmla="*/ 4842040 w 4999285"/>
              <a:gd name="connsiteY3842" fmla="*/ 1370170 h 1624990"/>
              <a:gd name="connsiteX3843" fmla="*/ 4849961 w 4999285"/>
              <a:gd name="connsiteY3843" fmla="*/ 1344850 h 1624990"/>
              <a:gd name="connsiteX3844" fmla="*/ 4949899 w 4999285"/>
              <a:gd name="connsiteY3844" fmla="*/ 1342837 h 1624990"/>
              <a:gd name="connsiteX3845" fmla="*/ 4949726 w 4999285"/>
              <a:gd name="connsiteY3845" fmla="*/ 1343945 h 1624990"/>
              <a:gd name="connsiteX3846" fmla="*/ 4949973 w 4999285"/>
              <a:gd name="connsiteY3846" fmla="*/ 1344850 h 1624990"/>
              <a:gd name="connsiteX3847" fmla="*/ 4967099 w 4999285"/>
              <a:gd name="connsiteY3847" fmla="*/ 1330868 h 1624990"/>
              <a:gd name="connsiteX3848" fmla="*/ 4969671 w 4999285"/>
              <a:gd name="connsiteY3848" fmla="*/ 1341487 h 1624990"/>
              <a:gd name="connsiteX3849" fmla="*/ 4969855 w 4999285"/>
              <a:gd name="connsiteY3849" fmla="*/ 1341930 h 1624990"/>
              <a:gd name="connsiteX3850" fmla="*/ 4969904 w 4999285"/>
              <a:gd name="connsiteY3850" fmla="*/ 1343657 h 1624990"/>
              <a:gd name="connsiteX3851" fmla="*/ 4969403 w 4999285"/>
              <a:gd name="connsiteY3851" fmla="*/ 1358323 h 1624990"/>
              <a:gd name="connsiteX3852" fmla="*/ 4968286 w 4999285"/>
              <a:gd name="connsiteY3852" fmla="*/ 1349314 h 1624990"/>
              <a:gd name="connsiteX3853" fmla="*/ 4966742 w 4999285"/>
              <a:gd name="connsiteY3853" fmla="*/ 1332674 h 1624990"/>
              <a:gd name="connsiteX3854" fmla="*/ 4967200 w 4999285"/>
              <a:gd name="connsiteY3854" fmla="*/ 1333358 h 1624990"/>
              <a:gd name="connsiteX3855" fmla="*/ 4964964 w 4999285"/>
              <a:gd name="connsiteY3855" fmla="*/ 1318819 h 1624990"/>
              <a:gd name="connsiteX3856" fmla="*/ 4964818 w 4999285"/>
              <a:gd name="connsiteY3856" fmla="*/ 1321451 h 1624990"/>
              <a:gd name="connsiteX3857" fmla="*/ 4966250 w 4999285"/>
              <a:gd name="connsiteY3857" fmla="*/ 1327361 h 1624990"/>
              <a:gd name="connsiteX3858" fmla="*/ 4966742 w 4999285"/>
              <a:gd name="connsiteY3858" fmla="*/ 1332674 h 1624990"/>
              <a:gd name="connsiteX3859" fmla="*/ 4966070 w 4999285"/>
              <a:gd name="connsiteY3859" fmla="*/ 1331668 h 1624990"/>
              <a:gd name="connsiteX3860" fmla="*/ 4964818 w 4999285"/>
              <a:gd name="connsiteY3860" fmla="*/ 1326214 h 1624990"/>
              <a:gd name="connsiteX3861" fmla="*/ 4964685 w 4999285"/>
              <a:gd name="connsiteY3861" fmla="*/ 1321481 h 1624990"/>
              <a:gd name="connsiteX3862" fmla="*/ 4965149 w 4999285"/>
              <a:gd name="connsiteY3862" fmla="*/ 1315495 h 1624990"/>
              <a:gd name="connsiteX3863" fmla="*/ 4965226 w 4999285"/>
              <a:gd name="connsiteY3863" fmla="*/ 1316326 h 1624990"/>
              <a:gd name="connsiteX3864" fmla="*/ 4964964 w 4999285"/>
              <a:gd name="connsiteY3864" fmla="*/ 1318819 h 1624990"/>
              <a:gd name="connsiteX3865" fmla="*/ 55589 w 4999285"/>
              <a:gd name="connsiteY3865" fmla="*/ 1314395 h 1624990"/>
              <a:gd name="connsiteX3866" fmla="*/ 61037 w 4999285"/>
              <a:gd name="connsiteY3866" fmla="*/ 1322986 h 1624990"/>
              <a:gd name="connsiteX3867" fmla="*/ 61115 w 4999285"/>
              <a:gd name="connsiteY3867" fmla="*/ 1323575 h 1624990"/>
              <a:gd name="connsiteX3868" fmla="*/ 61060 w 4999285"/>
              <a:gd name="connsiteY3868" fmla="*/ 1323833 h 1624990"/>
              <a:gd name="connsiteX3869" fmla="*/ 57971 w 4999285"/>
              <a:gd name="connsiteY3869" fmla="*/ 1333445 h 1624990"/>
              <a:gd name="connsiteX3870" fmla="*/ 55589 w 4999285"/>
              <a:gd name="connsiteY3870" fmla="*/ 1319157 h 1624990"/>
              <a:gd name="connsiteX3871" fmla="*/ 53208 w 4999285"/>
              <a:gd name="connsiteY3871" fmla="*/ 1328682 h 1624990"/>
              <a:gd name="connsiteX3872" fmla="*/ 52592 w 4999285"/>
              <a:gd name="connsiteY3872" fmla="*/ 1323486 h 1624990"/>
              <a:gd name="connsiteX3873" fmla="*/ 52788 w 4999285"/>
              <a:gd name="connsiteY3873" fmla="*/ 1317481 h 1624990"/>
              <a:gd name="connsiteX3874" fmla="*/ 55589 w 4999285"/>
              <a:gd name="connsiteY3874" fmla="*/ 1314395 h 1624990"/>
              <a:gd name="connsiteX3875" fmla="*/ 4966154 w 4999285"/>
              <a:gd name="connsiteY3875" fmla="*/ 1307492 h 1624990"/>
              <a:gd name="connsiteX3876" fmla="*/ 4967099 w 4999285"/>
              <a:gd name="connsiteY3876" fmla="*/ 1330868 h 1624990"/>
              <a:gd name="connsiteX3877" fmla="*/ 4966250 w 4999285"/>
              <a:gd name="connsiteY3877" fmla="*/ 1327361 h 1624990"/>
              <a:gd name="connsiteX3878" fmla="*/ 4965226 w 4999285"/>
              <a:gd name="connsiteY3878" fmla="*/ 1316326 h 1624990"/>
              <a:gd name="connsiteX3879" fmla="*/ 4861867 w 4999285"/>
              <a:gd name="connsiteY3879" fmla="*/ 1299606 h 1624990"/>
              <a:gd name="connsiteX3880" fmla="*/ 4861867 w 4999285"/>
              <a:gd name="connsiteY3880" fmla="*/ 1301988 h 1624990"/>
              <a:gd name="connsiteX3881" fmla="*/ 4862069 w 4999285"/>
              <a:gd name="connsiteY3881" fmla="*/ 1302311 h 1624990"/>
              <a:gd name="connsiteX3882" fmla="*/ 4862782 w 4999285"/>
              <a:gd name="connsiteY3882" fmla="*/ 1311875 h 1624990"/>
              <a:gd name="connsiteX3883" fmla="*/ 4862810 w 4999285"/>
              <a:gd name="connsiteY3883" fmla="*/ 1312234 h 1624990"/>
              <a:gd name="connsiteX3884" fmla="*/ 4863152 w 4999285"/>
              <a:gd name="connsiteY3884" fmla="*/ 1304044 h 1624990"/>
              <a:gd name="connsiteX3885" fmla="*/ 4862069 w 4999285"/>
              <a:gd name="connsiteY3885" fmla="*/ 1302311 h 1624990"/>
              <a:gd name="connsiteX3886" fmla="*/ 4968451 w 4999285"/>
              <a:gd name="connsiteY3886" fmla="*/ 1296667 h 1624990"/>
              <a:gd name="connsiteX3887" fmla="*/ 4972958 w 4999285"/>
              <a:gd name="connsiteY3887" fmla="*/ 1318903 h 1624990"/>
              <a:gd name="connsiteX3888" fmla="*/ 4974343 w 4999285"/>
              <a:gd name="connsiteY3888" fmla="*/ 1347645 h 1624990"/>
              <a:gd name="connsiteX3889" fmla="*/ 4972688 w 4999285"/>
              <a:gd name="connsiteY3889" fmla="*/ 1348759 h 1624990"/>
              <a:gd name="connsiteX3890" fmla="*/ 4969855 w 4999285"/>
              <a:gd name="connsiteY3890" fmla="*/ 1341930 h 1624990"/>
              <a:gd name="connsiteX3891" fmla="*/ 4969087 w 4999285"/>
              <a:gd name="connsiteY3891" fmla="*/ 1314657 h 1624990"/>
              <a:gd name="connsiteX3892" fmla="*/ 4968159 w 4999285"/>
              <a:gd name="connsiteY3892" fmla="*/ 1288402 h 1624990"/>
              <a:gd name="connsiteX3893" fmla="*/ 4968451 w 4999285"/>
              <a:gd name="connsiteY3893" fmla="*/ 1296667 h 1624990"/>
              <a:gd name="connsiteX3894" fmla="*/ 4967687 w 4999285"/>
              <a:gd name="connsiteY3894" fmla="*/ 1292896 h 1624990"/>
              <a:gd name="connsiteX3895" fmla="*/ 4966665 w 4999285"/>
              <a:gd name="connsiteY3895" fmla="*/ 1288222 h 1624990"/>
              <a:gd name="connsiteX3896" fmla="*/ 4967200 w 4999285"/>
              <a:gd name="connsiteY3896" fmla="*/ 1290495 h 1624990"/>
              <a:gd name="connsiteX3897" fmla="*/ 4967687 w 4999285"/>
              <a:gd name="connsiteY3897" fmla="*/ 1292896 h 1624990"/>
              <a:gd name="connsiteX3898" fmla="*/ 4966154 w 4999285"/>
              <a:gd name="connsiteY3898" fmla="*/ 1307492 h 1624990"/>
              <a:gd name="connsiteX3899" fmla="*/ 4965918 w 4999285"/>
              <a:gd name="connsiteY3899" fmla="*/ 1301658 h 1624990"/>
              <a:gd name="connsiteX3900" fmla="*/ 4964892 w 4999285"/>
              <a:gd name="connsiteY3900" fmla="*/ 1276282 h 1624990"/>
              <a:gd name="connsiteX3901" fmla="*/ 4967200 w 4999285"/>
              <a:gd name="connsiteY3901" fmla="*/ 1278589 h 1624990"/>
              <a:gd name="connsiteX3902" fmla="*/ 4966665 w 4999285"/>
              <a:gd name="connsiteY3902" fmla="*/ 1288222 h 1624990"/>
              <a:gd name="connsiteX3903" fmla="*/ 4965107 w 4999285"/>
              <a:gd name="connsiteY3903" fmla="*/ 1281610 h 1624990"/>
              <a:gd name="connsiteX3904" fmla="*/ 4963352 w 4999285"/>
              <a:gd name="connsiteY3904" fmla="*/ 1274157 h 1624990"/>
              <a:gd name="connsiteX3905" fmla="*/ 4965107 w 4999285"/>
              <a:gd name="connsiteY3905" fmla="*/ 1281610 h 1624990"/>
              <a:gd name="connsiteX3906" fmla="*/ 4965918 w 4999285"/>
              <a:gd name="connsiteY3906" fmla="*/ 1301658 h 1624990"/>
              <a:gd name="connsiteX3907" fmla="*/ 4965149 w 4999285"/>
              <a:gd name="connsiteY3907" fmla="*/ 1315495 h 1624990"/>
              <a:gd name="connsiteX3908" fmla="*/ 4964818 w 4999285"/>
              <a:gd name="connsiteY3908" fmla="*/ 1311926 h 1624990"/>
              <a:gd name="connsiteX3909" fmla="*/ 4964357 w 4999285"/>
              <a:gd name="connsiteY3909" fmla="*/ 1309852 h 1624990"/>
              <a:gd name="connsiteX3910" fmla="*/ 4962777 w 4999285"/>
              <a:gd name="connsiteY3910" fmla="*/ 1271718 h 1624990"/>
              <a:gd name="connsiteX3911" fmla="*/ 4963316 w 4999285"/>
              <a:gd name="connsiteY3911" fmla="*/ 1272904 h 1624990"/>
              <a:gd name="connsiteX3912" fmla="*/ 4963352 w 4999285"/>
              <a:gd name="connsiteY3912" fmla="*/ 1274157 h 1624990"/>
              <a:gd name="connsiteX3913" fmla="*/ 4961694 w 4999285"/>
              <a:gd name="connsiteY3913" fmla="*/ 1267118 h 1624990"/>
              <a:gd name="connsiteX3914" fmla="*/ 4962777 w 4999285"/>
              <a:gd name="connsiteY3914" fmla="*/ 1271718 h 1624990"/>
              <a:gd name="connsiteX3915" fmla="*/ 4961436 w 4999285"/>
              <a:gd name="connsiteY3915" fmla="*/ 1268768 h 1624990"/>
              <a:gd name="connsiteX3916" fmla="*/ 4874421 w 4999285"/>
              <a:gd name="connsiteY3916" fmla="*/ 1260908 h 1624990"/>
              <a:gd name="connsiteX3917" fmla="*/ 4875200 w 4999285"/>
              <a:gd name="connsiteY3917" fmla="*/ 1272702 h 1624990"/>
              <a:gd name="connsiteX3918" fmla="*/ 4878088 w 4999285"/>
              <a:gd name="connsiteY3918" fmla="*/ 1279388 h 1624990"/>
              <a:gd name="connsiteX3919" fmla="*/ 4879012 w 4999285"/>
              <a:gd name="connsiteY3919" fmla="*/ 1273533 h 1624990"/>
              <a:gd name="connsiteX3920" fmla="*/ 115429 w 4999285"/>
              <a:gd name="connsiteY3920" fmla="*/ 1258420 h 1624990"/>
              <a:gd name="connsiteX3921" fmla="*/ 110667 w 4999285"/>
              <a:gd name="connsiteY3921" fmla="*/ 1267945 h 1624990"/>
              <a:gd name="connsiteX3922" fmla="*/ 109799 w 4999285"/>
              <a:gd name="connsiteY3922" fmla="*/ 1273411 h 1624990"/>
              <a:gd name="connsiteX3923" fmla="*/ 109634 w 4999285"/>
              <a:gd name="connsiteY3923" fmla="*/ 1272358 h 1624990"/>
              <a:gd name="connsiteX3924" fmla="*/ 110131 w 4999285"/>
              <a:gd name="connsiteY3924" fmla="*/ 1262209 h 1624990"/>
              <a:gd name="connsiteX3925" fmla="*/ 106775 w 4999285"/>
              <a:gd name="connsiteY3925" fmla="*/ 1265194 h 1624990"/>
              <a:gd name="connsiteX3926" fmla="*/ 105904 w 4999285"/>
              <a:gd name="connsiteY3926" fmla="*/ 1275089 h 1624990"/>
              <a:gd name="connsiteX3927" fmla="*/ 105680 w 4999285"/>
              <a:gd name="connsiteY3927" fmla="*/ 1279456 h 1624990"/>
              <a:gd name="connsiteX3928" fmla="*/ 108924 w 4999285"/>
              <a:gd name="connsiteY3928" fmla="*/ 1278915 h 1624990"/>
              <a:gd name="connsiteX3929" fmla="*/ 109799 w 4999285"/>
              <a:gd name="connsiteY3929" fmla="*/ 1273411 h 1624990"/>
              <a:gd name="connsiteX3930" fmla="*/ 110611 w 4999285"/>
              <a:gd name="connsiteY3930" fmla="*/ 1278592 h 1624990"/>
              <a:gd name="connsiteX3931" fmla="*/ 117143 w 4999285"/>
              <a:gd name="connsiteY3931" fmla="*/ 1276414 h 1624990"/>
              <a:gd name="connsiteX3932" fmla="*/ 4963939 w 4999285"/>
              <a:gd name="connsiteY3932" fmla="*/ 1252726 h 1624990"/>
              <a:gd name="connsiteX3933" fmla="*/ 4964892 w 4999285"/>
              <a:gd name="connsiteY3933" fmla="*/ 1276282 h 1624990"/>
              <a:gd name="connsiteX3934" fmla="*/ 4964818 w 4999285"/>
              <a:gd name="connsiteY3934" fmla="*/ 1276208 h 1624990"/>
              <a:gd name="connsiteX3935" fmla="*/ 4963316 w 4999285"/>
              <a:gd name="connsiteY3935" fmla="*/ 1272904 h 1624990"/>
              <a:gd name="connsiteX3936" fmla="*/ 4962930 w 4999285"/>
              <a:gd name="connsiteY3936" fmla="*/ 1259192 h 1624990"/>
              <a:gd name="connsiteX3937" fmla="*/ 4963258 w 4999285"/>
              <a:gd name="connsiteY3937" fmla="*/ 1235893 h 1624990"/>
              <a:gd name="connsiteX3938" fmla="*/ 4966203 w 4999285"/>
              <a:gd name="connsiteY3938" fmla="*/ 1235954 h 1624990"/>
              <a:gd name="connsiteX3939" fmla="*/ 4966245 w 4999285"/>
              <a:gd name="connsiteY3939" fmla="*/ 1237037 h 1624990"/>
              <a:gd name="connsiteX3940" fmla="*/ 4964897 w 4999285"/>
              <a:gd name="connsiteY3940" fmla="*/ 1246583 h 1624990"/>
              <a:gd name="connsiteX3941" fmla="*/ 4963939 w 4999285"/>
              <a:gd name="connsiteY3941" fmla="*/ 1252726 h 1624990"/>
              <a:gd name="connsiteX3942" fmla="*/ 4955293 w 4999285"/>
              <a:gd name="connsiteY3942" fmla="*/ 1235726 h 1624990"/>
              <a:gd name="connsiteX3943" fmla="*/ 4962273 w 4999285"/>
              <a:gd name="connsiteY3943" fmla="*/ 1235872 h 1624990"/>
              <a:gd name="connsiteX3944" fmla="*/ 4962930 w 4999285"/>
              <a:gd name="connsiteY3944" fmla="*/ 1259192 h 1624990"/>
              <a:gd name="connsiteX3945" fmla="*/ 4961694 w 4999285"/>
              <a:gd name="connsiteY3945" fmla="*/ 1267118 h 1624990"/>
              <a:gd name="connsiteX3946" fmla="*/ 4954881 w 4999285"/>
              <a:gd name="connsiteY3946" fmla="*/ 1238196 h 1624990"/>
              <a:gd name="connsiteX3947" fmla="*/ 4973366 w 4999285"/>
              <a:gd name="connsiteY3947" fmla="*/ 1234215 h 1624990"/>
              <a:gd name="connsiteX3948" fmla="*/ 4972048 w 4999285"/>
              <a:gd name="connsiteY3948" fmla="*/ 1251366 h 1624990"/>
              <a:gd name="connsiteX3949" fmla="*/ 4968159 w 4999285"/>
              <a:gd name="connsiteY3949" fmla="*/ 1288402 h 1624990"/>
              <a:gd name="connsiteX3950" fmla="*/ 4967425 w 4999285"/>
              <a:gd name="connsiteY3950" fmla="*/ 1267661 h 1624990"/>
              <a:gd name="connsiteX3951" fmla="*/ 4966245 w 4999285"/>
              <a:gd name="connsiteY3951" fmla="*/ 1237037 h 1624990"/>
              <a:gd name="connsiteX3952" fmla="*/ 4966397 w 4999285"/>
              <a:gd name="connsiteY3952" fmla="*/ 1235958 h 1624990"/>
              <a:gd name="connsiteX3953" fmla="*/ 4966617 w 4999285"/>
              <a:gd name="connsiteY3953" fmla="*/ 1235963 h 1624990"/>
              <a:gd name="connsiteX3954" fmla="*/ 4973855 w 4999285"/>
              <a:gd name="connsiteY3954" fmla="*/ 1227856 h 1624990"/>
              <a:gd name="connsiteX3955" fmla="*/ 4975002 w 4999285"/>
              <a:gd name="connsiteY3955" fmla="*/ 1228940 h 1624990"/>
              <a:gd name="connsiteX3956" fmla="*/ 4976725 w 4999285"/>
              <a:gd name="connsiteY3956" fmla="*/ 1233345 h 1624990"/>
              <a:gd name="connsiteX3957" fmla="*/ 4973366 w 4999285"/>
              <a:gd name="connsiteY3957" fmla="*/ 1234215 h 1624990"/>
              <a:gd name="connsiteX3958" fmla="*/ 123627 w 4999285"/>
              <a:gd name="connsiteY3958" fmla="*/ 1225123 h 1624990"/>
              <a:gd name="connsiteX3959" fmla="*/ 123757 w 4999285"/>
              <a:gd name="connsiteY3959" fmla="*/ 1228051 h 1624990"/>
              <a:gd name="connsiteX3960" fmla="*/ 124954 w 4999285"/>
              <a:gd name="connsiteY3960" fmla="*/ 1236989 h 1624990"/>
              <a:gd name="connsiteX3961" fmla="*/ 125627 w 4999285"/>
              <a:gd name="connsiteY3961" fmla="*/ 1226894 h 1624990"/>
              <a:gd name="connsiteX3962" fmla="*/ 132098 w 4999285"/>
              <a:gd name="connsiteY3962" fmla="*/ 1239370 h 1624990"/>
              <a:gd name="connsiteX3963" fmla="*/ 134479 w 4999285"/>
              <a:gd name="connsiteY3963" fmla="*/ 1253657 h 1624990"/>
              <a:gd name="connsiteX3964" fmla="*/ 141623 w 4999285"/>
              <a:gd name="connsiteY3964" fmla="*/ 1272707 h 1624990"/>
              <a:gd name="connsiteX3965" fmla="*/ 146385 w 4999285"/>
              <a:gd name="connsiteY3965" fmla="*/ 1279851 h 1624990"/>
              <a:gd name="connsiteX3966" fmla="*/ 139242 w 4999285"/>
              <a:gd name="connsiteY3966" fmla="*/ 1277470 h 1624990"/>
              <a:gd name="connsiteX3967" fmla="*/ 129717 w 4999285"/>
              <a:gd name="connsiteY3967" fmla="*/ 1272707 h 1624990"/>
              <a:gd name="connsiteX3968" fmla="*/ 127236 w 4999285"/>
              <a:gd name="connsiteY3968" fmla="*/ 1267559 h 1624990"/>
              <a:gd name="connsiteX3969" fmla="*/ 122873 w 4999285"/>
              <a:gd name="connsiteY3969" fmla="*/ 1259685 h 1624990"/>
              <a:gd name="connsiteX3970" fmla="*/ 122573 w 4999285"/>
              <a:gd name="connsiteY3970" fmla="*/ 1251276 h 1624990"/>
              <a:gd name="connsiteX3971" fmla="*/ 122915 w 4999285"/>
              <a:gd name="connsiteY3971" fmla="*/ 1225274 h 1624990"/>
              <a:gd name="connsiteX3972" fmla="*/ 4965370 w 4999285"/>
              <a:gd name="connsiteY3972" fmla="*/ 1214347 h 1624990"/>
              <a:gd name="connsiteX3973" fmla="*/ 4968465 w 4999285"/>
              <a:gd name="connsiteY3973" fmla="*/ 1221309 h 1624990"/>
              <a:gd name="connsiteX3974" fmla="*/ 4966397 w 4999285"/>
              <a:gd name="connsiteY3974" fmla="*/ 1235958 h 1624990"/>
              <a:gd name="connsiteX3975" fmla="*/ 4966203 w 4999285"/>
              <a:gd name="connsiteY3975" fmla="*/ 1235954 h 1624990"/>
              <a:gd name="connsiteX3976" fmla="*/ 4961416 w 4999285"/>
              <a:gd name="connsiteY3976" fmla="*/ 1205450 h 1624990"/>
              <a:gd name="connsiteX3977" fmla="*/ 4962379 w 4999285"/>
              <a:gd name="connsiteY3977" fmla="*/ 1207615 h 1624990"/>
              <a:gd name="connsiteX3978" fmla="*/ 4963011 w 4999285"/>
              <a:gd name="connsiteY3978" fmla="*/ 1229780 h 1624990"/>
              <a:gd name="connsiteX3979" fmla="*/ 4963258 w 4999285"/>
              <a:gd name="connsiteY3979" fmla="*/ 1235893 h 1624990"/>
              <a:gd name="connsiteX3980" fmla="*/ 4962273 w 4999285"/>
              <a:gd name="connsiteY3980" fmla="*/ 1235872 h 1624990"/>
              <a:gd name="connsiteX3981" fmla="*/ 4969917 w 4999285"/>
              <a:gd name="connsiteY3981" fmla="*/ 1204361 h 1624990"/>
              <a:gd name="connsiteX3982" fmla="*/ 4975574 w 4999285"/>
              <a:gd name="connsiteY3982" fmla="*/ 1205492 h 1624990"/>
              <a:gd name="connsiteX3983" fmla="*/ 4973855 w 4999285"/>
              <a:gd name="connsiteY3983" fmla="*/ 1227856 h 1624990"/>
              <a:gd name="connsiteX3984" fmla="*/ 4969581 w 4999285"/>
              <a:gd name="connsiteY3984" fmla="*/ 1223820 h 1624990"/>
              <a:gd name="connsiteX3985" fmla="*/ 4968465 w 4999285"/>
              <a:gd name="connsiteY3985" fmla="*/ 1221309 h 1624990"/>
              <a:gd name="connsiteX3986" fmla="*/ 4968566 w 4999285"/>
              <a:gd name="connsiteY3986" fmla="*/ 1220593 h 1624990"/>
              <a:gd name="connsiteX3987" fmla="*/ 4969753 w 4999285"/>
              <a:gd name="connsiteY3987" fmla="*/ 1205844 h 1624990"/>
              <a:gd name="connsiteX3988" fmla="*/ 4962242 w 4999285"/>
              <a:gd name="connsiteY3988" fmla="*/ 1202826 h 1624990"/>
              <a:gd name="connsiteX3989" fmla="*/ 4964947 w 4999285"/>
              <a:gd name="connsiteY3989" fmla="*/ 1203367 h 1624990"/>
              <a:gd name="connsiteX3990" fmla="*/ 4965370 w 4999285"/>
              <a:gd name="connsiteY3990" fmla="*/ 1214347 h 1624990"/>
              <a:gd name="connsiteX3991" fmla="*/ 4962379 w 4999285"/>
              <a:gd name="connsiteY3991" fmla="*/ 1207615 h 1624990"/>
              <a:gd name="connsiteX3992" fmla="*/ 4960056 w 4999285"/>
              <a:gd name="connsiteY3992" fmla="*/ 1202389 h 1624990"/>
              <a:gd name="connsiteX3993" fmla="*/ 4961337 w 4999285"/>
              <a:gd name="connsiteY3993" fmla="*/ 1202645 h 1624990"/>
              <a:gd name="connsiteX3994" fmla="*/ 4961416 w 4999285"/>
              <a:gd name="connsiteY3994" fmla="*/ 1205450 h 1624990"/>
              <a:gd name="connsiteX3995" fmla="*/ 4976100 w 4999285"/>
              <a:gd name="connsiteY3995" fmla="*/ 1198641 h 1624990"/>
              <a:gd name="connsiteX3996" fmla="*/ 4976725 w 4999285"/>
              <a:gd name="connsiteY3996" fmla="*/ 1202389 h 1624990"/>
              <a:gd name="connsiteX3997" fmla="*/ 4983868 w 4999285"/>
              <a:gd name="connsiteY3997" fmla="*/ 1207151 h 1624990"/>
              <a:gd name="connsiteX3998" fmla="*/ 4975574 w 4999285"/>
              <a:gd name="connsiteY3998" fmla="*/ 1205492 h 1624990"/>
              <a:gd name="connsiteX3999" fmla="*/ 4977376 w 4999285"/>
              <a:gd name="connsiteY3999" fmla="*/ 1182035 h 1624990"/>
              <a:gd name="connsiteX4000" fmla="*/ 4976100 w 4999285"/>
              <a:gd name="connsiteY4000" fmla="*/ 1198641 h 1624990"/>
              <a:gd name="connsiteX4001" fmla="*/ 4974343 w 4999285"/>
              <a:gd name="connsiteY4001" fmla="*/ 1188101 h 1624990"/>
              <a:gd name="connsiteX4002" fmla="*/ 4977746 w 4999285"/>
              <a:gd name="connsiteY4002" fmla="*/ 1177221 h 1624990"/>
              <a:gd name="connsiteX4003" fmla="*/ 4979106 w 4999285"/>
              <a:gd name="connsiteY4003" fmla="*/ 1178576 h 1624990"/>
              <a:gd name="connsiteX4004" fmla="*/ 4977376 w 4999285"/>
              <a:gd name="connsiteY4004" fmla="*/ 1182035 h 1624990"/>
              <a:gd name="connsiteX4005" fmla="*/ 120214 w 4999285"/>
              <a:gd name="connsiteY4005" fmla="*/ 1172958 h 1624990"/>
              <a:gd name="connsiteX4006" fmla="*/ 122573 w 4999285"/>
              <a:gd name="connsiteY4006" fmla="*/ 1201270 h 1624990"/>
              <a:gd name="connsiteX4007" fmla="*/ 123080 w 4999285"/>
              <a:gd name="connsiteY4007" fmla="*/ 1212744 h 1624990"/>
              <a:gd name="connsiteX4008" fmla="*/ 122915 w 4999285"/>
              <a:gd name="connsiteY4008" fmla="*/ 1225274 h 1624990"/>
              <a:gd name="connsiteX4009" fmla="*/ 122494 w 4999285"/>
              <a:gd name="connsiteY4009" fmla="*/ 1225364 h 1624990"/>
              <a:gd name="connsiteX4010" fmla="*/ 120192 w 4999285"/>
              <a:gd name="connsiteY4010" fmla="*/ 1206032 h 1624990"/>
              <a:gd name="connsiteX4011" fmla="*/ 116313 w 4999285"/>
              <a:gd name="connsiteY4011" fmla="*/ 1193118 h 1624990"/>
              <a:gd name="connsiteX4012" fmla="*/ 116428 w 4999285"/>
              <a:gd name="connsiteY4012" fmla="*/ 1192482 h 1624990"/>
              <a:gd name="connsiteX4013" fmla="*/ 4882325 w 4999285"/>
              <a:gd name="connsiteY4013" fmla="*/ 1171993 h 1624990"/>
              <a:gd name="connsiteX4014" fmla="*/ 4883856 w 4999285"/>
              <a:gd name="connsiteY4014" fmla="*/ 1221439 h 1624990"/>
              <a:gd name="connsiteX4015" fmla="*/ 4885467 w 4999285"/>
              <a:gd name="connsiteY4015" fmla="*/ 1226810 h 1624990"/>
              <a:gd name="connsiteX4016" fmla="*/ 4884601 w 4999285"/>
              <a:gd name="connsiteY4016" fmla="*/ 1238107 h 1624990"/>
              <a:gd name="connsiteX4017" fmla="*/ 4883763 w 4999285"/>
              <a:gd name="connsiteY4017" fmla="*/ 1243414 h 1624990"/>
              <a:gd name="connsiteX4018" fmla="*/ 4885679 w 4999285"/>
              <a:gd name="connsiteY4018" fmla="*/ 1242456 h 1624990"/>
              <a:gd name="connsiteX4019" fmla="*/ 4890659 w 4999285"/>
              <a:gd name="connsiteY4019" fmla="*/ 1244116 h 1624990"/>
              <a:gd name="connsiteX4020" fmla="*/ 4885467 w 4999285"/>
              <a:gd name="connsiteY4020" fmla="*/ 1226810 h 1624990"/>
              <a:gd name="connsiteX4021" fmla="*/ 4888618 w 4999285"/>
              <a:gd name="connsiteY4021" fmla="*/ 1185720 h 1624990"/>
              <a:gd name="connsiteX4022" fmla="*/ 4882325 w 4999285"/>
              <a:gd name="connsiteY4022" fmla="*/ 1171993 h 1624990"/>
              <a:gd name="connsiteX4023" fmla="*/ 26941 w 4999285"/>
              <a:gd name="connsiteY4023" fmla="*/ 1171060 h 1624990"/>
              <a:gd name="connsiteX4024" fmla="*/ 25780 w 4999285"/>
              <a:gd name="connsiteY4024" fmla="*/ 1195046 h 1624990"/>
              <a:gd name="connsiteX4025" fmla="*/ 20540 w 4999285"/>
              <a:gd name="connsiteY4025" fmla="*/ 1190085 h 1624990"/>
              <a:gd name="connsiteX4026" fmla="*/ 20203 w 4999285"/>
              <a:gd name="connsiteY4026" fmla="*/ 1184495 h 1624990"/>
              <a:gd name="connsiteX4027" fmla="*/ 29704 w 4999285"/>
              <a:gd name="connsiteY4027" fmla="*/ 1165551 h 1624990"/>
              <a:gd name="connsiteX4028" fmla="*/ 35866 w 4999285"/>
              <a:gd name="connsiteY4028" fmla="*/ 1191061 h 1624990"/>
              <a:gd name="connsiteX4029" fmla="*/ 37436 w 4999285"/>
              <a:gd name="connsiteY4029" fmla="*/ 1200389 h 1624990"/>
              <a:gd name="connsiteX4030" fmla="*/ 37028 w 4999285"/>
              <a:gd name="connsiteY4030" fmla="*/ 1201000 h 1624990"/>
              <a:gd name="connsiteX4031" fmla="*/ 36433 w 4999285"/>
              <a:gd name="connsiteY4031" fmla="*/ 1201063 h 1624990"/>
              <a:gd name="connsiteX4032" fmla="*/ 33871 w 4999285"/>
              <a:gd name="connsiteY4032" fmla="*/ 1199781 h 1624990"/>
              <a:gd name="connsiteX4033" fmla="*/ 29821 w 4999285"/>
              <a:gd name="connsiteY4033" fmla="*/ 1189675 h 1624990"/>
              <a:gd name="connsiteX4034" fmla="*/ 28336 w 4999285"/>
              <a:gd name="connsiteY4034" fmla="*/ 1174026 h 1624990"/>
              <a:gd name="connsiteX4035" fmla="*/ 28237 w 4999285"/>
              <a:gd name="connsiteY4035" fmla="*/ 1168477 h 1624990"/>
              <a:gd name="connsiteX4036" fmla="*/ 28130 w 4999285"/>
              <a:gd name="connsiteY4036" fmla="*/ 1162475 h 1624990"/>
              <a:gd name="connsiteX4037" fmla="*/ 28237 w 4999285"/>
              <a:gd name="connsiteY4037" fmla="*/ 1168477 h 1624990"/>
              <a:gd name="connsiteX4038" fmla="*/ 26941 w 4999285"/>
              <a:gd name="connsiteY4038" fmla="*/ 1171060 h 1624990"/>
              <a:gd name="connsiteX4039" fmla="*/ 27323 w 4999285"/>
              <a:gd name="connsiteY4039" fmla="*/ 1163170 h 1624990"/>
              <a:gd name="connsiteX4040" fmla="*/ 28130 w 4999285"/>
              <a:gd name="connsiteY4040" fmla="*/ 1162475 h 1624990"/>
              <a:gd name="connsiteX4041" fmla="*/ 4979106 w 4999285"/>
              <a:gd name="connsiteY4041" fmla="*/ 1159526 h 1624990"/>
              <a:gd name="connsiteX4042" fmla="*/ 4977746 w 4999285"/>
              <a:gd name="connsiteY4042" fmla="*/ 1177221 h 1624990"/>
              <a:gd name="connsiteX4043" fmla="*/ 4975775 w 4999285"/>
              <a:gd name="connsiteY4043" fmla="*/ 1175258 h 1624990"/>
              <a:gd name="connsiteX4044" fmla="*/ 4960056 w 4999285"/>
              <a:gd name="connsiteY4044" fmla="*/ 1157145 h 1624990"/>
              <a:gd name="connsiteX4045" fmla="*/ 4961244 w 4999285"/>
              <a:gd name="connsiteY4045" fmla="*/ 1167840 h 1624990"/>
              <a:gd name="connsiteX4046" fmla="*/ 4962242 w 4999285"/>
              <a:gd name="connsiteY4046" fmla="*/ 1202826 h 1624990"/>
              <a:gd name="connsiteX4047" fmla="*/ 4961337 w 4999285"/>
              <a:gd name="connsiteY4047" fmla="*/ 1202645 h 1624990"/>
              <a:gd name="connsiteX4048" fmla="*/ 128836 w 4999285"/>
              <a:gd name="connsiteY4048" fmla="*/ 1135539 h 1624990"/>
              <a:gd name="connsiteX4049" fmla="*/ 129051 w 4999285"/>
              <a:gd name="connsiteY4049" fmla="*/ 1136610 h 1624990"/>
              <a:gd name="connsiteX4050" fmla="*/ 129420 w 4999285"/>
              <a:gd name="connsiteY4050" fmla="*/ 1144737 h 1624990"/>
              <a:gd name="connsiteX4051" fmla="*/ 129052 w 4999285"/>
              <a:gd name="connsiteY4051" fmla="*/ 1165744 h 1624990"/>
              <a:gd name="connsiteX4052" fmla="*/ 127129 w 4999285"/>
              <a:gd name="connsiteY4052" fmla="*/ 1204345 h 1624990"/>
              <a:gd name="connsiteX4053" fmla="*/ 125627 w 4999285"/>
              <a:gd name="connsiteY4053" fmla="*/ 1226894 h 1624990"/>
              <a:gd name="connsiteX4054" fmla="*/ 124600 w 4999285"/>
              <a:gd name="connsiteY4054" fmla="*/ 1224916 h 1624990"/>
              <a:gd name="connsiteX4055" fmla="*/ 123627 w 4999285"/>
              <a:gd name="connsiteY4055" fmla="*/ 1225123 h 1624990"/>
              <a:gd name="connsiteX4056" fmla="*/ 123080 w 4999285"/>
              <a:gd name="connsiteY4056" fmla="*/ 1212744 h 1624990"/>
              <a:gd name="connsiteX4057" fmla="*/ 123296 w 4999285"/>
              <a:gd name="connsiteY4057" fmla="*/ 1196334 h 1624990"/>
              <a:gd name="connsiteX4058" fmla="*/ 127335 w 4999285"/>
              <a:gd name="connsiteY4058" fmla="*/ 1141739 h 1624990"/>
              <a:gd name="connsiteX4059" fmla="*/ 128836 w 4999285"/>
              <a:gd name="connsiteY4059" fmla="*/ 1135539 h 1624990"/>
              <a:gd name="connsiteX4060" fmla="*/ 4941036 w 4999285"/>
              <a:gd name="connsiteY4060" fmla="*/ 1125715 h 1624990"/>
              <a:gd name="connsiteX4061" fmla="*/ 4943650 w 4999285"/>
              <a:gd name="connsiteY4061" fmla="*/ 1161936 h 1624990"/>
              <a:gd name="connsiteX4062" fmla="*/ 4946487 w 4999285"/>
              <a:gd name="connsiteY4062" fmla="*/ 1203440 h 1624990"/>
              <a:gd name="connsiteX4063" fmla="*/ 4944042 w 4999285"/>
              <a:gd name="connsiteY4063" fmla="*/ 1193333 h 1624990"/>
              <a:gd name="connsiteX4064" fmla="*/ 4943113 w 4999285"/>
              <a:gd name="connsiteY4064" fmla="*/ 1189704 h 1624990"/>
              <a:gd name="connsiteX4065" fmla="*/ 4941006 w 4999285"/>
              <a:gd name="connsiteY4065" fmla="*/ 1133333 h 1624990"/>
              <a:gd name="connsiteX4066" fmla="*/ 4941036 w 4999285"/>
              <a:gd name="connsiteY4066" fmla="*/ 1125715 h 1624990"/>
              <a:gd name="connsiteX4067" fmla="*/ 124716 w 4999285"/>
              <a:gd name="connsiteY4067" fmla="*/ 1124358 h 1624990"/>
              <a:gd name="connsiteX4068" fmla="*/ 122573 w 4999285"/>
              <a:gd name="connsiteY4068" fmla="*/ 1160789 h 1624990"/>
              <a:gd name="connsiteX4069" fmla="*/ 120214 w 4999285"/>
              <a:gd name="connsiteY4069" fmla="*/ 1172958 h 1624990"/>
              <a:gd name="connsiteX4070" fmla="*/ 119211 w 4999285"/>
              <a:gd name="connsiteY4070" fmla="*/ 1160929 h 1624990"/>
              <a:gd name="connsiteX4071" fmla="*/ 122573 w 4999285"/>
              <a:gd name="connsiteY4071" fmla="*/ 1144120 h 1624990"/>
              <a:gd name="connsiteX4072" fmla="*/ 122238 w 4999285"/>
              <a:gd name="connsiteY4072" fmla="*/ 1141603 h 1624990"/>
              <a:gd name="connsiteX4073" fmla="*/ 122573 w 4999285"/>
              <a:gd name="connsiteY4073" fmla="*/ 1139357 h 1624990"/>
              <a:gd name="connsiteX4074" fmla="*/ 119122 w 4999285"/>
              <a:gd name="connsiteY4074" fmla="*/ 1118236 h 1624990"/>
              <a:gd name="connsiteX4075" fmla="*/ 122238 w 4999285"/>
              <a:gd name="connsiteY4075" fmla="*/ 1141603 h 1624990"/>
              <a:gd name="connsiteX4076" fmla="*/ 121233 w 4999285"/>
              <a:gd name="connsiteY4076" fmla="*/ 1148327 h 1624990"/>
              <a:gd name="connsiteX4077" fmla="*/ 120192 w 4999285"/>
              <a:gd name="connsiteY4077" fmla="*/ 1151264 h 1624990"/>
              <a:gd name="connsiteX4078" fmla="*/ 4867527 w 4999285"/>
              <a:gd name="connsiteY4078" fmla="*/ 1114963 h 1624990"/>
              <a:gd name="connsiteX4079" fmla="*/ 4869568 w 4999285"/>
              <a:gd name="connsiteY4079" fmla="*/ 1119045 h 1624990"/>
              <a:gd name="connsiteX4080" fmla="*/ 4869997 w 4999285"/>
              <a:gd name="connsiteY4080" fmla="*/ 1122905 h 1624990"/>
              <a:gd name="connsiteX4081" fmla="*/ 4869568 w 4999285"/>
              <a:gd name="connsiteY4081" fmla="*/ 1128570 h 1624990"/>
              <a:gd name="connsiteX4082" fmla="*/ 20785 w 4999285"/>
              <a:gd name="connsiteY4082" fmla="*/ 1105562 h 1624990"/>
              <a:gd name="connsiteX4083" fmla="*/ 21953 w 4999285"/>
              <a:gd name="connsiteY4083" fmla="*/ 1105691 h 1624990"/>
              <a:gd name="connsiteX4084" fmla="*/ 34467 w 4999285"/>
              <a:gd name="connsiteY4084" fmla="*/ 1136976 h 1624990"/>
              <a:gd name="connsiteX4085" fmla="*/ 36848 w 4999285"/>
              <a:gd name="connsiteY4085" fmla="*/ 1144120 h 1624990"/>
              <a:gd name="connsiteX4086" fmla="*/ 24942 w 4999285"/>
              <a:gd name="connsiteY4086" fmla="*/ 1134595 h 1624990"/>
              <a:gd name="connsiteX4087" fmla="*/ 22488 w 4999285"/>
              <a:gd name="connsiteY4087" fmla="*/ 1114804 h 1624990"/>
              <a:gd name="connsiteX4088" fmla="*/ 4870860 w 4999285"/>
              <a:gd name="connsiteY4088" fmla="*/ 1102537 h 1624990"/>
              <a:gd name="connsiteX4089" fmla="*/ 4871582 w 4999285"/>
              <a:gd name="connsiteY4089" fmla="*/ 1103382 h 1624990"/>
              <a:gd name="connsiteX4090" fmla="*/ 4871572 w 4999285"/>
              <a:gd name="connsiteY4090" fmla="*/ 1103493 h 1624990"/>
              <a:gd name="connsiteX4091" fmla="*/ 126579 w 4999285"/>
              <a:gd name="connsiteY4091" fmla="*/ 1098220 h 1624990"/>
              <a:gd name="connsiteX4092" fmla="*/ 127335 w 4999285"/>
              <a:gd name="connsiteY4092" fmla="*/ 1098876 h 1624990"/>
              <a:gd name="connsiteX4093" fmla="*/ 127582 w 4999285"/>
              <a:gd name="connsiteY4093" fmla="*/ 1104298 h 1624990"/>
              <a:gd name="connsiteX4094" fmla="*/ 124716 w 4999285"/>
              <a:gd name="connsiteY4094" fmla="*/ 1124358 h 1624990"/>
              <a:gd name="connsiteX4095" fmla="*/ 124954 w 4999285"/>
              <a:gd name="connsiteY4095" fmla="*/ 1120307 h 1624990"/>
              <a:gd name="connsiteX4096" fmla="*/ 126579 w 4999285"/>
              <a:gd name="connsiteY4096" fmla="*/ 1098220 h 1624990"/>
              <a:gd name="connsiteX4097" fmla="*/ 15417 w 4999285"/>
              <a:gd name="connsiteY4097" fmla="*/ 1089351 h 1624990"/>
              <a:gd name="connsiteX4098" fmla="*/ 19832 w 4999285"/>
              <a:gd name="connsiteY4098" fmla="*/ 1100388 h 1624990"/>
              <a:gd name="connsiteX4099" fmla="*/ 20785 w 4999285"/>
              <a:gd name="connsiteY4099" fmla="*/ 1105562 h 1624990"/>
              <a:gd name="connsiteX4100" fmla="*/ 18808 w 4999285"/>
              <a:gd name="connsiteY4100" fmla="*/ 1105344 h 1624990"/>
              <a:gd name="connsiteX4101" fmla="*/ 13035 w 4999285"/>
              <a:gd name="connsiteY4101" fmla="*/ 1098876 h 1624990"/>
              <a:gd name="connsiteX4102" fmla="*/ 15417 w 4999285"/>
              <a:gd name="connsiteY4102" fmla="*/ 1089351 h 1624990"/>
              <a:gd name="connsiteX4103" fmla="*/ 4874375 w 4999285"/>
              <a:gd name="connsiteY4103" fmla="*/ 1074292 h 1624990"/>
              <a:gd name="connsiteX4104" fmla="*/ 4876712 w 4999285"/>
              <a:gd name="connsiteY4104" fmla="*/ 1099995 h 1624990"/>
              <a:gd name="connsiteX4105" fmla="*/ 4877357 w 4999285"/>
              <a:gd name="connsiteY4105" fmla="*/ 1110072 h 1624990"/>
              <a:gd name="connsiteX4106" fmla="*/ 4876052 w 4999285"/>
              <a:gd name="connsiteY4106" fmla="*/ 1108612 h 1624990"/>
              <a:gd name="connsiteX4107" fmla="*/ 4871582 w 4999285"/>
              <a:gd name="connsiteY4107" fmla="*/ 1103382 h 1624990"/>
              <a:gd name="connsiteX4108" fmla="*/ 4873865 w 4999285"/>
              <a:gd name="connsiteY4108" fmla="*/ 1078138 h 1624990"/>
              <a:gd name="connsiteX4109" fmla="*/ 4976725 w 4999285"/>
              <a:gd name="connsiteY4109" fmla="*/ 1073801 h 1624990"/>
              <a:gd name="connsiteX4110" fmla="*/ 4981487 w 4999285"/>
              <a:gd name="connsiteY4110" fmla="*/ 1083326 h 1624990"/>
              <a:gd name="connsiteX4111" fmla="*/ 4981487 w 4999285"/>
              <a:gd name="connsiteY4111" fmla="*/ 1085708 h 1624990"/>
              <a:gd name="connsiteX4112" fmla="*/ 4980351 w 4999285"/>
              <a:gd name="connsiteY4112" fmla="*/ 1087397 h 1624990"/>
              <a:gd name="connsiteX4113" fmla="*/ 4855281 w 4999285"/>
              <a:gd name="connsiteY4113" fmla="*/ 1057133 h 1624990"/>
              <a:gd name="connsiteX4114" fmla="*/ 4862425 w 4999285"/>
              <a:gd name="connsiteY4114" fmla="*/ 1080945 h 1624990"/>
              <a:gd name="connsiteX4115" fmla="*/ 4867527 w 4999285"/>
              <a:gd name="connsiteY4115" fmla="*/ 1114963 h 1624990"/>
              <a:gd name="connsiteX4116" fmla="*/ 4860043 w 4999285"/>
              <a:gd name="connsiteY4116" fmla="*/ 1099995 h 1624990"/>
              <a:gd name="connsiteX4117" fmla="*/ 4852900 w 4999285"/>
              <a:gd name="connsiteY4117" fmla="*/ 1083326 h 1624990"/>
              <a:gd name="connsiteX4118" fmla="*/ 4855281 w 4999285"/>
              <a:gd name="connsiteY4118" fmla="*/ 1057133 h 1624990"/>
              <a:gd name="connsiteX4119" fmla="*/ 117784 w 4999285"/>
              <a:gd name="connsiteY4119" fmla="*/ 1046351 h 1624990"/>
              <a:gd name="connsiteX4120" fmla="*/ 118244 w 4999285"/>
              <a:gd name="connsiteY4120" fmla="*/ 1091151 h 1624990"/>
              <a:gd name="connsiteX4121" fmla="*/ 119122 w 4999285"/>
              <a:gd name="connsiteY4121" fmla="*/ 1118236 h 1624990"/>
              <a:gd name="connsiteX4122" fmla="*/ 117810 w 4999285"/>
              <a:gd name="connsiteY4122" fmla="*/ 1108401 h 1624990"/>
              <a:gd name="connsiteX4123" fmla="*/ 116205 w 4999285"/>
              <a:gd name="connsiteY4123" fmla="*/ 1092343 h 1624990"/>
              <a:gd name="connsiteX4124" fmla="*/ 116761 w 4999285"/>
              <a:gd name="connsiteY4124" fmla="*/ 1075679 h 1624990"/>
              <a:gd name="connsiteX4125" fmla="*/ 117784 w 4999285"/>
              <a:gd name="connsiteY4125" fmla="*/ 1046351 h 1624990"/>
              <a:gd name="connsiteX4126" fmla="*/ 4874429 w 4999285"/>
              <a:gd name="connsiteY4126" fmla="*/ 1034917 h 1624990"/>
              <a:gd name="connsiteX4127" fmla="*/ 4873441 w 4999285"/>
              <a:gd name="connsiteY4127" fmla="*/ 1039731 h 1624990"/>
              <a:gd name="connsiteX4128" fmla="*/ 4874331 w 4999285"/>
              <a:gd name="connsiteY4128" fmla="*/ 1057133 h 1624990"/>
              <a:gd name="connsiteX4129" fmla="*/ 4875847 w 4999285"/>
              <a:gd name="connsiteY4129" fmla="*/ 1063199 h 1624990"/>
              <a:gd name="connsiteX4130" fmla="*/ 4874375 w 4999285"/>
              <a:gd name="connsiteY4130" fmla="*/ 1074292 h 1624990"/>
              <a:gd name="connsiteX4131" fmla="*/ 4871950 w 4999285"/>
              <a:gd name="connsiteY4131" fmla="*/ 1047608 h 1624990"/>
              <a:gd name="connsiteX4132" fmla="*/ 4872824 w 4999285"/>
              <a:gd name="connsiteY4132" fmla="*/ 1037716 h 1624990"/>
              <a:gd name="connsiteX4133" fmla="*/ 4964818 w 4999285"/>
              <a:gd name="connsiteY4133" fmla="*/ 1004745 h 1624990"/>
              <a:gd name="connsiteX4134" fmla="*/ 4967200 w 4999285"/>
              <a:gd name="connsiteY4134" fmla="*/ 1011889 h 1624990"/>
              <a:gd name="connsiteX4135" fmla="*/ 4967515 w 4999285"/>
              <a:gd name="connsiteY4135" fmla="*/ 1020400 h 1624990"/>
              <a:gd name="connsiteX4136" fmla="*/ 26211 w 4999285"/>
              <a:gd name="connsiteY4136" fmla="*/ 998550 h 1624990"/>
              <a:gd name="connsiteX4137" fmla="*/ 25863 w 4999285"/>
              <a:gd name="connsiteY4137" fmla="*/ 1005153 h 1624990"/>
              <a:gd name="connsiteX4138" fmla="*/ 24942 w 4999285"/>
              <a:gd name="connsiteY4138" fmla="*/ 1003626 h 1624990"/>
              <a:gd name="connsiteX4139" fmla="*/ 4962888 w 4999285"/>
              <a:gd name="connsiteY4139" fmla="*/ 995710 h 1624990"/>
              <a:gd name="connsiteX4140" fmla="*/ 4967200 w 4999285"/>
              <a:gd name="connsiteY4140" fmla="*/ 1057133 h 1624990"/>
              <a:gd name="connsiteX4141" fmla="*/ 4971962 w 4999285"/>
              <a:gd name="connsiteY4141" fmla="*/ 1140476 h 1624990"/>
              <a:gd name="connsiteX4142" fmla="*/ 4967515 w 4999285"/>
              <a:gd name="connsiteY4142" fmla="*/ 1020400 h 1624990"/>
              <a:gd name="connsiteX4143" fmla="*/ 4969631 w 4999285"/>
              <a:gd name="connsiteY4143" fmla="*/ 1032683 h 1624990"/>
              <a:gd name="connsiteX4144" fmla="*/ 4979619 w 4999285"/>
              <a:gd name="connsiteY4144" fmla="*/ 1088486 h 1624990"/>
              <a:gd name="connsiteX4145" fmla="*/ 4980351 w 4999285"/>
              <a:gd name="connsiteY4145" fmla="*/ 1087397 h 1624990"/>
              <a:gd name="connsiteX4146" fmla="*/ 4986250 w 4999285"/>
              <a:gd name="connsiteY4146" fmla="*/ 1109520 h 1624990"/>
              <a:gd name="connsiteX4147" fmla="*/ 4983868 w 4999285"/>
              <a:gd name="connsiteY4147" fmla="*/ 1121426 h 1624990"/>
              <a:gd name="connsiteX4148" fmla="*/ 4976725 w 4999285"/>
              <a:gd name="connsiteY4148" fmla="*/ 1135714 h 1624990"/>
              <a:gd name="connsiteX4149" fmla="*/ 4979106 w 4999285"/>
              <a:gd name="connsiteY4149" fmla="*/ 1154764 h 1624990"/>
              <a:gd name="connsiteX4150" fmla="*/ 4969581 w 4999285"/>
              <a:gd name="connsiteY4150" fmla="*/ 1161908 h 1624990"/>
              <a:gd name="connsiteX4151" fmla="*/ 4972061 w 4999285"/>
              <a:gd name="connsiteY4151" fmla="*/ 1171558 h 1624990"/>
              <a:gd name="connsiteX4152" fmla="*/ 4975775 w 4999285"/>
              <a:gd name="connsiteY4152" fmla="*/ 1175258 h 1624990"/>
              <a:gd name="connsiteX4153" fmla="*/ 4973076 w 4999285"/>
              <a:gd name="connsiteY4153" fmla="*/ 1188006 h 1624990"/>
              <a:gd name="connsiteX4154" fmla="*/ 4970259 w 4999285"/>
              <a:gd name="connsiteY4154" fmla="*/ 1201273 h 1624990"/>
              <a:gd name="connsiteX4155" fmla="*/ 4969917 w 4999285"/>
              <a:gd name="connsiteY4155" fmla="*/ 1204361 h 1624990"/>
              <a:gd name="connsiteX4156" fmla="*/ 4964947 w 4999285"/>
              <a:gd name="connsiteY4156" fmla="*/ 1203367 h 1624990"/>
              <a:gd name="connsiteX4157" fmla="*/ 4964818 w 4999285"/>
              <a:gd name="connsiteY4157" fmla="*/ 1200008 h 1624990"/>
              <a:gd name="connsiteX4158" fmla="*/ 4961244 w 4999285"/>
              <a:gd name="connsiteY4158" fmla="*/ 1167840 h 1624990"/>
              <a:gd name="connsiteX4159" fmla="*/ 4960056 w 4999285"/>
              <a:gd name="connsiteY4159" fmla="*/ 1126189 h 1624990"/>
              <a:gd name="connsiteX4160" fmla="*/ 4967200 w 4999285"/>
              <a:gd name="connsiteY4160" fmla="*/ 1188101 h 1624990"/>
              <a:gd name="connsiteX4161" fmla="*/ 4969581 w 4999285"/>
              <a:gd name="connsiteY4161" fmla="*/ 1202389 h 1624990"/>
              <a:gd name="connsiteX4162" fmla="*/ 4962437 w 4999285"/>
              <a:gd name="connsiteY4162" fmla="*/ 997601 h 1624990"/>
              <a:gd name="connsiteX4163" fmla="*/ 4962888 w 4999285"/>
              <a:gd name="connsiteY4163" fmla="*/ 995710 h 1624990"/>
              <a:gd name="connsiteX4164" fmla="*/ 4869869 w 4999285"/>
              <a:gd name="connsiteY4164" fmla="*/ 988007 h 1624990"/>
              <a:gd name="connsiteX4165" fmla="*/ 4876712 w 4999285"/>
              <a:gd name="connsiteY4165" fmla="*/ 999983 h 1624990"/>
              <a:gd name="connsiteX4166" fmla="*/ 4881475 w 4999285"/>
              <a:gd name="connsiteY4166" fmla="*/ 1009508 h 1624990"/>
              <a:gd name="connsiteX4167" fmla="*/ 4870963 w 4999285"/>
              <a:gd name="connsiteY4167" fmla="*/ 992839 h 1624990"/>
              <a:gd name="connsiteX4168" fmla="*/ 8273 w 4999285"/>
              <a:gd name="connsiteY4168" fmla="*/ 972670 h 1624990"/>
              <a:gd name="connsiteX4169" fmla="*/ 22560 w 4999285"/>
              <a:gd name="connsiteY4169" fmla="*/ 1003626 h 1624990"/>
              <a:gd name="connsiteX4170" fmla="*/ 25560 w 4999285"/>
              <a:gd name="connsiteY4170" fmla="*/ 1010906 h 1624990"/>
              <a:gd name="connsiteX4171" fmla="*/ 25863 w 4999285"/>
              <a:gd name="connsiteY4171" fmla="*/ 1005153 h 1624990"/>
              <a:gd name="connsiteX4172" fmla="*/ 31739 w 4999285"/>
              <a:gd name="connsiteY4172" fmla="*/ 1014892 h 1624990"/>
              <a:gd name="connsiteX4173" fmla="*/ 32085 w 4999285"/>
              <a:gd name="connsiteY4173" fmla="*/ 1029820 h 1624990"/>
              <a:gd name="connsiteX4174" fmla="*/ 24942 w 4999285"/>
              <a:gd name="connsiteY4174" fmla="*/ 1034582 h 1624990"/>
              <a:gd name="connsiteX4175" fmla="*/ 32085 w 4999285"/>
              <a:gd name="connsiteY4175" fmla="*/ 1056014 h 1624990"/>
              <a:gd name="connsiteX4176" fmla="*/ 34467 w 4999285"/>
              <a:gd name="connsiteY4176" fmla="*/ 1065539 h 1624990"/>
              <a:gd name="connsiteX4177" fmla="*/ 39229 w 4999285"/>
              <a:gd name="connsiteY4177" fmla="*/ 1075064 h 1624990"/>
              <a:gd name="connsiteX4178" fmla="*/ 39649 w 4999285"/>
              <a:gd name="connsiteY4178" fmla="*/ 1075894 h 1624990"/>
              <a:gd name="connsiteX4179" fmla="*/ 39874 w 4999285"/>
              <a:gd name="connsiteY4179" fmla="*/ 1084011 h 1624990"/>
              <a:gd name="connsiteX4180" fmla="*/ 27323 w 4999285"/>
              <a:gd name="connsiteY4180" fmla="*/ 1079826 h 1624990"/>
              <a:gd name="connsiteX4181" fmla="*/ 24942 w 4999285"/>
              <a:gd name="connsiteY4181" fmla="*/ 1106020 h 1624990"/>
              <a:gd name="connsiteX4182" fmla="*/ 21953 w 4999285"/>
              <a:gd name="connsiteY4182" fmla="*/ 1105691 h 1624990"/>
              <a:gd name="connsiteX4183" fmla="*/ 19832 w 4999285"/>
              <a:gd name="connsiteY4183" fmla="*/ 1100388 h 1624990"/>
              <a:gd name="connsiteX4184" fmla="*/ 17798 w 4999285"/>
              <a:gd name="connsiteY4184" fmla="*/ 1089351 h 1624990"/>
              <a:gd name="connsiteX4185" fmla="*/ 5892 w 4999285"/>
              <a:gd name="connsiteY4185" fmla="*/ 1041726 h 1624990"/>
              <a:gd name="connsiteX4186" fmla="*/ 5892 w 4999285"/>
              <a:gd name="connsiteY4186" fmla="*/ 979814 h 1624990"/>
              <a:gd name="connsiteX4187" fmla="*/ 8273 w 4999285"/>
              <a:gd name="connsiteY4187" fmla="*/ 972670 h 1624990"/>
              <a:gd name="connsiteX4188" fmla="*/ 124954 w 4999285"/>
              <a:gd name="connsiteY4188" fmla="*/ 958382 h 1624990"/>
              <a:gd name="connsiteX4189" fmla="*/ 124921 w 4999285"/>
              <a:gd name="connsiteY4189" fmla="*/ 959134 h 1624990"/>
              <a:gd name="connsiteX4190" fmla="*/ 124877 w 4999285"/>
              <a:gd name="connsiteY4190" fmla="*/ 958764 h 1624990"/>
              <a:gd name="connsiteX4191" fmla="*/ 25428 w 4999285"/>
              <a:gd name="connsiteY4191" fmla="*/ 957151 h 1624990"/>
              <a:gd name="connsiteX4192" fmla="*/ 29722 w 4999285"/>
              <a:gd name="connsiteY4192" fmla="*/ 972117 h 1624990"/>
              <a:gd name="connsiteX4193" fmla="*/ 33972 w 4999285"/>
              <a:gd name="connsiteY4193" fmla="*/ 987265 h 1624990"/>
              <a:gd name="connsiteX4194" fmla="*/ 33483 w 4999285"/>
              <a:gd name="connsiteY4194" fmla="*/ 987437 h 1624990"/>
              <a:gd name="connsiteX4195" fmla="*/ 27323 w 4999285"/>
              <a:gd name="connsiteY4195" fmla="*/ 994101 h 1624990"/>
              <a:gd name="connsiteX4196" fmla="*/ 26211 w 4999285"/>
              <a:gd name="connsiteY4196" fmla="*/ 998550 h 1624990"/>
              <a:gd name="connsiteX4197" fmla="*/ 27323 w 4999285"/>
              <a:gd name="connsiteY4197" fmla="*/ 977432 h 1624990"/>
              <a:gd name="connsiteX4198" fmla="*/ 25428 w 4999285"/>
              <a:gd name="connsiteY4198" fmla="*/ 957151 h 1624990"/>
              <a:gd name="connsiteX4199" fmla="*/ 4916737 w 4999285"/>
              <a:gd name="connsiteY4199" fmla="*/ 949780 h 1624990"/>
              <a:gd name="connsiteX4200" fmla="*/ 4938625 w 4999285"/>
              <a:gd name="connsiteY4200" fmla="*/ 1021414 h 1624990"/>
              <a:gd name="connsiteX4201" fmla="*/ 4938456 w 4999285"/>
              <a:gd name="connsiteY4201" fmla="*/ 1023111 h 1624990"/>
              <a:gd name="connsiteX4202" fmla="*/ 4921956 w 4999285"/>
              <a:gd name="connsiteY4202" fmla="*/ 973789 h 1624990"/>
              <a:gd name="connsiteX4203" fmla="*/ 4958233 w 4999285"/>
              <a:gd name="connsiteY4203" fmla="*/ 947579 h 1624990"/>
              <a:gd name="connsiteX4204" fmla="*/ 4959949 w 4999285"/>
              <a:gd name="connsiteY4204" fmla="*/ 952138 h 1624990"/>
              <a:gd name="connsiteX4205" fmla="*/ 4972326 w 4999285"/>
              <a:gd name="connsiteY4205" fmla="*/ 969510 h 1624990"/>
              <a:gd name="connsiteX4206" fmla="*/ 4978536 w 4999285"/>
              <a:gd name="connsiteY4206" fmla="*/ 982038 h 1624990"/>
              <a:gd name="connsiteX4207" fmla="*/ 4979106 w 4999285"/>
              <a:gd name="connsiteY4207" fmla="*/ 995220 h 1624990"/>
              <a:gd name="connsiteX4208" fmla="*/ 4971962 w 4999285"/>
              <a:gd name="connsiteY4208" fmla="*/ 1026176 h 1624990"/>
              <a:gd name="connsiteX4209" fmla="*/ 4969581 w 4999285"/>
              <a:gd name="connsiteY4209" fmla="*/ 1007126 h 1624990"/>
              <a:gd name="connsiteX4210" fmla="*/ 4960056 w 4999285"/>
              <a:gd name="connsiteY4210" fmla="*/ 959501 h 1624990"/>
              <a:gd name="connsiteX4211" fmla="*/ 4915328 w 4999285"/>
              <a:gd name="connsiteY4211" fmla="*/ 945170 h 1624990"/>
              <a:gd name="connsiteX4212" fmla="*/ 4916362 w 4999285"/>
              <a:gd name="connsiteY4212" fmla="*/ 948058 h 1624990"/>
              <a:gd name="connsiteX4213" fmla="*/ 4916737 w 4999285"/>
              <a:gd name="connsiteY4213" fmla="*/ 949780 h 1624990"/>
              <a:gd name="connsiteX4214" fmla="*/ 4954233 w 4999285"/>
              <a:gd name="connsiteY4214" fmla="*/ 921417 h 1624990"/>
              <a:gd name="connsiteX4215" fmla="*/ 4958233 w 4999285"/>
              <a:gd name="connsiteY4215" fmla="*/ 947579 h 1624990"/>
              <a:gd name="connsiteX4216" fmla="*/ 4958122 w 4999285"/>
              <a:gd name="connsiteY4216" fmla="*/ 947285 h 1624990"/>
              <a:gd name="connsiteX4217" fmla="*/ 4952912 w 4999285"/>
              <a:gd name="connsiteY4217" fmla="*/ 933308 h 1624990"/>
              <a:gd name="connsiteX4218" fmla="*/ 4872051 w 4999285"/>
              <a:gd name="connsiteY4218" fmla="*/ 918767 h 1624990"/>
              <a:gd name="connsiteX4219" fmla="*/ 4871871 w 4999285"/>
              <a:gd name="connsiteY4219" fmla="*/ 919338 h 1624990"/>
              <a:gd name="connsiteX4220" fmla="*/ 4871950 w 4999285"/>
              <a:gd name="connsiteY4220" fmla="*/ 919020 h 1624990"/>
              <a:gd name="connsiteX4221" fmla="*/ 4874398 w 4999285"/>
              <a:gd name="connsiteY4221" fmla="*/ 912900 h 1624990"/>
              <a:gd name="connsiteX4222" fmla="*/ 4872051 w 4999285"/>
              <a:gd name="connsiteY4222" fmla="*/ 918767 h 1624990"/>
              <a:gd name="connsiteX4223" fmla="*/ 4873303 w 4999285"/>
              <a:gd name="connsiteY4223" fmla="*/ 914804 h 1624990"/>
              <a:gd name="connsiteX4224" fmla="*/ 4877505 w 4999285"/>
              <a:gd name="connsiteY4224" fmla="*/ 905132 h 1624990"/>
              <a:gd name="connsiteX4225" fmla="*/ 4876877 w 4999285"/>
              <a:gd name="connsiteY4225" fmla="*/ 908588 h 1624990"/>
              <a:gd name="connsiteX4226" fmla="*/ 4874398 w 4999285"/>
              <a:gd name="connsiteY4226" fmla="*/ 912900 h 1624990"/>
              <a:gd name="connsiteX4227" fmla="*/ 143611 w 4999285"/>
              <a:gd name="connsiteY4227" fmla="*/ 888027 h 1624990"/>
              <a:gd name="connsiteX4228" fmla="*/ 144004 w 4999285"/>
              <a:gd name="connsiteY4228" fmla="*/ 889326 h 1624990"/>
              <a:gd name="connsiteX4229" fmla="*/ 129717 w 4999285"/>
              <a:gd name="connsiteY4229" fmla="*/ 1151264 h 1624990"/>
              <a:gd name="connsiteX4230" fmla="*/ 129420 w 4999285"/>
              <a:gd name="connsiteY4230" fmla="*/ 1144737 h 1624990"/>
              <a:gd name="connsiteX4231" fmla="*/ 129522 w 4999285"/>
              <a:gd name="connsiteY4231" fmla="*/ 1138953 h 1624990"/>
              <a:gd name="connsiteX4232" fmla="*/ 129051 w 4999285"/>
              <a:gd name="connsiteY4232" fmla="*/ 1136610 h 1624990"/>
              <a:gd name="connsiteX4233" fmla="*/ 127582 w 4999285"/>
              <a:gd name="connsiteY4233" fmla="*/ 1104298 h 1624990"/>
              <a:gd name="connsiteX4234" fmla="*/ 132098 w 4999285"/>
              <a:gd name="connsiteY4234" fmla="*/ 1072682 h 1624990"/>
              <a:gd name="connsiteX4235" fmla="*/ 124954 w 4999285"/>
              <a:gd name="connsiteY4235" fmla="*/ 1060776 h 1624990"/>
              <a:gd name="connsiteX4236" fmla="*/ 122717 w 4999285"/>
              <a:gd name="connsiteY4236" fmla="*/ 1009764 h 1624990"/>
              <a:gd name="connsiteX4237" fmla="*/ 124921 w 4999285"/>
              <a:gd name="connsiteY4237" fmla="*/ 959134 h 1624990"/>
              <a:gd name="connsiteX4238" fmla="*/ 124966 w 4999285"/>
              <a:gd name="connsiteY4238" fmla="*/ 959510 h 1624990"/>
              <a:gd name="connsiteX4239" fmla="*/ 124954 w 4999285"/>
              <a:gd name="connsiteY4239" fmla="*/ 958382 h 1624990"/>
              <a:gd name="connsiteX4240" fmla="*/ 118125 w 4999285"/>
              <a:gd name="connsiteY4240" fmla="*/ 899197 h 1624990"/>
              <a:gd name="connsiteX4241" fmla="*/ 122544 w 4999285"/>
              <a:gd name="connsiteY4241" fmla="*/ 905716 h 1624990"/>
              <a:gd name="connsiteX4242" fmla="*/ 127335 w 4999285"/>
              <a:gd name="connsiteY4242" fmla="*/ 925045 h 1624990"/>
              <a:gd name="connsiteX4243" fmla="*/ 136860 w 4999285"/>
              <a:gd name="connsiteY4243" fmla="*/ 941714 h 1624990"/>
              <a:gd name="connsiteX4244" fmla="*/ 139242 w 4999285"/>
              <a:gd name="connsiteY4244" fmla="*/ 929807 h 1624990"/>
              <a:gd name="connsiteX4245" fmla="*/ 143611 w 4999285"/>
              <a:gd name="connsiteY4245" fmla="*/ 888027 h 1624990"/>
              <a:gd name="connsiteX4246" fmla="*/ 4962437 w 4999285"/>
              <a:gd name="connsiteY4246" fmla="*/ 878539 h 1624990"/>
              <a:gd name="connsiteX4247" fmla="*/ 4967200 w 4999285"/>
              <a:gd name="connsiteY4247" fmla="*/ 892826 h 1624990"/>
              <a:gd name="connsiteX4248" fmla="*/ 4974343 w 4999285"/>
              <a:gd name="connsiteY4248" fmla="*/ 919020 h 1624990"/>
              <a:gd name="connsiteX4249" fmla="*/ 4971713 w 4999285"/>
              <a:gd name="connsiteY4249" fmla="*/ 888329 h 1624990"/>
              <a:gd name="connsiteX4250" fmla="*/ 4974343 w 4999285"/>
              <a:gd name="connsiteY4250" fmla="*/ 895208 h 1624990"/>
              <a:gd name="connsiteX4251" fmla="*/ 4991012 w 4999285"/>
              <a:gd name="connsiteY4251" fmla="*/ 919020 h 1624990"/>
              <a:gd name="connsiteX4252" fmla="*/ 4976725 w 4999285"/>
              <a:gd name="connsiteY4252" fmla="*/ 907114 h 1624990"/>
              <a:gd name="connsiteX4253" fmla="*/ 4998866 w 4999285"/>
              <a:gd name="connsiteY4253" fmla="*/ 1033635 h 1624990"/>
              <a:gd name="connsiteX4254" fmla="*/ 4995775 w 4999285"/>
              <a:gd name="connsiteY4254" fmla="*/ 1026176 h 1624990"/>
              <a:gd name="connsiteX4255" fmla="*/ 4986250 w 4999285"/>
              <a:gd name="connsiteY4255" fmla="*/ 997601 h 1624990"/>
              <a:gd name="connsiteX4256" fmla="*/ 4978536 w 4999285"/>
              <a:gd name="connsiteY4256" fmla="*/ 982038 h 1624990"/>
              <a:gd name="connsiteX4257" fmla="*/ 4977774 w 4999285"/>
              <a:gd name="connsiteY4257" fmla="*/ 964415 h 1624990"/>
              <a:gd name="connsiteX4258" fmla="*/ 4964818 w 4999285"/>
              <a:gd name="connsiteY4258" fmla="*/ 902351 h 1624990"/>
              <a:gd name="connsiteX4259" fmla="*/ 4962437 w 4999285"/>
              <a:gd name="connsiteY4259" fmla="*/ 878539 h 1624990"/>
              <a:gd name="connsiteX4260" fmla="*/ 4886121 w 4999285"/>
              <a:gd name="connsiteY4260" fmla="*/ 857746 h 1624990"/>
              <a:gd name="connsiteX4261" fmla="*/ 4889811 w 4999285"/>
              <a:gd name="connsiteY4261" fmla="*/ 862666 h 1624990"/>
              <a:gd name="connsiteX4262" fmla="*/ 4883856 w 4999285"/>
              <a:gd name="connsiteY4262" fmla="*/ 888064 h 1624990"/>
              <a:gd name="connsiteX4263" fmla="*/ 4881475 w 4999285"/>
              <a:gd name="connsiteY4263" fmla="*/ 895208 h 1624990"/>
              <a:gd name="connsiteX4264" fmla="*/ 4877505 w 4999285"/>
              <a:gd name="connsiteY4264" fmla="*/ 905132 h 1624990"/>
              <a:gd name="connsiteX4265" fmla="*/ 4968094 w 4999285"/>
              <a:gd name="connsiteY4265" fmla="*/ 846108 h 1624990"/>
              <a:gd name="connsiteX4266" fmla="*/ 4971713 w 4999285"/>
              <a:gd name="connsiteY4266" fmla="*/ 888329 h 1624990"/>
              <a:gd name="connsiteX4267" fmla="*/ 4966325 w 4999285"/>
              <a:gd name="connsiteY4267" fmla="*/ 874240 h 1624990"/>
              <a:gd name="connsiteX4268" fmla="*/ 4967954 w 4999285"/>
              <a:gd name="connsiteY4268" fmla="*/ 846554 h 1624990"/>
              <a:gd name="connsiteX4269" fmla="*/ 4891709 w 4999285"/>
              <a:gd name="connsiteY4269" fmla="*/ 834881 h 1624990"/>
              <a:gd name="connsiteX4270" fmla="*/ 4894242 w 4999285"/>
              <a:gd name="connsiteY4270" fmla="*/ 840149 h 1624990"/>
              <a:gd name="connsiteX4271" fmla="*/ 4893239 w 4999285"/>
              <a:gd name="connsiteY4271" fmla="*/ 846195 h 1624990"/>
              <a:gd name="connsiteX4272" fmla="*/ 4889439 w 4999285"/>
              <a:gd name="connsiteY4272" fmla="*/ 844104 h 1624990"/>
              <a:gd name="connsiteX4273" fmla="*/ 4871950 w 4999285"/>
              <a:gd name="connsiteY4273" fmla="*/ 826151 h 1624990"/>
              <a:gd name="connsiteX4274" fmla="*/ 4881475 w 4999285"/>
              <a:gd name="connsiteY4274" fmla="*/ 833295 h 1624990"/>
              <a:gd name="connsiteX4275" fmla="*/ 4888394 w 4999285"/>
              <a:gd name="connsiteY4275" fmla="*/ 843530 h 1624990"/>
              <a:gd name="connsiteX4276" fmla="*/ 4889439 w 4999285"/>
              <a:gd name="connsiteY4276" fmla="*/ 844104 h 1624990"/>
              <a:gd name="connsiteX4277" fmla="*/ 4886237 w 4999285"/>
              <a:gd name="connsiteY4277" fmla="*/ 857108 h 1624990"/>
              <a:gd name="connsiteX4278" fmla="*/ 4886121 w 4999285"/>
              <a:gd name="connsiteY4278" fmla="*/ 857746 h 1624990"/>
              <a:gd name="connsiteX4279" fmla="*/ 4883856 w 4999285"/>
              <a:gd name="connsiteY4279" fmla="*/ 854726 h 1624990"/>
              <a:gd name="connsiteX4280" fmla="*/ 4871950 w 4999285"/>
              <a:gd name="connsiteY4280" fmla="*/ 826151 h 1624990"/>
              <a:gd name="connsiteX4281" fmla="*/ 4971622 w 4999285"/>
              <a:gd name="connsiteY4281" fmla="*/ 811454 h 1624990"/>
              <a:gd name="connsiteX4282" fmla="*/ 4979429 w 4999285"/>
              <a:gd name="connsiteY4282" fmla="*/ 818993 h 1624990"/>
              <a:gd name="connsiteX4283" fmla="*/ 4983868 w 4999285"/>
              <a:gd name="connsiteY4283" fmla="*/ 835676 h 1624990"/>
              <a:gd name="connsiteX4284" fmla="*/ 4974343 w 4999285"/>
              <a:gd name="connsiteY4284" fmla="*/ 826151 h 1624990"/>
              <a:gd name="connsiteX4285" fmla="*/ 4968094 w 4999285"/>
              <a:gd name="connsiteY4285" fmla="*/ 846108 h 1624990"/>
              <a:gd name="connsiteX4286" fmla="*/ 4967200 w 4999285"/>
              <a:gd name="connsiteY4286" fmla="*/ 835676 h 1624990"/>
              <a:gd name="connsiteX4287" fmla="*/ 4964960 w 4999285"/>
              <a:gd name="connsiteY4287" fmla="*/ 819295 h 1624990"/>
              <a:gd name="connsiteX4288" fmla="*/ 4967117 w 4999285"/>
              <a:gd name="connsiteY4288" fmla="*/ 814715 h 1624990"/>
              <a:gd name="connsiteX4289" fmla="*/ 4967200 w 4999285"/>
              <a:gd name="connsiteY4289" fmla="*/ 816626 h 1624990"/>
              <a:gd name="connsiteX4290" fmla="*/ 4969581 w 4999285"/>
              <a:gd name="connsiteY4290" fmla="*/ 826151 h 1624990"/>
              <a:gd name="connsiteX4291" fmla="*/ 4971519 w 4999285"/>
              <a:gd name="connsiteY4291" fmla="*/ 812482 h 1624990"/>
              <a:gd name="connsiteX4292" fmla="*/ 31191 w 4999285"/>
              <a:gd name="connsiteY4292" fmla="*/ 778882 h 1624990"/>
              <a:gd name="connsiteX4293" fmla="*/ 32085 w 4999285"/>
              <a:gd name="connsiteY4293" fmla="*/ 789314 h 1624990"/>
              <a:gd name="connsiteX4294" fmla="*/ 34325 w 4999285"/>
              <a:gd name="connsiteY4294" fmla="*/ 805695 h 1624990"/>
              <a:gd name="connsiteX4295" fmla="*/ 32168 w 4999285"/>
              <a:gd name="connsiteY4295" fmla="*/ 810275 h 1624990"/>
              <a:gd name="connsiteX4296" fmla="*/ 32085 w 4999285"/>
              <a:gd name="connsiteY4296" fmla="*/ 808364 h 1624990"/>
              <a:gd name="connsiteX4297" fmla="*/ 29704 w 4999285"/>
              <a:gd name="connsiteY4297" fmla="*/ 798839 h 1624990"/>
              <a:gd name="connsiteX4298" fmla="*/ 27766 w 4999285"/>
              <a:gd name="connsiteY4298" fmla="*/ 812508 h 1624990"/>
              <a:gd name="connsiteX4299" fmla="*/ 27663 w 4999285"/>
              <a:gd name="connsiteY4299" fmla="*/ 813536 h 1624990"/>
              <a:gd name="connsiteX4300" fmla="*/ 19856 w 4999285"/>
              <a:gd name="connsiteY4300" fmla="*/ 805997 h 1624990"/>
              <a:gd name="connsiteX4301" fmla="*/ 15417 w 4999285"/>
              <a:gd name="connsiteY4301" fmla="*/ 789314 h 1624990"/>
              <a:gd name="connsiteX4302" fmla="*/ 24942 w 4999285"/>
              <a:gd name="connsiteY4302" fmla="*/ 798839 h 1624990"/>
              <a:gd name="connsiteX4303" fmla="*/ 106046 w 4999285"/>
              <a:gd name="connsiteY4303" fmla="*/ 778795 h 1624990"/>
              <a:gd name="connsiteX4304" fmla="*/ 109846 w 4999285"/>
              <a:gd name="connsiteY4304" fmla="*/ 780886 h 1624990"/>
              <a:gd name="connsiteX4305" fmla="*/ 107576 w 4999285"/>
              <a:gd name="connsiteY4305" fmla="*/ 790109 h 1624990"/>
              <a:gd name="connsiteX4306" fmla="*/ 105043 w 4999285"/>
              <a:gd name="connsiteY4306" fmla="*/ 784841 h 1624990"/>
              <a:gd name="connsiteX4307" fmla="*/ 113164 w 4999285"/>
              <a:gd name="connsiteY4307" fmla="*/ 767244 h 1624990"/>
              <a:gd name="connsiteX4308" fmla="*/ 115429 w 4999285"/>
              <a:gd name="connsiteY4308" fmla="*/ 770264 h 1624990"/>
              <a:gd name="connsiteX4309" fmla="*/ 127335 w 4999285"/>
              <a:gd name="connsiteY4309" fmla="*/ 798839 h 1624990"/>
              <a:gd name="connsiteX4310" fmla="*/ 117810 w 4999285"/>
              <a:gd name="connsiteY4310" fmla="*/ 791695 h 1624990"/>
              <a:gd name="connsiteX4311" fmla="*/ 110891 w 4999285"/>
              <a:gd name="connsiteY4311" fmla="*/ 781460 h 1624990"/>
              <a:gd name="connsiteX4312" fmla="*/ 109846 w 4999285"/>
              <a:gd name="connsiteY4312" fmla="*/ 780886 h 1624990"/>
              <a:gd name="connsiteX4313" fmla="*/ 113048 w 4999285"/>
              <a:gd name="connsiteY4313" fmla="*/ 767882 h 1624990"/>
              <a:gd name="connsiteX4314" fmla="*/ 27572 w 4999285"/>
              <a:gd name="connsiteY4314" fmla="*/ 736661 h 1624990"/>
              <a:gd name="connsiteX4315" fmla="*/ 32960 w 4999285"/>
              <a:gd name="connsiteY4315" fmla="*/ 750750 h 1624990"/>
              <a:gd name="connsiteX4316" fmla="*/ 31331 w 4999285"/>
              <a:gd name="connsiteY4316" fmla="*/ 778436 h 1624990"/>
              <a:gd name="connsiteX4317" fmla="*/ 31191 w 4999285"/>
              <a:gd name="connsiteY4317" fmla="*/ 778882 h 1624990"/>
              <a:gd name="connsiteX4318" fmla="*/ 121780 w 4999285"/>
              <a:gd name="connsiteY4318" fmla="*/ 719858 h 1624990"/>
              <a:gd name="connsiteX4319" fmla="*/ 113164 w 4999285"/>
              <a:gd name="connsiteY4319" fmla="*/ 767244 h 1624990"/>
              <a:gd name="connsiteX4320" fmla="*/ 109474 w 4999285"/>
              <a:gd name="connsiteY4320" fmla="*/ 762324 h 1624990"/>
              <a:gd name="connsiteX4321" fmla="*/ 115429 w 4999285"/>
              <a:gd name="connsiteY4321" fmla="*/ 736926 h 1624990"/>
              <a:gd name="connsiteX4322" fmla="*/ 117810 w 4999285"/>
              <a:gd name="connsiteY4322" fmla="*/ 729782 h 1624990"/>
              <a:gd name="connsiteX4323" fmla="*/ 124887 w 4999285"/>
              <a:gd name="connsiteY4323" fmla="*/ 712090 h 1624990"/>
              <a:gd name="connsiteX4324" fmla="*/ 121780 w 4999285"/>
              <a:gd name="connsiteY4324" fmla="*/ 719858 h 1624990"/>
              <a:gd name="connsiteX4325" fmla="*/ 122408 w 4999285"/>
              <a:gd name="connsiteY4325" fmla="*/ 716402 h 1624990"/>
              <a:gd name="connsiteX4326" fmla="*/ 127234 w 4999285"/>
              <a:gd name="connsiteY4326" fmla="*/ 706223 h 1624990"/>
              <a:gd name="connsiteX4327" fmla="*/ 125982 w 4999285"/>
              <a:gd name="connsiteY4327" fmla="*/ 710186 h 1624990"/>
              <a:gd name="connsiteX4328" fmla="*/ 124887 w 4999285"/>
              <a:gd name="connsiteY4328" fmla="*/ 712090 h 1624990"/>
              <a:gd name="connsiteX4329" fmla="*/ 127414 w 4999285"/>
              <a:gd name="connsiteY4329" fmla="*/ 705652 h 1624990"/>
              <a:gd name="connsiteX4330" fmla="*/ 127335 w 4999285"/>
              <a:gd name="connsiteY4330" fmla="*/ 705970 h 1624990"/>
              <a:gd name="connsiteX4331" fmla="*/ 127234 w 4999285"/>
              <a:gd name="connsiteY4331" fmla="*/ 706223 h 1624990"/>
              <a:gd name="connsiteX4332" fmla="*/ 41052 w 4999285"/>
              <a:gd name="connsiteY4332" fmla="*/ 677411 h 1624990"/>
              <a:gd name="connsiteX4333" fmla="*/ 41163 w 4999285"/>
              <a:gd name="connsiteY4333" fmla="*/ 677705 h 1624990"/>
              <a:gd name="connsiteX4334" fmla="*/ 46373 w 4999285"/>
              <a:gd name="connsiteY4334" fmla="*/ 691682 h 1624990"/>
              <a:gd name="connsiteX4335" fmla="*/ 45052 w 4999285"/>
              <a:gd name="connsiteY4335" fmla="*/ 703573 h 1624990"/>
              <a:gd name="connsiteX4336" fmla="*/ 82548 w 4999285"/>
              <a:gd name="connsiteY4336" fmla="*/ 675210 h 1624990"/>
              <a:gd name="connsiteX4337" fmla="*/ 83957 w 4999285"/>
              <a:gd name="connsiteY4337" fmla="*/ 679820 h 1624990"/>
              <a:gd name="connsiteX4338" fmla="*/ 82923 w 4999285"/>
              <a:gd name="connsiteY4338" fmla="*/ 676932 h 1624990"/>
              <a:gd name="connsiteX4339" fmla="*/ 4874364 w 4999285"/>
              <a:gd name="connsiteY4339" fmla="*/ 665856 h 1624990"/>
              <a:gd name="connsiteX4340" fmla="*/ 4874408 w 4999285"/>
              <a:gd name="connsiteY4340" fmla="*/ 666226 h 1624990"/>
              <a:gd name="connsiteX4341" fmla="*/ 4874331 w 4999285"/>
              <a:gd name="connsiteY4341" fmla="*/ 666608 h 1624990"/>
              <a:gd name="connsiteX4342" fmla="*/ 4973074 w 4999285"/>
              <a:gd name="connsiteY4342" fmla="*/ 626440 h 1624990"/>
              <a:gd name="connsiteX4343" fmla="*/ 4971962 w 4999285"/>
              <a:gd name="connsiteY4343" fmla="*/ 647558 h 1624990"/>
              <a:gd name="connsiteX4344" fmla="*/ 4973857 w 4999285"/>
              <a:gd name="connsiteY4344" fmla="*/ 667839 h 1624990"/>
              <a:gd name="connsiteX4345" fmla="*/ 4969563 w 4999285"/>
              <a:gd name="connsiteY4345" fmla="*/ 652873 h 1624990"/>
              <a:gd name="connsiteX4346" fmla="*/ 4965313 w 4999285"/>
              <a:gd name="connsiteY4346" fmla="*/ 637725 h 1624990"/>
              <a:gd name="connsiteX4347" fmla="*/ 4965802 w 4999285"/>
              <a:gd name="connsiteY4347" fmla="*/ 637553 h 1624990"/>
              <a:gd name="connsiteX4348" fmla="*/ 4971962 w 4999285"/>
              <a:gd name="connsiteY4348" fmla="*/ 630889 h 1624990"/>
              <a:gd name="connsiteX4349" fmla="*/ 4973422 w 4999285"/>
              <a:gd name="connsiteY4349" fmla="*/ 619837 h 1624990"/>
              <a:gd name="connsiteX4350" fmla="*/ 4974343 w 4999285"/>
              <a:gd name="connsiteY4350" fmla="*/ 621364 h 1624990"/>
              <a:gd name="connsiteX4351" fmla="*/ 4973074 w 4999285"/>
              <a:gd name="connsiteY4351" fmla="*/ 626440 h 1624990"/>
              <a:gd name="connsiteX4352" fmla="*/ 117810 w 4999285"/>
              <a:gd name="connsiteY4352" fmla="*/ 615482 h 1624990"/>
              <a:gd name="connsiteX4353" fmla="*/ 128322 w 4999285"/>
              <a:gd name="connsiteY4353" fmla="*/ 632151 h 1624990"/>
              <a:gd name="connsiteX4354" fmla="*/ 129416 w 4999285"/>
              <a:gd name="connsiteY4354" fmla="*/ 636983 h 1624990"/>
              <a:gd name="connsiteX4355" fmla="*/ 122573 w 4999285"/>
              <a:gd name="connsiteY4355" fmla="*/ 625007 h 1624990"/>
              <a:gd name="connsiteX4356" fmla="*/ 117810 w 4999285"/>
              <a:gd name="connsiteY4356" fmla="*/ 615482 h 1624990"/>
              <a:gd name="connsiteX4357" fmla="*/ 31770 w 4999285"/>
              <a:gd name="connsiteY4357" fmla="*/ 604590 h 1624990"/>
              <a:gd name="connsiteX4358" fmla="*/ 34467 w 4999285"/>
              <a:gd name="connsiteY4358" fmla="*/ 620245 h 1624990"/>
              <a:gd name="connsiteX4359" fmla="*/ 32085 w 4999285"/>
              <a:gd name="connsiteY4359" fmla="*/ 613101 h 1624990"/>
              <a:gd name="connsiteX4360" fmla="*/ 60829 w 4999285"/>
              <a:gd name="connsiteY4360" fmla="*/ 601879 h 1624990"/>
              <a:gd name="connsiteX4361" fmla="*/ 77329 w 4999285"/>
              <a:gd name="connsiteY4361" fmla="*/ 651201 h 1624990"/>
              <a:gd name="connsiteX4362" fmla="*/ 82548 w 4999285"/>
              <a:gd name="connsiteY4362" fmla="*/ 675210 h 1624990"/>
              <a:gd name="connsiteX4363" fmla="*/ 60660 w 4999285"/>
              <a:gd name="connsiteY4363" fmla="*/ 603576 h 1624990"/>
              <a:gd name="connsiteX4364" fmla="*/ 60829 w 4999285"/>
              <a:gd name="connsiteY4364" fmla="*/ 601879 h 1624990"/>
              <a:gd name="connsiteX4365" fmla="*/ 27323 w 4999285"/>
              <a:gd name="connsiteY4365" fmla="*/ 598814 h 1624990"/>
              <a:gd name="connsiteX4366" fmla="*/ 29704 w 4999285"/>
              <a:gd name="connsiteY4366" fmla="*/ 617864 h 1624990"/>
              <a:gd name="connsiteX4367" fmla="*/ 39229 w 4999285"/>
              <a:gd name="connsiteY4367" fmla="*/ 665489 h 1624990"/>
              <a:gd name="connsiteX4368" fmla="*/ 41052 w 4999285"/>
              <a:gd name="connsiteY4368" fmla="*/ 677411 h 1624990"/>
              <a:gd name="connsiteX4369" fmla="*/ 39336 w 4999285"/>
              <a:gd name="connsiteY4369" fmla="*/ 672852 h 1624990"/>
              <a:gd name="connsiteX4370" fmla="*/ 26959 w 4999285"/>
              <a:gd name="connsiteY4370" fmla="*/ 655480 h 1624990"/>
              <a:gd name="connsiteX4371" fmla="*/ 20749 w 4999285"/>
              <a:gd name="connsiteY4371" fmla="*/ 642952 h 1624990"/>
              <a:gd name="connsiteX4372" fmla="*/ 20179 w 4999285"/>
              <a:gd name="connsiteY4372" fmla="*/ 629770 h 1624990"/>
              <a:gd name="connsiteX4373" fmla="*/ 27323 w 4999285"/>
              <a:gd name="connsiteY4373" fmla="*/ 598814 h 1624990"/>
              <a:gd name="connsiteX4374" fmla="*/ 419 w 4999285"/>
              <a:gd name="connsiteY4374" fmla="*/ 591355 h 1624990"/>
              <a:gd name="connsiteX4375" fmla="*/ 3510 w 4999285"/>
              <a:gd name="connsiteY4375" fmla="*/ 598814 h 1624990"/>
              <a:gd name="connsiteX4376" fmla="*/ 13035 w 4999285"/>
              <a:gd name="connsiteY4376" fmla="*/ 627389 h 1624990"/>
              <a:gd name="connsiteX4377" fmla="*/ 20749 w 4999285"/>
              <a:gd name="connsiteY4377" fmla="*/ 642952 h 1624990"/>
              <a:gd name="connsiteX4378" fmla="*/ 21511 w 4999285"/>
              <a:gd name="connsiteY4378" fmla="*/ 660575 h 1624990"/>
              <a:gd name="connsiteX4379" fmla="*/ 34467 w 4999285"/>
              <a:gd name="connsiteY4379" fmla="*/ 722639 h 1624990"/>
              <a:gd name="connsiteX4380" fmla="*/ 36848 w 4999285"/>
              <a:gd name="connsiteY4380" fmla="*/ 746451 h 1624990"/>
              <a:gd name="connsiteX4381" fmla="*/ 32085 w 4999285"/>
              <a:gd name="connsiteY4381" fmla="*/ 732164 h 1624990"/>
              <a:gd name="connsiteX4382" fmla="*/ 24942 w 4999285"/>
              <a:gd name="connsiteY4382" fmla="*/ 705970 h 1624990"/>
              <a:gd name="connsiteX4383" fmla="*/ 27572 w 4999285"/>
              <a:gd name="connsiteY4383" fmla="*/ 736661 h 1624990"/>
              <a:gd name="connsiteX4384" fmla="*/ 24942 w 4999285"/>
              <a:gd name="connsiteY4384" fmla="*/ 729782 h 1624990"/>
              <a:gd name="connsiteX4385" fmla="*/ 8273 w 4999285"/>
              <a:gd name="connsiteY4385" fmla="*/ 705970 h 1624990"/>
              <a:gd name="connsiteX4386" fmla="*/ 22560 w 4999285"/>
              <a:gd name="connsiteY4386" fmla="*/ 717876 h 1624990"/>
              <a:gd name="connsiteX4387" fmla="*/ 419 w 4999285"/>
              <a:gd name="connsiteY4387" fmla="*/ 591355 h 1624990"/>
              <a:gd name="connsiteX4388" fmla="*/ 124910 w 4999285"/>
              <a:gd name="connsiteY4388" fmla="*/ 550698 h 1624990"/>
              <a:gd name="connsiteX4389" fmla="*/ 127335 w 4999285"/>
              <a:gd name="connsiteY4389" fmla="*/ 577382 h 1624990"/>
              <a:gd name="connsiteX4390" fmla="*/ 126461 w 4999285"/>
              <a:gd name="connsiteY4390" fmla="*/ 587274 h 1624990"/>
              <a:gd name="connsiteX4391" fmla="*/ 124856 w 4999285"/>
              <a:gd name="connsiteY4391" fmla="*/ 590073 h 1624990"/>
              <a:gd name="connsiteX4392" fmla="*/ 125844 w 4999285"/>
              <a:gd name="connsiteY4392" fmla="*/ 585259 h 1624990"/>
              <a:gd name="connsiteX4393" fmla="*/ 124954 w 4999285"/>
              <a:gd name="connsiteY4393" fmla="*/ 567857 h 1624990"/>
              <a:gd name="connsiteX4394" fmla="*/ 123438 w 4999285"/>
              <a:gd name="connsiteY4394" fmla="*/ 561791 h 1624990"/>
              <a:gd name="connsiteX4395" fmla="*/ 18934 w 4999285"/>
              <a:gd name="connsiteY4395" fmla="*/ 537593 h 1624990"/>
              <a:gd name="connsiteX4396" fmla="*/ 22560 w 4999285"/>
              <a:gd name="connsiteY4396" fmla="*/ 551189 h 1624990"/>
              <a:gd name="connsiteX4397" fmla="*/ 17798 w 4999285"/>
              <a:gd name="connsiteY4397" fmla="*/ 541664 h 1624990"/>
              <a:gd name="connsiteX4398" fmla="*/ 17798 w 4999285"/>
              <a:gd name="connsiteY4398" fmla="*/ 539282 h 1624990"/>
              <a:gd name="connsiteX4399" fmla="*/ 127713 w 4999285"/>
              <a:gd name="connsiteY4399" fmla="*/ 521497 h 1624990"/>
              <a:gd name="connsiteX4400" fmla="*/ 128425 w 4999285"/>
              <a:gd name="connsiteY4400" fmla="*/ 522453 h 1624990"/>
              <a:gd name="connsiteX4401" fmla="*/ 127703 w 4999285"/>
              <a:gd name="connsiteY4401" fmla="*/ 521608 h 1624990"/>
              <a:gd name="connsiteX4402" fmla="*/ 4978500 w 4999285"/>
              <a:gd name="connsiteY4402" fmla="*/ 519428 h 1624990"/>
              <a:gd name="connsiteX4403" fmla="*/ 4980477 w 4999285"/>
              <a:gd name="connsiteY4403" fmla="*/ 519646 h 1624990"/>
              <a:gd name="connsiteX4404" fmla="*/ 4986250 w 4999285"/>
              <a:gd name="connsiteY4404" fmla="*/ 526114 h 1624990"/>
              <a:gd name="connsiteX4405" fmla="*/ 4983868 w 4999285"/>
              <a:gd name="connsiteY4405" fmla="*/ 535639 h 1624990"/>
              <a:gd name="connsiteX4406" fmla="*/ 4979453 w 4999285"/>
              <a:gd name="connsiteY4406" fmla="*/ 524602 h 1624990"/>
              <a:gd name="connsiteX4407" fmla="*/ 4974343 w 4999285"/>
              <a:gd name="connsiteY4407" fmla="*/ 518970 h 1624990"/>
              <a:gd name="connsiteX4408" fmla="*/ 4977332 w 4999285"/>
              <a:gd name="connsiteY4408" fmla="*/ 519299 h 1624990"/>
              <a:gd name="connsiteX4409" fmla="*/ 4979453 w 4999285"/>
              <a:gd name="connsiteY4409" fmla="*/ 524602 h 1624990"/>
              <a:gd name="connsiteX4410" fmla="*/ 4981487 w 4999285"/>
              <a:gd name="connsiteY4410" fmla="*/ 535639 h 1624990"/>
              <a:gd name="connsiteX4411" fmla="*/ 4993393 w 4999285"/>
              <a:gd name="connsiteY4411" fmla="*/ 583264 h 1624990"/>
              <a:gd name="connsiteX4412" fmla="*/ 4993393 w 4999285"/>
              <a:gd name="connsiteY4412" fmla="*/ 645176 h 1624990"/>
              <a:gd name="connsiteX4413" fmla="*/ 4991012 w 4999285"/>
              <a:gd name="connsiteY4413" fmla="*/ 652320 h 1624990"/>
              <a:gd name="connsiteX4414" fmla="*/ 4976725 w 4999285"/>
              <a:gd name="connsiteY4414" fmla="*/ 621364 h 1624990"/>
              <a:gd name="connsiteX4415" fmla="*/ 4973725 w 4999285"/>
              <a:gd name="connsiteY4415" fmla="*/ 614084 h 1624990"/>
              <a:gd name="connsiteX4416" fmla="*/ 4973422 w 4999285"/>
              <a:gd name="connsiteY4416" fmla="*/ 619837 h 1624990"/>
              <a:gd name="connsiteX4417" fmla="*/ 4967546 w 4999285"/>
              <a:gd name="connsiteY4417" fmla="*/ 610098 h 1624990"/>
              <a:gd name="connsiteX4418" fmla="*/ 4967200 w 4999285"/>
              <a:gd name="connsiteY4418" fmla="*/ 595170 h 1624990"/>
              <a:gd name="connsiteX4419" fmla="*/ 4974343 w 4999285"/>
              <a:gd name="connsiteY4419" fmla="*/ 590408 h 1624990"/>
              <a:gd name="connsiteX4420" fmla="*/ 4967200 w 4999285"/>
              <a:gd name="connsiteY4420" fmla="*/ 568976 h 1624990"/>
              <a:gd name="connsiteX4421" fmla="*/ 4964818 w 4999285"/>
              <a:gd name="connsiteY4421" fmla="*/ 559451 h 1624990"/>
              <a:gd name="connsiteX4422" fmla="*/ 4960056 w 4999285"/>
              <a:gd name="connsiteY4422" fmla="*/ 549926 h 1624990"/>
              <a:gd name="connsiteX4423" fmla="*/ 4959636 w 4999285"/>
              <a:gd name="connsiteY4423" fmla="*/ 549096 h 1624990"/>
              <a:gd name="connsiteX4424" fmla="*/ 4959411 w 4999285"/>
              <a:gd name="connsiteY4424" fmla="*/ 540979 h 1624990"/>
              <a:gd name="connsiteX4425" fmla="*/ 4971962 w 4999285"/>
              <a:gd name="connsiteY4425" fmla="*/ 545164 h 1624990"/>
              <a:gd name="connsiteX4426" fmla="*/ 4974343 w 4999285"/>
              <a:gd name="connsiteY4426" fmla="*/ 518970 h 1624990"/>
              <a:gd name="connsiteX4427" fmla="*/ 121928 w 4999285"/>
              <a:gd name="connsiteY4427" fmla="*/ 514918 h 1624990"/>
              <a:gd name="connsiteX4428" fmla="*/ 123233 w 4999285"/>
              <a:gd name="connsiteY4428" fmla="*/ 516378 h 1624990"/>
              <a:gd name="connsiteX4429" fmla="*/ 127703 w 4999285"/>
              <a:gd name="connsiteY4429" fmla="*/ 521608 h 1624990"/>
              <a:gd name="connsiteX4430" fmla="*/ 125420 w 4999285"/>
              <a:gd name="connsiteY4430" fmla="*/ 546852 h 1624990"/>
              <a:gd name="connsiteX4431" fmla="*/ 124910 w 4999285"/>
              <a:gd name="connsiteY4431" fmla="*/ 550698 h 1624990"/>
              <a:gd name="connsiteX4432" fmla="*/ 122573 w 4999285"/>
              <a:gd name="connsiteY4432" fmla="*/ 524995 h 1624990"/>
              <a:gd name="connsiteX4433" fmla="*/ 131758 w 4999285"/>
              <a:gd name="connsiteY4433" fmla="*/ 510027 h 1624990"/>
              <a:gd name="connsiteX4434" fmla="*/ 139242 w 4999285"/>
              <a:gd name="connsiteY4434" fmla="*/ 524995 h 1624990"/>
              <a:gd name="connsiteX4435" fmla="*/ 146385 w 4999285"/>
              <a:gd name="connsiteY4435" fmla="*/ 541664 h 1624990"/>
              <a:gd name="connsiteX4436" fmla="*/ 144004 w 4999285"/>
              <a:gd name="connsiteY4436" fmla="*/ 567857 h 1624990"/>
              <a:gd name="connsiteX4437" fmla="*/ 136860 w 4999285"/>
              <a:gd name="connsiteY4437" fmla="*/ 544045 h 1624990"/>
              <a:gd name="connsiteX4438" fmla="*/ 4880163 w 4999285"/>
              <a:gd name="connsiteY4438" fmla="*/ 506754 h 1624990"/>
              <a:gd name="connsiteX4439" fmla="*/ 4881475 w 4999285"/>
              <a:gd name="connsiteY4439" fmla="*/ 516589 h 1624990"/>
              <a:gd name="connsiteX4440" fmla="*/ 4883080 w 4999285"/>
              <a:gd name="connsiteY4440" fmla="*/ 532647 h 1624990"/>
              <a:gd name="connsiteX4441" fmla="*/ 4882524 w 4999285"/>
              <a:gd name="connsiteY4441" fmla="*/ 549311 h 1624990"/>
              <a:gd name="connsiteX4442" fmla="*/ 4881501 w 4999285"/>
              <a:gd name="connsiteY4442" fmla="*/ 578639 h 1624990"/>
              <a:gd name="connsiteX4443" fmla="*/ 4881041 w 4999285"/>
              <a:gd name="connsiteY4443" fmla="*/ 533839 h 1624990"/>
              <a:gd name="connsiteX4444" fmla="*/ 4874569 w 4999285"/>
              <a:gd name="connsiteY4444" fmla="*/ 500632 h 1624990"/>
              <a:gd name="connsiteX4445" fmla="*/ 4874331 w 4999285"/>
              <a:gd name="connsiteY4445" fmla="*/ 504683 h 1624990"/>
              <a:gd name="connsiteX4446" fmla="*/ 4872706 w 4999285"/>
              <a:gd name="connsiteY4446" fmla="*/ 526770 h 1624990"/>
              <a:gd name="connsiteX4447" fmla="*/ 4871950 w 4999285"/>
              <a:gd name="connsiteY4447" fmla="*/ 526114 h 1624990"/>
              <a:gd name="connsiteX4448" fmla="*/ 4871703 w 4999285"/>
              <a:gd name="connsiteY4448" fmla="*/ 520692 h 1624990"/>
              <a:gd name="connsiteX4449" fmla="*/ 129717 w 4999285"/>
              <a:gd name="connsiteY4449" fmla="*/ 496420 h 1624990"/>
              <a:gd name="connsiteX4450" fmla="*/ 131758 w 4999285"/>
              <a:gd name="connsiteY4450" fmla="*/ 510027 h 1624990"/>
              <a:gd name="connsiteX4451" fmla="*/ 129717 w 4999285"/>
              <a:gd name="connsiteY4451" fmla="*/ 505945 h 1624990"/>
              <a:gd name="connsiteX4452" fmla="*/ 129288 w 4999285"/>
              <a:gd name="connsiteY4452" fmla="*/ 502085 h 1624990"/>
              <a:gd name="connsiteX4453" fmla="*/ 4962437 w 4999285"/>
              <a:gd name="connsiteY4453" fmla="*/ 480870 h 1624990"/>
              <a:gd name="connsiteX4454" fmla="*/ 4974343 w 4999285"/>
              <a:gd name="connsiteY4454" fmla="*/ 490395 h 1624990"/>
              <a:gd name="connsiteX4455" fmla="*/ 4976797 w 4999285"/>
              <a:gd name="connsiteY4455" fmla="*/ 510186 h 1624990"/>
              <a:gd name="connsiteX4456" fmla="*/ 4978500 w 4999285"/>
              <a:gd name="connsiteY4456" fmla="*/ 519428 h 1624990"/>
              <a:gd name="connsiteX4457" fmla="*/ 4977332 w 4999285"/>
              <a:gd name="connsiteY4457" fmla="*/ 519299 h 1624990"/>
              <a:gd name="connsiteX4458" fmla="*/ 4964818 w 4999285"/>
              <a:gd name="connsiteY4458" fmla="*/ 488014 h 1624990"/>
              <a:gd name="connsiteX4459" fmla="*/ 4962437 w 4999285"/>
              <a:gd name="connsiteY4459" fmla="*/ 480870 h 1624990"/>
              <a:gd name="connsiteX4460" fmla="*/ 4879093 w 4999285"/>
              <a:gd name="connsiteY4460" fmla="*/ 473726 h 1624990"/>
              <a:gd name="connsiteX4461" fmla="*/ 4880163 w 4999285"/>
              <a:gd name="connsiteY4461" fmla="*/ 506754 h 1624990"/>
              <a:gd name="connsiteX4462" fmla="*/ 4877047 w 4999285"/>
              <a:gd name="connsiteY4462" fmla="*/ 483387 h 1624990"/>
              <a:gd name="connsiteX4463" fmla="*/ 4878052 w 4999285"/>
              <a:gd name="connsiteY4463" fmla="*/ 476663 h 1624990"/>
              <a:gd name="connsiteX4464" fmla="*/ 4879093 w 4999285"/>
              <a:gd name="connsiteY4464" fmla="*/ 473726 h 1624990"/>
              <a:gd name="connsiteX4465" fmla="*/ 4869568 w 4999285"/>
              <a:gd name="connsiteY4465" fmla="*/ 473726 h 1624990"/>
              <a:gd name="connsiteX4466" fmla="*/ 4869865 w 4999285"/>
              <a:gd name="connsiteY4466" fmla="*/ 480253 h 1624990"/>
              <a:gd name="connsiteX4467" fmla="*/ 4869763 w 4999285"/>
              <a:gd name="connsiteY4467" fmla="*/ 486037 h 1624990"/>
              <a:gd name="connsiteX4468" fmla="*/ 4870234 w 4999285"/>
              <a:gd name="connsiteY4468" fmla="*/ 488380 h 1624990"/>
              <a:gd name="connsiteX4469" fmla="*/ 4871703 w 4999285"/>
              <a:gd name="connsiteY4469" fmla="*/ 520692 h 1624990"/>
              <a:gd name="connsiteX4470" fmla="*/ 4867187 w 4999285"/>
              <a:gd name="connsiteY4470" fmla="*/ 552308 h 1624990"/>
              <a:gd name="connsiteX4471" fmla="*/ 4874331 w 4999285"/>
              <a:gd name="connsiteY4471" fmla="*/ 564214 h 1624990"/>
              <a:gd name="connsiteX4472" fmla="*/ 4876568 w 4999285"/>
              <a:gd name="connsiteY4472" fmla="*/ 615226 h 1624990"/>
              <a:gd name="connsiteX4473" fmla="*/ 4874364 w 4999285"/>
              <a:gd name="connsiteY4473" fmla="*/ 665856 h 1624990"/>
              <a:gd name="connsiteX4474" fmla="*/ 4874319 w 4999285"/>
              <a:gd name="connsiteY4474" fmla="*/ 665480 h 1624990"/>
              <a:gd name="connsiteX4475" fmla="*/ 4874331 w 4999285"/>
              <a:gd name="connsiteY4475" fmla="*/ 666608 h 1624990"/>
              <a:gd name="connsiteX4476" fmla="*/ 4881160 w 4999285"/>
              <a:gd name="connsiteY4476" fmla="*/ 725793 h 1624990"/>
              <a:gd name="connsiteX4477" fmla="*/ 4876741 w 4999285"/>
              <a:gd name="connsiteY4477" fmla="*/ 719274 h 1624990"/>
              <a:gd name="connsiteX4478" fmla="*/ 4871950 w 4999285"/>
              <a:gd name="connsiteY4478" fmla="*/ 699945 h 1624990"/>
              <a:gd name="connsiteX4479" fmla="*/ 4862425 w 4999285"/>
              <a:gd name="connsiteY4479" fmla="*/ 683276 h 1624990"/>
              <a:gd name="connsiteX4480" fmla="*/ 4860043 w 4999285"/>
              <a:gd name="connsiteY4480" fmla="*/ 695183 h 1624990"/>
              <a:gd name="connsiteX4481" fmla="*/ 4855674 w 4999285"/>
              <a:gd name="connsiteY4481" fmla="*/ 736963 h 1624990"/>
              <a:gd name="connsiteX4482" fmla="*/ 4855281 w 4999285"/>
              <a:gd name="connsiteY4482" fmla="*/ 735664 h 1624990"/>
              <a:gd name="connsiteX4483" fmla="*/ 4869568 w 4999285"/>
              <a:gd name="connsiteY4483" fmla="*/ 473726 h 1624990"/>
              <a:gd name="connsiteX4484" fmla="*/ 4972344 w 4999285"/>
              <a:gd name="connsiteY4484" fmla="*/ 453930 h 1624990"/>
              <a:gd name="connsiteX4485" fmla="*/ 4971962 w 4999285"/>
              <a:gd name="connsiteY4485" fmla="*/ 461820 h 1624990"/>
              <a:gd name="connsiteX4486" fmla="*/ 4971155 w 4999285"/>
              <a:gd name="connsiteY4486" fmla="*/ 462515 h 1624990"/>
              <a:gd name="connsiteX4487" fmla="*/ 4971048 w 4999285"/>
              <a:gd name="connsiteY4487" fmla="*/ 456513 h 1624990"/>
              <a:gd name="connsiteX4488" fmla="*/ 4879071 w 4999285"/>
              <a:gd name="connsiteY4488" fmla="*/ 452032 h 1624990"/>
              <a:gd name="connsiteX4489" fmla="*/ 4880074 w 4999285"/>
              <a:gd name="connsiteY4489" fmla="*/ 464061 h 1624990"/>
              <a:gd name="connsiteX4490" fmla="*/ 4876712 w 4999285"/>
              <a:gd name="connsiteY4490" fmla="*/ 480870 h 1624990"/>
              <a:gd name="connsiteX4491" fmla="*/ 4877047 w 4999285"/>
              <a:gd name="connsiteY4491" fmla="*/ 483387 h 1624990"/>
              <a:gd name="connsiteX4492" fmla="*/ 4876712 w 4999285"/>
              <a:gd name="connsiteY4492" fmla="*/ 485633 h 1624990"/>
              <a:gd name="connsiteX4493" fmla="*/ 4874569 w 4999285"/>
              <a:gd name="connsiteY4493" fmla="*/ 500632 h 1624990"/>
              <a:gd name="connsiteX4494" fmla="*/ 4876712 w 4999285"/>
              <a:gd name="connsiteY4494" fmla="*/ 464201 h 1624990"/>
              <a:gd name="connsiteX4495" fmla="*/ 21539 w 4999285"/>
              <a:gd name="connsiteY4495" fmla="*/ 447769 h 1624990"/>
              <a:gd name="connsiteX4496" fmla="*/ 23510 w 4999285"/>
              <a:gd name="connsiteY4496" fmla="*/ 449732 h 1624990"/>
              <a:gd name="connsiteX4497" fmla="*/ 20179 w 4999285"/>
              <a:gd name="connsiteY4497" fmla="*/ 465464 h 1624990"/>
              <a:gd name="connsiteX4498" fmla="*/ 21909 w 4999285"/>
              <a:gd name="connsiteY4498" fmla="*/ 442955 h 1624990"/>
              <a:gd name="connsiteX4499" fmla="*/ 21539 w 4999285"/>
              <a:gd name="connsiteY4499" fmla="*/ 447769 h 1624990"/>
              <a:gd name="connsiteX4500" fmla="*/ 20179 w 4999285"/>
              <a:gd name="connsiteY4500" fmla="*/ 446414 h 1624990"/>
              <a:gd name="connsiteX4501" fmla="*/ 4973505 w 4999285"/>
              <a:gd name="connsiteY4501" fmla="*/ 429944 h 1624990"/>
              <a:gd name="connsiteX4502" fmla="*/ 4978745 w 4999285"/>
              <a:gd name="connsiteY4502" fmla="*/ 434905 h 1624990"/>
              <a:gd name="connsiteX4503" fmla="*/ 4979082 w 4999285"/>
              <a:gd name="connsiteY4503" fmla="*/ 440495 h 1624990"/>
              <a:gd name="connsiteX4504" fmla="*/ 4972344 w 4999285"/>
              <a:gd name="connsiteY4504" fmla="*/ 453930 h 1624990"/>
              <a:gd name="connsiteX4505" fmla="*/ 23185 w 4999285"/>
              <a:gd name="connsiteY4505" fmla="*/ 426349 h 1624990"/>
              <a:gd name="connsiteX4506" fmla="*/ 24942 w 4999285"/>
              <a:gd name="connsiteY4506" fmla="*/ 436889 h 1624990"/>
              <a:gd name="connsiteX4507" fmla="*/ 21909 w 4999285"/>
              <a:gd name="connsiteY4507" fmla="*/ 442955 h 1624990"/>
              <a:gd name="connsiteX4508" fmla="*/ 4962852 w 4999285"/>
              <a:gd name="connsiteY4508" fmla="*/ 423927 h 1624990"/>
              <a:gd name="connsiteX4509" fmla="*/ 4965414 w 4999285"/>
              <a:gd name="connsiteY4509" fmla="*/ 425209 h 1624990"/>
              <a:gd name="connsiteX4510" fmla="*/ 4969464 w 4999285"/>
              <a:gd name="connsiteY4510" fmla="*/ 435315 h 1624990"/>
              <a:gd name="connsiteX4511" fmla="*/ 4970949 w 4999285"/>
              <a:gd name="connsiteY4511" fmla="*/ 450964 h 1624990"/>
              <a:gd name="connsiteX4512" fmla="*/ 4971048 w 4999285"/>
              <a:gd name="connsiteY4512" fmla="*/ 456513 h 1624990"/>
              <a:gd name="connsiteX4513" fmla="*/ 4969581 w 4999285"/>
              <a:gd name="connsiteY4513" fmla="*/ 459439 h 1624990"/>
              <a:gd name="connsiteX4514" fmla="*/ 4963419 w 4999285"/>
              <a:gd name="connsiteY4514" fmla="*/ 433929 h 1624990"/>
              <a:gd name="connsiteX4515" fmla="*/ 4961849 w 4999285"/>
              <a:gd name="connsiteY4515" fmla="*/ 424601 h 1624990"/>
              <a:gd name="connsiteX4516" fmla="*/ 4962257 w 4999285"/>
              <a:gd name="connsiteY4516" fmla="*/ 423990 h 1624990"/>
              <a:gd name="connsiteX4517" fmla="*/ 37043 w 4999285"/>
              <a:gd name="connsiteY4517" fmla="*/ 422164 h 1624990"/>
              <a:gd name="connsiteX4518" fmla="*/ 37948 w 4999285"/>
              <a:gd name="connsiteY4518" fmla="*/ 422345 h 1624990"/>
              <a:gd name="connsiteX4519" fmla="*/ 39229 w 4999285"/>
              <a:gd name="connsiteY4519" fmla="*/ 467845 h 1624990"/>
              <a:gd name="connsiteX4520" fmla="*/ 38041 w 4999285"/>
              <a:gd name="connsiteY4520" fmla="*/ 457150 h 1624990"/>
              <a:gd name="connsiteX4521" fmla="*/ 52798 w 4999285"/>
              <a:gd name="connsiteY4521" fmla="*/ 421550 h 1624990"/>
              <a:gd name="connsiteX4522" fmla="*/ 55243 w 4999285"/>
              <a:gd name="connsiteY4522" fmla="*/ 431657 h 1624990"/>
              <a:gd name="connsiteX4523" fmla="*/ 56172 w 4999285"/>
              <a:gd name="connsiteY4523" fmla="*/ 435286 h 1624990"/>
              <a:gd name="connsiteX4524" fmla="*/ 58279 w 4999285"/>
              <a:gd name="connsiteY4524" fmla="*/ 491657 h 1624990"/>
              <a:gd name="connsiteX4525" fmla="*/ 55635 w 4999285"/>
              <a:gd name="connsiteY4525" fmla="*/ 463054 h 1624990"/>
              <a:gd name="connsiteX4526" fmla="*/ 29368 w 4999285"/>
              <a:gd name="connsiteY4526" fmla="*/ 420629 h 1624990"/>
              <a:gd name="connsiteX4527" fmla="*/ 34338 w 4999285"/>
              <a:gd name="connsiteY4527" fmla="*/ 421623 h 1624990"/>
              <a:gd name="connsiteX4528" fmla="*/ 34467 w 4999285"/>
              <a:gd name="connsiteY4528" fmla="*/ 424982 h 1624990"/>
              <a:gd name="connsiteX4529" fmla="*/ 38041 w 4999285"/>
              <a:gd name="connsiteY4529" fmla="*/ 457150 h 1624990"/>
              <a:gd name="connsiteX4530" fmla="*/ 39229 w 4999285"/>
              <a:gd name="connsiteY4530" fmla="*/ 498801 h 1624990"/>
              <a:gd name="connsiteX4531" fmla="*/ 32085 w 4999285"/>
              <a:gd name="connsiteY4531" fmla="*/ 436889 h 1624990"/>
              <a:gd name="connsiteX4532" fmla="*/ 29704 w 4999285"/>
              <a:gd name="connsiteY4532" fmla="*/ 422601 h 1624990"/>
              <a:gd name="connsiteX4533" fmla="*/ 36848 w 4999285"/>
              <a:gd name="connsiteY4533" fmla="*/ 627389 h 1624990"/>
              <a:gd name="connsiteX4534" fmla="*/ 32085 w 4999285"/>
              <a:gd name="connsiteY4534" fmla="*/ 567857 h 1624990"/>
              <a:gd name="connsiteX4535" fmla="*/ 27323 w 4999285"/>
              <a:gd name="connsiteY4535" fmla="*/ 484514 h 1624990"/>
              <a:gd name="connsiteX4536" fmla="*/ 31770 w 4999285"/>
              <a:gd name="connsiteY4536" fmla="*/ 604590 h 1624990"/>
              <a:gd name="connsiteX4537" fmla="*/ 29654 w 4999285"/>
              <a:gd name="connsiteY4537" fmla="*/ 592307 h 1624990"/>
              <a:gd name="connsiteX4538" fmla="*/ 19666 w 4999285"/>
              <a:gd name="connsiteY4538" fmla="*/ 536504 h 1624990"/>
              <a:gd name="connsiteX4539" fmla="*/ 18934 w 4999285"/>
              <a:gd name="connsiteY4539" fmla="*/ 537593 h 1624990"/>
              <a:gd name="connsiteX4540" fmla="*/ 13035 w 4999285"/>
              <a:gd name="connsiteY4540" fmla="*/ 515470 h 1624990"/>
              <a:gd name="connsiteX4541" fmla="*/ 15417 w 4999285"/>
              <a:gd name="connsiteY4541" fmla="*/ 503564 h 1624990"/>
              <a:gd name="connsiteX4542" fmla="*/ 22560 w 4999285"/>
              <a:gd name="connsiteY4542" fmla="*/ 489276 h 1624990"/>
              <a:gd name="connsiteX4543" fmla="*/ 20179 w 4999285"/>
              <a:gd name="connsiteY4543" fmla="*/ 470226 h 1624990"/>
              <a:gd name="connsiteX4544" fmla="*/ 29704 w 4999285"/>
              <a:gd name="connsiteY4544" fmla="*/ 463082 h 1624990"/>
              <a:gd name="connsiteX4545" fmla="*/ 27224 w 4999285"/>
              <a:gd name="connsiteY4545" fmla="*/ 453432 h 1624990"/>
              <a:gd name="connsiteX4546" fmla="*/ 23510 w 4999285"/>
              <a:gd name="connsiteY4546" fmla="*/ 449732 h 1624990"/>
              <a:gd name="connsiteX4547" fmla="*/ 26209 w 4999285"/>
              <a:gd name="connsiteY4547" fmla="*/ 436984 h 1624990"/>
              <a:gd name="connsiteX4548" fmla="*/ 29026 w 4999285"/>
              <a:gd name="connsiteY4548" fmla="*/ 423717 h 1624990"/>
              <a:gd name="connsiteX4549" fmla="*/ 37869 w 4999285"/>
              <a:gd name="connsiteY4549" fmla="*/ 419540 h 1624990"/>
              <a:gd name="connsiteX4550" fmla="*/ 39229 w 4999285"/>
              <a:gd name="connsiteY4550" fmla="*/ 422601 h 1624990"/>
              <a:gd name="connsiteX4551" fmla="*/ 37948 w 4999285"/>
              <a:gd name="connsiteY4551" fmla="*/ 422345 h 1624990"/>
              <a:gd name="connsiteX4552" fmla="*/ 15417 w 4999285"/>
              <a:gd name="connsiteY4552" fmla="*/ 417839 h 1624990"/>
              <a:gd name="connsiteX4553" fmla="*/ 23711 w 4999285"/>
              <a:gd name="connsiteY4553" fmla="*/ 419498 h 1624990"/>
              <a:gd name="connsiteX4554" fmla="*/ 23185 w 4999285"/>
              <a:gd name="connsiteY4554" fmla="*/ 426349 h 1624990"/>
              <a:gd name="connsiteX4555" fmla="*/ 22560 w 4999285"/>
              <a:gd name="connsiteY4555" fmla="*/ 422601 h 1624990"/>
              <a:gd name="connsiteX4556" fmla="*/ 15417 w 4999285"/>
              <a:gd name="connsiteY4556" fmla="*/ 417839 h 1624990"/>
              <a:gd name="connsiteX4557" fmla="*/ 33915 w 4999285"/>
              <a:gd name="connsiteY4557" fmla="*/ 410643 h 1624990"/>
              <a:gd name="connsiteX4558" fmla="*/ 36906 w 4999285"/>
              <a:gd name="connsiteY4558" fmla="*/ 417375 h 1624990"/>
              <a:gd name="connsiteX4559" fmla="*/ 37043 w 4999285"/>
              <a:gd name="connsiteY4559" fmla="*/ 422164 h 1624990"/>
              <a:gd name="connsiteX4560" fmla="*/ 34338 w 4999285"/>
              <a:gd name="connsiteY4560" fmla="*/ 421623 h 1624990"/>
              <a:gd name="connsiteX4561" fmla="*/ 4876791 w 4999285"/>
              <a:gd name="connsiteY4561" fmla="*/ 399626 h 1624990"/>
              <a:gd name="connsiteX4562" fmla="*/ 4879093 w 4999285"/>
              <a:gd name="connsiteY4562" fmla="*/ 418958 h 1624990"/>
              <a:gd name="connsiteX4563" fmla="*/ 4882972 w 4999285"/>
              <a:gd name="connsiteY4563" fmla="*/ 431872 h 1624990"/>
              <a:gd name="connsiteX4564" fmla="*/ 4882857 w 4999285"/>
              <a:gd name="connsiteY4564" fmla="*/ 432508 h 1624990"/>
              <a:gd name="connsiteX4565" fmla="*/ 4879071 w 4999285"/>
              <a:gd name="connsiteY4565" fmla="*/ 452032 h 1624990"/>
              <a:gd name="connsiteX4566" fmla="*/ 4876712 w 4999285"/>
              <a:gd name="connsiteY4566" fmla="*/ 423720 h 1624990"/>
              <a:gd name="connsiteX4567" fmla="*/ 4876205 w 4999285"/>
              <a:gd name="connsiteY4567" fmla="*/ 412246 h 1624990"/>
              <a:gd name="connsiteX4568" fmla="*/ 4876370 w 4999285"/>
              <a:gd name="connsiteY4568" fmla="*/ 399716 h 1624990"/>
              <a:gd name="connsiteX4569" fmla="*/ 4873658 w 4999285"/>
              <a:gd name="connsiteY4569" fmla="*/ 398096 h 1624990"/>
              <a:gd name="connsiteX4570" fmla="*/ 4874685 w 4999285"/>
              <a:gd name="connsiteY4570" fmla="*/ 400074 h 1624990"/>
              <a:gd name="connsiteX4571" fmla="*/ 4875658 w 4999285"/>
              <a:gd name="connsiteY4571" fmla="*/ 399867 h 1624990"/>
              <a:gd name="connsiteX4572" fmla="*/ 4876205 w 4999285"/>
              <a:gd name="connsiteY4572" fmla="*/ 412246 h 1624990"/>
              <a:gd name="connsiteX4573" fmla="*/ 4875989 w 4999285"/>
              <a:gd name="connsiteY4573" fmla="*/ 428656 h 1624990"/>
              <a:gd name="connsiteX4574" fmla="*/ 4871950 w 4999285"/>
              <a:gd name="connsiteY4574" fmla="*/ 483251 h 1624990"/>
              <a:gd name="connsiteX4575" fmla="*/ 4870449 w 4999285"/>
              <a:gd name="connsiteY4575" fmla="*/ 489451 h 1624990"/>
              <a:gd name="connsiteX4576" fmla="*/ 4870234 w 4999285"/>
              <a:gd name="connsiteY4576" fmla="*/ 488380 h 1624990"/>
              <a:gd name="connsiteX4577" fmla="*/ 4869865 w 4999285"/>
              <a:gd name="connsiteY4577" fmla="*/ 480253 h 1624990"/>
              <a:gd name="connsiteX4578" fmla="*/ 4870233 w 4999285"/>
              <a:gd name="connsiteY4578" fmla="*/ 459246 h 1624990"/>
              <a:gd name="connsiteX4579" fmla="*/ 4872156 w 4999285"/>
              <a:gd name="connsiteY4579" fmla="*/ 420645 h 1624990"/>
              <a:gd name="connsiteX4580" fmla="*/ 25430 w 4999285"/>
              <a:gd name="connsiteY4580" fmla="*/ 397134 h 1624990"/>
              <a:gd name="connsiteX4581" fmla="*/ 29704 w 4999285"/>
              <a:gd name="connsiteY4581" fmla="*/ 401170 h 1624990"/>
              <a:gd name="connsiteX4582" fmla="*/ 30820 w 4999285"/>
              <a:gd name="connsiteY4582" fmla="*/ 403681 h 1624990"/>
              <a:gd name="connsiteX4583" fmla="*/ 30719 w 4999285"/>
              <a:gd name="connsiteY4583" fmla="*/ 404397 h 1624990"/>
              <a:gd name="connsiteX4584" fmla="*/ 29532 w 4999285"/>
              <a:gd name="connsiteY4584" fmla="*/ 419146 h 1624990"/>
              <a:gd name="connsiteX4585" fmla="*/ 29368 w 4999285"/>
              <a:gd name="connsiteY4585" fmla="*/ 420629 h 1624990"/>
              <a:gd name="connsiteX4586" fmla="*/ 23711 w 4999285"/>
              <a:gd name="connsiteY4586" fmla="*/ 419498 h 1624990"/>
              <a:gd name="connsiteX4587" fmla="*/ 25919 w 4999285"/>
              <a:gd name="connsiteY4587" fmla="*/ 390775 h 1624990"/>
              <a:gd name="connsiteX4588" fmla="*/ 25430 w 4999285"/>
              <a:gd name="connsiteY4588" fmla="*/ 397134 h 1624990"/>
              <a:gd name="connsiteX4589" fmla="*/ 24283 w 4999285"/>
              <a:gd name="connsiteY4589" fmla="*/ 396050 h 1624990"/>
              <a:gd name="connsiteX4590" fmla="*/ 22560 w 4999285"/>
              <a:gd name="connsiteY4590" fmla="*/ 391645 h 1624990"/>
              <a:gd name="connsiteX4591" fmla="*/ 36027 w 4999285"/>
              <a:gd name="connsiteY4591" fmla="*/ 389097 h 1624990"/>
              <a:gd name="connsiteX4592" fmla="*/ 37012 w 4999285"/>
              <a:gd name="connsiteY4592" fmla="*/ 389118 h 1624990"/>
              <a:gd name="connsiteX4593" fmla="*/ 37869 w 4999285"/>
              <a:gd name="connsiteY4593" fmla="*/ 419540 h 1624990"/>
              <a:gd name="connsiteX4594" fmla="*/ 36906 w 4999285"/>
              <a:gd name="connsiteY4594" fmla="*/ 417375 h 1624990"/>
              <a:gd name="connsiteX4595" fmla="*/ 36274 w 4999285"/>
              <a:gd name="connsiteY4595" fmla="*/ 395210 h 1624990"/>
              <a:gd name="connsiteX4596" fmla="*/ 32888 w 4999285"/>
              <a:gd name="connsiteY4596" fmla="*/ 389032 h 1624990"/>
              <a:gd name="connsiteX4597" fmla="*/ 33082 w 4999285"/>
              <a:gd name="connsiteY4597" fmla="*/ 389036 h 1624990"/>
              <a:gd name="connsiteX4598" fmla="*/ 33915 w 4999285"/>
              <a:gd name="connsiteY4598" fmla="*/ 410643 h 1624990"/>
              <a:gd name="connsiteX4599" fmla="*/ 30820 w 4999285"/>
              <a:gd name="connsiteY4599" fmla="*/ 403681 h 1624990"/>
              <a:gd name="connsiteX4600" fmla="*/ 108626 w 4999285"/>
              <a:gd name="connsiteY4600" fmla="*/ 380874 h 1624990"/>
              <a:gd name="connsiteX4601" fmla="*/ 113818 w 4999285"/>
              <a:gd name="connsiteY4601" fmla="*/ 398180 h 1624990"/>
              <a:gd name="connsiteX4602" fmla="*/ 110667 w 4999285"/>
              <a:gd name="connsiteY4602" fmla="*/ 439270 h 1624990"/>
              <a:gd name="connsiteX4603" fmla="*/ 115429 w 4999285"/>
              <a:gd name="connsiteY4603" fmla="*/ 403551 h 1624990"/>
              <a:gd name="connsiteX4604" fmla="*/ 113818 w 4999285"/>
              <a:gd name="connsiteY4604" fmla="*/ 398180 h 1624990"/>
              <a:gd name="connsiteX4605" fmla="*/ 114684 w 4999285"/>
              <a:gd name="connsiteY4605" fmla="*/ 386883 h 1624990"/>
              <a:gd name="connsiteX4606" fmla="*/ 115522 w 4999285"/>
              <a:gd name="connsiteY4606" fmla="*/ 381576 h 1624990"/>
              <a:gd name="connsiteX4607" fmla="*/ 113606 w 4999285"/>
              <a:gd name="connsiteY4607" fmla="*/ 382534 h 1624990"/>
              <a:gd name="connsiteX4608" fmla="*/ 35346 w 4999285"/>
              <a:gd name="connsiteY4608" fmla="*/ 372264 h 1624990"/>
              <a:gd name="connsiteX4609" fmla="*/ 36027 w 4999285"/>
              <a:gd name="connsiteY4609" fmla="*/ 389097 h 1624990"/>
              <a:gd name="connsiteX4610" fmla="*/ 33082 w 4999285"/>
              <a:gd name="connsiteY4610" fmla="*/ 389036 h 1624990"/>
              <a:gd name="connsiteX4611" fmla="*/ 33040 w 4999285"/>
              <a:gd name="connsiteY4611" fmla="*/ 387953 h 1624990"/>
              <a:gd name="connsiteX4612" fmla="*/ 34388 w 4999285"/>
              <a:gd name="connsiteY4612" fmla="*/ 378407 h 1624990"/>
              <a:gd name="connsiteX4613" fmla="*/ 37591 w 4999285"/>
              <a:gd name="connsiteY4613" fmla="*/ 357872 h 1624990"/>
              <a:gd name="connsiteX4614" fmla="*/ 44404 w 4999285"/>
              <a:gd name="connsiteY4614" fmla="*/ 386794 h 1624990"/>
              <a:gd name="connsiteX4615" fmla="*/ 43992 w 4999285"/>
              <a:gd name="connsiteY4615" fmla="*/ 389264 h 1624990"/>
              <a:gd name="connsiteX4616" fmla="*/ 37012 w 4999285"/>
              <a:gd name="connsiteY4616" fmla="*/ 389118 h 1624990"/>
              <a:gd name="connsiteX4617" fmla="*/ 36355 w 4999285"/>
              <a:gd name="connsiteY4617" fmla="*/ 365798 h 1624990"/>
              <a:gd name="connsiteX4618" fmla="*/ 36508 w 4999285"/>
              <a:gd name="connsiteY4618" fmla="*/ 353272 h 1624990"/>
              <a:gd name="connsiteX4619" fmla="*/ 37849 w 4999285"/>
              <a:gd name="connsiteY4619" fmla="*/ 356222 h 1624990"/>
              <a:gd name="connsiteX4620" fmla="*/ 37591 w 4999285"/>
              <a:gd name="connsiteY4620" fmla="*/ 357872 h 1624990"/>
              <a:gd name="connsiteX4621" fmla="*/ 35933 w 4999285"/>
              <a:gd name="connsiteY4621" fmla="*/ 350833 h 1624990"/>
              <a:gd name="connsiteX4622" fmla="*/ 36508 w 4999285"/>
              <a:gd name="connsiteY4622" fmla="*/ 353272 h 1624990"/>
              <a:gd name="connsiteX4623" fmla="*/ 35969 w 4999285"/>
              <a:gd name="connsiteY4623" fmla="*/ 352086 h 1624990"/>
              <a:gd name="connsiteX4624" fmla="*/ 34393 w 4999285"/>
              <a:gd name="connsiteY4624" fmla="*/ 348708 h 1624990"/>
              <a:gd name="connsiteX4625" fmla="*/ 34467 w 4999285"/>
              <a:gd name="connsiteY4625" fmla="*/ 348782 h 1624990"/>
              <a:gd name="connsiteX4626" fmla="*/ 35969 w 4999285"/>
              <a:gd name="connsiteY4626" fmla="*/ 352086 h 1624990"/>
              <a:gd name="connsiteX4627" fmla="*/ 36355 w 4999285"/>
              <a:gd name="connsiteY4627" fmla="*/ 365798 h 1624990"/>
              <a:gd name="connsiteX4628" fmla="*/ 35346 w 4999285"/>
              <a:gd name="connsiteY4628" fmla="*/ 372264 h 1624990"/>
              <a:gd name="connsiteX4629" fmla="*/ 121197 w 4999285"/>
              <a:gd name="connsiteY4629" fmla="*/ 345602 h 1624990"/>
              <a:gd name="connsiteX4630" fmla="*/ 120273 w 4999285"/>
              <a:gd name="connsiteY4630" fmla="*/ 351457 h 1624990"/>
              <a:gd name="connsiteX4631" fmla="*/ 124864 w 4999285"/>
              <a:gd name="connsiteY4631" fmla="*/ 364082 h 1624990"/>
              <a:gd name="connsiteX4632" fmla="*/ 124085 w 4999285"/>
              <a:gd name="connsiteY4632" fmla="*/ 352288 h 1624990"/>
              <a:gd name="connsiteX4633" fmla="*/ 32620 w 4999285"/>
              <a:gd name="connsiteY4633" fmla="*/ 336768 h 1624990"/>
              <a:gd name="connsiteX4634" fmla="*/ 34178 w 4999285"/>
              <a:gd name="connsiteY4634" fmla="*/ 343380 h 1624990"/>
              <a:gd name="connsiteX4635" fmla="*/ 34393 w 4999285"/>
              <a:gd name="connsiteY4635" fmla="*/ 348708 h 1624990"/>
              <a:gd name="connsiteX4636" fmla="*/ 32085 w 4999285"/>
              <a:gd name="connsiteY4636" fmla="*/ 346401 h 1624990"/>
              <a:gd name="connsiteX4637" fmla="*/ 31126 w 4999285"/>
              <a:gd name="connsiteY4637" fmla="*/ 336588 h 1624990"/>
              <a:gd name="connsiteX4638" fmla="*/ 31860 w 4999285"/>
              <a:gd name="connsiteY4638" fmla="*/ 357329 h 1624990"/>
              <a:gd name="connsiteX4639" fmla="*/ 33040 w 4999285"/>
              <a:gd name="connsiteY4639" fmla="*/ 387953 h 1624990"/>
              <a:gd name="connsiteX4640" fmla="*/ 32888 w 4999285"/>
              <a:gd name="connsiteY4640" fmla="*/ 389032 h 1624990"/>
              <a:gd name="connsiteX4641" fmla="*/ 32668 w 4999285"/>
              <a:gd name="connsiteY4641" fmla="*/ 389027 h 1624990"/>
              <a:gd name="connsiteX4642" fmla="*/ 25919 w 4999285"/>
              <a:gd name="connsiteY4642" fmla="*/ 390775 h 1624990"/>
              <a:gd name="connsiteX4643" fmla="*/ 27237 w 4999285"/>
              <a:gd name="connsiteY4643" fmla="*/ 373624 h 1624990"/>
              <a:gd name="connsiteX4644" fmla="*/ 4874116 w 4999285"/>
              <a:gd name="connsiteY4644" fmla="*/ 330567 h 1624990"/>
              <a:gd name="connsiteX4645" fmla="*/ 4871549 w 4999285"/>
              <a:gd name="connsiteY4645" fmla="*/ 336922 h 1624990"/>
              <a:gd name="connsiteX4646" fmla="*/ 4865740 w 4999285"/>
              <a:gd name="connsiteY4646" fmla="*/ 350369 h 1624990"/>
              <a:gd name="connsiteX4647" fmla="*/ 4869094 w 4999285"/>
              <a:gd name="connsiteY4647" fmla="*/ 352046 h 1624990"/>
              <a:gd name="connsiteX4648" fmla="*/ 4875326 w 4999285"/>
              <a:gd name="connsiteY4648" fmla="*/ 334908 h 1624990"/>
              <a:gd name="connsiteX4649" fmla="*/ 4875179 w 4999285"/>
              <a:gd name="connsiteY4649" fmla="*/ 330792 h 1624990"/>
              <a:gd name="connsiteX4650" fmla="*/ 30834 w 4999285"/>
              <a:gd name="connsiteY4650" fmla="*/ 328323 h 1624990"/>
              <a:gd name="connsiteX4651" fmla="*/ 31598 w 4999285"/>
              <a:gd name="connsiteY4651" fmla="*/ 332094 h 1624990"/>
              <a:gd name="connsiteX4652" fmla="*/ 31126 w 4999285"/>
              <a:gd name="connsiteY4652" fmla="*/ 336588 h 1624990"/>
              <a:gd name="connsiteX4653" fmla="*/ 33131 w 4999285"/>
              <a:gd name="connsiteY4653" fmla="*/ 317498 h 1624990"/>
              <a:gd name="connsiteX4654" fmla="*/ 33367 w 4999285"/>
              <a:gd name="connsiteY4654" fmla="*/ 323332 h 1624990"/>
              <a:gd name="connsiteX4655" fmla="*/ 32620 w 4999285"/>
              <a:gd name="connsiteY4655" fmla="*/ 336768 h 1624990"/>
              <a:gd name="connsiteX4656" fmla="*/ 32085 w 4999285"/>
              <a:gd name="connsiteY4656" fmla="*/ 334495 h 1624990"/>
              <a:gd name="connsiteX4657" fmla="*/ 31598 w 4999285"/>
              <a:gd name="connsiteY4657" fmla="*/ 332094 h 1624990"/>
              <a:gd name="connsiteX4658" fmla="*/ 136475 w 4999285"/>
              <a:gd name="connsiteY4658" fmla="*/ 312756 h 1624990"/>
              <a:gd name="connsiteX4659" fmla="*/ 136133 w 4999285"/>
              <a:gd name="connsiteY4659" fmla="*/ 320946 h 1624990"/>
              <a:gd name="connsiteX4660" fmla="*/ 137216 w 4999285"/>
              <a:gd name="connsiteY4660" fmla="*/ 322679 h 1624990"/>
              <a:gd name="connsiteX4661" fmla="*/ 137418 w 4999285"/>
              <a:gd name="connsiteY4661" fmla="*/ 325384 h 1624990"/>
              <a:gd name="connsiteX4662" fmla="*/ 137418 w 4999285"/>
              <a:gd name="connsiteY4662" fmla="*/ 323002 h 1624990"/>
              <a:gd name="connsiteX4663" fmla="*/ 137216 w 4999285"/>
              <a:gd name="connsiteY4663" fmla="*/ 322679 h 1624990"/>
              <a:gd name="connsiteX4664" fmla="*/ 136503 w 4999285"/>
              <a:gd name="connsiteY4664" fmla="*/ 313115 h 1624990"/>
              <a:gd name="connsiteX4665" fmla="*/ 34136 w 4999285"/>
              <a:gd name="connsiteY4665" fmla="*/ 309495 h 1624990"/>
              <a:gd name="connsiteX4666" fmla="*/ 34467 w 4999285"/>
              <a:gd name="connsiteY4666" fmla="*/ 313064 h 1624990"/>
              <a:gd name="connsiteX4667" fmla="*/ 34928 w 4999285"/>
              <a:gd name="connsiteY4667" fmla="*/ 315138 h 1624990"/>
              <a:gd name="connsiteX4668" fmla="*/ 35933 w 4999285"/>
              <a:gd name="connsiteY4668" fmla="*/ 350833 h 1624990"/>
              <a:gd name="connsiteX4669" fmla="*/ 34178 w 4999285"/>
              <a:gd name="connsiteY4669" fmla="*/ 343380 h 1624990"/>
              <a:gd name="connsiteX4670" fmla="*/ 33367 w 4999285"/>
              <a:gd name="connsiteY4670" fmla="*/ 323332 h 1624990"/>
              <a:gd name="connsiteX4671" fmla="*/ 34321 w 4999285"/>
              <a:gd name="connsiteY4671" fmla="*/ 306171 h 1624990"/>
              <a:gd name="connsiteX4672" fmla="*/ 34136 w 4999285"/>
              <a:gd name="connsiteY4672" fmla="*/ 309495 h 1624990"/>
              <a:gd name="connsiteX4673" fmla="*/ 34059 w 4999285"/>
              <a:gd name="connsiteY4673" fmla="*/ 308664 h 1624990"/>
              <a:gd name="connsiteX4674" fmla="*/ 32186 w 4999285"/>
              <a:gd name="connsiteY4674" fmla="*/ 294122 h 1624990"/>
              <a:gd name="connsiteX4675" fmla="*/ 33035 w 4999285"/>
              <a:gd name="connsiteY4675" fmla="*/ 297629 h 1624990"/>
              <a:gd name="connsiteX4676" fmla="*/ 34059 w 4999285"/>
              <a:gd name="connsiteY4676" fmla="*/ 308664 h 1624990"/>
              <a:gd name="connsiteX4677" fmla="*/ 33131 w 4999285"/>
              <a:gd name="connsiteY4677" fmla="*/ 317498 h 1624990"/>
              <a:gd name="connsiteX4678" fmla="*/ 32543 w 4999285"/>
              <a:gd name="connsiteY4678" fmla="*/ 292316 h 1624990"/>
              <a:gd name="connsiteX4679" fmla="*/ 33215 w 4999285"/>
              <a:gd name="connsiteY4679" fmla="*/ 293322 h 1624990"/>
              <a:gd name="connsiteX4680" fmla="*/ 34467 w 4999285"/>
              <a:gd name="connsiteY4680" fmla="*/ 298776 h 1624990"/>
              <a:gd name="connsiteX4681" fmla="*/ 34600 w 4999285"/>
              <a:gd name="connsiteY4681" fmla="*/ 303509 h 1624990"/>
              <a:gd name="connsiteX4682" fmla="*/ 34321 w 4999285"/>
              <a:gd name="connsiteY4682" fmla="*/ 306171 h 1624990"/>
              <a:gd name="connsiteX4683" fmla="*/ 34467 w 4999285"/>
              <a:gd name="connsiteY4683" fmla="*/ 303539 h 1624990"/>
              <a:gd name="connsiteX4684" fmla="*/ 33035 w 4999285"/>
              <a:gd name="connsiteY4684" fmla="*/ 297629 h 1624990"/>
              <a:gd name="connsiteX4685" fmla="*/ 49312 w 4999285"/>
              <a:gd name="connsiteY4685" fmla="*/ 280140 h 1624990"/>
              <a:gd name="connsiteX4686" fmla="*/ 49386 w 4999285"/>
              <a:gd name="connsiteY4686" fmla="*/ 282153 h 1624990"/>
              <a:gd name="connsiteX4687" fmla="*/ 49559 w 4999285"/>
              <a:gd name="connsiteY4687" fmla="*/ 281045 h 1624990"/>
              <a:gd name="connsiteX4688" fmla="*/ 26597 w 4999285"/>
              <a:gd name="connsiteY4688" fmla="*/ 276231 h 1624990"/>
              <a:gd name="connsiteX4689" fmla="*/ 29430 w 4999285"/>
              <a:gd name="connsiteY4689" fmla="*/ 283060 h 1624990"/>
              <a:gd name="connsiteX4690" fmla="*/ 30198 w 4999285"/>
              <a:gd name="connsiteY4690" fmla="*/ 310333 h 1624990"/>
              <a:gd name="connsiteX4691" fmla="*/ 30834 w 4999285"/>
              <a:gd name="connsiteY4691" fmla="*/ 328323 h 1624990"/>
              <a:gd name="connsiteX4692" fmla="*/ 26327 w 4999285"/>
              <a:gd name="connsiteY4692" fmla="*/ 306087 h 1624990"/>
              <a:gd name="connsiteX4693" fmla="*/ 24942 w 4999285"/>
              <a:gd name="connsiteY4693" fmla="*/ 277345 h 1624990"/>
              <a:gd name="connsiteX4694" fmla="*/ 26597 w 4999285"/>
              <a:gd name="connsiteY4694" fmla="*/ 276231 h 1624990"/>
              <a:gd name="connsiteX4695" fmla="*/ 29882 w 4999285"/>
              <a:gd name="connsiteY4695" fmla="*/ 266667 h 1624990"/>
              <a:gd name="connsiteX4696" fmla="*/ 30999 w 4999285"/>
              <a:gd name="connsiteY4696" fmla="*/ 275676 h 1624990"/>
              <a:gd name="connsiteX4697" fmla="*/ 32543 w 4999285"/>
              <a:gd name="connsiteY4697" fmla="*/ 292316 h 1624990"/>
              <a:gd name="connsiteX4698" fmla="*/ 32085 w 4999285"/>
              <a:gd name="connsiteY4698" fmla="*/ 291632 h 1624990"/>
              <a:gd name="connsiteX4699" fmla="*/ 32186 w 4999285"/>
              <a:gd name="connsiteY4699" fmla="*/ 294122 h 1624990"/>
              <a:gd name="connsiteX4700" fmla="*/ 29614 w 4999285"/>
              <a:gd name="connsiteY4700" fmla="*/ 283503 h 1624990"/>
              <a:gd name="connsiteX4701" fmla="*/ 29430 w 4999285"/>
              <a:gd name="connsiteY4701" fmla="*/ 283060 h 1624990"/>
              <a:gd name="connsiteX4702" fmla="*/ 29381 w 4999285"/>
              <a:gd name="connsiteY4702" fmla="*/ 281333 h 1624990"/>
              <a:gd name="connsiteX4703" fmla="*/ 29882 w 4999285"/>
              <a:gd name="connsiteY4703" fmla="*/ 266667 h 1624990"/>
              <a:gd name="connsiteX4704" fmla="*/ 46940 w 4999285"/>
              <a:gd name="connsiteY4704" fmla="*/ 235871 h 1624990"/>
              <a:gd name="connsiteX4705" fmla="*/ 48337 w 4999285"/>
              <a:gd name="connsiteY4705" fmla="*/ 262785 h 1624990"/>
              <a:gd name="connsiteX4706" fmla="*/ 50448 w 4999285"/>
              <a:gd name="connsiteY4706" fmla="*/ 262402 h 1624990"/>
              <a:gd name="connsiteX4707" fmla="*/ 52964 w 4999285"/>
              <a:gd name="connsiteY4707" fmla="*/ 260856 h 1624990"/>
              <a:gd name="connsiteX4708" fmla="*/ 54298 w 4999285"/>
              <a:gd name="connsiteY4708" fmla="*/ 253530 h 1624990"/>
              <a:gd name="connsiteX4709" fmla="*/ 151220 w 4999285"/>
              <a:gd name="connsiteY4709" fmla="*/ 231485 h 1624990"/>
              <a:gd name="connsiteX4710" fmla="*/ 157245 w 4999285"/>
              <a:gd name="connsiteY4710" fmla="*/ 254820 h 1624990"/>
              <a:gd name="connsiteX4711" fmla="*/ 149324 w 4999285"/>
              <a:gd name="connsiteY4711" fmla="*/ 280140 h 1624990"/>
              <a:gd name="connsiteX4712" fmla="*/ 143296 w 4999285"/>
              <a:gd name="connsiteY4712" fmla="*/ 268442 h 1624990"/>
              <a:gd name="connsiteX4713" fmla="*/ 139860 w 4999285"/>
              <a:gd name="connsiteY4713" fmla="*/ 251933 h 1624990"/>
              <a:gd name="connsiteX4714" fmla="*/ 59177 w 4999285"/>
              <a:gd name="connsiteY4714" fmla="*/ 227412 h 1624990"/>
              <a:gd name="connsiteX4715" fmla="*/ 59088 w 4999285"/>
              <a:gd name="connsiteY4715" fmla="*/ 228128 h 1624990"/>
              <a:gd name="connsiteX4716" fmla="*/ 58837 w 4999285"/>
              <a:gd name="connsiteY4716" fmla="*/ 227752 h 1624990"/>
              <a:gd name="connsiteX4717" fmla="*/ 4841473 w 4999285"/>
              <a:gd name="connsiteY4717" fmla="*/ 222929 h 1624990"/>
              <a:gd name="connsiteX4718" fmla="*/ 4852833 w 4999285"/>
              <a:gd name="connsiteY4718" fmla="*/ 243377 h 1624990"/>
              <a:gd name="connsiteX4719" fmla="*/ 4849396 w 4999285"/>
              <a:gd name="connsiteY4719" fmla="*/ 259886 h 1624990"/>
              <a:gd name="connsiteX4720" fmla="*/ 4843368 w 4999285"/>
              <a:gd name="connsiteY4720" fmla="*/ 271584 h 1624990"/>
              <a:gd name="connsiteX4721" fmla="*/ 4835447 w 4999285"/>
              <a:gd name="connsiteY4721" fmla="*/ 246264 h 1624990"/>
              <a:gd name="connsiteX4722" fmla="*/ 4933515 w 4999285"/>
              <a:gd name="connsiteY4722" fmla="*/ 218856 h 1624990"/>
              <a:gd name="connsiteX4723" fmla="*/ 4933855 w 4999285"/>
              <a:gd name="connsiteY4723" fmla="*/ 219196 h 1624990"/>
              <a:gd name="connsiteX4724" fmla="*/ 4933604 w 4999285"/>
              <a:gd name="connsiteY4724" fmla="*/ 219572 h 1624990"/>
              <a:gd name="connsiteX4725" fmla="*/ 146943 w 4999285"/>
              <a:gd name="connsiteY4725" fmla="*/ 208702 h 1624990"/>
              <a:gd name="connsiteX4726" fmla="*/ 153293 w 4999285"/>
              <a:gd name="connsiteY4726" fmla="*/ 227752 h 1624990"/>
              <a:gd name="connsiteX4727" fmla="*/ 151220 w 4999285"/>
              <a:gd name="connsiteY4727" fmla="*/ 231485 h 1624990"/>
              <a:gd name="connsiteX4728" fmla="*/ 150955 w 4999285"/>
              <a:gd name="connsiteY4728" fmla="*/ 230461 h 1624990"/>
              <a:gd name="connsiteX4729" fmla="*/ 146943 w 4999285"/>
              <a:gd name="connsiteY4729" fmla="*/ 208702 h 1624990"/>
              <a:gd name="connsiteX4730" fmla="*/ 73124 w 4999285"/>
              <a:gd name="connsiteY4730" fmla="*/ 203940 h 1624990"/>
              <a:gd name="connsiteX4731" fmla="*/ 65981 w 4999285"/>
              <a:gd name="connsiteY4731" fmla="*/ 220609 h 1624990"/>
              <a:gd name="connsiteX4732" fmla="*/ 59177 w 4999285"/>
              <a:gd name="connsiteY4732" fmla="*/ 227412 h 1624990"/>
              <a:gd name="connsiteX4733" fmla="*/ 61508 w 4999285"/>
              <a:gd name="connsiteY4733" fmla="*/ 208762 h 1624990"/>
              <a:gd name="connsiteX4734" fmla="*/ 66136 w 4999285"/>
              <a:gd name="connsiteY4734" fmla="*/ 206841 h 1624990"/>
              <a:gd name="connsiteX4735" fmla="*/ 68362 w 4999285"/>
              <a:gd name="connsiteY4735" fmla="*/ 208702 h 1624990"/>
              <a:gd name="connsiteX4736" fmla="*/ 70070 w 4999285"/>
              <a:gd name="connsiteY4736" fmla="*/ 205208 h 1624990"/>
              <a:gd name="connsiteX4737" fmla="*/ 4845749 w 4999285"/>
              <a:gd name="connsiteY4737" fmla="*/ 200146 h 1624990"/>
              <a:gd name="connsiteX4738" fmla="*/ 4841737 w 4999285"/>
              <a:gd name="connsiteY4738" fmla="*/ 221905 h 1624990"/>
              <a:gd name="connsiteX4739" fmla="*/ 4841473 w 4999285"/>
              <a:gd name="connsiteY4739" fmla="*/ 222929 h 1624990"/>
              <a:gd name="connsiteX4740" fmla="*/ 4839399 w 4999285"/>
              <a:gd name="connsiteY4740" fmla="*/ 219196 h 1624990"/>
              <a:gd name="connsiteX4741" fmla="*/ 175108 w 4999285"/>
              <a:gd name="connsiteY4741" fmla="*/ 196124 h 1624990"/>
              <a:gd name="connsiteX4742" fmla="*/ 174181 w 4999285"/>
              <a:gd name="connsiteY4742" fmla="*/ 205355 h 1624990"/>
              <a:gd name="connsiteX4743" fmla="*/ 170756 w 4999285"/>
              <a:gd name="connsiteY4743" fmla="*/ 249184 h 1624990"/>
              <a:gd name="connsiteX4744" fmla="*/ 168374 w 4999285"/>
              <a:gd name="connsiteY4744" fmla="*/ 256327 h 1624990"/>
              <a:gd name="connsiteX4745" fmla="*/ 161231 w 4999285"/>
              <a:gd name="connsiteY4745" fmla="*/ 251565 h 1624990"/>
              <a:gd name="connsiteX4746" fmla="*/ 153293 w 4999285"/>
              <a:gd name="connsiteY4746" fmla="*/ 227752 h 1624990"/>
              <a:gd name="connsiteX4747" fmla="*/ 170616 w 4999285"/>
              <a:gd name="connsiteY4747" fmla="*/ 196572 h 1624990"/>
              <a:gd name="connsiteX4748" fmla="*/ 4919568 w 4999285"/>
              <a:gd name="connsiteY4748" fmla="*/ 195384 h 1624990"/>
              <a:gd name="connsiteX4749" fmla="*/ 4922622 w 4999285"/>
              <a:gd name="connsiteY4749" fmla="*/ 196652 h 1624990"/>
              <a:gd name="connsiteX4750" fmla="*/ 4924330 w 4999285"/>
              <a:gd name="connsiteY4750" fmla="*/ 200146 h 1624990"/>
              <a:gd name="connsiteX4751" fmla="*/ 4926557 w 4999285"/>
              <a:gd name="connsiteY4751" fmla="*/ 198286 h 1624990"/>
              <a:gd name="connsiteX4752" fmla="*/ 4931184 w 4999285"/>
              <a:gd name="connsiteY4752" fmla="*/ 200207 h 1624990"/>
              <a:gd name="connsiteX4753" fmla="*/ 4933515 w 4999285"/>
              <a:gd name="connsiteY4753" fmla="*/ 218856 h 1624990"/>
              <a:gd name="connsiteX4754" fmla="*/ 4926711 w 4999285"/>
              <a:gd name="connsiteY4754" fmla="*/ 212053 h 1624990"/>
              <a:gd name="connsiteX4755" fmla="*/ 4919568 w 4999285"/>
              <a:gd name="connsiteY4755" fmla="*/ 195384 h 1624990"/>
              <a:gd name="connsiteX4756" fmla="*/ 197846 w 4999285"/>
              <a:gd name="connsiteY4756" fmla="*/ 193775 h 1624990"/>
              <a:gd name="connsiteX4757" fmla="*/ 196949 w 4999285"/>
              <a:gd name="connsiteY4757" fmla="*/ 206321 h 1624990"/>
              <a:gd name="connsiteX4758" fmla="*/ 187424 w 4999285"/>
              <a:gd name="connsiteY4758" fmla="*/ 218227 h 1624990"/>
              <a:gd name="connsiteX4759" fmla="*/ 182662 w 4999285"/>
              <a:gd name="connsiteY4759" fmla="*/ 196796 h 1624990"/>
              <a:gd name="connsiteX4760" fmla="*/ 182659 w 4999285"/>
              <a:gd name="connsiteY4760" fmla="*/ 195370 h 1624990"/>
              <a:gd name="connsiteX4761" fmla="*/ 190454 w 4999285"/>
              <a:gd name="connsiteY4761" fmla="*/ 194592 h 1624990"/>
              <a:gd name="connsiteX4762" fmla="*/ 172185 w 4999285"/>
              <a:gd name="connsiteY4762" fmla="*/ 193747 h 1624990"/>
              <a:gd name="connsiteX4763" fmla="*/ 170616 w 4999285"/>
              <a:gd name="connsiteY4763" fmla="*/ 196572 h 1624990"/>
              <a:gd name="connsiteX4764" fmla="*/ 168924 w 4999285"/>
              <a:gd name="connsiteY4764" fmla="*/ 196741 h 1624990"/>
              <a:gd name="connsiteX4765" fmla="*/ 170130 w 4999285"/>
              <a:gd name="connsiteY4765" fmla="*/ 195739 h 1624990"/>
              <a:gd name="connsiteX4766" fmla="*/ 170934 w 4999285"/>
              <a:gd name="connsiteY4766" fmla="*/ 194748 h 1624990"/>
              <a:gd name="connsiteX4767" fmla="*/ 4817585 w 4999285"/>
              <a:gd name="connsiteY4767" fmla="*/ 187568 h 1624990"/>
              <a:gd name="connsiteX4768" fmla="*/ 4822076 w 4999285"/>
              <a:gd name="connsiteY4768" fmla="*/ 188016 h 1624990"/>
              <a:gd name="connsiteX4769" fmla="*/ 4839399 w 4999285"/>
              <a:gd name="connsiteY4769" fmla="*/ 219196 h 1624990"/>
              <a:gd name="connsiteX4770" fmla="*/ 4831461 w 4999285"/>
              <a:gd name="connsiteY4770" fmla="*/ 243009 h 1624990"/>
              <a:gd name="connsiteX4771" fmla="*/ 4824318 w 4999285"/>
              <a:gd name="connsiteY4771" fmla="*/ 247771 h 1624990"/>
              <a:gd name="connsiteX4772" fmla="*/ 4821936 w 4999285"/>
              <a:gd name="connsiteY4772" fmla="*/ 240628 h 1624990"/>
              <a:gd name="connsiteX4773" fmla="*/ 4818511 w 4999285"/>
              <a:gd name="connsiteY4773" fmla="*/ 196799 h 1624990"/>
              <a:gd name="connsiteX4774" fmla="*/ 4794847 w 4999285"/>
              <a:gd name="connsiteY4774" fmla="*/ 185220 h 1624990"/>
              <a:gd name="connsiteX4775" fmla="*/ 4802239 w 4999285"/>
              <a:gd name="connsiteY4775" fmla="*/ 186036 h 1624990"/>
              <a:gd name="connsiteX4776" fmla="*/ 4810033 w 4999285"/>
              <a:gd name="connsiteY4776" fmla="*/ 186814 h 1624990"/>
              <a:gd name="connsiteX4777" fmla="*/ 4810030 w 4999285"/>
              <a:gd name="connsiteY4777" fmla="*/ 188240 h 1624990"/>
              <a:gd name="connsiteX4778" fmla="*/ 4805268 w 4999285"/>
              <a:gd name="connsiteY4778" fmla="*/ 209671 h 1624990"/>
              <a:gd name="connsiteX4779" fmla="*/ 4795743 w 4999285"/>
              <a:gd name="connsiteY4779" fmla="*/ 197765 h 1624990"/>
              <a:gd name="connsiteX4780" fmla="*/ 4820507 w 4999285"/>
              <a:gd name="connsiteY4780" fmla="*/ 185191 h 1624990"/>
              <a:gd name="connsiteX4781" fmla="*/ 4821759 w 4999285"/>
              <a:gd name="connsiteY4781" fmla="*/ 186193 h 1624990"/>
              <a:gd name="connsiteX4782" fmla="*/ 4822562 w 4999285"/>
              <a:gd name="connsiteY4782" fmla="*/ 187183 h 1624990"/>
              <a:gd name="connsiteX4783" fmla="*/ 4823768 w 4999285"/>
              <a:gd name="connsiteY4783" fmla="*/ 188185 h 1624990"/>
              <a:gd name="connsiteX4784" fmla="*/ 4822076 w 4999285"/>
              <a:gd name="connsiteY4784" fmla="*/ 188016 h 1624990"/>
              <a:gd name="connsiteX4785" fmla="*/ 182638 w 4999285"/>
              <a:gd name="connsiteY4785" fmla="*/ 184914 h 1624990"/>
              <a:gd name="connsiteX4786" fmla="*/ 182659 w 4999285"/>
              <a:gd name="connsiteY4786" fmla="*/ 195370 h 1624990"/>
              <a:gd name="connsiteX4787" fmla="*/ 175108 w 4999285"/>
              <a:gd name="connsiteY4787" fmla="*/ 196124 h 1624990"/>
              <a:gd name="connsiteX4788" fmla="*/ 175622 w 4999285"/>
              <a:gd name="connsiteY4788" fmla="*/ 190998 h 1624990"/>
              <a:gd name="connsiteX4789" fmla="*/ 180281 w 4999285"/>
              <a:gd name="connsiteY4789" fmla="*/ 187271 h 1624990"/>
              <a:gd name="connsiteX4790" fmla="*/ 177821 w 4999285"/>
              <a:gd name="connsiteY4790" fmla="*/ 176654 h 1624990"/>
              <a:gd name="connsiteX4791" fmla="*/ 176463 w 4999285"/>
              <a:gd name="connsiteY4791" fmla="*/ 182626 h 1624990"/>
              <a:gd name="connsiteX4792" fmla="*/ 175622 w 4999285"/>
              <a:gd name="connsiteY4792" fmla="*/ 190998 h 1624990"/>
              <a:gd name="connsiteX4793" fmla="*/ 172185 w 4999285"/>
              <a:gd name="connsiteY4793" fmla="*/ 193747 h 1624990"/>
              <a:gd name="connsiteX4794" fmla="*/ 173137 w 4999285"/>
              <a:gd name="connsiteY4794" fmla="*/ 192034 h 1624990"/>
              <a:gd name="connsiteX4795" fmla="*/ 170934 w 4999285"/>
              <a:gd name="connsiteY4795" fmla="*/ 194748 h 1624990"/>
              <a:gd name="connsiteX4796" fmla="*/ 168374 w 4999285"/>
              <a:gd name="connsiteY4796" fmla="*/ 196796 h 1624990"/>
              <a:gd name="connsiteX4797" fmla="*/ 168924 w 4999285"/>
              <a:gd name="connsiteY4797" fmla="*/ 196741 h 1624990"/>
              <a:gd name="connsiteX4798" fmla="*/ 165993 w 4999285"/>
              <a:gd name="connsiteY4798" fmla="*/ 199177 h 1624990"/>
              <a:gd name="connsiteX4799" fmla="*/ 173137 w 4999285"/>
              <a:gd name="connsiteY4799" fmla="*/ 182509 h 1624990"/>
              <a:gd name="connsiteX4800" fmla="*/ 4810054 w 4999285"/>
              <a:gd name="connsiteY4800" fmla="*/ 176358 h 1624990"/>
              <a:gd name="connsiteX4801" fmla="*/ 4812411 w 4999285"/>
              <a:gd name="connsiteY4801" fmla="*/ 178715 h 1624990"/>
              <a:gd name="connsiteX4802" fmla="*/ 4817070 w 4999285"/>
              <a:gd name="connsiteY4802" fmla="*/ 182442 h 1624990"/>
              <a:gd name="connsiteX4803" fmla="*/ 4817585 w 4999285"/>
              <a:gd name="connsiteY4803" fmla="*/ 187568 h 1624990"/>
              <a:gd name="connsiteX4804" fmla="*/ 4810033 w 4999285"/>
              <a:gd name="connsiteY4804" fmla="*/ 186814 h 1624990"/>
              <a:gd name="connsiteX4805" fmla="*/ 4814871 w 4999285"/>
              <a:gd name="connsiteY4805" fmla="*/ 168098 h 1624990"/>
              <a:gd name="connsiteX4806" fmla="*/ 4819555 w 4999285"/>
              <a:gd name="connsiteY4806" fmla="*/ 173953 h 1624990"/>
              <a:gd name="connsiteX4807" fmla="*/ 4826699 w 4999285"/>
              <a:gd name="connsiteY4807" fmla="*/ 190621 h 1624990"/>
              <a:gd name="connsiteX4808" fmla="*/ 4823768 w 4999285"/>
              <a:gd name="connsiteY4808" fmla="*/ 188185 h 1624990"/>
              <a:gd name="connsiteX4809" fmla="*/ 4824318 w 4999285"/>
              <a:gd name="connsiteY4809" fmla="*/ 188240 h 1624990"/>
              <a:gd name="connsiteX4810" fmla="*/ 4821759 w 4999285"/>
              <a:gd name="connsiteY4810" fmla="*/ 186193 h 1624990"/>
              <a:gd name="connsiteX4811" fmla="*/ 4819555 w 4999285"/>
              <a:gd name="connsiteY4811" fmla="*/ 183478 h 1624990"/>
              <a:gd name="connsiteX4812" fmla="*/ 4820507 w 4999285"/>
              <a:gd name="connsiteY4812" fmla="*/ 185191 h 1624990"/>
              <a:gd name="connsiteX4813" fmla="*/ 4817070 w 4999285"/>
              <a:gd name="connsiteY4813" fmla="*/ 182442 h 1624990"/>
              <a:gd name="connsiteX4814" fmla="*/ 4816230 w 4999285"/>
              <a:gd name="connsiteY4814" fmla="*/ 174070 h 1624990"/>
              <a:gd name="connsiteX4815" fmla="*/ 182163 w 4999285"/>
              <a:gd name="connsiteY4815" fmla="*/ 165172 h 1624990"/>
              <a:gd name="connsiteX4816" fmla="*/ 182460 w 4999285"/>
              <a:gd name="connsiteY4816" fmla="*/ 170856 h 1624990"/>
              <a:gd name="connsiteX4817" fmla="*/ 177821 w 4999285"/>
              <a:gd name="connsiteY4817" fmla="*/ 176654 h 1624990"/>
              <a:gd name="connsiteX4818" fmla="*/ 180281 w 4999285"/>
              <a:gd name="connsiteY4818" fmla="*/ 165840 h 1624990"/>
              <a:gd name="connsiteX4819" fmla="*/ 182163 w 4999285"/>
              <a:gd name="connsiteY4819" fmla="*/ 165172 h 1624990"/>
              <a:gd name="connsiteX4820" fmla="*/ 3428050 w 4999285"/>
              <a:gd name="connsiteY4820" fmla="*/ 163860 h 1624990"/>
              <a:gd name="connsiteX4821" fmla="*/ 3429049 w 4999285"/>
              <a:gd name="connsiteY4821" fmla="*/ 164049 h 1624990"/>
              <a:gd name="connsiteX4822" fmla="*/ 3425940 w 4999285"/>
              <a:gd name="connsiteY4822" fmla="*/ 164862 h 1624990"/>
              <a:gd name="connsiteX4823" fmla="*/ 3410843 w 4999285"/>
              <a:gd name="connsiteY4823" fmla="*/ 168921 h 1624990"/>
              <a:gd name="connsiteX4824" fmla="*/ 3441953 w 4999285"/>
              <a:gd name="connsiteY4824" fmla="*/ 160678 h 1624990"/>
              <a:gd name="connsiteX4825" fmla="*/ 3455293 w 4999285"/>
              <a:gd name="connsiteY4825" fmla="*/ 165746 h 1624990"/>
              <a:gd name="connsiteX4826" fmla="*/ 3441837 w 4999285"/>
              <a:gd name="connsiteY4826" fmla="*/ 166473 h 1624990"/>
              <a:gd name="connsiteX4827" fmla="*/ 3429049 w 4999285"/>
              <a:gd name="connsiteY4827" fmla="*/ 164049 h 1624990"/>
              <a:gd name="connsiteX4828" fmla="*/ 2161225 w 4999285"/>
              <a:gd name="connsiteY4828" fmla="*/ 160335 h 1624990"/>
              <a:gd name="connsiteX4829" fmla="*/ 2162224 w 4999285"/>
              <a:gd name="connsiteY4829" fmla="*/ 160524 h 1624990"/>
              <a:gd name="connsiteX4830" fmla="*/ 2159115 w 4999285"/>
              <a:gd name="connsiteY4830" fmla="*/ 161337 h 1624990"/>
              <a:gd name="connsiteX4831" fmla="*/ 2144018 w 4999285"/>
              <a:gd name="connsiteY4831" fmla="*/ 165396 h 1624990"/>
              <a:gd name="connsiteX4832" fmla="*/ 2175128 w 4999285"/>
              <a:gd name="connsiteY4832" fmla="*/ 157153 h 1624990"/>
              <a:gd name="connsiteX4833" fmla="*/ 2188468 w 4999285"/>
              <a:gd name="connsiteY4833" fmla="*/ 162221 h 1624990"/>
              <a:gd name="connsiteX4834" fmla="*/ 2175012 w 4999285"/>
              <a:gd name="connsiteY4834" fmla="*/ 162948 h 1624990"/>
              <a:gd name="connsiteX4835" fmla="*/ 2162224 w 4999285"/>
              <a:gd name="connsiteY4835" fmla="*/ 160524 h 1624990"/>
              <a:gd name="connsiteX4836" fmla="*/ 894684 w 4999285"/>
              <a:gd name="connsiteY4836" fmla="*/ 156727 h 1624990"/>
              <a:gd name="connsiteX4837" fmla="*/ 895551 w 4999285"/>
              <a:gd name="connsiteY4837" fmla="*/ 156900 h 1624990"/>
              <a:gd name="connsiteX4838" fmla="*/ 892290 w 4999285"/>
              <a:gd name="connsiteY4838" fmla="*/ 157812 h 1624990"/>
              <a:gd name="connsiteX4839" fmla="*/ 877193 w 4999285"/>
              <a:gd name="connsiteY4839" fmla="*/ 161871 h 1624990"/>
              <a:gd name="connsiteX4840" fmla="*/ 4810529 w 4999285"/>
              <a:gd name="connsiteY4840" fmla="*/ 156616 h 1624990"/>
              <a:gd name="connsiteX4841" fmla="*/ 4812411 w 4999285"/>
              <a:gd name="connsiteY4841" fmla="*/ 157284 h 1624990"/>
              <a:gd name="connsiteX4842" fmla="*/ 4814871 w 4999285"/>
              <a:gd name="connsiteY4842" fmla="*/ 168098 h 1624990"/>
              <a:gd name="connsiteX4843" fmla="*/ 4810233 w 4999285"/>
              <a:gd name="connsiteY4843" fmla="*/ 162300 h 1624990"/>
              <a:gd name="connsiteX4844" fmla="*/ 3625377 w 4999285"/>
              <a:gd name="connsiteY4844" fmla="*/ 155723 h 1624990"/>
              <a:gd name="connsiteX4845" fmla="*/ 3627456 w 4999285"/>
              <a:gd name="connsiteY4845" fmla="*/ 155923 h 1624990"/>
              <a:gd name="connsiteX4846" fmla="*/ 3626743 w 4999285"/>
              <a:gd name="connsiteY4846" fmla="*/ 156221 h 1624990"/>
              <a:gd name="connsiteX4847" fmla="*/ 78887 w 4999285"/>
              <a:gd name="connsiteY4847" fmla="*/ 154607 h 1624990"/>
              <a:gd name="connsiteX4848" fmla="*/ 78554 w 4999285"/>
              <a:gd name="connsiteY4848" fmla="*/ 155920 h 1624990"/>
              <a:gd name="connsiteX4849" fmla="*/ 78454 w 4999285"/>
              <a:gd name="connsiteY4849" fmla="*/ 154914 h 1624990"/>
              <a:gd name="connsiteX4850" fmla="*/ 907858 w 4999285"/>
              <a:gd name="connsiteY4850" fmla="*/ 153460 h 1624990"/>
              <a:gd name="connsiteX4851" fmla="*/ 921643 w 4999285"/>
              <a:gd name="connsiteY4851" fmla="*/ 158696 h 1624990"/>
              <a:gd name="connsiteX4852" fmla="*/ 908187 w 4999285"/>
              <a:gd name="connsiteY4852" fmla="*/ 159423 h 1624990"/>
              <a:gd name="connsiteX4853" fmla="*/ 895551 w 4999285"/>
              <a:gd name="connsiteY4853" fmla="*/ 156900 h 1624990"/>
              <a:gd name="connsiteX4854" fmla="*/ 3595203 w 4999285"/>
              <a:gd name="connsiteY4854" fmla="*/ 152822 h 1624990"/>
              <a:gd name="connsiteX4855" fmla="*/ 3595471 w 4999285"/>
              <a:gd name="connsiteY4855" fmla="*/ 152848 h 1624990"/>
              <a:gd name="connsiteX4856" fmla="*/ 3595047 w 4999285"/>
              <a:gd name="connsiteY4856" fmla="*/ 153061 h 1624990"/>
              <a:gd name="connsiteX4857" fmla="*/ 2358552 w 4999285"/>
              <a:gd name="connsiteY4857" fmla="*/ 152198 h 1624990"/>
              <a:gd name="connsiteX4858" fmla="*/ 2360631 w 4999285"/>
              <a:gd name="connsiteY4858" fmla="*/ 152398 h 1624990"/>
              <a:gd name="connsiteX4859" fmla="*/ 2359918 w 4999285"/>
              <a:gd name="connsiteY4859" fmla="*/ 152696 h 1624990"/>
              <a:gd name="connsiteX4860" fmla="*/ 61218 w 4999285"/>
              <a:gd name="connsiteY4860" fmla="*/ 151552 h 1624990"/>
              <a:gd name="connsiteX4861" fmla="*/ 63599 w 4999285"/>
              <a:gd name="connsiteY4861" fmla="*/ 163459 h 1624990"/>
              <a:gd name="connsiteX4862" fmla="*/ 63435 w 4999285"/>
              <a:gd name="connsiteY4862" fmla="*/ 164608 h 1624990"/>
              <a:gd name="connsiteX4863" fmla="*/ 58837 w 4999285"/>
              <a:gd name="connsiteY4863" fmla="*/ 170602 h 1624990"/>
              <a:gd name="connsiteX4864" fmla="*/ 61218 w 4999285"/>
              <a:gd name="connsiteY4864" fmla="*/ 151552 h 1624990"/>
              <a:gd name="connsiteX4865" fmla="*/ 83770 w 4999285"/>
              <a:gd name="connsiteY4865" fmla="*/ 151272 h 1624990"/>
              <a:gd name="connsiteX4866" fmla="*/ 91993 w 4999285"/>
              <a:gd name="connsiteY4866" fmla="*/ 156206 h 1624990"/>
              <a:gd name="connsiteX4867" fmla="*/ 92104 w 4999285"/>
              <a:gd name="connsiteY4867" fmla="*/ 156433 h 1624990"/>
              <a:gd name="connsiteX4868" fmla="*/ 92054 w 4999285"/>
              <a:gd name="connsiteY4868" fmla="*/ 156243 h 1624990"/>
              <a:gd name="connsiteX4869" fmla="*/ 92174 w 4999285"/>
              <a:gd name="connsiteY4869" fmla="*/ 156315 h 1624990"/>
              <a:gd name="connsiteX4870" fmla="*/ 82649 w 4999285"/>
              <a:gd name="connsiteY4870" fmla="*/ 182509 h 1624990"/>
              <a:gd name="connsiteX4871" fmla="*/ 77887 w 4999285"/>
              <a:gd name="connsiteY4871" fmla="*/ 172984 h 1624990"/>
              <a:gd name="connsiteX4872" fmla="*/ 70969 w 4999285"/>
              <a:gd name="connsiteY4872" fmla="*/ 203369 h 1624990"/>
              <a:gd name="connsiteX4873" fmla="*/ 70070 w 4999285"/>
              <a:gd name="connsiteY4873" fmla="*/ 205208 h 1624990"/>
              <a:gd name="connsiteX4874" fmla="*/ 66136 w 4999285"/>
              <a:gd name="connsiteY4874" fmla="*/ 206841 h 1624990"/>
              <a:gd name="connsiteX4875" fmla="*/ 65858 w 4999285"/>
              <a:gd name="connsiteY4875" fmla="*/ 206609 h 1624990"/>
              <a:gd name="connsiteX4876" fmla="*/ 63599 w 4999285"/>
              <a:gd name="connsiteY4876" fmla="*/ 192034 h 1624990"/>
              <a:gd name="connsiteX4877" fmla="*/ 61508 w 4999285"/>
              <a:gd name="connsiteY4877" fmla="*/ 208762 h 1624990"/>
              <a:gd name="connsiteX4878" fmla="*/ 60006 w 4999285"/>
              <a:gd name="connsiteY4878" fmla="*/ 209386 h 1624990"/>
              <a:gd name="connsiteX4879" fmla="*/ 49312 w 4999285"/>
              <a:gd name="connsiteY4879" fmla="*/ 208702 h 1624990"/>
              <a:gd name="connsiteX4880" fmla="*/ 61218 w 4999285"/>
              <a:gd name="connsiteY4880" fmla="*/ 187271 h 1624990"/>
              <a:gd name="connsiteX4881" fmla="*/ 65187 w 4999285"/>
              <a:gd name="connsiteY4881" fmla="*/ 177746 h 1624990"/>
              <a:gd name="connsiteX4882" fmla="*/ 73124 w 4999285"/>
              <a:gd name="connsiteY4882" fmla="*/ 172984 h 1624990"/>
              <a:gd name="connsiteX4883" fmla="*/ 77043 w 4999285"/>
              <a:gd name="connsiteY4883" fmla="*/ 161865 h 1624990"/>
              <a:gd name="connsiteX4884" fmla="*/ 78554 w 4999285"/>
              <a:gd name="connsiteY4884" fmla="*/ 155920 h 1624990"/>
              <a:gd name="connsiteX4885" fmla="*/ 78741 w 4999285"/>
              <a:gd name="connsiteY4885" fmla="*/ 157818 h 1624990"/>
              <a:gd name="connsiteX4886" fmla="*/ 80268 w 4999285"/>
              <a:gd name="connsiteY4886" fmla="*/ 161077 h 1624990"/>
              <a:gd name="connsiteX4887" fmla="*/ 83832 w 4999285"/>
              <a:gd name="connsiteY4887" fmla="*/ 151099 h 1624990"/>
              <a:gd name="connsiteX4888" fmla="*/ 83770 w 4999285"/>
              <a:gd name="connsiteY4888" fmla="*/ 151272 h 1624990"/>
              <a:gd name="connsiteX4889" fmla="*/ 83671 w 4999285"/>
              <a:gd name="connsiteY4889" fmla="*/ 151213 h 1624990"/>
              <a:gd name="connsiteX4890" fmla="*/ 3413399 w 4999285"/>
              <a:gd name="connsiteY4890" fmla="*/ 150490 h 1624990"/>
              <a:gd name="connsiteX4891" fmla="*/ 3416794 w 4999285"/>
              <a:gd name="connsiteY4891" fmla="*/ 151122 h 1624990"/>
              <a:gd name="connsiteX4892" fmla="*/ 3440606 w 4999285"/>
              <a:gd name="connsiteY4892" fmla="*/ 160167 h 1624990"/>
              <a:gd name="connsiteX4893" fmla="*/ 3428050 w 4999285"/>
              <a:gd name="connsiteY4893" fmla="*/ 163860 h 1624990"/>
              <a:gd name="connsiteX4894" fmla="*/ 3404493 w 4999285"/>
              <a:gd name="connsiteY4894" fmla="*/ 159396 h 1624990"/>
              <a:gd name="connsiteX4895" fmla="*/ 2328378 w 4999285"/>
              <a:gd name="connsiteY4895" fmla="*/ 149297 h 1624990"/>
              <a:gd name="connsiteX4896" fmla="*/ 2328646 w 4999285"/>
              <a:gd name="connsiteY4896" fmla="*/ 149323 h 1624990"/>
              <a:gd name="connsiteX4897" fmla="*/ 2328222 w 4999285"/>
              <a:gd name="connsiteY4897" fmla="*/ 149536 h 1624990"/>
              <a:gd name="connsiteX4898" fmla="*/ 3558332 w 4999285"/>
              <a:gd name="connsiteY4898" fmla="*/ 149277 h 1624990"/>
              <a:gd name="connsiteX4899" fmla="*/ 3568953 w 4999285"/>
              <a:gd name="connsiteY4899" fmla="*/ 150298 h 1624990"/>
              <a:gd name="connsiteX4900" fmla="*/ 3560068 w 4999285"/>
              <a:gd name="connsiteY4900" fmla="*/ 156221 h 1624990"/>
              <a:gd name="connsiteX4901" fmla="*/ 80268 w 4999285"/>
              <a:gd name="connsiteY4901" fmla="*/ 149171 h 1624990"/>
              <a:gd name="connsiteX4902" fmla="*/ 83671 w 4999285"/>
              <a:gd name="connsiteY4902" fmla="*/ 151213 h 1624990"/>
              <a:gd name="connsiteX4903" fmla="*/ 78887 w 4999285"/>
              <a:gd name="connsiteY4903" fmla="*/ 154607 h 1624990"/>
              <a:gd name="connsiteX4904" fmla="*/ 1091727 w 4999285"/>
              <a:gd name="connsiteY4904" fmla="*/ 148673 h 1624990"/>
              <a:gd name="connsiteX4905" fmla="*/ 1093806 w 4999285"/>
              <a:gd name="connsiteY4905" fmla="*/ 148873 h 1624990"/>
              <a:gd name="connsiteX4906" fmla="*/ 1093093 w 4999285"/>
              <a:gd name="connsiteY4906" fmla="*/ 149171 h 1624990"/>
              <a:gd name="connsiteX4907" fmla="*/ 2857883 w 4999285"/>
              <a:gd name="connsiteY4907" fmla="*/ 148339 h 1624990"/>
              <a:gd name="connsiteX4908" fmla="*/ 2867918 w 4999285"/>
              <a:gd name="connsiteY4908" fmla="*/ 149871 h 1624990"/>
              <a:gd name="connsiteX4909" fmla="*/ 2881823 w 4999285"/>
              <a:gd name="connsiteY4909" fmla="*/ 148888 h 1624990"/>
              <a:gd name="connsiteX4910" fmla="*/ 2906018 w 4999285"/>
              <a:gd name="connsiteY4910" fmla="*/ 153046 h 1624990"/>
              <a:gd name="connsiteX4911" fmla="*/ 2858393 w 4999285"/>
              <a:gd name="connsiteY4911" fmla="*/ 149871 h 1624990"/>
              <a:gd name="connsiteX4912" fmla="*/ 2146574 w 4999285"/>
              <a:gd name="connsiteY4912" fmla="*/ 146965 h 1624990"/>
              <a:gd name="connsiteX4913" fmla="*/ 2149969 w 4999285"/>
              <a:gd name="connsiteY4913" fmla="*/ 147597 h 1624990"/>
              <a:gd name="connsiteX4914" fmla="*/ 2173781 w 4999285"/>
              <a:gd name="connsiteY4914" fmla="*/ 156642 h 1624990"/>
              <a:gd name="connsiteX4915" fmla="*/ 2161225 w 4999285"/>
              <a:gd name="connsiteY4915" fmla="*/ 160335 h 1624990"/>
              <a:gd name="connsiteX4916" fmla="*/ 2137668 w 4999285"/>
              <a:gd name="connsiteY4916" fmla="*/ 155871 h 1624990"/>
              <a:gd name="connsiteX4917" fmla="*/ 3272265 w 4999285"/>
              <a:gd name="connsiteY4917" fmla="*/ 146714 h 1624990"/>
              <a:gd name="connsiteX4918" fmla="*/ 3266830 w 4999285"/>
              <a:gd name="connsiteY4918" fmla="*/ 148544 h 1624990"/>
              <a:gd name="connsiteX4919" fmla="*/ 3245934 w 4999285"/>
              <a:gd name="connsiteY4919" fmla="*/ 149294 h 1624990"/>
              <a:gd name="connsiteX4920" fmla="*/ 3607693 w 4999285"/>
              <a:gd name="connsiteY4920" fmla="*/ 146696 h 1624990"/>
              <a:gd name="connsiteX4921" fmla="*/ 3616937 w 4999285"/>
              <a:gd name="connsiteY4921" fmla="*/ 152649 h 1624990"/>
              <a:gd name="connsiteX4922" fmla="*/ 3625377 w 4999285"/>
              <a:gd name="connsiteY4922" fmla="*/ 155723 h 1624990"/>
              <a:gd name="connsiteX4923" fmla="*/ 3595471 w 4999285"/>
              <a:gd name="connsiteY4923" fmla="*/ 152848 h 1624990"/>
              <a:gd name="connsiteX4924" fmla="*/ 2848868 w 4999285"/>
              <a:gd name="connsiteY4924" fmla="*/ 146696 h 1624990"/>
              <a:gd name="connsiteX4925" fmla="*/ 2857484 w 4999285"/>
              <a:gd name="connsiteY4925" fmla="*/ 147143 h 1624990"/>
              <a:gd name="connsiteX4926" fmla="*/ 2857883 w 4999285"/>
              <a:gd name="connsiteY4926" fmla="*/ 148339 h 1624990"/>
              <a:gd name="connsiteX4927" fmla="*/ 2853606 w 4999285"/>
              <a:gd name="connsiteY4927" fmla="*/ 147686 h 1624990"/>
              <a:gd name="connsiteX4928" fmla="*/ 2848868 w 4999285"/>
              <a:gd name="connsiteY4928" fmla="*/ 146696 h 1624990"/>
              <a:gd name="connsiteX4929" fmla="*/ 4913805 w 4999285"/>
              <a:gd name="connsiteY4929" fmla="*/ 146051 h 1624990"/>
              <a:gd name="connsiteX4930" fmla="*/ 4914238 w 4999285"/>
              <a:gd name="connsiteY4930" fmla="*/ 146358 h 1624990"/>
              <a:gd name="connsiteX4931" fmla="*/ 4914139 w 4999285"/>
              <a:gd name="connsiteY4931" fmla="*/ 147364 h 1624990"/>
              <a:gd name="connsiteX4932" fmla="*/ 1061553 w 4999285"/>
              <a:gd name="connsiteY4932" fmla="*/ 145772 h 1624990"/>
              <a:gd name="connsiteX4933" fmla="*/ 1061821 w 4999285"/>
              <a:gd name="connsiteY4933" fmla="*/ 145798 h 1624990"/>
              <a:gd name="connsiteX4934" fmla="*/ 1061397 w 4999285"/>
              <a:gd name="connsiteY4934" fmla="*/ 146011 h 1624990"/>
              <a:gd name="connsiteX4935" fmla="*/ 2291507 w 4999285"/>
              <a:gd name="connsiteY4935" fmla="*/ 145752 h 1624990"/>
              <a:gd name="connsiteX4936" fmla="*/ 2302128 w 4999285"/>
              <a:gd name="connsiteY4936" fmla="*/ 146773 h 1624990"/>
              <a:gd name="connsiteX4937" fmla="*/ 2293243 w 4999285"/>
              <a:gd name="connsiteY4937" fmla="*/ 152696 h 1624990"/>
              <a:gd name="connsiteX4938" fmla="*/ 1591058 w 4999285"/>
              <a:gd name="connsiteY4938" fmla="*/ 144814 h 1624990"/>
              <a:gd name="connsiteX4939" fmla="*/ 1601093 w 4999285"/>
              <a:gd name="connsiteY4939" fmla="*/ 146346 h 1624990"/>
              <a:gd name="connsiteX4940" fmla="*/ 1614998 w 4999285"/>
              <a:gd name="connsiteY4940" fmla="*/ 145363 h 1624990"/>
              <a:gd name="connsiteX4941" fmla="*/ 1639193 w 4999285"/>
              <a:gd name="connsiteY4941" fmla="*/ 149521 h 1624990"/>
              <a:gd name="connsiteX4942" fmla="*/ 1591568 w 4999285"/>
              <a:gd name="connsiteY4942" fmla="*/ 146346 h 1624990"/>
              <a:gd name="connsiteX4943" fmla="*/ 89786 w 4999285"/>
              <a:gd name="connsiteY4943" fmla="*/ 144677 h 1624990"/>
              <a:gd name="connsiteX4944" fmla="*/ 90552 w 4999285"/>
              <a:gd name="connsiteY4944" fmla="*/ 150583 h 1624990"/>
              <a:gd name="connsiteX4945" fmla="*/ 92054 w 4999285"/>
              <a:gd name="connsiteY4945" fmla="*/ 156243 h 1624990"/>
              <a:gd name="connsiteX4946" fmla="*/ 91993 w 4999285"/>
              <a:gd name="connsiteY4946" fmla="*/ 156206 h 1624990"/>
              <a:gd name="connsiteX4947" fmla="*/ 90162 w 4999285"/>
              <a:gd name="connsiteY4947" fmla="*/ 152463 h 1624990"/>
              <a:gd name="connsiteX4948" fmla="*/ 88027 w 4999285"/>
              <a:gd name="connsiteY4948" fmla="*/ 148122 h 1624990"/>
              <a:gd name="connsiteX4949" fmla="*/ 89355 w 4999285"/>
              <a:gd name="connsiteY4949" fmla="*/ 147180 h 1624990"/>
              <a:gd name="connsiteX4950" fmla="*/ 88194 w 4999285"/>
              <a:gd name="connsiteY4950" fmla="*/ 147514 h 1624990"/>
              <a:gd name="connsiteX4951" fmla="*/ 86213 w 4999285"/>
              <a:gd name="connsiteY4951" fmla="*/ 144431 h 1624990"/>
              <a:gd name="connsiteX4952" fmla="*/ 88027 w 4999285"/>
              <a:gd name="connsiteY4952" fmla="*/ 148122 h 1624990"/>
              <a:gd name="connsiteX4953" fmla="*/ 83832 w 4999285"/>
              <a:gd name="connsiteY4953" fmla="*/ 151099 h 1624990"/>
              <a:gd name="connsiteX4954" fmla="*/ 75866 w 4999285"/>
              <a:gd name="connsiteY4954" fmla="*/ 144319 h 1624990"/>
              <a:gd name="connsiteX4955" fmla="*/ 77887 w 4999285"/>
              <a:gd name="connsiteY4955" fmla="*/ 149171 h 1624990"/>
              <a:gd name="connsiteX4956" fmla="*/ 78454 w 4999285"/>
              <a:gd name="connsiteY4956" fmla="*/ 154914 h 1624990"/>
              <a:gd name="connsiteX4957" fmla="*/ 73124 w 4999285"/>
              <a:gd name="connsiteY4957" fmla="*/ 158696 h 1624990"/>
              <a:gd name="connsiteX4958" fmla="*/ 65187 w 4999285"/>
              <a:gd name="connsiteY4958" fmla="*/ 177746 h 1624990"/>
              <a:gd name="connsiteX4959" fmla="*/ 61218 w 4999285"/>
              <a:gd name="connsiteY4959" fmla="*/ 180127 h 1624990"/>
              <a:gd name="connsiteX4960" fmla="*/ 63435 w 4999285"/>
              <a:gd name="connsiteY4960" fmla="*/ 164608 h 1624990"/>
              <a:gd name="connsiteX4961" fmla="*/ 68021 w 4999285"/>
              <a:gd name="connsiteY4961" fmla="*/ 158631 h 1624990"/>
              <a:gd name="connsiteX4962" fmla="*/ 75506 w 4999285"/>
              <a:gd name="connsiteY4962" fmla="*/ 144409 h 1624990"/>
              <a:gd name="connsiteX4963" fmla="*/ 3357430 w 4999285"/>
              <a:gd name="connsiteY4963" fmla="*/ 143717 h 1624990"/>
              <a:gd name="connsiteX4964" fmla="*/ 3347343 w 4999285"/>
              <a:gd name="connsiteY4964" fmla="*/ 146696 h 1624990"/>
              <a:gd name="connsiteX4965" fmla="*/ 3338425 w 4999285"/>
              <a:gd name="connsiteY4965" fmla="*/ 145177 h 1624990"/>
              <a:gd name="connsiteX4966" fmla="*/ 3350573 w 4999285"/>
              <a:gd name="connsiteY4966" fmla="*/ 143790 h 1624990"/>
              <a:gd name="connsiteX4967" fmla="*/ 879749 w 4999285"/>
              <a:gd name="connsiteY4967" fmla="*/ 143440 h 1624990"/>
              <a:gd name="connsiteX4968" fmla="*/ 883144 w 4999285"/>
              <a:gd name="connsiteY4968" fmla="*/ 144072 h 1624990"/>
              <a:gd name="connsiteX4969" fmla="*/ 906957 w 4999285"/>
              <a:gd name="connsiteY4969" fmla="*/ 153117 h 1624990"/>
              <a:gd name="connsiteX4970" fmla="*/ 894684 w 4999285"/>
              <a:gd name="connsiteY4970" fmla="*/ 156727 h 1624990"/>
              <a:gd name="connsiteX4971" fmla="*/ 888022 w 4999285"/>
              <a:gd name="connsiteY4971" fmla="*/ 155397 h 1624990"/>
              <a:gd name="connsiteX4972" fmla="*/ 870843 w 4999285"/>
              <a:gd name="connsiteY4972" fmla="*/ 152346 h 1624990"/>
              <a:gd name="connsiteX4973" fmla="*/ 2005440 w 4999285"/>
              <a:gd name="connsiteY4973" fmla="*/ 143189 h 1624990"/>
              <a:gd name="connsiteX4974" fmla="*/ 2000005 w 4999285"/>
              <a:gd name="connsiteY4974" fmla="*/ 145019 h 1624990"/>
              <a:gd name="connsiteX4975" fmla="*/ 1979109 w 4999285"/>
              <a:gd name="connsiteY4975" fmla="*/ 145769 h 1624990"/>
              <a:gd name="connsiteX4976" fmla="*/ 2340868 w 4999285"/>
              <a:gd name="connsiteY4976" fmla="*/ 143171 h 1624990"/>
              <a:gd name="connsiteX4977" fmla="*/ 2350112 w 4999285"/>
              <a:gd name="connsiteY4977" fmla="*/ 149124 h 1624990"/>
              <a:gd name="connsiteX4978" fmla="*/ 2358552 w 4999285"/>
              <a:gd name="connsiteY4978" fmla="*/ 152198 h 1624990"/>
              <a:gd name="connsiteX4979" fmla="*/ 2328646 w 4999285"/>
              <a:gd name="connsiteY4979" fmla="*/ 149323 h 1624990"/>
              <a:gd name="connsiteX4980" fmla="*/ 1582043 w 4999285"/>
              <a:gd name="connsiteY4980" fmla="*/ 143171 h 1624990"/>
              <a:gd name="connsiteX4981" fmla="*/ 1590659 w 4999285"/>
              <a:gd name="connsiteY4981" fmla="*/ 143618 h 1624990"/>
              <a:gd name="connsiteX4982" fmla="*/ 1591058 w 4999285"/>
              <a:gd name="connsiteY4982" fmla="*/ 144814 h 1624990"/>
              <a:gd name="connsiteX4983" fmla="*/ 1586781 w 4999285"/>
              <a:gd name="connsiteY4983" fmla="*/ 144161 h 1624990"/>
              <a:gd name="connsiteX4984" fmla="*/ 1582043 w 4999285"/>
              <a:gd name="connsiteY4984" fmla="*/ 143171 h 1624990"/>
              <a:gd name="connsiteX4985" fmla="*/ 4931474 w 4999285"/>
              <a:gd name="connsiteY4985" fmla="*/ 142996 h 1624990"/>
              <a:gd name="connsiteX4986" fmla="*/ 4933855 w 4999285"/>
              <a:gd name="connsiteY4986" fmla="*/ 162046 h 1624990"/>
              <a:gd name="connsiteX4987" fmla="*/ 4929257 w 4999285"/>
              <a:gd name="connsiteY4987" fmla="*/ 156053 h 1624990"/>
              <a:gd name="connsiteX4988" fmla="*/ 4929093 w 4999285"/>
              <a:gd name="connsiteY4988" fmla="*/ 154903 h 1624990"/>
              <a:gd name="connsiteX4989" fmla="*/ 4931474 w 4999285"/>
              <a:gd name="connsiteY4989" fmla="*/ 142996 h 1624990"/>
              <a:gd name="connsiteX4990" fmla="*/ 4908922 w 4999285"/>
              <a:gd name="connsiteY4990" fmla="*/ 142716 h 1624990"/>
              <a:gd name="connsiteX4991" fmla="*/ 4912424 w 4999285"/>
              <a:gd name="connsiteY4991" fmla="*/ 152521 h 1624990"/>
              <a:gd name="connsiteX4992" fmla="*/ 4913951 w 4999285"/>
              <a:gd name="connsiteY4992" fmla="*/ 149263 h 1624990"/>
              <a:gd name="connsiteX4993" fmla="*/ 4914139 w 4999285"/>
              <a:gd name="connsiteY4993" fmla="*/ 147364 h 1624990"/>
              <a:gd name="connsiteX4994" fmla="*/ 4915649 w 4999285"/>
              <a:gd name="connsiteY4994" fmla="*/ 153309 h 1624990"/>
              <a:gd name="connsiteX4995" fmla="*/ 4919568 w 4999285"/>
              <a:gd name="connsiteY4995" fmla="*/ 164428 h 1624990"/>
              <a:gd name="connsiteX4996" fmla="*/ 4927505 w 4999285"/>
              <a:gd name="connsiteY4996" fmla="*/ 169190 h 1624990"/>
              <a:gd name="connsiteX4997" fmla="*/ 4931474 w 4999285"/>
              <a:gd name="connsiteY4997" fmla="*/ 178715 h 1624990"/>
              <a:gd name="connsiteX4998" fmla="*/ 4943380 w 4999285"/>
              <a:gd name="connsiteY4998" fmla="*/ 200146 h 1624990"/>
              <a:gd name="connsiteX4999" fmla="*/ 4932686 w 4999285"/>
              <a:gd name="connsiteY4999" fmla="*/ 200830 h 1624990"/>
              <a:gd name="connsiteX5000" fmla="*/ 4931184 w 4999285"/>
              <a:gd name="connsiteY5000" fmla="*/ 200207 h 1624990"/>
              <a:gd name="connsiteX5001" fmla="*/ 4929093 w 4999285"/>
              <a:gd name="connsiteY5001" fmla="*/ 183478 h 1624990"/>
              <a:gd name="connsiteX5002" fmla="*/ 4926835 w 4999285"/>
              <a:gd name="connsiteY5002" fmla="*/ 198054 h 1624990"/>
              <a:gd name="connsiteX5003" fmla="*/ 4926557 w 4999285"/>
              <a:gd name="connsiteY5003" fmla="*/ 198286 h 1624990"/>
              <a:gd name="connsiteX5004" fmla="*/ 4922622 w 4999285"/>
              <a:gd name="connsiteY5004" fmla="*/ 196652 h 1624990"/>
              <a:gd name="connsiteX5005" fmla="*/ 4921723 w 4999285"/>
              <a:gd name="connsiteY5005" fmla="*/ 194814 h 1624990"/>
              <a:gd name="connsiteX5006" fmla="*/ 4914805 w 4999285"/>
              <a:gd name="connsiteY5006" fmla="*/ 164428 h 1624990"/>
              <a:gd name="connsiteX5007" fmla="*/ 4910043 w 4999285"/>
              <a:gd name="connsiteY5007" fmla="*/ 173953 h 1624990"/>
              <a:gd name="connsiteX5008" fmla="*/ 4900518 w 4999285"/>
              <a:gd name="connsiteY5008" fmla="*/ 147759 h 1624990"/>
              <a:gd name="connsiteX5009" fmla="*/ 4900638 w 4999285"/>
              <a:gd name="connsiteY5009" fmla="*/ 147687 h 1624990"/>
              <a:gd name="connsiteX5010" fmla="*/ 4900588 w 4999285"/>
              <a:gd name="connsiteY5010" fmla="*/ 147878 h 1624990"/>
              <a:gd name="connsiteX5011" fmla="*/ 4900699 w 4999285"/>
              <a:gd name="connsiteY5011" fmla="*/ 147651 h 1624990"/>
              <a:gd name="connsiteX5012" fmla="*/ 4908860 w 4999285"/>
              <a:gd name="connsiteY5012" fmla="*/ 142543 h 1624990"/>
              <a:gd name="connsiteX5013" fmla="*/ 4909021 w 4999285"/>
              <a:gd name="connsiteY5013" fmla="*/ 142657 h 1624990"/>
              <a:gd name="connsiteX5014" fmla="*/ 4908922 w 4999285"/>
              <a:gd name="connsiteY5014" fmla="*/ 142716 h 1624990"/>
              <a:gd name="connsiteX5015" fmla="*/ 4028121 w 4999285"/>
              <a:gd name="connsiteY5015" fmla="*/ 142535 h 1624990"/>
              <a:gd name="connsiteX5016" fmla="*/ 4026393 w 4999285"/>
              <a:gd name="connsiteY5016" fmla="*/ 143931 h 1624990"/>
              <a:gd name="connsiteX5017" fmla="*/ 4004568 w 4999285"/>
              <a:gd name="connsiteY5017" fmla="*/ 168921 h 1624990"/>
              <a:gd name="connsiteX5018" fmla="*/ 3998218 w 4999285"/>
              <a:gd name="connsiteY5018" fmla="*/ 146696 h 1624990"/>
              <a:gd name="connsiteX5019" fmla="*/ 3998186 w 4999285"/>
              <a:gd name="connsiteY5019" fmla="*/ 143284 h 1624990"/>
              <a:gd name="connsiteX5020" fmla="*/ 1024682 w 4999285"/>
              <a:gd name="connsiteY5020" fmla="*/ 142227 h 1624990"/>
              <a:gd name="connsiteX5021" fmla="*/ 1035303 w 4999285"/>
              <a:gd name="connsiteY5021" fmla="*/ 143248 h 1624990"/>
              <a:gd name="connsiteX5022" fmla="*/ 1026418 w 4999285"/>
              <a:gd name="connsiteY5022" fmla="*/ 149171 h 1624990"/>
              <a:gd name="connsiteX5023" fmla="*/ 3188194 w 4999285"/>
              <a:gd name="connsiteY5023" fmla="*/ 142124 h 1624990"/>
              <a:gd name="connsiteX5024" fmla="*/ 3204466 w 4999285"/>
              <a:gd name="connsiteY5024" fmla="*/ 145293 h 1624990"/>
              <a:gd name="connsiteX5025" fmla="*/ 3229868 w 4999285"/>
              <a:gd name="connsiteY5025" fmla="*/ 149871 h 1624990"/>
              <a:gd name="connsiteX5026" fmla="*/ 3245934 w 4999285"/>
              <a:gd name="connsiteY5026" fmla="*/ 149294 h 1624990"/>
              <a:gd name="connsiteX5027" fmla="*/ 3207643 w 4999285"/>
              <a:gd name="connsiteY5027" fmla="*/ 153046 h 1624990"/>
              <a:gd name="connsiteX5028" fmla="*/ 3190894 w 4999285"/>
              <a:gd name="connsiteY5028" fmla="*/ 144604 h 1624990"/>
              <a:gd name="connsiteX5029" fmla="*/ 4603819 w 4999285"/>
              <a:gd name="connsiteY5029" fmla="*/ 141538 h 1624990"/>
              <a:gd name="connsiteX5030" fmla="*/ 4600712 w 4999285"/>
              <a:gd name="connsiteY5030" fmla="*/ 142584 h 1624990"/>
              <a:gd name="connsiteX5031" fmla="*/ 4597639 w 4999285"/>
              <a:gd name="connsiteY5031" fmla="*/ 142694 h 1624990"/>
              <a:gd name="connsiteX5032" fmla="*/ 324232 w 4999285"/>
              <a:gd name="connsiteY5032" fmla="*/ 141289 h 1624990"/>
              <a:gd name="connsiteX5033" fmla="*/ 334268 w 4999285"/>
              <a:gd name="connsiteY5033" fmla="*/ 142821 h 1624990"/>
              <a:gd name="connsiteX5034" fmla="*/ 348171 w 4999285"/>
              <a:gd name="connsiteY5034" fmla="*/ 141838 h 1624990"/>
              <a:gd name="connsiteX5035" fmla="*/ 372368 w 4999285"/>
              <a:gd name="connsiteY5035" fmla="*/ 145996 h 1624990"/>
              <a:gd name="connsiteX5036" fmla="*/ 324743 w 4999285"/>
              <a:gd name="connsiteY5036" fmla="*/ 142821 h 1624990"/>
              <a:gd name="connsiteX5037" fmla="*/ 3439850 w 4999285"/>
              <a:gd name="connsiteY5037" fmla="*/ 140759 h 1624990"/>
              <a:gd name="connsiteX5038" fmla="*/ 3420368 w 4999285"/>
              <a:gd name="connsiteY5038" fmla="*/ 143521 h 1624990"/>
              <a:gd name="connsiteX5039" fmla="*/ 3413399 w 4999285"/>
              <a:gd name="connsiteY5039" fmla="*/ 150490 h 1624990"/>
              <a:gd name="connsiteX5040" fmla="*/ 3375918 w 4999285"/>
              <a:gd name="connsiteY5040" fmla="*/ 143521 h 1624990"/>
              <a:gd name="connsiteX5041" fmla="*/ 3357430 w 4999285"/>
              <a:gd name="connsiteY5041" fmla="*/ 143717 h 1624990"/>
              <a:gd name="connsiteX5042" fmla="*/ 3363524 w 4999285"/>
              <a:gd name="connsiteY5042" fmla="*/ 141918 h 1624990"/>
              <a:gd name="connsiteX5043" fmla="*/ 3379093 w 4999285"/>
              <a:gd name="connsiteY5043" fmla="*/ 143521 h 1624990"/>
              <a:gd name="connsiteX5044" fmla="*/ 4182751 w 4999285"/>
              <a:gd name="connsiteY5044" fmla="*/ 140736 h 1624990"/>
              <a:gd name="connsiteX5045" fmla="*/ 4191367 w 4999285"/>
              <a:gd name="connsiteY5045" fmla="*/ 141183 h 1624990"/>
              <a:gd name="connsiteX5046" fmla="*/ 4191766 w 4999285"/>
              <a:gd name="connsiteY5046" fmla="*/ 142379 h 1624990"/>
              <a:gd name="connsiteX5047" fmla="*/ 4187489 w 4999285"/>
              <a:gd name="connsiteY5047" fmla="*/ 141726 h 1624990"/>
              <a:gd name="connsiteX5048" fmla="*/ 4182751 w 4999285"/>
              <a:gd name="connsiteY5048" fmla="*/ 140736 h 1624990"/>
              <a:gd name="connsiteX5049" fmla="*/ 4101572 w 4999285"/>
              <a:gd name="connsiteY5049" fmla="*/ 140699 h 1624990"/>
              <a:gd name="connsiteX5050" fmla="*/ 4093468 w 4999285"/>
              <a:gd name="connsiteY5050" fmla="*/ 143521 h 1624990"/>
              <a:gd name="connsiteX5051" fmla="*/ 4097040 w 4999285"/>
              <a:gd name="connsiteY5051" fmla="*/ 140812 h 1624990"/>
              <a:gd name="connsiteX5052" fmla="*/ 4912424 w 4999285"/>
              <a:gd name="connsiteY5052" fmla="*/ 140615 h 1624990"/>
              <a:gd name="connsiteX5053" fmla="*/ 4913805 w 4999285"/>
              <a:gd name="connsiteY5053" fmla="*/ 146051 h 1624990"/>
              <a:gd name="connsiteX5054" fmla="*/ 4909021 w 4999285"/>
              <a:gd name="connsiteY5054" fmla="*/ 142657 h 1624990"/>
              <a:gd name="connsiteX5055" fmla="*/ 736287 w 4999285"/>
              <a:gd name="connsiteY5055" fmla="*/ 140448 h 1624990"/>
              <a:gd name="connsiteX5056" fmla="*/ 733180 w 4999285"/>
              <a:gd name="connsiteY5056" fmla="*/ 141494 h 1624990"/>
              <a:gd name="connsiteX5057" fmla="*/ 730106 w 4999285"/>
              <a:gd name="connsiteY5057" fmla="*/ 141604 h 1624990"/>
              <a:gd name="connsiteX5058" fmla="*/ 3448943 w 4999285"/>
              <a:gd name="connsiteY5058" fmla="*/ 140346 h 1624990"/>
              <a:gd name="connsiteX5059" fmla="*/ 3439850 w 4999285"/>
              <a:gd name="connsiteY5059" fmla="*/ 140759 h 1624990"/>
              <a:gd name="connsiteX5060" fmla="*/ 3441553 w 4999285"/>
              <a:gd name="connsiteY5060" fmla="*/ 140518 h 1624990"/>
              <a:gd name="connsiteX5061" fmla="*/ 3448943 w 4999285"/>
              <a:gd name="connsiteY5061" fmla="*/ 140346 h 1624990"/>
              <a:gd name="connsiteX5062" fmla="*/ 2090605 w 4999285"/>
              <a:gd name="connsiteY5062" fmla="*/ 140192 h 1624990"/>
              <a:gd name="connsiteX5063" fmla="*/ 2080518 w 4999285"/>
              <a:gd name="connsiteY5063" fmla="*/ 143171 h 1624990"/>
              <a:gd name="connsiteX5064" fmla="*/ 2071600 w 4999285"/>
              <a:gd name="connsiteY5064" fmla="*/ 141652 h 1624990"/>
              <a:gd name="connsiteX5065" fmla="*/ 2083748 w 4999285"/>
              <a:gd name="connsiteY5065" fmla="*/ 140265 h 1624990"/>
              <a:gd name="connsiteX5066" fmla="*/ 1074043 w 4999285"/>
              <a:gd name="connsiteY5066" fmla="*/ 139646 h 1624990"/>
              <a:gd name="connsiteX5067" fmla="*/ 1083287 w 4999285"/>
              <a:gd name="connsiteY5067" fmla="*/ 145599 h 1624990"/>
              <a:gd name="connsiteX5068" fmla="*/ 1091727 w 4999285"/>
              <a:gd name="connsiteY5068" fmla="*/ 148673 h 1624990"/>
              <a:gd name="connsiteX5069" fmla="*/ 1061821 w 4999285"/>
              <a:gd name="connsiteY5069" fmla="*/ 145798 h 1624990"/>
              <a:gd name="connsiteX5070" fmla="*/ 315218 w 4999285"/>
              <a:gd name="connsiteY5070" fmla="*/ 139646 h 1624990"/>
              <a:gd name="connsiteX5071" fmla="*/ 323834 w 4999285"/>
              <a:gd name="connsiteY5071" fmla="*/ 140093 h 1624990"/>
              <a:gd name="connsiteX5072" fmla="*/ 324232 w 4999285"/>
              <a:gd name="connsiteY5072" fmla="*/ 141289 h 1624990"/>
              <a:gd name="connsiteX5073" fmla="*/ 319956 w 4999285"/>
              <a:gd name="connsiteY5073" fmla="*/ 140636 h 1624990"/>
              <a:gd name="connsiteX5074" fmla="*/ 315218 w 4999285"/>
              <a:gd name="connsiteY5074" fmla="*/ 139646 h 1624990"/>
              <a:gd name="connsiteX5075" fmla="*/ 3153894 w 4999285"/>
              <a:gd name="connsiteY5075" fmla="*/ 139627 h 1624990"/>
              <a:gd name="connsiteX5076" fmla="*/ 3176907 w 4999285"/>
              <a:gd name="connsiteY5076" fmla="*/ 140284 h 1624990"/>
              <a:gd name="connsiteX5077" fmla="*/ 3174454 w 4999285"/>
              <a:gd name="connsiteY5077" fmla="*/ 143926 h 1624990"/>
              <a:gd name="connsiteX5078" fmla="*/ 3166368 w 4999285"/>
              <a:gd name="connsiteY5078" fmla="*/ 162571 h 1624990"/>
              <a:gd name="connsiteX5079" fmla="*/ 3156938 w 4999285"/>
              <a:gd name="connsiteY5079" fmla="*/ 143366 h 1624990"/>
              <a:gd name="connsiteX5080" fmla="*/ 3058868 w 4999285"/>
              <a:gd name="connsiteY5080" fmla="*/ 139512 h 1624990"/>
              <a:gd name="connsiteX5081" fmla="*/ 3067913 w 4999285"/>
              <a:gd name="connsiteY5081" fmla="*/ 140670 h 1624990"/>
              <a:gd name="connsiteX5082" fmla="*/ 3067114 w 4999285"/>
              <a:gd name="connsiteY5082" fmla="*/ 141619 h 1624990"/>
              <a:gd name="connsiteX5083" fmla="*/ 3060935 w 4999285"/>
              <a:gd name="connsiteY5083" fmla="*/ 142154 h 1624990"/>
              <a:gd name="connsiteX5084" fmla="*/ 2761297 w 4999285"/>
              <a:gd name="connsiteY5084" fmla="*/ 139010 h 1624990"/>
              <a:gd name="connsiteX5085" fmla="*/ 2759568 w 4999285"/>
              <a:gd name="connsiteY5085" fmla="*/ 140406 h 1624990"/>
              <a:gd name="connsiteX5086" fmla="*/ 2737743 w 4999285"/>
              <a:gd name="connsiteY5086" fmla="*/ 165396 h 1624990"/>
              <a:gd name="connsiteX5087" fmla="*/ 2731393 w 4999285"/>
              <a:gd name="connsiteY5087" fmla="*/ 143171 h 1624990"/>
              <a:gd name="connsiteX5088" fmla="*/ 2731361 w 4999285"/>
              <a:gd name="connsiteY5088" fmla="*/ 139759 h 1624990"/>
              <a:gd name="connsiteX5089" fmla="*/ 1921369 w 4999285"/>
              <a:gd name="connsiteY5089" fmla="*/ 138599 h 1624990"/>
              <a:gd name="connsiteX5090" fmla="*/ 1937641 w 4999285"/>
              <a:gd name="connsiteY5090" fmla="*/ 141768 h 1624990"/>
              <a:gd name="connsiteX5091" fmla="*/ 1963043 w 4999285"/>
              <a:gd name="connsiteY5091" fmla="*/ 146346 h 1624990"/>
              <a:gd name="connsiteX5092" fmla="*/ 1979109 w 4999285"/>
              <a:gd name="connsiteY5092" fmla="*/ 145769 h 1624990"/>
              <a:gd name="connsiteX5093" fmla="*/ 1940818 w 4999285"/>
              <a:gd name="connsiteY5093" fmla="*/ 149521 h 1624990"/>
              <a:gd name="connsiteX5094" fmla="*/ 1924069 w 4999285"/>
              <a:gd name="connsiteY5094" fmla="*/ 141079 h 1624990"/>
              <a:gd name="connsiteX5095" fmla="*/ 3038503 w 4999285"/>
              <a:gd name="connsiteY5095" fmla="*/ 138156 h 1624990"/>
              <a:gd name="connsiteX5096" fmla="*/ 3055454 w 4999285"/>
              <a:gd name="connsiteY5096" fmla="*/ 139074 h 1624990"/>
              <a:gd name="connsiteX5097" fmla="*/ 3057570 w 4999285"/>
              <a:gd name="connsiteY5097" fmla="*/ 139345 h 1624990"/>
              <a:gd name="connsiteX5098" fmla="*/ 3061593 w 4999285"/>
              <a:gd name="connsiteY5098" fmla="*/ 146696 h 1624990"/>
              <a:gd name="connsiteX5099" fmla="*/ 3083818 w 4999285"/>
              <a:gd name="connsiteY5099" fmla="*/ 149871 h 1624990"/>
              <a:gd name="connsiteX5100" fmla="*/ 3100667 w 4999285"/>
              <a:gd name="connsiteY5100" fmla="*/ 148625 h 1624990"/>
              <a:gd name="connsiteX5101" fmla="*/ 3104179 w 4999285"/>
              <a:gd name="connsiteY5101" fmla="*/ 147422 h 1624990"/>
              <a:gd name="connsiteX5102" fmla="*/ 3111258 w 4999285"/>
              <a:gd name="connsiteY5102" fmla="*/ 149393 h 1624990"/>
              <a:gd name="connsiteX5103" fmla="*/ 3125093 w 4999285"/>
              <a:gd name="connsiteY5103" fmla="*/ 162571 h 1624990"/>
              <a:gd name="connsiteX5104" fmla="*/ 3096518 w 4999285"/>
              <a:gd name="connsiteY5104" fmla="*/ 168921 h 1624990"/>
              <a:gd name="connsiteX5105" fmla="*/ 3026668 w 4999285"/>
              <a:gd name="connsiteY5105" fmla="*/ 146696 h 1624990"/>
              <a:gd name="connsiteX5106" fmla="*/ 3655275 w 4999285"/>
              <a:gd name="connsiteY5106" fmla="*/ 137655 h 1624990"/>
              <a:gd name="connsiteX5107" fmla="*/ 3675928 w 4999285"/>
              <a:gd name="connsiteY5107" fmla="*/ 140851 h 1624990"/>
              <a:gd name="connsiteX5108" fmla="*/ 3696593 w 4999285"/>
              <a:gd name="connsiteY5108" fmla="*/ 156221 h 1624990"/>
              <a:gd name="connsiteX5109" fmla="*/ 3706118 w 4999285"/>
              <a:gd name="connsiteY5109" fmla="*/ 168921 h 1624990"/>
              <a:gd name="connsiteX5110" fmla="*/ 3696593 w 4999285"/>
              <a:gd name="connsiteY5110" fmla="*/ 162571 h 1624990"/>
              <a:gd name="connsiteX5111" fmla="*/ 3627456 w 4999285"/>
              <a:gd name="connsiteY5111" fmla="*/ 155923 h 1624990"/>
              <a:gd name="connsiteX5112" fmla="*/ 3635069 w 4999285"/>
              <a:gd name="connsiteY5112" fmla="*/ 152742 h 1624990"/>
              <a:gd name="connsiteX5113" fmla="*/ 3642618 w 4999285"/>
              <a:gd name="connsiteY5113" fmla="*/ 146696 h 1624990"/>
              <a:gd name="connsiteX5114" fmla="*/ 2173025 w 4999285"/>
              <a:gd name="connsiteY5114" fmla="*/ 137234 h 1624990"/>
              <a:gd name="connsiteX5115" fmla="*/ 2153543 w 4999285"/>
              <a:gd name="connsiteY5115" fmla="*/ 139996 h 1624990"/>
              <a:gd name="connsiteX5116" fmla="*/ 2146574 w 4999285"/>
              <a:gd name="connsiteY5116" fmla="*/ 146965 h 1624990"/>
              <a:gd name="connsiteX5117" fmla="*/ 2109093 w 4999285"/>
              <a:gd name="connsiteY5117" fmla="*/ 139996 h 1624990"/>
              <a:gd name="connsiteX5118" fmla="*/ 2090605 w 4999285"/>
              <a:gd name="connsiteY5118" fmla="*/ 140192 h 1624990"/>
              <a:gd name="connsiteX5119" fmla="*/ 2096699 w 4999285"/>
              <a:gd name="connsiteY5119" fmla="*/ 138393 h 1624990"/>
              <a:gd name="connsiteX5120" fmla="*/ 2112268 w 4999285"/>
              <a:gd name="connsiteY5120" fmla="*/ 139996 h 1624990"/>
              <a:gd name="connsiteX5121" fmla="*/ 2834747 w 4999285"/>
              <a:gd name="connsiteY5121" fmla="*/ 137174 h 1624990"/>
              <a:gd name="connsiteX5122" fmla="*/ 2826643 w 4999285"/>
              <a:gd name="connsiteY5122" fmla="*/ 139996 h 1624990"/>
              <a:gd name="connsiteX5123" fmla="*/ 2830215 w 4999285"/>
              <a:gd name="connsiteY5123" fmla="*/ 137287 h 1624990"/>
              <a:gd name="connsiteX5124" fmla="*/ 2182118 w 4999285"/>
              <a:gd name="connsiteY5124" fmla="*/ 136821 h 1624990"/>
              <a:gd name="connsiteX5125" fmla="*/ 2173025 w 4999285"/>
              <a:gd name="connsiteY5125" fmla="*/ 137234 h 1624990"/>
              <a:gd name="connsiteX5126" fmla="*/ 2174728 w 4999285"/>
              <a:gd name="connsiteY5126" fmla="*/ 136993 h 1624990"/>
              <a:gd name="connsiteX5127" fmla="*/ 2182118 w 4999285"/>
              <a:gd name="connsiteY5127" fmla="*/ 136821 h 1624990"/>
              <a:gd name="connsiteX5128" fmla="*/ 823780 w 4999285"/>
              <a:gd name="connsiteY5128" fmla="*/ 136667 h 1624990"/>
              <a:gd name="connsiteX5129" fmla="*/ 813693 w 4999285"/>
              <a:gd name="connsiteY5129" fmla="*/ 139646 h 1624990"/>
              <a:gd name="connsiteX5130" fmla="*/ 804775 w 4999285"/>
              <a:gd name="connsiteY5130" fmla="*/ 138127 h 1624990"/>
              <a:gd name="connsiteX5131" fmla="*/ 816923 w 4999285"/>
              <a:gd name="connsiteY5131" fmla="*/ 136740 h 1624990"/>
              <a:gd name="connsiteX5132" fmla="*/ 4522077 w 4999285"/>
              <a:gd name="connsiteY5132" fmla="*/ 136164 h 1624990"/>
              <a:gd name="connsiteX5133" fmla="*/ 4538348 w 4999285"/>
              <a:gd name="connsiteY5133" fmla="*/ 139333 h 1624990"/>
              <a:gd name="connsiteX5134" fmla="*/ 4563751 w 4999285"/>
              <a:gd name="connsiteY5134" fmla="*/ 143911 h 1624990"/>
              <a:gd name="connsiteX5135" fmla="*/ 4597639 w 4999285"/>
              <a:gd name="connsiteY5135" fmla="*/ 142694 h 1624990"/>
              <a:gd name="connsiteX5136" fmla="*/ 4582065 w 4999285"/>
              <a:gd name="connsiteY5136" fmla="*/ 145608 h 1624990"/>
              <a:gd name="connsiteX5137" fmla="*/ 4541526 w 4999285"/>
              <a:gd name="connsiteY5137" fmla="*/ 147086 h 1624990"/>
              <a:gd name="connsiteX5138" fmla="*/ 4524777 w 4999285"/>
              <a:gd name="connsiteY5138" fmla="*/ 138644 h 1624990"/>
              <a:gd name="connsiteX5139" fmla="*/ 3055827 w 4999285"/>
              <a:gd name="connsiteY5139" fmla="*/ 136161 h 1624990"/>
              <a:gd name="connsiteX5140" fmla="*/ 3056276 w 4999285"/>
              <a:gd name="connsiteY5140" fmla="*/ 136199 h 1624990"/>
              <a:gd name="connsiteX5141" fmla="*/ 3058868 w 4999285"/>
              <a:gd name="connsiteY5141" fmla="*/ 139512 h 1624990"/>
              <a:gd name="connsiteX5142" fmla="*/ 3057570 w 4999285"/>
              <a:gd name="connsiteY5142" fmla="*/ 139345 h 1624990"/>
              <a:gd name="connsiteX5143" fmla="*/ 4902907 w 4999285"/>
              <a:gd name="connsiteY5143" fmla="*/ 136122 h 1624990"/>
              <a:gd name="connsiteX5144" fmla="*/ 4904498 w 4999285"/>
              <a:gd name="connsiteY5144" fmla="*/ 138958 h 1624990"/>
              <a:gd name="connsiteX5145" fmla="*/ 4903338 w 4999285"/>
              <a:gd name="connsiteY5145" fmla="*/ 138624 h 1624990"/>
              <a:gd name="connsiteX5146" fmla="*/ 4904665 w 4999285"/>
              <a:gd name="connsiteY5146" fmla="*/ 139566 h 1624990"/>
              <a:gd name="connsiteX5147" fmla="*/ 4902531 w 4999285"/>
              <a:gd name="connsiteY5147" fmla="*/ 143908 h 1624990"/>
              <a:gd name="connsiteX5148" fmla="*/ 4900699 w 4999285"/>
              <a:gd name="connsiteY5148" fmla="*/ 147651 h 1624990"/>
              <a:gd name="connsiteX5149" fmla="*/ 4900638 w 4999285"/>
              <a:gd name="connsiteY5149" fmla="*/ 147687 h 1624990"/>
              <a:gd name="connsiteX5150" fmla="*/ 4902141 w 4999285"/>
              <a:gd name="connsiteY5150" fmla="*/ 142027 h 1624990"/>
              <a:gd name="connsiteX5151" fmla="*/ 1887069 w 4999285"/>
              <a:gd name="connsiteY5151" fmla="*/ 136102 h 1624990"/>
              <a:gd name="connsiteX5152" fmla="*/ 1910082 w 4999285"/>
              <a:gd name="connsiteY5152" fmla="*/ 136759 h 1624990"/>
              <a:gd name="connsiteX5153" fmla="*/ 1907629 w 4999285"/>
              <a:gd name="connsiteY5153" fmla="*/ 140401 h 1624990"/>
              <a:gd name="connsiteX5154" fmla="*/ 1899543 w 4999285"/>
              <a:gd name="connsiteY5154" fmla="*/ 159046 h 1624990"/>
              <a:gd name="connsiteX5155" fmla="*/ 1890113 w 4999285"/>
              <a:gd name="connsiteY5155" fmla="*/ 139841 h 1624990"/>
              <a:gd name="connsiteX5156" fmla="*/ 1792043 w 4999285"/>
              <a:gd name="connsiteY5156" fmla="*/ 135987 h 1624990"/>
              <a:gd name="connsiteX5157" fmla="*/ 1801088 w 4999285"/>
              <a:gd name="connsiteY5157" fmla="*/ 137145 h 1624990"/>
              <a:gd name="connsiteX5158" fmla="*/ 1800289 w 4999285"/>
              <a:gd name="connsiteY5158" fmla="*/ 138094 h 1624990"/>
              <a:gd name="connsiteX5159" fmla="*/ 1794110 w 4999285"/>
              <a:gd name="connsiteY5159" fmla="*/ 138629 h 1624990"/>
              <a:gd name="connsiteX5160" fmla="*/ 3657746 w 4999285"/>
              <a:gd name="connsiteY5160" fmla="*/ 135890 h 1624990"/>
              <a:gd name="connsiteX5161" fmla="*/ 3655275 w 4999285"/>
              <a:gd name="connsiteY5161" fmla="*/ 137655 h 1624990"/>
              <a:gd name="connsiteX5162" fmla="*/ 3652143 w 4999285"/>
              <a:gd name="connsiteY5162" fmla="*/ 137171 h 1624990"/>
              <a:gd name="connsiteX5163" fmla="*/ 4906479 w 4999285"/>
              <a:gd name="connsiteY5163" fmla="*/ 135875 h 1624990"/>
              <a:gd name="connsiteX5164" fmla="*/ 4908860 w 4999285"/>
              <a:gd name="connsiteY5164" fmla="*/ 142543 h 1624990"/>
              <a:gd name="connsiteX5165" fmla="*/ 4904665 w 4999285"/>
              <a:gd name="connsiteY5165" fmla="*/ 139566 h 1624990"/>
              <a:gd name="connsiteX5166" fmla="*/ 4916827 w 4999285"/>
              <a:gd name="connsiteY5166" fmla="*/ 135763 h 1624990"/>
              <a:gd name="connsiteX5167" fmla="*/ 4917186 w 4999285"/>
              <a:gd name="connsiteY5167" fmla="*/ 135853 h 1624990"/>
              <a:gd name="connsiteX5168" fmla="*/ 4924672 w 4999285"/>
              <a:gd name="connsiteY5168" fmla="*/ 150075 h 1624990"/>
              <a:gd name="connsiteX5169" fmla="*/ 4929257 w 4999285"/>
              <a:gd name="connsiteY5169" fmla="*/ 156053 h 1624990"/>
              <a:gd name="connsiteX5170" fmla="*/ 4931474 w 4999285"/>
              <a:gd name="connsiteY5170" fmla="*/ 171571 h 1624990"/>
              <a:gd name="connsiteX5171" fmla="*/ 4927505 w 4999285"/>
              <a:gd name="connsiteY5171" fmla="*/ 169190 h 1624990"/>
              <a:gd name="connsiteX5172" fmla="*/ 4919568 w 4999285"/>
              <a:gd name="connsiteY5172" fmla="*/ 150140 h 1624990"/>
              <a:gd name="connsiteX5173" fmla="*/ 4914238 w 4999285"/>
              <a:gd name="connsiteY5173" fmla="*/ 146358 h 1624990"/>
              <a:gd name="connsiteX5174" fmla="*/ 4914805 w 4999285"/>
              <a:gd name="connsiteY5174" fmla="*/ 140615 h 1624990"/>
              <a:gd name="connsiteX5175" fmla="*/ 1494472 w 4999285"/>
              <a:gd name="connsiteY5175" fmla="*/ 135485 h 1624990"/>
              <a:gd name="connsiteX5176" fmla="*/ 1492743 w 4999285"/>
              <a:gd name="connsiteY5176" fmla="*/ 136881 h 1624990"/>
              <a:gd name="connsiteX5177" fmla="*/ 1470918 w 4999285"/>
              <a:gd name="connsiteY5177" fmla="*/ 161871 h 1624990"/>
              <a:gd name="connsiteX5178" fmla="*/ 1464568 w 4999285"/>
              <a:gd name="connsiteY5178" fmla="*/ 139646 h 1624990"/>
              <a:gd name="connsiteX5179" fmla="*/ 1464536 w 4999285"/>
              <a:gd name="connsiteY5179" fmla="*/ 136234 h 1624990"/>
              <a:gd name="connsiteX5180" fmla="*/ 3042775 w 4999285"/>
              <a:gd name="connsiteY5180" fmla="*/ 135074 h 1624990"/>
              <a:gd name="connsiteX5181" fmla="*/ 3046377 w 4999285"/>
              <a:gd name="connsiteY5181" fmla="*/ 135374 h 1624990"/>
              <a:gd name="connsiteX5182" fmla="*/ 3041934 w 4999285"/>
              <a:gd name="connsiteY5182" fmla="*/ 135680 h 1624990"/>
              <a:gd name="connsiteX5183" fmla="*/ 654544 w 4999285"/>
              <a:gd name="connsiteY5183" fmla="*/ 135074 h 1624990"/>
              <a:gd name="connsiteX5184" fmla="*/ 670816 w 4999285"/>
              <a:gd name="connsiteY5184" fmla="*/ 138243 h 1624990"/>
              <a:gd name="connsiteX5185" fmla="*/ 696218 w 4999285"/>
              <a:gd name="connsiteY5185" fmla="*/ 142821 h 1624990"/>
              <a:gd name="connsiteX5186" fmla="*/ 730106 w 4999285"/>
              <a:gd name="connsiteY5186" fmla="*/ 141604 h 1624990"/>
              <a:gd name="connsiteX5187" fmla="*/ 714532 w 4999285"/>
              <a:gd name="connsiteY5187" fmla="*/ 144517 h 1624990"/>
              <a:gd name="connsiteX5188" fmla="*/ 673993 w 4999285"/>
              <a:gd name="connsiteY5188" fmla="*/ 145996 h 1624990"/>
              <a:gd name="connsiteX5189" fmla="*/ 657244 w 4999285"/>
              <a:gd name="connsiteY5189" fmla="*/ 137554 h 1624990"/>
              <a:gd name="connsiteX5190" fmla="*/ 3180456 w 4999285"/>
              <a:gd name="connsiteY5190" fmla="*/ 135014 h 1624990"/>
              <a:gd name="connsiteX5191" fmla="*/ 3188194 w 4999285"/>
              <a:gd name="connsiteY5191" fmla="*/ 142124 h 1624990"/>
              <a:gd name="connsiteX5192" fmla="*/ 3179068 w 4999285"/>
              <a:gd name="connsiteY5192" fmla="*/ 140346 h 1624990"/>
              <a:gd name="connsiteX5193" fmla="*/ 3176907 w 4999285"/>
              <a:gd name="connsiteY5193" fmla="*/ 140284 h 1624990"/>
              <a:gd name="connsiteX5194" fmla="*/ 3055068 w 4999285"/>
              <a:gd name="connsiteY5194" fmla="*/ 134774 h 1624990"/>
              <a:gd name="connsiteX5195" fmla="*/ 3055827 w 4999285"/>
              <a:gd name="connsiteY5195" fmla="*/ 136161 h 1624990"/>
              <a:gd name="connsiteX5196" fmla="*/ 3046377 w 4999285"/>
              <a:gd name="connsiteY5196" fmla="*/ 135374 h 1624990"/>
              <a:gd name="connsiteX5197" fmla="*/ 1771678 w 4999285"/>
              <a:gd name="connsiteY5197" fmla="*/ 134631 h 1624990"/>
              <a:gd name="connsiteX5198" fmla="*/ 1788629 w 4999285"/>
              <a:gd name="connsiteY5198" fmla="*/ 135549 h 1624990"/>
              <a:gd name="connsiteX5199" fmla="*/ 1790745 w 4999285"/>
              <a:gd name="connsiteY5199" fmla="*/ 135820 h 1624990"/>
              <a:gd name="connsiteX5200" fmla="*/ 1794768 w 4999285"/>
              <a:gd name="connsiteY5200" fmla="*/ 143171 h 1624990"/>
              <a:gd name="connsiteX5201" fmla="*/ 1816993 w 4999285"/>
              <a:gd name="connsiteY5201" fmla="*/ 146346 h 1624990"/>
              <a:gd name="connsiteX5202" fmla="*/ 1833842 w 4999285"/>
              <a:gd name="connsiteY5202" fmla="*/ 145100 h 1624990"/>
              <a:gd name="connsiteX5203" fmla="*/ 1837354 w 4999285"/>
              <a:gd name="connsiteY5203" fmla="*/ 143897 h 1624990"/>
              <a:gd name="connsiteX5204" fmla="*/ 1844433 w 4999285"/>
              <a:gd name="connsiteY5204" fmla="*/ 145868 h 1624990"/>
              <a:gd name="connsiteX5205" fmla="*/ 1858268 w 4999285"/>
              <a:gd name="connsiteY5205" fmla="*/ 159046 h 1624990"/>
              <a:gd name="connsiteX5206" fmla="*/ 1829693 w 4999285"/>
              <a:gd name="connsiteY5206" fmla="*/ 165396 h 1624990"/>
              <a:gd name="connsiteX5207" fmla="*/ 1759843 w 4999285"/>
              <a:gd name="connsiteY5207" fmla="*/ 143171 h 1624990"/>
              <a:gd name="connsiteX5208" fmla="*/ 3221383 w 4999285"/>
              <a:gd name="connsiteY5208" fmla="*/ 134524 h 1624990"/>
              <a:gd name="connsiteX5209" fmla="*/ 3244665 w 4999285"/>
              <a:gd name="connsiteY5209" fmla="*/ 136187 h 1624990"/>
              <a:gd name="connsiteX5210" fmla="*/ 3248918 w 4999285"/>
              <a:gd name="connsiteY5210" fmla="*/ 137171 h 1624990"/>
              <a:gd name="connsiteX5211" fmla="*/ 3217168 w 4999285"/>
              <a:gd name="connsiteY5211" fmla="*/ 140346 h 1624990"/>
              <a:gd name="connsiteX5212" fmla="*/ 3054850 w 4999285"/>
              <a:gd name="connsiteY5212" fmla="*/ 134376 h 1624990"/>
              <a:gd name="connsiteX5213" fmla="*/ 3055157 w 4999285"/>
              <a:gd name="connsiteY5213" fmla="*/ 134768 h 1624990"/>
              <a:gd name="connsiteX5214" fmla="*/ 3055068 w 4999285"/>
              <a:gd name="connsiteY5214" fmla="*/ 134774 h 1624990"/>
              <a:gd name="connsiteX5215" fmla="*/ 2388450 w 4999285"/>
              <a:gd name="connsiteY5215" fmla="*/ 134130 h 1624990"/>
              <a:gd name="connsiteX5216" fmla="*/ 2409103 w 4999285"/>
              <a:gd name="connsiteY5216" fmla="*/ 137326 h 1624990"/>
              <a:gd name="connsiteX5217" fmla="*/ 2429768 w 4999285"/>
              <a:gd name="connsiteY5217" fmla="*/ 152696 h 1624990"/>
              <a:gd name="connsiteX5218" fmla="*/ 2439293 w 4999285"/>
              <a:gd name="connsiteY5218" fmla="*/ 165396 h 1624990"/>
              <a:gd name="connsiteX5219" fmla="*/ 2429768 w 4999285"/>
              <a:gd name="connsiteY5219" fmla="*/ 159046 h 1624990"/>
              <a:gd name="connsiteX5220" fmla="*/ 2360631 w 4999285"/>
              <a:gd name="connsiteY5220" fmla="*/ 152398 h 1624990"/>
              <a:gd name="connsiteX5221" fmla="*/ 2368244 w 4999285"/>
              <a:gd name="connsiteY5221" fmla="*/ 149217 h 1624990"/>
              <a:gd name="connsiteX5222" fmla="*/ 2375793 w 4999285"/>
              <a:gd name="connsiteY5222" fmla="*/ 143171 h 1624990"/>
              <a:gd name="connsiteX5223" fmla="*/ 3579225 w 4999285"/>
              <a:gd name="connsiteY5223" fmla="*/ 133719 h 1624990"/>
              <a:gd name="connsiteX5224" fmla="*/ 3599559 w 4999285"/>
              <a:gd name="connsiteY5224" fmla="*/ 139811 h 1624990"/>
              <a:gd name="connsiteX5225" fmla="*/ 3598573 w 4999285"/>
              <a:gd name="connsiteY5225" fmla="*/ 147664 h 1624990"/>
              <a:gd name="connsiteX5226" fmla="*/ 3595203 w 4999285"/>
              <a:gd name="connsiteY5226" fmla="*/ 152822 h 1624990"/>
              <a:gd name="connsiteX5227" fmla="*/ 3568953 w 4999285"/>
              <a:gd name="connsiteY5227" fmla="*/ 150298 h 1624990"/>
              <a:gd name="connsiteX5228" fmla="*/ 3579118 w 4999285"/>
              <a:gd name="connsiteY5228" fmla="*/ 143521 h 1624990"/>
              <a:gd name="connsiteX5229" fmla="*/ 906200 w 4999285"/>
              <a:gd name="connsiteY5229" fmla="*/ 133709 h 1624990"/>
              <a:gd name="connsiteX5230" fmla="*/ 886718 w 4999285"/>
              <a:gd name="connsiteY5230" fmla="*/ 136471 h 1624990"/>
              <a:gd name="connsiteX5231" fmla="*/ 879749 w 4999285"/>
              <a:gd name="connsiteY5231" fmla="*/ 143440 h 1624990"/>
              <a:gd name="connsiteX5232" fmla="*/ 842268 w 4999285"/>
              <a:gd name="connsiteY5232" fmla="*/ 136471 h 1624990"/>
              <a:gd name="connsiteX5233" fmla="*/ 823780 w 4999285"/>
              <a:gd name="connsiteY5233" fmla="*/ 136667 h 1624990"/>
              <a:gd name="connsiteX5234" fmla="*/ 829874 w 4999285"/>
              <a:gd name="connsiteY5234" fmla="*/ 134868 h 1624990"/>
              <a:gd name="connsiteX5235" fmla="*/ 845443 w 4999285"/>
              <a:gd name="connsiteY5235" fmla="*/ 136471 h 1624990"/>
              <a:gd name="connsiteX5236" fmla="*/ 4487777 w 4999285"/>
              <a:gd name="connsiteY5236" fmla="*/ 133667 h 1624990"/>
              <a:gd name="connsiteX5237" fmla="*/ 4510790 w 4999285"/>
              <a:gd name="connsiteY5237" fmla="*/ 134324 h 1624990"/>
              <a:gd name="connsiteX5238" fmla="*/ 4508337 w 4999285"/>
              <a:gd name="connsiteY5238" fmla="*/ 137966 h 1624990"/>
              <a:gd name="connsiteX5239" fmla="*/ 4500251 w 4999285"/>
              <a:gd name="connsiteY5239" fmla="*/ 156611 h 1624990"/>
              <a:gd name="connsiteX5240" fmla="*/ 4490821 w 4999285"/>
              <a:gd name="connsiteY5240" fmla="*/ 137406 h 1624990"/>
              <a:gd name="connsiteX5241" fmla="*/ 1567922 w 4999285"/>
              <a:gd name="connsiteY5241" fmla="*/ 133649 h 1624990"/>
              <a:gd name="connsiteX5242" fmla="*/ 1559818 w 4999285"/>
              <a:gd name="connsiteY5242" fmla="*/ 136471 h 1624990"/>
              <a:gd name="connsiteX5243" fmla="*/ 1560491 w 4999285"/>
              <a:gd name="connsiteY5243" fmla="*/ 134544 h 1624990"/>
              <a:gd name="connsiteX5244" fmla="*/ 1561728 w 4999285"/>
              <a:gd name="connsiteY5244" fmla="*/ 133804 h 1624990"/>
              <a:gd name="connsiteX5245" fmla="*/ 4392751 w 4999285"/>
              <a:gd name="connsiteY5245" fmla="*/ 133552 h 1624990"/>
              <a:gd name="connsiteX5246" fmla="*/ 4401796 w 4999285"/>
              <a:gd name="connsiteY5246" fmla="*/ 134710 h 1624990"/>
              <a:gd name="connsiteX5247" fmla="*/ 4400997 w 4999285"/>
              <a:gd name="connsiteY5247" fmla="*/ 135660 h 1624990"/>
              <a:gd name="connsiteX5248" fmla="*/ 4394818 w 4999285"/>
              <a:gd name="connsiteY5248" fmla="*/ 136194 h 1624990"/>
              <a:gd name="connsiteX5249" fmla="*/ 3073969 w 4999285"/>
              <a:gd name="connsiteY5249" fmla="*/ 133471 h 1624990"/>
              <a:gd name="connsiteX5250" fmla="*/ 3070788 w 4999285"/>
              <a:gd name="connsiteY5250" fmla="*/ 137252 h 1624990"/>
              <a:gd name="connsiteX5251" fmla="*/ 3067943 w 4999285"/>
              <a:gd name="connsiteY5251" fmla="*/ 137171 h 1624990"/>
              <a:gd name="connsiteX5252" fmla="*/ 3056276 w 4999285"/>
              <a:gd name="connsiteY5252" fmla="*/ 136199 h 1624990"/>
              <a:gd name="connsiteX5253" fmla="*/ 3055157 w 4999285"/>
              <a:gd name="connsiteY5253" fmla="*/ 134768 h 1624990"/>
              <a:gd name="connsiteX5254" fmla="*/ 916110 w 4999285"/>
              <a:gd name="connsiteY5254" fmla="*/ 133261 h 1624990"/>
              <a:gd name="connsiteX5255" fmla="*/ 915293 w 4999285"/>
              <a:gd name="connsiteY5255" fmla="*/ 133296 h 1624990"/>
              <a:gd name="connsiteX5256" fmla="*/ 906200 w 4999285"/>
              <a:gd name="connsiteY5256" fmla="*/ 133709 h 1624990"/>
              <a:gd name="connsiteX5257" fmla="*/ 907903 w 4999285"/>
              <a:gd name="connsiteY5257" fmla="*/ 133468 h 1624990"/>
              <a:gd name="connsiteX5258" fmla="*/ 916110 w 4999285"/>
              <a:gd name="connsiteY5258" fmla="*/ 133261 h 1624990"/>
              <a:gd name="connsiteX5259" fmla="*/ 1789002 w 4999285"/>
              <a:gd name="connsiteY5259" fmla="*/ 132636 h 1624990"/>
              <a:gd name="connsiteX5260" fmla="*/ 1789451 w 4999285"/>
              <a:gd name="connsiteY5260" fmla="*/ 132674 h 1624990"/>
              <a:gd name="connsiteX5261" fmla="*/ 1792043 w 4999285"/>
              <a:gd name="connsiteY5261" fmla="*/ 135987 h 1624990"/>
              <a:gd name="connsiteX5262" fmla="*/ 1790745 w 4999285"/>
              <a:gd name="connsiteY5262" fmla="*/ 135820 h 1624990"/>
              <a:gd name="connsiteX5263" fmla="*/ 620244 w 4999285"/>
              <a:gd name="connsiteY5263" fmla="*/ 132577 h 1624990"/>
              <a:gd name="connsiteX5264" fmla="*/ 643257 w 4999285"/>
              <a:gd name="connsiteY5264" fmla="*/ 133234 h 1624990"/>
              <a:gd name="connsiteX5265" fmla="*/ 640804 w 4999285"/>
              <a:gd name="connsiteY5265" fmla="*/ 136876 h 1624990"/>
              <a:gd name="connsiteX5266" fmla="*/ 632718 w 4999285"/>
              <a:gd name="connsiteY5266" fmla="*/ 155521 h 1624990"/>
              <a:gd name="connsiteX5267" fmla="*/ 623288 w 4999285"/>
              <a:gd name="connsiteY5267" fmla="*/ 136316 h 1624990"/>
              <a:gd name="connsiteX5268" fmla="*/ 525218 w 4999285"/>
              <a:gd name="connsiteY5268" fmla="*/ 132462 h 1624990"/>
              <a:gd name="connsiteX5269" fmla="*/ 534263 w 4999285"/>
              <a:gd name="connsiteY5269" fmla="*/ 133620 h 1624990"/>
              <a:gd name="connsiteX5270" fmla="*/ 533464 w 4999285"/>
              <a:gd name="connsiteY5270" fmla="*/ 134569 h 1624990"/>
              <a:gd name="connsiteX5271" fmla="*/ 527285 w 4999285"/>
              <a:gd name="connsiteY5271" fmla="*/ 135104 h 1624990"/>
              <a:gd name="connsiteX5272" fmla="*/ 2390921 w 4999285"/>
              <a:gd name="connsiteY5272" fmla="*/ 132365 h 1624990"/>
              <a:gd name="connsiteX5273" fmla="*/ 2388450 w 4999285"/>
              <a:gd name="connsiteY5273" fmla="*/ 134130 h 1624990"/>
              <a:gd name="connsiteX5274" fmla="*/ 2385318 w 4999285"/>
              <a:gd name="connsiteY5274" fmla="*/ 133646 h 1624990"/>
              <a:gd name="connsiteX5275" fmla="*/ 3223157 w 4999285"/>
              <a:gd name="connsiteY5275" fmla="*/ 132073 h 1624990"/>
              <a:gd name="connsiteX5276" fmla="*/ 3221383 w 4999285"/>
              <a:gd name="connsiteY5276" fmla="*/ 134524 h 1624990"/>
              <a:gd name="connsiteX5277" fmla="*/ 3213993 w 4999285"/>
              <a:gd name="connsiteY5277" fmla="*/ 133996 h 1624990"/>
              <a:gd name="connsiteX5278" fmla="*/ 1775950 w 4999285"/>
              <a:gd name="connsiteY5278" fmla="*/ 131549 h 1624990"/>
              <a:gd name="connsiteX5279" fmla="*/ 1779552 w 4999285"/>
              <a:gd name="connsiteY5279" fmla="*/ 131849 h 1624990"/>
              <a:gd name="connsiteX5280" fmla="*/ 1775109 w 4999285"/>
              <a:gd name="connsiteY5280" fmla="*/ 132155 h 1624990"/>
              <a:gd name="connsiteX5281" fmla="*/ 1913631 w 4999285"/>
              <a:gd name="connsiteY5281" fmla="*/ 131489 h 1624990"/>
              <a:gd name="connsiteX5282" fmla="*/ 1921369 w 4999285"/>
              <a:gd name="connsiteY5282" fmla="*/ 138599 h 1624990"/>
              <a:gd name="connsiteX5283" fmla="*/ 1912243 w 4999285"/>
              <a:gd name="connsiteY5283" fmla="*/ 136821 h 1624990"/>
              <a:gd name="connsiteX5284" fmla="*/ 1910082 w 4999285"/>
              <a:gd name="connsiteY5284" fmla="*/ 136759 h 1624990"/>
              <a:gd name="connsiteX5285" fmla="*/ 4404671 w 4999285"/>
              <a:gd name="connsiteY5285" fmla="*/ 131292 h 1624990"/>
              <a:gd name="connsiteX5286" fmla="*/ 4451789 w 4999285"/>
              <a:gd name="connsiteY5286" fmla="*/ 132639 h 1624990"/>
              <a:gd name="connsiteX5287" fmla="*/ 4449451 w 4999285"/>
              <a:gd name="connsiteY5287" fmla="*/ 137561 h 1624990"/>
              <a:gd name="connsiteX5288" fmla="*/ 4438062 w 4999285"/>
              <a:gd name="connsiteY5288" fmla="*/ 141462 h 1624990"/>
              <a:gd name="connsiteX5289" fmla="*/ 4424051 w 4999285"/>
              <a:gd name="connsiteY5289" fmla="*/ 137561 h 1624990"/>
              <a:gd name="connsiteX5290" fmla="*/ 4401796 w 4999285"/>
              <a:gd name="connsiteY5290" fmla="*/ 134710 h 1624990"/>
              <a:gd name="connsiteX5291" fmla="*/ 1788243 w 4999285"/>
              <a:gd name="connsiteY5291" fmla="*/ 131249 h 1624990"/>
              <a:gd name="connsiteX5292" fmla="*/ 1789002 w 4999285"/>
              <a:gd name="connsiteY5292" fmla="*/ 132636 h 1624990"/>
              <a:gd name="connsiteX5293" fmla="*/ 1779552 w 4999285"/>
              <a:gd name="connsiteY5293" fmla="*/ 131849 h 1624990"/>
              <a:gd name="connsiteX5294" fmla="*/ 504853 w 4999285"/>
              <a:gd name="connsiteY5294" fmla="*/ 131106 h 1624990"/>
              <a:gd name="connsiteX5295" fmla="*/ 521804 w 4999285"/>
              <a:gd name="connsiteY5295" fmla="*/ 132024 h 1624990"/>
              <a:gd name="connsiteX5296" fmla="*/ 523920 w 4999285"/>
              <a:gd name="connsiteY5296" fmla="*/ 132295 h 1624990"/>
              <a:gd name="connsiteX5297" fmla="*/ 527943 w 4999285"/>
              <a:gd name="connsiteY5297" fmla="*/ 139646 h 1624990"/>
              <a:gd name="connsiteX5298" fmla="*/ 550168 w 4999285"/>
              <a:gd name="connsiteY5298" fmla="*/ 142821 h 1624990"/>
              <a:gd name="connsiteX5299" fmla="*/ 567017 w 4999285"/>
              <a:gd name="connsiteY5299" fmla="*/ 141575 h 1624990"/>
              <a:gd name="connsiteX5300" fmla="*/ 570529 w 4999285"/>
              <a:gd name="connsiteY5300" fmla="*/ 140372 h 1624990"/>
              <a:gd name="connsiteX5301" fmla="*/ 577608 w 4999285"/>
              <a:gd name="connsiteY5301" fmla="*/ 142343 h 1624990"/>
              <a:gd name="connsiteX5302" fmla="*/ 591443 w 4999285"/>
              <a:gd name="connsiteY5302" fmla="*/ 155521 h 1624990"/>
              <a:gd name="connsiteX5303" fmla="*/ 562868 w 4999285"/>
              <a:gd name="connsiteY5303" fmla="*/ 161871 h 1624990"/>
              <a:gd name="connsiteX5304" fmla="*/ 493018 w 4999285"/>
              <a:gd name="connsiteY5304" fmla="*/ 139646 h 1624990"/>
              <a:gd name="connsiteX5305" fmla="*/ 1954558 w 4999285"/>
              <a:gd name="connsiteY5305" fmla="*/ 130999 h 1624990"/>
              <a:gd name="connsiteX5306" fmla="*/ 1977840 w 4999285"/>
              <a:gd name="connsiteY5306" fmla="*/ 132662 h 1624990"/>
              <a:gd name="connsiteX5307" fmla="*/ 1982093 w 4999285"/>
              <a:gd name="connsiteY5307" fmla="*/ 133646 h 1624990"/>
              <a:gd name="connsiteX5308" fmla="*/ 1950343 w 4999285"/>
              <a:gd name="connsiteY5308" fmla="*/ 136821 h 1624990"/>
              <a:gd name="connsiteX5309" fmla="*/ 1788025 w 4999285"/>
              <a:gd name="connsiteY5309" fmla="*/ 130851 h 1624990"/>
              <a:gd name="connsiteX5310" fmla="*/ 1788332 w 4999285"/>
              <a:gd name="connsiteY5310" fmla="*/ 131243 h 1624990"/>
              <a:gd name="connsiteX5311" fmla="*/ 1788243 w 4999285"/>
              <a:gd name="connsiteY5311" fmla="*/ 131249 h 1624990"/>
              <a:gd name="connsiteX5312" fmla="*/ 3995043 w 4999285"/>
              <a:gd name="connsiteY5312" fmla="*/ 130821 h 1624990"/>
              <a:gd name="connsiteX5313" fmla="*/ 3998129 w 4999285"/>
              <a:gd name="connsiteY5313" fmla="*/ 137168 h 1624990"/>
              <a:gd name="connsiteX5314" fmla="*/ 3998186 w 4999285"/>
              <a:gd name="connsiteY5314" fmla="*/ 143284 h 1624990"/>
              <a:gd name="connsiteX5315" fmla="*/ 3988693 w 4999285"/>
              <a:gd name="connsiteY5315" fmla="*/ 143521 h 1624990"/>
              <a:gd name="connsiteX5316" fmla="*/ 3928368 w 4999285"/>
              <a:gd name="connsiteY5316" fmla="*/ 146696 h 1624990"/>
              <a:gd name="connsiteX5317" fmla="*/ 3880743 w 4999285"/>
              <a:gd name="connsiteY5317" fmla="*/ 140346 h 1624990"/>
              <a:gd name="connsiteX5318" fmla="*/ 3905003 w 4999285"/>
              <a:gd name="connsiteY5318" fmla="*/ 135327 h 1624990"/>
              <a:gd name="connsiteX5319" fmla="*/ 3947418 w 4999285"/>
              <a:gd name="connsiteY5319" fmla="*/ 137171 h 1624990"/>
              <a:gd name="connsiteX5320" fmla="*/ 3995043 w 4999285"/>
              <a:gd name="connsiteY5320" fmla="*/ 130821 h 1624990"/>
              <a:gd name="connsiteX5321" fmla="*/ 1121625 w 4999285"/>
              <a:gd name="connsiteY5321" fmla="*/ 130605 h 1624990"/>
              <a:gd name="connsiteX5322" fmla="*/ 1142278 w 4999285"/>
              <a:gd name="connsiteY5322" fmla="*/ 133801 h 1624990"/>
              <a:gd name="connsiteX5323" fmla="*/ 1162943 w 4999285"/>
              <a:gd name="connsiteY5323" fmla="*/ 149171 h 1624990"/>
              <a:gd name="connsiteX5324" fmla="*/ 1172468 w 4999285"/>
              <a:gd name="connsiteY5324" fmla="*/ 161871 h 1624990"/>
              <a:gd name="connsiteX5325" fmla="*/ 1162943 w 4999285"/>
              <a:gd name="connsiteY5325" fmla="*/ 155521 h 1624990"/>
              <a:gd name="connsiteX5326" fmla="*/ 1093806 w 4999285"/>
              <a:gd name="connsiteY5326" fmla="*/ 148873 h 1624990"/>
              <a:gd name="connsiteX5327" fmla="*/ 1101419 w 4999285"/>
              <a:gd name="connsiteY5327" fmla="*/ 145692 h 1624990"/>
              <a:gd name="connsiteX5328" fmla="*/ 1108968 w 4999285"/>
              <a:gd name="connsiteY5328" fmla="*/ 139646 h 1624990"/>
              <a:gd name="connsiteX5329" fmla="*/ 537138 w 4999285"/>
              <a:gd name="connsiteY5329" fmla="*/ 130202 h 1624990"/>
              <a:gd name="connsiteX5330" fmla="*/ 584256 w 4999285"/>
              <a:gd name="connsiteY5330" fmla="*/ 131548 h 1624990"/>
              <a:gd name="connsiteX5331" fmla="*/ 581918 w 4999285"/>
              <a:gd name="connsiteY5331" fmla="*/ 136471 h 1624990"/>
              <a:gd name="connsiteX5332" fmla="*/ 570529 w 4999285"/>
              <a:gd name="connsiteY5332" fmla="*/ 140372 h 1624990"/>
              <a:gd name="connsiteX5333" fmla="*/ 556518 w 4999285"/>
              <a:gd name="connsiteY5333" fmla="*/ 136471 h 1624990"/>
              <a:gd name="connsiteX5334" fmla="*/ 534263 w 4999285"/>
              <a:gd name="connsiteY5334" fmla="*/ 133620 h 1624990"/>
              <a:gd name="connsiteX5335" fmla="*/ 4389710 w 4999285"/>
              <a:gd name="connsiteY5335" fmla="*/ 130201 h 1624990"/>
              <a:gd name="connsiteX5336" fmla="*/ 4390159 w 4999285"/>
              <a:gd name="connsiteY5336" fmla="*/ 130239 h 1624990"/>
              <a:gd name="connsiteX5337" fmla="*/ 4392751 w 4999285"/>
              <a:gd name="connsiteY5337" fmla="*/ 133552 h 1624990"/>
              <a:gd name="connsiteX5338" fmla="*/ 4391453 w 4999285"/>
              <a:gd name="connsiteY5338" fmla="*/ 133386 h 1624990"/>
              <a:gd name="connsiteX5339" fmla="*/ 2312400 w 4999285"/>
              <a:gd name="connsiteY5339" fmla="*/ 130194 h 1624990"/>
              <a:gd name="connsiteX5340" fmla="*/ 2332734 w 4999285"/>
              <a:gd name="connsiteY5340" fmla="*/ 136286 h 1624990"/>
              <a:gd name="connsiteX5341" fmla="*/ 2331748 w 4999285"/>
              <a:gd name="connsiteY5341" fmla="*/ 144139 h 1624990"/>
              <a:gd name="connsiteX5342" fmla="*/ 2328378 w 4999285"/>
              <a:gd name="connsiteY5342" fmla="*/ 149297 h 1624990"/>
              <a:gd name="connsiteX5343" fmla="*/ 2302128 w 4999285"/>
              <a:gd name="connsiteY5343" fmla="*/ 146773 h 1624990"/>
              <a:gd name="connsiteX5344" fmla="*/ 2312293 w 4999285"/>
              <a:gd name="connsiteY5344" fmla="*/ 139996 h 1624990"/>
              <a:gd name="connsiteX5345" fmla="*/ 268387 w 4999285"/>
              <a:gd name="connsiteY5345" fmla="*/ 130121 h 1624990"/>
              <a:gd name="connsiteX5346" fmla="*/ 269864 w 4999285"/>
              <a:gd name="connsiteY5346" fmla="*/ 133374 h 1624990"/>
              <a:gd name="connsiteX5347" fmla="*/ 267149 w 4999285"/>
              <a:gd name="connsiteY5347" fmla="*/ 135074 h 1624990"/>
              <a:gd name="connsiteX5348" fmla="*/ 1807144 w 4999285"/>
              <a:gd name="connsiteY5348" fmla="*/ 129946 h 1624990"/>
              <a:gd name="connsiteX5349" fmla="*/ 1803963 w 4999285"/>
              <a:gd name="connsiteY5349" fmla="*/ 133727 h 1624990"/>
              <a:gd name="connsiteX5350" fmla="*/ 1801118 w 4999285"/>
              <a:gd name="connsiteY5350" fmla="*/ 133646 h 1624990"/>
              <a:gd name="connsiteX5351" fmla="*/ 1789451 w 4999285"/>
              <a:gd name="connsiteY5351" fmla="*/ 132674 h 1624990"/>
              <a:gd name="connsiteX5352" fmla="*/ 1788332 w 4999285"/>
              <a:gd name="connsiteY5352" fmla="*/ 131243 h 1624990"/>
              <a:gd name="connsiteX5353" fmla="*/ 4375817 w 4999285"/>
              <a:gd name="connsiteY5353" fmla="*/ 129720 h 1624990"/>
              <a:gd name="connsiteX5354" fmla="*/ 4372386 w 4999285"/>
              <a:gd name="connsiteY5354" fmla="*/ 132196 h 1624990"/>
              <a:gd name="connsiteX5355" fmla="*/ 4354201 w 4999285"/>
              <a:gd name="connsiteY5355" fmla="*/ 131211 h 1624990"/>
              <a:gd name="connsiteX5356" fmla="*/ 470741 w 4999285"/>
              <a:gd name="connsiteY5356" fmla="*/ 129491 h 1624990"/>
              <a:gd name="connsiteX5357" fmla="*/ 447131 w 4999285"/>
              <a:gd name="connsiteY5357" fmla="*/ 138877 h 1624990"/>
              <a:gd name="connsiteX5358" fmla="*/ 416818 w 4999285"/>
              <a:gd name="connsiteY5358" fmla="*/ 145996 h 1624990"/>
              <a:gd name="connsiteX5359" fmla="*/ 414880 w 4999285"/>
              <a:gd name="connsiteY5359" fmla="*/ 140338 h 1624990"/>
              <a:gd name="connsiteX5360" fmla="*/ 413643 w 4999285"/>
              <a:gd name="connsiteY5360" fmla="*/ 135771 h 1624990"/>
              <a:gd name="connsiteX5361" fmla="*/ 430810 w 4999285"/>
              <a:gd name="connsiteY5361" fmla="*/ 133814 h 1624990"/>
              <a:gd name="connsiteX5362" fmla="*/ 464443 w 4999285"/>
              <a:gd name="connsiteY5362" fmla="*/ 130121 h 1624990"/>
              <a:gd name="connsiteX5363" fmla="*/ 3122297 w 4999285"/>
              <a:gd name="connsiteY5363" fmla="*/ 129353 h 1624990"/>
              <a:gd name="connsiteX5364" fmla="*/ 3146062 w 4999285"/>
              <a:gd name="connsiteY5364" fmla="*/ 130004 h 1624990"/>
              <a:gd name="connsiteX5365" fmla="*/ 3153894 w 4999285"/>
              <a:gd name="connsiteY5365" fmla="*/ 139627 h 1624990"/>
              <a:gd name="connsiteX5366" fmla="*/ 3117906 w 4999285"/>
              <a:gd name="connsiteY5366" fmla="*/ 138598 h 1624990"/>
              <a:gd name="connsiteX5367" fmla="*/ 4376658 w 4999285"/>
              <a:gd name="connsiteY5367" fmla="*/ 129114 h 1624990"/>
              <a:gd name="connsiteX5368" fmla="*/ 4380260 w 4999285"/>
              <a:gd name="connsiteY5368" fmla="*/ 129414 h 1624990"/>
              <a:gd name="connsiteX5369" fmla="*/ 4375817 w 4999285"/>
              <a:gd name="connsiteY5369" fmla="*/ 129720 h 1624990"/>
              <a:gd name="connsiteX5370" fmla="*/ 522177 w 4999285"/>
              <a:gd name="connsiteY5370" fmla="*/ 129111 h 1624990"/>
              <a:gd name="connsiteX5371" fmla="*/ 522626 w 4999285"/>
              <a:gd name="connsiteY5371" fmla="*/ 129149 h 1624990"/>
              <a:gd name="connsiteX5372" fmla="*/ 525218 w 4999285"/>
              <a:gd name="connsiteY5372" fmla="*/ 132462 h 1624990"/>
              <a:gd name="connsiteX5373" fmla="*/ 523920 w 4999285"/>
              <a:gd name="connsiteY5373" fmla="*/ 132295 h 1624990"/>
              <a:gd name="connsiteX5374" fmla="*/ 4514339 w 4999285"/>
              <a:gd name="connsiteY5374" fmla="*/ 129054 h 1624990"/>
              <a:gd name="connsiteX5375" fmla="*/ 4522077 w 4999285"/>
              <a:gd name="connsiteY5375" fmla="*/ 136164 h 1624990"/>
              <a:gd name="connsiteX5376" fmla="*/ 4512951 w 4999285"/>
              <a:gd name="connsiteY5376" fmla="*/ 134386 h 1624990"/>
              <a:gd name="connsiteX5377" fmla="*/ 4510790 w 4999285"/>
              <a:gd name="connsiteY5377" fmla="*/ 134324 h 1624990"/>
              <a:gd name="connsiteX5378" fmla="*/ 1124096 w 4999285"/>
              <a:gd name="connsiteY5378" fmla="*/ 128840 h 1624990"/>
              <a:gd name="connsiteX5379" fmla="*/ 1121625 w 4999285"/>
              <a:gd name="connsiteY5379" fmla="*/ 130605 h 1624990"/>
              <a:gd name="connsiteX5380" fmla="*/ 1118493 w 4999285"/>
              <a:gd name="connsiteY5380" fmla="*/ 130121 h 1624990"/>
              <a:gd name="connsiteX5381" fmla="*/ 508284 w 4999285"/>
              <a:gd name="connsiteY5381" fmla="*/ 128630 h 1624990"/>
              <a:gd name="connsiteX5382" fmla="*/ 504853 w 4999285"/>
              <a:gd name="connsiteY5382" fmla="*/ 131106 h 1624990"/>
              <a:gd name="connsiteX5383" fmla="*/ 486668 w 4999285"/>
              <a:gd name="connsiteY5383" fmla="*/ 130121 h 1624990"/>
              <a:gd name="connsiteX5384" fmla="*/ 4555266 w 4999285"/>
              <a:gd name="connsiteY5384" fmla="*/ 128564 h 1624990"/>
              <a:gd name="connsiteX5385" fmla="*/ 4578548 w 4999285"/>
              <a:gd name="connsiteY5385" fmla="*/ 130227 h 1624990"/>
              <a:gd name="connsiteX5386" fmla="*/ 4582801 w 4999285"/>
              <a:gd name="connsiteY5386" fmla="*/ 131211 h 1624990"/>
              <a:gd name="connsiteX5387" fmla="*/ 4551051 w 4999285"/>
              <a:gd name="connsiteY5387" fmla="*/ 134386 h 1624990"/>
              <a:gd name="connsiteX5388" fmla="*/ 4388733 w 4999285"/>
              <a:gd name="connsiteY5388" fmla="*/ 128417 h 1624990"/>
              <a:gd name="connsiteX5389" fmla="*/ 4389040 w 4999285"/>
              <a:gd name="connsiteY5389" fmla="*/ 128808 h 1624990"/>
              <a:gd name="connsiteX5390" fmla="*/ 4388951 w 4999285"/>
              <a:gd name="connsiteY5390" fmla="*/ 128815 h 1624990"/>
              <a:gd name="connsiteX5391" fmla="*/ 3122717 w 4999285"/>
              <a:gd name="connsiteY5391" fmla="*/ 128358 h 1624990"/>
              <a:gd name="connsiteX5392" fmla="*/ 3122717 w 4999285"/>
              <a:gd name="connsiteY5392" fmla="*/ 128469 h 1624990"/>
              <a:gd name="connsiteX5393" fmla="*/ 3122297 w 4999285"/>
              <a:gd name="connsiteY5393" fmla="*/ 129353 h 1624990"/>
              <a:gd name="connsiteX5394" fmla="*/ 3118934 w 4999285"/>
              <a:gd name="connsiteY5394" fmla="*/ 129260 h 1624990"/>
              <a:gd name="connsiteX5395" fmla="*/ 1956471 w 4999285"/>
              <a:gd name="connsiteY5395" fmla="*/ 128355 h 1624990"/>
              <a:gd name="connsiteX5396" fmla="*/ 1954558 w 4999285"/>
              <a:gd name="connsiteY5396" fmla="*/ 130999 h 1624990"/>
              <a:gd name="connsiteX5397" fmla="*/ 1947168 w 4999285"/>
              <a:gd name="connsiteY5397" fmla="*/ 130471 h 1624990"/>
              <a:gd name="connsiteX5398" fmla="*/ 1946958 w 4999285"/>
              <a:gd name="connsiteY5398" fmla="*/ 129497 h 1624990"/>
              <a:gd name="connsiteX5399" fmla="*/ 509125 w 4999285"/>
              <a:gd name="connsiteY5399" fmla="*/ 128024 h 1624990"/>
              <a:gd name="connsiteX5400" fmla="*/ 512727 w 4999285"/>
              <a:gd name="connsiteY5400" fmla="*/ 128324 h 1624990"/>
              <a:gd name="connsiteX5401" fmla="*/ 508284 w 4999285"/>
              <a:gd name="connsiteY5401" fmla="*/ 128630 h 1624990"/>
              <a:gd name="connsiteX5402" fmla="*/ 646806 w 4999285"/>
              <a:gd name="connsiteY5402" fmla="*/ 127964 h 1624990"/>
              <a:gd name="connsiteX5403" fmla="*/ 654544 w 4999285"/>
              <a:gd name="connsiteY5403" fmla="*/ 135074 h 1624990"/>
              <a:gd name="connsiteX5404" fmla="*/ 645418 w 4999285"/>
              <a:gd name="connsiteY5404" fmla="*/ 133296 h 1624990"/>
              <a:gd name="connsiteX5405" fmla="*/ 643257 w 4999285"/>
              <a:gd name="connsiteY5405" fmla="*/ 133234 h 1624990"/>
              <a:gd name="connsiteX5406" fmla="*/ 521418 w 4999285"/>
              <a:gd name="connsiteY5406" fmla="*/ 127724 h 1624990"/>
              <a:gd name="connsiteX5407" fmla="*/ 522177 w 4999285"/>
              <a:gd name="connsiteY5407" fmla="*/ 129111 h 1624990"/>
              <a:gd name="connsiteX5408" fmla="*/ 512727 w 4999285"/>
              <a:gd name="connsiteY5408" fmla="*/ 128324 h 1624990"/>
              <a:gd name="connsiteX5409" fmla="*/ 4407852 w 4999285"/>
              <a:gd name="connsiteY5409" fmla="*/ 127511 h 1624990"/>
              <a:gd name="connsiteX5410" fmla="*/ 4404671 w 4999285"/>
              <a:gd name="connsiteY5410" fmla="*/ 131292 h 1624990"/>
              <a:gd name="connsiteX5411" fmla="*/ 4401826 w 4999285"/>
              <a:gd name="connsiteY5411" fmla="*/ 131211 h 1624990"/>
              <a:gd name="connsiteX5412" fmla="*/ 4390159 w 4999285"/>
              <a:gd name="connsiteY5412" fmla="*/ 130239 h 1624990"/>
              <a:gd name="connsiteX5413" fmla="*/ 4389040 w 4999285"/>
              <a:gd name="connsiteY5413" fmla="*/ 128808 h 1624990"/>
              <a:gd name="connsiteX5414" fmla="*/ 687733 w 4999285"/>
              <a:gd name="connsiteY5414" fmla="*/ 127474 h 1624990"/>
              <a:gd name="connsiteX5415" fmla="*/ 713776 w 4999285"/>
              <a:gd name="connsiteY5415" fmla="*/ 129334 h 1624990"/>
              <a:gd name="connsiteX5416" fmla="*/ 715268 w 4999285"/>
              <a:gd name="connsiteY5416" fmla="*/ 130121 h 1624990"/>
              <a:gd name="connsiteX5417" fmla="*/ 683518 w 4999285"/>
              <a:gd name="connsiteY5417" fmla="*/ 133296 h 1624990"/>
              <a:gd name="connsiteX5418" fmla="*/ 521200 w 4999285"/>
              <a:gd name="connsiteY5418" fmla="*/ 127326 h 1624990"/>
              <a:gd name="connsiteX5419" fmla="*/ 521507 w 4999285"/>
              <a:gd name="connsiteY5419" fmla="*/ 127718 h 1624990"/>
              <a:gd name="connsiteX5420" fmla="*/ 521418 w 4999285"/>
              <a:gd name="connsiteY5420" fmla="*/ 127724 h 1624990"/>
              <a:gd name="connsiteX5421" fmla="*/ 2728218 w 4999285"/>
              <a:gd name="connsiteY5421" fmla="*/ 127296 h 1624990"/>
              <a:gd name="connsiteX5422" fmla="*/ 2731304 w 4999285"/>
              <a:gd name="connsiteY5422" fmla="*/ 133643 h 1624990"/>
              <a:gd name="connsiteX5423" fmla="*/ 2731361 w 4999285"/>
              <a:gd name="connsiteY5423" fmla="*/ 139759 h 1624990"/>
              <a:gd name="connsiteX5424" fmla="*/ 2721868 w 4999285"/>
              <a:gd name="connsiteY5424" fmla="*/ 139996 h 1624990"/>
              <a:gd name="connsiteX5425" fmla="*/ 2661543 w 4999285"/>
              <a:gd name="connsiteY5425" fmla="*/ 143171 h 1624990"/>
              <a:gd name="connsiteX5426" fmla="*/ 2613918 w 4999285"/>
              <a:gd name="connsiteY5426" fmla="*/ 136821 h 1624990"/>
              <a:gd name="connsiteX5427" fmla="*/ 2638178 w 4999285"/>
              <a:gd name="connsiteY5427" fmla="*/ 131802 h 1624990"/>
              <a:gd name="connsiteX5428" fmla="*/ 2680593 w 4999285"/>
              <a:gd name="connsiteY5428" fmla="*/ 133646 h 1624990"/>
              <a:gd name="connsiteX5429" fmla="*/ 2728218 w 4999285"/>
              <a:gd name="connsiteY5429" fmla="*/ 127296 h 1624990"/>
              <a:gd name="connsiteX5430" fmla="*/ 284546 w 4999285"/>
              <a:gd name="connsiteY5430" fmla="*/ 127231 h 1624990"/>
              <a:gd name="connsiteX5431" fmla="*/ 292199 w 4999285"/>
              <a:gd name="connsiteY5431" fmla="*/ 134884 h 1624990"/>
              <a:gd name="connsiteX5432" fmla="*/ 301724 w 4999285"/>
              <a:gd name="connsiteY5432" fmla="*/ 142027 h 1624990"/>
              <a:gd name="connsiteX5433" fmla="*/ 299343 w 4999285"/>
              <a:gd name="connsiteY5433" fmla="*/ 144409 h 1624990"/>
              <a:gd name="connsiteX5434" fmla="*/ 304106 w 4999285"/>
              <a:gd name="connsiteY5434" fmla="*/ 153934 h 1624990"/>
              <a:gd name="connsiteX5435" fmla="*/ 287437 w 4999285"/>
              <a:gd name="connsiteY5435" fmla="*/ 142027 h 1624990"/>
              <a:gd name="connsiteX5436" fmla="*/ 1045575 w 4999285"/>
              <a:gd name="connsiteY5436" fmla="*/ 126669 h 1624990"/>
              <a:gd name="connsiteX5437" fmla="*/ 1065909 w 4999285"/>
              <a:gd name="connsiteY5437" fmla="*/ 132761 h 1624990"/>
              <a:gd name="connsiteX5438" fmla="*/ 1064923 w 4999285"/>
              <a:gd name="connsiteY5438" fmla="*/ 140614 h 1624990"/>
              <a:gd name="connsiteX5439" fmla="*/ 1061553 w 4999285"/>
              <a:gd name="connsiteY5439" fmla="*/ 145772 h 1624990"/>
              <a:gd name="connsiteX5440" fmla="*/ 1035303 w 4999285"/>
              <a:gd name="connsiteY5440" fmla="*/ 143248 h 1624990"/>
              <a:gd name="connsiteX5441" fmla="*/ 1045468 w 4999285"/>
              <a:gd name="connsiteY5441" fmla="*/ 136471 h 1624990"/>
              <a:gd name="connsiteX5442" fmla="*/ 540319 w 4999285"/>
              <a:gd name="connsiteY5442" fmla="*/ 126421 h 1624990"/>
              <a:gd name="connsiteX5443" fmla="*/ 537138 w 4999285"/>
              <a:gd name="connsiteY5443" fmla="*/ 130202 h 1624990"/>
              <a:gd name="connsiteX5444" fmla="*/ 534293 w 4999285"/>
              <a:gd name="connsiteY5444" fmla="*/ 130121 h 1624990"/>
              <a:gd name="connsiteX5445" fmla="*/ 522626 w 4999285"/>
              <a:gd name="connsiteY5445" fmla="*/ 129149 h 1624990"/>
              <a:gd name="connsiteX5446" fmla="*/ 521507 w 4999285"/>
              <a:gd name="connsiteY5446" fmla="*/ 127718 h 1624990"/>
              <a:gd name="connsiteX5447" fmla="*/ 2998118 w 4999285"/>
              <a:gd name="connsiteY5447" fmla="*/ 125950 h 1624990"/>
              <a:gd name="connsiteX5448" fmla="*/ 2998139 w 4999285"/>
              <a:gd name="connsiteY5448" fmla="*/ 130286 h 1624990"/>
              <a:gd name="connsiteX5449" fmla="*/ 3001268 w 4999285"/>
              <a:gd name="connsiteY5449" fmla="*/ 136821 h 1624990"/>
              <a:gd name="connsiteX5450" fmla="*/ 2995339 w 4999285"/>
              <a:gd name="connsiteY5450" fmla="*/ 134399 h 1624990"/>
              <a:gd name="connsiteX5451" fmla="*/ 2989302 w 4999285"/>
              <a:gd name="connsiteY5451" fmla="*/ 134457 h 1624990"/>
              <a:gd name="connsiteX5452" fmla="*/ 2986443 w 4999285"/>
              <a:gd name="connsiteY5452" fmla="*/ 138469 h 1624990"/>
              <a:gd name="connsiteX5453" fmla="*/ 2998093 w 4999285"/>
              <a:gd name="connsiteY5453" fmla="*/ 137171 h 1624990"/>
              <a:gd name="connsiteX5454" fmla="*/ 3001581 w 4999285"/>
              <a:gd name="connsiteY5454" fmla="*/ 136822 h 1624990"/>
              <a:gd name="connsiteX5455" fmla="*/ 3001268 w 4999285"/>
              <a:gd name="connsiteY5455" fmla="*/ 136821 h 1624990"/>
              <a:gd name="connsiteX5456" fmla="*/ 3005295 w 4999285"/>
              <a:gd name="connsiteY5456" fmla="*/ 136182 h 1624990"/>
              <a:gd name="connsiteX5457" fmla="*/ 3010793 w 4999285"/>
              <a:gd name="connsiteY5457" fmla="*/ 133996 h 1624990"/>
              <a:gd name="connsiteX5458" fmla="*/ 3024974 w 4999285"/>
              <a:gd name="connsiteY5458" fmla="*/ 132905 h 1624990"/>
              <a:gd name="connsiteX5459" fmla="*/ 3035272 w 4999285"/>
              <a:gd name="connsiteY5459" fmla="*/ 126968 h 1624990"/>
              <a:gd name="connsiteX5460" fmla="*/ 4557179 w 4999285"/>
              <a:gd name="connsiteY5460" fmla="*/ 125920 h 1624990"/>
              <a:gd name="connsiteX5461" fmla="*/ 4555266 w 4999285"/>
              <a:gd name="connsiteY5461" fmla="*/ 128564 h 1624990"/>
              <a:gd name="connsiteX5462" fmla="*/ 4547876 w 4999285"/>
              <a:gd name="connsiteY5462" fmla="*/ 128036 h 1624990"/>
              <a:gd name="connsiteX5463" fmla="*/ 4547666 w 4999285"/>
              <a:gd name="connsiteY5463" fmla="*/ 127062 h 1624990"/>
              <a:gd name="connsiteX5464" fmla="*/ 1855472 w 4999285"/>
              <a:gd name="connsiteY5464" fmla="*/ 125828 h 1624990"/>
              <a:gd name="connsiteX5465" fmla="*/ 1879237 w 4999285"/>
              <a:gd name="connsiteY5465" fmla="*/ 126479 h 1624990"/>
              <a:gd name="connsiteX5466" fmla="*/ 1887069 w 4999285"/>
              <a:gd name="connsiteY5466" fmla="*/ 136102 h 1624990"/>
              <a:gd name="connsiteX5467" fmla="*/ 1851081 w 4999285"/>
              <a:gd name="connsiteY5467" fmla="*/ 135073 h 1624990"/>
              <a:gd name="connsiteX5468" fmla="*/ 282674 w 4999285"/>
              <a:gd name="connsiteY5468" fmla="*/ 125359 h 1624990"/>
              <a:gd name="connsiteX5469" fmla="*/ 283126 w 4999285"/>
              <a:gd name="connsiteY5469" fmla="*/ 125810 h 1624990"/>
              <a:gd name="connsiteX5470" fmla="*/ 283534 w 4999285"/>
              <a:gd name="connsiteY5470" fmla="*/ 134770 h 1624990"/>
              <a:gd name="connsiteX5471" fmla="*/ 280293 w 4999285"/>
              <a:gd name="connsiteY5471" fmla="*/ 146790 h 1624990"/>
              <a:gd name="connsiteX5472" fmla="*/ 273862 w 4999285"/>
              <a:gd name="connsiteY5472" fmla="*/ 142178 h 1624990"/>
              <a:gd name="connsiteX5473" fmla="*/ 269864 w 4999285"/>
              <a:gd name="connsiteY5473" fmla="*/ 133374 h 1624990"/>
              <a:gd name="connsiteX5474" fmla="*/ 4068731 w 4999285"/>
              <a:gd name="connsiteY5474" fmla="*/ 124907 h 1624990"/>
              <a:gd name="connsiteX5475" fmla="*/ 4112518 w 4999285"/>
              <a:gd name="connsiteY5475" fmla="*/ 127646 h 1624990"/>
              <a:gd name="connsiteX5476" fmla="*/ 4103000 w 4999285"/>
              <a:gd name="connsiteY5476" fmla="*/ 136292 h 1624990"/>
              <a:gd name="connsiteX5477" fmla="*/ 4097040 w 4999285"/>
              <a:gd name="connsiteY5477" fmla="*/ 140812 h 1624990"/>
              <a:gd name="connsiteX5478" fmla="*/ 4028121 w 4999285"/>
              <a:gd name="connsiteY5478" fmla="*/ 142535 h 1624990"/>
              <a:gd name="connsiteX5479" fmla="*/ 4043901 w 4999285"/>
              <a:gd name="connsiteY5479" fmla="*/ 129797 h 1624990"/>
              <a:gd name="connsiteX5480" fmla="*/ 4068731 w 4999285"/>
              <a:gd name="connsiteY5480" fmla="*/ 124907 h 1624990"/>
              <a:gd name="connsiteX5481" fmla="*/ 1855892 w 4999285"/>
              <a:gd name="connsiteY5481" fmla="*/ 124833 h 1624990"/>
              <a:gd name="connsiteX5482" fmla="*/ 1855892 w 4999285"/>
              <a:gd name="connsiteY5482" fmla="*/ 124944 h 1624990"/>
              <a:gd name="connsiteX5483" fmla="*/ 1855472 w 4999285"/>
              <a:gd name="connsiteY5483" fmla="*/ 125828 h 1624990"/>
              <a:gd name="connsiteX5484" fmla="*/ 1852109 w 4999285"/>
              <a:gd name="connsiteY5484" fmla="*/ 125735 h 1624990"/>
              <a:gd name="connsiteX5485" fmla="*/ 689646 w 4999285"/>
              <a:gd name="connsiteY5485" fmla="*/ 124830 h 1624990"/>
              <a:gd name="connsiteX5486" fmla="*/ 687733 w 4999285"/>
              <a:gd name="connsiteY5486" fmla="*/ 127474 h 1624990"/>
              <a:gd name="connsiteX5487" fmla="*/ 680343 w 4999285"/>
              <a:gd name="connsiteY5487" fmla="*/ 126946 h 1624990"/>
              <a:gd name="connsiteX5488" fmla="*/ 680133 w 4999285"/>
              <a:gd name="connsiteY5488" fmla="*/ 125972 h 1624990"/>
              <a:gd name="connsiteX5489" fmla="*/ 4137918 w 4999285"/>
              <a:gd name="connsiteY5489" fmla="*/ 124471 h 1624990"/>
              <a:gd name="connsiteX5490" fmla="*/ 4150618 w 4999285"/>
              <a:gd name="connsiteY5490" fmla="*/ 133996 h 1624990"/>
              <a:gd name="connsiteX5491" fmla="*/ 4115693 w 4999285"/>
              <a:gd name="connsiteY5491" fmla="*/ 140346 h 1624990"/>
              <a:gd name="connsiteX5492" fmla="*/ 4101572 w 4999285"/>
              <a:gd name="connsiteY5492" fmla="*/ 140699 h 1624990"/>
              <a:gd name="connsiteX5493" fmla="*/ 4116135 w 4999285"/>
              <a:gd name="connsiteY5493" fmla="*/ 135628 h 1624990"/>
              <a:gd name="connsiteX5494" fmla="*/ 4137918 w 4999285"/>
              <a:gd name="connsiteY5494" fmla="*/ 124471 h 1624990"/>
              <a:gd name="connsiteX5495" fmla="*/ 3697754 w 4999285"/>
              <a:gd name="connsiteY5495" fmla="*/ 124451 h 1624990"/>
              <a:gd name="connsiteX5496" fmla="*/ 3700154 w 4999285"/>
              <a:gd name="connsiteY5496" fmla="*/ 126197 h 1624990"/>
              <a:gd name="connsiteX5497" fmla="*/ 3657746 w 4999285"/>
              <a:gd name="connsiteY5497" fmla="*/ 135890 h 1624990"/>
              <a:gd name="connsiteX5498" fmla="*/ 3664843 w 4999285"/>
              <a:gd name="connsiteY5498" fmla="*/ 130821 h 1624990"/>
              <a:gd name="connsiteX5499" fmla="*/ 514613 w 4999285"/>
              <a:gd name="connsiteY5499" fmla="*/ 124064 h 1624990"/>
              <a:gd name="connsiteX5500" fmla="*/ 509125 w 4999285"/>
              <a:gd name="connsiteY5500" fmla="*/ 128024 h 1624990"/>
              <a:gd name="connsiteX5501" fmla="*/ 496193 w 4999285"/>
              <a:gd name="connsiteY5501" fmla="*/ 126946 h 1624990"/>
              <a:gd name="connsiteX5502" fmla="*/ 470741 w 4999285"/>
              <a:gd name="connsiteY5502" fmla="*/ 129491 h 1624990"/>
              <a:gd name="connsiteX5503" fmla="*/ 477143 w 4999285"/>
              <a:gd name="connsiteY5503" fmla="*/ 126946 h 1624990"/>
              <a:gd name="connsiteX5504" fmla="*/ 1461393 w 4999285"/>
              <a:gd name="connsiteY5504" fmla="*/ 123771 h 1624990"/>
              <a:gd name="connsiteX5505" fmla="*/ 1464479 w 4999285"/>
              <a:gd name="connsiteY5505" fmla="*/ 130118 h 1624990"/>
              <a:gd name="connsiteX5506" fmla="*/ 1464536 w 4999285"/>
              <a:gd name="connsiteY5506" fmla="*/ 136234 h 1624990"/>
              <a:gd name="connsiteX5507" fmla="*/ 1455043 w 4999285"/>
              <a:gd name="connsiteY5507" fmla="*/ 136471 h 1624990"/>
              <a:gd name="connsiteX5508" fmla="*/ 1394718 w 4999285"/>
              <a:gd name="connsiteY5508" fmla="*/ 139646 h 1624990"/>
              <a:gd name="connsiteX5509" fmla="*/ 1347093 w 4999285"/>
              <a:gd name="connsiteY5509" fmla="*/ 133296 h 1624990"/>
              <a:gd name="connsiteX5510" fmla="*/ 1371353 w 4999285"/>
              <a:gd name="connsiteY5510" fmla="*/ 128277 h 1624990"/>
              <a:gd name="connsiteX5511" fmla="*/ 1413768 w 4999285"/>
              <a:gd name="connsiteY5511" fmla="*/ 130121 h 1624990"/>
              <a:gd name="connsiteX5512" fmla="*/ 1461393 w 4999285"/>
              <a:gd name="connsiteY5512" fmla="*/ 123771 h 1624990"/>
              <a:gd name="connsiteX5513" fmla="*/ 4456180 w 4999285"/>
              <a:gd name="connsiteY5513" fmla="*/ 123393 h 1624990"/>
              <a:gd name="connsiteX5514" fmla="*/ 4479945 w 4999285"/>
              <a:gd name="connsiteY5514" fmla="*/ 124044 h 1624990"/>
              <a:gd name="connsiteX5515" fmla="*/ 4487777 w 4999285"/>
              <a:gd name="connsiteY5515" fmla="*/ 133667 h 1624990"/>
              <a:gd name="connsiteX5516" fmla="*/ 4451789 w 4999285"/>
              <a:gd name="connsiteY5516" fmla="*/ 132639 h 1624990"/>
              <a:gd name="connsiteX5517" fmla="*/ 95799 w 4999285"/>
              <a:gd name="connsiteY5517" fmla="*/ 123056 h 1624990"/>
              <a:gd name="connsiteX5518" fmla="*/ 99617 w 4999285"/>
              <a:gd name="connsiteY5518" fmla="*/ 123297 h 1624990"/>
              <a:gd name="connsiteX5519" fmla="*/ 103685 w 4999285"/>
              <a:gd name="connsiteY5519" fmla="*/ 129215 h 1624990"/>
              <a:gd name="connsiteX5520" fmla="*/ 104453 w 4999285"/>
              <a:gd name="connsiteY5520" fmla="*/ 130763 h 1624990"/>
              <a:gd name="connsiteX5521" fmla="*/ 98846 w 4999285"/>
              <a:gd name="connsiteY5521" fmla="*/ 135706 h 1624990"/>
              <a:gd name="connsiteX5522" fmla="*/ 90214 w 4999285"/>
              <a:gd name="connsiteY5522" fmla="*/ 143914 h 1624990"/>
              <a:gd name="connsiteX5523" fmla="*/ 89786 w 4999285"/>
              <a:gd name="connsiteY5523" fmla="*/ 144677 h 1624990"/>
              <a:gd name="connsiteX5524" fmla="*/ 88810 w 4999285"/>
              <a:gd name="connsiteY5524" fmla="*/ 137159 h 1624990"/>
              <a:gd name="connsiteX5525" fmla="*/ 91660 w 4999285"/>
              <a:gd name="connsiteY5525" fmla="*/ 129181 h 1624990"/>
              <a:gd name="connsiteX5526" fmla="*/ 92573 w 4999285"/>
              <a:gd name="connsiteY5526" fmla="*/ 127225 h 1624990"/>
              <a:gd name="connsiteX5527" fmla="*/ 2944274 w 4999285"/>
              <a:gd name="connsiteY5527" fmla="*/ 122494 h 1624990"/>
              <a:gd name="connsiteX5528" fmla="*/ 2943816 w 4999285"/>
              <a:gd name="connsiteY5528" fmla="*/ 122564 h 1624990"/>
              <a:gd name="connsiteX5529" fmla="*/ 2943823 w 4999285"/>
              <a:gd name="connsiteY5529" fmla="*/ 122607 h 1624990"/>
              <a:gd name="connsiteX5530" fmla="*/ 1731293 w 4999285"/>
              <a:gd name="connsiteY5530" fmla="*/ 122425 h 1624990"/>
              <a:gd name="connsiteX5531" fmla="*/ 1731314 w 4999285"/>
              <a:gd name="connsiteY5531" fmla="*/ 126761 h 1624990"/>
              <a:gd name="connsiteX5532" fmla="*/ 1734443 w 4999285"/>
              <a:gd name="connsiteY5532" fmla="*/ 133296 h 1624990"/>
              <a:gd name="connsiteX5533" fmla="*/ 1728515 w 4999285"/>
              <a:gd name="connsiteY5533" fmla="*/ 130874 h 1624990"/>
              <a:gd name="connsiteX5534" fmla="*/ 1722477 w 4999285"/>
              <a:gd name="connsiteY5534" fmla="*/ 130932 h 1624990"/>
              <a:gd name="connsiteX5535" fmla="*/ 1719618 w 4999285"/>
              <a:gd name="connsiteY5535" fmla="*/ 134944 h 1624990"/>
              <a:gd name="connsiteX5536" fmla="*/ 1731268 w 4999285"/>
              <a:gd name="connsiteY5536" fmla="*/ 133646 h 1624990"/>
              <a:gd name="connsiteX5537" fmla="*/ 1734756 w 4999285"/>
              <a:gd name="connsiteY5537" fmla="*/ 133297 h 1624990"/>
              <a:gd name="connsiteX5538" fmla="*/ 1734443 w 4999285"/>
              <a:gd name="connsiteY5538" fmla="*/ 133296 h 1624990"/>
              <a:gd name="connsiteX5539" fmla="*/ 1738470 w 4999285"/>
              <a:gd name="connsiteY5539" fmla="*/ 132657 h 1624990"/>
              <a:gd name="connsiteX5540" fmla="*/ 1743968 w 4999285"/>
              <a:gd name="connsiteY5540" fmla="*/ 130471 h 1624990"/>
              <a:gd name="connsiteX5541" fmla="*/ 1758149 w 4999285"/>
              <a:gd name="connsiteY5541" fmla="*/ 129380 h 1624990"/>
              <a:gd name="connsiteX5542" fmla="*/ 1768447 w 4999285"/>
              <a:gd name="connsiteY5542" fmla="*/ 123443 h 1624990"/>
              <a:gd name="connsiteX5543" fmla="*/ 4456600 w 4999285"/>
              <a:gd name="connsiteY5543" fmla="*/ 122398 h 1624990"/>
              <a:gd name="connsiteX5544" fmla="*/ 4456600 w 4999285"/>
              <a:gd name="connsiteY5544" fmla="*/ 122509 h 1624990"/>
              <a:gd name="connsiteX5545" fmla="*/ 4456180 w 4999285"/>
              <a:gd name="connsiteY5545" fmla="*/ 123393 h 1624990"/>
              <a:gd name="connsiteX5546" fmla="*/ 4452817 w 4999285"/>
              <a:gd name="connsiteY5546" fmla="*/ 123301 h 1624990"/>
              <a:gd name="connsiteX5547" fmla="*/ 588647 w 4999285"/>
              <a:gd name="connsiteY5547" fmla="*/ 122303 h 1624990"/>
              <a:gd name="connsiteX5548" fmla="*/ 612412 w 4999285"/>
              <a:gd name="connsiteY5548" fmla="*/ 122954 h 1624990"/>
              <a:gd name="connsiteX5549" fmla="*/ 620244 w 4999285"/>
              <a:gd name="connsiteY5549" fmla="*/ 132577 h 1624990"/>
              <a:gd name="connsiteX5550" fmla="*/ 584256 w 4999285"/>
              <a:gd name="connsiteY5550" fmla="*/ 131548 h 1624990"/>
              <a:gd name="connsiteX5551" fmla="*/ 4412328 w 4999285"/>
              <a:gd name="connsiteY5551" fmla="*/ 122191 h 1624990"/>
              <a:gd name="connsiteX5552" fmla="*/ 4452817 w 4999285"/>
              <a:gd name="connsiteY5552" fmla="*/ 123301 h 1624990"/>
              <a:gd name="connsiteX5553" fmla="*/ 4446276 w 4999285"/>
              <a:gd name="connsiteY5553" fmla="*/ 124861 h 1624990"/>
              <a:gd name="connsiteX5554" fmla="*/ 4407852 w 4999285"/>
              <a:gd name="connsiteY5554" fmla="*/ 127511 h 1624990"/>
              <a:gd name="connsiteX5555" fmla="*/ 4724305 w 4999285"/>
              <a:gd name="connsiteY5555" fmla="*/ 121565 h 1624990"/>
              <a:gd name="connsiteX5556" fmla="*/ 4725543 w 4999285"/>
              <a:gd name="connsiteY5556" fmla="*/ 126518 h 1624990"/>
              <a:gd name="connsiteX5557" fmla="*/ 4722828 w 4999285"/>
              <a:gd name="connsiteY5557" fmla="*/ 124819 h 1624990"/>
              <a:gd name="connsiteX5558" fmla="*/ 589067 w 4999285"/>
              <a:gd name="connsiteY5558" fmla="*/ 121308 h 1624990"/>
              <a:gd name="connsiteX5559" fmla="*/ 589067 w 4999285"/>
              <a:gd name="connsiteY5559" fmla="*/ 121419 h 1624990"/>
              <a:gd name="connsiteX5560" fmla="*/ 588647 w 4999285"/>
              <a:gd name="connsiteY5560" fmla="*/ 122303 h 1624990"/>
              <a:gd name="connsiteX5561" fmla="*/ 585284 w 4999285"/>
              <a:gd name="connsiteY5561" fmla="*/ 122210 h 1624990"/>
              <a:gd name="connsiteX5562" fmla="*/ 544795 w 4999285"/>
              <a:gd name="connsiteY5562" fmla="*/ 121101 h 1624990"/>
              <a:gd name="connsiteX5563" fmla="*/ 585284 w 4999285"/>
              <a:gd name="connsiteY5563" fmla="*/ 122210 h 1624990"/>
              <a:gd name="connsiteX5564" fmla="*/ 578743 w 4999285"/>
              <a:gd name="connsiteY5564" fmla="*/ 123771 h 1624990"/>
              <a:gd name="connsiteX5565" fmla="*/ 540319 w 4999285"/>
              <a:gd name="connsiteY5565" fmla="*/ 126421 h 1624990"/>
              <a:gd name="connsiteX5566" fmla="*/ 2430929 w 4999285"/>
              <a:gd name="connsiteY5566" fmla="*/ 120926 h 1624990"/>
              <a:gd name="connsiteX5567" fmla="*/ 2433329 w 4999285"/>
              <a:gd name="connsiteY5567" fmla="*/ 122672 h 1624990"/>
              <a:gd name="connsiteX5568" fmla="*/ 2390921 w 4999285"/>
              <a:gd name="connsiteY5568" fmla="*/ 132365 h 1624990"/>
              <a:gd name="connsiteX5569" fmla="*/ 2398018 w 4999285"/>
              <a:gd name="connsiteY5569" fmla="*/ 127296 h 1624990"/>
              <a:gd name="connsiteX5570" fmla="*/ 519672 w 4999285"/>
              <a:gd name="connsiteY5570" fmla="*/ 120413 h 1624990"/>
              <a:gd name="connsiteX5571" fmla="*/ 522333 w 4999285"/>
              <a:gd name="connsiteY5571" fmla="*/ 120486 h 1624990"/>
              <a:gd name="connsiteX5572" fmla="*/ 520300 w 4999285"/>
              <a:gd name="connsiteY5572" fmla="*/ 125681 h 1624990"/>
              <a:gd name="connsiteX5573" fmla="*/ 521200 w 4999285"/>
              <a:gd name="connsiteY5573" fmla="*/ 127326 h 1624990"/>
              <a:gd name="connsiteX5574" fmla="*/ 518418 w 4999285"/>
              <a:gd name="connsiteY5574" fmla="*/ 123771 h 1624990"/>
              <a:gd name="connsiteX5575" fmla="*/ 514613 w 4999285"/>
              <a:gd name="connsiteY5575" fmla="*/ 124064 h 1624990"/>
              <a:gd name="connsiteX5576" fmla="*/ 116362 w 4999285"/>
              <a:gd name="connsiteY5576" fmla="*/ 120324 h 1624990"/>
              <a:gd name="connsiteX5577" fmla="*/ 113606 w 4999285"/>
              <a:gd name="connsiteY5577" fmla="*/ 137265 h 1624990"/>
              <a:gd name="connsiteX5578" fmla="*/ 111224 w 4999285"/>
              <a:gd name="connsiteY5578" fmla="*/ 144409 h 1624990"/>
              <a:gd name="connsiteX5579" fmla="*/ 104453 w 4999285"/>
              <a:gd name="connsiteY5579" fmla="*/ 130763 h 1624990"/>
              <a:gd name="connsiteX5580" fmla="*/ 115987 w 4999285"/>
              <a:gd name="connsiteY5580" fmla="*/ 120596 h 1624990"/>
              <a:gd name="connsiteX5581" fmla="*/ 2969668 w 4999285"/>
              <a:gd name="connsiteY5581" fmla="*/ 120046 h 1624990"/>
              <a:gd name="connsiteX5582" fmla="*/ 2969518 w 4999285"/>
              <a:gd name="connsiteY5582" fmla="*/ 120946 h 1624990"/>
              <a:gd name="connsiteX5583" fmla="*/ 2976937 w 4999285"/>
              <a:gd name="connsiteY5583" fmla="*/ 125370 h 1624990"/>
              <a:gd name="connsiteX5584" fmla="*/ 2994586 w 4999285"/>
              <a:gd name="connsiteY5584" fmla="*/ 125854 h 1624990"/>
              <a:gd name="connsiteX5585" fmla="*/ 2994971 w 4999285"/>
              <a:gd name="connsiteY5585" fmla="*/ 126050 h 1624990"/>
              <a:gd name="connsiteX5586" fmla="*/ 2995083 w 4999285"/>
              <a:gd name="connsiteY5586" fmla="*/ 125867 h 1624990"/>
              <a:gd name="connsiteX5587" fmla="*/ 2994586 w 4999285"/>
              <a:gd name="connsiteY5587" fmla="*/ 125854 h 1624990"/>
              <a:gd name="connsiteX5588" fmla="*/ 2983725 w 4999285"/>
              <a:gd name="connsiteY5588" fmla="*/ 120304 h 1624990"/>
              <a:gd name="connsiteX5589" fmla="*/ 1677449 w 4999285"/>
              <a:gd name="connsiteY5589" fmla="*/ 118969 h 1624990"/>
              <a:gd name="connsiteX5590" fmla="*/ 1676991 w 4999285"/>
              <a:gd name="connsiteY5590" fmla="*/ 119039 h 1624990"/>
              <a:gd name="connsiteX5591" fmla="*/ 1676998 w 4999285"/>
              <a:gd name="connsiteY5591" fmla="*/ 119082 h 1624990"/>
              <a:gd name="connsiteX5592" fmla="*/ 4708146 w 4999285"/>
              <a:gd name="connsiteY5592" fmla="*/ 118675 h 1624990"/>
              <a:gd name="connsiteX5593" fmla="*/ 4705255 w 4999285"/>
              <a:gd name="connsiteY5593" fmla="*/ 133471 h 1624990"/>
              <a:gd name="connsiteX5594" fmla="*/ 4688586 w 4999285"/>
              <a:gd name="connsiteY5594" fmla="*/ 145378 h 1624990"/>
              <a:gd name="connsiteX5595" fmla="*/ 4693349 w 4999285"/>
              <a:gd name="connsiteY5595" fmla="*/ 135853 h 1624990"/>
              <a:gd name="connsiteX5596" fmla="*/ 4690968 w 4999285"/>
              <a:gd name="connsiteY5596" fmla="*/ 133471 h 1624990"/>
              <a:gd name="connsiteX5597" fmla="*/ 4700493 w 4999285"/>
              <a:gd name="connsiteY5597" fmla="*/ 126328 h 1624990"/>
              <a:gd name="connsiteX5598" fmla="*/ 3118743 w 4999285"/>
              <a:gd name="connsiteY5598" fmla="*/ 118121 h 1624990"/>
              <a:gd name="connsiteX5599" fmla="*/ 3078601 w 4999285"/>
              <a:gd name="connsiteY5599" fmla="*/ 127965 h 1624990"/>
              <a:gd name="connsiteX5600" fmla="*/ 3078445 w 4999285"/>
              <a:gd name="connsiteY5600" fmla="*/ 128151 h 1624990"/>
              <a:gd name="connsiteX5601" fmla="*/ 3075697 w 4999285"/>
              <a:gd name="connsiteY5601" fmla="*/ 128076 h 1624990"/>
              <a:gd name="connsiteX5602" fmla="*/ 3077613 w 4999285"/>
              <a:gd name="connsiteY5602" fmla="*/ 129140 h 1624990"/>
              <a:gd name="connsiteX5603" fmla="*/ 3078445 w 4999285"/>
              <a:gd name="connsiteY5603" fmla="*/ 128151 h 1624990"/>
              <a:gd name="connsiteX5604" fmla="*/ 3108248 w 4999285"/>
              <a:gd name="connsiteY5604" fmla="*/ 128968 h 1624990"/>
              <a:gd name="connsiteX5605" fmla="*/ 3116336 w 4999285"/>
              <a:gd name="connsiteY5605" fmla="*/ 124545 h 1624990"/>
              <a:gd name="connsiteX5606" fmla="*/ 3121536 w 4999285"/>
              <a:gd name="connsiteY5606" fmla="*/ 120180 h 1624990"/>
              <a:gd name="connsiteX5607" fmla="*/ 3579039 w 4999285"/>
              <a:gd name="connsiteY5607" fmla="*/ 117716 h 1624990"/>
              <a:gd name="connsiteX5608" fmla="*/ 3579328 w 4999285"/>
              <a:gd name="connsiteY5608" fmla="*/ 124220 h 1624990"/>
              <a:gd name="connsiteX5609" fmla="*/ 3579225 w 4999285"/>
              <a:gd name="connsiteY5609" fmla="*/ 133719 h 1624990"/>
              <a:gd name="connsiteX5610" fmla="*/ 3574218 w 4999285"/>
              <a:gd name="connsiteY5610" fmla="*/ 132218 h 1624990"/>
              <a:gd name="connsiteX5611" fmla="*/ 3556893 w 4999285"/>
              <a:gd name="connsiteY5611" fmla="*/ 143521 h 1624990"/>
              <a:gd name="connsiteX5612" fmla="*/ 3558332 w 4999285"/>
              <a:gd name="connsiteY5612" fmla="*/ 149277 h 1624990"/>
              <a:gd name="connsiteX5613" fmla="*/ 3531493 w 4999285"/>
              <a:gd name="connsiteY5613" fmla="*/ 146696 h 1624990"/>
              <a:gd name="connsiteX5614" fmla="*/ 3471168 w 4999285"/>
              <a:gd name="connsiteY5614" fmla="*/ 153046 h 1624990"/>
              <a:gd name="connsiteX5615" fmla="*/ 3441953 w 4999285"/>
              <a:gd name="connsiteY5615" fmla="*/ 160678 h 1624990"/>
              <a:gd name="connsiteX5616" fmla="*/ 3440606 w 4999285"/>
              <a:gd name="connsiteY5616" fmla="*/ 160167 h 1624990"/>
              <a:gd name="connsiteX5617" fmla="*/ 3518793 w 4999285"/>
              <a:gd name="connsiteY5617" fmla="*/ 137171 h 1624990"/>
              <a:gd name="connsiteX5618" fmla="*/ 3560068 w 4999285"/>
              <a:gd name="connsiteY5618" fmla="*/ 127646 h 1624990"/>
              <a:gd name="connsiteX5619" fmla="*/ 3566535 w 4999285"/>
              <a:gd name="connsiteY5619" fmla="*/ 121107 h 1624990"/>
              <a:gd name="connsiteX5620" fmla="*/ 3566475 w 4999285"/>
              <a:gd name="connsiteY5620" fmla="*/ 117946 h 1624990"/>
              <a:gd name="connsiteX5621" fmla="*/ 1164104 w 4999285"/>
              <a:gd name="connsiteY5621" fmla="*/ 117401 h 1624990"/>
              <a:gd name="connsiteX5622" fmla="*/ 1166504 w 4999285"/>
              <a:gd name="connsiteY5622" fmla="*/ 119147 h 1624990"/>
              <a:gd name="connsiteX5623" fmla="*/ 1124096 w 4999285"/>
              <a:gd name="connsiteY5623" fmla="*/ 128840 h 1624990"/>
              <a:gd name="connsiteX5624" fmla="*/ 1131193 w 4999285"/>
              <a:gd name="connsiteY5624" fmla="*/ 123771 h 1624990"/>
              <a:gd name="connsiteX5625" fmla="*/ 282683 w 4999285"/>
              <a:gd name="connsiteY5625" fmla="*/ 117287 h 1624990"/>
              <a:gd name="connsiteX5626" fmla="*/ 284168 w 4999285"/>
              <a:gd name="connsiteY5626" fmla="*/ 125294 h 1624990"/>
              <a:gd name="connsiteX5627" fmla="*/ 284546 w 4999285"/>
              <a:gd name="connsiteY5627" fmla="*/ 127231 h 1624990"/>
              <a:gd name="connsiteX5628" fmla="*/ 283126 w 4999285"/>
              <a:gd name="connsiteY5628" fmla="*/ 125810 h 1624990"/>
              <a:gd name="connsiteX5629" fmla="*/ 282856 w 4999285"/>
              <a:gd name="connsiteY5629" fmla="*/ 119902 h 1624990"/>
              <a:gd name="connsiteX5630" fmla="*/ 282683 w 4999285"/>
              <a:gd name="connsiteY5630" fmla="*/ 117287 h 1624990"/>
              <a:gd name="connsiteX5631" fmla="*/ 4710018 w 4999285"/>
              <a:gd name="connsiteY5631" fmla="*/ 116803 h 1624990"/>
              <a:gd name="connsiteX5632" fmla="*/ 4722828 w 4999285"/>
              <a:gd name="connsiteY5632" fmla="*/ 124819 h 1624990"/>
              <a:gd name="connsiteX5633" fmla="*/ 4718830 w 4999285"/>
              <a:gd name="connsiteY5633" fmla="*/ 133622 h 1624990"/>
              <a:gd name="connsiteX5634" fmla="*/ 4712399 w 4999285"/>
              <a:gd name="connsiteY5634" fmla="*/ 138234 h 1624990"/>
              <a:gd name="connsiteX5635" fmla="*/ 4709158 w 4999285"/>
              <a:gd name="connsiteY5635" fmla="*/ 126214 h 1624990"/>
              <a:gd name="connsiteX5636" fmla="*/ 4709566 w 4999285"/>
              <a:gd name="connsiteY5636" fmla="*/ 117255 h 1624990"/>
              <a:gd name="connsiteX5637" fmla="*/ 1702843 w 4999285"/>
              <a:gd name="connsiteY5637" fmla="*/ 116521 h 1624990"/>
              <a:gd name="connsiteX5638" fmla="*/ 1702693 w 4999285"/>
              <a:gd name="connsiteY5638" fmla="*/ 117421 h 1624990"/>
              <a:gd name="connsiteX5639" fmla="*/ 1710112 w 4999285"/>
              <a:gd name="connsiteY5639" fmla="*/ 121845 h 1624990"/>
              <a:gd name="connsiteX5640" fmla="*/ 1727761 w 4999285"/>
              <a:gd name="connsiteY5640" fmla="*/ 122329 h 1624990"/>
              <a:gd name="connsiteX5641" fmla="*/ 1728146 w 4999285"/>
              <a:gd name="connsiteY5641" fmla="*/ 122525 h 1624990"/>
              <a:gd name="connsiteX5642" fmla="*/ 1728258 w 4999285"/>
              <a:gd name="connsiteY5642" fmla="*/ 122342 h 1624990"/>
              <a:gd name="connsiteX5643" fmla="*/ 1727761 w 4999285"/>
              <a:gd name="connsiteY5643" fmla="*/ 122329 h 1624990"/>
              <a:gd name="connsiteX5644" fmla="*/ 1716900 w 4999285"/>
              <a:gd name="connsiteY5644" fmla="*/ 116779 h 1624990"/>
              <a:gd name="connsiteX5645" fmla="*/ 3988740 w 4999285"/>
              <a:gd name="connsiteY5645" fmla="*/ 115933 h 1624990"/>
              <a:gd name="connsiteX5646" fmla="*/ 3972818 w 4999285"/>
              <a:gd name="connsiteY5646" fmla="*/ 121296 h 1624990"/>
              <a:gd name="connsiteX5647" fmla="*/ 3905003 w 4999285"/>
              <a:gd name="connsiteY5647" fmla="*/ 135327 h 1624990"/>
              <a:gd name="connsiteX5648" fmla="*/ 3874393 w 4999285"/>
              <a:gd name="connsiteY5648" fmla="*/ 133996 h 1624990"/>
              <a:gd name="connsiteX5649" fmla="*/ 3877568 w 4999285"/>
              <a:gd name="connsiteY5649" fmla="*/ 127646 h 1624990"/>
              <a:gd name="connsiteX5650" fmla="*/ 3848993 w 4999285"/>
              <a:gd name="connsiteY5650" fmla="*/ 130821 h 1624990"/>
              <a:gd name="connsiteX5651" fmla="*/ 3810893 w 4999285"/>
              <a:gd name="connsiteY5651" fmla="*/ 127646 h 1624990"/>
              <a:gd name="connsiteX5652" fmla="*/ 3809250 w 4999285"/>
              <a:gd name="connsiteY5652" fmla="*/ 118218 h 1624990"/>
              <a:gd name="connsiteX5653" fmla="*/ 3809204 w 4999285"/>
              <a:gd name="connsiteY5653" fmla="*/ 117928 h 1624990"/>
              <a:gd name="connsiteX5654" fmla="*/ 3582293 w 4999285"/>
              <a:gd name="connsiteY5654" fmla="*/ 114946 h 1624990"/>
              <a:gd name="connsiteX5655" fmla="*/ 3584833 w 4999285"/>
              <a:gd name="connsiteY5655" fmla="*/ 117610 h 1624990"/>
              <a:gd name="connsiteX5656" fmla="*/ 3579039 w 4999285"/>
              <a:gd name="connsiteY5656" fmla="*/ 117716 h 1624990"/>
              <a:gd name="connsiteX5657" fmla="*/ 3578969 w 4999285"/>
              <a:gd name="connsiteY5657" fmla="*/ 116144 h 1624990"/>
              <a:gd name="connsiteX5658" fmla="*/ 3582293 w 4999285"/>
              <a:gd name="connsiteY5658" fmla="*/ 114946 h 1624990"/>
              <a:gd name="connsiteX5659" fmla="*/ 1851918 w 4999285"/>
              <a:gd name="connsiteY5659" fmla="*/ 114596 h 1624990"/>
              <a:gd name="connsiteX5660" fmla="*/ 1811776 w 4999285"/>
              <a:gd name="connsiteY5660" fmla="*/ 124440 h 1624990"/>
              <a:gd name="connsiteX5661" fmla="*/ 1811620 w 4999285"/>
              <a:gd name="connsiteY5661" fmla="*/ 124626 h 1624990"/>
              <a:gd name="connsiteX5662" fmla="*/ 1808872 w 4999285"/>
              <a:gd name="connsiteY5662" fmla="*/ 124551 h 1624990"/>
              <a:gd name="connsiteX5663" fmla="*/ 1810788 w 4999285"/>
              <a:gd name="connsiteY5663" fmla="*/ 125615 h 1624990"/>
              <a:gd name="connsiteX5664" fmla="*/ 1811620 w 4999285"/>
              <a:gd name="connsiteY5664" fmla="*/ 124626 h 1624990"/>
              <a:gd name="connsiteX5665" fmla="*/ 1841423 w 4999285"/>
              <a:gd name="connsiteY5665" fmla="*/ 125443 h 1624990"/>
              <a:gd name="connsiteX5666" fmla="*/ 1849511 w 4999285"/>
              <a:gd name="connsiteY5666" fmla="*/ 121020 h 1624990"/>
              <a:gd name="connsiteX5667" fmla="*/ 1854711 w 4999285"/>
              <a:gd name="connsiteY5667" fmla="*/ 116655 h 1624990"/>
              <a:gd name="connsiteX5668" fmla="*/ 4896894 w 4999285"/>
              <a:gd name="connsiteY5668" fmla="*/ 114500 h 1624990"/>
              <a:gd name="connsiteX5669" fmla="*/ 4900119 w 4999285"/>
              <a:gd name="connsiteY5669" fmla="*/ 118669 h 1624990"/>
              <a:gd name="connsiteX5670" fmla="*/ 4901033 w 4999285"/>
              <a:gd name="connsiteY5670" fmla="*/ 120626 h 1624990"/>
              <a:gd name="connsiteX5671" fmla="*/ 4903882 w 4999285"/>
              <a:gd name="connsiteY5671" fmla="*/ 128603 h 1624990"/>
              <a:gd name="connsiteX5672" fmla="*/ 4902907 w 4999285"/>
              <a:gd name="connsiteY5672" fmla="*/ 136122 h 1624990"/>
              <a:gd name="connsiteX5673" fmla="*/ 4902478 w 4999285"/>
              <a:gd name="connsiteY5673" fmla="*/ 135358 h 1624990"/>
              <a:gd name="connsiteX5674" fmla="*/ 4893847 w 4999285"/>
              <a:gd name="connsiteY5674" fmla="*/ 127150 h 1624990"/>
              <a:gd name="connsiteX5675" fmla="*/ 4888239 w 4999285"/>
              <a:gd name="connsiteY5675" fmla="*/ 122207 h 1624990"/>
              <a:gd name="connsiteX5676" fmla="*/ 4889007 w 4999285"/>
              <a:gd name="connsiteY5676" fmla="*/ 120659 h 1624990"/>
              <a:gd name="connsiteX5677" fmla="*/ 4893075 w 4999285"/>
              <a:gd name="connsiteY5677" fmla="*/ 114742 h 1624990"/>
              <a:gd name="connsiteX5678" fmla="*/ 2312214 w 4999285"/>
              <a:gd name="connsiteY5678" fmla="*/ 114191 h 1624990"/>
              <a:gd name="connsiteX5679" fmla="*/ 2312503 w 4999285"/>
              <a:gd name="connsiteY5679" fmla="*/ 120695 h 1624990"/>
              <a:gd name="connsiteX5680" fmla="*/ 2312400 w 4999285"/>
              <a:gd name="connsiteY5680" fmla="*/ 130194 h 1624990"/>
              <a:gd name="connsiteX5681" fmla="*/ 2307393 w 4999285"/>
              <a:gd name="connsiteY5681" fmla="*/ 128693 h 1624990"/>
              <a:gd name="connsiteX5682" fmla="*/ 2290068 w 4999285"/>
              <a:gd name="connsiteY5682" fmla="*/ 139996 h 1624990"/>
              <a:gd name="connsiteX5683" fmla="*/ 2291507 w 4999285"/>
              <a:gd name="connsiteY5683" fmla="*/ 145752 h 1624990"/>
              <a:gd name="connsiteX5684" fmla="*/ 2264668 w 4999285"/>
              <a:gd name="connsiteY5684" fmla="*/ 143171 h 1624990"/>
              <a:gd name="connsiteX5685" fmla="*/ 2204343 w 4999285"/>
              <a:gd name="connsiteY5685" fmla="*/ 149521 h 1624990"/>
              <a:gd name="connsiteX5686" fmla="*/ 2175128 w 4999285"/>
              <a:gd name="connsiteY5686" fmla="*/ 157153 h 1624990"/>
              <a:gd name="connsiteX5687" fmla="*/ 2173781 w 4999285"/>
              <a:gd name="connsiteY5687" fmla="*/ 156642 h 1624990"/>
              <a:gd name="connsiteX5688" fmla="*/ 2251968 w 4999285"/>
              <a:gd name="connsiteY5688" fmla="*/ 133646 h 1624990"/>
              <a:gd name="connsiteX5689" fmla="*/ 2293243 w 4999285"/>
              <a:gd name="connsiteY5689" fmla="*/ 124121 h 1624990"/>
              <a:gd name="connsiteX5690" fmla="*/ 2299710 w 4999285"/>
              <a:gd name="connsiteY5690" fmla="*/ 117582 h 1624990"/>
              <a:gd name="connsiteX5691" fmla="*/ 2299650 w 4999285"/>
              <a:gd name="connsiteY5691" fmla="*/ 114421 h 1624990"/>
              <a:gd name="connsiteX5692" fmla="*/ 3752859 w 4999285"/>
              <a:gd name="connsiteY5692" fmla="*/ 114150 h 1624990"/>
              <a:gd name="connsiteX5693" fmla="*/ 3791843 w 4999285"/>
              <a:gd name="connsiteY5693" fmla="*/ 118121 h 1624990"/>
              <a:gd name="connsiteX5694" fmla="*/ 3795051 w 4999285"/>
              <a:gd name="connsiteY5694" fmla="*/ 118085 h 1624990"/>
              <a:gd name="connsiteX5695" fmla="*/ 3795018 w 4999285"/>
              <a:gd name="connsiteY5695" fmla="*/ 118121 h 1624990"/>
              <a:gd name="connsiteX5696" fmla="*/ 3756918 w 4999285"/>
              <a:gd name="connsiteY5696" fmla="*/ 143521 h 1624990"/>
              <a:gd name="connsiteX5697" fmla="*/ 3744218 w 4999285"/>
              <a:gd name="connsiteY5697" fmla="*/ 140346 h 1624990"/>
              <a:gd name="connsiteX5698" fmla="*/ 3731518 w 4999285"/>
              <a:gd name="connsiteY5698" fmla="*/ 133996 h 1624990"/>
              <a:gd name="connsiteX5699" fmla="*/ 3718818 w 4999285"/>
              <a:gd name="connsiteY5699" fmla="*/ 143521 h 1624990"/>
              <a:gd name="connsiteX5700" fmla="*/ 3709293 w 4999285"/>
              <a:gd name="connsiteY5700" fmla="*/ 137171 h 1624990"/>
              <a:gd name="connsiteX5701" fmla="*/ 3702044 w 4999285"/>
              <a:gd name="connsiteY5701" fmla="*/ 127572 h 1624990"/>
              <a:gd name="connsiteX5702" fmla="*/ 3700154 w 4999285"/>
              <a:gd name="connsiteY5702" fmla="*/ 126197 h 1624990"/>
              <a:gd name="connsiteX5703" fmla="*/ 125857 w 4999285"/>
              <a:gd name="connsiteY5703" fmla="*/ 113418 h 1624990"/>
              <a:gd name="connsiteX5704" fmla="*/ 125497 w 4999285"/>
              <a:gd name="connsiteY5704" fmla="*/ 119072 h 1624990"/>
              <a:gd name="connsiteX5705" fmla="*/ 125103 w 4999285"/>
              <a:gd name="connsiteY5705" fmla="*/ 119988 h 1624990"/>
              <a:gd name="connsiteX5706" fmla="*/ 124303 w 4999285"/>
              <a:gd name="connsiteY5706" fmla="*/ 114548 h 1624990"/>
              <a:gd name="connsiteX5707" fmla="*/ 2721915 w 4999285"/>
              <a:gd name="connsiteY5707" fmla="*/ 112408 h 1624990"/>
              <a:gd name="connsiteX5708" fmla="*/ 2705993 w 4999285"/>
              <a:gd name="connsiteY5708" fmla="*/ 117771 h 1624990"/>
              <a:gd name="connsiteX5709" fmla="*/ 2638178 w 4999285"/>
              <a:gd name="connsiteY5709" fmla="*/ 131802 h 1624990"/>
              <a:gd name="connsiteX5710" fmla="*/ 2607568 w 4999285"/>
              <a:gd name="connsiteY5710" fmla="*/ 130471 h 1624990"/>
              <a:gd name="connsiteX5711" fmla="*/ 2610743 w 4999285"/>
              <a:gd name="connsiteY5711" fmla="*/ 124121 h 1624990"/>
              <a:gd name="connsiteX5712" fmla="*/ 2582168 w 4999285"/>
              <a:gd name="connsiteY5712" fmla="*/ 127296 h 1624990"/>
              <a:gd name="connsiteX5713" fmla="*/ 2544068 w 4999285"/>
              <a:gd name="connsiteY5713" fmla="*/ 124121 h 1624990"/>
              <a:gd name="connsiteX5714" fmla="*/ 2542425 w 4999285"/>
              <a:gd name="connsiteY5714" fmla="*/ 114693 h 1624990"/>
              <a:gd name="connsiteX5715" fmla="*/ 2542379 w 4999285"/>
              <a:gd name="connsiteY5715" fmla="*/ 114403 h 1624990"/>
              <a:gd name="connsiteX5716" fmla="*/ 3730708 w 4999285"/>
              <a:gd name="connsiteY5716" fmla="*/ 111965 h 1624990"/>
              <a:gd name="connsiteX5717" fmla="*/ 3751619 w 4999285"/>
              <a:gd name="connsiteY5717" fmla="*/ 114026 h 1624990"/>
              <a:gd name="connsiteX5718" fmla="*/ 3697754 w 4999285"/>
              <a:gd name="connsiteY5718" fmla="*/ 124451 h 1624990"/>
              <a:gd name="connsiteX5719" fmla="*/ 3693418 w 4999285"/>
              <a:gd name="connsiteY5719" fmla="*/ 121296 h 1624990"/>
              <a:gd name="connsiteX5720" fmla="*/ 3652143 w 4999285"/>
              <a:gd name="connsiteY5720" fmla="*/ 118121 h 1624990"/>
              <a:gd name="connsiteX5721" fmla="*/ 3626743 w 4999285"/>
              <a:gd name="connsiteY5721" fmla="*/ 127646 h 1624990"/>
              <a:gd name="connsiteX5722" fmla="*/ 3617218 w 4999285"/>
              <a:gd name="connsiteY5722" fmla="*/ 133996 h 1624990"/>
              <a:gd name="connsiteX5723" fmla="*/ 3601343 w 4999285"/>
              <a:gd name="connsiteY5723" fmla="*/ 140346 h 1624990"/>
              <a:gd name="connsiteX5724" fmla="*/ 3599559 w 4999285"/>
              <a:gd name="connsiteY5724" fmla="*/ 139811 h 1624990"/>
              <a:gd name="connsiteX5725" fmla="*/ 3600309 w 4999285"/>
              <a:gd name="connsiteY5725" fmla="*/ 133846 h 1624990"/>
              <a:gd name="connsiteX5726" fmla="*/ 3584833 w 4999285"/>
              <a:gd name="connsiteY5726" fmla="*/ 117610 h 1624990"/>
              <a:gd name="connsiteX5727" fmla="*/ 3629530 w 4999285"/>
              <a:gd name="connsiteY5727" fmla="*/ 116793 h 1624990"/>
              <a:gd name="connsiteX5728" fmla="*/ 3730708 w 4999285"/>
              <a:gd name="connsiteY5728" fmla="*/ 111965 h 1624990"/>
              <a:gd name="connsiteX5729" fmla="*/ 3763268 w 4999285"/>
              <a:gd name="connsiteY5729" fmla="*/ 111771 h 1624990"/>
              <a:gd name="connsiteX5730" fmla="*/ 3752859 w 4999285"/>
              <a:gd name="connsiteY5730" fmla="*/ 114150 h 1624990"/>
              <a:gd name="connsiteX5731" fmla="*/ 3752142 w 4999285"/>
              <a:gd name="connsiteY5731" fmla="*/ 114077 h 1624990"/>
              <a:gd name="connsiteX5732" fmla="*/ 3751619 w 4999285"/>
              <a:gd name="connsiteY5732" fmla="*/ 114026 h 1624990"/>
              <a:gd name="connsiteX5733" fmla="*/ 3512443 w 4999285"/>
              <a:gd name="connsiteY5733" fmla="*/ 111771 h 1624990"/>
              <a:gd name="connsiteX5734" fmla="*/ 3566418 w 4999285"/>
              <a:gd name="connsiteY5734" fmla="*/ 114946 h 1624990"/>
              <a:gd name="connsiteX5735" fmla="*/ 3566475 w 4999285"/>
              <a:gd name="connsiteY5735" fmla="*/ 117946 h 1624990"/>
              <a:gd name="connsiteX5736" fmla="*/ 3556893 w 4999285"/>
              <a:gd name="connsiteY5736" fmla="*/ 118121 h 1624990"/>
              <a:gd name="connsiteX5737" fmla="*/ 3465953 w 4999285"/>
              <a:gd name="connsiteY5737" fmla="*/ 115523 h 1624990"/>
              <a:gd name="connsiteX5738" fmla="*/ 4876331 w 4999285"/>
              <a:gd name="connsiteY5738" fmla="*/ 111768 h 1624990"/>
              <a:gd name="connsiteX5739" fmla="*/ 4876705 w 4999285"/>
              <a:gd name="connsiteY5739" fmla="*/ 112040 h 1624990"/>
              <a:gd name="connsiteX5740" fmla="*/ 4888239 w 4999285"/>
              <a:gd name="connsiteY5740" fmla="*/ 122207 h 1624990"/>
              <a:gd name="connsiteX5741" fmla="*/ 4881468 w 4999285"/>
              <a:gd name="connsiteY5741" fmla="*/ 135853 h 1624990"/>
              <a:gd name="connsiteX5742" fmla="*/ 4879086 w 4999285"/>
              <a:gd name="connsiteY5742" fmla="*/ 128709 h 1624990"/>
              <a:gd name="connsiteX5743" fmla="*/ 2315468 w 4999285"/>
              <a:gd name="connsiteY5743" fmla="*/ 111421 h 1624990"/>
              <a:gd name="connsiteX5744" fmla="*/ 2318008 w 4999285"/>
              <a:gd name="connsiteY5744" fmla="*/ 114085 h 1624990"/>
              <a:gd name="connsiteX5745" fmla="*/ 2312214 w 4999285"/>
              <a:gd name="connsiteY5745" fmla="*/ 114191 h 1624990"/>
              <a:gd name="connsiteX5746" fmla="*/ 2312144 w 4999285"/>
              <a:gd name="connsiteY5746" fmla="*/ 112619 h 1624990"/>
              <a:gd name="connsiteX5747" fmla="*/ 2315468 w 4999285"/>
              <a:gd name="connsiteY5747" fmla="*/ 111421 h 1624990"/>
              <a:gd name="connsiteX5748" fmla="*/ 2935800 w 4999285"/>
              <a:gd name="connsiteY5748" fmla="*/ 110938 h 1624990"/>
              <a:gd name="connsiteX5749" fmla="*/ 2915975 w 4999285"/>
              <a:gd name="connsiteY5749" fmla="*/ 118868 h 1624990"/>
              <a:gd name="connsiteX5750" fmla="*/ 2925068 w 4999285"/>
              <a:gd name="connsiteY5750" fmla="*/ 124471 h 1624990"/>
              <a:gd name="connsiteX5751" fmla="*/ 2937488 w 4999285"/>
              <a:gd name="connsiteY5751" fmla="*/ 128020 h 1624990"/>
              <a:gd name="connsiteX5752" fmla="*/ 2937768 w 4999285"/>
              <a:gd name="connsiteY5752" fmla="*/ 124121 h 1624990"/>
              <a:gd name="connsiteX5753" fmla="*/ 2941412 w 4999285"/>
              <a:gd name="connsiteY5753" fmla="*/ 123210 h 1624990"/>
              <a:gd name="connsiteX5754" fmla="*/ 2940231 w 4999285"/>
              <a:gd name="connsiteY5754" fmla="*/ 119542 h 1624990"/>
              <a:gd name="connsiteX5755" fmla="*/ 1045389 w 4999285"/>
              <a:gd name="connsiteY5755" fmla="*/ 110666 h 1624990"/>
              <a:gd name="connsiteX5756" fmla="*/ 1045678 w 4999285"/>
              <a:gd name="connsiteY5756" fmla="*/ 117170 h 1624990"/>
              <a:gd name="connsiteX5757" fmla="*/ 1045575 w 4999285"/>
              <a:gd name="connsiteY5757" fmla="*/ 126669 h 1624990"/>
              <a:gd name="connsiteX5758" fmla="*/ 1040568 w 4999285"/>
              <a:gd name="connsiteY5758" fmla="*/ 125168 h 1624990"/>
              <a:gd name="connsiteX5759" fmla="*/ 1023243 w 4999285"/>
              <a:gd name="connsiteY5759" fmla="*/ 136471 h 1624990"/>
              <a:gd name="connsiteX5760" fmla="*/ 1024682 w 4999285"/>
              <a:gd name="connsiteY5760" fmla="*/ 142227 h 1624990"/>
              <a:gd name="connsiteX5761" fmla="*/ 997843 w 4999285"/>
              <a:gd name="connsiteY5761" fmla="*/ 139646 h 1624990"/>
              <a:gd name="connsiteX5762" fmla="*/ 937518 w 4999285"/>
              <a:gd name="connsiteY5762" fmla="*/ 145996 h 1624990"/>
              <a:gd name="connsiteX5763" fmla="*/ 916692 w 4999285"/>
              <a:gd name="connsiteY5763" fmla="*/ 150990 h 1624990"/>
              <a:gd name="connsiteX5764" fmla="*/ 907858 w 4999285"/>
              <a:gd name="connsiteY5764" fmla="*/ 153460 h 1624990"/>
              <a:gd name="connsiteX5765" fmla="*/ 906957 w 4999285"/>
              <a:gd name="connsiteY5765" fmla="*/ 153117 h 1624990"/>
              <a:gd name="connsiteX5766" fmla="*/ 985143 w 4999285"/>
              <a:gd name="connsiteY5766" fmla="*/ 130121 h 1624990"/>
              <a:gd name="connsiteX5767" fmla="*/ 1026418 w 4999285"/>
              <a:gd name="connsiteY5767" fmla="*/ 120596 h 1624990"/>
              <a:gd name="connsiteX5768" fmla="*/ 1032885 w 4999285"/>
              <a:gd name="connsiteY5768" fmla="*/ 114057 h 1624990"/>
              <a:gd name="connsiteX5769" fmla="*/ 1032825 w 4999285"/>
              <a:gd name="connsiteY5769" fmla="*/ 110896 h 1624990"/>
              <a:gd name="connsiteX5770" fmla="*/ 2486034 w 4999285"/>
              <a:gd name="connsiteY5770" fmla="*/ 110625 h 1624990"/>
              <a:gd name="connsiteX5771" fmla="*/ 2525018 w 4999285"/>
              <a:gd name="connsiteY5771" fmla="*/ 114596 h 1624990"/>
              <a:gd name="connsiteX5772" fmla="*/ 2528226 w 4999285"/>
              <a:gd name="connsiteY5772" fmla="*/ 114560 h 1624990"/>
              <a:gd name="connsiteX5773" fmla="*/ 2528193 w 4999285"/>
              <a:gd name="connsiteY5773" fmla="*/ 114596 h 1624990"/>
              <a:gd name="connsiteX5774" fmla="*/ 2490093 w 4999285"/>
              <a:gd name="connsiteY5774" fmla="*/ 139996 h 1624990"/>
              <a:gd name="connsiteX5775" fmla="*/ 2477393 w 4999285"/>
              <a:gd name="connsiteY5775" fmla="*/ 136821 h 1624990"/>
              <a:gd name="connsiteX5776" fmla="*/ 2464693 w 4999285"/>
              <a:gd name="connsiteY5776" fmla="*/ 130471 h 1624990"/>
              <a:gd name="connsiteX5777" fmla="*/ 2451993 w 4999285"/>
              <a:gd name="connsiteY5777" fmla="*/ 139996 h 1624990"/>
              <a:gd name="connsiteX5778" fmla="*/ 2442468 w 4999285"/>
              <a:gd name="connsiteY5778" fmla="*/ 133646 h 1624990"/>
              <a:gd name="connsiteX5779" fmla="*/ 2435219 w 4999285"/>
              <a:gd name="connsiteY5779" fmla="*/ 124047 h 1624990"/>
              <a:gd name="connsiteX5780" fmla="*/ 2433329 w 4999285"/>
              <a:gd name="connsiteY5780" fmla="*/ 122672 h 1624990"/>
              <a:gd name="connsiteX5781" fmla="*/ 117082 w 4999285"/>
              <a:gd name="connsiteY5781" fmla="*/ 110607 h 1624990"/>
              <a:gd name="connsiteX5782" fmla="*/ 117716 w 4999285"/>
              <a:gd name="connsiteY5782" fmla="*/ 111995 h 1624990"/>
              <a:gd name="connsiteX5783" fmla="*/ 117675 w 4999285"/>
              <a:gd name="connsiteY5783" fmla="*/ 112249 h 1624990"/>
              <a:gd name="connsiteX5784" fmla="*/ 115543 w 4999285"/>
              <a:gd name="connsiteY5784" fmla="*/ 111030 h 1624990"/>
              <a:gd name="connsiteX5785" fmla="*/ 115890 w 4999285"/>
              <a:gd name="connsiteY5785" fmla="*/ 110781 h 1624990"/>
              <a:gd name="connsiteX5786" fmla="*/ 123573 w 4999285"/>
              <a:gd name="connsiteY5786" fmla="*/ 109664 h 1624990"/>
              <a:gd name="connsiteX5787" fmla="*/ 123707 w 4999285"/>
              <a:gd name="connsiteY5787" fmla="*/ 110500 h 1624990"/>
              <a:gd name="connsiteX5788" fmla="*/ 124303 w 4999285"/>
              <a:gd name="connsiteY5788" fmla="*/ 114548 h 1624990"/>
              <a:gd name="connsiteX5789" fmla="*/ 116362 w 4999285"/>
              <a:gd name="connsiteY5789" fmla="*/ 120324 h 1624990"/>
              <a:gd name="connsiteX5790" fmla="*/ 117675 w 4999285"/>
              <a:gd name="connsiteY5790" fmla="*/ 112249 h 1624990"/>
              <a:gd name="connsiteX5791" fmla="*/ 117888 w 4999285"/>
              <a:gd name="connsiteY5791" fmla="*/ 112371 h 1624990"/>
              <a:gd name="connsiteX5792" fmla="*/ 117716 w 4999285"/>
              <a:gd name="connsiteY5792" fmla="*/ 111995 h 1624990"/>
              <a:gd name="connsiteX5793" fmla="*/ 117963 w 4999285"/>
              <a:gd name="connsiteY5793" fmla="*/ 110479 h 1624990"/>
              <a:gd name="connsiteX5794" fmla="*/ 1455090 w 4999285"/>
              <a:gd name="connsiteY5794" fmla="*/ 108883 h 1624990"/>
              <a:gd name="connsiteX5795" fmla="*/ 1439168 w 4999285"/>
              <a:gd name="connsiteY5795" fmla="*/ 114246 h 1624990"/>
              <a:gd name="connsiteX5796" fmla="*/ 1371353 w 4999285"/>
              <a:gd name="connsiteY5796" fmla="*/ 128277 h 1624990"/>
              <a:gd name="connsiteX5797" fmla="*/ 1340743 w 4999285"/>
              <a:gd name="connsiteY5797" fmla="*/ 126946 h 1624990"/>
              <a:gd name="connsiteX5798" fmla="*/ 1343918 w 4999285"/>
              <a:gd name="connsiteY5798" fmla="*/ 120596 h 1624990"/>
              <a:gd name="connsiteX5799" fmla="*/ 1315343 w 4999285"/>
              <a:gd name="connsiteY5799" fmla="*/ 123771 h 1624990"/>
              <a:gd name="connsiteX5800" fmla="*/ 1277243 w 4999285"/>
              <a:gd name="connsiteY5800" fmla="*/ 120596 h 1624990"/>
              <a:gd name="connsiteX5801" fmla="*/ 1275600 w 4999285"/>
              <a:gd name="connsiteY5801" fmla="*/ 111168 h 1624990"/>
              <a:gd name="connsiteX5802" fmla="*/ 1275554 w 4999285"/>
              <a:gd name="connsiteY5802" fmla="*/ 110878 h 1624990"/>
              <a:gd name="connsiteX5803" fmla="*/ 4710009 w 4999285"/>
              <a:gd name="connsiteY5803" fmla="*/ 108731 h 1624990"/>
              <a:gd name="connsiteX5804" fmla="*/ 4709836 w 4999285"/>
              <a:gd name="connsiteY5804" fmla="*/ 111346 h 1624990"/>
              <a:gd name="connsiteX5805" fmla="*/ 4709566 w 4999285"/>
              <a:gd name="connsiteY5805" fmla="*/ 117255 h 1624990"/>
              <a:gd name="connsiteX5806" fmla="*/ 4708146 w 4999285"/>
              <a:gd name="connsiteY5806" fmla="*/ 118675 h 1624990"/>
              <a:gd name="connsiteX5807" fmla="*/ 4708524 w 4999285"/>
              <a:gd name="connsiteY5807" fmla="*/ 116738 h 1624990"/>
              <a:gd name="connsiteX5808" fmla="*/ 4710009 w 4999285"/>
              <a:gd name="connsiteY5808" fmla="*/ 108731 h 1624990"/>
              <a:gd name="connsiteX5809" fmla="*/ 3807718 w 4999285"/>
              <a:gd name="connsiteY5809" fmla="*/ 108596 h 1624990"/>
              <a:gd name="connsiteX5810" fmla="*/ 3809204 w 4999285"/>
              <a:gd name="connsiteY5810" fmla="*/ 117928 h 1624990"/>
              <a:gd name="connsiteX5811" fmla="*/ 3795051 w 4999285"/>
              <a:gd name="connsiteY5811" fmla="*/ 118085 h 1624990"/>
              <a:gd name="connsiteX5812" fmla="*/ 3801302 w 4999285"/>
              <a:gd name="connsiteY5812" fmla="*/ 111213 h 1624990"/>
              <a:gd name="connsiteX5813" fmla="*/ 3807718 w 4999285"/>
              <a:gd name="connsiteY5813" fmla="*/ 108596 h 1624990"/>
              <a:gd name="connsiteX5814" fmla="*/ 2463883 w 4999285"/>
              <a:gd name="connsiteY5814" fmla="*/ 108440 h 1624990"/>
              <a:gd name="connsiteX5815" fmla="*/ 2484794 w 4999285"/>
              <a:gd name="connsiteY5815" fmla="*/ 110501 h 1624990"/>
              <a:gd name="connsiteX5816" fmla="*/ 2430929 w 4999285"/>
              <a:gd name="connsiteY5816" fmla="*/ 120926 h 1624990"/>
              <a:gd name="connsiteX5817" fmla="*/ 2426593 w 4999285"/>
              <a:gd name="connsiteY5817" fmla="*/ 117771 h 1624990"/>
              <a:gd name="connsiteX5818" fmla="*/ 2385318 w 4999285"/>
              <a:gd name="connsiteY5818" fmla="*/ 114596 h 1624990"/>
              <a:gd name="connsiteX5819" fmla="*/ 2359918 w 4999285"/>
              <a:gd name="connsiteY5819" fmla="*/ 124121 h 1624990"/>
              <a:gd name="connsiteX5820" fmla="*/ 2350393 w 4999285"/>
              <a:gd name="connsiteY5820" fmla="*/ 130471 h 1624990"/>
              <a:gd name="connsiteX5821" fmla="*/ 2334518 w 4999285"/>
              <a:gd name="connsiteY5821" fmla="*/ 136821 h 1624990"/>
              <a:gd name="connsiteX5822" fmla="*/ 2332734 w 4999285"/>
              <a:gd name="connsiteY5822" fmla="*/ 136286 h 1624990"/>
              <a:gd name="connsiteX5823" fmla="*/ 2333484 w 4999285"/>
              <a:gd name="connsiteY5823" fmla="*/ 130321 h 1624990"/>
              <a:gd name="connsiteX5824" fmla="*/ 2318008 w 4999285"/>
              <a:gd name="connsiteY5824" fmla="*/ 114085 h 1624990"/>
              <a:gd name="connsiteX5825" fmla="*/ 2362705 w 4999285"/>
              <a:gd name="connsiteY5825" fmla="*/ 113268 h 1624990"/>
              <a:gd name="connsiteX5826" fmla="*/ 2463883 w 4999285"/>
              <a:gd name="connsiteY5826" fmla="*/ 108440 h 1624990"/>
              <a:gd name="connsiteX5827" fmla="*/ 2496443 w 4999285"/>
              <a:gd name="connsiteY5827" fmla="*/ 108246 h 1624990"/>
              <a:gd name="connsiteX5828" fmla="*/ 2486034 w 4999285"/>
              <a:gd name="connsiteY5828" fmla="*/ 110625 h 1624990"/>
              <a:gd name="connsiteX5829" fmla="*/ 2485317 w 4999285"/>
              <a:gd name="connsiteY5829" fmla="*/ 110552 h 1624990"/>
              <a:gd name="connsiteX5830" fmla="*/ 2484794 w 4999285"/>
              <a:gd name="connsiteY5830" fmla="*/ 110501 h 1624990"/>
              <a:gd name="connsiteX5831" fmla="*/ 2245618 w 4999285"/>
              <a:gd name="connsiteY5831" fmla="*/ 108246 h 1624990"/>
              <a:gd name="connsiteX5832" fmla="*/ 2299593 w 4999285"/>
              <a:gd name="connsiteY5832" fmla="*/ 111421 h 1624990"/>
              <a:gd name="connsiteX5833" fmla="*/ 2299650 w 4999285"/>
              <a:gd name="connsiteY5833" fmla="*/ 114421 h 1624990"/>
              <a:gd name="connsiteX5834" fmla="*/ 2290068 w 4999285"/>
              <a:gd name="connsiteY5834" fmla="*/ 114596 h 1624990"/>
              <a:gd name="connsiteX5835" fmla="*/ 2199128 w 4999285"/>
              <a:gd name="connsiteY5835" fmla="*/ 111998 h 1624990"/>
              <a:gd name="connsiteX5836" fmla="*/ 1048643 w 4999285"/>
              <a:gd name="connsiteY5836" fmla="*/ 107896 h 1624990"/>
              <a:gd name="connsiteX5837" fmla="*/ 1051183 w 4999285"/>
              <a:gd name="connsiteY5837" fmla="*/ 110560 h 1624990"/>
              <a:gd name="connsiteX5838" fmla="*/ 1045389 w 4999285"/>
              <a:gd name="connsiteY5838" fmla="*/ 110666 h 1624990"/>
              <a:gd name="connsiteX5839" fmla="*/ 1045319 w 4999285"/>
              <a:gd name="connsiteY5839" fmla="*/ 109094 h 1624990"/>
              <a:gd name="connsiteX5840" fmla="*/ 1048643 w 4999285"/>
              <a:gd name="connsiteY5840" fmla="*/ 107896 h 1624990"/>
              <a:gd name="connsiteX5841" fmla="*/ 1668975 w 4999285"/>
              <a:gd name="connsiteY5841" fmla="*/ 107413 h 1624990"/>
              <a:gd name="connsiteX5842" fmla="*/ 1649150 w 4999285"/>
              <a:gd name="connsiteY5842" fmla="*/ 115343 h 1624990"/>
              <a:gd name="connsiteX5843" fmla="*/ 1658243 w 4999285"/>
              <a:gd name="connsiteY5843" fmla="*/ 120946 h 1624990"/>
              <a:gd name="connsiteX5844" fmla="*/ 1670663 w 4999285"/>
              <a:gd name="connsiteY5844" fmla="*/ 124495 h 1624990"/>
              <a:gd name="connsiteX5845" fmla="*/ 1670943 w 4999285"/>
              <a:gd name="connsiteY5845" fmla="*/ 120596 h 1624990"/>
              <a:gd name="connsiteX5846" fmla="*/ 1674587 w 4999285"/>
              <a:gd name="connsiteY5846" fmla="*/ 119685 h 1624990"/>
              <a:gd name="connsiteX5847" fmla="*/ 1673406 w 4999285"/>
              <a:gd name="connsiteY5847" fmla="*/ 116017 h 1624990"/>
              <a:gd name="connsiteX5848" fmla="*/ 1219209 w 4999285"/>
              <a:gd name="connsiteY5848" fmla="*/ 107100 h 1624990"/>
              <a:gd name="connsiteX5849" fmla="*/ 1258193 w 4999285"/>
              <a:gd name="connsiteY5849" fmla="*/ 111071 h 1624990"/>
              <a:gd name="connsiteX5850" fmla="*/ 1261401 w 4999285"/>
              <a:gd name="connsiteY5850" fmla="*/ 111035 h 1624990"/>
              <a:gd name="connsiteX5851" fmla="*/ 1261368 w 4999285"/>
              <a:gd name="connsiteY5851" fmla="*/ 111071 h 1624990"/>
              <a:gd name="connsiteX5852" fmla="*/ 1223268 w 4999285"/>
              <a:gd name="connsiteY5852" fmla="*/ 136471 h 1624990"/>
              <a:gd name="connsiteX5853" fmla="*/ 1210568 w 4999285"/>
              <a:gd name="connsiteY5853" fmla="*/ 133296 h 1624990"/>
              <a:gd name="connsiteX5854" fmla="*/ 1197868 w 4999285"/>
              <a:gd name="connsiteY5854" fmla="*/ 126946 h 1624990"/>
              <a:gd name="connsiteX5855" fmla="*/ 1185168 w 4999285"/>
              <a:gd name="connsiteY5855" fmla="*/ 136471 h 1624990"/>
              <a:gd name="connsiteX5856" fmla="*/ 1175643 w 4999285"/>
              <a:gd name="connsiteY5856" fmla="*/ 130121 h 1624990"/>
              <a:gd name="connsiteX5857" fmla="*/ 1168394 w 4999285"/>
              <a:gd name="connsiteY5857" fmla="*/ 120522 h 1624990"/>
              <a:gd name="connsiteX5858" fmla="*/ 1166504 w 4999285"/>
              <a:gd name="connsiteY5858" fmla="*/ 119147 h 1624990"/>
              <a:gd name="connsiteX5859" fmla="*/ 92174 w 4999285"/>
              <a:gd name="connsiteY5859" fmla="*/ 106309 h 1624990"/>
              <a:gd name="connsiteX5860" fmla="*/ 109999 w 4999285"/>
              <a:gd name="connsiteY5860" fmla="*/ 107860 h 1624990"/>
              <a:gd name="connsiteX5861" fmla="*/ 115543 w 4999285"/>
              <a:gd name="connsiteY5861" fmla="*/ 111030 h 1624990"/>
              <a:gd name="connsiteX5862" fmla="*/ 108843 w 4999285"/>
              <a:gd name="connsiteY5862" fmla="*/ 115834 h 1624990"/>
              <a:gd name="connsiteX5863" fmla="*/ 98265 w 4999285"/>
              <a:gd name="connsiteY5863" fmla="*/ 119868 h 1624990"/>
              <a:gd name="connsiteX5864" fmla="*/ 95799 w 4999285"/>
              <a:gd name="connsiteY5864" fmla="*/ 123056 h 1624990"/>
              <a:gd name="connsiteX5865" fmla="*/ 94556 w 4999285"/>
              <a:gd name="connsiteY5865" fmla="*/ 122977 h 1624990"/>
              <a:gd name="connsiteX5866" fmla="*/ 92573 w 4999285"/>
              <a:gd name="connsiteY5866" fmla="*/ 127225 h 1624990"/>
              <a:gd name="connsiteX5867" fmla="*/ 92174 w 4999285"/>
              <a:gd name="connsiteY5867" fmla="*/ 127740 h 1624990"/>
              <a:gd name="connsiteX5868" fmla="*/ 91660 w 4999285"/>
              <a:gd name="connsiteY5868" fmla="*/ 129181 h 1624990"/>
              <a:gd name="connsiteX5869" fmla="*/ 88620 w 4999285"/>
              <a:gd name="connsiteY5869" fmla="*/ 135691 h 1624990"/>
              <a:gd name="connsiteX5870" fmla="*/ 88810 w 4999285"/>
              <a:gd name="connsiteY5870" fmla="*/ 137159 h 1624990"/>
              <a:gd name="connsiteX5871" fmla="*/ 86213 w 4999285"/>
              <a:gd name="connsiteY5871" fmla="*/ 144431 h 1624990"/>
              <a:gd name="connsiteX5872" fmla="*/ 85031 w 4999285"/>
              <a:gd name="connsiteY5872" fmla="*/ 142027 h 1624990"/>
              <a:gd name="connsiteX5873" fmla="*/ 75866 w 4999285"/>
              <a:gd name="connsiteY5873" fmla="*/ 144319 h 1624990"/>
              <a:gd name="connsiteX5874" fmla="*/ 65981 w 4999285"/>
              <a:gd name="connsiteY5874" fmla="*/ 120596 h 1624990"/>
              <a:gd name="connsiteX5875" fmla="*/ 92174 w 4999285"/>
              <a:gd name="connsiteY5875" fmla="*/ 106309 h 1624990"/>
              <a:gd name="connsiteX5876" fmla="*/ 2540893 w 4999285"/>
              <a:gd name="connsiteY5876" fmla="*/ 105071 h 1624990"/>
              <a:gd name="connsiteX5877" fmla="*/ 2542379 w 4999285"/>
              <a:gd name="connsiteY5877" fmla="*/ 114403 h 1624990"/>
              <a:gd name="connsiteX5878" fmla="*/ 2528226 w 4999285"/>
              <a:gd name="connsiteY5878" fmla="*/ 114560 h 1624990"/>
              <a:gd name="connsiteX5879" fmla="*/ 2534477 w 4999285"/>
              <a:gd name="connsiteY5879" fmla="*/ 107688 h 1624990"/>
              <a:gd name="connsiteX5880" fmla="*/ 2540893 w 4999285"/>
              <a:gd name="connsiteY5880" fmla="*/ 105071 h 1624990"/>
              <a:gd name="connsiteX5881" fmla="*/ 4866835 w 4999285"/>
              <a:gd name="connsiteY5881" fmla="*/ 104862 h 1624990"/>
              <a:gd name="connsiteX5882" fmla="*/ 4868390 w 4999285"/>
              <a:gd name="connsiteY5882" fmla="*/ 105993 h 1624990"/>
              <a:gd name="connsiteX5883" fmla="*/ 4867589 w 4999285"/>
              <a:gd name="connsiteY5883" fmla="*/ 111432 h 1624990"/>
              <a:gd name="connsiteX5884" fmla="*/ 4867196 w 4999285"/>
              <a:gd name="connsiteY5884" fmla="*/ 110516 h 1624990"/>
              <a:gd name="connsiteX5885" fmla="*/ 1229618 w 4999285"/>
              <a:gd name="connsiteY5885" fmla="*/ 104721 h 1624990"/>
              <a:gd name="connsiteX5886" fmla="*/ 1219209 w 4999285"/>
              <a:gd name="connsiteY5886" fmla="*/ 107100 h 1624990"/>
              <a:gd name="connsiteX5887" fmla="*/ 1218492 w 4999285"/>
              <a:gd name="connsiteY5887" fmla="*/ 107027 h 1624990"/>
              <a:gd name="connsiteX5888" fmla="*/ 1217969 w 4999285"/>
              <a:gd name="connsiteY5888" fmla="*/ 106976 h 1624990"/>
              <a:gd name="connsiteX5889" fmla="*/ 978793 w 4999285"/>
              <a:gd name="connsiteY5889" fmla="*/ 104721 h 1624990"/>
              <a:gd name="connsiteX5890" fmla="*/ 1032768 w 4999285"/>
              <a:gd name="connsiteY5890" fmla="*/ 107896 h 1624990"/>
              <a:gd name="connsiteX5891" fmla="*/ 1032825 w 4999285"/>
              <a:gd name="connsiteY5891" fmla="*/ 110896 h 1624990"/>
              <a:gd name="connsiteX5892" fmla="*/ 1023243 w 4999285"/>
              <a:gd name="connsiteY5892" fmla="*/ 111071 h 1624990"/>
              <a:gd name="connsiteX5893" fmla="*/ 932303 w 4999285"/>
              <a:gd name="connsiteY5893" fmla="*/ 108473 h 1624990"/>
              <a:gd name="connsiteX5894" fmla="*/ 366018 w 4999285"/>
              <a:gd name="connsiteY5894" fmla="*/ 104721 h 1624990"/>
              <a:gd name="connsiteX5895" fmla="*/ 391418 w 4999285"/>
              <a:gd name="connsiteY5895" fmla="*/ 117421 h 1624990"/>
              <a:gd name="connsiteX5896" fmla="*/ 409864 w 4999285"/>
              <a:gd name="connsiteY5896" fmla="*/ 122691 h 1624990"/>
              <a:gd name="connsiteX5897" fmla="*/ 411347 w 4999285"/>
              <a:gd name="connsiteY5897" fmla="*/ 127296 h 1624990"/>
              <a:gd name="connsiteX5898" fmla="*/ 413643 w 4999285"/>
              <a:gd name="connsiteY5898" fmla="*/ 135771 h 1624990"/>
              <a:gd name="connsiteX5899" fmla="*/ 409120 w 4999285"/>
              <a:gd name="connsiteY5899" fmla="*/ 136286 h 1624990"/>
              <a:gd name="connsiteX5900" fmla="*/ 357619 w 4999285"/>
              <a:gd name="connsiteY5900" fmla="*/ 141170 h 1624990"/>
              <a:gd name="connsiteX5901" fmla="*/ 348171 w 4999285"/>
              <a:gd name="connsiteY5901" fmla="*/ 141838 h 1624990"/>
              <a:gd name="connsiteX5902" fmla="*/ 344137 w 4999285"/>
              <a:gd name="connsiteY5902" fmla="*/ 141145 h 1624990"/>
              <a:gd name="connsiteX5903" fmla="*/ 323834 w 4999285"/>
              <a:gd name="connsiteY5903" fmla="*/ 140093 h 1624990"/>
              <a:gd name="connsiteX5904" fmla="*/ 321568 w 4999285"/>
              <a:gd name="connsiteY5904" fmla="*/ 133296 h 1624990"/>
              <a:gd name="connsiteX5905" fmla="*/ 340618 w 4999285"/>
              <a:gd name="connsiteY5905" fmla="*/ 126946 h 1624990"/>
              <a:gd name="connsiteX5906" fmla="*/ 286643 w 4999285"/>
              <a:gd name="connsiteY5906" fmla="*/ 123771 h 1624990"/>
              <a:gd name="connsiteX5907" fmla="*/ 331093 w 4999285"/>
              <a:gd name="connsiteY5907" fmla="*/ 117421 h 1624990"/>
              <a:gd name="connsiteX5908" fmla="*/ 366018 w 4999285"/>
              <a:gd name="connsiteY5908" fmla="*/ 104721 h 1624990"/>
              <a:gd name="connsiteX5909" fmla="*/ 1184286 w 4999285"/>
              <a:gd name="connsiteY5909" fmla="*/ 104399 h 1624990"/>
              <a:gd name="connsiteX5910" fmla="*/ 1197058 w 4999285"/>
              <a:gd name="connsiteY5910" fmla="*/ 104915 h 1624990"/>
              <a:gd name="connsiteX5911" fmla="*/ 1217969 w 4999285"/>
              <a:gd name="connsiteY5911" fmla="*/ 106976 h 1624990"/>
              <a:gd name="connsiteX5912" fmla="*/ 1164104 w 4999285"/>
              <a:gd name="connsiteY5912" fmla="*/ 117401 h 1624990"/>
              <a:gd name="connsiteX5913" fmla="*/ 1159768 w 4999285"/>
              <a:gd name="connsiteY5913" fmla="*/ 114246 h 1624990"/>
              <a:gd name="connsiteX5914" fmla="*/ 1118493 w 4999285"/>
              <a:gd name="connsiteY5914" fmla="*/ 111071 h 1624990"/>
              <a:gd name="connsiteX5915" fmla="*/ 1093093 w 4999285"/>
              <a:gd name="connsiteY5915" fmla="*/ 120596 h 1624990"/>
              <a:gd name="connsiteX5916" fmla="*/ 1083568 w 4999285"/>
              <a:gd name="connsiteY5916" fmla="*/ 126946 h 1624990"/>
              <a:gd name="connsiteX5917" fmla="*/ 1067693 w 4999285"/>
              <a:gd name="connsiteY5917" fmla="*/ 133296 h 1624990"/>
              <a:gd name="connsiteX5918" fmla="*/ 1065909 w 4999285"/>
              <a:gd name="connsiteY5918" fmla="*/ 132761 h 1624990"/>
              <a:gd name="connsiteX5919" fmla="*/ 1066659 w 4999285"/>
              <a:gd name="connsiteY5919" fmla="*/ 126796 h 1624990"/>
              <a:gd name="connsiteX5920" fmla="*/ 1051183 w 4999285"/>
              <a:gd name="connsiteY5920" fmla="*/ 110560 h 1624990"/>
              <a:gd name="connsiteX5921" fmla="*/ 1095880 w 4999285"/>
              <a:gd name="connsiteY5921" fmla="*/ 109743 h 1624990"/>
              <a:gd name="connsiteX5922" fmla="*/ 1184286 w 4999285"/>
              <a:gd name="connsiteY5922" fmla="*/ 104399 h 1624990"/>
              <a:gd name="connsiteX5923" fmla="*/ 4228924 w 4999285"/>
              <a:gd name="connsiteY5923" fmla="*/ 104361 h 1624990"/>
              <a:gd name="connsiteX5924" fmla="*/ 4239518 w 4999285"/>
              <a:gd name="connsiteY5924" fmla="*/ 105421 h 1624990"/>
              <a:gd name="connsiteX5925" fmla="*/ 4239094 w 4999285"/>
              <a:gd name="connsiteY5925" fmla="*/ 107964 h 1624990"/>
              <a:gd name="connsiteX5926" fmla="*/ 4246505 w 4999285"/>
              <a:gd name="connsiteY5926" fmla="*/ 110842 h 1624990"/>
              <a:gd name="connsiteX5927" fmla="*/ 4258951 w 4999285"/>
              <a:gd name="connsiteY5927" fmla="*/ 118511 h 1624990"/>
              <a:gd name="connsiteX5928" fmla="*/ 4277397 w 4999285"/>
              <a:gd name="connsiteY5928" fmla="*/ 123781 h 1624990"/>
              <a:gd name="connsiteX5929" fmla="*/ 4278880 w 4999285"/>
              <a:gd name="connsiteY5929" fmla="*/ 128386 h 1624990"/>
              <a:gd name="connsiteX5930" fmla="*/ 4281176 w 4999285"/>
              <a:gd name="connsiteY5930" fmla="*/ 136861 h 1624990"/>
              <a:gd name="connsiteX5931" fmla="*/ 4276653 w 4999285"/>
              <a:gd name="connsiteY5931" fmla="*/ 137377 h 1624990"/>
              <a:gd name="connsiteX5932" fmla="*/ 4267201 w 4999285"/>
              <a:gd name="connsiteY5932" fmla="*/ 138483 h 1624990"/>
              <a:gd name="connsiteX5933" fmla="*/ 4268093 w 4999285"/>
              <a:gd name="connsiteY5933" fmla="*/ 140346 h 1624990"/>
              <a:gd name="connsiteX5934" fmla="*/ 4264351 w 4999285"/>
              <a:gd name="connsiteY5934" fmla="*/ 138817 h 1624990"/>
              <a:gd name="connsiteX5935" fmla="*/ 4255138 w 4999285"/>
              <a:gd name="connsiteY5935" fmla="*/ 139896 h 1624990"/>
              <a:gd name="connsiteX5936" fmla="*/ 4254738 w 4999285"/>
              <a:gd name="connsiteY5936" fmla="*/ 139930 h 1624990"/>
              <a:gd name="connsiteX5937" fmla="*/ 4252219 w 4999285"/>
              <a:gd name="connsiteY5937" fmla="*/ 143466 h 1624990"/>
              <a:gd name="connsiteX5938" fmla="*/ 4229993 w 4999285"/>
              <a:gd name="connsiteY5938" fmla="*/ 149871 h 1624990"/>
              <a:gd name="connsiteX5939" fmla="*/ 4228501 w 4999285"/>
              <a:gd name="connsiteY5939" fmla="*/ 147736 h 1624990"/>
              <a:gd name="connsiteX5940" fmla="*/ 4227702 w 4999285"/>
              <a:gd name="connsiteY5940" fmla="*/ 147782 h 1624990"/>
              <a:gd name="connsiteX5941" fmla="*/ 4192276 w 4999285"/>
              <a:gd name="connsiteY5941" fmla="*/ 143911 h 1624990"/>
              <a:gd name="connsiteX5942" fmla="*/ 4191766 w 4999285"/>
              <a:gd name="connsiteY5942" fmla="*/ 142379 h 1624990"/>
              <a:gd name="connsiteX5943" fmla="*/ 4201801 w 4999285"/>
              <a:gd name="connsiteY5943" fmla="*/ 143911 h 1624990"/>
              <a:gd name="connsiteX5944" fmla="*/ 4215706 w 4999285"/>
              <a:gd name="connsiteY5944" fmla="*/ 142929 h 1624990"/>
              <a:gd name="connsiteX5945" fmla="*/ 4226427 w 4999285"/>
              <a:gd name="connsiteY5945" fmla="*/ 144771 h 1624990"/>
              <a:gd name="connsiteX5946" fmla="*/ 4224695 w 4999285"/>
              <a:gd name="connsiteY5946" fmla="*/ 142294 h 1624990"/>
              <a:gd name="connsiteX5947" fmla="*/ 4215706 w 4999285"/>
              <a:gd name="connsiteY5947" fmla="*/ 142929 h 1624990"/>
              <a:gd name="connsiteX5948" fmla="*/ 4211670 w 4999285"/>
              <a:gd name="connsiteY5948" fmla="*/ 142235 h 1624990"/>
              <a:gd name="connsiteX5949" fmla="*/ 4191367 w 4999285"/>
              <a:gd name="connsiteY5949" fmla="*/ 141183 h 1624990"/>
              <a:gd name="connsiteX5950" fmla="*/ 4189101 w 4999285"/>
              <a:gd name="connsiteY5950" fmla="*/ 134386 h 1624990"/>
              <a:gd name="connsiteX5951" fmla="*/ 4202823 w 4999285"/>
              <a:gd name="connsiteY5951" fmla="*/ 130096 h 1624990"/>
              <a:gd name="connsiteX5952" fmla="*/ 4204463 w 4999285"/>
              <a:gd name="connsiteY5952" fmla="*/ 129462 h 1624990"/>
              <a:gd name="connsiteX5953" fmla="*/ 4204593 w 4999285"/>
              <a:gd name="connsiteY5953" fmla="*/ 127646 h 1624990"/>
              <a:gd name="connsiteX5954" fmla="*/ 4204606 w 4999285"/>
              <a:gd name="connsiteY5954" fmla="*/ 127643 h 1624990"/>
              <a:gd name="connsiteX5955" fmla="*/ 4181390 w 4999285"/>
              <a:gd name="connsiteY5955" fmla="*/ 125067 h 1624990"/>
              <a:gd name="connsiteX5956" fmla="*/ 4176214 w 4999285"/>
              <a:gd name="connsiteY5956" fmla="*/ 125028 h 1624990"/>
              <a:gd name="connsiteX5957" fmla="*/ 4169668 w 4999285"/>
              <a:gd name="connsiteY5957" fmla="*/ 127646 h 1624990"/>
              <a:gd name="connsiteX5958" fmla="*/ 4163147 w 4999285"/>
              <a:gd name="connsiteY5958" fmla="*/ 124929 h 1624990"/>
              <a:gd name="connsiteX5959" fmla="*/ 4154176 w 4999285"/>
              <a:gd name="connsiteY5959" fmla="*/ 124861 h 1624990"/>
              <a:gd name="connsiteX5960" fmla="*/ 4160735 w 4999285"/>
              <a:gd name="connsiteY5960" fmla="*/ 123924 h 1624990"/>
              <a:gd name="connsiteX5961" fmla="*/ 4131568 w 4999285"/>
              <a:gd name="connsiteY5961" fmla="*/ 111771 h 1624990"/>
              <a:gd name="connsiteX5962" fmla="*/ 4128393 w 4999285"/>
              <a:gd name="connsiteY5962" fmla="*/ 108596 h 1624990"/>
              <a:gd name="connsiteX5963" fmla="*/ 4166493 w 4999285"/>
              <a:gd name="connsiteY5963" fmla="*/ 105421 h 1624990"/>
              <a:gd name="connsiteX5964" fmla="*/ 4182368 w 4999285"/>
              <a:gd name="connsiteY5964" fmla="*/ 108596 h 1624990"/>
              <a:gd name="connsiteX5965" fmla="*/ 4208278 w 4999285"/>
              <a:gd name="connsiteY5965" fmla="*/ 110028 h 1624990"/>
              <a:gd name="connsiteX5966" fmla="*/ 4211917 w 4999285"/>
              <a:gd name="connsiteY5966" fmla="*/ 110747 h 1624990"/>
              <a:gd name="connsiteX5967" fmla="*/ 4189106 w 4999285"/>
              <a:gd name="connsiteY5967" fmla="*/ 119871 h 1624990"/>
              <a:gd name="connsiteX5968" fmla="*/ 4198626 w 4999285"/>
              <a:gd name="connsiteY5968" fmla="*/ 118511 h 1624990"/>
              <a:gd name="connsiteX5969" fmla="*/ 4215212 w 4999285"/>
              <a:gd name="connsiteY5969" fmla="*/ 111398 h 1624990"/>
              <a:gd name="connsiteX5970" fmla="*/ 4211917 w 4999285"/>
              <a:gd name="connsiteY5970" fmla="*/ 110747 h 1624990"/>
              <a:gd name="connsiteX5971" fmla="*/ 4217293 w 4999285"/>
              <a:gd name="connsiteY5971" fmla="*/ 108596 h 1624990"/>
              <a:gd name="connsiteX5972" fmla="*/ 4228924 w 4999285"/>
              <a:gd name="connsiteY5972" fmla="*/ 104361 h 1624990"/>
              <a:gd name="connsiteX5973" fmla="*/ 285056 w 4999285"/>
              <a:gd name="connsiteY5973" fmla="*/ 103927 h 1624990"/>
              <a:gd name="connsiteX5974" fmla="*/ 282674 w 4999285"/>
              <a:gd name="connsiteY5974" fmla="*/ 113452 h 1624990"/>
              <a:gd name="connsiteX5975" fmla="*/ 255849 w 4999285"/>
              <a:gd name="connsiteY5975" fmla="*/ 142144 h 1624990"/>
              <a:gd name="connsiteX5976" fmla="*/ 267149 w 4999285"/>
              <a:gd name="connsiteY5976" fmla="*/ 135074 h 1624990"/>
              <a:gd name="connsiteX5977" fmla="*/ 263624 w 4999285"/>
              <a:gd name="connsiteY5977" fmla="*/ 149171 h 1624990"/>
              <a:gd name="connsiteX5978" fmla="*/ 244574 w 4999285"/>
              <a:gd name="connsiteY5978" fmla="*/ 151552 h 1624990"/>
              <a:gd name="connsiteX5979" fmla="*/ 237431 w 4999285"/>
              <a:gd name="connsiteY5979" fmla="*/ 163459 h 1624990"/>
              <a:gd name="connsiteX5980" fmla="*/ 230287 w 4999285"/>
              <a:gd name="connsiteY5980" fmla="*/ 156315 h 1624990"/>
              <a:gd name="connsiteX5981" fmla="*/ 220762 w 4999285"/>
              <a:gd name="connsiteY5981" fmla="*/ 156315 h 1624990"/>
              <a:gd name="connsiteX5982" fmla="*/ 208856 w 4999285"/>
              <a:gd name="connsiteY5982" fmla="*/ 153934 h 1624990"/>
              <a:gd name="connsiteX5983" fmla="*/ 196949 w 4999285"/>
              <a:gd name="connsiteY5983" fmla="*/ 156315 h 1624990"/>
              <a:gd name="connsiteX5984" fmla="*/ 230287 w 4999285"/>
              <a:gd name="connsiteY5984" fmla="*/ 172984 h 1624990"/>
              <a:gd name="connsiteX5985" fmla="*/ 237431 w 4999285"/>
              <a:gd name="connsiteY5985" fmla="*/ 170602 h 1624990"/>
              <a:gd name="connsiteX5986" fmla="*/ 244574 w 4999285"/>
              <a:gd name="connsiteY5986" fmla="*/ 165840 h 1624990"/>
              <a:gd name="connsiteX5987" fmla="*/ 223143 w 4999285"/>
              <a:gd name="connsiteY5987" fmla="*/ 184890 h 1624990"/>
              <a:gd name="connsiteX5988" fmla="*/ 213618 w 4999285"/>
              <a:gd name="connsiteY5988" fmla="*/ 192034 h 1624990"/>
              <a:gd name="connsiteX5989" fmla="*/ 197846 w 4999285"/>
              <a:gd name="connsiteY5989" fmla="*/ 193775 h 1624990"/>
              <a:gd name="connsiteX5990" fmla="*/ 199331 w 4999285"/>
              <a:gd name="connsiteY5990" fmla="*/ 172984 h 1624990"/>
              <a:gd name="connsiteX5991" fmla="*/ 189806 w 4999285"/>
              <a:gd name="connsiteY5991" fmla="*/ 177746 h 1624990"/>
              <a:gd name="connsiteX5992" fmla="*/ 182638 w 4999285"/>
              <a:gd name="connsiteY5992" fmla="*/ 184914 h 1624990"/>
              <a:gd name="connsiteX5993" fmla="*/ 182615 w 4999285"/>
              <a:gd name="connsiteY5993" fmla="*/ 173845 h 1624990"/>
              <a:gd name="connsiteX5994" fmla="*/ 182460 w 4999285"/>
              <a:gd name="connsiteY5994" fmla="*/ 170856 h 1624990"/>
              <a:gd name="connsiteX5995" fmla="*/ 201712 w 4999285"/>
              <a:gd name="connsiteY5995" fmla="*/ 146790 h 1624990"/>
              <a:gd name="connsiteX5996" fmla="*/ 175518 w 4999285"/>
              <a:gd name="connsiteY5996" fmla="*/ 156315 h 1624990"/>
              <a:gd name="connsiteX5997" fmla="*/ 168374 w 4999285"/>
              <a:gd name="connsiteY5997" fmla="*/ 165840 h 1624990"/>
              <a:gd name="connsiteX5998" fmla="*/ 132926 w 4999285"/>
              <a:gd name="connsiteY5998" fmla="*/ 208290 h 1624990"/>
              <a:gd name="connsiteX5999" fmla="*/ 130274 w 4999285"/>
              <a:gd name="connsiteY5999" fmla="*/ 187271 h 1624990"/>
              <a:gd name="connsiteX6000" fmla="*/ 132889 w 4999285"/>
              <a:gd name="connsiteY6000" fmla="*/ 208334 h 1624990"/>
              <a:gd name="connsiteX6001" fmla="*/ 132926 w 4999285"/>
              <a:gd name="connsiteY6001" fmla="*/ 208290 h 1624990"/>
              <a:gd name="connsiteX6002" fmla="*/ 133365 w 4999285"/>
              <a:gd name="connsiteY6002" fmla="*/ 211764 h 1624990"/>
              <a:gd name="connsiteX6003" fmla="*/ 137841 w 4999285"/>
              <a:gd name="connsiteY6003" fmla="*/ 242235 h 1624990"/>
              <a:gd name="connsiteX6004" fmla="*/ 139860 w 4999285"/>
              <a:gd name="connsiteY6004" fmla="*/ 251933 h 1624990"/>
              <a:gd name="connsiteX6005" fmla="*/ 137418 w 4999285"/>
              <a:gd name="connsiteY6005" fmla="*/ 256327 h 1624990"/>
              <a:gd name="connsiteX6006" fmla="*/ 123131 w 4999285"/>
              <a:gd name="connsiteY6006" fmla="*/ 287284 h 1624990"/>
              <a:gd name="connsiteX6007" fmla="*/ 125512 w 4999285"/>
              <a:gd name="connsiteY6007" fmla="*/ 303952 h 1624990"/>
              <a:gd name="connsiteX6008" fmla="*/ 130740 w 4999285"/>
              <a:gd name="connsiteY6008" fmla="*/ 312317 h 1624990"/>
              <a:gd name="connsiteX6009" fmla="*/ 135869 w 4999285"/>
              <a:gd name="connsiteY6009" fmla="*/ 304961 h 1624990"/>
              <a:gd name="connsiteX6010" fmla="*/ 135375 w 4999285"/>
              <a:gd name="connsiteY6010" fmla="*/ 298620 h 1624990"/>
              <a:gd name="connsiteX6011" fmla="*/ 135037 w 4999285"/>
              <a:gd name="connsiteY6011" fmla="*/ 289665 h 1624990"/>
              <a:gd name="connsiteX6012" fmla="*/ 136793 w 4999285"/>
              <a:gd name="connsiteY6012" fmla="*/ 303636 h 1624990"/>
              <a:gd name="connsiteX6013" fmla="*/ 136860 w 4999285"/>
              <a:gd name="connsiteY6013" fmla="*/ 303539 h 1624990"/>
              <a:gd name="connsiteX6014" fmla="*/ 136840 w 4999285"/>
              <a:gd name="connsiteY6014" fmla="*/ 304014 h 1624990"/>
              <a:gd name="connsiteX6015" fmla="*/ 138067 w 4999285"/>
              <a:gd name="connsiteY6015" fmla="*/ 313774 h 1624990"/>
              <a:gd name="connsiteX6016" fmla="*/ 138190 w 4999285"/>
              <a:gd name="connsiteY6016" fmla="*/ 340347 h 1624990"/>
              <a:gd name="connsiteX6017" fmla="*/ 135622 w 4999285"/>
              <a:gd name="connsiteY6017" fmla="*/ 333176 h 1624990"/>
              <a:gd name="connsiteX6018" fmla="*/ 134763 w 4999285"/>
              <a:gd name="connsiteY6018" fmla="*/ 353739 h 1624990"/>
              <a:gd name="connsiteX6019" fmla="*/ 130381 w 4999285"/>
              <a:gd name="connsiteY6019" fmla="*/ 396995 h 1624990"/>
              <a:gd name="connsiteX6020" fmla="*/ 129717 w 4999285"/>
              <a:gd name="connsiteY6020" fmla="*/ 389264 h 1624990"/>
              <a:gd name="connsiteX6021" fmla="*/ 126090 w 4999285"/>
              <a:gd name="connsiteY6021" fmla="*/ 383219 h 1624990"/>
              <a:gd name="connsiteX6022" fmla="*/ 125661 w 4999285"/>
              <a:gd name="connsiteY6022" fmla="*/ 376506 h 1624990"/>
              <a:gd name="connsiteX6023" fmla="*/ 122893 w 4999285"/>
              <a:gd name="connsiteY6023" fmla="*/ 377890 h 1624990"/>
              <a:gd name="connsiteX6024" fmla="*/ 126090 w 4999285"/>
              <a:gd name="connsiteY6024" fmla="*/ 383219 h 1624990"/>
              <a:gd name="connsiteX6025" fmla="*/ 126780 w 4999285"/>
              <a:gd name="connsiteY6025" fmla="*/ 394001 h 1624990"/>
              <a:gd name="connsiteX6026" fmla="*/ 129717 w 4999285"/>
              <a:gd name="connsiteY6026" fmla="*/ 403551 h 1624990"/>
              <a:gd name="connsiteX6027" fmla="*/ 130381 w 4999285"/>
              <a:gd name="connsiteY6027" fmla="*/ 396995 h 1624990"/>
              <a:gd name="connsiteX6028" fmla="*/ 132669 w 4999285"/>
              <a:gd name="connsiteY6028" fmla="*/ 423631 h 1624990"/>
              <a:gd name="connsiteX6029" fmla="*/ 129717 w 4999285"/>
              <a:gd name="connsiteY6029" fmla="*/ 496420 h 1624990"/>
              <a:gd name="connsiteX6030" fmla="*/ 127335 w 4999285"/>
              <a:gd name="connsiteY6030" fmla="*/ 484514 h 1624990"/>
              <a:gd name="connsiteX6031" fmla="*/ 129288 w 4999285"/>
              <a:gd name="connsiteY6031" fmla="*/ 502085 h 1624990"/>
              <a:gd name="connsiteX6032" fmla="*/ 128359 w 4999285"/>
              <a:gd name="connsiteY6032" fmla="*/ 514353 h 1624990"/>
              <a:gd name="connsiteX6033" fmla="*/ 127713 w 4999285"/>
              <a:gd name="connsiteY6033" fmla="*/ 521497 h 1624990"/>
              <a:gd name="connsiteX6034" fmla="*/ 124143 w 4999285"/>
              <a:gd name="connsiteY6034" fmla="*/ 516702 h 1624990"/>
              <a:gd name="connsiteX6035" fmla="*/ 121786 w 4999285"/>
              <a:gd name="connsiteY6035" fmla="*/ 512698 h 1624990"/>
              <a:gd name="connsiteX6036" fmla="*/ 119420 w 4999285"/>
              <a:gd name="connsiteY6036" fmla="*/ 475756 h 1624990"/>
              <a:gd name="connsiteX6037" fmla="*/ 115429 w 4999285"/>
              <a:gd name="connsiteY6037" fmla="*/ 496420 h 1624990"/>
              <a:gd name="connsiteX6038" fmla="*/ 117810 w 4999285"/>
              <a:gd name="connsiteY6038" fmla="*/ 505945 h 1624990"/>
              <a:gd name="connsiteX6039" fmla="*/ 121786 w 4999285"/>
              <a:gd name="connsiteY6039" fmla="*/ 512698 h 1624990"/>
              <a:gd name="connsiteX6040" fmla="*/ 121928 w 4999285"/>
              <a:gd name="connsiteY6040" fmla="*/ 514918 h 1624990"/>
              <a:gd name="connsiteX6041" fmla="*/ 114578 w 4999285"/>
              <a:gd name="connsiteY6041" fmla="*/ 506693 h 1624990"/>
              <a:gd name="connsiteX6042" fmla="*/ 114054 w 4999285"/>
              <a:gd name="connsiteY6042" fmla="*/ 503198 h 1624990"/>
              <a:gd name="connsiteX6043" fmla="*/ 113048 w 4999285"/>
              <a:gd name="connsiteY6043" fmla="*/ 496420 h 1624990"/>
              <a:gd name="connsiteX6044" fmla="*/ 109008 w 4999285"/>
              <a:gd name="connsiteY6044" fmla="*/ 500460 h 1624990"/>
              <a:gd name="connsiteX6045" fmla="*/ 101142 w 4999285"/>
              <a:gd name="connsiteY6045" fmla="*/ 491657 h 1624990"/>
              <a:gd name="connsiteX6046" fmla="*/ 91617 w 4999285"/>
              <a:gd name="connsiteY6046" fmla="*/ 505945 h 1624990"/>
              <a:gd name="connsiteX6047" fmla="*/ 98760 w 4999285"/>
              <a:gd name="connsiteY6047" fmla="*/ 510707 h 1624990"/>
              <a:gd name="connsiteX6048" fmla="*/ 109008 w 4999285"/>
              <a:gd name="connsiteY6048" fmla="*/ 500460 h 1624990"/>
              <a:gd name="connsiteX6049" fmla="*/ 114578 w 4999285"/>
              <a:gd name="connsiteY6049" fmla="*/ 506693 h 1624990"/>
              <a:gd name="connsiteX6050" fmla="*/ 116523 w 4999285"/>
              <a:gd name="connsiteY6050" fmla="*/ 519653 h 1624990"/>
              <a:gd name="connsiteX6051" fmla="*/ 122573 w 4999285"/>
              <a:gd name="connsiteY6051" fmla="*/ 558332 h 1624990"/>
              <a:gd name="connsiteX6052" fmla="*/ 123438 w 4999285"/>
              <a:gd name="connsiteY6052" fmla="*/ 561791 h 1624990"/>
              <a:gd name="connsiteX6053" fmla="*/ 121057 w 4999285"/>
              <a:gd name="connsiteY6053" fmla="*/ 579734 h 1624990"/>
              <a:gd name="connsiteX6054" fmla="*/ 117634 w 4999285"/>
              <a:gd name="connsiteY6054" fmla="*/ 591339 h 1624990"/>
              <a:gd name="connsiteX6055" fmla="*/ 115108 w 4999285"/>
              <a:gd name="connsiteY6055" fmla="*/ 589952 h 1624990"/>
              <a:gd name="connsiteX6056" fmla="*/ 108285 w 4999285"/>
              <a:gd name="connsiteY6056" fmla="*/ 582145 h 1624990"/>
              <a:gd name="connsiteX6057" fmla="*/ 101142 w 4999285"/>
              <a:gd name="connsiteY6057" fmla="*/ 579764 h 1624990"/>
              <a:gd name="connsiteX6058" fmla="*/ 115429 w 4999285"/>
              <a:gd name="connsiteY6058" fmla="*/ 598814 h 1624990"/>
              <a:gd name="connsiteX6059" fmla="*/ 117634 w 4999285"/>
              <a:gd name="connsiteY6059" fmla="*/ 591339 h 1624990"/>
              <a:gd name="connsiteX6060" fmla="*/ 122573 w 4999285"/>
              <a:gd name="connsiteY6060" fmla="*/ 594051 h 1624990"/>
              <a:gd name="connsiteX6061" fmla="*/ 124856 w 4999285"/>
              <a:gd name="connsiteY6061" fmla="*/ 590073 h 1624990"/>
              <a:gd name="connsiteX6062" fmla="*/ 122573 w 4999285"/>
              <a:gd name="connsiteY6062" fmla="*/ 601195 h 1624990"/>
              <a:gd name="connsiteX6063" fmla="*/ 103523 w 4999285"/>
              <a:gd name="connsiteY6063" fmla="*/ 598814 h 1624990"/>
              <a:gd name="connsiteX6064" fmla="*/ 113048 w 4999285"/>
              <a:gd name="connsiteY6064" fmla="*/ 627389 h 1624990"/>
              <a:gd name="connsiteX6065" fmla="*/ 132098 w 4999285"/>
              <a:gd name="connsiteY6065" fmla="*/ 648820 h 1624990"/>
              <a:gd name="connsiteX6066" fmla="*/ 129416 w 4999285"/>
              <a:gd name="connsiteY6066" fmla="*/ 636983 h 1624990"/>
              <a:gd name="connsiteX6067" fmla="*/ 132098 w 4999285"/>
              <a:gd name="connsiteY6067" fmla="*/ 641676 h 1624990"/>
              <a:gd name="connsiteX6068" fmla="*/ 134479 w 4999285"/>
              <a:gd name="connsiteY6068" fmla="*/ 672632 h 1624990"/>
              <a:gd name="connsiteX6069" fmla="*/ 110667 w 4999285"/>
              <a:gd name="connsiteY6069" fmla="*/ 644057 h 1624990"/>
              <a:gd name="connsiteX6070" fmla="*/ 127335 w 4999285"/>
              <a:gd name="connsiteY6070" fmla="*/ 672632 h 1624990"/>
              <a:gd name="connsiteX6071" fmla="*/ 129717 w 4999285"/>
              <a:gd name="connsiteY6071" fmla="*/ 694064 h 1624990"/>
              <a:gd name="connsiteX6072" fmla="*/ 132098 w 4999285"/>
              <a:gd name="connsiteY6072" fmla="*/ 765501 h 1624990"/>
              <a:gd name="connsiteX6073" fmla="*/ 129717 w 4999285"/>
              <a:gd name="connsiteY6073" fmla="*/ 717876 h 1624990"/>
              <a:gd name="connsiteX6074" fmla="*/ 127335 w 4999285"/>
              <a:gd name="connsiteY6074" fmla="*/ 694064 h 1624990"/>
              <a:gd name="connsiteX6075" fmla="*/ 122573 w 4999285"/>
              <a:gd name="connsiteY6075" fmla="*/ 715495 h 1624990"/>
              <a:gd name="connsiteX6076" fmla="*/ 122408 w 4999285"/>
              <a:gd name="connsiteY6076" fmla="*/ 716402 h 1624990"/>
              <a:gd name="connsiteX6077" fmla="*/ 120192 w 4999285"/>
              <a:gd name="connsiteY6077" fmla="*/ 720257 h 1624990"/>
              <a:gd name="connsiteX6078" fmla="*/ 110667 w 4999285"/>
              <a:gd name="connsiteY6078" fmla="*/ 715495 h 1624990"/>
              <a:gd name="connsiteX6079" fmla="*/ 108285 w 4999285"/>
              <a:gd name="connsiteY6079" fmla="*/ 760739 h 1624990"/>
              <a:gd name="connsiteX6080" fmla="*/ 109474 w 4999285"/>
              <a:gd name="connsiteY6080" fmla="*/ 762324 h 1624990"/>
              <a:gd name="connsiteX6081" fmla="*/ 107094 w 4999285"/>
              <a:gd name="connsiteY6081" fmla="*/ 772474 h 1624990"/>
              <a:gd name="connsiteX6082" fmla="*/ 106046 w 4999285"/>
              <a:gd name="connsiteY6082" fmla="*/ 778795 h 1624990"/>
              <a:gd name="connsiteX6083" fmla="*/ 103523 w 4999285"/>
              <a:gd name="connsiteY6083" fmla="*/ 777407 h 1624990"/>
              <a:gd name="connsiteX6084" fmla="*/ 104549 w 4999285"/>
              <a:gd name="connsiteY6084" fmla="*/ 783814 h 1624990"/>
              <a:gd name="connsiteX6085" fmla="*/ 105043 w 4999285"/>
              <a:gd name="connsiteY6085" fmla="*/ 784841 h 1624990"/>
              <a:gd name="connsiteX6086" fmla="*/ 101142 w 4999285"/>
              <a:gd name="connsiteY6086" fmla="*/ 808364 h 1624990"/>
              <a:gd name="connsiteX6087" fmla="*/ 105504 w 4999285"/>
              <a:gd name="connsiteY6087" fmla="*/ 798522 h 1624990"/>
              <a:gd name="connsiteX6088" fmla="*/ 107576 w 4999285"/>
              <a:gd name="connsiteY6088" fmla="*/ 790109 h 1624990"/>
              <a:gd name="connsiteX6089" fmla="*/ 110273 w 4999285"/>
              <a:gd name="connsiteY6089" fmla="*/ 795718 h 1624990"/>
              <a:gd name="connsiteX6090" fmla="*/ 120192 w 4999285"/>
              <a:gd name="connsiteY6090" fmla="*/ 813126 h 1624990"/>
              <a:gd name="connsiteX6091" fmla="*/ 120192 w 4999285"/>
              <a:gd name="connsiteY6091" fmla="*/ 822651 h 1624990"/>
              <a:gd name="connsiteX6092" fmla="*/ 117810 w 4999285"/>
              <a:gd name="connsiteY6092" fmla="*/ 836939 h 1624990"/>
              <a:gd name="connsiteX6093" fmla="*/ 124954 w 4999285"/>
              <a:gd name="connsiteY6093" fmla="*/ 841701 h 1624990"/>
              <a:gd name="connsiteX6094" fmla="*/ 132098 w 4999285"/>
              <a:gd name="connsiteY6094" fmla="*/ 851226 h 1624990"/>
              <a:gd name="connsiteX6095" fmla="*/ 127335 w 4999285"/>
              <a:gd name="connsiteY6095" fmla="*/ 860751 h 1624990"/>
              <a:gd name="connsiteX6096" fmla="*/ 117538 w 4999285"/>
              <a:gd name="connsiteY6096" fmla="*/ 865831 h 1624990"/>
              <a:gd name="connsiteX6097" fmla="*/ 115429 w 4999285"/>
              <a:gd name="connsiteY6097" fmla="*/ 841701 h 1624990"/>
              <a:gd name="connsiteX6098" fmla="*/ 114653 w 4999285"/>
              <a:gd name="connsiteY6098" fmla="*/ 850328 h 1624990"/>
              <a:gd name="connsiteX6099" fmla="*/ 113511 w 4999285"/>
              <a:gd name="connsiteY6099" fmla="*/ 867919 h 1624990"/>
              <a:gd name="connsiteX6100" fmla="*/ 109737 w 4999285"/>
              <a:gd name="connsiteY6100" fmla="*/ 869875 h 1624990"/>
              <a:gd name="connsiteX6101" fmla="*/ 103523 w 4999285"/>
              <a:gd name="connsiteY6101" fmla="*/ 877420 h 1624990"/>
              <a:gd name="connsiteX6102" fmla="*/ 113048 w 4999285"/>
              <a:gd name="connsiteY6102" fmla="*/ 875039 h 1624990"/>
              <a:gd name="connsiteX6103" fmla="*/ 113511 w 4999285"/>
              <a:gd name="connsiteY6103" fmla="*/ 867919 h 1624990"/>
              <a:gd name="connsiteX6104" fmla="*/ 117538 w 4999285"/>
              <a:gd name="connsiteY6104" fmla="*/ 865831 h 1624990"/>
              <a:gd name="connsiteX6105" fmla="*/ 117808 w 4999285"/>
              <a:gd name="connsiteY6105" fmla="*/ 868929 h 1624990"/>
              <a:gd name="connsiteX6106" fmla="*/ 117810 w 4999285"/>
              <a:gd name="connsiteY6106" fmla="*/ 896470 h 1624990"/>
              <a:gd name="connsiteX6107" fmla="*/ 118125 w 4999285"/>
              <a:gd name="connsiteY6107" fmla="*/ 899197 h 1624990"/>
              <a:gd name="connsiteX6108" fmla="*/ 113048 w 4999285"/>
              <a:gd name="connsiteY6108" fmla="*/ 891707 h 1624990"/>
              <a:gd name="connsiteX6109" fmla="*/ 120192 w 4999285"/>
              <a:gd name="connsiteY6109" fmla="*/ 922664 h 1624990"/>
              <a:gd name="connsiteX6110" fmla="*/ 123773 w 4999285"/>
              <a:gd name="connsiteY6110" fmla="*/ 949443 h 1624990"/>
              <a:gd name="connsiteX6111" fmla="*/ 124877 w 4999285"/>
              <a:gd name="connsiteY6111" fmla="*/ 958764 h 1624990"/>
              <a:gd name="connsiteX6112" fmla="*/ 124003 w 4999285"/>
              <a:gd name="connsiteY6112" fmla="*/ 963120 h 1624990"/>
              <a:gd name="connsiteX6113" fmla="*/ 122573 w 4999285"/>
              <a:gd name="connsiteY6113" fmla="*/ 977432 h 1624990"/>
              <a:gd name="connsiteX6114" fmla="*/ 120192 w 4999285"/>
              <a:gd name="connsiteY6114" fmla="*/ 1001245 h 1624990"/>
              <a:gd name="connsiteX6115" fmla="*/ 108285 w 4999285"/>
              <a:gd name="connsiteY6115" fmla="*/ 991720 h 1624990"/>
              <a:gd name="connsiteX6116" fmla="*/ 96379 w 4999285"/>
              <a:gd name="connsiteY6116" fmla="*/ 967907 h 1624990"/>
              <a:gd name="connsiteX6117" fmla="*/ 93998 w 4999285"/>
              <a:gd name="connsiteY6117" fmla="*/ 958382 h 1624990"/>
              <a:gd name="connsiteX6118" fmla="*/ 91617 w 4999285"/>
              <a:gd name="connsiteY6118" fmla="*/ 951239 h 1624990"/>
              <a:gd name="connsiteX6119" fmla="*/ 110667 w 4999285"/>
              <a:gd name="connsiteY6119" fmla="*/ 1036964 h 1624990"/>
              <a:gd name="connsiteX6120" fmla="*/ 116205 w 4999285"/>
              <a:gd name="connsiteY6120" fmla="*/ 1092343 h 1624990"/>
              <a:gd name="connsiteX6121" fmla="*/ 115429 w 4999285"/>
              <a:gd name="connsiteY6121" fmla="*/ 1115545 h 1624990"/>
              <a:gd name="connsiteX6122" fmla="*/ 119211 w 4999285"/>
              <a:gd name="connsiteY6122" fmla="*/ 1160929 h 1624990"/>
              <a:gd name="connsiteX6123" fmla="*/ 114189 w 4999285"/>
              <a:gd name="connsiteY6123" fmla="*/ 1186043 h 1624990"/>
              <a:gd name="connsiteX6124" fmla="*/ 112635 w 4999285"/>
              <a:gd name="connsiteY6124" fmla="*/ 1180871 h 1624990"/>
              <a:gd name="connsiteX6125" fmla="*/ 84473 w 4999285"/>
              <a:gd name="connsiteY6125" fmla="*/ 1103639 h 1624990"/>
              <a:gd name="connsiteX6126" fmla="*/ 110667 w 4999285"/>
              <a:gd name="connsiteY6126" fmla="*/ 1210795 h 1624990"/>
              <a:gd name="connsiteX6127" fmla="*/ 113048 w 4999285"/>
              <a:gd name="connsiteY6127" fmla="*/ 1191745 h 1624990"/>
              <a:gd name="connsiteX6128" fmla="*/ 114189 w 4999285"/>
              <a:gd name="connsiteY6128" fmla="*/ 1186043 h 1624990"/>
              <a:gd name="connsiteX6129" fmla="*/ 116313 w 4999285"/>
              <a:gd name="connsiteY6129" fmla="*/ 1193118 h 1624990"/>
              <a:gd name="connsiteX6130" fmla="*/ 112155 w 4999285"/>
              <a:gd name="connsiteY6130" fmla="*/ 1216199 h 1624990"/>
              <a:gd name="connsiteX6131" fmla="*/ 108924 w 4999285"/>
              <a:gd name="connsiteY6131" fmla="*/ 1240787 h 1624990"/>
              <a:gd name="connsiteX6132" fmla="*/ 107137 w 4999285"/>
              <a:gd name="connsiteY6132" fmla="*/ 1261079 h 1624990"/>
              <a:gd name="connsiteX6133" fmla="*/ 110144 w 4999285"/>
              <a:gd name="connsiteY6133" fmla="*/ 1261946 h 1624990"/>
              <a:gd name="connsiteX6134" fmla="*/ 110667 w 4999285"/>
              <a:gd name="connsiteY6134" fmla="*/ 1251276 h 1624990"/>
              <a:gd name="connsiteX6135" fmla="*/ 115427 w 4999285"/>
              <a:gd name="connsiteY6135" fmla="*/ 1249818 h 1624990"/>
              <a:gd name="connsiteX6136" fmla="*/ 121711 w 4999285"/>
              <a:gd name="connsiteY6136" fmla="*/ 1257587 h 1624990"/>
              <a:gd name="connsiteX6137" fmla="*/ 122873 w 4999285"/>
              <a:gd name="connsiteY6137" fmla="*/ 1259685 h 1624990"/>
              <a:gd name="connsiteX6138" fmla="*/ 123396 w 4999285"/>
              <a:gd name="connsiteY6138" fmla="*/ 1274330 h 1624990"/>
              <a:gd name="connsiteX6139" fmla="*/ 124646 w 4999285"/>
              <a:gd name="connsiteY6139" fmla="*/ 1273913 h 1624990"/>
              <a:gd name="connsiteX6140" fmla="*/ 138933 w 4999285"/>
              <a:gd name="connsiteY6140" fmla="*/ 1281057 h 1624990"/>
              <a:gd name="connsiteX6141" fmla="*/ 136552 w 4999285"/>
              <a:gd name="connsiteY6141" fmla="*/ 1290582 h 1624990"/>
              <a:gd name="connsiteX6142" fmla="*/ 127027 w 4999285"/>
              <a:gd name="connsiteY6142" fmla="*/ 1316776 h 1624990"/>
              <a:gd name="connsiteX6143" fmla="*/ 138933 w 4999285"/>
              <a:gd name="connsiteY6143" fmla="*/ 1295345 h 1624990"/>
              <a:gd name="connsiteX6144" fmla="*/ 136552 w 4999285"/>
              <a:gd name="connsiteY6144" fmla="*/ 1307251 h 1624990"/>
              <a:gd name="connsiteX6145" fmla="*/ 141314 w 4999285"/>
              <a:gd name="connsiteY6145" fmla="*/ 1338207 h 1624990"/>
              <a:gd name="connsiteX6146" fmla="*/ 146077 w 4999285"/>
              <a:gd name="connsiteY6146" fmla="*/ 1366782 h 1624990"/>
              <a:gd name="connsiteX6147" fmla="*/ 147543 w 4999285"/>
              <a:gd name="connsiteY6147" fmla="*/ 1343332 h 1624990"/>
              <a:gd name="connsiteX6148" fmla="*/ 148256 w 4999285"/>
              <a:gd name="connsiteY6148" fmla="*/ 1333768 h 1624990"/>
              <a:gd name="connsiteX6149" fmla="*/ 148458 w 4999285"/>
              <a:gd name="connsiteY6149" fmla="*/ 1333445 h 1624990"/>
              <a:gd name="connsiteX6150" fmla="*/ 148458 w 4999285"/>
              <a:gd name="connsiteY6150" fmla="*/ 1331063 h 1624990"/>
              <a:gd name="connsiteX6151" fmla="*/ 148256 w 4999285"/>
              <a:gd name="connsiteY6151" fmla="*/ 1333768 h 1624990"/>
              <a:gd name="connsiteX6152" fmla="*/ 136552 w 4999285"/>
              <a:gd name="connsiteY6152" fmla="*/ 1352495 h 1624990"/>
              <a:gd name="connsiteX6153" fmla="*/ 134171 w 4999285"/>
              <a:gd name="connsiteY6153" fmla="*/ 1369163 h 1624990"/>
              <a:gd name="connsiteX6154" fmla="*/ 148458 w 4999285"/>
              <a:gd name="connsiteY6154" fmla="*/ 1400120 h 1624990"/>
              <a:gd name="connsiteX6155" fmla="*/ 150900 w 4999285"/>
              <a:gd name="connsiteY6155" fmla="*/ 1404515 h 1624990"/>
              <a:gd name="connsiteX6156" fmla="*/ 148881 w 4999285"/>
              <a:gd name="connsiteY6156" fmla="*/ 1414212 h 1624990"/>
              <a:gd name="connsiteX6157" fmla="*/ 144405 w 4999285"/>
              <a:gd name="connsiteY6157" fmla="*/ 1444683 h 1624990"/>
              <a:gd name="connsiteX6158" fmla="*/ 143966 w 4999285"/>
              <a:gd name="connsiteY6158" fmla="*/ 1448157 h 1624990"/>
              <a:gd name="connsiteX6159" fmla="*/ 143929 w 4999285"/>
              <a:gd name="connsiteY6159" fmla="*/ 1448113 h 1624990"/>
              <a:gd name="connsiteX6160" fmla="*/ 141314 w 4999285"/>
              <a:gd name="connsiteY6160" fmla="*/ 1469176 h 1624990"/>
              <a:gd name="connsiteX6161" fmla="*/ 143966 w 4999285"/>
              <a:gd name="connsiteY6161" fmla="*/ 1448157 h 1624990"/>
              <a:gd name="connsiteX6162" fmla="*/ 179414 w 4999285"/>
              <a:gd name="connsiteY6162" fmla="*/ 1490607 h 1624990"/>
              <a:gd name="connsiteX6163" fmla="*/ 186558 w 4999285"/>
              <a:gd name="connsiteY6163" fmla="*/ 1500132 h 1624990"/>
              <a:gd name="connsiteX6164" fmla="*/ 212752 w 4999285"/>
              <a:gd name="connsiteY6164" fmla="*/ 1509657 h 1624990"/>
              <a:gd name="connsiteX6165" fmla="*/ 193500 w 4999285"/>
              <a:gd name="connsiteY6165" fmla="*/ 1485591 h 1624990"/>
              <a:gd name="connsiteX6166" fmla="*/ 193655 w 4999285"/>
              <a:gd name="connsiteY6166" fmla="*/ 1482602 h 1624990"/>
              <a:gd name="connsiteX6167" fmla="*/ 193678 w 4999285"/>
              <a:gd name="connsiteY6167" fmla="*/ 1471533 h 1624990"/>
              <a:gd name="connsiteX6168" fmla="*/ 200846 w 4999285"/>
              <a:gd name="connsiteY6168" fmla="*/ 1478701 h 1624990"/>
              <a:gd name="connsiteX6169" fmla="*/ 210371 w 4999285"/>
              <a:gd name="connsiteY6169" fmla="*/ 1483463 h 1624990"/>
              <a:gd name="connsiteX6170" fmla="*/ 208886 w 4999285"/>
              <a:gd name="connsiteY6170" fmla="*/ 1462672 h 1624990"/>
              <a:gd name="connsiteX6171" fmla="*/ 224658 w 4999285"/>
              <a:gd name="connsiteY6171" fmla="*/ 1464413 h 1624990"/>
              <a:gd name="connsiteX6172" fmla="*/ 234183 w 4999285"/>
              <a:gd name="connsiteY6172" fmla="*/ 1471557 h 1624990"/>
              <a:gd name="connsiteX6173" fmla="*/ 255614 w 4999285"/>
              <a:gd name="connsiteY6173" fmla="*/ 1490607 h 1624990"/>
              <a:gd name="connsiteX6174" fmla="*/ 248471 w 4999285"/>
              <a:gd name="connsiteY6174" fmla="*/ 1485845 h 1624990"/>
              <a:gd name="connsiteX6175" fmla="*/ 241327 w 4999285"/>
              <a:gd name="connsiteY6175" fmla="*/ 1483463 h 1624990"/>
              <a:gd name="connsiteX6176" fmla="*/ 207989 w 4999285"/>
              <a:gd name="connsiteY6176" fmla="*/ 1500132 h 1624990"/>
              <a:gd name="connsiteX6177" fmla="*/ 219896 w 4999285"/>
              <a:gd name="connsiteY6177" fmla="*/ 1502513 h 1624990"/>
              <a:gd name="connsiteX6178" fmla="*/ 231802 w 4999285"/>
              <a:gd name="connsiteY6178" fmla="*/ 1500132 h 1624990"/>
              <a:gd name="connsiteX6179" fmla="*/ 241327 w 4999285"/>
              <a:gd name="connsiteY6179" fmla="*/ 1500132 h 1624990"/>
              <a:gd name="connsiteX6180" fmla="*/ 248471 w 4999285"/>
              <a:gd name="connsiteY6180" fmla="*/ 1492988 h 1624990"/>
              <a:gd name="connsiteX6181" fmla="*/ 255614 w 4999285"/>
              <a:gd name="connsiteY6181" fmla="*/ 1504895 h 1624990"/>
              <a:gd name="connsiteX6182" fmla="*/ 274664 w 4999285"/>
              <a:gd name="connsiteY6182" fmla="*/ 1507276 h 1624990"/>
              <a:gd name="connsiteX6183" fmla="*/ 278189 w 4999285"/>
              <a:gd name="connsiteY6183" fmla="*/ 1521373 h 1624990"/>
              <a:gd name="connsiteX6184" fmla="*/ 266889 w 4999285"/>
              <a:gd name="connsiteY6184" fmla="*/ 1514303 h 1624990"/>
              <a:gd name="connsiteX6185" fmla="*/ 293714 w 4999285"/>
              <a:gd name="connsiteY6185" fmla="*/ 1542995 h 1624990"/>
              <a:gd name="connsiteX6186" fmla="*/ 296096 w 4999285"/>
              <a:gd name="connsiteY6186" fmla="*/ 1552520 h 1624990"/>
              <a:gd name="connsiteX6187" fmla="*/ 212752 w 4999285"/>
              <a:gd name="connsiteY6187" fmla="*/ 1531088 h 1624990"/>
              <a:gd name="connsiteX6188" fmla="*/ 165127 w 4999285"/>
              <a:gd name="connsiteY6188" fmla="*/ 1509657 h 1624990"/>
              <a:gd name="connsiteX6189" fmla="*/ 100833 w 4999285"/>
              <a:gd name="connsiteY6189" fmla="*/ 1440601 h 1624990"/>
              <a:gd name="connsiteX6190" fmla="*/ 96071 w 4999285"/>
              <a:gd name="connsiteY6190" fmla="*/ 1428695 h 1624990"/>
              <a:gd name="connsiteX6191" fmla="*/ 74639 w 4999285"/>
              <a:gd name="connsiteY6191" fmla="*/ 1421551 h 1624990"/>
              <a:gd name="connsiteX6192" fmla="*/ 70128 w 4999285"/>
              <a:gd name="connsiteY6192" fmla="*/ 1428319 h 1624990"/>
              <a:gd name="connsiteX6193" fmla="*/ 69877 w 4999285"/>
              <a:gd name="connsiteY6193" fmla="*/ 1426313 h 1624990"/>
              <a:gd name="connsiteX6194" fmla="*/ 60352 w 4999285"/>
              <a:gd name="connsiteY6194" fmla="*/ 1447745 h 1624990"/>
              <a:gd name="connsiteX6195" fmla="*/ 62733 w 4999285"/>
              <a:gd name="connsiteY6195" fmla="*/ 1421551 h 1624990"/>
              <a:gd name="connsiteX6196" fmla="*/ 53208 w 4999285"/>
              <a:gd name="connsiteY6196" fmla="*/ 1454888 h 1624990"/>
              <a:gd name="connsiteX6197" fmla="*/ 50827 w 4999285"/>
              <a:gd name="connsiteY6197" fmla="*/ 1435838 h 1624990"/>
              <a:gd name="connsiteX6198" fmla="*/ 55589 w 4999285"/>
              <a:gd name="connsiteY6198" fmla="*/ 1426313 h 1624990"/>
              <a:gd name="connsiteX6199" fmla="*/ 67496 w 4999285"/>
              <a:gd name="connsiteY6199" fmla="*/ 1397738 h 1624990"/>
              <a:gd name="connsiteX6200" fmla="*/ 55589 w 4999285"/>
              <a:gd name="connsiteY6200" fmla="*/ 1392976 h 1624990"/>
              <a:gd name="connsiteX6201" fmla="*/ 46064 w 4999285"/>
              <a:gd name="connsiteY6201" fmla="*/ 1395357 h 1624990"/>
              <a:gd name="connsiteX6202" fmla="*/ 50827 w 4999285"/>
              <a:gd name="connsiteY6202" fmla="*/ 1385832 h 1624990"/>
              <a:gd name="connsiteX6203" fmla="*/ 57971 w 4999285"/>
              <a:gd name="connsiteY6203" fmla="*/ 1352495 h 1624990"/>
              <a:gd name="connsiteX6204" fmla="*/ 60352 w 4999285"/>
              <a:gd name="connsiteY6204" fmla="*/ 1376307 h 1624990"/>
              <a:gd name="connsiteX6205" fmla="*/ 64638 w 4999285"/>
              <a:gd name="connsiteY6205" fmla="*/ 1360592 h 1624990"/>
              <a:gd name="connsiteX6206" fmla="*/ 65114 w 4999285"/>
              <a:gd name="connsiteY6206" fmla="*/ 1366782 h 1624990"/>
              <a:gd name="connsiteX6207" fmla="*/ 67496 w 4999285"/>
              <a:gd name="connsiteY6207" fmla="*/ 1350113 h 1624990"/>
              <a:gd name="connsiteX6208" fmla="*/ 64638 w 4999285"/>
              <a:gd name="connsiteY6208" fmla="*/ 1360592 h 1624990"/>
              <a:gd name="connsiteX6209" fmla="*/ 62733 w 4999285"/>
              <a:gd name="connsiteY6209" fmla="*/ 1335826 h 1624990"/>
              <a:gd name="connsiteX6210" fmla="*/ 61115 w 4999285"/>
              <a:gd name="connsiteY6210" fmla="*/ 1323575 h 1624990"/>
              <a:gd name="connsiteX6211" fmla="*/ 65114 w 4999285"/>
              <a:gd name="connsiteY6211" fmla="*/ 1304870 h 1624990"/>
              <a:gd name="connsiteX6212" fmla="*/ 66593 w 4999285"/>
              <a:gd name="connsiteY6212" fmla="*/ 1298307 h 1624990"/>
              <a:gd name="connsiteX6213" fmla="*/ 50965 w 4999285"/>
              <a:gd name="connsiteY6213" fmla="*/ 1298307 h 1624990"/>
              <a:gd name="connsiteX6214" fmla="*/ 51089 w 4999285"/>
              <a:gd name="connsiteY6214" fmla="*/ 1310810 h 1624990"/>
              <a:gd name="connsiteX6215" fmla="*/ 52592 w 4999285"/>
              <a:gd name="connsiteY6215" fmla="*/ 1323486 h 1624990"/>
              <a:gd name="connsiteX6216" fmla="*/ 52537 w 4999285"/>
              <a:gd name="connsiteY6216" fmla="*/ 1325175 h 1624990"/>
              <a:gd name="connsiteX6217" fmla="*/ 50827 w 4999285"/>
              <a:gd name="connsiteY6217" fmla="*/ 1333445 h 1624990"/>
              <a:gd name="connsiteX6218" fmla="*/ 48446 w 4999285"/>
              <a:gd name="connsiteY6218" fmla="*/ 1307251 h 1624990"/>
              <a:gd name="connsiteX6219" fmla="*/ 50225 w 4999285"/>
              <a:gd name="connsiteY6219" fmla="*/ 1298307 h 1624990"/>
              <a:gd name="connsiteX6220" fmla="*/ 35917 w 4999285"/>
              <a:gd name="connsiteY6220" fmla="*/ 1298307 h 1624990"/>
              <a:gd name="connsiteX6221" fmla="*/ 34467 w 4999285"/>
              <a:gd name="connsiteY6221" fmla="*/ 1289376 h 1624990"/>
              <a:gd name="connsiteX6222" fmla="*/ 32220 w 4999285"/>
              <a:gd name="connsiteY6222" fmla="*/ 1288559 h 1624990"/>
              <a:gd name="connsiteX6223" fmla="*/ 31856 w 4999285"/>
              <a:gd name="connsiteY6223" fmla="*/ 1298307 h 1624990"/>
              <a:gd name="connsiteX6224" fmla="*/ 17673 w 4999285"/>
              <a:gd name="connsiteY6224" fmla="*/ 1298307 h 1624990"/>
              <a:gd name="connsiteX6225" fmla="*/ 14517 w 4999285"/>
              <a:gd name="connsiteY6225" fmla="*/ 1283316 h 1624990"/>
              <a:gd name="connsiteX6226" fmla="*/ 13035 w 4999285"/>
              <a:gd name="connsiteY6226" fmla="*/ 1270326 h 1624990"/>
              <a:gd name="connsiteX6227" fmla="*/ 22560 w 4999285"/>
              <a:gd name="connsiteY6227" fmla="*/ 1246514 h 1624990"/>
              <a:gd name="connsiteX6228" fmla="*/ 26371 w 4999285"/>
              <a:gd name="connsiteY6228" fmla="*/ 1251759 h 1624990"/>
              <a:gd name="connsiteX6229" fmla="*/ 27323 w 4999285"/>
              <a:gd name="connsiteY6229" fmla="*/ 1272707 h 1624990"/>
              <a:gd name="connsiteX6230" fmla="*/ 26884 w 4999285"/>
              <a:gd name="connsiteY6230" fmla="*/ 1252465 h 1624990"/>
              <a:gd name="connsiteX6231" fmla="*/ 26371 w 4999285"/>
              <a:gd name="connsiteY6231" fmla="*/ 1251759 h 1624990"/>
              <a:gd name="connsiteX6232" fmla="*/ 24942 w 4999285"/>
              <a:gd name="connsiteY6232" fmla="*/ 1220320 h 1624990"/>
              <a:gd name="connsiteX6233" fmla="*/ 25688 w 4999285"/>
              <a:gd name="connsiteY6233" fmla="*/ 1196961 h 1624990"/>
              <a:gd name="connsiteX6234" fmla="*/ 25780 w 4999285"/>
              <a:gd name="connsiteY6234" fmla="*/ 1195046 h 1624990"/>
              <a:gd name="connsiteX6235" fmla="*/ 27323 w 4999285"/>
              <a:gd name="connsiteY6235" fmla="*/ 1196507 h 1624990"/>
              <a:gd name="connsiteX6236" fmla="*/ 33871 w 4999285"/>
              <a:gd name="connsiteY6236" fmla="*/ 1199781 h 1624990"/>
              <a:gd name="connsiteX6237" fmla="*/ 34467 w 4999285"/>
              <a:gd name="connsiteY6237" fmla="*/ 1201270 h 1624990"/>
              <a:gd name="connsiteX6238" fmla="*/ 36433 w 4999285"/>
              <a:gd name="connsiteY6238" fmla="*/ 1201063 h 1624990"/>
              <a:gd name="connsiteX6239" fmla="*/ 36848 w 4999285"/>
              <a:gd name="connsiteY6239" fmla="*/ 1201270 h 1624990"/>
              <a:gd name="connsiteX6240" fmla="*/ 37028 w 4999285"/>
              <a:gd name="connsiteY6240" fmla="*/ 1201000 h 1624990"/>
              <a:gd name="connsiteX6241" fmla="*/ 37530 w 4999285"/>
              <a:gd name="connsiteY6241" fmla="*/ 1200947 h 1624990"/>
              <a:gd name="connsiteX6242" fmla="*/ 37436 w 4999285"/>
              <a:gd name="connsiteY6242" fmla="*/ 1200389 h 1624990"/>
              <a:gd name="connsiteX6243" fmla="*/ 41610 w 4999285"/>
              <a:gd name="connsiteY6243" fmla="*/ 1194126 h 1624990"/>
              <a:gd name="connsiteX6244" fmla="*/ 41610 w 4999285"/>
              <a:gd name="connsiteY6244" fmla="*/ 1146501 h 1624990"/>
              <a:gd name="connsiteX6245" fmla="*/ 39874 w 4999285"/>
              <a:gd name="connsiteY6245" fmla="*/ 1084011 h 1624990"/>
              <a:gd name="connsiteX6246" fmla="*/ 41610 w 4999285"/>
              <a:gd name="connsiteY6246" fmla="*/ 1084589 h 1624990"/>
              <a:gd name="connsiteX6247" fmla="*/ 41990 w 4999285"/>
              <a:gd name="connsiteY6247" fmla="*/ 1080520 h 1624990"/>
              <a:gd name="connsiteX6248" fmla="*/ 39649 w 4999285"/>
              <a:gd name="connsiteY6248" fmla="*/ 1075894 h 1624990"/>
              <a:gd name="connsiteX6249" fmla="*/ 39229 w 4999285"/>
              <a:gd name="connsiteY6249" fmla="*/ 1060776 h 1624990"/>
              <a:gd name="connsiteX6250" fmla="*/ 46373 w 4999285"/>
              <a:gd name="connsiteY6250" fmla="*/ 1077445 h 1624990"/>
              <a:gd name="connsiteX6251" fmla="*/ 53517 w 4999285"/>
              <a:gd name="connsiteY6251" fmla="*/ 1089351 h 1624990"/>
              <a:gd name="connsiteX6252" fmla="*/ 43992 w 4999285"/>
              <a:gd name="connsiteY6252" fmla="*/ 1039345 h 1624990"/>
              <a:gd name="connsiteX6253" fmla="*/ 51135 w 4999285"/>
              <a:gd name="connsiteY6253" fmla="*/ 1048870 h 1624990"/>
              <a:gd name="connsiteX6254" fmla="*/ 48754 w 4999285"/>
              <a:gd name="connsiteY6254" fmla="*/ 1041726 h 1624990"/>
              <a:gd name="connsiteX6255" fmla="*/ 39229 w 4999285"/>
              <a:gd name="connsiteY6255" fmla="*/ 1006007 h 1624990"/>
              <a:gd name="connsiteX6256" fmla="*/ 33972 w 4999285"/>
              <a:gd name="connsiteY6256" fmla="*/ 987265 h 1624990"/>
              <a:gd name="connsiteX6257" fmla="*/ 41610 w 4999285"/>
              <a:gd name="connsiteY6257" fmla="*/ 984576 h 1624990"/>
              <a:gd name="connsiteX6258" fmla="*/ 32085 w 4999285"/>
              <a:gd name="connsiteY6258" fmla="*/ 967907 h 1624990"/>
              <a:gd name="connsiteX6259" fmla="*/ 36848 w 4999285"/>
              <a:gd name="connsiteY6259" fmla="*/ 960764 h 1624990"/>
              <a:gd name="connsiteX6260" fmla="*/ 51135 w 4999285"/>
              <a:gd name="connsiteY6260" fmla="*/ 963145 h 1624990"/>
              <a:gd name="connsiteX6261" fmla="*/ 32085 w 4999285"/>
              <a:gd name="connsiteY6261" fmla="*/ 929807 h 1624990"/>
              <a:gd name="connsiteX6262" fmla="*/ 17798 w 4999285"/>
              <a:gd name="connsiteY6262" fmla="*/ 913139 h 1624990"/>
              <a:gd name="connsiteX6263" fmla="*/ 27323 w 4999285"/>
              <a:gd name="connsiteY6263" fmla="*/ 905995 h 1624990"/>
              <a:gd name="connsiteX6264" fmla="*/ 17798 w 4999285"/>
              <a:gd name="connsiteY6264" fmla="*/ 898851 h 1624990"/>
              <a:gd name="connsiteX6265" fmla="*/ 10654 w 4999285"/>
              <a:gd name="connsiteY6265" fmla="*/ 891707 h 1624990"/>
              <a:gd name="connsiteX6266" fmla="*/ 24942 w 4999285"/>
              <a:gd name="connsiteY6266" fmla="*/ 886945 h 1624990"/>
              <a:gd name="connsiteX6267" fmla="*/ 36848 w 4999285"/>
              <a:gd name="connsiteY6267" fmla="*/ 884564 h 1624990"/>
              <a:gd name="connsiteX6268" fmla="*/ 27323 w 4999285"/>
              <a:gd name="connsiteY6268" fmla="*/ 877420 h 1624990"/>
              <a:gd name="connsiteX6269" fmla="*/ 22560 w 4999285"/>
              <a:gd name="connsiteY6269" fmla="*/ 870276 h 1624990"/>
              <a:gd name="connsiteX6270" fmla="*/ 25724 w 4999285"/>
              <a:gd name="connsiteY6270" fmla="*/ 832920 h 1624990"/>
              <a:gd name="connsiteX6271" fmla="*/ 27663 w 4999285"/>
              <a:gd name="connsiteY6271" fmla="*/ 813536 h 1624990"/>
              <a:gd name="connsiteX6272" fmla="*/ 29704 w 4999285"/>
              <a:gd name="connsiteY6272" fmla="*/ 815507 h 1624990"/>
              <a:gd name="connsiteX6273" fmla="*/ 32168 w 4999285"/>
              <a:gd name="connsiteY6273" fmla="*/ 810275 h 1624990"/>
              <a:gd name="connsiteX6274" fmla="*/ 34467 w 4999285"/>
              <a:gd name="connsiteY6274" fmla="*/ 863132 h 1624990"/>
              <a:gd name="connsiteX6275" fmla="*/ 39229 w 4999285"/>
              <a:gd name="connsiteY6275" fmla="*/ 886945 h 1624990"/>
              <a:gd name="connsiteX6276" fmla="*/ 41610 w 4999285"/>
              <a:gd name="connsiteY6276" fmla="*/ 877420 h 1624990"/>
              <a:gd name="connsiteX6277" fmla="*/ 51135 w 4999285"/>
              <a:gd name="connsiteY6277" fmla="*/ 789314 h 1624990"/>
              <a:gd name="connsiteX6278" fmla="*/ 36848 w 4999285"/>
              <a:gd name="connsiteY6278" fmla="*/ 720257 h 1624990"/>
              <a:gd name="connsiteX6279" fmla="*/ 43992 w 4999285"/>
              <a:gd name="connsiteY6279" fmla="*/ 713114 h 1624990"/>
              <a:gd name="connsiteX6280" fmla="*/ 45052 w 4999285"/>
              <a:gd name="connsiteY6280" fmla="*/ 703573 h 1624990"/>
              <a:gd name="connsiteX6281" fmla="*/ 52404 w 4999285"/>
              <a:gd name="connsiteY6281" fmla="*/ 751656 h 1624990"/>
              <a:gd name="connsiteX6282" fmla="*/ 63042 w 4999285"/>
              <a:gd name="connsiteY6282" fmla="*/ 755976 h 1624990"/>
              <a:gd name="connsiteX6283" fmla="*/ 53517 w 4999285"/>
              <a:gd name="connsiteY6283" fmla="*/ 603576 h 1624990"/>
              <a:gd name="connsiteX6284" fmla="*/ 60660 w 4999285"/>
              <a:gd name="connsiteY6284" fmla="*/ 622626 h 1624990"/>
              <a:gd name="connsiteX6285" fmla="*/ 63042 w 4999285"/>
              <a:gd name="connsiteY6285" fmla="*/ 636914 h 1624990"/>
              <a:gd name="connsiteX6286" fmla="*/ 79710 w 4999285"/>
              <a:gd name="connsiteY6286" fmla="*/ 672632 h 1624990"/>
              <a:gd name="connsiteX6287" fmla="*/ 91617 w 4999285"/>
              <a:gd name="connsiteY6287" fmla="*/ 708351 h 1624990"/>
              <a:gd name="connsiteX6288" fmla="*/ 86854 w 4999285"/>
              <a:gd name="connsiteY6288" fmla="*/ 689301 h 1624990"/>
              <a:gd name="connsiteX6289" fmla="*/ 83957 w 4999285"/>
              <a:gd name="connsiteY6289" fmla="*/ 679820 h 1624990"/>
              <a:gd name="connsiteX6290" fmla="*/ 91617 w 4999285"/>
              <a:gd name="connsiteY6290" fmla="*/ 701207 h 1624990"/>
              <a:gd name="connsiteX6291" fmla="*/ 98760 w 4999285"/>
              <a:gd name="connsiteY6291" fmla="*/ 684539 h 1624990"/>
              <a:gd name="connsiteX6292" fmla="*/ 93998 w 4999285"/>
              <a:gd name="connsiteY6292" fmla="*/ 591670 h 1624990"/>
              <a:gd name="connsiteX6293" fmla="*/ 69466 w 4999285"/>
              <a:gd name="connsiteY6293" fmla="*/ 487222 h 1624990"/>
              <a:gd name="connsiteX6294" fmla="*/ 56172 w 4999285"/>
              <a:gd name="connsiteY6294" fmla="*/ 435286 h 1624990"/>
              <a:gd name="connsiteX6295" fmla="*/ 53293 w 4999285"/>
              <a:gd name="connsiteY6295" fmla="*/ 358278 h 1624990"/>
              <a:gd name="connsiteX6296" fmla="*/ 52583 w 4999285"/>
              <a:gd name="connsiteY6296" fmla="*/ 344604 h 1624990"/>
              <a:gd name="connsiteX6297" fmla="*/ 50075 w 4999285"/>
              <a:gd name="connsiteY6297" fmla="*/ 332872 h 1624990"/>
              <a:gd name="connsiteX6298" fmla="*/ 51439 w 4999285"/>
              <a:gd name="connsiteY6298" fmla="*/ 322548 h 1624990"/>
              <a:gd name="connsiteX6299" fmla="*/ 49496 w 4999285"/>
              <a:gd name="connsiteY6299" fmla="*/ 285109 h 1624990"/>
              <a:gd name="connsiteX6300" fmla="*/ 49939 w 4999285"/>
              <a:gd name="connsiteY6300" fmla="*/ 297138 h 1624990"/>
              <a:gd name="connsiteX6301" fmla="*/ 46931 w 4999285"/>
              <a:gd name="connsiteY6301" fmla="*/ 303952 h 1624990"/>
              <a:gd name="connsiteX6302" fmla="*/ 46282 w 4999285"/>
              <a:gd name="connsiteY6302" fmla="*/ 302096 h 1624990"/>
              <a:gd name="connsiteX6303" fmla="*/ 42258 w 4999285"/>
              <a:gd name="connsiteY6303" fmla="*/ 327953 h 1624990"/>
              <a:gd name="connsiteX6304" fmla="*/ 43302 w 4999285"/>
              <a:gd name="connsiteY6304" fmla="*/ 330134 h 1624990"/>
              <a:gd name="connsiteX6305" fmla="*/ 44549 w 4999285"/>
              <a:gd name="connsiteY6305" fmla="*/ 337290 h 1624990"/>
              <a:gd name="connsiteX6306" fmla="*/ 46931 w 4999285"/>
              <a:gd name="connsiteY6306" fmla="*/ 323002 h 1624990"/>
              <a:gd name="connsiteX6307" fmla="*/ 50020 w 4999285"/>
              <a:gd name="connsiteY6307" fmla="*/ 332614 h 1624990"/>
              <a:gd name="connsiteX6308" fmla="*/ 50075 w 4999285"/>
              <a:gd name="connsiteY6308" fmla="*/ 332872 h 1624990"/>
              <a:gd name="connsiteX6309" fmla="*/ 49997 w 4999285"/>
              <a:gd name="connsiteY6309" fmla="*/ 333462 h 1624990"/>
              <a:gd name="connsiteX6310" fmla="*/ 44549 w 4999285"/>
              <a:gd name="connsiteY6310" fmla="*/ 342052 h 1624990"/>
              <a:gd name="connsiteX6311" fmla="*/ 41748 w 4999285"/>
              <a:gd name="connsiteY6311" fmla="*/ 338966 h 1624990"/>
              <a:gd name="connsiteX6312" fmla="*/ 41552 w 4999285"/>
              <a:gd name="connsiteY6312" fmla="*/ 332961 h 1624990"/>
              <a:gd name="connsiteX6313" fmla="*/ 41788 w 4999285"/>
              <a:gd name="connsiteY6313" fmla="*/ 330973 h 1624990"/>
              <a:gd name="connsiteX6314" fmla="*/ 41610 w 4999285"/>
              <a:gd name="connsiteY6314" fmla="*/ 332114 h 1624990"/>
              <a:gd name="connsiteX6315" fmla="*/ 41539 w 4999285"/>
              <a:gd name="connsiteY6315" fmla="*/ 332569 h 1624990"/>
              <a:gd name="connsiteX6316" fmla="*/ 41552 w 4999285"/>
              <a:gd name="connsiteY6316" fmla="*/ 332961 h 1624990"/>
              <a:gd name="connsiteX6317" fmla="*/ 40625 w 4999285"/>
              <a:gd name="connsiteY6317" fmla="*/ 340776 h 1624990"/>
              <a:gd name="connsiteX6318" fmla="*/ 48754 w 4999285"/>
              <a:gd name="connsiteY6318" fmla="*/ 377357 h 1624990"/>
              <a:gd name="connsiteX6319" fmla="*/ 52458 w 4999285"/>
              <a:gd name="connsiteY6319" fmla="*/ 416580 h 1624990"/>
              <a:gd name="connsiteX6320" fmla="*/ 52798 w 4999285"/>
              <a:gd name="connsiteY6320" fmla="*/ 421550 h 1624990"/>
              <a:gd name="connsiteX6321" fmla="*/ 44922 w 4999285"/>
              <a:gd name="connsiteY6321" fmla="*/ 388995 h 1624990"/>
              <a:gd name="connsiteX6322" fmla="*/ 44404 w 4999285"/>
              <a:gd name="connsiteY6322" fmla="*/ 386794 h 1624990"/>
              <a:gd name="connsiteX6323" fmla="*/ 46373 w 4999285"/>
              <a:gd name="connsiteY6323" fmla="*/ 374976 h 1624990"/>
              <a:gd name="connsiteX6324" fmla="*/ 39764 w 4999285"/>
              <a:gd name="connsiteY6324" fmla="*/ 360434 h 1624990"/>
              <a:gd name="connsiteX6325" fmla="*/ 39731 w 4999285"/>
              <a:gd name="connsiteY6325" fmla="*/ 360887 h 1624990"/>
              <a:gd name="connsiteX6326" fmla="*/ 39546 w 4999285"/>
              <a:gd name="connsiteY6326" fmla="*/ 359955 h 1624990"/>
              <a:gd name="connsiteX6327" fmla="*/ 37849 w 4999285"/>
              <a:gd name="connsiteY6327" fmla="*/ 356222 h 1624990"/>
              <a:gd name="connsiteX6328" fmla="*/ 38269 w 4999285"/>
              <a:gd name="connsiteY6328" fmla="*/ 353533 h 1624990"/>
              <a:gd name="connsiteX6329" fmla="*/ 37406 w 4999285"/>
              <a:gd name="connsiteY6329" fmla="*/ 349196 h 1624990"/>
              <a:gd name="connsiteX6330" fmla="*/ 36570 w 4999285"/>
              <a:gd name="connsiteY6330" fmla="*/ 335150 h 1624990"/>
              <a:gd name="connsiteX6331" fmla="*/ 38095 w 4999285"/>
              <a:gd name="connsiteY6331" fmla="*/ 329390 h 1624990"/>
              <a:gd name="connsiteX6332" fmla="*/ 34928 w 4999285"/>
              <a:gd name="connsiteY6332" fmla="*/ 315138 h 1624990"/>
              <a:gd name="connsiteX6333" fmla="*/ 34600 w 4999285"/>
              <a:gd name="connsiteY6333" fmla="*/ 303509 h 1624990"/>
              <a:gd name="connsiteX6334" fmla="*/ 36848 w 4999285"/>
              <a:gd name="connsiteY6334" fmla="*/ 282107 h 1624990"/>
              <a:gd name="connsiteX6335" fmla="*/ 39019 w 4999285"/>
              <a:gd name="connsiteY6335" fmla="*/ 269080 h 1624990"/>
              <a:gd name="connsiteX6336" fmla="*/ 35024 w 4999285"/>
              <a:gd name="connsiteY6336" fmla="*/ 261090 h 1624990"/>
              <a:gd name="connsiteX6337" fmla="*/ 37138 w 4999285"/>
              <a:gd name="connsiteY6337" fmla="*/ 256110 h 1624990"/>
              <a:gd name="connsiteX6338" fmla="*/ 40607 w 4999285"/>
              <a:gd name="connsiteY6338" fmla="*/ 259556 h 1624990"/>
              <a:gd name="connsiteX6339" fmla="*/ 45236 w 4999285"/>
              <a:gd name="connsiteY6339" fmla="*/ 231782 h 1624990"/>
              <a:gd name="connsiteX6340" fmla="*/ 44549 w 4999285"/>
              <a:gd name="connsiteY6340" fmla="*/ 230134 h 1624990"/>
              <a:gd name="connsiteX6341" fmla="*/ 39787 w 4999285"/>
              <a:gd name="connsiteY6341" fmla="*/ 220609 h 1624990"/>
              <a:gd name="connsiteX6342" fmla="*/ 42168 w 4999285"/>
              <a:gd name="connsiteY6342" fmla="*/ 201559 h 1624990"/>
              <a:gd name="connsiteX6343" fmla="*/ 51693 w 4999285"/>
              <a:gd name="connsiteY6343" fmla="*/ 234896 h 1624990"/>
              <a:gd name="connsiteX6344" fmla="*/ 49312 w 4999285"/>
              <a:gd name="connsiteY6344" fmla="*/ 208702 h 1624990"/>
              <a:gd name="connsiteX6345" fmla="*/ 58837 w 4999285"/>
              <a:gd name="connsiteY6345" fmla="*/ 230134 h 1624990"/>
              <a:gd name="connsiteX6346" fmla="*/ 59088 w 4999285"/>
              <a:gd name="connsiteY6346" fmla="*/ 228128 h 1624990"/>
              <a:gd name="connsiteX6347" fmla="*/ 60038 w 4999285"/>
              <a:gd name="connsiteY6347" fmla="*/ 229554 h 1624990"/>
              <a:gd name="connsiteX6348" fmla="*/ 60660 w 4999285"/>
              <a:gd name="connsiteY6348" fmla="*/ 227339 h 1624990"/>
              <a:gd name="connsiteX6349" fmla="*/ 65158 w 4999285"/>
              <a:gd name="connsiteY6349" fmla="*/ 228367 h 1624990"/>
              <a:gd name="connsiteX6350" fmla="*/ 67002 w 4999285"/>
              <a:gd name="connsiteY6350" fmla="*/ 233762 h 1624990"/>
              <a:gd name="connsiteX6351" fmla="*/ 85031 w 4999285"/>
              <a:gd name="connsiteY6351" fmla="*/ 227752 h 1624990"/>
              <a:gd name="connsiteX6352" fmla="*/ 89793 w 4999285"/>
              <a:gd name="connsiteY6352" fmla="*/ 215846 h 1624990"/>
              <a:gd name="connsiteX6353" fmla="*/ 154087 w 4999285"/>
              <a:gd name="connsiteY6353" fmla="*/ 146790 h 1624990"/>
              <a:gd name="connsiteX6354" fmla="*/ 201712 w 4999285"/>
              <a:gd name="connsiteY6354" fmla="*/ 125359 h 1624990"/>
              <a:gd name="connsiteX6355" fmla="*/ 285056 w 4999285"/>
              <a:gd name="connsiteY6355" fmla="*/ 103927 h 1624990"/>
              <a:gd name="connsiteX6356" fmla="*/ 4875610 w 4999285"/>
              <a:gd name="connsiteY6356" fmla="*/ 102052 h 1624990"/>
              <a:gd name="connsiteX6357" fmla="*/ 4876802 w 4999285"/>
              <a:gd name="connsiteY6357" fmla="*/ 102225 h 1624990"/>
              <a:gd name="connsiteX6358" fmla="*/ 4877150 w 4999285"/>
              <a:gd name="connsiteY6358" fmla="*/ 102474 h 1624990"/>
              <a:gd name="connsiteX6359" fmla="*/ 4875017 w 4999285"/>
              <a:gd name="connsiteY6359" fmla="*/ 103693 h 1624990"/>
              <a:gd name="connsiteX6360" fmla="*/ 4874976 w 4999285"/>
              <a:gd name="connsiteY6360" fmla="*/ 103440 h 1624990"/>
              <a:gd name="connsiteX6361" fmla="*/ 1274068 w 4999285"/>
              <a:gd name="connsiteY6361" fmla="*/ 101546 h 1624990"/>
              <a:gd name="connsiteX6362" fmla="*/ 1275554 w 4999285"/>
              <a:gd name="connsiteY6362" fmla="*/ 110878 h 1624990"/>
              <a:gd name="connsiteX6363" fmla="*/ 1261401 w 4999285"/>
              <a:gd name="connsiteY6363" fmla="*/ 111035 h 1624990"/>
              <a:gd name="connsiteX6364" fmla="*/ 1267652 w 4999285"/>
              <a:gd name="connsiteY6364" fmla="*/ 104163 h 1624990"/>
              <a:gd name="connsiteX6365" fmla="*/ 1274068 w 4999285"/>
              <a:gd name="connsiteY6365" fmla="*/ 101546 h 1624990"/>
              <a:gd name="connsiteX6366" fmla="*/ 142181 w 4999285"/>
              <a:gd name="connsiteY6366" fmla="*/ 101546 h 1624990"/>
              <a:gd name="connsiteX6367" fmla="*/ 125857 w 4999285"/>
              <a:gd name="connsiteY6367" fmla="*/ 113418 h 1624990"/>
              <a:gd name="connsiteX6368" fmla="*/ 126120 w 4999285"/>
              <a:gd name="connsiteY6368" fmla="*/ 109294 h 1624990"/>
              <a:gd name="connsiteX6369" fmla="*/ 130274 w 4999285"/>
              <a:gd name="connsiteY6369" fmla="*/ 108690 h 1624990"/>
              <a:gd name="connsiteX6370" fmla="*/ 142181 w 4999285"/>
              <a:gd name="connsiteY6370" fmla="*/ 101546 h 1624990"/>
              <a:gd name="connsiteX6371" fmla="*/ 4869119 w 4999285"/>
              <a:gd name="connsiteY6371" fmla="*/ 101108 h 1624990"/>
              <a:gd name="connsiteX6372" fmla="*/ 4874729 w 4999285"/>
              <a:gd name="connsiteY6372" fmla="*/ 101924 h 1624990"/>
              <a:gd name="connsiteX6373" fmla="*/ 4874976 w 4999285"/>
              <a:gd name="connsiteY6373" fmla="*/ 103440 h 1624990"/>
              <a:gd name="connsiteX6374" fmla="*/ 4874805 w 4999285"/>
              <a:gd name="connsiteY6374" fmla="*/ 103815 h 1624990"/>
              <a:gd name="connsiteX6375" fmla="*/ 4875017 w 4999285"/>
              <a:gd name="connsiteY6375" fmla="*/ 103693 h 1624990"/>
              <a:gd name="connsiteX6376" fmla="*/ 4876331 w 4999285"/>
              <a:gd name="connsiteY6376" fmla="*/ 111768 h 1624990"/>
              <a:gd name="connsiteX6377" fmla="*/ 4868390 w 4999285"/>
              <a:gd name="connsiteY6377" fmla="*/ 105993 h 1624990"/>
              <a:gd name="connsiteX6378" fmla="*/ 4868986 w 4999285"/>
              <a:gd name="connsiteY6378" fmla="*/ 101944 h 1624990"/>
              <a:gd name="connsiteX6379" fmla="*/ 4118868 w 4999285"/>
              <a:gd name="connsiteY6379" fmla="*/ 99071 h 1624990"/>
              <a:gd name="connsiteX6380" fmla="*/ 4128393 w 4999285"/>
              <a:gd name="connsiteY6380" fmla="*/ 108596 h 1624990"/>
              <a:gd name="connsiteX6381" fmla="*/ 4090293 w 4999285"/>
              <a:gd name="connsiteY6381" fmla="*/ 111771 h 1624990"/>
              <a:gd name="connsiteX6382" fmla="*/ 4077593 w 4999285"/>
              <a:gd name="connsiteY6382" fmla="*/ 114946 h 1624990"/>
              <a:gd name="connsiteX6383" fmla="*/ 3988740 w 4999285"/>
              <a:gd name="connsiteY6383" fmla="*/ 115933 h 1624990"/>
              <a:gd name="connsiteX6384" fmla="*/ 3998104 w 4999285"/>
              <a:gd name="connsiteY6384" fmla="*/ 112779 h 1624990"/>
              <a:gd name="connsiteX6385" fmla="*/ 4023618 w 4999285"/>
              <a:gd name="connsiteY6385" fmla="*/ 105421 h 1624990"/>
              <a:gd name="connsiteX6386" fmla="*/ 4118868 w 4999285"/>
              <a:gd name="connsiteY6386" fmla="*/ 99071 h 1624990"/>
              <a:gd name="connsiteX6387" fmla="*/ 3052717 w 4999285"/>
              <a:gd name="connsiteY6387" fmla="*/ 98928 h 1624990"/>
              <a:gd name="connsiteX6388" fmla="*/ 3054726 w 4999285"/>
              <a:gd name="connsiteY6388" fmla="*/ 99029 h 1624990"/>
              <a:gd name="connsiteX6389" fmla="*/ 3049417 w 4999285"/>
              <a:gd name="connsiteY6389" fmla="*/ 98969 h 1624990"/>
              <a:gd name="connsiteX6390" fmla="*/ 4900518 w 4999285"/>
              <a:gd name="connsiteY6390" fmla="*/ 97753 h 1624990"/>
              <a:gd name="connsiteX6391" fmla="*/ 4926711 w 4999285"/>
              <a:gd name="connsiteY6391" fmla="*/ 112040 h 1624990"/>
              <a:gd name="connsiteX6392" fmla="*/ 4916827 w 4999285"/>
              <a:gd name="connsiteY6392" fmla="*/ 135763 h 1624990"/>
              <a:gd name="connsiteX6393" fmla="*/ 4907661 w 4999285"/>
              <a:gd name="connsiteY6393" fmla="*/ 133471 h 1624990"/>
              <a:gd name="connsiteX6394" fmla="*/ 4906479 w 4999285"/>
              <a:gd name="connsiteY6394" fmla="*/ 135875 h 1624990"/>
              <a:gd name="connsiteX6395" fmla="*/ 4903882 w 4999285"/>
              <a:gd name="connsiteY6395" fmla="*/ 128603 h 1624990"/>
              <a:gd name="connsiteX6396" fmla="*/ 4904072 w 4999285"/>
              <a:gd name="connsiteY6396" fmla="*/ 127136 h 1624990"/>
              <a:gd name="connsiteX6397" fmla="*/ 4901033 w 4999285"/>
              <a:gd name="connsiteY6397" fmla="*/ 120626 h 1624990"/>
              <a:gd name="connsiteX6398" fmla="*/ 4900518 w 4999285"/>
              <a:gd name="connsiteY6398" fmla="*/ 119184 h 1624990"/>
              <a:gd name="connsiteX6399" fmla="*/ 4900119 w 4999285"/>
              <a:gd name="connsiteY6399" fmla="*/ 118669 h 1624990"/>
              <a:gd name="connsiteX6400" fmla="*/ 4898136 w 4999285"/>
              <a:gd name="connsiteY6400" fmla="*/ 114421 h 1624990"/>
              <a:gd name="connsiteX6401" fmla="*/ 4896894 w 4999285"/>
              <a:gd name="connsiteY6401" fmla="*/ 114500 h 1624990"/>
              <a:gd name="connsiteX6402" fmla="*/ 4894427 w 4999285"/>
              <a:gd name="connsiteY6402" fmla="*/ 111312 h 1624990"/>
              <a:gd name="connsiteX6403" fmla="*/ 4883849 w 4999285"/>
              <a:gd name="connsiteY6403" fmla="*/ 107278 h 1624990"/>
              <a:gd name="connsiteX6404" fmla="*/ 4877150 w 4999285"/>
              <a:gd name="connsiteY6404" fmla="*/ 102474 h 1624990"/>
              <a:gd name="connsiteX6405" fmla="*/ 4882693 w 4999285"/>
              <a:gd name="connsiteY6405" fmla="*/ 99304 h 1624990"/>
              <a:gd name="connsiteX6406" fmla="*/ 4900518 w 4999285"/>
              <a:gd name="connsiteY6406" fmla="*/ 97753 h 1624990"/>
              <a:gd name="connsiteX6407" fmla="*/ 2905693 w 4999285"/>
              <a:gd name="connsiteY6407" fmla="*/ 96583 h 1624990"/>
              <a:gd name="connsiteX6408" fmla="*/ 2976323 w 4999285"/>
              <a:gd name="connsiteY6408" fmla="*/ 97868 h 1624990"/>
              <a:gd name="connsiteX6409" fmla="*/ 3033927 w 4999285"/>
              <a:gd name="connsiteY6409" fmla="*/ 98794 h 1624990"/>
              <a:gd name="connsiteX6410" fmla="*/ 3049417 w 4999285"/>
              <a:gd name="connsiteY6410" fmla="*/ 98969 h 1624990"/>
              <a:gd name="connsiteX6411" fmla="*/ 3036257 w 4999285"/>
              <a:gd name="connsiteY6411" fmla="*/ 99134 h 1624990"/>
              <a:gd name="connsiteX6412" fmla="*/ 3096518 w 4999285"/>
              <a:gd name="connsiteY6412" fmla="*/ 102246 h 1624990"/>
              <a:gd name="connsiteX6413" fmla="*/ 3318768 w 4999285"/>
              <a:gd name="connsiteY6413" fmla="*/ 111771 h 1624990"/>
              <a:gd name="connsiteX6414" fmla="*/ 3445768 w 4999285"/>
              <a:gd name="connsiteY6414" fmla="*/ 114946 h 1624990"/>
              <a:gd name="connsiteX6415" fmla="*/ 3465953 w 4999285"/>
              <a:gd name="connsiteY6415" fmla="*/ 115523 h 1624990"/>
              <a:gd name="connsiteX6416" fmla="*/ 3462696 w 4999285"/>
              <a:gd name="connsiteY6416" fmla="*/ 115785 h 1624990"/>
              <a:gd name="connsiteX6417" fmla="*/ 3414018 w 4999285"/>
              <a:gd name="connsiteY6417" fmla="*/ 124471 h 1624990"/>
              <a:gd name="connsiteX6418" fmla="*/ 3380985 w 4999285"/>
              <a:gd name="connsiteY6418" fmla="*/ 136762 h 1624990"/>
              <a:gd name="connsiteX6419" fmla="*/ 3363524 w 4999285"/>
              <a:gd name="connsiteY6419" fmla="*/ 141918 h 1624990"/>
              <a:gd name="connsiteX6420" fmla="*/ 3353674 w 4999285"/>
              <a:gd name="connsiteY6420" fmla="*/ 140904 h 1624990"/>
              <a:gd name="connsiteX6421" fmla="*/ 3328293 w 4999285"/>
              <a:gd name="connsiteY6421" fmla="*/ 140346 h 1624990"/>
              <a:gd name="connsiteX6422" fmla="*/ 3332853 w 4999285"/>
              <a:gd name="connsiteY6422" fmla="*/ 144228 h 1624990"/>
              <a:gd name="connsiteX6423" fmla="*/ 3338425 w 4999285"/>
              <a:gd name="connsiteY6423" fmla="*/ 145177 h 1624990"/>
              <a:gd name="connsiteX6424" fmla="*/ 3325118 w 4999285"/>
              <a:gd name="connsiteY6424" fmla="*/ 146696 h 1624990"/>
              <a:gd name="connsiteX6425" fmla="*/ 3276173 w 4999285"/>
              <a:gd name="connsiteY6425" fmla="*/ 146331 h 1624990"/>
              <a:gd name="connsiteX6426" fmla="*/ 3272265 w 4999285"/>
              <a:gd name="connsiteY6426" fmla="*/ 146714 h 1624990"/>
              <a:gd name="connsiteX6427" fmla="*/ 3276546 w 4999285"/>
              <a:gd name="connsiteY6427" fmla="*/ 145273 h 1624990"/>
              <a:gd name="connsiteX6428" fmla="*/ 3258443 w 4999285"/>
              <a:gd name="connsiteY6428" fmla="*/ 137171 h 1624990"/>
              <a:gd name="connsiteX6429" fmla="*/ 3244665 w 4999285"/>
              <a:gd name="connsiteY6429" fmla="*/ 136187 h 1624990"/>
              <a:gd name="connsiteX6430" fmla="*/ 3225111 w 4999285"/>
              <a:gd name="connsiteY6430" fmla="*/ 131662 h 1624990"/>
              <a:gd name="connsiteX6431" fmla="*/ 3223157 w 4999285"/>
              <a:gd name="connsiteY6431" fmla="*/ 132073 h 1624990"/>
              <a:gd name="connsiteX6432" fmla="*/ 3223455 w 4999285"/>
              <a:gd name="connsiteY6432" fmla="*/ 131662 h 1624990"/>
              <a:gd name="connsiteX6433" fmla="*/ 3239393 w 4999285"/>
              <a:gd name="connsiteY6433" fmla="*/ 124471 h 1624990"/>
              <a:gd name="connsiteX6434" fmla="*/ 3204468 w 4999285"/>
              <a:gd name="connsiteY6434" fmla="*/ 130821 h 1624990"/>
              <a:gd name="connsiteX6435" fmla="*/ 3185418 w 4999285"/>
              <a:gd name="connsiteY6435" fmla="*/ 127646 h 1624990"/>
              <a:gd name="connsiteX6436" fmla="*/ 3180456 w 4999285"/>
              <a:gd name="connsiteY6436" fmla="*/ 135014 h 1624990"/>
              <a:gd name="connsiteX6437" fmla="*/ 3175893 w 4999285"/>
              <a:gd name="connsiteY6437" fmla="*/ 130821 h 1624990"/>
              <a:gd name="connsiteX6438" fmla="*/ 3146062 w 4999285"/>
              <a:gd name="connsiteY6438" fmla="*/ 130004 h 1624990"/>
              <a:gd name="connsiteX6439" fmla="*/ 3144143 w 4999285"/>
              <a:gd name="connsiteY6439" fmla="*/ 127646 h 1624990"/>
              <a:gd name="connsiteX6440" fmla="*/ 3128807 w 4999285"/>
              <a:gd name="connsiteY6440" fmla="*/ 126905 h 1624990"/>
              <a:gd name="connsiteX6441" fmla="*/ 3122717 w 4999285"/>
              <a:gd name="connsiteY6441" fmla="*/ 128358 h 1624990"/>
              <a:gd name="connsiteX6442" fmla="*/ 3122728 w 4999285"/>
              <a:gd name="connsiteY6442" fmla="*/ 121127 h 1624990"/>
              <a:gd name="connsiteX6443" fmla="*/ 3119089 w 4999285"/>
              <a:gd name="connsiteY6443" fmla="*/ 125096 h 1624990"/>
              <a:gd name="connsiteX6444" fmla="*/ 3115438 w 4999285"/>
              <a:gd name="connsiteY6444" fmla="*/ 129165 h 1624990"/>
              <a:gd name="connsiteX6445" fmla="*/ 3118934 w 4999285"/>
              <a:gd name="connsiteY6445" fmla="*/ 129260 h 1624990"/>
              <a:gd name="connsiteX6446" fmla="*/ 3114376 w 4999285"/>
              <a:gd name="connsiteY6446" fmla="*/ 130348 h 1624990"/>
              <a:gd name="connsiteX6447" fmla="*/ 3107245 w 4999285"/>
              <a:gd name="connsiteY6447" fmla="*/ 138294 h 1624990"/>
              <a:gd name="connsiteX6448" fmla="*/ 3117906 w 4999285"/>
              <a:gd name="connsiteY6448" fmla="*/ 138598 h 1624990"/>
              <a:gd name="connsiteX6449" fmla="*/ 3115568 w 4999285"/>
              <a:gd name="connsiteY6449" fmla="*/ 143521 h 1624990"/>
              <a:gd name="connsiteX6450" fmla="*/ 3104179 w 4999285"/>
              <a:gd name="connsiteY6450" fmla="*/ 147422 h 1624990"/>
              <a:gd name="connsiteX6451" fmla="*/ 3090168 w 4999285"/>
              <a:gd name="connsiteY6451" fmla="*/ 143521 h 1624990"/>
              <a:gd name="connsiteX6452" fmla="*/ 3067913 w 4999285"/>
              <a:gd name="connsiteY6452" fmla="*/ 140670 h 1624990"/>
              <a:gd name="connsiteX6453" fmla="*/ 3070788 w 4999285"/>
              <a:gd name="connsiteY6453" fmla="*/ 137252 h 1624990"/>
              <a:gd name="connsiteX6454" fmla="*/ 3093376 w 4999285"/>
              <a:gd name="connsiteY6454" fmla="*/ 137898 h 1624990"/>
              <a:gd name="connsiteX6455" fmla="*/ 3085611 w 4999285"/>
              <a:gd name="connsiteY6455" fmla="*/ 133584 h 1624990"/>
              <a:gd name="connsiteX6456" fmla="*/ 3099693 w 4999285"/>
              <a:gd name="connsiteY6456" fmla="*/ 133646 h 1624990"/>
              <a:gd name="connsiteX6457" fmla="*/ 3103772 w 4999285"/>
              <a:gd name="connsiteY6457" fmla="*/ 131415 h 1624990"/>
              <a:gd name="connsiteX6458" fmla="*/ 3084145 w 4999285"/>
              <a:gd name="connsiteY6458" fmla="*/ 132769 h 1624990"/>
              <a:gd name="connsiteX6459" fmla="*/ 3085611 w 4999285"/>
              <a:gd name="connsiteY6459" fmla="*/ 133584 h 1624990"/>
              <a:gd name="connsiteX6460" fmla="*/ 3080757 w 4999285"/>
              <a:gd name="connsiteY6460" fmla="*/ 133562 h 1624990"/>
              <a:gd name="connsiteX6461" fmla="*/ 3078327 w 4999285"/>
              <a:gd name="connsiteY6461" fmla="*/ 133170 h 1624990"/>
              <a:gd name="connsiteX6462" fmla="*/ 3073969 w 4999285"/>
              <a:gd name="connsiteY6462" fmla="*/ 133471 h 1624990"/>
              <a:gd name="connsiteX6463" fmla="*/ 3074713 w 4999285"/>
              <a:gd name="connsiteY6463" fmla="*/ 132587 h 1624990"/>
              <a:gd name="connsiteX6464" fmla="*/ 3061593 w 4999285"/>
              <a:gd name="connsiteY6464" fmla="*/ 130471 h 1624990"/>
              <a:gd name="connsiteX6465" fmla="*/ 3054189 w 4999285"/>
              <a:gd name="connsiteY6465" fmla="*/ 132120 h 1624990"/>
              <a:gd name="connsiteX6466" fmla="*/ 3053949 w 4999285"/>
              <a:gd name="connsiteY6466" fmla="*/ 132731 h 1624990"/>
              <a:gd name="connsiteX6467" fmla="*/ 3054850 w 4999285"/>
              <a:gd name="connsiteY6467" fmla="*/ 134376 h 1624990"/>
              <a:gd name="connsiteX6468" fmla="*/ 3053249 w 4999285"/>
              <a:gd name="connsiteY6468" fmla="*/ 132329 h 1624990"/>
              <a:gd name="connsiteX6469" fmla="*/ 3043600 w 4999285"/>
              <a:gd name="connsiteY6469" fmla="*/ 134478 h 1624990"/>
              <a:gd name="connsiteX6470" fmla="*/ 3042775 w 4999285"/>
              <a:gd name="connsiteY6470" fmla="*/ 135074 h 1624990"/>
              <a:gd name="connsiteX6471" fmla="*/ 3041431 w 4999285"/>
              <a:gd name="connsiteY6471" fmla="*/ 134962 h 1624990"/>
              <a:gd name="connsiteX6472" fmla="*/ 3036531 w 4999285"/>
              <a:gd name="connsiteY6472" fmla="*/ 136053 h 1624990"/>
              <a:gd name="connsiteX6473" fmla="*/ 3041934 w 4999285"/>
              <a:gd name="connsiteY6473" fmla="*/ 135680 h 1624990"/>
              <a:gd name="connsiteX6474" fmla="*/ 3038503 w 4999285"/>
              <a:gd name="connsiteY6474" fmla="*/ 138156 h 1624990"/>
              <a:gd name="connsiteX6475" fmla="*/ 3020318 w 4999285"/>
              <a:gd name="connsiteY6475" fmla="*/ 137171 h 1624990"/>
              <a:gd name="connsiteX6476" fmla="*/ 3024140 w 4999285"/>
              <a:gd name="connsiteY6476" fmla="*/ 136907 h 1624990"/>
              <a:gd name="connsiteX6477" fmla="*/ 3003664 w 4999285"/>
              <a:gd name="connsiteY6477" fmla="*/ 136830 h 1624990"/>
              <a:gd name="connsiteX6478" fmla="*/ 2980781 w 4999285"/>
              <a:gd name="connsiteY6478" fmla="*/ 145927 h 1624990"/>
              <a:gd name="connsiteX6479" fmla="*/ 2975971 w 4999285"/>
              <a:gd name="connsiteY6479" fmla="*/ 147056 h 1624990"/>
              <a:gd name="connsiteX6480" fmla="*/ 2975383 w 4999285"/>
              <a:gd name="connsiteY6480" fmla="*/ 147500 h 1624990"/>
              <a:gd name="connsiteX6481" fmla="*/ 2974455 w 4999285"/>
              <a:gd name="connsiteY6481" fmla="*/ 147412 h 1624990"/>
              <a:gd name="connsiteX6482" fmla="*/ 2950468 w 4999285"/>
              <a:gd name="connsiteY6482" fmla="*/ 153046 h 1624990"/>
              <a:gd name="connsiteX6483" fmla="*/ 2948530 w 4999285"/>
              <a:gd name="connsiteY6483" fmla="*/ 147388 h 1624990"/>
              <a:gd name="connsiteX6484" fmla="*/ 2947296 w 4999285"/>
              <a:gd name="connsiteY6484" fmla="*/ 142832 h 1624990"/>
              <a:gd name="connsiteX6485" fmla="*/ 2959741 w 4999285"/>
              <a:gd name="connsiteY6485" fmla="*/ 141445 h 1624990"/>
              <a:gd name="connsiteX6486" fmla="*/ 2957269 w 4999285"/>
              <a:gd name="connsiteY6486" fmla="*/ 137909 h 1624990"/>
              <a:gd name="connsiteX6487" fmla="*/ 2955135 w 4999285"/>
              <a:gd name="connsiteY6487" fmla="*/ 131661 h 1624990"/>
              <a:gd name="connsiteX6488" fmla="*/ 2948411 w 4999285"/>
              <a:gd name="connsiteY6488" fmla="*/ 130941 h 1624990"/>
              <a:gd name="connsiteX6489" fmla="*/ 2947446 w 4999285"/>
              <a:gd name="connsiteY6489" fmla="*/ 131613 h 1624990"/>
              <a:gd name="connsiteX6490" fmla="*/ 2944421 w 4999285"/>
              <a:gd name="connsiteY6490" fmla="*/ 132559 h 1624990"/>
              <a:gd name="connsiteX6491" fmla="*/ 2944997 w 4999285"/>
              <a:gd name="connsiteY6491" fmla="*/ 134346 h 1624990"/>
              <a:gd name="connsiteX6492" fmla="*/ 2947296 w 4999285"/>
              <a:gd name="connsiteY6492" fmla="*/ 142832 h 1624990"/>
              <a:gd name="connsiteX6493" fmla="*/ 2942770 w 4999285"/>
              <a:gd name="connsiteY6493" fmla="*/ 143336 h 1624990"/>
              <a:gd name="connsiteX6494" fmla="*/ 2905614 w 4999285"/>
              <a:gd name="connsiteY6494" fmla="*/ 147208 h 1624990"/>
              <a:gd name="connsiteX6495" fmla="*/ 2881823 w 4999285"/>
              <a:gd name="connsiteY6495" fmla="*/ 148888 h 1624990"/>
              <a:gd name="connsiteX6496" fmla="*/ 2877787 w 4999285"/>
              <a:gd name="connsiteY6496" fmla="*/ 148195 h 1624990"/>
              <a:gd name="connsiteX6497" fmla="*/ 2857484 w 4999285"/>
              <a:gd name="connsiteY6497" fmla="*/ 147143 h 1624990"/>
              <a:gd name="connsiteX6498" fmla="*/ 2855218 w 4999285"/>
              <a:gd name="connsiteY6498" fmla="*/ 140346 h 1624990"/>
              <a:gd name="connsiteX6499" fmla="*/ 2860151 w 4999285"/>
              <a:gd name="connsiteY6499" fmla="*/ 138804 h 1624990"/>
              <a:gd name="connsiteX6500" fmla="*/ 2848868 w 4999285"/>
              <a:gd name="connsiteY6500" fmla="*/ 136821 h 1624990"/>
              <a:gd name="connsiteX6501" fmla="*/ 2834747 w 4999285"/>
              <a:gd name="connsiteY6501" fmla="*/ 137174 h 1624990"/>
              <a:gd name="connsiteX6502" fmla="*/ 2849310 w 4999285"/>
              <a:gd name="connsiteY6502" fmla="*/ 132103 h 1624990"/>
              <a:gd name="connsiteX6503" fmla="*/ 2850716 w 4999285"/>
              <a:gd name="connsiteY6503" fmla="*/ 131383 h 1624990"/>
              <a:gd name="connsiteX6504" fmla="*/ 2847507 w 4999285"/>
              <a:gd name="connsiteY6504" fmla="*/ 131027 h 1624990"/>
              <a:gd name="connsiteX6505" fmla="*/ 2838169 w 4999285"/>
              <a:gd name="connsiteY6505" fmla="*/ 130956 h 1624990"/>
              <a:gd name="connsiteX6506" fmla="*/ 2836175 w 4999285"/>
              <a:gd name="connsiteY6506" fmla="*/ 132767 h 1624990"/>
              <a:gd name="connsiteX6507" fmla="*/ 2830215 w 4999285"/>
              <a:gd name="connsiteY6507" fmla="*/ 137287 h 1624990"/>
              <a:gd name="connsiteX6508" fmla="*/ 2761297 w 4999285"/>
              <a:gd name="connsiteY6508" fmla="*/ 139010 h 1624990"/>
              <a:gd name="connsiteX6509" fmla="*/ 2777076 w 4999285"/>
              <a:gd name="connsiteY6509" fmla="*/ 126272 h 1624990"/>
              <a:gd name="connsiteX6510" fmla="*/ 2801906 w 4999285"/>
              <a:gd name="connsiteY6510" fmla="*/ 121382 h 1624990"/>
              <a:gd name="connsiteX6511" fmla="*/ 2845693 w 4999285"/>
              <a:gd name="connsiteY6511" fmla="*/ 124121 h 1624990"/>
              <a:gd name="connsiteX6512" fmla="*/ 2841681 w 4999285"/>
              <a:gd name="connsiteY6512" fmla="*/ 127765 h 1624990"/>
              <a:gd name="connsiteX6513" fmla="*/ 2864005 w 4999285"/>
              <a:gd name="connsiteY6513" fmla="*/ 124576 h 1624990"/>
              <a:gd name="connsiteX6514" fmla="*/ 2871093 w 4999285"/>
              <a:gd name="connsiteY6514" fmla="*/ 120946 h 1624990"/>
              <a:gd name="connsiteX6515" fmla="*/ 2871773 w 4999285"/>
              <a:gd name="connsiteY6515" fmla="*/ 121456 h 1624990"/>
              <a:gd name="connsiteX6516" fmla="*/ 2882078 w 4999285"/>
              <a:gd name="connsiteY6516" fmla="*/ 117037 h 1624990"/>
              <a:gd name="connsiteX6517" fmla="*/ 2884268 w 4999285"/>
              <a:gd name="connsiteY6517" fmla="*/ 116381 h 1624990"/>
              <a:gd name="connsiteX6518" fmla="*/ 2864743 w 4999285"/>
              <a:gd name="connsiteY6518" fmla="*/ 108246 h 1624990"/>
              <a:gd name="connsiteX6519" fmla="*/ 2861568 w 4999285"/>
              <a:gd name="connsiteY6519" fmla="*/ 105071 h 1624990"/>
              <a:gd name="connsiteX6520" fmla="*/ 2899668 w 4999285"/>
              <a:gd name="connsiteY6520" fmla="*/ 101896 h 1624990"/>
              <a:gd name="connsiteX6521" fmla="*/ 2915543 w 4999285"/>
              <a:gd name="connsiteY6521" fmla="*/ 105071 h 1624990"/>
              <a:gd name="connsiteX6522" fmla="*/ 2929366 w 4999285"/>
              <a:gd name="connsiteY6522" fmla="*/ 105835 h 1624990"/>
              <a:gd name="connsiteX6523" fmla="*/ 2917022 w 4999285"/>
              <a:gd name="connsiteY6523" fmla="*/ 99314 h 1624990"/>
              <a:gd name="connsiteX6524" fmla="*/ 2852043 w 4999285"/>
              <a:gd name="connsiteY6524" fmla="*/ 95546 h 1624990"/>
              <a:gd name="connsiteX6525" fmla="*/ 2861568 w 4999285"/>
              <a:gd name="connsiteY6525" fmla="*/ 105071 h 1624990"/>
              <a:gd name="connsiteX6526" fmla="*/ 2823468 w 4999285"/>
              <a:gd name="connsiteY6526" fmla="*/ 108246 h 1624990"/>
              <a:gd name="connsiteX6527" fmla="*/ 2810768 w 4999285"/>
              <a:gd name="connsiteY6527" fmla="*/ 111421 h 1624990"/>
              <a:gd name="connsiteX6528" fmla="*/ 2721915 w 4999285"/>
              <a:gd name="connsiteY6528" fmla="*/ 112408 h 1624990"/>
              <a:gd name="connsiteX6529" fmla="*/ 2731278 w 4999285"/>
              <a:gd name="connsiteY6529" fmla="*/ 109254 h 1624990"/>
              <a:gd name="connsiteX6530" fmla="*/ 2756793 w 4999285"/>
              <a:gd name="connsiteY6530" fmla="*/ 101896 h 1624990"/>
              <a:gd name="connsiteX6531" fmla="*/ 2852043 w 4999285"/>
              <a:gd name="connsiteY6531" fmla="*/ 95546 h 1624990"/>
              <a:gd name="connsiteX6532" fmla="*/ 4707636 w 4999285"/>
              <a:gd name="connsiteY6532" fmla="*/ 95371 h 1624990"/>
              <a:gd name="connsiteX6533" fmla="*/ 4790980 w 4999285"/>
              <a:gd name="connsiteY6533" fmla="*/ 116803 h 1624990"/>
              <a:gd name="connsiteX6534" fmla="*/ 4838605 w 4999285"/>
              <a:gd name="connsiteY6534" fmla="*/ 138234 h 1624990"/>
              <a:gd name="connsiteX6535" fmla="*/ 4902899 w 4999285"/>
              <a:gd name="connsiteY6535" fmla="*/ 207290 h 1624990"/>
              <a:gd name="connsiteX6536" fmla="*/ 4907661 w 4999285"/>
              <a:gd name="connsiteY6536" fmla="*/ 219196 h 1624990"/>
              <a:gd name="connsiteX6537" fmla="*/ 4929093 w 4999285"/>
              <a:gd name="connsiteY6537" fmla="*/ 226340 h 1624990"/>
              <a:gd name="connsiteX6538" fmla="*/ 4933604 w 4999285"/>
              <a:gd name="connsiteY6538" fmla="*/ 219572 h 1624990"/>
              <a:gd name="connsiteX6539" fmla="*/ 4933855 w 4999285"/>
              <a:gd name="connsiteY6539" fmla="*/ 221578 h 1624990"/>
              <a:gd name="connsiteX6540" fmla="*/ 4943380 w 4999285"/>
              <a:gd name="connsiteY6540" fmla="*/ 200146 h 1624990"/>
              <a:gd name="connsiteX6541" fmla="*/ 4940999 w 4999285"/>
              <a:gd name="connsiteY6541" fmla="*/ 226340 h 1624990"/>
              <a:gd name="connsiteX6542" fmla="*/ 4950524 w 4999285"/>
              <a:gd name="connsiteY6542" fmla="*/ 193003 h 1624990"/>
              <a:gd name="connsiteX6543" fmla="*/ 4952905 w 4999285"/>
              <a:gd name="connsiteY6543" fmla="*/ 212053 h 1624990"/>
              <a:gd name="connsiteX6544" fmla="*/ 4948143 w 4999285"/>
              <a:gd name="connsiteY6544" fmla="*/ 221578 h 1624990"/>
              <a:gd name="connsiteX6545" fmla="*/ 4936236 w 4999285"/>
              <a:gd name="connsiteY6545" fmla="*/ 250153 h 1624990"/>
              <a:gd name="connsiteX6546" fmla="*/ 4948143 w 4999285"/>
              <a:gd name="connsiteY6546" fmla="*/ 254915 h 1624990"/>
              <a:gd name="connsiteX6547" fmla="*/ 4957668 w 4999285"/>
              <a:gd name="connsiteY6547" fmla="*/ 252534 h 1624990"/>
              <a:gd name="connsiteX6548" fmla="*/ 4952905 w 4999285"/>
              <a:gd name="connsiteY6548" fmla="*/ 262059 h 1624990"/>
              <a:gd name="connsiteX6549" fmla="*/ 4945761 w 4999285"/>
              <a:gd name="connsiteY6549" fmla="*/ 295396 h 1624990"/>
              <a:gd name="connsiteX6550" fmla="*/ 4943380 w 4999285"/>
              <a:gd name="connsiteY6550" fmla="*/ 271584 h 1624990"/>
              <a:gd name="connsiteX6551" fmla="*/ 4939094 w 4999285"/>
              <a:gd name="connsiteY6551" fmla="*/ 287299 h 1624990"/>
              <a:gd name="connsiteX6552" fmla="*/ 4938618 w 4999285"/>
              <a:gd name="connsiteY6552" fmla="*/ 281109 h 1624990"/>
              <a:gd name="connsiteX6553" fmla="*/ 4936236 w 4999285"/>
              <a:gd name="connsiteY6553" fmla="*/ 297778 h 1624990"/>
              <a:gd name="connsiteX6554" fmla="*/ 4939094 w 4999285"/>
              <a:gd name="connsiteY6554" fmla="*/ 287299 h 1624990"/>
              <a:gd name="connsiteX6555" fmla="*/ 4940999 w 4999285"/>
              <a:gd name="connsiteY6555" fmla="*/ 312065 h 1624990"/>
              <a:gd name="connsiteX6556" fmla="*/ 4942617 w 4999285"/>
              <a:gd name="connsiteY6556" fmla="*/ 324316 h 1624990"/>
              <a:gd name="connsiteX6557" fmla="*/ 4942111 w 4999285"/>
              <a:gd name="connsiteY6557" fmla="*/ 326683 h 1624990"/>
              <a:gd name="connsiteX6558" fmla="*/ 4943822 w 4999285"/>
              <a:gd name="connsiteY6558" fmla="*/ 326683 h 1624990"/>
              <a:gd name="connsiteX6559" fmla="*/ 4942695 w 4999285"/>
              <a:gd name="connsiteY6559" fmla="*/ 324906 h 1624990"/>
              <a:gd name="connsiteX6560" fmla="*/ 4942617 w 4999285"/>
              <a:gd name="connsiteY6560" fmla="*/ 324316 h 1624990"/>
              <a:gd name="connsiteX6561" fmla="*/ 4942672 w 4999285"/>
              <a:gd name="connsiteY6561" fmla="*/ 324058 h 1624990"/>
              <a:gd name="connsiteX6562" fmla="*/ 4945761 w 4999285"/>
              <a:gd name="connsiteY6562" fmla="*/ 314446 h 1624990"/>
              <a:gd name="connsiteX6563" fmla="*/ 4948372 w 4999285"/>
              <a:gd name="connsiteY6563" fmla="*/ 319231 h 1624990"/>
              <a:gd name="connsiteX6564" fmla="*/ 4948192 w 4999285"/>
              <a:gd name="connsiteY6564" fmla="*/ 326683 h 1624990"/>
              <a:gd name="connsiteX6565" fmla="*/ 4948501 w 4999285"/>
              <a:gd name="connsiteY6565" fmla="*/ 326683 h 1624990"/>
              <a:gd name="connsiteX6566" fmla="*/ 4949391 w 4999285"/>
              <a:gd name="connsiteY6566" fmla="*/ 321578 h 1624990"/>
              <a:gd name="connsiteX6567" fmla="*/ 4950524 w 4999285"/>
              <a:gd name="connsiteY6567" fmla="*/ 319209 h 1624990"/>
              <a:gd name="connsiteX6568" fmla="*/ 4951140 w 4999285"/>
              <a:gd name="connsiteY6568" fmla="*/ 324405 h 1624990"/>
              <a:gd name="connsiteX6569" fmla="*/ 4951066 w 4999285"/>
              <a:gd name="connsiteY6569" fmla="*/ 326683 h 1624990"/>
              <a:gd name="connsiteX6570" fmla="*/ 4951410 w 4999285"/>
              <a:gd name="connsiteY6570" fmla="*/ 326683 h 1624990"/>
              <a:gd name="connsiteX6571" fmla="*/ 4951140 w 4999285"/>
              <a:gd name="connsiteY6571" fmla="*/ 324405 h 1624990"/>
              <a:gd name="connsiteX6572" fmla="*/ 4951195 w 4999285"/>
              <a:gd name="connsiteY6572" fmla="*/ 322717 h 1624990"/>
              <a:gd name="connsiteX6573" fmla="*/ 4952905 w 4999285"/>
              <a:gd name="connsiteY6573" fmla="*/ 314446 h 1624990"/>
              <a:gd name="connsiteX6574" fmla="*/ 4956122 w 4999285"/>
              <a:gd name="connsiteY6574" fmla="*/ 326594 h 1624990"/>
              <a:gd name="connsiteX6575" fmla="*/ 4956117 w 4999285"/>
              <a:gd name="connsiteY6575" fmla="*/ 326683 h 1624990"/>
              <a:gd name="connsiteX6576" fmla="*/ 4963368 w 4999285"/>
              <a:gd name="connsiteY6576" fmla="*/ 326683 h 1624990"/>
              <a:gd name="connsiteX6577" fmla="*/ 4964818 w 4999285"/>
              <a:gd name="connsiteY6577" fmla="*/ 335614 h 1624990"/>
              <a:gd name="connsiteX6578" fmla="*/ 4967065 w 4999285"/>
              <a:gd name="connsiteY6578" fmla="*/ 336431 h 1624990"/>
              <a:gd name="connsiteX6579" fmla="*/ 4967429 w 4999285"/>
              <a:gd name="connsiteY6579" fmla="*/ 326683 h 1624990"/>
              <a:gd name="connsiteX6580" fmla="*/ 4981612 w 4999285"/>
              <a:gd name="connsiteY6580" fmla="*/ 326683 h 1624990"/>
              <a:gd name="connsiteX6581" fmla="*/ 4984768 w 4999285"/>
              <a:gd name="connsiteY6581" fmla="*/ 341674 h 1624990"/>
              <a:gd name="connsiteX6582" fmla="*/ 4986250 w 4999285"/>
              <a:gd name="connsiteY6582" fmla="*/ 354664 h 1624990"/>
              <a:gd name="connsiteX6583" fmla="*/ 4976725 w 4999285"/>
              <a:gd name="connsiteY6583" fmla="*/ 378476 h 1624990"/>
              <a:gd name="connsiteX6584" fmla="*/ 4972914 w 4999285"/>
              <a:gd name="connsiteY6584" fmla="*/ 373231 h 1624990"/>
              <a:gd name="connsiteX6585" fmla="*/ 4971962 w 4999285"/>
              <a:gd name="connsiteY6585" fmla="*/ 352283 h 1624990"/>
              <a:gd name="connsiteX6586" fmla="*/ 4972401 w 4999285"/>
              <a:gd name="connsiteY6586" fmla="*/ 372525 h 1624990"/>
              <a:gd name="connsiteX6587" fmla="*/ 4972914 w 4999285"/>
              <a:gd name="connsiteY6587" fmla="*/ 373231 h 1624990"/>
              <a:gd name="connsiteX6588" fmla="*/ 4974343 w 4999285"/>
              <a:gd name="connsiteY6588" fmla="*/ 404670 h 1624990"/>
              <a:gd name="connsiteX6589" fmla="*/ 4973597 w 4999285"/>
              <a:gd name="connsiteY6589" fmla="*/ 428029 h 1624990"/>
              <a:gd name="connsiteX6590" fmla="*/ 4973505 w 4999285"/>
              <a:gd name="connsiteY6590" fmla="*/ 429944 h 1624990"/>
              <a:gd name="connsiteX6591" fmla="*/ 4971962 w 4999285"/>
              <a:gd name="connsiteY6591" fmla="*/ 428483 h 1624990"/>
              <a:gd name="connsiteX6592" fmla="*/ 4965414 w 4999285"/>
              <a:gd name="connsiteY6592" fmla="*/ 425209 h 1624990"/>
              <a:gd name="connsiteX6593" fmla="*/ 4964818 w 4999285"/>
              <a:gd name="connsiteY6593" fmla="*/ 423720 h 1624990"/>
              <a:gd name="connsiteX6594" fmla="*/ 4962852 w 4999285"/>
              <a:gd name="connsiteY6594" fmla="*/ 423927 h 1624990"/>
              <a:gd name="connsiteX6595" fmla="*/ 4962437 w 4999285"/>
              <a:gd name="connsiteY6595" fmla="*/ 423720 h 1624990"/>
              <a:gd name="connsiteX6596" fmla="*/ 4962257 w 4999285"/>
              <a:gd name="connsiteY6596" fmla="*/ 423990 h 1624990"/>
              <a:gd name="connsiteX6597" fmla="*/ 4961755 w 4999285"/>
              <a:gd name="connsiteY6597" fmla="*/ 424043 h 1624990"/>
              <a:gd name="connsiteX6598" fmla="*/ 4961849 w 4999285"/>
              <a:gd name="connsiteY6598" fmla="*/ 424601 h 1624990"/>
              <a:gd name="connsiteX6599" fmla="*/ 4957675 w 4999285"/>
              <a:gd name="connsiteY6599" fmla="*/ 430864 h 1624990"/>
              <a:gd name="connsiteX6600" fmla="*/ 4957675 w 4999285"/>
              <a:gd name="connsiteY6600" fmla="*/ 478489 h 1624990"/>
              <a:gd name="connsiteX6601" fmla="*/ 4959411 w 4999285"/>
              <a:gd name="connsiteY6601" fmla="*/ 540979 h 1624990"/>
              <a:gd name="connsiteX6602" fmla="*/ 4957675 w 4999285"/>
              <a:gd name="connsiteY6602" fmla="*/ 540401 h 1624990"/>
              <a:gd name="connsiteX6603" fmla="*/ 4957295 w 4999285"/>
              <a:gd name="connsiteY6603" fmla="*/ 544470 h 1624990"/>
              <a:gd name="connsiteX6604" fmla="*/ 4959636 w 4999285"/>
              <a:gd name="connsiteY6604" fmla="*/ 549096 h 1624990"/>
              <a:gd name="connsiteX6605" fmla="*/ 4960056 w 4999285"/>
              <a:gd name="connsiteY6605" fmla="*/ 564214 h 1624990"/>
              <a:gd name="connsiteX6606" fmla="*/ 4952912 w 4999285"/>
              <a:gd name="connsiteY6606" fmla="*/ 547545 h 1624990"/>
              <a:gd name="connsiteX6607" fmla="*/ 4945768 w 4999285"/>
              <a:gd name="connsiteY6607" fmla="*/ 535639 h 1624990"/>
              <a:gd name="connsiteX6608" fmla="*/ 4955293 w 4999285"/>
              <a:gd name="connsiteY6608" fmla="*/ 585645 h 1624990"/>
              <a:gd name="connsiteX6609" fmla="*/ 4948150 w 4999285"/>
              <a:gd name="connsiteY6609" fmla="*/ 576120 h 1624990"/>
              <a:gd name="connsiteX6610" fmla="*/ 4950531 w 4999285"/>
              <a:gd name="connsiteY6610" fmla="*/ 583264 h 1624990"/>
              <a:gd name="connsiteX6611" fmla="*/ 4960056 w 4999285"/>
              <a:gd name="connsiteY6611" fmla="*/ 618983 h 1624990"/>
              <a:gd name="connsiteX6612" fmla="*/ 4965313 w 4999285"/>
              <a:gd name="connsiteY6612" fmla="*/ 637725 h 1624990"/>
              <a:gd name="connsiteX6613" fmla="*/ 4957675 w 4999285"/>
              <a:gd name="connsiteY6613" fmla="*/ 640414 h 1624990"/>
              <a:gd name="connsiteX6614" fmla="*/ 4967200 w 4999285"/>
              <a:gd name="connsiteY6614" fmla="*/ 657083 h 1624990"/>
              <a:gd name="connsiteX6615" fmla="*/ 4962437 w 4999285"/>
              <a:gd name="connsiteY6615" fmla="*/ 664226 h 1624990"/>
              <a:gd name="connsiteX6616" fmla="*/ 4948150 w 4999285"/>
              <a:gd name="connsiteY6616" fmla="*/ 661845 h 1624990"/>
              <a:gd name="connsiteX6617" fmla="*/ 4967200 w 4999285"/>
              <a:gd name="connsiteY6617" fmla="*/ 695183 h 1624990"/>
              <a:gd name="connsiteX6618" fmla="*/ 4981487 w 4999285"/>
              <a:gd name="connsiteY6618" fmla="*/ 711851 h 1624990"/>
              <a:gd name="connsiteX6619" fmla="*/ 4971962 w 4999285"/>
              <a:gd name="connsiteY6619" fmla="*/ 718995 h 1624990"/>
              <a:gd name="connsiteX6620" fmla="*/ 4981487 w 4999285"/>
              <a:gd name="connsiteY6620" fmla="*/ 726139 h 1624990"/>
              <a:gd name="connsiteX6621" fmla="*/ 4988631 w 4999285"/>
              <a:gd name="connsiteY6621" fmla="*/ 733283 h 1624990"/>
              <a:gd name="connsiteX6622" fmla="*/ 4974343 w 4999285"/>
              <a:gd name="connsiteY6622" fmla="*/ 738045 h 1624990"/>
              <a:gd name="connsiteX6623" fmla="*/ 4962437 w 4999285"/>
              <a:gd name="connsiteY6623" fmla="*/ 740426 h 1624990"/>
              <a:gd name="connsiteX6624" fmla="*/ 4971962 w 4999285"/>
              <a:gd name="connsiteY6624" fmla="*/ 747570 h 1624990"/>
              <a:gd name="connsiteX6625" fmla="*/ 4976725 w 4999285"/>
              <a:gd name="connsiteY6625" fmla="*/ 754714 h 1624990"/>
              <a:gd name="connsiteX6626" fmla="*/ 4973561 w 4999285"/>
              <a:gd name="connsiteY6626" fmla="*/ 792070 h 1624990"/>
              <a:gd name="connsiteX6627" fmla="*/ 4971622 w 4999285"/>
              <a:gd name="connsiteY6627" fmla="*/ 811454 h 1624990"/>
              <a:gd name="connsiteX6628" fmla="*/ 4969581 w 4999285"/>
              <a:gd name="connsiteY6628" fmla="*/ 809483 h 1624990"/>
              <a:gd name="connsiteX6629" fmla="*/ 4967117 w 4999285"/>
              <a:gd name="connsiteY6629" fmla="*/ 814715 h 1624990"/>
              <a:gd name="connsiteX6630" fmla="*/ 4964818 w 4999285"/>
              <a:gd name="connsiteY6630" fmla="*/ 761858 h 1624990"/>
              <a:gd name="connsiteX6631" fmla="*/ 4960056 w 4999285"/>
              <a:gd name="connsiteY6631" fmla="*/ 738045 h 1624990"/>
              <a:gd name="connsiteX6632" fmla="*/ 4957675 w 4999285"/>
              <a:gd name="connsiteY6632" fmla="*/ 747570 h 1624990"/>
              <a:gd name="connsiteX6633" fmla="*/ 4948150 w 4999285"/>
              <a:gd name="connsiteY6633" fmla="*/ 835676 h 1624990"/>
              <a:gd name="connsiteX6634" fmla="*/ 4962437 w 4999285"/>
              <a:gd name="connsiteY6634" fmla="*/ 904733 h 1624990"/>
              <a:gd name="connsiteX6635" fmla="*/ 4955293 w 4999285"/>
              <a:gd name="connsiteY6635" fmla="*/ 911876 h 1624990"/>
              <a:gd name="connsiteX6636" fmla="*/ 4954233 w 4999285"/>
              <a:gd name="connsiteY6636" fmla="*/ 921417 h 1624990"/>
              <a:gd name="connsiteX6637" fmla="*/ 4946881 w 4999285"/>
              <a:gd name="connsiteY6637" fmla="*/ 873334 h 1624990"/>
              <a:gd name="connsiteX6638" fmla="*/ 4936243 w 4999285"/>
              <a:gd name="connsiteY6638" fmla="*/ 869014 h 1624990"/>
              <a:gd name="connsiteX6639" fmla="*/ 4945768 w 4999285"/>
              <a:gd name="connsiteY6639" fmla="*/ 1021414 h 1624990"/>
              <a:gd name="connsiteX6640" fmla="*/ 4938625 w 4999285"/>
              <a:gd name="connsiteY6640" fmla="*/ 1002364 h 1624990"/>
              <a:gd name="connsiteX6641" fmla="*/ 4936243 w 4999285"/>
              <a:gd name="connsiteY6641" fmla="*/ 988076 h 1624990"/>
              <a:gd name="connsiteX6642" fmla="*/ 4919575 w 4999285"/>
              <a:gd name="connsiteY6642" fmla="*/ 952358 h 1624990"/>
              <a:gd name="connsiteX6643" fmla="*/ 4907668 w 4999285"/>
              <a:gd name="connsiteY6643" fmla="*/ 916639 h 1624990"/>
              <a:gd name="connsiteX6644" fmla="*/ 4912431 w 4999285"/>
              <a:gd name="connsiteY6644" fmla="*/ 935689 h 1624990"/>
              <a:gd name="connsiteX6645" fmla="*/ 4915328 w 4999285"/>
              <a:gd name="connsiteY6645" fmla="*/ 945170 h 1624990"/>
              <a:gd name="connsiteX6646" fmla="*/ 4907668 w 4999285"/>
              <a:gd name="connsiteY6646" fmla="*/ 923783 h 1624990"/>
              <a:gd name="connsiteX6647" fmla="*/ 4900525 w 4999285"/>
              <a:gd name="connsiteY6647" fmla="*/ 940451 h 1624990"/>
              <a:gd name="connsiteX6648" fmla="*/ 4905287 w 4999285"/>
              <a:gd name="connsiteY6648" fmla="*/ 1033320 h 1624990"/>
              <a:gd name="connsiteX6649" fmla="*/ 4929819 w 4999285"/>
              <a:gd name="connsiteY6649" fmla="*/ 1137768 h 1624990"/>
              <a:gd name="connsiteX6650" fmla="*/ 4943113 w 4999285"/>
              <a:gd name="connsiteY6650" fmla="*/ 1189704 h 1624990"/>
              <a:gd name="connsiteX6651" fmla="*/ 4945992 w 4999285"/>
              <a:gd name="connsiteY6651" fmla="*/ 1266712 h 1624990"/>
              <a:gd name="connsiteX6652" fmla="*/ 4946702 w 4999285"/>
              <a:gd name="connsiteY6652" fmla="*/ 1280386 h 1624990"/>
              <a:gd name="connsiteX6653" fmla="*/ 4949210 w 4999285"/>
              <a:gd name="connsiteY6653" fmla="*/ 1292118 h 1624990"/>
              <a:gd name="connsiteX6654" fmla="*/ 4947846 w 4999285"/>
              <a:gd name="connsiteY6654" fmla="*/ 1302442 h 1624990"/>
              <a:gd name="connsiteX6655" fmla="*/ 4949789 w 4999285"/>
              <a:gd name="connsiteY6655" fmla="*/ 1339881 h 1624990"/>
              <a:gd name="connsiteX6656" fmla="*/ 4949346 w 4999285"/>
              <a:gd name="connsiteY6656" fmla="*/ 1327852 h 1624990"/>
              <a:gd name="connsiteX6657" fmla="*/ 4952354 w 4999285"/>
              <a:gd name="connsiteY6657" fmla="*/ 1321038 h 1624990"/>
              <a:gd name="connsiteX6658" fmla="*/ 4953003 w 4999285"/>
              <a:gd name="connsiteY6658" fmla="*/ 1322894 h 1624990"/>
              <a:gd name="connsiteX6659" fmla="*/ 4957027 w 4999285"/>
              <a:gd name="connsiteY6659" fmla="*/ 1297037 h 1624990"/>
              <a:gd name="connsiteX6660" fmla="*/ 4955983 w 4999285"/>
              <a:gd name="connsiteY6660" fmla="*/ 1294856 h 1624990"/>
              <a:gd name="connsiteX6661" fmla="*/ 4954736 w 4999285"/>
              <a:gd name="connsiteY6661" fmla="*/ 1287700 h 1624990"/>
              <a:gd name="connsiteX6662" fmla="*/ 4952354 w 4999285"/>
              <a:gd name="connsiteY6662" fmla="*/ 1301988 h 1624990"/>
              <a:gd name="connsiteX6663" fmla="*/ 4949265 w 4999285"/>
              <a:gd name="connsiteY6663" fmla="*/ 1292376 h 1624990"/>
              <a:gd name="connsiteX6664" fmla="*/ 4949210 w 4999285"/>
              <a:gd name="connsiteY6664" fmla="*/ 1292118 h 1624990"/>
              <a:gd name="connsiteX6665" fmla="*/ 4949288 w 4999285"/>
              <a:gd name="connsiteY6665" fmla="*/ 1291528 h 1624990"/>
              <a:gd name="connsiteX6666" fmla="*/ 4954736 w 4999285"/>
              <a:gd name="connsiteY6666" fmla="*/ 1282938 h 1624990"/>
              <a:gd name="connsiteX6667" fmla="*/ 4957537 w 4999285"/>
              <a:gd name="connsiteY6667" fmla="*/ 1286024 h 1624990"/>
              <a:gd name="connsiteX6668" fmla="*/ 4957733 w 4999285"/>
              <a:gd name="connsiteY6668" fmla="*/ 1292029 h 1624990"/>
              <a:gd name="connsiteX6669" fmla="*/ 4957497 w 4999285"/>
              <a:gd name="connsiteY6669" fmla="*/ 1294017 h 1624990"/>
              <a:gd name="connsiteX6670" fmla="*/ 4957675 w 4999285"/>
              <a:gd name="connsiteY6670" fmla="*/ 1292876 h 1624990"/>
              <a:gd name="connsiteX6671" fmla="*/ 4957746 w 4999285"/>
              <a:gd name="connsiteY6671" fmla="*/ 1292421 h 1624990"/>
              <a:gd name="connsiteX6672" fmla="*/ 4957733 w 4999285"/>
              <a:gd name="connsiteY6672" fmla="*/ 1292029 h 1624990"/>
              <a:gd name="connsiteX6673" fmla="*/ 4958660 w 4999285"/>
              <a:gd name="connsiteY6673" fmla="*/ 1284214 h 1624990"/>
              <a:gd name="connsiteX6674" fmla="*/ 4950531 w 4999285"/>
              <a:gd name="connsiteY6674" fmla="*/ 1247633 h 1624990"/>
              <a:gd name="connsiteX6675" fmla="*/ 4946827 w 4999285"/>
              <a:gd name="connsiteY6675" fmla="*/ 1208410 h 1624990"/>
              <a:gd name="connsiteX6676" fmla="*/ 4946487 w 4999285"/>
              <a:gd name="connsiteY6676" fmla="*/ 1203440 h 1624990"/>
              <a:gd name="connsiteX6677" fmla="*/ 4954363 w 4999285"/>
              <a:gd name="connsiteY6677" fmla="*/ 1235995 h 1624990"/>
              <a:gd name="connsiteX6678" fmla="*/ 4954881 w 4999285"/>
              <a:gd name="connsiteY6678" fmla="*/ 1238196 h 1624990"/>
              <a:gd name="connsiteX6679" fmla="*/ 4952912 w 4999285"/>
              <a:gd name="connsiteY6679" fmla="*/ 1250014 h 1624990"/>
              <a:gd name="connsiteX6680" fmla="*/ 4959521 w 4999285"/>
              <a:gd name="connsiteY6680" fmla="*/ 1264556 h 1624990"/>
              <a:gd name="connsiteX6681" fmla="*/ 4959554 w 4999285"/>
              <a:gd name="connsiteY6681" fmla="*/ 1264103 h 1624990"/>
              <a:gd name="connsiteX6682" fmla="*/ 4959739 w 4999285"/>
              <a:gd name="connsiteY6682" fmla="*/ 1265035 h 1624990"/>
              <a:gd name="connsiteX6683" fmla="*/ 4961436 w 4999285"/>
              <a:gd name="connsiteY6683" fmla="*/ 1268768 h 1624990"/>
              <a:gd name="connsiteX6684" fmla="*/ 4961016 w 4999285"/>
              <a:gd name="connsiteY6684" fmla="*/ 1271457 h 1624990"/>
              <a:gd name="connsiteX6685" fmla="*/ 4961879 w 4999285"/>
              <a:gd name="connsiteY6685" fmla="*/ 1275794 h 1624990"/>
              <a:gd name="connsiteX6686" fmla="*/ 4962715 w 4999285"/>
              <a:gd name="connsiteY6686" fmla="*/ 1289840 h 1624990"/>
              <a:gd name="connsiteX6687" fmla="*/ 4961190 w 4999285"/>
              <a:gd name="connsiteY6687" fmla="*/ 1295600 h 1624990"/>
              <a:gd name="connsiteX6688" fmla="*/ 4964357 w 4999285"/>
              <a:gd name="connsiteY6688" fmla="*/ 1309852 h 1624990"/>
              <a:gd name="connsiteX6689" fmla="*/ 4964685 w 4999285"/>
              <a:gd name="connsiteY6689" fmla="*/ 1321481 h 1624990"/>
              <a:gd name="connsiteX6690" fmla="*/ 4962437 w 4999285"/>
              <a:gd name="connsiteY6690" fmla="*/ 1342883 h 1624990"/>
              <a:gd name="connsiteX6691" fmla="*/ 4960266 w 4999285"/>
              <a:gd name="connsiteY6691" fmla="*/ 1355910 h 1624990"/>
              <a:gd name="connsiteX6692" fmla="*/ 4964261 w 4999285"/>
              <a:gd name="connsiteY6692" fmla="*/ 1363900 h 1624990"/>
              <a:gd name="connsiteX6693" fmla="*/ 4962147 w 4999285"/>
              <a:gd name="connsiteY6693" fmla="*/ 1368880 h 1624990"/>
              <a:gd name="connsiteX6694" fmla="*/ 4958678 w 4999285"/>
              <a:gd name="connsiteY6694" fmla="*/ 1365434 h 1624990"/>
              <a:gd name="connsiteX6695" fmla="*/ 4954049 w 4999285"/>
              <a:gd name="connsiteY6695" fmla="*/ 1393208 h 1624990"/>
              <a:gd name="connsiteX6696" fmla="*/ 4954736 w 4999285"/>
              <a:gd name="connsiteY6696" fmla="*/ 1394856 h 1624990"/>
              <a:gd name="connsiteX6697" fmla="*/ 4959498 w 4999285"/>
              <a:gd name="connsiteY6697" fmla="*/ 1404381 h 1624990"/>
              <a:gd name="connsiteX6698" fmla="*/ 4957117 w 4999285"/>
              <a:gd name="connsiteY6698" fmla="*/ 1423431 h 1624990"/>
              <a:gd name="connsiteX6699" fmla="*/ 4947592 w 4999285"/>
              <a:gd name="connsiteY6699" fmla="*/ 1390094 h 1624990"/>
              <a:gd name="connsiteX6700" fmla="*/ 4949973 w 4999285"/>
              <a:gd name="connsiteY6700" fmla="*/ 1416288 h 1624990"/>
              <a:gd name="connsiteX6701" fmla="*/ 4940448 w 4999285"/>
              <a:gd name="connsiteY6701" fmla="*/ 1394856 h 1624990"/>
              <a:gd name="connsiteX6702" fmla="*/ 4940197 w 4999285"/>
              <a:gd name="connsiteY6702" fmla="*/ 1396862 h 1624990"/>
              <a:gd name="connsiteX6703" fmla="*/ 4939247 w 4999285"/>
              <a:gd name="connsiteY6703" fmla="*/ 1395436 h 1624990"/>
              <a:gd name="connsiteX6704" fmla="*/ 4938625 w 4999285"/>
              <a:gd name="connsiteY6704" fmla="*/ 1397651 h 1624990"/>
              <a:gd name="connsiteX6705" fmla="*/ 4934127 w 4999285"/>
              <a:gd name="connsiteY6705" fmla="*/ 1396623 h 1624990"/>
              <a:gd name="connsiteX6706" fmla="*/ 4932283 w 4999285"/>
              <a:gd name="connsiteY6706" fmla="*/ 1391228 h 1624990"/>
              <a:gd name="connsiteX6707" fmla="*/ 4914254 w 4999285"/>
              <a:gd name="connsiteY6707" fmla="*/ 1397238 h 1624990"/>
              <a:gd name="connsiteX6708" fmla="*/ 4909492 w 4999285"/>
              <a:gd name="connsiteY6708" fmla="*/ 1409144 h 1624990"/>
              <a:gd name="connsiteX6709" fmla="*/ 4845198 w 4999285"/>
              <a:gd name="connsiteY6709" fmla="*/ 1478200 h 1624990"/>
              <a:gd name="connsiteX6710" fmla="*/ 4797573 w 4999285"/>
              <a:gd name="connsiteY6710" fmla="*/ 1499631 h 1624990"/>
              <a:gd name="connsiteX6711" fmla="*/ 4714229 w 4999285"/>
              <a:gd name="connsiteY6711" fmla="*/ 1521063 h 1624990"/>
              <a:gd name="connsiteX6712" fmla="*/ 4716611 w 4999285"/>
              <a:gd name="connsiteY6712" fmla="*/ 1511538 h 1624990"/>
              <a:gd name="connsiteX6713" fmla="*/ 4743436 w 4999285"/>
              <a:gd name="connsiteY6713" fmla="*/ 1482846 h 1624990"/>
              <a:gd name="connsiteX6714" fmla="*/ 4732136 w 4999285"/>
              <a:gd name="connsiteY6714" fmla="*/ 1489916 h 1624990"/>
              <a:gd name="connsiteX6715" fmla="*/ 4735661 w 4999285"/>
              <a:gd name="connsiteY6715" fmla="*/ 1475819 h 1624990"/>
              <a:gd name="connsiteX6716" fmla="*/ 4754711 w 4999285"/>
              <a:gd name="connsiteY6716" fmla="*/ 1473438 h 1624990"/>
              <a:gd name="connsiteX6717" fmla="*/ 4761854 w 4999285"/>
              <a:gd name="connsiteY6717" fmla="*/ 1461531 h 1624990"/>
              <a:gd name="connsiteX6718" fmla="*/ 4768998 w 4999285"/>
              <a:gd name="connsiteY6718" fmla="*/ 1468675 h 1624990"/>
              <a:gd name="connsiteX6719" fmla="*/ 4778523 w 4999285"/>
              <a:gd name="connsiteY6719" fmla="*/ 1468675 h 1624990"/>
              <a:gd name="connsiteX6720" fmla="*/ 4790429 w 4999285"/>
              <a:gd name="connsiteY6720" fmla="*/ 1471056 h 1624990"/>
              <a:gd name="connsiteX6721" fmla="*/ 4802336 w 4999285"/>
              <a:gd name="connsiteY6721" fmla="*/ 1468675 h 1624990"/>
              <a:gd name="connsiteX6722" fmla="*/ 4768998 w 4999285"/>
              <a:gd name="connsiteY6722" fmla="*/ 1452006 h 1624990"/>
              <a:gd name="connsiteX6723" fmla="*/ 4761854 w 4999285"/>
              <a:gd name="connsiteY6723" fmla="*/ 1454388 h 1624990"/>
              <a:gd name="connsiteX6724" fmla="*/ 4754711 w 4999285"/>
              <a:gd name="connsiteY6724" fmla="*/ 1459150 h 1624990"/>
              <a:gd name="connsiteX6725" fmla="*/ 4776142 w 4999285"/>
              <a:gd name="connsiteY6725" fmla="*/ 1440100 h 1624990"/>
              <a:gd name="connsiteX6726" fmla="*/ 4785667 w 4999285"/>
              <a:gd name="connsiteY6726" fmla="*/ 1432956 h 1624990"/>
              <a:gd name="connsiteX6727" fmla="*/ 4801439 w 4999285"/>
              <a:gd name="connsiteY6727" fmla="*/ 1431215 h 1624990"/>
              <a:gd name="connsiteX6728" fmla="*/ 4799954 w 4999285"/>
              <a:gd name="connsiteY6728" fmla="*/ 1452006 h 1624990"/>
              <a:gd name="connsiteX6729" fmla="*/ 4809479 w 4999285"/>
              <a:gd name="connsiteY6729" fmla="*/ 1447244 h 1624990"/>
              <a:gd name="connsiteX6730" fmla="*/ 4816647 w 4999285"/>
              <a:gd name="connsiteY6730" fmla="*/ 1440076 h 1624990"/>
              <a:gd name="connsiteX6731" fmla="*/ 4816670 w 4999285"/>
              <a:gd name="connsiteY6731" fmla="*/ 1451145 h 1624990"/>
              <a:gd name="connsiteX6732" fmla="*/ 4816825 w 4999285"/>
              <a:gd name="connsiteY6732" fmla="*/ 1454134 h 1624990"/>
              <a:gd name="connsiteX6733" fmla="*/ 4797573 w 4999285"/>
              <a:gd name="connsiteY6733" fmla="*/ 1478200 h 1624990"/>
              <a:gd name="connsiteX6734" fmla="*/ 4823767 w 4999285"/>
              <a:gd name="connsiteY6734" fmla="*/ 1468675 h 1624990"/>
              <a:gd name="connsiteX6735" fmla="*/ 4830911 w 4999285"/>
              <a:gd name="connsiteY6735" fmla="*/ 1459150 h 1624990"/>
              <a:gd name="connsiteX6736" fmla="*/ 4866359 w 4999285"/>
              <a:gd name="connsiteY6736" fmla="*/ 1416700 h 1624990"/>
              <a:gd name="connsiteX6737" fmla="*/ 4869011 w 4999285"/>
              <a:gd name="connsiteY6737" fmla="*/ 1437719 h 1624990"/>
              <a:gd name="connsiteX6738" fmla="*/ 4866396 w 4999285"/>
              <a:gd name="connsiteY6738" fmla="*/ 1416656 h 1624990"/>
              <a:gd name="connsiteX6739" fmla="*/ 4866359 w 4999285"/>
              <a:gd name="connsiteY6739" fmla="*/ 1416700 h 1624990"/>
              <a:gd name="connsiteX6740" fmla="*/ 4865920 w 4999285"/>
              <a:gd name="connsiteY6740" fmla="*/ 1413226 h 1624990"/>
              <a:gd name="connsiteX6741" fmla="*/ 4861444 w 4999285"/>
              <a:gd name="connsiteY6741" fmla="*/ 1382755 h 1624990"/>
              <a:gd name="connsiteX6742" fmla="*/ 4859425 w 4999285"/>
              <a:gd name="connsiteY6742" fmla="*/ 1373057 h 1624990"/>
              <a:gd name="connsiteX6743" fmla="*/ 4861867 w 4999285"/>
              <a:gd name="connsiteY6743" fmla="*/ 1368663 h 1624990"/>
              <a:gd name="connsiteX6744" fmla="*/ 4876154 w 4999285"/>
              <a:gd name="connsiteY6744" fmla="*/ 1337706 h 1624990"/>
              <a:gd name="connsiteX6745" fmla="*/ 4873773 w 4999285"/>
              <a:gd name="connsiteY6745" fmla="*/ 1321038 h 1624990"/>
              <a:gd name="connsiteX6746" fmla="*/ 4868545 w 4999285"/>
              <a:gd name="connsiteY6746" fmla="*/ 1312673 h 1624990"/>
              <a:gd name="connsiteX6747" fmla="*/ 4863416 w 4999285"/>
              <a:gd name="connsiteY6747" fmla="*/ 1320029 h 1624990"/>
              <a:gd name="connsiteX6748" fmla="*/ 4863910 w 4999285"/>
              <a:gd name="connsiteY6748" fmla="*/ 1326370 h 1624990"/>
              <a:gd name="connsiteX6749" fmla="*/ 4864248 w 4999285"/>
              <a:gd name="connsiteY6749" fmla="*/ 1335325 h 1624990"/>
              <a:gd name="connsiteX6750" fmla="*/ 4862492 w 4999285"/>
              <a:gd name="connsiteY6750" fmla="*/ 1321354 h 1624990"/>
              <a:gd name="connsiteX6751" fmla="*/ 4862425 w 4999285"/>
              <a:gd name="connsiteY6751" fmla="*/ 1321451 h 1624990"/>
              <a:gd name="connsiteX6752" fmla="*/ 4862445 w 4999285"/>
              <a:gd name="connsiteY6752" fmla="*/ 1320976 h 1624990"/>
              <a:gd name="connsiteX6753" fmla="*/ 4861218 w 4999285"/>
              <a:gd name="connsiteY6753" fmla="*/ 1311216 h 1624990"/>
              <a:gd name="connsiteX6754" fmla="*/ 4861095 w 4999285"/>
              <a:gd name="connsiteY6754" fmla="*/ 1284643 h 1624990"/>
              <a:gd name="connsiteX6755" fmla="*/ 4863663 w 4999285"/>
              <a:gd name="connsiteY6755" fmla="*/ 1291814 h 1624990"/>
              <a:gd name="connsiteX6756" fmla="*/ 4864522 w 4999285"/>
              <a:gd name="connsiteY6756" fmla="*/ 1271251 h 1624990"/>
              <a:gd name="connsiteX6757" fmla="*/ 4868904 w 4999285"/>
              <a:gd name="connsiteY6757" fmla="*/ 1227995 h 1624990"/>
              <a:gd name="connsiteX6758" fmla="*/ 4869568 w 4999285"/>
              <a:gd name="connsiteY6758" fmla="*/ 1235726 h 1624990"/>
              <a:gd name="connsiteX6759" fmla="*/ 4873195 w 4999285"/>
              <a:gd name="connsiteY6759" fmla="*/ 1241771 h 1624990"/>
              <a:gd name="connsiteX6760" fmla="*/ 4873624 w 4999285"/>
              <a:gd name="connsiteY6760" fmla="*/ 1248484 h 1624990"/>
              <a:gd name="connsiteX6761" fmla="*/ 4876392 w 4999285"/>
              <a:gd name="connsiteY6761" fmla="*/ 1247100 h 1624990"/>
              <a:gd name="connsiteX6762" fmla="*/ 4873195 w 4999285"/>
              <a:gd name="connsiteY6762" fmla="*/ 1241771 h 1624990"/>
              <a:gd name="connsiteX6763" fmla="*/ 4872505 w 4999285"/>
              <a:gd name="connsiteY6763" fmla="*/ 1230989 h 1624990"/>
              <a:gd name="connsiteX6764" fmla="*/ 4869568 w 4999285"/>
              <a:gd name="connsiteY6764" fmla="*/ 1221439 h 1624990"/>
              <a:gd name="connsiteX6765" fmla="*/ 4868904 w 4999285"/>
              <a:gd name="connsiteY6765" fmla="*/ 1227995 h 1624990"/>
              <a:gd name="connsiteX6766" fmla="*/ 4866616 w 4999285"/>
              <a:gd name="connsiteY6766" fmla="*/ 1201359 h 1624990"/>
              <a:gd name="connsiteX6767" fmla="*/ 4869568 w 4999285"/>
              <a:gd name="connsiteY6767" fmla="*/ 1128570 h 1624990"/>
              <a:gd name="connsiteX6768" fmla="*/ 4871950 w 4999285"/>
              <a:gd name="connsiteY6768" fmla="*/ 1140476 h 1624990"/>
              <a:gd name="connsiteX6769" fmla="*/ 4869997 w 4999285"/>
              <a:gd name="connsiteY6769" fmla="*/ 1122905 h 1624990"/>
              <a:gd name="connsiteX6770" fmla="*/ 4870926 w 4999285"/>
              <a:gd name="connsiteY6770" fmla="*/ 1110637 h 1624990"/>
              <a:gd name="connsiteX6771" fmla="*/ 4871572 w 4999285"/>
              <a:gd name="connsiteY6771" fmla="*/ 1103493 h 1624990"/>
              <a:gd name="connsiteX6772" fmla="*/ 4875142 w 4999285"/>
              <a:gd name="connsiteY6772" fmla="*/ 1108288 h 1624990"/>
              <a:gd name="connsiteX6773" fmla="*/ 4877499 w 4999285"/>
              <a:gd name="connsiteY6773" fmla="*/ 1112292 h 1624990"/>
              <a:gd name="connsiteX6774" fmla="*/ 4879865 w 4999285"/>
              <a:gd name="connsiteY6774" fmla="*/ 1149234 h 1624990"/>
              <a:gd name="connsiteX6775" fmla="*/ 4883856 w 4999285"/>
              <a:gd name="connsiteY6775" fmla="*/ 1128570 h 1624990"/>
              <a:gd name="connsiteX6776" fmla="*/ 4881475 w 4999285"/>
              <a:gd name="connsiteY6776" fmla="*/ 1119045 h 1624990"/>
              <a:gd name="connsiteX6777" fmla="*/ 4877499 w 4999285"/>
              <a:gd name="connsiteY6777" fmla="*/ 1112292 h 1624990"/>
              <a:gd name="connsiteX6778" fmla="*/ 4877357 w 4999285"/>
              <a:gd name="connsiteY6778" fmla="*/ 1110072 h 1624990"/>
              <a:gd name="connsiteX6779" fmla="*/ 4884707 w 4999285"/>
              <a:gd name="connsiteY6779" fmla="*/ 1118297 h 1624990"/>
              <a:gd name="connsiteX6780" fmla="*/ 4885231 w 4999285"/>
              <a:gd name="connsiteY6780" fmla="*/ 1121792 h 1624990"/>
              <a:gd name="connsiteX6781" fmla="*/ 4886237 w 4999285"/>
              <a:gd name="connsiteY6781" fmla="*/ 1128570 h 1624990"/>
              <a:gd name="connsiteX6782" fmla="*/ 4890277 w 4999285"/>
              <a:gd name="connsiteY6782" fmla="*/ 1124530 h 1624990"/>
              <a:gd name="connsiteX6783" fmla="*/ 4898143 w 4999285"/>
              <a:gd name="connsiteY6783" fmla="*/ 1133333 h 1624990"/>
              <a:gd name="connsiteX6784" fmla="*/ 4907668 w 4999285"/>
              <a:gd name="connsiteY6784" fmla="*/ 1119045 h 1624990"/>
              <a:gd name="connsiteX6785" fmla="*/ 4900525 w 4999285"/>
              <a:gd name="connsiteY6785" fmla="*/ 1114283 h 1624990"/>
              <a:gd name="connsiteX6786" fmla="*/ 4890277 w 4999285"/>
              <a:gd name="connsiteY6786" fmla="*/ 1124530 h 1624990"/>
              <a:gd name="connsiteX6787" fmla="*/ 4884707 w 4999285"/>
              <a:gd name="connsiteY6787" fmla="*/ 1118297 h 1624990"/>
              <a:gd name="connsiteX6788" fmla="*/ 4882762 w 4999285"/>
              <a:gd name="connsiteY6788" fmla="*/ 1105337 h 1624990"/>
              <a:gd name="connsiteX6789" fmla="*/ 4876712 w 4999285"/>
              <a:gd name="connsiteY6789" fmla="*/ 1066658 h 1624990"/>
              <a:gd name="connsiteX6790" fmla="*/ 4875847 w 4999285"/>
              <a:gd name="connsiteY6790" fmla="*/ 1063199 h 1624990"/>
              <a:gd name="connsiteX6791" fmla="*/ 4878228 w 4999285"/>
              <a:gd name="connsiteY6791" fmla="*/ 1045256 h 1624990"/>
              <a:gd name="connsiteX6792" fmla="*/ 4881651 w 4999285"/>
              <a:gd name="connsiteY6792" fmla="*/ 1033651 h 1624990"/>
              <a:gd name="connsiteX6793" fmla="*/ 4884177 w 4999285"/>
              <a:gd name="connsiteY6793" fmla="*/ 1035038 h 1624990"/>
              <a:gd name="connsiteX6794" fmla="*/ 4891000 w 4999285"/>
              <a:gd name="connsiteY6794" fmla="*/ 1042845 h 1624990"/>
              <a:gd name="connsiteX6795" fmla="*/ 4898143 w 4999285"/>
              <a:gd name="connsiteY6795" fmla="*/ 1045226 h 1624990"/>
              <a:gd name="connsiteX6796" fmla="*/ 4883856 w 4999285"/>
              <a:gd name="connsiteY6796" fmla="*/ 1026176 h 1624990"/>
              <a:gd name="connsiteX6797" fmla="*/ 4881651 w 4999285"/>
              <a:gd name="connsiteY6797" fmla="*/ 1033651 h 1624990"/>
              <a:gd name="connsiteX6798" fmla="*/ 4876712 w 4999285"/>
              <a:gd name="connsiteY6798" fmla="*/ 1030939 h 1624990"/>
              <a:gd name="connsiteX6799" fmla="*/ 4874429 w 4999285"/>
              <a:gd name="connsiteY6799" fmla="*/ 1034917 h 1624990"/>
              <a:gd name="connsiteX6800" fmla="*/ 4876712 w 4999285"/>
              <a:gd name="connsiteY6800" fmla="*/ 1023795 h 1624990"/>
              <a:gd name="connsiteX6801" fmla="*/ 4895762 w 4999285"/>
              <a:gd name="connsiteY6801" fmla="*/ 1026176 h 1624990"/>
              <a:gd name="connsiteX6802" fmla="*/ 4886237 w 4999285"/>
              <a:gd name="connsiteY6802" fmla="*/ 997601 h 1624990"/>
              <a:gd name="connsiteX6803" fmla="*/ 4867187 w 4999285"/>
              <a:gd name="connsiteY6803" fmla="*/ 976170 h 1624990"/>
              <a:gd name="connsiteX6804" fmla="*/ 4869869 w 4999285"/>
              <a:gd name="connsiteY6804" fmla="*/ 988007 h 1624990"/>
              <a:gd name="connsiteX6805" fmla="*/ 4867187 w 4999285"/>
              <a:gd name="connsiteY6805" fmla="*/ 983314 h 1624990"/>
              <a:gd name="connsiteX6806" fmla="*/ 4864806 w 4999285"/>
              <a:gd name="connsiteY6806" fmla="*/ 952358 h 1624990"/>
              <a:gd name="connsiteX6807" fmla="*/ 4888618 w 4999285"/>
              <a:gd name="connsiteY6807" fmla="*/ 980933 h 1624990"/>
              <a:gd name="connsiteX6808" fmla="*/ 4871950 w 4999285"/>
              <a:gd name="connsiteY6808" fmla="*/ 952358 h 1624990"/>
              <a:gd name="connsiteX6809" fmla="*/ 4869568 w 4999285"/>
              <a:gd name="connsiteY6809" fmla="*/ 930926 h 1624990"/>
              <a:gd name="connsiteX6810" fmla="*/ 4867187 w 4999285"/>
              <a:gd name="connsiteY6810" fmla="*/ 859489 h 1624990"/>
              <a:gd name="connsiteX6811" fmla="*/ 4869568 w 4999285"/>
              <a:gd name="connsiteY6811" fmla="*/ 907114 h 1624990"/>
              <a:gd name="connsiteX6812" fmla="*/ 4871950 w 4999285"/>
              <a:gd name="connsiteY6812" fmla="*/ 930926 h 1624990"/>
              <a:gd name="connsiteX6813" fmla="*/ 4876712 w 4999285"/>
              <a:gd name="connsiteY6813" fmla="*/ 909495 h 1624990"/>
              <a:gd name="connsiteX6814" fmla="*/ 4876877 w 4999285"/>
              <a:gd name="connsiteY6814" fmla="*/ 908588 h 1624990"/>
              <a:gd name="connsiteX6815" fmla="*/ 4879093 w 4999285"/>
              <a:gd name="connsiteY6815" fmla="*/ 904733 h 1624990"/>
              <a:gd name="connsiteX6816" fmla="*/ 4888618 w 4999285"/>
              <a:gd name="connsiteY6816" fmla="*/ 909495 h 1624990"/>
              <a:gd name="connsiteX6817" fmla="*/ 4891000 w 4999285"/>
              <a:gd name="connsiteY6817" fmla="*/ 864251 h 1624990"/>
              <a:gd name="connsiteX6818" fmla="*/ 4889811 w 4999285"/>
              <a:gd name="connsiteY6818" fmla="*/ 862666 h 1624990"/>
              <a:gd name="connsiteX6819" fmla="*/ 4892191 w 4999285"/>
              <a:gd name="connsiteY6819" fmla="*/ 852516 h 1624990"/>
              <a:gd name="connsiteX6820" fmla="*/ 4893239 w 4999285"/>
              <a:gd name="connsiteY6820" fmla="*/ 846195 h 1624990"/>
              <a:gd name="connsiteX6821" fmla="*/ 4895762 w 4999285"/>
              <a:gd name="connsiteY6821" fmla="*/ 847583 h 1624990"/>
              <a:gd name="connsiteX6822" fmla="*/ 4894736 w 4999285"/>
              <a:gd name="connsiteY6822" fmla="*/ 841176 h 1624990"/>
              <a:gd name="connsiteX6823" fmla="*/ 4894242 w 4999285"/>
              <a:gd name="connsiteY6823" fmla="*/ 840149 h 1624990"/>
              <a:gd name="connsiteX6824" fmla="*/ 4898143 w 4999285"/>
              <a:gd name="connsiteY6824" fmla="*/ 816626 h 1624990"/>
              <a:gd name="connsiteX6825" fmla="*/ 4893781 w 4999285"/>
              <a:gd name="connsiteY6825" fmla="*/ 826468 h 1624990"/>
              <a:gd name="connsiteX6826" fmla="*/ 4891709 w 4999285"/>
              <a:gd name="connsiteY6826" fmla="*/ 834881 h 1624990"/>
              <a:gd name="connsiteX6827" fmla="*/ 4889012 w 4999285"/>
              <a:gd name="connsiteY6827" fmla="*/ 829272 h 1624990"/>
              <a:gd name="connsiteX6828" fmla="*/ 4879093 w 4999285"/>
              <a:gd name="connsiteY6828" fmla="*/ 811864 h 1624990"/>
              <a:gd name="connsiteX6829" fmla="*/ 4879093 w 4999285"/>
              <a:gd name="connsiteY6829" fmla="*/ 802339 h 1624990"/>
              <a:gd name="connsiteX6830" fmla="*/ 4881475 w 4999285"/>
              <a:gd name="connsiteY6830" fmla="*/ 788051 h 1624990"/>
              <a:gd name="connsiteX6831" fmla="*/ 4874331 w 4999285"/>
              <a:gd name="connsiteY6831" fmla="*/ 783289 h 1624990"/>
              <a:gd name="connsiteX6832" fmla="*/ 4867187 w 4999285"/>
              <a:gd name="connsiteY6832" fmla="*/ 773764 h 1624990"/>
              <a:gd name="connsiteX6833" fmla="*/ 4871950 w 4999285"/>
              <a:gd name="connsiteY6833" fmla="*/ 764239 h 1624990"/>
              <a:gd name="connsiteX6834" fmla="*/ 4881747 w 4999285"/>
              <a:gd name="connsiteY6834" fmla="*/ 759159 h 1624990"/>
              <a:gd name="connsiteX6835" fmla="*/ 4883856 w 4999285"/>
              <a:gd name="connsiteY6835" fmla="*/ 783289 h 1624990"/>
              <a:gd name="connsiteX6836" fmla="*/ 4884632 w 4999285"/>
              <a:gd name="connsiteY6836" fmla="*/ 774662 h 1624990"/>
              <a:gd name="connsiteX6837" fmla="*/ 4885774 w 4999285"/>
              <a:gd name="connsiteY6837" fmla="*/ 757071 h 1624990"/>
              <a:gd name="connsiteX6838" fmla="*/ 4889548 w 4999285"/>
              <a:gd name="connsiteY6838" fmla="*/ 755115 h 1624990"/>
              <a:gd name="connsiteX6839" fmla="*/ 4895762 w 4999285"/>
              <a:gd name="connsiteY6839" fmla="*/ 747570 h 1624990"/>
              <a:gd name="connsiteX6840" fmla="*/ 4886237 w 4999285"/>
              <a:gd name="connsiteY6840" fmla="*/ 749951 h 1624990"/>
              <a:gd name="connsiteX6841" fmla="*/ 4885774 w 4999285"/>
              <a:gd name="connsiteY6841" fmla="*/ 757071 h 1624990"/>
              <a:gd name="connsiteX6842" fmla="*/ 4881747 w 4999285"/>
              <a:gd name="connsiteY6842" fmla="*/ 759159 h 1624990"/>
              <a:gd name="connsiteX6843" fmla="*/ 4881477 w 4999285"/>
              <a:gd name="connsiteY6843" fmla="*/ 756061 h 1624990"/>
              <a:gd name="connsiteX6844" fmla="*/ 4881475 w 4999285"/>
              <a:gd name="connsiteY6844" fmla="*/ 728520 h 1624990"/>
              <a:gd name="connsiteX6845" fmla="*/ 4881160 w 4999285"/>
              <a:gd name="connsiteY6845" fmla="*/ 725793 h 1624990"/>
              <a:gd name="connsiteX6846" fmla="*/ 4886237 w 4999285"/>
              <a:gd name="connsiteY6846" fmla="*/ 733283 h 1624990"/>
              <a:gd name="connsiteX6847" fmla="*/ 4879093 w 4999285"/>
              <a:gd name="connsiteY6847" fmla="*/ 702326 h 1624990"/>
              <a:gd name="connsiteX6848" fmla="*/ 4875512 w 4999285"/>
              <a:gd name="connsiteY6848" fmla="*/ 675547 h 1624990"/>
              <a:gd name="connsiteX6849" fmla="*/ 4874408 w 4999285"/>
              <a:gd name="connsiteY6849" fmla="*/ 666226 h 1624990"/>
              <a:gd name="connsiteX6850" fmla="*/ 4875282 w 4999285"/>
              <a:gd name="connsiteY6850" fmla="*/ 661870 h 1624990"/>
              <a:gd name="connsiteX6851" fmla="*/ 4876712 w 4999285"/>
              <a:gd name="connsiteY6851" fmla="*/ 647558 h 1624990"/>
              <a:gd name="connsiteX6852" fmla="*/ 4879093 w 4999285"/>
              <a:gd name="connsiteY6852" fmla="*/ 623745 h 1624990"/>
              <a:gd name="connsiteX6853" fmla="*/ 4891000 w 4999285"/>
              <a:gd name="connsiteY6853" fmla="*/ 633270 h 1624990"/>
              <a:gd name="connsiteX6854" fmla="*/ 4902906 w 4999285"/>
              <a:gd name="connsiteY6854" fmla="*/ 657083 h 1624990"/>
              <a:gd name="connsiteX6855" fmla="*/ 4905287 w 4999285"/>
              <a:gd name="connsiteY6855" fmla="*/ 666608 h 1624990"/>
              <a:gd name="connsiteX6856" fmla="*/ 4907668 w 4999285"/>
              <a:gd name="connsiteY6856" fmla="*/ 673751 h 1624990"/>
              <a:gd name="connsiteX6857" fmla="*/ 4888618 w 4999285"/>
              <a:gd name="connsiteY6857" fmla="*/ 588026 h 1624990"/>
              <a:gd name="connsiteX6858" fmla="*/ 4883080 w 4999285"/>
              <a:gd name="connsiteY6858" fmla="*/ 532647 h 1624990"/>
              <a:gd name="connsiteX6859" fmla="*/ 4883856 w 4999285"/>
              <a:gd name="connsiteY6859" fmla="*/ 509445 h 1624990"/>
              <a:gd name="connsiteX6860" fmla="*/ 4880074 w 4999285"/>
              <a:gd name="connsiteY6860" fmla="*/ 464061 h 1624990"/>
              <a:gd name="connsiteX6861" fmla="*/ 4885096 w 4999285"/>
              <a:gd name="connsiteY6861" fmla="*/ 438947 h 1624990"/>
              <a:gd name="connsiteX6862" fmla="*/ 4886650 w 4999285"/>
              <a:gd name="connsiteY6862" fmla="*/ 444119 h 1624990"/>
              <a:gd name="connsiteX6863" fmla="*/ 4914812 w 4999285"/>
              <a:gd name="connsiteY6863" fmla="*/ 521351 h 1624990"/>
              <a:gd name="connsiteX6864" fmla="*/ 4888618 w 4999285"/>
              <a:gd name="connsiteY6864" fmla="*/ 414195 h 1624990"/>
              <a:gd name="connsiteX6865" fmla="*/ 4886237 w 4999285"/>
              <a:gd name="connsiteY6865" fmla="*/ 433245 h 1624990"/>
              <a:gd name="connsiteX6866" fmla="*/ 4885096 w 4999285"/>
              <a:gd name="connsiteY6866" fmla="*/ 438947 h 1624990"/>
              <a:gd name="connsiteX6867" fmla="*/ 4882972 w 4999285"/>
              <a:gd name="connsiteY6867" fmla="*/ 431872 h 1624990"/>
              <a:gd name="connsiteX6868" fmla="*/ 4887130 w 4999285"/>
              <a:gd name="connsiteY6868" fmla="*/ 408791 h 1624990"/>
              <a:gd name="connsiteX6869" fmla="*/ 4890362 w 4999285"/>
              <a:gd name="connsiteY6869" fmla="*/ 384204 h 1624990"/>
              <a:gd name="connsiteX6870" fmla="*/ 4891630 w 4999285"/>
              <a:gd name="connsiteY6870" fmla="*/ 369797 h 1624990"/>
              <a:gd name="connsiteX6871" fmla="*/ 4888763 w 4999285"/>
              <a:gd name="connsiteY6871" fmla="*/ 370752 h 1624990"/>
              <a:gd name="connsiteX6872" fmla="*/ 4888618 w 4999285"/>
              <a:gd name="connsiteY6872" fmla="*/ 373714 h 1624990"/>
              <a:gd name="connsiteX6873" fmla="*/ 4883858 w 4999285"/>
              <a:gd name="connsiteY6873" fmla="*/ 375172 h 1624990"/>
              <a:gd name="connsiteX6874" fmla="*/ 4882084 w 4999285"/>
              <a:gd name="connsiteY6874" fmla="*/ 372979 h 1624990"/>
              <a:gd name="connsiteX6875" fmla="*/ 4879086 w 4999285"/>
              <a:gd name="connsiteY6875" fmla="*/ 373978 h 1624990"/>
              <a:gd name="connsiteX6876" fmla="*/ 4876678 w 4999285"/>
              <a:gd name="connsiteY6876" fmla="*/ 372774 h 1624990"/>
              <a:gd name="connsiteX6877" fmla="*/ 4876712 w 4999285"/>
              <a:gd name="connsiteY6877" fmla="*/ 373714 h 1624990"/>
              <a:gd name="connsiteX6878" fmla="*/ 4876370 w 4999285"/>
              <a:gd name="connsiteY6878" fmla="*/ 399716 h 1624990"/>
              <a:gd name="connsiteX6879" fmla="*/ 4875658 w 4999285"/>
              <a:gd name="connsiteY6879" fmla="*/ 399867 h 1624990"/>
              <a:gd name="connsiteX6880" fmla="*/ 4875528 w 4999285"/>
              <a:gd name="connsiteY6880" fmla="*/ 396939 h 1624990"/>
              <a:gd name="connsiteX6881" fmla="*/ 4874331 w 4999285"/>
              <a:gd name="connsiteY6881" fmla="*/ 388001 h 1624990"/>
              <a:gd name="connsiteX6882" fmla="*/ 4873658 w 4999285"/>
              <a:gd name="connsiteY6882" fmla="*/ 398096 h 1624990"/>
              <a:gd name="connsiteX6883" fmla="*/ 4867187 w 4999285"/>
              <a:gd name="connsiteY6883" fmla="*/ 385620 h 1624990"/>
              <a:gd name="connsiteX6884" fmla="*/ 4864806 w 4999285"/>
              <a:gd name="connsiteY6884" fmla="*/ 371333 h 1624990"/>
              <a:gd name="connsiteX6885" fmla="*/ 4857662 w 4999285"/>
              <a:gd name="connsiteY6885" fmla="*/ 352283 h 1624990"/>
              <a:gd name="connsiteX6886" fmla="*/ 4852900 w 4999285"/>
              <a:gd name="connsiteY6886" fmla="*/ 345139 h 1624990"/>
              <a:gd name="connsiteX6887" fmla="*/ 4856027 w 4999285"/>
              <a:gd name="connsiteY6887" fmla="*/ 345117 h 1624990"/>
              <a:gd name="connsiteX6888" fmla="*/ 4860043 w 4999285"/>
              <a:gd name="connsiteY6888" fmla="*/ 347520 h 1624990"/>
              <a:gd name="connsiteX6889" fmla="*/ 4864953 w 4999285"/>
              <a:gd name="connsiteY6889" fmla="*/ 349975 h 1624990"/>
              <a:gd name="connsiteX6890" fmla="*/ 4865000 w 4999285"/>
              <a:gd name="connsiteY6890" fmla="*/ 349182 h 1624990"/>
              <a:gd name="connsiteX6891" fmla="*/ 4867180 w 4999285"/>
              <a:gd name="connsiteY6891" fmla="*/ 340640 h 1624990"/>
              <a:gd name="connsiteX6892" fmla="*/ 4862418 w 4999285"/>
              <a:gd name="connsiteY6892" fmla="*/ 309684 h 1624990"/>
              <a:gd name="connsiteX6893" fmla="*/ 4857655 w 4999285"/>
              <a:gd name="connsiteY6893" fmla="*/ 281109 h 1624990"/>
              <a:gd name="connsiteX6894" fmla="*/ 4856189 w 4999285"/>
              <a:gd name="connsiteY6894" fmla="*/ 304559 h 1624990"/>
              <a:gd name="connsiteX6895" fmla="*/ 4855476 w 4999285"/>
              <a:gd name="connsiteY6895" fmla="*/ 314123 h 1624990"/>
              <a:gd name="connsiteX6896" fmla="*/ 4855274 w 4999285"/>
              <a:gd name="connsiteY6896" fmla="*/ 314446 h 1624990"/>
              <a:gd name="connsiteX6897" fmla="*/ 4855274 w 4999285"/>
              <a:gd name="connsiteY6897" fmla="*/ 316828 h 1624990"/>
              <a:gd name="connsiteX6898" fmla="*/ 4855476 w 4999285"/>
              <a:gd name="connsiteY6898" fmla="*/ 314123 h 1624990"/>
              <a:gd name="connsiteX6899" fmla="*/ 4867180 w 4999285"/>
              <a:gd name="connsiteY6899" fmla="*/ 295396 h 1624990"/>
              <a:gd name="connsiteX6900" fmla="*/ 4869561 w 4999285"/>
              <a:gd name="connsiteY6900" fmla="*/ 278728 h 1624990"/>
              <a:gd name="connsiteX6901" fmla="*/ 4855274 w 4999285"/>
              <a:gd name="connsiteY6901" fmla="*/ 247771 h 1624990"/>
              <a:gd name="connsiteX6902" fmla="*/ 4852833 w 4999285"/>
              <a:gd name="connsiteY6902" fmla="*/ 243377 h 1624990"/>
              <a:gd name="connsiteX6903" fmla="*/ 4854851 w 4999285"/>
              <a:gd name="connsiteY6903" fmla="*/ 233679 h 1624990"/>
              <a:gd name="connsiteX6904" fmla="*/ 4859327 w 4999285"/>
              <a:gd name="connsiteY6904" fmla="*/ 203208 h 1624990"/>
              <a:gd name="connsiteX6905" fmla="*/ 4859766 w 4999285"/>
              <a:gd name="connsiteY6905" fmla="*/ 199734 h 1624990"/>
              <a:gd name="connsiteX6906" fmla="*/ 4859803 w 4999285"/>
              <a:gd name="connsiteY6906" fmla="*/ 199779 h 1624990"/>
              <a:gd name="connsiteX6907" fmla="*/ 4862418 w 4999285"/>
              <a:gd name="connsiteY6907" fmla="*/ 178715 h 1624990"/>
              <a:gd name="connsiteX6908" fmla="*/ 4859766 w 4999285"/>
              <a:gd name="connsiteY6908" fmla="*/ 199734 h 1624990"/>
              <a:gd name="connsiteX6909" fmla="*/ 4824318 w 4999285"/>
              <a:gd name="connsiteY6909" fmla="*/ 157284 h 1624990"/>
              <a:gd name="connsiteX6910" fmla="*/ 4817174 w 4999285"/>
              <a:gd name="connsiteY6910" fmla="*/ 147759 h 1624990"/>
              <a:gd name="connsiteX6911" fmla="*/ 4790980 w 4999285"/>
              <a:gd name="connsiteY6911" fmla="*/ 138234 h 1624990"/>
              <a:gd name="connsiteX6912" fmla="*/ 4810233 w 4999285"/>
              <a:gd name="connsiteY6912" fmla="*/ 162300 h 1624990"/>
              <a:gd name="connsiteX6913" fmla="*/ 4810077 w 4999285"/>
              <a:gd name="connsiteY6913" fmla="*/ 165289 h 1624990"/>
              <a:gd name="connsiteX6914" fmla="*/ 4810054 w 4999285"/>
              <a:gd name="connsiteY6914" fmla="*/ 176358 h 1624990"/>
              <a:gd name="connsiteX6915" fmla="*/ 4802886 w 4999285"/>
              <a:gd name="connsiteY6915" fmla="*/ 169190 h 1624990"/>
              <a:gd name="connsiteX6916" fmla="*/ 4793361 w 4999285"/>
              <a:gd name="connsiteY6916" fmla="*/ 164428 h 1624990"/>
              <a:gd name="connsiteX6917" fmla="*/ 4794847 w 4999285"/>
              <a:gd name="connsiteY6917" fmla="*/ 185220 h 1624990"/>
              <a:gd name="connsiteX6918" fmla="*/ 4779074 w 4999285"/>
              <a:gd name="connsiteY6918" fmla="*/ 183478 h 1624990"/>
              <a:gd name="connsiteX6919" fmla="*/ 4769549 w 4999285"/>
              <a:gd name="connsiteY6919" fmla="*/ 176334 h 1624990"/>
              <a:gd name="connsiteX6920" fmla="*/ 4748118 w 4999285"/>
              <a:gd name="connsiteY6920" fmla="*/ 157284 h 1624990"/>
              <a:gd name="connsiteX6921" fmla="*/ 4755261 w 4999285"/>
              <a:gd name="connsiteY6921" fmla="*/ 162046 h 1624990"/>
              <a:gd name="connsiteX6922" fmla="*/ 4762405 w 4999285"/>
              <a:gd name="connsiteY6922" fmla="*/ 164428 h 1624990"/>
              <a:gd name="connsiteX6923" fmla="*/ 4795743 w 4999285"/>
              <a:gd name="connsiteY6923" fmla="*/ 147759 h 1624990"/>
              <a:gd name="connsiteX6924" fmla="*/ 4783836 w 4999285"/>
              <a:gd name="connsiteY6924" fmla="*/ 145378 h 1624990"/>
              <a:gd name="connsiteX6925" fmla="*/ 4771930 w 4999285"/>
              <a:gd name="connsiteY6925" fmla="*/ 147759 h 1624990"/>
              <a:gd name="connsiteX6926" fmla="*/ 4762405 w 4999285"/>
              <a:gd name="connsiteY6926" fmla="*/ 147759 h 1624990"/>
              <a:gd name="connsiteX6927" fmla="*/ 4755261 w 4999285"/>
              <a:gd name="connsiteY6927" fmla="*/ 154903 h 1624990"/>
              <a:gd name="connsiteX6928" fmla="*/ 4748118 w 4999285"/>
              <a:gd name="connsiteY6928" fmla="*/ 142996 h 1624990"/>
              <a:gd name="connsiteX6929" fmla="*/ 4729068 w 4999285"/>
              <a:gd name="connsiteY6929" fmla="*/ 140615 h 1624990"/>
              <a:gd name="connsiteX6930" fmla="*/ 4725543 w 4999285"/>
              <a:gd name="connsiteY6930" fmla="*/ 126518 h 1624990"/>
              <a:gd name="connsiteX6931" fmla="*/ 4736843 w 4999285"/>
              <a:gd name="connsiteY6931" fmla="*/ 133588 h 1624990"/>
              <a:gd name="connsiteX6932" fmla="*/ 4710018 w 4999285"/>
              <a:gd name="connsiteY6932" fmla="*/ 104896 h 1624990"/>
              <a:gd name="connsiteX6933" fmla="*/ 4707636 w 4999285"/>
              <a:gd name="connsiteY6933" fmla="*/ 95371 h 1624990"/>
              <a:gd name="connsiteX6934" fmla="*/ 1775070 w 4999285"/>
              <a:gd name="connsiteY6934" fmla="*/ 95320 h 1624990"/>
              <a:gd name="connsiteX6935" fmla="*/ 1787901 w 4999285"/>
              <a:gd name="connsiteY6935" fmla="*/ 95504 h 1624990"/>
              <a:gd name="connsiteX6936" fmla="*/ 1774438 w 4999285"/>
              <a:gd name="connsiteY6936" fmla="*/ 95352 h 1624990"/>
              <a:gd name="connsiteX6937" fmla="*/ 1638868 w 4999285"/>
              <a:gd name="connsiteY6937" fmla="*/ 93058 h 1624990"/>
              <a:gd name="connsiteX6938" fmla="*/ 1709498 w 4999285"/>
              <a:gd name="connsiteY6938" fmla="*/ 94343 h 1624990"/>
              <a:gd name="connsiteX6939" fmla="*/ 1767102 w 4999285"/>
              <a:gd name="connsiteY6939" fmla="*/ 95269 h 1624990"/>
              <a:gd name="connsiteX6940" fmla="*/ 1774438 w 4999285"/>
              <a:gd name="connsiteY6940" fmla="*/ 95352 h 1624990"/>
              <a:gd name="connsiteX6941" fmla="*/ 1769432 w 4999285"/>
              <a:gd name="connsiteY6941" fmla="*/ 95609 h 1624990"/>
              <a:gd name="connsiteX6942" fmla="*/ 1829693 w 4999285"/>
              <a:gd name="connsiteY6942" fmla="*/ 98721 h 1624990"/>
              <a:gd name="connsiteX6943" fmla="*/ 2051943 w 4999285"/>
              <a:gd name="connsiteY6943" fmla="*/ 108246 h 1624990"/>
              <a:gd name="connsiteX6944" fmla="*/ 2178943 w 4999285"/>
              <a:gd name="connsiteY6944" fmla="*/ 111421 h 1624990"/>
              <a:gd name="connsiteX6945" fmla="*/ 2199128 w 4999285"/>
              <a:gd name="connsiteY6945" fmla="*/ 111998 h 1624990"/>
              <a:gd name="connsiteX6946" fmla="*/ 2195871 w 4999285"/>
              <a:gd name="connsiteY6946" fmla="*/ 112260 h 1624990"/>
              <a:gd name="connsiteX6947" fmla="*/ 2147193 w 4999285"/>
              <a:gd name="connsiteY6947" fmla="*/ 120946 h 1624990"/>
              <a:gd name="connsiteX6948" fmla="*/ 2114160 w 4999285"/>
              <a:gd name="connsiteY6948" fmla="*/ 133237 h 1624990"/>
              <a:gd name="connsiteX6949" fmla="*/ 2096699 w 4999285"/>
              <a:gd name="connsiteY6949" fmla="*/ 138393 h 1624990"/>
              <a:gd name="connsiteX6950" fmla="*/ 2086849 w 4999285"/>
              <a:gd name="connsiteY6950" fmla="*/ 137379 h 1624990"/>
              <a:gd name="connsiteX6951" fmla="*/ 2061468 w 4999285"/>
              <a:gd name="connsiteY6951" fmla="*/ 136821 h 1624990"/>
              <a:gd name="connsiteX6952" fmla="*/ 2066027 w 4999285"/>
              <a:gd name="connsiteY6952" fmla="*/ 140703 h 1624990"/>
              <a:gd name="connsiteX6953" fmla="*/ 2071600 w 4999285"/>
              <a:gd name="connsiteY6953" fmla="*/ 141652 h 1624990"/>
              <a:gd name="connsiteX6954" fmla="*/ 2058293 w 4999285"/>
              <a:gd name="connsiteY6954" fmla="*/ 143171 h 1624990"/>
              <a:gd name="connsiteX6955" fmla="*/ 2009348 w 4999285"/>
              <a:gd name="connsiteY6955" fmla="*/ 142806 h 1624990"/>
              <a:gd name="connsiteX6956" fmla="*/ 2005440 w 4999285"/>
              <a:gd name="connsiteY6956" fmla="*/ 143189 h 1624990"/>
              <a:gd name="connsiteX6957" fmla="*/ 2009721 w 4999285"/>
              <a:gd name="connsiteY6957" fmla="*/ 141748 h 1624990"/>
              <a:gd name="connsiteX6958" fmla="*/ 1991618 w 4999285"/>
              <a:gd name="connsiteY6958" fmla="*/ 133646 h 1624990"/>
              <a:gd name="connsiteX6959" fmla="*/ 1977840 w 4999285"/>
              <a:gd name="connsiteY6959" fmla="*/ 132662 h 1624990"/>
              <a:gd name="connsiteX6960" fmla="*/ 1958287 w 4999285"/>
              <a:gd name="connsiteY6960" fmla="*/ 128137 h 1624990"/>
              <a:gd name="connsiteX6961" fmla="*/ 1956471 w 4999285"/>
              <a:gd name="connsiteY6961" fmla="*/ 128355 h 1624990"/>
              <a:gd name="connsiteX6962" fmla="*/ 1956629 w 4999285"/>
              <a:gd name="connsiteY6962" fmla="*/ 128137 h 1624990"/>
              <a:gd name="connsiteX6963" fmla="*/ 1972568 w 4999285"/>
              <a:gd name="connsiteY6963" fmla="*/ 120946 h 1624990"/>
              <a:gd name="connsiteX6964" fmla="*/ 1937643 w 4999285"/>
              <a:gd name="connsiteY6964" fmla="*/ 127296 h 1624990"/>
              <a:gd name="connsiteX6965" fmla="*/ 1918593 w 4999285"/>
              <a:gd name="connsiteY6965" fmla="*/ 124121 h 1624990"/>
              <a:gd name="connsiteX6966" fmla="*/ 1913631 w 4999285"/>
              <a:gd name="connsiteY6966" fmla="*/ 131489 h 1624990"/>
              <a:gd name="connsiteX6967" fmla="*/ 1909068 w 4999285"/>
              <a:gd name="connsiteY6967" fmla="*/ 127296 h 1624990"/>
              <a:gd name="connsiteX6968" fmla="*/ 1879237 w 4999285"/>
              <a:gd name="connsiteY6968" fmla="*/ 126479 h 1624990"/>
              <a:gd name="connsiteX6969" fmla="*/ 1877318 w 4999285"/>
              <a:gd name="connsiteY6969" fmla="*/ 124121 h 1624990"/>
              <a:gd name="connsiteX6970" fmla="*/ 1861982 w 4999285"/>
              <a:gd name="connsiteY6970" fmla="*/ 123380 h 1624990"/>
              <a:gd name="connsiteX6971" fmla="*/ 1855892 w 4999285"/>
              <a:gd name="connsiteY6971" fmla="*/ 124833 h 1624990"/>
              <a:gd name="connsiteX6972" fmla="*/ 1855903 w 4999285"/>
              <a:gd name="connsiteY6972" fmla="*/ 117602 h 1624990"/>
              <a:gd name="connsiteX6973" fmla="*/ 1852264 w 4999285"/>
              <a:gd name="connsiteY6973" fmla="*/ 121571 h 1624990"/>
              <a:gd name="connsiteX6974" fmla="*/ 1848613 w 4999285"/>
              <a:gd name="connsiteY6974" fmla="*/ 125640 h 1624990"/>
              <a:gd name="connsiteX6975" fmla="*/ 1852109 w 4999285"/>
              <a:gd name="connsiteY6975" fmla="*/ 125735 h 1624990"/>
              <a:gd name="connsiteX6976" fmla="*/ 1847551 w 4999285"/>
              <a:gd name="connsiteY6976" fmla="*/ 126823 h 1624990"/>
              <a:gd name="connsiteX6977" fmla="*/ 1840420 w 4999285"/>
              <a:gd name="connsiteY6977" fmla="*/ 134769 h 1624990"/>
              <a:gd name="connsiteX6978" fmla="*/ 1851081 w 4999285"/>
              <a:gd name="connsiteY6978" fmla="*/ 135073 h 1624990"/>
              <a:gd name="connsiteX6979" fmla="*/ 1848743 w 4999285"/>
              <a:gd name="connsiteY6979" fmla="*/ 139996 h 1624990"/>
              <a:gd name="connsiteX6980" fmla="*/ 1837354 w 4999285"/>
              <a:gd name="connsiteY6980" fmla="*/ 143897 h 1624990"/>
              <a:gd name="connsiteX6981" fmla="*/ 1823343 w 4999285"/>
              <a:gd name="connsiteY6981" fmla="*/ 139996 h 1624990"/>
              <a:gd name="connsiteX6982" fmla="*/ 1801088 w 4999285"/>
              <a:gd name="connsiteY6982" fmla="*/ 137145 h 1624990"/>
              <a:gd name="connsiteX6983" fmla="*/ 1803963 w 4999285"/>
              <a:gd name="connsiteY6983" fmla="*/ 133727 h 1624990"/>
              <a:gd name="connsiteX6984" fmla="*/ 1826551 w 4999285"/>
              <a:gd name="connsiteY6984" fmla="*/ 134373 h 1624990"/>
              <a:gd name="connsiteX6985" fmla="*/ 1818786 w 4999285"/>
              <a:gd name="connsiteY6985" fmla="*/ 130059 h 1624990"/>
              <a:gd name="connsiteX6986" fmla="*/ 1832868 w 4999285"/>
              <a:gd name="connsiteY6986" fmla="*/ 130121 h 1624990"/>
              <a:gd name="connsiteX6987" fmla="*/ 1836947 w 4999285"/>
              <a:gd name="connsiteY6987" fmla="*/ 127890 h 1624990"/>
              <a:gd name="connsiteX6988" fmla="*/ 1817320 w 4999285"/>
              <a:gd name="connsiteY6988" fmla="*/ 129244 h 1624990"/>
              <a:gd name="connsiteX6989" fmla="*/ 1818786 w 4999285"/>
              <a:gd name="connsiteY6989" fmla="*/ 130059 h 1624990"/>
              <a:gd name="connsiteX6990" fmla="*/ 1813932 w 4999285"/>
              <a:gd name="connsiteY6990" fmla="*/ 130037 h 1624990"/>
              <a:gd name="connsiteX6991" fmla="*/ 1811502 w 4999285"/>
              <a:gd name="connsiteY6991" fmla="*/ 129645 h 1624990"/>
              <a:gd name="connsiteX6992" fmla="*/ 1807144 w 4999285"/>
              <a:gd name="connsiteY6992" fmla="*/ 129946 h 1624990"/>
              <a:gd name="connsiteX6993" fmla="*/ 1807888 w 4999285"/>
              <a:gd name="connsiteY6993" fmla="*/ 129062 h 1624990"/>
              <a:gd name="connsiteX6994" fmla="*/ 1794768 w 4999285"/>
              <a:gd name="connsiteY6994" fmla="*/ 126946 h 1624990"/>
              <a:gd name="connsiteX6995" fmla="*/ 1787364 w 4999285"/>
              <a:gd name="connsiteY6995" fmla="*/ 128595 h 1624990"/>
              <a:gd name="connsiteX6996" fmla="*/ 1787124 w 4999285"/>
              <a:gd name="connsiteY6996" fmla="*/ 129206 h 1624990"/>
              <a:gd name="connsiteX6997" fmla="*/ 1788025 w 4999285"/>
              <a:gd name="connsiteY6997" fmla="*/ 130851 h 1624990"/>
              <a:gd name="connsiteX6998" fmla="*/ 1786424 w 4999285"/>
              <a:gd name="connsiteY6998" fmla="*/ 128804 h 1624990"/>
              <a:gd name="connsiteX6999" fmla="*/ 1776775 w 4999285"/>
              <a:gd name="connsiteY6999" fmla="*/ 130953 h 1624990"/>
              <a:gd name="connsiteX7000" fmla="*/ 1775950 w 4999285"/>
              <a:gd name="connsiteY7000" fmla="*/ 131549 h 1624990"/>
              <a:gd name="connsiteX7001" fmla="*/ 1774606 w 4999285"/>
              <a:gd name="connsiteY7001" fmla="*/ 131437 h 1624990"/>
              <a:gd name="connsiteX7002" fmla="*/ 1769706 w 4999285"/>
              <a:gd name="connsiteY7002" fmla="*/ 132528 h 1624990"/>
              <a:gd name="connsiteX7003" fmla="*/ 1775109 w 4999285"/>
              <a:gd name="connsiteY7003" fmla="*/ 132155 h 1624990"/>
              <a:gd name="connsiteX7004" fmla="*/ 1771678 w 4999285"/>
              <a:gd name="connsiteY7004" fmla="*/ 134631 h 1624990"/>
              <a:gd name="connsiteX7005" fmla="*/ 1753493 w 4999285"/>
              <a:gd name="connsiteY7005" fmla="*/ 133646 h 1624990"/>
              <a:gd name="connsiteX7006" fmla="*/ 1757315 w 4999285"/>
              <a:gd name="connsiteY7006" fmla="*/ 133382 h 1624990"/>
              <a:gd name="connsiteX7007" fmla="*/ 1736839 w 4999285"/>
              <a:gd name="connsiteY7007" fmla="*/ 133305 h 1624990"/>
              <a:gd name="connsiteX7008" fmla="*/ 1713956 w 4999285"/>
              <a:gd name="connsiteY7008" fmla="*/ 142402 h 1624990"/>
              <a:gd name="connsiteX7009" fmla="*/ 1709146 w 4999285"/>
              <a:gd name="connsiteY7009" fmla="*/ 143531 h 1624990"/>
              <a:gd name="connsiteX7010" fmla="*/ 1708558 w 4999285"/>
              <a:gd name="connsiteY7010" fmla="*/ 143975 h 1624990"/>
              <a:gd name="connsiteX7011" fmla="*/ 1707630 w 4999285"/>
              <a:gd name="connsiteY7011" fmla="*/ 143887 h 1624990"/>
              <a:gd name="connsiteX7012" fmla="*/ 1683643 w 4999285"/>
              <a:gd name="connsiteY7012" fmla="*/ 149521 h 1624990"/>
              <a:gd name="connsiteX7013" fmla="*/ 1681705 w 4999285"/>
              <a:gd name="connsiteY7013" fmla="*/ 143863 h 1624990"/>
              <a:gd name="connsiteX7014" fmla="*/ 1680471 w 4999285"/>
              <a:gd name="connsiteY7014" fmla="*/ 139307 h 1624990"/>
              <a:gd name="connsiteX7015" fmla="*/ 1692916 w 4999285"/>
              <a:gd name="connsiteY7015" fmla="*/ 137920 h 1624990"/>
              <a:gd name="connsiteX7016" fmla="*/ 1690444 w 4999285"/>
              <a:gd name="connsiteY7016" fmla="*/ 134384 h 1624990"/>
              <a:gd name="connsiteX7017" fmla="*/ 1688310 w 4999285"/>
              <a:gd name="connsiteY7017" fmla="*/ 128136 h 1624990"/>
              <a:gd name="connsiteX7018" fmla="*/ 1681586 w 4999285"/>
              <a:gd name="connsiteY7018" fmla="*/ 127416 h 1624990"/>
              <a:gd name="connsiteX7019" fmla="*/ 1680621 w 4999285"/>
              <a:gd name="connsiteY7019" fmla="*/ 128088 h 1624990"/>
              <a:gd name="connsiteX7020" fmla="*/ 1677596 w 4999285"/>
              <a:gd name="connsiteY7020" fmla="*/ 129034 h 1624990"/>
              <a:gd name="connsiteX7021" fmla="*/ 1678172 w 4999285"/>
              <a:gd name="connsiteY7021" fmla="*/ 130821 h 1624990"/>
              <a:gd name="connsiteX7022" fmla="*/ 1680471 w 4999285"/>
              <a:gd name="connsiteY7022" fmla="*/ 139307 h 1624990"/>
              <a:gd name="connsiteX7023" fmla="*/ 1675945 w 4999285"/>
              <a:gd name="connsiteY7023" fmla="*/ 139811 h 1624990"/>
              <a:gd name="connsiteX7024" fmla="*/ 1638789 w 4999285"/>
              <a:gd name="connsiteY7024" fmla="*/ 143683 h 1624990"/>
              <a:gd name="connsiteX7025" fmla="*/ 1614998 w 4999285"/>
              <a:gd name="connsiteY7025" fmla="*/ 145363 h 1624990"/>
              <a:gd name="connsiteX7026" fmla="*/ 1610962 w 4999285"/>
              <a:gd name="connsiteY7026" fmla="*/ 144670 h 1624990"/>
              <a:gd name="connsiteX7027" fmla="*/ 1590659 w 4999285"/>
              <a:gd name="connsiteY7027" fmla="*/ 143618 h 1624990"/>
              <a:gd name="connsiteX7028" fmla="*/ 1588393 w 4999285"/>
              <a:gd name="connsiteY7028" fmla="*/ 136821 h 1624990"/>
              <a:gd name="connsiteX7029" fmla="*/ 1593326 w 4999285"/>
              <a:gd name="connsiteY7029" fmla="*/ 135279 h 1624990"/>
              <a:gd name="connsiteX7030" fmla="*/ 1582043 w 4999285"/>
              <a:gd name="connsiteY7030" fmla="*/ 133296 h 1624990"/>
              <a:gd name="connsiteX7031" fmla="*/ 1567922 w 4999285"/>
              <a:gd name="connsiteY7031" fmla="*/ 133649 h 1624990"/>
              <a:gd name="connsiteX7032" fmla="*/ 1582485 w 4999285"/>
              <a:gd name="connsiteY7032" fmla="*/ 128578 h 1624990"/>
              <a:gd name="connsiteX7033" fmla="*/ 1583891 w 4999285"/>
              <a:gd name="connsiteY7033" fmla="*/ 127858 h 1624990"/>
              <a:gd name="connsiteX7034" fmla="*/ 1580682 w 4999285"/>
              <a:gd name="connsiteY7034" fmla="*/ 127502 h 1624990"/>
              <a:gd name="connsiteX7035" fmla="*/ 1571344 w 4999285"/>
              <a:gd name="connsiteY7035" fmla="*/ 127431 h 1624990"/>
              <a:gd name="connsiteX7036" fmla="*/ 1569350 w 4999285"/>
              <a:gd name="connsiteY7036" fmla="*/ 129242 h 1624990"/>
              <a:gd name="connsiteX7037" fmla="*/ 1561728 w 4999285"/>
              <a:gd name="connsiteY7037" fmla="*/ 133804 h 1624990"/>
              <a:gd name="connsiteX7038" fmla="*/ 1494472 w 4999285"/>
              <a:gd name="connsiteY7038" fmla="*/ 135485 h 1624990"/>
              <a:gd name="connsiteX7039" fmla="*/ 1510251 w 4999285"/>
              <a:gd name="connsiteY7039" fmla="*/ 122747 h 1624990"/>
              <a:gd name="connsiteX7040" fmla="*/ 1535081 w 4999285"/>
              <a:gd name="connsiteY7040" fmla="*/ 117857 h 1624990"/>
              <a:gd name="connsiteX7041" fmla="*/ 1578868 w 4999285"/>
              <a:gd name="connsiteY7041" fmla="*/ 120596 h 1624990"/>
              <a:gd name="connsiteX7042" fmla="*/ 1574856 w 4999285"/>
              <a:gd name="connsiteY7042" fmla="*/ 124240 h 1624990"/>
              <a:gd name="connsiteX7043" fmla="*/ 1597180 w 4999285"/>
              <a:gd name="connsiteY7043" fmla="*/ 121051 h 1624990"/>
              <a:gd name="connsiteX7044" fmla="*/ 1604268 w 4999285"/>
              <a:gd name="connsiteY7044" fmla="*/ 117421 h 1624990"/>
              <a:gd name="connsiteX7045" fmla="*/ 1604948 w 4999285"/>
              <a:gd name="connsiteY7045" fmla="*/ 117931 h 1624990"/>
              <a:gd name="connsiteX7046" fmla="*/ 1615253 w 4999285"/>
              <a:gd name="connsiteY7046" fmla="*/ 113512 h 1624990"/>
              <a:gd name="connsiteX7047" fmla="*/ 1617443 w 4999285"/>
              <a:gd name="connsiteY7047" fmla="*/ 112856 h 1624990"/>
              <a:gd name="connsiteX7048" fmla="*/ 1597918 w 4999285"/>
              <a:gd name="connsiteY7048" fmla="*/ 104721 h 1624990"/>
              <a:gd name="connsiteX7049" fmla="*/ 1594743 w 4999285"/>
              <a:gd name="connsiteY7049" fmla="*/ 101546 h 1624990"/>
              <a:gd name="connsiteX7050" fmla="*/ 1632843 w 4999285"/>
              <a:gd name="connsiteY7050" fmla="*/ 98371 h 1624990"/>
              <a:gd name="connsiteX7051" fmla="*/ 1648718 w 4999285"/>
              <a:gd name="connsiteY7051" fmla="*/ 101546 h 1624990"/>
              <a:gd name="connsiteX7052" fmla="*/ 1662541 w 4999285"/>
              <a:gd name="connsiteY7052" fmla="*/ 102310 h 1624990"/>
              <a:gd name="connsiteX7053" fmla="*/ 1650197 w 4999285"/>
              <a:gd name="connsiteY7053" fmla="*/ 95789 h 1624990"/>
              <a:gd name="connsiteX7054" fmla="*/ 4850511 w 4999285"/>
              <a:gd name="connsiteY7054" fmla="*/ 92990 h 1624990"/>
              <a:gd name="connsiteX7055" fmla="*/ 4862418 w 4999285"/>
              <a:gd name="connsiteY7055" fmla="*/ 100134 h 1624990"/>
              <a:gd name="connsiteX7056" fmla="*/ 4866572 w 4999285"/>
              <a:gd name="connsiteY7056" fmla="*/ 100738 h 1624990"/>
              <a:gd name="connsiteX7057" fmla="*/ 4866835 w 4999285"/>
              <a:gd name="connsiteY7057" fmla="*/ 104862 h 1624990"/>
              <a:gd name="connsiteX7058" fmla="*/ 2885265 w 4999285"/>
              <a:gd name="connsiteY7058" fmla="*/ 92568 h 1624990"/>
              <a:gd name="connsiteX7059" fmla="*/ 2902843 w 4999285"/>
              <a:gd name="connsiteY7059" fmla="*/ 95896 h 1624990"/>
              <a:gd name="connsiteX7060" fmla="*/ 2905693 w 4999285"/>
              <a:gd name="connsiteY7060" fmla="*/ 96583 h 1624990"/>
              <a:gd name="connsiteX7061" fmla="*/ 2867918 w 4999285"/>
              <a:gd name="connsiteY7061" fmla="*/ 95896 h 1624990"/>
              <a:gd name="connsiteX7062" fmla="*/ 2885265 w 4999285"/>
              <a:gd name="connsiteY7062" fmla="*/ 92568 h 1624990"/>
              <a:gd name="connsiteX7063" fmla="*/ 4417050 w 4999285"/>
              <a:gd name="connsiteY7063" fmla="*/ 92565 h 1624990"/>
              <a:gd name="connsiteX7064" fmla="*/ 4406733 w 4999285"/>
              <a:gd name="connsiteY7064" fmla="*/ 92736 h 1624990"/>
              <a:gd name="connsiteX7065" fmla="*/ 4406595 w 4999285"/>
              <a:gd name="connsiteY7065" fmla="*/ 92692 h 1624990"/>
              <a:gd name="connsiteX7066" fmla="*/ 1585218 w 4999285"/>
              <a:gd name="connsiteY7066" fmla="*/ 92021 h 1624990"/>
              <a:gd name="connsiteX7067" fmla="*/ 1594743 w 4999285"/>
              <a:gd name="connsiteY7067" fmla="*/ 101546 h 1624990"/>
              <a:gd name="connsiteX7068" fmla="*/ 1556643 w 4999285"/>
              <a:gd name="connsiteY7068" fmla="*/ 104721 h 1624990"/>
              <a:gd name="connsiteX7069" fmla="*/ 1543943 w 4999285"/>
              <a:gd name="connsiteY7069" fmla="*/ 107896 h 1624990"/>
              <a:gd name="connsiteX7070" fmla="*/ 1455090 w 4999285"/>
              <a:gd name="connsiteY7070" fmla="*/ 108883 h 1624990"/>
              <a:gd name="connsiteX7071" fmla="*/ 1464454 w 4999285"/>
              <a:gd name="connsiteY7071" fmla="*/ 105729 h 1624990"/>
              <a:gd name="connsiteX7072" fmla="*/ 1489968 w 4999285"/>
              <a:gd name="connsiteY7072" fmla="*/ 98371 h 1624990"/>
              <a:gd name="connsiteX7073" fmla="*/ 1585218 w 4999285"/>
              <a:gd name="connsiteY7073" fmla="*/ 92021 h 1624990"/>
              <a:gd name="connsiteX7074" fmla="*/ 508245 w 4999285"/>
              <a:gd name="connsiteY7074" fmla="*/ 91795 h 1624990"/>
              <a:gd name="connsiteX7075" fmla="*/ 521076 w 4999285"/>
              <a:gd name="connsiteY7075" fmla="*/ 91979 h 1624990"/>
              <a:gd name="connsiteX7076" fmla="*/ 507614 w 4999285"/>
              <a:gd name="connsiteY7076" fmla="*/ 91827 h 1624990"/>
              <a:gd name="connsiteX7077" fmla="*/ 372102 w 4999285"/>
              <a:gd name="connsiteY7077" fmla="*/ 89547 h 1624990"/>
              <a:gd name="connsiteX7078" fmla="*/ 395696 w 4999285"/>
              <a:gd name="connsiteY7078" fmla="*/ 89985 h 1624990"/>
              <a:gd name="connsiteX7079" fmla="*/ 500277 w 4999285"/>
              <a:gd name="connsiteY7079" fmla="*/ 91744 h 1624990"/>
              <a:gd name="connsiteX7080" fmla="*/ 507614 w 4999285"/>
              <a:gd name="connsiteY7080" fmla="*/ 91827 h 1624990"/>
              <a:gd name="connsiteX7081" fmla="*/ 502607 w 4999285"/>
              <a:gd name="connsiteY7081" fmla="*/ 92084 h 1624990"/>
              <a:gd name="connsiteX7082" fmla="*/ 562868 w 4999285"/>
              <a:gd name="connsiteY7082" fmla="*/ 95196 h 1624990"/>
              <a:gd name="connsiteX7083" fmla="*/ 785118 w 4999285"/>
              <a:gd name="connsiteY7083" fmla="*/ 104721 h 1624990"/>
              <a:gd name="connsiteX7084" fmla="*/ 912118 w 4999285"/>
              <a:gd name="connsiteY7084" fmla="*/ 107896 h 1624990"/>
              <a:gd name="connsiteX7085" fmla="*/ 932303 w 4999285"/>
              <a:gd name="connsiteY7085" fmla="*/ 108473 h 1624990"/>
              <a:gd name="connsiteX7086" fmla="*/ 929046 w 4999285"/>
              <a:gd name="connsiteY7086" fmla="*/ 108735 h 1624990"/>
              <a:gd name="connsiteX7087" fmla="*/ 880368 w 4999285"/>
              <a:gd name="connsiteY7087" fmla="*/ 117421 h 1624990"/>
              <a:gd name="connsiteX7088" fmla="*/ 847335 w 4999285"/>
              <a:gd name="connsiteY7088" fmla="*/ 129712 h 1624990"/>
              <a:gd name="connsiteX7089" fmla="*/ 829874 w 4999285"/>
              <a:gd name="connsiteY7089" fmla="*/ 134868 h 1624990"/>
              <a:gd name="connsiteX7090" fmla="*/ 820024 w 4999285"/>
              <a:gd name="connsiteY7090" fmla="*/ 133854 h 1624990"/>
              <a:gd name="connsiteX7091" fmla="*/ 794643 w 4999285"/>
              <a:gd name="connsiteY7091" fmla="*/ 133296 h 1624990"/>
              <a:gd name="connsiteX7092" fmla="*/ 799203 w 4999285"/>
              <a:gd name="connsiteY7092" fmla="*/ 137178 h 1624990"/>
              <a:gd name="connsiteX7093" fmla="*/ 804775 w 4999285"/>
              <a:gd name="connsiteY7093" fmla="*/ 138127 h 1624990"/>
              <a:gd name="connsiteX7094" fmla="*/ 791468 w 4999285"/>
              <a:gd name="connsiteY7094" fmla="*/ 139646 h 1624990"/>
              <a:gd name="connsiteX7095" fmla="*/ 742523 w 4999285"/>
              <a:gd name="connsiteY7095" fmla="*/ 139281 h 1624990"/>
              <a:gd name="connsiteX7096" fmla="*/ 736287 w 4999285"/>
              <a:gd name="connsiteY7096" fmla="*/ 140448 h 1624990"/>
              <a:gd name="connsiteX7097" fmla="*/ 742896 w 4999285"/>
              <a:gd name="connsiteY7097" fmla="*/ 138223 h 1624990"/>
              <a:gd name="connsiteX7098" fmla="*/ 724793 w 4999285"/>
              <a:gd name="connsiteY7098" fmla="*/ 130121 h 1624990"/>
              <a:gd name="connsiteX7099" fmla="*/ 713776 w 4999285"/>
              <a:gd name="connsiteY7099" fmla="*/ 129334 h 1624990"/>
              <a:gd name="connsiteX7100" fmla="*/ 705962 w 4999285"/>
              <a:gd name="connsiteY7100" fmla="*/ 125214 h 1624990"/>
              <a:gd name="connsiteX7101" fmla="*/ 691462 w 4999285"/>
              <a:gd name="connsiteY7101" fmla="*/ 124612 h 1624990"/>
              <a:gd name="connsiteX7102" fmla="*/ 689646 w 4999285"/>
              <a:gd name="connsiteY7102" fmla="*/ 124830 h 1624990"/>
              <a:gd name="connsiteX7103" fmla="*/ 689805 w 4999285"/>
              <a:gd name="connsiteY7103" fmla="*/ 124612 h 1624990"/>
              <a:gd name="connsiteX7104" fmla="*/ 705743 w 4999285"/>
              <a:gd name="connsiteY7104" fmla="*/ 117421 h 1624990"/>
              <a:gd name="connsiteX7105" fmla="*/ 670818 w 4999285"/>
              <a:gd name="connsiteY7105" fmla="*/ 123771 h 1624990"/>
              <a:gd name="connsiteX7106" fmla="*/ 651768 w 4999285"/>
              <a:gd name="connsiteY7106" fmla="*/ 120596 h 1624990"/>
              <a:gd name="connsiteX7107" fmla="*/ 646806 w 4999285"/>
              <a:gd name="connsiteY7107" fmla="*/ 127964 h 1624990"/>
              <a:gd name="connsiteX7108" fmla="*/ 642243 w 4999285"/>
              <a:gd name="connsiteY7108" fmla="*/ 123771 h 1624990"/>
              <a:gd name="connsiteX7109" fmla="*/ 612412 w 4999285"/>
              <a:gd name="connsiteY7109" fmla="*/ 122954 h 1624990"/>
              <a:gd name="connsiteX7110" fmla="*/ 610493 w 4999285"/>
              <a:gd name="connsiteY7110" fmla="*/ 120596 h 1624990"/>
              <a:gd name="connsiteX7111" fmla="*/ 595157 w 4999285"/>
              <a:gd name="connsiteY7111" fmla="*/ 119855 h 1624990"/>
              <a:gd name="connsiteX7112" fmla="*/ 589067 w 4999285"/>
              <a:gd name="connsiteY7112" fmla="*/ 121308 h 1624990"/>
              <a:gd name="connsiteX7113" fmla="*/ 589078 w 4999285"/>
              <a:gd name="connsiteY7113" fmla="*/ 114008 h 1624990"/>
              <a:gd name="connsiteX7114" fmla="*/ 585093 w 4999285"/>
              <a:gd name="connsiteY7114" fmla="*/ 111071 h 1624990"/>
              <a:gd name="connsiteX7115" fmla="*/ 544951 w 4999285"/>
              <a:gd name="connsiteY7115" fmla="*/ 120915 h 1624990"/>
              <a:gd name="connsiteX7116" fmla="*/ 544795 w 4999285"/>
              <a:gd name="connsiteY7116" fmla="*/ 121101 h 1624990"/>
              <a:gd name="connsiteX7117" fmla="*/ 522333 w 4999285"/>
              <a:gd name="connsiteY7117" fmla="*/ 120486 h 1624990"/>
              <a:gd name="connsiteX7118" fmla="*/ 523631 w 4999285"/>
              <a:gd name="connsiteY7118" fmla="*/ 117170 h 1624990"/>
              <a:gd name="connsiteX7119" fmla="*/ 520388 w 4999285"/>
              <a:gd name="connsiteY7119" fmla="*/ 119897 h 1624990"/>
              <a:gd name="connsiteX7120" fmla="*/ 519672 w 4999285"/>
              <a:gd name="connsiteY7120" fmla="*/ 120413 h 1624990"/>
              <a:gd name="connsiteX7121" fmla="*/ 460936 w 4999285"/>
              <a:gd name="connsiteY7121" fmla="*/ 118804 h 1624990"/>
              <a:gd name="connsiteX7122" fmla="*/ 450075 w 4999285"/>
              <a:gd name="connsiteY7122" fmla="*/ 113254 h 1624990"/>
              <a:gd name="connsiteX7123" fmla="*/ 410468 w 4999285"/>
              <a:gd name="connsiteY7123" fmla="*/ 117421 h 1624990"/>
              <a:gd name="connsiteX7124" fmla="*/ 460936 w 4999285"/>
              <a:gd name="connsiteY7124" fmla="*/ 118804 h 1624990"/>
              <a:gd name="connsiteX7125" fmla="*/ 464443 w 4999285"/>
              <a:gd name="connsiteY7125" fmla="*/ 120596 h 1624990"/>
              <a:gd name="connsiteX7126" fmla="*/ 413643 w 4999285"/>
              <a:gd name="connsiteY7126" fmla="*/ 123771 h 1624990"/>
              <a:gd name="connsiteX7127" fmla="*/ 409864 w 4999285"/>
              <a:gd name="connsiteY7127" fmla="*/ 122691 h 1624990"/>
              <a:gd name="connsiteX7128" fmla="*/ 406581 w 4999285"/>
              <a:gd name="connsiteY7128" fmla="*/ 112492 h 1624990"/>
              <a:gd name="connsiteX7129" fmla="*/ 400943 w 4999285"/>
              <a:gd name="connsiteY7129" fmla="*/ 101546 h 1624990"/>
              <a:gd name="connsiteX7130" fmla="*/ 383372 w 4999285"/>
              <a:gd name="connsiteY7130" fmla="*/ 92264 h 1624990"/>
              <a:gd name="connsiteX7131" fmla="*/ 1618440 w 4999285"/>
              <a:gd name="connsiteY7131" fmla="*/ 89043 h 1624990"/>
              <a:gd name="connsiteX7132" fmla="*/ 1636018 w 4999285"/>
              <a:gd name="connsiteY7132" fmla="*/ 92371 h 1624990"/>
              <a:gd name="connsiteX7133" fmla="*/ 1638868 w 4999285"/>
              <a:gd name="connsiteY7133" fmla="*/ 93058 h 1624990"/>
              <a:gd name="connsiteX7134" fmla="*/ 1601093 w 4999285"/>
              <a:gd name="connsiteY7134" fmla="*/ 92371 h 1624990"/>
              <a:gd name="connsiteX7135" fmla="*/ 1618440 w 4999285"/>
              <a:gd name="connsiteY7135" fmla="*/ 89043 h 1624990"/>
              <a:gd name="connsiteX7136" fmla="*/ 2936526 w 4999285"/>
              <a:gd name="connsiteY7136" fmla="*/ 88288 h 1624990"/>
              <a:gd name="connsiteX7137" fmla="*/ 2933799 w 4999285"/>
              <a:gd name="connsiteY7137" fmla="*/ 88945 h 1624990"/>
              <a:gd name="connsiteX7138" fmla="*/ 2898874 w 4999285"/>
              <a:gd name="connsiteY7138" fmla="*/ 88945 h 1624990"/>
              <a:gd name="connsiteX7139" fmla="*/ 4219148 w 4999285"/>
              <a:gd name="connsiteY7139" fmla="*/ 86608 h 1624990"/>
              <a:gd name="connsiteX7140" fmla="*/ 4236726 w 4999285"/>
              <a:gd name="connsiteY7140" fmla="*/ 89936 h 1624990"/>
              <a:gd name="connsiteX7141" fmla="*/ 4239635 w 4999285"/>
              <a:gd name="connsiteY7141" fmla="*/ 90637 h 1624990"/>
              <a:gd name="connsiteX7142" fmla="*/ 4201801 w 4999285"/>
              <a:gd name="connsiteY7142" fmla="*/ 89936 h 1624990"/>
              <a:gd name="connsiteX7143" fmla="*/ 4219148 w 4999285"/>
              <a:gd name="connsiteY7143" fmla="*/ 86608 h 1624990"/>
              <a:gd name="connsiteX7144" fmla="*/ 3086654 w 4999285"/>
              <a:gd name="connsiteY7144" fmla="*/ 85842 h 1624990"/>
              <a:gd name="connsiteX7145" fmla="*/ 3072851 w 4999285"/>
              <a:gd name="connsiteY7145" fmla="*/ 85996 h 1624990"/>
              <a:gd name="connsiteX7146" fmla="*/ 3072778 w 4999285"/>
              <a:gd name="connsiteY7146" fmla="*/ 85973 h 1624990"/>
              <a:gd name="connsiteX7147" fmla="*/ 1669701 w 4999285"/>
              <a:gd name="connsiteY7147" fmla="*/ 84763 h 1624990"/>
              <a:gd name="connsiteX7148" fmla="*/ 1666974 w 4999285"/>
              <a:gd name="connsiteY7148" fmla="*/ 85420 h 1624990"/>
              <a:gd name="connsiteX7149" fmla="*/ 1632049 w 4999285"/>
              <a:gd name="connsiteY7149" fmla="*/ 85420 h 1624990"/>
              <a:gd name="connsiteX7150" fmla="*/ 1816343 w 4999285"/>
              <a:gd name="connsiteY7150" fmla="*/ 82300 h 1624990"/>
              <a:gd name="connsiteX7151" fmla="*/ 1806026 w 4999285"/>
              <a:gd name="connsiteY7151" fmla="*/ 82471 h 1624990"/>
              <a:gd name="connsiteX7152" fmla="*/ 1805888 w 4999285"/>
              <a:gd name="connsiteY7152" fmla="*/ 82427 h 1624990"/>
              <a:gd name="connsiteX7153" fmla="*/ 402876 w 4999285"/>
              <a:gd name="connsiteY7153" fmla="*/ 81238 h 1624990"/>
              <a:gd name="connsiteX7154" fmla="*/ 400149 w 4999285"/>
              <a:gd name="connsiteY7154" fmla="*/ 81895 h 1624990"/>
              <a:gd name="connsiteX7155" fmla="*/ 365224 w 4999285"/>
              <a:gd name="connsiteY7155" fmla="*/ 81895 h 1624990"/>
              <a:gd name="connsiteX7156" fmla="*/ 549518 w 4999285"/>
              <a:gd name="connsiteY7156" fmla="*/ 78775 h 1624990"/>
              <a:gd name="connsiteX7157" fmla="*/ 539201 w 4999285"/>
              <a:gd name="connsiteY7157" fmla="*/ 78946 h 1624990"/>
              <a:gd name="connsiteX7158" fmla="*/ 538103 w 4999285"/>
              <a:gd name="connsiteY7158" fmla="*/ 78913 h 1624990"/>
              <a:gd name="connsiteX7159" fmla="*/ 3783678 w 4999285"/>
              <a:gd name="connsiteY7159" fmla="*/ 70659 h 1624990"/>
              <a:gd name="connsiteX7160" fmla="*/ 3794224 w 4999285"/>
              <a:gd name="connsiteY7160" fmla="*/ 73070 h 1624990"/>
              <a:gd name="connsiteX7161" fmla="*/ 3782422 w 4999285"/>
              <a:gd name="connsiteY7161" fmla="*/ 70786 h 1624990"/>
              <a:gd name="connsiteX7162" fmla="*/ 2516853 w 4999285"/>
              <a:gd name="connsiteY7162" fmla="*/ 67134 h 1624990"/>
              <a:gd name="connsiteX7163" fmla="*/ 2527399 w 4999285"/>
              <a:gd name="connsiteY7163" fmla="*/ 69545 h 1624990"/>
              <a:gd name="connsiteX7164" fmla="*/ 2515597 w 4999285"/>
              <a:gd name="connsiteY7164" fmla="*/ 67261 h 1624990"/>
              <a:gd name="connsiteX7165" fmla="*/ 168532 w 4999285"/>
              <a:gd name="connsiteY7165" fmla="*/ 66978 h 1624990"/>
              <a:gd name="connsiteX7166" fmla="*/ 169446 w 4999285"/>
              <a:gd name="connsiteY7166" fmla="*/ 67057 h 1624990"/>
              <a:gd name="connsiteX7167" fmla="*/ 160838 w 4999285"/>
              <a:gd name="connsiteY7167" fmla="*/ 69927 h 1624990"/>
              <a:gd name="connsiteX7168" fmla="*/ 163612 w 4999285"/>
              <a:gd name="connsiteY7168" fmla="*/ 68209 h 1624990"/>
              <a:gd name="connsiteX7169" fmla="*/ 4223411 w 4999285"/>
              <a:gd name="connsiteY7169" fmla="*/ 66229 h 1624990"/>
              <a:gd name="connsiteX7170" fmla="*/ 4223305 w 4999285"/>
              <a:gd name="connsiteY7170" fmla="*/ 66267 h 1624990"/>
              <a:gd name="connsiteX7171" fmla="*/ 4224363 w 4999285"/>
              <a:gd name="connsiteY7171" fmla="*/ 66690 h 1624990"/>
              <a:gd name="connsiteX7172" fmla="*/ 4225313 w 4999285"/>
              <a:gd name="connsiteY7172" fmla="*/ 66500 h 1624990"/>
              <a:gd name="connsiteX7173" fmla="*/ 335882 w 4999285"/>
              <a:gd name="connsiteY7173" fmla="*/ 65858 h 1624990"/>
              <a:gd name="connsiteX7174" fmla="*/ 335227 w 4999285"/>
              <a:gd name="connsiteY7174" fmla="*/ 69025 h 1624990"/>
              <a:gd name="connsiteX7175" fmla="*/ 336646 w 4999285"/>
              <a:gd name="connsiteY7175" fmla="*/ 88390 h 1624990"/>
              <a:gd name="connsiteX7176" fmla="*/ 351615 w 4999285"/>
              <a:gd name="connsiteY7176" fmla="*/ 85518 h 1624990"/>
              <a:gd name="connsiteX7177" fmla="*/ 369193 w 4999285"/>
              <a:gd name="connsiteY7177" fmla="*/ 88846 h 1624990"/>
              <a:gd name="connsiteX7178" fmla="*/ 372102 w 4999285"/>
              <a:gd name="connsiteY7178" fmla="*/ 89547 h 1624990"/>
              <a:gd name="connsiteX7179" fmla="*/ 336683 w 4999285"/>
              <a:gd name="connsiteY7179" fmla="*/ 88891 h 1624990"/>
              <a:gd name="connsiteX7180" fmla="*/ 337043 w 4999285"/>
              <a:gd name="connsiteY7180" fmla="*/ 93811 h 1624990"/>
              <a:gd name="connsiteX7181" fmla="*/ 337273 w 4999285"/>
              <a:gd name="connsiteY7181" fmla="*/ 97462 h 1624990"/>
              <a:gd name="connsiteX7182" fmla="*/ 335376 w 4999285"/>
              <a:gd name="connsiteY7182" fmla="*/ 88866 h 1624990"/>
              <a:gd name="connsiteX7183" fmla="*/ 334268 w 4999285"/>
              <a:gd name="connsiteY7183" fmla="*/ 88846 h 1624990"/>
              <a:gd name="connsiteX7184" fmla="*/ 335326 w 4999285"/>
              <a:gd name="connsiteY7184" fmla="*/ 88643 h 1624990"/>
              <a:gd name="connsiteX7185" fmla="*/ 334293 w 4999285"/>
              <a:gd name="connsiteY7185" fmla="*/ 83963 h 1624990"/>
              <a:gd name="connsiteX7186" fmla="*/ 330630 w 4999285"/>
              <a:gd name="connsiteY7186" fmla="*/ 68069 h 1624990"/>
              <a:gd name="connsiteX7187" fmla="*/ 4356047 w 4999285"/>
              <a:gd name="connsiteY7187" fmla="*/ 65819 h 1624990"/>
              <a:gd name="connsiteX7188" fmla="*/ 4308956 w 4999285"/>
              <a:gd name="connsiteY7188" fmla="*/ 67110 h 1624990"/>
              <a:gd name="connsiteX7189" fmla="*/ 4348563 w 4999285"/>
              <a:gd name="connsiteY7189" fmla="*/ 71277 h 1624990"/>
              <a:gd name="connsiteX7190" fmla="*/ 4358492 w 4999285"/>
              <a:gd name="connsiteY7190" fmla="*/ 66203 h 1624990"/>
              <a:gd name="connsiteX7191" fmla="*/ 147115 w 4999285"/>
              <a:gd name="connsiteY7191" fmla="*/ 65126 h 1624990"/>
              <a:gd name="connsiteX7192" fmla="*/ 154717 w 4999285"/>
              <a:gd name="connsiteY7192" fmla="*/ 65784 h 1624990"/>
              <a:gd name="connsiteX7193" fmla="*/ 144562 w 4999285"/>
              <a:gd name="connsiteY7193" fmla="*/ 75352 h 1624990"/>
              <a:gd name="connsiteX7194" fmla="*/ 160838 w 4999285"/>
              <a:gd name="connsiteY7194" fmla="*/ 69927 h 1624990"/>
              <a:gd name="connsiteX7195" fmla="*/ 153454 w 4999285"/>
              <a:gd name="connsiteY7195" fmla="*/ 74499 h 1624990"/>
              <a:gd name="connsiteX7196" fmla="*/ 146943 w 4999285"/>
              <a:gd name="connsiteY7196" fmla="*/ 84877 h 1624990"/>
              <a:gd name="connsiteX7197" fmla="*/ 156468 w 4999285"/>
              <a:gd name="connsiteY7197" fmla="*/ 87259 h 1624990"/>
              <a:gd name="connsiteX7198" fmla="*/ 185043 w 4999285"/>
              <a:gd name="connsiteY7198" fmla="*/ 77734 h 1624990"/>
              <a:gd name="connsiteX7199" fmla="*/ 142181 w 4999285"/>
              <a:gd name="connsiteY7199" fmla="*/ 101546 h 1624990"/>
              <a:gd name="connsiteX7200" fmla="*/ 132656 w 4999285"/>
              <a:gd name="connsiteY7200" fmla="*/ 87259 h 1624990"/>
              <a:gd name="connsiteX7201" fmla="*/ 126493 w 4999285"/>
              <a:gd name="connsiteY7201" fmla="*/ 103440 h 1624990"/>
              <a:gd name="connsiteX7202" fmla="*/ 126120 w 4999285"/>
              <a:gd name="connsiteY7202" fmla="*/ 109294 h 1624990"/>
              <a:gd name="connsiteX7203" fmla="*/ 123573 w 4999285"/>
              <a:gd name="connsiteY7203" fmla="*/ 109664 h 1624990"/>
              <a:gd name="connsiteX7204" fmla="*/ 120749 w 4999285"/>
              <a:gd name="connsiteY7204" fmla="*/ 92021 h 1624990"/>
              <a:gd name="connsiteX7205" fmla="*/ 118202 w 4999285"/>
              <a:gd name="connsiteY7205" fmla="*/ 109010 h 1624990"/>
              <a:gd name="connsiteX7206" fmla="*/ 117963 w 4999285"/>
              <a:gd name="connsiteY7206" fmla="*/ 110479 h 1624990"/>
              <a:gd name="connsiteX7207" fmla="*/ 117082 w 4999285"/>
              <a:gd name="connsiteY7207" fmla="*/ 110607 h 1624990"/>
              <a:gd name="connsiteX7208" fmla="*/ 115301 w 4999285"/>
              <a:gd name="connsiteY7208" fmla="*/ 106707 h 1624990"/>
              <a:gd name="connsiteX7209" fmla="*/ 101699 w 4999285"/>
              <a:gd name="connsiteY7209" fmla="*/ 77734 h 1624990"/>
              <a:gd name="connsiteX7210" fmla="*/ 147115 w 4999285"/>
              <a:gd name="connsiteY7210" fmla="*/ 65126 h 1624990"/>
              <a:gd name="connsiteX7211" fmla="*/ 1250028 w 4999285"/>
              <a:gd name="connsiteY7211" fmla="*/ 63609 h 1624990"/>
              <a:gd name="connsiteX7212" fmla="*/ 1260574 w 4999285"/>
              <a:gd name="connsiteY7212" fmla="*/ 66020 h 1624990"/>
              <a:gd name="connsiteX7213" fmla="*/ 1248772 w 4999285"/>
              <a:gd name="connsiteY7213" fmla="*/ 63736 h 1624990"/>
              <a:gd name="connsiteX7214" fmla="*/ 4487135 w 4999285"/>
              <a:gd name="connsiteY7214" fmla="*/ 62228 h 1624990"/>
              <a:gd name="connsiteX7215" fmla="*/ 4487555 w 4999285"/>
              <a:gd name="connsiteY7215" fmla="*/ 63112 h 1624990"/>
              <a:gd name="connsiteX7216" fmla="*/ 4487555 w 4999285"/>
              <a:gd name="connsiteY7216" fmla="*/ 63223 h 1624990"/>
              <a:gd name="connsiteX7217" fmla="*/ 4483772 w 4999285"/>
              <a:gd name="connsiteY7217" fmla="*/ 62321 h 1624990"/>
              <a:gd name="connsiteX7218" fmla="*/ 2986766 w 4999285"/>
              <a:gd name="connsiteY7218" fmla="*/ 60049 h 1624990"/>
              <a:gd name="connsiteX7219" fmla="*/ 2975074 w 4999285"/>
              <a:gd name="connsiteY7219" fmla="*/ 60370 h 1624990"/>
              <a:gd name="connsiteX7220" fmla="*/ 2982108 w 4999285"/>
              <a:gd name="connsiteY7220" fmla="*/ 63757 h 1624990"/>
              <a:gd name="connsiteX7221" fmla="*/ 2993395 w 4999285"/>
              <a:gd name="connsiteY7221" fmla="*/ 64027 h 1624990"/>
              <a:gd name="connsiteX7222" fmla="*/ 3005837 w 4999285"/>
              <a:gd name="connsiteY7222" fmla="*/ 59527 h 1624990"/>
              <a:gd name="connsiteX7223" fmla="*/ 3000944 w 4999285"/>
              <a:gd name="connsiteY7223" fmla="*/ 59661 h 1624990"/>
              <a:gd name="connsiteX7224" fmla="*/ 3001705 w 4999285"/>
              <a:gd name="connsiteY7224" fmla="*/ 64226 h 1624990"/>
              <a:gd name="connsiteX7225" fmla="*/ 3014681 w 4999285"/>
              <a:gd name="connsiteY7225" fmla="*/ 64537 h 1624990"/>
              <a:gd name="connsiteX7226" fmla="*/ 3023050 w 4999285"/>
              <a:gd name="connsiteY7226" fmla="*/ 60261 h 1624990"/>
              <a:gd name="connsiteX7227" fmla="*/ 2889529 w 4999285"/>
              <a:gd name="connsiteY7227" fmla="*/ 59489 h 1624990"/>
              <a:gd name="connsiteX7228" fmla="*/ 2885381 w 4999285"/>
              <a:gd name="connsiteY7228" fmla="*/ 60970 h 1624990"/>
              <a:gd name="connsiteX7229" fmla="*/ 2891431 w 4999285"/>
              <a:gd name="connsiteY7229" fmla="*/ 59760 h 1624990"/>
              <a:gd name="connsiteX7230" fmla="*/ 3085953 w 4999285"/>
              <a:gd name="connsiteY7230" fmla="*/ 58700 h 1624990"/>
              <a:gd name="connsiteX7231" fmla="*/ 3086925 w 4999285"/>
              <a:gd name="connsiteY7231" fmla="*/ 59518 h 1624990"/>
              <a:gd name="connsiteX7232" fmla="*/ 3087757 w 4999285"/>
              <a:gd name="connsiteY7232" fmla="*/ 59395 h 1624990"/>
              <a:gd name="connsiteX7233" fmla="*/ 3087616 w 4999285"/>
              <a:gd name="connsiteY7233" fmla="*/ 59033 h 1624990"/>
              <a:gd name="connsiteX7234" fmla="*/ 4824160 w 4999285"/>
              <a:gd name="connsiteY7234" fmla="*/ 58423 h 1624990"/>
              <a:gd name="connsiteX7235" fmla="*/ 4829080 w 4999285"/>
              <a:gd name="connsiteY7235" fmla="*/ 59653 h 1624990"/>
              <a:gd name="connsiteX7236" fmla="*/ 4831854 w 4999285"/>
              <a:gd name="connsiteY7236" fmla="*/ 61371 h 1624990"/>
              <a:gd name="connsiteX7237" fmla="*/ 4823247 w 4999285"/>
              <a:gd name="connsiteY7237" fmla="*/ 58502 h 1624990"/>
              <a:gd name="connsiteX7238" fmla="*/ 4438807 w 4999285"/>
              <a:gd name="connsiteY7238" fmla="*/ 58110 h 1624990"/>
              <a:gd name="connsiteX7239" fmla="*/ 4477231 w 4999285"/>
              <a:gd name="connsiteY7239" fmla="*/ 60760 h 1624990"/>
              <a:gd name="connsiteX7240" fmla="*/ 4483772 w 4999285"/>
              <a:gd name="connsiteY7240" fmla="*/ 62321 h 1624990"/>
              <a:gd name="connsiteX7241" fmla="*/ 4443283 w 4999285"/>
              <a:gd name="connsiteY7241" fmla="*/ 63430 h 1624990"/>
              <a:gd name="connsiteX7242" fmla="*/ 4366817 w 4999285"/>
              <a:gd name="connsiteY7242" fmla="*/ 57963 h 1624990"/>
              <a:gd name="connsiteX7243" fmla="*/ 4362086 w 4999285"/>
              <a:gd name="connsiteY7243" fmla="*/ 61512 h 1624990"/>
              <a:gd name="connsiteX7244" fmla="*/ 4362185 w 4999285"/>
              <a:gd name="connsiteY7244" fmla="*/ 61796 h 1624990"/>
              <a:gd name="connsiteX7245" fmla="*/ 4368117 w 4999285"/>
              <a:gd name="connsiteY7245" fmla="*/ 60919 h 1624990"/>
              <a:gd name="connsiteX7246" fmla="*/ 4370103 w 4999285"/>
              <a:gd name="connsiteY7246" fmla="*/ 65434 h 1624990"/>
              <a:gd name="connsiteX7247" fmla="*/ 4418160 w 4999285"/>
              <a:gd name="connsiteY7247" fmla="*/ 64118 h 1624990"/>
              <a:gd name="connsiteX7248" fmla="*/ 4418876 w 4999285"/>
              <a:gd name="connsiteY7248" fmla="*/ 64634 h 1624990"/>
              <a:gd name="connsiteX7249" fmla="*/ 4422119 w 4999285"/>
              <a:gd name="connsiteY7249" fmla="*/ 67361 h 1624990"/>
              <a:gd name="connsiteX7250" fmla="*/ 4420821 w 4999285"/>
              <a:gd name="connsiteY7250" fmla="*/ 64045 h 1624990"/>
              <a:gd name="connsiteX7251" fmla="*/ 4422720 w 4999285"/>
              <a:gd name="connsiteY7251" fmla="*/ 63993 h 1624990"/>
              <a:gd name="connsiteX7252" fmla="*/ 4419862 w 4999285"/>
              <a:gd name="connsiteY7252" fmla="*/ 61594 h 1624990"/>
              <a:gd name="connsiteX7253" fmla="*/ 4420821 w 4999285"/>
              <a:gd name="connsiteY7253" fmla="*/ 64045 h 1624990"/>
              <a:gd name="connsiteX7254" fmla="*/ 4418160 w 4999285"/>
              <a:gd name="connsiteY7254" fmla="*/ 64118 h 1624990"/>
              <a:gd name="connsiteX7255" fmla="*/ 4413101 w 4999285"/>
              <a:gd name="connsiteY7255" fmla="*/ 60467 h 1624990"/>
              <a:gd name="connsiteX7256" fmla="*/ 4416906 w 4999285"/>
              <a:gd name="connsiteY7256" fmla="*/ 60760 h 1624990"/>
              <a:gd name="connsiteX7257" fmla="*/ 4417586 w 4999285"/>
              <a:gd name="connsiteY7257" fmla="*/ 59891 h 1624990"/>
              <a:gd name="connsiteX7258" fmla="*/ 4412957 w 4999285"/>
              <a:gd name="connsiteY7258" fmla="*/ 60363 h 1624990"/>
              <a:gd name="connsiteX7259" fmla="*/ 4413101 w 4999285"/>
              <a:gd name="connsiteY7259" fmla="*/ 60467 h 1624990"/>
              <a:gd name="connsiteX7260" fmla="*/ 4412438 w 4999285"/>
              <a:gd name="connsiteY7260" fmla="*/ 60416 h 1624990"/>
              <a:gd name="connsiteX7261" fmla="*/ 4406999 w 4999285"/>
              <a:gd name="connsiteY7261" fmla="*/ 60970 h 1624990"/>
              <a:gd name="connsiteX7262" fmla="*/ 4406009 w 4999285"/>
              <a:gd name="connsiteY7262" fmla="*/ 59921 h 1624990"/>
              <a:gd name="connsiteX7263" fmla="*/ 4383978 w 4999285"/>
              <a:gd name="connsiteY7263" fmla="*/ 58227 h 1624990"/>
              <a:gd name="connsiteX7264" fmla="*/ 4379806 w 4999285"/>
              <a:gd name="connsiteY7264" fmla="*/ 59190 h 1624990"/>
              <a:gd name="connsiteX7265" fmla="*/ 4368117 w 4999285"/>
              <a:gd name="connsiteY7265" fmla="*/ 60919 h 1624990"/>
              <a:gd name="connsiteX7266" fmla="*/ 2965061 w 4999285"/>
              <a:gd name="connsiteY7266" fmla="*/ 57788 h 1624990"/>
              <a:gd name="connsiteX7267" fmla="*/ 2956024 w 4999285"/>
              <a:gd name="connsiteY7267" fmla="*/ 60370 h 1624990"/>
              <a:gd name="connsiteX7268" fmla="*/ 2953869 w 4999285"/>
              <a:gd name="connsiteY7268" fmla="*/ 61698 h 1624990"/>
              <a:gd name="connsiteX7269" fmla="*/ 2969767 w 4999285"/>
              <a:gd name="connsiteY7269" fmla="*/ 68056 h 1624990"/>
              <a:gd name="connsiteX7270" fmla="*/ 2971187 w 4999285"/>
              <a:gd name="connsiteY7270" fmla="*/ 65299 h 1624990"/>
              <a:gd name="connsiteX7271" fmla="*/ 2973489 w 4999285"/>
              <a:gd name="connsiteY7271" fmla="*/ 58147 h 1624990"/>
              <a:gd name="connsiteX7272" fmla="*/ 4656811 w 4999285"/>
              <a:gd name="connsiteY7272" fmla="*/ 57303 h 1624990"/>
              <a:gd name="connsiteX7273" fmla="*/ 4662062 w 4999285"/>
              <a:gd name="connsiteY7273" fmla="*/ 59514 h 1624990"/>
              <a:gd name="connsiteX7274" fmla="*/ 4658399 w 4999285"/>
              <a:gd name="connsiteY7274" fmla="*/ 75407 h 1624990"/>
              <a:gd name="connsiteX7275" fmla="*/ 4657465 w 4999285"/>
              <a:gd name="connsiteY7275" fmla="*/ 60469 h 1624990"/>
              <a:gd name="connsiteX7276" fmla="*/ 4589799 w 4999285"/>
              <a:gd name="connsiteY7276" fmla="*/ 56802 h 1624990"/>
              <a:gd name="connsiteX7277" fmla="*/ 4593132 w 4999285"/>
              <a:gd name="connsiteY7277" fmla="*/ 59182 h 1624990"/>
              <a:gd name="connsiteX7278" fmla="*/ 4589950 w 4999285"/>
              <a:gd name="connsiteY7278" fmla="*/ 59919 h 1624990"/>
              <a:gd name="connsiteX7279" fmla="*/ 4578934 w 4999285"/>
              <a:gd name="connsiteY7279" fmla="*/ 58597 h 1624990"/>
              <a:gd name="connsiteX7280" fmla="*/ 4578831 w 4999285"/>
              <a:gd name="connsiteY7280" fmla="*/ 58185 h 1624990"/>
              <a:gd name="connsiteX7281" fmla="*/ 4578710 w 4999285"/>
              <a:gd name="connsiteY7281" fmla="*/ 58149 h 1624990"/>
              <a:gd name="connsiteX7282" fmla="*/ 4578831 w 4999285"/>
              <a:gd name="connsiteY7282" fmla="*/ 57585 h 1624990"/>
              <a:gd name="connsiteX7283" fmla="*/ 3906422 w 4999285"/>
              <a:gd name="connsiteY7283" fmla="*/ 56608 h 1624990"/>
              <a:gd name="connsiteX7284" fmla="*/ 3899840 w 4999285"/>
              <a:gd name="connsiteY7284" fmla="*/ 57260 h 1624990"/>
              <a:gd name="connsiteX7285" fmla="*/ 3901093 w 4999285"/>
              <a:gd name="connsiteY7285" fmla="*/ 57464 h 1624990"/>
              <a:gd name="connsiteX7286" fmla="*/ 3908524 w 4999285"/>
              <a:gd name="connsiteY7286" fmla="*/ 57195 h 1624990"/>
              <a:gd name="connsiteX7287" fmla="*/ 4845578 w 4999285"/>
              <a:gd name="connsiteY7287" fmla="*/ 56570 h 1624990"/>
              <a:gd name="connsiteX7288" fmla="*/ 4890993 w 4999285"/>
              <a:gd name="connsiteY7288" fmla="*/ 69178 h 1624990"/>
              <a:gd name="connsiteX7289" fmla="*/ 4877391 w 4999285"/>
              <a:gd name="connsiteY7289" fmla="*/ 98151 h 1624990"/>
              <a:gd name="connsiteX7290" fmla="*/ 4875610 w 4999285"/>
              <a:gd name="connsiteY7290" fmla="*/ 102052 h 1624990"/>
              <a:gd name="connsiteX7291" fmla="*/ 4874729 w 4999285"/>
              <a:gd name="connsiteY7291" fmla="*/ 101924 h 1624990"/>
              <a:gd name="connsiteX7292" fmla="*/ 4874490 w 4999285"/>
              <a:gd name="connsiteY7292" fmla="*/ 100454 h 1624990"/>
              <a:gd name="connsiteX7293" fmla="*/ 4871943 w 4999285"/>
              <a:gd name="connsiteY7293" fmla="*/ 83465 h 1624990"/>
              <a:gd name="connsiteX7294" fmla="*/ 4869119 w 4999285"/>
              <a:gd name="connsiteY7294" fmla="*/ 101108 h 1624990"/>
              <a:gd name="connsiteX7295" fmla="*/ 4866572 w 4999285"/>
              <a:gd name="connsiteY7295" fmla="*/ 100738 h 1624990"/>
              <a:gd name="connsiteX7296" fmla="*/ 4866199 w 4999285"/>
              <a:gd name="connsiteY7296" fmla="*/ 94885 h 1624990"/>
              <a:gd name="connsiteX7297" fmla="*/ 4860036 w 4999285"/>
              <a:gd name="connsiteY7297" fmla="*/ 78703 h 1624990"/>
              <a:gd name="connsiteX7298" fmla="*/ 4850511 w 4999285"/>
              <a:gd name="connsiteY7298" fmla="*/ 92990 h 1624990"/>
              <a:gd name="connsiteX7299" fmla="*/ 4807649 w 4999285"/>
              <a:gd name="connsiteY7299" fmla="*/ 69178 h 1624990"/>
              <a:gd name="connsiteX7300" fmla="*/ 4836224 w 4999285"/>
              <a:gd name="connsiteY7300" fmla="*/ 78703 h 1624990"/>
              <a:gd name="connsiteX7301" fmla="*/ 4845749 w 4999285"/>
              <a:gd name="connsiteY7301" fmla="*/ 76321 h 1624990"/>
              <a:gd name="connsiteX7302" fmla="*/ 4839239 w 4999285"/>
              <a:gd name="connsiteY7302" fmla="*/ 65943 h 1624990"/>
              <a:gd name="connsiteX7303" fmla="*/ 4831854 w 4999285"/>
              <a:gd name="connsiteY7303" fmla="*/ 61371 h 1624990"/>
              <a:gd name="connsiteX7304" fmla="*/ 4848130 w 4999285"/>
              <a:gd name="connsiteY7304" fmla="*/ 66796 h 1624990"/>
              <a:gd name="connsiteX7305" fmla="*/ 4837975 w 4999285"/>
              <a:gd name="connsiteY7305" fmla="*/ 57228 h 1624990"/>
              <a:gd name="connsiteX7306" fmla="*/ 1719941 w 4999285"/>
              <a:gd name="connsiteY7306" fmla="*/ 56525 h 1624990"/>
              <a:gd name="connsiteX7307" fmla="*/ 1708249 w 4999285"/>
              <a:gd name="connsiteY7307" fmla="*/ 56845 h 1624990"/>
              <a:gd name="connsiteX7308" fmla="*/ 1715283 w 4999285"/>
              <a:gd name="connsiteY7308" fmla="*/ 60232 h 1624990"/>
              <a:gd name="connsiteX7309" fmla="*/ 1726570 w 4999285"/>
              <a:gd name="connsiteY7309" fmla="*/ 60502 h 1624990"/>
              <a:gd name="connsiteX7310" fmla="*/ 1739012 w 4999285"/>
              <a:gd name="connsiteY7310" fmla="*/ 56002 h 1624990"/>
              <a:gd name="connsiteX7311" fmla="*/ 1734119 w 4999285"/>
              <a:gd name="connsiteY7311" fmla="*/ 56136 h 1624990"/>
              <a:gd name="connsiteX7312" fmla="*/ 1734880 w 4999285"/>
              <a:gd name="connsiteY7312" fmla="*/ 60701 h 1624990"/>
              <a:gd name="connsiteX7313" fmla="*/ 1747856 w 4999285"/>
              <a:gd name="connsiteY7313" fmla="*/ 61012 h 1624990"/>
              <a:gd name="connsiteX7314" fmla="*/ 1756225 w 4999285"/>
              <a:gd name="connsiteY7314" fmla="*/ 56736 h 1624990"/>
              <a:gd name="connsiteX7315" fmla="*/ 1622704 w 4999285"/>
              <a:gd name="connsiteY7315" fmla="*/ 55964 h 1624990"/>
              <a:gd name="connsiteX7316" fmla="*/ 1618556 w 4999285"/>
              <a:gd name="connsiteY7316" fmla="*/ 57445 h 1624990"/>
              <a:gd name="connsiteX7317" fmla="*/ 1624606 w 4999285"/>
              <a:gd name="connsiteY7317" fmla="*/ 56235 h 1624990"/>
              <a:gd name="connsiteX7318" fmla="*/ 3138703 w 4999285"/>
              <a:gd name="connsiteY7318" fmla="*/ 55887 h 1624990"/>
              <a:gd name="connsiteX7319" fmla="*/ 3109401 w 4999285"/>
              <a:gd name="connsiteY7319" fmla="*/ 56690 h 1624990"/>
              <a:gd name="connsiteX7320" fmla="*/ 3109031 w 4999285"/>
              <a:gd name="connsiteY7320" fmla="*/ 56249 h 1624990"/>
              <a:gd name="connsiteX7321" fmla="*/ 3105291 w 4999285"/>
              <a:gd name="connsiteY7321" fmla="*/ 56802 h 1624990"/>
              <a:gd name="connsiteX7322" fmla="*/ 3109401 w 4999285"/>
              <a:gd name="connsiteY7322" fmla="*/ 56690 h 1624990"/>
              <a:gd name="connsiteX7323" fmla="*/ 3109557 w 4999285"/>
              <a:gd name="connsiteY7323" fmla="*/ 56876 h 1624990"/>
              <a:gd name="connsiteX7324" fmla="*/ 3149699 w 4999285"/>
              <a:gd name="connsiteY7324" fmla="*/ 66720 h 1624990"/>
              <a:gd name="connsiteX7325" fmla="*/ 3153684 w 4999285"/>
              <a:gd name="connsiteY7325" fmla="*/ 63783 h 1624990"/>
              <a:gd name="connsiteX7326" fmla="*/ 3153676 w 4999285"/>
              <a:gd name="connsiteY7326" fmla="*/ 58605 h 1624990"/>
              <a:gd name="connsiteX7327" fmla="*/ 3150982 w 4999285"/>
              <a:gd name="connsiteY7327" fmla="*/ 56344 h 1624990"/>
              <a:gd name="connsiteX7328" fmla="*/ 3140174 w 4999285"/>
              <a:gd name="connsiteY7328" fmla="*/ 57445 h 1624990"/>
              <a:gd name="connsiteX7329" fmla="*/ 4396979 w 4999285"/>
              <a:gd name="connsiteY7329" fmla="*/ 55225 h 1624990"/>
              <a:gd name="connsiteX7330" fmla="*/ 4389153 w 4999285"/>
              <a:gd name="connsiteY7330" fmla="*/ 57032 h 1624990"/>
              <a:gd name="connsiteX7331" fmla="*/ 4394681 w 4999285"/>
              <a:gd name="connsiteY7331" fmla="*/ 57585 h 1624990"/>
              <a:gd name="connsiteX7332" fmla="*/ 4403136 w 4999285"/>
              <a:gd name="connsiteY7332" fmla="*/ 56880 h 1624990"/>
              <a:gd name="connsiteX7333" fmla="*/ 4401893 w 4999285"/>
              <a:gd name="connsiteY7333" fmla="*/ 55564 h 1624990"/>
              <a:gd name="connsiteX7334" fmla="*/ 1819128 w 4999285"/>
              <a:gd name="connsiteY7334" fmla="*/ 55175 h 1624990"/>
              <a:gd name="connsiteX7335" fmla="*/ 1820100 w 4999285"/>
              <a:gd name="connsiteY7335" fmla="*/ 55993 h 1624990"/>
              <a:gd name="connsiteX7336" fmla="*/ 1820932 w 4999285"/>
              <a:gd name="connsiteY7336" fmla="*/ 55870 h 1624990"/>
              <a:gd name="connsiteX7337" fmla="*/ 1820791 w 4999285"/>
              <a:gd name="connsiteY7337" fmla="*/ 55508 h 1624990"/>
              <a:gd name="connsiteX7338" fmla="*/ 3170252 w 4999285"/>
              <a:gd name="connsiteY7338" fmla="*/ 55023 h 1624990"/>
              <a:gd name="connsiteX7339" fmla="*/ 3153595 w 4999285"/>
              <a:gd name="connsiteY7339" fmla="*/ 55479 h 1624990"/>
              <a:gd name="connsiteX7340" fmla="*/ 3153338 w 4999285"/>
              <a:gd name="connsiteY7340" fmla="*/ 55666 h 1624990"/>
              <a:gd name="connsiteX7341" fmla="*/ 3153673 w 4999285"/>
              <a:gd name="connsiteY7341" fmla="*/ 56372 h 1624990"/>
              <a:gd name="connsiteX7342" fmla="*/ 3153673 w 4999285"/>
              <a:gd name="connsiteY7342" fmla="*/ 56483 h 1624990"/>
              <a:gd name="connsiteX7343" fmla="*/ 3153474 w 4999285"/>
              <a:gd name="connsiteY7343" fmla="*/ 56435 h 1624990"/>
              <a:gd name="connsiteX7344" fmla="*/ 3153674 w 4999285"/>
              <a:gd name="connsiteY7344" fmla="*/ 56653 h 1624990"/>
              <a:gd name="connsiteX7345" fmla="*/ 3153673 w 4999285"/>
              <a:gd name="connsiteY7345" fmla="*/ 56483 h 1624990"/>
              <a:gd name="connsiteX7346" fmla="*/ 3159763 w 4999285"/>
              <a:gd name="connsiteY7346" fmla="*/ 57936 h 1624990"/>
              <a:gd name="connsiteX7347" fmla="*/ 3175099 w 4999285"/>
              <a:gd name="connsiteY7347" fmla="*/ 57195 h 1624990"/>
              <a:gd name="connsiteX7348" fmla="*/ 3176342 w 4999285"/>
              <a:gd name="connsiteY7348" fmla="*/ 55668 h 1624990"/>
              <a:gd name="connsiteX7349" fmla="*/ 3099992 w 4999285"/>
              <a:gd name="connsiteY7349" fmla="*/ 54438 h 1624990"/>
              <a:gd name="connsiteX7350" fmla="*/ 3096519 w 4999285"/>
              <a:gd name="connsiteY7350" fmla="*/ 57043 h 1624990"/>
              <a:gd name="connsiteX7351" fmla="*/ 3101083 w 4999285"/>
              <a:gd name="connsiteY7351" fmla="*/ 56918 h 1624990"/>
              <a:gd name="connsiteX7352" fmla="*/ 1698236 w 4999285"/>
              <a:gd name="connsiteY7352" fmla="*/ 54263 h 1624990"/>
              <a:gd name="connsiteX7353" fmla="*/ 1689199 w 4999285"/>
              <a:gd name="connsiteY7353" fmla="*/ 56845 h 1624990"/>
              <a:gd name="connsiteX7354" fmla="*/ 1687044 w 4999285"/>
              <a:gd name="connsiteY7354" fmla="*/ 58173 h 1624990"/>
              <a:gd name="connsiteX7355" fmla="*/ 1702942 w 4999285"/>
              <a:gd name="connsiteY7355" fmla="*/ 64531 h 1624990"/>
              <a:gd name="connsiteX7356" fmla="*/ 1704362 w 4999285"/>
              <a:gd name="connsiteY7356" fmla="*/ 61774 h 1624990"/>
              <a:gd name="connsiteX7357" fmla="*/ 1706664 w 4999285"/>
              <a:gd name="connsiteY7357" fmla="*/ 54622 h 1624990"/>
              <a:gd name="connsiteX7358" fmla="*/ 4331777 w 4999285"/>
              <a:gd name="connsiteY7358" fmla="*/ 53612 h 1624990"/>
              <a:gd name="connsiteX7359" fmla="*/ 4330799 w 4999285"/>
              <a:gd name="connsiteY7359" fmla="*/ 53826 h 1624990"/>
              <a:gd name="connsiteX7360" fmla="*/ 4332279 w 4999285"/>
              <a:gd name="connsiteY7360" fmla="*/ 55305 h 1624990"/>
              <a:gd name="connsiteX7361" fmla="*/ 4333096 w 4999285"/>
              <a:gd name="connsiteY7361" fmla="*/ 55267 h 1624990"/>
              <a:gd name="connsiteX7362" fmla="*/ 4332577 w 4999285"/>
              <a:gd name="connsiteY7362" fmla="*/ 55603 h 1624990"/>
              <a:gd name="connsiteX7363" fmla="*/ 4335256 w 4999285"/>
              <a:gd name="connsiteY7363" fmla="*/ 58282 h 1624990"/>
              <a:gd name="connsiteX7364" fmla="*/ 4339154 w 4999285"/>
              <a:gd name="connsiteY7364" fmla="*/ 57865 h 1624990"/>
              <a:gd name="connsiteX7365" fmla="*/ 4334531 w 4999285"/>
              <a:gd name="connsiteY7365" fmla="*/ 55200 h 1624990"/>
              <a:gd name="connsiteX7366" fmla="*/ 4333096 w 4999285"/>
              <a:gd name="connsiteY7366" fmla="*/ 55267 h 1624990"/>
              <a:gd name="connsiteX7367" fmla="*/ 4333827 w 4999285"/>
              <a:gd name="connsiteY7367" fmla="*/ 54794 h 1624990"/>
              <a:gd name="connsiteX7368" fmla="*/ 2639597 w 4999285"/>
              <a:gd name="connsiteY7368" fmla="*/ 53083 h 1624990"/>
              <a:gd name="connsiteX7369" fmla="*/ 2633015 w 4999285"/>
              <a:gd name="connsiteY7369" fmla="*/ 53735 h 1624990"/>
              <a:gd name="connsiteX7370" fmla="*/ 2634268 w 4999285"/>
              <a:gd name="connsiteY7370" fmla="*/ 53939 h 1624990"/>
              <a:gd name="connsiteX7371" fmla="*/ 2641699 w 4999285"/>
              <a:gd name="connsiteY7371" fmla="*/ 53670 h 1624990"/>
              <a:gd name="connsiteX7372" fmla="*/ 3066415 w 4999285"/>
              <a:gd name="connsiteY7372" fmla="*/ 52742 h 1624990"/>
              <a:gd name="connsiteX7373" fmla="*/ 3071404 w 4999285"/>
              <a:gd name="connsiteY7373" fmla="*/ 57731 h 1624990"/>
              <a:gd name="connsiteX7374" fmla="*/ 3079935 w 4999285"/>
              <a:gd name="connsiteY7374" fmla="*/ 57497 h 1624990"/>
              <a:gd name="connsiteX7375" fmla="*/ 3076674 w 4999285"/>
              <a:gd name="connsiteY7375" fmla="*/ 56845 h 1624990"/>
              <a:gd name="connsiteX7376" fmla="*/ 3070042 w 4999285"/>
              <a:gd name="connsiteY7376" fmla="*/ 53021 h 1624990"/>
              <a:gd name="connsiteX7377" fmla="*/ 1871878 w 4999285"/>
              <a:gd name="connsiteY7377" fmla="*/ 52362 h 1624990"/>
              <a:gd name="connsiteX7378" fmla="*/ 1842576 w 4999285"/>
              <a:gd name="connsiteY7378" fmla="*/ 53165 h 1624990"/>
              <a:gd name="connsiteX7379" fmla="*/ 1842206 w 4999285"/>
              <a:gd name="connsiteY7379" fmla="*/ 52724 h 1624990"/>
              <a:gd name="connsiteX7380" fmla="*/ 1838466 w 4999285"/>
              <a:gd name="connsiteY7380" fmla="*/ 53277 h 1624990"/>
              <a:gd name="connsiteX7381" fmla="*/ 1842576 w 4999285"/>
              <a:gd name="connsiteY7381" fmla="*/ 53165 h 1624990"/>
              <a:gd name="connsiteX7382" fmla="*/ 1842732 w 4999285"/>
              <a:gd name="connsiteY7382" fmla="*/ 53351 h 1624990"/>
              <a:gd name="connsiteX7383" fmla="*/ 1882874 w 4999285"/>
              <a:gd name="connsiteY7383" fmla="*/ 63195 h 1624990"/>
              <a:gd name="connsiteX7384" fmla="*/ 1886859 w 4999285"/>
              <a:gd name="connsiteY7384" fmla="*/ 60258 h 1624990"/>
              <a:gd name="connsiteX7385" fmla="*/ 1886851 w 4999285"/>
              <a:gd name="connsiteY7385" fmla="*/ 55080 h 1624990"/>
              <a:gd name="connsiteX7386" fmla="*/ 1884157 w 4999285"/>
              <a:gd name="connsiteY7386" fmla="*/ 52819 h 1624990"/>
              <a:gd name="connsiteX7387" fmla="*/ 1873349 w 4999285"/>
              <a:gd name="connsiteY7387" fmla="*/ 53920 h 1624990"/>
              <a:gd name="connsiteX7388" fmla="*/ 4401451 w 4999285"/>
              <a:gd name="connsiteY7388" fmla="*/ 52061 h 1624990"/>
              <a:gd name="connsiteX7389" fmla="*/ 4398705 w 4999285"/>
              <a:gd name="connsiteY7389" fmla="*/ 52190 h 1624990"/>
              <a:gd name="connsiteX7390" fmla="*/ 4400041 w 4999285"/>
              <a:gd name="connsiteY7390" fmla="*/ 53604 h 1624990"/>
              <a:gd name="connsiteX7391" fmla="*/ 4403341 w 4999285"/>
              <a:gd name="connsiteY7391" fmla="*/ 53425 h 1624990"/>
              <a:gd name="connsiteX7392" fmla="*/ 4403689 w 4999285"/>
              <a:gd name="connsiteY7392" fmla="*/ 53676 h 1624990"/>
              <a:gd name="connsiteX7393" fmla="*/ 4405217 w 4999285"/>
              <a:gd name="connsiteY7393" fmla="*/ 53323 h 1624990"/>
              <a:gd name="connsiteX7394" fmla="*/ 4403341 w 4999285"/>
              <a:gd name="connsiteY7394" fmla="*/ 53425 h 1624990"/>
              <a:gd name="connsiteX7395" fmla="*/ 1903427 w 4999285"/>
              <a:gd name="connsiteY7395" fmla="*/ 51498 h 1624990"/>
              <a:gd name="connsiteX7396" fmla="*/ 1886770 w 4999285"/>
              <a:gd name="connsiteY7396" fmla="*/ 51954 h 1624990"/>
              <a:gd name="connsiteX7397" fmla="*/ 1886513 w 4999285"/>
              <a:gd name="connsiteY7397" fmla="*/ 52141 h 1624990"/>
              <a:gd name="connsiteX7398" fmla="*/ 1886848 w 4999285"/>
              <a:gd name="connsiteY7398" fmla="*/ 52847 h 1624990"/>
              <a:gd name="connsiteX7399" fmla="*/ 1886848 w 4999285"/>
              <a:gd name="connsiteY7399" fmla="*/ 52958 h 1624990"/>
              <a:gd name="connsiteX7400" fmla="*/ 1886649 w 4999285"/>
              <a:gd name="connsiteY7400" fmla="*/ 52910 h 1624990"/>
              <a:gd name="connsiteX7401" fmla="*/ 1886849 w 4999285"/>
              <a:gd name="connsiteY7401" fmla="*/ 53128 h 1624990"/>
              <a:gd name="connsiteX7402" fmla="*/ 1886848 w 4999285"/>
              <a:gd name="connsiteY7402" fmla="*/ 52958 h 1624990"/>
              <a:gd name="connsiteX7403" fmla="*/ 1892938 w 4999285"/>
              <a:gd name="connsiteY7403" fmla="*/ 54411 h 1624990"/>
              <a:gd name="connsiteX7404" fmla="*/ 1908274 w 4999285"/>
              <a:gd name="connsiteY7404" fmla="*/ 53670 h 1624990"/>
              <a:gd name="connsiteX7405" fmla="*/ 1909517 w 4999285"/>
              <a:gd name="connsiteY7405" fmla="*/ 52143 h 1624990"/>
              <a:gd name="connsiteX7406" fmla="*/ 3132897 w 4999285"/>
              <a:gd name="connsiteY7406" fmla="*/ 51067 h 1624990"/>
              <a:gd name="connsiteX7407" fmla="*/ 3125453 w 4999285"/>
              <a:gd name="connsiteY7407" fmla="*/ 52786 h 1624990"/>
              <a:gd name="connsiteX7408" fmla="*/ 3136492 w 4999285"/>
              <a:gd name="connsiteY7408" fmla="*/ 53547 h 1624990"/>
              <a:gd name="connsiteX7409" fmla="*/ 3134289 w 4999285"/>
              <a:gd name="connsiteY7409" fmla="*/ 51214 h 1624990"/>
              <a:gd name="connsiteX7410" fmla="*/ 4327170 w 4999285"/>
              <a:gd name="connsiteY7410" fmla="*/ 50956 h 1624990"/>
              <a:gd name="connsiteX7411" fmla="*/ 4324752 w 4999285"/>
              <a:gd name="connsiteY7411" fmla="*/ 52339 h 1624990"/>
              <a:gd name="connsiteX7412" fmla="*/ 4329484 w 4999285"/>
              <a:gd name="connsiteY7412" fmla="*/ 52290 h 1624990"/>
              <a:gd name="connsiteX7413" fmla="*/ 1833167 w 4999285"/>
              <a:gd name="connsiteY7413" fmla="*/ 50913 h 1624990"/>
              <a:gd name="connsiteX7414" fmla="*/ 1829694 w 4999285"/>
              <a:gd name="connsiteY7414" fmla="*/ 53518 h 1624990"/>
              <a:gd name="connsiteX7415" fmla="*/ 1834258 w 4999285"/>
              <a:gd name="connsiteY7415" fmla="*/ 53393 h 1624990"/>
              <a:gd name="connsiteX7416" fmla="*/ 4436663 w 4999285"/>
              <a:gd name="connsiteY7416" fmla="*/ 50410 h 1624990"/>
              <a:gd name="connsiteX7417" fmla="*/ 4432493 w 4999285"/>
              <a:gd name="connsiteY7417" fmla="*/ 50605 h 1624990"/>
              <a:gd name="connsiteX7418" fmla="*/ 4432751 w 4999285"/>
              <a:gd name="connsiteY7418" fmla="*/ 50911 h 1624990"/>
              <a:gd name="connsiteX7419" fmla="*/ 4430193 w 4999285"/>
              <a:gd name="connsiteY7419" fmla="*/ 51238 h 1624990"/>
              <a:gd name="connsiteX7420" fmla="*/ 4430812 w 4999285"/>
              <a:gd name="connsiteY7420" fmla="*/ 51445 h 1624990"/>
              <a:gd name="connsiteX7421" fmla="*/ 4425954 w 4999285"/>
              <a:gd name="connsiteY7421" fmla="*/ 54979 h 1624990"/>
              <a:gd name="connsiteX7422" fmla="*/ 4432781 w 4999285"/>
              <a:gd name="connsiteY7422" fmla="*/ 54410 h 1624990"/>
              <a:gd name="connsiteX7423" fmla="*/ 4435626 w 4999285"/>
              <a:gd name="connsiteY7423" fmla="*/ 54329 h 1624990"/>
              <a:gd name="connsiteX7424" fmla="*/ 4438807 w 4999285"/>
              <a:gd name="connsiteY7424" fmla="*/ 58110 h 1624990"/>
              <a:gd name="connsiteX7425" fmla="*/ 4423134 w 4999285"/>
              <a:gd name="connsiteY7425" fmla="*/ 57029 h 1624990"/>
              <a:gd name="connsiteX7426" fmla="*/ 4419821 w 4999285"/>
              <a:gd name="connsiteY7426" fmla="*/ 59439 h 1624990"/>
              <a:gd name="connsiteX7427" fmla="*/ 4423965 w 4999285"/>
              <a:gd name="connsiteY7427" fmla="*/ 63959 h 1624990"/>
              <a:gd name="connsiteX7428" fmla="*/ 4443283 w 4999285"/>
              <a:gd name="connsiteY7428" fmla="*/ 63430 h 1624990"/>
              <a:gd name="connsiteX7429" fmla="*/ 4443439 w 4999285"/>
              <a:gd name="connsiteY7429" fmla="*/ 63616 h 1624990"/>
              <a:gd name="connsiteX7430" fmla="*/ 4483581 w 4999285"/>
              <a:gd name="connsiteY7430" fmla="*/ 73460 h 1624990"/>
              <a:gd name="connsiteX7431" fmla="*/ 4487566 w 4999285"/>
              <a:gd name="connsiteY7431" fmla="*/ 70523 h 1624990"/>
              <a:gd name="connsiteX7432" fmla="*/ 4487555 w 4999285"/>
              <a:gd name="connsiteY7432" fmla="*/ 63223 h 1624990"/>
              <a:gd name="connsiteX7433" fmla="*/ 4493645 w 4999285"/>
              <a:gd name="connsiteY7433" fmla="*/ 64676 h 1624990"/>
              <a:gd name="connsiteX7434" fmla="*/ 4508981 w 4999285"/>
              <a:gd name="connsiteY7434" fmla="*/ 63935 h 1624990"/>
              <a:gd name="connsiteX7435" fmla="*/ 4510224 w 4999285"/>
              <a:gd name="connsiteY7435" fmla="*/ 62408 h 1624990"/>
              <a:gd name="connsiteX7436" fmla="*/ 4504134 w 4999285"/>
              <a:gd name="connsiteY7436" fmla="*/ 61763 h 1624990"/>
              <a:gd name="connsiteX7437" fmla="*/ 4487135 w 4999285"/>
              <a:gd name="connsiteY7437" fmla="*/ 62228 h 1624990"/>
              <a:gd name="connsiteX7438" fmla="*/ 4486002 w 4999285"/>
              <a:gd name="connsiteY7438" fmla="*/ 59843 h 1624990"/>
              <a:gd name="connsiteX7439" fmla="*/ 4447863 w 4999285"/>
              <a:gd name="connsiteY7439" fmla="*/ 55804 h 1624990"/>
              <a:gd name="connsiteX7440" fmla="*/ 4449764 w 4999285"/>
              <a:gd name="connsiteY7440" fmla="*/ 53925 h 1624990"/>
              <a:gd name="connsiteX7441" fmla="*/ 4435626 w 4999285"/>
              <a:gd name="connsiteY7441" fmla="*/ 54329 h 1624990"/>
              <a:gd name="connsiteX7442" fmla="*/ 4432751 w 4999285"/>
              <a:gd name="connsiteY7442" fmla="*/ 50911 h 1624990"/>
              <a:gd name="connsiteX7443" fmla="*/ 3064952 w 4999285"/>
              <a:gd name="connsiteY7443" fmla="*/ 50087 h 1624990"/>
              <a:gd name="connsiteX7444" fmla="*/ 3063974 w 4999285"/>
              <a:gd name="connsiteY7444" fmla="*/ 50301 h 1624990"/>
              <a:gd name="connsiteX7445" fmla="*/ 3064232 w 4999285"/>
              <a:gd name="connsiteY7445" fmla="*/ 50559 h 1624990"/>
              <a:gd name="connsiteX7446" fmla="*/ 3065576 w 4999285"/>
              <a:gd name="connsiteY7446" fmla="*/ 50447 h 1624990"/>
              <a:gd name="connsiteX7447" fmla="*/ 3255917 w 4999285"/>
              <a:gd name="connsiteY7447" fmla="*/ 50062 h 1624990"/>
              <a:gd name="connsiteX7448" fmla="*/ 3259250 w 4999285"/>
              <a:gd name="connsiteY7448" fmla="*/ 52442 h 1624990"/>
              <a:gd name="connsiteX7449" fmla="*/ 3256068 w 4999285"/>
              <a:gd name="connsiteY7449" fmla="*/ 53179 h 1624990"/>
              <a:gd name="connsiteX7450" fmla="*/ 3244949 w 4999285"/>
              <a:gd name="connsiteY7450" fmla="*/ 50845 h 1624990"/>
              <a:gd name="connsiteX7451" fmla="*/ 1372772 w 4999285"/>
              <a:gd name="connsiteY7451" fmla="*/ 49558 h 1624990"/>
              <a:gd name="connsiteX7452" fmla="*/ 1366190 w 4999285"/>
              <a:gd name="connsiteY7452" fmla="*/ 50210 h 1624990"/>
              <a:gd name="connsiteX7453" fmla="*/ 1367443 w 4999285"/>
              <a:gd name="connsiteY7453" fmla="*/ 50414 h 1624990"/>
              <a:gd name="connsiteX7454" fmla="*/ 1374874 w 4999285"/>
              <a:gd name="connsiteY7454" fmla="*/ 50145 h 1624990"/>
              <a:gd name="connsiteX7455" fmla="*/ 1799590 w 4999285"/>
              <a:gd name="connsiteY7455" fmla="*/ 49217 h 1624990"/>
              <a:gd name="connsiteX7456" fmla="*/ 1804579 w 4999285"/>
              <a:gd name="connsiteY7456" fmla="*/ 54206 h 1624990"/>
              <a:gd name="connsiteX7457" fmla="*/ 1813110 w 4999285"/>
              <a:gd name="connsiteY7457" fmla="*/ 53972 h 1624990"/>
              <a:gd name="connsiteX7458" fmla="*/ 1809849 w 4999285"/>
              <a:gd name="connsiteY7458" fmla="*/ 53320 h 1624990"/>
              <a:gd name="connsiteX7459" fmla="*/ 1803217 w 4999285"/>
              <a:gd name="connsiteY7459" fmla="*/ 49496 h 1624990"/>
              <a:gd name="connsiteX7460" fmla="*/ 3878821 w 4999285"/>
              <a:gd name="connsiteY7460" fmla="*/ 48903 h 1624990"/>
              <a:gd name="connsiteX7461" fmla="*/ 3868140 w 4999285"/>
              <a:gd name="connsiteY7461" fmla="*/ 53850 h 1624990"/>
              <a:gd name="connsiteX7462" fmla="*/ 3879163 w 4999285"/>
              <a:gd name="connsiteY7462" fmla="*/ 54009 h 1624990"/>
              <a:gd name="connsiteX7463" fmla="*/ 3888729 w 4999285"/>
              <a:gd name="connsiteY7463" fmla="*/ 51669 h 1624990"/>
              <a:gd name="connsiteX7464" fmla="*/ 619603 w 4999285"/>
              <a:gd name="connsiteY7464" fmla="*/ 48438 h 1624990"/>
              <a:gd name="connsiteX7465" fmla="*/ 620023 w 4999285"/>
              <a:gd name="connsiteY7465" fmla="*/ 49322 h 1624990"/>
              <a:gd name="connsiteX7466" fmla="*/ 620023 w 4999285"/>
              <a:gd name="connsiteY7466" fmla="*/ 49433 h 1624990"/>
              <a:gd name="connsiteX7467" fmla="*/ 616240 w 4999285"/>
              <a:gd name="connsiteY7467" fmla="*/ 48531 h 1624990"/>
              <a:gd name="connsiteX7468" fmla="*/ 4395378 w 4999285"/>
              <a:gd name="connsiteY7468" fmla="*/ 47679 h 1624990"/>
              <a:gd name="connsiteX7469" fmla="*/ 4394447 w 4999285"/>
              <a:gd name="connsiteY7469" fmla="*/ 47683 h 1624990"/>
              <a:gd name="connsiteX7470" fmla="*/ 4395620 w 4999285"/>
              <a:gd name="connsiteY7470" fmla="*/ 48924 h 1624990"/>
              <a:gd name="connsiteX7471" fmla="*/ 4397111 w 4999285"/>
              <a:gd name="connsiteY7471" fmla="*/ 48930 h 1624990"/>
              <a:gd name="connsiteX7472" fmla="*/ 3978374 w 4999285"/>
              <a:gd name="connsiteY7472" fmla="*/ 47670 h 1624990"/>
              <a:gd name="connsiteX7473" fmla="*/ 3977673 w 4999285"/>
              <a:gd name="connsiteY7473" fmla="*/ 47700 h 1624990"/>
              <a:gd name="connsiteX7474" fmla="*/ 3979746 w 4999285"/>
              <a:gd name="connsiteY7474" fmla="*/ 47925 h 1624990"/>
              <a:gd name="connsiteX7475" fmla="*/ 1866072 w 4999285"/>
              <a:gd name="connsiteY7475" fmla="*/ 47542 h 1624990"/>
              <a:gd name="connsiteX7476" fmla="*/ 1858628 w 4999285"/>
              <a:gd name="connsiteY7476" fmla="*/ 49261 h 1624990"/>
              <a:gd name="connsiteX7477" fmla="*/ 1869667 w 4999285"/>
              <a:gd name="connsiteY7477" fmla="*/ 50022 h 1624990"/>
              <a:gd name="connsiteX7478" fmla="*/ 1867464 w 4999285"/>
              <a:gd name="connsiteY7478" fmla="*/ 47689 h 1624990"/>
              <a:gd name="connsiteX7479" fmla="*/ 3023159 w 4999285"/>
              <a:gd name="connsiteY7479" fmla="*/ 47404 h 1624990"/>
              <a:gd name="connsiteX7480" fmla="*/ 3015720 w 4999285"/>
              <a:gd name="connsiteY7480" fmla="*/ 47753 h 1624990"/>
              <a:gd name="connsiteX7481" fmla="*/ 3013165 w 4999285"/>
              <a:gd name="connsiteY7481" fmla="*/ 49276 h 1624990"/>
              <a:gd name="connsiteX7482" fmla="*/ 3024349 w 4999285"/>
              <a:gd name="connsiteY7482" fmla="*/ 49161 h 1624990"/>
              <a:gd name="connsiteX7483" fmla="*/ 3023979 w 4999285"/>
              <a:gd name="connsiteY7483" fmla="*/ 48556 h 1624990"/>
              <a:gd name="connsiteX7484" fmla="*/ 4445266 w 4999285"/>
              <a:gd name="connsiteY7484" fmla="*/ 46997 h 1624990"/>
              <a:gd name="connsiteX7485" fmla="*/ 4446496 w 4999285"/>
              <a:gd name="connsiteY7485" fmla="*/ 47118 h 1624990"/>
              <a:gd name="connsiteX7486" fmla="*/ 4443402 w 4999285"/>
              <a:gd name="connsiteY7486" fmla="*/ 47262 h 1624990"/>
              <a:gd name="connsiteX7487" fmla="*/ 1798127 w 4999285"/>
              <a:gd name="connsiteY7487" fmla="*/ 46562 h 1624990"/>
              <a:gd name="connsiteX7488" fmla="*/ 1797149 w 4999285"/>
              <a:gd name="connsiteY7488" fmla="*/ 46776 h 1624990"/>
              <a:gd name="connsiteX7489" fmla="*/ 1797407 w 4999285"/>
              <a:gd name="connsiteY7489" fmla="*/ 47034 h 1624990"/>
              <a:gd name="connsiteX7490" fmla="*/ 1798751 w 4999285"/>
              <a:gd name="connsiteY7490" fmla="*/ 46922 h 1624990"/>
              <a:gd name="connsiteX7491" fmla="*/ 1989092 w 4999285"/>
              <a:gd name="connsiteY7491" fmla="*/ 46537 h 1624990"/>
              <a:gd name="connsiteX7492" fmla="*/ 1992425 w 4999285"/>
              <a:gd name="connsiteY7492" fmla="*/ 48917 h 1624990"/>
              <a:gd name="connsiteX7493" fmla="*/ 1989243 w 4999285"/>
              <a:gd name="connsiteY7493" fmla="*/ 49654 h 1624990"/>
              <a:gd name="connsiteX7494" fmla="*/ 1978227 w 4999285"/>
              <a:gd name="connsiteY7494" fmla="*/ 48332 h 1624990"/>
              <a:gd name="connsiteX7495" fmla="*/ 1978124 w 4999285"/>
              <a:gd name="connsiteY7495" fmla="*/ 47920 h 1624990"/>
              <a:gd name="connsiteX7496" fmla="*/ 1978003 w 4999285"/>
              <a:gd name="connsiteY7496" fmla="*/ 47884 h 1624990"/>
              <a:gd name="connsiteX7497" fmla="*/ 1978124 w 4999285"/>
              <a:gd name="connsiteY7497" fmla="*/ 47320 h 1624990"/>
              <a:gd name="connsiteX7498" fmla="*/ 4508085 w 4999285"/>
              <a:gd name="connsiteY7498" fmla="*/ 46476 h 1624990"/>
              <a:gd name="connsiteX7499" fmla="*/ 4478328 w 4999285"/>
              <a:gd name="connsiteY7499" fmla="*/ 47348 h 1624990"/>
              <a:gd name="connsiteX7500" fmla="*/ 4480406 w 4999285"/>
              <a:gd name="connsiteY7500" fmla="*/ 48060 h 1624990"/>
              <a:gd name="connsiteX7501" fmla="*/ 4481023 w 4999285"/>
              <a:gd name="connsiteY7501" fmla="*/ 49358 h 1624990"/>
              <a:gd name="connsiteX7502" fmla="*/ 4519300 w 4999285"/>
              <a:gd name="connsiteY7502" fmla="*/ 48660 h 1624990"/>
              <a:gd name="connsiteX7503" fmla="*/ 4521700 w 4999285"/>
              <a:gd name="connsiteY7503" fmla="*/ 48308 h 1624990"/>
              <a:gd name="connsiteX7504" fmla="*/ 4521776 w 4999285"/>
              <a:gd name="connsiteY7504" fmla="*/ 48215 h 1624990"/>
              <a:gd name="connsiteX7505" fmla="*/ 4522340 w 4999285"/>
              <a:gd name="connsiteY7505" fmla="*/ 47066 h 1624990"/>
              <a:gd name="connsiteX7506" fmla="*/ 4602058 w 4999285"/>
              <a:gd name="connsiteY7506" fmla="*/ 46064 h 1624990"/>
              <a:gd name="connsiteX7507" fmla="*/ 4606558 w 4999285"/>
              <a:gd name="connsiteY7507" fmla="*/ 49275 h 1624990"/>
              <a:gd name="connsiteX7508" fmla="*/ 4618668 w 4999285"/>
              <a:gd name="connsiteY7508" fmla="*/ 48344 h 1624990"/>
              <a:gd name="connsiteX7509" fmla="*/ 4618668 w 4999285"/>
              <a:gd name="connsiteY7509" fmla="*/ 53961 h 1624990"/>
              <a:gd name="connsiteX7510" fmla="*/ 4613026 w 4999285"/>
              <a:gd name="connsiteY7510" fmla="*/ 53889 h 1624990"/>
              <a:gd name="connsiteX7511" fmla="*/ 4613756 w 4999285"/>
              <a:gd name="connsiteY7511" fmla="*/ 54410 h 1624990"/>
              <a:gd name="connsiteX7512" fmla="*/ 4609503 w 4999285"/>
              <a:gd name="connsiteY7512" fmla="*/ 55394 h 1624990"/>
              <a:gd name="connsiteX7513" fmla="*/ 4589799 w 4999285"/>
              <a:gd name="connsiteY7513" fmla="*/ 56802 h 1624990"/>
              <a:gd name="connsiteX7514" fmla="*/ 4585226 w 4999285"/>
              <a:gd name="connsiteY7514" fmla="*/ 53535 h 1624990"/>
              <a:gd name="connsiteX7515" fmla="*/ 4576450 w 4999285"/>
              <a:gd name="connsiteY7515" fmla="*/ 53423 h 1624990"/>
              <a:gd name="connsiteX7516" fmla="*/ 4582326 w 4999285"/>
              <a:gd name="connsiteY7516" fmla="*/ 51464 h 1624990"/>
              <a:gd name="connsiteX7517" fmla="*/ 4582006 w 4999285"/>
              <a:gd name="connsiteY7517" fmla="*/ 51235 h 1624990"/>
              <a:gd name="connsiteX7518" fmla="*/ 4602058 w 4999285"/>
              <a:gd name="connsiteY7518" fmla="*/ 46064 h 1624990"/>
              <a:gd name="connsiteX7519" fmla="*/ 3337695 w 4999285"/>
              <a:gd name="connsiteY7519" fmla="*/ 45829 h 1624990"/>
              <a:gd name="connsiteX7520" fmla="*/ 3323687 w 4999285"/>
              <a:gd name="connsiteY7520" fmla="*/ 46505 h 1624990"/>
              <a:gd name="connsiteX7521" fmla="*/ 3334223 w 4999285"/>
              <a:gd name="connsiteY7521" fmla="*/ 51593 h 1624990"/>
              <a:gd name="connsiteX7522" fmla="*/ 3343046 w 4999285"/>
              <a:gd name="connsiteY7522" fmla="*/ 47599 h 1624990"/>
              <a:gd name="connsiteX7523" fmla="*/ 3337695 w 4999285"/>
              <a:gd name="connsiteY7523" fmla="*/ 45829 h 1624990"/>
              <a:gd name="connsiteX7524" fmla="*/ 3057504 w 4999285"/>
              <a:gd name="connsiteY7524" fmla="*/ 45793 h 1624990"/>
              <a:gd name="connsiteX7525" fmla="*/ 3032045 w 4999285"/>
              <a:gd name="connsiteY7525" fmla="*/ 46987 h 1624990"/>
              <a:gd name="connsiteX7526" fmla="*/ 3035347 w 4999285"/>
              <a:gd name="connsiteY7526" fmla="*/ 48300 h 1624990"/>
              <a:gd name="connsiteX7527" fmla="*/ 3029094 w 4999285"/>
              <a:gd name="connsiteY7527" fmla="*/ 47674 h 1624990"/>
              <a:gd name="connsiteX7528" fmla="*/ 3029087 w 4999285"/>
              <a:gd name="connsiteY7528" fmla="*/ 49112 h 1624990"/>
              <a:gd name="connsiteX7529" fmla="*/ 3037179 w 4999285"/>
              <a:gd name="connsiteY7529" fmla="*/ 49028 h 1624990"/>
              <a:gd name="connsiteX7530" fmla="*/ 3035347 w 4999285"/>
              <a:gd name="connsiteY7530" fmla="*/ 48300 h 1624990"/>
              <a:gd name="connsiteX7531" fmla="*/ 3042121 w 4999285"/>
              <a:gd name="connsiteY7531" fmla="*/ 48977 h 1624990"/>
              <a:gd name="connsiteX7532" fmla="*/ 3062659 w 4999285"/>
              <a:gd name="connsiteY7532" fmla="*/ 48765 h 1624990"/>
              <a:gd name="connsiteX7533" fmla="*/ 3062049 w 4999285"/>
              <a:gd name="connsiteY7533" fmla="*/ 48413 h 1624990"/>
              <a:gd name="connsiteX7534" fmla="*/ 3051274 w 4999285"/>
              <a:gd name="connsiteY7534" fmla="*/ 47670 h 1624990"/>
              <a:gd name="connsiteX7535" fmla="*/ 3059945 w 4999285"/>
              <a:gd name="connsiteY7535" fmla="*/ 47200 h 1624990"/>
              <a:gd name="connsiteX7536" fmla="*/ 2611996 w 4999285"/>
              <a:gd name="connsiteY7536" fmla="*/ 45378 h 1624990"/>
              <a:gd name="connsiteX7537" fmla="*/ 2601315 w 4999285"/>
              <a:gd name="connsiteY7537" fmla="*/ 50325 h 1624990"/>
              <a:gd name="connsiteX7538" fmla="*/ 2612338 w 4999285"/>
              <a:gd name="connsiteY7538" fmla="*/ 50484 h 1624990"/>
              <a:gd name="connsiteX7539" fmla="*/ 2621904 w 4999285"/>
              <a:gd name="connsiteY7539" fmla="*/ 48144 h 1624990"/>
              <a:gd name="connsiteX7540" fmla="*/ 4426298 w 4999285"/>
              <a:gd name="connsiteY7540" fmla="*/ 45129 h 1624990"/>
              <a:gd name="connsiteX7541" fmla="*/ 4424653 w 4999285"/>
              <a:gd name="connsiteY7541" fmla="*/ 48134 h 1624990"/>
              <a:gd name="connsiteX7542" fmla="*/ 4426955 w 4999285"/>
              <a:gd name="connsiteY7542" fmla="*/ 48027 h 1624990"/>
              <a:gd name="connsiteX7543" fmla="*/ 4429163 w 4999285"/>
              <a:gd name="connsiteY7543" fmla="*/ 45411 h 1624990"/>
              <a:gd name="connsiteX7544" fmla="*/ 571275 w 4999285"/>
              <a:gd name="connsiteY7544" fmla="*/ 44320 h 1624990"/>
              <a:gd name="connsiteX7545" fmla="*/ 609699 w 4999285"/>
              <a:gd name="connsiteY7545" fmla="*/ 46970 h 1624990"/>
              <a:gd name="connsiteX7546" fmla="*/ 616240 w 4999285"/>
              <a:gd name="connsiteY7546" fmla="*/ 48531 h 1624990"/>
              <a:gd name="connsiteX7547" fmla="*/ 575751 w 4999285"/>
              <a:gd name="connsiteY7547" fmla="*/ 49640 h 1624990"/>
              <a:gd name="connsiteX7548" fmla="*/ 3090678 w 4999285"/>
              <a:gd name="connsiteY7548" fmla="*/ 44237 h 1624990"/>
              <a:gd name="connsiteX7549" fmla="*/ 3089176 w 4999285"/>
              <a:gd name="connsiteY7549" fmla="*/ 44308 h 1624990"/>
              <a:gd name="connsiteX7550" fmla="*/ 3088526 w 4999285"/>
              <a:gd name="connsiteY7550" fmla="*/ 45496 h 1624990"/>
              <a:gd name="connsiteX7551" fmla="*/ 3086410 w 4999285"/>
              <a:gd name="connsiteY7551" fmla="*/ 45767 h 1624990"/>
              <a:gd name="connsiteX7552" fmla="*/ 3085740 w 4999285"/>
              <a:gd name="connsiteY7552" fmla="*/ 45803 h 1624990"/>
              <a:gd name="connsiteX7553" fmla="*/ 3088073 w 4999285"/>
              <a:gd name="connsiteY7553" fmla="*/ 46323 h 1624990"/>
              <a:gd name="connsiteX7554" fmla="*/ 3088526 w 4999285"/>
              <a:gd name="connsiteY7554" fmla="*/ 45496 h 1624990"/>
              <a:gd name="connsiteX7555" fmla="*/ 3089824 w 4999285"/>
              <a:gd name="connsiteY7555" fmla="*/ 45329 h 1624990"/>
              <a:gd name="connsiteX7556" fmla="*/ 3088902 w 4999285"/>
              <a:gd name="connsiteY7556" fmla="*/ 46508 h 1624990"/>
              <a:gd name="connsiteX7557" fmla="*/ 3092549 w 4999285"/>
              <a:gd name="connsiteY7557" fmla="*/ 47320 h 1624990"/>
              <a:gd name="connsiteX7558" fmla="*/ 3096577 w 4999285"/>
              <a:gd name="connsiteY7558" fmla="*/ 46670 h 1624990"/>
              <a:gd name="connsiteX7559" fmla="*/ 3095658 w 4999285"/>
              <a:gd name="connsiteY7559" fmla="*/ 44582 h 1624990"/>
              <a:gd name="connsiteX7560" fmla="*/ 3089824 w 4999285"/>
              <a:gd name="connsiteY7560" fmla="*/ 45329 h 1624990"/>
              <a:gd name="connsiteX7561" fmla="*/ 2711549 w 4999285"/>
              <a:gd name="connsiteY7561" fmla="*/ 44145 h 1624990"/>
              <a:gd name="connsiteX7562" fmla="*/ 2710848 w 4999285"/>
              <a:gd name="connsiteY7562" fmla="*/ 44175 h 1624990"/>
              <a:gd name="connsiteX7563" fmla="*/ 2712921 w 4999285"/>
              <a:gd name="connsiteY7563" fmla="*/ 44400 h 1624990"/>
              <a:gd name="connsiteX7564" fmla="*/ 3706421 w 4999285"/>
              <a:gd name="connsiteY7564" fmla="*/ 44061 h 1624990"/>
              <a:gd name="connsiteX7565" fmla="*/ 3704762 w 4999285"/>
              <a:gd name="connsiteY7565" fmla="*/ 44318 h 1624990"/>
              <a:gd name="connsiteX7566" fmla="*/ 3714954 w 4999285"/>
              <a:gd name="connsiteY7566" fmla="*/ 45046 h 1624990"/>
              <a:gd name="connsiteX7567" fmla="*/ 3740044 w 4999285"/>
              <a:gd name="connsiteY7567" fmla="*/ 47941 h 1624990"/>
              <a:gd name="connsiteX7568" fmla="*/ 3740249 w 4999285"/>
              <a:gd name="connsiteY7568" fmla="*/ 47670 h 1624990"/>
              <a:gd name="connsiteX7569" fmla="*/ 3740839 w 4999285"/>
              <a:gd name="connsiteY7569" fmla="*/ 47277 h 1624990"/>
              <a:gd name="connsiteX7570" fmla="*/ 3737868 w 4999285"/>
              <a:gd name="connsiteY7570" fmla="*/ 46683 h 1624990"/>
              <a:gd name="connsiteX7571" fmla="*/ 3714954 w 4999285"/>
              <a:gd name="connsiteY7571" fmla="*/ 45046 h 1624990"/>
              <a:gd name="connsiteX7572" fmla="*/ 1756334 w 4999285"/>
              <a:gd name="connsiteY7572" fmla="*/ 43879 h 1624990"/>
              <a:gd name="connsiteX7573" fmla="*/ 1748895 w 4999285"/>
              <a:gd name="connsiteY7573" fmla="*/ 44228 h 1624990"/>
              <a:gd name="connsiteX7574" fmla="*/ 1746340 w 4999285"/>
              <a:gd name="connsiteY7574" fmla="*/ 45751 h 1624990"/>
              <a:gd name="connsiteX7575" fmla="*/ 1757524 w 4999285"/>
              <a:gd name="connsiteY7575" fmla="*/ 45636 h 1624990"/>
              <a:gd name="connsiteX7576" fmla="*/ 1757154 w 4999285"/>
              <a:gd name="connsiteY7576" fmla="*/ 45031 h 1624990"/>
              <a:gd name="connsiteX7577" fmla="*/ 3353395 w 4999285"/>
              <a:gd name="connsiteY7577" fmla="*/ 43482 h 1624990"/>
              <a:gd name="connsiteX7578" fmla="*/ 3338953 w 4999285"/>
              <a:gd name="connsiteY7578" fmla="*/ 43995 h 1624990"/>
              <a:gd name="connsiteX7579" fmla="*/ 3352253 w 4999285"/>
              <a:gd name="connsiteY7579" fmla="*/ 45756 h 1624990"/>
              <a:gd name="connsiteX7580" fmla="*/ 552156 w 4999285"/>
              <a:gd name="connsiteY7580" fmla="*/ 43415 h 1624990"/>
              <a:gd name="connsiteX7581" fmla="*/ 551256 w 4999285"/>
              <a:gd name="connsiteY7581" fmla="*/ 45060 h 1624990"/>
              <a:gd name="connsiteX7582" fmla="*/ 553289 w 4999285"/>
              <a:gd name="connsiteY7582" fmla="*/ 50255 h 1624990"/>
              <a:gd name="connsiteX7583" fmla="*/ 550628 w 4999285"/>
              <a:gd name="connsiteY7583" fmla="*/ 50328 h 1624990"/>
              <a:gd name="connsiteX7584" fmla="*/ 545569 w 4999285"/>
              <a:gd name="connsiteY7584" fmla="*/ 46677 h 1624990"/>
              <a:gd name="connsiteX7585" fmla="*/ 549374 w 4999285"/>
              <a:gd name="connsiteY7585" fmla="*/ 46970 h 1624990"/>
              <a:gd name="connsiteX7586" fmla="*/ 4222671 w 4999285"/>
              <a:gd name="connsiteY7586" fmla="*/ 43391 h 1624990"/>
              <a:gd name="connsiteX7587" fmla="*/ 4222322 w 4999285"/>
              <a:gd name="connsiteY7587" fmla="*/ 44438 h 1624990"/>
              <a:gd name="connsiteX7588" fmla="*/ 4213706 w 4999285"/>
              <a:gd name="connsiteY7588" fmla="*/ 44885 h 1624990"/>
              <a:gd name="connsiteX7589" fmla="*/ 552374 w 4999285"/>
              <a:gd name="connsiteY7589" fmla="*/ 43017 h 1624990"/>
              <a:gd name="connsiteX7590" fmla="*/ 552463 w 4999285"/>
              <a:gd name="connsiteY7590" fmla="*/ 43023 h 1624990"/>
              <a:gd name="connsiteX7591" fmla="*/ 552156 w 4999285"/>
              <a:gd name="connsiteY7591" fmla="*/ 43415 h 1624990"/>
              <a:gd name="connsiteX7592" fmla="*/ 722267 w 4999285"/>
              <a:gd name="connsiteY7592" fmla="*/ 43012 h 1624990"/>
              <a:gd name="connsiteX7593" fmla="*/ 725600 w 4999285"/>
              <a:gd name="connsiteY7593" fmla="*/ 45392 h 1624990"/>
              <a:gd name="connsiteX7594" fmla="*/ 722418 w 4999285"/>
              <a:gd name="connsiteY7594" fmla="*/ 46129 h 1624990"/>
              <a:gd name="connsiteX7595" fmla="*/ 711402 w 4999285"/>
              <a:gd name="connsiteY7595" fmla="*/ 44807 h 1624990"/>
              <a:gd name="connsiteX7596" fmla="*/ 711299 w 4999285"/>
              <a:gd name="connsiteY7596" fmla="*/ 44395 h 1624990"/>
              <a:gd name="connsiteX7597" fmla="*/ 711178 w 4999285"/>
              <a:gd name="connsiteY7597" fmla="*/ 44359 h 1624990"/>
              <a:gd name="connsiteX7598" fmla="*/ 711299 w 4999285"/>
              <a:gd name="connsiteY7598" fmla="*/ 43795 h 1624990"/>
              <a:gd name="connsiteX7599" fmla="*/ 2070870 w 4999285"/>
              <a:gd name="connsiteY7599" fmla="*/ 42304 h 1624990"/>
              <a:gd name="connsiteX7600" fmla="*/ 2056862 w 4999285"/>
              <a:gd name="connsiteY7600" fmla="*/ 42980 h 1624990"/>
              <a:gd name="connsiteX7601" fmla="*/ 2067398 w 4999285"/>
              <a:gd name="connsiteY7601" fmla="*/ 48068 h 1624990"/>
              <a:gd name="connsiteX7602" fmla="*/ 2076221 w 4999285"/>
              <a:gd name="connsiteY7602" fmla="*/ 44074 h 1624990"/>
              <a:gd name="connsiteX7603" fmla="*/ 2070870 w 4999285"/>
              <a:gd name="connsiteY7603" fmla="*/ 42304 h 1624990"/>
              <a:gd name="connsiteX7604" fmla="*/ 1790679 w 4999285"/>
              <a:gd name="connsiteY7604" fmla="*/ 42268 h 1624990"/>
              <a:gd name="connsiteX7605" fmla="*/ 1765220 w 4999285"/>
              <a:gd name="connsiteY7605" fmla="*/ 43462 h 1624990"/>
              <a:gd name="connsiteX7606" fmla="*/ 1768522 w 4999285"/>
              <a:gd name="connsiteY7606" fmla="*/ 44775 h 1624990"/>
              <a:gd name="connsiteX7607" fmla="*/ 1762269 w 4999285"/>
              <a:gd name="connsiteY7607" fmla="*/ 44149 h 1624990"/>
              <a:gd name="connsiteX7608" fmla="*/ 1762262 w 4999285"/>
              <a:gd name="connsiteY7608" fmla="*/ 45587 h 1624990"/>
              <a:gd name="connsiteX7609" fmla="*/ 1770354 w 4999285"/>
              <a:gd name="connsiteY7609" fmla="*/ 45503 h 1624990"/>
              <a:gd name="connsiteX7610" fmla="*/ 1768522 w 4999285"/>
              <a:gd name="connsiteY7610" fmla="*/ 44775 h 1624990"/>
              <a:gd name="connsiteX7611" fmla="*/ 1775296 w 4999285"/>
              <a:gd name="connsiteY7611" fmla="*/ 45452 h 1624990"/>
              <a:gd name="connsiteX7612" fmla="*/ 1795834 w 4999285"/>
              <a:gd name="connsiteY7612" fmla="*/ 45240 h 1624990"/>
              <a:gd name="connsiteX7613" fmla="*/ 1795224 w 4999285"/>
              <a:gd name="connsiteY7613" fmla="*/ 44888 h 1624990"/>
              <a:gd name="connsiteX7614" fmla="*/ 1784449 w 4999285"/>
              <a:gd name="connsiteY7614" fmla="*/ 44145 h 1624990"/>
              <a:gd name="connsiteX7615" fmla="*/ 1793120 w 4999285"/>
              <a:gd name="connsiteY7615" fmla="*/ 43675 h 1624990"/>
              <a:gd name="connsiteX7616" fmla="*/ 3391756 w 4999285"/>
              <a:gd name="connsiteY7616" fmla="*/ 42119 h 1624990"/>
              <a:gd name="connsiteX7617" fmla="*/ 3360746 w 4999285"/>
              <a:gd name="connsiteY7617" fmla="*/ 43220 h 1624990"/>
              <a:gd name="connsiteX7618" fmla="*/ 3359249 w 4999285"/>
              <a:gd name="connsiteY7618" fmla="*/ 44495 h 1624990"/>
              <a:gd name="connsiteX7619" fmla="*/ 3384630 w 4999285"/>
              <a:gd name="connsiteY7619" fmla="*/ 43937 h 1624990"/>
              <a:gd name="connsiteX7620" fmla="*/ 3390172 w 4999285"/>
              <a:gd name="connsiteY7620" fmla="*/ 43367 h 1624990"/>
              <a:gd name="connsiteX7621" fmla="*/ 3393625 w 4999285"/>
              <a:gd name="connsiteY7621" fmla="*/ 42671 h 1624990"/>
              <a:gd name="connsiteX7622" fmla="*/ 539240 w 4999285"/>
              <a:gd name="connsiteY7622" fmla="*/ 42111 h 1624990"/>
              <a:gd name="connsiteX7623" fmla="*/ 543683 w 4999285"/>
              <a:gd name="connsiteY7623" fmla="*/ 42417 h 1624990"/>
              <a:gd name="connsiteX7624" fmla="*/ 540081 w 4999285"/>
              <a:gd name="connsiteY7624" fmla="*/ 42717 h 1624990"/>
              <a:gd name="connsiteX7625" fmla="*/ 313631 w 4999285"/>
              <a:gd name="connsiteY7625" fmla="*/ 42014 h 1624990"/>
              <a:gd name="connsiteX7626" fmla="*/ 318853 w 4999285"/>
              <a:gd name="connsiteY7626" fmla="*/ 44562 h 1624990"/>
              <a:gd name="connsiteX7627" fmla="*/ 277912 w 4999285"/>
              <a:gd name="connsiteY7627" fmla="*/ 53920 h 1624990"/>
              <a:gd name="connsiteX7628" fmla="*/ 284148 w 4999285"/>
              <a:gd name="connsiteY7628" fmla="*/ 48818 h 1624990"/>
              <a:gd name="connsiteX7629" fmla="*/ 4451105 w 4999285"/>
              <a:gd name="connsiteY7629" fmla="*/ 41891 h 1624990"/>
              <a:gd name="connsiteX7630" fmla="*/ 4456547 w 4999285"/>
              <a:gd name="connsiteY7630" fmla="*/ 44081 h 1624990"/>
              <a:gd name="connsiteX7631" fmla="*/ 4457913 w 4999285"/>
              <a:gd name="connsiteY7631" fmla="*/ 45198 h 1624990"/>
              <a:gd name="connsiteX7632" fmla="*/ 4445266 w 4999285"/>
              <a:gd name="connsiteY7632" fmla="*/ 46997 h 1624990"/>
              <a:gd name="connsiteX7633" fmla="*/ 4429887 w 4999285"/>
              <a:gd name="connsiteY7633" fmla="*/ 45482 h 1624990"/>
              <a:gd name="connsiteX7634" fmla="*/ 4430974 w 4999285"/>
              <a:gd name="connsiteY7634" fmla="*/ 47840 h 1624990"/>
              <a:gd name="connsiteX7635" fmla="*/ 4443402 w 4999285"/>
              <a:gd name="connsiteY7635" fmla="*/ 47262 h 1624990"/>
              <a:gd name="connsiteX7636" fmla="*/ 4433575 w 4999285"/>
              <a:gd name="connsiteY7636" fmla="*/ 48660 h 1624990"/>
              <a:gd name="connsiteX7637" fmla="*/ 4455120 w 4999285"/>
              <a:gd name="connsiteY7637" fmla="*/ 48028 h 1624990"/>
              <a:gd name="connsiteX7638" fmla="*/ 4455281 w 4999285"/>
              <a:gd name="connsiteY7638" fmla="*/ 47983 h 1624990"/>
              <a:gd name="connsiteX7639" fmla="*/ 4446496 w 4999285"/>
              <a:gd name="connsiteY7639" fmla="*/ 47118 h 1624990"/>
              <a:gd name="connsiteX7640" fmla="*/ 4459522 w 4999285"/>
              <a:gd name="connsiteY7640" fmla="*/ 46512 h 1624990"/>
              <a:gd name="connsiteX7641" fmla="*/ 4459787 w 4999285"/>
              <a:gd name="connsiteY7641" fmla="*/ 46729 h 1624990"/>
              <a:gd name="connsiteX7642" fmla="*/ 4460775 w 4999285"/>
              <a:gd name="connsiteY7642" fmla="*/ 46454 h 1624990"/>
              <a:gd name="connsiteX7643" fmla="*/ 4459522 w 4999285"/>
              <a:gd name="connsiteY7643" fmla="*/ 46512 h 1624990"/>
              <a:gd name="connsiteX7644" fmla="*/ 4457913 w 4999285"/>
              <a:gd name="connsiteY7644" fmla="*/ 45198 h 1624990"/>
              <a:gd name="connsiteX7645" fmla="*/ 4467901 w 4999285"/>
              <a:gd name="connsiteY7645" fmla="*/ 43777 h 1624990"/>
              <a:gd name="connsiteX7646" fmla="*/ 4465505 w 4999285"/>
              <a:gd name="connsiteY7646" fmla="*/ 42956 h 1624990"/>
              <a:gd name="connsiteX7647" fmla="*/ 1345171 w 4999285"/>
              <a:gd name="connsiteY7647" fmla="*/ 41853 h 1624990"/>
              <a:gd name="connsiteX7648" fmla="*/ 1334490 w 4999285"/>
              <a:gd name="connsiteY7648" fmla="*/ 46800 h 1624990"/>
              <a:gd name="connsiteX7649" fmla="*/ 1345513 w 4999285"/>
              <a:gd name="connsiteY7649" fmla="*/ 46959 h 1624990"/>
              <a:gd name="connsiteX7650" fmla="*/ 1355079 w 4999285"/>
              <a:gd name="connsiteY7650" fmla="*/ 44619 h 1624990"/>
              <a:gd name="connsiteX7651" fmla="*/ 3419420 w 4999285"/>
              <a:gd name="connsiteY7651" fmla="*/ 41746 h 1624990"/>
              <a:gd name="connsiteX7652" fmla="*/ 3431481 w 4999285"/>
              <a:gd name="connsiteY7652" fmla="*/ 45453 h 1624990"/>
              <a:gd name="connsiteX7653" fmla="*/ 3464024 w 4999285"/>
              <a:gd name="connsiteY7653" fmla="*/ 49064 h 1624990"/>
              <a:gd name="connsiteX7654" fmla="*/ 3471636 w 4999285"/>
              <a:gd name="connsiteY7654" fmla="*/ 44119 h 1624990"/>
              <a:gd name="connsiteX7655" fmla="*/ 553133 w 4999285"/>
              <a:gd name="connsiteY7655" fmla="*/ 41630 h 1624990"/>
              <a:gd name="connsiteX7656" fmla="*/ 552374 w 4999285"/>
              <a:gd name="connsiteY7656" fmla="*/ 43017 h 1624990"/>
              <a:gd name="connsiteX7657" fmla="*/ 543683 w 4999285"/>
              <a:gd name="connsiteY7657" fmla="*/ 42417 h 1624990"/>
              <a:gd name="connsiteX7658" fmla="*/ 4388330 w 4999285"/>
              <a:gd name="connsiteY7658" fmla="*/ 41371 h 1624990"/>
              <a:gd name="connsiteX7659" fmla="*/ 4388543 w 4999285"/>
              <a:gd name="connsiteY7659" fmla="*/ 41546 h 1624990"/>
              <a:gd name="connsiteX7660" fmla="*/ 4393430 w 4999285"/>
              <a:gd name="connsiteY7660" fmla="*/ 42156 h 1624990"/>
              <a:gd name="connsiteX7661" fmla="*/ 4393835 w 4999285"/>
              <a:gd name="connsiteY7661" fmla="*/ 41931 h 1624990"/>
              <a:gd name="connsiteX7662" fmla="*/ 4389330 w 4999285"/>
              <a:gd name="connsiteY7662" fmla="*/ 41488 h 1624990"/>
              <a:gd name="connsiteX7663" fmla="*/ 4124424 w 4999285"/>
              <a:gd name="connsiteY7663" fmla="*/ 41320 h 1624990"/>
              <a:gd name="connsiteX7664" fmla="*/ 4132528 w 4999285"/>
              <a:gd name="connsiteY7664" fmla="*/ 44142 h 1624990"/>
              <a:gd name="connsiteX7665" fmla="*/ 4127996 w 4999285"/>
              <a:gd name="connsiteY7665" fmla="*/ 44029 h 1624990"/>
              <a:gd name="connsiteX7666" fmla="*/ 501697 w 4999285"/>
              <a:gd name="connsiteY7666" fmla="*/ 41250 h 1624990"/>
              <a:gd name="connsiteX7667" fmla="*/ 527149 w 4999285"/>
              <a:gd name="connsiteY7667" fmla="*/ 43795 h 1624990"/>
              <a:gd name="connsiteX7668" fmla="*/ 540081 w 4999285"/>
              <a:gd name="connsiteY7668" fmla="*/ 42717 h 1624990"/>
              <a:gd name="connsiteX7669" fmla="*/ 545569 w 4999285"/>
              <a:gd name="connsiteY7669" fmla="*/ 46677 h 1624990"/>
              <a:gd name="connsiteX7670" fmla="*/ 508099 w 4999285"/>
              <a:gd name="connsiteY7670" fmla="*/ 43795 h 1624990"/>
              <a:gd name="connsiteX7671" fmla="*/ 1823853 w 4999285"/>
              <a:gd name="connsiteY7671" fmla="*/ 40712 h 1624990"/>
              <a:gd name="connsiteX7672" fmla="*/ 1822351 w 4999285"/>
              <a:gd name="connsiteY7672" fmla="*/ 40783 h 1624990"/>
              <a:gd name="connsiteX7673" fmla="*/ 1821701 w 4999285"/>
              <a:gd name="connsiteY7673" fmla="*/ 41971 h 1624990"/>
              <a:gd name="connsiteX7674" fmla="*/ 1819585 w 4999285"/>
              <a:gd name="connsiteY7674" fmla="*/ 42242 h 1624990"/>
              <a:gd name="connsiteX7675" fmla="*/ 1818915 w 4999285"/>
              <a:gd name="connsiteY7675" fmla="*/ 42278 h 1624990"/>
              <a:gd name="connsiteX7676" fmla="*/ 1821248 w 4999285"/>
              <a:gd name="connsiteY7676" fmla="*/ 42798 h 1624990"/>
              <a:gd name="connsiteX7677" fmla="*/ 1821701 w 4999285"/>
              <a:gd name="connsiteY7677" fmla="*/ 41971 h 1624990"/>
              <a:gd name="connsiteX7678" fmla="*/ 1822999 w 4999285"/>
              <a:gd name="connsiteY7678" fmla="*/ 41804 h 1624990"/>
              <a:gd name="connsiteX7679" fmla="*/ 1822077 w 4999285"/>
              <a:gd name="connsiteY7679" fmla="*/ 42983 h 1624990"/>
              <a:gd name="connsiteX7680" fmla="*/ 1825724 w 4999285"/>
              <a:gd name="connsiteY7680" fmla="*/ 43795 h 1624990"/>
              <a:gd name="connsiteX7681" fmla="*/ 1829752 w 4999285"/>
              <a:gd name="connsiteY7681" fmla="*/ 43145 h 1624990"/>
              <a:gd name="connsiteX7682" fmla="*/ 1828833 w 4999285"/>
              <a:gd name="connsiteY7682" fmla="*/ 41057 h 1624990"/>
              <a:gd name="connsiteX7683" fmla="*/ 1822999 w 4999285"/>
              <a:gd name="connsiteY7683" fmla="*/ 41804 h 1624990"/>
              <a:gd name="connsiteX7684" fmla="*/ 1444724 w 4999285"/>
              <a:gd name="connsiteY7684" fmla="*/ 40620 h 1624990"/>
              <a:gd name="connsiteX7685" fmla="*/ 1444023 w 4999285"/>
              <a:gd name="connsiteY7685" fmla="*/ 40650 h 1624990"/>
              <a:gd name="connsiteX7686" fmla="*/ 1446096 w 4999285"/>
              <a:gd name="connsiteY7686" fmla="*/ 40875 h 1624990"/>
              <a:gd name="connsiteX7687" fmla="*/ 568094 w 4999285"/>
              <a:gd name="connsiteY7687" fmla="*/ 40539 h 1624990"/>
              <a:gd name="connsiteX7688" fmla="*/ 571275 w 4999285"/>
              <a:gd name="connsiteY7688" fmla="*/ 44320 h 1624990"/>
              <a:gd name="connsiteX7689" fmla="*/ 552463 w 4999285"/>
              <a:gd name="connsiteY7689" fmla="*/ 43023 h 1624990"/>
              <a:gd name="connsiteX7690" fmla="*/ 553582 w 4999285"/>
              <a:gd name="connsiteY7690" fmla="*/ 41592 h 1624990"/>
              <a:gd name="connsiteX7691" fmla="*/ 565249 w 4999285"/>
              <a:gd name="connsiteY7691" fmla="*/ 40620 h 1624990"/>
              <a:gd name="connsiteX7692" fmla="*/ 2439596 w 4999285"/>
              <a:gd name="connsiteY7692" fmla="*/ 40536 h 1624990"/>
              <a:gd name="connsiteX7693" fmla="*/ 2437937 w 4999285"/>
              <a:gd name="connsiteY7693" fmla="*/ 40793 h 1624990"/>
              <a:gd name="connsiteX7694" fmla="*/ 2448129 w 4999285"/>
              <a:gd name="connsiteY7694" fmla="*/ 41521 h 1624990"/>
              <a:gd name="connsiteX7695" fmla="*/ 2473219 w 4999285"/>
              <a:gd name="connsiteY7695" fmla="*/ 44416 h 1624990"/>
              <a:gd name="connsiteX7696" fmla="*/ 2473424 w 4999285"/>
              <a:gd name="connsiteY7696" fmla="*/ 44145 h 1624990"/>
              <a:gd name="connsiteX7697" fmla="*/ 2474014 w 4999285"/>
              <a:gd name="connsiteY7697" fmla="*/ 43752 h 1624990"/>
              <a:gd name="connsiteX7698" fmla="*/ 2471043 w 4999285"/>
              <a:gd name="connsiteY7698" fmla="*/ 43158 h 1624990"/>
              <a:gd name="connsiteX7699" fmla="*/ 2448129 w 4999285"/>
              <a:gd name="connsiteY7699" fmla="*/ 41521 h 1624990"/>
              <a:gd name="connsiteX7700" fmla="*/ 2086570 w 4999285"/>
              <a:gd name="connsiteY7700" fmla="*/ 39957 h 1624990"/>
              <a:gd name="connsiteX7701" fmla="*/ 2072128 w 4999285"/>
              <a:gd name="connsiteY7701" fmla="*/ 40470 h 1624990"/>
              <a:gd name="connsiteX7702" fmla="*/ 2085428 w 4999285"/>
              <a:gd name="connsiteY7702" fmla="*/ 42231 h 1624990"/>
              <a:gd name="connsiteX7703" fmla="*/ 3174203 w 4999285"/>
              <a:gd name="connsiteY7703" fmla="*/ 39736 h 1624990"/>
              <a:gd name="connsiteX7704" fmla="*/ 3144446 w 4999285"/>
              <a:gd name="connsiteY7704" fmla="*/ 40608 h 1624990"/>
              <a:gd name="connsiteX7705" fmla="*/ 3146524 w 4999285"/>
              <a:gd name="connsiteY7705" fmla="*/ 41320 h 1624990"/>
              <a:gd name="connsiteX7706" fmla="*/ 3147141 w 4999285"/>
              <a:gd name="connsiteY7706" fmla="*/ 42618 h 1624990"/>
              <a:gd name="connsiteX7707" fmla="*/ 3185418 w 4999285"/>
              <a:gd name="connsiteY7707" fmla="*/ 41920 h 1624990"/>
              <a:gd name="connsiteX7708" fmla="*/ 3187818 w 4999285"/>
              <a:gd name="connsiteY7708" fmla="*/ 41568 h 1624990"/>
              <a:gd name="connsiteX7709" fmla="*/ 3187894 w 4999285"/>
              <a:gd name="connsiteY7709" fmla="*/ 41475 h 1624990"/>
              <a:gd name="connsiteX7710" fmla="*/ 3188458 w 4999285"/>
              <a:gd name="connsiteY7710" fmla="*/ 40326 h 1624990"/>
              <a:gd name="connsiteX7711" fmla="*/ 535809 w 4999285"/>
              <a:gd name="connsiteY7711" fmla="*/ 39635 h 1624990"/>
              <a:gd name="connsiteX7712" fmla="*/ 539240 w 4999285"/>
              <a:gd name="connsiteY7712" fmla="*/ 42111 h 1624990"/>
              <a:gd name="connsiteX7713" fmla="*/ 517624 w 4999285"/>
              <a:gd name="connsiteY7713" fmla="*/ 40620 h 1624990"/>
              <a:gd name="connsiteX7714" fmla="*/ 804045 w 4999285"/>
              <a:gd name="connsiteY7714" fmla="*/ 38779 h 1624990"/>
              <a:gd name="connsiteX7715" fmla="*/ 790037 w 4999285"/>
              <a:gd name="connsiteY7715" fmla="*/ 39455 h 1624990"/>
              <a:gd name="connsiteX7716" fmla="*/ 800573 w 4999285"/>
              <a:gd name="connsiteY7716" fmla="*/ 44543 h 1624990"/>
              <a:gd name="connsiteX7717" fmla="*/ 809396 w 4999285"/>
              <a:gd name="connsiteY7717" fmla="*/ 40549 h 1624990"/>
              <a:gd name="connsiteX7718" fmla="*/ 804045 w 4999285"/>
              <a:gd name="connsiteY7718" fmla="*/ 38779 h 1624990"/>
              <a:gd name="connsiteX7719" fmla="*/ 3096005 w 4999285"/>
              <a:gd name="connsiteY7719" fmla="*/ 38742 h 1624990"/>
              <a:gd name="connsiteX7720" fmla="*/ 3096006 w 4999285"/>
              <a:gd name="connsiteY7720" fmla="*/ 38743 h 1624990"/>
              <a:gd name="connsiteX7721" fmla="*/ 3096006 w 4999285"/>
              <a:gd name="connsiteY7721" fmla="*/ 38742 h 1624990"/>
              <a:gd name="connsiteX7722" fmla="*/ 2124931 w 4999285"/>
              <a:gd name="connsiteY7722" fmla="*/ 38594 h 1624990"/>
              <a:gd name="connsiteX7723" fmla="*/ 2093921 w 4999285"/>
              <a:gd name="connsiteY7723" fmla="*/ 39695 h 1624990"/>
              <a:gd name="connsiteX7724" fmla="*/ 2092424 w 4999285"/>
              <a:gd name="connsiteY7724" fmla="*/ 40970 h 1624990"/>
              <a:gd name="connsiteX7725" fmla="*/ 2117805 w 4999285"/>
              <a:gd name="connsiteY7725" fmla="*/ 40412 h 1624990"/>
              <a:gd name="connsiteX7726" fmla="*/ 2123347 w 4999285"/>
              <a:gd name="connsiteY7726" fmla="*/ 39842 h 1624990"/>
              <a:gd name="connsiteX7727" fmla="*/ 2126800 w 4999285"/>
              <a:gd name="connsiteY7727" fmla="*/ 39146 h 1624990"/>
              <a:gd name="connsiteX7728" fmla="*/ 3092416 w 4999285"/>
              <a:gd name="connsiteY7728" fmla="*/ 38389 h 1624990"/>
              <a:gd name="connsiteX7729" fmla="*/ 3090771 w 4999285"/>
              <a:gd name="connsiteY7729" fmla="*/ 41394 h 1624990"/>
              <a:gd name="connsiteX7730" fmla="*/ 3093073 w 4999285"/>
              <a:gd name="connsiteY7730" fmla="*/ 41287 h 1624990"/>
              <a:gd name="connsiteX7731" fmla="*/ 3095281 w 4999285"/>
              <a:gd name="connsiteY7731" fmla="*/ 38671 h 1624990"/>
              <a:gd name="connsiteX7732" fmla="*/ 556174 w 4999285"/>
              <a:gd name="connsiteY7732" fmla="*/ 38279 h 1624990"/>
              <a:gd name="connsiteX7733" fmla="*/ 553582 w 4999285"/>
              <a:gd name="connsiteY7733" fmla="*/ 41592 h 1624990"/>
              <a:gd name="connsiteX7734" fmla="*/ 553133 w 4999285"/>
              <a:gd name="connsiteY7734" fmla="*/ 41630 h 1624990"/>
              <a:gd name="connsiteX7735" fmla="*/ 554876 w 4999285"/>
              <a:gd name="connsiteY7735" fmla="*/ 38446 h 1624990"/>
              <a:gd name="connsiteX7736" fmla="*/ 2152595 w 4999285"/>
              <a:gd name="connsiteY7736" fmla="*/ 38221 h 1624990"/>
              <a:gd name="connsiteX7737" fmla="*/ 2164656 w 4999285"/>
              <a:gd name="connsiteY7737" fmla="*/ 41928 h 1624990"/>
              <a:gd name="connsiteX7738" fmla="*/ 2197199 w 4999285"/>
              <a:gd name="connsiteY7738" fmla="*/ 45539 h 1624990"/>
              <a:gd name="connsiteX7739" fmla="*/ 2204811 w 4999285"/>
              <a:gd name="connsiteY7739" fmla="*/ 40594 h 1624990"/>
              <a:gd name="connsiteX7740" fmla="*/ 2857599 w 4999285"/>
              <a:gd name="connsiteY7740" fmla="*/ 37795 h 1624990"/>
              <a:gd name="connsiteX7741" fmla="*/ 2865703 w 4999285"/>
              <a:gd name="connsiteY7741" fmla="*/ 40617 h 1624990"/>
              <a:gd name="connsiteX7742" fmla="*/ 2861171 w 4999285"/>
              <a:gd name="connsiteY7742" fmla="*/ 40504 h 1624990"/>
              <a:gd name="connsiteX7743" fmla="*/ 4023635 w 4999285"/>
              <a:gd name="connsiteY7743" fmla="*/ 37157 h 1624990"/>
              <a:gd name="connsiteX7744" fmla="*/ 4023647 w 4999285"/>
              <a:gd name="connsiteY7744" fmla="*/ 37160 h 1624990"/>
              <a:gd name="connsiteX7745" fmla="*/ 4023618 w 4999285"/>
              <a:gd name="connsiteY7745" fmla="*/ 37158 h 1624990"/>
              <a:gd name="connsiteX7746" fmla="*/ 1172771 w 4999285"/>
              <a:gd name="connsiteY7746" fmla="*/ 37011 h 1624990"/>
              <a:gd name="connsiteX7747" fmla="*/ 1171112 w 4999285"/>
              <a:gd name="connsiteY7747" fmla="*/ 37268 h 1624990"/>
              <a:gd name="connsiteX7748" fmla="*/ 1181304 w 4999285"/>
              <a:gd name="connsiteY7748" fmla="*/ 37996 h 1624990"/>
              <a:gd name="connsiteX7749" fmla="*/ 1206394 w 4999285"/>
              <a:gd name="connsiteY7749" fmla="*/ 40891 h 1624990"/>
              <a:gd name="connsiteX7750" fmla="*/ 1206599 w 4999285"/>
              <a:gd name="connsiteY7750" fmla="*/ 40620 h 1624990"/>
              <a:gd name="connsiteX7751" fmla="*/ 1207189 w 4999285"/>
              <a:gd name="connsiteY7751" fmla="*/ 40227 h 1624990"/>
              <a:gd name="connsiteX7752" fmla="*/ 1204218 w 4999285"/>
              <a:gd name="connsiteY7752" fmla="*/ 39633 h 1624990"/>
              <a:gd name="connsiteX7753" fmla="*/ 1181304 w 4999285"/>
              <a:gd name="connsiteY7753" fmla="*/ 37996 h 1624990"/>
              <a:gd name="connsiteX7754" fmla="*/ 2888789 w 4999285"/>
              <a:gd name="connsiteY7754" fmla="*/ 36651 h 1624990"/>
              <a:gd name="connsiteX7755" fmla="*/ 2888440 w 4999285"/>
              <a:gd name="connsiteY7755" fmla="*/ 37698 h 1624990"/>
              <a:gd name="connsiteX7756" fmla="*/ 2879824 w 4999285"/>
              <a:gd name="connsiteY7756" fmla="*/ 38145 h 1624990"/>
              <a:gd name="connsiteX7757" fmla="*/ 819745 w 4999285"/>
              <a:gd name="connsiteY7757" fmla="*/ 36432 h 1624990"/>
              <a:gd name="connsiteX7758" fmla="*/ 805303 w 4999285"/>
              <a:gd name="connsiteY7758" fmla="*/ 36945 h 1624990"/>
              <a:gd name="connsiteX7759" fmla="*/ 818603 w 4999285"/>
              <a:gd name="connsiteY7759" fmla="*/ 38706 h 1624990"/>
              <a:gd name="connsiteX7760" fmla="*/ 1907378 w 4999285"/>
              <a:gd name="connsiteY7760" fmla="*/ 36211 h 1624990"/>
              <a:gd name="connsiteX7761" fmla="*/ 1877621 w 4999285"/>
              <a:gd name="connsiteY7761" fmla="*/ 37083 h 1624990"/>
              <a:gd name="connsiteX7762" fmla="*/ 1879699 w 4999285"/>
              <a:gd name="connsiteY7762" fmla="*/ 37795 h 1624990"/>
              <a:gd name="connsiteX7763" fmla="*/ 1880316 w 4999285"/>
              <a:gd name="connsiteY7763" fmla="*/ 39093 h 1624990"/>
              <a:gd name="connsiteX7764" fmla="*/ 1918593 w 4999285"/>
              <a:gd name="connsiteY7764" fmla="*/ 38395 h 1624990"/>
              <a:gd name="connsiteX7765" fmla="*/ 1920993 w 4999285"/>
              <a:gd name="connsiteY7765" fmla="*/ 38043 h 1624990"/>
              <a:gd name="connsiteX7766" fmla="*/ 1921069 w 4999285"/>
              <a:gd name="connsiteY7766" fmla="*/ 37950 h 1624990"/>
              <a:gd name="connsiteX7767" fmla="*/ 1921633 w 4999285"/>
              <a:gd name="connsiteY7767" fmla="*/ 36801 h 1624990"/>
              <a:gd name="connsiteX7768" fmla="*/ 3509618 w 4999285"/>
              <a:gd name="connsiteY7768" fmla="*/ 35867 h 1624990"/>
              <a:gd name="connsiteX7769" fmla="*/ 3509268 w 4999285"/>
              <a:gd name="connsiteY7769" fmla="*/ 41920 h 1624990"/>
              <a:gd name="connsiteX7770" fmla="*/ 3515195 w 4999285"/>
              <a:gd name="connsiteY7770" fmla="*/ 37507 h 1624990"/>
              <a:gd name="connsiteX7771" fmla="*/ 184500 w 4999285"/>
              <a:gd name="connsiteY7771" fmla="*/ 35482 h 1624990"/>
              <a:gd name="connsiteX7772" fmla="*/ 182442 w 4999285"/>
              <a:gd name="connsiteY7772" fmla="*/ 38577 h 1624990"/>
              <a:gd name="connsiteX7773" fmla="*/ 178159 w 4999285"/>
              <a:gd name="connsiteY7773" fmla="*/ 43001 h 1624990"/>
              <a:gd name="connsiteX7774" fmla="*/ 180685 w 4999285"/>
              <a:gd name="connsiteY7774" fmla="*/ 38852 h 1624990"/>
              <a:gd name="connsiteX7775" fmla="*/ 184500 w 4999285"/>
              <a:gd name="connsiteY7775" fmla="*/ 35482 h 1624990"/>
              <a:gd name="connsiteX7776" fmla="*/ 3118333 w 4999285"/>
              <a:gd name="connsiteY7776" fmla="*/ 35233 h 1624990"/>
              <a:gd name="connsiteX7777" fmla="*/ 3119199 w 4999285"/>
              <a:gd name="connsiteY7777" fmla="*/ 35946 h 1624990"/>
              <a:gd name="connsiteX7778" fmla="*/ 3122665 w 4999285"/>
              <a:gd name="connsiteY7778" fmla="*/ 37341 h 1624990"/>
              <a:gd name="connsiteX7779" fmla="*/ 3124031 w 4999285"/>
              <a:gd name="connsiteY7779" fmla="*/ 38458 h 1624990"/>
              <a:gd name="connsiteX7780" fmla="*/ 3122450 w 4999285"/>
              <a:gd name="connsiteY7780" fmla="*/ 38683 h 1624990"/>
              <a:gd name="connsiteX7781" fmla="*/ 3123570 w 4999285"/>
              <a:gd name="connsiteY7781" fmla="*/ 39868 h 1624990"/>
              <a:gd name="connsiteX7782" fmla="*/ 3124452 w 4999285"/>
              <a:gd name="connsiteY7782" fmla="*/ 39827 h 1624990"/>
              <a:gd name="connsiteX7783" fmla="*/ 3125200 w 4999285"/>
              <a:gd name="connsiteY7783" fmla="*/ 39412 h 1624990"/>
              <a:gd name="connsiteX7784" fmla="*/ 3124031 w 4999285"/>
              <a:gd name="connsiteY7784" fmla="*/ 38458 h 1624990"/>
              <a:gd name="connsiteX7785" fmla="*/ 3127910 w 4999285"/>
              <a:gd name="connsiteY7785" fmla="*/ 37906 h 1624990"/>
              <a:gd name="connsiteX7786" fmla="*/ 3131031 w 4999285"/>
              <a:gd name="connsiteY7786" fmla="*/ 36172 h 1624990"/>
              <a:gd name="connsiteX7787" fmla="*/ 1829180 w 4999285"/>
              <a:gd name="connsiteY7787" fmla="*/ 35217 h 1624990"/>
              <a:gd name="connsiteX7788" fmla="*/ 1829181 w 4999285"/>
              <a:gd name="connsiteY7788" fmla="*/ 35219 h 1624990"/>
              <a:gd name="connsiteX7789" fmla="*/ 1829181 w 4999285"/>
              <a:gd name="connsiteY7789" fmla="*/ 35217 h 1624990"/>
              <a:gd name="connsiteX7790" fmla="*/ 858106 w 4999285"/>
              <a:gd name="connsiteY7790" fmla="*/ 35069 h 1624990"/>
              <a:gd name="connsiteX7791" fmla="*/ 827096 w 4999285"/>
              <a:gd name="connsiteY7791" fmla="*/ 36170 h 1624990"/>
              <a:gd name="connsiteX7792" fmla="*/ 825599 w 4999285"/>
              <a:gd name="connsiteY7792" fmla="*/ 37445 h 1624990"/>
              <a:gd name="connsiteX7793" fmla="*/ 850980 w 4999285"/>
              <a:gd name="connsiteY7793" fmla="*/ 36887 h 1624990"/>
              <a:gd name="connsiteX7794" fmla="*/ 856522 w 4999285"/>
              <a:gd name="connsiteY7794" fmla="*/ 36317 h 1624990"/>
              <a:gd name="connsiteX7795" fmla="*/ 859975 w 4999285"/>
              <a:gd name="connsiteY7795" fmla="*/ 35621 h 1624990"/>
              <a:gd name="connsiteX7796" fmla="*/ 3330605 w 4999285"/>
              <a:gd name="connsiteY7796" fmla="*/ 35026 h 1624990"/>
              <a:gd name="connsiteX7797" fmla="*/ 3304849 w 4999285"/>
              <a:gd name="connsiteY7797" fmla="*/ 38287 h 1624990"/>
              <a:gd name="connsiteX7798" fmla="*/ 3307129 w 4999285"/>
              <a:gd name="connsiteY7798" fmla="*/ 38510 h 1624990"/>
              <a:gd name="connsiteX7799" fmla="*/ 3309585 w 4999285"/>
              <a:gd name="connsiteY7799" fmla="*/ 39696 h 1624990"/>
              <a:gd name="connsiteX7800" fmla="*/ 3342581 w 4999285"/>
              <a:gd name="connsiteY7800" fmla="*/ 37158 h 1624990"/>
              <a:gd name="connsiteX7801" fmla="*/ 3330605 w 4999285"/>
              <a:gd name="connsiteY7801" fmla="*/ 35026 h 1624990"/>
              <a:gd name="connsiteX7802" fmla="*/ 1825591 w 4999285"/>
              <a:gd name="connsiteY7802" fmla="*/ 34864 h 1624990"/>
              <a:gd name="connsiteX7803" fmla="*/ 1823946 w 4999285"/>
              <a:gd name="connsiteY7803" fmla="*/ 37869 h 1624990"/>
              <a:gd name="connsiteX7804" fmla="*/ 1826248 w 4999285"/>
              <a:gd name="connsiteY7804" fmla="*/ 37762 h 1624990"/>
              <a:gd name="connsiteX7805" fmla="*/ 1828456 w 4999285"/>
              <a:gd name="connsiteY7805" fmla="*/ 35146 h 1624990"/>
              <a:gd name="connsiteX7806" fmla="*/ 4085531 w 4999285"/>
              <a:gd name="connsiteY7806" fmla="*/ 34776 h 1624990"/>
              <a:gd name="connsiteX7807" fmla="*/ 4074209 w 4999285"/>
              <a:gd name="connsiteY7807" fmla="*/ 35212 h 1624990"/>
              <a:gd name="connsiteX7808" fmla="*/ 4074152 w 4999285"/>
              <a:gd name="connsiteY7808" fmla="*/ 35145 h 1624990"/>
              <a:gd name="connsiteX7809" fmla="*/ 885770 w 4999285"/>
              <a:gd name="connsiteY7809" fmla="*/ 34696 h 1624990"/>
              <a:gd name="connsiteX7810" fmla="*/ 897831 w 4999285"/>
              <a:gd name="connsiteY7810" fmla="*/ 38403 h 1624990"/>
              <a:gd name="connsiteX7811" fmla="*/ 930374 w 4999285"/>
              <a:gd name="connsiteY7811" fmla="*/ 42014 h 1624990"/>
              <a:gd name="connsiteX7812" fmla="*/ 937986 w 4999285"/>
              <a:gd name="connsiteY7812" fmla="*/ 37069 h 1624990"/>
              <a:gd name="connsiteX7813" fmla="*/ 1590774 w 4999285"/>
              <a:gd name="connsiteY7813" fmla="*/ 34270 h 1624990"/>
              <a:gd name="connsiteX7814" fmla="*/ 1598878 w 4999285"/>
              <a:gd name="connsiteY7814" fmla="*/ 37092 h 1624990"/>
              <a:gd name="connsiteX7815" fmla="*/ 1594346 w 4999285"/>
              <a:gd name="connsiteY7815" fmla="*/ 36979 h 1624990"/>
              <a:gd name="connsiteX7816" fmla="*/ 3413510 w 4999285"/>
              <a:gd name="connsiteY7816" fmla="*/ 34235 h 1624990"/>
              <a:gd name="connsiteX7817" fmla="*/ 3428306 w 4999285"/>
              <a:gd name="connsiteY7817" fmla="*/ 37158 h 1624990"/>
              <a:gd name="connsiteX7818" fmla="*/ 3412436 w 4999285"/>
              <a:gd name="connsiteY7818" fmla="*/ 39599 h 1624990"/>
              <a:gd name="connsiteX7819" fmla="*/ 3406237 w 4999285"/>
              <a:gd name="connsiteY7819" fmla="*/ 37694 h 1624990"/>
              <a:gd name="connsiteX7820" fmla="*/ 4618668 w 4999285"/>
              <a:gd name="connsiteY7820" fmla="*/ 34086 h 1624990"/>
              <a:gd name="connsiteX7821" fmla="*/ 4618668 w 4999285"/>
              <a:gd name="connsiteY7821" fmla="*/ 40216 h 1624990"/>
              <a:gd name="connsiteX7822" fmla="*/ 4636678 w 4999285"/>
              <a:gd name="connsiteY7822" fmla="*/ 35620 h 1624990"/>
              <a:gd name="connsiteX7823" fmla="*/ 4652868 w 4999285"/>
              <a:gd name="connsiteY7823" fmla="*/ 38221 h 1624990"/>
              <a:gd name="connsiteX7824" fmla="*/ 4656811 w 4999285"/>
              <a:gd name="connsiteY7824" fmla="*/ 57303 h 1624990"/>
              <a:gd name="connsiteX7825" fmla="*/ 4618668 w 4999285"/>
              <a:gd name="connsiteY7825" fmla="*/ 41243 h 1624990"/>
              <a:gd name="connsiteX7826" fmla="*/ 4618668 w 4999285"/>
              <a:gd name="connsiteY7826" fmla="*/ 45714 h 1624990"/>
              <a:gd name="connsiteX7827" fmla="*/ 4585975 w 4999285"/>
              <a:gd name="connsiteY7827" fmla="*/ 43898 h 1624990"/>
              <a:gd name="connsiteX7828" fmla="*/ 4583424 w 4999285"/>
              <a:gd name="connsiteY7828" fmla="*/ 43743 h 1624990"/>
              <a:gd name="connsiteX7829" fmla="*/ 4569304 w 4999285"/>
              <a:gd name="connsiteY7829" fmla="*/ 46288 h 1624990"/>
              <a:gd name="connsiteX7830" fmla="*/ 4553032 w 4999285"/>
              <a:gd name="connsiteY7830" fmla="*/ 49457 h 1624990"/>
              <a:gd name="connsiteX7831" fmla="*/ 4555732 w 4999285"/>
              <a:gd name="connsiteY7831" fmla="*/ 46977 h 1624990"/>
              <a:gd name="connsiteX7832" fmla="*/ 4564432 w 4999285"/>
              <a:gd name="connsiteY7832" fmla="*/ 42592 h 1624990"/>
              <a:gd name="connsiteX7833" fmla="*/ 4561771 w 4999285"/>
              <a:gd name="connsiteY7833" fmla="*/ 42431 h 1624990"/>
              <a:gd name="connsiteX7834" fmla="*/ 4565975 w 4999285"/>
              <a:gd name="connsiteY7834" fmla="*/ 41814 h 1624990"/>
              <a:gd name="connsiteX7835" fmla="*/ 4572481 w 4999285"/>
              <a:gd name="connsiteY7835" fmla="*/ 38535 h 1624990"/>
              <a:gd name="connsiteX7836" fmla="*/ 4581985 w 4999285"/>
              <a:gd name="connsiteY7836" fmla="*/ 39466 h 1624990"/>
              <a:gd name="connsiteX7837" fmla="*/ 2756810 w 4999285"/>
              <a:gd name="connsiteY7837" fmla="*/ 33632 h 1624990"/>
              <a:gd name="connsiteX7838" fmla="*/ 2756822 w 4999285"/>
              <a:gd name="connsiteY7838" fmla="*/ 33635 h 1624990"/>
              <a:gd name="connsiteX7839" fmla="*/ 2756793 w 4999285"/>
              <a:gd name="connsiteY7839" fmla="*/ 33633 h 1624990"/>
              <a:gd name="connsiteX7840" fmla="*/ 577734 w 4999285"/>
              <a:gd name="connsiteY7840" fmla="*/ 33207 h 1624990"/>
              <a:gd name="connsiteX7841" fmla="*/ 578964 w 4999285"/>
              <a:gd name="connsiteY7841" fmla="*/ 33328 h 1624990"/>
              <a:gd name="connsiteX7842" fmla="*/ 575870 w 4999285"/>
              <a:gd name="connsiteY7842" fmla="*/ 33472 h 1624990"/>
              <a:gd name="connsiteX7843" fmla="*/ 1621964 w 4999285"/>
              <a:gd name="connsiteY7843" fmla="*/ 33126 h 1624990"/>
              <a:gd name="connsiteX7844" fmla="*/ 1621615 w 4999285"/>
              <a:gd name="connsiteY7844" fmla="*/ 34173 h 1624990"/>
              <a:gd name="connsiteX7845" fmla="*/ 1612999 w 4999285"/>
              <a:gd name="connsiteY7845" fmla="*/ 34620 h 1624990"/>
              <a:gd name="connsiteX7846" fmla="*/ 640553 w 4999285"/>
              <a:gd name="connsiteY7846" fmla="*/ 32686 h 1624990"/>
              <a:gd name="connsiteX7847" fmla="*/ 610796 w 4999285"/>
              <a:gd name="connsiteY7847" fmla="*/ 33558 h 1624990"/>
              <a:gd name="connsiteX7848" fmla="*/ 612874 w 4999285"/>
              <a:gd name="connsiteY7848" fmla="*/ 34270 h 1624990"/>
              <a:gd name="connsiteX7849" fmla="*/ 613491 w 4999285"/>
              <a:gd name="connsiteY7849" fmla="*/ 35568 h 1624990"/>
              <a:gd name="connsiteX7850" fmla="*/ 651768 w 4999285"/>
              <a:gd name="connsiteY7850" fmla="*/ 34870 h 1624990"/>
              <a:gd name="connsiteX7851" fmla="*/ 654168 w 4999285"/>
              <a:gd name="connsiteY7851" fmla="*/ 34518 h 1624990"/>
              <a:gd name="connsiteX7852" fmla="*/ 654244 w 4999285"/>
              <a:gd name="connsiteY7852" fmla="*/ 34425 h 1624990"/>
              <a:gd name="connsiteX7853" fmla="*/ 654808 w 4999285"/>
              <a:gd name="connsiteY7853" fmla="*/ 33276 h 1624990"/>
              <a:gd name="connsiteX7854" fmla="*/ 3992662 w 4999285"/>
              <a:gd name="connsiteY7854" fmla="*/ 32395 h 1624990"/>
              <a:gd name="connsiteX7855" fmla="*/ 4014093 w 4999285"/>
              <a:gd name="connsiteY7855" fmla="*/ 34776 h 1624990"/>
              <a:gd name="connsiteX7856" fmla="*/ 4022311 w 4999285"/>
              <a:gd name="connsiteY7856" fmla="*/ 36827 h 1624990"/>
              <a:gd name="connsiteX7857" fmla="*/ 3972853 w 4999285"/>
              <a:gd name="connsiteY7857" fmla="*/ 38432 h 1624990"/>
              <a:gd name="connsiteX7858" fmla="*/ 3992662 w 4999285"/>
              <a:gd name="connsiteY7858" fmla="*/ 32395 h 1624990"/>
              <a:gd name="connsiteX7859" fmla="*/ 3035122 w 4999285"/>
              <a:gd name="connsiteY7859" fmla="*/ 32368 h 1624990"/>
              <a:gd name="connsiteX7860" fmla="*/ 3063758 w 4999285"/>
              <a:gd name="connsiteY7860" fmla="*/ 35942 h 1624990"/>
              <a:gd name="connsiteX7861" fmla="*/ 3064579 w 4999285"/>
              <a:gd name="connsiteY7861" fmla="*/ 35647 h 1624990"/>
              <a:gd name="connsiteX7862" fmla="*/ 3055448 w 4999285"/>
              <a:gd name="connsiteY7862" fmla="*/ 34748 h 1624990"/>
              <a:gd name="connsiteX7863" fmla="*/ 3035122 w 4999285"/>
              <a:gd name="connsiteY7863" fmla="*/ 32368 h 1624990"/>
              <a:gd name="connsiteX7864" fmla="*/ 2242793 w 4999285"/>
              <a:gd name="connsiteY7864" fmla="*/ 32342 h 1624990"/>
              <a:gd name="connsiteX7865" fmla="*/ 2242443 w 4999285"/>
              <a:gd name="connsiteY7865" fmla="*/ 38395 h 1624990"/>
              <a:gd name="connsiteX7866" fmla="*/ 2248370 w 4999285"/>
              <a:gd name="connsiteY7866" fmla="*/ 33982 h 1624990"/>
              <a:gd name="connsiteX7867" fmla="*/ 3626003 w 4999285"/>
              <a:gd name="connsiteY7867" fmla="*/ 31780 h 1624990"/>
              <a:gd name="connsiteX7868" fmla="*/ 3626427 w 4999285"/>
              <a:gd name="connsiteY7868" fmla="*/ 31993 h 1624990"/>
              <a:gd name="connsiteX7869" fmla="*/ 3626159 w 4999285"/>
              <a:gd name="connsiteY7869" fmla="*/ 32019 h 1624990"/>
              <a:gd name="connsiteX7870" fmla="*/ 1851508 w 4999285"/>
              <a:gd name="connsiteY7870" fmla="*/ 31708 h 1624990"/>
              <a:gd name="connsiteX7871" fmla="*/ 1852374 w 4999285"/>
              <a:gd name="connsiteY7871" fmla="*/ 32421 h 1624990"/>
              <a:gd name="connsiteX7872" fmla="*/ 1855840 w 4999285"/>
              <a:gd name="connsiteY7872" fmla="*/ 33816 h 1624990"/>
              <a:gd name="connsiteX7873" fmla="*/ 1857206 w 4999285"/>
              <a:gd name="connsiteY7873" fmla="*/ 34933 h 1624990"/>
              <a:gd name="connsiteX7874" fmla="*/ 1855625 w 4999285"/>
              <a:gd name="connsiteY7874" fmla="*/ 35158 h 1624990"/>
              <a:gd name="connsiteX7875" fmla="*/ 1856745 w 4999285"/>
              <a:gd name="connsiteY7875" fmla="*/ 36343 h 1624990"/>
              <a:gd name="connsiteX7876" fmla="*/ 1857628 w 4999285"/>
              <a:gd name="connsiteY7876" fmla="*/ 36302 h 1624990"/>
              <a:gd name="connsiteX7877" fmla="*/ 1858375 w 4999285"/>
              <a:gd name="connsiteY7877" fmla="*/ 35887 h 1624990"/>
              <a:gd name="connsiteX7878" fmla="*/ 1857206 w 4999285"/>
              <a:gd name="connsiteY7878" fmla="*/ 34933 h 1624990"/>
              <a:gd name="connsiteX7879" fmla="*/ 1861085 w 4999285"/>
              <a:gd name="connsiteY7879" fmla="*/ 34381 h 1624990"/>
              <a:gd name="connsiteX7880" fmla="*/ 1864206 w 4999285"/>
              <a:gd name="connsiteY7880" fmla="*/ 32647 h 1624990"/>
              <a:gd name="connsiteX7881" fmla="*/ 558766 w 4999285"/>
              <a:gd name="connsiteY7881" fmla="*/ 31339 h 1624990"/>
              <a:gd name="connsiteX7882" fmla="*/ 557121 w 4999285"/>
              <a:gd name="connsiteY7882" fmla="*/ 34344 h 1624990"/>
              <a:gd name="connsiteX7883" fmla="*/ 559423 w 4999285"/>
              <a:gd name="connsiteY7883" fmla="*/ 34237 h 1624990"/>
              <a:gd name="connsiteX7884" fmla="*/ 561631 w 4999285"/>
              <a:gd name="connsiteY7884" fmla="*/ 31621 h 1624990"/>
              <a:gd name="connsiteX7885" fmla="*/ 2818706 w 4999285"/>
              <a:gd name="connsiteY7885" fmla="*/ 31251 h 1624990"/>
              <a:gd name="connsiteX7886" fmla="*/ 2807384 w 4999285"/>
              <a:gd name="connsiteY7886" fmla="*/ 31687 h 1624990"/>
              <a:gd name="connsiteX7887" fmla="*/ 2807327 w 4999285"/>
              <a:gd name="connsiteY7887" fmla="*/ 31620 h 1624990"/>
              <a:gd name="connsiteX7888" fmla="*/ 2146685 w 4999285"/>
              <a:gd name="connsiteY7888" fmla="*/ 30710 h 1624990"/>
              <a:gd name="connsiteX7889" fmla="*/ 2161481 w 4999285"/>
              <a:gd name="connsiteY7889" fmla="*/ 33633 h 1624990"/>
              <a:gd name="connsiteX7890" fmla="*/ 2145611 w 4999285"/>
              <a:gd name="connsiteY7890" fmla="*/ 36074 h 1624990"/>
              <a:gd name="connsiteX7891" fmla="*/ 2139412 w 4999285"/>
              <a:gd name="connsiteY7891" fmla="*/ 34169 h 1624990"/>
              <a:gd name="connsiteX7892" fmla="*/ 2066570 w 4999285"/>
              <a:gd name="connsiteY7892" fmla="*/ 30697 h 1624990"/>
              <a:gd name="connsiteX7893" fmla="*/ 2063780 w 4999285"/>
              <a:gd name="connsiteY7893" fmla="*/ 31501 h 1624990"/>
              <a:gd name="connsiteX7894" fmla="*/ 2038024 w 4999285"/>
              <a:gd name="connsiteY7894" fmla="*/ 34762 h 1624990"/>
              <a:gd name="connsiteX7895" fmla="*/ 2040304 w 4999285"/>
              <a:gd name="connsiteY7895" fmla="*/ 34985 h 1624990"/>
              <a:gd name="connsiteX7896" fmla="*/ 2042760 w 4999285"/>
              <a:gd name="connsiteY7896" fmla="*/ 36171 h 1624990"/>
              <a:gd name="connsiteX7897" fmla="*/ 2075756 w 4999285"/>
              <a:gd name="connsiteY7897" fmla="*/ 33633 h 1624990"/>
              <a:gd name="connsiteX7898" fmla="*/ 2066570 w 4999285"/>
              <a:gd name="connsiteY7898" fmla="*/ 30697 h 1624990"/>
              <a:gd name="connsiteX7899" fmla="*/ 1489985 w 4999285"/>
              <a:gd name="connsiteY7899" fmla="*/ 30107 h 1624990"/>
              <a:gd name="connsiteX7900" fmla="*/ 1489997 w 4999285"/>
              <a:gd name="connsiteY7900" fmla="*/ 30110 h 1624990"/>
              <a:gd name="connsiteX7901" fmla="*/ 1489968 w 4999285"/>
              <a:gd name="connsiteY7901" fmla="*/ 30108 h 1624990"/>
              <a:gd name="connsiteX7902" fmla="*/ 2938133 w 4999285"/>
              <a:gd name="connsiteY7902" fmla="*/ 30020 h 1624990"/>
              <a:gd name="connsiteX7903" fmla="*/ 2936974 w 4999285"/>
              <a:gd name="connsiteY7903" fmla="*/ 31795 h 1624990"/>
              <a:gd name="connsiteX7904" fmla="*/ 2912518 w 4999285"/>
              <a:gd name="connsiteY7904" fmla="*/ 35997 h 1624990"/>
              <a:gd name="connsiteX7905" fmla="*/ 2898874 w 4999285"/>
              <a:gd name="connsiteY7905" fmla="*/ 34970 h 1624990"/>
              <a:gd name="connsiteX7906" fmla="*/ 2888789 w 4999285"/>
              <a:gd name="connsiteY7906" fmla="*/ 36651 h 1624990"/>
              <a:gd name="connsiteX7907" fmla="*/ 2889349 w 4999285"/>
              <a:gd name="connsiteY7907" fmla="*/ 34970 h 1624990"/>
              <a:gd name="connsiteX7908" fmla="*/ 2924775 w 4999285"/>
              <a:gd name="connsiteY7908" fmla="*/ 31099 h 1624990"/>
              <a:gd name="connsiteX7909" fmla="*/ 2938133 w 4999285"/>
              <a:gd name="connsiteY7909" fmla="*/ 30020 h 1624990"/>
              <a:gd name="connsiteX7910" fmla="*/ 355139 w 4999285"/>
              <a:gd name="connsiteY7910" fmla="*/ 29601 h 1624990"/>
              <a:gd name="connsiteX7911" fmla="*/ 354790 w 4999285"/>
              <a:gd name="connsiteY7911" fmla="*/ 30648 h 1624990"/>
              <a:gd name="connsiteX7912" fmla="*/ 346174 w 4999285"/>
              <a:gd name="connsiteY7912" fmla="*/ 31095 h 1624990"/>
              <a:gd name="connsiteX7913" fmla="*/ 3656333 w 4999285"/>
              <a:gd name="connsiteY7913" fmla="*/ 29118 h 1624990"/>
              <a:gd name="connsiteX7914" fmla="*/ 3647893 w 4999285"/>
              <a:gd name="connsiteY7914" fmla="*/ 32192 h 1624990"/>
              <a:gd name="connsiteX7915" fmla="*/ 3638649 w 4999285"/>
              <a:gd name="connsiteY7915" fmla="*/ 38145 h 1624990"/>
              <a:gd name="connsiteX7916" fmla="*/ 3626427 w 4999285"/>
              <a:gd name="connsiteY7916" fmla="*/ 31993 h 1624990"/>
              <a:gd name="connsiteX7917" fmla="*/ 2725837 w 4999285"/>
              <a:gd name="connsiteY7917" fmla="*/ 28870 h 1624990"/>
              <a:gd name="connsiteX7918" fmla="*/ 2747268 w 4999285"/>
              <a:gd name="connsiteY7918" fmla="*/ 31251 h 1624990"/>
              <a:gd name="connsiteX7919" fmla="*/ 2755486 w 4999285"/>
              <a:gd name="connsiteY7919" fmla="*/ 33302 h 1624990"/>
              <a:gd name="connsiteX7920" fmla="*/ 2706028 w 4999285"/>
              <a:gd name="connsiteY7920" fmla="*/ 34907 h 1624990"/>
              <a:gd name="connsiteX7921" fmla="*/ 2725837 w 4999285"/>
              <a:gd name="connsiteY7921" fmla="*/ 28870 h 1624990"/>
              <a:gd name="connsiteX7922" fmla="*/ 1768297 w 4999285"/>
              <a:gd name="connsiteY7922" fmla="*/ 28843 h 1624990"/>
              <a:gd name="connsiteX7923" fmla="*/ 1796933 w 4999285"/>
              <a:gd name="connsiteY7923" fmla="*/ 32417 h 1624990"/>
              <a:gd name="connsiteX7924" fmla="*/ 1797754 w 4999285"/>
              <a:gd name="connsiteY7924" fmla="*/ 32122 h 1624990"/>
              <a:gd name="connsiteX7925" fmla="*/ 1788623 w 4999285"/>
              <a:gd name="connsiteY7925" fmla="*/ 31223 h 1624990"/>
              <a:gd name="connsiteX7926" fmla="*/ 1768297 w 4999285"/>
              <a:gd name="connsiteY7926" fmla="*/ 28843 h 1624990"/>
              <a:gd name="connsiteX7927" fmla="*/ 975968 w 4999285"/>
              <a:gd name="connsiteY7927" fmla="*/ 28817 h 1624990"/>
              <a:gd name="connsiteX7928" fmla="*/ 975618 w 4999285"/>
              <a:gd name="connsiteY7928" fmla="*/ 34870 h 1624990"/>
              <a:gd name="connsiteX7929" fmla="*/ 981545 w 4999285"/>
              <a:gd name="connsiteY7929" fmla="*/ 30457 h 1624990"/>
              <a:gd name="connsiteX7930" fmla="*/ 3657699 w 4999285"/>
              <a:gd name="connsiteY7930" fmla="*/ 28620 h 1624990"/>
              <a:gd name="connsiteX7931" fmla="*/ 3658412 w 4999285"/>
              <a:gd name="connsiteY7931" fmla="*/ 28918 h 1624990"/>
              <a:gd name="connsiteX7932" fmla="*/ 3656333 w 4999285"/>
              <a:gd name="connsiteY7932" fmla="*/ 29118 h 1624990"/>
              <a:gd name="connsiteX7933" fmla="*/ 2359178 w 4999285"/>
              <a:gd name="connsiteY7933" fmla="*/ 28255 h 1624990"/>
              <a:gd name="connsiteX7934" fmla="*/ 2359602 w 4999285"/>
              <a:gd name="connsiteY7934" fmla="*/ 28468 h 1624990"/>
              <a:gd name="connsiteX7935" fmla="*/ 2359334 w 4999285"/>
              <a:gd name="connsiteY7935" fmla="*/ 28494 h 1624990"/>
              <a:gd name="connsiteX7936" fmla="*/ 583573 w 4999285"/>
              <a:gd name="connsiteY7936" fmla="*/ 28101 h 1624990"/>
              <a:gd name="connsiteX7937" fmla="*/ 589015 w 4999285"/>
              <a:gd name="connsiteY7937" fmla="*/ 30291 h 1624990"/>
              <a:gd name="connsiteX7938" fmla="*/ 590381 w 4999285"/>
              <a:gd name="connsiteY7938" fmla="*/ 31408 h 1624990"/>
              <a:gd name="connsiteX7939" fmla="*/ 577734 w 4999285"/>
              <a:gd name="connsiteY7939" fmla="*/ 33207 h 1624990"/>
              <a:gd name="connsiteX7940" fmla="*/ 562355 w 4999285"/>
              <a:gd name="connsiteY7940" fmla="*/ 31692 h 1624990"/>
              <a:gd name="connsiteX7941" fmla="*/ 563442 w 4999285"/>
              <a:gd name="connsiteY7941" fmla="*/ 34050 h 1624990"/>
              <a:gd name="connsiteX7942" fmla="*/ 575870 w 4999285"/>
              <a:gd name="connsiteY7942" fmla="*/ 33472 h 1624990"/>
              <a:gd name="connsiteX7943" fmla="*/ 566043 w 4999285"/>
              <a:gd name="connsiteY7943" fmla="*/ 34870 h 1624990"/>
              <a:gd name="connsiteX7944" fmla="*/ 587588 w 4999285"/>
              <a:gd name="connsiteY7944" fmla="*/ 34238 h 1624990"/>
              <a:gd name="connsiteX7945" fmla="*/ 587749 w 4999285"/>
              <a:gd name="connsiteY7945" fmla="*/ 34193 h 1624990"/>
              <a:gd name="connsiteX7946" fmla="*/ 578964 w 4999285"/>
              <a:gd name="connsiteY7946" fmla="*/ 33328 h 1624990"/>
              <a:gd name="connsiteX7947" fmla="*/ 591990 w 4999285"/>
              <a:gd name="connsiteY7947" fmla="*/ 32722 h 1624990"/>
              <a:gd name="connsiteX7948" fmla="*/ 592255 w 4999285"/>
              <a:gd name="connsiteY7948" fmla="*/ 32939 h 1624990"/>
              <a:gd name="connsiteX7949" fmla="*/ 593243 w 4999285"/>
              <a:gd name="connsiteY7949" fmla="*/ 32664 h 1624990"/>
              <a:gd name="connsiteX7950" fmla="*/ 591990 w 4999285"/>
              <a:gd name="connsiteY7950" fmla="*/ 32722 h 1624990"/>
              <a:gd name="connsiteX7951" fmla="*/ 590381 w 4999285"/>
              <a:gd name="connsiteY7951" fmla="*/ 31408 h 1624990"/>
              <a:gd name="connsiteX7952" fmla="*/ 600369 w 4999285"/>
              <a:gd name="connsiteY7952" fmla="*/ 29987 h 1624990"/>
              <a:gd name="connsiteX7953" fmla="*/ 597973 w 4999285"/>
              <a:gd name="connsiteY7953" fmla="*/ 29166 h 1624990"/>
              <a:gd name="connsiteX7954" fmla="*/ 1551881 w 4999285"/>
              <a:gd name="connsiteY7954" fmla="*/ 27726 h 1624990"/>
              <a:gd name="connsiteX7955" fmla="*/ 1540559 w 4999285"/>
              <a:gd name="connsiteY7955" fmla="*/ 28162 h 1624990"/>
              <a:gd name="connsiteX7956" fmla="*/ 1540502 w 4999285"/>
              <a:gd name="connsiteY7956" fmla="*/ 28095 h 1624990"/>
              <a:gd name="connsiteX7957" fmla="*/ 879860 w 4999285"/>
              <a:gd name="connsiteY7957" fmla="*/ 27185 h 1624990"/>
              <a:gd name="connsiteX7958" fmla="*/ 894656 w 4999285"/>
              <a:gd name="connsiteY7958" fmla="*/ 30108 h 1624990"/>
              <a:gd name="connsiteX7959" fmla="*/ 878786 w 4999285"/>
              <a:gd name="connsiteY7959" fmla="*/ 32549 h 1624990"/>
              <a:gd name="connsiteX7960" fmla="*/ 872587 w 4999285"/>
              <a:gd name="connsiteY7960" fmla="*/ 30644 h 1624990"/>
              <a:gd name="connsiteX7961" fmla="*/ 799745 w 4999285"/>
              <a:gd name="connsiteY7961" fmla="*/ 27172 h 1624990"/>
              <a:gd name="connsiteX7962" fmla="*/ 796955 w 4999285"/>
              <a:gd name="connsiteY7962" fmla="*/ 27976 h 1624990"/>
              <a:gd name="connsiteX7963" fmla="*/ 771199 w 4999285"/>
              <a:gd name="connsiteY7963" fmla="*/ 31237 h 1624990"/>
              <a:gd name="connsiteX7964" fmla="*/ 773479 w 4999285"/>
              <a:gd name="connsiteY7964" fmla="*/ 31460 h 1624990"/>
              <a:gd name="connsiteX7965" fmla="*/ 775935 w 4999285"/>
              <a:gd name="connsiteY7965" fmla="*/ 32646 h 1624990"/>
              <a:gd name="connsiteX7966" fmla="*/ 808931 w 4999285"/>
              <a:gd name="connsiteY7966" fmla="*/ 30108 h 1624990"/>
              <a:gd name="connsiteX7967" fmla="*/ 799745 w 4999285"/>
              <a:gd name="connsiteY7967" fmla="*/ 27172 h 1624990"/>
              <a:gd name="connsiteX7968" fmla="*/ 4808192 w 4999285"/>
              <a:gd name="connsiteY7968" fmla="*/ 26926 h 1624990"/>
              <a:gd name="connsiteX7969" fmla="*/ 4812008 w 4999285"/>
              <a:gd name="connsiteY7969" fmla="*/ 30296 h 1624990"/>
              <a:gd name="connsiteX7970" fmla="*/ 4814533 w 4999285"/>
              <a:gd name="connsiteY7970" fmla="*/ 34445 h 1624990"/>
              <a:gd name="connsiteX7971" fmla="*/ 4810250 w 4999285"/>
              <a:gd name="connsiteY7971" fmla="*/ 30022 h 1624990"/>
              <a:gd name="connsiteX7972" fmla="*/ 4808192 w 4999285"/>
              <a:gd name="connsiteY7972" fmla="*/ 26926 h 1624990"/>
              <a:gd name="connsiteX7973" fmla="*/ 1671308 w 4999285"/>
              <a:gd name="connsiteY7973" fmla="*/ 26495 h 1624990"/>
              <a:gd name="connsiteX7974" fmla="*/ 1670149 w 4999285"/>
              <a:gd name="connsiteY7974" fmla="*/ 28270 h 1624990"/>
              <a:gd name="connsiteX7975" fmla="*/ 1645693 w 4999285"/>
              <a:gd name="connsiteY7975" fmla="*/ 32472 h 1624990"/>
              <a:gd name="connsiteX7976" fmla="*/ 1632049 w 4999285"/>
              <a:gd name="connsiteY7976" fmla="*/ 31445 h 1624990"/>
              <a:gd name="connsiteX7977" fmla="*/ 1621964 w 4999285"/>
              <a:gd name="connsiteY7977" fmla="*/ 33126 h 1624990"/>
              <a:gd name="connsiteX7978" fmla="*/ 1622524 w 4999285"/>
              <a:gd name="connsiteY7978" fmla="*/ 31445 h 1624990"/>
              <a:gd name="connsiteX7979" fmla="*/ 1657950 w 4999285"/>
              <a:gd name="connsiteY7979" fmla="*/ 27574 h 1624990"/>
              <a:gd name="connsiteX7980" fmla="*/ 1671308 w 4999285"/>
              <a:gd name="connsiteY7980" fmla="*/ 26495 h 1624990"/>
              <a:gd name="connsiteX7981" fmla="*/ 2389508 w 4999285"/>
              <a:gd name="connsiteY7981" fmla="*/ 25593 h 1624990"/>
              <a:gd name="connsiteX7982" fmla="*/ 2381068 w 4999285"/>
              <a:gd name="connsiteY7982" fmla="*/ 28667 h 1624990"/>
              <a:gd name="connsiteX7983" fmla="*/ 2371824 w 4999285"/>
              <a:gd name="connsiteY7983" fmla="*/ 34620 h 1624990"/>
              <a:gd name="connsiteX7984" fmla="*/ 2359602 w 4999285"/>
              <a:gd name="connsiteY7984" fmla="*/ 28468 h 1624990"/>
              <a:gd name="connsiteX7985" fmla="*/ 1459012 w 4999285"/>
              <a:gd name="connsiteY7985" fmla="*/ 25345 h 1624990"/>
              <a:gd name="connsiteX7986" fmla="*/ 1480443 w 4999285"/>
              <a:gd name="connsiteY7986" fmla="*/ 27726 h 1624990"/>
              <a:gd name="connsiteX7987" fmla="*/ 1488661 w 4999285"/>
              <a:gd name="connsiteY7987" fmla="*/ 29777 h 1624990"/>
              <a:gd name="connsiteX7988" fmla="*/ 1439203 w 4999285"/>
              <a:gd name="connsiteY7988" fmla="*/ 31382 h 1624990"/>
              <a:gd name="connsiteX7989" fmla="*/ 1459012 w 4999285"/>
              <a:gd name="connsiteY7989" fmla="*/ 25345 h 1624990"/>
              <a:gd name="connsiteX7990" fmla="*/ 501472 w 4999285"/>
              <a:gd name="connsiteY7990" fmla="*/ 25318 h 1624990"/>
              <a:gd name="connsiteX7991" fmla="*/ 530108 w 4999285"/>
              <a:gd name="connsiteY7991" fmla="*/ 28892 h 1624990"/>
              <a:gd name="connsiteX7992" fmla="*/ 530929 w 4999285"/>
              <a:gd name="connsiteY7992" fmla="*/ 28597 h 1624990"/>
              <a:gd name="connsiteX7993" fmla="*/ 521798 w 4999285"/>
              <a:gd name="connsiteY7993" fmla="*/ 27698 h 1624990"/>
              <a:gd name="connsiteX7994" fmla="*/ 501472 w 4999285"/>
              <a:gd name="connsiteY7994" fmla="*/ 25318 h 1624990"/>
              <a:gd name="connsiteX7995" fmla="*/ 2390874 w 4999285"/>
              <a:gd name="connsiteY7995" fmla="*/ 25095 h 1624990"/>
              <a:gd name="connsiteX7996" fmla="*/ 2391587 w 4999285"/>
              <a:gd name="connsiteY7996" fmla="*/ 25393 h 1624990"/>
              <a:gd name="connsiteX7997" fmla="*/ 2389508 w 4999285"/>
              <a:gd name="connsiteY7997" fmla="*/ 25593 h 1624990"/>
              <a:gd name="connsiteX7998" fmla="*/ 1092353 w 4999285"/>
              <a:gd name="connsiteY7998" fmla="*/ 24730 h 1624990"/>
              <a:gd name="connsiteX7999" fmla="*/ 1092777 w 4999285"/>
              <a:gd name="connsiteY7999" fmla="*/ 24943 h 1624990"/>
              <a:gd name="connsiteX8000" fmla="*/ 1092509 w 4999285"/>
              <a:gd name="connsiteY8000" fmla="*/ 24969 h 1624990"/>
              <a:gd name="connsiteX8001" fmla="*/ 4758847 w 4999285"/>
              <a:gd name="connsiteY8001" fmla="*/ 23205 h 1624990"/>
              <a:gd name="connsiteX8002" fmla="*/ 4750499 w 4999285"/>
              <a:gd name="connsiteY8002" fmla="*/ 33459 h 1624990"/>
              <a:gd name="connsiteX8003" fmla="*/ 4805268 w 4999285"/>
              <a:gd name="connsiteY8003" fmla="*/ 52509 h 1624990"/>
              <a:gd name="connsiteX8004" fmla="*/ 4821111 w 4999285"/>
              <a:gd name="connsiteY8004" fmla="*/ 45249 h 1624990"/>
              <a:gd name="connsiteX8005" fmla="*/ 4814533 w 4999285"/>
              <a:gd name="connsiteY8005" fmla="*/ 34445 h 1624990"/>
              <a:gd name="connsiteX8006" fmla="*/ 4822217 w 4999285"/>
              <a:gd name="connsiteY8006" fmla="*/ 42379 h 1624990"/>
              <a:gd name="connsiteX8007" fmla="*/ 4837975 w 4999285"/>
              <a:gd name="connsiteY8007" fmla="*/ 57228 h 1624990"/>
              <a:gd name="connsiteX8008" fmla="*/ 4824160 w 4999285"/>
              <a:gd name="connsiteY8008" fmla="*/ 58423 h 1624990"/>
              <a:gd name="connsiteX8009" fmla="*/ 4819555 w 4999285"/>
              <a:gd name="connsiteY8009" fmla="*/ 57271 h 1624990"/>
              <a:gd name="connsiteX8010" fmla="*/ 4823247 w 4999285"/>
              <a:gd name="connsiteY8010" fmla="*/ 58502 h 1624990"/>
              <a:gd name="connsiteX8011" fmla="*/ 4817894 w 4999285"/>
              <a:gd name="connsiteY8011" fmla="*/ 58965 h 1624990"/>
              <a:gd name="connsiteX8012" fmla="*/ 4762405 w 4999285"/>
              <a:gd name="connsiteY8012" fmla="*/ 64415 h 1624990"/>
              <a:gd name="connsiteX8013" fmla="*/ 4757643 w 4999285"/>
              <a:gd name="connsiteY8013" fmla="*/ 71559 h 1624990"/>
              <a:gd name="connsiteX8014" fmla="*/ 4714780 w 4999285"/>
              <a:gd name="connsiteY8014" fmla="*/ 64415 h 1624990"/>
              <a:gd name="connsiteX8015" fmla="*/ 4700493 w 4999285"/>
              <a:gd name="connsiteY8015" fmla="*/ 66796 h 1624990"/>
              <a:gd name="connsiteX8016" fmla="*/ 4712399 w 4999285"/>
              <a:gd name="connsiteY8016" fmla="*/ 78703 h 1624990"/>
              <a:gd name="connsiteX8017" fmla="*/ 4695730 w 4999285"/>
              <a:gd name="connsiteY8017" fmla="*/ 66796 h 1624990"/>
              <a:gd name="connsiteX8018" fmla="*/ 4662393 w 4999285"/>
              <a:gd name="connsiteY8018" fmla="*/ 59653 h 1624990"/>
              <a:gd name="connsiteX8019" fmla="*/ 4662062 w 4999285"/>
              <a:gd name="connsiteY8019" fmla="*/ 59514 h 1624990"/>
              <a:gd name="connsiteX8020" fmla="*/ 4664774 w 4999285"/>
              <a:gd name="connsiteY8020" fmla="*/ 47746 h 1624990"/>
              <a:gd name="connsiteX8021" fmla="*/ 4740974 w 4999285"/>
              <a:gd name="connsiteY8021" fmla="*/ 35840 h 1624990"/>
              <a:gd name="connsiteX8022" fmla="*/ 4733830 w 4999285"/>
              <a:gd name="connsiteY8022" fmla="*/ 33459 h 1624990"/>
              <a:gd name="connsiteX8023" fmla="*/ 4700493 w 4999285"/>
              <a:gd name="connsiteY8023" fmla="*/ 31078 h 1624990"/>
              <a:gd name="connsiteX8024" fmla="*/ 4758847 w 4999285"/>
              <a:gd name="connsiteY8024" fmla="*/ 23205 h 1624990"/>
              <a:gd name="connsiteX8025" fmla="*/ 404483 w 4999285"/>
              <a:gd name="connsiteY8025" fmla="*/ 22970 h 1624990"/>
              <a:gd name="connsiteX8026" fmla="*/ 403324 w 4999285"/>
              <a:gd name="connsiteY8026" fmla="*/ 24745 h 1624990"/>
              <a:gd name="connsiteX8027" fmla="*/ 378868 w 4999285"/>
              <a:gd name="connsiteY8027" fmla="*/ 28947 h 1624990"/>
              <a:gd name="connsiteX8028" fmla="*/ 365224 w 4999285"/>
              <a:gd name="connsiteY8028" fmla="*/ 27920 h 1624990"/>
              <a:gd name="connsiteX8029" fmla="*/ 355139 w 4999285"/>
              <a:gd name="connsiteY8029" fmla="*/ 29601 h 1624990"/>
              <a:gd name="connsiteX8030" fmla="*/ 355699 w 4999285"/>
              <a:gd name="connsiteY8030" fmla="*/ 27920 h 1624990"/>
              <a:gd name="connsiteX8031" fmla="*/ 391125 w 4999285"/>
              <a:gd name="connsiteY8031" fmla="*/ 24049 h 1624990"/>
              <a:gd name="connsiteX8032" fmla="*/ 404483 w 4999285"/>
              <a:gd name="connsiteY8032" fmla="*/ 22970 h 1624990"/>
              <a:gd name="connsiteX8033" fmla="*/ 1122683 w 4999285"/>
              <a:gd name="connsiteY8033" fmla="*/ 22068 h 1624990"/>
              <a:gd name="connsiteX8034" fmla="*/ 1114243 w 4999285"/>
              <a:gd name="connsiteY8034" fmla="*/ 25142 h 1624990"/>
              <a:gd name="connsiteX8035" fmla="*/ 1104999 w 4999285"/>
              <a:gd name="connsiteY8035" fmla="*/ 31095 h 1624990"/>
              <a:gd name="connsiteX8036" fmla="*/ 1092777 w 4999285"/>
              <a:gd name="connsiteY8036" fmla="*/ 24943 h 1624990"/>
              <a:gd name="connsiteX8037" fmla="*/ 1124049 w 4999285"/>
              <a:gd name="connsiteY8037" fmla="*/ 21570 h 1624990"/>
              <a:gd name="connsiteX8038" fmla="*/ 1124762 w 4999285"/>
              <a:gd name="connsiteY8038" fmla="*/ 21868 h 1624990"/>
              <a:gd name="connsiteX8039" fmla="*/ 1122683 w 4999285"/>
              <a:gd name="connsiteY8039" fmla="*/ 22068 h 1624990"/>
              <a:gd name="connsiteX8040" fmla="*/ 3459006 w 4999285"/>
              <a:gd name="connsiteY8040" fmla="*/ 20981 h 1624990"/>
              <a:gd name="connsiteX8041" fmla="*/ 3471563 w 4999285"/>
              <a:gd name="connsiteY8041" fmla="*/ 24674 h 1624990"/>
              <a:gd name="connsiteX8042" fmla="*/ 3447750 w 4999285"/>
              <a:gd name="connsiteY8042" fmla="*/ 33719 h 1624990"/>
              <a:gd name="connsiteX8043" fmla="*/ 3444355 w 4999285"/>
              <a:gd name="connsiteY8043" fmla="*/ 34351 h 1624990"/>
              <a:gd name="connsiteX8044" fmla="*/ 3435449 w 4999285"/>
              <a:gd name="connsiteY8044" fmla="*/ 25445 h 1624990"/>
              <a:gd name="connsiteX8045" fmla="*/ 4378806 w 4999285"/>
              <a:gd name="connsiteY8045" fmla="*/ 20085 h 1624990"/>
              <a:gd name="connsiteX8046" fmla="*/ 4412144 w 4999285"/>
              <a:gd name="connsiteY8046" fmla="*/ 31991 h 1624990"/>
              <a:gd name="connsiteX8047" fmla="*/ 4422276 w 4999285"/>
              <a:gd name="connsiteY8047" fmla="*/ 33833 h 1624990"/>
              <a:gd name="connsiteX8048" fmla="*/ 4426117 w 4999285"/>
              <a:gd name="connsiteY8048" fmla="*/ 32454 h 1624990"/>
              <a:gd name="connsiteX8049" fmla="*/ 4461356 w 4999285"/>
              <a:gd name="connsiteY8049" fmla="*/ 22660 h 1624990"/>
              <a:gd name="connsiteX8050" fmla="*/ 4489931 w 4999285"/>
              <a:gd name="connsiteY8050" fmla="*/ 29010 h 1624990"/>
              <a:gd name="connsiteX8051" fmla="*/ 4476096 w 4999285"/>
              <a:gd name="connsiteY8051" fmla="*/ 42188 h 1624990"/>
              <a:gd name="connsiteX8052" fmla="*/ 4472713 w 4999285"/>
              <a:gd name="connsiteY8052" fmla="*/ 43130 h 1624990"/>
              <a:gd name="connsiteX8053" fmla="*/ 4507394 w 4999285"/>
              <a:gd name="connsiteY8053" fmla="*/ 39135 h 1624990"/>
              <a:gd name="connsiteX8054" fmla="*/ 4525690 w 4999285"/>
              <a:gd name="connsiteY8054" fmla="*/ 40244 h 1624990"/>
              <a:gd name="connsiteX8055" fmla="*/ 4531206 w 4999285"/>
              <a:gd name="connsiteY8055" fmla="*/ 29010 h 1624990"/>
              <a:gd name="connsiteX8056" fmla="*/ 4536359 w 4999285"/>
              <a:gd name="connsiteY8056" fmla="*/ 40891 h 1624990"/>
              <a:gd name="connsiteX8057" fmla="*/ 4561771 w 4999285"/>
              <a:gd name="connsiteY8057" fmla="*/ 42431 h 1624990"/>
              <a:gd name="connsiteX8058" fmla="*/ 4538507 w 4999285"/>
              <a:gd name="connsiteY8058" fmla="*/ 45843 h 1624990"/>
              <a:gd name="connsiteX8059" fmla="*/ 4539292 w 4999285"/>
              <a:gd name="connsiteY8059" fmla="*/ 47655 h 1624990"/>
              <a:gd name="connsiteX8060" fmla="*/ 4539370 w 4999285"/>
              <a:gd name="connsiteY8060" fmla="*/ 47771 h 1624990"/>
              <a:gd name="connsiteX8061" fmla="*/ 4544635 w 4999285"/>
              <a:gd name="connsiteY8061" fmla="*/ 47989 h 1624990"/>
              <a:gd name="connsiteX8062" fmla="*/ 4550933 w 4999285"/>
              <a:gd name="connsiteY8062" fmla="*/ 49866 h 1624990"/>
              <a:gd name="connsiteX8063" fmla="*/ 4553032 w 4999285"/>
              <a:gd name="connsiteY8063" fmla="*/ 49457 h 1624990"/>
              <a:gd name="connsiteX8064" fmla="*/ 4552182 w 4999285"/>
              <a:gd name="connsiteY8064" fmla="*/ 50239 h 1624990"/>
              <a:gd name="connsiteX8065" fmla="*/ 4578710 w 4999285"/>
              <a:gd name="connsiteY8065" fmla="*/ 58149 h 1624990"/>
              <a:gd name="connsiteX8066" fmla="*/ 4578622 w 4999285"/>
              <a:gd name="connsiteY8066" fmla="*/ 58559 h 1624990"/>
              <a:gd name="connsiteX8067" fmla="*/ 4578934 w 4999285"/>
              <a:gd name="connsiteY8067" fmla="*/ 58597 h 1624990"/>
              <a:gd name="connsiteX8068" fmla="*/ 4579956 w 4999285"/>
              <a:gd name="connsiteY8068" fmla="*/ 62696 h 1624990"/>
              <a:gd name="connsiteX8069" fmla="*/ 4604231 w 4999285"/>
              <a:gd name="connsiteY8069" fmla="*/ 67110 h 1624990"/>
              <a:gd name="connsiteX8070" fmla="*/ 4593132 w 4999285"/>
              <a:gd name="connsiteY8070" fmla="*/ 59182 h 1624990"/>
              <a:gd name="connsiteX8071" fmla="*/ 4609503 w 4999285"/>
              <a:gd name="connsiteY8071" fmla="*/ 55394 h 1624990"/>
              <a:gd name="connsiteX8072" fmla="*/ 4618668 w 4999285"/>
              <a:gd name="connsiteY8072" fmla="*/ 54740 h 1624990"/>
              <a:gd name="connsiteX8073" fmla="*/ 4618668 w 4999285"/>
              <a:gd name="connsiteY8073" fmla="*/ 93865 h 1624990"/>
              <a:gd name="connsiteX8074" fmla="*/ 4614810 w 4999285"/>
              <a:gd name="connsiteY8074" fmla="*/ 93389 h 1624990"/>
              <a:gd name="connsiteX8075" fmla="*/ 4560906 w 4999285"/>
              <a:gd name="connsiteY8075" fmla="*/ 85865 h 1624990"/>
              <a:gd name="connsiteX8076" fmla="*/ 4461356 w 4999285"/>
              <a:gd name="connsiteY8076" fmla="*/ 89335 h 1624990"/>
              <a:gd name="connsiteX8077" fmla="*/ 4404594 w 4999285"/>
              <a:gd name="connsiteY8077" fmla="*/ 92053 h 1624990"/>
              <a:gd name="connsiteX8078" fmla="*/ 4406595 w 4999285"/>
              <a:gd name="connsiteY8078" fmla="*/ 92692 h 1624990"/>
              <a:gd name="connsiteX8079" fmla="*/ 4398765 w 4999285"/>
              <a:gd name="connsiteY8079" fmla="*/ 92787 h 1624990"/>
              <a:gd name="connsiteX8080" fmla="*/ 4385293 w 4999285"/>
              <a:gd name="connsiteY8080" fmla="*/ 93022 h 1624990"/>
              <a:gd name="connsiteX8081" fmla="*/ 4388609 w 4999285"/>
              <a:gd name="connsiteY8081" fmla="*/ 93070 h 1624990"/>
              <a:gd name="connsiteX8082" fmla="*/ 4384942 w 4999285"/>
              <a:gd name="connsiteY8082" fmla="*/ 93028 h 1624990"/>
              <a:gd name="connsiteX8083" fmla="*/ 4371360 w 4999285"/>
              <a:gd name="connsiteY8083" fmla="*/ 93265 h 1624990"/>
              <a:gd name="connsiteX8084" fmla="*/ 4383683 w 4999285"/>
              <a:gd name="connsiteY8084" fmla="*/ 94189 h 1624990"/>
              <a:gd name="connsiteX8085" fmla="*/ 4430401 w 4999285"/>
              <a:gd name="connsiteY8085" fmla="*/ 96286 h 1624990"/>
              <a:gd name="connsiteX8086" fmla="*/ 4600880 w 4999285"/>
              <a:gd name="connsiteY8086" fmla="*/ 102375 h 1624990"/>
              <a:gd name="connsiteX8087" fmla="*/ 4618669 w 4999285"/>
              <a:gd name="connsiteY8087" fmla="*/ 103537 h 1624990"/>
              <a:gd name="connsiteX8088" fmla="*/ 4618669 w 4999285"/>
              <a:gd name="connsiteY8088" fmla="*/ 136212 h 1624990"/>
              <a:gd name="connsiteX8089" fmla="*/ 4610056 w 4999285"/>
              <a:gd name="connsiteY8089" fmla="*/ 140371 h 1624990"/>
              <a:gd name="connsiteX8090" fmla="*/ 4603819 w 4999285"/>
              <a:gd name="connsiteY8090" fmla="*/ 141538 h 1624990"/>
              <a:gd name="connsiteX8091" fmla="*/ 4610428 w 4999285"/>
              <a:gd name="connsiteY8091" fmla="*/ 139313 h 1624990"/>
              <a:gd name="connsiteX8092" fmla="*/ 4592326 w 4999285"/>
              <a:gd name="connsiteY8092" fmla="*/ 131211 h 1624990"/>
              <a:gd name="connsiteX8093" fmla="*/ 4578548 w 4999285"/>
              <a:gd name="connsiteY8093" fmla="*/ 130227 h 1624990"/>
              <a:gd name="connsiteX8094" fmla="*/ 4558994 w 4999285"/>
              <a:gd name="connsiteY8094" fmla="*/ 125703 h 1624990"/>
              <a:gd name="connsiteX8095" fmla="*/ 4557179 w 4999285"/>
              <a:gd name="connsiteY8095" fmla="*/ 125920 h 1624990"/>
              <a:gd name="connsiteX8096" fmla="*/ 4557337 w 4999285"/>
              <a:gd name="connsiteY8096" fmla="*/ 125702 h 1624990"/>
              <a:gd name="connsiteX8097" fmla="*/ 4573276 w 4999285"/>
              <a:gd name="connsiteY8097" fmla="*/ 118511 h 1624990"/>
              <a:gd name="connsiteX8098" fmla="*/ 4538351 w 4999285"/>
              <a:gd name="connsiteY8098" fmla="*/ 124861 h 1624990"/>
              <a:gd name="connsiteX8099" fmla="*/ 4519301 w 4999285"/>
              <a:gd name="connsiteY8099" fmla="*/ 121686 h 1624990"/>
              <a:gd name="connsiteX8100" fmla="*/ 4514339 w 4999285"/>
              <a:gd name="connsiteY8100" fmla="*/ 129054 h 1624990"/>
              <a:gd name="connsiteX8101" fmla="*/ 4509776 w 4999285"/>
              <a:gd name="connsiteY8101" fmla="*/ 124861 h 1624990"/>
              <a:gd name="connsiteX8102" fmla="*/ 4479945 w 4999285"/>
              <a:gd name="connsiteY8102" fmla="*/ 124044 h 1624990"/>
              <a:gd name="connsiteX8103" fmla="*/ 4478026 w 4999285"/>
              <a:gd name="connsiteY8103" fmla="*/ 121686 h 1624990"/>
              <a:gd name="connsiteX8104" fmla="*/ 4462690 w 4999285"/>
              <a:gd name="connsiteY8104" fmla="*/ 120945 h 1624990"/>
              <a:gd name="connsiteX8105" fmla="*/ 4456600 w 4999285"/>
              <a:gd name="connsiteY8105" fmla="*/ 122398 h 1624990"/>
              <a:gd name="connsiteX8106" fmla="*/ 4456611 w 4999285"/>
              <a:gd name="connsiteY8106" fmla="*/ 115098 h 1624990"/>
              <a:gd name="connsiteX8107" fmla="*/ 4452626 w 4999285"/>
              <a:gd name="connsiteY8107" fmla="*/ 112161 h 1624990"/>
              <a:gd name="connsiteX8108" fmla="*/ 4412484 w 4999285"/>
              <a:gd name="connsiteY8108" fmla="*/ 122005 h 1624990"/>
              <a:gd name="connsiteX8109" fmla="*/ 4412328 w 4999285"/>
              <a:gd name="connsiteY8109" fmla="*/ 122191 h 1624990"/>
              <a:gd name="connsiteX8110" fmla="*/ 4392311 w 4999285"/>
              <a:gd name="connsiteY8110" fmla="*/ 121643 h 1624990"/>
              <a:gd name="connsiteX8111" fmla="*/ 4388000 w 4999285"/>
              <a:gd name="connsiteY8111" fmla="*/ 126346 h 1624990"/>
              <a:gd name="connsiteX8112" fmla="*/ 4387833 w 4999285"/>
              <a:gd name="connsiteY8112" fmla="*/ 126772 h 1624990"/>
              <a:gd name="connsiteX8113" fmla="*/ 4388733 w 4999285"/>
              <a:gd name="connsiteY8113" fmla="*/ 128417 h 1624990"/>
              <a:gd name="connsiteX8114" fmla="*/ 4387521 w 4999285"/>
              <a:gd name="connsiteY8114" fmla="*/ 126868 h 1624990"/>
              <a:gd name="connsiteX8115" fmla="*/ 4385914 w 4999285"/>
              <a:gd name="connsiteY8115" fmla="*/ 128621 h 1624990"/>
              <a:gd name="connsiteX8116" fmla="*/ 4385529 w 4999285"/>
              <a:gd name="connsiteY8116" fmla="*/ 129051 h 1624990"/>
              <a:gd name="connsiteX8117" fmla="*/ 4388951 w 4999285"/>
              <a:gd name="connsiteY8117" fmla="*/ 128815 h 1624990"/>
              <a:gd name="connsiteX8118" fmla="*/ 4389710 w 4999285"/>
              <a:gd name="connsiteY8118" fmla="*/ 130201 h 1624990"/>
              <a:gd name="connsiteX8119" fmla="*/ 4384859 w 4999285"/>
              <a:gd name="connsiteY8119" fmla="*/ 129797 h 1624990"/>
              <a:gd name="connsiteX8120" fmla="*/ 4382227 w 4999285"/>
              <a:gd name="connsiteY8120" fmla="*/ 132729 h 1624990"/>
              <a:gd name="connsiteX8121" fmla="*/ 4389337 w 4999285"/>
              <a:gd name="connsiteY8121" fmla="*/ 133115 h 1624990"/>
              <a:gd name="connsiteX8122" fmla="*/ 4391453 w 4999285"/>
              <a:gd name="connsiteY8122" fmla="*/ 133386 h 1624990"/>
              <a:gd name="connsiteX8123" fmla="*/ 4395476 w 4999285"/>
              <a:gd name="connsiteY8123" fmla="*/ 140736 h 1624990"/>
              <a:gd name="connsiteX8124" fmla="*/ 4417701 w 4999285"/>
              <a:gd name="connsiteY8124" fmla="*/ 143911 h 1624990"/>
              <a:gd name="connsiteX8125" fmla="*/ 4434550 w 4999285"/>
              <a:gd name="connsiteY8125" fmla="*/ 142665 h 1624990"/>
              <a:gd name="connsiteX8126" fmla="*/ 4438062 w 4999285"/>
              <a:gd name="connsiteY8126" fmla="*/ 141462 h 1624990"/>
              <a:gd name="connsiteX8127" fmla="*/ 4445141 w 4999285"/>
              <a:gd name="connsiteY8127" fmla="*/ 143433 h 1624990"/>
              <a:gd name="connsiteX8128" fmla="*/ 4458976 w 4999285"/>
              <a:gd name="connsiteY8128" fmla="*/ 156611 h 1624990"/>
              <a:gd name="connsiteX8129" fmla="*/ 4430401 w 4999285"/>
              <a:gd name="connsiteY8129" fmla="*/ 162961 h 1624990"/>
              <a:gd name="connsiteX8130" fmla="*/ 4395162 w 4999285"/>
              <a:gd name="connsiteY8130" fmla="*/ 153167 h 1624990"/>
              <a:gd name="connsiteX8131" fmla="*/ 4371510 w 4999285"/>
              <a:gd name="connsiteY8131" fmla="*/ 144672 h 1624990"/>
              <a:gd name="connsiteX8132" fmla="*/ 4369693 w 4999285"/>
              <a:gd name="connsiteY8132" fmla="*/ 146696 h 1624990"/>
              <a:gd name="connsiteX8133" fmla="*/ 4352436 w 4999285"/>
              <a:gd name="connsiteY8133" fmla="*/ 137109 h 1624990"/>
              <a:gd name="connsiteX8134" fmla="*/ 4365498 w 4999285"/>
              <a:gd name="connsiteY8134" fmla="*/ 137166 h 1624990"/>
              <a:gd name="connsiteX8135" fmla="*/ 4372386 w 4999285"/>
              <a:gd name="connsiteY8135" fmla="*/ 132196 h 1624990"/>
              <a:gd name="connsiteX8136" fmla="*/ 4375324 w 4999285"/>
              <a:gd name="connsiteY8136" fmla="*/ 132355 h 1624990"/>
              <a:gd name="connsiteX8137" fmla="*/ 4380644 w 4999285"/>
              <a:gd name="connsiteY8137" fmla="*/ 129446 h 1624990"/>
              <a:gd name="connsiteX8138" fmla="*/ 4380260 w 4999285"/>
              <a:gd name="connsiteY8138" fmla="*/ 129414 h 1624990"/>
              <a:gd name="connsiteX8139" fmla="*/ 4380767 w 4999285"/>
              <a:gd name="connsiteY8139" fmla="*/ 129379 h 1624990"/>
              <a:gd name="connsiteX8140" fmla="*/ 4383161 w 4999285"/>
              <a:gd name="connsiteY8140" fmla="*/ 128070 h 1624990"/>
              <a:gd name="connsiteX8141" fmla="*/ 4386360 w 4999285"/>
              <a:gd name="connsiteY8141" fmla="*/ 125384 h 1624990"/>
              <a:gd name="connsiteX8142" fmla="*/ 4385951 w 4999285"/>
              <a:gd name="connsiteY8142" fmla="*/ 124861 h 1624990"/>
              <a:gd name="connsiteX8143" fmla="*/ 4382146 w 4999285"/>
              <a:gd name="connsiteY8143" fmla="*/ 125154 h 1624990"/>
              <a:gd name="connsiteX8144" fmla="*/ 4387205 w 4999285"/>
              <a:gd name="connsiteY8144" fmla="*/ 121503 h 1624990"/>
              <a:gd name="connsiteX8145" fmla="*/ 4389866 w 4999285"/>
              <a:gd name="connsiteY8145" fmla="*/ 121576 h 1624990"/>
              <a:gd name="connsiteX8146" fmla="*/ 4389362 w 4999285"/>
              <a:gd name="connsiteY8146" fmla="*/ 122864 h 1624990"/>
              <a:gd name="connsiteX8147" fmla="*/ 4390864 w 4999285"/>
              <a:gd name="connsiteY8147" fmla="*/ 121603 h 1624990"/>
              <a:gd name="connsiteX8148" fmla="*/ 4389866 w 4999285"/>
              <a:gd name="connsiteY8148" fmla="*/ 121576 h 1624990"/>
              <a:gd name="connsiteX8149" fmla="*/ 4391164 w 4999285"/>
              <a:gd name="connsiteY8149" fmla="*/ 118260 h 1624990"/>
              <a:gd name="connsiteX8150" fmla="*/ 4387921 w 4999285"/>
              <a:gd name="connsiteY8150" fmla="*/ 120987 h 1624990"/>
              <a:gd name="connsiteX8151" fmla="*/ 4387205 w 4999285"/>
              <a:gd name="connsiteY8151" fmla="*/ 121503 h 1624990"/>
              <a:gd name="connsiteX8152" fmla="*/ 4328469 w 4999285"/>
              <a:gd name="connsiteY8152" fmla="*/ 119894 h 1624990"/>
              <a:gd name="connsiteX8153" fmla="*/ 4317608 w 4999285"/>
              <a:gd name="connsiteY8153" fmla="*/ 114344 h 1624990"/>
              <a:gd name="connsiteX8154" fmla="*/ 4278001 w 4999285"/>
              <a:gd name="connsiteY8154" fmla="*/ 118511 h 1624990"/>
              <a:gd name="connsiteX8155" fmla="*/ 4328469 w 4999285"/>
              <a:gd name="connsiteY8155" fmla="*/ 119894 h 1624990"/>
              <a:gd name="connsiteX8156" fmla="*/ 4331976 w 4999285"/>
              <a:gd name="connsiteY8156" fmla="*/ 121686 h 1624990"/>
              <a:gd name="connsiteX8157" fmla="*/ 4331346 w 4999285"/>
              <a:gd name="connsiteY8157" fmla="*/ 123492 h 1624990"/>
              <a:gd name="connsiteX8158" fmla="*/ 4339924 w 4999285"/>
              <a:gd name="connsiteY8158" fmla="*/ 129925 h 1624990"/>
              <a:gd name="connsiteX8159" fmla="*/ 4344676 w 4999285"/>
              <a:gd name="connsiteY8159" fmla="*/ 128036 h 1624990"/>
              <a:gd name="connsiteX8160" fmla="*/ 4382146 w 4999285"/>
              <a:gd name="connsiteY8160" fmla="*/ 125154 h 1624990"/>
              <a:gd name="connsiteX8161" fmla="*/ 4376658 w 4999285"/>
              <a:gd name="connsiteY8161" fmla="*/ 129114 h 1624990"/>
              <a:gd name="connsiteX8162" fmla="*/ 4363726 w 4999285"/>
              <a:gd name="connsiteY8162" fmla="*/ 128036 h 1624990"/>
              <a:gd name="connsiteX8163" fmla="*/ 4340501 w 4999285"/>
              <a:gd name="connsiteY8163" fmla="*/ 130358 h 1624990"/>
              <a:gd name="connsiteX8164" fmla="*/ 4341118 w 4999285"/>
              <a:gd name="connsiteY8164" fmla="*/ 130821 h 1624990"/>
              <a:gd name="connsiteX8165" fmla="*/ 4352436 w 4999285"/>
              <a:gd name="connsiteY8165" fmla="*/ 137109 h 1624990"/>
              <a:gd name="connsiteX8166" fmla="*/ 4347582 w 4999285"/>
              <a:gd name="connsiteY8166" fmla="*/ 137087 h 1624990"/>
              <a:gd name="connsiteX8167" fmla="*/ 4329318 w 4999285"/>
              <a:gd name="connsiteY8167" fmla="*/ 134141 h 1624990"/>
              <a:gd name="connsiteX8168" fmla="*/ 4314664 w 4999285"/>
              <a:gd name="connsiteY8168" fmla="*/ 139967 h 1624990"/>
              <a:gd name="connsiteX8169" fmla="*/ 4284351 w 4999285"/>
              <a:gd name="connsiteY8169" fmla="*/ 147086 h 1624990"/>
              <a:gd name="connsiteX8170" fmla="*/ 4282413 w 4999285"/>
              <a:gd name="connsiteY8170" fmla="*/ 141428 h 1624990"/>
              <a:gd name="connsiteX8171" fmla="*/ 4282135 w 4999285"/>
              <a:gd name="connsiteY8171" fmla="*/ 140399 h 1624990"/>
              <a:gd name="connsiteX8172" fmla="*/ 4268093 w 4999285"/>
              <a:gd name="connsiteY8172" fmla="*/ 140346 h 1624990"/>
              <a:gd name="connsiteX8173" fmla="*/ 4281542 w 4999285"/>
              <a:gd name="connsiteY8173" fmla="*/ 138211 h 1624990"/>
              <a:gd name="connsiteX8174" fmla="*/ 4281176 w 4999285"/>
              <a:gd name="connsiteY8174" fmla="*/ 136861 h 1624990"/>
              <a:gd name="connsiteX8175" fmla="*/ 4293484 w 4999285"/>
              <a:gd name="connsiteY8175" fmla="*/ 135459 h 1624990"/>
              <a:gd name="connsiteX8176" fmla="*/ 4307057 w 4999285"/>
              <a:gd name="connsiteY8176" fmla="*/ 127634 h 1624990"/>
              <a:gd name="connsiteX8177" fmla="*/ 4281176 w 4999285"/>
              <a:gd name="connsiteY8177" fmla="*/ 124861 h 1624990"/>
              <a:gd name="connsiteX8178" fmla="*/ 4277397 w 4999285"/>
              <a:gd name="connsiteY8178" fmla="*/ 123781 h 1624990"/>
              <a:gd name="connsiteX8179" fmla="*/ 4274114 w 4999285"/>
              <a:gd name="connsiteY8179" fmla="*/ 113582 h 1624990"/>
              <a:gd name="connsiteX8180" fmla="*/ 4268476 w 4999285"/>
              <a:gd name="connsiteY8180" fmla="*/ 102636 h 1624990"/>
              <a:gd name="connsiteX8181" fmla="*/ 4258580 w 4999285"/>
              <a:gd name="connsiteY8181" fmla="*/ 97408 h 1624990"/>
              <a:gd name="connsiteX8182" fmla="*/ 4250103 w 4999285"/>
              <a:gd name="connsiteY8182" fmla="*/ 99013 h 1624990"/>
              <a:gd name="connsiteX8183" fmla="*/ 4232756 w 4999285"/>
              <a:gd name="connsiteY8183" fmla="*/ 95685 h 1624990"/>
              <a:gd name="connsiteX8184" fmla="*/ 4254596 w 4999285"/>
              <a:gd name="connsiteY8184" fmla="*/ 95304 h 1624990"/>
              <a:gd name="connsiteX8185" fmla="*/ 4250905 w 4999285"/>
              <a:gd name="connsiteY8185" fmla="*/ 93354 h 1624990"/>
              <a:gd name="connsiteX8186" fmla="*/ 4239635 w 4999285"/>
              <a:gd name="connsiteY8186" fmla="*/ 90637 h 1624990"/>
              <a:gd name="connsiteX8187" fmla="*/ 4263229 w 4999285"/>
              <a:gd name="connsiteY8187" fmla="*/ 91075 h 1624990"/>
              <a:gd name="connsiteX8188" fmla="*/ 4283447 w 4999285"/>
              <a:gd name="connsiteY8188" fmla="*/ 91429 h 1624990"/>
              <a:gd name="connsiteX8189" fmla="*/ 4299431 w 4999285"/>
              <a:gd name="connsiteY8189" fmla="*/ 82985 h 1624990"/>
              <a:gd name="connsiteX8190" fmla="*/ 4305069 w 4999285"/>
              <a:gd name="connsiteY8190" fmla="*/ 72039 h 1624990"/>
              <a:gd name="connsiteX8191" fmla="*/ 4307484 w 4999285"/>
              <a:gd name="connsiteY8191" fmla="*/ 64536 h 1624990"/>
              <a:gd name="connsiteX8192" fmla="*/ 4300027 w 4999285"/>
              <a:gd name="connsiteY8192" fmla="*/ 64218 h 1624990"/>
              <a:gd name="connsiteX8193" fmla="*/ 4289906 w 4999285"/>
              <a:gd name="connsiteY8193" fmla="*/ 67110 h 1624990"/>
              <a:gd name="connsiteX8194" fmla="*/ 4277460 w 4999285"/>
              <a:gd name="connsiteY8194" fmla="*/ 74778 h 1624990"/>
              <a:gd name="connsiteX8195" fmla="*/ 4270172 w 4999285"/>
              <a:gd name="connsiteY8195" fmla="*/ 77609 h 1624990"/>
              <a:gd name="connsiteX8196" fmla="*/ 4270474 w 4999285"/>
              <a:gd name="connsiteY8196" fmla="*/ 79420 h 1624990"/>
              <a:gd name="connsiteX8197" fmla="*/ 4248249 w 4999285"/>
              <a:gd name="connsiteY8197" fmla="*/ 76245 h 1624990"/>
              <a:gd name="connsiteX8198" fmla="*/ 4242873 w 4999285"/>
              <a:gd name="connsiteY8198" fmla="*/ 74094 h 1624990"/>
              <a:gd name="connsiteX8199" fmla="*/ 4244922 w 4999285"/>
              <a:gd name="connsiteY8199" fmla="*/ 73689 h 1624990"/>
              <a:gd name="connsiteX8200" fmla="*/ 4244341 w 4999285"/>
              <a:gd name="connsiteY8200" fmla="*/ 73440 h 1624990"/>
              <a:gd name="connsiteX8201" fmla="*/ 4241813 w 4999285"/>
              <a:gd name="connsiteY8201" fmla="*/ 73670 h 1624990"/>
              <a:gd name="connsiteX8202" fmla="*/ 4242873 w 4999285"/>
              <a:gd name="connsiteY8202" fmla="*/ 74094 h 1624990"/>
              <a:gd name="connsiteX8203" fmla="*/ 4239234 w 4999285"/>
              <a:gd name="connsiteY8203" fmla="*/ 74813 h 1624990"/>
              <a:gd name="connsiteX8204" fmla="*/ 4213733 w 4999285"/>
              <a:gd name="connsiteY8204" fmla="*/ 76222 h 1624990"/>
              <a:gd name="connsiteX8205" fmla="*/ 4213191 w 4999285"/>
              <a:gd name="connsiteY8205" fmla="*/ 76272 h 1624990"/>
              <a:gd name="connsiteX8206" fmla="*/ 4197449 w 4999285"/>
              <a:gd name="connsiteY8206" fmla="*/ 79420 h 1624990"/>
              <a:gd name="connsiteX8207" fmla="*/ 4191189 w 4999285"/>
              <a:gd name="connsiteY8207" fmla="*/ 78898 h 1624990"/>
              <a:gd name="connsiteX8208" fmla="*/ 4150807 w 4999285"/>
              <a:gd name="connsiteY8208" fmla="*/ 84787 h 1624990"/>
              <a:gd name="connsiteX8209" fmla="*/ 4149824 w 4999285"/>
              <a:gd name="connsiteY8209" fmla="*/ 85770 h 1624990"/>
              <a:gd name="connsiteX8210" fmla="*/ 4145439 w 4999285"/>
              <a:gd name="connsiteY8210" fmla="*/ 85570 h 1624990"/>
              <a:gd name="connsiteX8211" fmla="*/ 4088294 w 4999285"/>
              <a:gd name="connsiteY8211" fmla="*/ 93904 h 1624990"/>
              <a:gd name="connsiteX8212" fmla="*/ 4104963 w 4999285"/>
              <a:gd name="connsiteY8212" fmla="*/ 89141 h 1624990"/>
              <a:gd name="connsiteX8213" fmla="*/ 4124241 w 4999285"/>
              <a:gd name="connsiteY8213" fmla="*/ 84605 h 1624990"/>
              <a:gd name="connsiteX8214" fmla="*/ 4102090 w 4999285"/>
              <a:gd name="connsiteY8214" fmla="*/ 83596 h 1624990"/>
              <a:gd name="connsiteX8215" fmla="*/ 4054574 w 4999285"/>
              <a:gd name="connsiteY8215" fmla="*/ 79420 h 1624990"/>
              <a:gd name="connsiteX8216" fmla="*/ 4029060 w 4999285"/>
              <a:gd name="connsiteY8216" fmla="*/ 72062 h 1624990"/>
              <a:gd name="connsiteX8217" fmla="*/ 4019696 w 4999285"/>
              <a:gd name="connsiteY8217" fmla="*/ 68908 h 1624990"/>
              <a:gd name="connsiteX8218" fmla="*/ 4108549 w 4999285"/>
              <a:gd name="connsiteY8218" fmla="*/ 69895 h 1624990"/>
              <a:gd name="connsiteX8219" fmla="*/ 4121249 w 4999285"/>
              <a:gd name="connsiteY8219" fmla="*/ 73070 h 1624990"/>
              <a:gd name="connsiteX8220" fmla="*/ 4155037 w 4999285"/>
              <a:gd name="connsiteY8220" fmla="*/ 75886 h 1624990"/>
              <a:gd name="connsiteX8221" fmla="*/ 4165978 w 4999285"/>
              <a:gd name="connsiteY8221" fmla="*/ 71631 h 1624990"/>
              <a:gd name="connsiteX8222" fmla="*/ 4188144 w 4999285"/>
              <a:gd name="connsiteY8222" fmla="*/ 62395 h 1624990"/>
              <a:gd name="connsiteX8223" fmla="*/ 4187773 w 4999285"/>
              <a:gd name="connsiteY8223" fmla="*/ 61137 h 1624990"/>
              <a:gd name="connsiteX8224" fmla="*/ 4185131 w 4999285"/>
              <a:gd name="connsiteY8224" fmla="*/ 60760 h 1624990"/>
              <a:gd name="connsiteX8225" fmla="*/ 4187656 w 4999285"/>
              <a:gd name="connsiteY8225" fmla="*/ 60741 h 1624990"/>
              <a:gd name="connsiteX8226" fmla="*/ 4187265 w 4999285"/>
              <a:gd name="connsiteY8226" fmla="*/ 59411 h 1624990"/>
              <a:gd name="connsiteX8227" fmla="*/ 4184864 w 4999285"/>
              <a:gd name="connsiteY8227" fmla="*/ 59309 h 1624990"/>
              <a:gd name="connsiteX8228" fmla="*/ 4182995 w 4999285"/>
              <a:gd name="connsiteY8228" fmla="*/ 59127 h 1624990"/>
              <a:gd name="connsiteX8229" fmla="*/ 4145444 w 4999285"/>
              <a:gd name="connsiteY8229" fmla="*/ 67710 h 1624990"/>
              <a:gd name="connsiteX8230" fmla="*/ 4151680 w 4999285"/>
              <a:gd name="connsiteY8230" fmla="*/ 62608 h 1624990"/>
              <a:gd name="connsiteX8231" fmla="*/ 4166546 w 4999285"/>
              <a:gd name="connsiteY8231" fmla="*/ 59177 h 1624990"/>
              <a:gd name="connsiteX8232" fmla="*/ 4162562 w 4999285"/>
              <a:gd name="connsiteY8232" fmla="*/ 57137 h 1624990"/>
              <a:gd name="connsiteX8233" fmla="*/ 4158813 w 4999285"/>
              <a:gd name="connsiteY8233" fmla="*/ 56772 h 1624990"/>
              <a:gd name="connsiteX8234" fmla="*/ 4151680 w 4999285"/>
              <a:gd name="connsiteY8234" fmla="*/ 62608 h 1624990"/>
              <a:gd name="connsiteX8235" fmla="*/ 4150206 w 4999285"/>
              <a:gd name="connsiteY8235" fmla="*/ 62948 h 1624990"/>
              <a:gd name="connsiteX8236" fmla="*/ 4149416 w 4999285"/>
              <a:gd name="connsiteY8236" fmla="*/ 58002 h 1624990"/>
              <a:gd name="connsiteX8237" fmla="*/ 4153182 w 4999285"/>
              <a:gd name="connsiteY8237" fmla="*/ 56829 h 1624990"/>
              <a:gd name="connsiteX8238" fmla="*/ 4154007 w 4999285"/>
              <a:gd name="connsiteY8238" fmla="*/ 56304 h 1624990"/>
              <a:gd name="connsiteX8239" fmla="*/ 4149068 w 4999285"/>
              <a:gd name="connsiteY8239" fmla="*/ 55823 h 1624990"/>
              <a:gd name="connsiteX8240" fmla="*/ 4149416 w 4999285"/>
              <a:gd name="connsiteY8240" fmla="*/ 58002 h 1624990"/>
              <a:gd name="connsiteX8241" fmla="*/ 4133538 w 4999285"/>
              <a:gd name="connsiteY8241" fmla="*/ 62948 h 1624990"/>
              <a:gd name="connsiteX8242" fmla="*/ 4135467 w 4999285"/>
              <a:gd name="connsiteY8242" fmla="*/ 57696 h 1624990"/>
              <a:gd name="connsiteX8243" fmla="*/ 4099687 w 4999285"/>
              <a:gd name="connsiteY8243" fmla="*/ 59934 h 1624990"/>
              <a:gd name="connsiteX8244" fmla="*/ 4074857 w 4999285"/>
              <a:gd name="connsiteY8244" fmla="*/ 55044 h 1624990"/>
              <a:gd name="connsiteX8245" fmla="*/ 4069854 w 4999285"/>
              <a:gd name="connsiteY8245" fmla="*/ 51005 h 1624990"/>
              <a:gd name="connsiteX8246" fmla="*/ 4027962 w 4999285"/>
              <a:gd name="connsiteY8246" fmla="*/ 49983 h 1624990"/>
              <a:gd name="connsiteX8247" fmla="*/ 4025999 w 4999285"/>
              <a:gd name="connsiteY8247" fmla="*/ 54020 h 1624990"/>
              <a:gd name="connsiteX8248" fmla="*/ 4002288 w 4999285"/>
              <a:gd name="connsiteY8248" fmla="*/ 52110 h 1624990"/>
              <a:gd name="connsiteX8249" fmla="*/ 3984756 w 4999285"/>
              <a:gd name="connsiteY8249" fmla="*/ 48855 h 1624990"/>
              <a:gd name="connsiteX8250" fmla="*/ 3949593 w 4999285"/>
              <a:gd name="connsiteY8250" fmla="*/ 52335 h 1624990"/>
              <a:gd name="connsiteX8251" fmla="*/ 4003774 w 4999285"/>
              <a:gd name="connsiteY8251" fmla="*/ 63545 h 1624990"/>
              <a:gd name="connsiteX8252" fmla="*/ 4019696 w 4999285"/>
              <a:gd name="connsiteY8252" fmla="*/ 68908 h 1624990"/>
              <a:gd name="connsiteX8253" fmla="*/ 3841143 w 4999285"/>
              <a:gd name="connsiteY8253" fmla="*/ 66924 h 1624990"/>
              <a:gd name="connsiteX8254" fmla="*/ 3840100 w 4999285"/>
              <a:gd name="connsiteY8254" fmla="*/ 67293 h 1624990"/>
              <a:gd name="connsiteX8255" fmla="*/ 3838674 w 4999285"/>
              <a:gd name="connsiteY8255" fmla="*/ 76245 h 1624990"/>
              <a:gd name="connsiteX8256" fmla="*/ 3832258 w 4999285"/>
              <a:gd name="connsiteY8256" fmla="*/ 73628 h 1624990"/>
              <a:gd name="connsiteX8257" fmla="*/ 3826007 w 4999285"/>
              <a:gd name="connsiteY8257" fmla="*/ 66756 h 1624990"/>
              <a:gd name="connsiteX8258" fmla="*/ 3840160 w 4999285"/>
              <a:gd name="connsiteY8258" fmla="*/ 66913 h 1624990"/>
              <a:gd name="connsiteX8259" fmla="*/ 3840150 w 4999285"/>
              <a:gd name="connsiteY8259" fmla="*/ 66976 h 1624990"/>
              <a:gd name="connsiteX8260" fmla="*/ 3840242 w 4999285"/>
              <a:gd name="connsiteY8260" fmla="*/ 66914 h 1624990"/>
              <a:gd name="connsiteX8261" fmla="*/ 3840160 w 4999285"/>
              <a:gd name="connsiteY8261" fmla="*/ 66913 h 1624990"/>
              <a:gd name="connsiteX8262" fmla="*/ 3840206 w 4999285"/>
              <a:gd name="connsiteY8262" fmla="*/ 66623 h 1624990"/>
              <a:gd name="connsiteX8263" fmla="*/ 3840820 w 4999285"/>
              <a:gd name="connsiteY8263" fmla="*/ 63101 h 1624990"/>
              <a:gd name="connsiteX8264" fmla="*/ 3828227 w 4999285"/>
              <a:gd name="connsiteY8264" fmla="*/ 64348 h 1624990"/>
              <a:gd name="connsiteX8265" fmla="*/ 3841532 w 4999285"/>
              <a:gd name="connsiteY8265" fmla="*/ 59015 h 1624990"/>
              <a:gd name="connsiteX8266" fmla="*/ 3841849 w 4999285"/>
              <a:gd name="connsiteY8266" fmla="*/ 57195 h 1624990"/>
              <a:gd name="connsiteX8267" fmla="*/ 3849759 w 4999285"/>
              <a:gd name="connsiteY8267" fmla="*/ 55717 h 1624990"/>
              <a:gd name="connsiteX8268" fmla="*/ 3853770 w 4999285"/>
              <a:gd name="connsiteY8268" fmla="*/ 54109 h 1624990"/>
              <a:gd name="connsiteX8269" fmla="*/ 3869491 w 4999285"/>
              <a:gd name="connsiteY8269" fmla="*/ 46298 h 1624990"/>
              <a:gd name="connsiteX8270" fmla="*/ 3852687 w 4999285"/>
              <a:gd name="connsiteY8270" fmla="*/ 41607 h 1624990"/>
              <a:gd name="connsiteX8271" fmla="*/ 3852762 w 4999285"/>
              <a:gd name="connsiteY8271" fmla="*/ 41405 h 1624990"/>
              <a:gd name="connsiteX8272" fmla="*/ 3872286 w 4999285"/>
              <a:gd name="connsiteY8272" fmla="*/ 44910 h 1624990"/>
              <a:gd name="connsiteX8273" fmla="*/ 3887887 w 4999285"/>
              <a:gd name="connsiteY8273" fmla="*/ 37158 h 1624990"/>
              <a:gd name="connsiteX8274" fmla="*/ 3909318 w 4999285"/>
              <a:gd name="connsiteY8274" fmla="*/ 34776 h 1624990"/>
              <a:gd name="connsiteX8275" fmla="*/ 3883209 w 4999285"/>
              <a:gd name="connsiteY8275" fmla="*/ 46870 h 1624990"/>
              <a:gd name="connsiteX8276" fmla="*/ 3897704 w 4999285"/>
              <a:gd name="connsiteY8276" fmla="*/ 49473 h 1624990"/>
              <a:gd name="connsiteX8277" fmla="*/ 3915140 w 4999285"/>
              <a:gd name="connsiteY8277" fmla="*/ 45207 h 1624990"/>
              <a:gd name="connsiteX8278" fmla="*/ 3911699 w 4999285"/>
              <a:gd name="connsiteY8278" fmla="*/ 44495 h 1624990"/>
              <a:gd name="connsiteX8279" fmla="*/ 3959324 w 4999285"/>
              <a:gd name="connsiteY8279" fmla="*/ 38145 h 1624990"/>
              <a:gd name="connsiteX8280" fmla="*/ 4019649 w 4999285"/>
              <a:gd name="connsiteY8280" fmla="*/ 41320 h 1624990"/>
              <a:gd name="connsiteX8281" fmla="*/ 4029142 w 4999285"/>
              <a:gd name="connsiteY8281" fmla="*/ 41557 h 1624990"/>
              <a:gd name="connsiteX8282" fmla="*/ 4029115 w 4999285"/>
              <a:gd name="connsiteY8282" fmla="*/ 44464 h 1624990"/>
              <a:gd name="connsiteX8283" fmla="*/ 4030762 w 4999285"/>
              <a:gd name="connsiteY8283" fmla="*/ 44301 h 1624990"/>
              <a:gd name="connsiteX8284" fmla="*/ 4065773 w 4999285"/>
              <a:gd name="connsiteY8284" fmla="*/ 47711 h 1624990"/>
              <a:gd name="connsiteX8285" fmla="*/ 4059077 w 4999285"/>
              <a:gd name="connsiteY8285" fmla="*/ 42306 h 1624990"/>
              <a:gd name="connsiteX8286" fmla="*/ 4080740 w 4999285"/>
              <a:gd name="connsiteY8286" fmla="*/ 42847 h 1624990"/>
              <a:gd name="connsiteX8287" fmla="*/ 4079884 w 4999285"/>
              <a:gd name="connsiteY8287" fmla="*/ 41846 h 1624990"/>
              <a:gd name="connsiteX8288" fmla="*/ 4096679 w 4999285"/>
              <a:gd name="connsiteY8288" fmla="*/ 43246 h 1624990"/>
              <a:gd name="connsiteX8289" fmla="*/ 4127996 w 4999285"/>
              <a:gd name="connsiteY8289" fmla="*/ 44029 h 1624990"/>
              <a:gd name="connsiteX8290" fmla="*/ 4128621 w 4999285"/>
              <a:gd name="connsiteY8290" fmla="*/ 44503 h 1624990"/>
              <a:gd name="connsiteX8291" fmla="*/ 4133718 w 4999285"/>
              <a:gd name="connsiteY8291" fmla="*/ 44556 h 1624990"/>
              <a:gd name="connsiteX8292" fmla="*/ 4132528 w 4999285"/>
              <a:gd name="connsiteY8292" fmla="*/ 44142 h 1624990"/>
              <a:gd name="connsiteX8293" fmla="*/ 4146649 w 4999285"/>
              <a:gd name="connsiteY8293" fmla="*/ 44495 h 1624990"/>
              <a:gd name="connsiteX8294" fmla="*/ 4162398 w 4999285"/>
              <a:gd name="connsiteY8294" fmla="*/ 41727 h 1624990"/>
              <a:gd name="connsiteX8295" fmla="*/ 4156857 w 4999285"/>
              <a:gd name="connsiteY8295" fmla="*/ 41021 h 1624990"/>
              <a:gd name="connsiteX8296" fmla="*/ 4162973 w 4999285"/>
              <a:gd name="connsiteY8296" fmla="*/ 41626 h 1624990"/>
              <a:gd name="connsiteX8297" fmla="*/ 4164500 w 4999285"/>
              <a:gd name="connsiteY8297" fmla="*/ 41358 h 1624990"/>
              <a:gd name="connsiteX8298" fmla="*/ 4176263 w 4999285"/>
              <a:gd name="connsiteY8298" fmla="*/ 42793 h 1624990"/>
              <a:gd name="connsiteX8299" fmla="*/ 4176355 w 4999285"/>
              <a:gd name="connsiteY8299" fmla="*/ 42932 h 1624990"/>
              <a:gd name="connsiteX8300" fmla="*/ 4178781 w 4999285"/>
              <a:gd name="connsiteY8300" fmla="*/ 41516 h 1624990"/>
              <a:gd name="connsiteX8301" fmla="*/ 4176992 w 4999285"/>
              <a:gd name="connsiteY8301" fmla="*/ 42713 h 1624990"/>
              <a:gd name="connsiteX8302" fmla="*/ 4176602 w 4999285"/>
              <a:gd name="connsiteY8302" fmla="*/ 42973 h 1624990"/>
              <a:gd name="connsiteX8303" fmla="*/ 4214118 w 4999285"/>
              <a:gd name="connsiteY8303" fmla="*/ 46683 h 1624990"/>
              <a:gd name="connsiteX8304" fmla="*/ 4180781 w 4999285"/>
              <a:gd name="connsiteY8304" fmla="*/ 53826 h 1624990"/>
              <a:gd name="connsiteX8305" fmla="*/ 4207391 w 4999285"/>
              <a:gd name="connsiteY8305" fmla="*/ 53551 h 1624990"/>
              <a:gd name="connsiteX8306" fmla="*/ 4213709 w 4999285"/>
              <a:gd name="connsiteY8306" fmla="*/ 52107 h 1624990"/>
              <a:gd name="connsiteX8307" fmla="*/ 4209431 w 4999285"/>
              <a:gd name="connsiteY8307" fmla="*/ 53530 h 1624990"/>
              <a:gd name="connsiteX8308" fmla="*/ 4223738 w 4999285"/>
              <a:gd name="connsiteY8308" fmla="*/ 53382 h 1624990"/>
              <a:gd name="connsiteX8309" fmla="*/ 4225791 w 4999285"/>
              <a:gd name="connsiteY8309" fmla="*/ 53147 h 1624990"/>
              <a:gd name="connsiteX8310" fmla="*/ 4220056 w 4999285"/>
              <a:gd name="connsiteY8310" fmla="*/ 51235 h 1624990"/>
              <a:gd name="connsiteX8311" fmla="*/ 4220265 w 4999285"/>
              <a:gd name="connsiteY8311" fmla="*/ 50608 h 1624990"/>
              <a:gd name="connsiteX8312" fmla="*/ 4213709 w 4999285"/>
              <a:gd name="connsiteY8312" fmla="*/ 52107 h 1624990"/>
              <a:gd name="connsiteX8313" fmla="*/ 4215606 w 4999285"/>
              <a:gd name="connsiteY8313" fmla="*/ 51476 h 1624990"/>
              <a:gd name="connsiteX8314" fmla="*/ 4220311 w 4999285"/>
              <a:gd name="connsiteY8314" fmla="*/ 50471 h 1624990"/>
              <a:gd name="connsiteX8315" fmla="*/ 4222322 w 4999285"/>
              <a:gd name="connsiteY8315" fmla="*/ 44438 h 1624990"/>
              <a:gd name="connsiteX8316" fmla="*/ 4242625 w 4999285"/>
              <a:gd name="connsiteY8316" fmla="*/ 43386 h 1624990"/>
              <a:gd name="connsiteX8317" fmla="*/ 4246400 w 4999285"/>
              <a:gd name="connsiteY8317" fmla="*/ 42737 h 1624990"/>
              <a:gd name="connsiteX8318" fmla="*/ 4255063 w 4999285"/>
              <a:gd name="connsiteY8318" fmla="*/ 43389 h 1624990"/>
              <a:gd name="connsiteX8319" fmla="*/ 4256764 w 4999285"/>
              <a:gd name="connsiteY8319" fmla="*/ 40956 h 1624990"/>
              <a:gd name="connsiteX8320" fmla="*/ 4246400 w 4999285"/>
              <a:gd name="connsiteY8320" fmla="*/ 42737 h 1624990"/>
              <a:gd name="connsiteX8321" fmla="*/ 4232756 w 4999285"/>
              <a:gd name="connsiteY8321" fmla="*/ 41710 h 1624990"/>
              <a:gd name="connsiteX8322" fmla="*/ 4222671 w 4999285"/>
              <a:gd name="connsiteY8322" fmla="*/ 43391 h 1624990"/>
              <a:gd name="connsiteX8323" fmla="*/ 4223231 w 4999285"/>
              <a:gd name="connsiteY8323" fmla="*/ 41710 h 1624990"/>
              <a:gd name="connsiteX8324" fmla="*/ 4258657 w 4999285"/>
              <a:gd name="connsiteY8324" fmla="*/ 37839 h 1624990"/>
              <a:gd name="connsiteX8325" fmla="*/ 4258960 w 4999285"/>
              <a:gd name="connsiteY8325" fmla="*/ 37814 h 1624990"/>
              <a:gd name="connsiteX8326" fmla="*/ 4260949 w 4999285"/>
              <a:gd name="connsiteY8326" fmla="*/ 34970 h 1624990"/>
              <a:gd name="connsiteX8327" fmla="*/ 4283175 w 4999285"/>
              <a:gd name="connsiteY8327" fmla="*/ 41375 h 1624990"/>
              <a:gd name="connsiteX8328" fmla="*/ 4286291 w 4999285"/>
              <a:gd name="connsiteY8328" fmla="*/ 45747 h 1624990"/>
              <a:gd name="connsiteX8329" fmla="*/ 4293883 w 4999285"/>
              <a:gd name="connsiteY8329" fmla="*/ 46605 h 1624990"/>
              <a:gd name="connsiteX8330" fmla="*/ 4299049 w 4999285"/>
              <a:gd name="connsiteY8330" fmla="*/ 44495 h 1624990"/>
              <a:gd name="connsiteX8331" fmla="*/ 4297825 w 4999285"/>
              <a:gd name="connsiteY8331" fmla="*/ 47051 h 1624990"/>
              <a:gd name="connsiteX8332" fmla="*/ 4312155 w 4999285"/>
              <a:gd name="connsiteY8332" fmla="*/ 48671 h 1624990"/>
              <a:gd name="connsiteX8333" fmla="*/ 4311457 w 4999285"/>
              <a:gd name="connsiteY8333" fmla="*/ 51247 h 1624990"/>
              <a:gd name="connsiteX8334" fmla="*/ 4322329 w 4999285"/>
              <a:gd name="connsiteY8334" fmla="*/ 49821 h 1624990"/>
              <a:gd name="connsiteX8335" fmla="*/ 4312155 w 4999285"/>
              <a:gd name="connsiteY8335" fmla="*/ 48671 h 1624990"/>
              <a:gd name="connsiteX8336" fmla="*/ 4312699 w 4999285"/>
              <a:gd name="connsiteY8336" fmla="*/ 46662 h 1624990"/>
              <a:gd name="connsiteX8337" fmla="*/ 4299049 w 4999285"/>
              <a:gd name="connsiteY8337" fmla="*/ 44495 h 1624990"/>
              <a:gd name="connsiteX8338" fmla="*/ 4313301 w 4999285"/>
              <a:gd name="connsiteY8338" fmla="*/ 44441 h 1624990"/>
              <a:gd name="connsiteX8339" fmla="*/ 4313368 w 4999285"/>
              <a:gd name="connsiteY8339" fmla="*/ 44193 h 1624990"/>
              <a:gd name="connsiteX8340" fmla="*/ 4315306 w 4999285"/>
              <a:gd name="connsiteY8340" fmla="*/ 38535 h 1624990"/>
              <a:gd name="connsiteX8341" fmla="*/ 4345619 w 4999285"/>
              <a:gd name="connsiteY8341" fmla="*/ 45654 h 1624990"/>
              <a:gd name="connsiteX8342" fmla="*/ 4354457 w 4999285"/>
              <a:gd name="connsiteY8342" fmla="*/ 49168 h 1624990"/>
              <a:gd name="connsiteX8343" fmla="*/ 4362471 w 4999285"/>
              <a:gd name="connsiteY8343" fmla="*/ 47847 h 1624990"/>
              <a:gd name="connsiteX8344" fmla="*/ 4362584 w 4999285"/>
              <a:gd name="connsiteY8344" fmla="*/ 46095 h 1624990"/>
              <a:gd name="connsiteX8345" fmla="*/ 4350231 w 4999285"/>
              <a:gd name="connsiteY8345" fmla="*/ 43898 h 1624990"/>
              <a:gd name="connsiteX8346" fmla="*/ 4378806 w 4999285"/>
              <a:gd name="connsiteY8346" fmla="*/ 20085 h 1624990"/>
              <a:gd name="connsiteX8347" fmla="*/ 2192181 w 4999285"/>
              <a:gd name="connsiteY8347" fmla="*/ 17456 h 1624990"/>
              <a:gd name="connsiteX8348" fmla="*/ 2204738 w 4999285"/>
              <a:gd name="connsiteY8348" fmla="*/ 21149 h 1624990"/>
              <a:gd name="connsiteX8349" fmla="*/ 2180925 w 4999285"/>
              <a:gd name="connsiteY8349" fmla="*/ 30194 h 1624990"/>
              <a:gd name="connsiteX8350" fmla="*/ 2177530 w 4999285"/>
              <a:gd name="connsiteY8350" fmla="*/ 30826 h 1624990"/>
              <a:gd name="connsiteX8351" fmla="*/ 2168624 w 4999285"/>
              <a:gd name="connsiteY8351" fmla="*/ 21920 h 1624990"/>
              <a:gd name="connsiteX8352" fmla="*/ 3486987 w 4999285"/>
              <a:gd name="connsiteY8352" fmla="*/ 16293 h 1624990"/>
              <a:gd name="connsiteX8353" fmla="*/ 3486249 w 4999285"/>
              <a:gd name="connsiteY8353" fmla="*/ 19095 h 1624990"/>
              <a:gd name="connsiteX8354" fmla="*/ 3472909 w 4999285"/>
              <a:gd name="connsiteY8354" fmla="*/ 24163 h 1624990"/>
              <a:gd name="connsiteX8355" fmla="*/ 3460005 w 4999285"/>
              <a:gd name="connsiteY8355" fmla="*/ 20792 h 1624990"/>
              <a:gd name="connsiteX8356" fmla="*/ 3472793 w 4999285"/>
              <a:gd name="connsiteY8356" fmla="*/ 18368 h 1624990"/>
              <a:gd name="connsiteX8357" fmla="*/ 3486987 w 4999285"/>
              <a:gd name="connsiteY8357" fmla="*/ 16293 h 1624990"/>
              <a:gd name="connsiteX8358" fmla="*/ 3440028 w 4999285"/>
              <a:gd name="connsiteY8358" fmla="*/ 15097 h 1624990"/>
              <a:gd name="connsiteX8359" fmla="*/ 3456896 w 4999285"/>
              <a:gd name="connsiteY8359" fmla="*/ 19979 h 1624990"/>
              <a:gd name="connsiteX8360" fmla="*/ 3460005 w 4999285"/>
              <a:gd name="connsiteY8360" fmla="*/ 20792 h 1624990"/>
              <a:gd name="connsiteX8361" fmla="*/ 3459006 w 4999285"/>
              <a:gd name="connsiteY8361" fmla="*/ 20981 h 1624990"/>
              <a:gd name="connsiteX8362" fmla="*/ 3441799 w 4999285"/>
              <a:gd name="connsiteY8362" fmla="*/ 15920 h 1624990"/>
              <a:gd name="connsiteX8363" fmla="*/ 3440028 w 4999285"/>
              <a:gd name="connsiteY8363" fmla="*/ 15097 h 1624990"/>
              <a:gd name="connsiteX8364" fmla="*/ 925356 w 4999285"/>
              <a:gd name="connsiteY8364" fmla="*/ 13931 h 1624990"/>
              <a:gd name="connsiteX8365" fmla="*/ 937913 w 4999285"/>
              <a:gd name="connsiteY8365" fmla="*/ 17624 h 1624990"/>
              <a:gd name="connsiteX8366" fmla="*/ 914100 w 4999285"/>
              <a:gd name="connsiteY8366" fmla="*/ 26669 h 1624990"/>
              <a:gd name="connsiteX8367" fmla="*/ 910705 w 4999285"/>
              <a:gd name="connsiteY8367" fmla="*/ 27301 h 1624990"/>
              <a:gd name="connsiteX8368" fmla="*/ 901799 w 4999285"/>
              <a:gd name="connsiteY8368" fmla="*/ 18395 h 1624990"/>
              <a:gd name="connsiteX8369" fmla="*/ 2220162 w 4999285"/>
              <a:gd name="connsiteY8369" fmla="*/ 12768 h 1624990"/>
              <a:gd name="connsiteX8370" fmla="*/ 2219424 w 4999285"/>
              <a:gd name="connsiteY8370" fmla="*/ 15570 h 1624990"/>
              <a:gd name="connsiteX8371" fmla="*/ 2206084 w 4999285"/>
              <a:gd name="connsiteY8371" fmla="*/ 20638 h 1624990"/>
              <a:gd name="connsiteX8372" fmla="*/ 2193180 w 4999285"/>
              <a:gd name="connsiteY8372" fmla="*/ 17267 h 1624990"/>
              <a:gd name="connsiteX8373" fmla="*/ 2205968 w 4999285"/>
              <a:gd name="connsiteY8373" fmla="*/ 14843 h 1624990"/>
              <a:gd name="connsiteX8374" fmla="*/ 2220162 w 4999285"/>
              <a:gd name="connsiteY8374" fmla="*/ 12768 h 1624990"/>
              <a:gd name="connsiteX8375" fmla="*/ 2173203 w 4999285"/>
              <a:gd name="connsiteY8375" fmla="*/ 11572 h 1624990"/>
              <a:gd name="connsiteX8376" fmla="*/ 2190071 w 4999285"/>
              <a:gd name="connsiteY8376" fmla="*/ 16454 h 1624990"/>
              <a:gd name="connsiteX8377" fmla="*/ 2193180 w 4999285"/>
              <a:gd name="connsiteY8377" fmla="*/ 17267 h 1624990"/>
              <a:gd name="connsiteX8378" fmla="*/ 2192181 w 4999285"/>
              <a:gd name="connsiteY8378" fmla="*/ 17456 h 1624990"/>
              <a:gd name="connsiteX8379" fmla="*/ 2174974 w 4999285"/>
              <a:gd name="connsiteY8379" fmla="*/ 12395 h 1624990"/>
              <a:gd name="connsiteX8380" fmla="*/ 2173203 w 4999285"/>
              <a:gd name="connsiteY8380" fmla="*/ 11572 h 1624990"/>
              <a:gd name="connsiteX8381" fmla="*/ 4042668 w 4999285"/>
              <a:gd name="connsiteY8381" fmla="*/ 10964 h 1624990"/>
              <a:gd name="connsiteX8382" fmla="*/ 4049812 w 4999285"/>
              <a:gd name="connsiteY8382" fmla="*/ 13345 h 1624990"/>
              <a:gd name="connsiteX8383" fmla="*/ 4073139 w 4999285"/>
              <a:gd name="connsiteY8383" fmla="*/ 33960 h 1624990"/>
              <a:gd name="connsiteX8384" fmla="*/ 4074152 w 4999285"/>
              <a:gd name="connsiteY8384" fmla="*/ 35145 h 1624990"/>
              <a:gd name="connsiteX8385" fmla="*/ 4052916 w 4999285"/>
              <a:gd name="connsiteY8385" fmla="*/ 35834 h 1624990"/>
              <a:gd name="connsiteX8386" fmla="*/ 4053082 w 4999285"/>
              <a:gd name="connsiteY8386" fmla="*/ 36024 h 1624990"/>
              <a:gd name="connsiteX8387" fmla="*/ 4074209 w 4999285"/>
              <a:gd name="connsiteY8387" fmla="*/ 35212 h 1624990"/>
              <a:gd name="connsiteX8388" fmla="*/ 4079884 w 4999285"/>
              <a:gd name="connsiteY8388" fmla="*/ 41846 h 1624990"/>
              <a:gd name="connsiteX8389" fmla="*/ 4056462 w 4999285"/>
              <a:gd name="connsiteY8389" fmla="*/ 39895 h 1624990"/>
              <a:gd name="connsiteX8390" fmla="*/ 4057349 w 4999285"/>
              <a:gd name="connsiteY8390" fmla="*/ 40910 h 1624990"/>
              <a:gd name="connsiteX8391" fmla="*/ 4059077 w 4999285"/>
              <a:gd name="connsiteY8391" fmla="*/ 42306 h 1624990"/>
              <a:gd name="connsiteX8392" fmla="*/ 4029142 w 4999285"/>
              <a:gd name="connsiteY8392" fmla="*/ 41557 h 1624990"/>
              <a:gd name="connsiteX8393" fmla="*/ 4029171 w 4999285"/>
              <a:gd name="connsiteY8393" fmla="*/ 38539 h 1624990"/>
              <a:gd name="connsiteX8394" fmla="*/ 4023647 w 4999285"/>
              <a:gd name="connsiteY8394" fmla="*/ 37160 h 1624990"/>
              <a:gd name="connsiteX8395" fmla="*/ 4029320 w 4999285"/>
              <a:gd name="connsiteY8395" fmla="*/ 37633 h 1624990"/>
              <a:gd name="connsiteX8396" fmla="*/ 4029521 w 4999285"/>
              <a:gd name="connsiteY8396" fmla="*/ 36931 h 1624990"/>
              <a:gd name="connsiteX8397" fmla="*/ 4023635 w 4999285"/>
              <a:gd name="connsiteY8397" fmla="*/ 37157 h 1624990"/>
              <a:gd name="connsiteX8398" fmla="*/ 4022311 w 4999285"/>
              <a:gd name="connsiteY8398" fmla="*/ 36827 h 1624990"/>
              <a:gd name="connsiteX8399" fmla="*/ 4029619 w 4999285"/>
              <a:gd name="connsiteY8399" fmla="*/ 36590 h 1624990"/>
              <a:gd name="connsiteX8400" fmla="*/ 4035524 w 4999285"/>
              <a:gd name="connsiteY8400" fmla="*/ 15920 h 1624990"/>
              <a:gd name="connsiteX8401" fmla="*/ 4052711 w 4999285"/>
              <a:gd name="connsiteY8401" fmla="*/ 35600 h 1624990"/>
              <a:gd name="connsiteX8402" fmla="*/ 4056956 w 4999285"/>
              <a:gd name="connsiteY8402" fmla="*/ 32395 h 1624990"/>
              <a:gd name="connsiteX8403" fmla="*/ 4042668 w 4999285"/>
              <a:gd name="connsiteY8403" fmla="*/ 10964 h 1624990"/>
              <a:gd name="connsiteX8404" fmla="*/ 953337 w 4999285"/>
              <a:gd name="connsiteY8404" fmla="*/ 9243 h 1624990"/>
              <a:gd name="connsiteX8405" fmla="*/ 952599 w 4999285"/>
              <a:gd name="connsiteY8405" fmla="*/ 12045 h 1624990"/>
              <a:gd name="connsiteX8406" fmla="*/ 939259 w 4999285"/>
              <a:gd name="connsiteY8406" fmla="*/ 17113 h 1624990"/>
              <a:gd name="connsiteX8407" fmla="*/ 926355 w 4999285"/>
              <a:gd name="connsiteY8407" fmla="*/ 13742 h 1624990"/>
              <a:gd name="connsiteX8408" fmla="*/ 939143 w 4999285"/>
              <a:gd name="connsiteY8408" fmla="*/ 11318 h 1624990"/>
              <a:gd name="connsiteX8409" fmla="*/ 953337 w 4999285"/>
              <a:gd name="connsiteY8409" fmla="*/ 9243 h 1624990"/>
              <a:gd name="connsiteX8410" fmla="*/ 906378 w 4999285"/>
              <a:gd name="connsiteY8410" fmla="*/ 8047 h 1624990"/>
              <a:gd name="connsiteX8411" fmla="*/ 923246 w 4999285"/>
              <a:gd name="connsiteY8411" fmla="*/ 12929 h 1624990"/>
              <a:gd name="connsiteX8412" fmla="*/ 926355 w 4999285"/>
              <a:gd name="connsiteY8412" fmla="*/ 13742 h 1624990"/>
              <a:gd name="connsiteX8413" fmla="*/ 925356 w 4999285"/>
              <a:gd name="connsiteY8413" fmla="*/ 13931 h 1624990"/>
              <a:gd name="connsiteX8414" fmla="*/ 908149 w 4999285"/>
              <a:gd name="connsiteY8414" fmla="*/ 8870 h 1624990"/>
              <a:gd name="connsiteX8415" fmla="*/ 906378 w 4999285"/>
              <a:gd name="connsiteY8415" fmla="*/ 8047 h 1624990"/>
              <a:gd name="connsiteX8416" fmla="*/ 2775843 w 4999285"/>
              <a:gd name="connsiteY8416" fmla="*/ 7439 h 1624990"/>
              <a:gd name="connsiteX8417" fmla="*/ 2782987 w 4999285"/>
              <a:gd name="connsiteY8417" fmla="*/ 9820 h 1624990"/>
              <a:gd name="connsiteX8418" fmla="*/ 2806314 w 4999285"/>
              <a:gd name="connsiteY8418" fmla="*/ 30435 h 1624990"/>
              <a:gd name="connsiteX8419" fmla="*/ 2807327 w 4999285"/>
              <a:gd name="connsiteY8419" fmla="*/ 31620 h 1624990"/>
              <a:gd name="connsiteX8420" fmla="*/ 2786091 w 4999285"/>
              <a:gd name="connsiteY8420" fmla="*/ 32309 h 1624990"/>
              <a:gd name="connsiteX8421" fmla="*/ 2786257 w 4999285"/>
              <a:gd name="connsiteY8421" fmla="*/ 32499 h 1624990"/>
              <a:gd name="connsiteX8422" fmla="*/ 2807384 w 4999285"/>
              <a:gd name="connsiteY8422" fmla="*/ 31687 h 1624990"/>
              <a:gd name="connsiteX8423" fmla="*/ 2813059 w 4999285"/>
              <a:gd name="connsiteY8423" fmla="*/ 38321 h 1624990"/>
              <a:gd name="connsiteX8424" fmla="*/ 2789637 w 4999285"/>
              <a:gd name="connsiteY8424" fmla="*/ 36370 h 1624990"/>
              <a:gd name="connsiteX8425" fmla="*/ 2790524 w 4999285"/>
              <a:gd name="connsiteY8425" fmla="*/ 37385 h 1624990"/>
              <a:gd name="connsiteX8426" fmla="*/ 2792252 w 4999285"/>
              <a:gd name="connsiteY8426" fmla="*/ 38781 h 1624990"/>
              <a:gd name="connsiteX8427" fmla="*/ 2762317 w 4999285"/>
              <a:gd name="connsiteY8427" fmla="*/ 38032 h 1624990"/>
              <a:gd name="connsiteX8428" fmla="*/ 2762346 w 4999285"/>
              <a:gd name="connsiteY8428" fmla="*/ 35014 h 1624990"/>
              <a:gd name="connsiteX8429" fmla="*/ 2756822 w 4999285"/>
              <a:gd name="connsiteY8429" fmla="*/ 33635 h 1624990"/>
              <a:gd name="connsiteX8430" fmla="*/ 2762495 w 4999285"/>
              <a:gd name="connsiteY8430" fmla="*/ 34108 h 1624990"/>
              <a:gd name="connsiteX8431" fmla="*/ 2762696 w 4999285"/>
              <a:gd name="connsiteY8431" fmla="*/ 33406 h 1624990"/>
              <a:gd name="connsiteX8432" fmla="*/ 2756810 w 4999285"/>
              <a:gd name="connsiteY8432" fmla="*/ 33632 h 1624990"/>
              <a:gd name="connsiteX8433" fmla="*/ 2755486 w 4999285"/>
              <a:gd name="connsiteY8433" fmla="*/ 33302 h 1624990"/>
              <a:gd name="connsiteX8434" fmla="*/ 2762794 w 4999285"/>
              <a:gd name="connsiteY8434" fmla="*/ 33065 h 1624990"/>
              <a:gd name="connsiteX8435" fmla="*/ 2768699 w 4999285"/>
              <a:gd name="connsiteY8435" fmla="*/ 12395 h 1624990"/>
              <a:gd name="connsiteX8436" fmla="*/ 2785886 w 4999285"/>
              <a:gd name="connsiteY8436" fmla="*/ 32075 h 1624990"/>
              <a:gd name="connsiteX8437" fmla="*/ 2790131 w 4999285"/>
              <a:gd name="connsiteY8437" fmla="*/ 28870 h 1624990"/>
              <a:gd name="connsiteX8438" fmla="*/ 2775843 w 4999285"/>
              <a:gd name="connsiteY8438" fmla="*/ 7439 h 1624990"/>
              <a:gd name="connsiteX8439" fmla="*/ 3417855 w 4999285"/>
              <a:gd name="connsiteY8439" fmla="*/ 7343 h 1624990"/>
              <a:gd name="connsiteX8440" fmla="*/ 3433068 w 4999285"/>
              <a:gd name="connsiteY8440" fmla="*/ 13345 h 1624990"/>
              <a:gd name="connsiteX8441" fmla="*/ 3424916 w 4999285"/>
              <a:gd name="connsiteY8441" fmla="*/ 28812 h 1624990"/>
              <a:gd name="connsiteX8442" fmla="*/ 3413510 w 4999285"/>
              <a:gd name="connsiteY8442" fmla="*/ 34235 h 1624990"/>
              <a:gd name="connsiteX8443" fmla="*/ 3403705 w 4999285"/>
              <a:gd name="connsiteY8443" fmla="*/ 32298 h 1624990"/>
              <a:gd name="connsiteX8444" fmla="*/ 3394968 w 4999285"/>
              <a:gd name="connsiteY8444" fmla="*/ 32395 h 1624990"/>
              <a:gd name="connsiteX8445" fmla="*/ 3404493 w 4999285"/>
              <a:gd name="connsiteY8445" fmla="*/ 37158 h 1624990"/>
              <a:gd name="connsiteX8446" fmla="*/ 3406237 w 4999285"/>
              <a:gd name="connsiteY8446" fmla="*/ 37694 h 1624990"/>
              <a:gd name="connsiteX8447" fmla="*/ 3398792 w 4999285"/>
              <a:gd name="connsiteY8447" fmla="*/ 41234 h 1624990"/>
              <a:gd name="connsiteX8448" fmla="*/ 3401613 w 4999285"/>
              <a:gd name="connsiteY8448" fmla="*/ 41264 h 1624990"/>
              <a:gd name="connsiteX8449" fmla="*/ 3412436 w 4999285"/>
              <a:gd name="connsiteY8449" fmla="*/ 39599 h 1624990"/>
              <a:gd name="connsiteX8450" fmla="*/ 3413828 w 4999285"/>
              <a:gd name="connsiteY8450" fmla="*/ 40027 h 1624990"/>
              <a:gd name="connsiteX8451" fmla="*/ 3444355 w 4999285"/>
              <a:gd name="connsiteY8451" fmla="*/ 34351 h 1624990"/>
              <a:gd name="connsiteX8452" fmla="*/ 3451324 w 4999285"/>
              <a:gd name="connsiteY8452" fmla="*/ 41320 h 1624990"/>
              <a:gd name="connsiteX8453" fmla="*/ 3472349 w 4999285"/>
              <a:gd name="connsiteY8453" fmla="*/ 43656 h 1624990"/>
              <a:gd name="connsiteX8454" fmla="*/ 3475470 w 4999285"/>
              <a:gd name="connsiteY8454" fmla="*/ 41628 h 1624990"/>
              <a:gd name="connsiteX8455" fmla="*/ 3493205 w 4999285"/>
              <a:gd name="connsiteY8455" fmla="*/ 31039 h 1624990"/>
              <a:gd name="connsiteX8456" fmla="*/ 3471563 w 4999285"/>
              <a:gd name="connsiteY8456" fmla="*/ 24674 h 1624990"/>
              <a:gd name="connsiteX8457" fmla="*/ 3472909 w 4999285"/>
              <a:gd name="connsiteY8457" fmla="*/ 24163 h 1624990"/>
              <a:gd name="connsiteX8458" fmla="*/ 3495039 w 4999285"/>
              <a:gd name="connsiteY8458" fmla="*/ 29944 h 1624990"/>
              <a:gd name="connsiteX8459" fmla="*/ 3506887 w 4999285"/>
              <a:gd name="connsiteY8459" fmla="*/ 22870 h 1624990"/>
              <a:gd name="connsiteX8460" fmla="*/ 3510008 w 4999285"/>
              <a:gd name="connsiteY8460" fmla="*/ 29122 h 1624990"/>
              <a:gd name="connsiteX8461" fmla="*/ 3509807 w 4999285"/>
              <a:gd name="connsiteY8461" fmla="*/ 32604 h 1624990"/>
              <a:gd name="connsiteX8462" fmla="*/ 3520297 w 4999285"/>
              <a:gd name="connsiteY8462" fmla="*/ 33708 h 1624990"/>
              <a:gd name="connsiteX8463" fmla="*/ 3527623 w 4999285"/>
              <a:gd name="connsiteY8463" fmla="*/ 28253 h 1624990"/>
              <a:gd name="connsiteX8464" fmla="*/ 3547368 w 4999285"/>
              <a:gd name="connsiteY8464" fmla="*/ 20489 h 1624990"/>
              <a:gd name="connsiteX8465" fmla="*/ 3552149 w 4999285"/>
              <a:gd name="connsiteY8465" fmla="*/ 32181 h 1624990"/>
              <a:gd name="connsiteX8466" fmla="*/ 3552686 w 4999285"/>
              <a:gd name="connsiteY8466" fmla="*/ 37117 h 1624990"/>
              <a:gd name="connsiteX8467" fmla="*/ 3562449 w 4999285"/>
              <a:gd name="connsiteY8467" fmla="*/ 38145 h 1624990"/>
              <a:gd name="connsiteX8468" fmla="*/ 3573767 w 4999285"/>
              <a:gd name="connsiteY8468" fmla="*/ 37057 h 1624990"/>
              <a:gd name="connsiteX8469" fmla="*/ 3587849 w 4999285"/>
              <a:gd name="connsiteY8469" fmla="*/ 25251 h 1624990"/>
              <a:gd name="connsiteX8470" fmla="*/ 3588968 w 4999285"/>
              <a:gd name="connsiteY8470" fmla="*/ 34554 h 1624990"/>
              <a:gd name="connsiteX8471" fmla="*/ 3589349 w 4999285"/>
              <a:gd name="connsiteY8471" fmla="*/ 35323 h 1624990"/>
              <a:gd name="connsiteX8472" fmla="*/ 3591024 w 4999285"/>
              <a:gd name="connsiteY8472" fmla="*/ 28620 h 1624990"/>
              <a:gd name="connsiteX8473" fmla="*/ 3599909 w 4999285"/>
              <a:gd name="connsiteY8473" fmla="*/ 34543 h 1624990"/>
              <a:gd name="connsiteX8474" fmla="*/ 3589460 w 4999285"/>
              <a:gd name="connsiteY8474" fmla="*/ 35548 h 1624990"/>
              <a:gd name="connsiteX8475" fmla="*/ 3592612 w 4999285"/>
              <a:gd name="connsiteY8475" fmla="*/ 41920 h 1624990"/>
              <a:gd name="connsiteX8476" fmla="*/ 3607710 w 4999285"/>
              <a:gd name="connsiteY8476" fmla="*/ 45148 h 1624990"/>
              <a:gd name="connsiteX8477" fmla="*/ 3610118 w 4999285"/>
              <a:gd name="connsiteY8477" fmla="*/ 45381 h 1624990"/>
              <a:gd name="connsiteX8478" fmla="*/ 3610074 w 4999285"/>
              <a:gd name="connsiteY8478" fmla="*/ 41320 h 1624990"/>
              <a:gd name="connsiteX8479" fmla="*/ 3599909 w 4999285"/>
              <a:gd name="connsiteY8479" fmla="*/ 34543 h 1624990"/>
              <a:gd name="connsiteX8480" fmla="*/ 3626159 w 4999285"/>
              <a:gd name="connsiteY8480" fmla="*/ 32019 h 1624990"/>
              <a:gd name="connsiteX8481" fmla="*/ 3629529 w 4999285"/>
              <a:gd name="connsiteY8481" fmla="*/ 37177 h 1624990"/>
              <a:gd name="connsiteX8482" fmla="*/ 3630515 w 4999285"/>
              <a:gd name="connsiteY8482" fmla="*/ 45030 h 1624990"/>
              <a:gd name="connsiteX8483" fmla="*/ 3623898 w 4999285"/>
              <a:gd name="connsiteY8483" fmla="*/ 47012 h 1624990"/>
              <a:gd name="connsiteX8484" fmla="*/ 3629614 w 4999285"/>
              <a:gd name="connsiteY8484" fmla="*/ 52727 h 1624990"/>
              <a:gd name="connsiteX8485" fmla="*/ 3631265 w 4999285"/>
              <a:gd name="connsiteY8485" fmla="*/ 50995 h 1624990"/>
              <a:gd name="connsiteX8486" fmla="*/ 3630515 w 4999285"/>
              <a:gd name="connsiteY8486" fmla="*/ 45030 h 1624990"/>
              <a:gd name="connsiteX8487" fmla="*/ 3632299 w 4999285"/>
              <a:gd name="connsiteY8487" fmla="*/ 44495 h 1624990"/>
              <a:gd name="connsiteX8488" fmla="*/ 3643932 w 4999285"/>
              <a:gd name="connsiteY8488" fmla="*/ 49148 h 1624990"/>
              <a:gd name="connsiteX8489" fmla="*/ 3650750 w 4999285"/>
              <a:gd name="connsiteY8489" fmla="*/ 46736 h 1624990"/>
              <a:gd name="connsiteX8490" fmla="*/ 3671193 w 4999285"/>
              <a:gd name="connsiteY8490" fmla="*/ 41920 h 1624990"/>
              <a:gd name="connsiteX8491" fmla="*/ 3679711 w 4999285"/>
              <a:gd name="connsiteY8491" fmla="*/ 42528 h 1624990"/>
              <a:gd name="connsiteX8492" fmla="*/ 3673574 w 4999285"/>
              <a:gd name="connsiteY8492" fmla="*/ 38145 h 1624990"/>
              <a:gd name="connsiteX8493" fmla="*/ 3666025 w 4999285"/>
              <a:gd name="connsiteY8493" fmla="*/ 32099 h 1624990"/>
              <a:gd name="connsiteX8494" fmla="*/ 3658412 w 4999285"/>
              <a:gd name="connsiteY8494" fmla="*/ 28918 h 1624990"/>
              <a:gd name="connsiteX8495" fmla="*/ 3727549 w 4999285"/>
              <a:gd name="connsiteY8495" fmla="*/ 22270 h 1624990"/>
              <a:gd name="connsiteX8496" fmla="*/ 3737074 w 4999285"/>
              <a:gd name="connsiteY8496" fmla="*/ 15920 h 1624990"/>
              <a:gd name="connsiteX8497" fmla="*/ 3727549 w 4999285"/>
              <a:gd name="connsiteY8497" fmla="*/ 28620 h 1624990"/>
              <a:gd name="connsiteX8498" fmla="*/ 3715178 w 4999285"/>
              <a:gd name="connsiteY8498" fmla="*/ 39198 h 1624990"/>
              <a:gd name="connsiteX8499" fmla="*/ 3714803 w 4999285"/>
              <a:gd name="connsiteY8499" fmla="*/ 39415 h 1624990"/>
              <a:gd name="connsiteX8500" fmla="*/ 3745687 w 4999285"/>
              <a:gd name="connsiteY8500" fmla="*/ 44045 h 1624990"/>
              <a:gd name="connsiteX8501" fmla="*/ 3749774 w 4999285"/>
              <a:gd name="connsiteY8501" fmla="*/ 41320 h 1624990"/>
              <a:gd name="connsiteX8502" fmla="*/ 3753997 w 4999285"/>
              <a:gd name="connsiteY8502" fmla="*/ 45358 h 1624990"/>
              <a:gd name="connsiteX8503" fmla="*/ 3769879 w 4999285"/>
              <a:gd name="connsiteY8503" fmla="*/ 47899 h 1624990"/>
              <a:gd name="connsiteX8504" fmla="*/ 3775174 w 4999285"/>
              <a:gd name="connsiteY8504" fmla="*/ 44495 h 1624990"/>
              <a:gd name="connsiteX8505" fmla="*/ 3787874 w 4999285"/>
              <a:gd name="connsiteY8505" fmla="*/ 41320 h 1624990"/>
              <a:gd name="connsiteX8506" fmla="*/ 3806541 w 4999285"/>
              <a:gd name="connsiteY8506" fmla="*/ 53765 h 1624990"/>
              <a:gd name="connsiteX8507" fmla="*/ 3806924 w 4999285"/>
              <a:gd name="connsiteY8507" fmla="*/ 53826 h 1624990"/>
              <a:gd name="connsiteX8508" fmla="*/ 3814068 w 4999285"/>
              <a:gd name="connsiteY8508" fmla="*/ 51445 h 1624990"/>
              <a:gd name="connsiteX8509" fmla="*/ 3815361 w 4999285"/>
              <a:gd name="connsiteY8509" fmla="*/ 59645 h 1624990"/>
              <a:gd name="connsiteX8510" fmla="*/ 3823167 w 4999285"/>
              <a:gd name="connsiteY8510" fmla="*/ 64849 h 1624990"/>
              <a:gd name="connsiteX8511" fmla="*/ 3828227 w 4999285"/>
              <a:gd name="connsiteY8511" fmla="*/ 64348 h 1624990"/>
              <a:gd name="connsiteX8512" fmla="*/ 3824598 w 4999285"/>
              <a:gd name="connsiteY8512" fmla="*/ 65802 h 1624990"/>
              <a:gd name="connsiteX8513" fmla="*/ 3825974 w 4999285"/>
              <a:gd name="connsiteY8513" fmla="*/ 66720 h 1624990"/>
              <a:gd name="connsiteX8514" fmla="*/ 3826007 w 4999285"/>
              <a:gd name="connsiteY8514" fmla="*/ 66756 h 1624990"/>
              <a:gd name="connsiteX8515" fmla="*/ 3822799 w 4999285"/>
              <a:gd name="connsiteY8515" fmla="*/ 66720 h 1624990"/>
              <a:gd name="connsiteX8516" fmla="*/ 3822144 w 4999285"/>
              <a:gd name="connsiteY8516" fmla="*/ 66786 h 1624990"/>
              <a:gd name="connsiteX8517" fmla="*/ 3818831 w 4999285"/>
              <a:gd name="connsiteY8517" fmla="*/ 68114 h 1624990"/>
              <a:gd name="connsiteX8518" fmla="*/ 3818359 w 4999285"/>
              <a:gd name="connsiteY8518" fmla="*/ 67167 h 1624990"/>
              <a:gd name="connsiteX8519" fmla="*/ 3783678 w 4999285"/>
              <a:gd name="connsiteY8519" fmla="*/ 70659 h 1624990"/>
              <a:gd name="connsiteX8520" fmla="*/ 3777871 w 4999285"/>
              <a:gd name="connsiteY8520" fmla="*/ 69332 h 1624990"/>
              <a:gd name="connsiteX8521" fmla="*/ 3775913 w 4999285"/>
              <a:gd name="connsiteY8521" fmla="*/ 69526 h 1624990"/>
              <a:gd name="connsiteX8522" fmla="*/ 3782422 w 4999285"/>
              <a:gd name="connsiteY8522" fmla="*/ 70786 h 1624990"/>
              <a:gd name="connsiteX8523" fmla="*/ 3761664 w 4999285"/>
              <a:gd name="connsiteY8523" fmla="*/ 72876 h 1624990"/>
              <a:gd name="connsiteX8524" fmla="*/ 3742965 w 4999285"/>
              <a:gd name="connsiteY8524" fmla="*/ 72859 h 1624990"/>
              <a:gd name="connsiteX8525" fmla="*/ 3742447 w 4999285"/>
              <a:gd name="connsiteY8525" fmla="*/ 72838 h 1624990"/>
              <a:gd name="connsiteX8526" fmla="*/ 3688161 w 4999285"/>
              <a:gd name="connsiteY8526" fmla="*/ 78212 h 1624990"/>
              <a:gd name="connsiteX8527" fmla="*/ 3330674 w 4999285"/>
              <a:gd name="connsiteY8527" fmla="*/ 91926 h 1624990"/>
              <a:gd name="connsiteX8528" fmla="*/ 3280928 w 4999285"/>
              <a:gd name="connsiteY8528" fmla="*/ 86649 h 1624990"/>
              <a:gd name="connsiteX8529" fmla="*/ 3227024 w 4999285"/>
              <a:gd name="connsiteY8529" fmla="*/ 79125 h 1624990"/>
              <a:gd name="connsiteX8530" fmla="*/ 3127474 w 4999285"/>
              <a:gd name="connsiteY8530" fmla="*/ 82595 h 1624990"/>
              <a:gd name="connsiteX8531" fmla="*/ 3070712 w 4999285"/>
              <a:gd name="connsiteY8531" fmla="*/ 85312 h 1624990"/>
              <a:gd name="connsiteX8532" fmla="*/ 3072778 w 4999285"/>
              <a:gd name="connsiteY8532" fmla="*/ 85973 h 1624990"/>
              <a:gd name="connsiteX8533" fmla="*/ 3064883 w 4999285"/>
              <a:gd name="connsiteY8533" fmla="*/ 86047 h 1624990"/>
              <a:gd name="connsiteX8534" fmla="*/ 2936526 w 4999285"/>
              <a:gd name="connsiteY8534" fmla="*/ 88288 h 1624990"/>
              <a:gd name="connsiteX8535" fmla="*/ 2947978 w 4999285"/>
              <a:gd name="connsiteY8535" fmla="*/ 85527 h 1624990"/>
              <a:gd name="connsiteX8536" fmla="*/ 2965549 w 4999285"/>
              <a:gd name="connsiteY8536" fmla="*/ 76245 h 1624990"/>
              <a:gd name="connsiteX8537" fmla="*/ 2967976 w 4999285"/>
              <a:gd name="connsiteY8537" fmla="*/ 71533 h 1624990"/>
              <a:gd name="connsiteX8538" fmla="*/ 2946499 w 4999285"/>
              <a:gd name="connsiteY8538" fmla="*/ 72720 h 1624990"/>
              <a:gd name="connsiteX8539" fmla="*/ 2930624 w 4999285"/>
              <a:gd name="connsiteY8539" fmla="*/ 75895 h 1624990"/>
              <a:gd name="connsiteX8540" fmla="*/ 2892524 w 4999285"/>
              <a:gd name="connsiteY8540" fmla="*/ 72720 h 1624990"/>
              <a:gd name="connsiteX8541" fmla="*/ 2895699 w 4999285"/>
              <a:gd name="connsiteY8541" fmla="*/ 69545 h 1624990"/>
              <a:gd name="connsiteX8542" fmla="*/ 2900314 w 4999285"/>
              <a:gd name="connsiteY8542" fmla="*/ 67622 h 1624990"/>
              <a:gd name="connsiteX8543" fmla="*/ 2868712 w 4999285"/>
              <a:gd name="connsiteY8543" fmla="*/ 70495 h 1624990"/>
              <a:gd name="connsiteX8544" fmla="*/ 2867662 w 4999285"/>
              <a:gd name="connsiteY8544" fmla="*/ 70648 h 1624990"/>
              <a:gd name="connsiteX8545" fmla="*/ 2892524 w 4999285"/>
              <a:gd name="connsiteY8545" fmla="*/ 72720 h 1624990"/>
              <a:gd name="connsiteX8546" fmla="*/ 2882999 w 4999285"/>
              <a:gd name="connsiteY8546" fmla="*/ 82245 h 1624990"/>
              <a:gd name="connsiteX8547" fmla="*/ 2835265 w 4999285"/>
              <a:gd name="connsiteY8547" fmla="*/ 80071 h 1624990"/>
              <a:gd name="connsiteX8548" fmla="*/ 2815163 w 4999285"/>
              <a:gd name="connsiteY8548" fmla="*/ 78304 h 1624990"/>
              <a:gd name="connsiteX8549" fmla="*/ 2754412 w 4999285"/>
              <a:gd name="connsiteY8549" fmla="*/ 87164 h 1624990"/>
              <a:gd name="connsiteX8550" fmla="*/ 2771081 w 4999285"/>
              <a:gd name="connsiteY8550" fmla="*/ 82401 h 1624990"/>
              <a:gd name="connsiteX8551" fmla="*/ 2795745 w 4999285"/>
              <a:gd name="connsiteY8551" fmla="*/ 76598 h 1624990"/>
              <a:gd name="connsiteX8552" fmla="*/ 2787749 w 4999285"/>
              <a:gd name="connsiteY8552" fmla="*/ 75895 h 1624990"/>
              <a:gd name="connsiteX8553" fmla="*/ 2762235 w 4999285"/>
              <a:gd name="connsiteY8553" fmla="*/ 68537 h 1624990"/>
              <a:gd name="connsiteX8554" fmla="*/ 2752871 w 4999285"/>
              <a:gd name="connsiteY8554" fmla="*/ 65383 h 1624990"/>
              <a:gd name="connsiteX8555" fmla="*/ 2828666 w 4999285"/>
              <a:gd name="connsiteY8555" fmla="*/ 66225 h 1624990"/>
              <a:gd name="connsiteX8556" fmla="*/ 2854424 w 4999285"/>
              <a:gd name="connsiteY8556" fmla="*/ 56208 h 1624990"/>
              <a:gd name="connsiteX8557" fmla="*/ 2854092 w 4999285"/>
              <a:gd name="connsiteY8557" fmla="*/ 55081 h 1624990"/>
              <a:gd name="connsiteX8558" fmla="*/ 2832862 w 4999285"/>
              <a:gd name="connsiteY8558" fmla="*/ 56409 h 1624990"/>
              <a:gd name="connsiteX8559" fmla="*/ 2832140 w 4999285"/>
              <a:gd name="connsiteY8559" fmla="*/ 56266 h 1624990"/>
              <a:gd name="connsiteX8560" fmla="*/ 2811562 w 4999285"/>
              <a:gd name="connsiteY8560" fmla="*/ 60970 h 1624990"/>
              <a:gd name="connsiteX8561" fmla="*/ 2817798 w 4999285"/>
              <a:gd name="connsiteY8561" fmla="*/ 55868 h 1624990"/>
              <a:gd name="connsiteX8562" fmla="*/ 2823470 w 4999285"/>
              <a:gd name="connsiteY8562" fmla="*/ 54559 h 1624990"/>
              <a:gd name="connsiteX8563" fmla="*/ 2820188 w 4999285"/>
              <a:gd name="connsiteY8563" fmla="*/ 53913 h 1624990"/>
              <a:gd name="connsiteX8564" fmla="*/ 2817798 w 4999285"/>
              <a:gd name="connsiteY8564" fmla="*/ 55868 h 1624990"/>
              <a:gd name="connsiteX8565" fmla="*/ 2816324 w 4999285"/>
              <a:gd name="connsiteY8565" fmla="*/ 56208 h 1624990"/>
              <a:gd name="connsiteX8566" fmla="*/ 2815820 w 4999285"/>
              <a:gd name="connsiteY8566" fmla="*/ 53053 h 1624990"/>
              <a:gd name="connsiteX8567" fmla="*/ 2812123 w 4999285"/>
              <a:gd name="connsiteY8567" fmla="*/ 52324 h 1624990"/>
              <a:gd name="connsiteX8568" fmla="*/ 2799656 w 4999285"/>
              <a:gd name="connsiteY8568" fmla="*/ 56208 h 1624990"/>
              <a:gd name="connsiteX8569" fmla="*/ 2802862 w 4999285"/>
              <a:gd name="connsiteY8569" fmla="*/ 47476 h 1624990"/>
              <a:gd name="connsiteX8570" fmla="*/ 2761137 w 4999285"/>
              <a:gd name="connsiteY8570" fmla="*/ 46458 h 1624990"/>
              <a:gd name="connsiteX8571" fmla="*/ 2759174 w 4999285"/>
              <a:gd name="connsiteY8571" fmla="*/ 50495 h 1624990"/>
              <a:gd name="connsiteX8572" fmla="*/ 2735463 w 4999285"/>
              <a:gd name="connsiteY8572" fmla="*/ 48585 h 1624990"/>
              <a:gd name="connsiteX8573" fmla="*/ 2717931 w 4999285"/>
              <a:gd name="connsiteY8573" fmla="*/ 45330 h 1624990"/>
              <a:gd name="connsiteX8574" fmla="*/ 2682768 w 4999285"/>
              <a:gd name="connsiteY8574" fmla="*/ 48810 h 1624990"/>
              <a:gd name="connsiteX8575" fmla="*/ 2736949 w 4999285"/>
              <a:gd name="connsiteY8575" fmla="*/ 60020 h 1624990"/>
              <a:gd name="connsiteX8576" fmla="*/ 2752871 w 4999285"/>
              <a:gd name="connsiteY8576" fmla="*/ 65383 h 1624990"/>
              <a:gd name="connsiteX8577" fmla="*/ 2574318 w 4999285"/>
              <a:gd name="connsiteY8577" fmla="*/ 63399 h 1624990"/>
              <a:gd name="connsiteX8578" fmla="*/ 2573275 w 4999285"/>
              <a:gd name="connsiteY8578" fmla="*/ 63768 h 1624990"/>
              <a:gd name="connsiteX8579" fmla="*/ 2571849 w 4999285"/>
              <a:gd name="connsiteY8579" fmla="*/ 72720 h 1624990"/>
              <a:gd name="connsiteX8580" fmla="*/ 2565433 w 4999285"/>
              <a:gd name="connsiteY8580" fmla="*/ 70103 h 1624990"/>
              <a:gd name="connsiteX8581" fmla="*/ 2559182 w 4999285"/>
              <a:gd name="connsiteY8581" fmla="*/ 63231 h 1624990"/>
              <a:gd name="connsiteX8582" fmla="*/ 2573335 w 4999285"/>
              <a:gd name="connsiteY8582" fmla="*/ 63388 h 1624990"/>
              <a:gd name="connsiteX8583" fmla="*/ 2573325 w 4999285"/>
              <a:gd name="connsiteY8583" fmla="*/ 63451 h 1624990"/>
              <a:gd name="connsiteX8584" fmla="*/ 2573417 w 4999285"/>
              <a:gd name="connsiteY8584" fmla="*/ 63389 h 1624990"/>
              <a:gd name="connsiteX8585" fmla="*/ 2573335 w 4999285"/>
              <a:gd name="connsiteY8585" fmla="*/ 63388 h 1624990"/>
              <a:gd name="connsiteX8586" fmla="*/ 2573381 w 4999285"/>
              <a:gd name="connsiteY8586" fmla="*/ 63098 h 1624990"/>
              <a:gd name="connsiteX8587" fmla="*/ 2573995 w 4999285"/>
              <a:gd name="connsiteY8587" fmla="*/ 59576 h 1624990"/>
              <a:gd name="connsiteX8588" fmla="*/ 2561402 w 4999285"/>
              <a:gd name="connsiteY8588" fmla="*/ 60823 h 1624990"/>
              <a:gd name="connsiteX8589" fmla="*/ 2574707 w 4999285"/>
              <a:gd name="connsiteY8589" fmla="*/ 55490 h 1624990"/>
              <a:gd name="connsiteX8590" fmla="*/ 2575024 w 4999285"/>
              <a:gd name="connsiteY8590" fmla="*/ 53670 h 1624990"/>
              <a:gd name="connsiteX8591" fmla="*/ 2582934 w 4999285"/>
              <a:gd name="connsiteY8591" fmla="*/ 52192 h 1624990"/>
              <a:gd name="connsiteX8592" fmla="*/ 2586945 w 4999285"/>
              <a:gd name="connsiteY8592" fmla="*/ 50584 h 1624990"/>
              <a:gd name="connsiteX8593" fmla="*/ 2602666 w 4999285"/>
              <a:gd name="connsiteY8593" fmla="*/ 42773 h 1624990"/>
              <a:gd name="connsiteX8594" fmla="*/ 2585862 w 4999285"/>
              <a:gd name="connsiteY8594" fmla="*/ 38082 h 1624990"/>
              <a:gd name="connsiteX8595" fmla="*/ 2585937 w 4999285"/>
              <a:gd name="connsiteY8595" fmla="*/ 37880 h 1624990"/>
              <a:gd name="connsiteX8596" fmla="*/ 2605461 w 4999285"/>
              <a:gd name="connsiteY8596" fmla="*/ 41385 h 1624990"/>
              <a:gd name="connsiteX8597" fmla="*/ 2621062 w 4999285"/>
              <a:gd name="connsiteY8597" fmla="*/ 33633 h 1624990"/>
              <a:gd name="connsiteX8598" fmla="*/ 2642493 w 4999285"/>
              <a:gd name="connsiteY8598" fmla="*/ 31251 h 1624990"/>
              <a:gd name="connsiteX8599" fmla="*/ 2616384 w 4999285"/>
              <a:gd name="connsiteY8599" fmla="*/ 43345 h 1624990"/>
              <a:gd name="connsiteX8600" fmla="*/ 2630879 w 4999285"/>
              <a:gd name="connsiteY8600" fmla="*/ 45948 h 1624990"/>
              <a:gd name="connsiteX8601" fmla="*/ 2648315 w 4999285"/>
              <a:gd name="connsiteY8601" fmla="*/ 41682 h 1624990"/>
              <a:gd name="connsiteX8602" fmla="*/ 2644874 w 4999285"/>
              <a:gd name="connsiteY8602" fmla="*/ 40970 h 1624990"/>
              <a:gd name="connsiteX8603" fmla="*/ 2692499 w 4999285"/>
              <a:gd name="connsiteY8603" fmla="*/ 34620 h 1624990"/>
              <a:gd name="connsiteX8604" fmla="*/ 2752824 w 4999285"/>
              <a:gd name="connsiteY8604" fmla="*/ 37795 h 1624990"/>
              <a:gd name="connsiteX8605" fmla="*/ 2762317 w 4999285"/>
              <a:gd name="connsiteY8605" fmla="*/ 38032 h 1624990"/>
              <a:gd name="connsiteX8606" fmla="*/ 2762290 w 4999285"/>
              <a:gd name="connsiteY8606" fmla="*/ 40939 h 1624990"/>
              <a:gd name="connsiteX8607" fmla="*/ 2763937 w 4999285"/>
              <a:gd name="connsiteY8607" fmla="*/ 40776 h 1624990"/>
              <a:gd name="connsiteX8608" fmla="*/ 2798948 w 4999285"/>
              <a:gd name="connsiteY8608" fmla="*/ 44186 h 1624990"/>
              <a:gd name="connsiteX8609" fmla="*/ 2792252 w 4999285"/>
              <a:gd name="connsiteY8609" fmla="*/ 38781 h 1624990"/>
              <a:gd name="connsiteX8610" fmla="*/ 2813915 w 4999285"/>
              <a:gd name="connsiteY8610" fmla="*/ 39322 h 1624990"/>
              <a:gd name="connsiteX8611" fmla="*/ 2813059 w 4999285"/>
              <a:gd name="connsiteY8611" fmla="*/ 38321 h 1624990"/>
              <a:gd name="connsiteX8612" fmla="*/ 2829854 w 4999285"/>
              <a:gd name="connsiteY8612" fmla="*/ 39721 h 1624990"/>
              <a:gd name="connsiteX8613" fmla="*/ 2836158 w 4999285"/>
              <a:gd name="connsiteY8613" fmla="*/ 39879 h 1624990"/>
              <a:gd name="connsiteX8614" fmla="*/ 2844899 w 4999285"/>
              <a:gd name="connsiteY8614" fmla="*/ 34776 h 1624990"/>
              <a:gd name="connsiteX8615" fmla="*/ 2837756 w 4999285"/>
              <a:gd name="connsiteY8615" fmla="*/ 39539 h 1624990"/>
              <a:gd name="connsiteX8616" fmla="*/ 2837306 w 4999285"/>
              <a:gd name="connsiteY8616" fmla="*/ 39907 h 1624990"/>
              <a:gd name="connsiteX8617" fmla="*/ 2861171 w 4999285"/>
              <a:gd name="connsiteY8617" fmla="*/ 40504 h 1624990"/>
              <a:gd name="connsiteX8618" fmla="*/ 2861796 w 4999285"/>
              <a:gd name="connsiteY8618" fmla="*/ 40978 h 1624990"/>
              <a:gd name="connsiteX8619" fmla="*/ 2866893 w 4999285"/>
              <a:gd name="connsiteY8619" fmla="*/ 41031 h 1624990"/>
              <a:gd name="connsiteX8620" fmla="*/ 2865703 w 4999285"/>
              <a:gd name="connsiteY8620" fmla="*/ 40617 h 1624990"/>
              <a:gd name="connsiteX8621" fmla="*/ 2879824 w 4999285"/>
              <a:gd name="connsiteY8621" fmla="*/ 40970 h 1624990"/>
              <a:gd name="connsiteX8622" fmla="*/ 2887818 w 4999285"/>
              <a:gd name="connsiteY8622" fmla="*/ 39565 h 1624990"/>
              <a:gd name="connsiteX8623" fmla="*/ 2888440 w 4999285"/>
              <a:gd name="connsiteY8623" fmla="*/ 37698 h 1624990"/>
              <a:gd name="connsiteX8624" fmla="*/ 2890699 w 4999285"/>
              <a:gd name="connsiteY8624" fmla="*/ 37581 h 1624990"/>
              <a:gd name="connsiteX8625" fmla="*/ 2890032 w 4999285"/>
              <a:gd name="connsiteY8625" fmla="*/ 37496 h 1624990"/>
              <a:gd name="connsiteX8626" fmla="*/ 2890825 w 4999285"/>
              <a:gd name="connsiteY8626" fmla="*/ 37574 h 1624990"/>
              <a:gd name="connsiteX8627" fmla="*/ 2908743 w 4999285"/>
              <a:gd name="connsiteY8627" fmla="*/ 36646 h 1624990"/>
              <a:gd name="connsiteX8628" fmla="*/ 2912518 w 4999285"/>
              <a:gd name="connsiteY8628" fmla="*/ 35997 h 1624990"/>
              <a:gd name="connsiteX8629" fmla="*/ 2952210 w 4999285"/>
              <a:gd name="connsiteY8629" fmla="*/ 38985 h 1624990"/>
              <a:gd name="connsiteX8630" fmla="*/ 2978273 w 4999285"/>
              <a:gd name="connsiteY8630" fmla="*/ 41931 h 1624990"/>
              <a:gd name="connsiteX8631" fmla="*/ 2977575 w 4999285"/>
              <a:gd name="connsiteY8631" fmla="*/ 44507 h 1624990"/>
              <a:gd name="connsiteX8632" fmla="*/ 2987071 w 4999285"/>
              <a:gd name="connsiteY8632" fmla="*/ 43261 h 1624990"/>
              <a:gd name="connsiteX8633" fmla="*/ 2987181 w 4999285"/>
              <a:gd name="connsiteY8633" fmla="*/ 42938 h 1624990"/>
              <a:gd name="connsiteX8634" fmla="*/ 2978273 w 4999285"/>
              <a:gd name="connsiteY8634" fmla="*/ 41931 h 1624990"/>
              <a:gd name="connsiteX8635" fmla="*/ 2979486 w 4999285"/>
              <a:gd name="connsiteY8635" fmla="*/ 37453 h 1624990"/>
              <a:gd name="connsiteX8636" fmla="*/ 2981424 w 4999285"/>
              <a:gd name="connsiteY8636" fmla="*/ 31795 h 1624990"/>
              <a:gd name="connsiteX8637" fmla="*/ 2992123 w 4999285"/>
              <a:gd name="connsiteY8637" fmla="*/ 34307 h 1624990"/>
              <a:gd name="connsiteX8638" fmla="*/ 2994124 w 4999285"/>
              <a:gd name="connsiteY8638" fmla="*/ 31445 h 1624990"/>
              <a:gd name="connsiteX8639" fmla="*/ 3016350 w 4999285"/>
              <a:gd name="connsiteY8639" fmla="*/ 37850 h 1624990"/>
              <a:gd name="connsiteX8640" fmla="*/ 3019232 w 4999285"/>
              <a:gd name="connsiteY8640" fmla="*/ 41894 h 1624990"/>
              <a:gd name="connsiteX8641" fmla="*/ 3020575 w 4999285"/>
              <a:gd name="connsiteY8641" fmla="*/ 42428 h 1624990"/>
              <a:gd name="connsiteX8642" fmla="*/ 3033762 w 4999285"/>
              <a:gd name="connsiteY8642" fmla="*/ 40255 h 1624990"/>
              <a:gd name="connsiteX8643" fmla="*/ 3037667 w 4999285"/>
              <a:gd name="connsiteY8643" fmla="*/ 40949 h 1624990"/>
              <a:gd name="connsiteX8644" fmla="*/ 3061386 w 4999285"/>
              <a:gd name="connsiteY8644" fmla="*/ 40860 h 1624990"/>
              <a:gd name="connsiteX8645" fmla="*/ 3057624 w 4999285"/>
              <a:gd name="connsiteY8645" fmla="*/ 38145 h 1624990"/>
              <a:gd name="connsiteX8646" fmla="*/ 3057810 w 4999285"/>
              <a:gd name="connsiteY8646" fmla="*/ 38078 h 1624990"/>
              <a:gd name="connsiteX8647" fmla="*/ 3040987 w 4999285"/>
              <a:gd name="connsiteY8647" fmla="*/ 39065 h 1624990"/>
              <a:gd name="connsiteX8648" fmla="*/ 3033762 w 4999285"/>
              <a:gd name="connsiteY8648" fmla="*/ 40255 h 1624990"/>
              <a:gd name="connsiteX8649" fmla="*/ 3016349 w 4999285"/>
              <a:gd name="connsiteY8649" fmla="*/ 37158 h 1624990"/>
              <a:gd name="connsiteX8650" fmla="*/ 3044924 w 4999285"/>
              <a:gd name="connsiteY8650" fmla="*/ 13345 h 1624990"/>
              <a:gd name="connsiteX8651" fmla="*/ 3078262 w 4999285"/>
              <a:gd name="connsiteY8651" fmla="*/ 25251 h 1624990"/>
              <a:gd name="connsiteX8652" fmla="*/ 3088394 w 4999285"/>
              <a:gd name="connsiteY8652" fmla="*/ 27093 h 1624990"/>
              <a:gd name="connsiteX8653" fmla="*/ 3092235 w 4999285"/>
              <a:gd name="connsiteY8653" fmla="*/ 25714 h 1624990"/>
              <a:gd name="connsiteX8654" fmla="*/ 3127474 w 4999285"/>
              <a:gd name="connsiteY8654" fmla="*/ 15920 h 1624990"/>
              <a:gd name="connsiteX8655" fmla="*/ 3156049 w 4999285"/>
              <a:gd name="connsiteY8655" fmla="*/ 22270 h 1624990"/>
              <a:gd name="connsiteX8656" fmla="*/ 3142214 w 4999285"/>
              <a:gd name="connsiteY8656" fmla="*/ 35448 h 1624990"/>
              <a:gd name="connsiteX8657" fmla="*/ 3138831 w 4999285"/>
              <a:gd name="connsiteY8657" fmla="*/ 36390 h 1624990"/>
              <a:gd name="connsiteX8658" fmla="*/ 3173512 w 4999285"/>
              <a:gd name="connsiteY8658" fmla="*/ 32395 h 1624990"/>
              <a:gd name="connsiteX8659" fmla="*/ 3191808 w 4999285"/>
              <a:gd name="connsiteY8659" fmla="*/ 33504 h 1624990"/>
              <a:gd name="connsiteX8660" fmla="*/ 3197324 w 4999285"/>
              <a:gd name="connsiteY8660" fmla="*/ 22270 h 1624990"/>
              <a:gd name="connsiteX8661" fmla="*/ 3202477 w 4999285"/>
              <a:gd name="connsiteY8661" fmla="*/ 34151 h 1624990"/>
              <a:gd name="connsiteX8662" fmla="*/ 3227889 w 4999285"/>
              <a:gd name="connsiteY8662" fmla="*/ 35691 h 1624990"/>
              <a:gd name="connsiteX8663" fmla="*/ 3204625 w 4999285"/>
              <a:gd name="connsiteY8663" fmla="*/ 39103 h 1624990"/>
              <a:gd name="connsiteX8664" fmla="*/ 3205410 w 4999285"/>
              <a:gd name="connsiteY8664" fmla="*/ 40915 h 1624990"/>
              <a:gd name="connsiteX8665" fmla="*/ 3205488 w 4999285"/>
              <a:gd name="connsiteY8665" fmla="*/ 41031 h 1624990"/>
              <a:gd name="connsiteX8666" fmla="*/ 3210753 w 4999285"/>
              <a:gd name="connsiteY8666" fmla="*/ 41249 h 1624990"/>
              <a:gd name="connsiteX8667" fmla="*/ 3217051 w 4999285"/>
              <a:gd name="connsiteY8667" fmla="*/ 43126 h 1624990"/>
              <a:gd name="connsiteX8668" fmla="*/ 3219150 w 4999285"/>
              <a:gd name="connsiteY8668" fmla="*/ 42717 h 1624990"/>
              <a:gd name="connsiteX8669" fmla="*/ 3218300 w 4999285"/>
              <a:gd name="connsiteY8669" fmla="*/ 43499 h 1624990"/>
              <a:gd name="connsiteX8670" fmla="*/ 3244949 w 4999285"/>
              <a:gd name="connsiteY8670" fmla="*/ 51445 h 1624990"/>
              <a:gd name="connsiteX8671" fmla="*/ 3246074 w 4999285"/>
              <a:gd name="connsiteY8671" fmla="*/ 55956 h 1624990"/>
              <a:gd name="connsiteX8672" fmla="*/ 3270349 w 4999285"/>
              <a:gd name="connsiteY8672" fmla="*/ 60370 h 1624990"/>
              <a:gd name="connsiteX8673" fmla="*/ 3259250 w 4999285"/>
              <a:gd name="connsiteY8673" fmla="*/ 52442 h 1624990"/>
              <a:gd name="connsiteX8674" fmla="*/ 3275621 w 4999285"/>
              <a:gd name="connsiteY8674" fmla="*/ 48654 h 1624990"/>
              <a:gd name="connsiteX8675" fmla="*/ 3289399 w 4999285"/>
              <a:gd name="connsiteY8675" fmla="*/ 47670 h 1624990"/>
              <a:gd name="connsiteX8676" fmla="*/ 3290248 w 4999285"/>
              <a:gd name="connsiteY8676" fmla="*/ 47290 h 1624990"/>
              <a:gd name="connsiteX8677" fmla="*/ 3279144 w 4999285"/>
              <a:gd name="connsiteY8677" fmla="*/ 47149 h 1624990"/>
              <a:gd name="connsiteX8678" fmla="*/ 3279874 w 4999285"/>
              <a:gd name="connsiteY8678" fmla="*/ 47670 h 1624990"/>
              <a:gd name="connsiteX8679" fmla="*/ 3275621 w 4999285"/>
              <a:gd name="connsiteY8679" fmla="*/ 48654 h 1624990"/>
              <a:gd name="connsiteX8680" fmla="*/ 3255917 w 4999285"/>
              <a:gd name="connsiteY8680" fmla="*/ 50062 h 1624990"/>
              <a:gd name="connsiteX8681" fmla="*/ 3251344 w 4999285"/>
              <a:gd name="connsiteY8681" fmla="*/ 46795 h 1624990"/>
              <a:gd name="connsiteX8682" fmla="*/ 3242568 w 4999285"/>
              <a:gd name="connsiteY8682" fmla="*/ 46683 h 1624990"/>
              <a:gd name="connsiteX8683" fmla="*/ 3248444 w 4999285"/>
              <a:gd name="connsiteY8683" fmla="*/ 44724 h 1624990"/>
              <a:gd name="connsiteX8684" fmla="*/ 3248124 w 4999285"/>
              <a:gd name="connsiteY8684" fmla="*/ 44495 h 1624990"/>
              <a:gd name="connsiteX8685" fmla="*/ 3268176 w 4999285"/>
              <a:gd name="connsiteY8685" fmla="*/ 39324 h 1624990"/>
              <a:gd name="connsiteX8686" fmla="*/ 3272676 w 4999285"/>
              <a:gd name="connsiteY8686" fmla="*/ 42535 h 1624990"/>
              <a:gd name="connsiteX8687" fmla="*/ 3306724 w 4999285"/>
              <a:gd name="connsiteY8687" fmla="*/ 39916 h 1624990"/>
              <a:gd name="connsiteX8688" fmla="*/ 3307502 w 4999285"/>
              <a:gd name="connsiteY8688" fmla="*/ 39568 h 1624990"/>
              <a:gd name="connsiteX8689" fmla="*/ 3300317 w 4999285"/>
              <a:gd name="connsiteY8689" fmla="*/ 38860 h 1624990"/>
              <a:gd name="connsiteX8690" fmla="*/ 3294956 w 4999285"/>
              <a:gd name="connsiteY8690" fmla="*/ 39539 h 1624990"/>
              <a:gd name="connsiteX8691" fmla="*/ 3252093 w 4999285"/>
              <a:gd name="connsiteY8691" fmla="*/ 37158 h 1624990"/>
              <a:gd name="connsiteX8692" fmla="*/ 3249542 w 4999285"/>
              <a:gd name="connsiteY8692" fmla="*/ 37003 h 1624990"/>
              <a:gd name="connsiteX8693" fmla="*/ 3235422 w 4999285"/>
              <a:gd name="connsiteY8693" fmla="*/ 39548 h 1624990"/>
              <a:gd name="connsiteX8694" fmla="*/ 3219150 w 4999285"/>
              <a:gd name="connsiteY8694" fmla="*/ 42717 h 1624990"/>
              <a:gd name="connsiteX8695" fmla="*/ 3221850 w 4999285"/>
              <a:gd name="connsiteY8695" fmla="*/ 40237 h 1624990"/>
              <a:gd name="connsiteX8696" fmla="*/ 3230550 w 4999285"/>
              <a:gd name="connsiteY8696" fmla="*/ 35852 h 1624990"/>
              <a:gd name="connsiteX8697" fmla="*/ 3227889 w 4999285"/>
              <a:gd name="connsiteY8697" fmla="*/ 35691 h 1624990"/>
              <a:gd name="connsiteX8698" fmla="*/ 3232093 w 4999285"/>
              <a:gd name="connsiteY8698" fmla="*/ 35074 h 1624990"/>
              <a:gd name="connsiteX8699" fmla="*/ 3238599 w 4999285"/>
              <a:gd name="connsiteY8699" fmla="*/ 31795 h 1624990"/>
              <a:gd name="connsiteX8700" fmla="*/ 3248103 w 4999285"/>
              <a:gd name="connsiteY8700" fmla="*/ 32726 h 1624990"/>
              <a:gd name="connsiteX8701" fmla="*/ 3364012 w 4999285"/>
              <a:gd name="connsiteY8701" fmla="*/ 15726 h 1624990"/>
              <a:gd name="connsiteX8702" fmla="*/ 3417855 w 4999285"/>
              <a:gd name="connsiteY8702" fmla="*/ 7343 h 1624990"/>
              <a:gd name="connsiteX8703" fmla="*/ 1509018 w 4999285"/>
              <a:gd name="connsiteY8703" fmla="*/ 3914 h 1624990"/>
              <a:gd name="connsiteX8704" fmla="*/ 1516162 w 4999285"/>
              <a:gd name="connsiteY8704" fmla="*/ 6295 h 1624990"/>
              <a:gd name="connsiteX8705" fmla="*/ 1539489 w 4999285"/>
              <a:gd name="connsiteY8705" fmla="*/ 26910 h 1624990"/>
              <a:gd name="connsiteX8706" fmla="*/ 1540502 w 4999285"/>
              <a:gd name="connsiteY8706" fmla="*/ 28095 h 1624990"/>
              <a:gd name="connsiteX8707" fmla="*/ 1519266 w 4999285"/>
              <a:gd name="connsiteY8707" fmla="*/ 28784 h 1624990"/>
              <a:gd name="connsiteX8708" fmla="*/ 1519432 w 4999285"/>
              <a:gd name="connsiteY8708" fmla="*/ 28974 h 1624990"/>
              <a:gd name="connsiteX8709" fmla="*/ 1540559 w 4999285"/>
              <a:gd name="connsiteY8709" fmla="*/ 28162 h 1624990"/>
              <a:gd name="connsiteX8710" fmla="*/ 1546234 w 4999285"/>
              <a:gd name="connsiteY8710" fmla="*/ 34796 h 1624990"/>
              <a:gd name="connsiteX8711" fmla="*/ 1522812 w 4999285"/>
              <a:gd name="connsiteY8711" fmla="*/ 32845 h 1624990"/>
              <a:gd name="connsiteX8712" fmla="*/ 1523699 w 4999285"/>
              <a:gd name="connsiteY8712" fmla="*/ 33860 h 1624990"/>
              <a:gd name="connsiteX8713" fmla="*/ 1525427 w 4999285"/>
              <a:gd name="connsiteY8713" fmla="*/ 35256 h 1624990"/>
              <a:gd name="connsiteX8714" fmla="*/ 1495492 w 4999285"/>
              <a:gd name="connsiteY8714" fmla="*/ 34507 h 1624990"/>
              <a:gd name="connsiteX8715" fmla="*/ 1495521 w 4999285"/>
              <a:gd name="connsiteY8715" fmla="*/ 31489 h 1624990"/>
              <a:gd name="connsiteX8716" fmla="*/ 1489997 w 4999285"/>
              <a:gd name="connsiteY8716" fmla="*/ 30110 h 1624990"/>
              <a:gd name="connsiteX8717" fmla="*/ 1495670 w 4999285"/>
              <a:gd name="connsiteY8717" fmla="*/ 30583 h 1624990"/>
              <a:gd name="connsiteX8718" fmla="*/ 1495871 w 4999285"/>
              <a:gd name="connsiteY8718" fmla="*/ 29881 h 1624990"/>
              <a:gd name="connsiteX8719" fmla="*/ 1489985 w 4999285"/>
              <a:gd name="connsiteY8719" fmla="*/ 30107 h 1624990"/>
              <a:gd name="connsiteX8720" fmla="*/ 1488661 w 4999285"/>
              <a:gd name="connsiteY8720" fmla="*/ 29777 h 1624990"/>
              <a:gd name="connsiteX8721" fmla="*/ 1495969 w 4999285"/>
              <a:gd name="connsiteY8721" fmla="*/ 29540 h 1624990"/>
              <a:gd name="connsiteX8722" fmla="*/ 1501874 w 4999285"/>
              <a:gd name="connsiteY8722" fmla="*/ 8870 h 1624990"/>
              <a:gd name="connsiteX8723" fmla="*/ 1519061 w 4999285"/>
              <a:gd name="connsiteY8723" fmla="*/ 28550 h 1624990"/>
              <a:gd name="connsiteX8724" fmla="*/ 1523306 w 4999285"/>
              <a:gd name="connsiteY8724" fmla="*/ 25345 h 1624990"/>
              <a:gd name="connsiteX8725" fmla="*/ 1509018 w 4999285"/>
              <a:gd name="connsiteY8725" fmla="*/ 3914 h 1624990"/>
              <a:gd name="connsiteX8726" fmla="*/ 2151030 w 4999285"/>
              <a:gd name="connsiteY8726" fmla="*/ 3818 h 1624990"/>
              <a:gd name="connsiteX8727" fmla="*/ 2166243 w 4999285"/>
              <a:gd name="connsiteY8727" fmla="*/ 9820 h 1624990"/>
              <a:gd name="connsiteX8728" fmla="*/ 2158091 w 4999285"/>
              <a:gd name="connsiteY8728" fmla="*/ 25287 h 1624990"/>
              <a:gd name="connsiteX8729" fmla="*/ 2146685 w 4999285"/>
              <a:gd name="connsiteY8729" fmla="*/ 30710 h 1624990"/>
              <a:gd name="connsiteX8730" fmla="*/ 2136880 w 4999285"/>
              <a:gd name="connsiteY8730" fmla="*/ 28773 h 1624990"/>
              <a:gd name="connsiteX8731" fmla="*/ 2128143 w 4999285"/>
              <a:gd name="connsiteY8731" fmla="*/ 28870 h 1624990"/>
              <a:gd name="connsiteX8732" fmla="*/ 2137668 w 4999285"/>
              <a:gd name="connsiteY8732" fmla="*/ 33633 h 1624990"/>
              <a:gd name="connsiteX8733" fmla="*/ 2139412 w 4999285"/>
              <a:gd name="connsiteY8733" fmla="*/ 34169 h 1624990"/>
              <a:gd name="connsiteX8734" fmla="*/ 2131967 w 4999285"/>
              <a:gd name="connsiteY8734" fmla="*/ 37709 h 1624990"/>
              <a:gd name="connsiteX8735" fmla="*/ 2134788 w 4999285"/>
              <a:gd name="connsiteY8735" fmla="*/ 37739 h 1624990"/>
              <a:gd name="connsiteX8736" fmla="*/ 2145611 w 4999285"/>
              <a:gd name="connsiteY8736" fmla="*/ 36074 h 1624990"/>
              <a:gd name="connsiteX8737" fmla="*/ 2147003 w 4999285"/>
              <a:gd name="connsiteY8737" fmla="*/ 36502 h 1624990"/>
              <a:gd name="connsiteX8738" fmla="*/ 2177530 w 4999285"/>
              <a:gd name="connsiteY8738" fmla="*/ 30826 h 1624990"/>
              <a:gd name="connsiteX8739" fmla="*/ 2184499 w 4999285"/>
              <a:gd name="connsiteY8739" fmla="*/ 37795 h 1624990"/>
              <a:gd name="connsiteX8740" fmla="*/ 2205524 w 4999285"/>
              <a:gd name="connsiteY8740" fmla="*/ 40131 h 1624990"/>
              <a:gd name="connsiteX8741" fmla="*/ 2208645 w 4999285"/>
              <a:gd name="connsiteY8741" fmla="*/ 38103 h 1624990"/>
              <a:gd name="connsiteX8742" fmla="*/ 2226380 w 4999285"/>
              <a:gd name="connsiteY8742" fmla="*/ 27514 h 1624990"/>
              <a:gd name="connsiteX8743" fmla="*/ 2204738 w 4999285"/>
              <a:gd name="connsiteY8743" fmla="*/ 21149 h 1624990"/>
              <a:gd name="connsiteX8744" fmla="*/ 2206084 w 4999285"/>
              <a:gd name="connsiteY8744" fmla="*/ 20638 h 1624990"/>
              <a:gd name="connsiteX8745" fmla="*/ 2228214 w 4999285"/>
              <a:gd name="connsiteY8745" fmla="*/ 26419 h 1624990"/>
              <a:gd name="connsiteX8746" fmla="*/ 2240062 w 4999285"/>
              <a:gd name="connsiteY8746" fmla="*/ 19345 h 1624990"/>
              <a:gd name="connsiteX8747" fmla="*/ 2243183 w 4999285"/>
              <a:gd name="connsiteY8747" fmla="*/ 25597 h 1624990"/>
              <a:gd name="connsiteX8748" fmla="*/ 2242982 w 4999285"/>
              <a:gd name="connsiteY8748" fmla="*/ 29079 h 1624990"/>
              <a:gd name="connsiteX8749" fmla="*/ 2253472 w 4999285"/>
              <a:gd name="connsiteY8749" fmla="*/ 30183 h 1624990"/>
              <a:gd name="connsiteX8750" fmla="*/ 2260798 w 4999285"/>
              <a:gd name="connsiteY8750" fmla="*/ 24728 h 1624990"/>
              <a:gd name="connsiteX8751" fmla="*/ 2280543 w 4999285"/>
              <a:gd name="connsiteY8751" fmla="*/ 16964 h 1624990"/>
              <a:gd name="connsiteX8752" fmla="*/ 2285324 w 4999285"/>
              <a:gd name="connsiteY8752" fmla="*/ 28656 h 1624990"/>
              <a:gd name="connsiteX8753" fmla="*/ 2285861 w 4999285"/>
              <a:gd name="connsiteY8753" fmla="*/ 33592 h 1624990"/>
              <a:gd name="connsiteX8754" fmla="*/ 2295624 w 4999285"/>
              <a:gd name="connsiteY8754" fmla="*/ 34620 h 1624990"/>
              <a:gd name="connsiteX8755" fmla="*/ 2306942 w 4999285"/>
              <a:gd name="connsiteY8755" fmla="*/ 33532 h 1624990"/>
              <a:gd name="connsiteX8756" fmla="*/ 2321024 w 4999285"/>
              <a:gd name="connsiteY8756" fmla="*/ 21726 h 1624990"/>
              <a:gd name="connsiteX8757" fmla="*/ 2322143 w 4999285"/>
              <a:gd name="connsiteY8757" fmla="*/ 31029 h 1624990"/>
              <a:gd name="connsiteX8758" fmla="*/ 2322524 w 4999285"/>
              <a:gd name="connsiteY8758" fmla="*/ 31798 h 1624990"/>
              <a:gd name="connsiteX8759" fmla="*/ 2324199 w 4999285"/>
              <a:gd name="connsiteY8759" fmla="*/ 25095 h 1624990"/>
              <a:gd name="connsiteX8760" fmla="*/ 2333084 w 4999285"/>
              <a:gd name="connsiteY8760" fmla="*/ 31018 h 1624990"/>
              <a:gd name="connsiteX8761" fmla="*/ 2322635 w 4999285"/>
              <a:gd name="connsiteY8761" fmla="*/ 32023 h 1624990"/>
              <a:gd name="connsiteX8762" fmla="*/ 2325787 w 4999285"/>
              <a:gd name="connsiteY8762" fmla="*/ 38395 h 1624990"/>
              <a:gd name="connsiteX8763" fmla="*/ 2340885 w 4999285"/>
              <a:gd name="connsiteY8763" fmla="*/ 41623 h 1624990"/>
              <a:gd name="connsiteX8764" fmla="*/ 2343293 w 4999285"/>
              <a:gd name="connsiteY8764" fmla="*/ 41856 h 1624990"/>
              <a:gd name="connsiteX8765" fmla="*/ 2343249 w 4999285"/>
              <a:gd name="connsiteY8765" fmla="*/ 37795 h 1624990"/>
              <a:gd name="connsiteX8766" fmla="*/ 2333084 w 4999285"/>
              <a:gd name="connsiteY8766" fmla="*/ 31018 h 1624990"/>
              <a:gd name="connsiteX8767" fmla="*/ 2359334 w 4999285"/>
              <a:gd name="connsiteY8767" fmla="*/ 28494 h 1624990"/>
              <a:gd name="connsiteX8768" fmla="*/ 2362704 w 4999285"/>
              <a:gd name="connsiteY8768" fmla="*/ 33652 h 1624990"/>
              <a:gd name="connsiteX8769" fmla="*/ 2363690 w 4999285"/>
              <a:gd name="connsiteY8769" fmla="*/ 41505 h 1624990"/>
              <a:gd name="connsiteX8770" fmla="*/ 2357073 w 4999285"/>
              <a:gd name="connsiteY8770" fmla="*/ 43487 h 1624990"/>
              <a:gd name="connsiteX8771" fmla="*/ 2362789 w 4999285"/>
              <a:gd name="connsiteY8771" fmla="*/ 49202 h 1624990"/>
              <a:gd name="connsiteX8772" fmla="*/ 2364440 w 4999285"/>
              <a:gd name="connsiteY8772" fmla="*/ 47470 h 1624990"/>
              <a:gd name="connsiteX8773" fmla="*/ 2363690 w 4999285"/>
              <a:gd name="connsiteY8773" fmla="*/ 41505 h 1624990"/>
              <a:gd name="connsiteX8774" fmla="*/ 2365474 w 4999285"/>
              <a:gd name="connsiteY8774" fmla="*/ 40970 h 1624990"/>
              <a:gd name="connsiteX8775" fmla="*/ 2377107 w 4999285"/>
              <a:gd name="connsiteY8775" fmla="*/ 45623 h 1624990"/>
              <a:gd name="connsiteX8776" fmla="*/ 2383925 w 4999285"/>
              <a:gd name="connsiteY8776" fmla="*/ 43211 h 1624990"/>
              <a:gd name="connsiteX8777" fmla="*/ 2404368 w 4999285"/>
              <a:gd name="connsiteY8777" fmla="*/ 38395 h 1624990"/>
              <a:gd name="connsiteX8778" fmla="*/ 2412886 w 4999285"/>
              <a:gd name="connsiteY8778" fmla="*/ 39003 h 1624990"/>
              <a:gd name="connsiteX8779" fmla="*/ 2406749 w 4999285"/>
              <a:gd name="connsiteY8779" fmla="*/ 34620 h 1624990"/>
              <a:gd name="connsiteX8780" fmla="*/ 2399200 w 4999285"/>
              <a:gd name="connsiteY8780" fmla="*/ 28574 h 1624990"/>
              <a:gd name="connsiteX8781" fmla="*/ 2391587 w 4999285"/>
              <a:gd name="connsiteY8781" fmla="*/ 25393 h 1624990"/>
              <a:gd name="connsiteX8782" fmla="*/ 2460724 w 4999285"/>
              <a:gd name="connsiteY8782" fmla="*/ 18745 h 1624990"/>
              <a:gd name="connsiteX8783" fmla="*/ 2470249 w 4999285"/>
              <a:gd name="connsiteY8783" fmla="*/ 12395 h 1624990"/>
              <a:gd name="connsiteX8784" fmla="*/ 2460724 w 4999285"/>
              <a:gd name="connsiteY8784" fmla="*/ 25095 h 1624990"/>
              <a:gd name="connsiteX8785" fmla="*/ 2448353 w 4999285"/>
              <a:gd name="connsiteY8785" fmla="*/ 35673 h 1624990"/>
              <a:gd name="connsiteX8786" fmla="*/ 2447978 w 4999285"/>
              <a:gd name="connsiteY8786" fmla="*/ 35890 h 1624990"/>
              <a:gd name="connsiteX8787" fmla="*/ 2478862 w 4999285"/>
              <a:gd name="connsiteY8787" fmla="*/ 40520 h 1624990"/>
              <a:gd name="connsiteX8788" fmla="*/ 2482949 w 4999285"/>
              <a:gd name="connsiteY8788" fmla="*/ 37795 h 1624990"/>
              <a:gd name="connsiteX8789" fmla="*/ 2487172 w 4999285"/>
              <a:gd name="connsiteY8789" fmla="*/ 41833 h 1624990"/>
              <a:gd name="connsiteX8790" fmla="*/ 2503054 w 4999285"/>
              <a:gd name="connsiteY8790" fmla="*/ 44374 h 1624990"/>
              <a:gd name="connsiteX8791" fmla="*/ 2508349 w 4999285"/>
              <a:gd name="connsiteY8791" fmla="*/ 40970 h 1624990"/>
              <a:gd name="connsiteX8792" fmla="*/ 2521049 w 4999285"/>
              <a:gd name="connsiteY8792" fmla="*/ 37795 h 1624990"/>
              <a:gd name="connsiteX8793" fmla="*/ 2539716 w 4999285"/>
              <a:gd name="connsiteY8793" fmla="*/ 50240 h 1624990"/>
              <a:gd name="connsiteX8794" fmla="*/ 2540099 w 4999285"/>
              <a:gd name="connsiteY8794" fmla="*/ 50301 h 1624990"/>
              <a:gd name="connsiteX8795" fmla="*/ 2547243 w 4999285"/>
              <a:gd name="connsiteY8795" fmla="*/ 47920 h 1624990"/>
              <a:gd name="connsiteX8796" fmla="*/ 2548536 w 4999285"/>
              <a:gd name="connsiteY8796" fmla="*/ 56120 h 1624990"/>
              <a:gd name="connsiteX8797" fmla="*/ 2556342 w 4999285"/>
              <a:gd name="connsiteY8797" fmla="*/ 61324 h 1624990"/>
              <a:gd name="connsiteX8798" fmla="*/ 2561402 w 4999285"/>
              <a:gd name="connsiteY8798" fmla="*/ 60823 h 1624990"/>
              <a:gd name="connsiteX8799" fmla="*/ 2557773 w 4999285"/>
              <a:gd name="connsiteY8799" fmla="*/ 62277 h 1624990"/>
              <a:gd name="connsiteX8800" fmla="*/ 2559149 w 4999285"/>
              <a:gd name="connsiteY8800" fmla="*/ 63195 h 1624990"/>
              <a:gd name="connsiteX8801" fmla="*/ 2559182 w 4999285"/>
              <a:gd name="connsiteY8801" fmla="*/ 63231 h 1624990"/>
              <a:gd name="connsiteX8802" fmla="*/ 2555974 w 4999285"/>
              <a:gd name="connsiteY8802" fmla="*/ 63195 h 1624990"/>
              <a:gd name="connsiteX8803" fmla="*/ 2555319 w 4999285"/>
              <a:gd name="connsiteY8803" fmla="*/ 63261 h 1624990"/>
              <a:gd name="connsiteX8804" fmla="*/ 2552006 w 4999285"/>
              <a:gd name="connsiteY8804" fmla="*/ 64589 h 1624990"/>
              <a:gd name="connsiteX8805" fmla="*/ 2551534 w 4999285"/>
              <a:gd name="connsiteY8805" fmla="*/ 63642 h 1624990"/>
              <a:gd name="connsiteX8806" fmla="*/ 2516853 w 4999285"/>
              <a:gd name="connsiteY8806" fmla="*/ 67134 h 1624990"/>
              <a:gd name="connsiteX8807" fmla="*/ 2511046 w 4999285"/>
              <a:gd name="connsiteY8807" fmla="*/ 65807 h 1624990"/>
              <a:gd name="connsiteX8808" fmla="*/ 2509088 w 4999285"/>
              <a:gd name="connsiteY8808" fmla="*/ 66001 h 1624990"/>
              <a:gd name="connsiteX8809" fmla="*/ 2515597 w 4999285"/>
              <a:gd name="connsiteY8809" fmla="*/ 67261 h 1624990"/>
              <a:gd name="connsiteX8810" fmla="*/ 2494839 w 4999285"/>
              <a:gd name="connsiteY8810" fmla="*/ 69351 h 1624990"/>
              <a:gd name="connsiteX8811" fmla="*/ 2476140 w 4999285"/>
              <a:gd name="connsiteY8811" fmla="*/ 69334 h 1624990"/>
              <a:gd name="connsiteX8812" fmla="*/ 2475622 w 4999285"/>
              <a:gd name="connsiteY8812" fmla="*/ 69313 h 1624990"/>
              <a:gd name="connsiteX8813" fmla="*/ 2421336 w 4999285"/>
              <a:gd name="connsiteY8813" fmla="*/ 74687 h 1624990"/>
              <a:gd name="connsiteX8814" fmla="*/ 2063849 w 4999285"/>
              <a:gd name="connsiteY8814" fmla="*/ 88401 h 1624990"/>
              <a:gd name="connsiteX8815" fmla="*/ 2014103 w 4999285"/>
              <a:gd name="connsiteY8815" fmla="*/ 83124 h 1624990"/>
              <a:gd name="connsiteX8816" fmla="*/ 1960199 w 4999285"/>
              <a:gd name="connsiteY8816" fmla="*/ 75600 h 1624990"/>
              <a:gd name="connsiteX8817" fmla="*/ 1860649 w 4999285"/>
              <a:gd name="connsiteY8817" fmla="*/ 79070 h 1624990"/>
              <a:gd name="connsiteX8818" fmla="*/ 1803887 w 4999285"/>
              <a:gd name="connsiteY8818" fmla="*/ 81787 h 1624990"/>
              <a:gd name="connsiteX8819" fmla="*/ 1805888 w 4999285"/>
              <a:gd name="connsiteY8819" fmla="*/ 82427 h 1624990"/>
              <a:gd name="connsiteX8820" fmla="*/ 1798058 w 4999285"/>
              <a:gd name="connsiteY8820" fmla="*/ 82522 h 1624990"/>
              <a:gd name="connsiteX8821" fmla="*/ 1669701 w 4999285"/>
              <a:gd name="connsiteY8821" fmla="*/ 84763 h 1624990"/>
              <a:gd name="connsiteX8822" fmla="*/ 1681153 w 4999285"/>
              <a:gd name="connsiteY8822" fmla="*/ 82002 h 1624990"/>
              <a:gd name="connsiteX8823" fmla="*/ 1698724 w 4999285"/>
              <a:gd name="connsiteY8823" fmla="*/ 72720 h 1624990"/>
              <a:gd name="connsiteX8824" fmla="*/ 1701151 w 4999285"/>
              <a:gd name="connsiteY8824" fmla="*/ 68008 h 1624990"/>
              <a:gd name="connsiteX8825" fmla="*/ 1679674 w 4999285"/>
              <a:gd name="connsiteY8825" fmla="*/ 69195 h 1624990"/>
              <a:gd name="connsiteX8826" fmla="*/ 1663799 w 4999285"/>
              <a:gd name="connsiteY8826" fmla="*/ 72370 h 1624990"/>
              <a:gd name="connsiteX8827" fmla="*/ 1625699 w 4999285"/>
              <a:gd name="connsiteY8827" fmla="*/ 69195 h 1624990"/>
              <a:gd name="connsiteX8828" fmla="*/ 1628874 w 4999285"/>
              <a:gd name="connsiteY8828" fmla="*/ 66020 h 1624990"/>
              <a:gd name="connsiteX8829" fmla="*/ 1633489 w 4999285"/>
              <a:gd name="connsiteY8829" fmla="*/ 64097 h 1624990"/>
              <a:gd name="connsiteX8830" fmla="*/ 1601887 w 4999285"/>
              <a:gd name="connsiteY8830" fmla="*/ 66970 h 1624990"/>
              <a:gd name="connsiteX8831" fmla="*/ 1600837 w 4999285"/>
              <a:gd name="connsiteY8831" fmla="*/ 67123 h 1624990"/>
              <a:gd name="connsiteX8832" fmla="*/ 1625699 w 4999285"/>
              <a:gd name="connsiteY8832" fmla="*/ 69195 h 1624990"/>
              <a:gd name="connsiteX8833" fmla="*/ 1616174 w 4999285"/>
              <a:gd name="connsiteY8833" fmla="*/ 78720 h 1624990"/>
              <a:gd name="connsiteX8834" fmla="*/ 1568440 w 4999285"/>
              <a:gd name="connsiteY8834" fmla="*/ 76546 h 1624990"/>
              <a:gd name="connsiteX8835" fmla="*/ 1548338 w 4999285"/>
              <a:gd name="connsiteY8835" fmla="*/ 74779 h 1624990"/>
              <a:gd name="connsiteX8836" fmla="*/ 1487587 w 4999285"/>
              <a:gd name="connsiteY8836" fmla="*/ 83639 h 1624990"/>
              <a:gd name="connsiteX8837" fmla="*/ 1504256 w 4999285"/>
              <a:gd name="connsiteY8837" fmla="*/ 78876 h 1624990"/>
              <a:gd name="connsiteX8838" fmla="*/ 1528920 w 4999285"/>
              <a:gd name="connsiteY8838" fmla="*/ 73073 h 1624990"/>
              <a:gd name="connsiteX8839" fmla="*/ 1520924 w 4999285"/>
              <a:gd name="connsiteY8839" fmla="*/ 72370 h 1624990"/>
              <a:gd name="connsiteX8840" fmla="*/ 1495410 w 4999285"/>
              <a:gd name="connsiteY8840" fmla="*/ 65012 h 1624990"/>
              <a:gd name="connsiteX8841" fmla="*/ 1486046 w 4999285"/>
              <a:gd name="connsiteY8841" fmla="*/ 61858 h 1624990"/>
              <a:gd name="connsiteX8842" fmla="*/ 1561841 w 4999285"/>
              <a:gd name="connsiteY8842" fmla="*/ 62700 h 1624990"/>
              <a:gd name="connsiteX8843" fmla="*/ 1587599 w 4999285"/>
              <a:gd name="connsiteY8843" fmla="*/ 52683 h 1624990"/>
              <a:gd name="connsiteX8844" fmla="*/ 1587268 w 4999285"/>
              <a:gd name="connsiteY8844" fmla="*/ 51556 h 1624990"/>
              <a:gd name="connsiteX8845" fmla="*/ 1566037 w 4999285"/>
              <a:gd name="connsiteY8845" fmla="*/ 52884 h 1624990"/>
              <a:gd name="connsiteX8846" fmla="*/ 1565315 w 4999285"/>
              <a:gd name="connsiteY8846" fmla="*/ 52741 h 1624990"/>
              <a:gd name="connsiteX8847" fmla="*/ 1544737 w 4999285"/>
              <a:gd name="connsiteY8847" fmla="*/ 57445 h 1624990"/>
              <a:gd name="connsiteX8848" fmla="*/ 1550973 w 4999285"/>
              <a:gd name="connsiteY8848" fmla="*/ 52343 h 1624990"/>
              <a:gd name="connsiteX8849" fmla="*/ 1556645 w 4999285"/>
              <a:gd name="connsiteY8849" fmla="*/ 51034 h 1624990"/>
              <a:gd name="connsiteX8850" fmla="*/ 1553363 w 4999285"/>
              <a:gd name="connsiteY8850" fmla="*/ 50388 h 1624990"/>
              <a:gd name="connsiteX8851" fmla="*/ 1550973 w 4999285"/>
              <a:gd name="connsiteY8851" fmla="*/ 52343 h 1624990"/>
              <a:gd name="connsiteX8852" fmla="*/ 1549499 w 4999285"/>
              <a:gd name="connsiteY8852" fmla="*/ 52683 h 1624990"/>
              <a:gd name="connsiteX8853" fmla="*/ 1548995 w 4999285"/>
              <a:gd name="connsiteY8853" fmla="*/ 49528 h 1624990"/>
              <a:gd name="connsiteX8854" fmla="*/ 1545298 w 4999285"/>
              <a:gd name="connsiteY8854" fmla="*/ 48799 h 1624990"/>
              <a:gd name="connsiteX8855" fmla="*/ 1532831 w 4999285"/>
              <a:gd name="connsiteY8855" fmla="*/ 52683 h 1624990"/>
              <a:gd name="connsiteX8856" fmla="*/ 1536037 w 4999285"/>
              <a:gd name="connsiteY8856" fmla="*/ 43951 h 1624990"/>
              <a:gd name="connsiteX8857" fmla="*/ 1494312 w 4999285"/>
              <a:gd name="connsiteY8857" fmla="*/ 42933 h 1624990"/>
              <a:gd name="connsiteX8858" fmla="*/ 1492349 w 4999285"/>
              <a:gd name="connsiteY8858" fmla="*/ 46970 h 1624990"/>
              <a:gd name="connsiteX8859" fmla="*/ 1468638 w 4999285"/>
              <a:gd name="connsiteY8859" fmla="*/ 45060 h 1624990"/>
              <a:gd name="connsiteX8860" fmla="*/ 1451106 w 4999285"/>
              <a:gd name="connsiteY8860" fmla="*/ 41805 h 1624990"/>
              <a:gd name="connsiteX8861" fmla="*/ 1415943 w 4999285"/>
              <a:gd name="connsiteY8861" fmla="*/ 45285 h 1624990"/>
              <a:gd name="connsiteX8862" fmla="*/ 1470124 w 4999285"/>
              <a:gd name="connsiteY8862" fmla="*/ 56495 h 1624990"/>
              <a:gd name="connsiteX8863" fmla="*/ 1486046 w 4999285"/>
              <a:gd name="connsiteY8863" fmla="*/ 61858 h 1624990"/>
              <a:gd name="connsiteX8864" fmla="*/ 1307493 w 4999285"/>
              <a:gd name="connsiteY8864" fmla="*/ 59874 h 1624990"/>
              <a:gd name="connsiteX8865" fmla="*/ 1306450 w 4999285"/>
              <a:gd name="connsiteY8865" fmla="*/ 60243 h 1624990"/>
              <a:gd name="connsiteX8866" fmla="*/ 1305024 w 4999285"/>
              <a:gd name="connsiteY8866" fmla="*/ 69195 h 1624990"/>
              <a:gd name="connsiteX8867" fmla="*/ 1298608 w 4999285"/>
              <a:gd name="connsiteY8867" fmla="*/ 66578 h 1624990"/>
              <a:gd name="connsiteX8868" fmla="*/ 1292357 w 4999285"/>
              <a:gd name="connsiteY8868" fmla="*/ 59706 h 1624990"/>
              <a:gd name="connsiteX8869" fmla="*/ 1306510 w 4999285"/>
              <a:gd name="connsiteY8869" fmla="*/ 59863 h 1624990"/>
              <a:gd name="connsiteX8870" fmla="*/ 1306500 w 4999285"/>
              <a:gd name="connsiteY8870" fmla="*/ 59926 h 1624990"/>
              <a:gd name="connsiteX8871" fmla="*/ 1306592 w 4999285"/>
              <a:gd name="connsiteY8871" fmla="*/ 59864 h 1624990"/>
              <a:gd name="connsiteX8872" fmla="*/ 1306510 w 4999285"/>
              <a:gd name="connsiteY8872" fmla="*/ 59863 h 1624990"/>
              <a:gd name="connsiteX8873" fmla="*/ 1306556 w 4999285"/>
              <a:gd name="connsiteY8873" fmla="*/ 59573 h 1624990"/>
              <a:gd name="connsiteX8874" fmla="*/ 1307170 w 4999285"/>
              <a:gd name="connsiteY8874" fmla="*/ 56051 h 1624990"/>
              <a:gd name="connsiteX8875" fmla="*/ 1294577 w 4999285"/>
              <a:gd name="connsiteY8875" fmla="*/ 57298 h 1624990"/>
              <a:gd name="connsiteX8876" fmla="*/ 1307882 w 4999285"/>
              <a:gd name="connsiteY8876" fmla="*/ 51965 h 1624990"/>
              <a:gd name="connsiteX8877" fmla="*/ 1308199 w 4999285"/>
              <a:gd name="connsiteY8877" fmla="*/ 50145 h 1624990"/>
              <a:gd name="connsiteX8878" fmla="*/ 1316109 w 4999285"/>
              <a:gd name="connsiteY8878" fmla="*/ 48667 h 1624990"/>
              <a:gd name="connsiteX8879" fmla="*/ 1320120 w 4999285"/>
              <a:gd name="connsiteY8879" fmla="*/ 47059 h 1624990"/>
              <a:gd name="connsiteX8880" fmla="*/ 1335841 w 4999285"/>
              <a:gd name="connsiteY8880" fmla="*/ 39248 h 1624990"/>
              <a:gd name="connsiteX8881" fmla="*/ 1319037 w 4999285"/>
              <a:gd name="connsiteY8881" fmla="*/ 34557 h 1624990"/>
              <a:gd name="connsiteX8882" fmla="*/ 1319112 w 4999285"/>
              <a:gd name="connsiteY8882" fmla="*/ 34355 h 1624990"/>
              <a:gd name="connsiteX8883" fmla="*/ 1338636 w 4999285"/>
              <a:gd name="connsiteY8883" fmla="*/ 37860 h 1624990"/>
              <a:gd name="connsiteX8884" fmla="*/ 1354237 w 4999285"/>
              <a:gd name="connsiteY8884" fmla="*/ 30108 h 1624990"/>
              <a:gd name="connsiteX8885" fmla="*/ 1375668 w 4999285"/>
              <a:gd name="connsiteY8885" fmla="*/ 27726 h 1624990"/>
              <a:gd name="connsiteX8886" fmla="*/ 1349559 w 4999285"/>
              <a:gd name="connsiteY8886" fmla="*/ 39820 h 1624990"/>
              <a:gd name="connsiteX8887" fmla="*/ 1364054 w 4999285"/>
              <a:gd name="connsiteY8887" fmla="*/ 42423 h 1624990"/>
              <a:gd name="connsiteX8888" fmla="*/ 1381490 w 4999285"/>
              <a:gd name="connsiteY8888" fmla="*/ 38157 h 1624990"/>
              <a:gd name="connsiteX8889" fmla="*/ 1378049 w 4999285"/>
              <a:gd name="connsiteY8889" fmla="*/ 37445 h 1624990"/>
              <a:gd name="connsiteX8890" fmla="*/ 1425674 w 4999285"/>
              <a:gd name="connsiteY8890" fmla="*/ 31095 h 1624990"/>
              <a:gd name="connsiteX8891" fmla="*/ 1485999 w 4999285"/>
              <a:gd name="connsiteY8891" fmla="*/ 34270 h 1624990"/>
              <a:gd name="connsiteX8892" fmla="*/ 1495492 w 4999285"/>
              <a:gd name="connsiteY8892" fmla="*/ 34507 h 1624990"/>
              <a:gd name="connsiteX8893" fmla="*/ 1495465 w 4999285"/>
              <a:gd name="connsiteY8893" fmla="*/ 37414 h 1624990"/>
              <a:gd name="connsiteX8894" fmla="*/ 1497112 w 4999285"/>
              <a:gd name="connsiteY8894" fmla="*/ 37251 h 1624990"/>
              <a:gd name="connsiteX8895" fmla="*/ 1532123 w 4999285"/>
              <a:gd name="connsiteY8895" fmla="*/ 40661 h 1624990"/>
              <a:gd name="connsiteX8896" fmla="*/ 1525427 w 4999285"/>
              <a:gd name="connsiteY8896" fmla="*/ 35256 h 1624990"/>
              <a:gd name="connsiteX8897" fmla="*/ 1547090 w 4999285"/>
              <a:gd name="connsiteY8897" fmla="*/ 35797 h 1624990"/>
              <a:gd name="connsiteX8898" fmla="*/ 1546234 w 4999285"/>
              <a:gd name="connsiteY8898" fmla="*/ 34796 h 1624990"/>
              <a:gd name="connsiteX8899" fmla="*/ 1563029 w 4999285"/>
              <a:gd name="connsiteY8899" fmla="*/ 36196 h 1624990"/>
              <a:gd name="connsiteX8900" fmla="*/ 1569333 w 4999285"/>
              <a:gd name="connsiteY8900" fmla="*/ 36354 h 1624990"/>
              <a:gd name="connsiteX8901" fmla="*/ 1578074 w 4999285"/>
              <a:gd name="connsiteY8901" fmla="*/ 31251 h 1624990"/>
              <a:gd name="connsiteX8902" fmla="*/ 1570931 w 4999285"/>
              <a:gd name="connsiteY8902" fmla="*/ 36014 h 1624990"/>
              <a:gd name="connsiteX8903" fmla="*/ 1570481 w 4999285"/>
              <a:gd name="connsiteY8903" fmla="*/ 36382 h 1624990"/>
              <a:gd name="connsiteX8904" fmla="*/ 1594346 w 4999285"/>
              <a:gd name="connsiteY8904" fmla="*/ 36979 h 1624990"/>
              <a:gd name="connsiteX8905" fmla="*/ 1594971 w 4999285"/>
              <a:gd name="connsiteY8905" fmla="*/ 37453 h 1624990"/>
              <a:gd name="connsiteX8906" fmla="*/ 1600068 w 4999285"/>
              <a:gd name="connsiteY8906" fmla="*/ 37506 h 1624990"/>
              <a:gd name="connsiteX8907" fmla="*/ 1598878 w 4999285"/>
              <a:gd name="connsiteY8907" fmla="*/ 37092 h 1624990"/>
              <a:gd name="connsiteX8908" fmla="*/ 1612999 w 4999285"/>
              <a:gd name="connsiteY8908" fmla="*/ 37445 h 1624990"/>
              <a:gd name="connsiteX8909" fmla="*/ 1620993 w 4999285"/>
              <a:gd name="connsiteY8909" fmla="*/ 36040 h 1624990"/>
              <a:gd name="connsiteX8910" fmla="*/ 1621615 w 4999285"/>
              <a:gd name="connsiteY8910" fmla="*/ 34173 h 1624990"/>
              <a:gd name="connsiteX8911" fmla="*/ 1623874 w 4999285"/>
              <a:gd name="connsiteY8911" fmla="*/ 34056 h 1624990"/>
              <a:gd name="connsiteX8912" fmla="*/ 1623207 w 4999285"/>
              <a:gd name="connsiteY8912" fmla="*/ 33971 h 1624990"/>
              <a:gd name="connsiteX8913" fmla="*/ 1624000 w 4999285"/>
              <a:gd name="connsiteY8913" fmla="*/ 34049 h 1624990"/>
              <a:gd name="connsiteX8914" fmla="*/ 1641918 w 4999285"/>
              <a:gd name="connsiteY8914" fmla="*/ 33121 h 1624990"/>
              <a:gd name="connsiteX8915" fmla="*/ 1645693 w 4999285"/>
              <a:gd name="connsiteY8915" fmla="*/ 32472 h 1624990"/>
              <a:gd name="connsiteX8916" fmla="*/ 1685385 w 4999285"/>
              <a:gd name="connsiteY8916" fmla="*/ 35460 h 1624990"/>
              <a:gd name="connsiteX8917" fmla="*/ 1711448 w 4999285"/>
              <a:gd name="connsiteY8917" fmla="*/ 38406 h 1624990"/>
              <a:gd name="connsiteX8918" fmla="*/ 1710750 w 4999285"/>
              <a:gd name="connsiteY8918" fmla="*/ 40982 h 1624990"/>
              <a:gd name="connsiteX8919" fmla="*/ 1720246 w 4999285"/>
              <a:gd name="connsiteY8919" fmla="*/ 39736 h 1624990"/>
              <a:gd name="connsiteX8920" fmla="*/ 1720356 w 4999285"/>
              <a:gd name="connsiteY8920" fmla="*/ 39413 h 1624990"/>
              <a:gd name="connsiteX8921" fmla="*/ 1711448 w 4999285"/>
              <a:gd name="connsiteY8921" fmla="*/ 38406 h 1624990"/>
              <a:gd name="connsiteX8922" fmla="*/ 1712661 w 4999285"/>
              <a:gd name="connsiteY8922" fmla="*/ 33928 h 1624990"/>
              <a:gd name="connsiteX8923" fmla="*/ 1714599 w 4999285"/>
              <a:gd name="connsiteY8923" fmla="*/ 28270 h 1624990"/>
              <a:gd name="connsiteX8924" fmla="*/ 1725298 w 4999285"/>
              <a:gd name="connsiteY8924" fmla="*/ 30782 h 1624990"/>
              <a:gd name="connsiteX8925" fmla="*/ 1727299 w 4999285"/>
              <a:gd name="connsiteY8925" fmla="*/ 27920 h 1624990"/>
              <a:gd name="connsiteX8926" fmla="*/ 1749525 w 4999285"/>
              <a:gd name="connsiteY8926" fmla="*/ 34325 h 1624990"/>
              <a:gd name="connsiteX8927" fmla="*/ 1752407 w 4999285"/>
              <a:gd name="connsiteY8927" fmla="*/ 38369 h 1624990"/>
              <a:gd name="connsiteX8928" fmla="*/ 1753750 w 4999285"/>
              <a:gd name="connsiteY8928" fmla="*/ 38903 h 1624990"/>
              <a:gd name="connsiteX8929" fmla="*/ 1766937 w 4999285"/>
              <a:gd name="connsiteY8929" fmla="*/ 36730 h 1624990"/>
              <a:gd name="connsiteX8930" fmla="*/ 1770842 w 4999285"/>
              <a:gd name="connsiteY8930" fmla="*/ 37424 h 1624990"/>
              <a:gd name="connsiteX8931" fmla="*/ 1794561 w 4999285"/>
              <a:gd name="connsiteY8931" fmla="*/ 37335 h 1624990"/>
              <a:gd name="connsiteX8932" fmla="*/ 1790799 w 4999285"/>
              <a:gd name="connsiteY8932" fmla="*/ 34620 h 1624990"/>
              <a:gd name="connsiteX8933" fmla="*/ 1790985 w 4999285"/>
              <a:gd name="connsiteY8933" fmla="*/ 34553 h 1624990"/>
              <a:gd name="connsiteX8934" fmla="*/ 1774162 w 4999285"/>
              <a:gd name="connsiteY8934" fmla="*/ 35540 h 1624990"/>
              <a:gd name="connsiteX8935" fmla="*/ 1766937 w 4999285"/>
              <a:gd name="connsiteY8935" fmla="*/ 36730 h 1624990"/>
              <a:gd name="connsiteX8936" fmla="*/ 1749524 w 4999285"/>
              <a:gd name="connsiteY8936" fmla="*/ 33633 h 1624990"/>
              <a:gd name="connsiteX8937" fmla="*/ 1778099 w 4999285"/>
              <a:gd name="connsiteY8937" fmla="*/ 9820 h 1624990"/>
              <a:gd name="connsiteX8938" fmla="*/ 1811437 w 4999285"/>
              <a:gd name="connsiteY8938" fmla="*/ 21726 h 1624990"/>
              <a:gd name="connsiteX8939" fmla="*/ 1821569 w 4999285"/>
              <a:gd name="connsiteY8939" fmla="*/ 23568 h 1624990"/>
              <a:gd name="connsiteX8940" fmla="*/ 1825410 w 4999285"/>
              <a:gd name="connsiteY8940" fmla="*/ 22189 h 1624990"/>
              <a:gd name="connsiteX8941" fmla="*/ 1860649 w 4999285"/>
              <a:gd name="connsiteY8941" fmla="*/ 12395 h 1624990"/>
              <a:gd name="connsiteX8942" fmla="*/ 1889224 w 4999285"/>
              <a:gd name="connsiteY8942" fmla="*/ 18745 h 1624990"/>
              <a:gd name="connsiteX8943" fmla="*/ 1875389 w 4999285"/>
              <a:gd name="connsiteY8943" fmla="*/ 31923 h 1624990"/>
              <a:gd name="connsiteX8944" fmla="*/ 1872006 w 4999285"/>
              <a:gd name="connsiteY8944" fmla="*/ 32865 h 1624990"/>
              <a:gd name="connsiteX8945" fmla="*/ 1906687 w 4999285"/>
              <a:gd name="connsiteY8945" fmla="*/ 28870 h 1624990"/>
              <a:gd name="connsiteX8946" fmla="*/ 1924983 w 4999285"/>
              <a:gd name="connsiteY8946" fmla="*/ 29979 h 1624990"/>
              <a:gd name="connsiteX8947" fmla="*/ 1930499 w 4999285"/>
              <a:gd name="connsiteY8947" fmla="*/ 18745 h 1624990"/>
              <a:gd name="connsiteX8948" fmla="*/ 1935652 w 4999285"/>
              <a:gd name="connsiteY8948" fmla="*/ 30626 h 1624990"/>
              <a:gd name="connsiteX8949" fmla="*/ 1961064 w 4999285"/>
              <a:gd name="connsiteY8949" fmla="*/ 32166 h 1624990"/>
              <a:gd name="connsiteX8950" fmla="*/ 1937800 w 4999285"/>
              <a:gd name="connsiteY8950" fmla="*/ 35578 h 1624990"/>
              <a:gd name="connsiteX8951" fmla="*/ 1938585 w 4999285"/>
              <a:gd name="connsiteY8951" fmla="*/ 37390 h 1624990"/>
              <a:gd name="connsiteX8952" fmla="*/ 1938663 w 4999285"/>
              <a:gd name="connsiteY8952" fmla="*/ 37506 h 1624990"/>
              <a:gd name="connsiteX8953" fmla="*/ 1943928 w 4999285"/>
              <a:gd name="connsiteY8953" fmla="*/ 37724 h 1624990"/>
              <a:gd name="connsiteX8954" fmla="*/ 1950226 w 4999285"/>
              <a:gd name="connsiteY8954" fmla="*/ 39601 h 1624990"/>
              <a:gd name="connsiteX8955" fmla="*/ 1952325 w 4999285"/>
              <a:gd name="connsiteY8955" fmla="*/ 39192 h 1624990"/>
              <a:gd name="connsiteX8956" fmla="*/ 1951475 w 4999285"/>
              <a:gd name="connsiteY8956" fmla="*/ 39974 h 1624990"/>
              <a:gd name="connsiteX8957" fmla="*/ 1978003 w 4999285"/>
              <a:gd name="connsiteY8957" fmla="*/ 47884 h 1624990"/>
              <a:gd name="connsiteX8958" fmla="*/ 1977915 w 4999285"/>
              <a:gd name="connsiteY8958" fmla="*/ 48294 h 1624990"/>
              <a:gd name="connsiteX8959" fmla="*/ 1978227 w 4999285"/>
              <a:gd name="connsiteY8959" fmla="*/ 48332 h 1624990"/>
              <a:gd name="connsiteX8960" fmla="*/ 1979249 w 4999285"/>
              <a:gd name="connsiteY8960" fmla="*/ 52431 h 1624990"/>
              <a:gd name="connsiteX8961" fmla="*/ 2003524 w 4999285"/>
              <a:gd name="connsiteY8961" fmla="*/ 56845 h 1624990"/>
              <a:gd name="connsiteX8962" fmla="*/ 1992425 w 4999285"/>
              <a:gd name="connsiteY8962" fmla="*/ 48917 h 1624990"/>
              <a:gd name="connsiteX8963" fmla="*/ 2008796 w 4999285"/>
              <a:gd name="connsiteY8963" fmla="*/ 45129 h 1624990"/>
              <a:gd name="connsiteX8964" fmla="*/ 2022574 w 4999285"/>
              <a:gd name="connsiteY8964" fmla="*/ 44145 h 1624990"/>
              <a:gd name="connsiteX8965" fmla="*/ 2023423 w 4999285"/>
              <a:gd name="connsiteY8965" fmla="*/ 43765 h 1624990"/>
              <a:gd name="connsiteX8966" fmla="*/ 2012319 w 4999285"/>
              <a:gd name="connsiteY8966" fmla="*/ 43624 h 1624990"/>
              <a:gd name="connsiteX8967" fmla="*/ 2013049 w 4999285"/>
              <a:gd name="connsiteY8967" fmla="*/ 44145 h 1624990"/>
              <a:gd name="connsiteX8968" fmla="*/ 2008796 w 4999285"/>
              <a:gd name="connsiteY8968" fmla="*/ 45129 h 1624990"/>
              <a:gd name="connsiteX8969" fmla="*/ 1989092 w 4999285"/>
              <a:gd name="connsiteY8969" fmla="*/ 46537 h 1624990"/>
              <a:gd name="connsiteX8970" fmla="*/ 1984519 w 4999285"/>
              <a:gd name="connsiteY8970" fmla="*/ 43270 h 1624990"/>
              <a:gd name="connsiteX8971" fmla="*/ 1975743 w 4999285"/>
              <a:gd name="connsiteY8971" fmla="*/ 43158 h 1624990"/>
              <a:gd name="connsiteX8972" fmla="*/ 1981619 w 4999285"/>
              <a:gd name="connsiteY8972" fmla="*/ 41199 h 1624990"/>
              <a:gd name="connsiteX8973" fmla="*/ 1981299 w 4999285"/>
              <a:gd name="connsiteY8973" fmla="*/ 40970 h 1624990"/>
              <a:gd name="connsiteX8974" fmla="*/ 2001351 w 4999285"/>
              <a:gd name="connsiteY8974" fmla="*/ 35799 h 1624990"/>
              <a:gd name="connsiteX8975" fmla="*/ 2005851 w 4999285"/>
              <a:gd name="connsiteY8975" fmla="*/ 39010 h 1624990"/>
              <a:gd name="connsiteX8976" fmla="*/ 2039899 w 4999285"/>
              <a:gd name="connsiteY8976" fmla="*/ 36391 h 1624990"/>
              <a:gd name="connsiteX8977" fmla="*/ 2040677 w 4999285"/>
              <a:gd name="connsiteY8977" fmla="*/ 36043 h 1624990"/>
              <a:gd name="connsiteX8978" fmla="*/ 2033492 w 4999285"/>
              <a:gd name="connsiteY8978" fmla="*/ 35335 h 1624990"/>
              <a:gd name="connsiteX8979" fmla="*/ 2028131 w 4999285"/>
              <a:gd name="connsiteY8979" fmla="*/ 36014 h 1624990"/>
              <a:gd name="connsiteX8980" fmla="*/ 1985268 w 4999285"/>
              <a:gd name="connsiteY8980" fmla="*/ 33633 h 1624990"/>
              <a:gd name="connsiteX8981" fmla="*/ 1982717 w 4999285"/>
              <a:gd name="connsiteY8981" fmla="*/ 33478 h 1624990"/>
              <a:gd name="connsiteX8982" fmla="*/ 1968597 w 4999285"/>
              <a:gd name="connsiteY8982" fmla="*/ 36023 h 1624990"/>
              <a:gd name="connsiteX8983" fmla="*/ 1952325 w 4999285"/>
              <a:gd name="connsiteY8983" fmla="*/ 39192 h 1624990"/>
              <a:gd name="connsiteX8984" fmla="*/ 1955025 w 4999285"/>
              <a:gd name="connsiteY8984" fmla="*/ 36712 h 1624990"/>
              <a:gd name="connsiteX8985" fmla="*/ 1963725 w 4999285"/>
              <a:gd name="connsiteY8985" fmla="*/ 32327 h 1624990"/>
              <a:gd name="connsiteX8986" fmla="*/ 1961064 w 4999285"/>
              <a:gd name="connsiteY8986" fmla="*/ 32166 h 1624990"/>
              <a:gd name="connsiteX8987" fmla="*/ 1965268 w 4999285"/>
              <a:gd name="connsiteY8987" fmla="*/ 31549 h 1624990"/>
              <a:gd name="connsiteX8988" fmla="*/ 1971774 w 4999285"/>
              <a:gd name="connsiteY8988" fmla="*/ 28270 h 1624990"/>
              <a:gd name="connsiteX8989" fmla="*/ 1981278 w 4999285"/>
              <a:gd name="connsiteY8989" fmla="*/ 29201 h 1624990"/>
              <a:gd name="connsiteX8990" fmla="*/ 2097187 w 4999285"/>
              <a:gd name="connsiteY8990" fmla="*/ 12201 h 1624990"/>
              <a:gd name="connsiteX8991" fmla="*/ 2151030 w 4999285"/>
              <a:gd name="connsiteY8991" fmla="*/ 3818 h 1624990"/>
              <a:gd name="connsiteX8992" fmla="*/ 884205 w 4999285"/>
              <a:gd name="connsiteY8992" fmla="*/ 293 h 1624990"/>
              <a:gd name="connsiteX8993" fmla="*/ 899418 w 4999285"/>
              <a:gd name="connsiteY8993" fmla="*/ 6295 h 1624990"/>
              <a:gd name="connsiteX8994" fmla="*/ 891266 w 4999285"/>
              <a:gd name="connsiteY8994" fmla="*/ 21762 h 1624990"/>
              <a:gd name="connsiteX8995" fmla="*/ 879860 w 4999285"/>
              <a:gd name="connsiteY8995" fmla="*/ 27185 h 1624990"/>
              <a:gd name="connsiteX8996" fmla="*/ 870055 w 4999285"/>
              <a:gd name="connsiteY8996" fmla="*/ 25248 h 1624990"/>
              <a:gd name="connsiteX8997" fmla="*/ 861318 w 4999285"/>
              <a:gd name="connsiteY8997" fmla="*/ 25345 h 1624990"/>
              <a:gd name="connsiteX8998" fmla="*/ 870843 w 4999285"/>
              <a:gd name="connsiteY8998" fmla="*/ 30108 h 1624990"/>
              <a:gd name="connsiteX8999" fmla="*/ 872587 w 4999285"/>
              <a:gd name="connsiteY8999" fmla="*/ 30644 h 1624990"/>
              <a:gd name="connsiteX9000" fmla="*/ 865142 w 4999285"/>
              <a:gd name="connsiteY9000" fmla="*/ 34184 h 1624990"/>
              <a:gd name="connsiteX9001" fmla="*/ 867963 w 4999285"/>
              <a:gd name="connsiteY9001" fmla="*/ 34214 h 1624990"/>
              <a:gd name="connsiteX9002" fmla="*/ 878786 w 4999285"/>
              <a:gd name="connsiteY9002" fmla="*/ 32549 h 1624990"/>
              <a:gd name="connsiteX9003" fmla="*/ 880178 w 4999285"/>
              <a:gd name="connsiteY9003" fmla="*/ 32977 h 1624990"/>
              <a:gd name="connsiteX9004" fmla="*/ 910705 w 4999285"/>
              <a:gd name="connsiteY9004" fmla="*/ 27301 h 1624990"/>
              <a:gd name="connsiteX9005" fmla="*/ 917674 w 4999285"/>
              <a:gd name="connsiteY9005" fmla="*/ 34270 h 1624990"/>
              <a:gd name="connsiteX9006" fmla="*/ 938699 w 4999285"/>
              <a:gd name="connsiteY9006" fmla="*/ 36606 h 1624990"/>
              <a:gd name="connsiteX9007" fmla="*/ 941820 w 4999285"/>
              <a:gd name="connsiteY9007" fmla="*/ 34578 h 1624990"/>
              <a:gd name="connsiteX9008" fmla="*/ 959555 w 4999285"/>
              <a:gd name="connsiteY9008" fmla="*/ 23989 h 1624990"/>
              <a:gd name="connsiteX9009" fmla="*/ 937913 w 4999285"/>
              <a:gd name="connsiteY9009" fmla="*/ 17624 h 1624990"/>
              <a:gd name="connsiteX9010" fmla="*/ 939259 w 4999285"/>
              <a:gd name="connsiteY9010" fmla="*/ 17113 h 1624990"/>
              <a:gd name="connsiteX9011" fmla="*/ 961389 w 4999285"/>
              <a:gd name="connsiteY9011" fmla="*/ 22894 h 1624990"/>
              <a:gd name="connsiteX9012" fmla="*/ 973237 w 4999285"/>
              <a:gd name="connsiteY9012" fmla="*/ 15820 h 1624990"/>
              <a:gd name="connsiteX9013" fmla="*/ 976358 w 4999285"/>
              <a:gd name="connsiteY9013" fmla="*/ 22072 h 1624990"/>
              <a:gd name="connsiteX9014" fmla="*/ 976157 w 4999285"/>
              <a:gd name="connsiteY9014" fmla="*/ 25554 h 1624990"/>
              <a:gd name="connsiteX9015" fmla="*/ 986647 w 4999285"/>
              <a:gd name="connsiteY9015" fmla="*/ 26658 h 1624990"/>
              <a:gd name="connsiteX9016" fmla="*/ 993973 w 4999285"/>
              <a:gd name="connsiteY9016" fmla="*/ 21203 h 1624990"/>
              <a:gd name="connsiteX9017" fmla="*/ 1013718 w 4999285"/>
              <a:gd name="connsiteY9017" fmla="*/ 13439 h 1624990"/>
              <a:gd name="connsiteX9018" fmla="*/ 1018499 w 4999285"/>
              <a:gd name="connsiteY9018" fmla="*/ 25131 h 1624990"/>
              <a:gd name="connsiteX9019" fmla="*/ 1019036 w 4999285"/>
              <a:gd name="connsiteY9019" fmla="*/ 30067 h 1624990"/>
              <a:gd name="connsiteX9020" fmla="*/ 1028799 w 4999285"/>
              <a:gd name="connsiteY9020" fmla="*/ 31095 h 1624990"/>
              <a:gd name="connsiteX9021" fmla="*/ 1040117 w 4999285"/>
              <a:gd name="connsiteY9021" fmla="*/ 30007 h 1624990"/>
              <a:gd name="connsiteX9022" fmla="*/ 1054199 w 4999285"/>
              <a:gd name="connsiteY9022" fmla="*/ 18201 h 1624990"/>
              <a:gd name="connsiteX9023" fmla="*/ 1055318 w 4999285"/>
              <a:gd name="connsiteY9023" fmla="*/ 27504 h 1624990"/>
              <a:gd name="connsiteX9024" fmla="*/ 1055699 w 4999285"/>
              <a:gd name="connsiteY9024" fmla="*/ 28273 h 1624990"/>
              <a:gd name="connsiteX9025" fmla="*/ 1057374 w 4999285"/>
              <a:gd name="connsiteY9025" fmla="*/ 21570 h 1624990"/>
              <a:gd name="connsiteX9026" fmla="*/ 1066259 w 4999285"/>
              <a:gd name="connsiteY9026" fmla="*/ 27493 h 1624990"/>
              <a:gd name="connsiteX9027" fmla="*/ 1055810 w 4999285"/>
              <a:gd name="connsiteY9027" fmla="*/ 28498 h 1624990"/>
              <a:gd name="connsiteX9028" fmla="*/ 1058962 w 4999285"/>
              <a:gd name="connsiteY9028" fmla="*/ 34870 h 1624990"/>
              <a:gd name="connsiteX9029" fmla="*/ 1074060 w 4999285"/>
              <a:gd name="connsiteY9029" fmla="*/ 38098 h 1624990"/>
              <a:gd name="connsiteX9030" fmla="*/ 1076468 w 4999285"/>
              <a:gd name="connsiteY9030" fmla="*/ 38331 h 1624990"/>
              <a:gd name="connsiteX9031" fmla="*/ 1076424 w 4999285"/>
              <a:gd name="connsiteY9031" fmla="*/ 34270 h 1624990"/>
              <a:gd name="connsiteX9032" fmla="*/ 1066259 w 4999285"/>
              <a:gd name="connsiteY9032" fmla="*/ 27493 h 1624990"/>
              <a:gd name="connsiteX9033" fmla="*/ 1092509 w 4999285"/>
              <a:gd name="connsiteY9033" fmla="*/ 24969 h 1624990"/>
              <a:gd name="connsiteX9034" fmla="*/ 1095879 w 4999285"/>
              <a:gd name="connsiteY9034" fmla="*/ 30127 h 1624990"/>
              <a:gd name="connsiteX9035" fmla="*/ 1096865 w 4999285"/>
              <a:gd name="connsiteY9035" fmla="*/ 37980 h 1624990"/>
              <a:gd name="connsiteX9036" fmla="*/ 1090248 w 4999285"/>
              <a:gd name="connsiteY9036" fmla="*/ 39962 h 1624990"/>
              <a:gd name="connsiteX9037" fmla="*/ 1095964 w 4999285"/>
              <a:gd name="connsiteY9037" fmla="*/ 45677 h 1624990"/>
              <a:gd name="connsiteX9038" fmla="*/ 1097615 w 4999285"/>
              <a:gd name="connsiteY9038" fmla="*/ 43945 h 1624990"/>
              <a:gd name="connsiteX9039" fmla="*/ 1096865 w 4999285"/>
              <a:gd name="connsiteY9039" fmla="*/ 37980 h 1624990"/>
              <a:gd name="connsiteX9040" fmla="*/ 1098649 w 4999285"/>
              <a:gd name="connsiteY9040" fmla="*/ 37445 h 1624990"/>
              <a:gd name="connsiteX9041" fmla="*/ 1110282 w 4999285"/>
              <a:gd name="connsiteY9041" fmla="*/ 42098 h 1624990"/>
              <a:gd name="connsiteX9042" fmla="*/ 1117100 w 4999285"/>
              <a:gd name="connsiteY9042" fmla="*/ 39686 h 1624990"/>
              <a:gd name="connsiteX9043" fmla="*/ 1137543 w 4999285"/>
              <a:gd name="connsiteY9043" fmla="*/ 34870 h 1624990"/>
              <a:gd name="connsiteX9044" fmla="*/ 1146061 w 4999285"/>
              <a:gd name="connsiteY9044" fmla="*/ 35478 h 1624990"/>
              <a:gd name="connsiteX9045" fmla="*/ 1139924 w 4999285"/>
              <a:gd name="connsiteY9045" fmla="*/ 31095 h 1624990"/>
              <a:gd name="connsiteX9046" fmla="*/ 1132375 w 4999285"/>
              <a:gd name="connsiteY9046" fmla="*/ 25049 h 1624990"/>
              <a:gd name="connsiteX9047" fmla="*/ 1124762 w 4999285"/>
              <a:gd name="connsiteY9047" fmla="*/ 21868 h 1624990"/>
              <a:gd name="connsiteX9048" fmla="*/ 1193899 w 4999285"/>
              <a:gd name="connsiteY9048" fmla="*/ 15220 h 1624990"/>
              <a:gd name="connsiteX9049" fmla="*/ 1203424 w 4999285"/>
              <a:gd name="connsiteY9049" fmla="*/ 8870 h 1624990"/>
              <a:gd name="connsiteX9050" fmla="*/ 1193899 w 4999285"/>
              <a:gd name="connsiteY9050" fmla="*/ 21570 h 1624990"/>
              <a:gd name="connsiteX9051" fmla="*/ 1181528 w 4999285"/>
              <a:gd name="connsiteY9051" fmla="*/ 32148 h 1624990"/>
              <a:gd name="connsiteX9052" fmla="*/ 1181153 w 4999285"/>
              <a:gd name="connsiteY9052" fmla="*/ 32365 h 1624990"/>
              <a:gd name="connsiteX9053" fmla="*/ 1212037 w 4999285"/>
              <a:gd name="connsiteY9053" fmla="*/ 36995 h 1624990"/>
              <a:gd name="connsiteX9054" fmla="*/ 1216124 w 4999285"/>
              <a:gd name="connsiteY9054" fmla="*/ 34270 h 1624990"/>
              <a:gd name="connsiteX9055" fmla="*/ 1220347 w 4999285"/>
              <a:gd name="connsiteY9055" fmla="*/ 38308 h 1624990"/>
              <a:gd name="connsiteX9056" fmla="*/ 1236229 w 4999285"/>
              <a:gd name="connsiteY9056" fmla="*/ 40849 h 1624990"/>
              <a:gd name="connsiteX9057" fmla="*/ 1241524 w 4999285"/>
              <a:gd name="connsiteY9057" fmla="*/ 37445 h 1624990"/>
              <a:gd name="connsiteX9058" fmla="*/ 1254224 w 4999285"/>
              <a:gd name="connsiteY9058" fmla="*/ 34270 h 1624990"/>
              <a:gd name="connsiteX9059" fmla="*/ 1272891 w 4999285"/>
              <a:gd name="connsiteY9059" fmla="*/ 46715 h 1624990"/>
              <a:gd name="connsiteX9060" fmla="*/ 1273274 w 4999285"/>
              <a:gd name="connsiteY9060" fmla="*/ 46776 h 1624990"/>
              <a:gd name="connsiteX9061" fmla="*/ 1280418 w 4999285"/>
              <a:gd name="connsiteY9061" fmla="*/ 44395 h 1624990"/>
              <a:gd name="connsiteX9062" fmla="*/ 1281711 w 4999285"/>
              <a:gd name="connsiteY9062" fmla="*/ 52595 h 1624990"/>
              <a:gd name="connsiteX9063" fmla="*/ 1289517 w 4999285"/>
              <a:gd name="connsiteY9063" fmla="*/ 57799 h 1624990"/>
              <a:gd name="connsiteX9064" fmla="*/ 1294577 w 4999285"/>
              <a:gd name="connsiteY9064" fmla="*/ 57298 h 1624990"/>
              <a:gd name="connsiteX9065" fmla="*/ 1290948 w 4999285"/>
              <a:gd name="connsiteY9065" fmla="*/ 58752 h 1624990"/>
              <a:gd name="connsiteX9066" fmla="*/ 1292324 w 4999285"/>
              <a:gd name="connsiteY9066" fmla="*/ 59670 h 1624990"/>
              <a:gd name="connsiteX9067" fmla="*/ 1292357 w 4999285"/>
              <a:gd name="connsiteY9067" fmla="*/ 59706 h 1624990"/>
              <a:gd name="connsiteX9068" fmla="*/ 1289149 w 4999285"/>
              <a:gd name="connsiteY9068" fmla="*/ 59670 h 1624990"/>
              <a:gd name="connsiteX9069" fmla="*/ 1288494 w 4999285"/>
              <a:gd name="connsiteY9069" fmla="*/ 59736 h 1624990"/>
              <a:gd name="connsiteX9070" fmla="*/ 1285181 w 4999285"/>
              <a:gd name="connsiteY9070" fmla="*/ 61064 h 1624990"/>
              <a:gd name="connsiteX9071" fmla="*/ 1284709 w 4999285"/>
              <a:gd name="connsiteY9071" fmla="*/ 60117 h 1624990"/>
              <a:gd name="connsiteX9072" fmla="*/ 1250028 w 4999285"/>
              <a:gd name="connsiteY9072" fmla="*/ 63609 h 1624990"/>
              <a:gd name="connsiteX9073" fmla="*/ 1244221 w 4999285"/>
              <a:gd name="connsiteY9073" fmla="*/ 62282 h 1624990"/>
              <a:gd name="connsiteX9074" fmla="*/ 1242263 w 4999285"/>
              <a:gd name="connsiteY9074" fmla="*/ 62476 h 1624990"/>
              <a:gd name="connsiteX9075" fmla="*/ 1248772 w 4999285"/>
              <a:gd name="connsiteY9075" fmla="*/ 63736 h 1624990"/>
              <a:gd name="connsiteX9076" fmla="*/ 1228014 w 4999285"/>
              <a:gd name="connsiteY9076" fmla="*/ 65826 h 1624990"/>
              <a:gd name="connsiteX9077" fmla="*/ 1209315 w 4999285"/>
              <a:gd name="connsiteY9077" fmla="*/ 65809 h 1624990"/>
              <a:gd name="connsiteX9078" fmla="*/ 1208797 w 4999285"/>
              <a:gd name="connsiteY9078" fmla="*/ 65788 h 1624990"/>
              <a:gd name="connsiteX9079" fmla="*/ 1154511 w 4999285"/>
              <a:gd name="connsiteY9079" fmla="*/ 71162 h 1624990"/>
              <a:gd name="connsiteX9080" fmla="*/ 797024 w 4999285"/>
              <a:gd name="connsiteY9080" fmla="*/ 84876 h 1624990"/>
              <a:gd name="connsiteX9081" fmla="*/ 747278 w 4999285"/>
              <a:gd name="connsiteY9081" fmla="*/ 79599 h 1624990"/>
              <a:gd name="connsiteX9082" fmla="*/ 693374 w 4999285"/>
              <a:gd name="connsiteY9082" fmla="*/ 72075 h 1624990"/>
              <a:gd name="connsiteX9083" fmla="*/ 593824 w 4999285"/>
              <a:gd name="connsiteY9083" fmla="*/ 75545 h 1624990"/>
              <a:gd name="connsiteX9084" fmla="*/ 533721 w 4999285"/>
              <a:gd name="connsiteY9084" fmla="*/ 78784 h 1624990"/>
              <a:gd name="connsiteX9085" fmla="*/ 538103 w 4999285"/>
              <a:gd name="connsiteY9085" fmla="*/ 78913 h 1624990"/>
              <a:gd name="connsiteX9086" fmla="*/ 531233 w 4999285"/>
              <a:gd name="connsiteY9086" fmla="*/ 78997 h 1624990"/>
              <a:gd name="connsiteX9087" fmla="*/ 402876 w 4999285"/>
              <a:gd name="connsiteY9087" fmla="*/ 81238 h 1624990"/>
              <a:gd name="connsiteX9088" fmla="*/ 414328 w 4999285"/>
              <a:gd name="connsiteY9088" fmla="*/ 78477 h 1624990"/>
              <a:gd name="connsiteX9089" fmla="*/ 431899 w 4999285"/>
              <a:gd name="connsiteY9089" fmla="*/ 69195 h 1624990"/>
              <a:gd name="connsiteX9090" fmla="*/ 437537 w 4999285"/>
              <a:gd name="connsiteY9090" fmla="*/ 58249 h 1624990"/>
              <a:gd name="connsiteX9091" fmla="*/ 440820 w 4999285"/>
              <a:gd name="connsiteY9091" fmla="*/ 48050 h 1624990"/>
              <a:gd name="connsiteX9092" fmla="*/ 444599 w 4999285"/>
              <a:gd name="connsiteY9092" fmla="*/ 46970 h 1624990"/>
              <a:gd name="connsiteX9093" fmla="*/ 447365 w 4999285"/>
              <a:gd name="connsiteY9093" fmla="*/ 46674 h 1624990"/>
              <a:gd name="connsiteX9094" fmla="*/ 452077 w 4999285"/>
              <a:gd name="connsiteY9094" fmla="*/ 42442 h 1624990"/>
              <a:gd name="connsiteX9095" fmla="*/ 454124 w 4999285"/>
              <a:gd name="connsiteY9095" fmla="*/ 42014 h 1624990"/>
              <a:gd name="connsiteX9096" fmla="*/ 465564 w 4999285"/>
              <a:gd name="connsiteY9096" fmla="*/ 41477 h 1624990"/>
              <a:gd name="connsiteX9097" fmla="*/ 459557 w 4999285"/>
              <a:gd name="connsiteY9097" fmla="*/ 45367 h 1624990"/>
              <a:gd name="connsiteX9098" fmla="*/ 479195 w 4999285"/>
              <a:gd name="connsiteY9098" fmla="*/ 43264 h 1624990"/>
              <a:gd name="connsiteX9099" fmla="*/ 495399 w 4999285"/>
              <a:gd name="connsiteY9099" fmla="*/ 50145 h 1624990"/>
              <a:gd name="connsiteX9100" fmla="*/ 491892 w 4999285"/>
              <a:gd name="connsiteY9100" fmla="*/ 51937 h 1624990"/>
              <a:gd name="connsiteX9101" fmla="*/ 441424 w 4999285"/>
              <a:gd name="connsiteY9101" fmla="*/ 53320 h 1624990"/>
              <a:gd name="connsiteX9102" fmla="*/ 481031 w 4999285"/>
              <a:gd name="connsiteY9102" fmla="*/ 57487 h 1624990"/>
              <a:gd name="connsiteX9103" fmla="*/ 491892 w 4999285"/>
              <a:gd name="connsiteY9103" fmla="*/ 51937 h 1624990"/>
              <a:gd name="connsiteX9104" fmla="*/ 550628 w 4999285"/>
              <a:gd name="connsiteY9104" fmla="*/ 50328 h 1624990"/>
              <a:gd name="connsiteX9105" fmla="*/ 551344 w 4999285"/>
              <a:gd name="connsiteY9105" fmla="*/ 50844 h 1624990"/>
              <a:gd name="connsiteX9106" fmla="*/ 554587 w 4999285"/>
              <a:gd name="connsiteY9106" fmla="*/ 53571 h 1624990"/>
              <a:gd name="connsiteX9107" fmla="*/ 553289 w 4999285"/>
              <a:gd name="connsiteY9107" fmla="*/ 50255 h 1624990"/>
              <a:gd name="connsiteX9108" fmla="*/ 575751 w 4999285"/>
              <a:gd name="connsiteY9108" fmla="*/ 49640 h 1624990"/>
              <a:gd name="connsiteX9109" fmla="*/ 575907 w 4999285"/>
              <a:gd name="connsiteY9109" fmla="*/ 49826 h 1624990"/>
              <a:gd name="connsiteX9110" fmla="*/ 616049 w 4999285"/>
              <a:gd name="connsiteY9110" fmla="*/ 59670 h 1624990"/>
              <a:gd name="connsiteX9111" fmla="*/ 620034 w 4999285"/>
              <a:gd name="connsiteY9111" fmla="*/ 56733 h 1624990"/>
              <a:gd name="connsiteX9112" fmla="*/ 620023 w 4999285"/>
              <a:gd name="connsiteY9112" fmla="*/ 49433 h 1624990"/>
              <a:gd name="connsiteX9113" fmla="*/ 626113 w 4999285"/>
              <a:gd name="connsiteY9113" fmla="*/ 50886 h 1624990"/>
              <a:gd name="connsiteX9114" fmla="*/ 641449 w 4999285"/>
              <a:gd name="connsiteY9114" fmla="*/ 50145 h 1624990"/>
              <a:gd name="connsiteX9115" fmla="*/ 642692 w 4999285"/>
              <a:gd name="connsiteY9115" fmla="*/ 48618 h 1624990"/>
              <a:gd name="connsiteX9116" fmla="*/ 636602 w 4999285"/>
              <a:gd name="connsiteY9116" fmla="*/ 47973 h 1624990"/>
              <a:gd name="connsiteX9117" fmla="*/ 619603 w 4999285"/>
              <a:gd name="connsiteY9117" fmla="*/ 48438 h 1624990"/>
              <a:gd name="connsiteX9118" fmla="*/ 618470 w 4999285"/>
              <a:gd name="connsiteY9118" fmla="*/ 46053 h 1624990"/>
              <a:gd name="connsiteX9119" fmla="*/ 580331 w 4999285"/>
              <a:gd name="connsiteY9119" fmla="*/ 42014 h 1624990"/>
              <a:gd name="connsiteX9120" fmla="*/ 582232 w 4999285"/>
              <a:gd name="connsiteY9120" fmla="*/ 40135 h 1624990"/>
              <a:gd name="connsiteX9121" fmla="*/ 568094 w 4999285"/>
              <a:gd name="connsiteY9121" fmla="*/ 40539 h 1624990"/>
              <a:gd name="connsiteX9122" fmla="*/ 565219 w 4999285"/>
              <a:gd name="connsiteY9122" fmla="*/ 37121 h 1624990"/>
              <a:gd name="connsiteX9123" fmla="*/ 569131 w 4999285"/>
              <a:gd name="connsiteY9123" fmla="*/ 36620 h 1624990"/>
              <a:gd name="connsiteX9124" fmla="*/ 564961 w 4999285"/>
              <a:gd name="connsiteY9124" fmla="*/ 36815 h 1624990"/>
              <a:gd name="connsiteX9125" fmla="*/ 565219 w 4999285"/>
              <a:gd name="connsiteY9125" fmla="*/ 37121 h 1624990"/>
              <a:gd name="connsiteX9126" fmla="*/ 556174 w 4999285"/>
              <a:gd name="connsiteY9126" fmla="*/ 38279 h 1624990"/>
              <a:gd name="connsiteX9127" fmla="*/ 557028 w 4999285"/>
              <a:gd name="connsiteY9127" fmla="*/ 37187 h 1624990"/>
              <a:gd name="connsiteX9128" fmla="*/ 555526 w 4999285"/>
              <a:gd name="connsiteY9128" fmla="*/ 37258 h 1624990"/>
              <a:gd name="connsiteX9129" fmla="*/ 554876 w 4999285"/>
              <a:gd name="connsiteY9129" fmla="*/ 38446 h 1624990"/>
              <a:gd name="connsiteX9130" fmla="*/ 552760 w 4999285"/>
              <a:gd name="connsiteY9130" fmla="*/ 38717 h 1624990"/>
              <a:gd name="connsiteX9131" fmla="*/ 535809 w 4999285"/>
              <a:gd name="connsiteY9131" fmla="*/ 39635 h 1624990"/>
              <a:gd name="connsiteX9132" fmla="*/ 533919 w 4999285"/>
              <a:gd name="connsiteY9132" fmla="*/ 38271 h 1624990"/>
              <a:gd name="connsiteX9133" fmla="*/ 498395 w 4999285"/>
              <a:gd name="connsiteY9133" fmla="*/ 39937 h 1624990"/>
              <a:gd name="connsiteX9134" fmla="*/ 501697 w 4999285"/>
              <a:gd name="connsiteY9134" fmla="*/ 41250 h 1624990"/>
              <a:gd name="connsiteX9135" fmla="*/ 495399 w 4999285"/>
              <a:gd name="connsiteY9135" fmla="*/ 40620 h 1624990"/>
              <a:gd name="connsiteX9136" fmla="*/ 492010 w 4999285"/>
              <a:gd name="connsiteY9136" fmla="*/ 40237 h 1624990"/>
              <a:gd name="connsiteX9137" fmla="*/ 465564 w 4999285"/>
              <a:gd name="connsiteY9137" fmla="*/ 41477 h 1624990"/>
              <a:gd name="connsiteX9138" fmla="*/ 468412 w 4999285"/>
              <a:gd name="connsiteY9138" fmla="*/ 39633 h 1624990"/>
              <a:gd name="connsiteX9139" fmla="*/ 473034 w 4999285"/>
              <a:gd name="connsiteY9139" fmla="*/ 38092 h 1624990"/>
              <a:gd name="connsiteX9140" fmla="*/ 460495 w 4999285"/>
              <a:gd name="connsiteY9140" fmla="*/ 36675 h 1624990"/>
              <a:gd name="connsiteX9141" fmla="*/ 454995 w 4999285"/>
              <a:gd name="connsiteY9141" fmla="*/ 39822 h 1624990"/>
              <a:gd name="connsiteX9142" fmla="*/ 452077 w 4999285"/>
              <a:gd name="connsiteY9142" fmla="*/ 42442 h 1624990"/>
              <a:gd name="connsiteX9143" fmla="*/ 441943 w 4999285"/>
              <a:gd name="connsiteY9143" fmla="*/ 44563 h 1624990"/>
              <a:gd name="connsiteX9144" fmla="*/ 440820 w 4999285"/>
              <a:gd name="connsiteY9144" fmla="*/ 48050 h 1624990"/>
              <a:gd name="connsiteX9145" fmla="*/ 422374 w 4999285"/>
              <a:gd name="connsiteY9145" fmla="*/ 53320 h 1624990"/>
              <a:gd name="connsiteX9146" fmla="*/ 396974 w 4999285"/>
              <a:gd name="connsiteY9146" fmla="*/ 66020 h 1624990"/>
              <a:gd name="connsiteX9147" fmla="*/ 379384 w 4999285"/>
              <a:gd name="connsiteY9147" fmla="*/ 60754 h 1624990"/>
              <a:gd name="connsiteX9148" fmla="*/ 376809 w 4999285"/>
              <a:gd name="connsiteY9148" fmla="*/ 59650 h 1624990"/>
              <a:gd name="connsiteX9149" fmla="*/ 343418 w 4999285"/>
              <a:gd name="connsiteY9149" fmla="*/ 62685 h 1624990"/>
              <a:gd name="connsiteX9150" fmla="*/ 335882 w 4999285"/>
              <a:gd name="connsiteY9150" fmla="*/ 65858 h 1624990"/>
              <a:gd name="connsiteX9151" fmla="*/ 336405 w 4999285"/>
              <a:gd name="connsiteY9151" fmla="*/ 63323 h 1624990"/>
              <a:gd name="connsiteX9152" fmla="*/ 335062 w 4999285"/>
              <a:gd name="connsiteY9152" fmla="*/ 63445 h 1624990"/>
              <a:gd name="connsiteX9153" fmla="*/ 329743 w 4999285"/>
              <a:gd name="connsiteY9153" fmla="*/ 64221 h 1624990"/>
              <a:gd name="connsiteX9154" fmla="*/ 330630 w 4999285"/>
              <a:gd name="connsiteY9154" fmla="*/ 68069 h 1624990"/>
              <a:gd name="connsiteX9155" fmla="*/ 330299 w 4999285"/>
              <a:gd name="connsiteY9155" fmla="*/ 68209 h 1624990"/>
              <a:gd name="connsiteX9156" fmla="*/ 296962 w 4999285"/>
              <a:gd name="connsiteY9156" fmla="*/ 75352 h 1624990"/>
              <a:gd name="connsiteX9157" fmla="*/ 280293 w 4999285"/>
              <a:gd name="connsiteY9157" fmla="*/ 87259 h 1624990"/>
              <a:gd name="connsiteX9158" fmla="*/ 292199 w 4999285"/>
              <a:gd name="connsiteY9158" fmla="*/ 75352 h 1624990"/>
              <a:gd name="connsiteX9159" fmla="*/ 277912 w 4999285"/>
              <a:gd name="connsiteY9159" fmla="*/ 72971 h 1624990"/>
              <a:gd name="connsiteX9160" fmla="*/ 235049 w 4999285"/>
              <a:gd name="connsiteY9160" fmla="*/ 80115 h 1624990"/>
              <a:gd name="connsiteX9161" fmla="*/ 233783 w 4999285"/>
              <a:gd name="connsiteY9161" fmla="*/ 78215 h 1624990"/>
              <a:gd name="connsiteX9162" fmla="*/ 220762 w 4999285"/>
              <a:gd name="connsiteY9162" fmla="*/ 80114 h 1624990"/>
              <a:gd name="connsiteX9163" fmla="*/ 224843 w 4999285"/>
              <a:gd name="connsiteY9163" fmla="*/ 78521 h 1624990"/>
              <a:gd name="connsiteX9164" fmla="*/ 232672 w 4999285"/>
              <a:gd name="connsiteY9164" fmla="*/ 76549 h 1624990"/>
              <a:gd name="connsiteX9165" fmla="*/ 230287 w 4999285"/>
              <a:gd name="connsiteY9165" fmla="*/ 72971 h 1624990"/>
              <a:gd name="connsiteX9166" fmla="*/ 174798 w 4999285"/>
              <a:gd name="connsiteY9166" fmla="*/ 67520 h 1624990"/>
              <a:gd name="connsiteX9167" fmla="*/ 169446 w 4999285"/>
              <a:gd name="connsiteY9167" fmla="*/ 67057 h 1624990"/>
              <a:gd name="connsiteX9168" fmla="*/ 173137 w 4999285"/>
              <a:gd name="connsiteY9168" fmla="*/ 65827 h 1624990"/>
              <a:gd name="connsiteX9169" fmla="*/ 168532 w 4999285"/>
              <a:gd name="connsiteY9169" fmla="*/ 66978 h 1624990"/>
              <a:gd name="connsiteX9170" fmla="*/ 154717 w 4999285"/>
              <a:gd name="connsiteY9170" fmla="*/ 65784 h 1624990"/>
              <a:gd name="connsiteX9171" fmla="*/ 170475 w 4999285"/>
              <a:gd name="connsiteY9171" fmla="*/ 50935 h 1624990"/>
              <a:gd name="connsiteX9172" fmla="*/ 178159 w 4999285"/>
              <a:gd name="connsiteY9172" fmla="*/ 43001 h 1624990"/>
              <a:gd name="connsiteX9173" fmla="*/ 171581 w 4999285"/>
              <a:gd name="connsiteY9173" fmla="*/ 53805 h 1624990"/>
              <a:gd name="connsiteX9174" fmla="*/ 187424 w 4999285"/>
              <a:gd name="connsiteY9174" fmla="*/ 61065 h 1624990"/>
              <a:gd name="connsiteX9175" fmla="*/ 242193 w 4999285"/>
              <a:gd name="connsiteY9175" fmla="*/ 42015 h 1624990"/>
              <a:gd name="connsiteX9176" fmla="*/ 233845 w 4999285"/>
              <a:gd name="connsiteY9176" fmla="*/ 31761 h 1624990"/>
              <a:gd name="connsiteX9177" fmla="*/ 273773 w 4999285"/>
              <a:gd name="connsiteY9177" fmla="*/ 37148 h 1624990"/>
              <a:gd name="connsiteX9178" fmla="*/ 277912 w 4999285"/>
              <a:gd name="connsiteY9178" fmla="*/ 34870 h 1624990"/>
              <a:gd name="connsiteX9179" fmla="*/ 279629 w 4999285"/>
              <a:gd name="connsiteY9179" fmla="*/ 37938 h 1624990"/>
              <a:gd name="connsiteX9180" fmla="*/ 291209 w 4999285"/>
              <a:gd name="connsiteY9180" fmla="*/ 39500 h 1624990"/>
              <a:gd name="connsiteX9181" fmla="*/ 292650 w 4999285"/>
              <a:gd name="connsiteY9181" fmla="*/ 38584 h 1624990"/>
              <a:gd name="connsiteX9182" fmla="*/ 311249 w 4999285"/>
              <a:gd name="connsiteY9182" fmla="*/ 27726 h 1624990"/>
              <a:gd name="connsiteX9183" fmla="*/ 304106 w 4999285"/>
              <a:gd name="connsiteY9183" fmla="*/ 32489 h 1624990"/>
              <a:gd name="connsiteX9184" fmla="*/ 284148 w 4999285"/>
              <a:gd name="connsiteY9184" fmla="*/ 48818 h 1624990"/>
              <a:gd name="connsiteX9185" fmla="*/ 282674 w 4999285"/>
              <a:gd name="connsiteY9185" fmla="*/ 49158 h 1624990"/>
              <a:gd name="connsiteX9186" fmla="*/ 281884 w 4999285"/>
              <a:gd name="connsiteY9186" fmla="*/ 44212 h 1624990"/>
              <a:gd name="connsiteX9187" fmla="*/ 285650 w 4999285"/>
              <a:gd name="connsiteY9187" fmla="*/ 43039 h 1624990"/>
              <a:gd name="connsiteX9188" fmla="*/ 290848 w 4999285"/>
              <a:gd name="connsiteY9188" fmla="*/ 39730 h 1624990"/>
              <a:gd name="connsiteX9189" fmla="*/ 281025 w 4999285"/>
              <a:gd name="connsiteY9189" fmla="*/ 40432 h 1624990"/>
              <a:gd name="connsiteX9190" fmla="*/ 281382 w 4999285"/>
              <a:gd name="connsiteY9190" fmla="*/ 41070 h 1624990"/>
              <a:gd name="connsiteX9191" fmla="*/ 281884 w 4999285"/>
              <a:gd name="connsiteY9191" fmla="*/ 44212 h 1624990"/>
              <a:gd name="connsiteX9192" fmla="*/ 266006 w 4999285"/>
              <a:gd name="connsiteY9192" fmla="*/ 49158 h 1624990"/>
              <a:gd name="connsiteX9193" fmla="*/ 268892 w 4999285"/>
              <a:gd name="connsiteY9193" fmla="*/ 41299 h 1624990"/>
              <a:gd name="connsiteX9194" fmla="*/ 258862 w 4999285"/>
              <a:gd name="connsiteY9194" fmla="*/ 42015 h 1624990"/>
              <a:gd name="connsiteX9195" fmla="*/ 251718 w 4999285"/>
              <a:gd name="connsiteY9195" fmla="*/ 44396 h 1624990"/>
              <a:gd name="connsiteX9196" fmla="*/ 290066 w 4999285"/>
              <a:gd name="connsiteY9196" fmla="*/ 56093 h 1624990"/>
              <a:gd name="connsiteX9197" fmla="*/ 302760 w 4999285"/>
              <a:gd name="connsiteY9197" fmla="*/ 56163 h 1624990"/>
              <a:gd name="connsiteX9198" fmla="*/ 320774 w 4999285"/>
              <a:gd name="connsiteY9198" fmla="*/ 49158 h 1624990"/>
              <a:gd name="connsiteX9199" fmla="*/ 320241 w 4999285"/>
              <a:gd name="connsiteY9199" fmla="*/ 47347 h 1624990"/>
              <a:gd name="connsiteX9200" fmla="*/ 317599 w 4999285"/>
              <a:gd name="connsiteY9200" fmla="*/ 46970 h 1624990"/>
              <a:gd name="connsiteX9201" fmla="*/ 320124 w 4999285"/>
              <a:gd name="connsiteY9201" fmla="*/ 46951 h 1624990"/>
              <a:gd name="connsiteX9202" fmla="*/ 319516 w 4999285"/>
              <a:gd name="connsiteY9202" fmla="*/ 44886 h 1624990"/>
              <a:gd name="connsiteX9203" fmla="*/ 318853 w 4999285"/>
              <a:gd name="connsiteY9203" fmla="*/ 44562 h 1624990"/>
              <a:gd name="connsiteX9204" fmla="*/ 346177 w 4999285"/>
              <a:gd name="connsiteY9204" fmla="*/ 38317 h 1624990"/>
              <a:gd name="connsiteX9205" fmla="*/ 335062 w 4999285"/>
              <a:gd name="connsiteY9205" fmla="*/ 42014 h 1624990"/>
              <a:gd name="connsiteX9206" fmla="*/ 358259 w 4999285"/>
              <a:gd name="connsiteY9206" fmla="*/ 39357 h 1624990"/>
              <a:gd name="connsiteX9207" fmla="*/ 352524 w 4999285"/>
              <a:gd name="connsiteY9207" fmla="*/ 37445 h 1624990"/>
              <a:gd name="connsiteX9208" fmla="*/ 352733 w 4999285"/>
              <a:gd name="connsiteY9208" fmla="*/ 36818 h 1624990"/>
              <a:gd name="connsiteX9209" fmla="*/ 346177 w 4999285"/>
              <a:gd name="connsiteY9209" fmla="*/ 38317 h 1624990"/>
              <a:gd name="connsiteX9210" fmla="*/ 348074 w 4999285"/>
              <a:gd name="connsiteY9210" fmla="*/ 37686 h 1624990"/>
              <a:gd name="connsiteX9211" fmla="*/ 352779 w 4999285"/>
              <a:gd name="connsiteY9211" fmla="*/ 36681 h 1624990"/>
              <a:gd name="connsiteX9212" fmla="*/ 354790 w 4999285"/>
              <a:gd name="connsiteY9212" fmla="*/ 30648 h 1624990"/>
              <a:gd name="connsiteX9213" fmla="*/ 375093 w 4999285"/>
              <a:gd name="connsiteY9213" fmla="*/ 29596 h 1624990"/>
              <a:gd name="connsiteX9214" fmla="*/ 378868 w 4999285"/>
              <a:gd name="connsiteY9214" fmla="*/ 28947 h 1624990"/>
              <a:gd name="connsiteX9215" fmla="*/ 418560 w 4999285"/>
              <a:gd name="connsiteY9215" fmla="*/ 31935 h 1624990"/>
              <a:gd name="connsiteX9216" fmla="*/ 444623 w 4999285"/>
              <a:gd name="connsiteY9216" fmla="*/ 34881 h 1624990"/>
              <a:gd name="connsiteX9217" fmla="*/ 443925 w 4999285"/>
              <a:gd name="connsiteY9217" fmla="*/ 37457 h 1624990"/>
              <a:gd name="connsiteX9218" fmla="*/ 454797 w 4999285"/>
              <a:gd name="connsiteY9218" fmla="*/ 36031 h 1624990"/>
              <a:gd name="connsiteX9219" fmla="*/ 444623 w 4999285"/>
              <a:gd name="connsiteY9219" fmla="*/ 34881 h 1624990"/>
              <a:gd name="connsiteX9220" fmla="*/ 445836 w 4999285"/>
              <a:gd name="connsiteY9220" fmla="*/ 30403 h 1624990"/>
              <a:gd name="connsiteX9221" fmla="*/ 447774 w 4999285"/>
              <a:gd name="connsiteY9221" fmla="*/ 24745 h 1624990"/>
              <a:gd name="connsiteX9222" fmla="*/ 478087 w 4999285"/>
              <a:gd name="connsiteY9222" fmla="*/ 31864 h 1624990"/>
              <a:gd name="connsiteX9223" fmla="*/ 486925 w 4999285"/>
              <a:gd name="connsiteY9223" fmla="*/ 35378 h 1624990"/>
              <a:gd name="connsiteX9224" fmla="*/ 500112 w 4999285"/>
              <a:gd name="connsiteY9224" fmla="*/ 33205 h 1624990"/>
              <a:gd name="connsiteX9225" fmla="*/ 510576 w 4999285"/>
              <a:gd name="connsiteY9225" fmla="*/ 35066 h 1624990"/>
              <a:gd name="connsiteX9226" fmla="*/ 529579 w 4999285"/>
              <a:gd name="connsiteY9226" fmla="*/ 35140 h 1624990"/>
              <a:gd name="connsiteX9227" fmla="*/ 523974 w 4999285"/>
              <a:gd name="connsiteY9227" fmla="*/ 31095 h 1624990"/>
              <a:gd name="connsiteX9228" fmla="*/ 524160 w 4999285"/>
              <a:gd name="connsiteY9228" fmla="*/ 31028 h 1624990"/>
              <a:gd name="connsiteX9229" fmla="*/ 507337 w 4999285"/>
              <a:gd name="connsiteY9229" fmla="*/ 32015 h 1624990"/>
              <a:gd name="connsiteX9230" fmla="*/ 500112 w 4999285"/>
              <a:gd name="connsiteY9230" fmla="*/ 33205 h 1624990"/>
              <a:gd name="connsiteX9231" fmla="*/ 482699 w 4999285"/>
              <a:gd name="connsiteY9231" fmla="*/ 30108 h 1624990"/>
              <a:gd name="connsiteX9232" fmla="*/ 511274 w 4999285"/>
              <a:gd name="connsiteY9232" fmla="*/ 6295 h 1624990"/>
              <a:gd name="connsiteX9233" fmla="*/ 544612 w 4999285"/>
              <a:gd name="connsiteY9233" fmla="*/ 18201 h 1624990"/>
              <a:gd name="connsiteX9234" fmla="*/ 554744 w 4999285"/>
              <a:gd name="connsiteY9234" fmla="*/ 20043 h 1624990"/>
              <a:gd name="connsiteX9235" fmla="*/ 558585 w 4999285"/>
              <a:gd name="connsiteY9235" fmla="*/ 18664 h 1624990"/>
              <a:gd name="connsiteX9236" fmla="*/ 593824 w 4999285"/>
              <a:gd name="connsiteY9236" fmla="*/ 8870 h 1624990"/>
              <a:gd name="connsiteX9237" fmla="*/ 622399 w 4999285"/>
              <a:gd name="connsiteY9237" fmla="*/ 15220 h 1624990"/>
              <a:gd name="connsiteX9238" fmla="*/ 608564 w 4999285"/>
              <a:gd name="connsiteY9238" fmla="*/ 28398 h 1624990"/>
              <a:gd name="connsiteX9239" fmla="*/ 605181 w 4999285"/>
              <a:gd name="connsiteY9239" fmla="*/ 29340 h 1624990"/>
              <a:gd name="connsiteX9240" fmla="*/ 639862 w 4999285"/>
              <a:gd name="connsiteY9240" fmla="*/ 25345 h 1624990"/>
              <a:gd name="connsiteX9241" fmla="*/ 658158 w 4999285"/>
              <a:gd name="connsiteY9241" fmla="*/ 26454 h 1624990"/>
              <a:gd name="connsiteX9242" fmla="*/ 663674 w 4999285"/>
              <a:gd name="connsiteY9242" fmla="*/ 15220 h 1624990"/>
              <a:gd name="connsiteX9243" fmla="*/ 668827 w 4999285"/>
              <a:gd name="connsiteY9243" fmla="*/ 27101 h 1624990"/>
              <a:gd name="connsiteX9244" fmla="*/ 694239 w 4999285"/>
              <a:gd name="connsiteY9244" fmla="*/ 28641 h 1624990"/>
              <a:gd name="connsiteX9245" fmla="*/ 670975 w 4999285"/>
              <a:gd name="connsiteY9245" fmla="*/ 32053 h 1624990"/>
              <a:gd name="connsiteX9246" fmla="*/ 671760 w 4999285"/>
              <a:gd name="connsiteY9246" fmla="*/ 33865 h 1624990"/>
              <a:gd name="connsiteX9247" fmla="*/ 671838 w 4999285"/>
              <a:gd name="connsiteY9247" fmla="*/ 33981 h 1624990"/>
              <a:gd name="connsiteX9248" fmla="*/ 677103 w 4999285"/>
              <a:gd name="connsiteY9248" fmla="*/ 34199 h 1624990"/>
              <a:gd name="connsiteX9249" fmla="*/ 683401 w 4999285"/>
              <a:gd name="connsiteY9249" fmla="*/ 36076 h 1624990"/>
              <a:gd name="connsiteX9250" fmla="*/ 685500 w 4999285"/>
              <a:gd name="connsiteY9250" fmla="*/ 35667 h 1624990"/>
              <a:gd name="connsiteX9251" fmla="*/ 684650 w 4999285"/>
              <a:gd name="connsiteY9251" fmla="*/ 36449 h 1624990"/>
              <a:gd name="connsiteX9252" fmla="*/ 711178 w 4999285"/>
              <a:gd name="connsiteY9252" fmla="*/ 44359 h 1624990"/>
              <a:gd name="connsiteX9253" fmla="*/ 711090 w 4999285"/>
              <a:gd name="connsiteY9253" fmla="*/ 44769 h 1624990"/>
              <a:gd name="connsiteX9254" fmla="*/ 711402 w 4999285"/>
              <a:gd name="connsiteY9254" fmla="*/ 44807 h 1624990"/>
              <a:gd name="connsiteX9255" fmla="*/ 712424 w 4999285"/>
              <a:gd name="connsiteY9255" fmla="*/ 48906 h 1624990"/>
              <a:gd name="connsiteX9256" fmla="*/ 736699 w 4999285"/>
              <a:gd name="connsiteY9256" fmla="*/ 53320 h 1624990"/>
              <a:gd name="connsiteX9257" fmla="*/ 725600 w 4999285"/>
              <a:gd name="connsiteY9257" fmla="*/ 45392 h 1624990"/>
              <a:gd name="connsiteX9258" fmla="*/ 741971 w 4999285"/>
              <a:gd name="connsiteY9258" fmla="*/ 41604 h 1624990"/>
              <a:gd name="connsiteX9259" fmla="*/ 755749 w 4999285"/>
              <a:gd name="connsiteY9259" fmla="*/ 40620 h 1624990"/>
              <a:gd name="connsiteX9260" fmla="*/ 756598 w 4999285"/>
              <a:gd name="connsiteY9260" fmla="*/ 40240 h 1624990"/>
              <a:gd name="connsiteX9261" fmla="*/ 745494 w 4999285"/>
              <a:gd name="connsiteY9261" fmla="*/ 40099 h 1624990"/>
              <a:gd name="connsiteX9262" fmla="*/ 746224 w 4999285"/>
              <a:gd name="connsiteY9262" fmla="*/ 40620 h 1624990"/>
              <a:gd name="connsiteX9263" fmla="*/ 741971 w 4999285"/>
              <a:gd name="connsiteY9263" fmla="*/ 41604 h 1624990"/>
              <a:gd name="connsiteX9264" fmla="*/ 722267 w 4999285"/>
              <a:gd name="connsiteY9264" fmla="*/ 43012 h 1624990"/>
              <a:gd name="connsiteX9265" fmla="*/ 717694 w 4999285"/>
              <a:gd name="connsiteY9265" fmla="*/ 39745 h 1624990"/>
              <a:gd name="connsiteX9266" fmla="*/ 708918 w 4999285"/>
              <a:gd name="connsiteY9266" fmla="*/ 39633 h 1624990"/>
              <a:gd name="connsiteX9267" fmla="*/ 714794 w 4999285"/>
              <a:gd name="connsiteY9267" fmla="*/ 37674 h 1624990"/>
              <a:gd name="connsiteX9268" fmla="*/ 714474 w 4999285"/>
              <a:gd name="connsiteY9268" fmla="*/ 37445 h 1624990"/>
              <a:gd name="connsiteX9269" fmla="*/ 734526 w 4999285"/>
              <a:gd name="connsiteY9269" fmla="*/ 32274 h 1624990"/>
              <a:gd name="connsiteX9270" fmla="*/ 739026 w 4999285"/>
              <a:gd name="connsiteY9270" fmla="*/ 35485 h 1624990"/>
              <a:gd name="connsiteX9271" fmla="*/ 773074 w 4999285"/>
              <a:gd name="connsiteY9271" fmla="*/ 32866 h 1624990"/>
              <a:gd name="connsiteX9272" fmla="*/ 773852 w 4999285"/>
              <a:gd name="connsiteY9272" fmla="*/ 32518 h 1624990"/>
              <a:gd name="connsiteX9273" fmla="*/ 766667 w 4999285"/>
              <a:gd name="connsiteY9273" fmla="*/ 31810 h 1624990"/>
              <a:gd name="connsiteX9274" fmla="*/ 761306 w 4999285"/>
              <a:gd name="connsiteY9274" fmla="*/ 32489 h 1624990"/>
              <a:gd name="connsiteX9275" fmla="*/ 718443 w 4999285"/>
              <a:gd name="connsiteY9275" fmla="*/ 30108 h 1624990"/>
              <a:gd name="connsiteX9276" fmla="*/ 715892 w 4999285"/>
              <a:gd name="connsiteY9276" fmla="*/ 29953 h 1624990"/>
              <a:gd name="connsiteX9277" fmla="*/ 701772 w 4999285"/>
              <a:gd name="connsiteY9277" fmla="*/ 32498 h 1624990"/>
              <a:gd name="connsiteX9278" fmla="*/ 685500 w 4999285"/>
              <a:gd name="connsiteY9278" fmla="*/ 35667 h 1624990"/>
              <a:gd name="connsiteX9279" fmla="*/ 688200 w 4999285"/>
              <a:gd name="connsiteY9279" fmla="*/ 33187 h 1624990"/>
              <a:gd name="connsiteX9280" fmla="*/ 696900 w 4999285"/>
              <a:gd name="connsiteY9280" fmla="*/ 28802 h 1624990"/>
              <a:gd name="connsiteX9281" fmla="*/ 694239 w 4999285"/>
              <a:gd name="connsiteY9281" fmla="*/ 28641 h 1624990"/>
              <a:gd name="connsiteX9282" fmla="*/ 698443 w 4999285"/>
              <a:gd name="connsiteY9282" fmla="*/ 28024 h 1624990"/>
              <a:gd name="connsiteX9283" fmla="*/ 704949 w 4999285"/>
              <a:gd name="connsiteY9283" fmla="*/ 24745 h 1624990"/>
              <a:gd name="connsiteX9284" fmla="*/ 714453 w 4999285"/>
              <a:gd name="connsiteY9284" fmla="*/ 25676 h 1624990"/>
              <a:gd name="connsiteX9285" fmla="*/ 830362 w 4999285"/>
              <a:gd name="connsiteY9285" fmla="*/ 8676 h 1624990"/>
              <a:gd name="connsiteX9286" fmla="*/ 884205 w 4999285"/>
              <a:gd name="connsiteY9286" fmla="*/ 293 h 1624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</a:cxnLst>
            <a:rect l="l" t="t" r="r" b="b"/>
            <a:pathLst>
              <a:path w="4999285" h="1624990">
                <a:moveTo>
                  <a:pt x="189199" y="1613446"/>
                </a:moveTo>
                <a:lnTo>
                  <a:pt x="193482" y="1617870"/>
                </a:lnTo>
                <a:cubicBezTo>
                  <a:pt x="197709" y="1622710"/>
                  <a:pt x="195329" y="1621376"/>
                  <a:pt x="191725" y="1617595"/>
                </a:cubicBezTo>
                <a:close/>
                <a:moveTo>
                  <a:pt x="4073929" y="1611059"/>
                </a:moveTo>
                <a:lnTo>
                  <a:pt x="4091136" y="1616120"/>
                </a:lnTo>
                <a:cubicBezTo>
                  <a:pt x="4096067" y="1617764"/>
                  <a:pt x="4096041" y="1617829"/>
                  <a:pt x="4092907" y="1616943"/>
                </a:cubicBezTo>
                <a:cubicBezTo>
                  <a:pt x="4089774" y="1616057"/>
                  <a:pt x="4083534" y="1614221"/>
                  <a:pt x="4076039" y="1612061"/>
                </a:cubicBezTo>
                <a:lnTo>
                  <a:pt x="4072930" y="1611248"/>
                </a:lnTo>
                <a:close/>
                <a:moveTo>
                  <a:pt x="4060026" y="1607877"/>
                </a:moveTo>
                <a:lnTo>
                  <a:pt x="4072930" y="1611248"/>
                </a:lnTo>
                <a:lnTo>
                  <a:pt x="4060142" y="1613672"/>
                </a:lnTo>
                <a:cubicBezTo>
                  <a:pt x="4053918" y="1614851"/>
                  <a:pt x="4048689" y="1615706"/>
                  <a:pt x="4045948" y="1615747"/>
                </a:cubicBezTo>
                <a:cubicBezTo>
                  <a:pt x="4043208" y="1615788"/>
                  <a:pt x="4042956" y="1615017"/>
                  <a:pt x="4046686" y="1612945"/>
                </a:cubicBezTo>
                <a:close/>
                <a:moveTo>
                  <a:pt x="2807104" y="1607534"/>
                </a:moveTo>
                <a:lnTo>
                  <a:pt x="2824311" y="1612595"/>
                </a:lnTo>
                <a:cubicBezTo>
                  <a:pt x="2829242" y="1614239"/>
                  <a:pt x="2829216" y="1614304"/>
                  <a:pt x="2826082" y="1613418"/>
                </a:cubicBezTo>
                <a:cubicBezTo>
                  <a:pt x="2822949" y="1612532"/>
                  <a:pt x="2816709" y="1610696"/>
                  <a:pt x="2809214" y="1608536"/>
                </a:cubicBezTo>
                <a:lnTo>
                  <a:pt x="2806105" y="1607723"/>
                </a:lnTo>
                <a:close/>
                <a:moveTo>
                  <a:pt x="2793201" y="1604352"/>
                </a:moveTo>
                <a:lnTo>
                  <a:pt x="2806105" y="1607723"/>
                </a:lnTo>
                <a:lnTo>
                  <a:pt x="2793317" y="1610147"/>
                </a:lnTo>
                <a:cubicBezTo>
                  <a:pt x="2787093" y="1611326"/>
                  <a:pt x="2781864" y="1612181"/>
                  <a:pt x="2779123" y="1612222"/>
                </a:cubicBezTo>
                <a:cubicBezTo>
                  <a:pt x="2776383" y="1612263"/>
                  <a:pt x="2776131" y="1611492"/>
                  <a:pt x="2779861" y="1609420"/>
                </a:cubicBezTo>
                <a:close/>
                <a:moveTo>
                  <a:pt x="1540279" y="1604009"/>
                </a:moveTo>
                <a:lnTo>
                  <a:pt x="1557486" y="1609070"/>
                </a:lnTo>
                <a:cubicBezTo>
                  <a:pt x="1562417" y="1610714"/>
                  <a:pt x="1562391" y="1610779"/>
                  <a:pt x="1559257" y="1609893"/>
                </a:cubicBezTo>
                <a:cubicBezTo>
                  <a:pt x="1556124" y="1609007"/>
                  <a:pt x="1549884" y="1607171"/>
                  <a:pt x="1542389" y="1605011"/>
                </a:cubicBezTo>
                <a:lnTo>
                  <a:pt x="1539280" y="1604198"/>
                </a:lnTo>
                <a:close/>
                <a:moveTo>
                  <a:pt x="3876602" y="1602922"/>
                </a:moveTo>
                <a:lnTo>
                  <a:pt x="3875236" y="1603420"/>
                </a:lnTo>
                <a:lnTo>
                  <a:pt x="3874523" y="1603122"/>
                </a:lnTo>
                <a:close/>
                <a:moveTo>
                  <a:pt x="1526376" y="1600827"/>
                </a:moveTo>
                <a:lnTo>
                  <a:pt x="1539280" y="1604198"/>
                </a:lnTo>
                <a:lnTo>
                  <a:pt x="1526492" y="1606622"/>
                </a:lnTo>
                <a:cubicBezTo>
                  <a:pt x="1520268" y="1607801"/>
                  <a:pt x="1515039" y="1608656"/>
                  <a:pt x="1512298" y="1608697"/>
                </a:cubicBezTo>
                <a:cubicBezTo>
                  <a:pt x="1509558" y="1608738"/>
                  <a:pt x="1509306" y="1607967"/>
                  <a:pt x="1513036" y="1605895"/>
                </a:cubicBezTo>
                <a:close/>
                <a:moveTo>
                  <a:pt x="3906776" y="1600021"/>
                </a:moveTo>
                <a:lnTo>
                  <a:pt x="3906932" y="1600260"/>
                </a:lnTo>
                <a:lnTo>
                  <a:pt x="3906508" y="1600047"/>
                </a:lnTo>
                <a:close/>
                <a:moveTo>
                  <a:pt x="2609777" y="1599397"/>
                </a:moveTo>
                <a:lnTo>
                  <a:pt x="2608411" y="1599895"/>
                </a:lnTo>
                <a:lnTo>
                  <a:pt x="2607698" y="1599597"/>
                </a:lnTo>
                <a:close/>
                <a:moveTo>
                  <a:pt x="4088580" y="1597689"/>
                </a:moveTo>
                <a:lnTo>
                  <a:pt x="4097486" y="1606595"/>
                </a:lnTo>
                <a:lnTo>
                  <a:pt x="4073929" y="1611059"/>
                </a:lnTo>
                <a:lnTo>
                  <a:pt x="4061372" y="1607366"/>
                </a:lnTo>
                <a:lnTo>
                  <a:pt x="4085185" y="1598321"/>
                </a:lnTo>
                <a:close/>
                <a:moveTo>
                  <a:pt x="3458726" y="1596828"/>
                </a:moveTo>
                <a:lnTo>
                  <a:pt x="3458783" y="1596895"/>
                </a:lnTo>
                <a:lnTo>
                  <a:pt x="3447404" y="1597264"/>
                </a:lnTo>
                <a:close/>
                <a:moveTo>
                  <a:pt x="2639951" y="1596496"/>
                </a:moveTo>
                <a:lnTo>
                  <a:pt x="2640107" y="1596735"/>
                </a:lnTo>
                <a:lnTo>
                  <a:pt x="2639683" y="1596522"/>
                </a:lnTo>
                <a:close/>
                <a:moveTo>
                  <a:pt x="4469177" y="1596098"/>
                </a:moveTo>
                <a:lnTo>
                  <a:pt x="4468356" y="1596393"/>
                </a:lnTo>
                <a:lnTo>
                  <a:pt x="4477487" y="1597292"/>
                </a:lnTo>
                <a:cubicBezTo>
                  <a:pt x="4490048" y="1598750"/>
                  <a:pt x="4498822" y="1599809"/>
                  <a:pt x="4497813" y="1599672"/>
                </a:cubicBezTo>
                <a:close/>
                <a:moveTo>
                  <a:pt x="1342952" y="1595872"/>
                </a:moveTo>
                <a:lnTo>
                  <a:pt x="1341586" y="1596370"/>
                </a:lnTo>
                <a:lnTo>
                  <a:pt x="1340873" y="1596072"/>
                </a:lnTo>
                <a:close/>
                <a:moveTo>
                  <a:pt x="4644146" y="1595389"/>
                </a:moveTo>
                <a:lnTo>
                  <a:pt x="4643586" y="1597070"/>
                </a:lnTo>
                <a:cubicBezTo>
                  <a:pt x="4635648" y="1597599"/>
                  <a:pt x="4619968" y="1599650"/>
                  <a:pt x="4608160" y="1600941"/>
                </a:cubicBezTo>
                <a:cubicBezTo>
                  <a:pt x="4602255" y="1601586"/>
                  <a:pt x="4597319" y="1602041"/>
                  <a:pt x="4594802" y="1602020"/>
                </a:cubicBezTo>
                <a:cubicBezTo>
                  <a:pt x="4592285" y="1601999"/>
                  <a:pt x="4592187" y="1601503"/>
                  <a:pt x="4595961" y="1600245"/>
                </a:cubicBezTo>
                <a:lnTo>
                  <a:pt x="4620417" y="1596043"/>
                </a:lnTo>
                <a:lnTo>
                  <a:pt x="4634061" y="1597070"/>
                </a:lnTo>
                <a:close/>
                <a:moveTo>
                  <a:pt x="3509288" y="1594880"/>
                </a:moveTo>
                <a:lnTo>
                  <a:pt x="3509317" y="1594882"/>
                </a:lnTo>
                <a:lnTo>
                  <a:pt x="3509300" y="1594883"/>
                </a:lnTo>
                <a:close/>
                <a:moveTo>
                  <a:pt x="2821755" y="1594164"/>
                </a:moveTo>
                <a:lnTo>
                  <a:pt x="2830661" y="1603070"/>
                </a:lnTo>
                <a:lnTo>
                  <a:pt x="2807104" y="1607534"/>
                </a:lnTo>
                <a:lnTo>
                  <a:pt x="2794547" y="1603841"/>
                </a:lnTo>
                <a:lnTo>
                  <a:pt x="2818360" y="1594796"/>
                </a:lnTo>
                <a:close/>
                <a:moveTo>
                  <a:pt x="4653111" y="1593895"/>
                </a:moveTo>
                <a:lnTo>
                  <a:pt x="4644146" y="1595389"/>
                </a:lnTo>
                <a:lnTo>
                  <a:pt x="4644495" y="1594342"/>
                </a:lnTo>
                <a:close/>
                <a:moveTo>
                  <a:pt x="3894286" y="1593895"/>
                </a:moveTo>
                <a:lnTo>
                  <a:pt x="3906508" y="1600047"/>
                </a:lnTo>
                <a:lnTo>
                  <a:pt x="3876602" y="1602922"/>
                </a:lnTo>
                <a:lnTo>
                  <a:pt x="3885042" y="1599848"/>
                </a:lnTo>
                <a:cubicBezTo>
                  <a:pt x="3888123" y="1597864"/>
                  <a:pt x="3891111" y="1595482"/>
                  <a:pt x="3894286" y="1593895"/>
                </a:cubicBezTo>
                <a:close/>
                <a:moveTo>
                  <a:pt x="3560082" y="1593608"/>
                </a:moveTo>
                <a:cubicBezTo>
                  <a:pt x="3577370" y="1592588"/>
                  <a:pt x="3572577" y="1593183"/>
                  <a:pt x="3540273" y="1599645"/>
                </a:cubicBezTo>
                <a:cubicBezTo>
                  <a:pt x="3533129" y="1598851"/>
                  <a:pt x="3525946" y="1598357"/>
                  <a:pt x="3518842" y="1597264"/>
                </a:cubicBezTo>
                <a:lnTo>
                  <a:pt x="3510624" y="1595213"/>
                </a:lnTo>
                <a:close/>
                <a:moveTo>
                  <a:pt x="2191901" y="1593303"/>
                </a:moveTo>
                <a:lnTo>
                  <a:pt x="2191958" y="1593370"/>
                </a:lnTo>
                <a:lnTo>
                  <a:pt x="2180579" y="1593739"/>
                </a:lnTo>
                <a:close/>
                <a:moveTo>
                  <a:pt x="1373126" y="1592971"/>
                </a:moveTo>
                <a:lnTo>
                  <a:pt x="1373282" y="1593210"/>
                </a:lnTo>
                <a:lnTo>
                  <a:pt x="1372858" y="1592997"/>
                </a:lnTo>
                <a:close/>
                <a:moveTo>
                  <a:pt x="3202352" y="1592573"/>
                </a:moveTo>
                <a:lnTo>
                  <a:pt x="3201531" y="1592868"/>
                </a:lnTo>
                <a:lnTo>
                  <a:pt x="3210662" y="1593767"/>
                </a:lnTo>
                <a:cubicBezTo>
                  <a:pt x="3223223" y="1595225"/>
                  <a:pt x="3231997" y="1596284"/>
                  <a:pt x="3230988" y="1596147"/>
                </a:cubicBezTo>
                <a:close/>
                <a:moveTo>
                  <a:pt x="4120499" y="1592441"/>
                </a:moveTo>
                <a:lnTo>
                  <a:pt x="4126698" y="1594346"/>
                </a:lnTo>
                <a:lnTo>
                  <a:pt x="4119425" y="1597805"/>
                </a:lnTo>
                <a:lnTo>
                  <a:pt x="4104629" y="1594882"/>
                </a:lnTo>
                <a:close/>
                <a:moveTo>
                  <a:pt x="4223350" y="1592344"/>
                </a:moveTo>
                <a:lnTo>
                  <a:pt x="4190354" y="1594882"/>
                </a:lnTo>
                <a:cubicBezTo>
                  <a:pt x="4195850" y="1596715"/>
                  <a:pt x="4198228" y="1597578"/>
                  <a:pt x="4199540" y="1597818"/>
                </a:cubicBezTo>
                <a:cubicBezTo>
                  <a:pt x="4200852" y="1598058"/>
                  <a:pt x="4201098" y="1597675"/>
                  <a:pt x="4202330" y="1597014"/>
                </a:cubicBezTo>
                <a:lnTo>
                  <a:pt x="4228086" y="1593753"/>
                </a:lnTo>
                <a:lnTo>
                  <a:pt x="4225806" y="1593530"/>
                </a:lnTo>
                <a:close/>
                <a:moveTo>
                  <a:pt x="3377321" y="1591864"/>
                </a:moveTo>
                <a:lnTo>
                  <a:pt x="3376761" y="1593545"/>
                </a:lnTo>
                <a:cubicBezTo>
                  <a:pt x="3368823" y="1594074"/>
                  <a:pt x="3353143" y="1596125"/>
                  <a:pt x="3341335" y="1597416"/>
                </a:cubicBezTo>
                <a:cubicBezTo>
                  <a:pt x="3335430" y="1598061"/>
                  <a:pt x="3330494" y="1598516"/>
                  <a:pt x="3327977" y="1598495"/>
                </a:cubicBezTo>
                <a:cubicBezTo>
                  <a:pt x="3325460" y="1598474"/>
                  <a:pt x="3325362" y="1597978"/>
                  <a:pt x="3329136" y="1596720"/>
                </a:cubicBezTo>
                <a:lnTo>
                  <a:pt x="3353592" y="1592518"/>
                </a:lnTo>
                <a:lnTo>
                  <a:pt x="3367236" y="1593545"/>
                </a:lnTo>
                <a:close/>
                <a:moveTo>
                  <a:pt x="4423415" y="1591518"/>
                </a:moveTo>
                <a:lnTo>
                  <a:pt x="4421551" y="1591783"/>
                </a:lnTo>
                <a:lnTo>
                  <a:pt x="4420321" y="1591662"/>
                </a:lnTo>
                <a:close/>
                <a:moveTo>
                  <a:pt x="2242463" y="1591355"/>
                </a:moveTo>
                <a:lnTo>
                  <a:pt x="2242492" y="1591357"/>
                </a:lnTo>
                <a:lnTo>
                  <a:pt x="2242475" y="1591358"/>
                </a:lnTo>
                <a:close/>
                <a:moveTo>
                  <a:pt x="4442164" y="1590646"/>
                </a:moveTo>
                <a:lnTo>
                  <a:pt x="4439862" y="1590753"/>
                </a:lnTo>
                <a:lnTo>
                  <a:pt x="4437654" y="1593369"/>
                </a:lnTo>
                <a:lnTo>
                  <a:pt x="4440519" y="1593651"/>
                </a:lnTo>
                <a:close/>
                <a:moveTo>
                  <a:pt x="1554930" y="1590639"/>
                </a:moveTo>
                <a:lnTo>
                  <a:pt x="1563836" y="1599545"/>
                </a:lnTo>
                <a:lnTo>
                  <a:pt x="1540279" y="1604009"/>
                </a:lnTo>
                <a:lnTo>
                  <a:pt x="1527722" y="1600316"/>
                </a:lnTo>
                <a:lnTo>
                  <a:pt x="1551535" y="1591271"/>
                </a:lnTo>
                <a:close/>
                <a:moveTo>
                  <a:pt x="346922" y="1590589"/>
                </a:moveTo>
                <a:lnTo>
                  <a:pt x="386583" y="1607288"/>
                </a:lnTo>
                <a:cubicBezTo>
                  <a:pt x="374677" y="1608082"/>
                  <a:pt x="358318" y="1618988"/>
                  <a:pt x="350864" y="1609670"/>
                </a:cubicBezTo>
                <a:close/>
                <a:moveTo>
                  <a:pt x="3386286" y="1590370"/>
                </a:moveTo>
                <a:lnTo>
                  <a:pt x="3377321" y="1591864"/>
                </a:lnTo>
                <a:lnTo>
                  <a:pt x="3377670" y="1590817"/>
                </a:lnTo>
                <a:close/>
                <a:moveTo>
                  <a:pt x="2627461" y="1590370"/>
                </a:moveTo>
                <a:lnTo>
                  <a:pt x="2639683" y="1596522"/>
                </a:lnTo>
                <a:lnTo>
                  <a:pt x="2609777" y="1599397"/>
                </a:lnTo>
                <a:lnTo>
                  <a:pt x="2618217" y="1596323"/>
                </a:lnTo>
                <a:cubicBezTo>
                  <a:pt x="2621298" y="1594339"/>
                  <a:pt x="2624286" y="1591957"/>
                  <a:pt x="2627461" y="1590370"/>
                </a:cubicBezTo>
                <a:close/>
                <a:moveTo>
                  <a:pt x="4433242" y="1590120"/>
                </a:moveTo>
                <a:lnTo>
                  <a:pt x="4411697" y="1590752"/>
                </a:lnTo>
                <a:lnTo>
                  <a:pt x="4411536" y="1590797"/>
                </a:lnTo>
                <a:lnTo>
                  <a:pt x="4420321" y="1591662"/>
                </a:lnTo>
                <a:lnTo>
                  <a:pt x="4407295" y="1592268"/>
                </a:lnTo>
                <a:lnTo>
                  <a:pt x="4407030" y="1592051"/>
                </a:lnTo>
                <a:lnTo>
                  <a:pt x="4406042" y="1592326"/>
                </a:lnTo>
                <a:lnTo>
                  <a:pt x="4407295" y="1592268"/>
                </a:lnTo>
                <a:lnTo>
                  <a:pt x="4408904" y="1593582"/>
                </a:lnTo>
                <a:lnTo>
                  <a:pt x="4398916" y="1595003"/>
                </a:lnTo>
                <a:lnTo>
                  <a:pt x="4401312" y="1595824"/>
                </a:lnTo>
                <a:lnTo>
                  <a:pt x="4415712" y="1596889"/>
                </a:lnTo>
                <a:lnTo>
                  <a:pt x="4410270" y="1594699"/>
                </a:lnTo>
                <a:lnTo>
                  <a:pt x="4408904" y="1593582"/>
                </a:lnTo>
                <a:lnTo>
                  <a:pt x="4421551" y="1591783"/>
                </a:lnTo>
                <a:lnTo>
                  <a:pt x="4436930" y="1593298"/>
                </a:lnTo>
                <a:lnTo>
                  <a:pt x="4435843" y="1590940"/>
                </a:lnTo>
                <a:lnTo>
                  <a:pt x="4423415" y="1591518"/>
                </a:lnTo>
                <a:close/>
                <a:moveTo>
                  <a:pt x="4023667" y="1590120"/>
                </a:moveTo>
                <a:lnTo>
                  <a:pt x="4017740" y="1594533"/>
                </a:lnTo>
                <a:lnTo>
                  <a:pt x="4023317" y="1596173"/>
                </a:lnTo>
                <a:close/>
                <a:moveTo>
                  <a:pt x="2293257" y="1590083"/>
                </a:moveTo>
                <a:cubicBezTo>
                  <a:pt x="2310545" y="1589063"/>
                  <a:pt x="2305752" y="1589658"/>
                  <a:pt x="2273448" y="1596120"/>
                </a:cubicBezTo>
                <a:cubicBezTo>
                  <a:pt x="2266304" y="1595326"/>
                  <a:pt x="2259121" y="1594832"/>
                  <a:pt x="2252017" y="1593739"/>
                </a:cubicBezTo>
                <a:lnTo>
                  <a:pt x="2243799" y="1591688"/>
                </a:lnTo>
                <a:close/>
                <a:moveTo>
                  <a:pt x="925076" y="1589778"/>
                </a:moveTo>
                <a:lnTo>
                  <a:pt x="925133" y="1589845"/>
                </a:lnTo>
                <a:lnTo>
                  <a:pt x="913754" y="1590214"/>
                </a:lnTo>
                <a:close/>
                <a:moveTo>
                  <a:pt x="3170104" y="1589771"/>
                </a:moveTo>
                <a:lnTo>
                  <a:pt x="3170104" y="1589773"/>
                </a:lnTo>
                <a:lnTo>
                  <a:pt x="3170105" y="1589773"/>
                </a:lnTo>
                <a:close/>
                <a:moveTo>
                  <a:pt x="3473858" y="1589734"/>
                </a:moveTo>
                <a:lnTo>
                  <a:pt x="3503793" y="1590483"/>
                </a:lnTo>
                <a:lnTo>
                  <a:pt x="3503764" y="1593501"/>
                </a:lnTo>
                <a:lnTo>
                  <a:pt x="3509288" y="1594880"/>
                </a:lnTo>
                <a:lnTo>
                  <a:pt x="3503615" y="1594407"/>
                </a:lnTo>
                <a:lnTo>
                  <a:pt x="3503414" y="1595109"/>
                </a:lnTo>
                <a:lnTo>
                  <a:pt x="3509300" y="1594883"/>
                </a:lnTo>
                <a:lnTo>
                  <a:pt x="3510624" y="1595213"/>
                </a:lnTo>
                <a:lnTo>
                  <a:pt x="3503316" y="1595450"/>
                </a:lnTo>
                <a:lnTo>
                  <a:pt x="3497411" y="1616120"/>
                </a:lnTo>
                <a:lnTo>
                  <a:pt x="3480224" y="1596440"/>
                </a:lnTo>
                <a:lnTo>
                  <a:pt x="3475979" y="1599645"/>
                </a:lnTo>
                <a:cubicBezTo>
                  <a:pt x="3470929" y="1606589"/>
                  <a:pt x="3485504" y="1613932"/>
                  <a:pt x="3490267" y="1621076"/>
                </a:cubicBezTo>
                <a:cubicBezTo>
                  <a:pt x="3487886" y="1620282"/>
                  <a:pt x="3485368" y="1619818"/>
                  <a:pt x="3483123" y="1618695"/>
                </a:cubicBezTo>
                <a:cubicBezTo>
                  <a:pt x="3476097" y="1615182"/>
                  <a:pt x="3467234" y="1606370"/>
                  <a:pt x="3459796" y="1598080"/>
                </a:cubicBezTo>
                <a:lnTo>
                  <a:pt x="3458783" y="1596895"/>
                </a:lnTo>
                <a:lnTo>
                  <a:pt x="3480019" y="1596206"/>
                </a:lnTo>
                <a:lnTo>
                  <a:pt x="3479853" y="1596016"/>
                </a:lnTo>
                <a:lnTo>
                  <a:pt x="3458726" y="1596828"/>
                </a:lnTo>
                <a:lnTo>
                  <a:pt x="3453051" y="1590194"/>
                </a:lnTo>
                <a:lnTo>
                  <a:pt x="3476473" y="1592145"/>
                </a:lnTo>
                <a:lnTo>
                  <a:pt x="3475586" y="1591130"/>
                </a:lnTo>
                <a:close/>
                <a:moveTo>
                  <a:pt x="4385794" y="1589422"/>
                </a:moveTo>
                <a:lnTo>
                  <a:pt x="4347517" y="1590120"/>
                </a:lnTo>
                <a:lnTo>
                  <a:pt x="4345117" y="1590472"/>
                </a:lnTo>
                <a:lnTo>
                  <a:pt x="4345041" y="1590565"/>
                </a:lnTo>
                <a:lnTo>
                  <a:pt x="4344477" y="1591714"/>
                </a:lnTo>
                <a:lnTo>
                  <a:pt x="4358732" y="1592304"/>
                </a:lnTo>
                <a:lnTo>
                  <a:pt x="4388489" y="1591432"/>
                </a:lnTo>
                <a:lnTo>
                  <a:pt x="4386411" y="1590720"/>
                </a:lnTo>
                <a:close/>
                <a:moveTo>
                  <a:pt x="1935527" y="1589048"/>
                </a:moveTo>
                <a:lnTo>
                  <a:pt x="1934706" y="1589343"/>
                </a:lnTo>
                <a:lnTo>
                  <a:pt x="1943837" y="1590242"/>
                </a:lnTo>
                <a:cubicBezTo>
                  <a:pt x="1956398" y="1591700"/>
                  <a:pt x="1965172" y="1592759"/>
                  <a:pt x="1964163" y="1592622"/>
                </a:cubicBezTo>
                <a:close/>
                <a:moveTo>
                  <a:pt x="2853674" y="1588916"/>
                </a:moveTo>
                <a:lnTo>
                  <a:pt x="2859873" y="1590821"/>
                </a:lnTo>
                <a:lnTo>
                  <a:pt x="2852600" y="1594280"/>
                </a:lnTo>
                <a:lnTo>
                  <a:pt x="2837804" y="1591357"/>
                </a:lnTo>
                <a:close/>
                <a:moveTo>
                  <a:pt x="2956525" y="1588819"/>
                </a:moveTo>
                <a:lnTo>
                  <a:pt x="2923529" y="1591357"/>
                </a:lnTo>
                <a:cubicBezTo>
                  <a:pt x="2929025" y="1593190"/>
                  <a:pt x="2931403" y="1594053"/>
                  <a:pt x="2932715" y="1594293"/>
                </a:cubicBezTo>
                <a:cubicBezTo>
                  <a:pt x="2934027" y="1594533"/>
                  <a:pt x="2934273" y="1594150"/>
                  <a:pt x="2935505" y="1593489"/>
                </a:cubicBezTo>
                <a:lnTo>
                  <a:pt x="2961261" y="1590228"/>
                </a:lnTo>
                <a:lnTo>
                  <a:pt x="2958981" y="1590005"/>
                </a:lnTo>
                <a:close/>
                <a:moveTo>
                  <a:pt x="3142540" y="1588647"/>
                </a:moveTo>
                <a:lnTo>
                  <a:pt x="3141657" y="1588688"/>
                </a:lnTo>
                <a:lnTo>
                  <a:pt x="3140910" y="1589103"/>
                </a:lnTo>
                <a:lnTo>
                  <a:pt x="3142079" y="1590057"/>
                </a:lnTo>
                <a:lnTo>
                  <a:pt x="3138200" y="1590609"/>
                </a:lnTo>
                <a:lnTo>
                  <a:pt x="3135079" y="1592343"/>
                </a:lnTo>
                <a:lnTo>
                  <a:pt x="3147777" y="1593282"/>
                </a:lnTo>
                <a:lnTo>
                  <a:pt x="3146911" y="1592569"/>
                </a:lnTo>
                <a:lnTo>
                  <a:pt x="3143445" y="1591174"/>
                </a:lnTo>
                <a:lnTo>
                  <a:pt x="3142079" y="1590057"/>
                </a:lnTo>
                <a:lnTo>
                  <a:pt x="3143660" y="1589832"/>
                </a:lnTo>
                <a:close/>
                <a:moveTo>
                  <a:pt x="2110496" y="1588339"/>
                </a:moveTo>
                <a:lnTo>
                  <a:pt x="2109936" y="1590020"/>
                </a:lnTo>
                <a:cubicBezTo>
                  <a:pt x="2101998" y="1590549"/>
                  <a:pt x="2086318" y="1592600"/>
                  <a:pt x="2074510" y="1593891"/>
                </a:cubicBezTo>
                <a:cubicBezTo>
                  <a:pt x="2062701" y="1595181"/>
                  <a:pt x="2054764" y="1595710"/>
                  <a:pt x="2062311" y="1593195"/>
                </a:cubicBezTo>
                <a:lnTo>
                  <a:pt x="2086767" y="1588993"/>
                </a:lnTo>
                <a:lnTo>
                  <a:pt x="2100411" y="1590020"/>
                </a:lnTo>
                <a:close/>
                <a:moveTo>
                  <a:pt x="3400407" y="1587898"/>
                </a:moveTo>
                <a:lnTo>
                  <a:pt x="3404939" y="1588011"/>
                </a:lnTo>
                <a:lnTo>
                  <a:pt x="3408511" y="1590720"/>
                </a:lnTo>
                <a:close/>
                <a:moveTo>
                  <a:pt x="975638" y="1587830"/>
                </a:moveTo>
                <a:lnTo>
                  <a:pt x="975667" y="1587832"/>
                </a:lnTo>
                <a:lnTo>
                  <a:pt x="975650" y="1587833"/>
                </a:lnTo>
                <a:close/>
                <a:moveTo>
                  <a:pt x="4173686" y="1587545"/>
                </a:moveTo>
                <a:cubicBezTo>
                  <a:pt x="4165245" y="1586701"/>
                  <a:pt x="4156778" y="1587230"/>
                  <a:pt x="4148305" y="1588103"/>
                </a:cubicBezTo>
                <a:lnTo>
                  <a:pt x="4142763" y="1588673"/>
                </a:lnTo>
                <a:lnTo>
                  <a:pt x="4139310" y="1589369"/>
                </a:lnTo>
                <a:lnTo>
                  <a:pt x="4141179" y="1589921"/>
                </a:lnTo>
                <a:lnTo>
                  <a:pt x="4172189" y="1588820"/>
                </a:lnTo>
                <a:close/>
                <a:moveTo>
                  <a:pt x="3175339" y="1587121"/>
                </a:moveTo>
                <a:lnTo>
                  <a:pt x="3173037" y="1587228"/>
                </a:lnTo>
                <a:lnTo>
                  <a:pt x="3170829" y="1589844"/>
                </a:lnTo>
                <a:lnTo>
                  <a:pt x="3173694" y="1590126"/>
                </a:lnTo>
                <a:close/>
                <a:moveTo>
                  <a:pt x="2119461" y="1586845"/>
                </a:moveTo>
                <a:lnTo>
                  <a:pt x="2110496" y="1588339"/>
                </a:lnTo>
                <a:lnTo>
                  <a:pt x="2110845" y="1587292"/>
                </a:lnTo>
                <a:close/>
                <a:moveTo>
                  <a:pt x="1360636" y="1586845"/>
                </a:moveTo>
                <a:lnTo>
                  <a:pt x="1372858" y="1592997"/>
                </a:lnTo>
                <a:lnTo>
                  <a:pt x="1342952" y="1595872"/>
                </a:lnTo>
                <a:lnTo>
                  <a:pt x="1351392" y="1592798"/>
                </a:lnTo>
                <a:cubicBezTo>
                  <a:pt x="1354473" y="1590814"/>
                  <a:pt x="1357461" y="1588432"/>
                  <a:pt x="1360636" y="1586845"/>
                </a:cubicBezTo>
                <a:close/>
                <a:moveTo>
                  <a:pt x="2756842" y="1586595"/>
                </a:moveTo>
                <a:lnTo>
                  <a:pt x="2750915" y="1591008"/>
                </a:lnTo>
                <a:lnTo>
                  <a:pt x="2756492" y="1592648"/>
                </a:lnTo>
                <a:close/>
                <a:moveTo>
                  <a:pt x="1026432" y="1586558"/>
                </a:moveTo>
                <a:cubicBezTo>
                  <a:pt x="1043720" y="1585538"/>
                  <a:pt x="1038927" y="1586133"/>
                  <a:pt x="1006623" y="1592595"/>
                </a:cubicBezTo>
                <a:cubicBezTo>
                  <a:pt x="999479" y="1591801"/>
                  <a:pt x="992296" y="1591307"/>
                  <a:pt x="985192" y="1590214"/>
                </a:cubicBezTo>
                <a:lnTo>
                  <a:pt x="976974" y="1588163"/>
                </a:lnTo>
                <a:close/>
                <a:moveTo>
                  <a:pt x="171878" y="1586520"/>
                </a:moveTo>
                <a:lnTo>
                  <a:pt x="180486" y="1589390"/>
                </a:lnTo>
                <a:lnTo>
                  <a:pt x="179572" y="1589469"/>
                </a:lnTo>
                <a:lnTo>
                  <a:pt x="174652" y="1588238"/>
                </a:lnTo>
                <a:close/>
                <a:moveTo>
                  <a:pt x="4180682" y="1586284"/>
                </a:moveTo>
                <a:lnTo>
                  <a:pt x="4179540" y="1588558"/>
                </a:lnTo>
                <a:lnTo>
                  <a:pt x="4193982" y="1588045"/>
                </a:lnTo>
                <a:close/>
                <a:moveTo>
                  <a:pt x="1903279" y="1586247"/>
                </a:moveTo>
                <a:lnTo>
                  <a:pt x="1903279" y="1586248"/>
                </a:lnTo>
                <a:lnTo>
                  <a:pt x="1903280" y="1586248"/>
                </a:lnTo>
                <a:close/>
                <a:moveTo>
                  <a:pt x="2207033" y="1586209"/>
                </a:moveTo>
                <a:lnTo>
                  <a:pt x="2236968" y="1586958"/>
                </a:lnTo>
                <a:lnTo>
                  <a:pt x="2236939" y="1589976"/>
                </a:lnTo>
                <a:lnTo>
                  <a:pt x="2242463" y="1591355"/>
                </a:lnTo>
                <a:lnTo>
                  <a:pt x="2236790" y="1590882"/>
                </a:lnTo>
                <a:lnTo>
                  <a:pt x="2236589" y="1591584"/>
                </a:lnTo>
                <a:lnTo>
                  <a:pt x="2242475" y="1591358"/>
                </a:lnTo>
                <a:lnTo>
                  <a:pt x="2243799" y="1591688"/>
                </a:lnTo>
                <a:lnTo>
                  <a:pt x="2236491" y="1591925"/>
                </a:lnTo>
                <a:lnTo>
                  <a:pt x="2230586" y="1612595"/>
                </a:lnTo>
                <a:lnTo>
                  <a:pt x="2213399" y="1592915"/>
                </a:lnTo>
                <a:lnTo>
                  <a:pt x="2209154" y="1596120"/>
                </a:lnTo>
                <a:cubicBezTo>
                  <a:pt x="2204104" y="1603064"/>
                  <a:pt x="2218679" y="1610407"/>
                  <a:pt x="2223442" y="1617551"/>
                </a:cubicBezTo>
                <a:cubicBezTo>
                  <a:pt x="2221061" y="1616757"/>
                  <a:pt x="2218543" y="1616293"/>
                  <a:pt x="2216298" y="1615170"/>
                </a:cubicBezTo>
                <a:cubicBezTo>
                  <a:pt x="2209272" y="1611657"/>
                  <a:pt x="2200409" y="1602845"/>
                  <a:pt x="2192971" y="1594555"/>
                </a:cubicBezTo>
                <a:lnTo>
                  <a:pt x="2191958" y="1593370"/>
                </a:lnTo>
                <a:lnTo>
                  <a:pt x="2213194" y="1592681"/>
                </a:lnTo>
                <a:lnTo>
                  <a:pt x="2213028" y="1592491"/>
                </a:lnTo>
                <a:lnTo>
                  <a:pt x="2191901" y="1593303"/>
                </a:lnTo>
                <a:lnTo>
                  <a:pt x="2186226" y="1586669"/>
                </a:lnTo>
                <a:lnTo>
                  <a:pt x="2209648" y="1588620"/>
                </a:lnTo>
                <a:lnTo>
                  <a:pt x="2208761" y="1587605"/>
                </a:lnTo>
                <a:close/>
                <a:moveTo>
                  <a:pt x="3118969" y="1585897"/>
                </a:moveTo>
                <a:lnTo>
                  <a:pt x="3080692" y="1586595"/>
                </a:lnTo>
                <a:lnTo>
                  <a:pt x="3078292" y="1586947"/>
                </a:lnTo>
                <a:lnTo>
                  <a:pt x="3078216" y="1587040"/>
                </a:lnTo>
                <a:lnTo>
                  <a:pt x="3077652" y="1588189"/>
                </a:lnTo>
                <a:lnTo>
                  <a:pt x="3091907" y="1588779"/>
                </a:lnTo>
                <a:lnTo>
                  <a:pt x="3121664" y="1587907"/>
                </a:lnTo>
                <a:lnTo>
                  <a:pt x="3119586" y="1587195"/>
                </a:lnTo>
                <a:close/>
                <a:moveTo>
                  <a:pt x="1586849" y="1585391"/>
                </a:moveTo>
                <a:lnTo>
                  <a:pt x="1593048" y="1587296"/>
                </a:lnTo>
                <a:lnTo>
                  <a:pt x="1585775" y="1590755"/>
                </a:lnTo>
                <a:lnTo>
                  <a:pt x="1570979" y="1587832"/>
                </a:lnTo>
                <a:close/>
                <a:moveTo>
                  <a:pt x="1689700" y="1585294"/>
                </a:moveTo>
                <a:lnTo>
                  <a:pt x="1656704" y="1587832"/>
                </a:lnTo>
                <a:cubicBezTo>
                  <a:pt x="1667697" y="1591497"/>
                  <a:pt x="1666216" y="1591285"/>
                  <a:pt x="1668680" y="1589964"/>
                </a:cubicBezTo>
                <a:lnTo>
                  <a:pt x="1694436" y="1586703"/>
                </a:lnTo>
                <a:lnTo>
                  <a:pt x="1692156" y="1586480"/>
                </a:lnTo>
                <a:close/>
                <a:moveTo>
                  <a:pt x="1875715" y="1585122"/>
                </a:moveTo>
                <a:lnTo>
                  <a:pt x="1874833" y="1585163"/>
                </a:lnTo>
                <a:lnTo>
                  <a:pt x="1874085" y="1585578"/>
                </a:lnTo>
                <a:lnTo>
                  <a:pt x="1875254" y="1586532"/>
                </a:lnTo>
                <a:lnTo>
                  <a:pt x="1871375" y="1587084"/>
                </a:lnTo>
                <a:lnTo>
                  <a:pt x="1868254" y="1588818"/>
                </a:lnTo>
                <a:lnTo>
                  <a:pt x="1880952" y="1589757"/>
                </a:lnTo>
                <a:lnTo>
                  <a:pt x="1880086" y="1589044"/>
                </a:lnTo>
                <a:lnTo>
                  <a:pt x="1876620" y="1587649"/>
                </a:lnTo>
                <a:lnTo>
                  <a:pt x="1875254" y="1586532"/>
                </a:lnTo>
                <a:lnTo>
                  <a:pt x="1876835" y="1586307"/>
                </a:lnTo>
                <a:close/>
                <a:moveTo>
                  <a:pt x="2133582" y="1584373"/>
                </a:moveTo>
                <a:lnTo>
                  <a:pt x="2138114" y="1584486"/>
                </a:lnTo>
                <a:lnTo>
                  <a:pt x="2141686" y="1587195"/>
                </a:lnTo>
                <a:close/>
                <a:moveTo>
                  <a:pt x="3553189" y="1584115"/>
                </a:moveTo>
                <a:lnTo>
                  <a:pt x="3554561" y="1584370"/>
                </a:lnTo>
                <a:lnTo>
                  <a:pt x="3555262" y="1584340"/>
                </a:lnTo>
                <a:close/>
                <a:moveTo>
                  <a:pt x="3792891" y="1584099"/>
                </a:moveTo>
                <a:lnTo>
                  <a:pt x="3792686" y="1584370"/>
                </a:lnTo>
                <a:lnTo>
                  <a:pt x="3792096" y="1584763"/>
                </a:lnTo>
                <a:lnTo>
                  <a:pt x="3795067" y="1585357"/>
                </a:lnTo>
                <a:lnTo>
                  <a:pt x="3817981" y="1586994"/>
                </a:lnTo>
                <a:lnTo>
                  <a:pt x="3826514" y="1587979"/>
                </a:lnTo>
                <a:lnTo>
                  <a:pt x="3828173" y="1587722"/>
                </a:lnTo>
                <a:lnTo>
                  <a:pt x="3817981" y="1586994"/>
                </a:lnTo>
                <a:close/>
                <a:moveTo>
                  <a:pt x="2906861" y="1584020"/>
                </a:moveTo>
                <a:cubicBezTo>
                  <a:pt x="2898420" y="1583176"/>
                  <a:pt x="2889953" y="1583705"/>
                  <a:pt x="2881480" y="1584578"/>
                </a:cubicBezTo>
                <a:lnTo>
                  <a:pt x="2875938" y="1585148"/>
                </a:lnTo>
                <a:lnTo>
                  <a:pt x="2872485" y="1585844"/>
                </a:lnTo>
                <a:lnTo>
                  <a:pt x="2874354" y="1586396"/>
                </a:lnTo>
                <a:lnTo>
                  <a:pt x="2905364" y="1585295"/>
                </a:lnTo>
                <a:close/>
                <a:moveTo>
                  <a:pt x="1908514" y="1583596"/>
                </a:moveTo>
                <a:lnTo>
                  <a:pt x="1906212" y="1583703"/>
                </a:lnTo>
                <a:lnTo>
                  <a:pt x="1904004" y="1586319"/>
                </a:lnTo>
                <a:lnTo>
                  <a:pt x="1906869" y="1586601"/>
                </a:lnTo>
                <a:close/>
                <a:moveTo>
                  <a:pt x="4446152" y="1583360"/>
                </a:moveTo>
                <a:lnTo>
                  <a:pt x="4444409" y="1586544"/>
                </a:lnTo>
                <a:lnTo>
                  <a:pt x="4443111" y="1586711"/>
                </a:lnTo>
                <a:lnTo>
                  <a:pt x="4445703" y="1583398"/>
                </a:lnTo>
                <a:close/>
                <a:moveTo>
                  <a:pt x="1490017" y="1583070"/>
                </a:moveTo>
                <a:lnTo>
                  <a:pt x="1484090" y="1587483"/>
                </a:lnTo>
                <a:lnTo>
                  <a:pt x="1489667" y="1589123"/>
                </a:lnTo>
                <a:close/>
                <a:moveTo>
                  <a:pt x="4068911" y="1582976"/>
                </a:moveTo>
                <a:lnTo>
                  <a:pt x="4061299" y="1587921"/>
                </a:lnTo>
                <a:lnTo>
                  <a:pt x="4113515" y="1590294"/>
                </a:lnTo>
                <a:lnTo>
                  <a:pt x="4101454" y="1586587"/>
                </a:lnTo>
                <a:cubicBezTo>
                  <a:pt x="4089912" y="1583796"/>
                  <a:pt x="4077444" y="1581785"/>
                  <a:pt x="4068911" y="1582976"/>
                </a:cubicBezTo>
                <a:close/>
                <a:moveTo>
                  <a:pt x="4460045" y="1582879"/>
                </a:moveTo>
                <a:lnTo>
                  <a:pt x="4481661" y="1584370"/>
                </a:lnTo>
                <a:lnTo>
                  <a:pt x="4463476" y="1585355"/>
                </a:lnTo>
                <a:close/>
                <a:moveTo>
                  <a:pt x="605855" y="1582834"/>
                </a:moveTo>
                <a:lnTo>
                  <a:pt x="605450" y="1583059"/>
                </a:lnTo>
                <a:lnTo>
                  <a:pt x="609955" y="1583502"/>
                </a:lnTo>
                <a:lnTo>
                  <a:pt x="610955" y="1583619"/>
                </a:lnTo>
                <a:lnTo>
                  <a:pt x="610742" y="1583444"/>
                </a:lnTo>
                <a:close/>
                <a:moveTo>
                  <a:pt x="2913857" y="1582759"/>
                </a:moveTo>
                <a:lnTo>
                  <a:pt x="2912715" y="1585033"/>
                </a:lnTo>
                <a:lnTo>
                  <a:pt x="2927157" y="1584520"/>
                </a:lnTo>
                <a:close/>
                <a:moveTo>
                  <a:pt x="940208" y="1582684"/>
                </a:moveTo>
                <a:lnTo>
                  <a:pt x="970143" y="1583433"/>
                </a:lnTo>
                <a:lnTo>
                  <a:pt x="970114" y="1586451"/>
                </a:lnTo>
                <a:lnTo>
                  <a:pt x="975638" y="1587830"/>
                </a:lnTo>
                <a:lnTo>
                  <a:pt x="969965" y="1587357"/>
                </a:lnTo>
                <a:lnTo>
                  <a:pt x="969764" y="1588059"/>
                </a:lnTo>
                <a:lnTo>
                  <a:pt x="975650" y="1587833"/>
                </a:lnTo>
                <a:lnTo>
                  <a:pt x="976974" y="1588163"/>
                </a:lnTo>
                <a:lnTo>
                  <a:pt x="969666" y="1588400"/>
                </a:lnTo>
                <a:lnTo>
                  <a:pt x="963761" y="1609070"/>
                </a:lnTo>
                <a:lnTo>
                  <a:pt x="946574" y="1589390"/>
                </a:lnTo>
                <a:lnTo>
                  <a:pt x="942329" y="1592595"/>
                </a:lnTo>
                <a:cubicBezTo>
                  <a:pt x="937279" y="1599539"/>
                  <a:pt x="951854" y="1606882"/>
                  <a:pt x="956617" y="1614026"/>
                </a:cubicBezTo>
                <a:cubicBezTo>
                  <a:pt x="954236" y="1613232"/>
                  <a:pt x="951718" y="1612768"/>
                  <a:pt x="949473" y="1611645"/>
                </a:cubicBezTo>
                <a:cubicBezTo>
                  <a:pt x="942447" y="1608132"/>
                  <a:pt x="933584" y="1599320"/>
                  <a:pt x="926146" y="1591030"/>
                </a:cubicBezTo>
                <a:lnTo>
                  <a:pt x="925133" y="1589845"/>
                </a:lnTo>
                <a:lnTo>
                  <a:pt x="946369" y="1589156"/>
                </a:lnTo>
                <a:lnTo>
                  <a:pt x="946203" y="1588966"/>
                </a:lnTo>
                <a:lnTo>
                  <a:pt x="925076" y="1589778"/>
                </a:lnTo>
                <a:lnTo>
                  <a:pt x="919401" y="1583144"/>
                </a:lnTo>
                <a:lnTo>
                  <a:pt x="942823" y="1585095"/>
                </a:lnTo>
                <a:lnTo>
                  <a:pt x="941936" y="1584080"/>
                </a:lnTo>
                <a:close/>
                <a:moveTo>
                  <a:pt x="1852144" y="1582372"/>
                </a:moveTo>
                <a:lnTo>
                  <a:pt x="1813867" y="1583070"/>
                </a:lnTo>
                <a:lnTo>
                  <a:pt x="1811467" y="1583422"/>
                </a:lnTo>
                <a:lnTo>
                  <a:pt x="1811391" y="1583515"/>
                </a:lnTo>
                <a:lnTo>
                  <a:pt x="1810827" y="1584664"/>
                </a:lnTo>
                <a:lnTo>
                  <a:pt x="1825082" y="1585254"/>
                </a:lnTo>
                <a:lnTo>
                  <a:pt x="1854839" y="1584382"/>
                </a:lnTo>
                <a:lnTo>
                  <a:pt x="1852761" y="1583670"/>
                </a:lnTo>
                <a:close/>
                <a:moveTo>
                  <a:pt x="4459204" y="1582273"/>
                </a:moveTo>
                <a:lnTo>
                  <a:pt x="4460045" y="1582879"/>
                </a:lnTo>
                <a:lnTo>
                  <a:pt x="4455602" y="1582573"/>
                </a:lnTo>
                <a:close/>
                <a:moveTo>
                  <a:pt x="4821126" y="1581989"/>
                </a:moveTo>
                <a:lnTo>
                  <a:pt x="4818600" y="1586138"/>
                </a:lnTo>
                <a:cubicBezTo>
                  <a:pt x="4816798" y="1588028"/>
                  <a:pt x="4815302" y="1589307"/>
                  <a:pt x="4814785" y="1589508"/>
                </a:cubicBezTo>
                <a:cubicBezTo>
                  <a:pt x="4814268" y="1589710"/>
                  <a:pt x="4814730" y="1588833"/>
                  <a:pt x="4816843" y="1586413"/>
                </a:cubicBezTo>
                <a:close/>
                <a:moveTo>
                  <a:pt x="4446911" y="1581973"/>
                </a:moveTo>
                <a:lnTo>
                  <a:pt x="4455602" y="1582573"/>
                </a:lnTo>
                <a:lnTo>
                  <a:pt x="4446152" y="1583360"/>
                </a:lnTo>
                <a:close/>
                <a:moveTo>
                  <a:pt x="4447129" y="1581575"/>
                </a:moveTo>
                <a:lnTo>
                  <a:pt x="4446911" y="1581973"/>
                </a:lnTo>
                <a:lnTo>
                  <a:pt x="4446822" y="1581967"/>
                </a:lnTo>
                <a:close/>
                <a:moveTo>
                  <a:pt x="3173561" y="1581195"/>
                </a:moveTo>
                <a:lnTo>
                  <a:pt x="3169533" y="1581845"/>
                </a:lnTo>
                <a:lnTo>
                  <a:pt x="3170452" y="1583933"/>
                </a:lnTo>
                <a:lnTo>
                  <a:pt x="3176286" y="1583186"/>
                </a:lnTo>
                <a:lnTo>
                  <a:pt x="3175432" y="1584278"/>
                </a:lnTo>
                <a:lnTo>
                  <a:pt x="3176934" y="1584207"/>
                </a:lnTo>
                <a:lnTo>
                  <a:pt x="3177584" y="1583019"/>
                </a:lnTo>
                <a:lnTo>
                  <a:pt x="3179700" y="1582748"/>
                </a:lnTo>
                <a:lnTo>
                  <a:pt x="3180370" y="1582712"/>
                </a:lnTo>
                <a:lnTo>
                  <a:pt x="3178037" y="1582192"/>
                </a:lnTo>
                <a:lnTo>
                  <a:pt x="3177584" y="1583019"/>
                </a:lnTo>
                <a:lnTo>
                  <a:pt x="3176286" y="1583186"/>
                </a:lnTo>
                <a:lnTo>
                  <a:pt x="3177208" y="1582007"/>
                </a:lnTo>
                <a:close/>
                <a:moveTo>
                  <a:pt x="866757" y="1580848"/>
                </a:moveTo>
                <a:lnTo>
                  <a:pt x="871289" y="1580961"/>
                </a:lnTo>
                <a:lnTo>
                  <a:pt x="874861" y="1583670"/>
                </a:lnTo>
                <a:close/>
                <a:moveTo>
                  <a:pt x="4428010" y="1580670"/>
                </a:moveTo>
                <a:lnTo>
                  <a:pt x="4446822" y="1581967"/>
                </a:lnTo>
                <a:lnTo>
                  <a:pt x="4445703" y="1583398"/>
                </a:lnTo>
                <a:lnTo>
                  <a:pt x="4434036" y="1584370"/>
                </a:lnTo>
                <a:lnTo>
                  <a:pt x="4431191" y="1584451"/>
                </a:lnTo>
                <a:close/>
                <a:moveTo>
                  <a:pt x="2286364" y="1580590"/>
                </a:moveTo>
                <a:lnTo>
                  <a:pt x="2287736" y="1580845"/>
                </a:lnTo>
                <a:lnTo>
                  <a:pt x="2288437" y="1580815"/>
                </a:lnTo>
                <a:close/>
                <a:moveTo>
                  <a:pt x="2526066" y="1580574"/>
                </a:moveTo>
                <a:lnTo>
                  <a:pt x="2525861" y="1580845"/>
                </a:lnTo>
                <a:lnTo>
                  <a:pt x="2525271" y="1581238"/>
                </a:lnTo>
                <a:lnTo>
                  <a:pt x="2528242" y="1581832"/>
                </a:lnTo>
                <a:lnTo>
                  <a:pt x="2551156" y="1583469"/>
                </a:lnTo>
                <a:lnTo>
                  <a:pt x="2559689" y="1584454"/>
                </a:lnTo>
                <a:lnTo>
                  <a:pt x="2561348" y="1584197"/>
                </a:lnTo>
                <a:lnTo>
                  <a:pt x="2551156" y="1583469"/>
                </a:lnTo>
                <a:close/>
                <a:moveTo>
                  <a:pt x="1640036" y="1580495"/>
                </a:moveTo>
                <a:cubicBezTo>
                  <a:pt x="1631595" y="1579651"/>
                  <a:pt x="1623128" y="1580180"/>
                  <a:pt x="1614655" y="1581053"/>
                </a:cubicBezTo>
                <a:lnTo>
                  <a:pt x="1609113" y="1581623"/>
                </a:lnTo>
                <a:lnTo>
                  <a:pt x="1605660" y="1582319"/>
                </a:lnTo>
                <a:lnTo>
                  <a:pt x="1607529" y="1582871"/>
                </a:lnTo>
                <a:lnTo>
                  <a:pt x="1638539" y="1581770"/>
                </a:lnTo>
                <a:close/>
                <a:moveTo>
                  <a:pt x="4198712" y="1580447"/>
                </a:moveTo>
                <a:lnTo>
                  <a:pt x="4189889" y="1584441"/>
                </a:lnTo>
                <a:cubicBezTo>
                  <a:pt x="4186796" y="1586245"/>
                  <a:pt x="4188642" y="1586511"/>
                  <a:pt x="4195240" y="1586211"/>
                </a:cubicBezTo>
                <a:lnTo>
                  <a:pt x="4209248" y="1585535"/>
                </a:lnTo>
                <a:close/>
                <a:moveTo>
                  <a:pt x="785579" y="1580105"/>
                </a:moveTo>
                <a:lnTo>
                  <a:pt x="776614" y="1581599"/>
                </a:lnTo>
                <a:lnTo>
                  <a:pt x="776963" y="1580552"/>
                </a:lnTo>
                <a:close/>
                <a:moveTo>
                  <a:pt x="2802086" y="1579451"/>
                </a:moveTo>
                <a:lnTo>
                  <a:pt x="2794474" y="1584396"/>
                </a:lnTo>
                <a:lnTo>
                  <a:pt x="2846690" y="1586769"/>
                </a:lnTo>
                <a:lnTo>
                  <a:pt x="2834629" y="1583062"/>
                </a:lnTo>
                <a:cubicBezTo>
                  <a:pt x="2823087" y="1580271"/>
                  <a:pt x="2810619" y="1578260"/>
                  <a:pt x="2802086" y="1579451"/>
                </a:cubicBezTo>
                <a:close/>
                <a:moveTo>
                  <a:pt x="3237023" y="1579403"/>
                </a:moveTo>
                <a:lnTo>
                  <a:pt x="3228931" y="1579487"/>
                </a:lnTo>
                <a:lnTo>
                  <a:pt x="3230763" y="1580215"/>
                </a:lnTo>
                <a:lnTo>
                  <a:pt x="3223989" y="1579538"/>
                </a:lnTo>
                <a:lnTo>
                  <a:pt x="3203451" y="1579750"/>
                </a:lnTo>
                <a:lnTo>
                  <a:pt x="3204061" y="1580102"/>
                </a:lnTo>
                <a:lnTo>
                  <a:pt x="3214836" y="1580845"/>
                </a:lnTo>
                <a:lnTo>
                  <a:pt x="3206165" y="1581315"/>
                </a:lnTo>
                <a:lnTo>
                  <a:pt x="3208606" y="1582722"/>
                </a:lnTo>
                <a:lnTo>
                  <a:pt x="3234065" y="1581528"/>
                </a:lnTo>
                <a:lnTo>
                  <a:pt x="3230763" y="1580215"/>
                </a:lnTo>
                <a:lnTo>
                  <a:pt x="3237016" y="1580841"/>
                </a:lnTo>
                <a:close/>
                <a:moveTo>
                  <a:pt x="3252945" y="1579239"/>
                </a:moveTo>
                <a:lnTo>
                  <a:pt x="3241761" y="1579354"/>
                </a:lnTo>
                <a:lnTo>
                  <a:pt x="3242131" y="1579959"/>
                </a:lnTo>
                <a:lnTo>
                  <a:pt x="3242951" y="1581111"/>
                </a:lnTo>
                <a:lnTo>
                  <a:pt x="3250390" y="1580762"/>
                </a:lnTo>
                <a:close/>
                <a:moveTo>
                  <a:pt x="1647032" y="1579234"/>
                </a:moveTo>
                <a:lnTo>
                  <a:pt x="1645890" y="1581508"/>
                </a:lnTo>
                <a:lnTo>
                  <a:pt x="1660332" y="1580995"/>
                </a:lnTo>
                <a:close/>
                <a:moveTo>
                  <a:pt x="4276867" y="1578861"/>
                </a:moveTo>
                <a:lnTo>
                  <a:pt x="4287883" y="1580183"/>
                </a:lnTo>
                <a:lnTo>
                  <a:pt x="4287986" y="1580595"/>
                </a:lnTo>
                <a:lnTo>
                  <a:pt x="4288107" y="1580631"/>
                </a:lnTo>
                <a:lnTo>
                  <a:pt x="4287986" y="1581195"/>
                </a:lnTo>
                <a:lnTo>
                  <a:pt x="4277018" y="1581978"/>
                </a:lnTo>
                <a:lnTo>
                  <a:pt x="4273685" y="1579598"/>
                </a:lnTo>
                <a:close/>
                <a:moveTo>
                  <a:pt x="4453716" y="1578313"/>
                </a:moveTo>
                <a:lnTo>
                  <a:pt x="4491186" y="1581195"/>
                </a:lnTo>
                <a:lnTo>
                  <a:pt x="4497588" y="1583740"/>
                </a:lnTo>
                <a:lnTo>
                  <a:pt x="4472136" y="1581195"/>
                </a:lnTo>
                <a:lnTo>
                  <a:pt x="4459204" y="1582273"/>
                </a:lnTo>
                <a:close/>
                <a:moveTo>
                  <a:pt x="3653772" y="1578031"/>
                </a:moveTo>
                <a:lnTo>
                  <a:pt x="3644206" y="1580371"/>
                </a:lnTo>
                <a:lnTo>
                  <a:pt x="3654114" y="1583137"/>
                </a:lnTo>
                <a:lnTo>
                  <a:pt x="3664795" y="1578190"/>
                </a:lnTo>
                <a:close/>
                <a:moveTo>
                  <a:pt x="3201878" y="1577956"/>
                </a:moveTo>
                <a:lnTo>
                  <a:pt x="3200534" y="1578068"/>
                </a:lnTo>
                <a:lnTo>
                  <a:pt x="3201158" y="1578428"/>
                </a:lnTo>
                <a:lnTo>
                  <a:pt x="3202136" y="1578214"/>
                </a:lnTo>
                <a:close/>
                <a:moveTo>
                  <a:pt x="555883" y="1577728"/>
                </a:moveTo>
                <a:lnTo>
                  <a:pt x="554019" y="1577993"/>
                </a:lnTo>
                <a:lnTo>
                  <a:pt x="552789" y="1577872"/>
                </a:lnTo>
                <a:close/>
                <a:moveTo>
                  <a:pt x="1906736" y="1577670"/>
                </a:moveTo>
                <a:lnTo>
                  <a:pt x="1902708" y="1578320"/>
                </a:lnTo>
                <a:lnTo>
                  <a:pt x="1903627" y="1580408"/>
                </a:lnTo>
                <a:lnTo>
                  <a:pt x="1909461" y="1579661"/>
                </a:lnTo>
                <a:lnTo>
                  <a:pt x="1908607" y="1580753"/>
                </a:lnTo>
                <a:lnTo>
                  <a:pt x="1910109" y="1580682"/>
                </a:lnTo>
                <a:lnTo>
                  <a:pt x="1910759" y="1579494"/>
                </a:lnTo>
                <a:lnTo>
                  <a:pt x="1912875" y="1579223"/>
                </a:lnTo>
                <a:lnTo>
                  <a:pt x="1913545" y="1579187"/>
                </a:lnTo>
                <a:lnTo>
                  <a:pt x="1911212" y="1578667"/>
                </a:lnTo>
                <a:lnTo>
                  <a:pt x="1910759" y="1579494"/>
                </a:lnTo>
                <a:lnTo>
                  <a:pt x="1909461" y="1579661"/>
                </a:lnTo>
                <a:lnTo>
                  <a:pt x="1910383" y="1578482"/>
                </a:lnTo>
                <a:close/>
                <a:moveTo>
                  <a:pt x="1019539" y="1577065"/>
                </a:moveTo>
                <a:lnTo>
                  <a:pt x="1020911" y="1577320"/>
                </a:lnTo>
                <a:lnTo>
                  <a:pt x="1021612" y="1577290"/>
                </a:lnTo>
                <a:close/>
                <a:moveTo>
                  <a:pt x="1259241" y="1577049"/>
                </a:moveTo>
                <a:lnTo>
                  <a:pt x="1259036" y="1577320"/>
                </a:lnTo>
                <a:lnTo>
                  <a:pt x="1258446" y="1577713"/>
                </a:lnTo>
                <a:lnTo>
                  <a:pt x="1261417" y="1578307"/>
                </a:lnTo>
                <a:lnTo>
                  <a:pt x="1284331" y="1579944"/>
                </a:lnTo>
                <a:lnTo>
                  <a:pt x="1292864" y="1580929"/>
                </a:lnTo>
                <a:lnTo>
                  <a:pt x="1294523" y="1580672"/>
                </a:lnTo>
                <a:lnTo>
                  <a:pt x="1284331" y="1579944"/>
                </a:lnTo>
                <a:close/>
                <a:moveTo>
                  <a:pt x="2931887" y="1576922"/>
                </a:moveTo>
                <a:lnTo>
                  <a:pt x="2923064" y="1580916"/>
                </a:lnTo>
                <a:cubicBezTo>
                  <a:pt x="2919971" y="1582720"/>
                  <a:pt x="2921817" y="1582986"/>
                  <a:pt x="2928415" y="1582686"/>
                </a:cubicBezTo>
                <a:lnTo>
                  <a:pt x="2942423" y="1582010"/>
                </a:lnTo>
                <a:close/>
                <a:moveTo>
                  <a:pt x="574632" y="1576856"/>
                </a:moveTo>
                <a:lnTo>
                  <a:pt x="572330" y="1576963"/>
                </a:lnTo>
                <a:lnTo>
                  <a:pt x="570122" y="1579579"/>
                </a:lnTo>
                <a:lnTo>
                  <a:pt x="572987" y="1579861"/>
                </a:lnTo>
                <a:close/>
                <a:moveTo>
                  <a:pt x="565710" y="1576330"/>
                </a:moveTo>
                <a:lnTo>
                  <a:pt x="544165" y="1576962"/>
                </a:lnTo>
                <a:lnTo>
                  <a:pt x="544004" y="1577007"/>
                </a:lnTo>
                <a:lnTo>
                  <a:pt x="552789" y="1577872"/>
                </a:lnTo>
                <a:lnTo>
                  <a:pt x="539763" y="1578478"/>
                </a:lnTo>
                <a:lnTo>
                  <a:pt x="539498" y="1578261"/>
                </a:lnTo>
                <a:lnTo>
                  <a:pt x="538510" y="1578536"/>
                </a:lnTo>
                <a:lnTo>
                  <a:pt x="539763" y="1578478"/>
                </a:lnTo>
                <a:lnTo>
                  <a:pt x="541372" y="1579792"/>
                </a:lnTo>
                <a:lnTo>
                  <a:pt x="531384" y="1581213"/>
                </a:lnTo>
                <a:lnTo>
                  <a:pt x="533780" y="1582034"/>
                </a:lnTo>
                <a:lnTo>
                  <a:pt x="548180" y="1583099"/>
                </a:lnTo>
                <a:lnTo>
                  <a:pt x="542738" y="1580909"/>
                </a:lnTo>
                <a:lnTo>
                  <a:pt x="541372" y="1579792"/>
                </a:lnTo>
                <a:lnTo>
                  <a:pt x="554019" y="1577993"/>
                </a:lnTo>
                <a:lnTo>
                  <a:pt x="569398" y="1579508"/>
                </a:lnTo>
                <a:lnTo>
                  <a:pt x="568311" y="1577150"/>
                </a:lnTo>
                <a:lnTo>
                  <a:pt x="555883" y="1577728"/>
                </a:lnTo>
                <a:close/>
                <a:moveTo>
                  <a:pt x="602174" y="1576060"/>
                </a:moveTo>
                <a:lnTo>
                  <a:pt x="603907" y="1577311"/>
                </a:lnTo>
                <a:lnTo>
                  <a:pt x="604838" y="1577307"/>
                </a:lnTo>
                <a:lnTo>
                  <a:pt x="603665" y="1576066"/>
                </a:lnTo>
                <a:close/>
                <a:moveTo>
                  <a:pt x="1535261" y="1575926"/>
                </a:moveTo>
                <a:lnTo>
                  <a:pt x="1527649" y="1580871"/>
                </a:lnTo>
                <a:lnTo>
                  <a:pt x="1579865" y="1583244"/>
                </a:lnTo>
                <a:lnTo>
                  <a:pt x="1567804" y="1579537"/>
                </a:lnTo>
                <a:cubicBezTo>
                  <a:pt x="1556262" y="1576746"/>
                  <a:pt x="1543794" y="1574735"/>
                  <a:pt x="1535261" y="1575926"/>
                </a:cubicBezTo>
                <a:close/>
                <a:moveTo>
                  <a:pt x="1970198" y="1575878"/>
                </a:moveTo>
                <a:lnTo>
                  <a:pt x="1962106" y="1575962"/>
                </a:lnTo>
                <a:lnTo>
                  <a:pt x="1963938" y="1576690"/>
                </a:lnTo>
                <a:lnTo>
                  <a:pt x="1957164" y="1576013"/>
                </a:lnTo>
                <a:lnTo>
                  <a:pt x="1936626" y="1576225"/>
                </a:lnTo>
                <a:lnTo>
                  <a:pt x="1937236" y="1576577"/>
                </a:lnTo>
                <a:lnTo>
                  <a:pt x="1948011" y="1577320"/>
                </a:lnTo>
                <a:lnTo>
                  <a:pt x="1939340" y="1577790"/>
                </a:lnTo>
                <a:lnTo>
                  <a:pt x="1941781" y="1579197"/>
                </a:lnTo>
                <a:lnTo>
                  <a:pt x="1967240" y="1578003"/>
                </a:lnTo>
                <a:lnTo>
                  <a:pt x="1963938" y="1576690"/>
                </a:lnTo>
                <a:lnTo>
                  <a:pt x="1970191" y="1577316"/>
                </a:lnTo>
                <a:close/>
                <a:moveTo>
                  <a:pt x="1986120" y="1575714"/>
                </a:moveTo>
                <a:lnTo>
                  <a:pt x="1974936" y="1575829"/>
                </a:lnTo>
                <a:lnTo>
                  <a:pt x="1975306" y="1576434"/>
                </a:lnTo>
                <a:lnTo>
                  <a:pt x="1976126" y="1577586"/>
                </a:lnTo>
                <a:lnTo>
                  <a:pt x="1983565" y="1577237"/>
                </a:lnTo>
                <a:close/>
                <a:moveTo>
                  <a:pt x="518262" y="1575632"/>
                </a:moveTo>
                <a:lnTo>
                  <a:pt x="479985" y="1576330"/>
                </a:lnTo>
                <a:lnTo>
                  <a:pt x="477585" y="1576682"/>
                </a:lnTo>
                <a:lnTo>
                  <a:pt x="477509" y="1576775"/>
                </a:lnTo>
                <a:lnTo>
                  <a:pt x="476945" y="1577924"/>
                </a:lnTo>
                <a:lnTo>
                  <a:pt x="491200" y="1578514"/>
                </a:lnTo>
                <a:lnTo>
                  <a:pt x="520957" y="1577642"/>
                </a:lnTo>
                <a:lnTo>
                  <a:pt x="518879" y="1576930"/>
                </a:lnTo>
                <a:close/>
                <a:moveTo>
                  <a:pt x="4379262" y="1575557"/>
                </a:moveTo>
                <a:lnTo>
                  <a:pt x="4383045" y="1576459"/>
                </a:lnTo>
                <a:lnTo>
                  <a:pt x="4379682" y="1576552"/>
                </a:lnTo>
                <a:lnTo>
                  <a:pt x="4379262" y="1575668"/>
                </a:lnTo>
                <a:close/>
                <a:moveTo>
                  <a:pt x="446253" y="1575533"/>
                </a:moveTo>
                <a:lnTo>
                  <a:pt x="443553" y="1578013"/>
                </a:lnTo>
                <a:lnTo>
                  <a:pt x="434853" y="1582398"/>
                </a:lnTo>
                <a:lnTo>
                  <a:pt x="437514" y="1582559"/>
                </a:lnTo>
                <a:lnTo>
                  <a:pt x="433310" y="1583176"/>
                </a:lnTo>
                <a:lnTo>
                  <a:pt x="426804" y="1586455"/>
                </a:lnTo>
                <a:lnTo>
                  <a:pt x="417300" y="1585524"/>
                </a:lnTo>
                <a:lnTo>
                  <a:pt x="380617" y="1590904"/>
                </a:lnTo>
                <a:lnTo>
                  <a:pt x="380617" y="1579276"/>
                </a:lnTo>
                <a:lnTo>
                  <a:pt x="413310" y="1581092"/>
                </a:lnTo>
                <a:lnTo>
                  <a:pt x="415861" y="1581247"/>
                </a:lnTo>
                <a:lnTo>
                  <a:pt x="429981" y="1578702"/>
                </a:lnTo>
                <a:close/>
                <a:moveTo>
                  <a:pt x="4423534" y="1575350"/>
                </a:moveTo>
                <a:lnTo>
                  <a:pt x="4428010" y="1580670"/>
                </a:lnTo>
                <a:lnTo>
                  <a:pt x="4389586" y="1578020"/>
                </a:lnTo>
                <a:lnTo>
                  <a:pt x="4383045" y="1576459"/>
                </a:lnTo>
                <a:close/>
                <a:moveTo>
                  <a:pt x="3010042" y="1575336"/>
                </a:moveTo>
                <a:lnTo>
                  <a:pt x="3021058" y="1576658"/>
                </a:lnTo>
                <a:lnTo>
                  <a:pt x="3021161" y="1577070"/>
                </a:lnTo>
                <a:lnTo>
                  <a:pt x="3021282" y="1577106"/>
                </a:lnTo>
                <a:lnTo>
                  <a:pt x="3021161" y="1577670"/>
                </a:lnTo>
                <a:lnTo>
                  <a:pt x="3010193" y="1578453"/>
                </a:lnTo>
                <a:lnTo>
                  <a:pt x="3006860" y="1576073"/>
                </a:lnTo>
                <a:close/>
                <a:moveTo>
                  <a:pt x="3129618" y="1574968"/>
                </a:moveTo>
                <a:lnTo>
                  <a:pt x="3131821" y="1577301"/>
                </a:lnTo>
                <a:lnTo>
                  <a:pt x="3133213" y="1577448"/>
                </a:lnTo>
                <a:lnTo>
                  <a:pt x="3140657" y="1575729"/>
                </a:lnTo>
                <a:close/>
                <a:moveTo>
                  <a:pt x="4448657" y="1574662"/>
                </a:moveTo>
                <a:lnTo>
                  <a:pt x="4453716" y="1578313"/>
                </a:lnTo>
                <a:lnTo>
                  <a:pt x="4449911" y="1578020"/>
                </a:lnTo>
                <a:lnTo>
                  <a:pt x="4447129" y="1581575"/>
                </a:lnTo>
                <a:lnTo>
                  <a:pt x="4448029" y="1579930"/>
                </a:lnTo>
                <a:lnTo>
                  <a:pt x="4445996" y="1574735"/>
                </a:lnTo>
                <a:close/>
                <a:moveTo>
                  <a:pt x="3631842" y="1574576"/>
                </a:moveTo>
                <a:cubicBezTo>
                  <a:pt x="3624794" y="1573428"/>
                  <a:pt x="3620032" y="1572899"/>
                  <a:pt x="3624411" y="1574845"/>
                </a:cubicBezTo>
                <a:lnTo>
                  <a:pt x="3626513" y="1575432"/>
                </a:lnTo>
                <a:lnTo>
                  <a:pt x="3633095" y="1574780"/>
                </a:lnTo>
                <a:close/>
                <a:moveTo>
                  <a:pt x="2386947" y="1574506"/>
                </a:moveTo>
                <a:lnTo>
                  <a:pt x="2377381" y="1576846"/>
                </a:lnTo>
                <a:lnTo>
                  <a:pt x="2387289" y="1579612"/>
                </a:lnTo>
                <a:lnTo>
                  <a:pt x="2397970" y="1574665"/>
                </a:lnTo>
                <a:close/>
                <a:moveTo>
                  <a:pt x="1935053" y="1574431"/>
                </a:moveTo>
                <a:lnTo>
                  <a:pt x="1933709" y="1574543"/>
                </a:lnTo>
                <a:lnTo>
                  <a:pt x="1934333" y="1574903"/>
                </a:lnTo>
                <a:lnTo>
                  <a:pt x="1935311" y="1574689"/>
                </a:lnTo>
                <a:close/>
                <a:moveTo>
                  <a:pt x="1665062" y="1573397"/>
                </a:moveTo>
                <a:lnTo>
                  <a:pt x="1656239" y="1577391"/>
                </a:lnTo>
                <a:cubicBezTo>
                  <a:pt x="1653146" y="1579195"/>
                  <a:pt x="1654992" y="1579461"/>
                  <a:pt x="1661590" y="1579161"/>
                </a:cubicBezTo>
                <a:lnTo>
                  <a:pt x="1675598" y="1578485"/>
                </a:lnTo>
                <a:close/>
                <a:moveTo>
                  <a:pt x="674533" y="1572651"/>
                </a:moveTo>
                <a:lnTo>
                  <a:pt x="669801" y="1572700"/>
                </a:lnTo>
                <a:lnTo>
                  <a:pt x="672115" y="1574034"/>
                </a:lnTo>
                <a:close/>
                <a:moveTo>
                  <a:pt x="1743217" y="1571811"/>
                </a:moveTo>
                <a:cubicBezTo>
                  <a:pt x="1752756" y="1572325"/>
                  <a:pt x="1760181" y="1574145"/>
                  <a:pt x="1754336" y="1574145"/>
                </a:cubicBezTo>
                <a:lnTo>
                  <a:pt x="1743368" y="1574928"/>
                </a:lnTo>
                <a:lnTo>
                  <a:pt x="1740035" y="1572548"/>
                </a:lnTo>
                <a:close/>
                <a:moveTo>
                  <a:pt x="3169591" y="1571472"/>
                </a:moveTo>
                <a:lnTo>
                  <a:pt x="3165027" y="1571597"/>
                </a:lnTo>
                <a:lnTo>
                  <a:pt x="3166118" y="1574077"/>
                </a:lnTo>
                <a:close/>
                <a:moveTo>
                  <a:pt x="1862793" y="1571443"/>
                </a:moveTo>
                <a:lnTo>
                  <a:pt x="1864996" y="1573776"/>
                </a:lnTo>
                <a:lnTo>
                  <a:pt x="1866388" y="1573923"/>
                </a:lnTo>
                <a:lnTo>
                  <a:pt x="1873832" y="1572204"/>
                </a:lnTo>
                <a:close/>
                <a:moveTo>
                  <a:pt x="595596" y="1571314"/>
                </a:moveTo>
                <a:lnTo>
                  <a:pt x="594068" y="1571667"/>
                </a:lnTo>
                <a:lnTo>
                  <a:pt x="595944" y="1571565"/>
                </a:lnTo>
                <a:lnTo>
                  <a:pt x="597834" y="1572929"/>
                </a:lnTo>
                <a:lnTo>
                  <a:pt x="600580" y="1572800"/>
                </a:lnTo>
                <a:lnTo>
                  <a:pt x="599244" y="1571386"/>
                </a:lnTo>
                <a:lnTo>
                  <a:pt x="595944" y="1571565"/>
                </a:lnTo>
                <a:close/>
                <a:moveTo>
                  <a:pt x="4721373" y="1571070"/>
                </a:moveTo>
                <a:lnTo>
                  <a:pt x="4715137" y="1576172"/>
                </a:lnTo>
                <a:lnTo>
                  <a:pt x="4685654" y="1582976"/>
                </a:lnTo>
                <a:lnTo>
                  <a:pt x="4680432" y="1580428"/>
                </a:lnTo>
                <a:close/>
                <a:moveTo>
                  <a:pt x="2365017" y="1571051"/>
                </a:moveTo>
                <a:cubicBezTo>
                  <a:pt x="2357969" y="1569903"/>
                  <a:pt x="2353207" y="1569374"/>
                  <a:pt x="2357586" y="1571320"/>
                </a:cubicBezTo>
                <a:lnTo>
                  <a:pt x="2359688" y="1571907"/>
                </a:lnTo>
                <a:lnTo>
                  <a:pt x="2366270" y="1571255"/>
                </a:lnTo>
                <a:close/>
                <a:moveTo>
                  <a:pt x="1120122" y="1570981"/>
                </a:moveTo>
                <a:lnTo>
                  <a:pt x="1110556" y="1573321"/>
                </a:lnTo>
                <a:lnTo>
                  <a:pt x="1120464" y="1576087"/>
                </a:lnTo>
                <a:lnTo>
                  <a:pt x="1131145" y="1571140"/>
                </a:lnTo>
                <a:close/>
                <a:moveTo>
                  <a:pt x="3194706" y="1570784"/>
                </a:moveTo>
                <a:lnTo>
                  <a:pt x="3186175" y="1571018"/>
                </a:lnTo>
                <a:lnTo>
                  <a:pt x="3189436" y="1571670"/>
                </a:lnTo>
                <a:lnTo>
                  <a:pt x="3196068" y="1575494"/>
                </a:lnTo>
                <a:lnTo>
                  <a:pt x="3199695" y="1575773"/>
                </a:lnTo>
                <a:close/>
                <a:moveTo>
                  <a:pt x="3106347" y="1570579"/>
                </a:moveTo>
                <a:cubicBezTo>
                  <a:pt x="3100881" y="1569213"/>
                  <a:pt x="3095595" y="1568623"/>
                  <a:pt x="3091011" y="1571320"/>
                </a:cubicBezTo>
                <a:lnTo>
                  <a:pt x="3089768" y="1572847"/>
                </a:lnTo>
                <a:lnTo>
                  <a:pt x="3095858" y="1573492"/>
                </a:lnTo>
                <a:lnTo>
                  <a:pt x="3112515" y="1573036"/>
                </a:lnTo>
                <a:lnTo>
                  <a:pt x="3112772" y="1572849"/>
                </a:lnTo>
                <a:lnTo>
                  <a:pt x="3112437" y="1572143"/>
                </a:lnTo>
                <a:lnTo>
                  <a:pt x="3112437" y="1572032"/>
                </a:lnTo>
                <a:lnTo>
                  <a:pt x="3112636" y="1572080"/>
                </a:lnTo>
                <a:lnTo>
                  <a:pt x="3112436" y="1571862"/>
                </a:lnTo>
                <a:lnTo>
                  <a:pt x="3112437" y="1572032"/>
                </a:lnTo>
                <a:close/>
                <a:moveTo>
                  <a:pt x="291333" y="1569188"/>
                </a:moveTo>
                <a:cubicBezTo>
                  <a:pt x="298161" y="1569188"/>
                  <a:pt x="301621" y="1578664"/>
                  <a:pt x="308002" y="1581095"/>
                </a:cubicBezTo>
                <a:cubicBezTo>
                  <a:pt x="318622" y="1585141"/>
                  <a:pt x="330558" y="1584644"/>
                  <a:pt x="341339" y="1588238"/>
                </a:cubicBezTo>
                <a:lnTo>
                  <a:pt x="341670" y="1588378"/>
                </a:lnTo>
                <a:lnTo>
                  <a:pt x="338958" y="1600145"/>
                </a:lnTo>
                <a:cubicBezTo>
                  <a:pt x="320262" y="1600958"/>
                  <a:pt x="282114" y="1595920"/>
                  <a:pt x="262758" y="1612051"/>
                </a:cubicBezTo>
                <a:cubicBezTo>
                  <a:pt x="260830" y="1613658"/>
                  <a:pt x="267409" y="1614139"/>
                  <a:pt x="269902" y="1614432"/>
                </a:cubicBezTo>
                <a:cubicBezTo>
                  <a:pt x="280966" y="1615734"/>
                  <a:pt x="292127" y="1616019"/>
                  <a:pt x="303239" y="1616813"/>
                </a:cubicBezTo>
                <a:cubicBezTo>
                  <a:pt x="239752" y="1621893"/>
                  <a:pt x="227783" y="1633521"/>
                  <a:pt x="253233" y="1614432"/>
                </a:cubicBezTo>
                <a:cubicBezTo>
                  <a:pt x="234977" y="1608082"/>
                  <a:pt x="217691" y="1597371"/>
                  <a:pt x="198464" y="1595382"/>
                </a:cubicBezTo>
                <a:cubicBezTo>
                  <a:pt x="185437" y="1594034"/>
                  <a:pt x="181950" y="1597697"/>
                  <a:pt x="182621" y="1602642"/>
                </a:cubicBezTo>
                <a:lnTo>
                  <a:pt x="189199" y="1613446"/>
                </a:lnTo>
                <a:lnTo>
                  <a:pt x="181515" y="1605512"/>
                </a:lnTo>
                <a:lnTo>
                  <a:pt x="165757" y="1590663"/>
                </a:lnTo>
                <a:lnTo>
                  <a:pt x="179572" y="1589469"/>
                </a:lnTo>
                <a:lnTo>
                  <a:pt x="184177" y="1590620"/>
                </a:lnTo>
                <a:lnTo>
                  <a:pt x="180486" y="1589390"/>
                </a:lnTo>
                <a:lnTo>
                  <a:pt x="185838" y="1588927"/>
                </a:lnTo>
                <a:cubicBezTo>
                  <a:pt x="198680" y="1587505"/>
                  <a:pt x="216156" y="1585574"/>
                  <a:pt x="241327" y="1583476"/>
                </a:cubicBezTo>
                <a:cubicBezTo>
                  <a:pt x="244179" y="1583238"/>
                  <a:pt x="244502" y="1578713"/>
                  <a:pt x="246089" y="1576332"/>
                </a:cubicBezTo>
                <a:cubicBezTo>
                  <a:pt x="270332" y="1570272"/>
                  <a:pt x="240089" y="1576146"/>
                  <a:pt x="288952" y="1583476"/>
                </a:cubicBezTo>
                <a:cubicBezTo>
                  <a:pt x="293727" y="1584192"/>
                  <a:pt x="298477" y="1581889"/>
                  <a:pt x="303239" y="1581095"/>
                </a:cubicBezTo>
                <a:cubicBezTo>
                  <a:pt x="299270" y="1577126"/>
                  <a:pt x="285720" y="1569188"/>
                  <a:pt x="291333" y="1569188"/>
                </a:cubicBezTo>
                <a:close/>
                <a:moveTo>
                  <a:pt x="3179185" y="1568997"/>
                </a:moveTo>
                <a:lnTo>
                  <a:pt x="3178353" y="1569120"/>
                </a:lnTo>
                <a:lnTo>
                  <a:pt x="3178494" y="1569482"/>
                </a:lnTo>
                <a:lnTo>
                  <a:pt x="3180157" y="1569815"/>
                </a:lnTo>
                <a:close/>
                <a:moveTo>
                  <a:pt x="409486" y="1568188"/>
                </a:moveTo>
                <a:lnTo>
                  <a:pt x="414059" y="1571455"/>
                </a:lnTo>
                <a:lnTo>
                  <a:pt x="422835" y="1571567"/>
                </a:lnTo>
                <a:lnTo>
                  <a:pt x="416959" y="1573526"/>
                </a:lnTo>
                <a:lnTo>
                  <a:pt x="417279" y="1573755"/>
                </a:lnTo>
                <a:cubicBezTo>
                  <a:pt x="414088" y="1578009"/>
                  <a:pt x="404961" y="1579594"/>
                  <a:pt x="397227" y="1578926"/>
                </a:cubicBezTo>
                <a:lnTo>
                  <a:pt x="392727" y="1575715"/>
                </a:lnTo>
                <a:lnTo>
                  <a:pt x="380617" y="1576646"/>
                </a:lnTo>
                <a:lnTo>
                  <a:pt x="380617" y="1571029"/>
                </a:lnTo>
                <a:lnTo>
                  <a:pt x="386259" y="1571101"/>
                </a:lnTo>
                <a:lnTo>
                  <a:pt x="385529" y="1570580"/>
                </a:lnTo>
                <a:lnTo>
                  <a:pt x="389782" y="1569596"/>
                </a:lnTo>
                <a:close/>
                <a:moveTo>
                  <a:pt x="1902766" y="1567947"/>
                </a:moveTo>
                <a:lnTo>
                  <a:pt x="1898202" y="1568072"/>
                </a:lnTo>
                <a:lnTo>
                  <a:pt x="1899293" y="1570552"/>
                </a:lnTo>
                <a:close/>
                <a:moveTo>
                  <a:pt x="3380729" y="1567545"/>
                </a:moveTo>
                <a:lnTo>
                  <a:pt x="3374679" y="1568755"/>
                </a:lnTo>
                <a:lnTo>
                  <a:pt x="3376581" y="1569026"/>
                </a:lnTo>
                <a:close/>
                <a:moveTo>
                  <a:pt x="1098192" y="1567526"/>
                </a:moveTo>
                <a:cubicBezTo>
                  <a:pt x="1091144" y="1566378"/>
                  <a:pt x="1086382" y="1565849"/>
                  <a:pt x="1090761" y="1567795"/>
                </a:cubicBezTo>
                <a:lnTo>
                  <a:pt x="1092863" y="1568382"/>
                </a:lnTo>
                <a:lnTo>
                  <a:pt x="1099445" y="1567730"/>
                </a:lnTo>
                <a:close/>
                <a:moveTo>
                  <a:pt x="604604" y="1567405"/>
                </a:moveTo>
                <a:lnTo>
                  <a:pt x="596149" y="1568110"/>
                </a:lnTo>
                <a:lnTo>
                  <a:pt x="597392" y="1569426"/>
                </a:lnTo>
                <a:lnTo>
                  <a:pt x="602306" y="1569765"/>
                </a:lnTo>
                <a:lnTo>
                  <a:pt x="610132" y="1567958"/>
                </a:lnTo>
                <a:close/>
                <a:moveTo>
                  <a:pt x="1927881" y="1567259"/>
                </a:moveTo>
                <a:lnTo>
                  <a:pt x="1919350" y="1567493"/>
                </a:lnTo>
                <a:lnTo>
                  <a:pt x="1922611" y="1568145"/>
                </a:lnTo>
                <a:lnTo>
                  <a:pt x="1929243" y="1571969"/>
                </a:lnTo>
                <a:lnTo>
                  <a:pt x="1932870" y="1572248"/>
                </a:lnTo>
                <a:close/>
                <a:moveTo>
                  <a:pt x="1839522" y="1567054"/>
                </a:moveTo>
                <a:cubicBezTo>
                  <a:pt x="1834056" y="1565688"/>
                  <a:pt x="1828770" y="1565098"/>
                  <a:pt x="1824186" y="1567795"/>
                </a:cubicBezTo>
                <a:lnTo>
                  <a:pt x="1822943" y="1569322"/>
                </a:lnTo>
                <a:lnTo>
                  <a:pt x="1829033" y="1569967"/>
                </a:lnTo>
                <a:lnTo>
                  <a:pt x="1845690" y="1569511"/>
                </a:lnTo>
                <a:lnTo>
                  <a:pt x="1845947" y="1569324"/>
                </a:lnTo>
                <a:lnTo>
                  <a:pt x="1845612" y="1568618"/>
                </a:lnTo>
                <a:lnTo>
                  <a:pt x="1845612" y="1568507"/>
                </a:lnTo>
                <a:lnTo>
                  <a:pt x="1845811" y="1568555"/>
                </a:lnTo>
                <a:lnTo>
                  <a:pt x="1845611" y="1568337"/>
                </a:lnTo>
                <a:lnTo>
                  <a:pt x="1845612" y="1568507"/>
                </a:lnTo>
                <a:close/>
                <a:moveTo>
                  <a:pt x="664029" y="1566708"/>
                </a:moveTo>
                <a:lnTo>
                  <a:pt x="660131" y="1567125"/>
                </a:lnTo>
                <a:lnTo>
                  <a:pt x="664754" y="1569790"/>
                </a:lnTo>
                <a:lnTo>
                  <a:pt x="666189" y="1569723"/>
                </a:lnTo>
                <a:lnTo>
                  <a:pt x="665458" y="1570196"/>
                </a:lnTo>
                <a:lnTo>
                  <a:pt x="667508" y="1571378"/>
                </a:lnTo>
                <a:lnTo>
                  <a:pt x="668486" y="1571164"/>
                </a:lnTo>
                <a:lnTo>
                  <a:pt x="667006" y="1569685"/>
                </a:lnTo>
                <a:lnTo>
                  <a:pt x="666189" y="1569723"/>
                </a:lnTo>
                <a:lnTo>
                  <a:pt x="666708" y="1569387"/>
                </a:lnTo>
                <a:close/>
                <a:moveTo>
                  <a:pt x="1912360" y="1565472"/>
                </a:moveTo>
                <a:lnTo>
                  <a:pt x="1911528" y="1565595"/>
                </a:lnTo>
                <a:lnTo>
                  <a:pt x="1911669" y="1565957"/>
                </a:lnTo>
                <a:lnTo>
                  <a:pt x="1913332" y="1566290"/>
                </a:lnTo>
                <a:close/>
                <a:moveTo>
                  <a:pt x="409335" y="1565071"/>
                </a:moveTo>
                <a:lnTo>
                  <a:pt x="420351" y="1566393"/>
                </a:lnTo>
                <a:lnTo>
                  <a:pt x="420454" y="1566805"/>
                </a:lnTo>
                <a:lnTo>
                  <a:pt x="420575" y="1566841"/>
                </a:lnTo>
                <a:lnTo>
                  <a:pt x="420454" y="1567405"/>
                </a:lnTo>
                <a:lnTo>
                  <a:pt x="409486" y="1568188"/>
                </a:lnTo>
                <a:lnTo>
                  <a:pt x="406153" y="1565808"/>
                </a:lnTo>
                <a:close/>
                <a:moveTo>
                  <a:pt x="3272715" y="1564488"/>
                </a:moveTo>
                <a:lnTo>
                  <a:pt x="3279344" y="1568465"/>
                </a:lnTo>
                <a:lnTo>
                  <a:pt x="3291036" y="1568145"/>
                </a:lnTo>
                <a:cubicBezTo>
                  <a:pt x="3297793" y="1568024"/>
                  <a:pt x="3293026" y="1566174"/>
                  <a:pt x="3284002" y="1564758"/>
                </a:cubicBezTo>
                <a:close/>
                <a:moveTo>
                  <a:pt x="2113904" y="1564020"/>
                </a:moveTo>
                <a:lnTo>
                  <a:pt x="2107854" y="1565230"/>
                </a:lnTo>
                <a:lnTo>
                  <a:pt x="2109756" y="1565501"/>
                </a:lnTo>
                <a:close/>
                <a:moveTo>
                  <a:pt x="3251429" y="1563978"/>
                </a:moveTo>
                <a:lnTo>
                  <a:pt x="3243060" y="1568254"/>
                </a:lnTo>
                <a:lnTo>
                  <a:pt x="3260273" y="1568988"/>
                </a:lnTo>
                <a:lnTo>
                  <a:pt x="3265166" y="1568854"/>
                </a:lnTo>
                <a:lnTo>
                  <a:pt x="3264405" y="1564289"/>
                </a:lnTo>
                <a:close/>
                <a:moveTo>
                  <a:pt x="3116411" y="1561795"/>
                </a:moveTo>
                <a:cubicBezTo>
                  <a:pt x="3114282" y="1561662"/>
                  <a:pt x="3113021" y="1562824"/>
                  <a:pt x="3112426" y="1564732"/>
                </a:cubicBezTo>
                <a:lnTo>
                  <a:pt x="3112434" y="1569910"/>
                </a:lnTo>
                <a:lnTo>
                  <a:pt x="3115128" y="1572171"/>
                </a:lnTo>
                <a:lnTo>
                  <a:pt x="3125936" y="1571070"/>
                </a:lnTo>
                <a:lnTo>
                  <a:pt x="3127407" y="1572628"/>
                </a:lnTo>
                <a:lnTo>
                  <a:pt x="3156709" y="1571825"/>
                </a:lnTo>
                <a:lnTo>
                  <a:pt x="3157079" y="1572266"/>
                </a:lnTo>
                <a:lnTo>
                  <a:pt x="3160819" y="1571713"/>
                </a:lnTo>
                <a:lnTo>
                  <a:pt x="3156709" y="1571825"/>
                </a:lnTo>
                <a:lnTo>
                  <a:pt x="3156553" y="1571639"/>
                </a:lnTo>
                <a:cubicBezTo>
                  <a:pt x="3149032" y="1567035"/>
                  <a:pt x="3136735" y="1563065"/>
                  <a:pt x="3116411" y="1561795"/>
                </a:cubicBezTo>
                <a:close/>
                <a:moveTo>
                  <a:pt x="511730" y="1561767"/>
                </a:moveTo>
                <a:lnTo>
                  <a:pt x="515513" y="1562669"/>
                </a:lnTo>
                <a:lnTo>
                  <a:pt x="512150" y="1562762"/>
                </a:lnTo>
                <a:lnTo>
                  <a:pt x="511730" y="1561878"/>
                </a:lnTo>
                <a:close/>
                <a:moveTo>
                  <a:pt x="556002" y="1561560"/>
                </a:moveTo>
                <a:lnTo>
                  <a:pt x="560478" y="1566880"/>
                </a:lnTo>
                <a:lnTo>
                  <a:pt x="522054" y="1564230"/>
                </a:lnTo>
                <a:lnTo>
                  <a:pt x="515513" y="1562669"/>
                </a:lnTo>
                <a:close/>
                <a:moveTo>
                  <a:pt x="2005890" y="1560963"/>
                </a:moveTo>
                <a:lnTo>
                  <a:pt x="2012519" y="1564941"/>
                </a:lnTo>
                <a:lnTo>
                  <a:pt x="2024211" y="1564620"/>
                </a:lnTo>
                <a:cubicBezTo>
                  <a:pt x="2030968" y="1564499"/>
                  <a:pt x="2026201" y="1562649"/>
                  <a:pt x="2017177" y="1561233"/>
                </a:cubicBezTo>
                <a:close/>
                <a:moveTo>
                  <a:pt x="3296343" y="1560459"/>
                </a:moveTo>
                <a:lnTo>
                  <a:pt x="3294923" y="1563216"/>
                </a:lnTo>
                <a:lnTo>
                  <a:pt x="3292621" y="1570368"/>
                </a:lnTo>
                <a:lnTo>
                  <a:pt x="3301049" y="1570727"/>
                </a:lnTo>
                <a:lnTo>
                  <a:pt x="3310086" y="1568145"/>
                </a:lnTo>
                <a:lnTo>
                  <a:pt x="3312241" y="1566817"/>
                </a:lnTo>
                <a:close/>
                <a:moveTo>
                  <a:pt x="1984604" y="1560453"/>
                </a:moveTo>
                <a:lnTo>
                  <a:pt x="1976235" y="1564729"/>
                </a:lnTo>
                <a:lnTo>
                  <a:pt x="1993448" y="1565463"/>
                </a:lnTo>
                <a:lnTo>
                  <a:pt x="1998341" y="1565329"/>
                </a:lnTo>
                <a:lnTo>
                  <a:pt x="1997580" y="1560764"/>
                </a:lnTo>
                <a:close/>
                <a:moveTo>
                  <a:pt x="3738711" y="1558970"/>
                </a:moveTo>
                <a:lnTo>
                  <a:pt x="3750513" y="1561254"/>
                </a:lnTo>
                <a:lnTo>
                  <a:pt x="3749257" y="1561381"/>
                </a:lnTo>
                <a:close/>
                <a:moveTo>
                  <a:pt x="774922" y="1558300"/>
                </a:moveTo>
                <a:lnTo>
                  <a:pt x="773972" y="1558490"/>
                </a:lnTo>
                <a:lnTo>
                  <a:pt x="775874" y="1558761"/>
                </a:lnTo>
                <a:lnTo>
                  <a:pt x="775980" y="1558723"/>
                </a:lnTo>
                <a:close/>
                <a:moveTo>
                  <a:pt x="1849586" y="1558270"/>
                </a:moveTo>
                <a:cubicBezTo>
                  <a:pt x="1847457" y="1558137"/>
                  <a:pt x="1846196" y="1559299"/>
                  <a:pt x="1845601" y="1561207"/>
                </a:cubicBezTo>
                <a:lnTo>
                  <a:pt x="1845609" y="1566385"/>
                </a:lnTo>
                <a:lnTo>
                  <a:pt x="1848303" y="1568646"/>
                </a:lnTo>
                <a:lnTo>
                  <a:pt x="1859111" y="1567545"/>
                </a:lnTo>
                <a:lnTo>
                  <a:pt x="1860582" y="1569103"/>
                </a:lnTo>
                <a:lnTo>
                  <a:pt x="1889884" y="1568300"/>
                </a:lnTo>
                <a:lnTo>
                  <a:pt x="1890254" y="1568741"/>
                </a:lnTo>
                <a:lnTo>
                  <a:pt x="1893994" y="1568188"/>
                </a:lnTo>
                <a:lnTo>
                  <a:pt x="1889884" y="1568300"/>
                </a:lnTo>
                <a:lnTo>
                  <a:pt x="1889728" y="1568114"/>
                </a:lnTo>
                <a:cubicBezTo>
                  <a:pt x="1882207" y="1563510"/>
                  <a:pt x="1869910" y="1559540"/>
                  <a:pt x="1849586" y="1558270"/>
                </a:cubicBezTo>
                <a:close/>
                <a:moveTo>
                  <a:pt x="577166" y="1557629"/>
                </a:moveTo>
                <a:lnTo>
                  <a:pt x="578464" y="1560945"/>
                </a:lnTo>
                <a:lnTo>
                  <a:pt x="576565" y="1560997"/>
                </a:lnTo>
                <a:lnTo>
                  <a:pt x="579423" y="1563396"/>
                </a:lnTo>
                <a:lnTo>
                  <a:pt x="578464" y="1560945"/>
                </a:lnTo>
                <a:lnTo>
                  <a:pt x="581125" y="1560872"/>
                </a:lnTo>
                <a:lnTo>
                  <a:pt x="586184" y="1564523"/>
                </a:lnTo>
                <a:lnTo>
                  <a:pt x="582379" y="1564230"/>
                </a:lnTo>
                <a:lnTo>
                  <a:pt x="581699" y="1565099"/>
                </a:lnTo>
                <a:lnTo>
                  <a:pt x="586328" y="1564627"/>
                </a:lnTo>
                <a:lnTo>
                  <a:pt x="586184" y="1564523"/>
                </a:lnTo>
                <a:lnTo>
                  <a:pt x="586847" y="1564574"/>
                </a:lnTo>
                <a:lnTo>
                  <a:pt x="592286" y="1564020"/>
                </a:lnTo>
                <a:lnTo>
                  <a:pt x="593276" y="1565069"/>
                </a:lnTo>
                <a:lnTo>
                  <a:pt x="615307" y="1566763"/>
                </a:lnTo>
                <a:lnTo>
                  <a:pt x="619479" y="1565800"/>
                </a:lnTo>
                <a:lnTo>
                  <a:pt x="631168" y="1564071"/>
                </a:lnTo>
                <a:lnTo>
                  <a:pt x="632468" y="1567027"/>
                </a:lnTo>
                <a:lnTo>
                  <a:pt x="637199" y="1563478"/>
                </a:lnTo>
                <a:lnTo>
                  <a:pt x="637100" y="1563194"/>
                </a:lnTo>
                <a:lnTo>
                  <a:pt x="631168" y="1564071"/>
                </a:lnTo>
                <a:lnTo>
                  <a:pt x="629182" y="1559556"/>
                </a:lnTo>
                <a:lnTo>
                  <a:pt x="581125" y="1560872"/>
                </a:lnTo>
                <a:lnTo>
                  <a:pt x="580409" y="1560356"/>
                </a:lnTo>
                <a:cubicBezTo>
                  <a:pt x="576282" y="1556931"/>
                  <a:pt x="576176" y="1556343"/>
                  <a:pt x="577166" y="1557629"/>
                </a:cubicBezTo>
                <a:close/>
                <a:moveTo>
                  <a:pt x="2029518" y="1556934"/>
                </a:moveTo>
                <a:lnTo>
                  <a:pt x="2028098" y="1559691"/>
                </a:lnTo>
                <a:lnTo>
                  <a:pt x="2025796" y="1566843"/>
                </a:lnTo>
                <a:lnTo>
                  <a:pt x="2034224" y="1567202"/>
                </a:lnTo>
                <a:lnTo>
                  <a:pt x="2043261" y="1564620"/>
                </a:lnTo>
                <a:lnTo>
                  <a:pt x="2045416" y="1563292"/>
                </a:lnTo>
                <a:close/>
                <a:moveTo>
                  <a:pt x="348896" y="1556689"/>
                </a:moveTo>
                <a:cubicBezTo>
                  <a:pt x="348615" y="1559008"/>
                  <a:pt x="346239" y="1573691"/>
                  <a:pt x="346267" y="1587423"/>
                </a:cubicBezTo>
                <a:lnTo>
                  <a:pt x="346922" y="1590589"/>
                </a:lnTo>
                <a:lnTo>
                  <a:pt x="341670" y="1588378"/>
                </a:lnTo>
                <a:lnTo>
                  <a:pt x="345333" y="1572484"/>
                </a:lnTo>
                <a:cubicBezTo>
                  <a:pt x="348340" y="1559093"/>
                  <a:pt x="349084" y="1555144"/>
                  <a:pt x="348896" y="1556689"/>
                </a:cubicBezTo>
                <a:close/>
                <a:moveTo>
                  <a:pt x="2471886" y="1555445"/>
                </a:moveTo>
                <a:lnTo>
                  <a:pt x="2483688" y="1557729"/>
                </a:lnTo>
                <a:lnTo>
                  <a:pt x="2482432" y="1557856"/>
                </a:lnTo>
                <a:close/>
                <a:moveTo>
                  <a:pt x="4838447" y="1555063"/>
                </a:moveTo>
                <a:lnTo>
                  <a:pt x="4835673" y="1556781"/>
                </a:lnTo>
                <a:lnTo>
                  <a:pt x="4830753" y="1558012"/>
                </a:lnTo>
                <a:lnTo>
                  <a:pt x="4829839" y="1557933"/>
                </a:lnTo>
                <a:close/>
                <a:moveTo>
                  <a:pt x="650722" y="1553713"/>
                </a:moveTo>
                <a:lnTo>
                  <a:pt x="640793" y="1558787"/>
                </a:lnTo>
                <a:lnTo>
                  <a:pt x="643238" y="1559171"/>
                </a:lnTo>
                <a:lnTo>
                  <a:pt x="690329" y="1557880"/>
                </a:lnTo>
                <a:cubicBezTo>
                  <a:pt x="703844" y="1557638"/>
                  <a:pt x="671259" y="1550478"/>
                  <a:pt x="650722" y="1553713"/>
                </a:cubicBezTo>
                <a:close/>
                <a:moveTo>
                  <a:pt x="1205061" y="1551920"/>
                </a:moveTo>
                <a:lnTo>
                  <a:pt x="1216863" y="1554204"/>
                </a:lnTo>
                <a:lnTo>
                  <a:pt x="1215607" y="1554331"/>
                </a:lnTo>
                <a:close/>
                <a:moveTo>
                  <a:pt x="515704" y="1551530"/>
                </a:moveTo>
                <a:cubicBezTo>
                  <a:pt x="513575" y="1551397"/>
                  <a:pt x="512314" y="1552559"/>
                  <a:pt x="511719" y="1554467"/>
                </a:cubicBezTo>
                <a:lnTo>
                  <a:pt x="511730" y="1561767"/>
                </a:lnTo>
                <a:lnTo>
                  <a:pt x="505640" y="1560314"/>
                </a:lnTo>
                <a:cubicBezTo>
                  <a:pt x="500174" y="1558948"/>
                  <a:pt x="494888" y="1558358"/>
                  <a:pt x="490304" y="1561055"/>
                </a:cubicBezTo>
                <a:lnTo>
                  <a:pt x="489061" y="1562582"/>
                </a:lnTo>
                <a:lnTo>
                  <a:pt x="495151" y="1563227"/>
                </a:lnTo>
                <a:lnTo>
                  <a:pt x="512150" y="1562762"/>
                </a:lnTo>
                <a:lnTo>
                  <a:pt x="513283" y="1565147"/>
                </a:lnTo>
                <a:lnTo>
                  <a:pt x="551422" y="1569186"/>
                </a:lnTo>
                <a:lnTo>
                  <a:pt x="549521" y="1571065"/>
                </a:lnTo>
                <a:lnTo>
                  <a:pt x="563659" y="1570661"/>
                </a:lnTo>
                <a:lnTo>
                  <a:pt x="566534" y="1574079"/>
                </a:lnTo>
                <a:lnTo>
                  <a:pt x="562622" y="1574580"/>
                </a:lnTo>
                <a:lnTo>
                  <a:pt x="566792" y="1574385"/>
                </a:lnTo>
                <a:lnTo>
                  <a:pt x="566534" y="1574079"/>
                </a:lnTo>
                <a:lnTo>
                  <a:pt x="569092" y="1573752"/>
                </a:lnTo>
                <a:lnTo>
                  <a:pt x="568473" y="1573545"/>
                </a:lnTo>
                <a:lnTo>
                  <a:pt x="573331" y="1570011"/>
                </a:lnTo>
                <a:lnTo>
                  <a:pt x="566504" y="1570580"/>
                </a:lnTo>
                <a:lnTo>
                  <a:pt x="563659" y="1570661"/>
                </a:lnTo>
                <a:lnTo>
                  <a:pt x="560478" y="1566880"/>
                </a:lnTo>
                <a:lnTo>
                  <a:pt x="576151" y="1567961"/>
                </a:lnTo>
                <a:lnTo>
                  <a:pt x="579464" y="1565551"/>
                </a:lnTo>
                <a:lnTo>
                  <a:pt x="575320" y="1561031"/>
                </a:lnTo>
                <a:lnTo>
                  <a:pt x="556002" y="1561560"/>
                </a:lnTo>
                <a:lnTo>
                  <a:pt x="555846" y="1561374"/>
                </a:lnTo>
                <a:cubicBezTo>
                  <a:pt x="548325" y="1556770"/>
                  <a:pt x="536028" y="1552800"/>
                  <a:pt x="515704" y="1551530"/>
                </a:cubicBezTo>
                <a:close/>
                <a:moveTo>
                  <a:pt x="4460084" y="1546044"/>
                </a:moveTo>
                <a:lnTo>
                  <a:pt x="4461182" y="1546077"/>
                </a:lnTo>
                <a:lnTo>
                  <a:pt x="4449767" y="1546215"/>
                </a:lnTo>
                <a:cubicBezTo>
                  <a:pt x="4439866" y="1546293"/>
                  <a:pt x="4452162" y="1546011"/>
                  <a:pt x="4460084" y="1546044"/>
                </a:cubicBezTo>
                <a:close/>
                <a:moveTo>
                  <a:pt x="128122" y="1545840"/>
                </a:moveTo>
                <a:lnTo>
                  <a:pt x="129003" y="1545968"/>
                </a:lnTo>
                <a:lnTo>
                  <a:pt x="129242" y="1547437"/>
                </a:lnTo>
                <a:cubicBezTo>
                  <a:pt x="130686" y="1556871"/>
                  <a:pt x="131789" y="1564426"/>
                  <a:pt x="131789" y="1564426"/>
                </a:cubicBezTo>
                <a:lnTo>
                  <a:pt x="134613" y="1546783"/>
                </a:lnTo>
                <a:lnTo>
                  <a:pt x="137160" y="1547153"/>
                </a:lnTo>
                <a:lnTo>
                  <a:pt x="137533" y="1553007"/>
                </a:lnTo>
                <a:cubicBezTo>
                  <a:pt x="138473" y="1559096"/>
                  <a:pt x="140274" y="1565277"/>
                  <a:pt x="143696" y="1569188"/>
                </a:cubicBezTo>
                <a:cubicBezTo>
                  <a:pt x="147465" y="1573495"/>
                  <a:pt x="150046" y="1559663"/>
                  <a:pt x="153221" y="1554901"/>
                </a:cubicBezTo>
                <a:cubicBezTo>
                  <a:pt x="164006" y="1558496"/>
                  <a:pt x="196083" y="1567795"/>
                  <a:pt x="196083" y="1578713"/>
                </a:cubicBezTo>
                <a:cubicBezTo>
                  <a:pt x="196083" y="1588753"/>
                  <a:pt x="177033" y="1572363"/>
                  <a:pt x="167508" y="1569188"/>
                </a:cubicBezTo>
                <a:cubicBezTo>
                  <a:pt x="164333" y="1569982"/>
                  <a:pt x="156834" y="1568506"/>
                  <a:pt x="157983" y="1571570"/>
                </a:cubicBezTo>
                <a:cubicBezTo>
                  <a:pt x="159363" y="1575249"/>
                  <a:pt x="161624" y="1578939"/>
                  <a:pt x="164494" y="1581948"/>
                </a:cubicBezTo>
                <a:lnTo>
                  <a:pt x="171878" y="1586520"/>
                </a:lnTo>
                <a:lnTo>
                  <a:pt x="155602" y="1581095"/>
                </a:lnTo>
                <a:lnTo>
                  <a:pt x="165757" y="1590663"/>
                </a:lnTo>
                <a:lnTo>
                  <a:pt x="158155" y="1591321"/>
                </a:lnTo>
                <a:cubicBezTo>
                  <a:pt x="144886" y="1591441"/>
                  <a:pt x="137911" y="1588153"/>
                  <a:pt x="112739" y="1578713"/>
                </a:cubicBezTo>
                <a:cubicBezTo>
                  <a:pt x="119169" y="1563711"/>
                  <a:pt x="123673" y="1554783"/>
                  <a:pt x="126341" y="1549740"/>
                </a:cubicBezTo>
                <a:close/>
                <a:moveTo>
                  <a:pt x="128715" y="1544198"/>
                </a:moveTo>
                <a:lnTo>
                  <a:pt x="128756" y="1544452"/>
                </a:lnTo>
                <a:lnTo>
                  <a:pt x="128122" y="1545840"/>
                </a:lnTo>
                <a:lnTo>
                  <a:pt x="126930" y="1545666"/>
                </a:lnTo>
                <a:lnTo>
                  <a:pt x="126583" y="1545417"/>
                </a:lnTo>
                <a:close/>
                <a:moveTo>
                  <a:pt x="136897" y="1543029"/>
                </a:moveTo>
                <a:lnTo>
                  <a:pt x="153221" y="1554901"/>
                </a:lnTo>
                <a:cubicBezTo>
                  <a:pt x="156777" y="1557864"/>
                  <a:pt x="145283" y="1550138"/>
                  <a:pt x="141314" y="1547757"/>
                </a:cubicBezTo>
                <a:lnTo>
                  <a:pt x="137160" y="1547153"/>
                </a:lnTo>
                <a:close/>
                <a:moveTo>
                  <a:pt x="3193259" y="1542519"/>
                </a:moveTo>
                <a:lnTo>
                  <a:pt x="3193397" y="1542563"/>
                </a:lnTo>
                <a:lnTo>
                  <a:pt x="3182942" y="1542690"/>
                </a:lnTo>
                <a:cubicBezTo>
                  <a:pt x="3173041" y="1542768"/>
                  <a:pt x="3185337" y="1542486"/>
                  <a:pt x="3193259" y="1542519"/>
                </a:cubicBezTo>
                <a:close/>
                <a:moveTo>
                  <a:pt x="4616714" y="1539767"/>
                </a:moveTo>
                <a:cubicBezTo>
                  <a:pt x="4622293" y="1540253"/>
                  <a:pt x="4627832" y="1541849"/>
                  <a:pt x="4634061" y="1543095"/>
                </a:cubicBezTo>
                <a:lnTo>
                  <a:pt x="4596409" y="1543752"/>
                </a:lnTo>
                <a:lnTo>
                  <a:pt x="4599136" y="1543095"/>
                </a:lnTo>
                <a:cubicBezTo>
                  <a:pt x="4605519" y="1539904"/>
                  <a:pt x="4611136" y="1539281"/>
                  <a:pt x="4616714" y="1539767"/>
                </a:cubicBezTo>
                <a:close/>
                <a:moveTo>
                  <a:pt x="1926434" y="1538994"/>
                </a:moveTo>
                <a:lnTo>
                  <a:pt x="1926507" y="1539017"/>
                </a:lnTo>
                <a:lnTo>
                  <a:pt x="1912631" y="1539148"/>
                </a:lnTo>
                <a:cubicBezTo>
                  <a:pt x="1913927" y="1539090"/>
                  <a:pt x="1921153" y="1538972"/>
                  <a:pt x="1926434" y="1538994"/>
                </a:cubicBezTo>
                <a:close/>
                <a:moveTo>
                  <a:pt x="4718992" y="1537731"/>
                </a:moveTo>
                <a:cubicBezTo>
                  <a:pt x="4724605" y="1537731"/>
                  <a:pt x="4711055" y="1545669"/>
                  <a:pt x="4707086" y="1549638"/>
                </a:cubicBezTo>
                <a:cubicBezTo>
                  <a:pt x="4711848" y="1550432"/>
                  <a:pt x="4716598" y="1552735"/>
                  <a:pt x="4721373" y="1552019"/>
                </a:cubicBezTo>
                <a:cubicBezTo>
                  <a:pt x="4770236" y="1544689"/>
                  <a:pt x="4739993" y="1538815"/>
                  <a:pt x="4764236" y="1544875"/>
                </a:cubicBezTo>
                <a:lnTo>
                  <a:pt x="4765502" y="1546775"/>
                </a:lnTo>
                <a:lnTo>
                  <a:pt x="4778523" y="1544876"/>
                </a:lnTo>
                <a:cubicBezTo>
                  <a:pt x="4781391" y="1544526"/>
                  <a:pt x="4778625" y="1545366"/>
                  <a:pt x="4774442" y="1546469"/>
                </a:cubicBezTo>
                <a:lnTo>
                  <a:pt x="4766613" y="1548441"/>
                </a:lnTo>
                <a:lnTo>
                  <a:pt x="4768998" y="1552019"/>
                </a:lnTo>
                <a:cubicBezTo>
                  <a:pt x="4794169" y="1554117"/>
                  <a:pt x="4811645" y="1556048"/>
                  <a:pt x="4824487" y="1557470"/>
                </a:cubicBezTo>
                <a:lnTo>
                  <a:pt x="4829839" y="1557933"/>
                </a:lnTo>
                <a:lnTo>
                  <a:pt x="4826148" y="1559163"/>
                </a:lnTo>
                <a:lnTo>
                  <a:pt x="4830753" y="1558012"/>
                </a:lnTo>
                <a:lnTo>
                  <a:pt x="4844568" y="1559206"/>
                </a:lnTo>
                <a:lnTo>
                  <a:pt x="4828810" y="1574055"/>
                </a:lnTo>
                <a:lnTo>
                  <a:pt x="4821126" y="1581989"/>
                </a:lnTo>
                <a:lnTo>
                  <a:pt x="4827704" y="1571185"/>
                </a:lnTo>
                <a:cubicBezTo>
                  <a:pt x="4828375" y="1566240"/>
                  <a:pt x="4824888" y="1562577"/>
                  <a:pt x="4811861" y="1563925"/>
                </a:cubicBezTo>
                <a:cubicBezTo>
                  <a:pt x="4792634" y="1565914"/>
                  <a:pt x="4775348" y="1576625"/>
                  <a:pt x="4757092" y="1582975"/>
                </a:cubicBezTo>
                <a:cubicBezTo>
                  <a:pt x="4769817" y="1592520"/>
                  <a:pt x="4773187" y="1594385"/>
                  <a:pt x="4765440" y="1593229"/>
                </a:cubicBezTo>
                <a:lnTo>
                  <a:pt x="4725512" y="1587842"/>
                </a:lnTo>
                <a:lnTo>
                  <a:pt x="4721373" y="1590120"/>
                </a:lnTo>
                <a:lnTo>
                  <a:pt x="4719656" y="1587052"/>
                </a:lnTo>
                <a:lnTo>
                  <a:pt x="4708076" y="1585490"/>
                </a:lnTo>
                <a:lnTo>
                  <a:pt x="4706635" y="1586406"/>
                </a:lnTo>
                <a:cubicBezTo>
                  <a:pt x="4702931" y="1588730"/>
                  <a:pt x="4697292" y="1592122"/>
                  <a:pt x="4688036" y="1597264"/>
                </a:cubicBezTo>
                <a:cubicBezTo>
                  <a:pt x="4685534" y="1598654"/>
                  <a:pt x="4692929" y="1594269"/>
                  <a:pt x="4695179" y="1592501"/>
                </a:cubicBezTo>
                <a:lnTo>
                  <a:pt x="4715137" y="1576172"/>
                </a:lnTo>
                <a:lnTo>
                  <a:pt x="4716611" y="1575832"/>
                </a:lnTo>
                <a:lnTo>
                  <a:pt x="4717401" y="1580778"/>
                </a:lnTo>
                <a:lnTo>
                  <a:pt x="4713635" y="1581951"/>
                </a:lnTo>
                <a:lnTo>
                  <a:pt x="4708437" y="1585260"/>
                </a:lnTo>
                <a:lnTo>
                  <a:pt x="4718260" y="1584558"/>
                </a:lnTo>
                <a:lnTo>
                  <a:pt x="4717903" y="1583920"/>
                </a:lnTo>
                <a:lnTo>
                  <a:pt x="4717401" y="1580778"/>
                </a:lnTo>
                <a:lnTo>
                  <a:pt x="4733279" y="1575832"/>
                </a:lnTo>
                <a:lnTo>
                  <a:pt x="4730393" y="1583691"/>
                </a:lnTo>
                <a:lnTo>
                  <a:pt x="4740423" y="1582975"/>
                </a:lnTo>
                <a:cubicBezTo>
                  <a:pt x="4742916" y="1582682"/>
                  <a:pt x="4749495" y="1582201"/>
                  <a:pt x="4747567" y="1580594"/>
                </a:cubicBezTo>
                <a:cubicBezTo>
                  <a:pt x="4737889" y="1572529"/>
                  <a:pt x="4723513" y="1569755"/>
                  <a:pt x="4709219" y="1568897"/>
                </a:cubicBezTo>
                <a:lnTo>
                  <a:pt x="4696525" y="1568827"/>
                </a:lnTo>
                <a:lnTo>
                  <a:pt x="4678511" y="1575832"/>
                </a:lnTo>
                <a:lnTo>
                  <a:pt x="4679044" y="1577643"/>
                </a:lnTo>
                <a:lnTo>
                  <a:pt x="4681686" y="1578020"/>
                </a:lnTo>
                <a:lnTo>
                  <a:pt x="4679161" y="1578039"/>
                </a:lnTo>
                <a:lnTo>
                  <a:pt x="4679769" y="1580104"/>
                </a:lnTo>
                <a:lnTo>
                  <a:pt x="4680432" y="1580428"/>
                </a:lnTo>
                <a:lnTo>
                  <a:pt x="4653108" y="1586673"/>
                </a:lnTo>
                <a:lnTo>
                  <a:pt x="4664223" y="1582976"/>
                </a:lnTo>
                <a:lnTo>
                  <a:pt x="4641026" y="1585633"/>
                </a:lnTo>
                <a:lnTo>
                  <a:pt x="4646761" y="1587545"/>
                </a:lnTo>
                <a:lnTo>
                  <a:pt x="4646552" y="1588172"/>
                </a:lnTo>
                <a:lnTo>
                  <a:pt x="4653108" y="1586673"/>
                </a:lnTo>
                <a:lnTo>
                  <a:pt x="4651211" y="1587304"/>
                </a:lnTo>
                <a:lnTo>
                  <a:pt x="4646506" y="1588309"/>
                </a:lnTo>
                <a:lnTo>
                  <a:pt x="4644495" y="1594342"/>
                </a:lnTo>
                <a:lnTo>
                  <a:pt x="4624192" y="1595394"/>
                </a:lnTo>
                <a:lnTo>
                  <a:pt x="4620417" y="1596043"/>
                </a:lnTo>
                <a:lnTo>
                  <a:pt x="4580725" y="1593055"/>
                </a:lnTo>
                <a:lnTo>
                  <a:pt x="4554662" y="1590109"/>
                </a:lnTo>
                <a:lnTo>
                  <a:pt x="4555360" y="1587533"/>
                </a:lnTo>
                <a:lnTo>
                  <a:pt x="4544488" y="1588959"/>
                </a:lnTo>
                <a:lnTo>
                  <a:pt x="4554662" y="1590109"/>
                </a:lnTo>
                <a:lnTo>
                  <a:pt x="4553449" y="1594587"/>
                </a:lnTo>
                <a:cubicBezTo>
                  <a:pt x="4552517" y="1598016"/>
                  <a:pt x="4551851" y="1600214"/>
                  <a:pt x="4551511" y="1600245"/>
                </a:cubicBezTo>
                <a:cubicBezTo>
                  <a:pt x="4541010" y="1601199"/>
                  <a:pt x="4531079" y="1597563"/>
                  <a:pt x="4521198" y="1593126"/>
                </a:cubicBezTo>
                <a:lnTo>
                  <a:pt x="4512360" y="1589612"/>
                </a:lnTo>
                <a:lnTo>
                  <a:pt x="4499173" y="1591785"/>
                </a:lnTo>
                <a:lnTo>
                  <a:pt x="4488709" y="1589924"/>
                </a:lnTo>
                <a:lnTo>
                  <a:pt x="4469706" y="1589850"/>
                </a:lnTo>
                <a:lnTo>
                  <a:pt x="4475311" y="1593895"/>
                </a:lnTo>
                <a:lnTo>
                  <a:pt x="4475125" y="1593962"/>
                </a:lnTo>
                <a:lnTo>
                  <a:pt x="4491948" y="1592975"/>
                </a:lnTo>
                <a:lnTo>
                  <a:pt x="4499173" y="1591785"/>
                </a:lnTo>
                <a:lnTo>
                  <a:pt x="4516586" y="1594882"/>
                </a:lnTo>
                <a:cubicBezTo>
                  <a:pt x="4528444" y="1598505"/>
                  <a:pt x="4500187" y="1616353"/>
                  <a:pt x="4488011" y="1618695"/>
                </a:cubicBezTo>
                <a:cubicBezTo>
                  <a:pt x="4476423" y="1620924"/>
                  <a:pt x="4466036" y="1609971"/>
                  <a:pt x="4454673" y="1606789"/>
                </a:cubicBezTo>
                <a:lnTo>
                  <a:pt x="4444541" y="1604947"/>
                </a:lnTo>
                <a:lnTo>
                  <a:pt x="4440700" y="1606326"/>
                </a:lnTo>
                <a:cubicBezTo>
                  <a:pt x="4429163" y="1610470"/>
                  <a:pt x="4417522" y="1614174"/>
                  <a:pt x="4405461" y="1616120"/>
                </a:cubicBezTo>
                <a:cubicBezTo>
                  <a:pt x="4395828" y="1617674"/>
                  <a:pt x="4374519" y="1619236"/>
                  <a:pt x="4376886" y="1609770"/>
                </a:cubicBezTo>
                <a:cubicBezTo>
                  <a:pt x="4378494" y="1603337"/>
                  <a:pt x="4384003" y="1599356"/>
                  <a:pt x="4390721" y="1596592"/>
                </a:cubicBezTo>
                <a:lnTo>
                  <a:pt x="4394104" y="1595650"/>
                </a:lnTo>
                <a:lnTo>
                  <a:pt x="4359423" y="1599645"/>
                </a:lnTo>
                <a:lnTo>
                  <a:pt x="4341127" y="1598536"/>
                </a:lnTo>
                <a:lnTo>
                  <a:pt x="4335611" y="1609770"/>
                </a:lnTo>
                <a:lnTo>
                  <a:pt x="4330458" y="1597889"/>
                </a:lnTo>
                <a:lnTo>
                  <a:pt x="4305046" y="1596349"/>
                </a:lnTo>
                <a:lnTo>
                  <a:pt x="4328310" y="1592937"/>
                </a:lnTo>
                <a:lnTo>
                  <a:pt x="4327525" y="1591125"/>
                </a:lnTo>
                <a:lnTo>
                  <a:pt x="4327447" y="1591009"/>
                </a:lnTo>
                <a:lnTo>
                  <a:pt x="4322182" y="1590791"/>
                </a:lnTo>
                <a:lnTo>
                  <a:pt x="4315884" y="1588914"/>
                </a:lnTo>
                <a:lnTo>
                  <a:pt x="4313785" y="1589323"/>
                </a:lnTo>
                <a:lnTo>
                  <a:pt x="4314635" y="1588541"/>
                </a:lnTo>
                <a:lnTo>
                  <a:pt x="4288107" y="1580631"/>
                </a:lnTo>
                <a:lnTo>
                  <a:pt x="4288195" y="1580221"/>
                </a:lnTo>
                <a:lnTo>
                  <a:pt x="4287883" y="1580183"/>
                </a:lnTo>
                <a:lnTo>
                  <a:pt x="4286861" y="1576084"/>
                </a:lnTo>
                <a:lnTo>
                  <a:pt x="4262586" y="1571670"/>
                </a:lnTo>
                <a:lnTo>
                  <a:pt x="4273685" y="1579598"/>
                </a:lnTo>
                <a:lnTo>
                  <a:pt x="4257314" y="1583386"/>
                </a:lnTo>
                <a:lnTo>
                  <a:pt x="4243536" y="1584370"/>
                </a:lnTo>
                <a:lnTo>
                  <a:pt x="4242687" y="1584750"/>
                </a:lnTo>
                <a:lnTo>
                  <a:pt x="4253791" y="1584891"/>
                </a:lnTo>
                <a:lnTo>
                  <a:pt x="4253061" y="1584370"/>
                </a:lnTo>
                <a:lnTo>
                  <a:pt x="4257314" y="1583386"/>
                </a:lnTo>
                <a:lnTo>
                  <a:pt x="4277018" y="1581978"/>
                </a:lnTo>
                <a:lnTo>
                  <a:pt x="4281591" y="1585245"/>
                </a:lnTo>
                <a:lnTo>
                  <a:pt x="4290367" y="1585357"/>
                </a:lnTo>
                <a:lnTo>
                  <a:pt x="4284491" y="1587316"/>
                </a:lnTo>
                <a:lnTo>
                  <a:pt x="4284811" y="1587545"/>
                </a:lnTo>
                <a:cubicBezTo>
                  <a:pt x="4281620" y="1591799"/>
                  <a:pt x="4272493" y="1593384"/>
                  <a:pt x="4264759" y="1592716"/>
                </a:cubicBezTo>
                <a:lnTo>
                  <a:pt x="4260259" y="1589505"/>
                </a:lnTo>
                <a:lnTo>
                  <a:pt x="4226211" y="1592124"/>
                </a:lnTo>
                <a:lnTo>
                  <a:pt x="4225433" y="1592472"/>
                </a:lnTo>
                <a:lnTo>
                  <a:pt x="4232618" y="1593180"/>
                </a:lnTo>
                <a:lnTo>
                  <a:pt x="4237979" y="1592501"/>
                </a:lnTo>
                <a:cubicBezTo>
                  <a:pt x="4252283" y="1592092"/>
                  <a:pt x="4266554" y="1594088"/>
                  <a:pt x="4280842" y="1594882"/>
                </a:cubicBezTo>
                <a:lnTo>
                  <a:pt x="4283393" y="1595037"/>
                </a:lnTo>
                <a:lnTo>
                  <a:pt x="4297513" y="1592492"/>
                </a:lnTo>
                <a:lnTo>
                  <a:pt x="4313785" y="1589323"/>
                </a:lnTo>
                <a:lnTo>
                  <a:pt x="4311085" y="1591803"/>
                </a:lnTo>
                <a:lnTo>
                  <a:pt x="4302385" y="1596188"/>
                </a:lnTo>
                <a:lnTo>
                  <a:pt x="4305046" y="1596349"/>
                </a:lnTo>
                <a:lnTo>
                  <a:pt x="4300842" y="1596966"/>
                </a:lnTo>
                <a:lnTo>
                  <a:pt x="4294336" y="1600245"/>
                </a:lnTo>
                <a:lnTo>
                  <a:pt x="4284832" y="1599314"/>
                </a:lnTo>
                <a:lnTo>
                  <a:pt x="4168923" y="1616314"/>
                </a:lnTo>
                <a:cubicBezTo>
                  <a:pt x="4151762" y="1618294"/>
                  <a:pt x="4131686" y="1626648"/>
                  <a:pt x="4115080" y="1624697"/>
                </a:cubicBezTo>
                <a:cubicBezTo>
                  <a:pt x="4109544" y="1624047"/>
                  <a:pt x="4104394" y="1622252"/>
                  <a:pt x="4099867" y="1618695"/>
                </a:cubicBezTo>
                <a:cubicBezTo>
                  <a:pt x="4093872" y="1613985"/>
                  <a:pt x="4099328" y="1608410"/>
                  <a:pt x="4108019" y="1603228"/>
                </a:cubicBezTo>
                <a:lnTo>
                  <a:pt x="4119425" y="1597805"/>
                </a:lnTo>
                <a:lnTo>
                  <a:pt x="4129230" y="1599742"/>
                </a:lnTo>
                <a:cubicBezTo>
                  <a:pt x="4137430" y="1601362"/>
                  <a:pt x="4142987" y="1602155"/>
                  <a:pt x="4137967" y="1599645"/>
                </a:cubicBezTo>
                <a:cubicBezTo>
                  <a:pt x="4134792" y="1598057"/>
                  <a:pt x="4131738" y="1596200"/>
                  <a:pt x="4128442" y="1594882"/>
                </a:cubicBezTo>
                <a:lnTo>
                  <a:pt x="4126698" y="1594346"/>
                </a:lnTo>
                <a:lnTo>
                  <a:pt x="4134143" y="1590806"/>
                </a:lnTo>
                <a:lnTo>
                  <a:pt x="4131322" y="1590776"/>
                </a:lnTo>
                <a:lnTo>
                  <a:pt x="4120499" y="1592441"/>
                </a:lnTo>
                <a:lnTo>
                  <a:pt x="4119107" y="1592013"/>
                </a:lnTo>
                <a:lnTo>
                  <a:pt x="4088580" y="1597689"/>
                </a:lnTo>
                <a:lnTo>
                  <a:pt x="4081611" y="1590720"/>
                </a:lnTo>
                <a:lnTo>
                  <a:pt x="4060586" y="1588384"/>
                </a:lnTo>
                <a:lnTo>
                  <a:pt x="4057465" y="1590412"/>
                </a:lnTo>
                <a:lnTo>
                  <a:pt x="4039730" y="1601001"/>
                </a:lnTo>
                <a:lnTo>
                  <a:pt x="4061372" y="1607366"/>
                </a:lnTo>
                <a:lnTo>
                  <a:pt x="4060026" y="1607877"/>
                </a:lnTo>
                <a:lnTo>
                  <a:pt x="4037896" y="1602096"/>
                </a:lnTo>
                <a:lnTo>
                  <a:pt x="4026048" y="1609170"/>
                </a:lnTo>
                <a:cubicBezTo>
                  <a:pt x="4023077" y="1610358"/>
                  <a:pt x="4022680" y="1607183"/>
                  <a:pt x="4022927" y="1602918"/>
                </a:cubicBezTo>
                <a:lnTo>
                  <a:pt x="4023128" y="1599436"/>
                </a:lnTo>
                <a:lnTo>
                  <a:pt x="4012638" y="1598332"/>
                </a:lnTo>
                <a:lnTo>
                  <a:pt x="4005312" y="1603787"/>
                </a:lnTo>
                <a:cubicBezTo>
                  <a:pt x="3999193" y="1608343"/>
                  <a:pt x="3992843" y="1611915"/>
                  <a:pt x="3985567" y="1611551"/>
                </a:cubicBezTo>
                <a:cubicBezTo>
                  <a:pt x="3981298" y="1611337"/>
                  <a:pt x="3981039" y="1605634"/>
                  <a:pt x="3980786" y="1599859"/>
                </a:cubicBezTo>
                <a:lnTo>
                  <a:pt x="3980249" y="1594923"/>
                </a:lnTo>
                <a:lnTo>
                  <a:pt x="3970486" y="1593895"/>
                </a:lnTo>
                <a:lnTo>
                  <a:pt x="3959168" y="1594983"/>
                </a:lnTo>
                <a:lnTo>
                  <a:pt x="3945086" y="1606789"/>
                </a:lnTo>
                <a:cubicBezTo>
                  <a:pt x="3944292" y="1604011"/>
                  <a:pt x="3944340" y="1600587"/>
                  <a:pt x="3943967" y="1597486"/>
                </a:cubicBezTo>
                <a:lnTo>
                  <a:pt x="3943586" y="1596717"/>
                </a:lnTo>
                <a:lnTo>
                  <a:pt x="3941911" y="1603420"/>
                </a:lnTo>
                <a:lnTo>
                  <a:pt x="3933026" y="1597497"/>
                </a:lnTo>
                <a:lnTo>
                  <a:pt x="3943475" y="1596492"/>
                </a:lnTo>
                <a:lnTo>
                  <a:pt x="3940323" y="1590120"/>
                </a:lnTo>
                <a:cubicBezTo>
                  <a:pt x="3935847" y="1587434"/>
                  <a:pt x="3930599" y="1587022"/>
                  <a:pt x="3925225" y="1586892"/>
                </a:cubicBezTo>
                <a:lnTo>
                  <a:pt x="3922817" y="1586659"/>
                </a:lnTo>
                <a:lnTo>
                  <a:pt x="3922861" y="1590720"/>
                </a:lnTo>
                <a:lnTo>
                  <a:pt x="3933026" y="1597497"/>
                </a:lnTo>
                <a:lnTo>
                  <a:pt x="3906776" y="1600021"/>
                </a:lnTo>
                <a:lnTo>
                  <a:pt x="3903406" y="1594863"/>
                </a:lnTo>
                <a:lnTo>
                  <a:pt x="3902420" y="1587010"/>
                </a:lnTo>
                <a:lnTo>
                  <a:pt x="3909037" y="1585028"/>
                </a:lnTo>
                <a:lnTo>
                  <a:pt x="3903321" y="1579313"/>
                </a:lnTo>
                <a:lnTo>
                  <a:pt x="3901670" y="1581045"/>
                </a:lnTo>
                <a:lnTo>
                  <a:pt x="3902420" y="1587010"/>
                </a:lnTo>
                <a:lnTo>
                  <a:pt x="3900636" y="1587545"/>
                </a:lnTo>
                <a:lnTo>
                  <a:pt x="3889003" y="1582892"/>
                </a:lnTo>
                <a:lnTo>
                  <a:pt x="3882185" y="1585304"/>
                </a:lnTo>
                <a:cubicBezTo>
                  <a:pt x="3875505" y="1587668"/>
                  <a:pt x="3868759" y="1589652"/>
                  <a:pt x="3861742" y="1590120"/>
                </a:cubicBezTo>
                <a:lnTo>
                  <a:pt x="3853224" y="1589512"/>
                </a:lnTo>
                <a:lnTo>
                  <a:pt x="3859361" y="1593895"/>
                </a:lnTo>
                <a:cubicBezTo>
                  <a:pt x="3861928" y="1595606"/>
                  <a:pt x="3864354" y="1597988"/>
                  <a:pt x="3866910" y="1599941"/>
                </a:cubicBezTo>
                <a:lnTo>
                  <a:pt x="3874523" y="1603122"/>
                </a:lnTo>
                <a:lnTo>
                  <a:pt x="3805386" y="1609770"/>
                </a:lnTo>
                <a:cubicBezTo>
                  <a:pt x="3801601" y="1610252"/>
                  <a:pt x="3795861" y="1619936"/>
                  <a:pt x="3795861" y="1616120"/>
                </a:cubicBezTo>
                <a:cubicBezTo>
                  <a:pt x="3795861" y="1610828"/>
                  <a:pt x="3801453" y="1606960"/>
                  <a:pt x="3805386" y="1603420"/>
                </a:cubicBezTo>
                <a:cubicBezTo>
                  <a:pt x="3810728" y="1598612"/>
                  <a:pt x="3814582" y="1595245"/>
                  <a:pt x="3817757" y="1592842"/>
                </a:cubicBezTo>
                <a:lnTo>
                  <a:pt x="3818132" y="1592625"/>
                </a:lnTo>
                <a:lnTo>
                  <a:pt x="3787248" y="1587995"/>
                </a:lnTo>
                <a:lnTo>
                  <a:pt x="3783161" y="1590720"/>
                </a:lnTo>
                <a:lnTo>
                  <a:pt x="3778938" y="1586682"/>
                </a:lnTo>
                <a:lnTo>
                  <a:pt x="3763056" y="1584141"/>
                </a:lnTo>
                <a:lnTo>
                  <a:pt x="3757761" y="1587545"/>
                </a:lnTo>
                <a:cubicBezTo>
                  <a:pt x="3753675" y="1589077"/>
                  <a:pt x="3749294" y="1589662"/>
                  <a:pt x="3745061" y="1590720"/>
                </a:cubicBezTo>
                <a:lnTo>
                  <a:pt x="3726394" y="1578275"/>
                </a:lnTo>
                <a:lnTo>
                  <a:pt x="3726011" y="1578214"/>
                </a:lnTo>
                <a:cubicBezTo>
                  <a:pt x="3723630" y="1579008"/>
                  <a:pt x="3720474" y="1582523"/>
                  <a:pt x="3718867" y="1580595"/>
                </a:cubicBezTo>
                <a:lnTo>
                  <a:pt x="3717574" y="1572395"/>
                </a:lnTo>
                <a:lnTo>
                  <a:pt x="3709768" y="1567191"/>
                </a:lnTo>
                <a:lnTo>
                  <a:pt x="3704708" y="1567692"/>
                </a:lnTo>
                <a:lnTo>
                  <a:pt x="3708337" y="1566238"/>
                </a:lnTo>
                <a:lnTo>
                  <a:pt x="3706961" y="1565320"/>
                </a:lnTo>
                <a:lnTo>
                  <a:pt x="3706928" y="1565284"/>
                </a:lnTo>
                <a:lnTo>
                  <a:pt x="3710136" y="1565320"/>
                </a:lnTo>
                <a:lnTo>
                  <a:pt x="3710791" y="1565254"/>
                </a:lnTo>
                <a:lnTo>
                  <a:pt x="3714104" y="1563926"/>
                </a:lnTo>
                <a:lnTo>
                  <a:pt x="3714576" y="1564873"/>
                </a:lnTo>
                <a:lnTo>
                  <a:pt x="3749257" y="1561381"/>
                </a:lnTo>
                <a:lnTo>
                  <a:pt x="3755064" y="1562708"/>
                </a:lnTo>
                <a:lnTo>
                  <a:pt x="3757022" y="1562514"/>
                </a:lnTo>
                <a:lnTo>
                  <a:pt x="3750513" y="1561254"/>
                </a:lnTo>
                <a:lnTo>
                  <a:pt x="3771271" y="1559164"/>
                </a:lnTo>
                <a:cubicBezTo>
                  <a:pt x="3781174" y="1558313"/>
                  <a:pt x="3784004" y="1558491"/>
                  <a:pt x="3789970" y="1559181"/>
                </a:cubicBezTo>
                <a:lnTo>
                  <a:pt x="3790488" y="1559202"/>
                </a:lnTo>
                <a:lnTo>
                  <a:pt x="3844774" y="1553828"/>
                </a:lnTo>
                <a:cubicBezTo>
                  <a:pt x="3942865" y="1546059"/>
                  <a:pt x="4043436" y="1541656"/>
                  <a:pt x="4202261" y="1540114"/>
                </a:cubicBezTo>
                <a:cubicBezTo>
                  <a:pt x="4209327" y="1540045"/>
                  <a:pt x="4229433" y="1542407"/>
                  <a:pt x="4252007" y="1545391"/>
                </a:cubicBezTo>
                <a:lnTo>
                  <a:pt x="4305911" y="1552915"/>
                </a:lnTo>
                <a:lnTo>
                  <a:pt x="4405461" y="1549445"/>
                </a:lnTo>
                <a:cubicBezTo>
                  <a:pt x="4456440" y="1547378"/>
                  <a:pt x="4467617" y="1546523"/>
                  <a:pt x="4465564" y="1546206"/>
                </a:cubicBezTo>
                <a:lnTo>
                  <a:pt x="4461182" y="1546077"/>
                </a:lnTo>
                <a:lnTo>
                  <a:pt x="4468052" y="1545993"/>
                </a:lnTo>
                <a:lnTo>
                  <a:pt x="4596409" y="1543752"/>
                </a:lnTo>
                <a:lnTo>
                  <a:pt x="4584957" y="1546513"/>
                </a:lnTo>
                <a:cubicBezTo>
                  <a:pt x="4578438" y="1548284"/>
                  <a:pt x="4571354" y="1551032"/>
                  <a:pt x="4567386" y="1555795"/>
                </a:cubicBezTo>
                <a:cubicBezTo>
                  <a:pt x="4565401" y="1558176"/>
                  <a:pt x="4563502" y="1562137"/>
                  <a:pt x="4561748" y="1566741"/>
                </a:cubicBezTo>
                <a:lnTo>
                  <a:pt x="4558465" y="1576940"/>
                </a:lnTo>
                <a:lnTo>
                  <a:pt x="4554686" y="1578020"/>
                </a:lnTo>
                <a:lnTo>
                  <a:pt x="4551920" y="1578316"/>
                </a:lnTo>
                <a:lnTo>
                  <a:pt x="4547208" y="1582548"/>
                </a:lnTo>
                <a:lnTo>
                  <a:pt x="4545161" y="1582976"/>
                </a:lnTo>
                <a:lnTo>
                  <a:pt x="4533721" y="1583513"/>
                </a:lnTo>
                <a:lnTo>
                  <a:pt x="4539728" y="1579623"/>
                </a:lnTo>
                <a:lnTo>
                  <a:pt x="4520090" y="1581726"/>
                </a:lnTo>
                <a:cubicBezTo>
                  <a:pt x="4508558" y="1582962"/>
                  <a:pt x="4500092" y="1582432"/>
                  <a:pt x="4503886" y="1574845"/>
                </a:cubicBezTo>
                <a:lnTo>
                  <a:pt x="4507393" y="1573053"/>
                </a:lnTo>
                <a:lnTo>
                  <a:pt x="4557861" y="1571670"/>
                </a:lnTo>
                <a:cubicBezTo>
                  <a:pt x="4571376" y="1571428"/>
                  <a:pt x="4538791" y="1564268"/>
                  <a:pt x="4518254" y="1567503"/>
                </a:cubicBezTo>
                <a:lnTo>
                  <a:pt x="4507393" y="1573053"/>
                </a:lnTo>
                <a:lnTo>
                  <a:pt x="4448657" y="1574662"/>
                </a:lnTo>
                <a:lnTo>
                  <a:pt x="4447941" y="1574146"/>
                </a:lnTo>
                <a:cubicBezTo>
                  <a:pt x="4443814" y="1570721"/>
                  <a:pt x="4443708" y="1570133"/>
                  <a:pt x="4444698" y="1571419"/>
                </a:cubicBezTo>
                <a:lnTo>
                  <a:pt x="4445996" y="1574735"/>
                </a:lnTo>
                <a:lnTo>
                  <a:pt x="4423534" y="1575350"/>
                </a:lnTo>
                <a:lnTo>
                  <a:pt x="4423378" y="1575164"/>
                </a:lnTo>
                <a:cubicBezTo>
                  <a:pt x="4415857" y="1570560"/>
                  <a:pt x="4403560" y="1566590"/>
                  <a:pt x="4383236" y="1565320"/>
                </a:cubicBezTo>
                <a:cubicBezTo>
                  <a:pt x="4381107" y="1565187"/>
                  <a:pt x="4379846" y="1566349"/>
                  <a:pt x="4379251" y="1568257"/>
                </a:cubicBezTo>
                <a:lnTo>
                  <a:pt x="4379262" y="1575557"/>
                </a:lnTo>
                <a:lnTo>
                  <a:pt x="4373172" y="1574104"/>
                </a:lnTo>
                <a:cubicBezTo>
                  <a:pt x="4367706" y="1572738"/>
                  <a:pt x="4362420" y="1572148"/>
                  <a:pt x="4357836" y="1574845"/>
                </a:cubicBezTo>
                <a:lnTo>
                  <a:pt x="4356593" y="1576372"/>
                </a:lnTo>
                <a:lnTo>
                  <a:pt x="4362683" y="1577017"/>
                </a:lnTo>
                <a:lnTo>
                  <a:pt x="4379682" y="1576552"/>
                </a:lnTo>
                <a:lnTo>
                  <a:pt x="4380815" y="1578937"/>
                </a:lnTo>
                <a:lnTo>
                  <a:pt x="4418954" y="1582976"/>
                </a:lnTo>
                <a:lnTo>
                  <a:pt x="4417053" y="1584855"/>
                </a:lnTo>
                <a:lnTo>
                  <a:pt x="4431191" y="1584451"/>
                </a:lnTo>
                <a:lnTo>
                  <a:pt x="4434066" y="1587869"/>
                </a:lnTo>
                <a:lnTo>
                  <a:pt x="4430154" y="1588370"/>
                </a:lnTo>
                <a:lnTo>
                  <a:pt x="4434324" y="1588175"/>
                </a:lnTo>
                <a:lnTo>
                  <a:pt x="4434066" y="1587869"/>
                </a:lnTo>
                <a:lnTo>
                  <a:pt x="4443111" y="1586711"/>
                </a:lnTo>
                <a:lnTo>
                  <a:pt x="4442257" y="1587803"/>
                </a:lnTo>
                <a:lnTo>
                  <a:pt x="4443759" y="1587732"/>
                </a:lnTo>
                <a:lnTo>
                  <a:pt x="4444409" y="1586544"/>
                </a:lnTo>
                <a:lnTo>
                  <a:pt x="4446525" y="1586273"/>
                </a:lnTo>
                <a:lnTo>
                  <a:pt x="4463476" y="1585355"/>
                </a:lnTo>
                <a:lnTo>
                  <a:pt x="4465366" y="1586719"/>
                </a:lnTo>
                <a:lnTo>
                  <a:pt x="4500890" y="1585053"/>
                </a:lnTo>
                <a:lnTo>
                  <a:pt x="4497588" y="1583740"/>
                </a:lnTo>
                <a:lnTo>
                  <a:pt x="4503886" y="1584370"/>
                </a:lnTo>
                <a:lnTo>
                  <a:pt x="4507275" y="1584753"/>
                </a:lnTo>
                <a:lnTo>
                  <a:pt x="4533721" y="1583513"/>
                </a:lnTo>
                <a:lnTo>
                  <a:pt x="4530873" y="1585357"/>
                </a:lnTo>
                <a:lnTo>
                  <a:pt x="4526251" y="1586898"/>
                </a:lnTo>
                <a:lnTo>
                  <a:pt x="4538790" y="1588315"/>
                </a:lnTo>
                <a:lnTo>
                  <a:pt x="4544290" y="1585168"/>
                </a:lnTo>
                <a:lnTo>
                  <a:pt x="4547208" y="1582548"/>
                </a:lnTo>
                <a:lnTo>
                  <a:pt x="4557342" y="1580427"/>
                </a:lnTo>
                <a:lnTo>
                  <a:pt x="4558465" y="1576940"/>
                </a:lnTo>
                <a:lnTo>
                  <a:pt x="4576911" y="1571670"/>
                </a:lnTo>
                <a:cubicBezTo>
                  <a:pt x="4585700" y="1568154"/>
                  <a:pt x="4592845" y="1558970"/>
                  <a:pt x="4602311" y="1558970"/>
                </a:cubicBezTo>
                <a:cubicBezTo>
                  <a:pt x="4608504" y="1558970"/>
                  <a:pt x="4614224" y="1561422"/>
                  <a:pt x="4619901" y="1564236"/>
                </a:cubicBezTo>
                <a:lnTo>
                  <a:pt x="4622476" y="1565340"/>
                </a:lnTo>
                <a:lnTo>
                  <a:pt x="4655867" y="1562305"/>
                </a:lnTo>
                <a:lnTo>
                  <a:pt x="4663403" y="1559132"/>
                </a:lnTo>
                <a:lnTo>
                  <a:pt x="4662880" y="1561667"/>
                </a:lnTo>
                <a:lnTo>
                  <a:pt x="4664223" y="1561545"/>
                </a:lnTo>
                <a:lnTo>
                  <a:pt x="4669542" y="1560769"/>
                </a:lnTo>
                <a:lnTo>
                  <a:pt x="4668655" y="1556921"/>
                </a:lnTo>
                <a:lnTo>
                  <a:pt x="4668986" y="1556781"/>
                </a:lnTo>
                <a:cubicBezTo>
                  <a:pt x="4679767" y="1553187"/>
                  <a:pt x="4691703" y="1553684"/>
                  <a:pt x="4702323" y="1549638"/>
                </a:cubicBezTo>
                <a:cubicBezTo>
                  <a:pt x="4708704" y="1547207"/>
                  <a:pt x="4712164" y="1537731"/>
                  <a:pt x="4718992" y="1537731"/>
                </a:cubicBezTo>
                <a:close/>
                <a:moveTo>
                  <a:pt x="2935436" y="1536589"/>
                </a:moveTo>
                <a:cubicBezTo>
                  <a:pt x="2942502" y="1536520"/>
                  <a:pt x="2962608" y="1538882"/>
                  <a:pt x="2985182" y="1541866"/>
                </a:cubicBezTo>
                <a:lnTo>
                  <a:pt x="3039086" y="1549390"/>
                </a:lnTo>
                <a:lnTo>
                  <a:pt x="3138636" y="1545920"/>
                </a:lnTo>
                <a:cubicBezTo>
                  <a:pt x="3172622" y="1544542"/>
                  <a:pt x="3188918" y="1543703"/>
                  <a:pt x="3195398" y="1543203"/>
                </a:cubicBezTo>
                <a:lnTo>
                  <a:pt x="3193397" y="1542563"/>
                </a:lnTo>
                <a:lnTo>
                  <a:pt x="3201227" y="1542468"/>
                </a:lnTo>
                <a:lnTo>
                  <a:pt x="3329584" y="1540227"/>
                </a:lnTo>
                <a:lnTo>
                  <a:pt x="3318132" y="1542988"/>
                </a:lnTo>
                <a:cubicBezTo>
                  <a:pt x="3311613" y="1544759"/>
                  <a:pt x="3304529" y="1547507"/>
                  <a:pt x="3300561" y="1552270"/>
                </a:cubicBezTo>
                <a:lnTo>
                  <a:pt x="3298134" y="1556982"/>
                </a:lnTo>
                <a:lnTo>
                  <a:pt x="3319611" y="1555795"/>
                </a:lnTo>
                <a:cubicBezTo>
                  <a:pt x="3324953" y="1555032"/>
                  <a:pt x="3330194" y="1553678"/>
                  <a:pt x="3335486" y="1552620"/>
                </a:cubicBezTo>
                <a:lnTo>
                  <a:pt x="3373586" y="1555795"/>
                </a:lnTo>
                <a:lnTo>
                  <a:pt x="3370411" y="1558970"/>
                </a:lnTo>
                <a:lnTo>
                  <a:pt x="3365796" y="1560893"/>
                </a:lnTo>
                <a:lnTo>
                  <a:pt x="3397398" y="1558020"/>
                </a:lnTo>
                <a:lnTo>
                  <a:pt x="3398448" y="1557867"/>
                </a:lnTo>
                <a:lnTo>
                  <a:pt x="3373586" y="1555795"/>
                </a:lnTo>
                <a:lnTo>
                  <a:pt x="3383111" y="1546270"/>
                </a:lnTo>
                <a:cubicBezTo>
                  <a:pt x="3398986" y="1547329"/>
                  <a:pt x="3414934" y="1547719"/>
                  <a:pt x="3430845" y="1548444"/>
                </a:cubicBezTo>
                <a:lnTo>
                  <a:pt x="3450947" y="1550211"/>
                </a:lnTo>
                <a:lnTo>
                  <a:pt x="3511698" y="1541351"/>
                </a:lnTo>
                <a:cubicBezTo>
                  <a:pt x="3517434" y="1540651"/>
                  <a:pt x="3500635" y="1544712"/>
                  <a:pt x="3495029" y="1546114"/>
                </a:cubicBezTo>
                <a:lnTo>
                  <a:pt x="3470365" y="1551917"/>
                </a:lnTo>
                <a:lnTo>
                  <a:pt x="3478361" y="1552620"/>
                </a:lnTo>
                <a:cubicBezTo>
                  <a:pt x="3487130" y="1553954"/>
                  <a:pt x="3495522" y="1556870"/>
                  <a:pt x="3503875" y="1559978"/>
                </a:cubicBezTo>
                <a:lnTo>
                  <a:pt x="3513239" y="1563132"/>
                </a:lnTo>
                <a:lnTo>
                  <a:pt x="3437444" y="1562290"/>
                </a:lnTo>
                <a:lnTo>
                  <a:pt x="3411686" y="1572307"/>
                </a:lnTo>
                <a:lnTo>
                  <a:pt x="3412017" y="1573434"/>
                </a:lnTo>
                <a:lnTo>
                  <a:pt x="3433248" y="1572106"/>
                </a:lnTo>
                <a:lnTo>
                  <a:pt x="3433970" y="1572249"/>
                </a:lnTo>
                <a:lnTo>
                  <a:pt x="3454548" y="1567545"/>
                </a:lnTo>
                <a:lnTo>
                  <a:pt x="3448312" y="1572647"/>
                </a:lnTo>
                <a:lnTo>
                  <a:pt x="3442640" y="1573956"/>
                </a:lnTo>
                <a:lnTo>
                  <a:pt x="3445922" y="1574602"/>
                </a:lnTo>
                <a:lnTo>
                  <a:pt x="3448312" y="1572647"/>
                </a:lnTo>
                <a:lnTo>
                  <a:pt x="3449786" y="1572307"/>
                </a:lnTo>
                <a:lnTo>
                  <a:pt x="3450290" y="1575462"/>
                </a:lnTo>
                <a:lnTo>
                  <a:pt x="3453987" y="1576191"/>
                </a:lnTo>
                <a:lnTo>
                  <a:pt x="3466454" y="1572307"/>
                </a:lnTo>
                <a:lnTo>
                  <a:pt x="3463248" y="1581039"/>
                </a:lnTo>
                <a:lnTo>
                  <a:pt x="3504973" y="1582057"/>
                </a:lnTo>
                <a:lnTo>
                  <a:pt x="3506936" y="1578020"/>
                </a:lnTo>
                <a:cubicBezTo>
                  <a:pt x="3514806" y="1576544"/>
                  <a:pt x="3522710" y="1578027"/>
                  <a:pt x="3530647" y="1579930"/>
                </a:cubicBezTo>
                <a:lnTo>
                  <a:pt x="3548179" y="1583185"/>
                </a:lnTo>
                <a:lnTo>
                  <a:pt x="3583342" y="1579705"/>
                </a:lnTo>
                <a:lnTo>
                  <a:pt x="3529161" y="1568495"/>
                </a:lnTo>
                <a:lnTo>
                  <a:pt x="3513239" y="1563132"/>
                </a:lnTo>
                <a:lnTo>
                  <a:pt x="3691792" y="1565116"/>
                </a:lnTo>
                <a:lnTo>
                  <a:pt x="3692835" y="1564747"/>
                </a:lnTo>
                <a:lnTo>
                  <a:pt x="3694261" y="1555795"/>
                </a:lnTo>
                <a:cubicBezTo>
                  <a:pt x="3696530" y="1554433"/>
                  <a:pt x="3698615" y="1556065"/>
                  <a:pt x="3700677" y="1558412"/>
                </a:cubicBezTo>
                <a:lnTo>
                  <a:pt x="3706928" y="1565284"/>
                </a:lnTo>
                <a:lnTo>
                  <a:pt x="3692775" y="1565127"/>
                </a:lnTo>
                <a:lnTo>
                  <a:pt x="3692785" y="1565064"/>
                </a:lnTo>
                <a:lnTo>
                  <a:pt x="3692693" y="1565126"/>
                </a:lnTo>
                <a:lnTo>
                  <a:pt x="3692775" y="1565127"/>
                </a:lnTo>
                <a:lnTo>
                  <a:pt x="3692729" y="1565417"/>
                </a:lnTo>
                <a:lnTo>
                  <a:pt x="3692115" y="1568939"/>
                </a:lnTo>
                <a:lnTo>
                  <a:pt x="3704708" y="1567692"/>
                </a:lnTo>
                <a:lnTo>
                  <a:pt x="3691403" y="1573025"/>
                </a:lnTo>
                <a:lnTo>
                  <a:pt x="3691086" y="1574845"/>
                </a:lnTo>
                <a:lnTo>
                  <a:pt x="3683176" y="1576323"/>
                </a:lnTo>
                <a:lnTo>
                  <a:pt x="3679165" y="1577931"/>
                </a:lnTo>
                <a:lnTo>
                  <a:pt x="3663444" y="1585742"/>
                </a:lnTo>
                <a:lnTo>
                  <a:pt x="3680248" y="1590433"/>
                </a:lnTo>
                <a:cubicBezTo>
                  <a:pt x="3686154" y="1591726"/>
                  <a:pt x="3687540" y="1591984"/>
                  <a:pt x="3680173" y="1590635"/>
                </a:cubicBezTo>
                <a:lnTo>
                  <a:pt x="3660649" y="1587130"/>
                </a:lnTo>
                <a:lnTo>
                  <a:pt x="3645048" y="1594882"/>
                </a:lnTo>
                <a:cubicBezTo>
                  <a:pt x="3638304" y="1597367"/>
                  <a:pt x="3630761" y="1596470"/>
                  <a:pt x="3623617" y="1597264"/>
                </a:cubicBezTo>
                <a:lnTo>
                  <a:pt x="3649726" y="1585170"/>
                </a:lnTo>
                <a:lnTo>
                  <a:pt x="3635231" y="1582567"/>
                </a:lnTo>
                <a:lnTo>
                  <a:pt x="3617795" y="1586833"/>
                </a:lnTo>
                <a:lnTo>
                  <a:pt x="3621236" y="1587545"/>
                </a:lnTo>
                <a:cubicBezTo>
                  <a:pt x="3605361" y="1589662"/>
                  <a:pt x="3589620" y="1593424"/>
                  <a:pt x="3573611" y="1593895"/>
                </a:cubicBezTo>
                <a:cubicBezTo>
                  <a:pt x="3553484" y="1594487"/>
                  <a:pt x="3533411" y="1591402"/>
                  <a:pt x="3513286" y="1590720"/>
                </a:cubicBezTo>
                <a:lnTo>
                  <a:pt x="3503793" y="1590483"/>
                </a:lnTo>
                <a:lnTo>
                  <a:pt x="3503820" y="1587576"/>
                </a:lnTo>
                <a:lnTo>
                  <a:pt x="3502173" y="1587739"/>
                </a:lnTo>
                <a:lnTo>
                  <a:pt x="3467162" y="1584329"/>
                </a:lnTo>
                <a:lnTo>
                  <a:pt x="3473858" y="1589734"/>
                </a:lnTo>
                <a:lnTo>
                  <a:pt x="3452195" y="1589193"/>
                </a:lnTo>
                <a:lnTo>
                  <a:pt x="3453051" y="1590194"/>
                </a:lnTo>
                <a:lnTo>
                  <a:pt x="3436256" y="1588794"/>
                </a:lnTo>
                <a:lnTo>
                  <a:pt x="3429952" y="1588636"/>
                </a:lnTo>
                <a:lnTo>
                  <a:pt x="3421211" y="1593739"/>
                </a:lnTo>
                <a:cubicBezTo>
                  <a:pt x="3418709" y="1595129"/>
                  <a:pt x="3426104" y="1590744"/>
                  <a:pt x="3428354" y="1588976"/>
                </a:cubicBezTo>
                <a:lnTo>
                  <a:pt x="3428804" y="1588608"/>
                </a:lnTo>
                <a:lnTo>
                  <a:pt x="3404939" y="1588011"/>
                </a:lnTo>
                <a:lnTo>
                  <a:pt x="3404314" y="1587537"/>
                </a:lnTo>
                <a:lnTo>
                  <a:pt x="3399217" y="1587484"/>
                </a:lnTo>
                <a:lnTo>
                  <a:pt x="3400407" y="1587898"/>
                </a:lnTo>
                <a:lnTo>
                  <a:pt x="3386286" y="1587545"/>
                </a:lnTo>
                <a:lnTo>
                  <a:pt x="3378292" y="1588950"/>
                </a:lnTo>
                <a:lnTo>
                  <a:pt x="3377670" y="1590817"/>
                </a:lnTo>
                <a:lnTo>
                  <a:pt x="3375411" y="1590934"/>
                </a:lnTo>
                <a:lnTo>
                  <a:pt x="3376078" y="1591019"/>
                </a:lnTo>
                <a:lnTo>
                  <a:pt x="3375285" y="1590941"/>
                </a:lnTo>
                <a:lnTo>
                  <a:pt x="3357367" y="1591869"/>
                </a:lnTo>
                <a:lnTo>
                  <a:pt x="3353592" y="1592518"/>
                </a:lnTo>
                <a:lnTo>
                  <a:pt x="3313900" y="1589530"/>
                </a:lnTo>
                <a:lnTo>
                  <a:pt x="3287837" y="1586584"/>
                </a:lnTo>
                <a:lnTo>
                  <a:pt x="3288535" y="1584008"/>
                </a:lnTo>
                <a:lnTo>
                  <a:pt x="3279039" y="1585254"/>
                </a:lnTo>
                <a:lnTo>
                  <a:pt x="3278929" y="1585577"/>
                </a:lnTo>
                <a:lnTo>
                  <a:pt x="3287837" y="1586584"/>
                </a:lnTo>
                <a:lnTo>
                  <a:pt x="3286624" y="1591062"/>
                </a:lnTo>
                <a:cubicBezTo>
                  <a:pt x="3285692" y="1594491"/>
                  <a:pt x="3285026" y="1596689"/>
                  <a:pt x="3284686" y="1596720"/>
                </a:cubicBezTo>
                <a:lnTo>
                  <a:pt x="3273987" y="1594208"/>
                </a:lnTo>
                <a:lnTo>
                  <a:pt x="3271986" y="1597070"/>
                </a:lnTo>
                <a:cubicBezTo>
                  <a:pt x="3263147" y="1601980"/>
                  <a:pt x="3255660" y="1597372"/>
                  <a:pt x="3249760" y="1590665"/>
                </a:cubicBezTo>
                <a:lnTo>
                  <a:pt x="3246878" y="1586621"/>
                </a:lnTo>
                <a:lnTo>
                  <a:pt x="3245535" y="1586087"/>
                </a:lnTo>
                <a:lnTo>
                  <a:pt x="3232348" y="1588260"/>
                </a:lnTo>
                <a:lnTo>
                  <a:pt x="3228443" y="1587566"/>
                </a:lnTo>
                <a:lnTo>
                  <a:pt x="3204724" y="1587655"/>
                </a:lnTo>
                <a:lnTo>
                  <a:pt x="3208486" y="1590370"/>
                </a:lnTo>
                <a:lnTo>
                  <a:pt x="3208300" y="1590437"/>
                </a:lnTo>
                <a:lnTo>
                  <a:pt x="3225123" y="1589450"/>
                </a:lnTo>
                <a:lnTo>
                  <a:pt x="3232348" y="1588260"/>
                </a:lnTo>
                <a:lnTo>
                  <a:pt x="3249761" y="1591357"/>
                </a:lnTo>
                <a:cubicBezTo>
                  <a:pt x="3261619" y="1594980"/>
                  <a:pt x="3233362" y="1612828"/>
                  <a:pt x="3221186" y="1615170"/>
                </a:cubicBezTo>
                <a:cubicBezTo>
                  <a:pt x="3209598" y="1617399"/>
                  <a:pt x="3199211" y="1606446"/>
                  <a:pt x="3187848" y="1603264"/>
                </a:cubicBezTo>
                <a:lnTo>
                  <a:pt x="3177716" y="1601422"/>
                </a:lnTo>
                <a:lnTo>
                  <a:pt x="3173875" y="1602801"/>
                </a:lnTo>
                <a:cubicBezTo>
                  <a:pt x="3162338" y="1606945"/>
                  <a:pt x="3150697" y="1610649"/>
                  <a:pt x="3138636" y="1612595"/>
                </a:cubicBezTo>
                <a:cubicBezTo>
                  <a:pt x="3129003" y="1614149"/>
                  <a:pt x="3107694" y="1615711"/>
                  <a:pt x="3110061" y="1606245"/>
                </a:cubicBezTo>
                <a:cubicBezTo>
                  <a:pt x="3111669" y="1599812"/>
                  <a:pt x="3117178" y="1595831"/>
                  <a:pt x="3123896" y="1593067"/>
                </a:cubicBezTo>
                <a:lnTo>
                  <a:pt x="3127279" y="1592125"/>
                </a:lnTo>
                <a:lnTo>
                  <a:pt x="3092598" y="1596120"/>
                </a:lnTo>
                <a:lnTo>
                  <a:pt x="3074302" y="1595011"/>
                </a:lnTo>
                <a:lnTo>
                  <a:pt x="3068786" y="1606245"/>
                </a:lnTo>
                <a:lnTo>
                  <a:pt x="3063633" y="1594364"/>
                </a:lnTo>
                <a:lnTo>
                  <a:pt x="3038221" y="1592824"/>
                </a:lnTo>
                <a:lnTo>
                  <a:pt x="3061485" y="1589412"/>
                </a:lnTo>
                <a:lnTo>
                  <a:pt x="3060700" y="1587600"/>
                </a:lnTo>
                <a:lnTo>
                  <a:pt x="3060622" y="1587484"/>
                </a:lnTo>
                <a:lnTo>
                  <a:pt x="3055357" y="1587266"/>
                </a:lnTo>
                <a:lnTo>
                  <a:pt x="3049059" y="1585389"/>
                </a:lnTo>
                <a:lnTo>
                  <a:pt x="3046960" y="1585798"/>
                </a:lnTo>
                <a:lnTo>
                  <a:pt x="3047810" y="1585016"/>
                </a:lnTo>
                <a:lnTo>
                  <a:pt x="3021282" y="1577106"/>
                </a:lnTo>
                <a:lnTo>
                  <a:pt x="3021370" y="1576696"/>
                </a:lnTo>
                <a:lnTo>
                  <a:pt x="3021058" y="1576658"/>
                </a:lnTo>
                <a:lnTo>
                  <a:pt x="3020036" y="1572559"/>
                </a:lnTo>
                <a:lnTo>
                  <a:pt x="2995761" y="1568145"/>
                </a:lnTo>
                <a:lnTo>
                  <a:pt x="3006860" y="1576073"/>
                </a:lnTo>
                <a:lnTo>
                  <a:pt x="2990489" y="1579861"/>
                </a:lnTo>
                <a:lnTo>
                  <a:pt x="2976711" y="1580845"/>
                </a:lnTo>
                <a:lnTo>
                  <a:pt x="2975862" y="1581225"/>
                </a:lnTo>
                <a:lnTo>
                  <a:pt x="2986966" y="1581366"/>
                </a:lnTo>
                <a:lnTo>
                  <a:pt x="2986236" y="1580845"/>
                </a:lnTo>
                <a:lnTo>
                  <a:pt x="2990489" y="1579861"/>
                </a:lnTo>
                <a:lnTo>
                  <a:pt x="3010193" y="1578453"/>
                </a:lnTo>
                <a:lnTo>
                  <a:pt x="3014766" y="1581720"/>
                </a:lnTo>
                <a:lnTo>
                  <a:pt x="3023542" y="1581832"/>
                </a:lnTo>
                <a:lnTo>
                  <a:pt x="3017666" y="1583791"/>
                </a:lnTo>
                <a:lnTo>
                  <a:pt x="3017986" y="1584020"/>
                </a:lnTo>
                <a:cubicBezTo>
                  <a:pt x="3014795" y="1588274"/>
                  <a:pt x="3005668" y="1589859"/>
                  <a:pt x="2997934" y="1589191"/>
                </a:cubicBezTo>
                <a:lnTo>
                  <a:pt x="2993434" y="1585980"/>
                </a:lnTo>
                <a:lnTo>
                  <a:pt x="2959386" y="1588599"/>
                </a:lnTo>
                <a:lnTo>
                  <a:pt x="2958608" y="1588947"/>
                </a:lnTo>
                <a:lnTo>
                  <a:pt x="2965793" y="1589655"/>
                </a:lnTo>
                <a:lnTo>
                  <a:pt x="2971154" y="1588976"/>
                </a:lnTo>
                <a:cubicBezTo>
                  <a:pt x="2985458" y="1588567"/>
                  <a:pt x="2999729" y="1590563"/>
                  <a:pt x="3014017" y="1591357"/>
                </a:cubicBezTo>
                <a:lnTo>
                  <a:pt x="3016568" y="1591512"/>
                </a:lnTo>
                <a:lnTo>
                  <a:pt x="3030688" y="1588967"/>
                </a:lnTo>
                <a:lnTo>
                  <a:pt x="3046960" y="1585798"/>
                </a:lnTo>
                <a:lnTo>
                  <a:pt x="3044260" y="1588278"/>
                </a:lnTo>
                <a:lnTo>
                  <a:pt x="3035560" y="1592663"/>
                </a:lnTo>
                <a:lnTo>
                  <a:pt x="3038221" y="1592824"/>
                </a:lnTo>
                <a:lnTo>
                  <a:pt x="3034017" y="1593441"/>
                </a:lnTo>
                <a:lnTo>
                  <a:pt x="3027511" y="1596720"/>
                </a:lnTo>
                <a:lnTo>
                  <a:pt x="3018007" y="1595789"/>
                </a:lnTo>
                <a:lnTo>
                  <a:pt x="2902098" y="1612789"/>
                </a:lnTo>
                <a:cubicBezTo>
                  <a:pt x="2884937" y="1614769"/>
                  <a:pt x="2864861" y="1623123"/>
                  <a:pt x="2848255" y="1621172"/>
                </a:cubicBezTo>
                <a:cubicBezTo>
                  <a:pt x="2842719" y="1620522"/>
                  <a:pt x="2837569" y="1618727"/>
                  <a:pt x="2833042" y="1615170"/>
                </a:cubicBezTo>
                <a:cubicBezTo>
                  <a:pt x="2827047" y="1610460"/>
                  <a:pt x="2832503" y="1604885"/>
                  <a:pt x="2841194" y="1599703"/>
                </a:cubicBezTo>
                <a:lnTo>
                  <a:pt x="2852600" y="1594280"/>
                </a:lnTo>
                <a:lnTo>
                  <a:pt x="2862405" y="1596217"/>
                </a:lnTo>
                <a:cubicBezTo>
                  <a:pt x="2870605" y="1597837"/>
                  <a:pt x="2876162" y="1598630"/>
                  <a:pt x="2871142" y="1596120"/>
                </a:cubicBezTo>
                <a:cubicBezTo>
                  <a:pt x="2867967" y="1594532"/>
                  <a:pt x="2864913" y="1592675"/>
                  <a:pt x="2861617" y="1591357"/>
                </a:cubicBezTo>
                <a:lnTo>
                  <a:pt x="2859873" y="1590821"/>
                </a:lnTo>
                <a:lnTo>
                  <a:pt x="2867318" y="1587281"/>
                </a:lnTo>
                <a:lnTo>
                  <a:pt x="2864497" y="1587251"/>
                </a:lnTo>
                <a:lnTo>
                  <a:pt x="2853674" y="1588916"/>
                </a:lnTo>
                <a:lnTo>
                  <a:pt x="2852282" y="1588488"/>
                </a:lnTo>
                <a:lnTo>
                  <a:pt x="2821755" y="1594164"/>
                </a:lnTo>
                <a:lnTo>
                  <a:pt x="2814786" y="1587195"/>
                </a:lnTo>
                <a:lnTo>
                  <a:pt x="2793761" y="1584859"/>
                </a:lnTo>
                <a:lnTo>
                  <a:pt x="2790640" y="1586887"/>
                </a:lnTo>
                <a:lnTo>
                  <a:pt x="2772905" y="1597476"/>
                </a:lnTo>
                <a:lnTo>
                  <a:pt x="2794547" y="1603841"/>
                </a:lnTo>
                <a:lnTo>
                  <a:pt x="2793201" y="1604352"/>
                </a:lnTo>
                <a:lnTo>
                  <a:pt x="2771071" y="1598571"/>
                </a:lnTo>
                <a:lnTo>
                  <a:pt x="2759223" y="1605645"/>
                </a:lnTo>
                <a:cubicBezTo>
                  <a:pt x="2756252" y="1606833"/>
                  <a:pt x="2755855" y="1603658"/>
                  <a:pt x="2756102" y="1599393"/>
                </a:cubicBezTo>
                <a:lnTo>
                  <a:pt x="2756303" y="1595911"/>
                </a:lnTo>
                <a:lnTo>
                  <a:pt x="2745813" y="1594807"/>
                </a:lnTo>
                <a:lnTo>
                  <a:pt x="2738487" y="1600262"/>
                </a:lnTo>
                <a:cubicBezTo>
                  <a:pt x="2732368" y="1604818"/>
                  <a:pt x="2726018" y="1608390"/>
                  <a:pt x="2718742" y="1608026"/>
                </a:cubicBezTo>
                <a:cubicBezTo>
                  <a:pt x="2714473" y="1607812"/>
                  <a:pt x="2714214" y="1602109"/>
                  <a:pt x="2713961" y="1596334"/>
                </a:cubicBezTo>
                <a:lnTo>
                  <a:pt x="2713424" y="1591398"/>
                </a:lnTo>
                <a:lnTo>
                  <a:pt x="2703661" y="1590370"/>
                </a:lnTo>
                <a:lnTo>
                  <a:pt x="2692343" y="1591458"/>
                </a:lnTo>
                <a:lnTo>
                  <a:pt x="2678261" y="1603264"/>
                </a:lnTo>
                <a:cubicBezTo>
                  <a:pt x="2677467" y="1600486"/>
                  <a:pt x="2677515" y="1597062"/>
                  <a:pt x="2677142" y="1593961"/>
                </a:cubicBezTo>
                <a:lnTo>
                  <a:pt x="2676761" y="1593192"/>
                </a:lnTo>
                <a:lnTo>
                  <a:pt x="2675086" y="1599895"/>
                </a:lnTo>
                <a:lnTo>
                  <a:pt x="2666201" y="1593972"/>
                </a:lnTo>
                <a:lnTo>
                  <a:pt x="2676650" y="1592967"/>
                </a:lnTo>
                <a:lnTo>
                  <a:pt x="2673498" y="1586595"/>
                </a:lnTo>
                <a:cubicBezTo>
                  <a:pt x="2669022" y="1583909"/>
                  <a:pt x="2663774" y="1583497"/>
                  <a:pt x="2658400" y="1583367"/>
                </a:cubicBezTo>
                <a:lnTo>
                  <a:pt x="2655992" y="1583134"/>
                </a:lnTo>
                <a:lnTo>
                  <a:pt x="2656036" y="1587195"/>
                </a:lnTo>
                <a:lnTo>
                  <a:pt x="2666201" y="1593972"/>
                </a:lnTo>
                <a:lnTo>
                  <a:pt x="2639951" y="1596496"/>
                </a:lnTo>
                <a:lnTo>
                  <a:pt x="2636581" y="1591338"/>
                </a:lnTo>
                <a:lnTo>
                  <a:pt x="2635595" y="1583485"/>
                </a:lnTo>
                <a:lnTo>
                  <a:pt x="2642212" y="1581503"/>
                </a:lnTo>
                <a:lnTo>
                  <a:pt x="2636496" y="1575788"/>
                </a:lnTo>
                <a:lnTo>
                  <a:pt x="2634845" y="1577520"/>
                </a:lnTo>
                <a:lnTo>
                  <a:pt x="2635595" y="1583485"/>
                </a:lnTo>
                <a:lnTo>
                  <a:pt x="2633811" y="1584020"/>
                </a:lnTo>
                <a:lnTo>
                  <a:pt x="2622178" y="1579367"/>
                </a:lnTo>
                <a:lnTo>
                  <a:pt x="2615360" y="1581779"/>
                </a:lnTo>
                <a:cubicBezTo>
                  <a:pt x="2608680" y="1584143"/>
                  <a:pt x="2601934" y="1586127"/>
                  <a:pt x="2594917" y="1586595"/>
                </a:cubicBezTo>
                <a:lnTo>
                  <a:pt x="2586399" y="1585987"/>
                </a:lnTo>
                <a:lnTo>
                  <a:pt x="2592536" y="1590370"/>
                </a:lnTo>
                <a:cubicBezTo>
                  <a:pt x="2595103" y="1592081"/>
                  <a:pt x="2597529" y="1594463"/>
                  <a:pt x="2600085" y="1596416"/>
                </a:cubicBezTo>
                <a:lnTo>
                  <a:pt x="2607698" y="1599597"/>
                </a:lnTo>
                <a:lnTo>
                  <a:pt x="2538561" y="1606245"/>
                </a:lnTo>
                <a:cubicBezTo>
                  <a:pt x="2534776" y="1606727"/>
                  <a:pt x="2529036" y="1616411"/>
                  <a:pt x="2529036" y="1612595"/>
                </a:cubicBezTo>
                <a:cubicBezTo>
                  <a:pt x="2529036" y="1607303"/>
                  <a:pt x="2534628" y="1603435"/>
                  <a:pt x="2538561" y="1599895"/>
                </a:cubicBezTo>
                <a:cubicBezTo>
                  <a:pt x="2543903" y="1595087"/>
                  <a:pt x="2547757" y="1591720"/>
                  <a:pt x="2550932" y="1589317"/>
                </a:cubicBezTo>
                <a:lnTo>
                  <a:pt x="2551307" y="1589100"/>
                </a:lnTo>
                <a:lnTo>
                  <a:pt x="2520423" y="1584470"/>
                </a:lnTo>
                <a:lnTo>
                  <a:pt x="2516336" y="1587195"/>
                </a:lnTo>
                <a:lnTo>
                  <a:pt x="2512113" y="1583157"/>
                </a:lnTo>
                <a:lnTo>
                  <a:pt x="2496231" y="1580616"/>
                </a:lnTo>
                <a:lnTo>
                  <a:pt x="2490936" y="1584020"/>
                </a:lnTo>
                <a:cubicBezTo>
                  <a:pt x="2486850" y="1585552"/>
                  <a:pt x="2482469" y="1586137"/>
                  <a:pt x="2478236" y="1587195"/>
                </a:cubicBezTo>
                <a:lnTo>
                  <a:pt x="2459569" y="1574750"/>
                </a:lnTo>
                <a:lnTo>
                  <a:pt x="2459186" y="1574689"/>
                </a:lnTo>
                <a:cubicBezTo>
                  <a:pt x="2456805" y="1575483"/>
                  <a:pt x="2453649" y="1578998"/>
                  <a:pt x="2452042" y="1577070"/>
                </a:cubicBezTo>
                <a:lnTo>
                  <a:pt x="2450749" y="1568870"/>
                </a:lnTo>
                <a:lnTo>
                  <a:pt x="2442943" y="1563666"/>
                </a:lnTo>
                <a:lnTo>
                  <a:pt x="2437883" y="1564167"/>
                </a:lnTo>
                <a:lnTo>
                  <a:pt x="2441512" y="1562713"/>
                </a:lnTo>
                <a:lnTo>
                  <a:pt x="2440136" y="1561795"/>
                </a:lnTo>
                <a:lnTo>
                  <a:pt x="2440103" y="1561759"/>
                </a:lnTo>
                <a:lnTo>
                  <a:pt x="2443311" y="1561795"/>
                </a:lnTo>
                <a:lnTo>
                  <a:pt x="2443966" y="1561729"/>
                </a:lnTo>
                <a:lnTo>
                  <a:pt x="2447279" y="1560401"/>
                </a:lnTo>
                <a:lnTo>
                  <a:pt x="2447751" y="1561348"/>
                </a:lnTo>
                <a:lnTo>
                  <a:pt x="2482432" y="1557856"/>
                </a:lnTo>
                <a:lnTo>
                  <a:pt x="2488239" y="1559183"/>
                </a:lnTo>
                <a:lnTo>
                  <a:pt x="2490197" y="1558989"/>
                </a:lnTo>
                <a:lnTo>
                  <a:pt x="2483688" y="1557729"/>
                </a:lnTo>
                <a:lnTo>
                  <a:pt x="2504446" y="1555639"/>
                </a:lnTo>
                <a:cubicBezTo>
                  <a:pt x="2514349" y="1554788"/>
                  <a:pt x="2517179" y="1554966"/>
                  <a:pt x="2523145" y="1555656"/>
                </a:cubicBezTo>
                <a:lnTo>
                  <a:pt x="2523663" y="1555677"/>
                </a:lnTo>
                <a:lnTo>
                  <a:pt x="2577949" y="1550303"/>
                </a:lnTo>
                <a:cubicBezTo>
                  <a:pt x="2676040" y="1542534"/>
                  <a:pt x="2776611" y="1538131"/>
                  <a:pt x="2935436" y="1536589"/>
                </a:cubicBezTo>
                <a:close/>
                <a:moveTo>
                  <a:pt x="136143" y="1536459"/>
                </a:moveTo>
                <a:cubicBezTo>
                  <a:pt x="136681" y="1532738"/>
                  <a:pt x="136559" y="1533830"/>
                  <a:pt x="136537" y="1537375"/>
                </a:cubicBezTo>
                <a:lnTo>
                  <a:pt x="136897" y="1543029"/>
                </a:lnTo>
                <a:lnTo>
                  <a:pt x="135342" y="1541899"/>
                </a:lnTo>
                <a:close/>
                <a:moveTo>
                  <a:pt x="3349890" y="1536242"/>
                </a:moveTo>
                <a:cubicBezTo>
                  <a:pt x="3355468" y="1536728"/>
                  <a:pt x="3361007" y="1538324"/>
                  <a:pt x="3367236" y="1539570"/>
                </a:cubicBezTo>
                <a:lnTo>
                  <a:pt x="3329584" y="1540227"/>
                </a:lnTo>
                <a:lnTo>
                  <a:pt x="3332311" y="1539570"/>
                </a:lnTo>
                <a:cubicBezTo>
                  <a:pt x="3338695" y="1536379"/>
                  <a:pt x="3344311" y="1535756"/>
                  <a:pt x="3349890" y="1536242"/>
                </a:cubicBezTo>
                <a:close/>
                <a:moveTo>
                  <a:pt x="127402" y="1536123"/>
                </a:moveTo>
                <a:lnTo>
                  <a:pt x="135342" y="1541899"/>
                </a:lnTo>
                <a:lnTo>
                  <a:pt x="134746" y="1545947"/>
                </a:lnTo>
                <a:lnTo>
                  <a:pt x="134613" y="1546783"/>
                </a:lnTo>
                <a:lnTo>
                  <a:pt x="129003" y="1545968"/>
                </a:lnTo>
                <a:lnTo>
                  <a:pt x="128756" y="1544452"/>
                </a:lnTo>
                <a:lnTo>
                  <a:pt x="128928" y="1544076"/>
                </a:lnTo>
                <a:lnTo>
                  <a:pt x="128715" y="1544198"/>
                </a:lnTo>
                <a:close/>
                <a:moveTo>
                  <a:pt x="759650" y="1534353"/>
                </a:moveTo>
                <a:lnTo>
                  <a:pt x="797484" y="1535054"/>
                </a:lnTo>
                <a:cubicBezTo>
                  <a:pt x="791255" y="1536300"/>
                  <a:pt x="785715" y="1537896"/>
                  <a:pt x="780137" y="1538382"/>
                </a:cubicBezTo>
                <a:cubicBezTo>
                  <a:pt x="774559" y="1538869"/>
                  <a:pt x="768942" y="1538245"/>
                  <a:pt x="762559" y="1535054"/>
                </a:cubicBezTo>
                <a:close/>
                <a:moveTo>
                  <a:pt x="1668611" y="1533064"/>
                </a:moveTo>
                <a:cubicBezTo>
                  <a:pt x="1675677" y="1532995"/>
                  <a:pt x="1695783" y="1535357"/>
                  <a:pt x="1718357" y="1538341"/>
                </a:cubicBezTo>
                <a:lnTo>
                  <a:pt x="1772261" y="1545865"/>
                </a:lnTo>
                <a:lnTo>
                  <a:pt x="1871811" y="1542395"/>
                </a:lnTo>
                <a:cubicBezTo>
                  <a:pt x="1905797" y="1541017"/>
                  <a:pt x="1922093" y="1540178"/>
                  <a:pt x="1928573" y="1539678"/>
                </a:cubicBezTo>
                <a:lnTo>
                  <a:pt x="1926507" y="1539017"/>
                </a:lnTo>
                <a:lnTo>
                  <a:pt x="1934402" y="1538943"/>
                </a:lnTo>
                <a:lnTo>
                  <a:pt x="2062759" y="1536702"/>
                </a:lnTo>
                <a:lnTo>
                  <a:pt x="2051307" y="1539463"/>
                </a:lnTo>
                <a:cubicBezTo>
                  <a:pt x="2044788" y="1541234"/>
                  <a:pt x="2037704" y="1543982"/>
                  <a:pt x="2033736" y="1548745"/>
                </a:cubicBezTo>
                <a:lnTo>
                  <a:pt x="2031309" y="1553457"/>
                </a:lnTo>
                <a:lnTo>
                  <a:pt x="2052786" y="1552270"/>
                </a:lnTo>
                <a:cubicBezTo>
                  <a:pt x="2058128" y="1551507"/>
                  <a:pt x="2063369" y="1550153"/>
                  <a:pt x="2068661" y="1549095"/>
                </a:cubicBezTo>
                <a:lnTo>
                  <a:pt x="2106761" y="1552270"/>
                </a:lnTo>
                <a:lnTo>
                  <a:pt x="2103586" y="1555445"/>
                </a:lnTo>
                <a:lnTo>
                  <a:pt x="2098971" y="1557368"/>
                </a:lnTo>
                <a:lnTo>
                  <a:pt x="2130573" y="1554495"/>
                </a:lnTo>
                <a:lnTo>
                  <a:pt x="2131623" y="1554342"/>
                </a:lnTo>
                <a:lnTo>
                  <a:pt x="2106761" y="1552270"/>
                </a:lnTo>
                <a:lnTo>
                  <a:pt x="2116286" y="1542745"/>
                </a:lnTo>
                <a:cubicBezTo>
                  <a:pt x="2132161" y="1543804"/>
                  <a:pt x="2148109" y="1544194"/>
                  <a:pt x="2164020" y="1544919"/>
                </a:cubicBezTo>
                <a:lnTo>
                  <a:pt x="2184122" y="1546686"/>
                </a:lnTo>
                <a:lnTo>
                  <a:pt x="2244873" y="1537826"/>
                </a:lnTo>
                <a:cubicBezTo>
                  <a:pt x="2250609" y="1537126"/>
                  <a:pt x="2233810" y="1541187"/>
                  <a:pt x="2228204" y="1542589"/>
                </a:cubicBezTo>
                <a:lnTo>
                  <a:pt x="2203540" y="1548392"/>
                </a:lnTo>
                <a:lnTo>
                  <a:pt x="2211536" y="1549095"/>
                </a:lnTo>
                <a:cubicBezTo>
                  <a:pt x="2220305" y="1550429"/>
                  <a:pt x="2228697" y="1553345"/>
                  <a:pt x="2237050" y="1556453"/>
                </a:cubicBezTo>
                <a:lnTo>
                  <a:pt x="2246414" y="1559607"/>
                </a:lnTo>
                <a:lnTo>
                  <a:pt x="2170619" y="1558765"/>
                </a:lnTo>
                <a:lnTo>
                  <a:pt x="2144861" y="1568782"/>
                </a:lnTo>
                <a:lnTo>
                  <a:pt x="2145193" y="1569909"/>
                </a:lnTo>
                <a:lnTo>
                  <a:pt x="2166423" y="1568581"/>
                </a:lnTo>
                <a:lnTo>
                  <a:pt x="2167145" y="1568724"/>
                </a:lnTo>
                <a:lnTo>
                  <a:pt x="2187723" y="1564020"/>
                </a:lnTo>
                <a:lnTo>
                  <a:pt x="2181487" y="1569122"/>
                </a:lnTo>
                <a:lnTo>
                  <a:pt x="2175815" y="1570431"/>
                </a:lnTo>
                <a:lnTo>
                  <a:pt x="2179097" y="1571077"/>
                </a:lnTo>
                <a:lnTo>
                  <a:pt x="2181487" y="1569122"/>
                </a:lnTo>
                <a:lnTo>
                  <a:pt x="2182961" y="1568782"/>
                </a:lnTo>
                <a:lnTo>
                  <a:pt x="2183465" y="1571937"/>
                </a:lnTo>
                <a:lnTo>
                  <a:pt x="2187162" y="1572666"/>
                </a:lnTo>
                <a:lnTo>
                  <a:pt x="2199629" y="1568782"/>
                </a:lnTo>
                <a:lnTo>
                  <a:pt x="2196423" y="1577514"/>
                </a:lnTo>
                <a:lnTo>
                  <a:pt x="2238148" y="1578532"/>
                </a:lnTo>
                <a:lnTo>
                  <a:pt x="2240111" y="1574495"/>
                </a:lnTo>
                <a:cubicBezTo>
                  <a:pt x="2247981" y="1573019"/>
                  <a:pt x="2255885" y="1574502"/>
                  <a:pt x="2263822" y="1576405"/>
                </a:cubicBezTo>
                <a:lnTo>
                  <a:pt x="2281354" y="1579660"/>
                </a:lnTo>
                <a:lnTo>
                  <a:pt x="2316517" y="1576180"/>
                </a:lnTo>
                <a:lnTo>
                  <a:pt x="2262336" y="1564970"/>
                </a:lnTo>
                <a:lnTo>
                  <a:pt x="2246414" y="1559607"/>
                </a:lnTo>
                <a:lnTo>
                  <a:pt x="2424967" y="1561591"/>
                </a:lnTo>
                <a:lnTo>
                  <a:pt x="2426010" y="1561222"/>
                </a:lnTo>
                <a:lnTo>
                  <a:pt x="2427436" y="1552270"/>
                </a:lnTo>
                <a:cubicBezTo>
                  <a:pt x="2429705" y="1550908"/>
                  <a:pt x="2431790" y="1552540"/>
                  <a:pt x="2433852" y="1554887"/>
                </a:cubicBezTo>
                <a:lnTo>
                  <a:pt x="2440103" y="1561759"/>
                </a:lnTo>
                <a:lnTo>
                  <a:pt x="2425950" y="1561602"/>
                </a:lnTo>
                <a:lnTo>
                  <a:pt x="2425960" y="1561539"/>
                </a:lnTo>
                <a:lnTo>
                  <a:pt x="2425868" y="1561601"/>
                </a:lnTo>
                <a:lnTo>
                  <a:pt x="2425950" y="1561602"/>
                </a:lnTo>
                <a:lnTo>
                  <a:pt x="2425904" y="1561892"/>
                </a:lnTo>
                <a:lnTo>
                  <a:pt x="2425290" y="1565414"/>
                </a:lnTo>
                <a:lnTo>
                  <a:pt x="2437883" y="1564167"/>
                </a:lnTo>
                <a:lnTo>
                  <a:pt x="2424578" y="1569500"/>
                </a:lnTo>
                <a:lnTo>
                  <a:pt x="2424261" y="1571320"/>
                </a:lnTo>
                <a:lnTo>
                  <a:pt x="2416351" y="1572798"/>
                </a:lnTo>
                <a:lnTo>
                  <a:pt x="2412340" y="1574406"/>
                </a:lnTo>
                <a:lnTo>
                  <a:pt x="2396619" y="1582217"/>
                </a:lnTo>
                <a:lnTo>
                  <a:pt x="2413423" y="1586908"/>
                </a:lnTo>
                <a:cubicBezTo>
                  <a:pt x="2419329" y="1588201"/>
                  <a:pt x="2420715" y="1588459"/>
                  <a:pt x="2413348" y="1587110"/>
                </a:cubicBezTo>
                <a:lnTo>
                  <a:pt x="2393824" y="1583605"/>
                </a:lnTo>
                <a:lnTo>
                  <a:pt x="2378223" y="1591357"/>
                </a:lnTo>
                <a:cubicBezTo>
                  <a:pt x="2371479" y="1593842"/>
                  <a:pt x="2363936" y="1592945"/>
                  <a:pt x="2356792" y="1593739"/>
                </a:cubicBezTo>
                <a:lnTo>
                  <a:pt x="2382901" y="1581645"/>
                </a:lnTo>
                <a:lnTo>
                  <a:pt x="2368406" y="1579042"/>
                </a:lnTo>
                <a:lnTo>
                  <a:pt x="2350970" y="1583308"/>
                </a:lnTo>
                <a:lnTo>
                  <a:pt x="2354411" y="1584020"/>
                </a:lnTo>
                <a:cubicBezTo>
                  <a:pt x="2338536" y="1586137"/>
                  <a:pt x="2322795" y="1589899"/>
                  <a:pt x="2306786" y="1590370"/>
                </a:cubicBezTo>
                <a:cubicBezTo>
                  <a:pt x="2286659" y="1590962"/>
                  <a:pt x="2266586" y="1587877"/>
                  <a:pt x="2246461" y="1587195"/>
                </a:cubicBezTo>
                <a:lnTo>
                  <a:pt x="2236968" y="1586958"/>
                </a:lnTo>
                <a:lnTo>
                  <a:pt x="2236995" y="1584051"/>
                </a:lnTo>
                <a:lnTo>
                  <a:pt x="2235348" y="1584214"/>
                </a:lnTo>
                <a:lnTo>
                  <a:pt x="2200337" y="1580804"/>
                </a:lnTo>
                <a:lnTo>
                  <a:pt x="2207033" y="1586209"/>
                </a:lnTo>
                <a:lnTo>
                  <a:pt x="2185370" y="1585668"/>
                </a:lnTo>
                <a:lnTo>
                  <a:pt x="2186226" y="1586669"/>
                </a:lnTo>
                <a:lnTo>
                  <a:pt x="2169431" y="1585269"/>
                </a:lnTo>
                <a:lnTo>
                  <a:pt x="2163127" y="1585111"/>
                </a:lnTo>
                <a:lnTo>
                  <a:pt x="2154386" y="1590214"/>
                </a:lnTo>
                <a:cubicBezTo>
                  <a:pt x="2151884" y="1591604"/>
                  <a:pt x="2159279" y="1587219"/>
                  <a:pt x="2161529" y="1585451"/>
                </a:cubicBezTo>
                <a:lnTo>
                  <a:pt x="2161979" y="1585083"/>
                </a:lnTo>
                <a:lnTo>
                  <a:pt x="2138114" y="1584486"/>
                </a:lnTo>
                <a:lnTo>
                  <a:pt x="2137489" y="1584012"/>
                </a:lnTo>
                <a:lnTo>
                  <a:pt x="2132392" y="1583959"/>
                </a:lnTo>
                <a:lnTo>
                  <a:pt x="2133582" y="1584373"/>
                </a:lnTo>
                <a:lnTo>
                  <a:pt x="2119461" y="1584020"/>
                </a:lnTo>
                <a:lnTo>
                  <a:pt x="2111467" y="1585425"/>
                </a:lnTo>
                <a:lnTo>
                  <a:pt x="2110845" y="1587292"/>
                </a:lnTo>
                <a:lnTo>
                  <a:pt x="2108586" y="1587409"/>
                </a:lnTo>
                <a:lnTo>
                  <a:pt x="2109253" y="1587494"/>
                </a:lnTo>
                <a:lnTo>
                  <a:pt x="2108460" y="1587416"/>
                </a:lnTo>
                <a:lnTo>
                  <a:pt x="2090542" y="1588344"/>
                </a:lnTo>
                <a:lnTo>
                  <a:pt x="2086767" y="1588993"/>
                </a:lnTo>
                <a:lnTo>
                  <a:pt x="2047075" y="1586005"/>
                </a:lnTo>
                <a:lnTo>
                  <a:pt x="2021012" y="1583059"/>
                </a:lnTo>
                <a:lnTo>
                  <a:pt x="2021710" y="1580483"/>
                </a:lnTo>
                <a:lnTo>
                  <a:pt x="2012214" y="1581729"/>
                </a:lnTo>
                <a:lnTo>
                  <a:pt x="2012104" y="1582052"/>
                </a:lnTo>
                <a:lnTo>
                  <a:pt x="2021012" y="1583059"/>
                </a:lnTo>
                <a:lnTo>
                  <a:pt x="2019799" y="1587537"/>
                </a:lnTo>
                <a:cubicBezTo>
                  <a:pt x="2018867" y="1590966"/>
                  <a:pt x="2018201" y="1593164"/>
                  <a:pt x="2017861" y="1593195"/>
                </a:cubicBezTo>
                <a:lnTo>
                  <a:pt x="2007162" y="1590683"/>
                </a:lnTo>
                <a:lnTo>
                  <a:pt x="2005161" y="1593545"/>
                </a:lnTo>
                <a:cubicBezTo>
                  <a:pt x="1996322" y="1598455"/>
                  <a:pt x="1988835" y="1593847"/>
                  <a:pt x="1982935" y="1587140"/>
                </a:cubicBezTo>
                <a:lnTo>
                  <a:pt x="1980053" y="1583096"/>
                </a:lnTo>
                <a:lnTo>
                  <a:pt x="1978710" y="1582562"/>
                </a:lnTo>
                <a:lnTo>
                  <a:pt x="1965523" y="1584735"/>
                </a:lnTo>
                <a:lnTo>
                  <a:pt x="1961618" y="1584041"/>
                </a:lnTo>
                <a:lnTo>
                  <a:pt x="1937899" y="1584130"/>
                </a:lnTo>
                <a:lnTo>
                  <a:pt x="1941661" y="1586845"/>
                </a:lnTo>
                <a:lnTo>
                  <a:pt x="1941475" y="1586912"/>
                </a:lnTo>
                <a:lnTo>
                  <a:pt x="1958298" y="1585925"/>
                </a:lnTo>
                <a:lnTo>
                  <a:pt x="1965523" y="1584735"/>
                </a:lnTo>
                <a:lnTo>
                  <a:pt x="1982936" y="1587832"/>
                </a:lnTo>
                <a:cubicBezTo>
                  <a:pt x="1994794" y="1591455"/>
                  <a:pt x="1966537" y="1609303"/>
                  <a:pt x="1954361" y="1611645"/>
                </a:cubicBezTo>
                <a:cubicBezTo>
                  <a:pt x="1942773" y="1613874"/>
                  <a:pt x="1932386" y="1602921"/>
                  <a:pt x="1921023" y="1599739"/>
                </a:cubicBezTo>
                <a:lnTo>
                  <a:pt x="1910891" y="1597897"/>
                </a:lnTo>
                <a:lnTo>
                  <a:pt x="1907050" y="1599276"/>
                </a:lnTo>
                <a:cubicBezTo>
                  <a:pt x="1895513" y="1603420"/>
                  <a:pt x="1883872" y="1607124"/>
                  <a:pt x="1871811" y="1609070"/>
                </a:cubicBezTo>
                <a:cubicBezTo>
                  <a:pt x="1862178" y="1610624"/>
                  <a:pt x="1840869" y="1612186"/>
                  <a:pt x="1843236" y="1602720"/>
                </a:cubicBezTo>
                <a:cubicBezTo>
                  <a:pt x="1844844" y="1596287"/>
                  <a:pt x="1850353" y="1592306"/>
                  <a:pt x="1857071" y="1589542"/>
                </a:cubicBezTo>
                <a:lnTo>
                  <a:pt x="1860454" y="1588600"/>
                </a:lnTo>
                <a:lnTo>
                  <a:pt x="1825773" y="1592595"/>
                </a:lnTo>
                <a:lnTo>
                  <a:pt x="1807477" y="1591486"/>
                </a:lnTo>
                <a:lnTo>
                  <a:pt x="1801961" y="1602720"/>
                </a:lnTo>
                <a:lnTo>
                  <a:pt x="1796808" y="1590839"/>
                </a:lnTo>
                <a:lnTo>
                  <a:pt x="1771396" y="1589299"/>
                </a:lnTo>
                <a:lnTo>
                  <a:pt x="1794660" y="1585887"/>
                </a:lnTo>
                <a:lnTo>
                  <a:pt x="1793875" y="1584075"/>
                </a:lnTo>
                <a:lnTo>
                  <a:pt x="1793797" y="1583959"/>
                </a:lnTo>
                <a:lnTo>
                  <a:pt x="1788532" y="1583741"/>
                </a:lnTo>
                <a:lnTo>
                  <a:pt x="1782234" y="1581864"/>
                </a:lnTo>
                <a:lnTo>
                  <a:pt x="1780135" y="1582273"/>
                </a:lnTo>
                <a:lnTo>
                  <a:pt x="1780985" y="1581491"/>
                </a:lnTo>
                <a:lnTo>
                  <a:pt x="1754336" y="1573545"/>
                </a:lnTo>
                <a:lnTo>
                  <a:pt x="1753211" y="1569034"/>
                </a:lnTo>
                <a:lnTo>
                  <a:pt x="1728936" y="1564620"/>
                </a:lnTo>
                <a:lnTo>
                  <a:pt x="1740035" y="1572548"/>
                </a:lnTo>
                <a:lnTo>
                  <a:pt x="1723664" y="1576336"/>
                </a:lnTo>
                <a:lnTo>
                  <a:pt x="1709886" y="1577320"/>
                </a:lnTo>
                <a:lnTo>
                  <a:pt x="1709037" y="1577700"/>
                </a:lnTo>
                <a:lnTo>
                  <a:pt x="1720141" y="1577841"/>
                </a:lnTo>
                <a:lnTo>
                  <a:pt x="1719411" y="1577320"/>
                </a:lnTo>
                <a:lnTo>
                  <a:pt x="1723664" y="1576336"/>
                </a:lnTo>
                <a:lnTo>
                  <a:pt x="1743368" y="1574928"/>
                </a:lnTo>
                <a:lnTo>
                  <a:pt x="1747941" y="1578195"/>
                </a:lnTo>
                <a:lnTo>
                  <a:pt x="1756717" y="1578307"/>
                </a:lnTo>
                <a:lnTo>
                  <a:pt x="1750841" y="1580266"/>
                </a:lnTo>
                <a:lnTo>
                  <a:pt x="1751161" y="1580495"/>
                </a:lnTo>
                <a:cubicBezTo>
                  <a:pt x="1747970" y="1584749"/>
                  <a:pt x="1738843" y="1586334"/>
                  <a:pt x="1731109" y="1585666"/>
                </a:cubicBezTo>
                <a:lnTo>
                  <a:pt x="1726609" y="1582455"/>
                </a:lnTo>
                <a:lnTo>
                  <a:pt x="1692561" y="1585074"/>
                </a:lnTo>
                <a:lnTo>
                  <a:pt x="1691783" y="1585422"/>
                </a:lnTo>
                <a:lnTo>
                  <a:pt x="1698968" y="1586130"/>
                </a:lnTo>
                <a:lnTo>
                  <a:pt x="1704329" y="1585451"/>
                </a:lnTo>
                <a:cubicBezTo>
                  <a:pt x="1718633" y="1585042"/>
                  <a:pt x="1732904" y="1587038"/>
                  <a:pt x="1747192" y="1587832"/>
                </a:cubicBezTo>
                <a:lnTo>
                  <a:pt x="1749743" y="1587987"/>
                </a:lnTo>
                <a:lnTo>
                  <a:pt x="1763863" y="1585442"/>
                </a:lnTo>
                <a:lnTo>
                  <a:pt x="1780135" y="1582273"/>
                </a:lnTo>
                <a:lnTo>
                  <a:pt x="1777435" y="1584753"/>
                </a:lnTo>
                <a:lnTo>
                  <a:pt x="1768735" y="1589138"/>
                </a:lnTo>
                <a:lnTo>
                  <a:pt x="1771396" y="1589299"/>
                </a:lnTo>
                <a:lnTo>
                  <a:pt x="1767192" y="1589916"/>
                </a:lnTo>
                <a:lnTo>
                  <a:pt x="1760686" y="1593195"/>
                </a:lnTo>
                <a:lnTo>
                  <a:pt x="1751182" y="1592264"/>
                </a:lnTo>
                <a:lnTo>
                  <a:pt x="1635273" y="1609264"/>
                </a:lnTo>
                <a:cubicBezTo>
                  <a:pt x="1618112" y="1611244"/>
                  <a:pt x="1598036" y="1619598"/>
                  <a:pt x="1581430" y="1617647"/>
                </a:cubicBezTo>
                <a:cubicBezTo>
                  <a:pt x="1575894" y="1616997"/>
                  <a:pt x="1570744" y="1615202"/>
                  <a:pt x="1566217" y="1611645"/>
                </a:cubicBezTo>
                <a:cubicBezTo>
                  <a:pt x="1560222" y="1606935"/>
                  <a:pt x="1565678" y="1601360"/>
                  <a:pt x="1574369" y="1596178"/>
                </a:cubicBezTo>
                <a:lnTo>
                  <a:pt x="1585775" y="1590755"/>
                </a:lnTo>
                <a:lnTo>
                  <a:pt x="1595580" y="1592692"/>
                </a:lnTo>
                <a:cubicBezTo>
                  <a:pt x="1603780" y="1594312"/>
                  <a:pt x="1609337" y="1595105"/>
                  <a:pt x="1604317" y="1592595"/>
                </a:cubicBezTo>
                <a:cubicBezTo>
                  <a:pt x="1601142" y="1591007"/>
                  <a:pt x="1598088" y="1589150"/>
                  <a:pt x="1594792" y="1587832"/>
                </a:cubicBezTo>
                <a:lnTo>
                  <a:pt x="1593048" y="1587296"/>
                </a:lnTo>
                <a:lnTo>
                  <a:pt x="1600493" y="1583756"/>
                </a:lnTo>
                <a:lnTo>
                  <a:pt x="1597672" y="1583726"/>
                </a:lnTo>
                <a:lnTo>
                  <a:pt x="1586849" y="1585391"/>
                </a:lnTo>
                <a:lnTo>
                  <a:pt x="1585457" y="1584963"/>
                </a:lnTo>
                <a:lnTo>
                  <a:pt x="1554930" y="1590639"/>
                </a:lnTo>
                <a:lnTo>
                  <a:pt x="1547961" y="1583670"/>
                </a:lnTo>
                <a:lnTo>
                  <a:pt x="1526936" y="1581334"/>
                </a:lnTo>
                <a:lnTo>
                  <a:pt x="1523815" y="1583362"/>
                </a:lnTo>
                <a:lnTo>
                  <a:pt x="1506080" y="1593951"/>
                </a:lnTo>
                <a:lnTo>
                  <a:pt x="1527722" y="1600316"/>
                </a:lnTo>
                <a:lnTo>
                  <a:pt x="1526376" y="1600827"/>
                </a:lnTo>
                <a:lnTo>
                  <a:pt x="1504246" y="1595046"/>
                </a:lnTo>
                <a:lnTo>
                  <a:pt x="1492398" y="1602120"/>
                </a:lnTo>
                <a:cubicBezTo>
                  <a:pt x="1489427" y="1603308"/>
                  <a:pt x="1489030" y="1600133"/>
                  <a:pt x="1489277" y="1595868"/>
                </a:cubicBezTo>
                <a:lnTo>
                  <a:pt x="1489478" y="1592386"/>
                </a:lnTo>
                <a:lnTo>
                  <a:pt x="1478988" y="1591282"/>
                </a:lnTo>
                <a:lnTo>
                  <a:pt x="1471662" y="1596737"/>
                </a:lnTo>
                <a:cubicBezTo>
                  <a:pt x="1465543" y="1601293"/>
                  <a:pt x="1459193" y="1604865"/>
                  <a:pt x="1451917" y="1604501"/>
                </a:cubicBezTo>
                <a:cubicBezTo>
                  <a:pt x="1447648" y="1604287"/>
                  <a:pt x="1447389" y="1598584"/>
                  <a:pt x="1447136" y="1592809"/>
                </a:cubicBezTo>
                <a:lnTo>
                  <a:pt x="1446599" y="1587873"/>
                </a:lnTo>
                <a:lnTo>
                  <a:pt x="1436836" y="1586845"/>
                </a:lnTo>
                <a:lnTo>
                  <a:pt x="1425518" y="1587933"/>
                </a:lnTo>
                <a:lnTo>
                  <a:pt x="1411436" y="1599739"/>
                </a:lnTo>
                <a:cubicBezTo>
                  <a:pt x="1410642" y="1596961"/>
                  <a:pt x="1410690" y="1593537"/>
                  <a:pt x="1410317" y="1590436"/>
                </a:cubicBezTo>
                <a:lnTo>
                  <a:pt x="1409936" y="1589667"/>
                </a:lnTo>
                <a:lnTo>
                  <a:pt x="1408261" y="1596370"/>
                </a:lnTo>
                <a:lnTo>
                  <a:pt x="1399376" y="1590447"/>
                </a:lnTo>
                <a:lnTo>
                  <a:pt x="1409825" y="1589442"/>
                </a:lnTo>
                <a:lnTo>
                  <a:pt x="1406673" y="1583070"/>
                </a:lnTo>
                <a:cubicBezTo>
                  <a:pt x="1402197" y="1580384"/>
                  <a:pt x="1396949" y="1579972"/>
                  <a:pt x="1391575" y="1579842"/>
                </a:cubicBezTo>
                <a:lnTo>
                  <a:pt x="1389167" y="1579609"/>
                </a:lnTo>
                <a:lnTo>
                  <a:pt x="1389211" y="1583670"/>
                </a:lnTo>
                <a:lnTo>
                  <a:pt x="1399376" y="1590447"/>
                </a:lnTo>
                <a:lnTo>
                  <a:pt x="1373126" y="1592971"/>
                </a:lnTo>
                <a:lnTo>
                  <a:pt x="1369756" y="1587813"/>
                </a:lnTo>
                <a:lnTo>
                  <a:pt x="1368770" y="1579960"/>
                </a:lnTo>
                <a:lnTo>
                  <a:pt x="1375387" y="1577978"/>
                </a:lnTo>
                <a:lnTo>
                  <a:pt x="1369671" y="1572263"/>
                </a:lnTo>
                <a:lnTo>
                  <a:pt x="1368020" y="1573995"/>
                </a:lnTo>
                <a:lnTo>
                  <a:pt x="1368770" y="1579960"/>
                </a:lnTo>
                <a:lnTo>
                  <a:pt x="1366986" y="1580495"/>
                </a:lnTo>
                <a:lnTo>
                  <a:pt x="1355353" y="1575842"/>
                </a:lnTo>
                <a:lnTo>
                  <a:pt x="1348535" y="1578254"/>
                </a:lnTo>
                <a:cubicBezTo>
                  <a:pt x="1341855" y="1580618"/>
                  <a:pt x="1335109" y="1582602"/>
                  <a:pt x="1328092" y="1583070"/>
                </a:cubicBezTo>
                <a:lnTo>
                  <a:pt x="1319574" y="1582462"/>
                </a:lnTo>
                <a:lnTo>
                  <a:pt x="1325711" y="1586845"/>
                </a:lnTo>
                <a:cubicBezTo>
                  <a:pt x="1328278" y="1588556"/>
                  <a:pt x="1330704" y="1590938"/>
                  <a:pt x="1333260" y="1592891"/>
                </a:cubicBezTo>
                <a:lnTo>
                  <a:pt x="1340873" y="1596072"/>
                </a:lnTo>
                <a:lnTo>
                  <a:pt x="1271736" y="1602720"/>
                </a:lnTo>
                <a:cubicBezTo>
                  <a:pt x="1267951" y="1603202"/>
                  <a:pt x="1262211" y="1612886"/>
                  <a:pt x="1262211" y="1609070"/>
                </a:cubicBezTo>
                <a:cubicBezTo>
                  <a:pt x="1262211" y="1603778"/>
                  <a:pt x="1267803" y="1599910"/>
                  <a:pt x="1271736" y="1596370"/>
                </a:cubicBezTo>
                <a:cubicBezTo>
                  <a:pt x="1277078" y="1591562"/>
                  <a:pt x="1280932" y="1588195"/>
                  <a:pt x="1284107" y="1585792"/>
                </a:cubicBezTo>
                <a:lnTo>
                  <a:pt x="1284482" y="1585575"/>
                </a:lnTo>
                <a:lnTo>
                  <a:pt x="1253598" y="1580945"/>
                </a:lnTo>
                <a:lnTo>
                  <a:pt x="1249511" y="1583670"/>
                </a:lnTo>
                <a:lnTo>
                  <a:pt x="1245288" y="1579632"/>
                </a:lnTo>
                <a:lnTo>
                  <a:pt x="1229406" y="1577091"/>
                </a:lnTo>
                <a:lnTo>
                  <a:pt x="1224111" y="1580495"/>
                </a:lnTo>
                <a:cubicBezTo>
                  <a:pt x="1220025" y="1582027"/>
                  <a:pt x="1215644" y="1582612"/>
                  <a:pt x="1211411" y="1583670"/>
                </a:cubicBezTo>
                <a:lnTo>
                  <a:pt x="1192744" y="1571225"/>
                </a:lnTo>
                <a:lnTo>
                  <a:pt x="1192361" y="1571164"/>
                </a:lnTo>
                <a:cubicBezTo>
                  <a:pt x="1189980" y="1571958"/>
                  <a:pt x="1186824" y="1575473"/>
                  <a:pt x="1185217" y="1573545"/>
                </a:cubicBezTo>
                <a:lnTo>
                  <a:pt x="1183924" y="1565345"/>
                </a:lnTo>
                <a:lnTo>
                  <a:pt x="1176118" y="1560141"/>
                </a:lnTo>
                <a:lnTo>
                  <a:pt x="1171058" y="1560642"/>
                </a:lnTo>
                <a:lnTo>
                  <a:pt x="1174687" y="1559188"/>
                </a:lnTo>
                <a:lnTo>
                  <a:pt x="1173311" y="1558270"/>
                </a:lnTo>
                <a:lnTo>
                  <a:pt x="1173278" y="1558234"/>
                </a:lnTo>
                <a:lnTo>
                  <a:pt x="1176486" y="1558270"/>
                </a:lnTo>
                <a:lnTo>
                  <a:pt x="1177141" y="1558204"/>
                </a:lnTo>
                <a:lnTo>
                  <a:pt x="1180454" y="1556876"/>
                </a:lnTo>
                <a:lnTo>
                  <a:pt x="1180926" y="1557823"/>
                </a:lnTo>
                <a:lnTo>
                  <a:pt x="1215607" y="1554331"/>
                </a:lnTo>
                <a:lnTo>
                  <a:pt x="1221414" y="1555658"/>
                </a:lnTo>
                <a:lnTo>
                  <a:pt x="1223372" y="1555464"/>
                </a:lnTo>
                <a:lnTo>
                  <a:pt x="1216863" y="1554204"/>
                </a:lnTo>
                <a:lnTo>
                  <a:pt x="1237621" y="1552114"/>
                </a:lnTo>
                <a:cubicBezTo>
                  <a:pt x="1247524" y="1551263"/>
                  <a:pt x="1250354" y="1551441"/>
                  <a:pt x="1256320" y="1552131"/>
                </a:cubicBezTo>
                <a:lnTo>
                  <a:pt x="1256838" y="1552152"/>
                </a:lnTo>
                <a:lnTo>
                  <a:pt x="1311124" y="1546778"/>
                </a:lnTo>
                <a:cubicBezTo>
                  <a:pt x="1409215" y="1539009"/>
                  <a:pt x="1509786" y="1534606"/>
                  <a:pt x="1668611" y="1533064"/>
                </a:cubicBezTo>
                <a:close/>
                <a:moveTo>
                  <a:pt x="4478209" y="1533011"/>
                </a:moveTo>
                <a:lnTo>
                  <a:pt x="4491671" y="1533163"/>
                </a:lnTo>
                <a:lnTo>
                  <a:pt x="4491040" y="1533195"/>
                </a:lnTo>
                <a:cubicBezTo>
                  <a:pt x="4483998" y="1533224"/>
                  <a:pt x="4473501" y="1533005"/>
                  <a:pt x="4478209" y="1533011"/>
                </a:cubicBezTo>
                <a:close/>
                <a:moveTo>
                  <a:pt x="2083065" y="1532717"/>
                </a:moveTo>
                <a:cubicBezTo>
                  <a:pt x="2088643" y="1533203"/>
                  <a:pt x="2094182" y="1534799"/>
                  <a:pt x="2100411" y="1536045"/>
                </a:cubicBezTo>
                <a:lnTo>
                  <a:pt x="2062759" y="1536702"/>
                </a:lnTo>
                <a:lnTo>
                  <a:pt x="2065486" y="1536045"/>
                </a:lnTo>
                <a:cubicBezTo>
                  <a:pt x="2071870" y="1532854"/>
                  <a:pt x="2077487" y="1532231"/>
                  <a:pt x="2083065" y="1532717"/>
                </a:cubicBezTo>
                <a:close/>
                <a:moveTo>
                  <a:pt x="592552" y="1532254"/>
                </a:moveTo>
                <a:lnTo>
                  <a:pt x="592690" y="1532298"/>
                </a:lnTo>
                <a:lnTo>
                  <a:pt x="582235" y="1532425"/>
                </a:lnTo>
                <a:cubicBezTo>
                  <a:pt x="572334" y="1532502"/>
                  <a:pt x="584630" y="1532221"/>
                  <a:pt x="592552" y="1532254"/>
                </a:cubicBezTo>
                <a:close/>
                <a:moveTo>
                  <a:pt x="3360417" y="1531932"/>
                </a:moveTo>
                <a:lnTo>
                  <a:pt x="3398192" y="1532619"/>
                </a:lnTo>
                <a:cubicBezTo>
                  <a:pt x="3391963" y="1533865"/>
                  <a:pt x="3386423" y="1535461"/>
                  <a:pt x="3380845" y="1535947"/>
                </a:cubicBezTo>
                <a:cubicBezTo>
                  <a:pt x="3375267" y="1536434"/>
                  <a:pt x="3369650" y="1535811"/>
                  <a:pt x="3363267" y="1532619"/>
                </a:cubicBezTo>
                <a:close/>
                <a:moveTo>
                  <a:pt x="3211384" y="1529486"/>
                </a:moveTo>
                <a:lnTo>
                  <a:pt x="3224847" y="1529638"/>
                </a:lnTo>
                <a:lnTo>
                  <a:pt x="3224215" y="1529670"/>
                </a:lnTo>
                <a:cubicBezTo>
                  <a:pt x="3217173" y="1529700"/>
                  <a:pt x="3206676" y="1529480"/>
                  <a:pt x="3211384" y="1529486"/>
                </a:cubicBezTo>
                <a:close/>
                <a:moveTo>
                  <a:pt x="295586" y="1529216"/>
                </a:moveTo>
                <a:lnTo>
                  <a:pt x="295208" y="1531153"/>
                </a:lnTo>
                <a:cubicBezTo>
                  <a:pt x="292923" y="1543209"/>
                  <a:pt x="293315" y="1542174"/>
                  <a:pt x="293896" y="1536545"/>
                </a:cubicBezTo>
                <a:lnTo>
                  <a:pt x="294166" y="1530637"/>
                </a:lnTo>
                <a:close/>
                <a:moveTo>
                  <a:pt x="2093592" y="1528407"/>
                </a:moveTo>
                <a:lnTo>
                  <a:pt x="2131367" y="1529094"/>
                </a:lnTo>
                <a:cubicBezTo>
                  <a:pt x="2125138" y="1530340"/>
                  <a:pt x="2119598" y="1531936"/>
                  <a:pt x="2114020" y="1532422"/>
                </a:cubicBezTo>
                <a:cubicBezTo>
                  <a:pt x="2108442" y="1532909"/>
                  <a:pt x="2102825" y="1532286"/>
                  <a:pt x="2096442" y="1529094"/>
                </a:cubicBezTo>
                <a:close/>
                <a:moveTo>
                  <a:pt x="1944559" y="1525961"/>
                </a:moveTo>
                <a:lnTo>
                  <a:pt x="1949868" y="1526021"/>
                </a:lnTo>
                <a:lnTo>
                  <a:pt x="1946568" y="1526062"/>
                </a:lnTo>
                <a:cubicBezTo>
                  <a:pt x="1943652" y="1526012"/>
                  <a:pt x="1942205" y="1525958"/>
                  <a:pt x="1944559" y="1525961"/>
                </a:cubicBezTo>
                <a:close/>
                <a:moveTo>
                  <a:pt x="4661429" y="1525232"/>
                </a:moveTo>
                <a:cubicBezTo>
                  <a:pt x="4661335" y="1524459"/>
                  <a:pt x="4661474" y="1525060"/>
                  <a:pt x="4662012" y="1527528"/>
                </a:cubicBezTo>
                <a:lnTo>
                  <a:pt x="4663909" y="1536124"/>
                </a:lnTo>
                <a:lnTo>
                  <a:pt x="4665017" y="1536144"/>
                </a:lnTo>
                <a:lnTo>
                  <a:pt x="4663959" y="1536347"/>
                </a:lnTo>
                <a:lnTo>
                  <a:pt x="4664992" y="1541027"/>
                </a:lnTo>
                <a:lnTo>
                  <a:pt x="4668655" y="1556921"/>
                </a:lnTo>
                <a:lnTo>
                  <a:pt x="4663403" y="1559132"/>
                </a:lnTo>
                <a:lnTo>
                  <a:pt x="4664058" y="1555965"/>
                </a:lnTo>
                <a:lnTo>
                  <a:pt x="4662639" y="1536600"/>
                </a:lnTo>
                <a:lnTo>
                  <a:pt x="4647670" y="1539472"/>
                </a:lnTo>
                <a:cubicBezTo>
                  <a:pt x="4642092" y="1539959"/>
                  <a:pt x="4636475" y="1539336"/>
                  <a:pt x="4630092" y="1536144"/>
                </a:cubicBezTo>
                <a:lnTo>
                  <a:pt x="4627183" y="1535443"/>
                </a:lnTo>
                <a:lnTo>
                  <a:pt x="4662602" y="1536099"/>
                </a:lnTo>
                <a:lnTo>
                  <a:pt x="4662242" y="1531179"/>
                </a:lnTo>
                <a:cubicBezTo>
                  <a:pt x="4661850" y="1528152"/>
                  <a:pt x="4661523" y="1526005"/>
                  <a:pt x="4661429" y="1525232"/>
                </a:cubicBezTo>
                <a:close/>
                <a:moveTo>
                  <a:pt x="278189" y="1521373"/>
                </a:moveTo>
                <a:lnTo>
                  <a:pt x="280904" y="1523073"/>
                </a:lnTo>
                <a:lnTo>
                  <a:pt x="279427" y="1526326"/>
                </a:lnTo>
                <a:close/>
                <a:moveTo>
                  <a:pt x="3780076" y="1517890"/>
                </a:moveTo>
                <a:lnTo>
                  <a:pt x="3780793" y="1517963"/>
                </a:lnTo>
                <a:lnTo>
                  <a:pt x="3781316" y="1518014"/>
                </a:lnTo>
                <a:lnTo>
                  <a:pt x="3769667" y="1520269"/>
                </a:lnTo>
                <a:close/>
                <a:moveTo>
                  <a:pt x="3544195" y="1516107"/>
                </a:moveTo>
                <a:lnTo>
                  <a:pt x="3534831" y="1519261"/>
                </a:lnTo>
                <a:cubicBezTo>
                  <a:pt x="3526478" y="1522369"/>
                  <a:pt x="3518086" y="1525285"/>
                  <a:pt x="3509317" y="1526619"/>
                </a:cubicBezTo>
                <a:cubicBezTo>
                  <a:pt x="3477859" y="1531406"/>
                  <a:pt x="3445817" y="1530852"/>
                  <a:pt x="3414067" y="1532969"/>
                </a:cubicBezTo>
                <a:lnTo>
                  <a:pt x="3404542" y="1523444"/>
                </a:lnTo>
                <a:lnTo>
                  <a:pt x="3442642" y="1520269"/>
                </a:lnTo>
                <a:cubicBezTo>
                  <a:pt x="3446981" y="1519804"/>
                  <a:pt x="3450979" y="1517187"/>
                  <a:pt x="3455342" y="1517094"/>
                </a:cubicBezTo>
                <a:close/>
                <a:moveTo>
                  <a:pt x="4882203" y="1514383"/>
                </a:moveTo>
                <a:lnTo>
                  <a:pt x="4883984" y="1518283"/>
                </a:lnTo>
                <a:cubicBezTo>
                  <a:pt x="4886652" y="1523326"/>
                  <a:pt x="4891156" y="1532254"/>
                  <a:pt x="4897586" y="1547256"/>
                </a:cubicBezTo>
                <a:cubicBezTo>
                  <a:pt x="4872414" y="1556696"/>
                  <a:pt x="4865439" y="1559984"/>
                  <a:pt x="4852170" y="1559864"/>
                </a:cubicBezTo>
                <a:lnTo>
                  <a:pt x="4844568" y="1559206"/>
                </a:lnTo>
                <a:lnTo>
                  <a:pt x="4854723" y="1549638"/>
                </a:lnTo>
                <a:lnTo>
                  <a:pt x="4838447" y="1555063"/>
                </a:lnTo>
                <a:lnTo>
                  <a:pt x="4845831" y="1550491"/>
                </a:lnTo>
                <a:cubicBezTo>
                  <a:pt x="4848701" y="1547482"/>
                  <a:pt x="4850962" y="1543792"/>
                  <a:pt x="4852342" y="1540113"/>
                </a:cubicBezTo>
                <a:cubicBezTo>
                  <a:pt x="4853491" y="1537049"/>
                  <a:pt x="4845992" y="1538525"/>
                  <a:pt x="4842817" y="1537731"/>
                </a:cubicBezTo>
                <a:cubicBezTo>
                  <a:pt x="4833292" y="1540906"/>
                  <a:pt x="4814242" y="1557296"/>
                  <a:pt x="4814242" y="1547256"/>
                </a:cubicBezTo>
                <a:cubicBezTo>
                  <a:pt x="4814242" y="1536338"/>
                  <a:pt x="4846319" y="1527039"/>
                  <a:pt x="4857104" y="1523444"/>
                </a:cubicBezTo>
                <a:cubicBezTo>
                  <a:pt x="4860279" y="1528206"/>
                  <a:pt x="4862860" y="1542038"/>
                  <a:pt x="4866629" y="1537731"/>
                </a:cubicBezTo>
                <a:cubicBezTo>
                  <a:pt x="4870051" y="1533820"/>
                  <a:pt x="4871852" y="1527639"/>
                  <a:pt x="4872792" y="1521550"/>
                </a:cubicBezTo>
                <a:lnTo>
                  <a:pt x="4873165" y="1515696"/>
                </a:lnTo>
                <a:lnTo>
                  <a:pt x="4875712" y="1515326"/>
                </a:lnTo>
                <a:lnTo>
                  <a:pt x="4878536" y="1532969"/>
                </a:lnTo>
                <a:cubicBezTo>
                  <a:pt x="4878536" y="1532969"/>
                  <a:pt x="4879639" y="1525414"/>
                  <a:pt x="4881083" y="1515980"/>
                </a:cubicBezTo>
                <a:lnTo>
                  <a:pt x="4881322" y="1514511"/>
                </a:lnTo>
                <a:close/>
                <a:moveTo>
                  <a:pt x="2513251" y="1514365"/>
                </a:moveTo>
                <a:lnTo>
                  <a:pt x="2513968" y="1514438"/>
                </a:lnTo>
                <a:lnTo>
                  <a:pt x="2514491" y="1514489"/>
                </a:lnTo>
                <a:lnTo>
                  <a:pt x="2502842" y="1516744"/>
                </a:lnTo>
                <a:close/>
                <a:moveTo>
                  <a:pt x="3953896" y="1514324"/>
                </a:moveTo>
                <a:lnTo>
                  <a:pt x="3953966" y="1515896"/>
                </a:lnTo>
                <a:cubicBezTo>
                  <a:pt x="3953638" y="1517685"/>
                  <a:pt x="3952696" y="1518327"/>
                  <a:pt x="3950642" y="1517094"/>
                </a:cubicBezTo>
                <a:lnTo>
                  <a:pt x="3948102" y="1514430"/>
                </a:lnTo>
                <a:close/>
                <a:moveTo>
                  <a:pt x="3737884" y="1513955"/>
                </a:moveTo>
                <a:lnTo>
                  <a:pt x="3731633" y="1520827"/>
                </a:lnTo>
                <a:cubicBezTo>
                  <a:pt x="3729571" y="1523174"/>
                  <a:pt x="3727486" y="1524806"/>
                  <a:pt x="3725217" y="1523444"/>
                </a:cubicBezTo>
                <a:lnTo>
                  <a:pt x="3723731" y="1514112"/>
                </a:lnTo>
                <a:close/>
                <a:moveTo>
                  <a:pt x="3976042" y="1513919"/>
                </a:moveTo>
                <a:lnTo>
                  <a:pt x="4066982" y="1516517"/>
                </a:lnTo>
                <a:lnTo>
                  <a:pt x="4020492" y="1520269"/>
                </a:lnTo>
                <a:lnTo>
                  <a:pt x="3966517" y="1517094"/>
                </a:lnTo>
                <a:lnTo>
                  <a:pt x="3966460" y="1514094"/>
                </a:lnTo>
                <a:close/>
                <a:moveTo>
                  <a:pt x="4881610" y="1512741"/>
                </a:moveTo>
                <a:lnTo>
                  <a:pt x="4883742" y="1513960"/>
                </a:lnTo>
                <a:lnTo>
                  <a:pt x="4883395" y="1514209"/>
                </a:lnTo>
                <a:lnTo>
                  <a:pt x="4882203" y="1514383"/>
                </a:lnTo>
                <a:lnTo>
                  <a:pt x="4881569" y="1512995"/>
                </a:lnTo>
                <a:close/>
                <a:moveTo>
                  <a:pt x="2277370" y="1512582"/>
                </a:moveTo>
                <a:lnTo>
                  <a:pt x="2268007" y="1515736"/>
                </a:lnTo>
                <a:cubicBezTo>
                  <a:pt x="2259653" y="1518844"/>
                  <a:pt x="2251261" y="1521760"/>
                  <a:pt x="2242492" y="1523094"/>
                </a:cubicBezTo>
                <a:cubicBezTo>
                  <a:pt x="2211034" y="1527881"/>
                  <a:pt x="2178992" y="1527327"/>
                  <a:pt x="2147242" y="1529444"/>
                </a:cubicBezTo>
                <a:lnTo>
                  <a:pt x="2137717" y="1519919"/>
                </a:lnTo>
                <a:lnTo>
                  <a:pt x="2175817" y="1516744"/>
                </a:lnTo>
                <a:cubicBezTo>
                  <a:pt x="2180156" y="1516279"/>
                  <a:pt x="2184154" y="1513662"/>
                  <a:pt x="2188517" y="1513569"/>
                </a:cubicBezTo>
                <a:close/>
                <a:moveTo>
                  <a:pt x="122264" y="1512038"/>
                </a:moveTo>
                <a:cubicBezTo>
                  <a:pt x="123058" y="1514419"/>
                  <a:pt x="124197" y="1516712"/>
                  <a:pt x="124646" y="1519182"/>
                </a:cubicBezTo>
                <a:lnTo>
                  <a:pt x="127402" y="1536123"/>
                </a:lnTo>
                <a:lnTo>
                  <a:pt x="127027" y="1535851"/>
                </a:lnTo>
                <a:lnTo>
                  <a:pt x="115493" y="1525684"/>
                </a:lnTo>
                <a:close/>
                <a:moveTo>
                  <a:pt x="97253" y="1512016"/>
                </a:moveTo>
                <a:lnTo>
                  <a:pt x="99850" y="1519288"/>
                </a:lnTo>
                <a:lnTo>
                  <a:pt x="99660" y="1520756"/>
                </a:lnTo>
                <a:lnTo>
                  <a:pt x="102700" y="1527266"/>
                </a:lnTo>
                <a:lnTo>
                  <a:pt x="103214" y="1528707"/>
                </a:lnTo>
                <a:lnTo>
                  <a:pt x="103613" y="1529222"/>
                </a:lnTo>
                <a:lnTo>
                  <a:pt x="105596" y="1533470"/>
                </a:lnTo>
                <a:lnTo>
                  <a:pt x="106839" y="1533391"/>
                </a:lnTo>
                <a:lnTo>
                  <a:pt x="109305" y="1536579"/>
                </a:lnTo>
                <a:cubicBezTo>
                  <a:pt x="111673" y="1537642"/>
                  <a:pt x="114789" y="1538066"/>
                  <a:pt x="119883" y="1540613"/>
                </a:cubicBezTo>
                <a:lnTo>
                  <a:pt x="126583" y="1545417"/>
                </a:lnTo>
                <a:lnTo>
                  <a:pt x="121039" y="1548587"/>
                </a:lnTo>
                <a:cubicBezTo>
                  <a:pt x="116723" y="1550327"/>
                  <a:pt x="110752" y="1551574"/>
                  <a:pt x="103214" y="1550138"/>
                </a:cubicBezTo>
                <a:cubicBezTo>
                  <a:pt x="93444" y="1548277"/>
                  <a:pt x="85752" y="1540613"/>
                  <a:pt x="77021" y="1535851"/>
                </a:cubicBezTo>
                <a:lnTo>
                  <a:pt x="86906" y="1512128"/>
                </a:lnTo>
                <a:lnTo>
                  <a:pt x="96071" y="1514420"/>
                </a:lnTo>
                <a:close/>
                <a:moveTo>
                  <a:pt x="100826" y="1511769"/>
                </a:moveTo>
                <a:lnTo>
                  <a:pt x="101254" y="1512533"/>
                </a:lnTo>
                <a:cubicBezTo>
                  <a:pt x="102999" y="1514338"/>
                  <a:pt x="105733" y="1516964"/>
                  <a:pt x="109886" y="1520741"/>
                </a:cubicBezTo>
                <a:lnTo>
                  <a:pt x="115493" y="1525684"/>
                </a:lnTo>
                <a:lnTo>
                  <a:pt x="114725" y="1527232"/>
                </a:lnTo>
                <a:cubicBezTo>
                  <a:pt x="113468" y="1529764"/>
                  <a:pt x="112145" y="1531923"/>
                  <a:pt x="110657" y="1533150"/>
                </a:cubicBezTo>
                <a:lnTo>
                  <a:pt x="106839" y="1533391"/>
                </a:lnTo>
                <a:lnTo>
                  <a:pt x="103613" y="1529222"/>
                </a:lnTo>
                <a:lnTo>
                  <a:pt x="102700" y="1527266"/>
                </a:lnTo>
                <a:lnTo>
                  <a:pt x="99850" y="1519288"/>
                </a:lnTo>
                <a:close/>
                <a:moveTo>
                  <a:pt x="4873428" y="1511572"/>
                </a:moveTo>
                <a:lnTo>
                  <a:pt x="4873165" y="1515696"/>
                </a:lnTo>
                <a:lnTo>
                  <a:pt x="4869011" y="1516300"/>
                </a:lnTo>
                <a:cubicBezTo>
                  <a:pt x="4865042" y="1518681"/>
                  <a:pt x="4853548" y="1526407"/>
                  <a:pt x="4857104" y="1523444"/>
                </a:cubicBezTo>
                <a:close/>
                <a:moveTo>
                  <a:pt x="1246426" y="1510840"/>
                </a:moveTo>
                <a:lnTo>
                  <a:pt x="1247143" y="1510913"/>
                </a:lnTo>
                <a:lnTo>
                  <a:pt x="1247666" y="1510964"/>
                </a:lnTo>
                <a:lnTo>
                  <a:pt x="1236017" y="1513219"/>
                </a:lnTo>
                <a:close/>
                <a:moveTo>
                  <a:pt x="2687071" y="1510799"/>
                </a:moveTo>
                <a:lnTo>
                  <a:pt x="2687141" y="1512371"/>
                </a:lnTo>
                <a:cubicBezTo>
                  <a:pt x="2686813" y="1514160"/>
                  <a:pt x="2685871" y="1514802"/>
                  <a:pt x="2683817" y="1513569"/>
                </a:cubicBezTo>
                <a:lnTo>
                  <a:pt x="2681277" y="1510905"/>
                </a:lnTo>
                <a:close/>
                <a:moveTo>
                  <a:pt x="2471059" y="1510430"/>
                </a:moveTo>
                <a:lnTo>
                  <a:pt x="2464808" y="1517302"/>
                </a:lnTo>
                <a:cubicBezTo>
                  <a:pt x="2462745" y="1519649"/>
                  <a:pt x="2460661" y="1521281"/>
                  <a:pt x="2458392" y="1519919"/>
                </a:cubicBezTo>
                <a:lnTo>
                  <a:pt x="2456906" y="1510587"/>
                </a:lnTo>
                <a:close/>
                <a:moveTo>
                  <a:pt x="2709217" y="1510394"/>
                </a:moveTo>
                <a:lnTo>
                  <a:pt x="2800157" y="1512992"/>
                </a:lnTo>
                <a:lnTo>
                  <a:pt x="2753667" y="1516744"/>
                </a:lnTo>
                <a:lnTo>
                  <a:pt x="2699692" y="1513569"/>
                </a:lnTo>
                <a:lnTo>
                  <a:pt x="2699635" y="1510569"/>
                </a:lnTo>
                <a:close/>
                <a:moveTo>
                  <a:pt x="291333" y="1509657"/>
                </a:moveTo>
                <a:cubicBezTo>
                  <a:pt x="293558" y="1511511"/>
                  <a:pt x="294393" y="1516357"/>
                  <a:pt x="294574" y="1521677"/>
                </a:cubicBezTo>
                <a:lnTo>
                  <a:pt x="294166" y="1530637"/>
                </a:lnTo>
                <a:lnTo>
                  <a:pt x="293714" y="1531088"/>
                </a:lnTo>
                <a:lnTo>
                  <a:pt x="280904" y="1523073"/>
                </a:lnTo>
                <a:lnTo>
                  <a:pt x="284902" y="1514269"/>
                </a:lnTo>
                <a:cubicBezTo>
                  <a:pt x="286726" y="1510250"/>
                  <a:pt x="288711" y="1507472"/>
                  <a:pt x="291333" y="1509657"/>
                </a:cubicBezTo>
                <a:close/>
                <a:moveTo>
                  <a:pt x="1010545" y="1509057"/>
                </a:moveTo>
                <a:lnTo>
                  <a:pt x="1001181" y="1512211"/>
                </a:lnTo>
                <a:cubicBezTo>
                  <a:pt x="992828" y="1515319"/>
                  <a:pt x="984436" y="1518235"/>
                  <a:pt x="975667" y="1519569"/>
                </a:cubicBezTo>
                <a:cubicBezTo>
                  <a:pt x="944209" y="1524356"/>
                  <a:pt x="912167" y="1523802"/>
                  <a:pt x="880417" y="1525919"/>
                </a:cubicBezTo>
                <a:lnTo>
                  <a:pt x="870892" y="1516394"/>
                </a:lnTo>
                <a:lnTo>
                  <a:pt x="908992" y="1513219"/>
                </a:lnTo>
                <a:cubicBezTo>
                  <a:pt x="913331" y="1512754"/>
                  <a:pt x="917329" y="1510137"/>
                  <a:pt x="921692" y="1510044"/>
                </a:cubicBezTo>
                <a:close/>
                <a:moveTo>
                  <a:pt x="1420246" y="1507274"/>
                </a:moveTo>
                <a:lnTo>
                  <a:pt x="1420316" y="1508846"/>
                </a:lnTo>
                <a:cubicBezTo>
                  <a:pt x="1419988" y="1510635"/>
                  <a:pt x="1419046" y="1511277"/>
                  <a:pt x="1416992" y="1510044"/>
                </a:cubicBezTo>
                <a:lnTo>
                  <a:pt x="1414452" y="1507380"/>
                </a:lnTo>
                <a:close/>
                <a:moveTo>
                  <a:pt x="1204234" y="1506905"/>
                </a:moveTo>
                <a:lnTo>
                  <a:pt x="1197983" y="1513777"/>
                </a:lnTo>
                <a:cubicBezTo>
                  <a:pt x="1195921" y="1516124"/>
                  <a:pt x="1193836" y="1517756"/>
                  <a:pt x="1191567" y="1516394"/>
                </a:cubicBezTo>
                <a:lnTo>
                  <a:pt x="1190081" y="1507062"/>
                </a:lnTo>
                <a:close/>
                <a:moveTo>
                  <a:pt x="1442392" y="1506869"/>
                </a:moveTo>
                <a:lnTo>
                  <a:pt x="1533332" y="1509467"/>
                </a:lnTo>
                <a:lnTo>
                  <a:pt x="1486842" y="1513219"/>
                </a:lnTo>
                <a:lnTo>
                  <a:pt x="1432867" y="1510044"/>
                </a:lnTo>
                <a:lnTo>
                  <a:pt x="1432810" y="1507044"/>
                </a:lnTo>
                <a:close/>
                <a:moveTo>
                  <a:pt x="3322287" y="1505908"/>
                </a:moveTo>
                <a:lnTo>
                  <a:pt x="3321836" y="1506021"/>
                </a:lnTo>
                <a:lnTo>
                  <a:pt x="3322294" y="1505951"/>
                </a:lnTo>
                <a:close/>
                <a:moveTo>
                  <a:pt x="94872" y="1505348"/>
                </a:moveTo>
                <a:lnTo>
                  <a:pt x="99067" y="1508325"/>
                </a:lnTo>
                <a:lnTo>
                  <a:pt x="97253" y="1512016"/>
                </a:lnTo>
                <a:close/>
                <a:moveTo>
                  <a:pt x="94810" y="1505175"/>
                </a:moveTo>
                <a:lnTo>
                  <a:pt x="94872" y="1505348"/>
                </a:lnTo>
                <a:lnTo>
                  <a:pt x="94711" y="1505234"/>
                </a:lnTo>
                <a:close/>
                <a:moveTo>
                  <a:pt x="4874182" y="1505002"/>
                </a:moveTo>
                <a:lnTo>
                  <a:pt x="4874982" y="1510442"/>
                </a:lnTo>
                <a:lnTo>
                  <a:pt x="4873428" y="1511572"/>
                </a:lnTo>
                <a:lnTo>
                  <a:pt x="4873788" y="1505918"/>
                </a:lnTo>
                <a:cubicBezTo>
                  <a:pt x="4873766" y="1502373"/>
                  <a:pt x="4873644" y="1501281"/>
                  <a:pt x="4874182" y="1505002"/>
                </a:cubicBezTo>
                <a:close/>
                <a:moveTo>
                  <a:pt x="4882923" y="1504666"/>
                </a:moveTo>
                <a:lnTo>
                  <a:pt x="4881610" y="1512741"/>
                </a:lnTo>
                <a:lnTo>
                  <a:pt x="4881397" y="1512619"/>
                </a:lnTo>
                <a:lnTo>
                  <a:pt x="4881569" y="1512995"/>
                </a:lnTo>
                <a:lnTo>
                  <a:pt x="4881322" y="1514511"/>
                </a:lnTo>
                <a:lnTo>
                  <a:pt x="4875712" y="1515326"/>
                </a:lnTo>
                <a:lnTo>
                  <a:pt x="4875578" y="1514490"/>
                </a:lnTo>
                <a:lnTo>
                  <a:pt x="4874982" y="1510442"/>
                </a:lnTo>
                <a:close/>
                <a:moveTo>
                  <a:pt x="4410638" y="1502687"/>
                </a:moveTo>
                <a:lnTo>
                  <a:pt x="4414001" y="1502780"/>
                </a:lnTo>
                <a:lnTo>
                  <a:pt x="4410218" y="1503682"/>
                </a:lnTo>
                <a:lnTo>
                  <a:pt x="4410218" y="1503571"/>
                </a:lnTo>
                <a:close/>
                <a:moveTo>
                  <a:pt x="315146" y="1502513"/>
                </a:moveTo>
                <a:cubicBezTo>
                  <a:pt x="318627" y="1501817"/>
                  <a:pt x="312144" y="1508956"/>
                  <a:pt x="310383" y="1512038"/>
                </a:cubicBezTo>
                <a:cubicBezTo>
                  <a:pt x="305498" y="1520587"/>
                  <a:pt x="301776" y="1521745"/>
                  <a:pt x="312764" y="1514420"/>
                </a:cubicBezTo>
                <a:cubicBezTo>
                  <a:pt x="346110" y="1523946"/>
                  <a:pt x="322676" y="1515084"/>
                  <a:pt x="303239" y="1521563"/>
                </a:cubicBezTo>
                <a:lnTo>
                  <a:pt x="295586" y="1529216"/>
                </a:lnTo>
                <a:lnTo>
                  <a:pt x="298477" y="1514420"/>
                </a:lnTo>
                <a:cubicBezTo>
                  <a:pt x="304033" y="1510451"/>
                  <a:pt x="308450" y="1503853"/>
                  <a:pt x="315146" y="1502513"/>
                </a:cubicBezTo>
                <a:close/>
                <a:moveTo>
                  <a:pt x="3271139" y="1502465"/>
                </a:moveTo>
                <a:lnTo>
                  <a:pt x="3271027" y="1502648"/>
                </a:lnTo>
                <a:lnTo>
                  <a:pt x="3271524" y="1502661"/>
                </a:lnTo>
                <a:lnTo>
                  <a:pt x="3282385" y="1508211"/>
                </a:lnTo>
                <a:lnTo>
                  <a:pt x="3296442" y="1508469"/>
                </a:lnTo>
                <a:lnTo>
                  <a:pt x="3296592" y="1507569"/>
                </a:lnTo>
                <a:lnTo>
                  <a:pt x="3289173" y="1503145"/>
                </a:lnTo>
                <a:lnTo>
                  <a:pt x="3271524" y="1502661"/>
                </a:lnTo>
                <a:close/>
                <a:moveTo>
                  <a:pt x="2055462" y="1502383"/>
                </a:moveTo>
                <a:lnTo>
                  <a:pt x="2055011" y="1502496"/>
                </a:lnTo>
                <a:lnTo>
                  <a:pt x="2055469" y="1502426"/>
                </a:lnTo>
                <a:close/>
                <a:moveTo>
                  <a:pt x="89927" y="1501840"/>
                </a:moveTo>
                <a:lnTo>
                  <a:pt x="94711" y="1505234"/>
                </a:lnTo>
                <a:lnTo>
                  <a:pt x="91308" y="1507276"/>
                </a:lnTo>
                <a:close/>
                <a:moveTo>
                  <a:pt x="543105" y="1501597"/>
                </a:moveTo>
                <a:lnTo>
                  <a:pt x="546468" y="1501689"/>
                </a:lnTo>
                <a:lnTo>
                  <a:pt x="542685" y="1502592"/>
                </a:lnTo>
                <a:lnTo>
                  <a:pt x="542685" y="1502481"/>
                </a:lnTo>
                <a:close/>
                <a:moveTo>
                  <a:pt x="89594" y="1500527"/>
                </a:moveTo>
                <a:lnTo>
                  <a:pt x="89927" y="1501840"/>
                </a:lnTo>
                <a:lnTo>
                  <a:pt x="89494" y="1501533"/>
                </a:lnTo>
                <a:close/>
                <a:moveTo>
                  <a:pt x="3328622" y="1500495"/>
                </a:moveTo>
                <a:lnTo>
                  <a:pt x="3328342" y="1504394"/>
                </a:lnTo>
                <a:lnTo>
                  <a:pt x="3324698" y="1505305"/>
                </a:lnTo>
                <a:lnTo>
                  <a:pt x="3325879" y="1508973"/>
                </a:lnTo>
                <a:lnTo>
                  <a:pt x="3330310" y="1517577"/>
                </a:lnTo>
                <a:lnTo>
                  <a:pt x="3350135" y="1509647"/>
                </a:lnTo>
                <a:lnTo>
                  <a:pt x="3341042" y="1504044"/>
                </a:lnTo>
                <a:close/>
                <a:moveTo>
                  <a:pt x="103094" y="1500204"/>
                </a:moveTo>
                <a:lnTo>
                  <a:pt x="101592" y="1505864"/>
                </a:lnTo>
                <a:lnTo>
                  <a:pt x="100826" y="1511769"/>
                </a:lnTo>
                <a:lnTo>
                  <a:pt x="99234" y="1508933"/>
                </a:lnTo>
                <a:cubicBezTo>
                  <a:pt x="100234" y="1509265"/>
                  <a:pt x="101763" y="1510254"/>
                  <a:pt x="100395" y="1509267"/>
                </a:cubicBezTo>
                <a:lnTo>
                  <a:pt x="99067" y="1508325"/>
                </a:lnTo>
                <a:lnTo>
                  <a:pt x="101201" y="1503984"/>
                </a:lnTo>
                <a:lnTo>
                  <a:pt x="103033" y="1500241"/>
                </a:lnTo>
                <a:close/>
                <a:moveTo>
                  <a:pt x="3188497" y="1499375"/>
                </a:moveTo>
                <a:lnTo>
                  <a:pt x="3187665" y="1500364"/>
                </a:lnTo>
                <a:lnTo>
                  <a:pt x="3157862" y="1499547"/>
                </a:lnTo>
                <a:lnTo>
                  <a:pt x="3149774" y="1503970"/>
                </a:lnTo>
                <a:lnTo>
                  <a:pt x="3144574" y="1508335"/>
                </a:lnTo>
                <a:lnTo>
                  <a:pt x="3147367" y="1510394"/>
                </a:lnTo>
                <a:cubicBezTo>
                  <a:pt x="3167691" y="1509124"/>
                  <a:pt x="3179988" y="1505154"/>
                  <a:pt x="3187509" y="1500550"/>
                </a:cubicBezTo>
                <a:lnTo>
                  <a:pt x="3187665" y="1500364"/>
                </a:lnTo>
                <a:lnTo>
                  <a:pt x="3190413" y="1500439"/>
                </a:lnTo>
                <a:close/>
                <a:moveTo>
                  <a:pt x="3143813" y="1499162"/>
                </a:moveTo>
                <a:lnTo>
                  <a:pt x="3147176" y="1499255"/>
                </a:lnTo>
                <a:lnTo>
                  <a:pt x="3143393" y="1500157"/>
                </a:lnTo>
                <a:lnTo>
                  <a:pt x="3143393" y="1500046"/>
                </a:lnTo>
                <a:close/>
                <a:moveTo>
                  <a:pt x="2004314" y="1498940"/>
                </a:moveTo>
                <a:lnTo>
                  <a:pt x="2004202" y="1499123"/>
                </a:lnTo>
                <a:lnTo>
                  <a:pt x="2004699" y="1499136"/>
                </a:lnTo>
                <a:lnTo>
                  <a:pt x="2015560" y="1504686"/>
                </a:lnTo>
                <a:lnTo>
                  <a:pt x="2029617" y="1504944"/>
                </a:lnTo>
                <a:lnTo>
                  <a:pt x="2029767" y="1504044"/>
                </a:lnTo>
                <a:lnTo>
                  <a:pt x="2022348" y="1499620"/>
                </a:lnTo>
                <a:lnTo>
                  <a:pt x="2004699" y="1499136"/>
                </a:lnTo>
                <a:close/>
                <a:moveTo>
                  <a:pt x="4458966" y="1498569"/>
                </a:moveTo>
                <a:lnTo>
                  <a:pt x="4454490" y="1503889"/>
                </a:lnTo>
                <a:lnTo>
                  <a:pt x="4414001" y="1502780"/>
                </a:lnTo>
                <a:lnTo>
                  <a:pt x="4420542" y="1501219"/>
                </a:lnTo>
                <a:close/>
                <a:moveTo>
                  <a:pt x="4714739" y="1497759"/>
                </a:moveTo>
                <a:lnTo>
                  <a:pt x="4716159" y="1499180"/>
                </a:lnTo>
                <a:lnTo>
                  <a:pt x="4716429" y="1505088"/>
                </a:lnTo>
                <a:cubicBezTo>
                  <a:pt x="4716816" y="1508841"/>
                  <a:pt x="4717120" y="1510552"/>
                  <a:pt x="4716602" y="1507703"/>
                </a:cubicBezTo>
                <a:cubicBezTo>
                  <a:pt x="4716343" y="1506279"/>
                  <a:pt x="4715879" y="1503715"/>
                  <a:pt x="4715117" y="1499696"/>
                </a:cubicBezTo>
                <a:close/>
                <a:moveTo>
                  <a:pt x="4478085" y="1497664"/>
                </a:moveTo>
                <a:lnTo>
                  <a:pt x="4480867" y="1501219"/>
                </a:lnTo>
                <a:lnTo>
                  <a:pt x="4484672" y="1500926"/>
                </a:lnTo>
                <a:lnTo>
                  <a:pt x="4479613" y="1504577"/>
                </a:lnTo>
                <a:lnTo>
                  <a:pt x="4476952" y="1504504"/>
                </a:lnTo>
                <a:lnTo>
                  <a:pt x="4478985" y="1499309"/>
                </a:lnTo>
                <a:close/>
                <a:moveTo>
                  <a:pt x="4311552" y="1497516"/>
                </a:moveTo>
                <a:lnTo>
                  <a:pt x="4318942" y="1498044"/>
                </a:lnTo>
                <a:cubicBezTo>
                  <a:pt x="4321864" y="1498044"/>
                  <a:pt x="4321469" y="1498499"/>
                  <a:pt x="4319152" y="1499018"/>
                </a:cubicBezTo>
                <a:lnTo>
                  <a:pt x="4309639" y="1500160"/>
                </a:lnTo>
                <a:close/>
                <a:moveTo>
                  <a:pt x="591433" y="1497479"/>
                </a:moveTo>
                <a:lnTo>
                  <a:pt x="586957" y="1502799"/>
                </a:lnTo>
                <a:lnTo>
                  <a:pt x="546468" y="1501689"/>
                </a:lnTo>
                <a:lnTo>
                  <a:pt x="553009" y="1500129"/>
                </a:lnTo>
                <a:close/>
                <a:moveTo>
                  <a:pt x="4477867" y="1497266"/>
                </a:moveTo>
                <a:lnTo>
                  <a:pt x="4478085" y="1497664"/>
                </a:lnTo>
                <a:lnTo>
                  <a:pt x="4477778" y="1497272"/>
                </a:lnTo>
                <a:close/>
                <a:moveTo>
                  <a:pt x="2061797" y="1496970"/>
                </a:moveTo>
                <a:lnTo>
                  <a:pt x="2061517" y="1500869"/>
                </a:lnTo>
                <a:lnTo>
                  <a:pt x="2057873" y="1501780"/>
                </a:lnTo>
                <a:lnTo>
                  <a:pt x="2059054" y="1505448"/>
                </a:lnTo>
                <a:lnTo>
                  <a:pt x="2063485" y="1514052"/>
                </a:lnTo>
                <a:lnTo>
                  <a:pt x="2083310" y="1506122"/>
                </a:lnTo>
                <a:lnTo>
                  <a:pt x="2074217" y="1500519"/>
                </a:lnTo>
                <a:close/>
                <a:moveTo>
                  <a:pt x="444019" y="1496426"/>
                </a:moveTo>
                <a:lnTo>
                  <a:pt x="451409" y="1496954"/>
                </a:lnTo>
                <a:cubicBezTo>
                  <a:pt x="454331" y="1496954"/>
                  <a:pt x="453937" y="1497409"/>
                  <a:pt x="451619" y="1497928"/>
                </a:cubicBezTo>
                <a:lnTo>
                  <a:pt x="442106" y="1499070"/>
                </a:lnTo>
                <a:close/>
                <a:moveTo>
                  <a:pt x="4491001" y="1496360"/>
                </a:moveTo>
                <a:lnTo>
                  <a:pt x="4490160" y="1496966"/>
                </a:lnTo>
                <a:lnTo>
                  <a:pt x="4486558" y="1496666"/>
                </a:lnTo>
                <a:close/>
                <a:moveTo>
                  <a:pt x="610334" y="1496175"/>
                </a:moveTo>
                <a:lnTo>
                  <a:pt x="610552" y="1496573"/>
                </a:lnTo>
                <a:lnTo>
                  <a:pt x="610245" y="1496182"/>
                </a:lnTo>
                <a:close/>
                <a:moveTo>
                  <a:pt x="3875189" y="1496150"/>
                </a:moveTo>
                <a:lnTo>
                  <a:pt x="3868092" y="1501219"/>
                </a:lnTo>
                <a:lnTo>
                  <a:pt x="3835181" y="1507589"/>
                </a:lnTo>
                <a:lnTo>
                  <a:pt x="3832781" y="1505843"/>
                </a:lnTo>
                <a:close/>
                <a:moveTo>
                  <a:pt x="4477108" y="1495879"/>
                </a:moveTo>
                <a:lnTo>
                  <a:pt x="4486558" y="1496666"/>
                </a:lnTo>
                <a:lnTo>
                  <a:pt x="4477867" y="1497266"/>
                </a:lnTo>
                <a:close/>
                <a:moveTo>
                  <a:pt x="1921672" y="1495850"/>
                </a:moveTo>
                <a:lnTo>
                  <a:pt x="1920840" y="1496839"/>
                </a:lnTo>
                <a:lnTo>
                  <a:pt x="1891037" y="1496022"/>
                </a:lnTo>
                <a:lnTo>
                  <a:pt x="1882949" y="1500445"/>
                </a:lnTo>
                <a:lnTo>
                  <a:pt x="1877749" y="1504810"/>
                </a:lnTo>
                <a:lnTo>
                  <a:pt x="1880542" y="1506869"/>
                </a:lnTo>
                <a:cubicBezTo>
                  <a:pt x="1900866" y="1505599"/>
                  <a:pt x="1913163" y="1501629"/>
                  <a:pt x="1920684" y="1497025"/>
                </a:cubicBezTo>
                <a:lnTo>
                  <a:pt x="1920840" y="1496839"/>
                </a:lnTo>
                <a:lnTo>
                  <a:pt x="1923588" y="1496914"/>
                </a:lnTo>
                <a:close/>
                <a:moveTo>
                  <a:pt x="1876988" y="1495637"/>
                </a:moveTo>
                <a:lnTo>
                  <a:pt x="1880351" y="1495730"/>
                </a:lnTo>
                <a:lnTo>
                  <a:pt x="1876568" y="1496632"/>
                </a:lnTo>
                <a:lnTo>
                  <a:pt x="1876568" y="1496521"/>
                </a:lnTo>
                <a:close/>
                <a:moveTo>
                  <a:pt x="4528544" y="1495499"/>
                </a:moveTo>
                <a:lnTo>
                  <a:pt x="4522142" y="1498044"/>
                </a:lnTo>
                <a:lnTo>
                  <a:pt x="4484672" y="1500926"/>
                </a:lnTo>
                <a:lnTo>
                  <a:pt x="4490160" y="1496966"/>
                </a:lnTo>
                <a:lnTo>
                  <a:pt x="4503092" y="1498044"/>
                </a:lnTo>
                <a:close/>
                <a:moveTo>
                  <a:pt x="623468" y="1495270"/>
                </a:moveTo>
                <a:lnTo>
                  <a:pt x="622627" y="1495876"/>
                </a:lnTo>
                <a:lnTo>
                  <a:pt x="619025" y="1495576"/>
                </a:lnTo>
                <a:close/>
                <a:moveTo>
                  <a:pt x="4462147" y="1494788"/>
                </a:moveTo>
                <a:lnTo>
                  <a:pt x="4464992" y="1494869"/>
                </a:lnTo>
                <a:lnTo>
                  <a:pt x="4476659" y="1495841"/>
                </a:lnTo>
                <a:lnTo>
                  <a:pt x="4477778" y="1497272"/>
                </a:lnTo>
                <a:lnTo>
                  <a:pt x="4458966" y="1498569"/>
                </a:lnTo>
                <a:close/>
                <a:moveTo>
                  <a:pt x="3877660" y="1494385"/>
                </a:moveTo>
                <a:lnTo>
                  <a:pt x="3880792" y="1494869"/>
                </a:lnTo>
                <a:lnTo>
                  <a:pt x="3875189" y="1496150"/>
                </a:lnTo>
                <a:close/>
                <a:moveTo>
                  <a:pt x="3044727" y="1493991"/>
                </a:moveTo>
                <a:lnTo>
                  <a:pt x="3052117" y="1494519"/>
                </a:lnTo>
                <a:cubicBezTo>
                  <a:pt x="3055039" y="1494519"/>
                  <a:pt x="3054644" y="1494974"/>
                  <a:pt x="3052327" y="1495493"/>
                </a:cubicBezTo>
                <a:lnTo>
                  <a:pt x="3042814" y="1496635"/>
                </a:lnTo>
                <a:close/>
                <a:moveTo>
                  <a:pt x="4494432" y="1493884"/>
                </a:moveTo>
                <a:lnTo>
                  <a:pt x="4512617" y="1494869"/>
                </a:lnTo>
                <a:lnTo>
                  <a:pt x="4491001" y="1496360"/>
                </a:lnTo>
                <a:close/>
                <a:moveTo>
                  <a:pt x="3211042" y="1493741"/>
                </a:moveTo>
                <a:lnTo>
                  <a:pt x="3211260" y="1494139"/>
                </a:lnTo>
                <a:lnTo>
                  <a:pt x="3210953" y="1493747"/>
                </a:lnTo>
                <a:close/>
                <a:moveTo>
                  <a:pt x="594614" y="1493698"/>
                </a:moveTo>
                <a:lnTo>
                  <a:pt x="597459" y="1493779"/>
                </a:lnTo>
                <a:lnTo>
                  <a:pt x="609126" y="1494751"/>
                </a:lnTo>
                <a:lnTo>
                  <a:pt x="610245" y="1496182"/>
                </a:lnTo>
                <a:lnTo>
                  <a:pt x="591433" y="1497479"/>
                </a:lnTo>
                <a:close/>
                <a:moveTo>
                  <a:pt x="3224176" y="1492835"/>
                </a:moveTo>
                <a:lnTo>
                  <a:pt x="3223335" y="1493441"/>
                </a:lnTo>
                <a:lnTo>
                  <a:pt x="3219733" y="1493141"/>
                </a:lnTo>
                <a:close/>
                <a:moveTo>
                  <a:pt x="626899" y="1492794"/>
                </a:moveTo>
                <a:lnTo>
                  <a:pt x="645084" y="1493779"/>
                </a:lnTo>
                <a:lnTo>
                  <a:pt x="623468" y="1495270"/>
                </a:lnTo>
                <a:close/>
                <a:moveTo>
                  <a:pt x="2608364" y="1492625"/>
                </a:moveTo>
                <a:lnTo>
                  <a:pt x="2601267" y="1497694"/>
                </a:lnTo>
                <a:lnTo>
                  <a:pt x="2568356" y="1504064"/>
                </a:lnTo>
                <a:lnTo>
                  <a:pt x="2565956" y="1502318"/>
                </a:lnTo>
                <a:close/>
                <a:moveTo>
                  <a:pt x="4474067" y="1492528"/>
                </a:moveTo>
                <a:lnTo>
                  <a:pt x="4475365" y="1492695"/>
                </a:lnTo>
                <a:lnTo>
                  <a:pt x="4477108" y="1495879"/>
                </a:lnTo>
                <a:lnTo>
                  <a:pt x="4476659" y="1495841"/>
                </a:lnTo>
                <a:close/>
                <a:moveTo>
                  <a:pt x="4379041" y="1492413"/>
                </a:moveTo>
                <a:lnTo>
                  <a:pt x="4415029" y="1493442"/>
                </a:lnTo>
                <a:lnTo>
                  <a:pt x="4410638" y="1502687"/>
                </a:lnTo>
                <a:lnTo>
                  <a:pt x="4386873" y="1502036"/>
                </a:lnTo>
                <a:close/>
                <a:moveTo>
                  <a:pt x="3210283" y="1492354"/>
                </a:moveTo>
                <a:lnTo>
                  <a:pt x="3219733" y="1493141"/>
                </a:lnTo>
                <a:lnTo>
                  <a:pt x="3211042" y="1493741"/>
                </a:lnTo>
                <a:close/>
                <a:moveTo>
                  <a:pt x="3931592" y="1491694"/>
                </a:moveTo>
                <a:lnTo>
                  <a:pt x="3933376" y="1492229"/>
                </a:lnTo>
                <a:lnTo>
                  <a:pt x="3932626" y="1498194"/>
                </a:lnTo>
                <a:lnTo>
                  <a:pt x="3948102" y="1514430"/>
                </a:lnTo>
                <a:lnTo>
                  <a:pt x="3903405" y="1515247"/>
                </a:lnTo>
                <a:cubicBezTo>
                  <a:pt x="3831502" y="1517235"/>
                  <a:pt x="3824467" y="1520153"/>
                  <a:pt x="3814999" y="1520591"/>
                </a:cubicBezTo>
                <a:cubicBezTo>
                  <a:pt x="3811843" y="1520737"/>
                  <a:pt x="3808416" y="1520607"/>
                  <a:pt x="3802227" y="1520075"/>
                </a:cubicBezTo>
                <a:lnTo>
                  <a:pt x="3781316" y="1518014"/>
                </a:lnTo>
                <a:lnTo>
                  <a:pt x="3835181" y="1507589"/>
                </a:lnTo>
                <a:lnTo>
                  <a:pt x="3839517" y="1510744"/>
                </a:lnTo>
                <a:cubicBezTo>
                  <a:pt x="3887928" y="1513971"/>
                  <a:pt x="3859484" y="1478406"/>
                  <a:pt x="3880792" y="1513919"/>
                </a:cubicBezTo>
                <a:cubicBezTo>
                  <a:pt x="3889259" y="1510744"/>
                  <a:pt x="3897960" y="1508136"/>
                  <a:pt x="3906192" y="1504394"/>
                </a:cubicBezTo>
                <a:cubicBezTo>
                  <a:pt x="3909666" y="1502815"/>
                  <a:pt x="3912304" y="1499751"/>
                  <a:pt x="3915717" y="1498044"/>
                </a:cubicBezTo>
                <a:cubicBezTo>
                  <a:pt x="3920815" y="1495495"/>
                  <a:pt x="3926300" y="1493811"/>
                  <a:pt x="3931592" y="1491694"/>
                </a:cubicBezTo>
                <a:close/>
                <a:moveTo>
                  <a:pt x="606534" y="1491438"/>
                </a:moveTo>
                <a:lnTo>
                  <a:pt x="607832" y="1491604"/>
                </a:lnTo>
                <a:lnTo>
                  <a:pt x="609575" y="1494789"/>
                </a:lnTo>
                <a:lnTo>
                  <a:pt x="609126" y="1494751"/>
                </a:lnTo>
                <a:close/>
                <a:moveTo>
                  <a:pt x="511508" y="1491323"/>
                </a:moveTo>
                <a:lnTo>
                  <a:pt x="547496" y="1492351"/>
                </a:lnTo>
                <a:lnTo>
                  <a:pt x="543105" y="1501597"/>
                </a:lnTo>
                <a:lnTo>
                  <a:pt x="519340" y="1500946"/>
                </a:lnTo>
                <a:close/>
                <a:moveTo>
                  <a:pt x="4093085" y="1491281"/>
                </a:moveTo>
                <a:lnTo>
                  <a:pt x="4091382" y="1491522"/>
                </a:lnTo>
                <a:cubicBezTo>
                  <a:pt x="4087762" y="1491683"/>
                  <a:pt x="4084716" y="1491726"/>
                  <a:pt x="4083175" y="1491729"/>
                </a:cubicBezTo>
                <a:cubicBezTo>
                  <a:pt x="4081633" y="1491732"/>
                  <a:pt x="4081596" y="1491694"/>
                  <a:pt x="4083992" y="1491694"/>
                </a:cubicBezTo>
                <a:close/>
                <a:moveTo>
                  <a:pt x="3195322" y="1491263"/>
                </a:moveTo>
                <a:lnTo>
                  <a:pt x="3198167" y="1491344"/>
                </a:lnTo>
                <a:lnTo>
                  <a:pt x="3209834" y="1492316"/>
                </a:lnTo>
                <a:lnTo>
                  <a:pt x="3210953" y="1493747"/>
                </a:lnTo>
                <a:lnTo>
                  <a:pt x="3192141" y="1495044"/>
                </a:lnTo>
                <a:close/>
                <a:moveTo>
                  <a:pt x="2610835" y="1490860"/>
                </a:moveTo>
                <a:lnTo>
                  <a:pt x="2613967" y="1491344"/>
                </a:lnTo>
                <a:lnTo>
                  <a:pt x="2608364" y="1492625"/>
                </a:lnTo>
                <a:close/>
                <a:moveTo>
                  <a:pt x="1777902" y="1490466"/>
                </a:moveTo>
                <a:lnTo>
                  <a:pt x="1785292" y="1490994"/>
                </a:lnTo>
                <a:lnTo>
                  <a:pt x="1776128" y="1492917"/>
                </a:lnTo>
                <a:close/>
                <a:moveTo>
                  <a:pt x="1944217" y="1490216"/>
                </a:moveTo>
                <a:lnTo>
                  <a:pt x="1944435" y="1490614"/>
                </a:lnTo>
                <a:lnTo>
                  <a:pt x="1944128" y="1490222"/>
                </a:lnTo>
                <a:close/>
                <a:moveTo>
                  <a:pt x="3279667" y="1490046"/>
                </a:moveTo>
                <a:lnTo>
                  <a:pt x="3268017" y="1491344"/>
                </a:lnTo>
                <a:lnTo>
                  <a:pt x="3264529" y="1491693"/>
                </a:lnTo>
                <a:lnTo>
                  <a:pt x="3264842" y="1491694"/>
                </a:lnTo>
                <a:lnTo>
                  <a:pt x="3260815" y="1492333"/>
                </a:lnTo>
                <a:lnTo>
                  <a:pt x="3255317" y="1494519"/>
                </a:lnTo>
                <a:lnTo>
                  <a:pt x="3241136" y="1495610"/>
                </a:lnTo>
                <a:lnTo>
                  <a:pt x="3230838" y="1501547"/>
                </a:lnTo>
                <a:lnTo>
                  <a:pt x="3267992" y="1502565"/>
                </a:lnTo>
                <a:lnTo>
                  <a:pt x="3267971" y="1498229"/>
                </a:lnTo>
                <a:cubicBezTo>
                  <a:pt x="3267956" y="1495115"/>
                  <a:pt x="3267426" y="1492470"/>
                  <a:pt x="3264842" y="1491694"/>
                </a:cubicBezTo>
                <a:lnTo>
                  <a:pt x="3270770" y="1494116"/>
                </a:lnTo>
                <a:lnTo>
                  <a:pt x="3276808" y="1494058"/>
                </a:lnTo>
                <a:close/>
                <a:moveTo>
                  <a:pt x="4732136" y="1489916"/>
                </a:moveTo>
                <a:lnTo>
                  <a:pt x="4730898" y="1494869"/>
                </a:lnTo>
                <a:lnTo>
                  <a:pt x="4729421" y="1491616"/>
                </a:lnTo>
                <a:close/>
                <a:moveTo>
                  <a:pt x="4344741" y="1489916"/>
                </a:moveTo>
                <a:lnTo>
                  <a:pt x="4353867" y="1491694"/>
                </a:lnTo>
                <a:lnTo>
                  <a:pt x="4356028" y="1491756"/>
                </a:lnTo>
                <a:lnTo>
                  <a:pt x="4352479" y="1497026"/>
                </a:lnTo>
                <a:close/>
                <a:moveTo>
                  <a:pt x="1957351" y="1489310"/>
                </a:moveTo>
                <a:lnTo>
                  <a:pt x="1956510" y="1489916"/>
                </a:lnTo>
                <a:lnTo>
                  <a:pt x="1952908" y="1489616"/>
                </a:lnTo>
                <a:close/>
                <a:moveTo>
                  <a:pt x="1341539" y="1489100"/>
                </a:moveTo>
                <a:lnTo>
                  <a:pt x="1334442" y="1494169"/>
                </a:lnTo>
                <a:lnTo>
                  <a:pt x="1301531" y="1500539"/>
                </a:lnTo>
                <a:lnTo>
                  <a:pt x="1299131" y="1498793"/>
                </a:lnTo>
                <a:close/>
                <a:moveTo>
                  <a:pt x="3207242" y="1489003"/>
                </a:moveTo>
                <a:lnTo>
                  <a:pt x="3208540" y="1489170"/>
                </a:lnTo>
                <a:lnTo>
                  <a:pt x="3210283" y="1492354"/>
                </a:lnTo>
                <a:lnTo>
                  <a:pt x="3209834" y="1492316"/>
                </a:lnTo>
                <a:close/>
                <a:moveTo>
                  <a:pt x="3112216" y="1488888"/>
                </a:moveTo>
                <a:lnTo>
                  <a:pt x="3148204" y="1489917"/>
                </a:lnTo>
                <a:lnTo>
                  <a:pt x="3143813" y="1499162"/>
                </a:lnTo>
                <a:lnTo>
                  <a:pt x="3120048" y="1498511"/>
                </a:lnTo>
                <a:close/>
                <a:moveTo>
                  <a:pt x="1943458" y="1488829"/>
                </a:moveTo>
                <a:lnTo>
                  <a:pt x="1952908" y="1489616"/>
                </a:lnTo>
                <a:lnTo>
                  <a:pt x="1944217" y="1490216"/>
                </a:lnTo>
                <a:close/>
                <a:moveTo>
                  <a:pt x="477208" y="1488826"/>
                </a:moveTo>
                <a:lnTo>
                  <a:pt x="486334" y="1490604"/>
                </a:lnTo>
                <a:lnTo>
                  <a:pt x="488495" y="1490666"/>
                </a:lnTo>
                <a:lnTo>
                  <a:pt x="484946" y="1495936"/>
                </a:lnTo>
                <a:close/>
                <a:moveTo>
                  <a:pt x="3776017" y="1488519"/>
                </a:moveTo>
                <a:cubicBezTo>
                  <a:pt x="3780250" y="1489577"/>
                  <a:pt x="3784631" y="1490162"/>
                  <a:pt x="3788717" y="1491694"/>
                </a:cubicBezTo>
                <a:cubicBezTo>
                  <a:pt x="3793149" y="1493356"/>
                  <a:pt x="3796721" y="1498631"/>
                  <a:pt x="3801417" y="1498044"/>
                </a:cubicBezTo>
                <a:cubicBezTo>
                  <a:pt x="3806668" y="1497388"/>
                  <a:pt x="3809884" y="1491694"/>
                  <a:pt x="3814117" y="1488519"/>
                </a:cubicBezTo>
                <a:cubicBezTo>
                  <a:pt x="3817292" y="1490636"/>
                  <a:pt x="3820770" y="1492356"/>
                  <a:pt x="3823642" y="1494869"/>
                </a:cubicBezTo>
                <a:cubicBezTo>
                  <a:pt x="3826458" y="1497333"/>
                  <a:pt x="3828560" y="1501177"/>
                  <a:pt x="3830891" y="1504468"/>
                </a:cubicBezTo>
                <a:lnTo>
                  <a:pt x="3832781" y="1505843"/>
                </a:lnTo>
                <a:lnTo>
                  <a:pt x="3780076" y="1517890"/>
                </a:lnTo>
                <a:lnTo>
                  <a:pt x="3741092" y="1513919"/>
                </a:lnTo>
                <a:lnTo>
                  <a:pt x="3737884" y="1513955"/>
                </a:lnTo>
                <a:lnTo>
                  <a:pt x="3737917" y="1513919"/>
                </a:lnTo>
                <a:cubicBezTo>
                  <a:pt x="3750495" y="1505272"/>
                  <a:pt x="3763317" y="1496986"/>
                  <a:pt x="3776017" y="1488519"/>
                </a:cubicBezTo>
                <a:close/>
                <a:moveTo>
                  <a:pt x="3439467" y="1488519"/>
                </a:moveTo>
                <a:cubicBezTo>
                  <a:pt x="3441517" y="1488263"/>
                  <a:pt x="3440838" y="1489073"/>
                  <a:pt x="3438794" y="1490446"/>
                </a:cubicBezTo>
                <a:lnTo>
                  <a:pt x="3437557" y="1491186"/>
                </a:lnTo>
                <a:lnTo>
                  <a:pt x="3431363" y="1491341"/>
                </a:lnTo>
                <a:close/>
                <a:moveTo>
                  <a:pt x="2664767" y="1488169"/>
                </a:moveTo>
                <a:lnTo>
                  <a:pt x="2666551" y="1488704"/>
                </a:lnTo>
                <a:lnTo>
                  <a:pt x="2665801" y="1494669"/>
                </a:lnTo>
                <a:lnTo>
                  <a:pt x="2681277" y="1510905"/>
                </a:lnTo>
                <a:lnTo>
                  <a:pt x="2636580" y="1511722"/>
                </a:lnTo>
                <a:cubicBezTo>
                  <a:pt x="2540710" y="1514373"/>
                  <a:pt x="2560159" y="1518677"/>
                  <a:pt x="2535402" y="1516550"/>
                </a:cubicBezTo>
                <a:lnTo>
                  <a:pt x="2514491" y="1514489"/>
                </a:lnTo>
                <a:lnTo>
                  <a:pt x="2568356" y="1504064"/>
                </a:lnTo>
                <a:lnTo>
                  <a:pt x="2572692" y="1507219"/>
                </a:lnTo>
                <a:cubicBezTo>
                  <a:pt x="2621103" y="1510446"/>
                  <a:pt x="2592659" y="1474881"/>
                  <a:pt x="2613967" y="1510394"/>
                </a:cubicBezTo>
                <a:cubicBezTo>
                  <a:pt x="2622434" y="1507219"/>
                  <a:pt x="2631135" y="1504611"/>
                  <a:pt x="2639367" y="1500869"/>
                </a:cubicBezTo>
                <a:cubicBezTo>
                  <a:pt x="2642841" y="1499290"/>
                  <a:pt x="2645479" y="1496226"/>
                  <a:pt x="2648892" y="1494519"/>
                </a:cubicBezTo>
                <a:cubicBezTo>
                  <a:pt x="2653990" y="1491970"/>
                  <a:pt x="2659475" y="1490286"/>
                  <a:pt x="2664767" y="1488169"/>
                </a:cubicBezTo>
                <a:close/>
                <a:moveTo>
                  <a:pt x="3714721" y="1488039"/>
                </a:moveTo>
                <a:cubicBezTo>
                  <a:pt x="3707113" y="1489703"/>
                  <a:pt x="3671263" y="1497329"/>
                  <a:pt x="3655367" y="1504394"/>
                </a:cubicBezTo>
                <a:cubicBezTo>
                  <a:pt x="3646609" y="1508286"/>
                  <a:pt x="3674417" y="1502277"/>
                  <a:pt x="3683942" y="1501219"/>
                </a:cubicBezTo>
                <a:cubicBezTo>
                  <a:pt x="3696642" y="1502277"/>
                  <a:pt x="3710821" y="1498352"/>
                  <a:pt x="3722042" y="1504394"/>
                </a:cubicBezTo>
                <a:cubicBezTo>
                  <a:pt x="3724876" y="1505920"/>
                  <a:pt x="3724289" y="1509855"/>
                  <a:pt x="3723685" y="1513822"/>
                </a:cubicBezTo>
                <a:lnTo>
                  <a:pt x="3723731" y="1514112"/>
                </a:lnTo>
                <a:lnTo>
                  <a:pt x="3544195" y="1516107"/>
                </a:lnTo>
                <a:lnTo>
                  <a:pt x="3560117" y="1510744"/>
                </a:lnTo>
                <a:lnTo>
                  <a:pt x="3627932" y="1496713"/>
                </a:lnTo>
                <a:lnTo>
                  <a:pt x="3658542" y="1498044"/>
                </a:lnTo>
                <a:cubicBezTo>
                  <a:pt x="3687644" y="1492909"/>
                  <a:pt x="3703763" y="1489953"/>
                  <a:pt x="3711129" y="1488604"/>
                </a:cubicBezTo>
                <a:cubicBezTo>
                  <a:pt x="3716654" y="1487592"/>
                  <a:pt x="3717256" y="1487485"/>
                  <a:pt x="3714721" y="1488039"/>
                </a:cubicBezTo>
                <a:close/>
                <a:moveTo>
                  <a:pt x="2826260" y="1487756"/>
                </a:moveTo>
                <a:lnTo>
                  <a:pt x="2824557" y="1487997"/>
                </a:lnTo>
                <a:cubicBezTo>
                  <a:pt x="2817316" y="1488319"/>
                  <a:pt x="2812375" y="1488169"/>
                  <a:pt x="2817167" y="1488169"/>
                </a:cubicBezTo>
                <a:close/>
                <a:moveTo>
                  <a:pt x="1928497" y="1487738"/>
                </a:moveTo>
                <a:lnTo>
                  <a:pt x="1931342" y="1487819"/>
                </a:lnTo>
                <a:lnTo>
                  <a:pt x="1943009" y="1488791"/>
                </a:lnTo>
                <a:lnTo>
                  <a:pt x="1944128" y="1490222"/>
                </a:lnTo>
                <a:lnTo>
                  <a:pt x="1925316" y="1491519"/>
                </a:lnTo>
                <a:close/>
                <a:moveTo>
                  <a:pt x="1344010" y="1487335"/>
                </a:moveTo>
                <a:lnTo>
                  <a:pt x="1347142" y="1487819"/>
                </a:lnTo>
                <a:lnTo>
                  <a:pt x="1341539" y="1489100"/>
                </a:lnTo>
                <a:close/>
                <a:moveTo>
                  <a:pt x="4295715" y="1486523"/>
                </a:moveTo>
                <a:cubicBezTo>
                  <a:pt x="4303449" y="1485855"/>
                  <a:pt x="4312576" y="1487440"/>
                  <a:pt x="4315767" y="1491694"/>
                </a:cubicBezTo>
                <a:lnTo>
                  <a:pt x="4311552" y="1497516"/>
                </a:lnTo>
                <a:lnTo>
                  <a:pt x="4285509" y="1495656"/>
                </a:lnTo>
                <a:lnTo>
                  <a:pt x="4284017" y="1494869"/>
                </a:lnTo>
                <a:cubicBezTo>
                  <a:pt x="4281639" y="1490113"/>
                  <a:pt x="4287981" y="1487192"/>
                  <a:pt x="4295715" y="1486523"/>
                </a:cubicBezTo>
                <a:close/>
                <a:moveTo>
                  <a:pt x="2012842" y="1486521"/>
                </a:moveTo>
                <a:lnTo>
                  <a:pt x="2001192" y="1487819"/>
                </a:lnTo>
                <a:lnTo>
                  <a:pt x="1997704" y="1488168"/>
                </a:lnTo>
                <a:lnTo>
                  <a:pt x="1998017" y="1488169"/>
                </a:lnTo>
                <a:lnTo>
                  <a:pt x="1993990" y="1488808"/>
                </a:lnTo>
                <a:lnTo>
                  <a:pt x="1988492" y="1490994"/>
                </a:lnTo>
                <a:lnTo>
                  <a:pt x="1974311" y="1492085"/>
                </a:lnTo>
                <a:lnTo>
                  <a:pt x="1964013" y="1498022"/>
                </a:lnTo>
                <a:lnTo>
                  <a:pt x="2001167" y="1499040"/>
                </a:lnTo>
                <a:lnTo>
                  <a:pt x="2001146" y="1494704"/>
                </a:lnTo>
                <a:cubicBezTo>
                  <a:pt x="2001131" y="1491590"/>
                  <a:pt x="2000601" y="1488945"/>
                  <a:pt x="1998017" y="1488169"/>
                </a:cubicBezTo>
                <a:lnTo>
                  <a:pt x="2003946" y="1490591"/>
                </a:lnTo>
                <a:lnTo>
                  <a:pt x="2009983" y="1490533"/>
                </a:lnTo>
                <a:close/>
                <a:moveTo>
                  <a:pt x="3077916" y="1486391"/>
                </a:moveTo>
                <a:lnTo>
                  <a:pt x="3087042" y="1488169"/>
                </a:lnTo>
                <a:lnTo>
                  <a:pt x="3089203" y="1488231"/>
                </a:lnTo>
                <a:lnTo>
                  <a:pt x="3085654" y="1493501"/>
                </a:lnTo>
                <a:close/>
                <a:moveTo>
                  <a:pt x="69877" y="1485845"/>
                </a:moveTo>
                <a:lnTo>
                  <a:pt x="74475" y="1491839"/>
                </a:lnTo>
                <a:lnTo>
                  <a:pt x="74639" y="1492988"/>
                </a:lnTo>
                <a:cubicBezTo>
                  <a:pt x="74639" y="1497036"/>
                  <a:pt x="74503" y="1508263"/>
                  <a:pt x="72258" y="1504895"/>
                </a:cubicBezTo>
                <a:cubicBezTo>
                  <a:pt x="68708" y="1499570"/>
                  <a:pt x="64153" y="1482983"/>
                  <a:pt x="69877" y="1485845"/>
                </a:cubicBezTo>
                <a:close/>
                <a:moveTo>
                  <a:pt x="1940417" y="1485478"/>
                </a:moveTo>
                <a:lnTo>
                  <a:pt x="1941715" y="1485645"/>
                </a:lnTo>
                <a:lnTo>
                  <a:pt x="1943458" y="1488829"/>
                </a:lnTo>
                <a:lnTo>
                  <a:pt x="1943009" y="1488791"/>
                </a:lnTo>
                <a:close/>
                <a:moveTo>
                  <a:pt x="428182" y="1485433"/>
                </a:moveTo>
                <a:cubicBezTo>
                  <a:pt x="435917" y="1484765"/>
                  <a:pt x="445043" y="1486350"/>
                  <a:pt x="448234" y="1490604"/>
                </a:cubicBezTo>
                <a:lnTo>
                  <a:pt x="444019" y="1496426"/>
                </a:lnTo>
                <a:lnTo>
                  <a:pt x="420737" y="1494763"/>
                </a:lnTo>
                <a:lnTo>
                  <a:pt x="416484" y="1493779"/>
                </a:lnTo>
                <a:cubicBezTo>
                  <a:pt x="414106" y="1489023"/>
                  <a:pt x="420448" y="1486102"/>
                  <a:pt x="428182" y="1485433"/>
                </a:cubicBezTo>
                <a:close/>
                <a:moveTo>
                  <a:pt x="1845391" y="1485363"/>
                </a:moveTo>
                <a:lnTo>
                  <a:pt x="1881379" y="1486392"/>
                </a:lnTo>
                <a:lnTo>
                  <a:pt x="1876988" y="1495637"/>
                </a:lnTo>
                <a:lnTo>
                  <a:pt x="1853223" y="1494986"/>
                </a:lnTo>
                <a:close/>
                <a:moveTo>
                  <a:pt x="4185592" y="1485344"/>
                </a:moveTo>
                <a:lnTo>
                  <a:pt x="4194510" y="1486863"/>
                </a:lnTo>
                <a:lnTo>
                  <a:pt x="4182362" y="1488250"/>
                </a:lnTo>
                <a:lnTo>
                  <a:pt x="4175505" y="1488323"/>
                </a:lnTo>
                <a:close/>
                <a:moveTo>
                  <a:pt x="3604567" y="1485344"/>
                </a:moveTo>
                <a:cubicBezTo>
                  <a:pt x="3620576" y="1485815"/>
                  <a:pt x="3636317" y="1489577"/>
                  <a:pt x="3652192" y="1491694"/>
                </a:cubicBezTo>
                <a:lnTo>
                  <a:pt x="3627932" y="1496713"/>
                </a:lnTo>
                <a:lnTo>
                  <a:pt x="3585517" y="1494869"/>
                </a:lnTo>
                <a:cubicBezTo>
                  <a:pt x="3569507" y="1495290"/>
                  <a:pt x="3553633" y="1504170"/>
                  <a:pt x="3537892" y="1501219"/>
                </a:cubicBezTo>
                <a:cubicBezTo>
                  <a:pt x="3535240" y="1500722"/>
                  <a:pt x="3534773" y="1498062"/>
                  <a:pt x="3534806" y="1494872"/>
                </a:cubicBezTo>
                <a:lnTo>
                  <a:pt x="3534749" y="1488756"/>
                </a:lnTo>
                <a:lnTo>
                  <a:pt x="3544242" y="1488519"/>
                </a:lnTo>
                <a:cubicBezTo>
                  <a:pt x="3564367" y="1487837"/>
                  <a:pt x="3584440" y="1484752"/>
                  <a:pt x="3604567" y="1485344"/>
                </a:cubicBezTo>
                <a:close/>
                <a:moveTo>
                  <a:pt x="4467368" y="1485130"/>
                </a:moveTo>
                <a:cubicBezTo>
                  <a:pt x="4467940" y="1484750"/>
                  <a:pt x="4469027" y="1486046"/>
                  <a:pt x="4472000" y="1489886"/>
                </a:cubicBezTo>
                <a:lnTo>
                  <a:pt x="4474067" y="1492528"/>
                </a:lnTo>
                <a:lnTo>
                  <a:pt x="4465022" y="1491370"/>
                </a:lnTo>
                <a:lnTo>
                  <a:pt x="4465821" y="1490421"/>
                </a:lnTo>
                <a:cubicBezTo>
                  <a:pt x="4466737" y="1487563"/>
                  <a:pt x="4466795" y="1485509"/>
                  <a:pt x="4467368" y="1485130"/>
                </a:cubicBezTo>
                <a:close/>
                <a:moveTo>
                  <a:pt x="2509192" y="1484994"/>
                </a:moveTo>
                <a:cubicBezTo>
                  <a:pt x="2513425" y="1486052"/>
                  <a:pt x="2517806" y="1486637"/>
                  <a:pt x="2521892" y="1488169"/>
                </a:cubicBezTo>
                <a:cubicBezTo>
                  <a:pt x="2526324" y="1489831"/>
                  <a:pt x="2529896" y="1495106"/>
                  <a:pt x="2534592" y="1494519"/>
                </a:cubicBezTo>
                <a:cubicBezTo>
                  <a:pt x="2539843" y="1493863"/>
                  <a:pt x="2543059" y="1488169"/>
                  <a:pt x="2547292" y="1484994"/>
                </a:cubicBezTo>
                <a:cubicBezTo>
                  <a:pt x="2550467" y="1487111"/>
                  <a:pt x="2553945" y="1488831"/>
                  <a:pt x="2556817" y="1491344"/>
                </a:cubicBezTo>
                <a:cubicBezTo>
                  <a:pt x="2559633" y="1493808"/>
                  <a:pt x="2561735" y="1497652"/>
                  <a:pt x="2564066" y="1500943"/>
                </a:cubicBezTo>
                <a:lnTo>
                  <a:pt x="2565956" y="1502318"/>
                </a:lnTo>
                <a:lnTo>
                  <a:pt x="2513251" y="1514365"/>
                </a:lnTo>
                <a:lnTo>
                  <a:pt x="2474267" y="1510394"/>
                </a:lnTo>
                <a:lnTo>
                  <a:pt x="2471059" y="1510430"/>
                </a:lnTo>
                <a:lnTo>
                  <a:pt x="2471092" y="1510394"/>
                </a:lnTo>
                <a:cubicBezTo>
                  <a:pt x="2483670" y="1501747"/>
                  <a:pt x="2496492" y="1493461"/>
                  <a:pt x="2509192" y="1484994"/>
                </a:cubicBezTo>
                <a:close/>
                <a:moveTo>
                  <a:pt x="2172642" y="1484994"/>
                </a:moveTo>
                <a:lnTo>
                  <a:pt x="2169070" y="1487703"/>
                </a:lnTo>
                <a:lnTo>
                  <a:pt x="2164538" y="1487816"/>
                </a:lnTo>
                <a:close/>
                <a:moveTo>
                  <a:pt x="1397942" y="1484644"/>
                </a:moveTo>
                <a:lnTo>
                  <a:pt x="1399726" y="1485179"/>
                </a:lnTo>
                <a:lnTo>
                  <a:pt x="1398976" y="1491144"/>
                </a:lnTo>
                <a:lnTo>
                  <a:pt x="1414452" y="1507380"/>
                </a:lnTo>
                <a:lnTo>
                  <a:pt x="1369755" y="1508197"/>
                </a:lnTo>
                <a:cubicBezTo>
                  <a:pt x="1273885" y="1510848"/>
                  <a:pt x="1293334" y="1515152"/>
                  <a:pt x="1268577" y="1513025"/>
                </a:cubicBezTo>
                <a:lnTo>
                  <a:pt x="1247666" y="1510964"/>
                </a:lnTo>
                <a:lnTo>
                  <a:pt x="1301531" y="1500539"/>
                </a:lnTo>
                <a:lnTo>
                  <a:pt x="1305867" y="1503694"/>
                </a:lnTo>
                <a:cubicBezTo>
                  <a:pt x="1354278" y="1506921"/>
                  <a:pt x="1325834" y="1471356"/>
                  <a:pt x="1347142" y="1506869"/>
                </a:cubicBezTo>
                <a:cubicBezTo>
                  <a:pt x="1355609" y="1503694"/>
                  <a:pt x="1364310" y="1501086"/>
                  <a:pt x="1372542" y="1497344"/>
                </a:cubicBezTo>
                <a:cubicBezTo>
                  <a:pt x="1376016" y="1495765"/>
                  <a:pt x="1378654" y="1492701"/>
                  <a:pt x="1382067" y="1490994"/>
                </a:cubicBezTo>
                <a:cubicBezTo>
                  <a:pt x="1387165" y="1488445"/>
                  <a:pt x="1392650" y="1486761"/>
                  <a:pt x="1397942" y="1484644"/>
                </a:cubicBezTo>
                <a:close/>
                <a:moveTo>
                  <a:pt x="4428756" y="1484618"/>
                </a:moveTo>
                <a:lnTo>
                  <a:pt x="4442767" y="1488519"/>
                </a:lnTo>
                <a:lnTo>
                  <a:pt x="4465022" y="1491370"/>
                </a:lnTo>
                <a:lnTo>
                  <a:pt x="4462147" y="1494788"/>
                </a:lnTo>
                <a:lnTo>
                  <a:pt x="4415029" y="1493442"/>
                </a:lnTo>
                <a:lnTo>
                  <a:pt x="4417367" y="1488519"/>
                </a:lnTo>
                <a:close/>
                <a:moveTo>
                  <a:pt x="4262998" y="1484542"/>
                </a:moveTo>
                <a:lnTo>
                  <a:pt x="4256389" y="1486767"/>
                </a:lnTo>
                <a:cubicBezTo>
                  <a:pt x="4256538" y="1489358"/>
                  <a:pt x="4267484" y="1492533"/>
                  <a:pt x="4274492" y="1494869"/>
                </a:cubicBezTo>
                <a:lnTo>
                  <a:pt x="4285509" y="1495656"/>
                </a:lnTo>
                <a:lnTo>
                  <a:pt x="4293323" y="1499776"/>
                </a:lnTo>
                <a:cubicBezTo>
                  <a:pt x="4297756" y="1500564"/>
                  <a:pt x="4303054" y="1500634"/>
                  <a:pt x="4307823" y="1500378"/>
                </a:cubicBezTo>
                <a:lnTo>
                  <a:pt x="4309639" y="1500160"/>
                </a:lnTo>
                <a:lnTo>
                  <a:pt x="4309480" y="1500378"/>
                </a:lnTo>
                <a:cubicBezTo>
                  <a:pt x="4304167" y="1502775"/>
                  <a:pt x="4297246" y="1504923"/>
                  <a:pt x="4293542" y="1507569"/>
                </a:cubicBezTo>
                <a:cubicBezTo>
                  <a:pt x="4305184" y="1505452"/>
                  <a:pt x="4316655" y="1501914"/>
                  <a:pt x="4328467" y="1501219"/>
                </a:cubicBezTo>
                <a:cubicBezTo>
                  <a:pt x="4334893" y="1500841"/>
                  <a:pt x="4342572" y="1508515"/>
                  <a:pt x="4347517" y="1504394"/>
                </a:cubicBezTo>
                <a:lnTo>
                  <a:pt x="4352479" y="1497026"/>
                </a:lnTo>
                <a:lnTo>
                  <a:pt x="4357042" y="1501219"/>
                </a:lnTo>
                <a:lnTo>
                  <a:pt x="4386873" y="1502036"/>
                </a:lnTo>
                <a:lnTo>
                  <a:pt x="4388792" y="1504394"/>
                </a:lnTo>
                <a:cubicBezTo>
                  <a:pt x="4393376" y="1507091"/>
                  <a:pt x="4398662" y="1506501"/>
                  <a:pt x="4404128" y="1505135"/>
                </a:cubicBezTo>
                <a:lnTo>
                  <a:pt x="4410218" y="1503682"/>
                </a:lnTo>
                <a:lnTo>
                  <a:pt x="4410207" y="1510982"/>
                </a:lnTo>
                <a:cubicBezTo>
                  <a:pt x="4410802" y="1512890"/>
                  <a:pt x="4412063" y="1514052"/>
                  <a:pt x="4414192" y="1513919"/>
                </a:cubicBezTo>
                <a:cubicBezTo>
                  <a:pt x="4434516" y="1512649"/>
                  <a:pt x="4446813" y="1508679"/>
                  <a:pt x="4454334" y="1504075"/>
                </a:cubicBezTo>
                <a:lnTo>
                  <a:pt x="4454490" y="1503889"/>
                </a:lnTo>
                <a:lnTo>
                  <a:pt x="4476952" y="1504504"/>
                </a:lnTo>
                <a:lnTo>
                  <a:pt x="4475654" y="1507820"/>
                </a:lnTo>
                <a:cubicBezTo>
                  <a:pt x="4474664" y="1509106"/>
                  <a:pt x="4474770" y="1508518"/>
                  <a:pt x="4478897" y="1505093"/>
                </a:cubicBezTo>
                <a:lnTo>
                  <a:pt x="4479613" y="1504577"/>
                </a:lnTo>
                <a:lnTo>
                  <a:pt x="4538349" y="1506186"/>
                </a:lnTo>
                <a:lnTo>
                  <a:pt x="4549210" y="1511736"/>
                </a:lnTo>
                <a:cubicBezTo>
                  <a:pt x="4569747" y="1514971"/>
                  <a:pt x="4602332" y="1507811"/>
                  <a:pt x="4588817" y="1507569"/>
                </a:cubicBezTo>
                <a:lnTo>
                  <a:pt x="4538349" y="1506186"/>
                </a:lnTo>
                <a:lnTo>
                  <a:pt x="4534842" y="1504394"/>
                </a:lnTo>
                <a:cubicBezTo>
                  <a:pt x="4527254" y="1489219"/>
                  <a:pt x="4568709" y="1502277"/>
                  <a:pt x="4585642" y="1501219"/>
                </a:cubicBezTo>
                <a:lnTo>
                  <a:pt x="4589421" y="1502299"/>
                </a:lnTo>
                <a:lnTo>
                  <a:pt x="4592704" y="1512498"/>
                </a:lnTo>
                <a:cubicBezTo>
                  <a:pt x="4594458" y="1517102"/>
                  <a:pt x="4596357" y="1521063"/>
                  <a:pt x="4598342" y="1523444"/>
                </a:cubicBezTo>
                <a:cubicBezTo>
                  <a:pt x="4602310" y="1528207"/>
                  <a:pt x="4609394" y="1530955"/>
                  <a:pt x="4615913" y="1532726"/>
                </a:cubicBezTo>
                <a:lnTo>
                  <a:pt x="4627183" y="1535443"/>
                </a:lnTo>
                <a:lnTo>
                  <a:pt x="4603589" y="1535005"/>
                </a:lnTo>
                <a:cubicBezTo>
                  <a:pt x="4549678" y="1534027"/>
                  <a:pt x="4517442" y="1533507"/>
                  <a:pt x="4499008" y="1533246"/>
                </a:cubicBezTo>
                <a:lnTo>
                  <a:pt x="4491671" y="1533163"/>
                </a:lnTo>
                <a:lnTo>
                  <a:pt x="4496678" y="1532906"/>
                </a:lnTo>
                <a:cubicBezTo>
                  <a:pt x="4495598" y="1532511"/>
                  <a:pt x="4481732" y="1531631"/>
                  <a:pt x="4436417" y="1529794"/>
                </a:cubicBezTo>
                <a:cubicBezTo>
                  <a:pt x="4215432" y="1520835"/>
                  <a:pt x="4328230" y="1527873"/>
                  <a:pt x="4214167" y="1520269"/>
                </a:cubicBezTo>
                <a:lnTo>
                  <a:pt x="4087167" y="1517094"/>
                </a:lnTo>
                <a:lnTo>
                  <a:pt x="4066982" y="1516517"/>
                </a:lnTo>
                <a:lnTo>
                  <a:pt x="4070239" y="1516255"/>
                </a:lnTo>
                <a:cubicBezTo>
                  <a:pt x="4086821" y="1514916"/>
                  <a:pt x="4103225" y="1512800"/>
                  <a:pt x="4118917" y="1507569"/>
                </a:cubicBezTo>
                <a:cubicBezTo>
                  <a:pt x="4130029" y="1503865"/>
                  <a:pt x="4140939" y="1499375"/>
                  <a:pt x="4151950" y="1495278"/>
                </a:cubicBezTo>
                <a:lnTo>
                  <a:pt x="4169411" y="1490122"/>
                </a:lnTo>
                <a:lnTo>
                  <a:pt x="4179261" y="1491136"/>
                </a:lnTo>
                <a:cubicBezTo>
                  <a:pt x="4187734" y="1492009"/>
                  <a:pt x="4196201" y="1492538"/>
                  <a:pt x="4204642" y="1491694"/>
                </a:cubicBezTo>
                <a:cubicBezTo>
                  <a:pt x="4207972" y="1491361"/>
                  <a:pt x="4204855" y="1489469"/>
                  <a:pt x="4200082" y="1487812"/>
                </a:cubicBezTo>
                <a:lnTo>
                  <a:pt x="4194510" y="1486863"/>
                </a:lnTo>
                <a:lnTo>
                  <a:pt x="4207817" y="1485344"/>
                </a:lnTo>
                <a:cubicBezTo>
                  <a:pt x="4226255" y="1522222"/>
                  <a:pt x="4211607" y="1498622"/>
                  <a:pt x="4256762" y="1485709"/>
                </a:cubicBezTo>
                <a:close/>
                <a:moveTo>
                  <a:pt x="2447896" y="1484514"/>
                </a:moveTo>
                <a:cubicBezTo>
                  <a:pt x="2440288" y="1486178"/>
                  <a:pt x="2404439" y="1493804"/>
                  <a:pt x="2388542" y="1500869"/>
                </a:cubicBezTo>
                <a:cubicBezTo>
                  <a:pt x="2379784" y="1504761"/>
                  <a:pt x="2407592" y="1498752"/>
                  <a:pt x="2417117" y="1497694"/>
                </a:cubicBezTo>
                <a:cubicBezTo>
                  <a:pt x="2429817" y="1498752"/>
                  <a:pt x="2443996" y="1494827"/>
                  <a:pt x="2455217" y="1500869"/>
                </a:cubicBezTo>
                <a:cubicBezTo>
                  <a:pt x="2458051" y="1502395"/>
                  <a:pt x="2457464" y="1506330"/>
                  <a:pt x="2456860" y="1510297"/>
                </a:cubicBezTo>
                <a:lnTo>
                  <a:pt x="2456906" y="1510587"/>
                </a:lnTo>
                <a:lnTo>
                  <a:pt x="2277370" y="1512582"/>
                </a:lnTo>
                <a:lnTo>
                  <a:pt x="2293292" y="1507219"/>
                </a:lnTo>
                <a:lnTo>
                  <a:pt x="2361107" y="1493188"/>
                </a:lnTo>
                <a:lnTo>
                  <a:pt x="2391717" y="1494519"/>
                </a:lnTo>
                <a:cubicBezTo>
                  <a:pt x="2420819" y="1489384"/>
                  <a:pt x="2436938" y="1486428"/>
                  <a:pt x="2444304" y="1485079"/>
                </a:cubicBezTo>
                <a:cubicBezTo>
                  <a:pt x="2449829" y="1484067"/>
                  <a:pt x="2450432" y="1483960"/>
                  <a:pt x="2447896" y="1484514"/>
                </a:cubicBezTo>
                <a:close/>
                <a:moveTo>
                  <a:pt x="1559435" y="1484231"/>
                </a:moveTo>
                <a:lnTo>
                  <a:pt x="1557732" y="1484472"/>
                </a:lnTo>
                <a:cubicBezTo>
                  <a:pt x="1550491" y="1484794"/>
                  <a:pt x="1545550" y="1484644"/>
                  <a:pt x="1550342" y="1484644"/>
                </a:cubicBezTo>
                <a:close/>
                <a:moveTo>
                  <a:pt x="599835" y="1484040"/>
                </a:moveTo>
                <a:cubicBezTo>
                  <a:pt x="600407" y="1483660"/>
                  <a:pt x="601494" y="1484956"/>
                  <a:pt x="604467" y="1488796"/>
                </a:cubicBezTo>
                <a:lnTo>
                  <a:pt x="606534" y="1491438"/>
                </a:lnTo>
                <a:lnTo>
                  <a:pt x="597489" y="1490280"/>
                </a:lnTo>
                <a:lnTo>
                  <a:pt x="598288" y="1489330"/>
                </a:lnTo>
                <a:cubicBezTo>
                  <a:pt x="599204" y="1486473"/>
                  <a:pt x="599262" y="1484419"/>
                  <a:pt x="599835" y="1484040"/>
                </a:cubicBezTo>
                <a:close/>
                <a:moveTo>
                  <a:pt x="4675053" y="1483701"/>
                </a:moveTo>
                <a:lnTo>
                  <a:pt x="4679329" y="1484354"/>
                </a:lnTo>
                <a:cubicBezTo>
                  <a:pt x="4684099" y="1485082"/>
                  <a:pt x="4687274" y="1485612"/>
                  <a:pt x="4684067" y="1485344"/>
                </a:cubicBezTo>
                <a:lnTo>
                  <a:pt x="4675451" y="1484897"/>
                </a:lnTo>
                <a:close/>
                <a:moveTo>
                  <a:pt x="561223" y="1483528"/>
                </a:moveTo>
                <a:lnTo>
                  <a:pt x="575234" y="1487429"/>
                </a:lnTo>
                <a:lnTo>
                  <a:pt x="597489" y="1490280"/>
                </a:lnTo>
                <a:lnTo>
                  <a:pt x="594614" y="1493698"/>
                </a:lnTo>
                <a:lnTo>
                  <a:pt x="547496" y="1492351"/>
                </a:lnTo>
                <a:lnTo>
                  <a:pt x="549834" y="1487429"/>
                </a:lnTo>
                <a:close/>
                <a:moveTo>
                  <a:pt x="4269179" y="1483386"/>
                </a:moveTo>
                <a:lnTo>
                  <a:pt x="4262998" y="1484542"/>
                </a:lnTo>
                <a:lnTo>
                  <a:pt x="4266105" y="1483496"/>
                </a:lnTo>
                <a:close/>
                <a:moveTo>
                  <a:pt x="4651114" y="1483152"/>
                </a:moveTo>
                <a:lnTo>
                  <a:pt x="4655148" y="1483845"/>
                </a:lnTo>
                <a:lnTo>
                  <a:pt x="4675451" y="1484897"/>
                </a:lnTo>
                <a:lnTo>
                  <a:pt x="4677717" y="1491694"/>
                </a:lnTo>
                <a:cubicBezTo>
                  <a:pt x="4672984" y="1496427"/>
                  <a:pt x="4652209" y="1496283"/>
                  <a:pt x="4658667" y="1498044"/>
                </a:cubicBezTo>
                <a:cubicBezTo>
                  <a:pt x="4676055" y="1502786"/>
                  <a:pt x="4694650" y="1500161"/>
                  <a:pt x="4712642" y="1501219"/>
                </a:cubicBezTo>
                <a:cubicBezTo>
                  <a:pt x="4697825" y="1503336"/>
                  <a:pt x="4682746" y="1504076"/>
                  <a:pt x="4668192" y="1507569"/>
                </a:cubicBezTo>
                <a:cubicBezTo>
                  <a:pt x="4656147" y="1510460"/>
                  <a:pt x="4645654" y="1520269"/>
                  <a:pt x="4633267" y="1520269"/>
                </a:cubicBezTo>
                <a:cubicBezTo>
                  <a:pt x="4623801" y="1520269"/>
                  <a:pt x="4616656" y="1511085"/>
                  <a:pt x="4607867" y="1507569"/>
                </a:cubicBezTo>
                <a:lnTo>
                  <a:pt x="4589421" y="1502299"/>
                </a:lnTo>
                <a:lnTo>
                  <a:pt x="4587938" y="1497694"/>
                </a:lnTo>
                <a:lnTo>
                  <a:pt x="4585642" y="1489219"/>
                </a:lnTo>
                <a:lnTo>
                  <a:pt x="4590165" y="1488704"/>
                </a:lnTo>
                <a:cubicBezTo>
                  <a:pt x="4618302" y="1485429"/>
                  <a:pt x="4611223" y="1485953"/>
                  <a:pt x="4641666" y="1483820"/>
                </a:cubicBezTo>
                <a:close/>
                <a:moveTo>
                  <a:pt x="3028890" y="1482998"/>
                </a:moveTo>
                <a:cubicBezTo>
                  <a:pt x="3036625" y="1482330"/>
                  <a:pt x="3045751" y="1483915"/>
                  <a:pt x="3048942" y="1488169"/>
                </a:cubicBezTo>
                <a:lnTo>
                  <a:pt x="3044727" y="1493991"/>
                </a:lnTo>
                <a:lnTo>
                  <a:pt x="3021445" y="1492328"/>
                </a:lnTo>
                <a:lnTo>
                  <a:pt x="3017192" y="1491344"/>
                </a:lnTo>
                <a:cubicBezTo>
                  <a:pt x="3014814" y="1486588"/>
                  <a:pt x="3021156" y="1483667"/>
                  <a:pt x="3028890" y="1482998"/>
                </a:cubicBezTo>
                <a:close/>
                <a:moveTo>
                  <a:pt x="1811091" y="1482866"/>
                </a:moveTo>
                <a:lnTo>
                  <a:pt x="1820217" y="1484644"/>
                </a:lnTo>
                <a:lnTo>
                  <a:pt x="1822378" y="1484706"/>
                </a:lnTo>
                <a:lnTo>
                  <a:pt x="1818829" y="1489976"/>
                </a:lnTo>
                <a:close/>
                <a:moveTo>
                  <a:pt x="807519" y="1482611"/>
                </a:moveTo>
                <a:lnTo>
                  <a:pt x="811796" y="1483264"/>
                </a:lnTo>
                <a:cubicBezTo>
                  <a:pt x="816566" y="1483992"/>
                  <a:pt x="819741" y="1484521"/>
                  <a:pt x="816534" y="1484254"/>
                </a:cubicBezTo>
                <a:lnTo>
                  <a:pt x="807918" y="1483807"/>
                </a:lnTo>
                <a:close/>
                <a:moveTo>
                  <a:pt x="971164" y="1482455"/>
                </a:moveTo>
                <a:lnTo>
                  <a:pt x="955384" y="1495193"/>
                </a:lnTo>
                <a:cubicBezTo>
                  <a:pt x="948974" y="1498273"/>
                  <a:pt x="941344" y="1499814"/>
                  <a:pt x="930554" y="1500083"/>
                </a:cubicBezTo>
                <a:cubicBezTo>
                  <a:pt x="919765" y="1500352"/>
                  <a:pt x="905815" y="1499349"/>
                  <a:pt x="886767" y="1497344"/>
                </a:cubicBezTo>
                <a:cubicBezTo>
                  <a:pt x="882657" y="1496912"/>
                  <a:pt x="889470" y="1492687"/>
                  <a:pt x="896285" y="1488698"/>
                </a:cubicBezTo>
                <a:lnTo>
                  <a:pt x="902245" y="1484178"/>
                </a:lnTo>
                <a:close/>
                <a:moveTo>
                  <a:pt x="401646" y="1482296"/>
                </a:moveTo>
                <a:lnTo>
                  <a:pt x="395466" y="1483452"/>
                </a:lnTo>
                <a:lnTo>
                  <a:pt x="398573" y="1482406"/>
                </a:lnTo>
                <a:close/>
                <a:moveTo>
                  <a:pt x="2918767" y="1481819"/>
                </a:moveTo>
                <a:lnTo>
                  <a:pt x="2927685" y="1483338"/>
                </a:lnTo>
                <a:lnTo>
                  <a:pt x="2915537" y="1484725"/>
                </a:lnTo>
                <a:lnTo>
                  <a:pt x="2908680" y="1484798"/>
                </a:lnTo>
                <a:close/>
                <a:moveTo>
                  <a:pt x="2337742" y="1481819"/>
                </a:moveTo>
                <a:cubicBezTo>
                  <a:pt x="2353751" y="1482290"/>
                  <a:pt x="2369492" y="1486052"/>
                  <a:pt x="2385367" y="1488169"/>
                </a:cubicBezTo>
                <a:lnTo>
                  <a:pt x="2361107" y="1493188"/>
                </a:lnTo>
                <a:lnTo>
                  <a:pt x="2318692" y="1491344"/>
                </a:lnTo>
                <a:cubicBezTo>
                  <a:pt x="2302682" y="1491765"/>
                  <a:pt x="2286808" y="1500645"/>
                  <a:pt x="2271067" y="1497694"/>
                </a:cubicBezTo>
                <a:cubicBezTo>
                  <a:pt x="2268415" y="1497197"/>
                  <a:pt x="2267948" y="1494537"/>
                  <a:pt x="2267981" y="1491347"/>
                </a:cubicBezTo>
                <a:lnTo>
                  <a:pt x="2267924" y="1485231"/>
                </a:lnTo>
                <a:lnTo>
                  <a:pt x="2277417" y="1484994"/>
                </a:lnTo>
                <a:cubicBezTo>
                  <a:pt x="2297542" y="1484312"/>
                  <a:pt x="2317615" y="1481227"/>
                  <a:pt x="2337742" y="1481819"/>
                </a:cubicBezTo>
                <a:close/>
                <a:moveTo>
                  <a:pt x="3200543" y="1481605"/>
                </a:moveTo>
                <a:cubicBezTo>
                  <a:pt x="3201115" y="1481225"/>
                  <a:pt x="3202202" y="1482521"/>
                  <a:pt x="3205175" y="1486361"/>
                </a:cubicBezTo>
                <a:lnTo>
                  <a:pt x="3207242" y="1489003"/>
                </a:lnTo>
                <a:lnTo>
                  <a:pt x="3198197" y="1487845"/>
                </a:lnTo>
                <a:lnTo>
                  <a:pt x="3198996" y="1486896"/>
                </a:lnTo>
                <a:cubicBezTo>
                  <a:pt x="3199912" y="1484038"/>
                  <a:pt x="3199970" y="1481984"/>
                  <a:pt x="3200543" y="1481605"/>
                </a:cubicBezTo>
                <a:close/>
                <a:moveTo>
                  <a:pt x="4119536" y="1481550"/>
                </a:moveTo>
                <a:lnTo>
                  <a:pt x="4157017" y="1488519"/>
                </a:lnTo>
                <a:lnTo>
                  <a:pt x="4175505" y="1488323"/>
                </a:lnTo>
                <a:lnTo>
                  <a:pt x="4169411" y="1490122"/>
                </a:lnTo>
                <a:lnTo>
                  <a:pt x="4153842" y="1488519"/>
                </a:lnTo>
                <a:lnTo>
                  <a:pt x="4093085" y="1491281"/>
                </a:lnTo>
                <a:lnTo>
                  <a:pt x="4112567" y="1488519"/>
                </a:lnTo>
                <a:close/>
                <a:moveTo>
                  <a:pt x="865741" y="1481507"/>
                </a:moveTo>
                <a:cubicBezTo>
                  <a:pt x="874343" y="1481986"/>
                  <a:pt x="883074" y="1484570"/>
                  <a:pt x="883592" y="1484644"/>
                </a:cubicBezTo>
                <a:lnTo>
                  <a:pt x="897713" y="1484291"/>
                </a:lnTo>
                <a:lnTo>
                  <a:pt x="883150" y="1489362"/>
                </a:lnTo>
                <a:cubicBezTo>
                  <a:pt x="875889" y="1493081"/>
                  <a:pt x="868775" y="1497344"/>
                  <a:pt x="861367" y="1500519"/>
                </a:cubicBezTo>
                <a:cubicBezTo>
                  <a:pt x="857134" y="1497344"/>
                  <a:pt x="848667" y="1496286"/>
                  <a:pt x="848667" y="1490994"/>
                </a:cubicBezTo>
                <a:cubicBezTo>
                  <a:pt x="848667" y="1482652"/>
                  <a:pt x="857140" y="1481027"/>
                  <a:pt x="865741" y="1481507"/>
                </a:cubicBezTo>
                <a:close/>
                <a:moveTo>
                  <a:pt x="1242367" y="1481469"/>
                </a:moveTo>
                <a:cubicBezTo>
                  <a:pt x="1246600" y="1482527"/>
                  <a:pt x="1250981" y="1483112"/>
                  <a:pt x="1255067" y="1484644"/>
                </a:cubicBezTo>
                <a:cubicBezTo>
                  <a:pt x="1259499" y="1486306"/>
                  <a:pt x="1263071" y="1491581"/>
                  <a:pt x="1267767" y="1490994"/>
                </a:cubicBezTo>
                <a:cubicBezTo>
                  <a:pt x="1273018" y="1490338"/>
                  <a:pt x="1276234" y="1484644"/>
                  <a:pt x="1280467" y="1481469"/>
                </a:cubicBezTo>
                <a:cubicBezTo>
                  <a:pt x="1283642" y="1483586"/>
                  <a:pt x="1287120" y="1485306"/>
                  <a:pt x="1289992" y="1487819"/>
                </a:cubicBezTo>
                <a:cubicBezTo>
                  <a:pt x="1292808" y="1490283"/>
                  <a:pt x="1294910" y="1494127"/>
                  <a:pt x="1297241" y="1497418"/>
                </a:cubicBezTo>
                <a:lnTo>
                  <a:pt x="1299131" y="1498793"/>
                </a:lnTo>
                <a:lnTo>
                  <a:pt x="1246426" y="1510840"/>
                </a:lnTo>
                <a:lnTo>
                  <a:pt x="1207442" y="1506869"/>
                </a:lnTo>
                <a:lnTo>
                  <a:pt x="1204234" y="1506905"/>
                </a:lnTo>
                <a:lnTo>
                  <a:pt x="1204267" y="1506869"/>
                </a:lnTo>
                <a:cubicBezTo>
                  <a:pt x="1216845" y="1498222"/>
                  <a:pt x="1229667" y="1489936"/>
                  <a:pt x="1242367" y="1481469"/>
                </a:cubicBezTo>
                <a:close/>
                <a:moveTo>
                  <a:pt x="905817" y="1481469"/>
                </a:moveTo>
                <a:lnTo>
                  <a:pt x="902245" y="1484178"/>
                </a:lnTo>
                <a:lnTo>
                  <a:pt x="897713" y="1484291"/>
                </a:lnTo>
                <a:close/>
                <a:moveTo>
                  <a:pt x="1181071" y="1480989"/>
                </a:moveTo>
                <a:cubicBezTo>
                  <a:pt x="1173463" y="1482653"/>
                  <a:pt x="1137614" y="1490279"/>
                  <a:pt x="1121717" y="1497344"/>
                </a:cubicBezTo>
                <a:cubicBezTo>
                  <a:pt x="1112959" y="1501236"/>
                  <a:pt x="1140767" y="1495227"/>
                  <a:pt x="1150292" y="1494169"/>
                </a:cubicBezTo>
                <a:cubicBezTo>
                  <a:pt x="1162992" y="1495227"/>
                  <a:pt x="1177171" y="1491302"/>
                  <a:pt x="1188392" y="1497344"/>
                </a:cubicBezTo>
                <a:cubicBezTo>
                  <a:pt x="1191226" y="1498870"/>
                  <a:pt x="1190640" y="1502805"/>
                  <a:pt x="1190035" y="1506772"/>
                </a:cubicBezTo>
                <a:lnTo>
                  <a:pt x="1190081" y="1507062"/>
                </a:lnTo>
                <a:lnTo>
                  <a:pt x="1010545" y="1509057"/>
                </a:lnTo>
                <a:lnTo>
                  <a:pt x="1026467" y="1503694"/>
                </a:lnTo>
                <a:lnTo>
                  <a:pt x="1094282" y="1489663"/>
                </a:lnTo>
                <a:lnTo>
                  <a:pt x="1124892" y="1490994"/>
                </a:lnTo>
                <a:cubicBezTo>
                  <a:pt x="1153994" y="1485859"/>
                  <a:pt x="1170113" y="1482903"/>
                  <a:pt x="1177480" y="1481554"/>
                </a:cubicBezTo>
                <a:cubicBezTo>
                  <a:pt x="1183005" y="1480542"/>
                  <a:pt x="1183607" y="1480435"/>
                  <a:pt x="1181071" y="1480989"/>
                </a:cubicBezTo>
                <a:close/>
                <a:moveTo>
                  <a:pt x="4888061" y="1480581"/>
                </a:moveTo>
                <a:lnTo>
                  <a:pt x="4894832" y="1494227"/>
                </a:lnTo>
                <a:lnTo>
                  <a:pt x="4883298" y="1504394"/>
                </a:lnTo>
                <a:lnTo>
                  <a:pt x="4882923" y="1504666"/>
                </a:lnTo>
                <a:lnTo>
                  <a:pt x="4885679" y="1487725"/>
                </a:lnTo>
                <a:cubicBezTo>
                  <a:pt x="4886128" y="1485255"/>
                  <a:pt x="4887267" y="1482962"/>
                  <a:pt x="4888061" y="1480581"/>
                </a:cubicBezTo>
                <a:close/>
                <a:moveTo>
                  <a:pt x="4913072" y="1480559"/>
                </a:moveTo>
                <a:lnTo>
                  <a:pt x="4914254" y="1482963"/>
                </a:lnTo>
                <a:lnTo>
                  <a:pt x="4923419" y="1480671"/>
                </a:lnTo>
                <a:lnTo>
                  <a:pt x="4933304" y="1504394"/>
                </a:lnTo>
                <a:cubicBezTo>
                  <a:pt x="4924573" y="1509156"/>
                  <a:pt x="4916881" y="1516820"/>
                  <a:pt x="4907111" y="1518681"/>
                </a:cubicBezTo>
                <a:cubicBezTo>
                  <a:pt x="4899573" y="1520117"/>
                  <a:pt x="4893602" y="1518870"/>
                  <a:pt x="4889286" y="1517130"/>
                </a:cubicBezTo>
                <a:lnTo>
                  <a:pt x="4883742" y="1513960"/>
                </a:lnTo>
                <a:lnTo>
                  <a:pt x="4890442" y="1509156"/>
                </a:lnTo>
                <a:cubicBezTo>
                  <a:pt x="4895536" y="1506609"/>
                  <a:pt x="4898652" y="1506185"/>
                  <a:pt x="4901020" y="1505122"/>
                </a:cubicBezTo>
                <a:lnTo>
                  <a:pt x="4903486" y="1501934"/>
                </a:lnTo>
                <a:lnTo>
                  <a:pt x="4904729" y="1502013"/>
                </a:lnTo>
                <a:lnTo>
                  <a:pt x="4906712" y="1497765"/>
                </a:lnTo>
                <a:lnTo>
                  <a:pt x="4907111" y="1497250"/>
                </a:lnTo>
                <a:lnTo>
                  <a:pt x="4907625" y="1495809"/>
                </a:lnTo>
                <a:lnTo>
                  <a:pt x="4910665" y="1489299"/>
                </a:lnTo>
                <a:lnTo>
                  <a:pt x="4910475" y="1487831"/>
                </a:lnTo>
                <a:close/>
                <a:moveTo>
                  <a:pt x="4909499" y="1480313"/>
                </a:moveTo>
                <a:lnTo>
                  <a:pt x="4910475" y="1487831"/>
                </a:lnTo>
                <a:lnTo>
                  <a:pt x="4907625" y="1495809"/>
                </a:lnTo>
                <a:lnTo>
                  <a:pt x="4906712" y="1497765"/>
                </a:lnTo>
                <a:lnTo>
                  <a:pt x="4903486" y="1501934"/>
                </a:lnTo>
                <a:lnTo>
                  <a:pt x="4899668" y="1501693"/>
                </a:lnTo>
                <a:cubicBezTo>
                  <a:pt x="4898180" y="1500466"/>
                  <a:pt x="4896857" y="1498307"/>
                  <a:pt x="4895600" y="1495775"/>
                </a:cubicBezTo>
                <a:lnTo>
                  <a:pt x="4894832" y="1494227"/>
                </a:lnTo>
                <a:lnTo>
                  <a:pt x="4900439" y="1489284"/>
                </a:lnTo>
                <a:cubicBezTo>
                  <a:pt x="4904592" y="1485507"/>
                  <a:pt x="4907326" y="1482881"/>
                  <a:pt x="4909071" y="1481076"/>
                </a:cubicBezTo>
                <a:close/>
                <a:moveTo>
                  <a:pt x="3408227" y="1480176"/>
                </a:moveTo>
                <a:lnTo>
                  <a:pt x="3412504" y="1480829"/>
                </a:lnTo>
                <a:cubicBezTo>
                  <a:pt x="3417274" y="1481557"/>
                  <a:pt x="3420449" y="1482087"/>
                  <a:pt x="3417242" y="1481819"/>
                </a:cubicBezTo>
                <a:lnTo>
                  <a:pt x="3408626" y="1481372"/>
                </a:lnTo>
                <a:close/>
                <a:moveTo>
                  <a:pt x="188861" y="1479793"/>
                </a:moveTo>
                <a:lnTo>
                  <a:pt x="193500" y="1485591"/>
                </a:lnTo>
                <a:lnTo>
                  <a:pt x="193203" y="1491275"/>
                </a:lnTo>
                <a:cubicBezTo>
                  <a:pt x="192862" y="1492921"/>
                  <a:pt x="192282" y="1493009"/>
                  <a:pt x="191321" y="1490607"/>
                </a:cubicBezTo>
                <a:close/>
                <a:moveTo>
                  <a:pt x="1762065" y="1479473"/>
                </a:moveTo>
                <a:cubicBezTo>
                  <a:pt x="1769800" y="1478805"/>
                  <a:pt x="1778926" y="1480390"/>
                  <a:pt x="1782117" y="1484644"/>
                </a:cubicBezTo>
                <a:lnTo>
                  <a:pt x="1777902" y="1490466"/>
                </a:lnTo>
                <a:lnTo>
                  <a:pt x="1754620" y="1488803"/>
                </a:lnTo>
                <a:lnTo>
                  <a:pt x="1750367" y="1487819"/>
                </a:lnTo>
                <a:cubicBezTo>
                  <a:pt x="1747989" y="1483063"/>
                  <a:pt x="1754331" y="1480142"/>
                  <a:pt x="1762065" y="1479473"/>
                </a:cubicBezTo>
                <a:close/>
                <a:moveTo>
                  <a:pt x="3020176" y="1479221"/>
                </a:moveTo>
                <a:lnTo>
                  <a:pt x="2993845" y="1481801"/>
                </a:lnTo>
                <a:lnTo>
                  <a:pt x="2999280" y="1479971"/>
                </a:lnTo>
                <a:close/>
                <a:moveTo>
                  <a:pt x="3937732" y="1479218"/>
                </a:moveTo>
                <a:lnTo>
                  <a:pt x="3963982" y="1481742"/>
                </a:lnTo>
                <a:lnTo>
                  <a:pt x="3953817" y="1488519"/>
                </a:lnTo>
                <a:lnTo>
                  <a:pt x="3953710" y="1498321"/>
                </a:lnTo>
                <a:lnTo>
                  <a:pt x="3933376" y="1492229"/>
                </a:lnTo>
                <a:lnTo>
                  <a:pt x="3934362" y="1484376"/>
                </a:lnTo>
                <a:close/>
                <a:moveTo>
                  <a:pt x="4582467" y="1478994"/>
                </a:moveTo>
                <a:cubicBezTo>
                  <a:pt x="4582807" y="1479025"/>
                  <a:pt x="4583473" y="1481223"/>
                  <a:pt x="4584405" y="1484652"/>
                </a:cubicBezTo>
                <a:lnTo>
                  <a:pt x="4585642" y="1489219"/>
                </a:lnTo>
                <a:lnTo>
                  <a:pt x="4568475" y="1491176"/>
                </a:lnTo>
                <a:cubicBezTo>
                  <a:pt x="4559448" y="1492186"/>
                  <a:pt x="4548431" y="1493400"/>
                  <a:pt x="4534842" y="1494869"/>
                </a:cubicBezTo>
                <a:lnTo>
                  <a:pt x="4528544" y="1495499"/>
                </a:lnTo>
                <a:lnTo>
                  <a:pt x="4552154" y="1486113"/>
                </a:lnTo>
                <a:cubicBezTo>
                  <a:pt x="4562035" y="1481676"/>
                  <a:pt x="4571966" y="1478040"/>
                  <a:pt x="4582467" y="1478994"/>
                </a:cubicBezTo>
                <a:close/>
                <a:moveTo>
                  <a:pt x="4325292" y="1478994"/>
                </a:moveTo>
                <a:cubicBezTo>
                  <a:pt x="4331749" y="1479138"/>
                  <a:pt x="4337041" y="1482842"/>
                  <a:pt x="4342041" y="1487436"/>
                </a:cubicBezTo>
                <a:lnTo>
                  <a:pt x="4344741" y="1489916"/>
                </a:lnTo>
                <a:lnTo>
                  <a:pt x="4328469" y="1486747"/>
                </a:lnTo>
                <a:cubicBezTo>
                  <a:pt x="4320075" y="1484427"/>
                  <a:pt x="4311681" y="1482169"/>
                  <a:pt x="4303067" y="1482169"/>
                </a:cubicBezTo>
                <a:lnTo>
                  <a:pt x="4269179" y="1483386"/>
                </a:lnTo>
                <a:lnTo>
                  <a:pt x="4284753" y="1480473"/>
                </a:lnTo>
                <a:cubicBezTo>
                  <a:pt x="4296031" y="1479244"/>
                  <a:pt x="4309401" y="1478641"/>
                  <a:pt x="4325292" y="1478994"/>
                </a:cubicBezTo>
                <a:close/>
                <a:moveTo>
                  <a:pt x="3937888" y="1478979"/>
                </a:moveTo>
                <a:lnTo>
                  <a:pt x="3937732" y="1479218"/>
                </a:lnTo>
                <a:lnTo>
                  <a:pt x="3937464" y="1479192"/>
                </a:lnTo>
                <a:close/>
                <a:moveTo>
                  <a:pt x="1651942" y="1478294"/>
                </a:moveTo>
                <a:lnTo>
                  <a:pt x="1660860" y="1479813"/>
                </a:lnTo>
                <a:lnTo>
                  <a:pt x="1648712" y="1481200"/>
                </a:lnTo>
                <a:lnTo>
                  <a:pt x="1641855" y="1481273"/>
                </a:lnTo>
                <a:close/>
                <a:moveTo>
                  <a:pt x="1070917" y="1478294"/>
                </a:moveTo>
                <a:cubicBezTo>
                  <a:pt x="1086926" y="1478765"/>
                  <a:pt x="1102667" y="1482527"/>
                  <a:pt x="1118542" y="1484644"/>
                </a:cubicBezTo>
                <a:lnTo>
                  <a:pt x="1094282" y="1489663"/>
                </a:lnTo>
                <a:lnTo>
                  <a:pt x="1051867" y="1487819"/>
                </a:lnTo>
                <a:cubicBezTo>
                  <a:pt x="1035857" y="1488240"/>
                  <a:pt x="1019983" y="1497120"/>
                  <a:pt x="1004242" y="1494169"/>
                </a:cubicBezTo>
                <a:cubicBezTo>
                  <a:pt x="1001590" y="1493672"/>
                  <a:pt x="1001123" y="1491012"/>
                  <a:pt x="1001156" y="1487822"/>
                </a:cubicBezTo>
                <a:lnTo>
                  <a:pt x="1001099" y="1481706"/>
                </a:lnTo>
                <a:lnTo>
                  <a:pt x="1010592" y="1481469"/>
                </a:lnTo>
                <a:cubicBezTo>
                  <a:pt x="1030717" y="1480787"/>
                  <a:pt x="1050790" y="1477702"/>
                  <a:pt x="1070917" y="1478294"/>
                </a:cubicBezTo>
                <a:close/>
                <a:moveTo>
                  <a:pt x="4718992" y="1478200"/>
                </a:moveTo>
                <a:cubicBezTo>
                  <a:pt x="4721614" y="1476015"/>
                  <a:pt x="4723599" y="1478793"/>
                  <a:pt x="4725423" y="1482812"/>
                </a:cubicBezTo>
                <a:lnTo>
                  <a:pt x="4729421" y="1491616"/>
                </a:lnTo>
                <a:lnTo>
                  <a:pt x="4716611" y="1499631"/>
                </a:lnTo>
                <a:lnTo>
                  <a:pt x="4716159" y="1499180"/>
                </a:lnTo>
                <a:lnTo>
                  <a:pt x="4715751" y="1490220"/>
                </a:lnTo>
                <a:cubicBezTo>
                  <a:pt x="4715933" y="1484900"/>
                  <a:pt x="4716767" y="1480054"/>
                  <a:pt x="4718992" y="1478200"/>
                </a:cubicBezTo>
                <a:close/>
                <a:moveTo>
                  <a:pt x="1933718" y="1478080"/>
                </a:moveTo>
                <a:cubicBezTo>
                  <a:pt x="1934290" y="1477700"/>
                  <a:pt x="1935377" y="1478996"/>
                  <a:pt x="1938350" y="1482836"/>
                </a:cubicBezTo>
                <a:lnTo>
                  <a:pt x="1940417" y="1485478"/>
                </a:lnTo>
                <a:lnTo>
                  <a:pt x="1931372" y="1484320"/>
                </a:lnTo>
                <a:lnTo>
                  <a:pt x="1932171" y="1483371"/>
                </a:lnTo>
                <a:cubicBezTo>
                  <a:pt x="1933087" y="1480513"/>
                  <a:pt x="1933145" y="1478459"/>
                  <a:pt x="1933718" y="1478080"/>
                </a:cubicBezTo>
                <a:close/>
                <a:moveTo>
                  <a:pt x="2852711" y="1478025"/>
                </a:moveTo>
                <a:lnTo>
                  <a:pt x="2890192" y="1484994"/>
                </a:lnTo>
                <a:lnTo>
                  <a:pt x="2908680" y="1484798"/>
                </a:lnTo>
                <a:lnTo>
                  <a:pt x="2902586" y="1486597"/>
                </a:lnTo>
                <a:lnTo>
                  <a:pt x="2887017" y="1484994"/>
                </a:lnTo>
                <a:lnTo>
                  <a:pt x="2826260" y="1487756"/>
                </a:lnTo>
                <a:lnTo>
                  <a:pt x="2845742" y="1484994"/>
                </a:lnTo>
                <a:close/>
                <a:moveTo>
                  <a:pt x="457759" y="1477904"/>
                </a:moveTo>
                <a:cubicBezTo>
                  <a:pt x="464216" y="1478047"/>
                  <a:pt x="469508" y="1481752"/>
                  <a:pt x="474508" y="1486346"/>
                </a:cubicBezTo>
                <a:lnTo>
                  <a:pt x="477208" y="1488826"/>
                </a:lnTo>
                <a:lnTo>
                  <a:pt x="460937" y="1485657"/>
                </a:lnTo>
                <a:cubicBezTo>
                  <a:pt x="452543" y="1483337"/>
                  <a:pt x="444148" y="1481079"/>
                  <a:pt x="435534" y="1481079"/>
                </a:cubicBezTo>
                <a:lnTo>
                  <a:pt x="401646" y="1482296"/>
                </a:lnTo>
                <a:lnTo>
                  <a:pt x="417220" y="1479382"/>
                </a:lnTo>
                <a:cubicBezTo>
                  <a:pt x="428499" y="1478153"/>
                  <a:pt x="441868" y="1477551"/>
                  <a:pt x="457759" y="1477904"/>
                </a:cubicBezTo>
                <a:close/>
                <a:moveTo>
                  <a:pt x="4625758" y="1477219"/>
                </a:moveTo>
                <a:cubicBezTo>
                  <a:pt x="4633309" y="1477156"/>
                  <a:pt x="4662636" y="1481376"/>
                  <a:pt x="4674542" y="1482169"/>
                </a:cubicBezTo>
                <a:lnTo>
                  <a:pt x="4675053" y="1483701"/>
                </a:lnTo>
                <a:lnTo>
                  <a:pt x="4665017" y="1482169"/>
                </a:lnTo>
                <a:lnTo>
                  <a:pt x="4651114" y="1483152"/>
                </a:lnTo>
                <a:lnTo>
                  <a:pt x="4626917" y="1478994"/>
                </a:lnTo>
                <a:cubicBezTo>
                  <a:pt x="4623144" y="1477736"/>
                  <a:pt x="4623241" y="1477240"/>
                  <a:pt x="4625758" y="1477219"/>
                </a:cubicBezTo>
                <a:close/>
                <a:moveTo>
                  <a:pt x="2141402" y="1476651"/>
                </a:moveTo>
                <a:lnTo>
                  <a:pt x="2145679" y="1477304"/>
                </a:lnTo>
                <a:cubicBezTo>
                  <a:pt x="2150449" y="1478032"/>
                  <a:pt x="2153624" y="1478562"/>
                  <a:pt x="2150417" y="1478294"/>
                </a:cubicBezTo>
                <a:lnTo>
                  <a:pt x="2141801" y="1477847"/>
                </a:lnTo>
                <a:close/>
                <a:moveTo>
                  <a:pt x="72258" y="1476320"/>
                </a:moveTo>
                <a:lnTo>
                  <a:pt x="76227" y="1478701"/>
                </a:lnTo>
                <a:lnTo>
                  <a:pt x="84164" y="1497751"/>
                </a:lnTo>
                <a:lnTo>
                  <a:pt x="89494" y="1501533"/>
                </a:lnTo>
                <a:lnTo>
                  <a:pt x="88927" y="1507276"/>
                </a:lnTo>
                <a:lnTo>
                  <a:pt x="86906" y="1512128"/>
                </a:lnTo>
                <a:lnTo>
                  <a:pt x="86546" y="1512038"/>
                </a:lnTo>
                <a:cubicBezTo>
                  <a:pt x="83050" y="1508224"/>
                  <a:pt x="81197" y="1502832"/>
                  <a:pt x="79061" y="1497816"/>
                </a:cubicBezTo>
                <a:lnTo>
                  <a:pt x="74475" y="1491839"/>
                </a:lnTo>
                <a:close/>
                <a:moveTo>
                  <a:pt x="3907558" y="1476317"/>
                </a:moveTo>
                <a:lnTo>
                  <a:pt x="3937464" y="1479192"/>
                </a:lnTo>
                <a:lnTo>
                  <a:pt x="3925242" y="1485344"/>
                </a:lnTo>
                <a:cubicBezTo>
                  <a:pt x="3922067" y="1483757"/>
                  <a:pt x="3919079" y="1481375"/>
                  <a:pt x="3915998" y="1479391"/>
                </a:cubicBezTo>
                <a:close/>
                <a:moveTo>
                  <a:pt x="3972867" y="1475819"/>
                </a:moveTo>
                <a:lnTo>
                  <a:pt x="3974603" y="1482763"/>
                </a:lnTo>
                <a:lnTo>
                  <a:pt x="3963982" y="1481742"/>
                </a:lnTo>
                <a:close/>
                <a:moveTo>
                  <a:pt x="3906192" y="1475819"/>
                </a:moveTo>
                <a:lnTo>
                  <a:pt x="3907558" y="1476317"/>
                </a:lnTo>
                <a:lnTo>
                  <a:pt x="3905479" y="1476117"/>
                </a:lnTo>
                <a:close/>
                <a:moveTo>
                  <a:pt x="1753351" y="1475696"/>
                </a:moveTo>
                <a:lnTo>
                  <a:pt x="1727020" y="1478276"/>
                </a:lnTo>
                <a:lnTo>
                  <a:pt x="1732455" y="1476446"/>
                </a:lnTo>
                <a:close/>
                <a:moveTo>
                  <a:pt x="2670907" y="1475693"/>
                </a:moveTo>
                <a:lnTo>
                  <a:pt x="2697157" y="1478217"/>
                </a:lnTo>
                <a:lnTo>
                  <a:pt x="2686992" y="1484994"/>
                </a:lnTo>
                <a:lnTo>
                  <a:pt x="2686885" y="1494796"/>
                </a:lnTo>
                <a:lnTo>
                  <a:pt x="2666551" y="1488704"/>
                </a:lnTo>
                <a:lnTo>
                  <a:pt x="2667537" y="1480851"/>
                </a:lnTo>
                <a:close/>
                <a:moveTo>
                  <a:pt x="3315642" y="1475469"/>
                </a:moveTo>
                <a:cubicBezTo>
                  <a:pt x="3315982" y="1475500"/>
                  <a:pt x="3316648" y="1477698"/>
                  <a:pt x="3317580" y="1481127"/>
                </a:cubicBezTo>
                <a:lnTo>
                  <a:pt x="3318814" y="1485683"/>
                </a:lnTo>
                <a:lnTo>
                  <a:pt x="3306369" y="1487070"/>
                </a:lnTo>
                <a:lnTo>
                  <a:pt x="3308841" y="1490606"/>
                </a:lnTo>
                <a:lnTo>
                  <a:pt x="3310975" y="1496854"/>
                </a:lnTo>
                <a:lnTo>
                  <a:pt x="3317699" y="1497574"/>
                </a:lnTo>
                <a:lnTo>
                  <a:pt x="3318664" y="1496902"/>
                </a:lnTo>
                <a:lnTo>
                  <a:pt x="3321689" y="1495956"/>
                </a:lnTo>
                <a:lnTo>
                  <a:pt x="3321113" y="1494169"/>
                </a:lnTo>
                <a:lnTo>
                  <a:pt x="3318814" y="1485683"/>
                </a:lnTo>
                <a:lnTo>
                  <a:pt x="3323340" y="1485179"/>
                </a:lnTo>
                <a:cubicBezTo>
                  <a:pt x="3345850" y="1482559"/>
                  <a:pt x="3345821" y="1482370"/>
                  <a:pt x="3360496" y="1481307"/>
                </a:cubicBezTo>
                <a:lnTo>
                  <a:pt x="3384287" y="1479627"/>
                </a:lnTo>
                <a:lnTo>
                  <a:pt x="3388323" y="1480320"/>
                </a:lnTo>
                <a:lnTo>
                  <a:pt x="3408626" y="1481372"/>
                </a:lnTo>
                <a:lnTo>
                  <a:pt x="3410892" y="1488169"/>
                </a:lnTo>
                <a:lnTo>
                  <a:pt x="3405959" y="1489711"/>
                </a:lnTo>
                <a:lnTo>
                  <a:pt x="3417242" y="1491694"/>
                </a:lnTo>
                <a:lnTo>
                  <a:pt x="3431363" y="1491341"/>
                </a:lnTo>
                <a:lnTo>
                  <a:pt x="3416800" y="1496412"/>
                </a:lnTo>
                <a:lnTo>
                  <a:pt x="3415394" y="1497132"/>
                </a:lnTo>
                <a:lnTo>
                  <a:pt x="3418603" y="1497488"/>
                </a:lnTo>
                <a:lnTo>
                  <a:pt x="3427941" y="1497559"/>
                </a:lnTo>
                <a:lnTo>
                  <a:pt x="3429935" y="1495748"/>
                </a:lnTo>
                <a:lnTo>
                  <a:pt x="3437557" y="1491186"/>
                </a:lnTo>
                <a:lnTo>
                  <a:pt x="3504813" y="1489505"/>
                </a:lnTo>
                <a:lnTo>
                  <a:pt x="3489034" y="1502243"/>
                </a:lnTo>
                <a:cubicBezTo>
                  <a:pt x="3482624" y="1505323"/>
                  <a:pt x="3474994" y="1506864"/>
                  <a:pt x="3464204" y="1507133"/>
                </a:cubicBezTo>
                <a:cubicBezTo>
                  <a:pt x="3453415" y="1507402"/>
                  <a:pt x="3439465" y="1506399"/>
                  <a:pt x="3420417" y="1504394"/>
                </a:cubicBezTo>
                <a:lnTo>
                  <a:pt x="3424429" y="1500750"/>
                </a:lnTo>
                <a:lnTo>
                  <a:pt x="3402105" y="1503939"/>
                </a:lnTo>
                <a:lnTo>
                  <a:pt x="3395017" y="1507569"/>
                </a:lnTo>
                <a:lnTo>
                  <a:pt x="3394337" y="1507059"/>
                </a:lnTo>
                <a:lnTo>
                  <a:pt x="3384032" y="1511478"/>
                </a:lnTo>
                <a:lnTo>
                  <a:pt x="3381842" y="1512134"/>
                </a:lnTo>
                <a:lnTo>
                  <a:pt x="3401367" y="1520269"/>
                </a:lnTo>
                <a:lnTo>
                  <a:pt x="3404542" y="1523444"/>
                </a:lnTo>
                <a:lnTo>
                  <a:pt x="3366442" y="1526619"/>
                </a:lnTo>
                <a:cubicBezTo>
                  <a:pt x="3361150" y="1525561"/>
                  <a:pt x="3355909" y="1524207"/>
                  <a:pt x="3350567" y="1523444"/>
                </a:cubicBezTo>
                <a:lnTo>
                  <a:pt x="3336744" y="1522680"/>
                </a:lnTo>
                <a:lnTo>
                  <a:pt x="3349088" y="1529201"/>
                </a:lnTo>
                <a:lnTo>
                  <a:pt x="3360417" y="1531932"/>
                </a:lnTo>
                <a:lnTo>
                  <a:pt x="3289787" y="1530647"/>
                </a:lnTo>
                <a:cubicBezTo>
                  <a:pt x="3262896" y="1530184"/>
                  <a:pt x="3244472" y="1529895"/>
                  <a:pt x="3232183" y="1529721"/>
                </a:cubicBezTo>
                <a:lnTo>
                  <a:pt x="3224847" y="1529638"/>
                </a:lnTo>
                <a:lnTo>
                  <a:pt x="3229853" y="1529381"/>
                </a:lnTo>
                <a:cubicBezTo>
                  <a:pt x="3228773" y="1528986"/>
                  <a:pt x="3214907" y="1528106"/>
                  <a:pt x="3169592" y="1526269"/>
                </a:cubicBezTo>
                <a:cubicBezTo>
                  <a:pt x="2948607" y="1517310"/>
                  <a:pt x="3061405" y="1524348"/>
                  <a:pt x="2947342" y="1516744"/>
                </a:cubicBezTo>
                <a:lnTo>
                  <a:pt x="2820342" y="1513569"/>
                </a:lnTo>
                <a:lnTo>
                  <a:pt x="2800157" y="1512992"/>
                </a:lnTo>
                <a:lnTo>
                  <a:pt x="2803414" y="1512730"/>
                </a:lnTo>
                <a:cubicBezTo>
                  <a:pt x="2819996" y="1511391"/>
                  <a:pt x="2836400" y="1509275"/>
                  <a:pt x="2852092" y="1504044"/>
                </a:cubicBezTo>
                <a:cubicBezTo>
                  <a:pt x="2863204" y="1500340"/>
                  <a:pt x="2874114" y="1495850"/>
                  <a:pt x="2885125" y="1491753"/>
                </a:cubicBezTo>
                <a:lnTo>
                  <a:pt x="2902586" y="1486597"/>
                </a:lnTo>
                <a:lnTo>
                  <a:pt x="2912436" y="1487611"/>
                </a:lnTo>
                <a:cubicBezTo>
                  <a:pt x="2920909" y="1488484"/>
                  <a:pt x="2929376" y="1489013"/>
                  <a:pt x="2937817" y="1488169"/>
                </a:cubicBezTo>
                <a:cubicBezTo>
                  <a:pt x="2941147" y="1487836"/>
                  <a:pt x="2938030" y="1485944"/>
                  <a:pt x="2933258" y="1484287"/>
                </a:cubicBezTo>
                <a:lnTo>
                  <a:pt x="2927685" y="1483338"/>
                </a:lnTo>
                <a:lnTo>
                  <a:pt x="2940992" y="1481819"/>
                </a:lnTo>
                <a:cubicBezTo>
                  <a:pt x="2959431" y="1518697"/>
                  <a:pt x="2944782" y="1495097"/>
                  <a:pt x="2989937" y="1482184"/>
                </a:cubicBezTo>
                <a:lnTo>
                  <a:pt x="2993845" y="1481801"/>
                </a:lnTo>
                <a:lnTo>
                  <a:pt x="2989564" y="1483242"/>
                </a:lnTo>
                <a:cubicBezTo>
                  <a:pt x="2989713" y="1485833"/>
                  <a:pt x="3000659" y="1489008"/>
                  <a:pt x="3007667" y="1491344"/>
                </a:cubicBezTo>
                <a:lnTo>
                  <a:pt x="3021445" y="1492328"/>
                </a:lnTo>
                <a:lnTo>
                  <a:pt x="3040998" y="1496853"/>
                </a:lnTo>
                <a:lnTo>
                  <a:pt x="3042814" y="1496635"/>
                </a:lnTo>
                <a:lnTo>
                  <a:pt x="3042656" y="1496853"/>
                </a:lnTo>
                <a:cubicBezTo>
                  <a:pt x="3037343" y="1499250"/>
                  <a:pt x="3030421" y="1501398"/>
                  <a:pt x="3026717" y="1504044"/>
                </a:cubicBezTo>
                <a:cubicBezTo>
                  <a:pt x="3038359" y="1501927"/>
                  <a:pt x="3049830" y="1498389"/>
                  <a:pt x="3061642" y="1497694"/>
                </a:cubicBezTo>
                <a:cubicBezTo>
                  <a:pt x="3068068" y="1497316"/>
                  <a:pt x="3075747" y="1504990"/>
                  <a:pt x="3080692" y="1500869"/>
                </a:cubicBezTo>
                <a:lnTo>
                  <a:pt x="3085654" y="1493501"/>
                </a:lnTo>
                <a:lnTo>
                  <a:pt x="3090217" y="1497694"/>
                </a:lnTo>
                <a:lnTo>
                  <a:pt x="3120048" y="1498511"/>
                </a:lnTo>
                <a:lnTo>
                  <a:pt x="3121967" y="1500869"/>
                </a:lnTo>
                <a:cubicBezTo>
                  <a:pt x="3126551" y="1503566"/>
                  <a:pt x="3131837" y="1502976"/>
                  <a:pt x="3137303" y="1501610"/>
                </a:cubicBezTo>
                <a:lnTo>
                  <a:pt x="3143393" y="1500157"/>
                </a:lnTo>
                <a:lnTo>
                  <a:pt x="3143382" y="1507388"/>
                </a:lnTo>
                <a:lnTo>
                  <a:pt x="3147021" y="1503419"/>
                </a:lnTo>
                <a:lnTo>
                  <a:pt x="3150672" y="1499350"/>
                </a:lnTo>
                <a:lnTo>
                  <a:pt x="3147176" y="1499255"/>
                </a:lnTo>
                <a:lnTo>
                  <a:pt x="3151734" y="1498167"/>
                </a:lnTo>
                <a:lnTo>
                  <a:pt x="3158865" y="1490221"/>
                </a:lnTo>
                <a:lnTo>
                  <a:pt x="3148204" y="1489917"/>
                </a:lnTo>
                <a:lnTo>
                  <a:pt x="3150542" y="1484994"/>
                </a:lnTo>
                <a:lnTo>
                  <a:pt x="3161931" y="1481093"/>
                </a:lnTo>
                <a:lnTo>
                  <a:pt x="3175942" y="1484994"/>
                </a:lnTo>
                <a:lnTo>
                  <a:pt x="3198197" y="1487845"/>
                </a:lnTo>
                <a:lnTo>
                  <a:pt x="3195322" y="1491263"/>
                </a:lnTo>
                <a:lnTo>
                  <a:pt x="3172734" y="1490617"/>
                </a:lnTo>
                <a:lnTo>
                  <a:pt x="3180499" y="1494931"/>
                </a:lnTo>
                <a:lnTo>
                  <a:pt x="3166417" y="1494869"/>
                </a:lnTo>
                <a:lnTo>
                  <a:pt x="3162338" y="1497100"/>
                </a:lnTo>
                <a:lnTo>
                  <a:pt x="3181965" y="1495746"/>
                </a:lnTo>
                <a:lnTo>
                  <a:pt x="3180499" y="1494931"/>
                </a:lnTo>
                <a:lnTo>
                  <a:pt x="3185353" y="1494953"/>
                </a:lnTo>
                <a:lnTo>
                  <a:pt x="3187783" y="1495345"/>
                </a:lnTo>
                <a:lnTo>
                  <a:pt x="3192141" y="1495044"/>
                </a:lnTo>
                <a:lnTo>
                  <a:pt x="3191397" y="1495928"/>
                </a:lnTo>
                <a:lnTo>
                  <a:pt x="3204517" y="1498044"/>
                </a:lnTo>
                <a:lnTo>
                  <a:pt x="3211921" y="1496395"/>
                </a:lnTo>
                <a:lnTo>
                  <a:pt x="3212161" y="1495784"/>
                </a:lnTo>
                <a:lnTo>
                  <a:pt x="3211260" y="1494139"/>
                </a:lnTo>
                <a:lnTo>
                  <a:pt x="3212861" y="1496186"/>
                </a:lnTo>
                <a:lnTo>
                  <a:pt x="3222510" y="1494037"/>
                </a:lnTo>
                <a:lnTo>
                  <a:pt x="3223335" y="1493441"/>
                </a:lnTo>
                <a:lnTo>
                  <a:pt x="3224679" y="1493553"/>
                </a:lnTo>
                <a:lnTo>
                  <a:pt x="3229579" y="1492462"/>
                </a:lnTo>
                <a:lnTo>
                  <a:pt x="3224176" y="1492835"/>
                </a:lnTo>
                <a:lnTo>
                  <a:pt x="3227607" y="1490359"/>
                </a:lnTo>
                <a:lnTo>
                  <a:pt x="3245792" y="1491344"/>
                </a:lnTo>
                <a:lnTo>
                  <a:pt x="3241970" y="1491608"/>
                </a:lnTo>
                <a:lnTo>
                  <a:pt x="3262446" y="1491685"/>
                </a:lnTo>
                <a:lnTo>
                  <a:pt x="3285329" y="1482588"/>
                </a:lnTo>
                <a:lnTo>
                  <a:pt x="3290139" y="1481459"/>
                </a:lnTo>
                <a:lnTo>
                  <a:pt x="3290727" y="1481015"/>
                </a:lnTo>
                <a:lnTo>
                  <a:pt x="3291655" y="1481103"/>
                </a:lnTo>
                <a:close/>
                <a:moveTo>
                  <a:pt x="3058467" y="1475469"/>
                </a:moveTo>
                <a:cubicBezTo>
                  <a:pt x="3064924" y="1475613"/>
                  <a:pt x="3070216" y="1479317"/>
                  <a:pt x="3075216" y="1483911"/>
                </a:cubicBezTo>
                <a:lnTo>
                  <a:pt x="3077916" y="1486391"/>
                </a:lnTo>
                <a:lnTo>
                  <a:pt x="3061644" y="1483222"/>
                </a:lnTo>
                <a:cubicBezTo>
                  <a:pt x="3053250" y="1480902"/>
                  <a:pt x="3044856" y="1478644"/>
                  <a:pt x="3036242" y="1478644"/>
                </a:cubicBezTo>
                <a:lnTo>
                  <a:pt x="3020176" y="1479221"/>
                </a:lnTo>
                <a:close/>
                <a:moveTo>
                  <a:pt x="2671063" y="1475454"/>
                </a:moveTo>
                <a:lnTo>
                  <a:pt x="2670907" y="1475693"/>
                </a:lnTo>
                <a:lnTo>
                  <a:pt x="2670639" y="1475667"/>
                </a:lnTo>
                <a:close/>
                <a:moveTo>
                  <a:pt x="1585886" y="1474500"/>
                </a:moveTo>
                <a:lnTo>
                  <a:pt x="1623367" y="1481469"/>
                </a:lnTo>
                <a:lnTo>
                  <a:pt x="1641855" y="1481273"/>
                </a:lnTo>
                <a:lnTo>
                  <a:pt x="1635761" y="1483072"/>
                </a:lnTo>
                <a:lnTo>
                  <a:pt x="1620192" y="1481469"/>
                </a:lnTo>
                <a:lnTo>
                  <a:pt x="1559435" y="1484231"/>
                </a:lnTo>
                <a:lnTo>
                  <a:pt x="1578917" y="1481469"/>
                </a:lnTo>
                <a:close/>
                <a:moveTo>
                  <a:pt x="757077" y="1473965"/>
                </a:moveTo>
                <a:cubicBezTo>
                  <a:pt x="760791" y="1472589"/>
                  <a:pt x="764873" y="1472664"/>
                  <a:pt x="769292" y="1475119"/>
                </a:cubicBezTo>
                <a:lnTo>
                  <a:pt x="770784" y="1477254"/>
                </a:lnTo>
                <a:lnTo>
                  <a:pt x="771583" y="1477208"/>
                </a:lnTo>
                <a:cubicBezTo>
                  <a:pt x="783392" y="1478499"/>
                  <a:pt x="799071" y="1480550"/>
                  <a:pt x="807009" y="1481079"/>
                </a:cubicBezTo>
                <a:lnTo>
                  <a:pt x="807519" y="1482611"/>
                </a:lnTo>
                <a:lnTo>
                  <a:pt x="797484" y="1481079"/>
                </a:lnTo>
                <a:lnTo>
                  <a:pt x="783579" y="1482061"/>
                </a:lnTo>
                <a:lnTo>
                  <a:pt x="772858" y="1480219"/>
                </a:lnTo>
                <a:lnTo>
                  <a:pt x="774590" y="1482696"/>
                </a:lnTo>
                <a:lnTo>
                  <a:pt x="783579" y="1482061"/>
                </a:lnTo>
                <a:lnTo>
                  <a:pt x="787615" y="1482755"/>
                </a:lnTo>
                <a:lnTo>
                  <a:pt x="807918" y="1483807"/>
                </a:lnTo>
                <a:lnTo>
                  <a:pt x="810184" y="1490604"/>
                </a:lnTo>
                <a:cubicBezTo>
                  <a:pt x="807817" y="1492971"/>
                  <a:pt x="801440" y="1494118"/>
                  <a:pt x="796462" y="1494894"/>
                </a:cubicBezTo>
                <a:lnTo>
                  <a:pt x="794822" y="1495528"/>
                </a:lnTo>
                <a:lnTo>
                  <a:pt x="794692" y="1497344"/>
                </a:lnTo>
                <a:lnTo>
                  <a:pt x="794679" y="1497347"/>
                </a:lnTo>
                <a:lnTo>
                  <a:pt x="817895" y="1499923"/>
                </a:lnTo>
                <a:lnTo>
                  <a:pt x="823071" y="1499962"/>
                </a:lnTo>
                <a:lnTo>
                  <a:pt x="829617" y="1497344"/>
                </a:lnTo>
                <a:lnTo>
                  <a:pt x="836138" y="1500061"/>
                </a:lnTo>
                <a:lnTo>
                  <a:pt x="845109" y="1500129"/>
                </a:lnTo>
                <a:lnTo>
                  <a:pt x="838550" y="1501066"/>
                </a:lnTo>
                <a:lnTo>
                  <a:pt x="867717" y="1513219"/>
                </a:lnTo>
                <a:lnTo>
                  <a:pt x="870892" y="1516394"/>
                </a:lnTo>
                <a:lnTo>
                  <a:pt x="832792" y="1519569"/>
                </a:lnTo>
                <a:cubicBezTo>
                  <a:pt x="827500" y="1518511"/>
                  <a:pt x="822259" y="1517157"/>
                  <a:pt x="816917" y="1516394"/>
                </a:cubicBezTo>
                <a:cubicBezTo>
                  <a:pt x="808470" y="1515188"/>
                  <a:pt x="799654" y="1515366"/>
                  <a:pt x="791007" y="1514962"/>
                </a:cubicBezTo>
                <a:lnTo>
                  <a:pt x="787368" y="1514243"/>
                </a:lnTo>
                <a:lnTo>
                  <a:pt x="810179" y="1505119"/>
                </a:lnTo>
                <a:lnTo>
                  <a:pt x="800659" y="1506479"/>
                </a:lnTo>
                <a:lnTo>
                  <a:pt x="784073" y="1513592"/>
                </a:lnTo>
                <a:lnTo>
                  <a:pt x="787368" y="1514243"/>
                </a:lnTo>
                <a:lnTo>
                  <a:pt x="781992" y="1516394"/>
                </a:lnTo>
                <a:cubicBezTo>
                  <a:pt x="778426" y="1517529"/>
                  <a:pt x="774307" y="1519520"/>
                  <a:pt x="770361" y="1520629"/>
                </a:cubicBezTo>
                <a:cubicBezTo>
                  <a:pt x="766415" y="1521738"/>
                  <a:pt x="762641" y="1521965"/>
                  <a:pt x="759767" y="1519569"/>
                </a:cubicBezTo>
                <a:lnTo>
                  <a:pt x="760191" y="1517026"/>
                </a:lnTo>
                <a:lnTo>
                  <a:pt x="752780" y="1514148"/>
                </a:lnTo>
                <a:cubicBezTo>
                  <a:pt x="748712" y="1511412"/>
                  <a:pt x="744728" y="1508237"/>
                  <a:pt x="740334" y="1506479"/>
                </a:cubicBezTo>
                <a:lnTo>
                  <a:pt x="721888" y="1501209"/>
                </a:lnTo>
                <a:lnTo>
                  <a:pt x="720405" y="1496604"/>
                </a:lnTo>
                <a:lnTo>
                  <a:pt x="718109" y="1488129"/>
                </a:lnTo>
                <a:lnTo>
                  <a:pt x="722632" y="1487613"/>
                </a:lnTo>
                <a:lnTo>
                  <a:pt x="732084" y="1486507"/>
                </a:lnTo>
                <a:lnTo>
                  <a:pt x="731192" y="1484644"/>
                </a:lnTo>
                <a:lnTo>
                  <a:pt x="734934" y="1486173"/>
                </a:lnTo>
                <a:lnTo>
                  <a:pt x="744147" y="1485094"/>
                </a:lnTo>
                <a:lnTo>
                  <a:pt x="744547" y="1485060"/>
                </a:lnTo>
                <a:lnTo>
                  <a:pt x="747066" y="1481524"/>
                </a:lnTo>
                <a:cubicBezTo>
                  <a:pt x="750016" y="1478171"/>
                  <a:pt x="753363" y="1475342"/>
                  <a:pt x="757077" y="1473965"/>
                </a:cubicBezTo>
                <a:close/>
                <a:moveTo>
                  <a:pt x="4915453" y="1473891"/>
                </a:moveTo>
                <a:lnTo>
                  <a:pt x="4913072" y="1480559"/>
                </a:lnTo>
                <a:lnTo>
                  <a:pt x="4911258" y="1476868"/>
                </a:lnTo>
                <a:close/>
                <a:moveTo>
                  <a:pt x="4915515" y="1473718"/>
                </a:moveTo>
                <a:lnTo>
                  <a:pt x="4915614" y="1473777"/>
                </a:lnTo>
                <a:lnTo>
                  <a:pt x="4915453" y="1473891"/>
                </a:lnTo>
                <a:close/>
                <a:moveTo>
                  <a:pt x="3358933" y="1473694"/>
                </a:moveTo>
                <a:cubicBezTo>
                  <a:pt x="3366485" y="1473632"/>
                  <a:pt x="3395811" y="1477851"/>
                  <a:pt x="3407717" y="1478644"/>
                </a:cubicBezTo>
                <a:lnTo>
                  <a:pt x="3408227" y="1480176"/>
                </a:lnTo>
                <a:lnTo>
                  <a:pt x="3398192" y="1478644"/>
                </a:lnTo>
                <a:lnTo>
                  <a:pt x="3384287" y="1479627"/>
                </a:lnTo>
                <a:lnTo>
                  <a:pt x="3360092" y="1475469"/>
                </a:lnTo>
                <a:cubicBezTo>
                  <a:pt x="3356319" y="1474211"/>
                  <a:pt x="3356416" y="1473715"/>
                  <a:pt x="3358933" y="1473694"/>
                </a:cubicBezTo>
                <a:close/>
                <a:moveTo>
                  <a:pt x="2640733" y="1472792"/>
                </a:moveTo>
                <a:lnTo>
                  <a:pt x="2670639" y="1475667"/>
                </a:lnTo>
                <a:lnTo>
                  <a:pt x="2658417" y="1481819"/>
                </a:lnTo>
                <a:cubicBezTo>
                  <a:pt x="2655242" y="1480232"/>
                  <a:pt x="2652254" y="1477850"/>
                  <a:pt x="2649173" y="1475866"/>
                </a:cubicBezTo>
                <a:close/>
                <a:moveTo>
                  <a:pt x="2706042" y="1472294"/>
                </a:moveTo>
                <a:lnTo>
                  <a:pt x="2707778" y="1479238"/>
                </a:lnTo>
                <a:lnTo>
                  <a:pt x="2697157" y="1478217"/>
                </a:lnTo>
                <a:close/>
                <a:moveTo>
                  <a:pt x="2639367" y="1472294"/>
                </a:moveTo>
                <a:lnTo>
                  <a:pt x="2640733" y="1472792"/>
                </a:lnTo>
                <a:lnTo>
                  <a:pt x="2638654" y="1472592"/>
                </a:lnTo>
                <a:close/>
                <a:moveTo>
                  <a:pt x="1404082" y="1472168"/>
                </a:moveTo>
                <a:lnTo>
                  <a:pt x="1430332" y="1474692"/>
                </a:lnTo>
                <a:lnTo>
                  <a:pt x="1420167" y="1481469"/>
                </a:lnTo>
                <a:lnTo>
                  <a:pt x="1420060" y="1491271"/>
                </a:lnTo>
                <a:lnTo>
                  <a:pt x="1399726" y="1485179"/>
                </a:lnTo>
                <a:lnTo>
                  <a:pt x="1400712" y="1477326"/>
                </a:lnTo>
                <a:close/>
                <a:moveTo>
                  <a:pt x="2048817" y="1471944"/>
                </a:moveTo>
                <a:cubicBezTo>
                  <a:pt x="2049157" y="1471975"/>
                  <a:pt x="2049823" y="1474173"/>
                  <a:pt x="2050755" y="1477602"/>
                </a:cubicBezTo>
                <a:lnTo>
                  <a:pt x="2051989" y="1482158"/>
                </a:lnTo>
                <a:lnTo>
                  <a:pt x="2039544" y="1483545"/>
                </a:lnTo>
                <a:lnTo>
                  <a:pt x="2042016" y="1487081"/>
                </a:lnTo>
                <a:lnTo>
                  <a:pt x="2044150" y="1493329"/>
                </a:lnTo>
                <a:lnTo>
                  <a:pt x="2050874" y="1494049"/>
                </a:lnTo>
                <a:lnTo>
                  <a:pt x="2051839" y="1493377"/>
                </a:lnTo>
                <a:lnTo>
                  <a:pt x="2054864" y="1492431"/>
                </a:lnTo>
                <a:lnTo>
                  <a:pt x="2054288" y="1490644"/>
                </a:lnTo>
                <a:lnTo>
                  <a:pt x="2051989" y="1482158"/>
                </a:lnTo>
                <a:lnTo>
                  <a:pt x="2056515" y="1481654"/>
                </a:lnTo>
                <a:cubicBezTo>
                  <a:pt x="2079025" y="1479034"/>
                  <a:pt x="2078996" y="1478845"/>
                  <a:pt x="2093671" y="1477782"/>
                </a:cubicBezTo>
                <a:lnTo>
                  <a:pt x="2117462" y="1476102"/>
                </a:lnTo>
                <a:lnTo>
                  <a:pt x="2121498" y="1476795"/>
                </a:lnTo>
                <a:lnTo>
                  <a:pt x="2141801" y="1477847"/>
                </a:lnTo>
                <a:lnTo>
                  <a:pt x="2144067" y="1484644"/>
                </a:lnTo>
                <a:lnTo>
                  <a:pt x="2139134" y="1486186"/>
                </a:lnTo>
                <a:lnTo>
                  <a:pt x="2150417" y="1488169"/>
                </a:lnTo>
                <a:lnTo>
                  <a:pt x="2164538" y="1487816"/>
                </a:lnTo>
                <a:lnTo>
                  <a:pt x="2149975" y="1492887"/>
                </a:lnTo>
                <a:lnTo>
                  <a:pt x="2148569" y="1493607"/>
                </a:lnTo>
                <a:lnTo>
                  <a:pt x="2151778" y="1493963"/>
                </a:lnTo>
                <a:lnTo>
                  <a:pt x="2161116" y="1494034"/>
                </a:lnTo>
                <a:lnTo>
                  <a:pt x="2163110" y="1492223"/>
                </a:lnTo>
                <a:lnTo>
                  <a:pt x="2169070" y="1487703"/>
                </a:lnTo>
                <a:lnTo>
                  <a:pt x="2237988" y="1485980"/>
                </a:lnTo>
                <a:lnTo>
                  <a:pt x="2222209" y="1498718"/>
                </a:lnTo>
                <a:cubicBezTo>
                  <a:pt x="2215799" y="1501798"/>
                  <a:pt x="2208169" y="1503339"/>
                  <a:pt x="2197379" y="1503608"/>
                </a:cubicBezTo>
                <a:cubicBezTo>
                  <a:pt x="2186590" y="1503877"/>
                  <a:pt x="2172640" y="1502874"/>
                  <a:pt x="2153592" y="1500869"/>
                </a:cubicBezTo>
                <a:lnTo>
                  <a:pt x="2157604" y="1497225"/>
                </a:lnTo>
                <a:lnTo>
                  <a:pt x="2135280" y="1500414"/>
                </a:lnTo>
                <a:lnTo>
                  <a:pt x="2128192" y="1504044"/>
                </a:lnTo>
                <a:lnTo>
                  <a:pt x="2127512" y="1503534"/>
                </a:lnTo>
                <a:lnTo>
                  <a:pt x="2117207" y="1507953"/>
                </a:lnTo>
                <a:lnTo>
                  <a:pt x="2115017" y="1508609"/>
                </a:lnTo>
                <a:lnTo>
                  <a:pt x="2134542" y="1516744"/>
                </a:lnTo>
                <a:lnTo>
                  <a:pt x="2137717" y="1519919"/>
                </a:lnTo>
                <a:lnTo>
                  <a:pt x="2099617" y="1523094"/>
                </a:lnTo>
                <a:cubicBezTo>
                  <a:pt x="2094325" y="1522036"/>
                  <a:pt x="2089084" y="1520682"/>
                  <a:pt x="2083742" y="1519919"/>
                </a:cubicBezTo>
                <a:lnTo>
                  <a:pt x="2069919" y="1519155"/>
                </a:lnTo>
                <a:lnTo>
                  <a:pt x="2082263" y="1525676"/>
                </a:lnTo>
                <a:lnTo>
                  <a:pt x="2093592" y="1528407"/>
                </a:lnTo>
                <a:lnTo>
                  <a:pt x="2022962" y="1527122"/>
                </a:lnTo>
                <a:cubicBezTo>
                  <a:pt x="1996071" y="1526659"/>
                  <a:pt x="1977647" y="1526370"/>
                  <a:pt x="1965358" y="1526196"/>
                </a:cubicBezTo>
                <a:lnTo>
                  <a:pt x="1949868" y="1526021"/>
                </a:lnTo>
                <a:lnTo>
                  <a:pt x="1963028" y="1525856"/>
                </a:lnTo>
                <a:cubicBezTo>
                  <a:pt x="1961948" y="1525461"/>
                  <a:pt x="1948082" y="1524581"/>
                  <a:pt x="1902767" y="1522744"/>
                </a:cubicBezTo>
                <a:cubicBezTo>
                  <a:pt x="1681782" y="1513785"/>
                  <a:pt x="1794580" y="1520823"/>
                  <a:pt x="1680517" y="1513219"/>
                </a:cubicBezTo>
                <a:lnTo>
                  <a:pt x="1553517" y="1510044"/>
                </a:lnTo>
                <a:lnTo>
                  <a:pt x="1533332" y="1509467"/>
                </a:lnTo>
                <a:lnTo>
                  <a:pt x="1536589" y="1509205"/>
                </a:lnTo>
                <a:cubicBezTo>
                  <a:pt x="1553171" y="1507866"/>
                  <a:pt x="1569575" y="1505750"/>
                  <a:pt x="1585267" y="1500519"/>
                </a:cubicBezTo>
                <a:cubicBezTo>
                  <a:pt x="1596379" y="1496815"/>
                  <a:pt x="1607289" y="1492325"/>
                  <a:pt x="1618300" y="1488228"/>
                </a:cubicBezTo>
                <a:lnTo>
                  <a:pt x="1635761" y="1483072"/>
                </a:lnTo>
                <a:lnTo>
                  <a:pt x="1645611" y="1484086"/>
                </a:lnTo>
                <a:cubicBezTo>
                  <a:pt x="1654084" y="1484959"/>
                  <a:pt x="1662551" y="1485488"/>
                  <a:pt x="1670992" y="1484644"/>
                </a:cubicBezTo>
                <a:cubicBezTo>
                  <a:pt x="1674322" y="1484311"/>
                  <a:pt x="1671205" y="1482419"/>
                  <a:pt x="1666432" y="1480762"/>
                </a:cubicBezTo>
                <a:lnTo>
                  <a:pt x="1660860" y="1479813"/>
                </a:lnTo>
                <a:lnTo>
                  <a:pt x="1674167" y="1478294"/>
                </a:lnTo>
                <a:cubicBezTo>
                  <a:pt x="1692605" y="1515172"/>
                  <a:pt x="1677957" y="1491572"/>
                  <a:pt x="1723112" y="1478659"/>
                </a:cubicBezTo>
                <a:lnTo>
                  <a:pt x="1727020" y="1478276"/>
                </a:lnTo>
                <a:lnTo>
                  <a:pt x="1722739" y="1479717"/>
                </a:lnTo>
                <a:cubicBezTo>
                  <a:pt x="1722888" y="1482308"/>
                  <a:pt x="1733834" y="1485483"/>
                  <a:pt x="1740842" y="1487819"/>
                </a:cubicBezTo>
                <a:lnTo>
                  <a:pt x="1754620" y="1488803"/>
                </a:lnTo>
                <a:lnTo>
                  <a:pt x="1774174" y="1493328"/>
                </a:lnTo>
                <a:lnTo>
                  <a:pt x="1776128" y="1492917"/>
                </a:lnTo>
                <a:lnTo>
                  <a:pt x="1775830" y="1493328"/>
                </a:lnTo>
                <a:cubicBezTo>
                  <a:pt x="1770517" y="1495725"/>
                  <a:pt x="1763596" y="1497873"/>
                  <a:pt x="1759892" y="1500519"/>
                </a:cubicBezTo>
                <a:cubicBezTo>
                  <a:pt x="1771534" y="1498402"/>
                  <a:pt x="1783005" y="1494864"/>
                  <a:pt x="1794817" y="1494169"/>
                </a:cubicBezTo>
                <a:cubicBezTo>
                  <a:pt x="1801243" y="1493791"/>
                  <a:pt x="1808922" y="1501465"/>
                  <a:pt x="1813867" y="1497344"/>
                </a:cubicBezTo>
                <a:lnTo>
                  <a:pt x="1818829" y="1489976"/>
                </a:lnTo>
                <a:lnTo>
                  <a:pt x="1823392" y="1494169"/>
                </a:lnTo>
                <a:lnTo>
                  <a:pt x="1853223" y="1494986"/>
                </a:lnTo>
                <a:lnTo>
                  <a:pt x="1855142" y="1497344"/>
                </a:lnTo>
                <a:cubicBezTo>
                  <a:pt x="1859726" y="1500041"/>
                  <a:pt x="1865012" y="1499451"/>
                  <a:pt x="1870478" y="1498085"/>
                </a:cubicBezTo>
                <a:lnTo>
                  <a:pt x="1876568" y="1496632"/>
                </a:lnTo>
                <a:lnTo>
                  <a:pt x="1876557" y="1503863"/>
                </a:lnTo>
                <a:lnTo>
                  <a:pt x="1880196" y="1499894"/>
                </a:lnTo>
                <a:lnTo>
                  <a:pt x="1883847" y="1495825"/>
                </a:lnTo>
                <a:lnTo>
                  <a:pt x="1880351" y="1495730"/>
                </a:lnTo>
                <a:lnTo>
                  <a:pt x="1884909" y="1494642"/>
                </a:lnTo>
                <a:lnTo>
                  <a:pt x="1892040" y="1486696"/>
                </a:lnTo>
                <a:lnTo>
                  <a:pt x="1881379" y="1486392"/>
                </a:lnTo>
                <a:lnTo>
                  <a:pt x="1883717" y="1481469"/>
                </a:lnTo>
                <a:lnTo>
                  <a:pt x="1895106" y="1477568"/>
                </a:lnTo>
                <a:lnTo>
                  <a:pt x="1909117" y="1481469"/>
                </a:lnTo>
                <a:lnTo>
                  <a:pt x="1931372" y="1484320"/>
                </a:lnTo>
                <a:lnTo>
                  <a:pt x="1928497" y="1487738"/>
                </a:lnTo>
                <a:lnTo>
                  <a:pt x="1905909" y="1487092"/>
                </a:lnTo>
                <a:lnTo>
                  <a:pt x="1913674" y="1491406"/>
                </a:lnTo>
                <a:lnTo>
                  <a:pt x="1899592" y="1491344"/>
                </a:lnTo>
                <a:lnTo>
                  <a:pt x="1895513" y="1493575"/>
                </a:lnTo>
                <a:lnTo>
                  <a:pt x="1915140" y="1492221"/>
                </a:lnTo>
                <a:lnTo>
                  <a:pt x="1913674" y="1491406"/>
                </a:lnTo>
                <a:lnTo>
                  <a:pt x="1918528" y="1491428"/>
                </a:lnTo>
                <a:lnTo>
                  <a:pt x="1920958" y="1491820"/>
                </a:lnTo>
                <a:lnTo>
                  <a:pt x="1925316" y="1491519"/>
                </a:lnTo>
                <a:lnTo>
                  <a:pt x="1924572" y="1492403"/>
                </a:lnTo>
                <a:lnTo>
                  <a:pt x="1937692" y="1494519"/>
                </a:lnTo>
                <a:lnTo>
                  <a:pt x="1945096" y="1492870"/>
                </a:lnTo>
                <a:lnTo>
                  <a:pt x="1945336" y="1492259"/>
                </a:lnTo>
                <a:lnTo>
                  <a:pt x="1944435" y="1490614"/>
                </a:lnTo>
                <a:lnTo>
                  <a:pt x="1946036" y="1492661"/>
                </a:lnTo>
                <a:lnTo>
                  <a:pt x="1955685" y="1490512"/>
                </a:lnTo>
                <a:lnTo>
                  <a:pt x="1956510" y="1489916"/>
                </a:lnTo>
                <a:lnTo>
                  <a:pt x="1957854" y="1490028"/>
                </a:lnTo>
                <a:lnTo>
                  <a:pt x="1962754" y="1488937"/>
                </a:lnTo>
                <a:lnTo>
                  <a:pt x="1957351" y="1489310"/>
                </a:lnTo>
                <a:lnTo>
                  <a:pt x="1960782" y="1486834"/>
                </a:lnTo>
                <a:lnTo>
                  <a:pt x="1978967" y="1487819"/>
                </a:lnTo>
                <a:lnTo>
                  <a:pt x="1975145" y="1488083"/>
                </a:lnTo>
                <a:lnTo>
                  <a:pt x="1995621" y="1488160"/>
                </a:lnTo>
                <a:lnTo>
                  <a:pt x="2018504" y="1479063"/>
                </a:lnTo>
                <a:lnTo>
                  <a:pt x="2023314" y="1477934"/>
                </a:lnTo>
                <a:lnTo>
                  <a:pt x="2023902" y="1477490"/>
                </a:lnTo>
                <a:lnTo>
                  <a:pt x="2024830" y="1477578"/>
                </a:lnTo>
                <a:close/>
                <a:moveTo>
                  <a:pt x="1791642" y="1471944"/>
                </a:moveTo>
                <a:cubicBezTo>
                  <a:pt x="1798099" y="1472088"/>
                  <a:pt x="1803391" y="1475792"/>
                  <a:pt x="1808391" y="1480386"/>
                </a:cubicBezTo>
                <a:lnTo>
                  <a:pt x="1811091" y="1482866"/>
                </a:lnTo>
                <a:lnTo>
                  <a:pt x="1794819" y="1479697"/>
                </a:lnTo>
                <a:cubicBezTo>
                  <a:pt x="1786426" y="1477377"/>
                  <a:pt x="1778031" y="1475119"/>
                  <a:pt x="1769417" y="1475119"/>
                </a:cubicBezTo>
                <a:lnTo>
                  <a:pt x="1753351" y="1475696"/>
                </a:lnTo>
                <a:close/>
                <a:moveTo>
                  <a:pt x="1404238" y="1471929"/>
                </a:moveTo>
                <a:lnTo>
                  <a:pt x="1404082" y="1472168"/>
                </a:lnTo>
                <a:lnTo>
                  <a:pt x="1403814" y="1472142"/>
                </a:lnTo>
                <a:close/>
                <a:moveTo>
                  <a:pt x="4091427" y="1471530"/>
                </a:moveTo>
                <a:lnTo>
                  <a:pt x="4092328" y="1471873"/>
                </a:lnTo>
                <a:lnTo>
                  <a:pt x="4014142" y="1494869"/>
                </a:lnTo>
                <a:cubicBezTo>
                  <a:pt x="4000533" y="1498633"/>
                  <a:pt x="3985662" y="1498423"/>
                  <a:pt x="3972867" y="1504394"/>
                </a:cubicBezTo>
                <a:cubicBezTo>
                  <a:pt x="3970722" y="1505395"/>
                  <a:pt x="3968012" y="1508196"/>
                  <a:pt x="3966400" y="1510933"/>
                </a:cubicBezTo>
                <a:lnTo>
                  <a:pt x="3966460" y="1514094"/>
                </a:lnTo>
                <a:lnTo>
                  <a:pt x="3953896" y="1514324"/>
                </a:lnTo>
                <a:lnTo>
                  <a:pt x="3953607" y="1507820"/>
                </a:lnTo>
                <a:lnTo>
                  <a:pt x="3953710" y="1498321"/>
                </a:lnTo>
                <a:lnTo>
                  <a:pt x="3958717" y="1499822"/>
                </a:lnTo>
                <a:cubicBezTo>
                  <a:pt x="3968196" y="1501764"/>
                  <a:pt x="3976042" y="1500468"/>
                  <a:pt x="3976042" y="1488519"/>
                </a:cubicBezTo>
                <a:lnTo>
                  <a:pt x="3974603" y="1482763"/>
                </a:lnTo>
                <a:lnTo>
                  <a:pt x="4001442" y="1485344"/>
                </a:lnTo>
                <a:cubicBezTo>
                  <a:pt x="4021550" y="1483227"/>
                  <a:pt x="4041882" y="1482657"/>
                  <a:pt x="4061767" y="1478994"/>
                </a:cubicBezTo>
                <a:cubicBezTo>
                  <a:pt x="4066879" y="1478052"/>
                  <a:pt x="4074438" y="1476178"/>
                  <a:pt x="4082593" y="1474000"/>
                </a:cubicBezTo>
                <a:close/>
                <a:moveTo>
                  <a:pt x="4695179" y="1471056"/>
                </a:moveTo>
                <a:cubicBezTo>
                  <a:pt x="4701875" y="1472396"/>
                  <a:pt x="4706292" y="1478994"/>
                  <a:pt x="4711848" y="1482963"/>
                </a:cubicBezTo>
                <a:lnTo>
                  <a:pt x="4714739" y="1497759"/>
                </a:lnTo>
                <a:lnTo>
                  <a:pt x="4707086" y="1490106"/>
                </a:lnTo>
                <a:cubicBezTo>
                  <a:pt x="4687649" y="1483627"/>
                  <a:pt x="4664215" y="1492489"/>
                  <a:pt x="4697561" y="1482963"/>
                </a:cubicBezTo>
                <a:cubicBezTo>
                  <a:pt x="4708549" y="1490288"/>
                  <a:pt x="4704827" y="1489130"/>
                  <a:pt x="4699942" y="1480581"/>
                </a:cubicBezTo>
                <a:cubicBezTo>
                  <a:pt x="4698181" y="1477499"/>
                  <a:pt x="4691698" y="1470360"/>
                  <a:pt x="4695179" y="1471056"/>
                </a:cubicBezTo>
                <a:close/>
                <a:moveTo>
                  <a:pt x="4920398" y="1470383"/>
                </a:moveTo>
                <a:lnTo>
                  <a:pt x="4919017" y="1475819"/>
                </a:lnTo>
                <a:lnTo>
                  <a:pt x="4915614" y="1473777"/>
                </a:lnTo>
                <a:close/>
                <a:moveTo>
                  <a:pt x="2092109" y="1470169"/>
                </a:moveTo>
                <a:cubicBezTo>
                  <a:pt x="2099660" y="1470106"/>
                  <a:pt x="2128986" y="1474326"/>
                  <a:pt x="2140892" y="1475119"/>
                </a:cubicBezTo>
                <a:lnTo>
                  <a:pt x="2141402" y="1476651"/>
                </a:lnTo>
                <a:lnTo>
                  <a:pt x="2131367" y="1475119"/>
                </a:lnTo>
                <a:lnTo>
                  <a:pt x="2117462" y="1476102"/>
                </a:lnTo>
                <a:lnTo>
                  <a:pt x="2093267" y="1471944"/>
                </a:lnTo>
                <a:cubicBezTo>
                  <a:pt x="2089494" y="1470686"/>
                  <a:pt x="2089591" y="1470190"/>
                  <a:pt x="2092109" y="1470169"/>
                </a:cubicBezTo>
                <a:close/>
                <a:moveTo>
                  <a:pt x="4366567" y="1469469"/>
                </a:moveTo>
                <a:cubicBezTo>
                  <a:pt x="4370271" y="1475290"/>
                  <a:pt x="4372853" y="1482272"/>
                  <a:pt x="4375997" y="1488674"/>
                </a:cubicBezTo>
                <a:lnTo>
                  <a:pt x="4379041" y="1492413"/>
                </a:lnTo>
                <a:lnTo>
                  <a:pt x="4356028" y="1491756"/>
                </a:lnTo>
                <a:lnTo>
                  <a:pt x="4358481" y="1488114"/>
                </a:lnTo>
                <a:cubicBezTo>
                  <a:pt x="4361176" y="1481899"/>
                  <a:pt x="4363392" y="1475290"/>
                  <a:pt x="4366567" y="1469469"/>
                </a:cubicBezTo>
                <a:close/>
                <a:moveTo>
                  <a:pt x="1373908" y="1469267"/>
                </a:moveTo>
                <a:lnTo>
                  <a:pt x="1403814" y="1472142"/>
                </a:lnTo>
                <a:lnTo>
                  <a:pt x="1391592" y="1478294"/>
                </a:lnTo>
                <a:cubicBezTo>
                  <a:pt x="1388417" y="1476707"/>
                  <a:pt x="1385429" y="1474325"/>
                  <a:pt x="1382348" y="1472341"/>
                </a:cubicBezTo>
                <a:close/>
                <a:moveTo>
                  <a:pt x="4920731" y="1469070"/>
                </a:moveTo>
                <a:lnTo>
                  <a:pt x="4920831" y="1470076"/>
                </a:lnTo>
                <a:lnTo>
                  <a:pt x="4920398" y="1470383"/>
                </a:lnTo>
                <a:close/>
                <a:moveTo>
                  <a:pt x="1439217" y="1468769"/>
                </a:moveTo>
                <a:lnTo>
                  <a:pt x="1440953" y="1475713"/>
                </a:lnTo>
                <a:lnTo>
                  <a:pt x="1430332" y="1474692"/>
                </a:lnTo>
                <a:close/>
                <a:moveTo>
                  <a:pt x="1372542" y="1468769"/>
                </a:moveTo>
                <a:lnTo>
                  <a:pt x="1373908" y="1469267"/>
                </a:lnTo>
                <a:lnTo>
                  <a:pt x="1371829" y="1469067"/>
                </a:lnTo>
                <a:close/>
                <a:moveTo>
                  <a:pt x="4907231" y="1468747"/>
                </a:moveTo>
                <a:lnTo>
                  <a:pt x="4907292" y="1468784"/>
                </a:lnTo>
                <a:lnTo>
                  <a:pt x="4909123" y="1472527"/>
                </a:lnTo>
                <a:lnTo>
                  <a:pt x="4911258" y="1476868"/>
                </a:lnTo>
                <a:lnTo>
                  <a:pt x="4909930" y="1477810"/>
                </a:lnTo>
                <a:cubicBezTo>
                  <a:pt x="4908562" y="1478797"/>
                  <a:pt x="4910091" y="1477808"/>
                  <a:pt x="4911091" y="1477476"/>
                </a:cubicBezTo>
                <a:lnTo>
                  <a:pt x="4909499" y="1480313"/>
                </a:lnTo>
                <a:lnTo>
                  <a:pt x="4908733" y="1474407"/>
                </a:lnTo>
                <a:close/>
                <a:moveTo>
                  <a:pt x="499034" y="1468379"/>
                </a:moveTo>
                <a:cubicBezTo>
                  <a:pt x="502738" y="1474200"/>
                  <a:pt x="505320" y="1481182"/>
                  <a:pt x="508464" y="1487584"/>
                </a:cubicBezTo>
                <a:lnTo>
                  <a:pt x="511508" y="1491323"/>
                </a:lnTo>
                <a:lnTo>
                  <a:pt x="488495" y="1490666"/>
                </a:lnTo>
                <a:lnTo>
                  <a:pt x="490948" y="1487024"/>
                </a:lnTo>
                <a:cubicBezTo>
                  <a:pt x="493643" y="1480809"/>
                  <a:pt x="495859" y="1474200"/>
                  <a:pt x="499034" y="1468379"/>
                </a:cubicBezTo>
                <a:close/>
                <a:moveTo>
                  <a:pt x="4104601" y="1468263"/>
                </a:moveTo>
                <a:lnTo>
                  <a:pt x="4111263" y="1469593"/>
                </a:lnTo>
                <a:cubicBezTo>
                  <a:pt x="4117984" y="1470935"/>
                  <a:pt x="4124208" y="1472115"/>
                  <a:pt x="4128442" y="1472644"/>
                </a:cubicBezTo>
                <a:lnTo>
                  <a:pt x="4119536" y="1481550"/>
                </a:lnTo>
                <a:lnTo>
                  <a:pt x="4116141" y="1480918"/>
                </a:lnTo>
                <a:lnTo>
                  <a:pt x="4092328" y="1471873"/>
                </a:lnTo>
                <a:close/>
                <a:moveTo>
                  <a:pt x="2824157" y="1467837"/>
                </a:moveTo>
                <a:lnTo>
                  <a:pt x="2825504" y="1468348"/>
                </a:lnTo>
                <a:lnTo>
                  <a:pt x="2747317" y="1491344"/>
                </a:lnTo>
                <a:cubicBezTo>
                  <a:pt x="2733708" y="1495108"/>
                  <a:pt x="2718837" y="1494898"/>
                  <a:pt x="2706042" y="1500869"/>
                </a:cubicBezTo>
                <a:cubicBezTo>
                  <a:pt x="2703897" y="1501870"/>
                  <a:pt x="2701187" y="1504671"/>
                  <a:pt x="2699575" y="1507408"/>
                </a:cubicBezTo>
                <a:lnTo>
                  <a:pt x="2699635" y="1510569"/>
                </a:lnTo>
                <a:lnTo>
                  <a:pt x="2687071" y="1510799"/>
                </a:lnTo>
                <a:lnTo>
                  <a:pt x="2686782" y="1504295"/>
                </a:lnTo>
                <a:lnTo>
                  <a:pt x="2686885" y="1494796"/>
                </a:lnTo>
                <a:lnTo>
                  <a:pt x="2691892" y="1496297"/>
                </a:lnTo>
                <a:cubicBezTo>
                  <a:pt x="2701371" y="1498239"/>
                  <a:pt x="2709217" y="1496943"/>
                  <a:pt x="2709217" y="1484994"/>
                </a:cubicBezTo>
                <a:lnTo>
                  <a:pt x="2707778" y="1479238"/>
                </a:lnTo>
                <a:lnTo>
                  <a:pt x="2734617" y="1481819"/>
                </a:lnTo>
                <a:cubicBezTo>
                  <a:pt x="2754725" y="1479702"/>
                  <a:pt x="2775057" y="1479132"/>
                  <a:pt x="2794942" y="1475469"/>
                </a:cubicBezTo>
                <a:close/>
                <a:moveTo>
                  <a:pt x="3099742" y="1465944"/>
                </a:moveTo>
                <a:cubicBezTo>
                  <a:pt x="3103446" y="1471765"/>
                  <a:pt x="3106028" y="1478747"/>
                  <a:pt x="3109172" y="1485149"/>
                </a:cubicBezTo>
                <a:lnTo>
                  <a:pt x="3112216" y="1488888"/>
                </a:lnTo>
                <a:lnTo>
                  <a:pt x="3089203" y="1488231"/>
                </a:lnTo>
                <a:lnTo>
                  <a:pt x="3091656" y="1484589"/>
                </a:lnTo>
                <a:cubicBezTo>
                  <a:pt x="3094351" y="1478374"/>
                  <a:pt x="3096567" y="1471765"/>
                  <a:pt x="3099742" y="1465944"/>
                </a:cubicBezTo>
                <a:close/>
                <a:moveTo>
                  <a:pt x="2838060" y="1464655"/>
                </a:moveTo>
                <a:lnTo>
                  <a:pt x="2861617" y="1469119"/>
                </a:lnTo>
                <a:lnTo>
                  <a:pt x="2852711" y="1478025"/>
                </a:lnTo>
                <a:lnTo>
                  <a:pt x="2849316" y="1477393"/>
                </a:lnTo>
                <a:lnTo>
                  <a:pt x="2825504" y="1468348"/>
                </a:lnTo>
                <a:close/>
                <a:moveTo>
                  <a:pt x="1557332" y="1464312"/>
                </a:moveTo>
                <a:lnTo>
                  <a:pt x="1558679" y="1464823"/>
                </a:lnTo>
                <a:lnTo>
                  <a:pt x="1480492" y="1487819"/>
                </a:lnTo>
                <a:cubicBezTo>
                  <a:pt x="1466883" y="1491583"/>
                  <a:pt x="1452012" y="1491373"/>
                  <a:pt x="1439217" y="1497344"/>
                </a:cubicBezTo>
                <a:cubicBezTo>
                  <a:pt x="1437072" y="1498345"/>
                  <a:pt x="1434362" y="1501146"/>
                  <a:pt x="1432750" y="1503883"/>
                </a:cubicBezTo>
                <a:lnTo>
                  <a:pt x="1432810" y="1507044"/>
                </a:lnTo>
                <a:lnTo>
                  <a:pt x="1420246" y="1507274"/>
                </a:lnTo>
                <a:lnTo>
                  <a:pt x="1419957" y="1500770"/>
                </a:lnTo>
                <a:lnTo>
                  <a:pt x="1420060" y="1491271"/>
                </a:lnTo>
                <a:lnTo>
                  <a:pt x="1425067" y="1492772"/>
                </a:lnTo>
                <a:cubicBezTo>
                  <a:pt x="1434546" y="1494714"/>
                  <a:pt x="1442392" y="1493418"/>
                  <a:pt x="1442392" y="1481469"/>
                </a:cubicBezTo>
                <a:lnTo>
                  <a:pt x="1440953" y="1475713"/>
                </a:lnTo>
                <a:lnTo>
                  <a:pt x="1467792" y="1478294"/>
                </a:lnTo>
                <a:cubicBezTo>
                  <a:pt x="1487900" y="1476177"/>
                  <a:pt x="1508232" y="1475607"/>
                  <a:pt x="1528117" y="1471944"/>
                </a:cubicBezTo>
                <a:close/>
                <a:moveTo>
                  <a:pt x="4076905" y="1463492"/>
                </a:moveTo>
                <a:cubicBezTo>
                  <a:pt x="4079645" y="1463533"/>
                  <a:pt x="4084874" y="1464388"/>
                  <a:pt x="4091098" y="1465567"/>
                </a:cubicBezTo>
                <a:lnTo>
                  <a:pt x="4103734" y="1468090"/>
                </a:lnTo>
                <a:lnTo>
                  <a:pt x="4091427" y="1471530"/>
                </a:lnTo>
                <a:lnTo>
                  <a:pt x="4077642" y="1466294"/>
                </a:lnTo>
                <a:cubicBezTo>
                  <a:pt x="4073913" y="1464222"/>
                  <a:pt x="4074164" y="1463451"/>
                  <a:pt x="4076905" y="1463492"/>
                </a:cubicBezTo>
                <a:close/>
                <a:moveTo>
                  <a:pt x="3826817" y="1463119"/>
                </a:moveTo>
                <a:cubicBezTo>
                  <a:pt x="3826817" y="1459303"/>
                  <a:pt x="3832557" y="1468987"/>
                  <a:pt x="3836342" y="1469469"/>
                </a:cubicBezTo>
                <a:lnTo>
                  <a:pt x="3905479" y="1476117"/>
                </a:lnTo>
                <a:lnTo>
                  <a:pt x="3897866" y="1479298"/>
                </a:lnTo>
                <a:cubicBezTo>
                  <a:pt x="3895310" y="1481251"/>
                  <a:pt x="3892884" y="1483633"/>
                  <a:pt x="3890317" y="1485344"/>
                </a:cubicBezTo>
                <a:lnTo>
                  <a:pt x="3877660" y="1494385"/>
                </a:lnTo>
                <a:lnTo>
                  <a:pt x="3857007" y="1491189"/>
                </a:lnTo>
                <a:cubicBezTo>
                  <a:pt x="3851757" y="1489286"/>
                  <a:pt x="3847027" y="1485436"/>
                  <a:pt x="3836342" y="1475819"/>
                </a:cubicBezTo>
                <a:cubicBezTo>
                  <a:pt x="3832409" y="1472279"/>
                  <a:pt x="3826817" y="1468411"/>
                  <a:pt x="3826817" y="1463119"/>
                </a:cubicBezTo>
                <a:close/>
                <a:moveTo>
                  <a:pt x="3528367" y="1463119"/>
                </a:moveTo>
                <a:cubicBezTo>
                  <a:pt x="3530484" y="1470527"/>
                  <a:pt x="3532848" y="1477869"/>
                  <a:pt x="3534717" y="1485344"/>
                </a:cubicBezTo>
                <a:lnTo>
                  <a:pt x="3534749" y="1488756"/>
                </a:lnTo>
                <a:lnTo>
                  <a:pt x="3504813" y="1489505"/>
                </a:lnTo>
                <a:lnTo>
                  <a:pt x="3506542" y="1488109"/>
                </a:lnTo>
                <a:cubicBezTo>
                  <a:pt x="3512451" y="1481679"/>
                  <a:pt x="3519079" y="1473438"/>
                  <a:pt x="3528367" y="1463119"/>
                </a:cubicBezTo>
                <a:close/>
                <a:moveTo>
                  <a:pt x="1832917" y="1462419"/>
                </a:moveTo>
                <a:cubicBezTo>
                  <a:pt x="1836621" y="1468240"/>
                  <a:pt x="1839203" y="1475222"/>
                  <a:pt x="1842347" y="1481624"/>
                </a:cubicBezTo>
                <a:lnTo>
                  <a:pt x="1845391" y="1485363"/>
                </a:lnTo>
                <a:lnTo>
                  <a:pt x="1822378" y="1484706"/>
                </a:lnTo>
                <a:lnTo>
                  <a:pt x="1824831" y="1481064"/>
                </a:lnTo>
                <a:cubicBezTo>
                  <a:pt x="1827526" y="1474849"/>
                  <a:pt x="1829742" y="1468240"/>
                  <a:pt x="1832917" y="1462419"/>
                </a:cubicBezTo>
                <a:close/>
                <a:moveTo>
                  <a:pt x="4123864" y="1462296"/>
                </a:moveTo>
                <a:cubicBezTo>
                  <a:pt x="4126997" y="1461411"/>
                  <a:pt x="4127024" y="1461476"/>
                  <a:pt x="4122092" y="1463119"/>
                </a:cubicBezTo>
                <a:lnTo>
                  <a:pt x="4104601" y="1468263"/>
                </a:lnTo>
                <a:lnTo>
                  <a:pt x="4103734" y="1468090"/>
                </a:lnTo>
                <a:lnTo>
                  <a:pt x="4106995" y="1467178"/>
                </a:lnTo>
                <a:cubicBezTo>
                  <a:pt x="4114491" y="1465019"/>
                  <a:pt x="4120731" y="1463182"/>
                  <a:pt x="4123864" y="1462296"/>
                </a:cubicBezTo>
                <a:close/>
                <a:moveTo>
                  <a:pt x="4417630" y="1462162"/>
                </a:moveTo>
                <a:cubicBezTo>
                  <a:pt x="4423865" y="1461563"/>
                  <a:pt x="4431601" y="1462342"/>
                  <a:pt x="4436417" y="1463119"/>
                </a:cubicBezTo>
                <a:cubicBezTo>
                  <a:pt x="4460539" y="1467010"/>
                  <a:pt x="4482984" y="1477936"/>
                  <a:pt x="4506267" y="1485344"/>
                </a:cubicBezTo>
                <a:lnTo>
                  <a:pt x="4494432" y="1493884"/>
                </a:lnTo>
                <a:lnTo>
                  <a:pt x="4477481" y="1492966"/>
                </a:lnTo>
                <a:lnTo>
                  <a:pt x="4475365" y="1492695"/>
                </a:lnTo>
                <a:lnTo>
                  <a:pt x="4471342" y="1485344"/>
                </a:lnTo>
                <a:cubicBezTo>
                  <a:pt x="4465435" y="1480750"/>
                  <a:pt x="4456525" y="1483227"/>
                  <a:pt x="4449117" y="1482169"/>
                </a:cubicBezTo>
                <a:cubicBezTo>
                  <a:pt x="4443825" y="1483228"/>
                  <a:pt x="4437884" y="1483000"/>
                  <a:pt x="4432268" y="1483415"/>
                </a:cubicBezTo>
                <a:lnTo>
                  <a:pt x="4428756" y="1484618"/>
                </a:lnTo>
                <a:lnTo>
                  <a:pt x="4421677" y="1482647"/>
                </a:lnTo>
                <a:cubicBezTo>
                  <a:pt x="4414959" y="1479883"/>
                  <a:pt x="4409450" y="1475902"/>
                  <a:pt x="4407842" y="1469469"/>
                </a:cubicBezTo>
                <a:cubicBezTo>
                  <a:pt x="4406659" y="1464736"/>
                  <a:pt x="4411394" y="1462760"/>
                  <a:pt x="4417630" y="1462162"/>
                </a:cubicBezTo>
                <a:close/>
                <a:moveTo>
                  <a:pt x="1571235" y="1461130"/>
                </a:moveTo>
                <a:lnTo>
                  <a:pt x="1594792" y="1465594"/>
                </a:lnTo>
                <a:lnTo>
                  <a:pt x="1585886" y="1474500"/>
                </a:lnTo>
                <a:lnTo>
                  <a:pt x="1582491" y="1473868"/>
                </a:lnTo>
                <a:lnTo>
                  <a:pt x="1558679" y="1464823"/>
                </a:lnTo>
                <a:close/>
                <a:moveTo>
                  <a:pt x="550097" y="1461072"/>
                </a:moveTo>
                <a:cubicBezTo>
                  <a:pt x="556332" y="1460473"/>
                  <a:pt x="564068" y="1461252"/>
                  <a:pt x="568884" y="1462029"/>
                </a:cubicBezTo>
                <a:cubicBezTo>
                  <a:pt x="580945" y="1463975"/>
                  <a:pt x="592586" y="1467679"/>
                  <a:pt x="604123" y="1471823"/>
                </a:cubicBezTo>
                <a:lnTo>
                  <a:pt x="627775" y="1480318"/>
                </a:lnTo>
                <a:lnTo>
                  <a:pt x="629592" y="1478294"/>
                </a:lnTo>
                <a:lnTo>
                  <a:pt x="646849" y="1487881"/>
                </a:lnTo>
                <a:lnTo>
                  <a:pt x="633787" y="1487824"/>
                </a:lnTo>
                <a:lnTo>
                  <a:pt x="626899" y="1492794"/>
                </a:lnTo>
                <a:lnTo>
                  <a:pt x="623961" y="1492635"/>
                </a:lnTo>
                <a:lnTo>
                  <a:pt x="618641" y="1495544"/>
                </a:lnTo>
                <a:lnTo>
                  <a:pt x="619025" y="1495576"/>
                </a:lnTo>
                <a:lnTo>
                  <a:pt x="618518" y="1495611"/>
                </a:lnTo>
                <a:lnTo>
                  <a:pt x="616124" y="1496920"/>
                </a:lnTo>
                <a:lnTo>
                  <a:pt x="612925" y="1499606"/>
                </a:lnTo>
                <a:lnTo>
                  <a:pt x="613334" y="1500129"/>
                </a:lnTo>
                <a:lnTo>
                  <a:pt x="617139" y="1499836"/>
                </a:lnTo>
                <a:lnTo>
                  <a:pt x="612080" y="1503487"/>
                </a:lnTo>
                <a:lnTo>
                  <a:pt x="609419" y="1503414"/>
                </a:lnTo>
                <a:lnTo>
                  <a:pt x="609923" y="1502126"/>
                </a:lnTo>
                <a:lnTo>
                  <a:pt x="608421" y="1503387"/>
                </a:lnTo>
                <a:lnTo>
                  <a:pt x="609419" y="1503414"/>
                </a:lnTo>
                <a:lnTo>
                  <a:pt x="608121" y="1506730"/>
                </a:lnTo>
                <a:cubicBezTo>
                  <a:pt x="607131" y="1508015"/>
                  <a:pt x="607237" y="1507428"/>
                  <a:pt x="611364" y="1504003"/>
                </a:cubicBezTo>
                <a:lnTo>
                  <a:pt x="612080" y="1503487"/>
                </a:lnTo>
                <a:lnTo>
                  <a:pt x="670816" y="1505096"/>
                </a:lnTo>
                <a:lnTo>
                  <a:pt x="681677" y="1510646"/>
                </a:lnTo>
                <a:cubicBezTo>
                  <a:pt x="702214" y="1513881"/>
                  <a:pt x="734799" y="1506720"/>
                  <a:pt x="721284" y="1506479"/>
                </a:cubicBezTo>
                <a:lnTo>
                  <a:pt x="670816" y="1505096"/>
                </a:lnTo>
                <a:lnTo>
                  <a:pt x="667309" y="1503304"/>
                </a:lnTo>
                <a:lnTo>
                  <a:pt x="667939" y="1501498"/>
                </a:lnTo>
                <a:lnTo>
                  <a:pt x="659361" y="1495065"/>
                </a:lnTo>
                <a:lnTo>
                  <a:pt x="654609" y="1496954"/>
                </a:lnTo>
                <a:lnTo>
                  <a:pt x="617139" y="1499836"/>
                </a:lnTo>
                <a:lnTo>
                  <a:pt x="622627" y="1495876"/>
                </a:lnTo>
                <a:lnTo>
                  <a:pt x="635559" y="1496954"/>
                </a:lnTo>
                <a:lnTo>
                  <a:pt x="658784" y="1494632"/>
                </a:lnTo>
                <a:lnTo>
                  <a:pt x="658167" y="1494169"/>
                </a:lnTo>
                <a:lnTo>
                  <a:pt x="646849" y="1487881"/>
                </a:lnTo>
                <a:lnTo>
                  <a:pt x="651703" y="1487903"/>
                </a:lnTo>
                <a:lnTo>
                  <a:pt x="669967" y="1490849"/>
                </a:lnTo>
                <a:lnTo>
                  <a:pt x="684621" y="1485023"/>
                </a:lnTo>
                <a:cubicBezTo>
                  <a:pt x="694502" y="1480585"/>
                  <a:pt x="704433" y="1476949"/>
                  <a:pt x="714934" y="1477904"/>
                </a:cubicBezTo>
                <a:cubicBezTo>
                  <a:pt x="715274" y="1477935"/>
                  <a:pt x="715940" y="1480133"/>
                  <a:pt x="716872" y="1483562"/>
                </a:cubicBezTo>
                <a:lnTo>
                  <a:pt x="717150" y="1484591"/>
                </a:lnTo>
                <a:lnTo>
                  <a:pt x="731192" y="1484644"/>
                </a:lnTo>
                <a:lnTo>
                  <a:pt x="717743" y="1486779"/>
                </a:lnTo>
                <a:lnTo>
                  <a:pt x="718109" y="1488129"/>
                </a:lnTo>
                <a:lnTo>
                  <a:pt x="705801" y="1489531"/>
                </a:lnTo>
                <a:lnTo>
                  <a:pt x="692228" y="1497356"/>
                </a:lnTo>
                <a:lnTo>
                  <a:pt x="718109" y="1500129"/>
                </a:lnTo>
                <a:lnTo>
                  <a:pt x="721888" y="1501209"/>
                </a:lnTo>
                <a:lnTo>
                  <a:pt x="725171" y="1511408"/>
                </a:lnTo>
                <a:cubicBezTo>
                  <a:pt x="726925" y="1516012"/>
                  <a:pt x="728824" y="1519973"/>
                  <a:pt x="730809" y="1522354"/>
                </a:cubicBezTo>
                <a:lnTo>
                  <a:pt x="740705" y="1527582"/>
                </a:lnTo>
                <a:lnTo>
                  <a:pt x="749182" y="1525977"/>
                </a:lnTo>
                <a:cubicBezTo>
                  <a:pt x="754760" y="1526463"/>
                  <a:pt x="760300" y="1528059"/>
                  <a:pt x="766529" y="1529305"/>
                </a:cubicBezTo>
                <a:lnTo>
                  <a:pt x="744689" y="1529686"/>
                </a:lnTo>
                <a:lnTo>
                  <a:pt x="748380" y="1531636"/>
                </a:lnTo>
                <a:lnTo>
                  <a:pt x="759650" y="1534353"/>
                </a:lnTo>
                <a:lnTo>
                  <a:pt x="736056" y="1533915"/>
                </a:lnTo>
                <a:lnTo>
                  <a:pt x="715838" y="1533561"/>
                </a:lnTo>
                <a:lnTo>
                  <a:pt x="699854" y="1542005"/>
                </a:lnTo>
                <a:cubicBezTo>
                  <a:pt x="697869" y="1544386"/>
                  <a:pt x="695970" y="1548347"/>
                  <a:pt x="694216" y="1552951"/>
                </a:cubicBezTo>
                <a:lnTo>
                  <a:pt x="691801" y="1560454"/>
                </a:lnTo>
                <a:lnTo>
                  <a:pt x="699258" y="1560772"/>
                </a:lnTo>
                <a:lnTo>
                  <a:pt x="709379" y="1557880"/>
                </a:lnTo>
                <a:cubicBezTo>
                  <a:pt x="713773" y="1556122"/>
                  <a:pt x="717757" y="1552947"/>
                  <a:pt x="721825" y="1550212"/>
                </a:cubicBezTo>
                <a:lnTo>
                  <a:pt x="729113" y="1547381"/>
                </a:lnTo>
                <a:lnTo>
                  <a:pt x="728811" y="1545570"/>
                </a:lnTo>
                <a:cubicBezTo>
                  <a:pt x="734560" y="1540779"/>
                  <a:pt x="743905" y="1546476"/>
                  <a:pt x="751036" y="1548745"/>
                </a:cubicBezTo>
                <a:lnTo>
                  <a:pt x="756412" y="1550896"/>
                </a:lnTo>
                <a:lnTo>
                  <a:pt x="754363" y="1551301"/>
                </a:lnTo>
                <a:lnTo>
                  <a:pt x="754944" y="1551550"/>
                </a:lnTo>
                <a:lnTo>
                  <a:pt x="757472" y="1551320"/>
                </a:lnTo>
                <a:lnTo>
                  <a:pt x="756412" y="1550896"/>
                </a:lnTo>
                <a:lnTo>
                  <a:pt x="760051" y="1550177"/>
                </a:lnTo>
                <a:lnTo>
                  <a:pt x="785552" y="1548768"/>
                </a:lnTo>
                <a:lnTo>
                  <a:pt x="786094" y="1548718"/>
                </a:lnTo>
                <a:lnTo>
                  <a:pt x="801836" y="1545570"/>
                </a:lnTo>
                <a:lnTo>
                  <a:pt x="808096" y="1546092"/>
                </a:lnTo>
                <a:lnTo>
                  <a:pt x="848478" y="1540203"/>
                </a:lnTo>
                <a:lnTo>
                  <a:pt x="849461" y="1539220"/>
                </a:lnTo>
                <a:lnTo>
                  <a:pt x="853846" y="1539420"/>
                </a:lnTo>
                <a:lnTo>
                  <a:pt x="910991" y="1531086"/>
                </a:lnTo>
                <a:cubicBezTo>
                  <a:pt x="916727" y="1530386"/>
                  <a:pt x="899928" y="1534447"/>
                  <a:pt x="894322" y="1535849"/>
                </a:cubicBezTo>
                <a:lnTo>
                  <a:pt x="875044" y="1540385"/>
                </a:lnTo>
                <a:lnTo>
                  <a:pt x="897195" y="1541394"/>
                </a:lnTo>
                <a:cubicBezTo>
                  <a:pt x="913107" y="1542118"/>
                  <a:pt x="928982" y="1543177"/>
                  <a:pt x="944711" y="1545570"/>
                </a:cubicBezTo>
                <a:cubicBezTo>
                  <a:pt x="953480" y="1546904"/>
                  <a:pt x="961872" y="1549820"/>
                  <a:pt x="970225" y="1552928"/>
                </a:cubicBezTo>
                <a:lnTo>
                  <a:pt x="979589" y="1556082"/>
                </a:lnTo>
                <a:lnTo>
                  <a:pt x="890736" y="1555095"/>
                </a:lnTo>
                <a:cubicBezTo>
                  <a:pt x="886373" y="1555002"/>
                  <a:pt x="882375" y="1552385"/>
                  <a:pt x="878036" y="1551920"/>
                </a:cubicBezTo>
                <a:lnTo>
                  <a:pt x="844248" y="1549104"/>
                </a:lnTo>
                <a:lnTo>
                  <a:pt x="833307" y="1553359"/>
                </a:lnTo>
                <a:lnTo>
                  <a:pt x="811141" y="1562595"/>
                </a:lnTo>
                <a:lnTo>
                  <a:pt x="811512" y="1563853"/>
                </a:lnTo>
                <a:lnTo>
                  <a:pt x="814154" y="1564230"/>
                </a:lnTo>
                <a:lnTo>
                  <a:pt x="811629" y="1564249"/>
                </a:lnTo>
                <a:lnTo>
                  <a:pt x="812020" y="1565579"/>
                </a:lnTo>
                <a:lnTo>
                  <a:pt x="814421" y="1565681"/>
                </a:lnTo>
                <a:lnTo>
                  <a:pt x="816290" y="1565863"/>
                </a:lnTo>
                <a:lnTo>
                  <a:pt x="853841" y="1557280"/>
                </a:lnTo>
                <a:lnTo>
                  <a:pt x="847605" y="1562382"/>
                </a:lnTo>
                <a:lnTo>
                  <a:pt x="832739" y="1565813"/>
                </a:lnTo>
                <a:lnTo>
                  <a:pt x="836723" y="1567853"/>
                </a:lnTo>
                <a:lnTo>
                  <a:pt x="840472" y="1568218"/>
                </a:lnTo>
                <a:lnTo>
                  <a:pt x="847605" y="1562382"/>
                </a:lnTo>
                <a:lnTo>
                  <a:pt x="849079" y="1562042"/>
                </a:lnTo>
                <a:lnTo>
                  <a:pt x="849869" y="1566988"/>
                </a:lnTo>
                <a:lnTo>
                  <a:pt x="846103" y="1568161"/>
                </a:lnTo>
                <a:lnTo>
                  <a:pt x="845278" y="1568686"/>
                </a:lnTo>
                <a:lnTo>
                  <a:pt x="850217" y="1569167"/>
                </a:lnTo>
                <a:lnTo>
                  <a:pt x="849869" y="1566988"/>
                </a:lnTo>
                <a:lnTo>
                  <a:pt x="865747" y="1562042"/>
                </a:lnTo>
                <a:lnTo>
                  <a:pt x="863818" y="1567294"/>
                </a:lnTo>
                <a:lnTo>
                  <a:pt x="899598" y="1565056"/>
                </a:lnTo>
                <a:cubicBezTo>
                  <a:pt x="910388" y="1565325"/>
                  <a:pt x="918018" y="1566866"/>
                  <a:pt x="924428" y="1569946"/>
                </a:cubicBezTo>
                <a:lnTo>
                  <a:pt x="929431" y="1573985"/>
                </a:lnTo>
                <a:lnTo>
                  <a:pt x="971323" y="1575007"/>
                </a:lnTo>
                <a:lnTo>
                  <a:pt x="973286" y="1570970"/>
                </a:lnTo>
                <a:cubicBezTo>
                  <a:pt x="981156" y="1569494"/>
                  <a:pt x="989060" y="1570977"/>
                  <a:pt x="996997" y="1572880"/>
                </a:cubicBezTo>
                <a:lnTo>
                  <a:pt x="1014529" y="1576135"/>
                </a:lnTo>
                <a:lnTo>
                  <a:pt x="1049692" y="1572655"/>
                </a:lnTo>
                <a:lnTo>
                  <a:pt x="995511" y="1561445"/>
                </a:lnTo>
                <a:lnTo>
                  <a:pt x="979589" y="1556082"/>
                </a:lnTo>
                <a:lnTo>
                  <a:pt x="1158142" y="1558066"/>
                </a:lnTo>
                <a:lnTo>
                  <a:pt x="1159185" y="1557697"/>
                </a:lnTo>
                <a:lnTo>
                  <a:pt x="1160611" y="1548745"/>
                </a:lnTo>
                <a:cubicBezTo>
                  <a:pt x="1162880" y="1547383"/>
                  <a:pt x="1164965" y="1549015"/>
                  <a:pt x="1167027" y="1551362"/>
                </a:cubicBezTo>
                <a:lnTo>
                  <a:pt x="1173278" y="1558234"/>
                </a:lnTo>
                <a:lnTo>
                  <a:pt x="1159125" y="1558077"/>
                </a:lnTo>
                <a:lnTo>
                  <a:pt x="1159135" y="1558014"/>
                </a:lnTo>
                <a:lnTo>
                  <a:pt x="1159043" y="1558076"/>
                </a:lnTo>
                <a:lnTo>
                  <a:pt x="1159125" y="1558077"/>
                </a:lnTo>
                <a:lnTo>
                  <a:pt x="1159079" y="1558367"/>
                </a:lnTo>
                <a:lnTo>
                  <a:pt x="1158465" y="1561889"/>
                </a:lnTo>
                <a:lnTo>
                  <a:pt x="1171058" y="1560642"/>
                </a:lnTo>
                <a:lnTo>
                  <a:pt x="1157753" y="1565975"/>
                </a:lnTo>
                <a:lnTo>
                  <a:pt x="1157436" y="1567795"/>
                </a:lnTo>
                <a:lnTo>
                  <a:pt x="1149526" y="1569273"/>
                </a:lnTo>
                <a:lnTo>
                  <a:pt x="1145515" y="1570881"/>
                </a:lnTo>
                <a:lnTo>
                  <a:pt x="1129794" y="1578692"/>
                </a:lnTo>
                <a:lnTo>
                  <a:pt x="1146598" y="1583383"/>
                </a:lnTo>
                <a:cubicBezTo>
                  <a:pt x="1152504" y="1584676"/>
                  <a:pt x="1153890" y="1584934"/>
                  <a:pt x="1146523" y="1583585"/>
                </a:cubicBezTo>
                <a:lnTo>
                  <a:pt x="1126999" y="1580080"/>
                </a:lnTo>
                <a:lnTo>
                  <a:pt x="1111398" y="1587832"/>
                </a:lnTo>
                <a:cubicBezTo>
                  <a:pt x="1104654" y="1590317"/>
                  <a:pt x="1097111" y="1589420"/>
                  <a:pt x="1089967" y="1590214"/>
                </a:cubicBezTo>
                <a:lnTo>
                  <a:pt x="1116076" y="1578120"/>
                </a:lnTo>
                <a:lnTo>
                  <a:pt x="1101581" y="1575517"/>
                </a:lnTo>
                <a:lnTo>
                  <a:pt x="1084145" y="1579783"/>
                </a:lnTo>
                <a:lnTo>
                  <a:pt x="1087586" y="1580495"/>
                </a:lnTo>
                <a:cubicBezTo>
                  <a:pt x="1071711" y="1582612"/>
                  <a:pt x="1055970" y="1586374"/>
                  <a:pt x="1039961" y="1586845"/>
                </a:cubicBezTo>
                <a:cubicBezTo>
                  <a:pt x="1019834" y="1587437"/>
                  <a:pt x="999761" y="1584352"/>
                  <a:pt x="979636" y="1583670"/>
                </a:cubicBezTo>
                <a:lnTo>
                  <a:pt x="970143" y="1583433"/>
                </a:lnTo>
                <a:lnTo>
                  <a:pt x="970170" y="1580526"/>
                </a:lnTo>
                <a:lnTo>
                  <a:pt x="968523" y="1580689"/>
                </a:lnTo>
                <a:lnTo>
                  <a:pt x="933512" y="1577279"/>
                </a:lnTo>
                <a:lnTo>
                  <a:pt x="940208" y="1582684"/>
                </a:lnTo>
                <a:lnTo>
                  <a:pt x="918545" y="1582143"/>
                </a:lnTo>
                <a:lnTo>
                  <a:pt x="919401" y="1583144"/>
                </a:lnTo>
                <a:lnTo>
                  <a:pt x="902606" y="1581744"/>
                </a:lnTo>
                <a:lnTo>
                  <a:pt x="871289" y="1580961"/>
                </a:lnTo>
                <a:lnTo>
                  <a:pt x="870664" y="1580487"/>
                </a:lnTo>
                <a:lnTo>
                  <a:pt x="865567" y="1580434"/>
                </a:lnTo>
                <a:lnTo>
                  <a:pt x="866757" y="1580848"/>
                </a:lnTo>
                <a:lnTo>
                  <a:pt x="852636" y="1580495"/>
                </a:lnTo>
                <a:lnTo>
                  <a:pt x="836887" y="1583263"/>
                </a:lnTo>
                <a:lnTo>
                  <a:pt x="842428" y="1583969"/>
                </a:lnTo>
                <a:lnTo>
                  <a:pt x="836312" y="1583364"/>
                </a:lnTo>
                <a:lnTo>
                  <a:pt x="834785" y="1583632"/>
                </a:lnTo>
                <a:cubicBezTo>
                  <a:pt x="830484" y="1583872"/>
                  <a:pt x="826215" y="1583586"/>
                  <a:pt x="823022" y="1582197"/>
                </a:cubicBezTo>
                <a:lnTo>
                  <a:pt x="822930" y="1582058"/>
                </a:lnTo>
                <a:lnTo>
                  <a:pt x="820504" y="1583474"/>
                </a:lnTo>
                <a:cubicBezTo>
                  <a:pt x="819253" y="1584169"/>
                  <a:pt x="820476" y="1583420"/>
                  <a:pt x="822293" y="1582277"/>
                </a:cubicBezTo>
                <a:lnTo>
                  <a:pt x="822683" y="1582017"/>
                </a:lnTo>
                <a:lnTo>
                  <a:pt x="785167" y="1578307"/>
                </a:lnTo>
                <a:cubicBezTo>
                  <a:pt x="796279" y="1575926"/>
                  <a:pt x="829863" y="1571525"/>
                  <a:pt x="818504" y="1571164"/>
                </a:cubicBezTo>
                <a:lnTo>
                  <a:pt x="791894" y="1571439"/>
                </a:lnTo>
                <a:lnTo>
                  <a:pt x="785576" y="1572883"/>
                </a:lnTo>
                <a:lnTo>
                  <a:pt x="789854" y="1571460"/>
                </a:lnTo>
                <a:lnTo>
                  <a:pt x="775547" y="1571608"/>
                </a:lnTo>
                <a:lnTo>
                  <a:pt x="773494" y="1571843"/>
                </a:lnTo>
                <a:lnTo>
                  <a:pt x="779229" y="1573755"/>
                </a:lnTo>
                <a:lnTo>
                  <a:pt x="779020" y="1574382"/>
                </a:lnTo>
                <a:lnTo>
                  <a:pt x="785576" y="1572883"/>
                </a:lnTo>
                <a:lnTo>
                  <a:pt x="783679" y="1573514"/>
                </a:lnTo>
                <a:lnTo>
                  <a:pt x="778974" y="1574519"/>
                </a:lnTo>
                <a:lnTo>
                  <a:pt x="776963" y="1580552"/>
                </a:lnTo>
                <a:lnTo>
                  <a:pt x="756660" y="1581604"/>
                </a:lnTo>
                <a:lnTo>
                  <a:pt x="752885" y="1582253"/>
                </a:lnTo>
                <a:lnTo>
                  <a:pt x="744222" y="1581601"/>
                </a:lnTo>
                <a:lnTo>
                  <a:pt x="742521" y="1584034"/>
                </a:lnTo>
                <a:lnTo>
                  <a:pt x="752885" y="1582253"/>
                </a:lnTo>
                <a:lnTo>
                  <a:pt x="766529" y="1583280"/>
                </a:lnTo>
                <a:lnTo>
                  <a:pt x="776614" y="1581599"/>
                </a:lnTo>
                <a:lnTo>
                  <a:pt x="776054" y="1583280"/>
                </a:lnTo>
                <a:cubicBezTo>
                  <a:pt x="768116" y="1583809"/>
                  <a:pt x="752436" y="1585860"/>
                  <a:pt x="740628" y="1587151"/>
                </a:cubicBezTo>
                <a:lnTo>
                  <a:pt x="740325" y="1587176"/>
                </a:lnTo>
                <a:lnTo>
                  <a:pt x="738336" y="1590020"/>
                </a:lnTo>
                <a:cubicBezTo>
                  <a:pt x="729497" y="1594930"/>
                  <a:pt x="722010" y="1590322"/>
                  <a:pt x="716110" y="1583615"/>
                </a:cubicBezTo>
                <a:lnTo>
                  <a:pt x="712994" y="1579243"/>
                </a:lnTo>
                <a:lnTo>
                  <a:pt x="705402" y="1578385"/>
                </a:lnTo>
                <a:lnTo>
                  <a:pt x="700236" y="1580495"/>
                </a:lnTo>
                <a:lnTo>
                  <a:pt x="701460" y="1577939"/>
                </a:lnTo>
                <a:lnTo>
                  <a:pt x="687130" y="1576319"/>
                </a:lnTo>
                <a:lnTo>
                  <a:pt x="687828" y="1573743"/>
                </a:lnTo>
                <a:lnTo>
                  <a:pt x="676956" y="1575169"/>
                </a:lnTo>
                <a:lnTo>
                  <a:pt x="687130" y="1576319"/>
                </a:lnTo>
                <a:lnTo>
                  <a:pt x="686586" y="1578328"/>
                </a:lnTo>
                <a:lnTo>
                  <a:pt x="700236" y="1580495"/>
                </a:lnTo>
                <a:lnTo>
                  <a:pt x="685984" y="1580549"/>
                </a:lnTo>
                <a:lnTo>
                  <a:pt x="685917" y="1580797"/>
                </a:lnTo>
                <a:cubicBezTo>
                  <a:pt x="684985" y="1584226"/>
                  <a:pt x="684319" y="1586424"/>
                  <a:pt x="683979" y="1586455"/>
                </a:cubicBezTo>
                <a:cubicBezTo>
                  <a:pt x="673478" y="1587409"/>
                  <a:pt x="663547" y="1583773"/>
                  <a:pt x="653666" y="1579336"/>
                </a:cubicBezTo>
                <a:lnTo>
                  <a:pt x="644828" y="1575822"/>
                </a:lnTo>
                <a:lnTo>
                  <a:pt x="636814" y="1577143"/>
                </a:lnTo>
                <a:lnTo>
                  <a:pt x="636701" y="1578895"/>
                </a:lnTo>
                <a:lnTo>
                  <a:pt x="649054" y="1581092"/>
                </a:lnTo>
                <a:cubicBezTo>
                  <a:pt x="660912" y="1584715"/>
                  <a:pt x="632655" y="1602563"/>
                  <a:pt x="620479" y="1604905"/>
                </a:cubicBezTo>
                <a:cubicBezTo>
                  <a:pt x="608891" y="1607134"/>
                  <a:pt x="598504" y="1596181"/>
                  <a:pt x="587141" y="1592999"/>
                </a:cubicBezTo>
                <a:lnTo>
                  <a:pt x="577009" y="1591157"/>
                </a:lnTo>
                <a:lnTo>
                  <a:pt x="573168" y="1592536"/>
                </a:lnTo>
                <a:cubicBezTo>
                  <a:pt x="561631" y="1596680"/>
                  <a:pt x="549990" y="1600384"/>
                  <a:pt x="537929" y="1602330"/>
                </a:cubicBezTo>
                <a:cubicBezTo>
                  <a:pt x="528296" y="1603884"/>
                  <a:pt x="506987" y="1605446"/>
                  <a:pt x="509354" y="1595980"/>
                </a:cubicBezTo>
                <a:cubicBezTo>
                  <a:pt x="510962" y="1589547"/>
                  <a:pt x="516471" y="1585566"/>
                  <a:pt x="523189" y="1582802"/>
                </a:cubicBezTo>
                <a:lnTo>
                  <a:pt x="526572" y="1581860"/>
                </a:lnTo>
                <a:lnTo>
                  <a:pt x="491891" y="1585855"/>
                </a:lnTo>
                <a:lnTo>
                  <a:pt x="473595" y="1584746"/>
                </a:lnTo>
                <a:lnTo>
                  <a:pt x="468079" y="1595980"/>
                </a:lnTo>
                <a:lnTo>
                  <a:pt x="462926" y="1584099"/>
                </a:lnTo>
                <a:lnTo>
                  <a:pt x="437514" y="1582559"/>
                </a:lnTo>
                <a:lnTo>
                  <a:pt x="460778" y="1579147"/>
                </a:lnTo>
                <a:lnTo>
                  <a:pt x="459993" y="1577335"/>
                </a:lnTo>
                <a:lnTo>
                  <a:pt x="459915" y="1577219"/>
                </a:lnTo>
                <a:lnTo>
                  <a:pt x="454650" y="1577001"/>
                </a:lnTo>
                <a:lnTo>
                  <a:pt x="448352" y="1575124"/>
                </a:lnTo>
                <a:lnTo>
                  <a:pt x="446253" y="1575533"/>
                </a:lnTo>
                <a:lnTo>
                  <a:pt x="447103" y="1574751"/>
                </a:lnTo>
                <a:lnTo>
                  <a:pt x="420575" y="1566841"/>
                </a:lnTo>
                <a:lnTo>
                  <a:pt x="420663" y="1566431"/>
                </a:lnTo>
                <a:lnTo>
                  <a:pt x="420351" y="1566393"/>
                </a:lnTo>
                <a:lnTo>
                  <a:pt x="419329" y="1562294"/>
                </a:lnTo>
                <a:lnTo>
                  <a:pt x="395054" y="1557880"/>
                </a:lnTo>
                <a:lnTo>
                  <a:pt x="406153" y="1565808"/>
                </a:lnTo>
                <a:lnTo>
                  <a:pt x="389782" y="1569596"/>
                </a:lnTo>
                <a:lnTo>
                  <a:pt x="380617" y="1570250"/>
                </a:lnTo>
                <a:lnTo>
                  <a:pt x="380617" y="1531125"/>
                </a:lnTo>
                <a:lnTo>
                  <a:pt x="384475" y="1531601"/>
                </a:lnTo>
                <a:lnTo>
                  <a:pt x="438379" y="1539125"/>
                </a:lnTo>
                <a:lnTo>
                  <a:pt x="537929" y="1535655"/>
                </a:lnTo>
                <a:cubicBezTo>
                  <a:pt x="571915" y="1534277"/>
                  <a:pt x="588211" y="1533438"/>
                  <a:pt x="594691" y="1532937"/>
                </a:cubicBezTo>
                <a:lnTo>
                  <a:pt x="592690" y="1532298"/>
                </a:lnTo>
                <a:lnTo>
                  <a:pt x="600520" y="1532203"/>
                </a:lnTo>
                <a:lnTo>
                  <a:pt x="613992" y="1531968"/>
                </a:lnTo>
                <a:lnTo>
                  <a:pt x="610676" y="1531920"/>
                </a:lnTo>
                <a:lnTo>
                  <a:pt x="614343" y="1531962"/>
                </a:lnTo>
                <a:lnTo>
                  <a:pt x="627925" y="1531725"/>
                </a:lnTo>
                <a:lnTo>
                  <a:pt x="615602" y="1530801"/>
                </a:lnTo>
                <a:cubicBezTo>
                  <a:pt x="606337" y="1530302"/>
                  <a:pt x="591541" y="1529623"/>
                  <a:pt x="568884" y="1528704"/>
                </a:cubicBezTo>
                <a:cubicBezTo>
                  <a:pt x="403145" y="1521985"/>
                  <a:pt x="425159" y="1524264"/>
                  <a:pt x="398405" y="1522615"/>
                </a:cubicBezTo>
                <a:lnTo>
                  <a:pt x="380616" y="1521453"/>
                </a:lnTo>
                <a:lnTo>
                  <a:pt x="380616" y="1488778"/>
                </a:lnTo>
                <a:lnTo>
                  <a:pt x="389229" y="1484619"/>
                </a:lnTo>
                <a:lnTo>
                  <a:pt x="395466" y="1483452"/>
                </a:lnTo>
                <a:lnTo>
                  <a:pt x="388857" y="1485677"/>
                </a:lnTo>
                <a:cubicBezTo>
                  <a:pt x="389005" y="1488268"/>
                  <a:pt x="399951" y="1491443"/>
                  <a:pt x="406959" y="1493779"/>
                </a:cubicBezTo>
                <a:lnTo>
                  <a:pt x="420737" y="1494763"/>
                </a:lnTo>
                <a:lnTo>
                  <a:pt x="440291" y="1499287"/>
                </a:lnTo>
                <a:lnTo>
                  <a:pt x="442106" y="1499070"/>
                </a:lnTo>
                <a:lnTo>
                  <a:pt x="441948" y="1499288"/>
                </a:lnTo>
                <a:cubicBezTo>
                  <a:pt x="436635" y="1501685"/>
                  <a:pt x="429713" y="1503833"/>
                  <a:pt x="426009" y="1506479"/>
                </a:cubicBezTo>
                <a:cubicBezTo>
                  <a:pt x="437651" y="1504362"/>
                  <a:pt x="449122" y="1500824"/>
                  <a:pt x="460934" y="1500129"/>
                </a:cubicBezTo>
                <a:cubicBezTo>
                  <a:pt x="467360" y="1499751"/>
                  <a:pt x="475039" y="1507425"/>
                  <a:pt x="479984" y="1503304"/>
                </a:cubicBezTo>
                <a:lnTo>
                  <a:pt x="484946" y="1495936"/>
                </a:lnTo>
                <a:lnTo>
                  <a:pt x="489509" y="1500129"/>
                </a:lnTo>
                <a:lnTo>
                  <a:pt x="519340" y="1500946"/>
                </a:lnTo>
                <a:lnTo>
                  <a:pt x="521259" y="1503304"/>
                </a:lnTo>
                <a:cubicBezTo>
                  <a:pt x="525843" y="1506000"/>
                  <a:pt x="531129" y="1505411"/>
                  <a:pt x="536595" y="1504045"/>
                </a:cubicBezTo>
                <a:lnTo>
                  <a:pt x="542685" y="1502592"/>
                </a:lnTo>
                <a:lnTo>
                  <a:pt x="542674" y="1509892"/>
                </a:lnTo>
                <a:cubicBezTo>
                  <a:pt x="543269" y="1511800"/>
                  <a:pt x="544530" y="1512962"/>
                  <a:pt x="546659" y="1512829"/>
                </a:cubicBezTo>
                <a:cubicBezTo>
                  <a:pt x="566983" y="1511559"/>
                  <a:pt x="579280" y="1507589"/>
                  <a:pt x="586801" y="1502985"/>
                </a:cubicBezTo>
                <a:lnTo>
                  <a:pt x="586957" y="1502799"/>
                </a:lnTo>
                <a:lnTo>
                  <a:pt x="606974" y="1503347"/>
                </a:lnTo>
                <a:lnTo>
                  <a:pt x="611285" y="1498644"/>
                </a:lnTo>
                <a:lnTo>
                  <a:pt x="611452" y="1498218"/>
                </a:lnTo>
                <a:lnTo>
                  <a:pt x="610552" y="1496573"/>
                </a:lnTo>
                <a:lnTo>
                  <a:pt x="611764" y="1498122"/>
                </a:lnTo>
                <a:lnTo>
                  <a:pt x="613371" y="1496369"/>
                </a:lnTo>
                <a:lnTo>
                  <a:pt x="613756" y="1495939"/>
                </a:lnTo>
                <a:lnTo>
                  <a:pt x="610334" y="1496175"/>
                </a:lnTo>
                <a:lnTo>
                  <a:pt x="609575" y="1494789"/>
                </a:lnTo>
                <a:lnTo>
                  <a:pt x="614426" y="1495193"/>
                </a:lnTo>
                <a:lnTo>
                  <a:pt x="617058" y="1492261"/>
                </a:lnTo>
                <a:lnTo>
                  <a:pt x="609948" y="1491875"/>
                </a:lnTo>
                <a:lnTo>
                  <a:pt x="607832" y="1491604"/>
                </a:lnTo>
                <a:lnTo>
                  <a:pt x="603809" y="1484254"/>
                </a:lnTo>
                <a:cubicBezTo>
                  <a:pt x="597902" y="1479660"/>
                  <a:pt x="588992" y="1482137"/>
                  <a:pt x="581584" y="1481079"/>
                </a:cubicBezTo>
                <a:cubicBezTo>
                  <a:pt x="576292" y="1482137"/>
                  <a:pt x="570351" y="1481910"/>
                  <a:pt x="564735" y="1482325"/>
                </a:cubicBezTo>
                <a:lnTo>
                  <a:pt x="561223" y="1483528"/>
                </a:lnTo>
                <a:lnTo>
                  <a:pt x="554144" y="1481557"/>
                </a:lnTo>
                <a:cubicBezTo>
                  <a:pt x="547426" y="1478793"/>
                  <a:pt x="541917" y="1474811"/>
                  <a:pt x="540309" y="1468379"/>
                </a:cubicBezTo>
                <a:cubicBezTo>
                  <a:pt x="539126" y="1463646"/>
                  <a:pt x="543861" y="1461670"/>
                  <a:pt x="550097" y="1461072"/>
                </a:cubicBezTo>
                <a:close/>
                <a:moveTo>
                  <a:pt x="186148" y="1460323"/>
                </a:moveTo>
                <a:lnTo>
                  <a:pt x="193699" y="1461077"/>
                </a:lnTo>
                <a:lnTo>
                  <a:pt x="193678" y="1471533"/>
                </a:lnTo>
                <a:lnTo>
                  <a:pt x="191321" y="1469176"/>
                </a:lnTo>
                <a:lnTo>
                  <a:pt x="186662" y="1465449"/>
                </a:lnTo>
                <a:close/>
                <a:moveTo>
                  <a:pt x="2810080" y="1459967"/>
                </a:moveTo>
                <a:cubicBezTo>
                  <a:pt x="2812821" y="1460008"/>
                  <a:pt x="2818049" y="1460863"/>
                  <a:pt x="2824273" y="1462042"/>
                </a:cubicBezTo>
                <a:lnTo>
                  <a:pt x="2837061" y="1464466"/>
                </a:lnTo>
                <a:lnTo>
                  <a:pt x="2824157" y="1467837"/>
                </a:lnTo>
                <a:lnTo>
                  <a:pt x="2810817" y="1462769"/>
                </a:lnTo>
                <a:cubicBezTo>
                  <a:pt x="2807088" y="1460697"/>
                  <a:pt x="2807340" y="1459926"/>
                  <a:pt x="2810080" y="1459967"/>
                </a:cubicBezTo>
                <a:close/>
                <a:moveTo>
                  <a:pt x="179964" y="1459706"/>
                </a:moveTo>
                <a:lnTo>
                  <a:pt x="181656" y="1459875"/>
                </a:lnTo>
                <a:lnTo>
                  <a:pt x="183225" y="1462700"/>
                </a:lnTo>
                <a:lnTo>
                  <a:pt x="181974" y="1461699"/>
                </a:lnTo>
                <a:lnTo>
                  <a:pt x="181170" y="1460708"/>
                </a:lnTo>
                <a:close/>
                <a:moveTo>
                  <a:pt x="2559992" y="1459594"/>
                </a:moveTo>
                <a:cubicBezTo>
                  <a:pt x="2559992" y="1455778"/>
                  <a:pt x="2565732" y="1465462"/>
                  <a:pt x="2569517" y="1465944"/>
                </a:cubicBezTo>
                <a:lnTo>
                  <a:pt x="2638654" y="1472592"/>
                </a:lnTo>
                <a:lnTo>
                  <a:pt x="2631041" y="1475773"/>
                </a:lnTo>
                <a:cubicBezTo>
                  <a:pt x="2628485" y="1477726"/>
                  <a:pt x="2626059" y="1480108"/>
                  <a:pt x="2623492" y="1481819"/>
                </a:cubicBezTo>
                <a:lnTo>
                  <a:pt x="2610835" y="1490860"/>
                </a:lnTo>
                <a:lnTo>
                  <a:pt x="2590182" y="1487664"/>
                </a:lnTo>
                <a:cubicBezTo>
                  <a:pt x="2584932" y="1485761"/>
                  <a:pt x="2580202" y="1481911"/>
                  <a:pt x="2569517" y="1472294"/>
                </a:cubicBezTo>
                <a:cubicBezTo>
                  <a:pt x="2565584" y="1468754"/>
                  <a:pt x="2559992" y="1464886"/>
                  <a:pt x="2559992" y="1459594"/>
                </a:cubicBezTo>
                <a:close/>
                <a:moveTo>
                  <a:pt x="2261542" y="1459594"/>
                </a:moveTo>
                <a:cubicBezTo>
                  <a:pt x="2263659" y="1467002"/>
                  <a:pt x="2266023" y="1474344"/>
                  <a:pt x="2267892" y="1481819"/>
                </a:cubicBezTo>
                <a:lnTo>
                  <a:pt x="2267924" y="1485231"/>
                </a:lnTo>
                <a:lnTo>
                  <a:pt x="2237988" y="1485980"/>
                </a:lnTo>
                <a:lnTo>
                  <a:pt x="2239717" y="1484584"/>
                </a:lnTo>
                <a:cubicBezTo>
                  <a:pt x="2245626" y="1478154"/>
                  <a:pt x="2252254" y="1469913"/>
                  <a:pt x="2261542" y="1459594"/>
                </a:cubicBezTo>
                <a:close/>
                <a:moveTo>
                  <a:pt x="2857039" y="1458771"/>
                </a:moveTo>
                <a:cubicBezTo>
                  <a:pt x="2860172" y="1457886"/>
                  <a:pt x="2860199" y="1457951"/>
                  <a:pt x="2855267" y="1459594"/>
                </a:cubicBezTo>
                <a:lnTo>
                  <a:pt x="2838060" y="1464655"/>
                </a:lnTo>
                <a:lnTo>
                  <a:pt x="2837061" y="1464466"/>
                </a:lnTo>
                <a:lnTo>
                  <a:pt x="2840170" y="1463653"/>
                </a:lnTo>
                <a:cubicBezTo>
                  <a:pt x="2847666" y="1461494"/>
                  <a:pt x="2853906" y="1459657"/>
                  <a:pt x="2857039" y="1458771"/>
                </a:cubicBezTo>
                <a:close/>
                <a:moveTo>
                  <a:pt x="3150805" y="1458637"/>
                </a:moveTo>
                <a:cubicBezTo>
                  <a:pt x="3157040" y="1458038"/>
                  <a:pt x="3164776" y="1458817"/>
                  <a:pt x="3169592" y="1459594"/>
                </a:cubicBezTo>
                <a:cubicBezTo>
                  <a:pt x="3193714" y="1463485"/>
                  <a:pt x="3216159" y="1474411"/>
                  <a:pt x="3239442" y="1481819"/>
                </a:cubicBezTo>
                <a:lnTo>
                  <a:pt x="3227607" y="1490359"/>
                </a:lnTo>
                <a:lnTo>
                  <a:pt x="3210656" y="1489441"/>
                </a:lnTo>
                <a:lnTo>
                  <a:pt x="3208540" y="1489170"/>
                </a:lnTo>
                <a:lnTo>
                  <a:pt x="3204517" y="1481819"/>
                </a:lnTo>
                <a:cubicBezTo>
                  <a:pt x="3198610" y="1477225"/>
                  <a:pt x="3189700" y="1479702"/>
                  <a:pt x="3182292" y="1478644"/>
                </a:cubicBezTo>
                <a:cubicBezTo>
                  <a:pt x="3177000" y="1479703"/>
                  <a:pt x="3171059" y="1479475"/>
                  <a:pt x="3165443" y="1479890"/>
                </a:cubicBezTo>
                <a:lnTo>
                  <a:pt x="3161931" y="1481093"/>
                </a:lnTo>
                <a:lnTo>
                  <a:pt x="3154852" y="1479122"/>
                </a:lnTo>
                <a:cubicBezTo>
                  <a:pt x="3148134" y="1476358"/>
                  <a:pt x="3142625" y="1472377"/>
                  <a:pt x="3141017" y="1465944"/>
                </a:cubicBezTo>
                <a:cubicBezTo>
                  <a:pt x="3139834" y="1461211"/>
                  <a:pt x="3144569" y="1459235"/>
                  <a:pt x="3150805" y="1458637"/>
                </a:cubicBezTo>
                <a:close/>
                <a:moveTo>
                  <a:pt x="177033" y="1457270"/>
                </a:moveTo>
                <a:lnTo>
                  <a:pt x="179964" y="1459706"/>
                </a:lnTo>
                <a:lnTo>
                  <a:pt x="179414" y="1459651"/>
                </a:lnTo>
                <a:lnTo>
                  <a:pt x="181974" y="1461699"/>
                </a:lnTo>
                <a:lnTo>
                  <a:pt x="184177" y="1464413"/>
                </a:lnTo>
                <a:lnTo>
                  <a:pt x="183225" y="1462700"/>
                </a:lnTo>
                <a:lnTo>
                  <a:pt x="186662" y="1465449"/>
                </a:lnTo>
                <a:lnTo>
                  <a:pt x="187503" y="1473821"/>
                </a:lnTo>
                <a:lnTo>
                  <a:pt x="188861" y="1479793"/>
                </a:lnTo>
                <a:lnTo>
                  <a:pt x="184177" y="1473938"/>
                </a:lnTo>
                <a:cubicBezTo>
                  <a:pt x="180772" y="1468944"/>
                  <a:pt x="177033" y="1463315"/>
                  <a:pt x="177033" y="1457270"/>
                </a:cubicBezTo>
                <a:close/>
                <a:moveTo>
                  <a:pt x="1543255" y="1456442"/>
                </a:moveTo>
                <a:cubicBezTo>
                  <a:pt x="1545996" y="1456483"/>
                  <a:pt x="1551224" y="1457338"/>
                  <a:pt x="1557448" y="1458517"/>
                </a:cubicBezTo>
                <a:lnTo>
                  <a:pt x="1570236" y="1460941"/>
                </a:lnTo>
                <a:lnTo>
                  <a:pt x="1557332" y="1464312"/>
                </a:lnTo>
                <a:lnTo>
                  <a:pt x="1543992" y="1459244"/>
                </a:lnTo>
                <a:cubicBezTo>
                  <a:pt x="1540263" y="1457172"/>
                  <a:pt x="1540515" y="1456401"/>
                  <a:pt x="1543255" y="1456442"/>
                </a:cubicBezTo>
                <a:close/>
                <a:moveTo>
                  <a:pt x="1293167" y="1456069"/>
                </a:moveTo>
                <a:cubicBezTo>
                  <a:pt x="1293167" y="1452253"/>
                  <a:pt x="1298907" y="1461937"/>
                  <a:pt x="1302692" y="1462419"/>
                </a:cubicBezTo>
                <a:lnTo>
                  <a:pt x="1371829" y="1469067"/>
                </a:lnTo>
                <a:lnTo>
                  <a:pt x="1364216" y="1472248"/>
                </a:lnTo>
                <a:cubicBezTo>
                  <a:pt x="1361660" y="1474201"/>
                  <a:pt x="1359234" y="1476583"/>
                  <a:pt x="1356667" y="1478294"/>
                </a:cubicBezTo>
                <a:lnTo>
                  <a:pt x="1344010" y="1487335"/>
                </a:lnTo>
                <a:lnTo>
                  <a:pt x="1323357" y="1484139"/>
                </a:lnTo>
                <a:cubicBezTo>
                  <a:pt x="1318107" y="1482236"/>
                  <a:pt x="1313377" y="1478386"/>
                  <a:pt x="1302692" y="1468769"/>
                </a:cubicBezTo>
                <a:cubicBezTo>
                  <a:pt x="1298759" y="1465229"/>
                  <a:pt x="1293167" y="1461361"/>
                  <a:pt x="1293167" y="1456069"/>
                </a:cubicBezTo>
                <a:close/>
                <a:moveTo>
                  <a:pt x="994717" y="1456069"/>
                </a:moveTo>
                <a:cubicBezTo>
                  <a:pt x="996834" y="1463477"/>
                  <a:pt x="999198" y="1470819"/>
                  <a:pt x="1001067" y="1478294"/>
                </a:cubicBezTo>
                <a:lnTo>
                  <a:pt x="1001099" y="1481706"/>
                </a:lnTo>
                <a:lnTo>
                  <a:pt x="971164" y="1482455"/>
                </a:lnTo>
                <a:lnTo>
                  <a:pt x="972892" y="1481059"/>
                </a:lnTo>
                <a:cubicBezTo>
                  <a:pt x="978801" y="1474629"/>
                  <a:pt x="985429" y="1466388"/>
                  <a:pt x="994717" y="1456069"/>
                </a:cubicBezTo>
                <a:close/>
                <a:moveTo>
                  <a:pt x="1590214" y="1455246"/>
                </a:moveTo>
                <a:cubicBezTo>
                  <a:pt x="1593347" y="1454361"/>
                  <a:pt x="1593374" y="1454426"/>
                  <a:pt x="1588442" y="1456069"/>
                </a:cubicBezTo>
                <a:lnTo>
                  <a:pt x="1571235" y="1461130"/>
                </a:lnTo>
                <a:lnTo>
                  <a:pt x="1570236" y="1460941"/>
                </a:lnTo>
                <a:lnTo>
                  <a:pt x="1573345" y="1460128"/>
                </a:lnTo>
                <a:cubicBezTo>
                  <a:pt x="1580841" y="1457969"/>
                  <a:pt x="1587081" y="1456132"/>
                  <a:pt x="1590214" y="1455246"/>
                </a:cubicBezTo>
                <a:close/>
                <a:moveTo>
                  <a:pt x="1883980" y="1455112"/>
                </a:moveTo>
                <a:cubicBezTo>
                  <a:pt x="1890215" y="1454513"/>
                  <a:pt x="1897951" y="1455292"/>
                  <a:pt x="1902767" y="1456069"/>
                </a:cubicBezTo>
                <a:cubicBezTo>
                  <a:pt x="1926889" y="1459960"/>
                  <a:pt x="1949334" y="1470886"/>
                  <a:pt x="1972617" y="1478294"/>
                </a:cubicBezTo>
                <a:lnTo>
                  <a:pt x="1960782" y="1486834"/>
                </a:lnTo>
                <a:lnTo>
                  <a:pt x="1943831" y="1485916"/>
                </a:lnTo>
                <a:lnTo>
                  <a:pt x="1941715" y="1485645"/>
                </a:lnTo>
                <a:lnTo>
                  <a:pt x="1937692" y="1478294"/>
                </a:lnTo>
                <a:cubicBezTo>
                  <a:pt x="1931785" y="1473700"/>
                  <a:pt x="1922875" y="1476177"/>
                  <a:pt x="1915467" y="1475119"/>
                </a:cubicBezTo>
                <a:cubicBezTo>
                  <a:pt x="1910175" y="1476178"/>
                  <a:pt x="1904234" y="1475950"/>
                  <a:pt x="1898618" y="1476365"/>
                </a:cubicBezTo>
                <a:lnTo>
                  <a:pt x="1895106" y="1477568"/>
                </a:lnTo>
                <a:lnTo>
                  <a:pt x="1888027" y="1475597"/>
                </a:lnTo>
                <a:cubicBezTo>
                  <a:pt x="1881309" y="1472833"/>
                  <a:pt x="1875800" y="1468852"/>
                  <a:pt x="1874192" y="1462419"/>
                </a:cubicBezTo>
                <a:cubicBezTo>
                  <a:pt x="1873009" y="1457686"/>
                  <a:pt x="1877744" y="1455710"/>
                  <a:pt x="1883980" y="1455112"/>
                </a:cubicBezTo>
                <a:close/>
                <a:moveTo>
                  <a:pt x="4940448" y="1454388"/>
                </a:moveTo>
                <a:cubicBezTo>
                  <a:pt x="4946172" y="1451526"/>
                  <a:pt x="4941617" y="1468113"/>
                  <a:pt x="4938067" y="1473438"/>
                </a:cubicBezTo>
                <a:cubicBezTo>
                  <a:pt x="4935822" y="1476806"/>
                  <a:pt x="4935686" y="1465579"/>
                  <a:pt x="4935686" y="1461531"/>
                </a:cubicBezTo>
                <a:lnTo>
                  <a:pt x="4935850" y="1460382"/>
                </a:lnTo>
                <a:close/>
                <a:moveTo>
                  <a:pt x="4821464" y="1448336"/>
                </a:moveTo>
                <a:lnTo>
                  <a:pt x="4819004" y="1459150"/>
                </a:lnTo>
                <a:cubicBezTo>
                  <a:pt x="4818043" y="1461552"/>
                  <a:pt x="4817463" y="1461464"/>
                  <a:pt x="4817122" y="1459818"/>
                </a:cubicBezTo>
                <a:lnTo>
                  <a:pt x="4816825" y="1454134"/>
                </a:lnTo>
                <a:close/>
                <a:moveTo>
                  <a:pt x="71046" y="1447061"/>
                </a:moveTo>
                <a:lnTo>
                  <a:pt x="72548" y="1447685"/>
                </a:lnTo>
                <a:lnTo>
                  <a:pt x="74639" y="1464413"/>
                </a:lnTo>
                <a:cubicBezTo>
                  <a:pt x="76399" y="1468373"/>
                  <a:pt x="75411" y="1455345"/>
                  <a:pt x="76898" y="1449838"/>
                </a:cubicBezTo>
                <a:lnTo>
                  <a:pt x="77176" y="1449606"/>
                </a:lnTo>
                <a:lnTo>
                  <a:pt x="81110" y="1451239"/>
                </a:lnTo>
                <a:lnTo>
                  <a:pt x="82009" y="1453078"/>
                </a:lnTo>
                <a:cubicBezTo>
                  <a:pt x="84782" y="1461647"/>
                  <a:pt x="87813" y="1477890"/>
                  <a:pt x="88927" y="1483463"/>
                </a:cubicBezTo>
                <a:cubicBezTo>
                  <a:pt x="90514" y="1480288"/>
                  <a:pt x="91379" y="1471243"/>
                  <a:pt x="93689" y="1473938"/>
                </a:cubicBezTo>
                <a:cubicBezTo>
                  <a:pt x="99735" y="1480992"/>
                  <a:pt x="103876" y="1490865"/>
                  <a:pt x="103214" y="1500132"/>
                </a:cubicBezTo>
                <a:lnTo>
                  <a:pt x="103094" y="1500204"/>
                </a:lnTo>
                <a:lnTo>
                  <a:pt x="103144" y="1500014"/>
                </a:lnTo>
                <a:lnTo>
                  <a:pt x="103033" y="1500241"/>
                </a:lnTo>
                <a:lnTo>
                  <a:pt x="94810" y="1505175"/>
                </a:lnTo>
                <a:lnTo>
                  <a:pt x="91308" y="1495370"/>
                </a:lnTo>
                <a:cubicBezTo>
                  <a:pt x="90186" y="1493686"/>
                  <a:pt x="89927" y="1495708"/>
                  <a:pt x="89781" y="1498629"/>
                </a:cubicBezTo>
                <a:lnTo>
                  <a:pt x="89594" y="1500527"/>
                </a:lnTo>
                <a:lnTo>
                  <a:pt x="88083" y="1494582"/>
                </a:lnTo>
                <a:cubicBezTo>
                  <a:pt x="86716" y="1489578"/>
                  <a:pt x="85233" y="1484837"/>
                  <a:pt x="84164" y="1483463"/>
                </a:cubicBezTo>
                <a:lnTo>
                  <a:pt x="76227" y="1478701"/>
                </a:lnTo>
                <a:lnTo>
                  <a:pt x="72258" y="1469176"/>
                </a:lnTo>
                <a:cubicBezTo>
                  <a:pt x="68745" y="1461798"/>
                  <a:pt x="55602" y="1454395"/>
                  <a:pt x="60352" y="1447745"/>
                </a:cubicBezTo>
                <a:cubicBezTo>
                  <a:pt x="62705" y="1444452"/>
                  <a:pt x="66673" y="1445245"/>
                  <a:pt x="71046" y="1447061"/>
                </a:cubicBezTo>
                <a:close/>
                <a:moveTo>
                  <a:pt x="4938067" y="1444863"/>
                </a:moveTo>
                <a:lnTo>
                  <a:pt x="4935850" y="1460382"/>
                </a:lnTo>
                <a:lnTo>
                  <a:pt x="4931264" y="1466359"/>
                </a:lnTo>
                <a:cubicBezTo>
                  <a:pt x="4929128" y="1471375"/>
                  <a:pt x="4927275" y="1476767"/>
                  <a:pt x="4923779" y="1480581"/>
                </a:cubicBezTo>
                <a:lnTo>
                  <a:pt x="4923419" y="1480671"/>
                </a:lnTo>
                <a:lnTo>
                  <a:pt x="4921398" y="1475819"/>
                </a:lnTo>
                <a:lnTo>
                  <a:pt x="4920831" y="1470076"/>
                </a:lnTo>
                <a:lnTo>
                  <a:pt x="4926161" y="1466294"/>
                </a:lnTo>
                <a:lnTo>
                  <a:pt x="4934098" y="1447244"/>
                </a:lnTo>
                <a:close/>
                <a:moveTo>
                  <a:pt x="198464" y="1438220"/>
                </a:moveTo>
                <a:cubicBezTo>
                  <a:pt x="202693" y="1435401"/>
                  <a:pt x="206695" y="1445211"/>
                  <a:pt x="207989" y="1450126"/>
                </a:cubicBezTo>
                <a:lnTo>
                  <a:pt x="208886" y="1462672"/>
                </a:lnTo>
                <a:lnTo>
                  <a:pt x="201494" y="1461856"/>
                </a:lnTo>
                <a:lnTo>
                  <a:pt x="193699" y="1461077"/>
                </a:lnTo>
                <a:lnTo>
                  <a:pt x="193702" y="1459651"/>
                </a:lnTo>
                <a:cubicBezTo>
                  <a:pt x="195289" y="1452507"/>
                  <a:pt x="192375" y="1442279"/>
                  <a:pt x="198464" y="1438220"/>
                </a:cubicBezTo>
                <a:close/>
                <a:moveTo>
                  <a:pt x="70217" y="1429035"/>
                </a:moveTo>
                <a:lnTo>
                  <a:pt x="77021" y="1435838"/>
                </a:lnTo>
                <a:cubicBezTo>
                  <a:pt x="80131" y="1441022"/>
                  <a:pt x="81783" y="1446951"/>
                  <a:pt x="84164" y="1452507"/>
                </a:cubicBezTo>
                <a:lnTo>
                  <a:pt x="81110" y="1451239"/>
                </a:lnTo>
                <a:lnTo>
                  <a:pt x="79402" y="1447745"/>
                </a:lnTo>
                <a:lnTo>
                  <a:pt x="77176" y="1449606"/>
                </a:lnTo>
                <a:lnTo>
                  <a:pt x="72548" y="1447685"/>
                </a:lnTo>
                <a:close/>
                <a:moveTo>
                  <a:pt x="4824177" y="1428866"/>
                </a:moveTo>
                <a:lnTo>
                  <a:pt x="4823663" y="1433992"/>
                </a:lnTo>
                <a:lnTo>
                  <a:pt x="4819004" y="1437719"/>
                </a:lnTo>
                <a:lnTo>
                  <a:pt x="4816647" y="1440076"/>
                </a:lnTo>
                <a:lnTo>
                  <a:pt x="4816626" y="1429620"/>
                </a:lnTo>
                <a:close/>
                <a:moveTo>
                  <a:pt x="70128" y="1428319"/>
                </a:moveTo>
                <a:lnTo>
                  <a:pt x="70217" y="1429035"/>
                </a:lnTo>
                <a:lnTo>
                  <a:pt x="69877" y="1428695"/>
                </a:lnTo>
                <a:close/>
                <a:moveTo>
                  <a:pt x="4830361" y="1428249"/>
                </a:moveTo>
                <a:lnTo>
                  <a:pt x="4829155" y="1429251"/>
                </a:lnTo>
                <a:lnTo>
                  <a:pt x="4828351" y="1430242"/>
                </a:lnTo>
                <a:lnTo>
                  <a:pt x="4827100" y="1431243"/>
                </a:lnTo>
                <a:lnTo>
                  <a:pt x="4828669" y="1428418"/>
                </a:lnTo>
                <a:close/>
                <a:moveTo>
                  <a:pt x="4833292" y="1425813"/>
                </a:moveTo>
                <a:cubicBezTo>
                  <a:pt x="4833292" y="1431858"/>
                  <a:pt x="4829553" y="1437487"/>
                  <a:pt x="4826148" y="1442481"/>
                </a:cubicBezTo>
                <a:lnTo>
                  <a:pt x="4821464" y="1448336"/>
                </a:lnTo>
                <a:lnTo>
                  <a:pt x="4822822" y="1442364"/>
                </a:lnTo>
                <a:lnTo>
                  <a:pt x="4823663" y="1433992"/>
                </a:lnTo>
                <a:lnTo>
                  <a:pt x="4827100" y="1431243"/>
                </a:lnTo>
                <a:lnTo>
                  <a:pt x="4826148" y="1432956"/>
                </a:lnTo>
                <a:lnTo>
                  <a:pt x="4828351" y="1430242"/>
                </a:lnTo>
                <a:lnTo>
                  <a:pt x="4830911" y="1428194"/>
                </a:lnTo>
                <a:lnTo>
                  <a:pt x="4830361" y="1428249"/>
                </a:lnTo>
                <a:close/>
                <a:moveTo>
                  <a:pt x="162260" y="1424962"/>
                </a:moveTo>
                <a:lnTo>
                  <a:pt x="164333" y="1428695"/>
                </a:lnTo>
                <a:lnTo>
                  <a:pt x="157983" y="1447745"/>
                </a:lnTo>
                <a:cubicBezTo>
                  <a:pt x="158182" y="1441792"/>
                  <a:pt x="159899" y="1434106"/>
                  <a:pt x="161995" y="1425986"/>
                </a:cubicBezTo>
                <a:close/>
                <a:moveTo>
                  <a:pt x="4939279" y="1415604"/>
                </a:moveTo>
                <a:cubicBezTo>
                  <a:pt x="4943652" y="1413788"/>
                  <a:pt x="4947620" y="1412995"/>
                  <a:pt x="4949973" y="1416288"/>
                </a:cubicBezTo>
                <a:cubicBezTo>
                  <a:pt x="4954723" y="1422938"/>
                  <a:pt x="4941580" y="1430341"/>
                  <a:pt x="4938067" y="1437719"/>
                </a:cubicBezTo>
                <a:lnTo>
                  <a:pt x="4934098" y="1447244"/>
                </a:lnTo>
                <a:lnTo>
                  <a:pt x="4926161" y="1452006"/>
                </a:lnTo>
                <a:cubicBezTo>
                  <a:pt x="4925092" y="1453380"/>
                  <a:pt x="4923609" y="1458121"/>
                  <a:pt x="4922242" y="1463125"/>
                </a:cubicBezTo>
                <a:lnTo>
                  <a:pt x="4920731" y="1469070"/>
                </a:lnTo>
                <a:lnTo>
                  <a:pt x="4920544" y="1467172"/>
                </a:lnTo>
                <a:cubicBezTo>
                  <a:pt x="4920398" y="1464251"/>
                  <a:pt x="4920139" y="1462229"/>
                  <a:pt x="4919017" y="1463913"/>
                </a:cubicBezTo>
                <a:lnTo>
                  <a:pt x="4915515" y="1473718"/>
                </a:lnTo>
                <a:lnTo>
                  <a:pt x="4907292" y="1468784"/>
                </a:lnTo>
                <a:lnTo>
                  <a:pt x="4907181" y="1468557"/>
                </a:lnTo>
                <a:lnTo>
                  <a:pt x="4907231" y="1468747"/>
                </a:lnTo>
                <a:lnTo>
                  <a:pt x="4907111" y="1468675"/>
                </a:lnTo>
                <a:cubicBezTo>
                  <a:pt x="4906449" y="1459408"/>
                  <a:pt x="4910590" y="1449535"/>
                  <a:pt x="4916636" y="1442481"/>
                </a:cubicBezTo>
                <a:cubicBezTo>
                  <a:pt x="4918946" y="1439786"/>
                  <a:pt x="4919811" y="1448831"/>
                  <a:pt x="4921398" y="1452006"/>
                </a:cubicBezTo>
                <a:cubicBezTo>
                  <a:pt x="4922512" y="1446433"/>
                  <a:pt x="4925543" y="1430190"/>
                  <a:pt x="4928316" y="1421621"/>
                </a:cubicBezTo>
                <a:lnTo>
                  <a:pt x="4929215" y="1419782"/>
                </a:lnTo>
                <a:lnTo>
                  <a:pt x="4933149" y="1418149"/>
                </a:lnTo>
                <a:lnTo>
                  <a:pt x="4933427" y="1418381"/>
                </a:lnTo>
                <a:cubicBezTo>
                  <a:pt x="4934914" y="1423888"/>
                  <a:pt x="4933926" y="1436916"/>
                  <a:pt x="4935686" y="1432956"/>
                </a:cubicBezTo>
                <a:lnTo>
                  <a:pt x="4937777" y="1416228"/>
                </a:lnTo>
                <a:close/>
                <a:moveTo>
                  <a:pt x="4811861" y="1406763"/>
                </a:moveTo>
                <a:cubicBezTo>
                  <a:pt x="4817950" y="1410822"/>
                  <a:pt x="4815036" y="1421050"/>
                  <a:pt x="4816623" y="1428194"/>
                </a:cubicBezTo>
                <a:lnTo>
                  <a:pt x="4816626" y="1429620"/>
                </a:lnTo>
                <a:lnTo>
                  <a:pt x="4808831" y="1430398"/>
                </a:lnTo>
                <a:lnTo>
                  <a:pt x="4801439" y="1431215"/>
                </a:lnTo>
                <a:lnTo>
                  <a:pt x="4802336" y="1418669"/>
                </a:lnTo>
                <a:cubicBezTo>
                  <a:pt x="4803630" y="1413754"/>
                  <a:pt x="4807632" y="1403944"/>
                  <a:pt x="4811861" y="1406763"/>
                </a:cubicBezTo>
                <a:close/>
                <a:moveTo>
                  <a:pt x="179414" y="1400120"/>
                </a:moveTo>
                <a:cubicBezTo>
                  <a:pt x="180208" y="1402501"/>
                  <a:pt x="181464" y="1404775"/>
                  <a:pt x="181796" y="1407263"/>
                </a:cubicBezTo>
                <a:cubicBezTo>
                  <a:pt x="183264" y="1418267"/>
                  <a:pt x="184019" y="1435039"/>
                  <a:pt x="185221" y="1451092"/>
                </a:cubicBezTo>
                <a:lnTo>
                  <a:pt x="186148" y="1460323"/>
                </a:lnTo>
                <a:lnTo>
                  <a:pt x="181656" y="1459875"/>
                </a:lnTo>
                <a:lnTo>
                  <a:pt x="164333" y="1428695"/>
                </a:lnTo>
                <a:lnTo>
                  <a:pt x="172271" y="1404882"/>
                </a:lnTo>
                <a:cubicBezTo>
                  <a:pt x="173713" y="1402410"/>
                  <a:pt x="177033" y="1401707"/>
                  <a:pt x="179414" y="1400120"/>
                </a:cubicBezTo>
                <a:close/>
                <a:moveTo>
                  <a:pt x="4940108" y="1397578"/>
                </a:moveTo>
                <a:lnTo>
                  <a:pt x="4937777" y="1416228"/>
                </a:lnTo>
                <a:lnTo>
                  <a:pt x="4933149" y="1418149"/>
                </a:lnTo>
                <a:lnTo>
                  <a:pt x="4930923" y="1416288"/>
                </a:lnTo>
                <a:lnTo>
                  <a:pt x="4929215" y="1419782"/>
                </a:lnTo>
                <a:lnTo>
                  <a:pt x="4926161" y="1421050"/>
                </a:lnTo>
                <a:cubicBezTo>
                  <a:pt x="4928542" y="1415494"/>
                  <a:pt x="4930194" y="1409565"/>
                  <a:pt x="4933304" y="1404381"/>
                </a:cubicBezTo>
                <a:close/>
                <a:moveTo>
                  <a:pt x="4940197" y="1396862"/>
                </a:moveTo>
                <a:lnTo>
                  <a:pt x="4940448" y="1397238"/>
                </a:lnTo>
                <a:lnTo>
                  <a:pt x="4940108" y="1397578"/>
                </a:lnTo>
                <a:close/>
                <a:moveTo>
                  <a:pt x="4848065" y="1393505"/>
                </a:moveTo>
                <a:lnTo>
                  <a:pt x="4848330" y="1394529"/>
                </a:lnTo>
                <a:cubicBezTo>
                  <a:pt x="4850426" y="1402649"/>
                  <a:pt x="4852143" y="1410335"/>
                  <a:pt x="4852342" y="1416288"/>
                </a:cubicBezTo>
                <a:lnTo>
                  <a:pt x="4845992" y="1397238"/>
                </a:lnTo>
                <a:close/>
                <a:moveTo>
                  <a:pt x="160364" y="1376307"/>
                </a:moveTo>
                <a:cubicBezTo>
                  <a:pt x="172115" y="1374349"/>
                  <a:pt x="171718" y="1386255"/>
                  <a:pt x="168285" y="1401627"/>
                </a:cubicBezTo>
                <a:lnTo>
                  <a:pt x="162260" y="1424962"/>
                </a:lnTo>
                <a:lnTo>
                  <a:pt x="150900" y="1404515"/>
                </a:lnTo>
                <a:lnTo>
                  <a:pt x="154336" y="1388005"/>
                </a:lnTo>
                <a:cubicBezTo>
                  <a:pt x="156273" y="1381119"/>
                  <a:pt x="158305" y="1376650"/>
                  <a:pt x="160364" y="1376307"/>
                </a:cubicBezTo>
                <a:close/>
                <a:moveTo>
                  <a:pt x="4830911" y="1368663"/>
                </a:moveTo>
                <a:cubicBezTo>
                  <a:pt x="4833292" y="1370250"/>
                  <a:pt x="4836612" y="1370953"/>
                  <a:pt x="4838054" y="1373425"/>
                </a:cubicBezTo>
                <a:lnTo>
                  <a:pt x="4845992" y="1397238"/>
                </a:lnTo>
                <a:lnTo>
                  <a:pt x="4828669" y="1428418"/>
                </a:lnTo>
                <a:lnTo>
                  <a:pt x="4824177" y="1428866"/>
                </a:lnTo>
                <a:lnTo>
                  <a:pt x="4825104" y="1419635"/>
                </a:lnTo>
                <a:cubicBezTo>
                  <a:pt x="4826306" y="1403582"/>
                  <a:pt x="4827061" y="1386810"/>
                  <a:pt x="4828529" y="1375806"/>
                </a:cubicBezTo>
                <a:cubicBezTo>
                  <a:pt x="4828861" y="1373318"/>
                  <a:pt x="4830117" y="1371044"/>
                  <a:pt x="4830911" y="1368663"/>
                </a:cubicBezTo>
                <a:close/>
                <a:moveTo>
                  <a:pt x="4950948" y="1362205"/>
                </a:moveTo>
                <a:lnTo>
                  <a:pt x="4948837" y="1362588"/>
                </a:lnTo>
                <a:lnTo>
                  <a:pt x="4946321" y="1364134"/>
                </a:lnTo>
                <a:lnTo>
                  <a:pt x="4944987" y="1371460"/>
                </a:lnTo>
                <a:lnTo>
                  <a:pt x="4952345" y="1389119"/>
                </a:lnTo>
                <a:close/>
                <a:moveTo>
                  <a:pt x="4849961" y="1344850"/>
                </a:moveTo>
                <a:cubicBezTo>
                  <a:pt x="4852020" y="1345193"/>
                  <a:pt x="4854052" y="1349662"/>
                  <a:pt x="4855989" y="1356548"/>
                </a:cubicBezTo>
                <a:lnTo>
                  <a:pt x="4859425" y="1373057"/>
                </a:lnTo>
                <a:lnTo>
                  <a:pt x="4848065" y="1393505"/>
                </a:lnTo>
                <a:lnTo>
                  <a:pt x="4842040" y="1370170"/>
                </a:lnTo>
                <a:cubicBezTo>
                  <a:pt x="4838607" y="1354798"/>
                  <a:pt x="4838210" y="1342891"/>
                  <a:pt x="4849961" y="1344850"/>
                </a:cubicBezTo>
                <a:close/>
                <a:moveTo>
                  <a:pt x="4949899" y="1342837"/>
                </a:moveTo>
                <a:lnTo>
                  <a:pt x="4949726" y="1343945"/>
                </a:lnTo>
                <a:lnTo>
                  <a:pt x="4949973" y="1344850"/>
                </a:lnTo>
                <a:close/>
                <a:moveTo>
                  <a:pt x="4967099" y="1330868"/>
                </a:moveTo>
                <a:lnTo>
                  <a:pt x="4969671" y="1341487"/>
                </a:lnTo>
                <a:lnTo>
                  <a:pt x="4969855" y="1341930"/>
                </a:lnTo>
                <a:lnTo>
                  <a:pt x="4969904" y="1343657"/>
                </a:lnTo>
                <a:cubicBezTo>
                  <a:pt x="4970189" y="1357584"/>
                  <a:pt x="4969978" y="1361289"/>
                  <a:pt x="4969403" y="1358323"/>
                </a:cubicBezTo>
                <a:cubicBezTo>
                  <a:pt x="4969116" y="1356840"/>
                  <a:pt x="4968738" y="1353689"/>
                  <a:pt x="4968286" y="1349314"/>
                </a:cubicBezTo>
                <a:lnTo>
                  <a:pt x="4966742" y="1332674"/>
                </a:lnTo>
                <a:lnTo>
                  <a:pt x="4967200" y="1333358"/>
                </a:lnTo>
                <a:close/>
                <a:moveTo>
                  <a:pt x="4964964" y="1318819"/>
                </a:moveTo>
                <a:lnTo>
                  <a:pt x="4964818" y="1321451"/>
                </a:lnTo>
                <a:lnTo>
                  <a:pt x="4966250" y="1327361"/>
                </a:lnTo>
                <a:lnTo>
                  <a:pt x="4966742" y="1332674"/>
                </a:lnTo>
                <a:lnTo>
                  <a:pt x="4966070" y="1331668"/>
                </a:lnTo>
                <a:cubicBezTo>
                  <a:pt x="4965479" y="1329881"/>
                  <a:pt x="4964869" y="1327468"/>
                  <a:pt x="4964818" y="1326214"/>
                </a:cubicBezTo>
                <a:lnTo>
                  <a:pt x="4964685" y="1321481"/>
                </a:lnTo>
                <a:close/>
                <a:moveTo>
                  <a:pt x="4965149" y="1315495"/>
                </a:moveTo>
                <a:lnTo>
                  <a:pt x="4965226" y="1316326"/>
                </a:lnTo>
                <a:lnTo>
                  <a:pt x="4964964" y="1318819"/>
                </a:lnTo>
                <a:close/>
                <a:moveTo>
                  <a:pt x="55589" y="1314395"/>
                </a:moveTo>
                <a:cubicBezTo>
                  <a:pt x="59281" y="1315134"/>
                  <a:pt x="60472" y="1318705"/>
                  <a:pt x="61037" y="1322986"/>
                </a:cubicBezTo>
                <a:lnTo>
                  <a:pt x="61115" y="1323575"/>
                </a:lnTo>
                <a:lnTo>
                  <a:pt x="61060" y="1323833"/>
                </a:lnTo>
                <a:cubicBezTo>
                  <a:pt x="59907" y="1329261"/>
                  <a:pt x="58915" y="1333131"/>
                  <a:pt x="57971" y="1333445"/>
                </a:cubicBezTo>
                <a:cubicBezTo>
                  <a:pt x="53390" y="1334972"/>
                  <a:pt x="56383" y="1323920"/>
                  <a:pt x="55589" y="1319157"/>
                </a:cubicBezTo>
                <a:cubicBezTo>
                  <a:pt x="54795" y="1322332"/>
                  <a:pt x="53850" y="1331891"/>
                  <a:pt x="53208" y="1328682"/>
                </a:cubicBezTo>
                <a:lnTo>
                  <a:pt x="52592" y="1323486"/>
                </a:lnTo>
                <a:lnTo>
                  <a:pt x="52788" y="1317481"/>
                </a:lnTo>
                <a:cubicBezTo>
                  <a:pt x="53174" y="1315394"/>
                  <a:pt x="53985" y="1314074"/>
                  <a:pt x="55589" y="1314395"/>
                </a:cubicBezTo>
                <a:close/>
                <a:moveTo>
                  <a:pt x="4966154" y="1307492"/>
                </a:moveTo>
                <a:lnTo>
                  <a:pt x="4967099" y="1330868"/>
                </a:lnTo>
                <a:lnTo>
                  <a:pt x="4966250" y="1327361"/>
                </a:lnTo>
                <a:lnTo>
                  <a:pt x="4965226" y="1316326"/>
                </a:lnTo>
                <a:close/>
                <a:moveTo>
                  <a:pt x="4861867" y="1299606"/>
                </a:moveTo>
                <a:cubicBezTo>
                  <a:pt x="4861814" y="1298814"/>
                  <a:pt x="4861481" y="1301294"/>
                  <a:pt x="4861867" y="1301988"/>
                </a:cubicBezTo>
                <a:lnTo>
                  <a:pt x="4862069" y="1302311"/>
                </a:lnTo>
                <a:lnTo>
                  <a:pt x="4862782" y="1311875"/>
                </a:lnTo>
                <a:lnTo>
                  <a:pt x="4862810" y="1312234"/>
                </a:lnTo>
                <a:lnTo>
                  <a:pt x="4863152" y="1304044"/>
                </a:lnTo>
                <a:lnTo>
                  <a:pt x="4862069" y="1302311"/>
                </a:lnTo>
                <a:close/>
                <a:moveTo>
                  <a:pt x="4968451" y="1296667"/>
                </a:moveTo>
                <a:lnTo>
                  <a:pt x="4972958" y="1318903"/>
                </a:lnTo>
                <a:cubicBezTo>
                  <a:pt x="4974383" y="1328461"/>
                  <a:pt x="4975079" y="1338074"/>
                  <a:pt x="4974343" y="1347645"/>
                </a:cubicBezTo>
                <a:cubicBezTo>
                  <a:pt x="4974165" y="1349961"/>
                  <a:pt x="4973540" y="1350059"/>
                  <a:pt x="4972688" y="1348759"/>
                </a:cubicBezTo>
                <a:lnTo>
                  <a:pt x="4969855" y="1341930"/>
                </a:lnTo>
                <a:lnTo>
                  <a:pt x="4969087" y="1314657"/>
                </a:lnTo>
                <a:close/>
                <a:moveTo>
                  <a:pt x="4968159" y="1288402"/>
                </a:moveTo>
                <a:lnTo>
                  <a:pt x="4968451" y="1296667"/>
                </a:lnTo>
                <a:lnTo>
                  <a:pt x="4967687" y="1292896"/>
                </a:lnTo>
                <a:close/>
                <a:moveTo>
                  <a:pt x="4966665" y="1288222"/>
                </a:moveTo>
                <a:lnTo>
                  <a:pt x="4967200" y="1290495"/>
                </a:lnTo>
                <a:lnTo>
                  <a:pt x="4967687" y="1292896"/>
                </a:lnTo>
                <a:lnTo>
                  <a:pt x="4966154" y="1307492"/>
                </a:lnTo>
                <a:lnTo>
                  <a:pt x="4965918" y="1301658"/>
                </a:lnTo>
                <a:close/>
                <a:moveTo>
                  <a:pt x="4964892" y="1276282"/>
                </a:moveTo>
                <a:lnTo>
                  <a:pt x="4967200" y="1278589"/>
                </a:lnTo>
                <a:lnTo>
                  <a:pt x="4966665" y="1288222"/>
                </a:lnTo>
                <a:lnTo>
                  <a:pt x="4965107" y="1281610"/>
                </a:lnTo>
                <a:close/>
                <a:moveTo>
                  <a:pt x="4963352" y="1274157"/>
                </a:moveTo>
                <a:lnTo>
                  <a:pt x="4965107" y="1281610"/>
                </a:lnTo>
                <a:lnTo>
                  <a:pt x="4965918" y="1301658"/>
                </a:lnTo>
                <a:lnTo>
                  <a:pt x="4965149" y="1315495"/>
                </a:lnTo>
                <a:lnTo>
                  <a:pt x="4964818" y="1311926"/>
                </a:lnTo>
                <a:lnTo>
                  <a:pt x="4964357" y="1309852"/>
                </a:lnTo>
                <a:close/>
                <a:moveTo>
                  <a:pt x="4962777" y="1271718"/>
                </a:moveTo>
                <a:lnTo>
                  <a:pt x="4963316" y="1272904"/>
                </a:lnTo>
                <a:lnTo>
                  <a:pt x="4963352" y="1274157"/>
                </a:lnTo>
                <a:close/>
                <a:moveTo>
                  <a:pt x="4961694" y="1267118"/>
                </a:moveTo>
                <a:lnTo>
                  <a:pt x="4962777" y="1271718"/>
                </a:lnTo>
                <a:lnTo>
                  <a:pt x="4961436" y="1268768"/>
                </a:lnTo>
                <a:close/>
                <a:moveTo>
                  <a:pt x="4874421" y="1260908"/>
                </a:moveTo>
                <a:lnTo>
                  <a:pt x="4875200" y="1272702"/>
                </a:lnTo>
                <a:lnTo>
                  <a:pt x="4878088" y="1279388"/>
                </a:lnTo>
                <a:lnTo>
                  <a:pt x="4879012" y="1273533"/>
                </a:lnTo>
                <a:close/>
                <a:moveTo>
                  <a:pt x="115429" y="1258420"/>
                </a:moveTo>
                <a:cubicBezTo>
                  <a:pt x="113842" y="1261595"/>
                  <a:pt x="111790" y="1264577"/>
                  <a:pt x="110667" y="1267945"/>
                </a:cubicBezTo>
                <a:lnTo>
                  <a:pt x="109799" y="1273411"/>
                </a:lnTo>
                <a:lnTo>
                  <a:pt x="109634" y="1272358"/>
                </a:lnTo>
                <a:lnTo>
                  <a:pt x="110131" y="1262209"/>
                </a:lnTo>
                <a:lnTo>
                  <a:pt x="106775" y="1265194"/>
                </a:lnTo>
                <a:lnTo>
                  <a:pt x="105904" y="1275089"/>
                </a:lnTo>
                <a:lnTo>
                  <a:pt x="105680" y="1279456"/>
                </a:lnTo>
                <a:lnTo>
                  <a:pt x="108924" y="1278915"/>
                </a:lnTo>
                <a:lnTo>
                  <a:pt x="109799" y="1273411"/>
                </a:lnTo>
                <a:lnTo>
                  <a:pt x="110611" y="1278592"/>
                </a:lnTo>
                <a:lnTo>
                  <a:pt x="117143" y="1276414"/>
                </a:lnTo>
                <a:close/>
                <a:moveTo>
                  <a:pt x="4963939" y="1252726"/>
                </a:moveTo>
                <a:lnTo>
                  <a:pt x="4964892" y="1276282"/>
                </a:lnTo>
                <a:lnTo>
                  <a:pt x="4964818" y="1276208"/>
                </a:lnTo>
                <a:lnTo>
                  <a:pt x="4963316" y="1272904"/>
                </a:lnTo>
                <a:lnTo>
                  <a:pt x="4962930" y="1259192"/>
                </a:lnTo>
                <a:close/>
                <a:moveTo>
                  <a:pt x="4963258" y="1235893"/>
                </a:moveTo>
                <a:lnTo>
                  <a:pt x="4966203" y="1235954"/>
                </a:lnTo>
                <a:lnTo>
                  <a:pt x="4966245" y="1237037"/>
                </a:lnTo>
                <a:lnTo>
                  <a:pt x="4964897" y="1246583"/>
                </a:lnTo>
                <a:lnTo>
                  <a:pt x="4963939" y="1252726"/>
                </a:lnTo>
                <a:close/>
                <a:moveTo>
                  <a:pt x="4955293" y="1235726"/>
                </a:moveTo>
                <a:lnTo>
                  <a:pt x="4962273" y="1235872"/>
                </a:lnTo>
                <a:lnTo>
                  <a:pt x="4962930" y="1259192"/>
                </a:lnTo>
                <a:lnTo>
                  <a:pt x="4961694" y="1267118"/>
                </a:lnTo>
                <a:lnTo>
                  <a:pt x="4954881" y="1238196"/>
                </a:lnTo>
                <a:close/>
                <a:moveTo>
                  <a:pt x="4973366" y="1234215"/>
                </a:moveTo>
                <a:lnTo>
                  <a:pt x="4972048" y="1251366"/>
                </a:lnTo>
                <a:lnTo>
                  <a:pt x="4968159" y="1288402"/>
                </a:lnTo>
                <a:lnTo>
                  <a:pt x="4967425" y="1267661"/>
                </a:lnTo>
                <a:lnTo>
                  <a:pt x="4966245" y="1237037"/>
                </a:lnTo>
                <a:lnTo>
                  <a:pt x="4966397" y="1235958"/>
                </a:lnTo>
                <a:lnTo>
                  <a:pt x="4966617" y="1235963"/>
                </a:lnTo>
                <a:close/>
                <a:moveTo>
                  <a:pt x="4973855" y="1227856"/>
                </a:moveTo>
                <a:lnTo>
                  <a:pt x="4975002" y="1228940"/>
                </a:lnTo>
                <a:cubicBezTo>
                  <a:pt x="4976934" y="1230567"/>
                  <a:pt x="4978249" y="1232074"/>
                  <a:pt x="4976725" y="1233345"/>
                </a:cubicBezTo>
                <a:lnTo>
                  <a:pt x="4973366" y="1234215"/>
                </a:lnTo>
                <a:close/>
                <a:moveTo>
                  <a:pt x="123627" y="1225123"/>
                </a:moveTo>
                <a:lnTo>
                  <a:pt x="123757" y="1228051"/>
                </a:lnTo>
                <a:cubicBezTo>
                  <a:pt x="124117" y="1236981"/>
                  <a:pt x="124479" y="1242937"/>
                  <a:pt x="124954" y="1236989"/>
                </a:cubicBezTo>
                <a:lnTo>
                  <a:pt x="125627" y="1226894"/>
                </a:lnTo>
                <a:lnTo>
                  <a:pt x="132098" y="1239370"/>
                </a:lnTo>
                <a:cubicBezTo>
                  <a:pt x="133955" y="1243827"/>
                  <a:pt x="133153" y="1249015"/>
                  <a:pt x="134479" y="1253657"/>
                </a:cubicBezTo>
                <a:cubicBezTo>
                  <a:pt x="136342" y="1260178"/>
                  <a:pt x="138817" y="1266533"/>
                  <a:pt x="141623" y="1272707"/>
                </a:cubicBezTo>
                <a:cubicBezTo>
                  <a:pt x="142807" y="1275312"/>
                  <a:pt x="147665" y="1277291"/>
                  <a:pt x="146385" y="1279851"/>
                </a:cubicBezTo>
                <a:cubicBezTo>
                  <a:pt x="145263" y="1282096"/>
                  <a:pt x="141549" y="1278459"/>
                  <a:pt x="139242" y="1277470"/>
                </a:cubicBezTo>
                <a:cubicBezTo>
                  <a:pt x="135979" y="1276072"/>
                  <a:pt x="132892" y="1274295"/>
                  <a:pt x="129717" y="1272707"/>
                </a:cubicBezTo>
                <a:cubicBezTo>
                  <a:pt x="129651" y="1272575"/>
                  <a:pt x="128698" y="1270469"/>
                  <a:pt x="127236" y="1267559"/>
                </a:cubicBezTo>
                <a:lnTo>
                  <a:pt x="122873" y="1259685"/>
                </a:lnTo>
                <a:lnTo>
                  <a:pt x="122573" y="1251276"/>
                </a:lnTo>
                <a:lnTo>
                  <a:pt x="122915" y="1225274"/>
                </a:lnTo>
                <a:close/>
                <a:moveTo>
                  <a:pt x="4965370" y="1214347"/>
                </a:moveTo>
                <a:lnTo>
                  <a:pt x="4968465" y="1221309"/>
                </a:lnTo>
                <a:lnTo>
                  <a:pt x="4966397" y="1235958"/>
                </a:lnTo>
                <a:lnTo>
                  <a:pt x="4966203" y="1235954"/>
                </a:lnTo>
                <a:close/>
                <a:moveTo>
                  <a:pt x="4961416" y="1205450"/>
                </a:moveTo>
                <a:lnTo>
                  <a:pt x="4962379" y="1207615"/>
                </a:lnTo>
                <a:lnTo>
                  <a:pt x="4963011" y="1229780"/>
                </a:lnTo>
                <a:lnTo>
                  <a:pt x="4963258" y="1235893"/>
                </a:lnTo>
                <a:lnTo>
                  <a:pt x="4962273" y="1235872"/>
                </a:lnTo>
                <a:close/>
                <a:moveTo>
                  <a:pt x="4969917" y="1204361"/>
                </a:moveTo>
                <a:lnTo>
                  <a:pt x="4975574" y="1205492"/>
                </a:lnTo>
                <a:lnTo>
                  <a:pt x="4973855" y="1227856"/>
                </a:lnTo>
                <a:lnTo>
                  <a:pt x="4969581" y="1223820"/>
                </a:lnTo>
                <a:lnTo>
                  <a:pt x="4968465" y="1221309"/>
                </a:lnTo>
                <a:lnTo>
                  <a:pt x="4968566" y="1220593"/>
                </a:lnTo>
                <a:cubicBezTo>
                  <a:pt x="4970078" y="1208719"/>
                  <a:pt x="4969972" y="1206433"/>
                  <a:pt x="4969753" y="1205844"/>
                </a:cubicBezTo>
                <a:close/>
                <a:moveTo>
                  <a:pt x="4962242" y="1202826"/>
                </a:moveTo>
                <a:lnTo>
                  <a:pt x="4964947" y="1203367"/>
                </a:lnTo>
                <a:lnTo>
                  <a:pt x="4965370" y="1214347"/>
                </a:lnTo>
                <a:lnTo>
                  <a:pt x="4962379" y="1207615"/>
                </a:lnTo>
                <a:close/>
                <a:moveTo>
                  <a:pt x="4960056" y="1202389"/>
                </a:moveTo>
                <a:lnTo>
                  <a:pt x="4961337" y="1202645"/>
                </a:lnTo>
                <a:lnTo>
                  <a:pt x="4961416" y="1205450"/>
                </a:lnTo>
                <a:close/>
                <a:moveTo>
                  <a:pt x="4976100" y="1198641"/>
                </a:moveTo>
                <a:lnTo>
                  <a:pt x="4976725" y="1202389"/>
                </a:lnTo>
                <a:cubicBezTo>
                  <a:pt x="4978005" y="1204948"/>
                  <a:pt x="4986730" y="1207151"/>
                  <a:pt x="4983868" y="1207151"/>
                </a:cubicBezTo>
                <a:lnTo>
                  <a:pt x="4975574" y="1205492"/>
                </a:lnTo>
                <a:close/>
                <a:moveTo>
                  <a:pt x="4977376" y="1182035"/>
                </a:moveTo>
                <a:lnTo>
                  <a:pt x="4976100" y="1198641"/>
                </a:lnTo>
                <a:lnTo>
                  <a:pt x="4974343" y="1188101"/>
                </a:lnTo>
                <a:close/>
                <a:moveTo>
                  <a:pt x="4977746" y="1177221"/>
                </a:moveTo>
                <a:lnTo>
                  <a:pt x="4979106" y="1178576"/>
                </a:lnTo>
                <a:lnTo>
                  <a:pt x="4977376" y="1182035"/>
                </a:lnTo>
                <a:close/>
                <a:moveTo>
                  <a:pt x="120214" y="1172958"/>
                </a:moveTo>
                <a:lnTo>
                  <a:pt x="122573" y="1201270"/>
                </a:lnTo>
                <a:lnTo>
                  <a:pt x="123080" y="1212744"/>
                </a:lnTo>
                <a:lnTo>
                  <a:pt x="122915" y="1225274"/>
                </a:lnTo>
                <a:lnTo>
                  <a:pt x="122494" y="1225364"/>
                </a:lnTo>
                <a:cubicBezTo>
                  <a:pt x="122095" y="1227023"/>
                  <a:pt x="122912" y="1227794"/>
                  <a:pt x="120192" y="1206032"/>
                </a:cubicBezTo>
                <a:lnTo>
                  <a:pt x="116313" y="1193118"/>
                </a:lnTo>
                <a:lnTo>
                  <a:pt x="116428" y="1192482"/>
                </a:lnTo>
                <a:close/>
                <a:moveTo>
                  <a:pt x="4882325" y="1171993"/>
                </a:moveTo>
                <a:cubicBezTo>
                  <a:pt x="4881235" y="1174609"/>
                  <a:pt x="4881449" y="1187754"/>
                  <a:pt x="4883856" y="1221439"/>
                </a:cubicBezTo>
                <a:lnTo>
                  <a:pt x="4885467" y="1226810"/>
                </a:lnTo>
                <a:lnTo>
                  <a:pt x="4884601" y="1238107"/>
                </a:lnTo>
                <a:lnTo>
                  <a:pt x="4883763" y="1243414"/>
                </a:lnTo>
                <a:lnTo>
                  <a:pt x="4885679" y="1242456"/>
                </a:lnTo>
                <a:lnTo>
                  <a:pt x="4890659" y="1244116"/>
                </a:lnTo>
                <a:lnTo>
                  <a:pt x="4885467" y="1226810"/>
                </a:lnTo>
                <a:lnTo>
                  <a:pt x="4888618" y="1185720"/>
                </a:lnTo>
                <a:cubicBezTo>
                  <a:pt x="4885809" y="1177290"/>
                  <a:pt x="4883415" y="1169377"/>
                  <a:pt x="4882325" y="1171993"/>
                </a:cubicBezTo>
                <a:close/>
                <a:moveTo>
                  <a:pt x="26941" y="1171060"/>
                </a:moveTo>
                <a:lnTo>
                  <a:pt x="25780" y="1195046"/>
                </a:lnTo>
                <a:lnTo>
                  <a:pt x="20540" y="1190085"/>
                </a:lnTo>
                <a:cubicBezTo>
                  <a:pt x="19480" y="1188226"/>
                  <a:pt x="19496" y="1186505"/>
                  <a:pt x="20203" y="1184495"/>
                </a:cubicBezTo>
                <a:close/>
                <a:moveTo>
                  <a:pt x="29704" y="1165551"/>
                </a:moveTo>
                <a:cubicBezTo>
                  <a:pt x="30498" y="1171504"/>
                  <a:pt x="33812" y="1182557"/>
                  <a:pt x="35866" y="1191061"/>
                </a:cubicBezTo>
                <a:lnTo>
                  <a:pt x="37436" y="1200389"/>
                </a:lnTo>
                <a:lnTo>
                  <a:pt x="37028" y="1201000"/>
                </a:lnTo>
                <a:lnTo>
                  <a:pt x="36433" y="1201063"/>
                </a:lnTo>
                <a:lnTo>
                  <a:pt x="33871" y="1199781"/>
                </a:lnTo>
                <a:lnTo>
                  <a:pt x="29821" y="1189675"/>
                </a:lnTo>
                <a:cubicBezTo>
                  <a:pt x="28904" y="1184681"/>
                  <a:pt x="28513" y="1179012"/>
                  <a:pt x="28336" y="1174026"/>
                </a:cubicBezTo>
                <a:lnTo>
                  <a:pt x="28237" y="1168477"/>
                </a:lnTo>
                <a:close/>
                <a:moveTo>
                  <a:pt x="28130" y="1162475"/>
                </a:moveTo>
                <a:lnTo>
                  <a:pt x="28237" y="1168477"/>
                </a:lnTo>
                <a:lnTo>
                  <a:pt x="26941" y="1171060"/>
                </a:lnTo>
                <a:lnTo>
                  <a:pt x="27323" y="1163170"/>
                </a:lnTo>
                <a:cubicBezTo>
                  <a:pt x="27901" y="1159992"/>
                  <a:pt x="28066" y="1160213"/>
                  <a:pt x="28130" y="1162475"/>
                </a:cubicBezTo>
                <a:close/>
                <a:moveTo>
                  <a:pt x="4979106" y="1159526"/>
                </a:moveTo>
                <a:lnTo>
                  <a:pt x="4977746" y="1177221"/>
                </a:lnTo>
                <a:lnTo>
                  <a:pt x="4975775" y="1175258"/>
                </a:lnTo>
                <a:close/>
                <a:moveTo>
                  <a:pt x="4960056" y="1157145"/>
                </a:moveTo>
                <a:lnTo>
                  <a:pt x="4961244" y="1167840"/>
                </a:lnTo>
                <a:lnTo>
                  <a:pt x="4962242" y="1202826"/>
                </a:lnTo>
                <a:lnTo>
                  <a:pt x="4961337" y="1202645"/>
                </a:lnTo>
                <a:close/>
                <a:moveTo>
                  <a:pt x="128836" y="1135539"/>
                </a:moveTo>
                <a:lnTo>
                  <a:pt x="129051" y="1136610"/>
                </a:lnTo>
                <a:lnTo>
                  <a:pt x="129420" y="1144737"/>
                </a:lnTo>
                <a:lnTo>
                  <a:pt x="129052" y="1165744"/>
                </a:lnTo>
                <a:cubicBezTo>
                  <a:pt x="128586" y="1177630"/>
                  <a:pt x="127878" y="1191483"/>
                  <a:pt x="127129" y="1204345"/>
                </a:cubicBezTo>
                <a:lnTo>
                  <a:pt x="125627" y="1226894"/>
                </a:lnTo>
                <a:lnTo>
                  <a:pt x="124600" y="1224916"/>
                </a:lnTo>
                <a:lnTo>
                  <a:pt x="123627" y="1225123"/>
                </a:lnTo>
                <a:lnTo>
                  <a:pt x="123080" y="1212744"/>
                </a:lnTo>
                <a:lnTo>
                  <a:pt x="123296" y="1196334"/>
                </a:lnTo>
                <a:cubicBezTo>
                  <a:pt x="123537" y="1178020"/>
                  <a:pt x="124331" y="1159764"/>
                  <a:pt x="127335" y="1141739"/>
                </a:cubicBezTo>
                <a:cubicBezTo>
                  <a:pt x="127988" y="1137823"/>
                  <a:pt x="128480" y="1135880"/>
                  <a:pt x="128836" y="1135539"/>
                </a:cubicBezTo>
                <a:close/>
                <a:moveTo>
                  <a:pt x="4941036" y="1125715"/>
                </a:moveTo>
                <a:cubicBezTo>
                  <a:pt x="4941310" y="1124364"/>
                  <a:pt x="4942281" y="1140474"/>
                  <a:pt x="4943650" y="1161936"/>
                </a:cubicBezTo>
                <a:lnTo>
                  <a:pt x="4946487" y="1203440"/>
                </a:lnTo>
                <a:lnTo>
                  <a:pt x="4944042" y="1193333"/>
                </a:lnTo>
                <a:lnTo>
                  <a:pt x="4943113" y="1189704"/>
                </a:lnTo>
                <a:lnTo>
                  <a:pt x="4941006" y="1133333"/>
                </a:lnTo>
                <a:cubicBezTo>
                  <a:pt x="4940931" y="1128555"/>
                  <a:pt x="4940945" y="1126165"/>
                  <a:pt x="4941036" y="1125715"/>
                </a:cubicBezTo>
                <a:close/>
                <a:moveTo>
                  <a:pt x="124716" y="1124358"/>
                </a:moveTo>
                <a:lnTo>
                  <a:pt x="122573" y="1160789"/>
                </a:lnTo>
                <a:lnTo>
                  <a:pt x="120214" y="1172958"/>
                </a:lnTo>
                <a:lnTo>
                  <a:pt x="119211" y="1160929"/>
                </a:lnTo>
                <a:lnTo>
                  <a:pt x="122573" y="1144120"/>
                </a:lnTo>
                <a:lnTo>
                  <a:pt x="122238" y="1141603"/>
                </a:lnTo>
                <a:lnTo>
                  <a:pt x="122573" y="1139357"/>
                </a:lnTo>
                <a:close/>
                <a:moveTo>
                  <a:pt x="119122" y="1118236"/>
                </a:moveTo>
                <a:lnTo>
                  <a:pt x="122238" y="1141603"/>
                </a:lnTo>
                <a:lnTo>
                  <a:pt x="121233" y="1148327"/>
                </a:lnTo>
                <a:cubicBezTo>
                  <a:pt x="120739" y="1151309"/>
                  <a:pt x="120296" y="1153285"/>
                  <a:pt x="120192" y="1151264"/>
                </a:cubicBezTo>
                <a:close/>
                <a:moveTo>
                  <a:pt x="4867527" y="1114963"/>
                </a:moveTo>
                <a:lnTo>
                  <a:pt x="4869568" y="1119045"/>
                </a:lnTo>
                <a:lnTo>
                  <a:pt x="4869997" y="1122905"/>
                </a:lnTo>
                <a:lnTo>
                  <a:pt x="4869568" y="1128570"/>
                </a:lnTo>
                <a:close/>
                <a:moveTo>
                  <a:pt x="20785" y="1105562"/>
                </a:moveTo>
                <a:lnTo>
                  <a:pt x="21953" y="1105691"/>
                </a:lnTo>
                <a:lnTo>
                  <a:pt x="34467" y="1136976"/>
                </a:lnTo>
                <a:cubicBezTo>
                  <a:pt x="35382" y="1139314"/>
                  <a:pt x="39283" y="1144729"/>
                  <a:pt x="36848" y="1144120"/>
                </a:cubicBezTo>
                <a:cubicBezTo>
                  <a:pt x="31917" y="1142887"/>
                  <a:pt x="28911" y="1137770"/>
                  <a:pt x="24942" y="1134595"/>
                </a:cubicBezTo>
                <a:cubicBezTo>
                  <a:pt x="9204" y="1071652"/>
                  <a:pt x="29194" y="1154776"/>
                  <a:pt x="22488" y="1114804"/>
                </a:cubicBezTo>
                <a:close/>
                <a:moveTo>
                  <a:pt x="4870860" y="1102537"/>
                </a:moveTo>
                <a:lnTo>
                  <a:pt x="4871582" y="1103382"/>
                </a:lnTo>
                <a:lnTo>
                  <a:pt x="4871572" y="1103493"/>
                </a:lnTo>
                <a:close/>
                <a:moveTo>
                  <a:pt x="126579" y="1098220"/>
                </a:moveTo>
                <a:cubicBezTo>
                  <a:pt x="126811" y="1097104"/>
                  <a:pt x="127062" y="1097100"/>
                  <a:pt x="127335" y="1098876"/>
                </a:cubicBezTo>
                <a:lnTo>
                  <a:pt x="127582" y="1104298"/>
                </a:lnTo>
                <a:lnTo>
                  <a:pt x="124716" y="1124358"/>
                </a:lnTo>
                <a:lnTo>
                  <a:pt x="124954" y="1120307"/>
                </a:lnTo>
                <a:cubicBezTo>
                  <a:pt x="125367" y="1114933"/>
                  <a:pt x="125885" y="1101569"/>
                  <a:pt x="126579" y="1098220"/>
                </a:cubicBezTo>
                <a:close/>
                <a:moveTo>
                  <a:pt x="15417" y="1089351"/>
                </a:moveTo>
                <a:lnTo>
                  <a:pt x="19832" y="1100388"/>
                </a:lnTo>
                <a:lnTo>
                  <a:pt x="20785" y="1105562"/>
                </a:lnTo>
                <a:lnTo>
                  <a:pt x="18808" y="1105344"/>
                </a:lnTo>
                <a:cubicBezTo>
                  <a:pt x="16466" y="1103597"/>
                  <a:pt x="14183" y="1100886"/>
                  <a:pt x="13035" y="1098876"/>
                </a:cubicBezTo>
                <a:cubicBezTo>
                  <a:pt x="11411" y="1096034"/>
                  <a:pt x="14623" y="1092526"/>
                  <a:pt x="15417" y="1089351"/>
                </a:cubicBezTo>
                <a:close/>
                <a:moveTo>
                  <a:pt x="4874375" y="1074292"/>
                </a:moveTo>
                <a:lnTo>
                  <a:pt x="4876712" y="1099995"/>
                </a:lnTo>
                <a:lnTo>
                  <a:pt x="4877357" y="1110072"/>
                </a:lnTo>
                <a:lnTo>
                  <a:pt x="4876052" y="1108612"/>
                </a:lnTo>
                <a:lnTo>
                  <a:pt x="4871582" y="1103382"/>
                </a:lnTo>
                <a:lnTo>
                  <a:pt x="4873865" y="1078138"/>
                </a:lnTo>
                <a:close/>
                <a:moveTo>
                  <a:pt x="4976725" y="1073801"/>
                </a:moveTo>
                <a:cubicBezTo>
                  <a:pt x="4976090" y="1070309"/>
                  <a:pt x="4979900" y="1080151"/>
                  <a:pt x="4981487" y="1083326"/>
                </a:cubicBezTo>
                <a:cubicBezTo>
                  <a:pt x="4981842" y="1084036"/>
                  <a:pt x="4981487" y="1084914"/>
                  <a:pt x="4981487" y="1085708"/>
                </a:cubicBezTo>
                <a:lnTo>
                  <a:pt x="4980351" y="1087397"/>
                </a:lnTo>
                <a:close/>
                <a:moveTo>
                  <a:pt x="4855281" y="1057133"/>
                </a:moveTo>
                <a:cubicBezTo>
                  <a:pt x="4863320" y="1055123"/>
                  <a:pt x="4860800" y="1072819"/>
                  <a:pt x="4862425" y="1080945"/>
                </a:cubicBezTo>
                <a:lnTo>
                  <a:pt x="4867527" y="1114963"/>
                </a:lnTo>
                <a:lnTo>
                  <a:pt x="4860043" y="1099995"/>
                </a:lnTo>
                <a:cubicBezTo>
                  <a:pt x="4857487" y="1094517"/>
                  <a:pt x="4855281" y="1088882"/>
                  <a:pt x="4852900" y="1083326"/>
                </a:cubicBezTo>
                <a:cubicBezTo>
                  <a:pt x="4853694" y="1074595"/>
                  <a:pt x="4846776" y="1059259"/>
                  <a:pt x="4855281" y="1057133"/>
                </a:cubicBezTo>
                <a:close/>
                <a:moveTo>
                  <a:pt x="117784" y="1046351"/>
                </a:moveTo>
                <a:cubicBezTo>
                  <a:pt x="117950" y="1046007"/>
                  <a:pt x="117800" y="1064662"/>
                  <a:pt x="118244" y="1091151"/>
                </a:cubicBezTo>
                <a:lnTo>
                  <a:pt x="119122" y="1118236"/>
                </a:lnTo>
                <a:lnTo>
                  <a:pt x="117810" y="1108401"/>
                </a:lnTo>
                <a:lnTo>
                  <a:pt x="116205" y="1092343"/>
                </a:lnTo>
                <a:lnTo>
                  <a:pt x="116761" y="1075679"/>
                </a:lnTo>
                <a:cubicBezTo>
                  <a:pt x="117422" y="1055253"/>
                  <a:pt x="117673" y="1046580"/>
                  <a:pt x="117784" y="1046351"/>
                </a:cubicBezTo>
                <a:close/>
                <a:moveTo>
                  <a:pt x="4874429" y="1034917"/>
                </a:moveTo>
                <a:lnTo>
                  <a:pt x="4873441" y="1039731"/>
                </a:lnTo>
                <a:cubicBezTo>
                  <a:pt x="4873738" y="1045532"/>
                  <a:pt x="4874728" y="1051576"/>
                  <a:pt x="4874331" y="1057133"/>
                </a:cubicBezTo>
                <a:lnTo>
                  <a:pt x="4875847" y="1063199"/>
                </a:lnTo>
                <a:lnTo>
                  <a:pt x="4874375" y="1074292"/>
                </a:lnTo>
                <a:lnTo>
                  <a:pt x="4871950" y="1047608"/>
                </a:lnTo>
                <a:cubicBezTo>
                  <a:pt x="4872743" y="1044830"/>
                  <a:pt x="4872532" y="1041013"/>
                  <a:pt x="4872824" y="1037716"/>
                </a:cubicBezTo>
                <a:close/>
                <a:moveTo>
                  <a:pt x="4964818" y="1004745"/>
                </a:moveTo>
                <a:cubicBezTo>
                  <a:pt x="4964341" y="1002281"/>
                  <a:pt x="4967068" y="1009382"/>
                  <a:pt x="4967200" y="1011889"/>
                </a:cubicBezTo>
                <a:lnTo>
                  <a:pt x="4967515" y="1020400"/>
                </a:lnTo>
                <a:close/>
                <a:moveTo>
                  <a:pt x="26211" y="998550"/>
                </a:moveTo>
                <a:lnTo>
                  <a:pt x="25863" y="1005153"/>
                </a:lnTo>
                <a:lnTo>
                  <a:pt x="24942" y="1003626"/>
                </a:lnTo>
                <a:close/>
                <a:moveTo>
                  <a:pt x="4962888" y="995710"/>
                </a:moveTo>
                <a:cubicBezTo>
                  <a:pt x="4963923" y="1004996"/>
                  <a:pt x="4966372" y="1042225"/>
                  <a:pt x="4967200" y="1057133"/>
                </a:cubicBezTo>
                <a:cubicBezTo>
                  <a:pt x="4972083" y="1145031"/>
                  <a:pt x="4965305" y="1100532"/>
                  <a:pt x="4971962" y="1140476"/>
                </a:cubicBezTo>
                <a:lnTo>
                  <a:pt x="4967515" y="1020400"/>
                </a:lnTo>
                <a:lnTo>
                  <a:pt x="4969631" y="1032683"/>
                </a:lnTo>
                <a:cubicBezTo>
                  <a:pt x="4973248" y="1054705"/>
                  <a:pt x="4977311" y="1080115"/>
                  <a:pt x="4979619" y="1088486"/>
                </a:cubicBezTo>
                <a:lnTo>
                  <a:pt x="4980351" y="1087397"/>
                </a:lnTo>
                <a:lnTo>
                  <a:pt x="4986250" y="1109520"/>
                </a:lnTo>
                <a:cubicBezTo>
                  <a:pt x="4985456" y="1113489"/>
                  <a:pt x="4985251" y="1117622"/>
                  <a:pt x="4983868" y="1121426"/>
                </a:cubicBezTo>
                <a:cubicBezTo>
                  <a:pt x="4982048" y="1126430"/>
                  <a:pt x="4977478" y="1130443"/>
                  <a:pt x="4976725" y="1135714"/>
                </a:cubicBezTo>
                <a:cubicBezTo>
                  <a:pt x="4975820" y="1142049"/>
                  <a:pt x="4978312" y="1148414"/>
                  <a:pt x="4979106" y="1154764"/>
                </a:cubicBezTo>
                <a:cubicBezTo>
                  <a:pt x="4975931" y="1157145"/>
                  <a:pt x="4971144" y="1158260"/>
                  <a:pt x="4969581" y="1161908"/>
                </a:cubicBezTo>
                <a:cubicBezTo>
                  <a:pt x="4968141" y="1165266"/>
                  <a:pt x="4969721" y="1168632"/>
                  <a:pt x="4972061" y="1171558"/>
                </a:cubicBezTo>
                <a:lnTo>
                  <a:pt x="4975775" y="1175258"/>
                </a:lnTo>
                <a:lnTo>
                  <a:pt x="4973076" y="1188006"/>
                </a:lnTo>
                <a:cubicBezTo>
                  <a:pt x="4971664" y="1194635"/>
                  <a:pt x="4970788" y="1198729"/>
                  <a:pt x="4970259" y="1201273"/>
                </a:cubicBezTo>
                <a:lnTo>
                  <a:pt x="4969917" y="1204361"/>
                </a:lnTo>
                <a:lnTo>
                  <a:pt x="4964947" y="1203367"/>
                </a:lnTo>
                <a:lnTo>
                  <a:pt x="4964818" y="1200008"/>
                </a:lnTo>
                <a:lnTo>
                  <a:pt x="4961244" y="1167840"/>
                </a:lnTo>
                <a:lnTo>
                  <a:pt x="4960056" y="1126189"/>
                </a:lnTo>
                <a:cubicBezTo>
                  <a:pt x="4960056" y="1105415"/>
                  <a:pt x="4964623" y="1167487"/>
                  <a:pt x="4967200" y="1188101"/>
                </a:cubicBezTo>
                <a:cubicBezTo>
                  <a:pt x="4967799" y="1192892"/>
                  <a:pt x="4968787" y="1197626"/>
                  <a:pt x="4969581" y="1202389"/>
                </a:cubicBezTo>
                <a:cubicBezTo>
                  <a:pt x="4967200" y="1134126"/>
                  <a:pt x="4963556" y="1065896"/>
                  <a:pt x="4962437" y="997601"/>
                </a:cubicBezTo>
                <a:cubicBezTo>
                  <a:pt x="4962356" y="992625"/>
                  <a:pt x="4962543" y="992615"/>
                  <a:pt x="4962888" y="995710"/>
                </a:cubicBezTo>
                <a:close/>
                <a:moveTo>
                  <a:pt x="4869869" y="988007"/>
                </a:moveTo>
                <a:lnTo>
                  <a:pt x="4876712" y="999983"/>
                </a:lnTo>
                <a:cubicBezTo>
                  <a:pt x="4878412" y="1003099"/>
                  <a:pt x="4882793" y="1012804"/>
                  <a:pt x="4881475" y="1009508"/>
                </a:cubicBezTo>
                <a:cubicBezTo>
                  <a:pt x="4879230" y="1003895"/>
                  <a:pt x="4874535" y="998367"/>
                  <a:pt x="4870963" y="992839"/>
                </a:cubicBezTo>
                <a:close/>
                <a:moveTo>
                  <a:pt x="8273" y="972670"/>
                </a:moveTo>
                <a:cubicBezTo>
                  <a:pt x="13035" y="982989"/>
                  <a:pt x="18233" y="993117"/>
                  <a:pt x="22560" y="1003626"/>
                </a:cubicBezTo>
                <a:cubicBezTo>
                  <a:pt x="26874" y="1014104"/>
                  <a:pt x="24960" y="1030686"/>
                  <a:pt x="25560" y="1010906"/>
                </a:cubicBezTo>
                <a:lnTo>
                  <a:pt x="25863" y="1005153"/>
                </a:lnTo>
                <a:lnTo>
                  <a:pt x="31739" y="1014892"/>
                </a:lnTo>
                <a:cubicBezTo>
                  <a:pt x="33133" y="1018631"/>
                  <a:pt x="33453" y="1022980"/>
                  <a:pt x="32085" y="1029820"/>
                </a:cubicBezTo>
                <a:cubicBezTo>
                  <a:pt x="31524" y="1032626"/>
                  <a:pt x="27323" y="1032995"/>
                  <a:pt x="24942" y="1034582"/>
                </a:cubicBezTo>
                <a:cubicBezTo>
                  <a:pt x="5719" y="1010554"/>
                  <a:pt x="17877" y="1024046"/>
                  <a:pt x="32085" y="1056014"/>
                </a:cubicBezTo>
                <a:cubicBezTo>
                  <a:pt x="33414" y="1059005"/>
                  <a:pt x="33318" y="1062475"/>
                  <a:pt x="34467" y="1065539"/>
                </a:cubicBezTo>
                <a:cubicBezTo>
                  <a:pt x="35713" y="1068863"/>
                  <a:pt x="37983" y="1071740"/>
                  <a:pt x="39229" y="1075064"/>
                </a:cubicBezTo>
                <a:lnTo>
                  <a:pt x="39649" y="1075894"/>
                </a:lnTo>
                <a:lnTo>
                  <a:pt x="39874" y="1084011"/>
                </a:lnTo>
                <a:lnTo>
                  <a:pt x="27323" y="1079826"/>
                </a:lnTo>
                <a:cubicBezTo>
                  <a:pt x="26529" y="1088557"/>
                  <a:pt x="30203" y="1099006"/>
                  <a:pt x="24942" y="1106020"/>
                </a:cubicBezTo>
                <a:lnTo>
                  <a:pt x="21953" y="1105691"/>
                </a:lnTo>
                <a:lnTo>
                  <a:pt x="19832" y="1100388"/>
                </a:lnTo>
                <a:lnTo>
                  <a:pt x="17798" y="1089351"/>
                </a:lnTo>
                <a:cubicBezTo>
                  <a:pt x="14689" y="1073286"/>
                  <a:pt x="9861" y="1057601"/>
                  <a:pt x="5892" y="1041726"/>
                </a:cubicBezTo>
                <a:cubicBezTo>
                  <a:pt x="3289" y="1010504"/>
                  <a:pt x="2007" y="1012830"/>
                  <a:pt x="5892" y="979814"/>
                </a:cubicBezTo>
                <a:cubicBezTo>
                  <a:pt x="6185" y="977321"/>
                  <a:pt x="7479" y="975051"/>
                  <a:pt x="8273" y="972670"/>
                </a:cubicBezTo>
                <a:close/>
                <a:moveTo>
                  <a:pt x="124954" y="958382"/>
                </a:moveTo>
                <a:lnTo>
                  <a:pt x="124921" y="959134"/>
                </a:lnTo>
                <a:lnTo>
                  <a:pt x="124877" y="958764"/>
                </a:lnTo>
                <a:close/>
                <a:moveTo>
                  <a:pt x="25428" y="957151"/>
                </a:moveTo>
                <a:cubicBezTo>
                  <a:pt x="26134" y="959168"/>
                  <a:pt x="27494" y="964066"/>
                  <a:pt x="29722" y="972117"/>
                </a:cubicBezTo>
                <a:lnTo>
                  <a:pt x="33972" y="987265"/>
                </a:lnTo>
                <a:lnTo>
                  <a:pt x="33483" y="987437"/>
                </a:lnTo>
                <a:cubicBezTo>
                  <a:pt x="31289" y="988616"/>
                  <a:pt x="29422" y="990429"/>
                  <a:pt x="27323" y="994101"/>
                </a:cubicBezTo>
                <a:lnTo>
                  <a:pt x="26211" y="998550"/>
                </a:lnTo>
                <a:lnTo>
                  <a:pt x="27323" y="977432"/>
                </a:lnTo>
                <a:cubicBezTo>
                  <a:pt x="25220" y="960606"/>
                  <a:pt x="24016" y="953117"/>
                  <a:pt x="25428" y="957151"/>
                </a:cubicBezTo>
                <a:close/>
                <a:moveTo>
                  <a:pt x="4916737" y="949780"/>
                </a:moveTo>
                <a:lnTo>
                  <a:pt x="4938625" y="1021414"/>
                </a:lnTo>
                <a:cubicBezTo>
                  <a:pt x="4939645" y="1025493"/>
                  <a:pt x="4939430" y="1025558"/>
                  <a:pt x="4938456" y="1023111"/>
                </a:cubicBezTo>
                <a:cubicBezTo>
                  <a:pt x="4935533" y="1015769"/>
                  <a:pt x="4925769" y="985814"/>
                  <a:pt x="4921956" y="973789"/>
                </a:cubicBezTo>
                <a:close/>
                <a:moveTo>
                  <a:pt x="4958233" y="947579"/>
                </a:moveTo>
                <a:lnTo>
                  <a:pt x="4959949" y="952138"/>
                </a:lnTo>
                <a:cubicBezTo>
                  <a:pt x="4961031" y="954685"/>
                  <a:pt x="4954442" y="934687"/>
                  <a:pt x="4972326" y="969510"/>
                </a:cubicBezTo>
                <a:lnTo>
                  <a:pt x="4978536" y="982038"/>
                </a:lnTo>
                <a:lnTo>
                  <a:pt x="4979106" y="995220"/>
                </a:lnTo>
                <a:cubicBezTo>
                  <a:pt x="4979341" y="1005807"/>
                  <a:pt x="4974343" y="1015857"/>
                  <a:pt x="4971962" y="1026176"/>
                </a:cubicBezTo>
                <a:cubicBezTo>
                  <a:pt x="4971168" y="1019826"/>
                  <a:pt x="4970706" y="1013426"/>
                  <a:pt x="4969581" y="1007126"/>
                </a:cubicBezTo>
                <a:cubicBezTo>
                  <a:pt x="4966735" y="991189"/>
                  <a:pt x="4962786" y="975459"/>
                  <a:pt x="4960056" y="959501"/>
                </a:cubicBezTo>
                <a:close/>
                <a:moveTo>
                  <a:pt x="4915328" y="945170"/>
                </a:moveTo>
                <a:lnTo>
                  <a:pt x="4916362" y="948058"/>
                </a:lnTo>
                <a:lnTo>
                  <a:pt x="4916737" y="949780"/>
                </a:lnTo>
                <a:close/>
                <a:moveTo>
                  <a:pt x="4954233" y="921417"/>
                </a:moveTo>
                <a:lnTo>
                  <a:pt x="4958233" y="947579"/>
                </a:lnTo>
                <a:lnTo>
                  <a:pt x="4958122" y="947285"/>
                </a:lnTo>
                <a:cubicBezTo>
                  <a:pt x="4957035" y="944353"/>
                  <a:pt x="4955384" y="939900"/>
                  <a:pt x="4952912" y="933308"/>
                </a:cubicBezTo>
                <a:close/>
                <a:moveTo>
                  <a:pt x="4872051" y="918767"/>
                </a:moveTo>
                <a:lnTo>
                  <a:pt x="4871871" y="919338"/>
                </a:lnTo>
                <a:cubicBezTo>
                  <a:pt x="4871623" y="920229"/>
                  <a:pt x="4871627" y="920311"/>
                  <a:pt x="4871950" y="919020"/>
                </a:cubicBezTo>
                <a:close/>
                <a:moveTo>
                  <a:pt x="4874398" y="912900"/>
                </a:moveTo>
                <a:lnTo>
                  <a:pt x="4872051" y="918767"/>
                </a:lnTo>
                <a:lnTo>
                  <a:pt x="4873303" y="914804"/>
                </a:lnTo>
                <a:close/>
                <a:moveTo>
                  <a:pt x="4877505" y="905132"/>
                </a:moveTo>
                <a:lnTo>
                  <a:pt x="4876877" y="908588"/>
                </a:lnTo>
                <a:lnTo>
                  <a:pt x="4874398" y="912900"/>
                </a:lnTo>
                <a:close/>
                <a:moveTo>
                  <a:pt x="143611" y="888027"/>
                </a:moveTo>
                <a:cubicBezTo>
                  <a:pt x="143903" y="885920"/>
                  <a:pt x="144059" y="885930"/>
                  <a:pt x="144004" y="889326"/>
                </a:cubicBezTo>
                <a:cubicBezTo>
                  <a:pt x="141500" y="1044497"/>
                  <a:pt x="140706" y="1037697"/>
                  <a:pt x="129717" y="1151264"/>
                </a:cubicBezTo>
                <a:lnTo>
                  <a:pt x="129420" y="1144737"/>
                </a:lnTo>
                <a:lnTo>
                  <a:pt x="129522" y="1138953"/>
                </a:lnTo>
                <a:lnTo>
                  <a:pt x="129051" y="1136610"/>
                </a:lnTo>
                <a:lnTo>
                  <a:pt x="127582" y="1104298"/>
                </a:lnTo>
                <a:lnTo>
                  <a:pt x="132098" y="1072682"/>
                </a:lnTo>
                <a:cubicBezTo>
                  <a:pt x="129717" y="1068713"/>
                  <a:pt x="125685" y="1065346"/>
                  <a:pt x="124954" y="1060776"/>
                </a:cubicBezTo>
                <a:cubicBezTo>
                  <a:pt x="121972" y="1042136"/>
                  <a:pt x="121972" y="1025981"/>
                  <a:pt x="122717" y="1009764"/>
                </a:cubicBezTo>
                <a:lnTo>
                  <a:pt x="124921" y="959134"/>
                </a:lnTo>
                <a:lnTo>
                  <a:pt x="124966" y="959510"/>
                </a:lnTo>
                <a:cubicBezTo>
                  <a:pt x="125196" y="961375"/>
                  <a:pt x="125226" y="961373"/>
                  <a:pt x="124954" y="958382"/>
                </a:cubicBezTo>
                <a:lnTo>
                  <a:pt x="118125" y="899197"/>
                </a:lnTo>
                <a:lnTo>
                  <a:pt x="122544" y="905716"/>
                </a:lnTo>
                <a:cubicBezTo>
                  <a:pt x="124032" y="912208"/>
                  <a:pt x="124736" y="919587"/>
                  <a:pt x="127335" y="925045"/>
                </a:cubicBezTo>
                <a:cubicBezTo>
                  <a:pt x="130086" y="930823"/>
                  <a:pt x="133685" y="936158"/>
                  <a:pt x="136860" y="941714"/>
                </a:cubicBezTo>
                <a:cubicBezTo>
                  <a:pt x="137654" y="937745"/>
                  <a:pt x="138695" y="933818"/>
                  <a:pt x="139242" y="929807"/>
                </a:cubicBezTo>
                <a:cubicBezTo>
                  <a:pt x="140619" y="919711"/>
                  <a:pt x="142732" y="894347"/>
                  <a:pt x="143611" y="888027"/>
                </a:cubicBezTo>
                <a:close/>
                <a:moveTo>
                  <a:pt x="4962437" y="878539"/>
                </a:moveTo>
                <a:cubicBezTo>
                  <a:pt x="4963655" y="873669"/>
                  <a:pt x="4965784" y="888010"/>
                  <a:pt x="4967200" y="892826"/>
                </a:cubicBezTo>
                <a:cubicBezTo>
                  <a:pt x="4969754" y="901508"/>
                  <a:pt x="4971962" y="910289"/>
                  <a:pt x="4974343" y="919020"/>
                </a:cubicBezTo>
                <a:lnTo>
                  <a:pt x="4971713" y="888329"/>
                </a:lnTo>
                <a:lnTo>
                  <a:pt x="4974343" y="895208"/>
                </a:lnTo>
                <a:cubicBezTo>
                  <a:pt x="4978245" y="904076"/>
                  <a:pt x="4989111" y="909519"/>
                  <a:pt x="4991012" y="919020"/>
                </a:cubicBezTo>
                <a:cubicBezTo>
                  <a:pt x="4992228" y="925099"/>
                  <a:pt x="4981487" y="911083"/>
                  <a:pt x="4976725" y="907114"/>
                </a:cubicBezTo>
                <a:cubicBezTo>
                  <a:pt x="4982281" y="941840"/>
                  <a:pt x="5002430" y="1036146"/>
                  <a:pt x="4998866" y="1033635"/>
                </a:cubicBezTo>
                <a:cubicBezTo>
                  <a:pt x="4998357" y="1033277"/>
                  <a:pt x="4997364" y="1030942"/>
                  <a:pt x="4995775" y="1026176"/>
                </a:cubicBezTo>
                <a:cubicBezTo>
                  <a:pt x="4992600" y="1016651"/>
                  <a:pt x="4990623" y="1006639"/>
                  <a:pt x="4986250" y="997601"/>
                </a:cubicBezTo>
                <a:lnTo>
                  <a:pt x="4978536" y="982038"/>
                </a:lnTo>
                <a:lnTo>
                  <a:pt x="4977774" y="964415"/>
                </a:lnTo>
                <a:cubicBezTo>
                  <a:pt x="4975881" y="939252"/>
                  <a:pt x="4972118" y="927901"/>
                  <a:pt x="4964818" y="902351"/>
                </a:cubicBezTo>
                <a:cubicBezTo>
                  <a:pt x="4964024" y="894414"/>
                  <a:pt x="4960502" y="886278"/>
                  <a:pt x="4962437" y="878539"/>
                </a:cubicBezTo>
                <a:close/>
                <a:moveTo>
                  <a:pt x="4886121" y="857746"/>
                </a:moveTo>
                <a:lnTo>
                  <a:pt x="4889811" y="862666"/>
                </a:lnTo>
                <a:lnTo>
                  <a:pt x="4883856" y="888064"/>
                </a:lnTo>
                <a:cubicBezTo>
                  <a:pt x="4883335" y="890519"/>
                  <a:pt x="4882376" y="892865"/>
                  <a:pt x="4881475" y="895208"/>
                </a:cubicBezTo>
                <a:lnTo>
                  <a:pt x="4877505" y="905132"/>
                </a:lnTo>
                <a:close/>
                <a:moveTo>
                  <a:pt x="4968094" y="846108"/>
                </a:moveTo>
                <a:lnTo>
                  <a:pt x="4971713" y="888329"/>
                </a:lnTo>
                <a:lnTo>
                  <a:pt x="4966325" y="874240"/>
                </a:lnTo>
                <a:cubicBezTo>
                  <a:pt x="4963304" y="863365"/>
                  <a:pt x="4964572" y="857178"/>
                  <a:pt x="4967954" y="846554"/>
                </a:cubicBezTo>
                <a:close/>
                <a:moveTo>
                  <a:pt x="4891709" y="834881"/>
                </a:moveTo>
                <a:lnTo>
                  <a:pt x="4894242" y="840149"/>
                </a:lnTo>
                <a:lnTo>
                  <a:pt x="4893239" y="846195"/>
                </a:lnTo>
                <a:lnTo>
                  <a:pt x="4889439" y="844104"/>
                </a:lnTo>
                <a:close/>
                <a:moveTo>
                  <a:pt x="4871950" y="826151"/>
                </a:moveTo>
                <a:cubicBezTo>
                  <a:pt x="4875125" y="828532"/>
                  <a:pt x="4878525" y="830640"/>
                  <a:pt x="4881475" y="833295"/>
                </a:cubicBezTo>
                <a:cubicBezTo>
                  <a:pt x="4883978" y="835548"/>
                  <a:pt x="4886149" y="840054"/>
                  <a:pt x="4888394" y="843530"/>
                </a:cubicBezTo>
                <a:lnTo>
                  <a:pt x="4889439" y="844104"/>
                </a:lnTo>
                <a:lnTo>
                  <a:pt x="4886237" y="857108"/>
                </a:lnTo>
                <a:lnTo>
                  <a:pt x="4886121" y="857746"/>
                </a:lnTo>
                <a:lnTo>
                  <a:pt x="4883856" y="854726"/>
                </a:lnTo>
                <a:cubicBezTo>
                  <a:pt x="4879241" y="845497"/>
                  <a:pt x="4875919" y="835676"/>
                  <a:pt x="4871950" y="826151"/>
                </a:cubicBezTo>
                <a:close/>
                <a:moveTo>
                  <a:pt x="4971622" y="811454"/>
                </a:moveTo>
                <a:lnTo>
                  <a:pt x="4979429" y="818993"/>
                </a:lnTo>
                <a:cubicBezTo>
                  <a:pt x="4981416" y="824346"/>
                  <a:pt x="4982502" y="830894"/>
                  <a:pt x="4983868" y="835676"/>
                </a:cubicBezTo>
                <a:cubicBezTo>
                  <a:pt x="4985101" y="839993"/>
                  <a:pt x="4977518" y="829326"/>
                  <a:pt x="4974343" y="826151"/>
                </a:cubicBezTo>
                <a:lnTo>
                  <a:pt x="4968094" y="846108"/>
                </a:lnTo>
                <a:lnTo>
                  <a:pt x="4967200" y="835676"/>
                </a:lnTo>
                <a:cubicBezTo>
                  <a:pt x="4967009" y="831296"/>
                  <a:pt x="4965413" y="824748"/>
                  <a:pt x="4964960" y="819295"/>
                </a:cubicBezTo>
                <a:lnTo>
                  <a:pt x="4967117" y="814715"/>
                </a:lnTo>
                <a:lnTo>
                  <a:pt x="4967200" y="816626"/>
                </a:lnTo>
                <a:cubicBezTo>
                  <a:pt x="4967442" y="819890"/>
                  <a:pt x="4968895" y="829351"/>
                  <a:pt x="4969581" y="826151"/>
                </a:cubicBezTo>
                <a:cubicBezTo>
                  <a:pt x="4970175" y="823377"/>
                  <a:pt x="4970839" y="818491"/>
                  <a:pt x="4971519" y="812482"/>
                </a:cubicBezTo>
                <a:close/>
                <a:moveTo>
                  <a:pt x="31191" y="778882"/>
                </a:moveTo>
                <a:lnTo>
                  <a:pt x="32085" y="789314"/>
                </a:lnTo>
                <a:cubicBezTo>
                  <a:pt x="32276" y="793694"/>
                  <a:pt x="33872" y="800242"/>
                  <a:pt x="34325" y="805695"/>
                </a:cubicBezTo>
                <a:lnTo>
                  <a:pt x="32168" y="810275"/>
                </a:lnTo>
                <a:lnTo>
                  <a:pt x="32085" y="808364"/>
                </a:lnTo>
                <a:cubicBezTo>
                  <a:pt x="31843" y="805100"/>
                  <a:pt x="30390" y="795639"/>
                  <a:pt x="29704" y="798839"/>
                </a:cubicBezTo>
                <a:cubicBezTo>
                  <a:pt x="29110" y="801613"/>
                  <a:pt x="28446" y="806499"/>
                  <a:pt x="27766" y="812508"/>
                </a:cubicBezTo>
                <a:lnTo>
                  <a:pt x="27663" y="813536"/>
                </a:lnTo>
                <a:lnTo>
                  <a:pt x="19856" y="805997"/>
                </a:lnTo>
                <a:cubicBezTo>
                  <a:pt x="17869" y="800644"/>
                  <a:pt x="16783" y="794096"/>
                  <a:pt x="15417" y="789314"/>
                </a:cubicBezTo>
                <a:cubicBezTo>
                  <a:pt x="14184" y="784997"/>
                  <a:pt x="21767" y="795664"/>
                  <a:pt x="24942" y="798839"/>
                </a:cubicBezTo>
                <a:close/>
                <a:moveTo>
                  <a:pt x="106046" y="778795"/>
                </a:moveTo>
                <a:lnTo>
                  <a:pt x="109846" y="780886"/>
                </a:lnTo>
                <a:lnTo>
                  <a:pt x="107576" y="790109"/>
                </a:lnTo>
                <a:lnTo>
                  <a:pt x="105043" y="784841"/>
                </a:lnTo>
                <a:close/>
                <a:moveTo>
                  <a:pt x="113164" y="767244"/>
                </a:moveTo>
                <a:lnTo>
                  <a:pt x="115429" y="770264"/>
                </a:lnTo>
                <a:cubicBezTo>
                  <a:pt x="120044" y="779493"/>
                  <a:pt x="123366" y="789314"/>
                  <a:pt x="127335" y="798839"/>
                </a:cubicBezTo>
                <a:cubicBezTo>
                  <a:pt x="124160" y="796458"/>
                  <a:pt x="120760" y="794350"/>
                  <a:pt x="117810" y="791695"/>
                </a:cubicBezTo>
                <a:cubicBezTo>
                  <a:pt x="115307" y="789442"/>
                  <a:pt x="113136" y="784936"/>
                  <a:pt x="110891" y="781460"/>
                </a:cubicBezTo>
                <a:lnTo>
                  <a:pt x="109846" y="780886"/>
                </a:lnTo>
                <a:lnTo>
                  <a:pt x="113048" y="767882"/>
                </a:lnTo>
                <a:close/>
                <a:moveTo>
                  <a:pt x="27572" y="736661"/>
                </a:moveTo>
                <a:lnTo>
                  <a:pt x="32960" y="750750"/>
                </a:lnTo>
                <a:cubicBezTo>
                  <a:pt x="35981" y="761625"/>
                  <a:pt x="34713" y="767812"/>
                  <a:pt x="31331" y="778436"/>
                </a:cubicBezTo>
                <a:lnTo>
                  <a:pt x="31191" y="778882"/>
                </a:lnTo>
                <a:close/>
                <a:moveTo>
                  <a:pt x="121780" y="719858"/>
                </a:moveTo>
                <a:lnTo>
                  <a:pt x="113164" y="767244"/>
                </a:lnTo>
                <a:lnTo>
                  <a:pt x="109474" y="762324"/>
                </a:lnTo>
                <a:lnTo>
                  <a:pt x="115429" y="736926"/>
                </a:lnTo>
                <a:cubicBezTo>
                  <a:pt x="115950" y="734471"/>
                  <a:pt x="116909" y="732125"/>
                  <a:pt x="117810" y="729782"/>
                </a:cubicBezTo>
                <a:close/>
                <a:moveTo>
                  <a:pt x="124887" y="712090"/>
                </a:moveTo>
                <a:lnTo>
                  <a:pt x="121780" y="719858"/>
                </a:lnTo>
                <a:lnTo>
                  <a:pt x="122408" y="716402"/>
                </a:lnTo>
                <a:close/>
                <a:moveTo>
                  <a:pt x="127234" y="706223"/>
                </a:moveTo>
                <a:lnTo>
                  <a:pt x="125982" y="710186"/>
                </a:lnTo>
                <a:lnTo>
                  <a:pt x="124887" y="712090"/>
                </a:lnTo>
                <a:close/>
                <a:moveTo>
                  <a:pt x="127414" y="705652"/>
                </a:moveTo>
                <a:cubicBezTo>
                  <a:pt x="127662" y="704761"/>
                  <a:pt x="127658" y="704679"/>
                  <a:pt x="127335" y="705970"/>
                </a:cubicBezTo>
                <a:lnTo>
                  <a:pt x="127234" y="706223"/>
                </a:lnTo>
                <a:close/>
                <a:moveTo>
                  <a:pt x="41052" y="677411"/>
                </a:moveTo>
                <a:lnTo>
                  <a:pt x="41163" y="677705"/>
                </a:lnTo>
                <a:cubicBezTo>
                  <a:pt x="42250" y="680637"/>
                  <a:pt x="43901" y="685090"/>
                  <a:pt x="46373" y="691682"/>
                </a:cubicBezTo>
                <a:lnTo>
                  <a:pt x="45052" y="703573"/>
                </a:lnTo>
                <a:close/>
                <a:moveTo>
                  <a:pt x="82548" y="675210"/>
                </a:moveTo>
                <a:lnTo>
                  <a:pt x="83957" y="679820"/>
                </a:lnTo>
                <a:lnTo>
                  <a:pt x="82923" y="676932"/>
                </a:lnTo>
                <a:close/>
                <a:moveTo>
                  <a:pt x="4874364" y="665856"/>
                </a:moveTo>
                <a:lnTo>
                  <a:pt x="4874408" y="666226"/>
                </a:lnTo>
                <a:lnTo>
                  <a:pt x="4874331" y="666608"/>
                </a:lnTo>
                <a:close/>
                <a:moveTo>
                  <a:pt x="4973074" y="626440"/>
                </a:moveTo>
                <a:lnTo>
                  <a:pt x="4971962" y="647558"/>
                </a:lnTo>
                <a:cubicBezTo>
                  <a:pt x="4974065" y="664384"/>
                  <a:pt x="4975269" y="671873"/>
                  <a:pt x="4973857" y="667839"/>
                </a:cubicBezTo>
                <a:cubicBezTo>
                  <a:pt x="4973151" y="665822"/>
                  <a:pt x="4971791" y="660924"/>
                  <a:pt x="4969563" y="652873"/>
                </a:cubicBezTo>
                <a:lnTo>
                  <a:pt x="4965313" y="637725"/>
                </a:lnTo>
                <a:lnTo>
                  <a:pt x="4965802" y="637553"/>
                </a:lnTo>
                <a:cubicBezTo>
                  <a:pt x="4967996" y="636374"/>
                  <a:pt x="4969863" y="634561"/>
                  <a:pt x="4971962" y="630889"/>
                </a:cubicBezTo>
                <a:close/>
                <a:moveTo>
                  <a:pt x="4973422" y="619837"/>
                </a:moveTo>
                <a:lnTo>
                  <a:pt x="4974343" y="621364"/>
                </a:lnTo>
                <a:lnTo>
                  <a:pt x="4973074" y="626440"/>
                </a:lnTo>
                <a:close/>
                <a:moveTo>
                  <a:pt x="117810" y="615482"/>
                </a:moveTo>
                <a:cubicBezTo>
                  <a:pt x="120055" y="621095"/>
                  <a:pt x="124750" y="626623"/>
                  <a:pt x="128322" y="632151"/>
                </a:cubicBezTo>
                <a:lnTo>
                  <a:pt x="129416" y="636983"/>
                </a:lnTo>
                <a:lnTo>
                  <a:pt x="122573" y="625007"/>
                </a:lnTo>
                <a:cubicBezTo>
                  <a:pt x="120873" y="621891"/>
                  <a:pt x="116492" y="612186"/>
                  <a:pt x="117810" y="615482"/>
                </a:cubicBezTo>
                <a:close/>
                <a:moveTo>
                  <a:pt x="31770" y="604590"/>
                </a:moveTo>
                <a:lnTo>
                  <a:pt x="34467" y="620245"/>
                </a:lnTo>
                <a:cubicBezTo>
                  <a:pt x="34944" y="622709"/>
                  <a:pt x="32217" y="615608"/>
                  <a:pt x="32085" y="613101"/>
                </a:cubicBezTo>
                <a:close/>
                <a:moveTo>
                  <a:pt x="60829" y="601879"/>
                </a:moveTo>
                <a:cubicBezTo>
                  <a:pt x="63752" y="609221"/>
                  <a:pt x="73516" y="639176"/>
                  <a:pt x="77329" y="651201"/>
                </a:cubicBezTo>
                <a:lnTo>
                  <a:pt x="82548" y="675210"/>
                </a:lnTo>
                <a:lnTo>
                  <a:pt x="60660" y="603576"/>
                </a:lnTo>
                <a:cubicBezTo>
                  <a:pt x="59640" y="599497"/>
                  <a:pt x="59855" y="599432"/>
                  <a:pt x="60829" y="601879"/>
                </a:cubicBezTo>
                <a:close/>
                <a:moveTo>
                  <a:pt x="27323" y="598814"/>
                </a:moveTo>
                <a:cubicBezTo>
                  <a:pt x="28117" y="605164"/>
                  <a:pt x="28579" y="611564"/>
                  <a:pt x="29704" y="617864"/>
                </a:cubicBezTo>
                <a:cubicBezTo>
                  <a:pt x="32550" y="633801"/>
                  <a:pt x="36499" y="649531"/>
                  <a:pt x="39229" y="665489"/>
                </a:cubicBezTo>
                <a:lnTo>
                  <a:pt x="41052" y="677411"/>
                </a:lnTo>
                <a:lnTo>
                  <a:pt x="39336" y="672852"/>
                </a:lnTo>
                <a:cubicBezTo>
                  <a:pt x="38254" y="670305"/>
                  <a:pt x="44843" y="690303"/>
                  <a:pt x="26959" y="655480"/>
                </a:cubicBezTo>
                <a:lnTo>
                  <a:pt x="20749" y="642952"/>
                </a:lnTo>
                <a:lnTo>
                  <a:pt x="20179" y="629770"/>
                </a:lnTo>
                <a:cubicBezTo>
                  <a:pt x="19944" y="619183"/>
                  <a:pt x="24942" y="609133"/>
                  <a:pt x="27323" y="598814"/>
                </a:cubicBezTo>
                <a:close/>
                <a:moveTo>
                  <a:pt x="419" y="591355"/>
                </a:moveTo>
                <a:cubicBezTo>
                  <a:pt x="928" y="591713"/>
                  <a:pt x="1921" y="594048"/>
                  <a:pt x="3510" y="598814"/>
                </a:cubicBezTo>
                <a:cubicBezTo>
                  <a:pt x="6685" y="608339"/>
                  <a:pt x="8662" y="618351"/>
                  <a:pt x="13035" y="627389"/>
                </a:cubicBezTo>
                <a:lnTo>
                  <a:pt x="20749" y="642952"/>
                </a:lnTo>
                <a:lnTo>
                  <a:pt x="21511" y="660575"/>
                </a:lnTo>
                <a:cubicBezTo>
                  <a:pt x="23404" y="685738"/>
                  <a:pt x="27167" y="697089"/>
                  <a:pt x="34467" y="722639"/>
                </a:cubicBezTo>
                <a:cubicBezTo>
                  <a:pt x="35261" y="730576"/>
                  <a:pt x="38783" y="738712"/>
                  <a:pt x="36848" y="746451"/>
                </a:cubicBezTo>
                <a:cubicBezTo>
                  <a:pt x="35630" y="751321"/>
                  <a:pt x="33501" y="736980"/>
                  <a:pt x="32085" y="732164"/>
                </a:cubicBezTo>
                <a:cubicBezTo>
                  <a:pt x="29531" y="723482"/>
                  <a:pt x="27323" y="714701"/>
                  <a:pt x="24942" y="705970"/>
                </a:cubicBezTo>
                <a:lnTo>
                  <a:pt x="27572" y="736661"/>
                </a:lnTo>
                <a:lnTo>
                  <a:pt x="24942" y="729782"/>
                </a:lnTo>
                <a:cubicBezTo>
                  <a:pt x="21040" y="720914"/>
                  <a:pt x="10174" y="715471"/>
                  <a:pt x="8273" y="705970"/>
                </a:cubicBezTo>
                <a:cubicBezTo>
                  <a:pt x="7057" y="699891"/>
                  <a:pt x="17798" y="713907"/>
                  <a:pt x="22560" y="717876"/>
                </a:cubicBezTo>
                <a:cubicBezTo>
                  <a:pt x="17004" y="683150"/>
                  <a:pt x="-3145" y="588844"/>
                  <a:pt x="419" y="591355"/>
                </a:cubicBezTo>
                <a:close/>
                <a:moveTo>
                  <a:pt x="124910" y="550698"/>
                </a:moveTo>
                <a:lnTo>
                  <a:pt x="127335" y="577382"/>
                </a:lnTo>
                <a:cubicBezTo>
                  <a:pt x="126542" y="580160"/>
                  <a:pt x="126753" y="583977"/>
                  <a:pt x="126461" y="587274"/>
                </a:cubicBezTo>
                <a:lnTo>
                  <a:pt x="124856" y="590073"/>
                </a:lnTo>
                <a:lnTo>
                  <a:pt x="125844" y="585259"/>
                </a:lnTo>
                <a:cubicBezTo>
                  <a:pt x="125547" y="579458"/>
                  <a:pt x="124557" y="573414"/>
                  <a:pt x="124954" y="567857"/>
                </a:cubicBezTo>
                <a:lnTo>
                  <a:pt x="123438" y="561791"/>
                </a:lnTo>
                <a:close/>
                <a:moveTo>
                  <a:pt x="18934" y="537593"/>
                </a:moveTo>
                <a:lnTo>
                  <a:pt x="22560" y="551189"/>
                </a:lnTo>
                <a:cubicBezTo>
                  <a:pt x="23195" y="554681"/>
                  <a:pt x="19385" y="544839"/>
                  <a:pt x="17798" y="541664"/>
                </a:cubicBezTo>
                <a:cubicBezTo>
                  <a:pt x="17443" y="540954"/>
                  <a:pt x="17798" y="540076"/>
                  <a:pt x="17798" y="539282"/>
                </a:cubicBezTo>
                <a:close/>
                <a:moveTo>
                  <a:pt x="127713" y="521497"/>
                </a:moveTo>
                <a:lnTo>
                  <a:pt x="128425" y="522453"/>
                </a:lnTo>
                <a:lnTo>
                  <a:pt x="127703" y="521608"/>
                </a:lnTo>
                <a:close/>
                <a:moveTo>
                  <a:pt x="4978500" y="519428"/>
                </a:moveTo>
                <a:lnTo>
                  <a:pt x="4980477" y="519646"/>
                </a:lnTo>
                <a:cubicBezTo>
                  <a:pt x="4982819" y="521393"/>
                  <a:pt x="4985102" y="524104"/>
                  <a:pt x="4986250" y="526114"/>
                </a:cubicBezTo>
                <a:cubicBezTo>
                  <a:pt x="4987874" y="528956"/>
                  <a:pt x="4984662" y="532464"/>
                  <a:pt x="4983868" y="535639"/>
                </a:cubicBezTo>
                <a:lnTo>
                  <a:pt x="4979453" y="524602"/>
                </a:lnTo>
                <a:close/>
                <a:moveTo>
                  <a:pt x="4974343" y="518970"/>
                </a:moveTo>
                <a:lnTo>
                  <a:pt x="4977332" y="519299"/>
                </a:lnTo>
                <a:lnTo>
                  <a:pt x="4979453" y="524602"/>
                </a:lnTo>
                <a:lnTo>
                  <a:pt x="4981487" y="535639"/>
                </a:lnTo>
                <a:cubicBezTo>
                  <a:pt x="4984596" y="551704"/>
                  <a:pt x="4989424" y="567389"/>
                  <a:pt x="4993393" y="583264"/>
                </a:cubicBezTo>
                <a:cubicBezTo>
                  <a:pt x="4995996" y="614486"/>
                  <a:pt x="4997278" y="612160"/>
                  <a:pt x="4993393" y="645176"/>
                </a:cubicBezTo>
                <a:cubicBezTo>
                  <a:pt x="4993100" y="647669"/>
                  <a:pt x="4991806" y="649939"/>
                  <a:pt x="4991012" y="652320"/>
                </a:cubicBezTo>
                <a:cubicBezTo>
                  <a:pt x="4986250" y="642001"/>
                  <a:pt x="4981052" y="631873"/>
                  <a:pt x="4976725" y="621364"/>
                </a:cubicBezTo>
                <a:cubicBezTo>
                  <a:pt x="4972411" y="610886"/>
                  <a:pt x="4974325" y="594304"/>
                  <a:pt x="4973725" y="614084"/>
                </a:cubicBezTo>
                <a:lnTo>
                  <a:pt x="4973422" y="619837"/>
                </a:lnTo>
                <a:lnTo>
                  <a:pt x="4967546" y="610098"/>
                </a:lnTo>
                <a:cubicBezTo>
                  <a:pt x="4966152" y="606359"/>
                  <a:pt x="4965832" y="602010"/>
                  <a:pt x="4967200" y="595170"/>
                </a:cubicBezTo>
                <a:cubicBezTo>
                  <a:pt x="4967761" y="592364"/>
                  <a:pt x="4971962" y="591995"/>
                  <a:pt x="4974343" y="590408"/>
                </a:cubicBezTo>
                <a:cubicBezTo>
                  <a:pt x="4993566" y="614436"/>
                  <a:pt x="4981408" y="600944"/>
                  <a:pt x="4967200" y="568976"/>
                </a:cubicBezTo>
                <a:cubicBezTo>
                  <a:pt x="4965871" y="565985"/>
                  <a:pt x="4965967" y="562515"/>
                  <a:pt x="4964818" y="559451"/>
                </a:cubicBezTo>
                <a:cubicBezTo>
                  <a:pt x="4963572" y="556127"/>
                  <a:pt x="4961302" y="553250"/>
                  <a:pt x="4960056" y="549926"/>
                </a:cubicBezTo>
                <a:lnTo>
                  <a:pt x="4959636" y="549096"/>
                </a:lnTo>
                <a:lnTo>
                  <a:pt x="4959411" y="540979"/>
                </a:lnTo>
                <a:lnTo>
                  <a:pt x="4971962" y="545164"/>
                </a:lnTo>
                <a:cubicBezTo>
                  <a:pt x="4972756" y="536433"/>
                  <a:pt x="4969082" y="525984"/>
                  <a:pt x="4974343" y="518970"/>
                </a:cubicBezTo>
                <a:close/>
                <a:moveTo>
                  <a:pt x="121928" y="514918"/>
                </a:moveTo>
                <a:lnTo>
                  <a:pt x="123233" y="516378"/>
                </a:lnTo>
                <a:lnTo>
                  <a:pt x="127703" y="521608"/>
                </a:lnTo>
                <a:lnTo>
                  <a:pt x="125420" y="546852"/>
                </a:lnTo>
                <a:lnTo>
                  <a:pt x="124910" y="550698"/>
                </a:lnTo>
                <a:lnTo>
                  <a:pt x="122573" y="524995"/>
                </a:lnTo>
                <a:close/>
                <a:moveTo>
                  <a:pt x="131758" y="510027"/>
                </a:moveTo>
                <a:lnTo>
                  <a:pt x="139242" y="524995"/>
                </a:lnTo>
                <a:cubicBezTo>
                  <a:pt x="141798" y="530473"/>
                  <a:pt x="144004" y="536108"/>
                  <a:pt x="146385" y="541664"/>
                </a:cubicBezTo>
                <a:cubicBezTo>
                  <a:pt x="145591" y="550395"/>
                  <a:pt x="152509" y="565731"/>
                  <a:pt x="144004" y="567857"/>
                </a:cubicBezTo>
                <a:cubicBezTo>
                  <a:pt x="135965" y="569867"/>
                  <a:pt x="138485" y="552171"/>
                  <a:pt x="136860" y="544045"/>
                </a:cubicBezTo>
                <a:close/>
                <a:moveTo>
                  <a:pt x="4880163" y="506754"/>
                </a:moveTo>
                <a:lnTo>
                  <a:pt x="4881475" y="516589"/>
                </a:lnTo>
                <a:lnTo>
                  <a:pt x="4883080" y="532647"/>
                </a:lnTo>
                <a:lnTo>
                  <a:pt x="4882524" y="549311"/>
                </a:lnTo>
                <a:cubicBezTo>
                  <a:pt x="4881863" y="569737"/>
                  <a:pt x="4881612" y="578410"/>
                  <a:pt x="4881501" y="578639"/>
                </a:cubicBezTo>
                <a:cubicBezTo>
                  <a:pt x="4881335" y="578983"/>
                  <a:pt x="4881485" y="560328"/>
                  <a:pt x="4881041" y="533839"/>
                </a:cubicBezTo>
                <a:close/>
                <a:moveTo>
                  <a:pt x="4874569" y="500632"/>
                </a:moveTo>
                <a:lnTo>
                  <a:pt x="4874331" y="504683"/>
                </a:lnTo>
                <a:cubicBezTo>
                  <a:pt x="4873918" y="510057"/>
                  <a:pt x="4873400" y="523421"/>
                  <a:pt x="4872706" y="526770"/>
                </a:cubicBezTo>
                <a:cubicBezTo>
                  <a:pt x="4872474" y="527886"/>
                  <a:pt x="4872223" y="527890"/>
                  <a:pt x="4871950" y="526114"/>
                </a:cubicBezTo>
                <a:lnTo>
                  <a:pt x="4871703" y="520692"/>
                </a:lnTo>
                <a:close/>
                <a:moveTo>
                  <a:pt x="129717" y="496420"/>
                </a:moveTo>
                <a:lnTo>
                  <a:pt x="131758" y="510027"/>
                </a:lnTo>
                <a:lnTo>
                  <a:pt x="129717" y="505945"/>
                </a:lnTo>
                <a:lnTo>
                  <a:pt x="129288" y="502085"/>
                </a:lnTo>
                <a:close/>
                <a:moveTo>
                  <a:pt x="4962437" y="480870"/>
                </a:moveTo>
                <a:cubicBezTo>
                  <a:pt x="4967368" y="482103"/>
                  <a:pt x="4970374" y="487220"/>
                  <a:pt x="4974343" y="490395"/>
                </a:cubicBezTo>
                <a:cubicBezTo>
                  <a:pt x="4990081" y="553338"/>
                  <a:pt x="4970091" y="470214"/>
                  <a:pt x="4976797" y="510186"/>
                </a:cubicBezTo>
                <a:lnTo>
                  <a:pt x="4978500" y="519428"/>
                </a:lnTo>
                <a:lnTo>
                  <a:pt x="4977332" y="519299"/>
                </a:lnTo>
                <a:lnTo>
                  <a:pt x="4964818" y="488014"/>
                </a:lnTo>
                <a:cubicBezTo>
                  <a:pt x="4963903" y="485676"/>
                  <a:pt x="4960002" y="480261"/>
                  <a:pt x="4962437" y="480870"/>
                </a:cubicBezTo>
                <a:close/>
                <a:moveTo>
                  <a:pt x="4879093" y="473726"/>
                </a:moveTo>
                <a:lnTo>
                  <a:pt x="4880163" y="506754"/>
                </a:lnTo>
                <a:lnTo>
                  <a:pt x="4877047" y="483387"/>
                </a:lnTo>
                <a:lnTo>
                  <a:pt x="4878052" y="476663"/>
                </a:lnTo>
                <a:cubicBezTo>
                  <a:pt x="4878546" y="473681"/>
                  <a:pt x="4878989" y="471705"/>
                  <a:pt x="4879093" y="473726"/>
                </a:cubicBezTo>
                <a:close/>
                <a:moveTo>
                  <a:pt x="4869568" y="473726"/>
                </a:moveTo>
                <a:lnTo>
                  <a:pt x="4869865" y="480253"/>
                </a:lnTo>
                <a:lnTo>
                  <a:pt x="4869763" y="486037"/>
                </a:lnTo>
                <a:lnTo>
                  <a:pt x="4870234" y="488380"/>
                </a:lnTo>
                <a:lnTo>
                  <a:pt x="4871703" y="520692"/>
                </a:lnTo>
                <a:lnTo>
                  <a:pt x="4867187" y="552308"/>
                </a:lnTo>
                <a:cubicBezTo>
                  <a:pt x="4869568" y="556277"/>
                  <a:pt x="4873600" y="559644"/>
                  <a:pt x="4874331" y="564214"/>
                </a:cubicBezTo>
                <a:cubicBezTo>
                  <a:pt x="4877313" y="582854"/>
                  <a:pt x="4877313" y="599009"/>
                  <a:pt x="4876568" y="615226"/>
                </a:cubicBezTo>
                <a:lnTo>
                  <a:pt x="4874364" y="665856"/>
                </a:lnTo>
                <a:lnTo>
                  <a:pt x="4874319" y="665480"/>
                </a:lnTo>
                <a:cubicBezTo>
                  <a:pt x="4874089" y="663615"/>
                  <a:pt x="4874059" y="663617"/>
                  <a:pt x="4874331" y="666608"/>
                </a:cubicBezTo>
                <a:lnTo>
                  <a:pt x="4881160" y="725793"/>
                </a:lnTo>
                <a:lnTo>
                  <a:pt x="4876741" y="719274"/>
                </a:lnTo>
                <a:cubicBezTo>
                  <a:pt x="4875253" y="712782"/>
                  <a:pt x="4874549" y="705403"/>
                  <a:pt x="4871950" y="699945"/>
                </a:cubicBezTo>
                <a:cubicBezTo>
                  <a:pt x="4869199" y="694167"/>
                  <a:pt x="4865600" y="688832"/>
                  <a:pt x="4862425" y="683276"/>
                </a:cubicBezTo>
                <a:cubicBezTo>
                  <a:pt x="4861631" y="687245"/>
                  <a:pt x="4860590" y="691172"/>
                  <a:pt x="4860043" y="695183"/>
                </a:cubicBezTo>
                <a:cubicBezTo>
                  <a:pt x="4858666" y="705279"/>
                  <a:pt x="4856553" y="730643"/>
                  <a:pt x="4855674" y="736963"/>
                </a:cubicBezTo>
                <a:cubicBezTo>
                  <a:pt x="4855382" y="739070"/>
                  <a:pt x="4855226" y="739060"/>
                  <a:pt x="4855281" y="735664"/>
                </a:cubicBezTo>
                <a:cubicBezTo>
                  <a:pt x="4857785" y="580493"/>
                  <a:pt x="4858579" y="587293"/>
                  <a:pt x="4869568" y="473726"/>
                </a:cubicBezTo>
                <a:close/>
                <a:moveTo>
                  <a:pt x="4972344" y="453930"/>
                </a:moveTo>
                <a:lnTo>
                  <a:pt x="4971962" y="461820"/>
                </a:lnTo>
                <a:cubicBezTo>
                  <a:pt x="4971384" y="464998"/>
                  <a:pt x="4971219" y="464777"/>
                  <a:pt x="4971155" y="462515"/>
                </a:cubicBezTo>
                <a:lnTo>
                  <a:pt x="4971048" y="456513"/>
                </a:lnTo>
                <a:close/>
                <a:moveTo>
                  <a:pt x="4879071" y="452032"/>
                </a:moveTo>
                <a:lnTo>
                  <a:pt x="4880074" y="464061"/>
                </a:lnTo>
                <a:lnTo>
                  <a:pt x="4876712" y="480870"/>
                </a:lnTo>
                <a:lnTo>
                  <a:pt x="4877047" y="483387"/>
                </a:lnTo>
                <a:lnTo>
                  <a:pt x="4876712" y="485633"/>
                </a:lnTo>
                <a:lnTo>
                  <a:pt x="4874569" y="500632"/>
                </a:lnTo>
                <a:lnTo>
                  <a:pt x="4876712" y="464201"/>
                </a:lnTo>
                <a:close/>
                <a:moveTo>
                  <a:pt x="21539" y="447769"/>
                </a:moveTo>
                <a:lnTo>
                  <a:pt x="23510" y="449732"/>
                </a:lnTo>
                <a:lnTo>
                  <a:pt x="20179" y="465464"/>
                </a:lnTo>
                <a:close/>
                <a:moveTo>
                  <a:pt x="21909" y="442955"/>
                </a:moveTo>
                <a:lnTo>
                  <a:pt x="21539" y="447769"/>
                </a:lnTo>
                <a:lnTo>
                  <a:pt x="20179" y="446414"/>
                </a:lnTo>
                <a:close/>
                <a:moveTo>
                  <a:pt x="4973505" y="429944"/>
                </a:moveTo>
                <a:lnTo>
                  <a:pt x="4978745" y="434905"/>
                </a:lnTo>
                <a:cubicBezTo>
                  <a:pt x="4979805" y="436764"/>
                  <a:pt x="4979789" y="438485"/>
                  <a:pt x="4979082" y="440495"/>
                </a:cubicBezTo>
                <a:lnTo>
                  <a:pt x="4972344" y="453930"/>
                </a:lnTo>
                <a:close/>
                <a:moveTo>
                  <a:pt x="23185" y="426349"/>
                </a:moveTo>
                <a:lnTo>
                  <a:pt x="24942" y="436889"/>
                </a:lnTo>
                <a:lnTo>
                  <a:pt x="21909" y="442955"/>
                </a:lnTo>
                <a:close/>
                <a:moveTo>
                  <a:pt x="4962852" y="423927"/>
                </a:moveTo>
                <a:lnTo>
                  <a:pt x="4965414" y="425209"/>
                </a:lnTo>
                <a:lnTo>
                  <a:pt x="4969464" y="435315"/>
                </a:lnTo>
                <a:cubicBezTo>
                  <a:pt x="4970381" y="440309"/>
                  <a:pt x="4970772" y="445978"/>
                  <a:pt x="4970949" y="450964"/>
                </a:cubicBezTo>
                <a:lnTo>
                  <a:pt x="4971048" y="456513"/>
                </a:lnTo>
                <a:lnTo>
                  <a:pt x="4969581" y="459439"/>
                </a:lnTo>
                <a:cubicBezTo>
                  <a:pt x="4968787" y="453486"/>
                  <a:pt x="4965473" y="442433"/>
                  <a:pt x="4963419" y="433929"/>
                </a:cubicBezTo>
                <a:lnTo>
                  <a:pt x="4961849" y="424601"/>
                </a:lnTo>
                <a:lnTo>
                  <a:pt x="4962257" y="423990"/>
                </a:lnTo>
                <a:close/>
                <a:moveTo>
                  <a:pt x="37043" y="422164"/>
                </a:moveTo>
                <a:lnTo>
                  <a:pt x="37948" y="422345"/>
                </a:lnTo>
                <a:lnTo>
                  <a:pt x="39229" y="467845"/>
                </a:lnTo>
                <a:lnTo>
                  <a:pt x="38041" y="457150"/>
                </a:lnTo>
                <a:close/>
                <a:moveTo>
                  <a:pt x="52798" y="421550"/>
                </a:moveTo>
                <a:lnTo>
                  <a:pt x="55243" y="431657"/>
                </a:lnTo>
                <a:lnTo>
                  <a:pt x="56172" y="435286"/>
                </a:lnTo>
                <a:lnTo>
                  <a:pt x="58279" y="491657"/>
                </a:lnTo>
                <a:cubicBezTo>
                  <a:pt x="58578" y="510771"/>
                  <a:pt x="57460" y="491670"/>
                  <a:pt x="55635" y="463054"/>
                </a:cubicBezTo>
                <a:close/>
                <a:moveTo>
                  <a:pt x="29368" y="420629"/>
                </a:moveTo>
                <a:lnTo>
                  <a:pt x="34338" y="421623"/>
                </a:lnTo>
                <a:lnTo>
                  <a:pt x="34467" y="424982"/>
                </a:lnTo>
                <a:lnTo>
                  <a:pt x="38041" y="457150"/>
                </a:lnTo>
                <a:lnTo>
                  <a:pt x="39229" y="498801"/>
                </a:lnTo>
                <a:cubicBezTo>
                  <a:pt x="39229" y="519575"/>
                  <a:pt x="34662" y="457503"/>
                  <a:pt x="32085" y="436889"/>
                </a:cubicBezTo>
                <a:cubicBezTo>
                  <a:pt x="31486" y="432098"/>
                  <a:pt x="30498" y="427364"/>
                  <a:pt x="29704" y="422601"/>
                </a:cubicBezTo>
                <a:cubicBezTo>
                  <a:pt x="32085" y="490864"/>
                  <a:pt x="35729" y="559094"/>
                  <a:pt x="36848" y="627389"/>
                </a:cubicBezTo>
                <a:cubicBezTo>
                  <a:pt x="37174" y="647294"/>
                  <a:pt x="33189" y="587734"/>
                  <a:pt x="32085" y="567857"/>
                </a:cubicBezTo>
                <a:cubicBezTo>
                  <a:pt x="27202" y="479959"/>
                  <a:pt x="33980" y="524458"/>
                  <a:pt x="27323" y="484514"/>
                </a:cubicBezTo>
                <a:lnTo>
                  <a:pt x="31770" y="604590"/>
                </a:lnTo>
                <a:lnTo>
                  <a:pt x="29654" y="592307"/>
                </a:lnTo>
                <a:cubicBezTo>
                  <a:pt x="26037" y="570285"/>
                  <a:pt x="21974" y="544875"/>
                  <a:pt x="19666" y="536504"/>
                </a:cubicBezTo>
                <a:lnTo>
                  <a:pt x="18934" y="537593"/>
                </a:lnTo>
                <a:lnTo>
                  <a:pt x="13035" y="515470"/>
                </a:lnTo>
                <a:cubicBezTo>
                  <a:pt x="13829" y="511501"/>
                  <a:pt x="14034" y="507368"/>
                  <a:pt x="15417" y="503564"/>
                </a:cubicBezTo>
                <a:cubicBezTo>
                  <a:pt x="17237" y="498560"/>
                  <a:pt x="21807" y="494547"/>
                  <a:pt x="22560" y="489276"/>
                </a:cubicBezTo>
                <a:cubicBezTo>
                  <a:pt x="23465" y="482941"/>
                  <a:pt x="20973" y="476576"/>
                  <a:pt x="20179" y="470226"/>
                </a:cubicBezTo>
                <a:cubicBezTo>
                  <a:pt x="23354" y="467845"/>
                  <a:pt x="28141" y="466730"/>
                  <a:pt x="29704" y="463082"/>
                </a:cubicBezTo>
                <a:cubicBezTo>
                  <a:pt x="31144" y="459724"/>
                  <a:pt x="29564" y="456358"/>
                  <a:pt x="27224" y="453432"/>
                </a:cubicBezTo>
                <a:lnTo>
                  <a:pt x="23510" y="449732"/>
                </a:lnTo>
                <a:lnTo>
                  <a:pt x="26209" y="436984"/>
                </a:lnTo>
                <a:cubicBezTo>
                  <a:pt x="27621" y="430355"/>
                  <a:pt x="28497" y="426261"/>
                  <a:pt x="29026" y="423717"/>
                </a:cubicBezTo>
                <a:close/>
                <a:moveTo>
                  <a:pt x="37869" y="419540"/>
                </a:moveTo>
                <a:lnTo>
                  <a:pt x="39229" y="422601"/>
                </a:lnTo>
                <a:lnTo>
                  <a:pt x="37948" y="422345"/>
                </a:lnTo>
                <a:close/>
                <a:moveTo>
                  <a:pt x="15417" y="417839"/>
                </a:moveTo>
                <a:lnTo>
                  <a:pt x="23711" y="419498"/>
                </a:lnTo>
                <a:lnTo>
                  <a:pt x="23185" y="426349"/>
                </a:lnTo>
                <a:lnTo>
                  <a:pt x="22560" y="422601"/>
                </a:lnTo>
                <a:cubicBezTo>
                  <a:pt x="21280" y="420042"/>
                  <a:pt x="12555" y="417839"/>
                  <a:pt x="15417" y="417839"/>
                </a:cubicBezTo>
                <a:close/>
                <a:moveTo>
                  <a:pt x="33915" y="410643"/>
                </a:moveTo>
                <a:lnTo>
                  <a:pt x="36906" y="417375"/>
                </a:lnTo>
                <a:lnTo>
                  <a:pt x="37043" y="422164"/>
                </a:lnTo>
                <a:lnTo>
                  <a:pt x="34338" y="421623"/>
                </a:lnTo>
                <a:close/>
                <a:moveTo>
                  <a:pt x="4876791" y="399626"/>
                </a:moveTo>
                <a:cubicBezTo>
                  <a:pt x="4877190" y="397967"/>
                  <a:pt x="4876373" y="397196"/>
                  <a:pt x="4879093" y="418958"/>
                </a:cubicBezTo>
                <a:lnTo>
                  <a:pt x="4882972" y="431872"/>
                </a:lnTo>
                <a:lnTo>
                  <a:pt x="4882857" y="432508"/>
                </a:lnTo>
                <a:lnTo>
                  <a:pt x="4879071" y="452032"/>
                </a:lnTo>
                <a:lnTo>
                  <a:pt x="4876712" y="423720"/>
                </a:lnTo>
                <a:lnTo>
                  <a:pt x="4876205" y="412246"/>
                </a:lnTo>
                <a:lnTo>
                  <a:pt x="4876370" y="399716"/>
                </a:lnTo>
                <a:close/>
                <a:moveTo>
                  <a:pt x="4873658" y="398096"/>
                </a:moveTo>
                <a:lnTo>
                  <a:pt x="4874685" y="400074"/>
                </a:lnTo>
                <a:lnTo>
                  <a:pt x="4875658" y="399867"/>
                </a:lnTo>
                <a:lnTo>
                  <a:pt x="4876205" y="412246"/>
                </a:lnTo>
                <a:lnTo>
                  <a:pt x="4875989" y="428656"/>
                </a:lnTo>
                <a:cubicBezTo>
                  <a:pt x="4875748" y="446970"/>
                  <a:pt x="4874954" y="465226"/>
                  <a:pt x="4871950" y="483251"/>
                </a:cubicBezTo>
                <a:cubicBezTo>
                  <a:pt x="4871297" y="487167"/>
                  <a:pt x="4870805" y="489110"/>
                  <a:pt x="4870449" y="489451"/>
                </a:cubicBezTo>
                <a:lnTo>
                  <a:pt x="4870234" y="488380"/>
                </a:lnTo>
                <a:lnTo>
                  <a:pt x="4869865" y="480253"/>
                </a:lnTo>
                <a:lnTo>
                  <a:pt x="4870233" y="459246"/>
                </a:lnTo>
                <a:cubicBezTo>
                  <a:pt x="4870699" y="447360"/>
                  <a:pt x="4871407" y="433507"/>
                  <a:pt x="4872156" y="420645"/>
                </a:cubicBezTo>
                <a:close/>
                <a:moveTo>
                  <a:pt x="25430" y="397134"/>
                </a:moveTo>
                <a:lnTo>
                  <a:pt x="29704" y="401170"/>
                </a:lnTo>
                <a:lnTo>
                  <a:pt x="30820" y="403681"/>
                </a:lnTo>
                <a:lnTo>
                  <a:pt x="30719" y="404397"/>
                </a:lnTo>
                <a:cubicBezTo>
                  <a:pt x="29207" y="416271"/>
                  <a:pt x="29313" y="418557"/>
                  <a:pt x="29532" y="419146"/>
                </a:cubicBezTo>
                <a:lnTo>
                  <a:pt x="29368" y="420629"/>
                </a:lnTo>
                <a:lnTo>
                  <a:pt x="23711" y="419498"/>
                </a:lnTo>
                <a:close/>
                <a:moveTo>
                  <a:pt x="25919" y="390775"/>
                </a:moveTo>
                <a:lnTo>
                  <a:pt x="25430" y="397134"/>
                </a:lnTo>
                <a:lnTo>
                  <a:pt x="24283" y="396050"/>
                </a:lnTo>
                <a:cubicBezTo>
                  <a:pt x="22351" y="394423"/>
                  <a:pt x="21036" y="392916"/>
                  <a:pt x="22560" y="391645"/>
                </a:cubicBezTo>
                <a:close/>
                <a:moveTo>
                  <a:pt x="36027" y="389097"/>
                </a:moveTo>
                <a:lnTo>
                  <a:pt x="37012" y="389118"/>
                </a:lnTo>
                <a:lnTo>
                  <a:pt x="37869" y="419540"/>
                </a:lnTo>
                <a:lnTo>
                  <a:pt x="36906" y="417375"/>
                </a:lnTo>
                <a:lnTo>
                  <a:pt x="36274" y="395210"/>
                </a:lnTo>
                <a:close/>
                <a:moveTo>
                  <a:pt x="32888" y="389032"/>
                </a:moveTo>
                <a:lnTo>
                  <a:pt x="33082" y="389036"/>
                </a:lnTo>
                <a:lnTo>
                  <a:pt x="33915" y="410643"/>
                </a:lnTo>
                <a:lnTo>
                  <a:pt x="30820" y="403681"/>
                </a:lnTo>
                <a:close/>
                <a:moveTo>
                  <a:pt x="108626" y="380874"/>
                </a:moveTo>
                <a:lnTo>
                  <a:pt x="113818" y="398180"/>
                </a:lnTo>
                <a:lnTo>
                  <a:pt x="110667" y="439270"/>
                </a:lnTo>
                <a:cubicBezTo>
                  <a:pt x="116286" y="456130"/>
                  <a:pt x="120242" y="470922"/>
                  <a:pt x="115429" y="403551"/>
                </a:cubicBezTo>
                <a:lnTo>
                  <a:pt x="113818" y="398180"/>
                </a:lnTo>
                <a:lnTo>
                  <a:pt x="114684" y="386883"/>
                </a:lnTo>
                <a:lnTo>
                  <a:pt x="115522" y="381576"/>
                </a:lnTo>
                <a:lnTo>
                  <a:pt x="113606" y="382534"/>
                </a:lnTo>
                <a:close/>
                <a:moveTo>
                  <a:pt x="35346" y="372264"/>
                </a:moveTo>
                <a:lnTo>
                  <a:pt x="36027" y="389097"/>
                </a:lnTo>
                <a:lnTo>
                  <a:pt x="33082" y="389036"/>
                </a:lnTo>
                <a:lnTo>
                  <a:pt x="33040" y="387953"/>
                </a:lnTo>
                <a:lnTo>
                  <a:pt x="34388" y="378407"/>
                </a:lnTo>
                <a:close/>
                <a:moveTo>
                  <a:pt x="37591" y="357872"/>
                </a:moveTo>
                <a:lnTo>
                  <a:pt x="44404" y="386794"/>
                </a:lnTo>
                <a:lnTo>
                  <a:pt x="43992" y="389264"/>
                </a:lnTo>
                <a:lnTo>
                  <a:pt x="37012" y="389118"/>
                </a:lnTo>
                <a:lnTo>
                  <a:pt x="36355" y="365798"/>
                </a:lnTo>
                <a:close/>
                <a:moveTo>
                  <a:pt x="36508" y="353272"/>
                </a:moveTo>
                <a:lnTo>
                  <a:pt x="37849" y="356222"/>
                </a:lnTo>
                <a:lnTo>
                  <a:pt x="37591" y="357872"/>
                </a:lnTo>
                <a:close/>
                <a:moveTo>
                  <a:pt x="35933" y="350833"/>
                </a:moveTo>
                <a:lnTo>
                  <a:pt x="36508" y="353272"/>
                </a:lnTo>
                <a:lnTo>
                  <a:pt x="35969" y="352086"/>
                </a:lnTo>
                <a:close/>
                <a:moveTo>
                  <a:pt x="34393" y="348708"/>
                </a:moveTo>
                <a:lnTo>
                  <a:pt x="34467" y="348782"/>
                </a:lnTo>
                <a:lnTo>
                  <a:pt x="35969" y="352086"/>
                </a:lnTo>
                <a:lnTo>
                  <a:pt x="36355" y="365798"/>
                </a:lnTo>
                <a:lnTo>
                  <a:pt x="35346" y="372264"/>
                </a:lnTo>
                <a:close/>
                <a:moveTo>
                  <a:pt x="121197" y="345602"/>
                </a:moveTo>
                <a:lnTo>
                  <a:pt x="120273" y="351457"/>
                </a:lnTo>
                <a:lnTo>
                  <a:pt x="124864" y="364082"/>
                </a:lnTo>
                <a:lnTo>
                  <a:pt x="124085" y="352288"/>
                </a:lnTo>
                <a:close/>
                <a:moveTo>
                  <a:pt x="32620" y="336768"/>
                </a:moveTo>
                <a:lnTo>
                  <a:pt x="34178" y="343380"/>
                </a:lnTo>
                <a:lnTo>
                  <a:pt x="34393" y="348708"/>
                </a:lnTo>
                <a:lnTo>
                  <a:pt x="32085" y="346401"/>
                </a:lnTo>
                <a:close/>
                <a:moveTo>
                  <a:pt x="31126" y="336588"/>
                </a:moveTo>
                <a:lnTo>
                  <a:pt x="31860" y="357329"/>
                </a:lnTo>
                <a:lnTo>
                  <a:pt x="33040" y="387953"/>
                </a:lnTo>
                <a:lnTo>
                  <a:pt x="32888" y="389032"/>
                </a:lnTo>
                <a:lnTo>
                  <a:pt x="32668" y="389027"/>
                </a:lnTo>
                <a:lnTo>
                  <a:pt x="25919" y="390775"/>
                </a:lnTo>
                <a:lnTo>
                  <a:pt x="27237" y="373624"/>
                </a:lnTo>
                <a:close/>
                <a:moveTo>
                  <a:pt x="4874116" y="330567"/>
                </a:moveTo>
                <a:cubicBezTo>
                  <a:pt x="4873280" y="331782"/>
                  <a:pt x="4872448" y="334148"/>
                  <a:pt x="4871549" y="336922"/>
                </a:cubicBezTo>
                <a:lnTo>
                  <a:pt x="4865740" y="350369"/>
                </a:lnTo>
                <a:lnTo>
                  <a:pt x="4869094" y="352046"/>
                </a:lnTo>
                <a:lnTo>
                  <a:pt x="4875326" y="334908"/>
                </a:lnTo>
                <a:lnTo>
                  <a:pt x="4875179" y="330792"/>
                </a:lnTo>
                <a:close/>
                <a:moveTo>
                  <a:pt x="30834" y="328323"/>
                </a:moveTo>
                <a:lnTo>
                  <a:pt x="31598" y="332094"/>
                </a:lnTo>
                <a:lnTo>
                  <a:pt x="31126" y="336588"/>
                </a:lnTo>
                <a:close/>
                <a:moveTo>
                  <a:pt x="33131" y="317498"/>
                </a:moveTo>
                <a:lnTo>
                  <a:pt x="33367" y="323332"/>
                </a:lnTo>
                <a:lnTo>
                  <a:pt x="32620" y="336768"/>
                </a:lnTo>
                <a:lnTo>
                  <a:pt x="32085" y="334495"/>
                </a:lnTo>
                <a:lnTo>
                  <a:pt x="31598" y="332094"/>
                </a:lnTo>
                <a:close/>
                <a:moveTo>
                  <a:pt x="136475" y="312756"/>
                </a:moveTo>
                <a:lnTo>
                  <a:pt x="136133" y="320946"/>
                </a:lnTo>
                <a:lnTo>
                  <a:pt x="137216" y="322679"/>
                </a:lnTo>
                <a:lnTo>
                  <a:pt x="137418" y="325384"/>
                </a:lnTo>
                <a:cubicBezTo>
                  <a:pt x="137471" y="326176"/>
                  <a:pt x="137804" y="323696"/>
                  <a:pt x="137418" y="323002"/>
                </a:cubicBezTo>
                <a:lnTo>
                  <a:pt x="137216" y="322679"/>
                </a:lnTo>
                <a:lnTo>
                  <a:pt x="136503" y="313115"/>
                </a:lnTo>
                <a:close/>
                <a:moveTo>
                  <a:pt x="34136" y="309495"/>
                </a:moveTo>
                <a:lnTo>
                  <a:pt x="34467" y="313064"/>
                </a:lnTo>
                <a:lnTo>
                  <a:pt x="34928" y="315138"/>
                </a:lnTo>
                <a:lnTo>
                  <a:pt x="35933" y="350833"/>
                </a:lnTo>
                <a:lnTo>
                  <a:pt x="34178" y="343380"/>
                </a:lnTo>
                <a:lnTo>
                  <a:pt x="33367" y="323332"/>
                </a:lnTo>
                <a:close/>
                <a:moveTo>
                  <a:pt x="34321" y="306171"/>
                </a:moveTo>
                <a:lnTo>
                  <a:pt x="34136" y="309495"/>
                </a:lnTo>
                <a:lnTo>
                  <a:pt x="34059" y="308664"/>
                </a:lnTo>
                <a:close/>
                <a:moveTo>
                  <a:pt x="32186" y="294122"/>
                </a:moveTo>
                <a:lnTo>
                  <a:pt x="33035" y="297629"/>
                </a:lnTo>
                <a:lnTo>
                  <a:pt x="34059" y="308664"/>
                </a:lnTo>
                <a:lnTo>
                  <a:pt x="33131" y="317498"/>
                </a:lnTo>
                <a:close/>
                <a:moveTo>
                  <a:pt x="32543" y="292316"/>
                </a:moveTo>
                <a:lnTo>
                  <a:pt x="33215" y="293322"/>
                </a:lnTo>
                <a:cubicBezTo>
                  <a:pt x="33806" y="295109"/>
                  <a:pt x="34416" y="297522"/>
                  <a:pt x="34467" y="298776"/>
                </a:cubicBezTo>
                <a:lnTo>
                  <a:pt x="34600" y="303509"/>
                </a:lnTo>
                <a:lnTo>
                  <a:pt x="34321" y="306171"/>
                </a:lnTo>
                <a:lnTo>
                  <a:pt x="34467" y="303539"/>
                </a:lnTo>
                <a:lnTo>
                  <a:pt x="33035" y="297629"/>
                </a:lnTo>
                <a:close/>
                <a:moveTo>
                  <a:pt x="49312" y="280140"/>
                </a:moveTo>
                <a:lnTo>
                  <a:pt x="49386" y="282153"/>
                </a:lnTo>
                <a:lnTo>
                  <a:pt x="49559" y="281045"/>
                </a:lnTo>
                <a:close/>
                <a:moveTo>
                  <a:pt x="26597" y="276231"/>
                </a:moveTo>
                <a:lnTo>
                  <a:pt x="29430" y="283060"/>
                </a:lnTo>
                <a:lnTo>
                  <a:pt x="30198" y="310333"/>
                </a:lnTo>
                <a:lnTo>
                  <a:pt x="30834" y="328323"/>
                </a:lnTo>
                <a:lnTo>
                  <a:pt x="26327" y="306087"/>
                </a:lnTo>
                <a:cubicBezTo>
                  <a:pt x="24902" y="296529"/>
                  <a:pt x="24206" y="286916"/>
                  <a:pt x="24942" y="277345"/>
                </a:cubicBezTo>
                <a:cubicBezTo>
                  <a:pt x="25120" y="275029"/>
                  <a:pt x="25745" y="274931"/>
                  <a:pt x="26597" y="276231"/>
                </a:cubicBezTo>
                <a:close/>
                <a:moveTo>
                  <a:pt x="29882" y="266667"/>
                </a:moveTo>
                <a:cubicBezTo>
                  <a:pt x="30169" y="268150"/>
                  <a:pt x="30547" y="271301"/>
                  <a:pt x="30999" y="275676"/>
                </a:cubicBezTo>
                <a:lnTo>
                  <a:pt x="32543" y="292316"/>
                </a:lnTo>
                <a:lnTo>
                  <a:pt x="32085" y="291632"/>
                </a:lnTo>
                <a:lnTo>
                  <a:pt x="32186" y="294122"/>
                </a:lnTo>
                <a:lnTo>
                  <a:pt x="29614" y="283503"/>
                </a:lnTo>
                <a:lnTo>
                  <a:pt x="29430" y="283060"/>
                </a:lnTo>
                <a:lnTo>
                  <a:pt x="29381" y="281333"/>
                </a:lnTo>
                <a:cubicBezTo>
                  <a:pt x="29096" y="267406"/>
                  <a:pt x="29307" y="263701"/>
                  <a:pt x="29882" y="266667"/>
                </a:cubicBezTo>
                <a:close/>
                <a:moveTo>
                  <a:pt x="46940" y="235871"/>
                </a:moveTo>
                <a:lnTo>
                  <a:pt x="48337" y="262785"/>
                </a:lnTo>
                <a:lnTo>
                  <a:pt x="50448" y="262402"/>
                </a:lnTo>
                <a:lnTo>
                  <a:pt x="52964" y="260856"/>
                </a:lnTo>
                <a:lnTo>
                  <a:pt x="54298" y="253530"/>
                </a:lnTo>
                <a:close/>
                <a:moveTo>
                  <a:pt x="151220" y="231485"/>
                </a:moveTo>
                <a:lnTo>
                  <a:pt x="157245" y="254820"/>
                </a:lnTo>
                <a:cubicBezTo>
                  <a:pt x="160678" y="270192"/>
                  <a:pt x="161075" y="282099"/>
                  <a:pt x="149324" y="280140"/>
                </a:cubicBezTo>
                <a:cubicBezTo>
                  <a:pt x="147265" y="279797"/>
                  <a:pt x="145233" y="275328"/>
                  <a:pt x="143296" y="268442"/>
                </a:cubicBezTo>
                <a:lnTo>
                  <a:pt x="139860" y="251933"/>
                </a:lnTo>
                <a:close/>
                <a:moveTo>
                  <a:pt x="59177" y="227412"/>
                </a:moveTo>
                <a:lnTo>
                  <a:pt x="59088" y="228128"/>
                </a:lnTo>
                <a:lnTo>
                  <a:pt x="58837" y="227752"/>
                </a:lnTo>
                <a:close/>
                <a:moveTo>
                  <a:pt x="4841473" y="222929"/>
                </a:moveTo>
                <a:lnTo>
                  <a:pt x="4852833" y="243377"/>
                </a:lnTo>
                <a:lnTo>
                  <a:pt x="4849396" y="259886"/>
                </a:lnTo>
                <a:cubicBezTo>
                  <a:pt x="4847459" y="266772"/>
                  <a:pt x="4845428" y="271241"/>
                  <a:pt x="4843368" y="271584"/>
                </a:cubicBezTo>
                <a:cubicBezTo>
                  <a:pt x="4831617" y="273543"/>
                  <a:pt x="4832014" y="261636"/>
                  <a:pt x="4835447" y="246264"/>
                </a:cubicBezTo>
                <a:close/>
                <a:moveTo>
                  <a:pt x="4933515" y="218856"/>
                </a:moveTo>
                <a:lnTo>
                  <a:pt x="4933855" y="219196"/>
                </a:lnTo>
                <a:lnTo>
                  <a:pt x="4933604" y="219572"/>
                </a:lnTo>
                <a:close/>
                <a:moveTo>
                  <a:pt x="146943" y="208702"/>
                </a:moveTo>
                <a:lnTo>
                  <a:pt x="153293" y="227752"/>
                </a:lnTo>
                <a:lnTo>
                  <a:pt x="151220" y="231485"/>
                </a:lnTo>
                <a:lnTo>
                  <a:pt x="150955" y="230461"/>
                </a:lnTo>
                <a:cubicBezTo>
                  <a:pt x="148859" y="222341"/>
                  <a:pt x="147142" y="214655"/>
                  <a:pt x="146943" y="208702"/>
                </a:cubicBezTo>
                <a:close/>
                <a:moveTo>
                  <a:pt x="73124" y="203940"/>
                </a:moveTo>
                <a:cubicBezTo>
                  <a:pt x="70743" y="209496"/>
                  <a:pt x="69091" y="215425"/>
                  <a:pt x="65981" y="220609"/>
                </a:cubicBezTo>
                <a:lnTo>
                  <a:pt x="59177" y="227412"/>
                </a:lnTo>
                <a:lnTo>
                  <a:pt x="61508" y="208762"/>
                </a:lnTo>
                <a:lnTo>
                  <a:pt x="66136" y="206841"/>
                </a:lnTo>
                <a:lnTo>
                  <a:pt x="68362" y="208702"/>
                </a:lnTo>
                <a:lnTo>
                  <a:pt x="70070" y="205208"/>
                </a:lnTo>
                <a:close/>
                <a:moveTo>
                  <a:pt x="4845749" y="200146"/>
                </a:moveTo>
                <a:cubicBezTo>
                  <a:pt x="4845551" y="206099"/>
                  <a:pt x="4843834" y="213786"/>
                  <a:pt x="4841737" y="221905"/>
                </a:cubicBezTo>
                <a:lnTo>
                  <a:pt x="4841473" y="222929"/>
                </a:lnTo>
                <a:lnTo>
                  <a:pt x="4839399" y="219196"/>
                </a:lnTo>
                <a:close/>
                <a:moveTo>
                  <a:pt x="175108" y="196124"/>
                </a:moveTo>
                <a:lnTo>
                  <a:pt x="174181" y="205355"/>
                </a:lnTo>
                <a:cubicBezTo>
                  <a:pt x="172979" y="221408"/>
                  <a:pt x="172224" y="238180"/>
                  <a:pt x="170756" y="249184"/>
                </a:cubicBezTo>
                <a:cubicBezTo>
                  <a:pt x="170424" y="251672"/>
                  <a:pt x="169168" y="253946"/>
                  <a:pt x="168374" y="256327"/>
                </a:cubicBezTo>
                <a:cubicBezTo>
                  <a:pt x="165993" y="254740"/>
                  <a:pt x="162673" y="254037"/>
                  <a:pt x="161231" y="251565"/>
                </a:cubicBezTo>
                <a:lnTo>
                  <a:pt x="153293" y="227752"/>
                </a:lnTo>
                <a:lnTo>
                  <a:pt x="170616" y="196572"/>
                </a:lnTo>
                <a:close/>
                <a:moveTo>
                  <a:pt x="4919568" y="195384"/>
                </a:moveTo>
                <a:lnTo>
                  <a:pt x="4922622" y="196652"/>
                </a:lnTo>
                <a:lnTo>
                  <a:pt x="4924330" y="200146"/>
                </a:lnTo>
                <a:lnTo>
                  <a:pt x="4926557" y="198286"/>
                </a:lnTo>
                <a:lnTo>
                  <a:pt x="4931184" y="200207"/>
                </a:lnTo>
                <a:lnTo>
                  <a:pt x="4933515" y="218856"/>
                </a:lnTo>
                <a:lnTo>
                  <a:pt x="4926711" y="212053"/>
                </a:lnTo>
                <a:cubicBezTo>
                  <a:pt x="4923601" y="206869"/>
                  <a:pt x="4921949" y="200940"/>
                  <a:pt x="4919568" y="195384"/>
                </a:cubicBezTo>
                <a:close/>
                <a:moveTo>
                  <a:pt x="197846" y="193775"/>
                </a:moveTo>
                <a:lnTo>
                  <a:pt x="196949" y="206321"/>
                </a:lnTo>
                <a:cubicBezTo>
                  <a:pt x="195655" y="211236"/>
                  <a:pt x="191653" y="221046"/>
                  <a:pt x="187424" y="218227"/>
                </a:cubicBezTo>
                <a:cubicBezTo>
                  <a:pt x="181335" y="214168"/>
                  <a:pt x="184249" y="203940"/>
                  <a:pt x="182662" y="196796"/>
                </a:cubicBezTo>
                <a:lnTo>
                  <a:pt x="182659" y="195370"/>
                </a:lnTo>
                <a:lnTo>
                  <a:pt x="190454" y="194592"/>
                </a:lnTo>
                <a:close/>
                <a:moveTo>
                  <a:pt x="172185" y="193747"/>
                </a:moveTo>
                <a:lnTo>
                  <a:pt x="170616" y="196572"/>
                </a:lnTo>
                <a:lnTo>
                  <a:pt x="168924" y="196741"/>
                </a:lnTo>
                <a:lnTo>
                  <a:pt x="170130" y="195739"/>
                </a:lnTo>
                <a:lnTo>
                  <a:pt x="170934" y="194748"/>
                </a:lnTo>
                <a:close/>
                <a:moveTo>
                  <a:pt x="4817585" y="187568"/>
                </a:moveTo>
                <a:lnTo>
                  <a:pt x="4822076" y="188016"/>
                </a:lnTo>
                <a:lnTo>
                  <a:pt x="4839399" y="219196"/>
                </a:lnTo>
                <a:lnTo>
                  <a:pt x="4831461" y="243009"/>
                </a:lnTo>
                <a:cubicBezTo>
                  <a:pt x="4830019" y="245481"/>
                  <a:pt x="4826699" y="246184"/>
                  <a:pt x="4824318" y="247771"/>
                </a:cubicBezTo>
                <a:cubicBezTo>
                  <a:pt x="4823524" y="245390"/>
                  <a:pt x="4822268" y="243116"/>
                  <a:pt x="4821936" y="240628"/>
                </a:cubicBezTo>
                <a:cubicBezTo>
                  <a:pt x="4820468" y="229624"/>
                  <a:pt x="4819713" y="212852"/>
                  <a:pt x="4818511" y="196799"/>
                </a:cubicBezTo>
                <a:close/>
                <a:moveTo>
                  <a:pt x="4794847" y="185220"/>
                </a:moveTo>
                <a:lnTo>
                  <a:pt x="4802239" y="186036"/>
                </a:lnTo>
                <a:lnTo>
                  <a:pt x="4810033" y="186814"/>
                </a:lnTo>
                <a:lnTo>
                  <a:pt x="4810030" y="188240"/>
                </a:lnTo>
                <a:cubicBezTo>
                  <a:pt x="4808443" y="195384"/>
                  <a:pt x="4811357" y="205612"/>
                  <a:pt x="4805268" y="209671"/>
                </a:cubicBezTo>
                <a:cubicBezTo>
                  <a:pt x="4801039" y="212490"/>
                  <a:pt x="4797037" y="202680"/>
                  <a:pt x="4795743" y="197765"/>
                </a:cubicBezTo>
                <a:close/>
                <a:moveTo>
                  <a:pt x="4820507" y="185191"/>
                </a:moveTo>
                <a:lnTo>
                  <a:pt x="4821759" y="186193"/>
                </a:lnTo>
                <a:lnTo>
                  <a:pt x="4822562" y="187183"/>
                </a:lnTo>
                <a:lnTo>
                  <a:pt x="4823768" y="188185"/>
                </a:lnTo>
                <a:lnTo>
                  <a:pt x="4822076" y="188016"/>
                </a:lnTo>
                <a:close/>
                <a:moveTo>
                  <a:pt x="182638" y="184914"/>
                </a:moveTo>
                <a:lnTo>
                  <a:pt x="182659" y="195370"/>
                </a:lnTo>
                <a:lnTo>
                  <a:pt x="175108" y="196124"/>
                </a:lnTo>
                <a:lnTo>
                  <a:pt x="175622" y="190998"/>
                </a:lnTo>
                <a:lnTo>
                  <a:pt x="180281" y="187271"/>
                </a:lnTo>
                <a:close/>
                <a:moveTo>
                  <a:pt x="177821" y="176654"/>
                </a:moveTo>
                <a:lnTo>
                  <a:pt x="176463" y="182626"/>
                </a:lnTo>
                <a:lnTo>
                  <a:pt x="175622" y="190998"/>
                </a:lnTo>
                <a:lnTo>
                  <a:pt x="172185" y="193747"/>
                </a:lnTo>
                <a:lnTo>
                  <a:pt x="173137" y="192034"/>
                </a:lnTo>
                <a:lnTo>
                  <a:pt x="170934" y="194748"/>
                </a:lnTo>
                <a:lnTo>
                  <a:pt x="168374" y="196796"/>
                </a:lnTo>
                <a:lnTo>
                  <a:pt x="168924" y="196741"/>
                </a:lnTo>
                <a:lnTo>
                  <a:pt x="165993" y="199177"/>
                </a:lnTo>
                <a:cubicBezTo>
                  <a:pt x="165993" y="193132"/>
                  <a:pt x="169732" y="187503"/>
                  <a:pt x="173137" y="182509"/>
                </a:cubicBezTo>
                <a:close/>
                <a:moveTo>
                  <a:pt x="4810054" y="176358"/>
                </a:moveTo>
                <a:lnTo>
                  <a:pt x="4812411" y="178715"/>
                </a:lnTo>
                <a:lnTo>
                  <a:pt x="4817070" y="182442"/>
                </a:lnTo>
                <a:lnTo>
                  <a:pt x="4817585" y="187568"/>
                </a:lnTo>
                <a:lnTo>
                  <a:pt x="4810033" y="186814"/>
                </a:lnTo>
                <a:close/>
                <a:moveTo>
                  <a:pt x="4814871" y="168098"/>
                </a:moveTo>
                <a:lnTo>
                  <a:pt x="4819555" y="173953"/>
                </a:lnTo>
                <a:cubicBezTo>
                  <a:pt x="4822960" y="178947"/>
                  <a:pt x="4826699" y="184576"/>
                  <a:pt x="4826699" y="190621"/>
                </a:cubicBezTo>
                <a:lnTo>
                  <a:pt x="4823768" y="188185"/>
                </a:lnTo>
                <a:lnTo>
                  <a:pt x="4824318" y="188240"/>
                </a:lnTo>
                <a:lnTo>
                  <a:pt x="4821759" y="186193"/>
                </a:lnTo>
                <a:lnTo>
                  <a:pt x="4819555" y="183478"/>
                </a:lnTo>
                <a:lnTo>
                  <a:pt x="4820507" y="185191"/>
                </a:lnTo>
                <a:lnTo>
                  <a:pt x="4817070" y="182442"/>
                </a:lnTo>
                <a:lnTo>
                  <a:pt x="4816230" y="174070"/>
                </a:lnTo>
                <a:close/>
                <a:moveTo>
                  <a:pt x="182163" y="165172"/>
                </a:moveTo>
                <a:lnTo>
                  <a:pt x="182460" y="170856"/>
                </a:lnTo>
                <a:lnTo>
                  <a:pt x="177821" y="176654"/>
                </a:lnTo>
                <a:lnTo>
                  <a:pt x="180281" y="165840"/>
                </a:lnTo>
                <a:cubicBezTo>
                  <a:pt x="181242" y="163438"/>
                  <a:pt x="181822" y="163526"/>
                  <a:pt x="182163" y="165172"/>
                </a:cubicBezTo>
                <a:close/>
                <a:moveTo>
                  <a:pt x="3428050" y="163860"/>
                </a:moveTo>
                <a:lnTo>
                  <a:pt x="3429049" y="164049"/>
                </a:lnTo>
                <a:lnTo>
                  <a:pt x="3425940" y="164862"/>
                </a:lnTo>
                <a:cubicBezTo>
                  <a:pt x="3410949" y="169181"/>
                  <a:pt x="3400980" y="172208"/>
                  <a:pt x="3410843" y="168921"/>
                </a:cubicBezTo>
                <a:close/>
                <a:moveTo>
                  <a:pt x="3441953" y="160678"/>
                </a:moveTo>
                <a:lnTo>
                  <a:pt x="3455293" y="165746"/>
                </a:lnTo>
                <a:cubicBezTo>
                  <a:pt x="3462752" y="169890"/>
                  <a:pt x="3454285" y="168832"/>
                  <a:pt x="3441837" y="166473"/>
                </a:cubicBezTo>
                <a:lnTo>
                  <a:pt x="3429049" y="164049"/>
                </a:lnTo>
                <a:close/>
                <a:moveTo>
                  <a:pt x="2161225" y="160335"/>
                </a:moveTo>
                <a:lnTo>
                  <a:pt x="2162224" y="160524"/>
                </a:lnTo>
                <a:lnTo>
                  <a:pt x="2159115" y="161337"/>
                </a:lnTo>
                <a:cubicBezTo>
                  <a:pt x="2144124" y="165656"/>
                  <a:pt x="2134155" y="168683"/>
                  <a:pt x="2144018" y="165396"/>
                </a:cubicBezTo>
                <a:close/>
                <a:moveTo>
                  <a:pt x="2175128" y="157153"/>
                </a:moveTo>
                <a:lnTo>
                  <a:pt x="2188468" y="162221"/>
                </a:lnTo>
                <a:cubicBezTo>
                  <a:pt x="2195927" y="166365"/>
                  <a:pt x="2187460" y="165307"/>
                  <a:pt x="2175012" y="162948"/>
                </a:cubicBezTo>
                <a:lnTo>
                  <a:pt x="2162224" y="160524"/>
                </a:lnTo>
                <a:close/>
                <a:moveTo>
                  <a:pt x="894684" y="156727"/>
                </a:moveTo>
                <a:lnTo>
                  <a:pt x="895551" y="156900"/>
                </a:lnTo>
                <a:lnTo>
                  <a:pt x="892290" y="157812"/>
                </a:lnTo>
                <a:cubicBezTo>
                  <a:pt x="877299" y="162131"/>
                  <a:pt x="867330" y="165158"/>
                  <a:pt x="877193" y="161871"/>
                </a:cubicBezTo>
                <a:close/>
                <a:moveTo>
                  <a:pt x="4810529" y="156616"/>
                </a:moveTo>
                <a:cubicBezTo>
                  <a:pt x="4810870" y="154971"/>
                  <a:pt x="4811450" y="154882"/>
                  <a:pt x="4812411" y="157284"/>
                </a:cubicBezTo>
                <a:lnTo>
                  <a:pt x="4814871" y="168098"/>
                </a:lnTo>
                <a:lnTo>
                  <a:pt x="4810233" y="162300"/>
                </a:lnTo>
                <a:close/>
                <a:moveTo>
                  <a:pt x="3625377" y="155723"/>
                </a:moveTo>
                <a:lnTo>
                  <a:pt x="3627456" y="155923"/>
                </a:lnTo>
                <a:lnTo>
                  <a:pt x="3626743" y="156221"/>
                </a:lnTo>
                <a:close/>
                <a:moveTo>
                  <a:pt x="78887" y="154607"/>
                </a:moveTo>
                <a:lnTo>
                  <a:pt x="78554" y="155920"/>
                </a:lnTo>
                <a:lnTo>
                  <a:pt x="78454" y="154914"/>
                </a:lnTo>
                <a:close/>
                <a:moveTo>
                  <a:pt x="907858" y="153460"/>
                </a:moveTo>
                <a:lnTo>
                  <a:pt x="921643" y="158696"/>
                </a:lnTo>
                <a:cubicBezTo>
                  <a:pt x="929102" y="162840"/>
                  <a:pt x="920636" y="161782"/>
                  <a:pt x="908187" y="159423"/>
                </a:cubicBezTo>
                <a:lnTo>
                  <a:pt x="895551" y="156900"/>
                </a:lnTo>
                <a:close/>
                <a:moveTo>
                  <a:pt x="3595203" y="152822"/>
                </a:moveTo>
                <a:lnTo>
                  <a:pt x="3595471" y="152848"/>
                </a:lnTo>
                <a:lnTo>
                  <a:pt x="3595047" y="153061"/>
                </a:lnTo>
                <a:close/>
                <a:moveTo>
                  <a:pt x="2358552" y="152198"/>
                </a:moveTo>
                <a:lnTo>
                  <a:pt x="2360631" y="152398"/>
                </a:lnTo>
                <a:lnTo>
                  <a:pt x="2359918" y="152696"/>
                </a:lnTo>
                <a:close/>
                <a:moveTo>
                  <a:pt x="61218" y="151552"/>
                </a:moveTo>
                <a:cubicBezTo>
                  <a:pt x="63463" y="148184"/>
                  <a:pt x="63599" y="159411"/>
                  <a:pt x="63599" y="163459"/>
                </a:cubicBezTo>
                <a:lnTo>
                  <a:pt x="63435" y="164608"/>
                </a:lnTo>
                <a:lnTo>
                  <a:pt x="58837" y="170602"/>
                </a:lnTo>
                <a:cubicBezTo>
                  <a:pt x="53113" y="173464"/>
                  <a:pt x="57668" y="156877"/>
                  <a:pt x="61218" y="151552"/>
                </a:cubicBezTo>
                <a:close/>
                <a:moveTo>
                  <a:pt x="83770" y="151272"/>
                </a:moveTo>
                <a:lnTo>
                  <a:pt x="91993" y="156206"/>
                </a:lnTo>
                <a:lnTo>
                  <a:pt x="92104" y="156433"/>
                </a:lnTo>
                <a:lnTo>
                  <a:pt x="92054" y="156243"/>
                </a:lnTo>
                <a:lnTo>
                  <a:pt x="92174" y="156315"/>
                </a:lnTo>
                <a:cubicBezTo>
                  <a:pt x="92836" y="165582"/>
                  <a:pt x="88695" y="175455"/>
                  <a:pt x="82649" y="182509"/>
                </a:cubicBezTo>
                <a:cubicBezTo>
                  <a:pt x="80339" y="185204"/>
                  <a:pt x="79474" y="176159"/>
                  <a:pt x="77887" y="172984"/>
                </a:cubicBezTo>
                <a:cubicBezTo>
                  <a:pt x="76773" y="178557"/>
                  <a:pt x="73742" y="194800"/>
                  <a:pt x="70969" y="203369"/>
                </a:cubicBezTo>
                <a:lnTo>
                  <a:pt x="70070" y="205208"/>
                </a:lnTo>
                <a:lnTo>
                  <a:pt x="66136" y="206841"/>
                </a:lnTo>
                <a:lnTo>
                  <a:pt x="65858" y="206609"/>
                </a:lnTo>
                <a:cubicBezTo>
                  <a:pt x="64371" y="201102"/>
                  <a:pt x="65359" y="188074"/>
                  <a:pt x="63599" y="192034"/>
                </a:cubicBezTo>
                <a:lnTo>
                  <a:pt x="61508" y="208762"/>
                </a:lnTo>
                <a:lnTo>
                  <a:pt x="60006" y="209386"/>
                </a:lnTo>
                <a:cubicBezTo>
                  <a:pt x="55633" y="211202"/>
                  <a:pt x="51665" y="211995"/>
                  <a:pt x="49312" y="208702"/>
                </a:cubicBezTo>
                <a:cubicBezTo>
                  <a:pt x="44562" y="202052"/>
                  <a:pt x="57705" y="194649"/>
                  <a:pt x="61218" y="187271"/>
                </a:cubicBezTo>
                <a:lnTo>
                  <a:pt x="65187" y="177746"/>
                </a:lnTo>
                <a:lnTo>
                  <a:pt x="73124" y="172984"/>
                </a:lnTo>
                <a:cubicBezTo>
                  <a:pt x="74193" y="171610"/>
                  <a:pt x="75676" y="166869"/>
                  <a:pt x="77043" y="161865"/>
                </a:cubicBezTo>
                <a:lnTo>
                  <a:pt x="78554" y="155920"/>
                </a:lnTo>
                <a:lnTo>
                  <a:pt x="78741" y="157818"/>
                </a:lnTo>
                <a:cubicBezTo>
                  <a:pt x="78887" y="160739"/>
                  <a:pt x="79146" y="162761"/>
                  <a:pt x="80268" y="161077"/>
                </a:cubicBezTo>
                <a:close/>
                <a:moveTo>
                  <a:pt x="83832" y="151099"/>
                </a:moveTo>
                <a:lnTo>
                  <a:pt x="83770" y="151272"/>
                </a:lnTo>
                <a:lnTo>
                  <a:pt x="83671" y="151213"/>
                </a:lnTo>
                <a:close/>
                <a:moveTo>
                  <a:pt x="3413399" y="150490"/>
                </a:moveTo>
                <a:lnTo>
                  <a:pt x="3416794" y="151122"/>
                </a:lnTo>
                <a:lnTo>
                  <a:pt x="3440606" y="160167"/>
                </a:lnTo>
                <a:lnTo>
                  <a:pt x="3428050" y="163860"/>
                </a:lnTo>
                <a:lnTo>
                  <a:pt x="3404493" y="159396"/>
                </a:lnTo>
                <a:close/>
                <a:moveTo>
                  <a:pt x="2328378" y="149297"/>
                </a:moveTo>
                <a:lnTo>
                  <a:pt x="2328646" y="149323"/>
                </a:lnTo>
                <a:lnTo>
                  <a:pt x="2328222" y="149536"/>
                </a:lnTo>
                <a:close/>
                <a:moveTo>
                  <a:pt x="3558332" y="149277"/>
                </a:moveTo>
                <a:lnTo>
                  <a:pt x="3568953" y="150298"/>
                </a:lnTo>
                <a:lnTo>
                  <a:pt x="3560068" y="156221"/>
                </a:lnTo>
                <a:close/>
                <a:moveTo>
                  <a:pt x="80268" y="149171"/>
                </a:moveTo>
                <a:lnTo>
                  <a:pt x="83671" y="151213"/>
                </a:lnTo>
                <a:lnTo>
                  <a:pt x="78887" y="154607"/>
                </a:lnTo>
                <a:close/>
                <a:moveTo>
                  <a:pt x="1091727" y="148673"/>
                </a:moveTo>
                <a:lnTo>
                  <a:pt x="1093806" y="148873"/>
                </a:lnTo>
                <a:lnTo>
                  <a:pt x="1093093" y="149171"/>
                </a:lnTo>
                <a:close/>
                <a:moveTo>
                  <a:pt x="2857883" y="148339"/>
                </a:moveTo>
                <a:lnTo>
                  <a:pt x="2867918" y="149871"/>
                </a:lnTo>
                <a:lnTo>
                  <a:pt x="2881823" y="148888"/>
                </a:lnTo>
                <a:lnTo>
                  <a:pt x="2906018" y="153046"/>
                </a:lnTo>
                <a:cubicBezTo>
                  <a:pt x="2921112" y="158077"/>
                  <a:pt x="2874268" y="150929"/>
                  <a:pt x="2858393" y="149871"/>
                </a:cubicBezTo>
                <a:close/>
                <a:moveTo>
                  <a:pt x="2146574" y="146965"/>
                </a:moveTo>
                <a:lnTo>
                  <a:pt x="2149969" y="147597"/>
                </a:lnTo>
                <a:lnTo>
                  <a:pt x="2173781" y="156642"/>
                </a:lnTo>
                <a:lnTo>
                  <a:pt x="2161225" y="160335"/>
                </a:lnTo>
                <a:lnTo>
                  <a:pt x="2137668" y="155871"/>
                </a:lnTo>
                <a:close/>
                <a:moveTo>
                  <a:pt x="3272265" y="146714"/>
                </a:moveTo>
                <a:lnTo>
                  <a:pt x="3266830" y="148544"/>
                </a:lnTo>
                <a:lnTo>
                  <a:pt x="3245934" y="149294"/>
                </a:lnTo>
                <a:close/>
                <a:moveTo>
                  <a:pt x="3607693" y="146696"/>
                </a:moveTo>
                <a:cubicBezTo>
                  <a:pt x="3610868" y="148283"/>
                  <a:pt x="3613856" y="150665"/>
                  <a:pt x="3616937" y="152649"/>
                </a:cubicBezTo>
                <a:lnTo>
                  <a:pt x="3625377" y="155723"/>
                </a:lnTo>
                <a:lnTo>
                  <a:pt x="3595471" y="152848"/>
                </a:lnTo>
                <a:close/>
                <a:moveTo>
                  <a:pt x="2848868" y="146696"/>
                </a:moveTo>
                <a:lnTo>
                  <a:pt x="2857484" y="147143"/>
                </a:lnTo>
                <a:lnTo>
                  <a:pt x="2857883" y="148339"/>
                </a:lnTo>
                <a:lnTo>
                  <a:pt x="2853606" y="147686"/>
                </a:lnTo>
                <a:cubicBezTo>
                  <a:pt x="2848836" y="146958"/>
                  <a:pt x="2845661" y="146428"/>
                  <a:pt x="2848868" y="146696"/>
                </a:cubicBezTo>
                <a:close/>
                <a:moveTo>
                  <a:pt x="4913805" y="146051"/>
                </a:moveTo>
                <a:lnTo>
                  <a:pt x="4914238" y="146358"/>
                </a:lnTo>
                <a:lnTo>
                  <a:pt x="4914139" y="147364"/>
                </a:lnTo>
                <a:close/>
                <a:moveTo>
                  <a:pt x="1061553" y="145772"/>
                </a:moveTo>
                <a:lnTo>
                  <a:pt x="1061821" y="145798"/>
                </a:lnTo>
                <a:lnTo>
                  <a:pt x="1061397" y="146011"/>
                </a:lnTo>
                <a:close/>
                <a:moveTo>
                  <a:pt x="2291507" y="145752"/>
                </a:moveTo>
                <a:lnTo>
                  <a:pt x="2302128" y="146773"/>
                </a:lnTo>
                <a:lnTo>
                  <a:pt x="2293243" y="152696"/>
                </a:lnTo>
                <a:close/>
                <a:moveTo>
                  <a:pt x="1591058" y="144814"/>
                </a:moveTo>
                <a:lnTo>
                  <a:pt x="1601093" y="146346"/>
                </a:lnTo>
                <a:lnTo>
                  <a:pt x="1614998" y="145363"/>
                </a:lnTo>
                <a:lnTo>
                  <a:pt x="1639193" y="149521"/>
                </a:lnTo>
                <a:cubicBezTo>
                  <a:pt x="1654287" y="154552"/>
                  <a:pt x="1607443" y="147404"/>
                  <a:pt x="1591568" y="146346"/>
                </a:cubicBezTo>
                <a:close/>
                <a:moveTo>
                  <a:pt x="89786" y="144677"/>
                </a:moveTo>
                <a:lnTo>
                  <a:pt x="90552" y="150583"/>
                </a:lnTo>
                <a:lnTo>
                  <a:pt x="92054" y="156243"/>
                </a:lnTo>
                <a:lnTo>
                  <a:pt x="91993" y="156206"/>
                </a:lnTo>
                <a:lnTo>
                  <a:pt x="90162" y="152463"/>
                </a:lnTo>
                <a:lnTo>
                  <a:pt x="88027" y="148122"/>
                </a:lnTo>
                <a:lnTo>
                  <a:pt x="89355" y="147180"/>
                </a:lnTo>
                <a:cubicBezTo>
                  <a:pt x="90723" y="146193"/>
                  <a:pt x="89194" y="147182"/>
                  <a:pt x="88194" y="147514"/>
                </a:cubicBezTo>
                <a:close/>
                <a:moveTo>
                  <a:pt x="86213" y="144431"/>
                </a:moveTo>
                <a:lnTo>
                  <a:pt x="88027" y="148122"/>
                </a:lnTo>
                <a:lnTo>
                  <a:pt x="83832" y="151099"/>
                </a:lnTo>
                <a:close/>
                <a:moveTo>
                  <a:pt x="75866" y="144319"/>
                </a:moveTo>
                <a:lnTo>
                  <a:pt x="77887" y="149171"/>
                </a:lnTo>
                <a:lnTo>
                  <a:pt x="78454" y="154914"/>
                </a:lnTo>
                <a:lnTo>
                  <a:pt x="73124" y="158696"/>
                </a:lnTo>
                <a:lnTo>
                  <a:pt x="65187" y="177746"/>
                </a:lnTo>
                <a:lnTo>
                  <a:pt x="61218" y="180127"/>
                </a:lnTo>
                <a:lnTo>
                  <a:pt x="63435" y="164608"/>
                </a:lnTo>
                <a:lnTo>
                  <a:pt x="68021" y="158631"/>
                </a:lnTo>
                <a:cubicBezTo>
                  <a:pt x="70157" y="153615"/>
                  <a:pt x="72010" y="148223"/>
                  <a:pt x="75506" y="144409"/>
                </a:cubicBezTo>
                <a:close/>
                <a:moveTo>
                  <a:pt x="3357430" y="143717"/>
                </a:moveTo>
                <a:lnTo>
                  <a:pt x="3347343" y="146696"/>
                </a:lnTo>
                <a:lnTo>
                  <a:pt x="3338425" y="145177"/>
                </a:lnTo>
                <a:lnTo>
                  <a:pt x="3350573" y="143790"/>
                </a:lnTo>
                <a:close/>
                <a:moveTo>
                  <a:pt x="879749" y="143440"/>
                </a:moveTo>
                <a:lnTo>
                  <a:pt x="883144" y="144072"/>
                </a:lnTo>
                <a:lnTo>
                  <a:pt x="906957" y="153117"/>
                </a:lnTo>
                <a:lnTo>
                  <a:pt x="894684" y="156727"/>
                </a:lnTo>
                <a:lnTo>
                  <a:pt x="888022" y="155397"/>
                </a:lnTo>
                <a:cubicBezTo>
                  <a:pt x="881301" y="154055"/>
                  <a:pt x="875077" y="152875"/>
                  <a:pt x="870843" y="152346"/>
                </a:cubicBezTo>
                <a:close/>
                <a:moveTo>
                  <a:pt x="2005440" y="143189"/>
                </a:moveTo>
                <a:lnTo>
                  <a:pt x="2000005" y="145019"/>
                </a:lnTo>
                <a:lnTo>
                  <a:pt x="1979109" y="145769"/>
                </a:lnTo>
                <a:close/>
                <a:moveTo>
                  <a:pt x="2340868" y="143171"/>
                </a:moveTo>
                <a:cubicBezTo>
                  <a:pt x="2344043" y="144758"/>
                  <a:pt x="2347031" y="147140"/>
                  <a:pt x="2350112" y="149124"/>
                </a:cubicBezTo>
                <a:lnTo>
                  <a:pt x="2358552" y="152198"/>
                </a:lnTo>
                <a:lnTo>
                  <a:pt x="2328646" y="149323"/>
                </a:lnTo>
                <a:close/>
                <a:moveTo>
                  <a:pt x="1582043" y="143171"/>
                </a:moveTo>
                <a:lnTo>
                  <a:pt x="1590659" y="143618"/>
                </a:lnTo>
                <a:lnTo>
                  <a:pt x="1591058" y="144814"/>
                </a:lnTo>
                <a:lnTo>
                  <a:pt x="1586781" y="144161"/>
                </a:lnTo>
                <a:cubicBezTo>
                  <a:pt x="1582011" y="143433"/>
                  <a:pt x="1578836" y="142903"/>
                  <a:pt x="1582043" y="143171"/>
                </a:cubicBezTo>
                <a:close/>
                <a:moveTo>
                  <a:pt x="4931474" y="142996"/>
                </a:moveTo>
                <a:cubicBezTo>
                  <a:pt x="4935024" y="148321"/>
                  <a:pt x="4939579" y="164908"/>
                  <a:pt x="4933855" y="162046"/>
                </a:cubicBezTo>
                <a:lnTo>
                  <a:pt x="4929257" y="156053"/>
                </a:lnTo>
                <a:lnTo>
                  <a:pt x="4929093" y="154903"/>
                </a:lnTo>
                <a:cubicBezTo>
                  <a:pt x="4929093" y="150855"/>
                  <a:pt x="4929229" y="139628"/>
                  <a:pt x="4931474" y="142996"/>
                </a:cubicBezTo>
                <a:close/>
                <a:moveTo>
                  <a:pt x="4908922" y="142716"/>
                </a:moveTo>
                <a:lnTo>
                  <a:pt x="4912424" y="152521"/>
                </a:lnTo>
                <a:cubicBezTo>
                  <a:pt x="4913546" y="154205"/>
                  <a:pt x="4913805" y="152183"/>
                  <a:pt x="4913951" y="149263"/>
                </a:cubicBezTo>
                <a:lnTo>
                  <a:pt x="4914139" y="147364"/>
                </a:lnTo>
                <a:lnTo>
                  <a:pt x="4915649" y="153309"/>
                </a:lnTo>
                <a:cubicBezTo>
                  <a:pt x="4917016" y="158313"/>
                  <a:pt x="4918499" y="163054"/>
                  <a:pt x="4919568" y="164428"/>
                </a:cubicBezTo>
                <a:lnTo>
                  <a:pt x="4927505" y="169190"/>
                </a:lnTo>
                <a:lnTo>
                  <a:pt x="4931474" y="178715"/>
                </a:lnTo>
                <a:cubicBezTo>
                  <a:pt x="4934987" y="186093"/>
                  <a:pt x="4948130" y="193496"/>
                  <a:pt x="4943380" y="200146"/>
                </a:cubicBezTo>
                <a:cubicBezTo>
                  <a:pt x="4941027" y="203440"/>
                  <a:pt x="4937059" y="202646"/>
                  <a:pt x="4932686" y="200830"/>
                </a:cubicBezTo>
                <a:lnTo>
                  <a:pt x="4931184" y="200207"/>
                </a:lnTo>
                <a:lnTo>
                  <a:pt x="4929093" y="183478"/>
                </a:lnTo>
                <a:cubicBezTo>
                  <a:pt x="4927333" y="179518"/>
                  <a:pt x="4928321" y="192546"/>
                  <a:pt x="4926835" y="198054"/>
                </a:cubicBezTo>
                <a:lnTo>
                  <a:pt x="4926557" y="198286"/>
                </a:lnTo>
                <a:lnTo>
                  <a:pt x="4922622" y="196652"/>
                </a:lnTo>
                <a:lnTo>
                  <a:pt x="4921723" y="194814"/>
                </a:lnTo>
                <a:cubicBezTo>
                  <a:pt x="4918950" y="186244"/>
                  <a:pt x="4915919" y="170001"/>
                  <a:pt x="4914805" y="164428"/>
                </a:cubicBezTo>
                <a:cubicBezTo>
                  <a:pt x="4913218" y="167603"/>
                  <a:pt x="4912353" y="176648"/>
                  <a:pt x="4910043" y="173953"/>
                </a:cubicBezTo>
                <a:cubicBezTo>
                  <a:pt x="4903997" y="166899"/>
                  <a:pt x="4899856" y="157026"/>
                  <a:pt x="4900518" y="147759"/>
                </a:cubicBezTo>
                <a:lnTo>
                  <a:pt x="4900638" y="147687"/>
                </a:lnTo>
                <a:lnTo>
                  <a:pt x="4900588" y="147878"/>
                </a:lnTo>
                <a:lnTo>
                  <a:pt x="4900699" y="147651"/>
                </a:lnTo>
                <a:close/>
                <a:moveTo>
                  <a:pt x="4908860" y="142543"/>
                </a:moveTo>
                <a:lnTo>
                  <a:pt x="4909021" y="142657"/>
                </a:lnTo>
                <a:lnTo>
                  <a:pt x="4908922" y="142716"/>
                </a:lnTo>
                <a:close/>
                <a:moveTo>
                  <a:pt x="4028121" y="142535"/>
                </a:moveTo>
                <a:lnTo>
                  <a:pt x="4026393" y="143931"/>
                </a:lnTo>
                <a:cubicBezTo>
                  <a:pt x="4020484" y="150361"/>
                  <a:pt x="4013856" y="158602"/>
                  <a:pt x="4004568" y="168921"/>
                </a:cubicBezTo>
                <a:cubicBezTo>
                  <a:pt x="4002451" y="161513"/>
                  <a:pt x="4000087" y="154171"/>
                  <a:pt x="3998218" y="146696"/>
                </a:cubicBezTo>
                <a:lnTo>
                  <a:pt x="3998186" y="143284"/>
                </a:lnTo>
                <a:close/>
                <a:moveTo>
                  <a:pt x="1024682" y="142227"/>
                </a:moveTo>
                <a:lnTo>
                  <a:pt x="1035303" y="143248"/>
                </a:lnTo>
                <a:lnTo>
                  <a:pt x="1026418" y="149171"/>
                </a:lnTo>
                <a:close/>
                <a:moveTo>
                  <a:pt x="3188194" y="142124"/>
                </a:moveTo>
                <a:lnTo>
                  <a:pt x="3204466" y="145293"/>
                </a:lnTo>
                <a:cubicBezTo>
                  <a:pt x="3212859" y="147613"/>
                  <a:pt x="3221254" y="149871"/>
                  <a:pt x="3229868" y="149871"/>
                </a:cubicBezTo>
                <a:lnTo>
                  <a:pt x="3245934" y="149294"/>
                </a:lnTo>
                <a:lnTo>
                  <a:pt x="3207643" y="153046"/>
                </a:lnTo>
                <a:cubicBezTo>
                  <a:pt x="3201186" y="152902"/>
                  <a:pt x="3195894" y="149198"/>
                  <a:pt x="3190894" y="144604"/>
                </a:cubicBezTo>
                <a:close/>
                <a:moveTo>
                  <a:pt x="4603819" y="141538"/>
                </a:moveTo>
                <a:lnTo>
                  <a:pt x="4600712" y="142584"/>
                </a:lnTo>
                <a:lnTo>
                  <a:pt x="4597639" y="142694"/>
                </a:lnTo>
                <a:close/>
                <a:moveTo>
                  <a:pt x="324232" y="141289"/>
                </a:moveTo>
                <a:lnTo>
                  <a:pt x="334268" y="142821"/>
                </a:lnTo>
                <a:lnTo>
                  <a:pt x="348171" y="141838"/>
                </a:lnTo>
                <a:lnTo>
                  <a:pt x="372368" y="145996"/>
                </a:lnTo>
                <a:cubicBezTo>
                  <a:pt x="387462" y="151027"/>
                  <a:pt x="340618" y="143879"/>
                  <a:pt x="324743" y="142821"/>
                </a:cubicBezTo>
                <a:close/>
                <a:moveTo>
                  <a:pt x="3439850" y="140759"/>
                </a:moveTo>
                <a:lnTo>
                  <a:pt x="3420368" y="143521"/>
                </a:lnTo>
                <a:lnTo>
                  <a:pt x="3413399" y="150490"/>
                </a:lnTo>
                <a:lnTo>
                  <a:pt x="3375918" y="143521"/>
                </a:lnTo>
                <a:lnTo>
                  <a:pt x="3357430" y="143717"/>
                </a:lnTo>
                <a:lnTo>
                  <a:pt x="3363524" y="141918"/>
                </a:lnTo>
                <a:lnTo>
                  <a:pt x="3379093" y="143521"/>
                </a:lnTo>
                <a:close/>
                <a:moveTo>
                  <a:pt x="4182751" y="140736"/>
                </a:moveTo>
                <a:lnTo>
                  <a:pt x="4191367" y="141183"/>
                </a:lnTo>
                <a:lnTo>
                  <a:pt x="4191766" y="142379"/>
                </a:lnTo>
                <a:lnTo>
                  <a:pt x="4187489" y="141726"/>
                </a:lnTo>
                <a:cubicBezTo>
                  <a:pt x="4182719" y="140998"/>
                  <a:pt x="4179544" y="140469"/>
                  <a:pt x="4182751" y="140736"/>
                </a:cubicBezTo>
                <a:close/>
                <a:moveTo>
                  <a:pt x="4101572" y="140699"/>
                </a:moveTo>
                <a:lnTo>
                  <a:pt x="4093468" y="143521"/>
                </a:lnTo>
                <a:lnTo>
                  <a:pt x="4097040" y="140812"/>
                </a:lnTo>
                <a:close/>
                <a:moveTo>
                  <a:pt x="4912424" y="140615"/>
                </a:moveTo>
                <a:lnTo>
                  <a:pt x="4913805" y="146051"/>
                </a:lnTo>
                <a:lnTo>
                  <a:pt x="4909021" y="142657"/>
                </a:lnTo>
                <a:close/>
                <a:moveTo>
                  <a:pt x="736287" y="140448"/>
                </a:moveTo>
                <a:lnTo>
                  <a:pt x="733180" y="141494"/>
                </a:lnTo>
                <a:lnTo>
                  <a:pt x="730106" y="141604"/>
                </a:lnTo>
                <a:close/>
                <a:moveTo>
                  <a:pt x="3448943" y="140346"/>
                </a:moveTo>
                <a:lnTo>
                  <a:pt x="3439850" y="140759"/>
                </a:lnTo>
                <a:lnTo>
                  <a:pt x="3441553" y="140518"/>
                </a:lnTo>
                <a:cubicBezTo>
                  <a:pt x="3448794" y="140196"/>
                  <a:pt x="3453735" y="140346"/>
                  <a:pt x="3448943" y="140346"/>
                </a:cubicBezTo>
                <a:close/>
                <a:moveTo>
                  <a:pt x="2090605" y="140192"/>
                </a:moveTo>
                <a:lnTo>
                  <a:pt x="2080518" y="143171"/>
                </a:lnTo>
                <a:lnTo>
                  <a:pt x="2071600" y="141652"/>
                </a:lnTo>
                <a:lnTo>
                  <a:pt x="2083748" y="140265"/>
                </a:lnTo>
                <a:close/>
                <a:moveTo>
                  <a:pt x="1074043" y="139646"/>
                </a:moveTo>
                <a:cubicBezTo>
                  <a:pt x="1077218" y="141233"/>
                  <a:pt x="1080206" y="143615"/>
                  <a:pt x="1083287" y="145599"/>
                </a:cubicBezTo>
                <a:lnTo>
                  <a:pt x="1091727" y="148673"/>
                </a:lnTo>
                <a:lnTo>
                  <a:pt x="1061821" y="145798"/>
                </a:lnTo>
                <a:close/>
                <a:moveTo>
                  <a:pt x="315218" y="139646"/>
                </a:moveTo>
                <a:lnTo>
                  <a:pt x="323834" y="140093"/>
                </a:lnTo>
                <a:lnTo>
                  <a:pt x="324232" y="141289"/>
                </a:lnTo>
                <a:lnTo>
                  <a:pt x="319956" y="140636"/>
                </a:lnTo>
                <a:cubicBezTo>
                  <a:pt x="315186" y="139908"/>
                  <a:pt x="312011" y="139378"/>
                  <a:pt x="315218" y="139646"/>
                </a:cubicBezTo>
                <a:close/>
                <a:moveTo>
                  <a:pt x="3153894" y="139627"/>
                </a:moveTo>
                <a:lnTo>
                  <a:pt x="3176907" y="140284"/>
                </a:lnTo>
                <a:lnTo>
                  <a:pt x="3174454" y="143926"/>
                </a:lnTo>
                <a:cubicBezTo>
                  <a:pt x="3171759" y="150141"/>
                  <a:pt x="3169543" y="156750"/>
                  <a:pt x="3166368" y="162571"/>
                </a:cubicBezTo>
                <a:cubicBezTo>
                  <a:pt x="3162664" y="156750"/>
                  <a:pt x="3160082" y="149768"/>
                  <a:pt x="3156938" y="143366"/>
                </a:cubicBezTo>
                <a:close/>
                <a:moveTo>
                  <a:pt x="3058868" y="139512"/>
                </a:moveTo>
                <a:lnTo>
                  <a:pt x="3067913" y="140670"/>
                </a:lnTo>
                <a:lnTo>
                  <a:pt x="3067114" y="141619"/>
                </a:lnTo>
                <a:cubicBezTo>
                  <a:pt x="3065283" y="147335"/>
                  <a:pt x="3066881" y="149835"/>
                  <a:pt x="3060935" y="142154"/>
                </a:cubicBezTo>
                <a:close/>
                <a:moveTo>
                  <a:pt x="2761297" y="139010"/>
                </a:moveTo>
                <a:lnTo>
                  <a:pt x="2759568" y="140406"/>
                </a:lnTo>
                <a:cubicBezTo>
                  <a:pt x="2753659" y="146836"/>
                  <a:pt x="2747031" y="155077"/>
                  <a:pt x="2737743" y="165396"/>
                </a:cubicBezTo>
                <a:cubicBezTo>
                  <a:pt x="2735626" y="157988"/>
                  <a:pt x="2733262" y="150646"/>
                  <a:pt x="2731393" y="143171"/>
                </a:cubicBezTo>
                <a:lnTo>
                  <a:pt x="2731361" y="139759"/>
                </a:lnTo>
                <a:close/>
                <a:moveTo>
                  <a:pt x="1921369" y="138599"/>
                </a:moveTo>
                <a:lnTo>
                  <a:pt x="1937641" y="141768"/>
                </a:lnTo>
                <a:cubicBezTo>
                  <a:pt x="1946035" y="144088"/>
                  <a:pt x="1954429" y="146346"/>
                  <a:pt x="1963043" y="146346"/>
                </a:cubicBezTo>
                <a:lnTo>
                  <a:pt x="1979109" y="145769"/>
                </a:lnTo>
                <a:lnTo>
                  <a:pt x="1940818" y="149521"/>
                </a:lnTo>
                <a:cubicBezTo>
                  <a:pt x="1934361" y="149377"/>
                  <a:pt x="1929069" y="145673"/>
                  <a:pt x="1924069" y="141079"/>
                </a:cubicBezTo>
                <a:close/>
                <a:moveTo>
                  <a:pt x="3038503" y="138156"/>
                </a:moveTo>
                <a:lnTo>
                  <a:pt x="3055454" y="139074"/>
                </a:lnTo>
                <a:lnTo>
                  <a:pt x="3057570" y="139345"/>
                </a:lnTo>
                <a:lnTo>
                  <a:pt x="3061593" y="146696"/>
                </a:lnTo>
                <a:cubicBezTo>
                  <a:pt x="3067500" y="151290"/>
                  <a:pt x="3076410" y="148813"/>
                  <a:pt x="3083818" y="149871"/>
                </a:cubicBezTo>
                <a:cubicBezTo>
                  <a:pt x="3089110" y="148812"/>
                  <a:pt x="3095051" y="149040"/>
                  <a:pt x="3100667" y="148625"/>
                </a:cubicBezTo>
                <a:lnTo>
                  <a:pt x="3104179" y="147422"/>
                </a:lnTo>
                <a:lnTo>
                  <a:pt x="3111258" y="149393"/>
                </a:lnTo>
                <a:cubicBezTo>
                  <a:pt x="3117976" y="152157"/>
                  <a:pt x="3123485" y="156138"/>
                  <a:pt x="3125093" y="162571"/>
                </a:cubicBezTo>
                <a:cubicBezTo>
                  <a:pt x="3127460" y="172037"/>
                  <a:pt x="3106151" y="170475"/>
                  <a:pt x="3096518" y="168921"/>
                </a:cubicBezTo>
                <a:cubicBezTo>
                  <a:pt x="3072396" y="165030"/>
                  <a:pt x="3049951" y="154104"/>
                  <a:pt x="3026668" y="146696"/>
                </a:cubicBezTo>
                <a:close/>
                <a:moveTo>
                  <a:pt x="3655275" y="137655"/>
                </a:moveTo>
                <a:lnTo>
                  <a:pt x="3675928" y="140851"/>
                </a:lnTo>
                <a:cubicBezTo>
                  <a:pt x="3681178" y="142754"/>
                  <a:pt x="3685908" y="146604"/>
                  <a:pt x="3696593" y="156221"/>
                </a:cubicBezTo>
                <a:cubicBezTo>
                  <a:pt x="3700526" y="159761"/>
                  <a:pt x="3706118" y="163629"/>
                  <a:pt x="3706118" y="168921"/>
                </a:cubicBezTo>
                <a:cubicBezTo>
                  <a:pt x="3706118" y="172737"/>
                  <a:pt x="3700378" y="163053"/>
                  <a:pt x="3696593" y="162571"/>
                </a:cubicBezTo>
                <a:lnTo>
                  <a:pt x="3627456" y="155923"/>
                </a:lnTo>
                <a:lnTo>
                  <a:pt x="3635069" y="152742"/>
                </a:lnTo>
                <a:cubicBezTo>
                  <a:pt x="3637625" y="150789"/>
                  <a:pt x="3640051" y="148407"/>
                  <a:pt x="3642618" y="146696"/>
                </a:cubicBezTo>
                <a:close/>
                <a:moveTo>
                  <a:pt x="2173025" y="137234"/>
                </a:moveTo>
                <a:lnTo>
                  <a:pt x="2153543" y="139996"/>
                </a:lnTo>
                <a:lnTo>
                  <a:pt x="2146574" y="146965"/>
                </a:lnTo>
                <a:lnTo>
                  <a:pt x="2109093" y="139996"/>
                </a:lnTo>
                <a:lnTo>
                  <a:pt x="2090605" y="140192"/>
                </a:lnTo>
                <a:lnTo>
                  <a:pt x="2096699" y="138393"/>
                </a:lnTo>
                <a:lnTo>
                  <a:pt x="2112268" y="139996"/>
                </a:lnTo>
                <a:close/>
                <a:moveTo>
                  <a:pt x="2834747" y="137174"/>
                </a:moveTo>
                <a:lnTo>
                  <a:pt x="2826643" y="139996"/>
                </a:lnTo>
                <a:lnTo>
                  <a:pt x="2830215" y="137287"/>
                </a:lnTo>
                <a:close/>
                <a:moveTo>
                  <a:pt x="2182118" y="136821"/>
                </a:moveTo>
                <a:lnTo>
                  <a:pt x="2173025" y="137234"/>
                </a:lnTo>
                <a:lnTo>
                  <a:pt x="2174728" y="136993"/>
                </a:lnTo>
                <a:cubicBezTo>
                  <a:pt x="2181969" y="136671"/>
                  <a:pt x="2186910" y="136821"/>
                  <a:pt x="2182118" y="136821"/>
                </a:cubicBezTo>
                <a:close/>
                <a:moveTo>
                  <a:pt x="823780" y="136667"/>
                </a:moveTo>
                <a:lnTo>
                  <a:pt x="813693" y="139646"/>
                </a:lnTo>
                <a:lnTo>
                  <a:pt x="804775" y="138127"/>
                </a:lnTo>
                <a:lnTo>
                  <a:pt x="816923" y="136740"/>
                </a:lnTo>
                <a:close/>
                <a:moveTo>
                  <a:pt x="4522077" y="136164"/>
                </a:moveTo>
                <a:lnTo>
                  <a:pt x="4538348" y="139333"/>
                </a:lnTo>
                <a:cubicBezTo>
                  <a:pt x="4546742" y="141653"/>
                  <a:pt x="4555137" y="143911"/>
                  <a:pt x="4563751" y="143911"/>
                </a:cubicBezTo>
                <a:lnTo>
                  <a:pt x="4597639" y="142694"/>
                </a:lnTo>
                <a:lnTo>
                  <a:pt x="4582065" y="145608"/>
                </a:lnTo>
                <a:cubicBezTo>
                  <a:pt x="4570786" y="146837"/>
                  <a:pt x="4557417" y="147439"/>
                  <a:pt x="4541526" y="147086"/>
                </a:cubicBezTo>
                <a:cubicBezTo>
                  <a:pt x="4535069" y="146943"/>
                  <a:pt x="4529777" y="143238"/>
                  <a:pt x="4524777" y="138644"/>
                </a:cubicBezTo>
                <a:close/>
                <a:moveTo>
                  <a:pt x="3055827" y="136161"/>
                </a:moveTo>
                <a:lnTo>
                  <a:pt x="3056276" y="136199"/>
                </a:lnTo>
                <a:lnTo>
                  <a:pt x="3058868" y="139512"/>
                </a:lnTo>
                <a:lnTo>
                  <a:pt x="3057570" y="139345"/>
                </a:lnTo>
                <a:close/>
                <a:moveTo>
                  <a:pt x="4902907" y="136122"/>
                </a:moveTo>
                <a:lnTo>
                  <a:pt x="4904498" y="138958"/>
                </a:lnTo>
                <a:cubicBezTo>
                  <a:pt x="4903499" y="138626"/>
                  <a:pt x="4901969" y="137638"/>
                  <a:pt x="4903338" y="138624"/>
                </a:cubicBezTo>
                <a:lnTo>
                  <a:pt x="4904665" y="139566"/>
                </a:lnTo>
                <a:lnTo>
                  <a:pt x="4902531" y="143908"/>
                </a:lnTo>
                <a:lnTo>
                  <a:pt x="4900699" y="147651"/>
                </a:lnTo>
                <a:lnTo>
                  <a:pt x="4900638" y="147687"/>
                </a:lnTo>
                <a:lnTo>
                  <a:pt x="4902141" y="142027"/>
                </a:lnTo>
                <a:close/>
                <a:moveTo>
                  <a:pt x="1887069" y="136102"/>
                </a:moveTo>
                <a:lnTo>
                  <a:pt x="1910082" y="136759"/>
                </a:lnTo>
                <a:lnTo>
                  <a:pt x="1907629" y="140401"/>
                </a:lnTo>
                <a:cubicBezTo>
                  <a:pt x="1904934" y="146616"/>
                  <a:pt x="1902718" y="153225"/>
                  <a:pt x="1899543" y="159046"/>
                </a:cubicBezTo>
                <a:cubicBezTo>
                  <a:pt x="1895839" y="153225"/>
                  <a:pt x="1893257" y="146243"/>
                  <a:pt x="1890113" y="139841"/>
                </a:cubicBezTo>
                <a:close/>
                <a:moveTo>
                  <a:pt x="1792043" y="135987"/>
                </a:moveTo>
                <a:lnTo>
                  <a:pt x="1801088" y="137145"/>
                </a:lnTo>
                <a:lnTo>
                  <a:pt x="1800289" y="138094"/>
                </a:lnTo>
                <a:cubicBezTo>
                  <a:pt x="1798458" y="143810"/>
                  <a:pt x="1800056" y="146310"/>
                  <a:pt x="1794110" y="138629"/>
                </a:cubicBezTo>
                <a:close/>
                <a:moveTo>
                  <a:pt x="3657746" y="135890"/>
                </a:moveTo>
                <a:lnTo>
                  <a:pt x="3655275" y="137655"/>
                </a:lnTo>
                <a:lnTo>
                  <a:pt x="3652143" y="137171"/>
                </a:lnTo>
                <a:close/>
                <a:moveTo>
                  <a:pt x="4906479" y="135875"/>
                </a:moveTo>
                <a:lnTo>
                  <a:pt x="4908860" y="142543"/>
                </a:lnTo>
                <a:lnTo>
                  <a:pt x="4904665" y="139566"/>
                </a:lnTo>
                <a:close/>
                <a:moveTo>
                  <a:pt x="4916827" y="135763"/>
                </a:moveTo>
                <a:lnTo>
                  <a:pt x="4917186" y="135853"/>
                </a:lnTo>
                <a:cubicBezTo>
                  <a:pt x="4920683" y="139668"/>
                  <a:pt x="4922536" y="145059"/>
                  <a:pt x="4924672" y="150075"/>
                </a:cubicBezTo>
                <a:lnTo>
                  <a:pt x="4929257" y="156053"/>
                </a:lnTo>
                <a:lnTo>
                  <a:pt x="4931474" y="171571"/>
                </a:lnTo>
                <a:lnTo>
                  <a:pt x="4927505" y="169190"/>
                </a:lnTo>
                <a:lnTo>
                  <a:pt x="4919568" y="150140"/>
                </a:lnTo>
                <a:lnTo>
                  <a:pt x="4914238" y="146358"/>
                </a:lnTo>
                <a:lnTo>
                  <a:pt x="4914805" y="140615"/>
                </a:lnTo>
                <a:close/>
                <a:moveTo>
                  <a:pt x="1494472" y="135485"/>
                </a:moveTo>
                <a:lnTo>
                  <a:pt x="1492743" y="136881"/>
                </a:lnTo>
                <a:cubicBezTo>
                  <a:pt x="1486834" y="143311"/>
                  <a:pt x="1480206" y="151552"/>
                  <a:pt x="1470918" y="161871"/>
                </a:cubicBezTo>
                <a:cubicBezTo>
                  <a:pt x="1468801" y="154463"/>
                  <a:pt x="1466437" y="147121"/>
                  <a:pt x="1464568" y="139646"/>
                </a:cubicBezTo>
                <a:lnTo>
                  <a:pt x="1464536" y="136234"/>
                </a:lnTo>
                <a:close/>
                <a:moveTo>
                  <a:pt x="3042775" y="135074"/>
                </a:moveTo>
                <a:lnTo>
                  <a:pt x="3046377" y="135374"/>
                </a:lnTo>
                <a:lnTo>
                  <a:pt x="3041934" y="135680"/>
                </a:lnTo>
                <a:close/>
                <a:moveTo>
                  <a:pt x="654544" y="135074"/>
                </a:moveTo>
                <a:lnTo>
                  <a:pt x="670816" y="138243"/>
                </a:lnTo>
                <a:cubicBezTo>
                  <a:pt x="679210" y="140563"/>
                  <a:pt x="687604" y="142821"/>
                  <a:pt x="696218" y="142821"/>
                </a:cubicBezTo>
                <a:lnTo>
                  <a:pt x="730106" y="141604"/>
                </a:lnTo>
                <a:lnTo>
                  <a:pt x="714532" y="144517"/>
                </a:lnTo>
                <a:cubicBezTo>
                  <a:pt x="703254" y="145746"/>
                  <a:pt x="689884" y="146349"/>
                  <a:pt x="673993" y="145996"/>
                </a:cubicBezTo>
                <a:cubicBezTo>
                  <a:pt x="667536" y="145852"/>
                  <a:pt x="662244" y="142148"/>
                  <a:pt x="657244" y="137554"/>
                </a:cubicBezTo>
                <a:close/>
                <a:moveTo>
                  <a:pt x="3180456" y="135014"/>
                </a:moveTo>
                <a:lnTo>
                  <a:pt x="3188194" y="142124"/>
                </a:lnTo>
                <a:lnTo>
                  <a:pt x="3179068" y="140346"/>
                </a:lnTo>
                <a:lnTo>
                  <a:pt x="3176907" y="140284"/>
                </a:lnTo>
                <a:close/>
                <a:moveTo>
                  <a:pt x="3055068" y="134774"/>
                </a:moveTo>
                <a:lnTo>
                  <a:pt x="3055827" y="136161"/>
                </a:lnTo>
                <a:lnTo>
                  <a:pt x="3046377" y="135374"/>
                </a:lnTo>
                <a:close/>
                <a:moveTo>
                  <a:pt x="1771678" y="134631"/>
                </a:moveTo>
                <a:lnTo>
                  <a:pt x="1788629" y="135549"/>
                </a:lnTo>
                <a:lnTo>
                  <a:pt x="1790745" y="135820"/>
                </a:lnTo>
                <a:lnTo>
                  <a:pt x="1794768" y="143171"/>
                </a:lnTo>
                <a:cubicBezTo>
                  <a:pt x="1800675" y="147765"/>
                  <a:pt x="1809585" y="145288"/>
                  <a:pt x="1816993" y="146346"/>
                </a:cubicBezTo>
                <a:cubicBezTo>
                  <a:pt x="1822285" y="145287"/>
                  <a:pt x="1828226" y="145515"/>
                  <a:pt x="1833842" y="145100"/>
                </a:cubicBezTo>
                <a:lnTo>
                  <a:pt x="1837354" y="143897"/>
                </a:lnTo>
                <a:lnTo>
                  <a:pt x="1844433" y="145868"/>
                </a:lnTo>
                <a:cubicBezTo>
                  <a:pt x="1851151" y="148632"/>
                  <a:pt x="1856660" y="152613"/>
                  <a:pt x="1858268" y="159046"/>
                </a:cubicBezTo>
                <a:cubicBezTo>
                  <a:pt x="1860635" y="168512"/>
                  <a:pt x="1839326" y="166950"/>
                  <a:pt x="1829693" y="165396"/>
                </a:cubicBezTo>
                <a:cubicBezTo>
                  <a:pt x="1805571" y="161505"/>
                  <a:pt x="1783126" y="150579"/>
                  <a:pt x="1759843" y="143171"/>
                </a:cubicBezTo>
                <a:close/>
                <a:moveTo>
                  <a:pt x="3221383" y="134524"/>
                </a:moveTo>
                <a:lnTo>
                  <a:pt x="3244665" y="136187"/>
                </a:lnTo>
                <a:lnTo>
                  <a:pt x="3248918" y="137171"/>
                </a:lnTo>
                <a:cubicBezTo>
                  <a:pt x="3253675" y="146684"/>
                  <a:pt x="3223550" y="148855"/>
                  <a:pt x="3217168" y="140346"/>
                </a:cubicBezTo>
                <a:close/>
                <a:moveTo>
                  <a:pt x="3054850" y="134376"/>
                </a:moveTo>
                <a:lnTo>
                  <a:pt x="3055157" y="134768"/>
                </a:lnTo>
                <a:lnTo>
                  <a:pt x="3055068" y="134774"/>
                </a:lnTo>
                <a:close/>
                <a:moveTo>
                  <a:pt x="2388450" y="134130"/>
                </a:moveTo>
                <a:lnTo>
                  <a:pt x="2409103" y="137326"/>
                </a:lnTo>
                <a:cubicBezTo>
                  <a:pt x="2414353" y="139229"/>
                  <a:pt x="2419083" y="143079"/>
                  <a:pt x="2429768" y="152696"/>
                </a:cubicBezTo>
                <a:cubicBezTo>
                  <a:pt x="2433701" y="156236"/>
                  <a:pt x="2439293" y="160104"/>
                  <a:pt x="2439293" y="165396"/>
                </a:cubicBezTo>
                <a:cubicBezTo>
                  <a:pt x="2439293" y="169212"/>
                  <a:pt x="2433553" y="159528"/>
                  <a:pt x="2429768" y="159046"/>
                </a:cubicBezTo>
                <a:lnTo>
                  <a:pt x="2360631" y="152398"/>
                </a:lnTo>
                <a:lnTo>
                  <a:pt x="2368244" y="149217"/>
                </a:lnTo>
                <a:cubicBezTo>
                  <a:pt x="2370800" y="147264"/>
                  <a:pt x="2373226" y="144882"/>
                  <a:pt x="2375793" y="143171"/>
                </a:cubicBezTo>
                <a:close/>
                <a:moveTo>
                  <a:pt x="3579225" y="133719"/>
                </a:moveTo>
                <a:lnTo>
                  <a:pt x="3599559" y="139811"/>
                </a:lnTo>
                <a:lnTo>
                  <a:pt x="3598573" y="147664"/>
                </a:lnTo>
                <a:lnTo>
                  <a:pt x="3595203" y="152822"/>
                </a:lnTo>
                <a:lnTo>
                  <a:pt x="3568953" y="150298"/>
                </a:lnTo>
                <a:lnTo>
                  <a:pt x="3579118" y="143521"/>
                </a:lnTo>
                <a:close/>
                <a:moveTo>
                  <a:pt x="906200" y="133709"/>
                </a:moveTo>
                <a:lnTo>
                  <a:pt x="886718" y="136471"/>
                </a:lnTo>
                <a:lnTo>
                  <a:pt x="879749" y="143440"/>
                </a:lnTo>
                <a:lnTo>
                  <a:pt x="842268" y="136471"/>
                </a:lnTo>
                <a:lnTo>
                  <a:pt x="823780" y="136667"/>
                </a:lnTo>
                <a:lnTo>
                  <a:pt x="829874" y="134868"/>
                </a:lnTo>
                <a:lnTo>
                  <a:pt x="845443" y="136471"/>
                </a:lnTo>
                <a:close/>
                <a:moveTo>
                  <a:pt x="4487777" y="133667"/>
                </a:moveTo>
                <a:lnTo>
                  <a:pt x="4510790" y="134324"/>
                </a:lnTo>
                <a:lnTo>
                  <a:pt x="4508337" y="137966"/>
                </a:lnTo>
                <a:cubicBezTo>
                  <a:pt x="4505642" y="144181"/>
                  <a:pt x="4503426" y="150790"/>
                  <a:pt x="4500251" y="156611"/>
                </a:cubicBezTo>
                <a:cubicBezTo>
                  <a:pt x="4496547" y="150790"/>
                  <a:pt x="4493965" y="143808"/>
                  <a:pt x="4490821" y="137406"/>
                </a:cubicBezTo>
                <a:close/>
                <a:moveTo>
                  <a:pt x="1567922" y="133649"/>
                </a:moveTo>
                <a:lnTo>
                  <a:pt x="1559818" y="136471"/>
                </a:lnTo>
                <a:cubicBezTo>
                  <a:pt x="1557768" y="136727"/>
                  <a:pt x="1558447" y="135917"/>
                  <a:pt x="1560491" y="134544"/>
                </a:cubicBezTo>
                <a:lnTo>
                  <a:pt x="1561728" y="133804"/>
                </a:lnTo>
                <a:close/>
                <a:moveTo>
                  <a:pt x="4392751" y="133552"/>
                </a:moveTo>
                <a:lnTo>
                  <a:pt x="4401796" y="134710"/>
                </a:lnTo>
                <a:lnTo>
                  <a:pt x="4400997" y="135660"/>
                </a:lnTo>
                <a:cubicBezTo>
                  <a:pt x="4399166" y="141375"/>
                  <a:pt x="4400764" y="143875"/>
                  <a:pt x="4394818" y="136194"/>
                </a:cubicBezTo>
                <a:close/>
                <a:moveTo>
                  <a:pt x="3073969" y="133471"/>
                </a:moveTo>
                <a:lnTo>
                  <a:pt x="3070788" y="137252"/>
                </a:lnTo>
                <a:lnTo>
                  <a:pt x="3067943" y="137171"/>
                </a:lnTo>
                <a:lnTo>
                  <a:pt x="3056276" y="136199"/>
                </a:lnTo>
                <a:lnTo>
                  <a:pt x="3055157" y="134768"/>
                </a:lnTo>
                <a:close/>
                <a:moveTo>
                  <a:pt x="916110" y="133261"/>
                </a:moveTo>
                <a:cubicBezTo>
                  <a:pt x="917652" y="133258"/>
                  <a:pt x="917689" y="133296"/>
                  <a:pt x="915293" y="133296"/>
                </a:cubicBezTo>
                <a:lnTo>
                  <a:pt x="906200" y="133709"/>
                </a:lnTo>
                <a:lnTo>
                  <a:pt x="907903" y="133468"/>
                </a:lnTo>
                <a:cubicBezTo>
                  <a:pt x="911523" y="133307"/>
                  <a:pt x="914569" y="133264"/>
                  <a:pt x="916110" y="133261"/>
                </a:cubicBezTo>
                <a:close/>
                <a:moveTo>
                  <a:pt x="1789002" y="132636"/>
                </a:moveTo>
                <a:lnTo>
                  <a:pt x="1789451" y="132674"/>
                </a:lnTo>
                <a:lnTo>
                  <a:pt x="1792043" y="135987"/>
                </a:lnTo>
                <a:lnTo>
                  <a:pt x="1790745" y="135820"/>
                </a:lnTo>
                <a:close/>
                <a:moveTo>
                  <a:pt x="620244" y="132577"/>
                </a:moveTo>
                <a:lnTo>
                  <a:pt x="643257" y="133234"/>
                </a:lnTo>
                <a:lnTo>
                  <a:pt x="640804" y="136876"/>
                </a:lnTo>
                <a:cubicBezTo>
                  <a:pt x="638109" y="143091"/>
                  <a:pt x="635893" y="149700"/>
                  <a:pt x="632718" y="155521"/>
                </a:cubicBezTo>
                <a:cubicBezTo>
                  <a:pt x="629014" y="149700"/>
                  <a:pt x="626432" y="142718"/>
                  <a:pt x="623288" y="136316"/>
                </a:cubicBezTo>
                <a:close/>
                <a:moveTo>
                  <a:pt x="525218" y="132462"/>
                </a:moveTo>
                <a:lnTo>
                  <a:pt x="534263" y="133620"/>
                </a:lnTo>
                <a:lnTo>
                  <a:pt x="533464" y="134569"/>
                </a:lnTo>
                <a:cubicBezTo>
                  <a:pt x="531633" y="140285"/>
                  <a:pt x="533231" y="142785"/>
                  <a:pt x="527285" y="135104"/>
                </a:cubicBezTo>
                <a:close/>
                <a:moveTo>
                  <a:pt x="2390921" y="132365"/>
                </a:moveTo>
                <a:lnTo>
                  <a:pt x="2388450" y="134130"/>
                </a:lnTo>
                <a:lnTo>
                  <a:pt x="2385318" y="133646"/>
                </a:lnTo>
                <a:close/>
                <a:moveTo>
                  <a:pt x="3223157" y="132073"/>
                </a:moveTo>
                <a:lnTo>
                  <a:pt x="3221383" y="134524"/>
                </a:lnTo>
                <a:lnTo>
                  <a:pt x="3213993" y="133996"/>
                </a:lnTo>
                <a:close/>
                <a:moveTo>
                  <a:pt x="1775950" y="131549"/>
                </a:moveTo>
                <a:lnTo>
                  <a:pt x="1779552" y="131849"/>
                </a:lnTo>
                <a:lnTo>
                  <a:pt x="1775109" y="132155"/>
                </a:lnTo>
                <a:close/>
                <a:moveTo>
                  <a:pt x="1913631" y="131489"/>
                </a:moveTo>
                <a:lnTo>
                  <a:pt x="1921369" y="138599"/>
                </a:lnTo>
                <a:lnTo>
                  <a:pt x="1912243" y="136821"/>
                </a:lnTo>
                <a:lnTo>
                  <a:pt x="1910082" y="136759"/>
                </a:lnTo>
                <a:close/>
                <a:moveTo>
                  <a:pt x="4404671" y="131292"/>
                </a:moveTo>
                <a:lnTo>
                  <a:pt x="4451789" y="132639"/>
                </a:lnTo>
                <a:lnTo>
                  <a:pt x="4449451" y="137561"/>
                </a:lnTo>
                <a:lnTo>
                  <a:pt x="4438062" y="141462"/>
                </a:lnTo>
                <a:lnTo>
                  <a:pt x="4424051" y="137561"/>
                </a:lnTo>
                <a:lnTo>
                  <a:pt x="4401796" y="134710"/>
                </a:lnTo>
                <a:close/>
                <a:moveTo>
                  <a:pt x="1788243" y="131249"/>
                </a:moveTo>
                <a:lnTo>
                  <a:pt x="1789002" y="132636"/>
                </a:lnTo>
                <a:lnTo>
                  <a:pt x="1779552" y="131849"/>
                </a:lnTo>
                <a:close/>
                <a:moveTo>
                  <a:pt x="504853" y="131106"/>
                </a:moveTo>
                <a:lnTo>
                  <a:pt x="521804" y="132024"/>
                </a:lnTo>
                <a:lnTo>
                  <a:pt x="523920" y="132295"/>
                </a:lnTo>
                <a:lnTo>
                  <a:pt x="527943" y="139646"/>
                </a:lnTo>
                <a:cubicBezTo>
                  <a:pt x="533850" y="144240"/>
                  <a:pt x="542760" y="141763"/>
                  <a:pt x="550168" y="142821"/>
                </a:cubicBezTo>
                <a:cubicBezTo>
                  <a:pt x="555460" y="141762"/>
                  <a:pt x="561401" y="141990"/>
                  <a:pt x="567017" y="141575"/>
                </a:cubicBezTo>
                <a:lnTo>
                  <a:pt x="570529" y="140372"/>
                </a:lnTo>
                <a:lnTo>
                  <a:pt x="577608" y="142343"/>
                </a:lnTo>
                <a:cubicBezTo>
                  <a:pt x="584326" y="145107"/>
                  <a:pt x="589835" y="149088"/>
                  <a:pt x="591443" y="155521"/>
                </a:cubicBezTo>
                <a:cubicBezTo>
                  <a:pt x="593810" y="164987"/>
                  <a:pt x="572501" y="163425"/>
                  <a:pt x="562868" y="161871"/>
                </a:cubicBezTo>
                <a:cubicBezTo>
                  <a:pt x="538746" y="157980"/>
                  <a:pt x="516301" y="147054"/>
                  <a:pt x="493018" y="139646"/>
                </a:cubicBezTo>
                <a:close/>
                <a:moveTo>
                  <a:pt x="1954558" y="130999"/>
                </a:moveTo>
                <a:lnTo>
                  <a:pt x="1977840" y="132662"/>
                </a:lnTo>
                <a:lnTo>
                  <a:pt x="1982093" y="133646"/>
                </a:lnTo>
                <a:cubicBezTo>
                  <a:pt x="1986850" y="143159"/>
                  <a:pt x="1956725" y="145330"/>
                  <a:pt x="1950343" y="136821"/>
                </a:cubicBezTo>
                <a:close/>
                <a:moveTo>
                  <a:pt x="1788025" y="130851"/>
                </a:moveTo>
                <a:lnTo>
                  <a:pt x="1788332" y="131243"/>
                </a:lnTo>
                <a:lnTo>
                  <a:pt x="1788243" y="131249"/>
                </a:lnTo>
                <a:close/>
                <a:moveTo>
                  <a:pt x="3995043" y="130821"/>
                </a:moveTo>
                <a:cubicBezTo>
                  <a:pt x="3997695" y="131318"/>
                  <a:pt x="3998162" y="133978"/>
                  <a:pt x="3998129" y="137168"/>
                </a:cubicBezTo>
                <a:lnTo>
                  <a:pt x="3998186" y="143284"/>
                </a:lnTo>
                <a:lnTo>
                  <a:pt x="3988693" y="143521"/>
                </a:lnTo>
                <a:cubicBezTo>
                  <a:pt x="3968568" y="144203"/>
                  <a:pt x="3948495" y="147288"/>
                  <a:pt x="3928368" y="146696"/>
                </a:cubicBezTo>
                <a:cubicBezTo>
                  <a:pt x="3912359" y="146225"/>
                  <a:pt x="3896618" y="142463"/>
                  <a:pt x="3880743" y="140346"/>
                </a:cubicBezTo>
                <a:lnTo>
                  <a:pt x="3905003" y="135327"/>
                </a:lnTo>
                <a:lnTo>
                  <a:pt x="3947418" y="137171"/>
                </a:lnTo>
                <a:cubicBezTo>
                  <a:pt x="3963428" y="136750"/>
                  <a:pt x="3979302" y="127870"/>
                  <a:pt x="3995043" y="130821"/>
                </a:cubicBezTo>
                <a:close/>
                <a:moveTo>
                  <a:pt x="1121625" y="130605"/>
                </a:moveTo>
                <a:lnTo>
                  <a:pt x="1142278" y="133801"/>
                </a:lnTo>
                <a:cubicBezTo>
                  <a:pt x="1147528" y="135704"/>
                  <a:pt x="1152258" y="139554"/>
                  <a:pt x="1162943" y="149171"/>
                </a:cubicBezTo>
                <a:cubicBezTo>
                  <a:pt x="1166876" y="152711"/>
                  <a:pt x="1172468" y="156579"/>
                  <a:pt x="1172468" y="161871"/>
                </a:cubicBezTo>
                <a:cubicBezTo>
                  <a:pt x="1172468" y="165687"/>
                  <a:pt x="1166728" y="156003"/>
                  <a:pt x="1162943" y="155521"/>
                </a:cubicBezTo>
                <a:lnTo>
                  <a:pt x="1093806" y="148873"/>
                </a:lnTo>
                <a:lnTo>
                  <a:pt x="1101419" y="145692"/>
                </a:lnTo>
                <a:cubicBezTo>
                  <a:pt x="1103975" y="143739"/>
                  <a:pt x="1106401" y="141357"/>
                  <a:pt x="1108968" y="139646"/>
                </a:cubicBezTo>
                <a:close/>
                <a:moveTo>
                  <a:pt x="537138" y="130202"/>
                </a:moveTo>
                <a:lnTo>
                  <a:pt x="584256" y="131548"/>
                </a:lnTo>
                <a:lnTo>
                  <a:pt x="581918" y="136471"/>
                </a:lnTo>
                <a:lnTo>
                  <a:pt x="570529" y="140372"/>
                </a:lnTo>
                <a:lnTo>
                  <a:pt x="556518" y="136471"/>
                </a:lnTo>
                <a:lnTo>
                  <a:pt x="534263" y="133620"/>
                </a:lnTo>
                <a:close/>
                <a:moveTo>
                  <a:pt x="4389710" y="130201"/>
                </a:moveTo>
                <a:lnTo>
                  <a:pt x="4390159" y="130239"/>
                </a:lnTo>
                <a:lnTo>
                  <a:pt x="4392751" y="133552"/>
                </a:lnTo>
                <a:lnTo>
                  <a:pt x="4391453" y="133386"/>
                </a:lnTo>
                <a:close/>
                <a:moveTo>
                  <a:pt x="2312400" y="130194"/>
                </a:moveTo>
                <a:lnTo>
                  <a:pt x="2332734" y="136286"/>
                </a:lnTo>
                <a:lnTo>
                  <a:pt x="2331748" y="144139"/>
                </a:lnTo>
                <a:lnTo>
                  <a:pt x="2328378" y="149297"/>
                </a:lnTo>
                <a:lnTo>
                  <a:pt x="2302128" y="146773"/>
                </a:lnTo>
                <a:lnTo>
                  <a:pt x="2312293" y="139996"/>
                </a:lnTo>
                <a:close/>
                <a:moveTo>
                  <a:pt x="268387" y="130121"/>
                </a:moveTo>
                <a:lnTo>
                  <a:pt x="269864" y="133374"/>
                </a:lnTo>
                <a:lnTo>
                  <a:pt x="267149" y="135074"/>
                </a:lnTo>
                <a:close/>
                <a:moveTo>
                  <a:pt x="1807144" y="129946"/>
                </a:moveTo>
                <a:lnTo>
                  <a:pt x="1803963" y="133727"/>
                </a:lnTo>
                <a:lnTo>
                  <a:pt x="1801118" y="133646"/>
                </a:lnTo>
                <a:lnTo>
                  <a:pt x="1789451" y="132674"/>
                </a:lnTo>
                <a:lnTo>
                  <a:pt x="1788332" y="131243"/>
                </a:lnTo>
                <a:close/>
                <a:moveTo>
                  <a:pt x="4375817" y="129720"/>
                </a:moveTo>
                <a:lnTo>
                  <a:pt x="4372386" y="132196"/>
                </a:lnTo>
                <a:lnTo>
                  <a:pt x="4354201" y="131211"/>
                </a:lnTo>
                <a:close/>
                <a:moveTo>
                  <a:pt x="470741" y="129491"/>
                </a:moveTo>
                <a:lnTo>
                  <a:pt x="447131" y="138877"/>
                </a:lnTo>
                <a:cubicBezTo>
                  <a:pt x="437250" y="143314"/>
                  <a:pt x="427319" y="146950"/>
                  <a:pt x="416818" y="145996"/>
                </a:cubicBezTo>
                <a:cubicBezTo>
                  <a:pt x="416478" y="145965"/>
                  <a:pt x="415812" y="143767"/>
                  <a:pt x="414880" y="140338"/>
                </a:cubicBezTo>
                <a:lnTo>
                  <a:pt x="413643" y="135771"/>
                </a:lnTo>
                <a:lnTo>
                  <a:pt x="430810" y="133814"/>
                </a:lnTo>
                <a:cubicBezTo>
                  <a:pt x="439837" y="132804"/>
                  <a:pt x="450854" y="131590"/>
                  <a:pt x="464443" y="130121"/>
                </a:cubicBezTo>
                <a:close/>
                <a:moveTo>
                  <a:pt x="3122297" y="129353"/>
                </a:moveTo>
                <a:lnTo>
                  <a:pt x="3146062" y="130004"/>
                </a:lnTo>
                <a:lnTo>
                  <a:pt x="3153894" y="139627"/>
                </a:lnTo>
                <a:lnTo>
                  <a:pt x="3117906" y="138598"/>
                </a:lnTo>
                <a:close/>
                <a:moveTo>
                  <a:pt x="4376658" y="129114"/>
                </a:moveTo>
                <a:lnTo>
                  <a:pt x="4380260" y="129414"/>
                </a:lnTo>
                <a:lnTo>
                  <a:pt x="4375817" y="129720"/>
                </a:lnTo>
                <a:close/>
                <a:moveTo>
                  <a:pt x="522177" y="129111"/>
                </a:moveTo>
                <a:lnTo>
                  <a:pt x="522626" y="129149"/>
                </a:lnTo>
                <a:lnTo>
                  <a:pt x="525218" y="132462"/>
                </a:lnTo>
                <a:lnTo>
                  <a:pt x="523920" y="132295"/>
                </a:lnTo>
                <a:close/>
                <a:moveTo>
                  <a:pt x="4514339" y="129054"/>
                </a:moveTo>
                <a:lnTo>
                  <a:pt x="4522077" y="136164"/>
                </a:lnTo>
                <a:lnTo>
                  <a:pt x="4512951" y="134386"/>
                </a:lnTo>
                <a:lnTo>
                  <a:pt x="4510790" y="134324"/>
                </a:lnTo>
                <a:close/>
                <a:moveTo>
                  <a:pt x="1124096" y="128840"/>
                </a:moveTo>
                <a:lnTo>
                  <a:pt x="1121625" y="130605"/>
                </a:lnTo>
                <a:lnTo>
                  <a:pt x="1118493" y="130121"/>
                </a:lnTo>
                <a:close/>
                <a:moveTo>
                  <a:pt x="508284" y="128630"/>
                </a:moveTo>
                <a:lnTo>
                  <a:pt x="504853" y="131106"/>
                </a:lnTo>
                <a:lnTo>
                  <a:pt x="486668" y="130121"/>
                </a:lnTo>
                <a:close/>
                <a:moveTo>
                  <a:pt x="4555266" y="128564"/>
                </a:moveTo>
                <a:lnTo>
                  <a:pt x="4578548" y="130227"/>
                </a:lnTo>
                <a:lnTo>
                  <a:pt x="4582801" y="131211"/>
                </a:lnTo>
                <a:cubicBezTo>
                  <a:pt x="4587558" y="140724"/>
                  <a:pt x="4557433" y="142895"/>
                  <a:pt x="4551051" y="134386"/>
                </a:cubicBezTo>
                <a:close/>
                <a:moveTo>
                  <a:pt x="4388733" y="128417"/>
                </a:moveTo>
                <a:lnTo>
                  <a:pt x="4389040" y="128808"/>
                </a:lnTo>
                <a:lnTo>
                  <a:pt x="4388951" y="128815"/>
                </a:lnTo>
                <a:close/>
                <a:moveTo>
                  <a:pt x="3122717" y="128358"/>
                </a:moveTo>
                <a:lnTo>
                  <a:pt x="3122717" y="128469"/>
                </a:lnTo>
                <a:lnTo>
                  <a:pt x="3122297" y="129353"/>
                </a:lnTo>
                <a:lnTo>
                  <a:pt x="3118934" y="129260"/>
                </a:lnTo>
                <a:close/>
                <a:moveTo>
                  <a:pt x="1956471" y="128355"/>
                </a:moveTo>
                <a:lnTo>
                  <a:pt x="1954558" y="130999"/>
                </a:lnTo>
                <a:lnTo>
                  <a:pt x="1947168" y="130471"/>
                </a:lnTo>
                <a:cubicBezTo>
                  <a:pt x="1944246" y="130471"/>
                  <a:pt x="1944641" y="130016"/>
                  <a:pt x="1946958" y="129497"/>
                </a:cubicBezTo>
                <a:close/>
                <a:moveTo>
                  <a:pt x="509125" y="128024"/>
                </a:moveTo>
                <a:lnTo>
                  <a:pt x="512727" y="128324"/>
                </a:lnTo>
                <a:lnTo>
                  <a:pt x="508284" y="128630"/>
                </a:lnTo>
                <a:close/>
                <a:moveTo>
                  <a:pt x="646806" y="127964"/>
                </a:moveTo>
                <a:lnTo>
                  <a:pt x="654544" y="135074"/>
                </a:lnTo>
                <a:lnTo>
                  <a:pt x="645418" y="133296"/>
                </a:lnTo>
                <a:lnTo>
                  <a:pt x="643257" y="133234"/>
                </a:lnTo>
                <a:close/>
                <a:moveTo>
                  <a:pt x="521418" y="127724"/>
                </a:moveTo>
                <a:lnTo>
                  <a:pt x="522177" y="129111"/>
                </a:lnTo>
                <a:lnTo>
                  <a:pt x="512727" y="128324"/>
                </a:lnTo>
                <a:close/>
                <a:moveTo>
                  <a:pt x="4407852" y="127511"/>
                </a:moveTo>
                <a:lnTo>
                  <a:pt x="4404671" y="131292"/>
                </a:lnTo>
                <a:lnTo>
                  <a:pt x="4401826" y="131211"/>
                </a:lnTo>
                <a:lnTo>
                  <a:pt x="4390159" y="130239"/>
                </a:lnTo>
                <a:lnTo>
                  <a:pt x="4389040" y="128808"/>
                </a:lnTo>
                <a:close/>
                <a:moveTo>
                  <a:pt x="687733" y="127474"/>
                </a:moveTo>
                <a:lnTo>
                  <a:pt x="713776" y="129334"/>
                </a:lnTo>
                <a:lnTo>
                  <a:pt x="715268" y="130121"/>
                </a:lnTo>
                <a:cubicBezTo>
                  <a:pt x="720025" y="139634"/>
                  <a:pt x="689900" y="141805"/>
                  <a:pt x="683518" y="133296"/>
                </a:cubicBezTo>
                <a:close/>
                <a:moveTo>
                  <a:pt x="521200" y="127326"/>
                </a:moveTo>
                <a:lnTo>
                  <a:pt x="521507" y="127718"/>
                </a:lnTo>
                <a:lnTo>
                  <a:pt x="521418" y="127724"/>
                </a:lnTo>
                <a:close/>
                <a:moveTo>
                  <a:pt x="2728218" y="127296"/>
                </a:moveTo>
                <a:cubicBezTo>
                  <a:pt x="2730870" y="127793"/>
                  <a:pt x="2731337" y="130453"/>
                  <a:pt x="2731304" y="133643"/>
                </a:cubicBezTo>
                <a:lnTo>
                  <a:pt x="2731361" y="139759"/>
                </a:lnTo>
                <a:lnTo>
                  <a:pt x="2721868" y="139996"/>
                </a:lnTo>
                <a:cubicBezTo>
                  <a:pt x="2701743" y="140678"/>
                  <a:pt x="2681670" y="143763"/>
                  <a:pt x="2661543" y="143171"/>
                </a:cubicBezTo>
                <a:cubicBezTo>
                  <a:pt x="2645534" y="142700"/>
                  <a:pt x="2629793" y="138938"/>
                  <a:pt x="2613918" y="136821"/>
                </a:cubicBezTo>
                <a:lnTo>
                  <a:pt x="2638178" y="131802"/>
                </a:lnTo>
                <a:lnTo>
                  <a:pt x="2680593" y="133646"/>
                </a:lnTo>
                <a:cubicBezTo>
                  <a:pt x="2696603" y="133225"/>
                  <a:pt x="2712477" y="124345"/>
                  <a:pt x="2728218" y="127296"/>
                </a:cubicBezTo>
                <a:close/>
                <a:moveTo>
                  <a:pt x="284546" y="127231"/>
                </a:moveTo>
                <a:lnTo>
                  <a:pt x="292199" y="134884"/>
                </a:lnTo>
                <a:cubicBezTo>
                  <a:pt x="311636" y="141363"/>
                  <a:pt x="335070" y="132501"/>
                  <a:pt x="301724" y="142027"/>
                </a:cubicBezTo>
                <a:cubicBezTo>
                  <a:pt x="290736" y="134702"/>
                  <a:pt x="294458" y="135860"/>
                  <a:pt x="299343" y="144409"/>
                </a:cubicBezTo>
                <a:cubicBezTo>
                  <a:pt x="301104" y="147491"/>
                  <a:pt x="307587" y="154630"/>
                  <a:pt x="304106" y="153934"/>
                </a:cubicBezTo>
                <a:cubicBezTo>
                  <a:pt x="297410" y="152594"/>
                  <a:pt x="292993" y="145996"/>
                  <a:pt x="287437" y="142027"/>
                </a:cubicBezTo>
                <a:close/>
                <a:moveTo>
                  <a:pt x="1045575" y="126669"/>
                </a:moveTo>
                <a:lnTo>
                  <a:pt x="1065909" y="132761"/>
                </a:lnTo>
                <a:lnTo>
                  <a:pt x="1064923" y="140614"/>
                </a:lnTo>
                <a:lnTo>
                  <a:pt x="1061553" y="145772"/>
                </a:lnTo>
                <a:lnTo>
                  <a:pt x="1035303" y="143248"/>
                </a:lnTo>
                <a:lnTo>
                  <a:pt x="1045468" y="136471"/>
                </a:lnTo>
                <a:close/>
                <a:moveTo>
                  <a:pt x="540319" y="126421"/>
                </a:moveTo>
                <a:lnTo>
                  <a:pt x="537138" y="130202"/>
                </a:lnTo>
                <a:lnTo>
                  <a:pt x="534293" y="130121"/>
                </a:lnTo>
                <a:lnTo>
                  <a:pt x="522626" y="129149"/>
                </a:lnTo>
                <a:lnTo>
                  <a:pt x="521507" y="127718"/>
                </a:lnTo>
                <a:close/>
                <a:moveTo>
                  <a:pt x="2998118" y="125950"/>
                </a:moveTo>
                <a:lnTo>
                  <a:pt x="2998139" y="130286"/>
                </a:lnTo>
                <a:cubicBezTo>
                  <a:pt x="2998154" y="133400"/>
                  <a:pt x="2998684" y="136045"/>
                  <a:pt x="3001268" y="136821"/>
                </a:cubicBezTo>
                <a:lnTo>
                  <a:pt x="2995339" y="134399"/>
                </a:lnTo>
                <a:lnTo>
                  <a:pt x="2989302" y="134457"/>
                </a:lnTo>
                <a:lnTo>
                  <a:pt x="2986443" y="138469"/>
                </a:lnTo>
                <a:lnTo>
                  <a:pt x="2998093" y="137171"/>
                </a:lnTo>
                <a:lnTo>
                  <a:pt x="3001581" y="136822"/>
                </a:lnTo>
                <a:lnTo>
                  <a:pt x="3001268" y="136821"/>
                </a:lnTo>
                <a:lnTo>
                  <a:pt x="3005295" y="136182"/>
                </a:lnTo>
                <a:lnTo>
                  <a:pt x="3010793" y="133996"/>
                </a:lnTo>
                <a:lnTo>
                  <a:pt x="3024974" y="132905"/>
                </a:lnTo>
                <a:lnTo>
                  <a:pt x="3035272" y="126968"/>
                </a:lnTo>
                <a:close/>
                <a:moveTo>
                  <a:pt x="4557179" y="125920"/>
                </a:moveTo>
                <a:lnTo>
                  <a:pt x="4555266" y="128564"/>
                </a:lnTo>
                <a:lnTo>
                  <a:pt x="4547876" y="128036"/>
                </a:lnTo>
                <a:cubicBezTo>
                  <a:pt x="4544954" y="128036"/>
                  <a:pt x="4545348" y="127581"/>
                  <a:pt x="4547666" y="127062"/>
                </a:cubicBezTo>
                <a:close/>
                <a:moveTo>
                  <a:pt x="1855472" y="125828"/>
                </a:moveTo>
                <a:lnTo>
                  <a:pt x="1879237" y="126479"/>
                </a:lnTo>
                <a:lnTo>
                  <a:pt x="1887069" y="136102"/>
                </a:lnTo>
                <a:lnTo>
                  <a:pt x="1851081" y="135073"/>
                </a:lnTo>
                <a:close/>
                <a:moveTo>
                  <a:pt x="282674" y="125359"/>
                </a:moveTo>
                <a:lnTo>
                  <a:pt x="283126" y="125810"/>
                </a:lnTo>
                <a:lnTo>
                  <a:pt x="283534" y="134770"/>
                </a:lnTo>
                <a:cubicBezTo>
                  <a:pt x="283352" y="140090"/>
                  <a:pt x="282518" y="144936"/>
                  <a:pt x="280293" y="146790"/>
                </a:cubicBezTo>
                <a:cubicBezTo>
                  <a:pt x="277671" y="148975"/>
                  <a:pt x="275686" y="146197"/>
                  <a:pt x="273862" y="142178"/>
                </a:cubicBezTo>
                <a:lnTo>
                  <a:pt x="269864" y="133374"/>
                </a:lnTo>
                <a:close/>
                <a:moveTo>
                  <a:pt x="4068731" y="124907"/>
                </a:moveTo>
                <a:cubicBezTo>
                  <a:pt x="4079520" y="124638"/>
                  <a:pt x="4093470" y="125641"/>
                  <a:pt x="4112518" y="127646"/>
                </a:cubicBezTo>
                <a:cubicBezTo>
                  <a:pt x="4116628" y="128078"/>
                  <a:pt x="4109815" y="132303"/>
                  <a:pt x="4103000" y="136292"/>
                </a:cubicBezTo>
                <a:lnTo>
                  <a:pt x="4097040" y="140812"/>
                </a:lnTo>
                <a:lnTo>
                  <a:pt x="4028121" y="142535"/>
                </a:lnTo>
                <a:lnTo>
                  <a:pt x="4043901" y="129797"/>
                </a:lnTo>
                <a:cubicBezTo>
                  <a:pt x="4050311" y="126717"/>
                  <a:pt x="4057941" y="125176"/>
                  <a:pt x="4068731" y="124907"/>
                </a:cubicBezTo>
                <a:close/>
                <a:moveTo>
                  <a:pt x="1855892" y="124833"/>
                </a:moveTo>
                <a:lnTo>
                  <a:pt x="1855892" y="124944"/>
                </a:lnTo>
                <a:lnTo>
                  <a:pt x="1855472" y="125828"/>
                </a:lnTo>
                <a:lnTo>
                  <a:pt x="1852109" y="125735"/>
                </a:lnTo>
                <a:close/>
                <a:moveTo>
                  <a:pt x="689646" y="124830"/>
                </a:moveTo>
                <a:lnTo>
                  <a:pt x="687733" y="127474"/>
                </a:lnTo>
                <a:lnTo>
                  <a:pt x="680343" y="126946"/>
                </a:lnTo>
                <a:cubicBezTo>
                  <a:pt x="677421" y="126946"/>
                  <a:pt x="677816" y="126491"/>
                  <a:pt x="680133" y="125972"/>
                </a:cubicBezTo>
                <a:close/>
                <a:moveTo>
                  <a:pt x="4137918" y="124471"/>
                </a:moveTo>
                <a:cubicBezTo>
                  <a:pt x="4142151" y="127646"/>
                  <a:pt x="4150618" y="128704"/>
                  <a:pt x="4150618" y="133996"/>
                </a:cubicBezTo>
                <a:cubicBezTo>
                  <a:pt x="4150618" y="150681"/>
                  <a:pt x="4116729" y="140494"/>
                  <a:pt x="4115693" y="140346"/>
                </a:cubicBezTo>
                <a:lnTo>
                  <a:pt x="4101572" y="140699"/>
                </a:lnTo>
                <a:lnTo>
                  <a:pt x="4116135" y="135628"/>
                </a:lnTo>
                <a:cubicBezTo>
                  <a:pt x="4123396" y="131909"/>
                  <a:pt x="4130510" y="127646"/>
                  <a:pt x="4137918" y="124471"/>
                </a:cubicBezTo>
                <a:close/>
                <a:moveTo>
                  <a:pt x="3697754" y="124451"/>
                </a:moveTo>
                <a:lnTo>
                  <a:pt x="3700154" y="126197"/>
                </a:lnTo>
                <a:lnTo>
                  <a:pt x="3657746" y="135890"/>
                </a:lnTo>
                <a:lnTo>
                  <a:pt x="3664843" y="130821"/>
                </a:lnTo>
                <a:close/>
                <a:moveTo>
                  <a:pt x="514613" y="124064"/>
                </a:moveTo>
                <a:lnTo>
                  <a:pt x="509125" y="128024"/>
                </a:lnTo>
                <a:lnTo>
                  <a:pt x="496193" y="126946"/>
                </a:lnTo>
                <a:lnTo>
                  <a:pt x="470741" y="129491"/>
                </a:lnTo>
                <a:lnTo>
                  <a:pt x="477143" y="126946"/>
                </a:lnTo>
                <a:close/>
                <a:moveTo>
                  <a:pt x="1461393" y="123771"/>
                </a:moveTo>
                <a:cubicBezTo>
                  <a:pt x="1464045" y="124268"/>
                  <a:pt x="1464512" y="126928"/>
                  <a:pt x="1464479" y="130118"/>
                </a:cubicBezTo>
                <a:lnTo>
                  <a:pt x="1464536" y="136234"/>
                </a:lnTo>
                <a:lnTo>
                  <a:pt x="1455043" y="136471"/>
                </a:lnTo>
                <a:cubicBezTo>
                  <a:pt x="1434918" y="137153"/>
                  <a:pt x="1414845" y="140238"/>
                  <a:pt x="1394718" y="139646"/>
                </a:cubicBezTo>
                <a:cubicBezTo>
                  <a:pt x="1378709" y="139175"/>
                  <a:pt x="1362968" y="135413"/>
                  <a:pt x="1347093" y="133296"/>
                </a:cubicBezTo>
                <a:lnTo>
                  <a:pt x="1371353" y="128277"/>
                </a:lnTo>
                <a:lnTo>
                  <a:pt x="1413768" y="130121"/>
                </a:lnTo>
                <a:cubicBezTo>
                  <a:pt x="1429778" y="129700"/>
                  <a:pt x="1445652" y="120820"/>
                  <a:pt x="1461393" y="123771"/>
                </a:cubicBezTo>
                <a:close/>
                <a:moveTo>
                  <a:pt x="4456180" y="123393"/>
                </a:moveTo>
                <a:lnTo>
                  <a:pt x="4479945" y="124044"/>
                </a:lnTo>
                <a:lnTo>
                  <a:pt x="4487777" y="133667"/>
                </a:lnTo>
                <a:lnTo>
                  <a:pt x="4451789" y="132639"/>
                </a:lnTo>
                <a:close/>
                <a:moveTo>
                  <a:pt x="95799" y="123056"/>
                </a:moveTo>
                <a:lnTo>
                  <a:pt x="99617" y="123297"/>
                </a:lnTo>
                <a:cubicBezTo>
                  <a:pt x="101105" y="124524"/>
                  <a:pt x="102428" y="126683"/>
                  <a:pt x="103685" y="129215"/>
                </a:cubicBezTo>
                <a:lnTo>
                  <a:pt x="104453" y="130763"/>
                </a:lnTo>
                <a:lnTo>
                  <a:pt x="98846" y="135706"/>
                </a:lnTo>
                <a:cubicBezTo>
                  <a:pt x="94693" y="139483"/>
                  <a:pt x="91959" y="142109"/>
                  <a:pt x="90214" y="143914"/>
                </a:cubicBezTo>
                <a:lnTo>
                  <a:pt x="89786" y="144677"/>
                </a:lnTo>
                <a:lnTo>
                  <a:pt x="88810" y="137159"/>
                </a:lnTo>
                <a:lnTo>
                  <a:pt x="91660" y="129181"/>
                </a:lnTo>
                <a:lnTo>
                  <a:pt x="92573" y="127225"/>
                </a:lnTo>
                <a:close/>
                <a:moveTo>
                  <a:pt x="2944274" y="122494"/>
                </a:moveTo>
                <a:lnTo>
                  <a:pt x="2943816" y="122564"/>
                </a:lnTo>
                <a:lnTo>
                  <a:pt x="2943823" y="122607"/>
                </a:lnTo>
                <a:close/>
                <a:moveTo>
                  <a:pt x="1731293" y="122425"/>
                </a:moveTo>
                <a:lnTo>
                  <a:pt x="1731314" y="126761"/>
                </a:lnTo>
                <a:cubicBezTo>
                  <a:pt x="1731329" y="129875"/>
                  <a:pt x="1731859" y="132520"/>
                  <a:pt x="1734443" y="133296"/>
                </a:cubicBezTo>
                <a:lnTo>
                  <a:pt x="1728515" y="130874"/>
                </a:lnTo>
                <a:lnTo>
                  <a:pt x="1722477" y="130932"/>
                </a:lnTo>
                <a:lnTo>
                  <a:pt x="1719618" y="134944"/>
                </a:lnTo>
                <a:lnTo>
                  <a:pt x="1731268" y="133646"/>
                </a:lnTo>
                <a:lnTo>
                  <a:pt x="1734756" y="133297"/>
                </a:lnTo>
                <a:lnTo>
                  <a:pt x="1734443" y="133296"/>
                </a:lnTo>
                <a:lnTo>
                  <a:pt x="1738470" y="132657"/>
                </a:lnTo>
                <a:lnTo>
                  <a:pt x="1743968" y="130471"/>
                </a:lnTo>
                <a:lnTo>
                  <a:pt x="1758149" y="129380"/>
                </a:lnTo>
                <a:lnTo>
                  <a:pt x="1768447" y="123443"/>
                </a:lnTo>
                <a:close/>
                <a:moveTo>
                  <a:pt x="4456600" y="122398"/>
                </a:moveTo>
                <a:lnTo>
                  <a:pt x="4456600" y="122509"/>
                </a:lnTo>
                <a:lnTo>
                  <a:pt x="4456180" y="123393"/>
                </a:lnTo>
                <a:lnTo>
                  <a:pt x="4452817" y="123301"/>
                </a:lnTo>
                <a:close/>
                <a:moveTo>
                  <a:pt x="588647" y="122303"/>
                </a:moveTo>
                <a:lnTo>
                  <a:pt x="612412" y="122954"/>
                </a:lnTo>
                <a:lnTo>
                  <a:pt x="620244" y="132577"/>
                </a:lnTo>
                <a:lnTo>
                  <a:pt x="584256" y="131548"/>
                </a:lnTo>
                <a:close/>
                <a:moveTo>
                  <a:pt x="4412328" y="122191"/>
                </a:moveTo>
                <a:lnTo>
                  <a:pt x="4452817" y="123301"/>
                </a:lnTo>
                <a:lnTo>
                  <a:pt x="4446276" y="124861"/>
                </a:lnTo>
                <a:lnTo>
                  <a:pt x="4407852" y="127511"/>
                </a:lnTo>
                <a:close/>
                <a:moveTo>
                  <a:pt x="4724305" y="121565"/>
                </a:moveTo>
                <a:lnTo>
                  <a:pt x="4725543" y="126518"/>
                </a:lnTo>
                <a:lnTo>
                  <a:pt x="4722828" y="124819"/>
                </a:lnTo>
                <a:close/>
                <a:moveTo>
                  <a:pt x="589067" y="121308"/>
                </a:moveTo>
                <a:lnTo>
                  <a:pt x="589067" y="121419"/>
                </a:lnTo>
                <a:lnTo>
                  <a:pt x="588647" y="122303"/>
                </a:lnTo>
                <a:lnTo>
                  <a:pt x="585284" y="122210"/>
                </a:lnTo>
                <a:close/>
                <a:moveTo>
                  <a:pt x="544795" y="121101"/>
                </a:moveTo>
                <a:lnTo>
                  <a:pt x="585284" y="122210"/>
                </a:lnTo>
                <a:lnTo>
                  <a:pt x="578743" y="123771"/>
                </a:lnTo>
                <a:lnTo>
                  <a:pt x="540319" y="126421"/>
                </a:lnTo>
                <a:close/>
                <a:moveTo>
                  <a:pt x="2430929" y="120926"/>
                </a:moveTo>
                <a:lnTo>
                  <a:pt x="2433329" y="122672"/>
                </a:lnTo>
                <a:lnTo>
                  <a:pt x="2390921" y="132365"/>
                </a:lnTo>
                <a:lnTo>
                  <a:pt x="2398018" y="127296"/>
                </a:lnTo>
                <a:close/>
                <a:moveTo>
                  <a:pt x="519672" y="120413"/>
                </a:moveTo>
                <a:lnTo>
                  <a:pt x="522333" y="120486"/>
                </a:lnTo>
                <a:lnTo>
                  <a:pt x="520300" y="125681"/>
                </a:lnTo>
                <a:lnTo>
                  <a:pt x="521200" y="127326"/>
                </a:lnTo>
                <a:lnTo>
                  <a:pt x="518418" y="123771"/>
                </a:lnTo>
                <a:lnTo>
                  <a:pt x="514613" y="124064"/>
                </a:lnTo>
                <a:close/>
                <a:moveTo>
                  <a:pt x="116362" y="120324"/>
                </a:moveTo>
                <a:lnTo>
                  <a:pt x="113606" y="137265"/>
                </a:lnTo>
                <a:cubicBezTo>
                  <a:pt x="113157" y="139735"/>
                  <a:pt x="112018" y="142028"/>
                  <a:pt x="111224" y="144409"/>
                </a:cubicBezTo>
                <a:lnTo>
                  <a:pt x="104453" y="130763"/>
                </a:lnTo>
                <a:lnTo>
                  <a:pt x="115987" y="120596"/>
                </a:lnTo>
                <a:close/>
                <a:moveTo>
                  <a:pt x="2969668" y="120046"/>
                </a:moveTo>
                <a:lnTo>
                  <a:pt x="2969518" y="120946"/>
                </a:lnTo>
                <a:lnTo>
                  <a:pt x="2976937" y="125370"/>
                </a:lnTo>
                <a:lnTo>
                  <a:pt x="2994586" y="125854"/>
                </a:lnTo>
                <a:lnTo>
                  <a:pt x="2994971" y="126050"/>
                </a:lnTo>
                <a:lnTo>
                  <a:pt x="2995083" y="125867"/>
                </a:lnTo>
                <a:lnTo>
                  <a:pt x="2994586" y="125854"/>
                </a:lnTo>
                <a:lnTo>
                  <a:pt x="2983725" y="120304"/>
                </a:lnTo>
                <a:close/>
                <a:moveTo>
                  <a:pt x="1677449" y="118969"/>
                </a:moveTo>
                <a:lnTo>
                  <a:pt x="1676991" y="119039"/>
                </a:lnTo>
                <a:lnTo>
                  <a:pt x="1676998" y="119082"/>
                </a:lnTo>
                <a:close/>
                <a:moveTo>
                  <a:pt x="4708146" y="118675"/>
                </a:moveTo>
                <a:lnTo>
                  <a:pt x="4705255" y="133471"/>
                </a:lnTo>
                <a:cubicBezTo>
                  <a:pt x="4699699" y="137440"/>
                  <a:pt x="4695282" y="144038"/>
                  <a:pt x="4688586" y="145378"/>
                </a:cubicBezTo>
                <a:cubicBezTo>
                  <a:pt x="4685105" y="146074"/>
                  <a:pt x="4691588" y="138935"/>
                  <a:pt x="4693349" y="135853"/>
                </a:cubicBezTo>
                <a:cubicBezTo>
                  <a:pt x="4698234" y="127304"/>
                  <a:pt x="4701956" y="126146"/>
                  <a:pt x="4690968" y="133471"/>
                </a:cubicBezTo>
                <a:cubicBezTo>
                  <a:pt x="4657622" y="123945"/>
                  <a:pt x="4681056" y="132807"/>
                  <a:pt x="4700493" y="126328"/>
                </a:cubicBezTo>
                <a:close/>
                <a:moveTo>
                  <a:pt x="3118743" y="118121"/>
                </a:moveTo>
                <a:cubicBezTo>
                  <a:pt x="3098419" y="119391"/>
                  <a:pt x="3086122" y="123361"/>
                  <a:pt x="3078601" y="127965"/>
                </a:cubicBezTo>
                <a:lnTo>
                  <a:pt x="3078445" y="128151"/>
                </a:lnTo>
                <a:lnTo>
                  <a:pt x="3075697" y="128076"/>
                </a:lnTo>
                <a:lnTo>
                  <a:pt x="3077613" y="129140"/>
                </a:lnTo>
                <a:lnTo>
                  <a:pt x="3078445" y="128151"/>
                </a:lnTo>
                <a:lnTo>
                  <a:pt x="3108248" y="128968"/>
                </a:lnTo>
                <a:lnTo>
                  <a:pt x="3116336" y="124545"/>
                </a:lnTo>
                <a:lnTo>
                  <a:pt x="3121536" y="120180"/>
                </a:lnTo>
                <a:close/>
                <a:moveTo>
                  <a:pt x="3579039" y="117716"/>
                </a:moveTo>
                <a:lnTo>
                  <a:pt x="3579328" y="124220"/>
                </a:lnTo>
                <a:lnTo>
                  <a:pt x="3579225" y="133719"/>
                </a:lnTo>
                <a:lnTo>
                  <a:pt x="3574218" y="132218"/>
                </a:lnTo>
                <a:cubicBezTo>
                  <a:pt x="3564739" y="130276"/>
                  <a:pt x="3556893" y="131572"/>
                  <a:pt x="3556893" y="143521"/>
                </a:cubicBezTo>
                <a:lnTo>
                  <a:pt x="3558332" y="149277"/>
                </a:lnTo>
                <a:lnTo>
                  <a:pt x="3531493" y="146696"/>
                </a:lnTo>
                <a:cubicBezTo>
                  <a:pt x="3511385" y="148813"/>
                  <a:pt x="3491053" y="149383"/>
                  <a:pt x="3471168" y="153046"/>
                </a:cubicBezTo>
                <a:lnTo>
                  <a:pt x="3441953" y="160678"/>
                </a:lnTo>
                <a:lnTo>
                  <a:pt x="3440606" y="160167"/>
                </a:lnTo>
                <a:lnTo>
                  <a:pt x="3518793" y="137171"/>
                </a:lnTo>
                <a:cubicBezTo>
                  <a:pt x="3532402" y="133407"/>
                  <a:pt x="3547273" y="133617"/>
                  <a:pt x="3560068" y="127646"/>
                </a:cubicBezTo>
                <a:cubicBezTo>
                  <a:pt x="3562213" y="126645"/>
                  <a:pt x="3564923" y="123844"/>
                  <a:pt x="3566535" y="121107"/>
                </a:cubicBezTo>
                <a:lnTo>
                  <a:pt x="3566475" y="117946"/>
                </a:lnTo>
                <a:close/>
                <a:moveTo>
                  <a:pt x="1164104" y="117401"/>
                </a:moveTo>
                <a:lnTo>
                  <a:pt x="1166504" y="119147"/>
                </a:lnTo>
                <a:lnTo>
                  <a:pt x="1124096" y="128840"/>
                </a:lnTo>
                <a:lnTo>
                  <a:pt x="1131193" y="123771"/>
                </a:lnTo>
                <a:close/>
                <a:moveTo>
                  <a:pt x="282683" y="117287"/>
                </a:moveTo>
                <a:cubicBezTo>
                  <a:pt x="282942" y="118711"/>
                  <a:pt x="283406" y="121275"/>
                  <a:pt x="284168" y="125294"/>
                </a:cubicBezTo>
                <a:lnTo>
                  <a:pt x="284546" y="127231"/>
                </a:lnTo>
                <a:lnTo>
                  <a:pt x="283126" y="125810"/>
                </a:lnTo>
                <a:lnTo>
                  <a:pt x="282856" y="119902"/>
                </a:lnTo>
                <a:cubicBezTo>
                  <a:pt x="282469" y="116149"/>
                  <a:pt x="282165" y="114438"/>
                  <a:pt x="282683" y="117287"/>
                </a:cubicBezTo>
                <a:close/>
                <a:moveTo>
                  <a:pt x="4710018" y="116803"/>
                </a:moveTo>
                <a:lnTo>
                  <a:pt x="4722828" y="124819"/>
                </a:lnTo>
                <a:lnTo>
                  <a:pt x="4718830" y="133622"/>
                </a:lnTo>
                <a:cubicBezTo>
                  <a:pt x="4717006" y="137641"/>
                  <a:pt x="4715022" y="140420"/>
                  <a:pt x="4712399" y="138234"/>
                </a:cubicBezTo>
                <a:cubicBezTo>
                  <a:pt x="4710174" y="136380"/>
                  <a:pt x="4709340" y="131535"/>
                  <a:pt x="4709158" y="126214"/>
                </a:cubicBezTo>
                <a:lnTo>
                  <a:pt x="4709566" y="117255"/>
                </a:lnTo>
                <a:close/>
                <a:moveTo>
                  <a:pt x="1702843" y="116521"/>
                </a:moveTo>
                <a:lnTo>
                  <a:pt x="1702693" y="117421"/>
                </a:lnTo>
                <a:lnTo>
                  <a:pt x="1710112" y="121845"/>
                </a:lnTo>
                <a:lnTo>
                  <a:pt x="1727761" y="122329"/>
                </a:lnTo>
                <a:lnTo>
                  <a:pt x="1728146" y="122525"/>
                </a:lnTo>
                <a:lnTo>
                  <a:pt x="1728258" y="122342"/>
                </a:lnTo>
                <a:lnTo>
                  <a:pt x="1727761" y="122329"/>
                </a:lnTo>
                <a:lnTo>
                  <a:pt x="1716900" y="116779"/>
                </a:lnTo>
                <a:close/>
                <a:moveTo>
                  <a:pt x="3988740" y="115933"/>
                </a:moveTo>
                <a:lnTo>
                  <a:pt x="3972818" y="121296"/>
                </a:lnTo>
                <a:lnTo>
                  <a:pt x="3905003" y="135327"/>
                </a:lnTo>
                <a:lnTo>
                  <a:pt x="3874393" y="133996"/>
                </a:lnTo>
                <a:cubicBezTo>
                  <a:pt x="3757986" y="154538"/>
                  <a:pt x="3849308" y="140206"/>
                  <a:pt x="3877568" y="127646"/>
                </a:cubicBezTo>
                <a:cubicBezTo>
                  <a:pt x="3886326" y="123754"/>
                  <a:pt x="3858518" y="129763"/>
                  <a:pt x="3848993" y="130821"/>
                </a:cubicBezTo>
                <a:cubicBezTo>
                  <a:pt x="3836293" y="129763"/>
                  <a:pt x="3822114" y="133688"/>
                  <a:pt x="3810893" y="127646"/>
                </a:cubicBezTo>
                <a:cubicBezTo>
                  <a:pt x="3808059" y="126120"/>
                  <a:pt x="3808645" y="122185"/>
                  <a:pt x="3809250" y="118218"/>
                </a:cubicBezTo>
                <a:lnTo>
                  <a:pt x="3809204" y="117928"/>
                </a:lnTo>
                <a:close/>
                <a:moveTo>
                  <a:pt x="3582293" y="114946"/>
                </a:moveTo>
                <a:lnTo>
                  <a:pt x="3584833" y="117610"/>
                </a:lnTo>
                <a:lnTo>
                  <a:pt x="3579039" y="117716"/>
                </a:lnTo>
                <a:lnTo>
                  <a:pt x="3578969" y="116144"/>
                </a:lnTo>
                <a:cubicBezTo>
                  <a:pt x="3579297" y="114355"/>
                  <a:pt x="3580239" y="113713"/>
                  <a:pt x="3582293" y="114946"/>
                </a:cubicBezTo>
                <a:close/>
                <a:moveTo>
                  <a:pt x="1851918" y="114596"/>
                </a:moveTo>
                <a:cubicBezTo>
                  <a:pt x="1831594" y="115866"/>
                  <a:pt x="1819297" y="119836"/>
                  <a:pt x="1811776" y="124440"/>
                </a:cubicBezTo>
                <a:lnTo>
                  <a:pt x="1811620" y="124626"/>
                </a:lnTo>
                <a:lnTo>
                  <a:pt x="1808872" y="124551"/>
                </a:lnTo>
                <a:lnTo>
                  <a:pt x="1810788" y="125615"/>
                </a:lnTo>
                <a:lnTo>
                  <a:pt x="1811620" y="124626"/>
                </a:lnTo>
                <a:lnTo>
                  <a:pt x="1841423" y="125443"/>
                </a:lnTo>
                <a:lnTo>
                  <a:pt x="1849511" y="121020"/>
                </a:lnTo>
                <a:lnTo>
                  <a:pt x="1854711" y="116655"/>
                </a:lnTo>
                <a:close/>
                <a:moveTo>
                  <a:pt x="4896894" y="114500"/>
                </a:moveTo>
                <a:lnTo>
                  <a:pt x="4900119" y="118669"/>
                </a:lnTo>
                <a:lnTo>
                  <a:pt x="4901033" y="120626"/>
                </a:lnTo>
                <a:lnTo>
                  <a:pt x="4903882" y="128603"/>
                </a:lnTo>
                <a:lnTo>
                  <a:pt x="4902907" y="136122"/>
                </a:lnTo>
                <a:lnTo>
                  <a:pt x="4902478" y="135358"/>
                </a:lnTo>
                <a:cubicBezTo>
                  <a:pt x="4900734" y="133553"/>
                  <a:pt x="4897999" y="130927"/>
                  <a:pt x="4893847" y="127150"/>
                </a:cubicBezTo>
                <a:lnTo>
                  <a:pt x="4888239" y="122207"/>
                </a:lnTo>
                <a:lnTo>
                  <a:pt x="4889007" y="120659"/>
                </a:lnTo>
                <a:cubicBezTo>
                  <a:pt x="4890264" y="118127"/>
                  <a:pt x="4891587" y="115968"/>
                  <a:pt x="4893075" y="114742"/>
                </a:cubicBezTo>
                <a:close/>
                <a:moveTo>
                  <a:pt x="2312214" y="114191"/>
                </a:moveTo>
                <a:lnTo>
                  <a:pt x="2312503" y="120695"/>
                </a:lnTo>
                <a:lnTo>
                  <a:pt x="2312400" y="130194"/>
                </a:lnTo>
                <a:lnTo>
                  <a:pt x="2307393" y="128693"/>
                </a:lnTo>
                <a:cubicBezTo>
                  <a:pt x="2297914" y="126751"/>
                  <a:pt x="2290068" y="128047"/>
                  <a:pt x="2290068" y="139996"/>
                </a:cubicBezTo>
                <a:lnTo>
                  <a:pt x="2291507" y="145752"/>
                </a:lnTo>
                <a:lnTo>
                  <a:pt x="2264668" y="143171"/>
                </a:lnTo>
                <a:cubicBezTo>
                  <a:pt x="2244560" y="145288"/>
                  <a:pt x="2224228" y="145858"/>
                  <a:pt x="2204343" y="149521"/>
                </a:cubicBezTo>
                <a:lnTo>
                  <a:pt x="2175128" y="157153"/>
                </a:lnTo>
                <a:lnTo>
                  <a:pt x="2173781" y="156642"/>
                </a:lnTo>
                <a:lnTo>
                  <a:pt x="2251968" y="133646"/>
                </a:lnTo>
                <a:cubicBezTo>
                  <a:pt x="2265577" y="129882"/>
                  <a:pt x="2280448" y="130092"/>
                  <a:pt x="2293243" y="124121"/>
                </a:cubicBezTo>
                <a:cubicBezTo>
                  <a:pt x="2295388" y="123120"/>
                  <a:pt x="2298098" y="120319"/>
                  <a:pt x="2299710" y="117582"/>
                </a:cubicBezTo>
                <a:lnTo>
                  <a:pt x="2299650" y="114421"/>
                </a:lnTo>
                <a:close/>
                <a:moveTo>
                  <a:pt x="3752859" y="114150"/>
                </a:moveTo>
                <a:lnTo>
                  <a:pt x="3791843" y="118121"/>
                </a:lnTo>
                <a:lnTo>
                  <a:pt x="3795051" y="118085"/>
                </a:lnTo>
                <a:lnTo>
                  <a:pt x="3795018" y="118121"/>
                </a:lnTo>
                <a:cubicBezTo>
                  <a:pt x="3782440" y="126768"/>
                  <a:pt x="3769618" y="135054"/>
                  <a:pt x="3756918" y="143521"/>
                </a:cubicBezTo>
                <a:cubicBezTo>
                  <a:pt x="3752685" y="142463"/>
                  <a:pt x="3748304" y="141878"/>
                  <a:pt x="3744218" y="140346"/>
                </a:cubicBezTo>
                <a:cubicBezTo>
                  <a:pt x="3739786" y="138684"/>
                  <a:pt x="3736214" y="133409"/>
                  <a:pt x="3731518" y="133996"/>
                </a:cubicBezTo>
                <a:cubicBezTo>
                  <a:pt x="3726267" y="134652"/>
                  <a:pt x="3723051" y="140346"/>
                  <a:pt x="3718818" y="143521"/>
                </a:cubicBezTo>
                <a:cubicBezTo>
                  <a:pt x="3715643" y="141404"/>
                  <a:pt x="3712165" y="139684"/>
                  <a:pt x="3709293" y="137171"/>
                </a:cubicBezTo>
                <a:cubicBezTo>
                  <a:pt x="3706477" y="134707"/>
                  <a:pt x="3704375" y="130863"/>
                  <a:pt x="3702044" y="127572"/>
                </a:cubicBezTo>
                <a:lnTo>
                  <a:pt x="3700154" y="126197"/>
                </a:lnTo>
                <a:close/>
                <a:moveTo>
                  <a:pt x="125857" y="113418"/>
                </a:moveTo>
                <a:lnTo>
                  <a:pt x="125497" y="119072"/>
                </a:lnTo>
                <a:cubicBezTo>
                  <a:pt x="125519" y="122617"/>
                  <a:pt x="125641" y="123709"/>
                  <a:pt x="125103" y="119988"/>
                </a:cubicBezTo>
                <a:lnTo>
                  <a:pt x="124303" y="114548"/>
                </a:lnTo>
                <a:close/>
                <a:moveTo>
                  <a:pt x="2721915" y="112408"/>
                </a:moveTo>
                <a:lnTo>
                  <a:pt x="2705993" y="117771"/>
                </a:lnTo>
                <a:lnTo>
                  <a:pt x="2638178" y="131802"/>
                </a:lnTo>
                <a:lnTo>
                  <a:pt x="2607568" y="130471"/>
                </a:lnTo>
                <a:cubicBezTo>
                  <a:pt x="2491161" y="151013"/>
                  <a:pt x="2582483" y="136681"/>
                  <a:pt x="2610743" y="124121"/>
                </a:cubicBezTo>
                <a:cubicBezTo>
                  <a:pt x="2619501" y="120229"/>
                  <a:pt x="2591693" y="126238"/>
                  <a:pt x="2582168" y="127296"/>
                </a:cubicBezTo>
                <a:cubicBezTo>
                  <a:pt x="2569468" y="126238"/>
                  <a:pt x="2555289" y="130163"/>
                  <a:pt x="2544068" y="124121"/>
                </a:cubicBezTo>
                <a:cubicBezTo>
                  <a:pt x="2541234" y="122595"/>
                  <a:pt x="2541821" y="118660"/>
                  <a:pt x="2542425" y="114693"/>
                </a:cubicBezTo>
                <a:lnTo>
                  <a:pt x="2542379" y="114403"/>
                </a:lnTo>
                <a:close/>
                <a:moveTo>
                  <a:pt x="3730708" y="111965"/>
                </a:moveTo>
                <a:lnTo>
                  <a:pt x="3751619" y="114026"/>
                </a:lnTo>
                <a:lnTo>
                  <a:pt x="3697754" y="124451"/>
                </a:lnTo>
                <a:lnTo>
                  <a:pt x="3693418" y="121296"/>
                </a:lnTo>
                <a:cubicBezTo>
                  <a:pt x="3645007" y="118069"/>
                  <a:pt x="3673451" y="153634"/>
                  <a:pt x="3652143" y="118121"/>
                </a:cubicBezTo>
                <a:cubicBezTo>
                  <a:pt x="3643676" y="121296"/>
                  <a:pt x="3634975" y="123904"/>
                  <a:pt x="3626743" y="127646"/>
                </a:cubicBezTo>
                <a:cubicBezTo>
                  <a:pt x="3623269" y="129225"/>
                  <a:pt x="3620631" y="132289"/>
                  <a:pt x="3617218" y="133996"/>
                </a:cubicBezTo>
                <a:cubicBezTo>
                  <a:pt x="3612120" y="136545"/>
                  <a:pt x="3606635" y="138229"/>
                  <a:pt x="3601343" y="140346"/>
                </a:cubicBezTo>
                <a:lnTo>
                  <a:pt x="3599559" y="139811"/>
                </a:lnTo>
                <a:lnTo>
                  <a:pt x="3600309" y="133846"/>
                </a:lnTo>
                <a:lnTo>
                  <a:pt x="3584833" y="117610"/>
                </a:lnTo>
                <a:lnTo>
                  <a:pt x="3629530" y="116793"/>
                </a:lnTo>
                <a:cubicBezTo>
                  <a:pt x="3725400" y="114142"/>
                  <a:pt x="3705951" y="109838"/>
                  <a:pt x="3730708" y="111965"/>
                </a:cubicBezTo>
                <a:close/>
                <a:moveTo>
                  <a:pt x="3763268" y="111771"/>
                </a:moveTo>
                <a:lnTo>
                  <a:pt x="3752859" y="114150"/>
                </a:lnTo>
                <a:lnTo>
                  <a:pt x="3752142" y="114077"/>
                </a:lnTo>
                <a:lnTo>
                  <a:pt x="3751619" y="114026"/>
                </a:lnTo>
                <a:close/>
                <a:moveTo>
                  <a:pt x="3512443" y="111771"/>
                </a:moveTo>
                <a:lnTo>
                  <a:pt x="3566418" y="114946"/>
                </a:lnTo>
                <a:lnTo>
                  <a:pt x="3566475" y="117946"/>
                </a:lnTo>
                <a:lnTo>
                  <a:pt x="3556893" y="118121"/>
                </a:lnTo>
                <a:lnTo>
                  <a:pt x="3465953" y="115523"/>
                </a:lnTo>
                <a:close/>
                <a:moveTo>
                  <a:pt x="4876331" y="111768"/>
                </a:moveTo>
                <a:lnTo>
                  <a:pt x="4876705" y="112040"/>
                </a:lnTo>
                <a:lnTo>
                  <a:pt x="4888239" y="122207"/>
                </a:lnTo>
                <a:lnTo>
                  <a:pt x="4881468" y="135853"/>
                </a:lnTo>
                <a:cubicBezTo>
                  <a:pt x="4880674" y="133472"/>
                  <a:pt x="4879535" y="131179"/>
                  <a:pt x="4879086" y="128709"/>
                </a:cubicBezTo>
                <a:close/>
                <a:moveTo>
                  <a:pt x="2315468" y="111421"/>
                </a:moveTo>
                <a:lnTo>
                  <a:pt x="2318008" y="114085"/>
                </a:lnTo>
                <a:lnTo>
                  <a:pt x="2312214" y="114191"/>
                </a:lnTo>
                <a:lnTo>
                  <a:pt x="2312144" y="112619"/>
                </a:lnTo>
                <a:cubicBezTo>
                  <a:pt x="2312472" y="110830"/>
                  <a:pt x="2313414" y="110188"/>
                  <a:pt x="2315468" y="111421"/>
                </a:cubicBezTo>
                <a:close/>
                <a:moveTo>
                  <a:pt x="2935800" y="110938"/>
                </a:moveTo>
                <a:lnTo>
                  <a:pt x="2915975" y="118868"/>
                </a:lnTo>
                <a:lnTo>
                  <a:pt x="2925068" y="124471"/>
                </a:lnTo>
                <a:lnTo>
                  <a:pt x="2937488" y="128020"/>
                </a:lnTo>
                <a:lnTo>
                  <a:pt x="2937768" y="124121"/>
                </a:lnTo>
                <a:lnTo>
                  <a:pt x="2941412" y="123210"/>
                </a:lnTo>
                <a:lnTo>
                  <a:pt x="2940231" y="119542"/>
                </a:lnTo>
                <a:close/>
                <a:moveTo>
                  <a:pt x="1045389" y="110666"/>
                </a:moveTo>
                <a:lnTo>
                  <a:pt x="1045678" y="117170"/>
                </a:lnTo>
                <a:lnTo>
                  <a:pt x="1045575" y="126669"/>
                </a:lnTo>
                <a:lnTo>
                  <a:pt x="1040568" y="125168"/>
                </a:lnTo>
                <a:cubicBezTo>
                  <a:pt x="1031089" y="123226"/>
                  <a:pt x="1023243" y="124522"/>
                  <a:pt x="1023243" y="136471"/>
                </a:cubicBezTo>
                <a:lnTo>
                  <a:pt x="1024682" y="142227"/>
                </a:lnTo>
                <a:lnTo>
                  <a:pt x="997843" y="139646"/>
                </a:lnTo>
                <a:cubicBezTo>
                  <a:pt x="977735" y="141763"/>
                  <a:pt x="957403" y="142333"/>
                  <a:pt x="937518" y="145996"/>
                </a:cubicBezTo>
                <a:cubicBezTo>
                  <a:pt x="932406" y="146938"/>
                  <a:pt x="924847" y="148812"/>
                  <a:pt x="916692" y="150990"/>
                </a:cubicBezTo>
                <a:lnTo>
                  <a:pt x="907858" y="153460"/>
                </a:lnTo>
                <a:lnTo>
                  <a:pt x="906957" y="153117"/>
                </a:lnTo>
                <a:lnTo>
                  <a:pt x="985143" y="130121"/>
                </a:lnTo>
                <a:cubicBezTo>
                  <a:pt x="998752" y="126357"/>
                  <a:pt x="1013623" y="126567"/>
                  <a:pt x="1026418" y="120596"/>
                </a:cubicBezTo>
                <a:cubicBezTo>
                  <a:pt x="1028563" y="119595"/>
                  <a:pt x="1031273" y="116794"/>
                  <a:pt x="1032885" y="114057"/>
                </a:cubicBezTo>
                <a:lnTo>
                  <a:pt x="1032825" y="110896"/>
                </a:lnTo>
                <a:close/>
                <a:moveTo>
                  <a:pt x="2486034" y="110625"/>
                </a:moveTo>
                <a:lnTo>
                  <a:pt x="2525018" y="114596"/>
                </a:lnTo>
                <a:lnTo>
                  <a:pt x="2528226" y="114560"/>
                </a:lnTo>
                <a:lnTo>
                  <a:pt x="2528193" y="114596"/>
                </a:lnTo>
                <a:cubicBezTo>
                  <a:pt x="2515615" y="123243"/>
                  <a:pt x="2502793" y="131529"/>
                  <a:pt x="2490093" y="139996"/>
                </a:cubicBezTo>
                <a:cubicBezTo>
                  <a:pt x="2485860" y="138938"/>
                  <a:pt x="2481479" y="138353"/>
                  <a:pt x="2477393" y="136821"/>
                </a:cubicBezTo>
                <a:cubicBezTo>
                  <a:pt x="2472961" y="135159"/>
                  <a:pt x="2469389" y="129884"/>
                  <a:pt x="2464693" y="130471"/>
                </a:cubicBezTo>
                <a:cubicBezTo>
                  <a:pt x="2459442" y="131127"/>
                  <a:pt x="2456226" y="136821"/>
                  <a:pt x="2451993" y="139996"/>
                </a:cubicBezTo>
                <a:cubicBezTo>
                  <a:pt x="2448818" y="137879"/>
                  <a:pt x="2445340" y="136159"/>
                  <a:pt x="2442468" y="133646"/>
                </a:cubicBezTo>
                <a:cubicBezTo>
                  <a:pt x="2439652" y="131182"/>
                  <a:pt x="2437550" y="127338"/>
                  <a:pt x="2435219" y="124047"/>
                </a:cubicBezTo>
                <a:lnTo>
                  <a:pt x="2433329" y="122672"/>
                </a:lnTo>
                <a:close/>
                <a:moveTo>
                  <a:pt x="117082" y="110607"/>
                </a:moveTo>
                <a:lnTo>
                  <a:pt x="117716" y="111995"/>
                </a:lnTo>
                <a:lnTo>
                  <a:pt x="117675" y="112249"/>
                </a:lnTo>
                <a:lnTo>
                  <a:pt x="115543" y="111030"/>
                </a:lnTo>
                <a:lnTo>
                  <a:pt x="115890" y="110781"/>
                </a:lnTo>
                <a:close/>
                <a:moveTo>
                  <a:pt x="123573" y="109664"/>
                </a:moveTo>
                <a:lnTo>
                  <a:pt x="123707" y="110500"/>
                </a:lnTo>
                <a:lnTo>
                  <a:pt x="124303" y="114548"/>
                </a:lnTo>
                <a:lnTo>
                  <a:pt x="116362" y="120324"/>
                </a:lnTo>
                <a:lnTo>
                  <a:pt x="117675" y="112249"/>
                </a:lnTo>
                <a:lnTo>
                  <a:pt x="117888" y="112371"/>
                </a:lnTo>
                <a:lnTo>
                  <a:pt x="117716" y="111995"/>
                </a:lnTo>
                <a:lnTo>
                  <a:pt x="117963" y="110479"/>
                </a:lnTo>
                <a:close/>
                <a:moveTo>
                  <a:pt x="1455090" y="108883"/>
                </a:moveTo>
                <a:lnTo>
                  <a:pt x="1439168" y="114246"/>
                </a:lnTo>
                <a:lnTo>
                  <a:pt x="1371353" y="128277"/>
                </a:lnTo>
                <a:lnTo>
                  <a:pt x="1340743" y="126946"/>
                </a:lnTo>
                <a:cubicBezTo>
                  <a:pt x="1224336" y="147488"/>
                  <a:pt x="1315658" y="133156"/>
                  <a:pt x="1343918" y="120596"/>
                </a:cubicBezTo>
                <a:cubicBezTo>
                  <a:pt x="1352676" y="116704"/>
                  <a:pt x="1324868" y="122713"/>
                  <a:pt x="1315343" y="123771"/>
                </a:cubicBezTo>
                <a:cubicBezTo>
                  <a:pt x="1302643" y="122713"/>
                  <a:pt x="1288464" y="126638"/>
                  <a:pt x="1277243" y="120596"/>
                </a:cubicBezTo>
                <a:cubicBezTo>
                  <a:pt x="1274409" y="119070"/>
                  <a:pt x="1274996" y="115135"/>
                  <a:pt x="1275600" y="111168"/>
                </a:cubicBezTo>
                <a:lnTo>
                  <a:pt x="1275554" y="110878"/>
                </a:lnTo>
                <a:close/>
                <a:moveTo>
                  <a:pt x="4710009" y="108731"/>
                </a:moveTo>
                <a:cubicBezTo>
                  <a:pt x="4710527" y="105883"/>
                  <a:pt x="4710223" y="107593"/>
                  <a:pt x="4709836" y="111346"/>
                </a:cubicBezTo>
                <a:lnTo>
                  <a:pt x="4709566" y="117255"/>
                </a:lnTo>
                <a:lnTo>
                  <a:pt x="4708146" y="118675"/>
                </a:lnTo>
                <a:lnTo>
                  <a:pt x="4708524" y="116738"/>
                </a:lnTo>
                <a:cubicBezTo>
                  <a:pt x="4709286" y="112720"/>
                  <a:pt x="4709750" y="110155"/>
                  <a:pt x="4710009" y="108731"/>
                </a:cubicBezTo>
                <a:close/>
                <a:moveTo>
                  <a:pt x="3807718" y="108596"/>
                </a:moveTo>
                <a:lnTo>
                  <a:pt x="3809204" y="117928"/>
                </a:lnTo>
                <a:lnTo>
                  <a:pt x="3795051" y="118085"/>
                </a:lnTo>
                <a:lnTo>
                  <a:pt x="3801302" y="111213"/>
                </a:lnTo>
                <a:cubicBezTo>
                  <a:pt x="3803364" y="108866"/>
                  <a:pt x="3805449" y="107234"/>
                  <a:pt x="3807718" y="108596"/>
                </a:cubicBezTo>
                <a:close/>
                <a:moveTo>
                  <a:pt x="2463883" y="108440"/>
                </a:moveTo>
                <a:lnTo>
                  <a:pt x="2484794" y="110501"/>
                </a:lnTo>
                <a:lnTo>
                  <a:pt x="2430929" y="120926"/>
                </a:lnTo>
                <a:lnTo>
                  <a:pt x="2426593" y="117771"/>
                </a:lnTo>
                <a:cubicBezTo>
                  <a:pt x="2378182" y="114544"/>
                  <a:pt x="2406626" y="150109"/>
                  <a:pt x="2385318" y="114596"/>
                </a:cubicBezTo>
                <a:cubicBezTo>
                  <a:pt x="2376851" y="117771"/>
                  <a:pt x="2368150" y="120379"/>
                  <a:pt x="2359918" y="124121"/>
                </a:cubicBezTo>
                <a:cubicBezTo>
                  <a:pt x="2356444" y="125700"/>
                  <a:pt x="2353806" y="128764"/>
                  <a:pt x="2350393" y="130471"/>
                </a:cubicBezTo>
                <a:cubicBezTo>
                  <a:pt x="2345295" y="133020"/>
                  <a:pt x="2339810" y="134704"/>
                  <a:pt x="2334518" y="136821"/>
                </a:cubicBezTo>
                <a:lnTo>
                  <a:pt x="2332734" y="136286"/>
                </a:lnTo>
                <a:lnTo>
                  <a:pt x="2333484" y="130321"/>
                </a:lnTo>
                <a:lnTo>
                  <a:pt x="2318008" y="114085"/>
                </a:lnTo>
                <a:lnTo>
                  <a:pt x="2362705" y="113268"/>
                </a:lnTo>
                <a:cubicBezTo>
                  <a:pt x="2458575" y="110617"/>
                  <a:pt x="2439126" y="106313"/>
                  <a:pt x="2463883" y="108440"/>
                </a:cubicBezTo>
                <a:close/>
                <a:moveTo>
                  <a:pt x="2496443" y="108246"/>
                </a:moveTo>
                <a:lnTo>
                  <a:pt x="2486034" y="110625"/>
                </a:lnTo>
                <a:lnTo>
                  <a:pt x="2485317" y="110552"/>
                </a:lnTo>
                <a:lnTo>
                  <a:pt x="2484794" y="110501"/>
                </a:lnTo>
                <a:close/>
                <a:moveTo>
                  <a:pt x="2245618" y="108246"/>
                </a:moveTo>
                <a:lnTo>
                  <a:pt x="2299593" y="111421"/>
                </a:lnTo>
                <a:lnTo>
                  <a:pt x="2299650" y="114421"/>
                </a:lnTo>
                <a:lnTo>
                  <a:pt x="2290068" y="114596"/>
                </a:lnTo>
                <a:lnTo>
                  <a:pt x="2199128" y="111998"/>
                </a:lnTo>
                <a:close/>
                <a:moveTo>
                  <a:pt x="1048643" y="107896"/>
                </a:moveTo>
                <a:lnTo>
                  <a:pt x="1051183" y="110560"/>
                </a:lnTo>
                <a:lnTo>
                  <a:pt x="1045389" y="110666"/>
                </a:lnTo>
                <a:lnTo>
                  <a:pt x="1045319" y="109094"/>
                </a:lnTo>
                <a:cubicBezTo>
                  <a:pt x="1045647" y="107305"/>
                  <a:pt x="1046589" y="106663"/>
                  <a:pt x="1048643" y="107896"/>
                </a:cubicBezTo>
                <a:close/>
                <a:moveTo>
                  <a:pt x="1668975" y="107413"/>
                </a:moveTo>
                <a:lnTo>
                  <a:pt x="1649150" y="115343"/>
                </a:lnTo>
                <a:lnTo>
                  <a:pt x="1658243" y="120946"/>
                </a:lnTo>
                <a:lnTo>
                  <a:pt x="1670663" y="124495"/>
                </a:lnTo>
                <a:lnTo>
                  <a:pt x="1670943" y="120596"/>
                </a:lnTo>
                <a:lnTo>
                  <a:pt x="1674587" y="119685"/>
                </a:lnTo>
                <a:lnTo>
                  <a:pt x="1673406" y="116017"/>
                </a:lnTo>
                <a:close/>
                <a:moveTo>
                  <a:pt x="1219209" y="107100"/>
                </a:moveTo>
                <a:lnTo>
                  <a:pt x="1258193" y="111071"/>
                </a:lnTo>
                <a:lnTo>
                  <a:pt x="1261401" y="111035"/>
                </a:lnTo>
                <a:lnTo>
                  <a:pt x="1261368" y="111071"/>
                </a:lnTo>
                <a:cubicBezTo>
                  <a:pt x="1248790" y="119718"/>
                  <a:pt x="1235968" y="128004"/>
                  <a:pt x="1223268" y="136471"/>
                </a:cubicBezTo>
                <a:cubicBezTo>
                  <a:pt x="1219035" y="135413"/>
                  <a:pt x="1214654" y="134828"/>
                  <a:pt x="1210568" y="133296"/>
                </a:cubicBezTo>
                <a:cubicBezTo>
                  <a:pt x="1206136" y="131634"/>
                  <a:pt x="1202564" y="126359"/>
                  <a:pt x="1197868" y="126946"/>
                </a:cubicBezTo>
                <a:cubicBezTo>
                  <a:pt x="1192617" y="127602"/>
                  <a:pt x="1189401" y="133296"/>
                  <a:pt x="1185168" y="136471"/>
                </a:cubicBezTo>
                <a:cubicBezTo>
                  <a:pt x="1181993" y="134354"/>
                  <a:pt x="1178515" y="132634"/>
                  <a:pt x="1175643" y="130121"/>
                </a:cubicBezTo>
                <a:cubicBezTo>
                  <a:pt x="1172827" y="127657"/>
                  <a:pt x="1170725" y="123813"/>
                  <a:pt x="1168394" y="120522"/>
                </a:cubicBezTo>
                <a:lnTo>
                  <a:pt x="1166504" y="119147"/>
                </a:lnTo>
                <a:close/>
                <a:moveTo>
                  <a:pt x="92174" y="106309"/>
                </a:moveTo>
                <a:cubicBezTo>
                  <a:pt x="99712" y="104873"/>
                  <a:pt x="105683" y="106120"/>
                  <a:pt x="109999" y="107860"/>
                </a:cubicBezTo>
                <a:lnTo>
                  <a:pt x="115543" y="111030"/>
                </a:lnTo>
                <a:lnTo>
                  <a:pt x="108843" y="115834"/>
                </a:lnTo>
                <a:cubicBezTo>
                  <a:pt x="103749" y="118381"/>
                  <a:pt x="100633" y="118805"/>
                  <a:pt x="98265" y="119868"/>
                </a:cubicBezTo>
                <a:lnTo>
                  <a:pt x="95799" y="123056"/>
                </a:lnTo>
                <a:lnTo>
                  <a:pt x="94556" y="122977"/>
                </a:lnTo>
                <a:lnTo>
                  <a:pt x="92573" y="127225"/>
                </a:lnTo>
                <a:lnTo>
                  <a:pt x="92174" y="127740"/>
                </a:lnTo>
                <a:lnTo>
                  <a:pt x="91660" y="129181"/>
                </a:lnTo>
                <a:lnTo>
                  <a:pt x="88620" y="135691"/>
                </a:lnTo>
                <a:lnTo>
                  <a:pt x="88810" y="137159"/>
                </a:lnTo>
                <a:lnTo>
                  <a:pt x="86213" y="144431"/>
                </a:lnTo>
                <a:lnTo>
                  <a:pt x="85031" y="142027"/>
                </a:lnTo>
                <a:lnTo>
                  <a:pt x="75866" y="144319"/>
                </a:lnTo>
                <a:lnTo>
                  <a:pt x="65981" y="120596"/>
                </a:lnTo>
                <a:cubicBezTo>
                  <a:pt x="74712" y="115834"/>
                  <a:pt x="82404" y="108170"/>
                  <a:pt x="92174" y="106309"/>
                </a:cubicBezTo>
                <a:close/>
                <a:moveTo>
                  <a:pt x="2540893" y="105071"/>
                </a:moveTo>
                <a:lnTo>
                  <a:pt x="2542379" y="114403"/>
                </a:lnTo>
                <a:lnTo>
                  <a:pt x="2528226" y="114560"/>
                </a:lnTo>
                <a:lnTo>
                  <a:pt x="2534477" y="107688"/>
                </a:lnTo>
                <a:cubicBezTo>
                  <a:pt x="2536540" y="105341"/>
                  <a:pt x="2538624" y="103709"/>
                  <a:pt x="2540893" y="105071"/>
                </a:cubicBezTo>
                <a:close/>
                <a:moveTo>
                  <a:pt x="4866835" y="104862"/>
                </a:moveTo>
                <a:lnTo>
                  <a:pt x="4868390" y="105993"/>
                </a:lnTo>
                <a:lnTo>
                  <a:pt x="4867589" y="111432"/>
                </a:lnTo>
                <a:cubicBezTo>
                  <a:pt x="4867051" y="115153"/>
                  <a:pt x="4867174" y="114061"/>
                  <a:pt x="4867196" y="110516"/>
                </a:cubicBezTo>
                <a:close/>
                <a:moveTo>
                  <a:pt x="1229618" y="104721"/>
                </a:moveTo>
                <a:lnTo>
                  <a:pt x="1219209" y="107100"/>
                </a:lnTo>
                <a:lnTo>
                  <a:pt x="1218492" y="107027"/>
                </a:lnTo>
                <a:lnTo>
                  <a:pt x="1217969" y="106976"/>
                </a:lnTo>
                <a:close/>
                <a:moveTo>
                  <a:pt x="978793" y="104721"/>
                </a:moveTo>
                <a:lnTo>
                  <a:pt x="1032768" y="107896"/>
                </a:lnTo>
                <a:lnTo>
                  <a:pt x="1032825" y="110896"/>
                </a:lnTo>
                <a:lnTo>
                  <a:pt x="1023243" y="111071"/>
                </a:lnTo>
                <a:lnTo>
                  <a:pt x="932303" y="108473"/>
                </a:lnTo>
                <a:close/>
                <a:moveTo>
                  <a:pt x="366018" y="104721"/>
                </a:moveTo>
                <a:cubicBezTo>
                  <a:pt x="375484" y="104721"/>
                  <a:pt x="382629" y="113905"/>
                  <a:pt x="391418" y="117421"/>
                </a:cubicBezTo>
                <a:lnTo>
                  <a:pt x="409864" y="122691"/>
                </a:lnTo>
                <a:lnTo>
                  <a:pt x="411347" y="127296"/>
                </a:lnTo>
                <a:lnTo>
                  <a:pt x="413643" y="135771"/>
                </a:lnTo>
                <a:lnTo>
                  <a:pt x="409120" y="136286"/>
                </a:lnTo>
                <a:cubicBezTo>
                  <a:pt x="380983" y="139561"/>
                  <a:pt x="388062" y="139037"/>
                  <a:pt x="357619" y="141170"/>
                </a:cubicBezTo>
                <a:lnTo>
                  <a:pt x="348171" y="141838"/>
                </a:lnTo>
                <a:lnTo>
                  <a:pt x="344137" y="141145"/>
                </a:lnTo>
                <a:lnTo>
                  <a:pt x="323834" y="140093"/>
                </a:lnTo>
                <a:lnTo>
                  <a:pt x="321568" y="133296"/>
                </a:lnTo>
                <a:cubicBezTo>
                  <a:pt x="326301" y="128563"/>
                  <a:pt x="347076" y="128707"/>
                  <a:pt x="340618" y="126946"/>
                </a:cubicBezTo>
                <a:cubicBezTo>
                  <a:pt x="323230" y="122204"/>
                  <a:pt x="304635" y="124829"/>
                  <a:pt x="286643" y="123771"/>
                </a:cubicBezTo>
                <a:cubicBezTo>
                  <a:pt x="301460" y="121654"/>
                  <a:pt x="316539" y="120914"/>
                  <a:pt x="331093" y="117421"/>
                </a:cubicBezTo>
                <a:cubicBezTo>
                  <a:pt x="343138" y="114530"/>
                  <a:pt x="353631" y="104721"/>
                  <a:pt x="366018" y="104721"/>
                </a:cubicBezTo>
                <a:close/>
                <a:moveTo>
                  <a:pt x="1184286" y="104399"/>
                </a:moveTo>
                <a:cubicBezTo>
                  <a:pt x="1187442" y="104253"/>
                  <a:pt x="1190869" y="104383"/>
                  <a:pt x="1197058" y="104915"/>
                </a:cubicBezTo>
                <a:lnTo>
                  <a:pt x="1217969" y="106976"/>
                </a:lnTo>
                <a:lnTo>
                  <a:pt x="1164104" y="117401"/>
                </a:lnTo>
                <a:lnTo>
                  <a:pt x="1159768" y="114246"/>
                </a:lnTo>
                <a:cubicBezTo>
                  <a:pt x="1111357" y="111019"/>
                  <a:pt x="1139801" y="146584"/>
                  <a:pt x="1118493" y="111071"/>
                </a:cubicBezTo>
                <a:cubicBezTo>
                  <a:pt x="1110026" y="114246"/>
                  <a:pt x="1101325" y="116854"/>
                  <a:pt x="1093093" y="120596"/>
                </a:cubicBezTo>
                <a:cubicBezTo>
                  <a:pt x="1089619" y="122175"/>
                  <a:pt x="1086981" y="125239"/>
                  <a:pt x="1083568" y="126946"/>
                </a:cubicBezTo>
                <a:cubicBezTo>
                  <a:pt x="1078470" y="129495"/>
                  <a:pt x="1072985" y="131179"/>
                  <a:pt x="1067693" y="133296"/>
                </a:cubicBezTo>
                <a:lnTo>
                  <a:pt x="1065909" y="132761"/>
                </a:lnTo>
                <a:lnTo>
                  <a:pt x="1066659" y="126796"/>
                </a:lnTo>
                <a:lnTo>
                  <a:pt x="1051183" y="110560"/>
                </a:lnTo>
                <a:lnTo>
                  <a:pt x="1095880" y="109743"/>
                </a:lnTo>
                <a:cubicBezTo>
                  <a:pt x="1167783" y="107755"/>
                  <a:pt x="1174818" y="104837"/>
                  <a:pt x="1184286" y="104399"/>
                </a:cubicBezTo>
                <a:close/>
                <a:moveTo>
                  <a:pt x="4228924" y="104361"/>
                </a:moveTo>
                <a:cubicBezTo>
                  <a:pt x="4232870" y="103252"/>
                  <a:pt x="4236644" y="103025"/>
                  <a:pt x="4239518" y="105421"/>
                </a:cubicBezTo>
                <a:lnTo>
                  <a:pt x="4239094" y="107964"/>
                </a:lnTo>
                <a:lnTo>
                  <a:pt x="4246505" y="110842"/>
                </a:lnTo>
                <a:cubicBezTo>
                  <a:pt x="4250573" y="113578"/>
                  <a:pt x="4254557" y="116753"/>
                  <a:pt x="4258951" y="118511"/>
                </a:cubicBezTo>
                <a:lnTo>
                  <a:pt x="4277397" y="123781"/>
                </a:lnTo>
                <a:lnTo>
                  <a:pt x="4278880" y="128386"/>
                </a:lnTo>
                <a:lnTo>
                  <a:pt x="4281176" y="136861"/>
                </a:lnTo>
                <a:lnTo>
                  <a:pt x="4276653" y="137377"/>
                </a:lnTo>
                <a:lnTo>
                  <a:pt x="4267201" y="138483"/>
                </a:lnTo>
                <a:lnTo>
                  <a:pt x="4268093" y="140346"/>
                </a:lnTo>
                <a:lnTo>
                  <a:pt x="4264351" y="138817"/>
                </a:lnTo>
                <a:lnTo>
                  <a:pt x="4255138" y="139896"/>
                </a:lnTo>
                <a:lnTo>
                  <a:pt x="4254738" y="139930"/>
                </a:lnTo>
                <a:lnTo>
                  <a:pt x="4252219" y="143466"/>
                </a:lnTo>
                <a:cubicBezTo>
                  <a:pt x="4246319" y="150173"/>
                  <a:pt x="4238832" y="154781"/>
                  <a:pt x="4229993" y="149871"/>
                </a:cubicBezTo>
                <a:lnTo>
                  <a:pt x="4228501" y="147736"/>
                </a:lnTo>
                <a:lnTo>
                  <a:pt x="4227702" y="147782"/>
                </a:lnTo>
                <a:cubicBezTo>
                  <a:pt x="4215893" y="146491"/>
                  <a:pt x="4200214" y="144440"/>
                  <a:pt x="4192276" y="143911"/>
                </a:cubicBezTo>
                <a:lnTo>
                  <a:pt x="4191766" y="142379"/>
                </a:lnTo>
                <a:lnTo>
                  <a:pt x="4201801" y="143911"/>
                </a:lnTo>
                <a:lnTo>
                  <a:pt x="4215706" y="142929"/>
                </a:lnTo>
                <a:lnTo>
                  <a:pt x="4226427" y="144771"/>
                </a:lnTo>
                <a:lnTo>
                  <a:pt x="4224695" y="142294"/>
                </a:lnTo>
                <a:lnTo>
                  <a:pt x="4215706" y="142929"/>
                </a:lnTo>
                <a:lnTo>
                  <a:pt x="4211670" y="142235"/>
                </a:lnTo>
                <a:lnTo>
                  <a:pt x="4191367" y="141183"/>
                </a:lnTo>
                <a:lnTo>
                  <a:pt x="4189101" y="134386"/>
                </a:lnTo>
                <a:cubicBezTo>
                  <a:pt x="4191468" y="132019"/>
                  <a:pt x="4197845" y="130872"/>
                  <a:pt x="4202823" y="130096"/>
                </a:cubicBezTo>
                <a:lnTo>
                  <a:pt x="4204463" y="129462"/>
                </a:lnTo>
                <a:lnTo>
                  <a:pt x="4204593" y="127646"/>
                </a:lnTo>
                <a:lnTo>
                  <a:pt x="4204606" y="127643"/>
                </a:lnTo>
                <a:lnTo>
                  <a:pt x="4181390" y="125067"/>
                </a:lnTo>
                <a:lnTo>
                  <a:pt x="4176214" y="125028"/>
                </a:lnTo>
                <a:lnTo>
                  <a:pt x="4169668" y="127646"/>
                </a:lnTo>
                <a:lnTo>
                  <a:pt x="4163147" y="124929"/>
                </a:lnTo>
                <a:lnTo>
                  <a:pt x="4154176" y="124861"/>
                </a:lnTo>
                <a:lnTo>
                  <a:pt x="4160735" y="123924"/>
                </a:lnTo>
                <a:lnTo>
                  <a:pt x="4131568" y="111771"/>
                </a:lnTo>
                <a:lnTo>
                  <a:pt x="4128393" y="108596"/>
                </a:lnTo>
                <a:lnTo>
                  <a:pt x="4166493" y="105421"/>
                </a:lnTo>
                <a:cubicBezTo>
                  <a:pt x="4171785" y="106479"/>
                  <a:pt x="4177026" y="107833"/>
                  <a:pt x="4182368" y="108596"/>
                </a:cubicBezTo>
                <a:cubicBezTo>
                  <a:pt x="4190815" y="109802"/>
                  <a:pt x="4199631" y="109624"/>
                  <a:pt x="4208278" y="110028"/>
                </a:cubicBezTo>
                <a:lnTo>
                  <a:pt x="4211917" y="110747"/>
                </a:lnTo>
                <a:lnTo>
                  <a:pt x="4189106" y="119871"/>
                </a:lnTo>
                <a:lnTo>
                  <a:pt x="4198626" y="118511"/>
                </a:lnTo>
                <a:lnTo>
                  <a:pt x="4215212" y="111398"/>
                </a:lnTo>
                <a:lnTo>
                  <a:pt x="4211917" y="110747"/>
                </a:lnTo>
                <a:lnTo>
                  <a:pt x="4217293" y="108596"/>
                </a:lnTo>
                <a:cubicBezTo>
                  <a:pt x="4220859" y="107461"/>
                  <a:pt x="4224978" y="105470"/>
                  <a:pt x="4228924" y="104361"/>
                </a:cubicBezTo>
                <a:close/>
                <a:moveTo>
                  <a:pt x="285056" y="103927"/>
                </a:moveTo>
                <a:cubicBezTo>
                  <a:pt x="284262" y="107102"/>
                  <a:pt x="284755" y="110926"/>
                  <a:pt x="282674" y="113452"/>
                </a:cubicBezTo>
                <a:cubicBezTo>
                  <a:pt x="263636" y="136569"/>
                  <a:pt x="242148" y="150790"/>
                  <a:pt x="255849" y="142144"/>
                </a:cubicBezTo>
                <a:lnTo>
                  <a:pt x="267149" y="135074"/>
                </a:lnTo>
                <a:lnTo>
                  <a:pt x="263624" y="149171"/>
                </a:lnTo>
                <a:cubicBezTo>
                  <a:pt x="258867" y="153452"/>
                  <a:pt x="250192" y="148487"/>
                  <a:pt x="244574" y="151552"/>
                </a:cubicBezTo>
                <a:cubicBezTo>
                  <a:pt x="240511" y="153768"/>
                  <a:pt x="239812" y="159490"/>
                  <a:pt x="237431" y="163459"/>
                </a:cubicBezTo>
                <a:cubicBezTo>
                  <a:pt x="235050" y="161078"/>
                  <a:pt x="232308" y="159009"/>
                  <a:pt x="230287" y="156315"/>
                </a:cubicBezTo>
                <a:cubicBezTo>
                  <a:pt x="220575" y="143366"/>
                  <a:pt x="224475" y="137748"/>
                  <a:pt x="220762" y="156315"/>
                </a:cubicBezTo>
                <a:cubicBezTo>
                  <a:pt x="216793" y="155521"/>
                  <a:pt x="212903" y="153934"/>
                  <a:pt x="208856" y="153934"/>
                </a:cubicBezTo>
                <a:cubicBezTo>
                  <a:pt x="204808" y="153934"/>
                  <a:pt x="193924" y="153626"/>
                  <a:pt x="196949" y="156315"/>
                </a:cubicBezTo>
                <a:cubicBezTo>
                  <a:pt x="206235" y="164569"/>
                  <a:pt x="230287" y="172984"/>
                  <a:pt x="230287" y="172984"/>
                </a:cubicBezTo>
                <a:cubicBezTo>
                  <a:pt x="232668" y="172190"/>
                  <a:pt x="235186" y="171725"/>
                  <a:pt x="237431" y="170602"/>
                </a:cubicBezTo>
                <a:cubicBezTo>
                  <a:pt x="239990" y="169322"/>
                  <a:pt x="246597" y="163817"/>
                  <a:pt x="244574" y="165840"/>
                </a:cubicBezTo>
                <a:cubicBezTo>
                  <a:pt x="237816" y="172598"/>
                  <a:pt x="230439" y="178716"/>
                  <a:pt x="223143" y="184890"/>
                </a:cubicBezTo>
                <a:cubicBezTo>
                  <a:pt x="220113" y="187454"/>
                  <a:pt x="217411" y="190867"/>
                  <a:pt x="213618" y="192034"/>
                </a:cubicBezTo>
                <a:lnTo>
                  <a:pt x="197846" y="193775"/>
                </a:lnTo>
                <a:lnTo>
                  <a:pt x="199331" y="172984"/>
                </a:lnTo>
                <a:cubicBezTo>
                  <a:pt x="196156" y="174571"/>
                  <a:pt x="192646" y="175616"/>
                  <a:pt x="189806" y="177746"/>
                </a:cubicBezTo>
                <a:lnTo>
                  <a:pt x="182638" y="184914"/>
                </a:lnTo>
                <a:lnTo>
                  <a:pt x="182615" y="173845"/>
                </a:lnTo>
                <a:lnTo>
                  <a:pt x="182460" y="170856"/>
                </a:lnTo>
                <a:lnTo>
                  <a:pt x="201712" y="146790"/>
                </a:lnTo>
                <a:cubicBezTo>
                  <a:pt x="192981" y="149965"/>
                  <a:pt x="183585" y="151706"/>
                  <a:pt x="175518" y="156315"/>
                </a:cubicBezTo>
                <a:cubicBezTo>
                  <a:pt x="172072" y="158284"/>
                  <a:pt x="170965" y="162834"/>
                  <a:pt x="168374" y="165840"/>
                </a:cubicBezTo>
                <a:lnTo>
                  <a:pt x="132926" y="208290"/>
                </a:lnTo>
                <a:lnTo>
                  <a:pt x="130274" y="187271"/>
                </a:lnTo>
                <a:cubicBezTo>
                  <a:pt x="112969" y="233422"/>
                  <a:pt x="108003" y="238948"/>
                  <a:pt x="132889" y="208334"/>
                </a:cubicBezTo>
                <a:lnTo>
                  <a:pt x="132926" y="208290"/>
                </a:lnTo>
                <a:lnTo>
                  <a:pt x="133365" y="211764"/>
                </a:lnTo>
                <a:cubicBezTo>
                  <a:pt x="134648" y="221494"/>
                  <a:pt x="136163" y="232220"/>
                  <a:pt x="137841" y="242235"/>
                </a:cubicBezTo>
                <a:lnTo>
                  <a:pt x="139860" y="251933"/>
                </a:lnTo>
                <a:lnTo>
                  <a:pt x="137418" y="256327"/>
                </a:lnTo>
                <a:cubicBezTo>
                  <a:pt x="132135" y="266389"/>
                  <a:pt x="127893" y="276965"/>
                  <a:pt x="123131" y="287284"/>
                </a:cubicBezTo>
                <a:cubicBezTo>
                  <a:pt x="123925" y="292840"/>
                  <a:pt x="123428" y="298741"/>
                  <a:pt x="125512" y="303952"/>
                </a:cubicBezTo>
                <a:lnTo>
                  <a:pt x="130740" y="312317"/>
                </a:lnTo>
                <a:lnTo>
                  <a:pt x="135869" y="304961"/>
                </a:lnTo>
                <a:lnTo>
                  <a:pt x="135375" y="298620"/>
                </a:lnTo>
                <a:cubicBezTo>
                  <a:pt x="134694" y="289698"/>
                  <a:pt x="134297" y="283745"/>
                  <a:pt x="135037" y="289665"/>
                </a:cubicBezTo>
                <a:lnTo>
                  <a:pt x="136793" y="303636"/>
                </a:lnTo>
                <a:lnTo>
                  <a:pt x="136860" y="303539"/>
                </a:lnTo>
                <a:lnTo>
                  <a:pt x="136840" y="304014"/>
                </a:lnTo>
                <a:lnTo>
                  <a:pt x="138067" y="313774"/>
                </a:lnTo>
                <a:cubicBezTo>
                  <a:pt x="142352" y="347907"/>
                  <a:pt x="142748" y="352630"/>
                  <a:pt x="138190" y="340347"/>
                </a:cubicBezTo>
                <a:lnTo>
                  <a:pt x="135622" y="333176"/>
                </a:lnTo>
                <a:lnTo>
                  <a:pt x="134763" y="353739"/>
                </a:lnTo>
                <a:lnTo>
                  <a:pt x="130381" y="396995"/>
                </a:lnTo>
                <a:lnTo>
                  <a:pt x="129717" y="389264"/>
                </a:lnTo>
                <a:lnTo>
                  <a:pt x="126090" y="383219"/>
                </a:lnTo>
                <a:lnTo>
                  <a:pt x="125661" y="376506"/>
                </a:lnTo>
                <a:lnTo>
                  <a:pt x="122893" y="377890"/>
                </a:lnTo>
                <a:lnTo>
                  <a:pt x="126090" y="383219"/>
                </a:lnTo>
                <a:lnTo>
                  <a:pt x="126780" y="394001"/>
                </a:lnTo>
                <a:cubicBezTo>
                  <a:pt x="127551" y="403502"/>
                  <a:pt x="128509" y="409836"/>
                  <a:pt x="129717" y="403551"/>
                </a:cubicBezTo>
                <a:lnTo>
                  <a:pt x="130381" y="396995"/>
                </a:lnTo>
                <a:lnTo>
                  <a:pt x="132669" y="423631"/>
                </a:lnTo>
                <a:cubicBezTo>
                  <a:pt x="134370" y="451756"/>
                  <a:pt x="132585" y="464871"/>
                  <a:pt x="129717" y="496420"/>
                </a:cubicBezTo>
                <a:cubicBezTo>
                  <a:pt x="122487" y="449429"/>
                  <a:pt x="124575" y="461056"/>
                  <a:pt x="127335" y="484514"/>
                </a:cubicBezTo>
                <a:lnTo>
                  <a:pt x="129288" y="502085"/>
                </a:lnTo>
                <a:lnTo>
                  <a:pt x="128359" y="514353"/>
                </a:lnTo>
                <a:lnTo>
                  <a:pt x="127713" y="521497"/>
                </a:lnTo>
                <a:lnTo>
                  <a:pt x="124143" y="516702"/>
                </a:lnTo>
                <a:lnTo>
                  <a:pt x="121786" y="512698"/>
                </a:lnTo>
                <a:lnTo>
                  <a:pt x="119420" y="475756"/>
                </a:lnTo>
                <a:cubicBezTo>
                  <a:pt x="117467" y="438821"/>
                  <a:pt x="118371" y="440529"/>
                  <a:pt x="115429" y="496420"/>
                </a:cubicBezTo>
                <a:cubicBezTo>
                  <a:pt x="116223" y="499595"/>
                  <a:pt x="116481" y="502954"/>
                  <a:pt x="117810" y="505945"/>
                </a:cubicBezTo>
                <a:lnTo>
                  <a:pt x="121786" y="512698"/>
                </a:lnTo>
                <a:lnTo>
                  <a:pt x="121928" y="514918"/>
                </a:lnTo>
                <a:lnTo>
                  <a:pt x="114578" y="506693"/>
                </a:lnTo>
                <a:lnTo>
                  <a:pt x="114054" y="503198"/>
                </a:lnTo>
                <a:cubicBezTo>
                  <a:pt x="113429" y="499002"/>
                  <a:pt x="113048" y="496420"/>
                  <a:pt x="113048" y="496420"/>
                </a:cubicBezTo>
                <a:lnTo>
                  <a:pt x="109008" y="500460"/>
                </a:lnTo>
                <a:lnTo>
                  <a:pt x="101142" y="491657"/>
                </a:lnTo>
                <a:cubicBezTo>
                  <a:pt x="94110" y="494002"/>
                  <a:pt x="88119" y="493702"/>
                  <a:pt x="91617" y="505945"/>
                </a:cubicBezTo>
                <a:cubicBezTo>
                  <a:pt x="92403" y="508697"/>
                  <a:pt x="96145" y="511869"/>
                  <a:pt x="98760" y="510707"/>
                </a:cubicBezTo>
                <a:lnTo>
                  <a:pt x="109008" y="500460"/>
                </a:lnTo>
                <a:lnTo>
                  <a:pt x="114578" y="506693"/>
                </a:lnTo>
                <a:lnTo>
                  <a:pt x="116523" y="519653"/>
                </a:lnTo>
                <a:cubicBezTo>
                  <a:pt x="118475" y="532556"/>
                  <a:pt x="120857" y="548034"/>
                  <a:pt x="122573" y="558332"/>
                </a:cubicBezTo>
                <a:lnTo>
                  <a:pt x="123438" y="561791"/>
                </a:lnTo>
                <a:lnTo>
                  <a:pt x="121057" y="579734"/>
                </a:lnTo>
                <a:lnTo>
                  <a:pt x="117634" y="591339"/>
                </a:lnTo>
                <a:lnTo>
                  <a:pt x="115108" y="589952"/>
                </a:lnTo>
                <a:cubicBezTo>
                  <a:pt x="112933" y="587217"/>
                  <a:pt x="110864" y="583865"/>
                  <a:pt x="108285" y="582145"/>
                </a:cubicBezTo>
                <a:cubicBezTo>
                  <a:pt x="106197" y="580753"/>
                  <a:pt x="103523" y="580558"/>
                  <a:pt x="101142" y="579764"/>
                </a:cubicBezTo>
                <a:cubicBezTo>
                  <a:pt x="105904" y="586114"/>
                  <a:pt x="110348" y="604912"/>
                  <a:pt x="115429" y="598814"/>
                </a:cubicBezTo>
                <a:lnTo>
                  <a:pt x="117634" y="591339"/>
                </a:lnTo>
                <a:lnTo>
                  <a:pt x="122573" y="594051"/>
                </a:lnTo>
                <a:lnTo>
                  <a:pt x="124856" y="590073"/>
                </a:lnTo>
                <a:lnTo>
                  <a:pt x="122573" y="601195"/>
                </a:lnTo>
                <a:cubicBezTo>
                  <a:pt x="118930" y="606457"/>
                  <a:pt x="105710" y="592800"/>
                  <a:pt x="103523" y="598814"/>
                </a:cubicBezTo>
                <a:cubicBezTo>
                  <a:pt x="100092" y="608250"/>
                  <a:pt x="109873" y="617864"/>
                  <a:pt x="113048" y="627389"/>
                </a:cubicBezTo>
                <a:cubicBezTo>
                  <a:pt x="119398" y="634533"/>
                  <a:pt x="128549" y="657695"/>
                  <a:pt x="132098" y="648820"/>
                </a:cubicBezTo>
                <a:lnTo>
                  <a:pt x="129416" y="636983"/>
                </a:lnTo>
                <a:lnTo>
                  <a:pt x="132098" y="641676"/>
                </a:lnTo>
                <a:cubicBezTo>
                  <a:pt x="134608" y="651716"/>
                  <a:pt x="133685" y="662313"/>
                  <a:pt x="134479" y="672632"/>
                </a:cubicBezTo>
                <a:cubicBezTo>
                  <a:pt x="132102" y="668671"/>
                  <a:pt x="115651" y="639072"/>
                  <a:pt x="110667" y="644057"/>
                </a:cubicBezTo>
                <a:cubicBezTo>
                  <a:pt x="103244" y="651481"/>
                  <a:pt x="125294" y="664470"/>
                  <a:pt x="127335" y="672632"/>
                </a:cubicBezTo>
                <a:cubicBezTo>
                  <a:pt x="129078" y="679605"/>
                  <a:pt x="129349" y="686885"/>
                  <a:pt x="129717" y="694064"/>
                </a:cubicBezTo>
                <a:cubicBezTo>
                  <a:pt x="130937" y="717858"/>
                  <a:pt x="132098" y="741675"/>
                  <a:pt x="132098" y="765501"/>
                </a:cubicBezTo>
                <a:cubicBezTo>
                  <a:pt x="132098" y="781396"/>
                  <a:pt x="130774" y="733736"/>
                  <a:pt x="129717" y="717876"/>
                </a:cubicBezTo>
                <a:cubicBezTo>
                  <a:pt x="129186" y="709917"/>
                  <a:pt x="128129" y="702001"/>
                  <a:pt x="127335" y="694064"/>
                </a:cubicBezTo>
                <a:cubicBezTo>
                  <a:pt x="125748" y="701208"/>
                  <a:pt x="123964" y="708310"/>
                  <a:pt x="122573" y="715495"/>
                </a:cubicBezTo>
                <a:lnTo>
                  <a:pt x="122408" y="716402"/>
                </a:lnTo>
                <a:lnTo>
                  <a:pt x="120192" y="720257"/>
                </a:lnTo>
                <a:cubicBezTo>
                  <a:pt x="117110" y="722018"/>
                  <a:pt x="113842" y="717082"/>
                  <a:pt x="110667" y="715495"/>
                </a:cubicBezTo>
                <a:cubicBezTo>
                  <a:pt x="109873" y="730576"/>
                  <a:pt x="106977" y="745694"/>
                  <a:pt x="108285" y="760739"/>
                </a:cubicBezTo>
                <a:lnTo>
                  <a:pt x="109474" y="762324"/>
                </a:lnTo>
                <a:lnTo>
                  <a:pt x="107094" y="772474"/>
                </a:lnTo>
                <a:lnTo>
                  <a:pt x="106046" y="778795"/>
                </a:lnTo>
                <a:lnTo>
                  <a:pt x="103523" y="777407"/>
                </a:lnTo>
                <a:cubicBezTo>
                  <a:pt x="102648" y="777990"/>
                  <a:pt x="103207" y="780444"/>
                  <a:pt x="104549" y="783814"/>
                </a:cubicBezTo>
                <a:lnTo>
                  <a:pt x="105043" y="784841"/>
                </a:lnTo>
                <a:lnTo>
                  <a:pt x="101142" y="808364"/>
                </a:lnTo>
                <a:cubicBezTo>
                  <a:pt x="100603" y="815376"/>
                  <a:pt x="102788" y="808682"/>
                  <a:pt x="105504" y="798522"/>
                </a:cubicBezTo>
                <a:lnTo>
                  <a:pt x="107576" y="790109"/>
                </a:lnTo>
                <a:lnTo>
                  <a:pt x="110273" y="795718"/>
                </a:lnTo>
                <a:cubicBezTo>
                  <a:pt x="114787" y="804215"/>
                  <a:pt x="119829" y="812562"/>
                  <a:pt x="120192" y="813126"/>
                </a:cubicBezTo>
                <a:cubicBezTo>
                  <a:pt x="132412" y="832136"/>
                  <a:pt x="139563" y="834275"/>
                  <a:pt x="120192" y="822651"/>
                </a:cubicBezTo>
                <a:cubicBezTo>
                  <a:pt x="119398" y="827414"/>
                  <a:pt x="116639" y="832255"/>
                  <a:pt x="117810" y="836939"/>
                </a:cubicBezTo>
                <a:cubicBezTo>
                  <a:pt x="118504" y="839715"/>
                  <a:pt x="122930" y="839677"/>
                  <a:pt x="124954" y="841701"/>
                </a:cubicBezTo>
                <a:cubicBezTo>
                  <a:pt x="127760" y="844507"/>
                  <a:pt x="129717" y="848051"/>
                  <a:pt x="132098" y="851226"/>
                </a:cubicBezTo>
                <a:cubicBezTo>
                  <a:pt x="130510" y="854401"/>
                  <a:pt x="130289" y="858782"/>
                  <a:pt x="127335" y="860751"/>
                </a:cubicBezTo>
                <a:lnTo>
                  <a:pt x="117538" y="865831"/>
                </a:lnTo>
                <a:lnTo>
                  <a:pt x="115429" y="841701"/>
                </a:lnTo>
                <a:cubicBezTo>
                  <a:pt x="114221" y="836263"/>
                  <a:pt x="114506" y="841955"/>
                  <a:pt x="114653" y="850328"/>
                </a:cubicBezTo>
                <a:lnTo>
                  <a:pt x="113511" y="867919"/>
                </a:lnTo>
                <a:lnTo>
                  <a:pt x="109737" y="869875"/>
                </a:lnTo>
                <a:cubicBezTo>
                  <a:pt x="94771" y="875522"/>
                  <a:pt x="88950" y="872563"/>
                  <a:pt x="103523" y="877420"/>
                </a:cubicBezTo>
                <a:cubicBezTo>
                  <a:pt x="106698" y="876626"/>
                  <a:pt x="112013" y="878144"/>
                  <a:pt x="113048" y="875039"/>
                </a:cubicBezTo>
                <a:lnTo>
                  <a:pt x="113511" y="867919"/>
                </a:lnTo>
                <a:lnTo>
                  <a:pt x="117538" y="865831"/>
                </a:lnTo>
                <a:lnTo>
                  <a:pt x="117808" y="868929"/>
                </a:lnTo>
                <a:cubicBezTo>
                  <a:pt x="117809" y="878110"/>
                  <a:pt x="117413" y="887342"/>
                  <a:pt x="117810" y="896470"/>
                </a:cubicBezTo>
                <a:lnTo>
                  <a:pt x="118125" y="899197"/>
                </a:lnTo>
                <a:lnTo>
                  <a:pt x="113048" y="891707"/>
                </a:lnTo>
                <a:cubicBezTo>
                  <a:pt x="103001" y="888358"/>
                  <a:pt x="118330" y="912239"/>
                  <a:pt x="120192" y="922664"/>
                </a:cubicBezTo>
                <a:cubicBezTo>
                  <a:pt x="121248" y="928576"/>
                  <a:pt x="122710" y="940496"/>
                  <a:pt x="123773" y="949443"/>
                </a:cubicBezTo>
                <a:lnTo>
                  <a:pt x="124877" y="958764"/>
                </a:lnTo>
                <a:lnTo>
                  <a:pt x="124003" y="963120"/>
                </a:lnTo>
                <a:cubicBezTo>
                  <a:pt x="123487" y="967886"/>
                  <a:pt x="122892" y="974248"/>
                  <a:pt x="122573" y="977432"/>
                </a:cubicBezTo>
                <a:lnTo>
                  <a:pt x="120192" y="1001245"/>
                </a:lnTo>
                <a:cubicBezTo>
                  <a:pt x="116223" y="998070"/>
                  <a:pt x="111239" y="995856"/>
                  <a:pt x="108285" y="991720"/>
                </a:cubicBezTo>
                <a:cubicBezTo>
                  <a:pt x="103127" y="984499"/>
                  <a:pt x="99875" y="976064"/>
                  <a:pt x="96379" y="967907"/>
                </a:cubicBezTo>
                <a:cubicBezTo>
                  <a:pt x="95090" y="964899"/>
                  <a:pt x="94897" y="961529"/>
                  <a:pt x="93998" y="958382"/>
                </a:cubicBezTo>
                <a:cubicBezTo>
                  <a:pt x="93309" y="955969"/>
                  <a:pt x="91096" y="948784"/>
                  <a:pt x="91617" y="951239"/>
                </a:cubicBezTo>
                <a:cubicBezTo>
                  <a:pt x="97691" y="979874"/>
                  <a:pt x="104317" y="1008389"/>
                  <a:pt x="110667" y="1036964"/>
                </a:cubicBezTo>
                <a:lnTo>
                  <a:pt x="116205" y="1092343"/>
                </a:lnTo>
                <a:lnTo>
                  <a:pt x="115429" y="1115545"/>
                </a:lnTo>
                <a:lnTo>
                  <a:pt x="119211" y="1160929"/>
                </a:lnTo>
                <a:lnTo>
                  <a:pt x="114189" y="1186043"/>
                </a:lnTo>
                <a:lnTo>
                  <a:pt x="112635" y="1180871"/>
                </a:lnTo>
                <a:cubicBezTo>
                  <a:pt x="107819" y="1165213"/>
                  <a:pt x="108028" y="1168416"/>
                  <a:pt x="84473" y="1103639"/>
                </a:cubicBezTo>
                <a:cubicBezTo>
                  <a:pt x="71907" y="1069082"/>
                  <a:pt x="101936" y="1175076"/>
                  <a:pt x="110667" y="1210795"/>
                </a:cubicBezTo>
                <a:cubicBezTo>
                  <a:pt x="111461" y="1204445"/>
                  <a:pt x="111923" y="1198045"/>
                  <a:pt x="113048" y="1191745"/>
                </a:cubicBezTo>
                <a:lnTo>
                  <a:pt x="114189" y="1186043"/>
                </a:lnTo>
                <a:lnTo>
                  <a:pt x="116313" y="1193118"/>
                </a:lnTo>
                <a:lnTo>
                  <a:pt x="112155" y="1216199"/>
                </a:lnTo>
                <a:cubicBezTo>
                  <a:pt x="110950" y="1223759"/>
                  <a:pt x="109919" y="1231463"/>
                  <a:pt x="108924" y="1240787"/>
                </a:cubicBezTo>
                <a:lnTo>
                  <a:pt x="107137" y="1261079"/>
                </a:lnTo>
                <a:lnTo>
                  <a:pt x="110144" y="1261946"/>
                </a:lnTo>
                <a:lnTo>
                  <a:pt x="110667" y="1251276"/>
                </a:lnTo>
                <a:cubicBezTo>
                  <a:pt x="111746" y="1248472"/>
                  <a:pt x="113459" y="1248376"/>
                  <a:pt x="115427" y="1249818"/>
                </a:cubicBezTo>
                <a:cubicBezTo>
                  <a:pt x="117394" y="1251260"/>
                  <a:pt x="119616" y="1254240"/>
                  <a:pt x="121711" y="1257587"/>
                </a:cubicBezTo>
                <a:lnTo>
                  <a:pt x="122873" y="1259685"/>
                </a:lnTo>
                <a:lnTo>
                  <a:pt x="123396" y="1274330"/>
                </a:lnTo>
                <a:lnTo>
                  <a:pt x="124646" y="1273913"/>
                </a:lnTo>
                <a:cubicBezTo>
                  <a:pt x="129952" y="1274355"/>
                  <a:pt x="134171" y="1278676"/>
                  <a:pt x="138933" y="1281057"/>
                </a:cubicBezTo>
                <a:cubicBezTo>
                  <a:pt x="138139" y="1284232"/>
                  <a:pt x="137587" y="1287477"/>
                  <a:pt x="136552" y="1290582"/>
                </a:cubicBezTo>
                <a:cubicBezTo>
                  <a:pt x="133614" y="1299396"/>
                  <a:pt x="122873" y="1308466"/>
                  <a:pt x="127027" y="1316776"/>
                </a:cubicBezTo>
                <a:cubicBezTo>
                  <a:pt x="130681" y="1324086"/>
                  <a:pt x="133154" y="1301124"/>
                  <a:pt x="138933" y="1295345"/>
                </a:cubicBezTo>
                <a:cubicBezTo>
                  <a:pt x="141795" y="1292483"/>
                  <a:pt x="136328" y="1303210"/>
                  <a:pt x="136552" y="1307251"/>
                </a:cubicBezTo>
                <a:cubicBezTo>
                  <a:pt x="137131" y="1317675"/>
                  <a:pt x="139727" y="1327888"/>
                  <a:pt x="141314" y="1338207"/>
                </a:cubicBezTo>
                <a:cubicBezTo>
                  <a:pt x="155220" y="1299965"/>
                  <a:pt x="155355" y="1292552"/>
                  <a:pt x="146077" y="1366782"/>
                </a:cubicBezTo>
                <a:cubicBezTo>
                  <a:pt x="144967" y="1375663"/>
                  <a:pt x="146415" y="1357828"/>
                  <a:pt x="147543" y="1343332"/>
                </a:cubicBezTo>
                <a:lnTo>
                  <a:pt x="148256" y="1333768"/>
                </a:lnTo>
                <a:lnTo>
                  <a:pt x="148458" y="1333445"/>
                </a:lnTo>
                <a:cubicBezTo>
                  <a:pt x="148844" y="1332751"/>
                  <a:pt x="148511" y="1330271"/>
                  <a:pt x="148458" y="1331063"/>
                </a:cubicBezTo>
                <a:lnTo>
                  <a:pt x="148256" y="1333768"/>
                </a:lnTo>
                <a:lnTo>
                  <a:pt x="136552" y="1352495"/>
                </a:lnTo>
                <a:cubicBezTo>
                  <a:pt x="134468" y="1357706"/>
                  <a:pt x="134965" y="1363607"/>
                  <a:pt x="134171" y="1369163"/>
                </a:cubicBezTo>
                <a:cubicBezTo>
                  <a:pt x="138933" y="1379482"/>
                  <a:pt x="143175" y="1390058"/>
                  <a:pt x="148458" y="1400120"/>
                </a:cubicBezTo>
                <a:lnTo>
                  <a:pt x="150900" y="1404515"/>
                </a:lnTo>
                <a:lnTo>
                  <a:pt x="148881" y="1414212"/>
                </a:lnTo>
                <a:cubicBezTo>
                  <a:pt x="147203" y="1424227"/>
                  <a:pt x="145688" y="1434953"/>
                  <a:pt x="144405" y="1444683"/>
                </a:cubicBezTo>
                <a:lnTo>
                  <a:pt x="143966" y="1448157"/>
                </a:lnTo>
                <a:lnTo>
                  <a:pt x="143929" y="1448113"/>
                </a:lnTo>
                <a:cubicBezTo>
                  <a:pt x="119043" y="1417499"/>
                  <a:pt x="124009" y="1423026"/>
                  <a:pt x="141314" y="1469176"/>
                </a:cubicBezTo>
                <a:lnTo>
                  <a:pt x="143966" y="1448157"/>
                </a:lnTo>
                <a:lnTo>
                  <a:pt x="179414" y="1490607"/>
                </a:lnTo>
                <a:cubicBezTo>
                  <a:pt x="182005" y="1493613"/>
                  <a:pt x="183112" y="1498163"/>
                  <a:pt x="186558" y="1500132"/>
                </a:cubicBezTo>
                <a:cubicBezTo>
                  <a:pt x="194625" y="1504741"/>
                  <a:pt x="204021" y="1506482"/>
                  <a:pt x="212752" y="1509657"/>
                </a:cubicBezTo>
                <a:lnTo>
                  <a:pt x="193500" y="1485591"/>
                </a:lnTo>
                <a:lnTo>
                  <a:pt x="193655" y="1482602"/>
                </a:lnTo>
                <a:lnTo>
                  <a:pt x="193678" y="1471533"/>
                </a:lnTo>
                <a:lnTo>
                  <a:pt x="200846" y="1478701"/>
                </a:lnTo>
                <a:cubicBezTo>
                  <a:pt x="203686" y="1480831"/>
                  <a:pt x="207196" y="1481876"/>
                  <a:pt x="210371" y="1483463"/>
                </a:cubicBezTo>
                <a:lnTo>
                  <a:pt x="208886" y="1462672"/>
                </a:lnTo>
                <a:lnTo>
                  <a:pt x="224658" y="1464413"/>
                </a:lnTo>
                <a:cubicBezTo>
                  <a:pt x="228451" y="1465580"/>
                  <a:pt x="231153" y="1468993"/>
                  <a:pt x="234183" y="1471557"/>
                </a:cubicBezTo>
                <a:cubicBezTo>
                  <a:pt x="241479" y="1477731"/>
                  <a:pt x="248856" y="1483849"/>
                  <a:pt x="255614" y="1490607"/>
                </a:cubicBezTo>
                <a:cubicBezTo>
                  <a:pt x="257637" y="1492630"/>
                  <a:pt x="251030" y="1487125"/>
                  <a:pt x="248471" y="1485845"/>
                </a:cubicBezTo>
                <a:cubicBezTo>
                  <a:pt x="246226" y="1484722"/>
                  <a:pt x="243708" y="1484257"/>
                  <a:pt x="241327" y="1483463"/>
                </a:cubicBezTo>
                <a:cubicBezTo>
                  <a:pt x="241327" y="1483463"/>
                  <a:pt x="217275" y="1491878"/>
                  <a:pt x="207989" y="1500132"/>
                </a:cubicBezTo>
                <a:cubicBezTo>
                  <a:pt x="204964" y="1502821"/>
                  <a:pt x="215848" y="1502513"/>
                  <a:pt x="219896" y="1502513"/>
                </a:cubicBezTo>
                <a:cubicBezTo>
                  <a:pt x="223943" y="1502513"/>
                  <a:pt x="227833" y="1500926"/>
                  <a:pt x="231802" y="1500132"/>
                </a:cubicBezTo>
                <a:cubicBezTo>
                  <a:pt x="235515" y="1518699"/>
                  <a:pt x="231615" y="1513081"/>
                  <a:pt x="241327" y="1500132"/>
                </a:cubicBezTo>
                <a:cubicBezTo>
                  <a:pt x="243348" y="1497438"/>
                  <a:pt x="246090" y="1495369"/>
                  <a:pt x="248471" y="1492988"/>
                </a:cubicBezTo>
                <a:cubicBezTo>
                  <a:pt x="250852" y="1496957"/>
                  <a:pt x="251551" y="1502679"/>
                  <a:pt x="255614" y="1504895"/>
                </a:cubicBezTo>
                <a:cubicBezTo>
                  <a:pt x="261232" y="1507960"/>
                  <a:pt x="269907" y="1502995"/>
                  <a:pt x="274664" y="1507276"/>
                </a:cubicBezTo>
                <a:lnTo>
                  <a:pt x="278189" y="1521373"/>
                </a:lnTo>
                <a:lnTo>
                  <a:pt x="266889" y="1514303"/>
                </a:lnTo>
                <a:cubicBezTo>
                  <a:pt x="253188" y="1505657"/>
                  <a:pt x="274676" y="1519878"/>
                  <a:pt x="293714" y="1542995"/>
                </a:cubicBezTo>
                <a:cubicBezTo>
                  <a:pt x="295795" y="1545521"/>
                  <a:pt x="295302" y="1549345"/>
                  <a:pt x="296096" y="1552520"/>
                </a:cubicBezTo>
                <a:cubicBezTo>
                  <a:pt x="255035" y="1548786"/>
                  <a:pt x="266468" y="1551842"/>
                  <a:pt x="212752" y="1531088"/>
                </a:cubicBezTo>
                <a:cubicBezTo>
                  <a:pt x="196514" y="1524814"/>
                  <a:pt x="178664" y="1520602"/>
                  <a:pt x="165127" y="1509657"/>
                </a:cubicBezTo>
                <a:cubicBezTo>
                  <a:pt x="140670" y="1489883"/>
                  <a:pt x="121243" y="1464530"/>
                  <a:pt x="100833" y="1440601"/>
                </a:cubicBezTo>
                <a:cubicBezTo>
                  <a:pt x="98059" y="1437349"/>
                  <a:pt x="99528" y="1431209"/>
                  <a:pt x="96071" y="1428695"/>
                </a:cubicBezTo>
                <a:cubicBezTo>
                  <a:pt x="89981" y="1424266"/>
                  <a:pt x="81783" y="1423932"/>
                  <a:pt x="74639" y="1421551"/>
                </a:cubicBezTo>
                <a:lnTo>
                  <a:pt x="70128" y="1428319"/>
                </a:lnTo>
                <a:lnTo>
                  <a:pt x="69877" y="1426313"/>
                </a:lnTo>
                <a:cubicBezTo>
                  <a:pt x="66702" y="1433457"/>
                  <a:pt x="66857" y="1452081"/>
                  <a:pt x="60352" y="1447745"/>
                </a:cubicBezTo>
                <a:cubicBezTo>
                  <a:pt x="53057" y="1442882"/>
                  <a:pt x="68933" y="1415352"/>
                  <a:pt x="62733" y="1421551"/>
                </a:cubicBezTo>
                <a:cubicBezTo>
                  <a:pt x="54560" y="1429722"/>
                  <a:pt x="56383" y="1443776"/>
                  <a:pt x="53208" y="1454888"/>
                </a:cubicBezTo>
                <a:cubicBezTo>
                  <a:pt x="52414" y="1448538"/>
                  <a:pt x="50296" y="1442215"/>
                  <a:pt x="50827" y="1435838"/>
                </a:cubicBezTo>
                <a:cubicBezTo>
                  <a:pt x="51122" y="1432301"/>
                  <a:pt x="54166" y="1429565"/>
                  <a:pt x="55589" y="1426313"/>
                </a:cubicBezTo>
                <a:cubicBezTo>
                  <a:pt x="59725" y="1416859"/>
                  <a:pt x="63527" y="1407263"/>
                  <a:pt x="67496" y="1397738"/>
                </a:cubicBezTo>
                <a:cubicBezTo>
                  <a:pt x="63527" y="1396151"/>
                  <a:pt x="59412" y="1391064"/>
                  <a:pt x="55589" y="1392976"/>
                </a:cubicBezTo>
                <a:cubicBezTo>
                  <a:pt x="43284" y="1399129"/>
                  <a:pt x="40858" y="1426595"/>
                  <a:pt x="46064" y="1395357"/>
                </a:cubicBezTo>
                <a:cubicBezTo>
                  <a:pt x="47652" y="1392182"/>
                  <a:pt x="49877" y="1389252"/>
                  <a:pt x="50827" y="1385832"/>
                </a:cubicBezTo>
                <a:cubicBezTo>
                  <a:pt x="53869" y="1374882"/>
                  <a:pt x="49935" y="1360531"/>
                  <a:pt x="57971" y="1352495"/>
                </a:cubicBezTo>
                <a:cubicBezTo>
                  <a:pt x="63612" y="1346854"/>
                  <a:pt x="59558" y="1368370"/>
                  <a:pt x="60352" y="1376307"/>
                </a:cubicBezTo>
                <a:lnTo>
                  <a:pt x="64638" y="1360592"/>
                </a:lnTo>
                <a:lnTo>
                  <a:pt x="65114" y="1366782"/>
                </a:lnTo>
                <a:cubicBezTo>
                  <a:pt x="66889" y="1372107"/>
                  <a:pt x="70006" y="1345093"/>
                  <a:pt x="67496" y="1350113"/>
                </a:cubicBezTo>
                <a:lnTo>
                  <a:pt x="64638" y="1360592"/>
                </a:lnTo>
                <a:lnTo>
                  <a:pt x="62733" y="1335826"/>
                </a:lnTo>
                <a:lnTo>
                  <a:pt x="61115" y="1323575"/>
                </a:lnTo>
                <a:lnTo>
                  <a:pt x="65114" y="1304870"/>
                </a:lnTo>
                <a:lnTo>
                  <a:pt x="66593" y="1298307"/>
                </a:lnTo>
                <a:lnTo>
                  <a:pt x="50965" y="1298307"/>
                </a:lnTo>
                <a:lnTo>
                  <a:pt x="51089" y="1310810"/>
                </a:lnTo>
                <a:lnTo>
                  <a:pt x="52592" y="1323486"/>
                </a:lnTo>
                <a:lnTo>
                  <a:pt x="52537" y="1325175"/>
                </a:lnTo>
                <a:cubicBezTo>
                  <a:pt x="52727" y="1330676"/>
                  <a:pt x="53141" y="1335760"/>
                  <a:pt x="50827" y="1333445"/>
                </a:cubicBezTo>
                <a:cubicBezTo>
                  <a:pt x="44628" y="1327245"/>
                  <a:pt x="49240" y="1315982"/>
                  <a:pt x="48446" y="1307251"/>
                </a:cubicBezTo>
                <a:lnTo>
                  <a:pt x="50225" y="1298307"/>
                </a:lnTo>
                <a:lnTo>
                  <a:pt x="35917" y="1298307"/>
                </a:lnTo>
                <a:lnTo>
                  <a:pt x="34467" y="1289376"/>
                </a:lnTo>
                <a:cubicBezTo>
                  <a:pt x="33286" y="1286422"/>
                  <a:pt x="32599" y="1286533"/>
                  <a:pt x="32220" y="1288559"/>
                </a:cubicBezTo>
                <a:lnTo>
                  <a:pt x="31856" y="1298307"/>
                </a:lnTo>
                <a:lnTo>
                  <a:pt x="17673" y="1298307"/>
                </a:lnTo>
                <a:lnTo>
                  <a:pt x="14517" y="1283316"/>
                </a:lnTo>
                <a:cubicBezTo>
                  <a:pt x="13682" y="1277051"/>
                  <a:pt x="13147" y="1271218"/>
                  <a:pt x="13035" y="1270326"/>
                </a:cubicBezTo>
                <a:cubicBezTo>
                  <a:pt x="16210" y="1262389"/>
                  <a:pt x="14127" y="1245109"/>
                  <a:pt x="22560" y="1246514"/>
                </a:cubicBezTo>
                <a:lnTo>
                  <a:pt x="26371" y="1251759"/>
                </a:lnTo>
                <a:lnTo>
                  <a:pt x="27323" y="1272707"/>
                </a:lnTo>
                <a:cubicBezTo>
                  <a:pt x="26720" y="1279336"/>
                  <a:pt x="29266" y="1262108"/>
                  <a:pt x="26884" y="1252465"/>
                </a:cubicBezTo>
                <a:lnTo>
                  <a:pt x="26371" y="1251759"/>
                </a:lnTo>
                <a:lnTo>
                  <a:pt x="24942" y="1220320"/>
                </a:lnTo>
                <a:cubicBezTo>
                  <a:pt x="38591" y="1240796"/>
                  <a:pt x="28009" y="1226441"/>
                  <a:pt x="25688" y="1196961"/>
                </a:cubicBezTo>
                <a:lnTo>
                  <a:pt x="25780" y="1195046"/>
                </a:lnTo>
                <a:lnTo>
                  <a:pt x="27323" y="1196507"/>
                </a:lnTo>
                <a:lnTo>
                  <a:pt x="33871" y="1199781"/>
                </a:lnTo>
                <a:lnTo>
                  <a:pt x="34467" y="1201270"/>
                </a:lnTo>
                <a:lnTo>
                  <a:pt x="36433" y="1201063"/>
                </a:lnTo>
                <a:lnTo>
                  <a:pt x="36848" y="1201270"/>
                </a:lnTo>
                <a:lnTo>
                  <a:pt x="37028" y="1201000"/>
                </a:lnTo>
                <a:lnTo>
                  <a:pt x="37530" y="1200947"/>
                </a:lnTo>
                <a:lnTo>
                  <a:pt x="37436" y="1200389"/>
                </a:lnTo>
                <a:lnTo>
                  <a:pt x="41610" y="1194126"/>
                </a:lnTo>
                <a:cubicBezTo>
                  <a:pt x="46740" y="1178738"/>
                  <a:pt x="42224" y="1161838"/>
                  <a:pt x="41610" y="1146501"/>
                </a:cubicBezTo>
                <a:lnTo>
                  <a:pt x="39874" y="1084011"/>
                </a:lnTo>
                <a:lnTo>
                  <a:pt x="41610" y="1084589"/>
                </a:lnTo>
                <a:cubicBezTo>
                  <a:pt x="43130" y="1083982"/>
                  <a:pt x="42822" y="1082366"/>
                  <a:pt x="41990" y="1080520"/>
                </a:cubicBezTo>
                <a:lnTo>
                  <a:pt x="39649" y="1075894"/>
                </a:lnTo>
                <a:lnTo>
                  <a:pt x="39229" y="1060776"/>
                </a:lnTo>
                <a:cubicBezTo>
                  <a:pt x="41610" y="1066332"/>
                  <a:pt x="43669" y="1072038"/>
                  <a:pt x="46373" y="1077445"/>
                </a:cubicBezTo>
                <a:cubicBezTo>
                  <a:pt x="48443" y="1081585"/>
                  <a:pt x="53806" y="1093970"/>
                  <a:pt x="53517" y="1089351"/>
                </a:cubicBezTo>
                <a:cubicBezTo>
                  <a:pt x="52459" y="1072416"/>
                  <a:pt x="47167" y="1056014"/>
                  <a:pt x="43992" y="1039345"/>
                </a:cubicBezTo>
                <a:cubicBezTo>
                  <a:pt x="46373" y="1042520"/>
                  <a:pt x="47585" y="1047095"/>
                  <a:pt x="51135" y="1048870"/>
                </a:cubicBezTo>
                <a:cubicBezTo>
                  <a:pt x="53380" y="1049993"/>
                  <a:pt x="49426" y="1044145"/>
                  <a:pt x="48754" y="1041726"/>
                </a:cubicBezTo>
                <a:cubicBezTo>
                  <a:pt x="45456" y="1029853"/>
                  <a:pt x="42614" y="1017855"/>
                  <a:pt x="39229" y="1006007"/>
                </a:cubicBezTo>
                <a:lnTo>
                  <a:pt x="33972" y="987265"/>
                </a:lnTo>
                <a:lnTo>
                  <a:pt x="41610" y="984576"/>
                </a:lnTo>
                <a:cubicBezTo>
                  <a:pt x="40018" y="982452"/>
                  <a:pt x="31259" y="972864"/>
                  <a:pt x="32085" y="967907"/>
                </a:cubicBezTo>
                <a:cubicBezTo>
                  <a:pt x="32555" y="965084"/>
                  <a:pt x="35260" y="963145"/>
                  <a:pt x="36848" y="960764"/>
                </a:cubicBezTo>
                <a:cubicBezTo>
                  <a:pt x="41610" y="961558"/>
                  <a:pt x="51869" y="967917"/>
                  <a:pt x="51135" y="963145"/>
                </a:cubicBezTo>
                <a:cubicBezTo>
                  <a:pt x="49189" y="950495"/>
                  <a:pt x="38574" y="940839"/>
                  <a:pt x="32085" y="929807"/>
                </a:cubicBezTo>
                <a:cubicBezTo>
                  <a:pt x="26905" y="921000"/>
                  <a:pt x="26095" y="921436"/>
                  <a:pt x="17798" y="913139"/>
                </a:cubicBezTo>
                <a:cubicBezTo>
                  <a:pt x="20973" y="910758"/>
                  <a:pt x="27323" y="909964"/>
                  <a:pt x="27323" y="905995"/>
                </a:cubicBezTo>
                <a:cubicBezTo>
                  <a:pt x="27323" y="902026"/>
                  <a:pt x="20811" y="901434"/>
                  <a:pt x="17798" y="898851"/>
                </a:cubicBezTo>
                <a:cubicBezTo>
                  <a:pt x="15241" y="896659"/>
                  <a:pt x="13035" y="894088"/>
                  <a:pt x="10654" y="891707"/>
                </a:cubicBezTo>
                <a:cubicBezTo>
                  <a:pt x="10654" y="891707"/>
                  <a:pt x="20099" y="888266"/>
                  <a:pt x="24942" y="886945"/>
                </a:cubicBezTo>
                <a:cubicBezTo>
                  <a:pt x="28847" y="885880"/>
                  <a:pt x="35866" y="888490"/>
                  <a:pt x="36848" y="884564"/>
                </a:cubicBezTo>
                <a:cubicBezTo>
                  <a:pt x="37810" y="880714"/>
                  <a:pt x="30129" y="880226"/>
                  <a:pt x="27323" y="877420"/>
                </a:cubicBezTo>
                <a:cubicBezTo>
                  <a:pt x="25299" y="875396"/>
                  <a:pt x="24148" y="872657"/>
                  <a:pt x="22560" y="870276"/>
                </a:cubicBezTo>
                <a:cubicBezTo>
                  <a:pt x="23205" y="862545"/>
                  <a:pt x="24396" y="847459"/>
                  <a:pt x="25724" y="832920"/>
                </a:cubicBezTo>
                <a:lnTo>
                  <a:pt x="27663" y="813536"/>
                </a:lnTo>
                <a:lnTo>
                  <a:pt x="29704" y="815507"/>
                </a:lnTo>
                <a:lnTo>
                  <a:pt x="32168" y="810275"/>
                </a:lnTo>
                <a:lnTo>
                  <a:pt x="34467" y="863132"/>
                </a:lnTo>
                <a:cubicBezTo>
                  <a:pt x="36054" y="871070"/>
                  <a:pt x="35609" y="879705"/>
                  <a:pt x="39229" y="886945"/>
                </a:cubicBezTo>
                <a:cubicBezTo>
                  <a:pt x="40692" y="889872"/>
                  <a:pt x="41214" y="880669"/>
                  <a:pt x="41610" y="877420"/>
                </a:cubicBezTo>
                <a:cubicBezTo>
                  <a:pt x="45186" y="848097"/>
                  <a:pt x="47960" y="818683"/>
                  <a:pt x="51135" y="789314"/>
                </a:cubicBezTo>
                <a:cubicBezTo>
                  <a:pt x="76475" y="865334"/>
                  <a:pt x="45616" y="775376"/>
                  <a:pt x="36848" y="720257"/>
                </a:cubicBezTo>
                <a:cubicBezTo>
                  <a:pt x="36319" y="716931"/>
                  <a:pt x="42927" y="716309"/>
                  <a:pt x="43992" y="713114"/>
                </a:cubicBezTo>
                <a:lnTo>
                  <a:pt x="45052" y="703573"/>
                </a:lnTo>
                <a:lnTo>
                  <a:pt x="52404" y="751656"/>
                </a:lnTo>
                <a:cubicBezTo>
                  <a:pt x="61315" y="817981"/>
                  <a:pt x="59293" y="823441"/>
                  <a:pt x="63042" y="755976"/>
                </a:cubicBezTo>
                <a:cubicBezTo>
                  <a:pt x="56992" y="701536"/>
                  <a:pt x="51912" y="664563"/>
                  <a:pt x="53517" y="603576"/>
                </a:cubicBezTo>
                <a:cubicBezTo>
                  <a:pt x="53695" y="596797"/>
                  <a:pt x="58797" y="616105"/>
                  <a:pt x="60660" y="622626"/>
                </a:cubicBezTo>
                <a:cubicBezTo>
                  <a:pt x="61986" y="627269"/>
                  <a:pt x="62248" y="632151"/>
                  <a:pt x="63042" y="636914"/>
                </a:cubicBezTo>
                <a:cubicBezTo>
                  <a:pt x="68598" y="648820"/>
                  <a:pt x="74830" y="660433"/>
                  <a:pt x="79710" y="672632"/>
                </a:cubicBezTo>
                <a:cubicBezTo>
                  <a:pt x="84371" y="684285"/>
                  <a:pt x="86673" y="696815"/>
                  <a:pt x="91617" y="708351"/>
                </a:cubicBezTo>
                <a:cubicBezTo>
                  <a:pt x="94195" y="714367"/>
                  <a:pt x="88442" y="695651"/>
                  <a:pt x="86854" y="689301"/>
                </a:cubicBezTo>
                <a:lnTo>
                  <a:pt x="83957" y="679820"/>
                </a:lnTo>
                <a:lnTo>
                  <a:pt x="91617" y="701207"/>
                </a:lnTo>
                <a:cubicBezTo>
                  <a:pt x="94886" y="706292"/>
                  <a:pt x="98629" y="690582"/>
                  <a:pt x="98760" y="684539"/>
                </a:cubicBezTo>
                <a:cubicBezTo>
                  <a:pt x="99434" y="653549"/>
                  <a:pt x="95585" y="622626"/>
                  <a:pt x="93998" y="591670"/>
                </a:cubicBezTo>
                <a:cubicBezTo>
                  <a:pt x="71489" y="461115"/>
                  <a:pt x="90488" y="564428"/>
                  <a:pt x="69466" y="487222"/>
                </a:cubicBezTo>
                <a:lnTo>
                  <a:pt x="56172" y="435286"/>
                </a:lnTo>
                <a:lnTo>
                  <a:pt x="53293" y="358278"/>
                </a:lnTo>
                <a:lnTo>
                  <a:pt x="52583" y="344604"/>
                </a:lnTo>
                <a:lnTo>
                  <a:pt x="50075" y="332872"/>
                </a:lnTo>
                <a:lnTo>
                  <a:pt x="51439" y="322548"/>
                </a:lnTo>
                <a:lnTo>
                  <a:pt x="49496" y="285109"/>
                </a:lnTo>
                <a:lnTo>
                  <a:pt x="49939" y="297138"/>
                </a:lnTo>
                <a:cubicBezTo>
                  <a:pt x="50148" y="302804"/>
                  <a:pt x="49752" y="306773"/>
                  <a:pt x="46931" y="303952"/>
                </a:cubicBezTo>
                <a:lnTo>
                  <a:pt x="46282" y="302096"/>
                </a:lnTo>
                <a:lnTo>
                  <a:pt x="42258" y="327953"/>
                </a:lnTo>
                <a:lnTo>
                  <a:pt x="43302" y="330134"/>
                </a:lnTo>
                <a:cubicBezTo>
                  <a:pt x="43717" y="332519"/>
                  <a:pt x="44152" y="335703"/>
                  <a:pt x="44549" y="337290"/>
                </a:cubicBezTo>
                <a:cubicBezTo>
                  <a:pt x="45343" y="332527"/>
                  <a:pt x="42350" y="321475"/>
                  <a:pt x="46931" y="323002"/>
                </a:cubicBezTo>
                <a:cubicBezTo>
                  <a:pt x="47875" y="323317"/>
                  <a:pt x="48867" y="327186"/>
                  <a:pt x="50020" y="332614"/>
                </a:cubicBezTo>
                <a:lnTo>
                  <a:pt x="50075" y="332872"/>
                </a:lnTo>
                <a:lnTo>
                  <a:pt x="49997" y="333462"/>
                </a:lnTo>
                <a:cubicBezTo>
                  <a:pt x="49432" y="337742"/>
                  <a:pt x="48241" y="341314"/>
                  <a:pt x="44549" y="342052"/>
                </a:cubicBezTo>
                <a:cubicBezTo>
                  <a:pt x="42945" y="342373"/>
                  <a:pt x="42134" y="341054"/>
                  <a:pt x="41748" y="338966"/>
                </a:cubicBezTo>
                <a:lnTo>
                  <a:pt x="41552" y="332961"/>
                </a:lnTo>
                <a:lnTo>
                  <a:pt x="41788" y="330973"/>
                </a:lnTo>
                <a:lnTo>
                  <a:pt x="41610" y="332114"/>
                </a:lnTo>
                <a:lnTo>
                  <a:pt x="41539" y="332569"/>
                </a:lnTo>
                <a:lnTo>
                  <a:pt x="41552" y="332961"/>
                </a:lnTo>
                <a:lnTo>
                  <a:pt x="40625" y="340776"/>
                </a:lnTo>
                <a:lnTo>
                  <a:pt x="48754" y="377357"/>
                </a:lnTo>
                <a:cubicBezTo>
                  <a:pt x="50017" y="386831"/>
                  <a:pt x="51282" y="401101"/>
                  <a:pt x="52458" y="416580"/>
                </a:cubicBezTo>
                <a:lnTo>
                  <a:pt x="52798" y="421550"/>
                </a:lnTo>
                <a:lnTo>
                  <a:pt x="44922" y="388995"/>
                </a:lnTo>
                <a:lnTo>
                  <a:pt x="44404" y="386794"/>
                </a:lnTo>
                <a:lnTo>
                  <a:pt x="46373" y="374976"/>
                </a:lnTo>
                <a:lnTo>
                  <a:pt x="39764" y="360434"/>
                </a:lnTo>
                <a:lnTo>
                  <a:pt x="39731" y="360887"/>
                </a:lnTo>
                <a:lnTo>
                  <a:pt x="39546" y="359955"/>
                </a:lnTo>
                <a:lnTo>
                  <a:pt x="37849" y="356222"/>
                </a:lnTo>
                <a:lnTo>
                  <a:pt x="38269" y="353533"/>
                </a:lnTo>
                <a:lnTo>
                  <a:pt x="37406" y="349196"/>
                </a:lnTo>
                <a:cubicBezTo>
                  <a:pt x="37803" y="344831"/>
                  <a:pt x="36849" y="339832"/>
                  <a:pt x="36570" y="335150"/>
                </a:cubicBezTo>
                <a:lnTo>
                  <a:pt x="38095" y="329390"/>
                </a:lnTo>
                <a:lnTo>
                  <a:pt x="34928" y="315138"/>
                </a:lnTo>
                <a:lnTo>
                  <a:pt x="34600" y="303509"/>
                </a:lnTo>
                <a:lnTo>
                  <a:pt x="36848" y="282107"/>
                </a:lnTo>
                <a:lnTo>
                  <a:pt x="39019" y="269080"/>
                </a:lnTo>
                <a:lnTo>
                  <a:pt x="35024" y="261090"/>
                </a:lnTo>
                <a:cubicBezTo>
                  <a:pt x="31120" y="237662"/>
                  <a:pt x="31508" y="247254"/>
                  <a:pt x="37138" y="256110"/>
                </a:cubicBezTo>
                <a:lnTo>
                  <a:pt x="40607" y="259556"/>
                </a:lnTo>
                <a:lnTo>
                  <a:pt x="45236" y="231782"/>
                </a:lnTo>
                <a:lnTo>
                  <a:pt x="44549" y="230134"/>
                </a:lnTo>
                <a:cubicBezTo>
                  <a:pt x="43126" y="226882"/>
                  <a:pt x="40082" y="224146"/>
                  <a:pt x="39787" y="220609"/>
                </a:cubicBezTo>
                <a:cubicBezTo>
                  <a:pt x="39256" y="214232"/>
                  <a:pt x="41374" y="207909"/>
                  <a:pt x="42168" y="201559"/>
                </a:cubicBezTo>
                <a:cubicBezTo>
                  <a:pt x="45343" y="212671"/>
                  <a:pt x="43520" y="226725"/>
                  <a:pt x="51693" y="234896"/>
                </a:cubicBezTo>
                <a:cubicBezTo>
                  <a:pt x="57893" y="241095"/>
                  <a:pt x="42017" y="213565"/>
                  <a:pt x="49312" y="208702"/>
                </a:cubicBezTo>
                <a:cubicBezTo>
                  <a:pt x="55817" y="204366"/>
                  <a:pt x="55662" y="222990"/>
                  <a:pt x="58837" y="230134"/>
                </a:cubicBezTo>
                <a:lnTo>
                  <a:pt x="59088" y="228128"/>
                </a:lnTo>
                <a:lnTo>
                  <a:pt x="60038" y="229554"/>
                </a:lnTo>
                <a:lnTo>
                  <a:pt x="60660" y="227339"/>
                </a:lnTo>
                <a:cubicBezTo>
                  <a:pt x="62049" y="224561"/>
                  <a:pt x="63602" y="225448"/>
                  <a:pt x="65158" y="228367"/>
                </a:cubicBezTo>
                <a:lnTo>
                  <a:pt x="67002" y="233762"/>
                </a:lnTo>
                <a:lnTo>
                  <a:pt x="85031" y="227752"/>
                </a:lnTo>
                <a:cubicBezTo>
                  <a:pt x="88488" y="225238"/>
                  <a:pt x="87019" y="219098"/>
                  <a:pt x="89793" y="215846"/>
                </a:cubicBezTo>
                <a:cubicBezTo>
                  <a:pt x="110203" y="191917"/>
                  <a:pt x="129630" y="166564"/>
                  <a:pt x="154087" y="146790"/>
                </a:cubicBezTo>
                <a:cubicBezTo>
                  <a:pt x="167624" y="135845"/>
                  <a:pt x="185474" y="131633"/>
                  <a:pt x="201712" y="125359"/>
                </a:cubicBezTo>
                <a:cubicBezTo>
                  <a:pt x="255428" y="104605"/>
                  <a:pt x="243995" y="107661"/>
                  <a:pt x="285056" y="103927"/>
                </a:cubicBezTo>
                <a:close/>
                <a:moveTo>
                  <a:pt x="4875610" y="102052"/>
                </a:moveTo>
                <a:lnTo>
                  <a:pt x="4876802" y="102225"/>
                </a:lnTo>
                <a:lnTo>
                  <a:pt x="4877150" y="102474"/>
                </a:lnTo>
                <a:lnTo>
                  <a:pt x="4875017" y="103693"/>
                </a:lnTo>
                <a:lnTo>
                  <a:pt x="4874976" y="103440"/>
                </a:lnTo>
                <a:close/>
                <a:moveTo>
                  <a:pt x="1274068" y="101546"/>
                </a:moveTo>
                <a:lnTo>
                  <a:pt x="1275554" y="110878"/>
                </a:lnTo>
                <a:lnTo>
                  <a:pt x="1261401" y="111035"/>
                </a:lnTo>
                <a:lnTo>
                  <a:pt x="1267652" y="104163"/>
                </a:lnTo>
                <a:cubicBezTo>
                  <a:pt x="1269714" y="101816"/>
                  <a:pt x="1271799" y="100184"/>
                  <a:pt x="1274068" y="101546"/>
                </a:cubicBezTo>
                <a:close/>
                <a:moveTo>
                  <a:pt x="142181" y="101546"/>
                </a:moveTo>
                <a:lnTo>
                  <a:pt x="125857" y="113418"/>
                </a:lnTo>
                <a:lnTo>
                  <a:pt x="126120" y="109294"/>
                </a:lnTo>
                <a:lnTo>
                  <a:pt x="130274" y="108690"/>
                </a:lnTo>
                <a:cubicBezTo>
                  <a:pt x="134243" y="106309"/>
                  <a:pt x="145737" y="98583"/>
                  <a:pt x="142181" y="101546"/>
                </a:cubicBezTo>
                <a:close/>
                <a:moveTo>
                  <a:pt x="4869119" y="101108"/>
                </a:moveTo>
                <a:lnTo>
                  <a:pt x="4874729" y="101924"/>
                </a:lnTo>
                <a:lnTo>
                  <a:pt x="4874976" y="103440"/>
                </a:lnTo>
                <a:lnTo>
                  <a:pt x="4874805" y="103815"/>
                </a:lnTo>
                <a:lnTo>
                  <a:pt x="4875017" y="103693"/>
                </a:lnTo>
                <a:lnTo>
                  <a:pt x="4876331" y="111768"/>
                </a:lnTo>
                <a:lnTo>
                  <a:pt x="4868390" y="105993"/>
                </a:lnTo>
                <a:lnTo>
                  <a:pt x="4868986" y="101944"/>
                </a:lnTo>
                <a:close/>
                <a:moveTo>
                  <a:pt x="4118868" y="99071"/>
                </a:moveTo>
                <a:lnTo>
                  <a:pt x="4128393" y="108596"/>
                </a:lnTo>
                <a:lnTo>
                  <a:pt x="4090293" y="111771"/>
                </a:lnTo>
                <a:cubicBezTo>
                  <a:pt x="4085954" y="112236"/>
                  <a:pt x="4081956" y="114853"/>
                  <a:pt x="4077593" y="114946"/>
                </a:cubicBezTo>
                <a:lnTo>
                  <a:pt x="3988740" y="115933"/>
                </a:lnTo>
                <a:lnTo>
                  <a:pt x="3998104" y="112779"/>
                </a:lnTo>
                <a:cubicBezTo>
                  <a:pt x="4006457" y="109671"/>
                  <a:pt x="4014849" y="106755"/>
                  <a:pt x="4023618" y="105421"/>
                </a:cubicBezTo>
                <a:cubicBezTo>
                  <a:pt x="4055076" y="100634"/>
                  <a:pt x="4087118" y="101188"/>
                  <a:pt x="4118868" y="99071"/>
                </a:cubicBezTo>
                <a:close/>
                <a:moveTo>
                  <a:pt x="3052717" y="98928"/>
                </a:moveTo>
                <a:cubicBezTo>
                  <a:pt x="3055633" y="98978"/>
                  <a:pt x="3057080" y="99032"/>
                  <a:pt x="3054726" y="99029"/>
                </a:cubicBezTo>
                <a:lnTo>
                  <a:pt x="3049417" y="98969"/>
                </a:lnTo>
                <a:close/>
                <a:moveTo>
                  <a:pt x="4900518" y="97753"/>
                </a:moveTo>
                <a:cubicBezTo>
                  <a:pt x="4910288" y="99614"/>
                  <a:pt x="4917980" y="107278"/>
                  <a:pt x="4926711" y="112040"/>
                </a:cubicBezTo>
                <a:lnTo>
                  <a:pt x="4916827" y="135763"/>
                </a:lnTo>
                <a:lnTo>
                  <a:pt x="4907661" y="133471"/>
                </a:lnTo>
                <a:lnTo>
                  <a:pt x="4906479" y="135875"/>
                </a:lnTo>
                <a:lnTo>
                  <a:pt x="4903882" y="128603"/>
                </a:lnTo>
                <a:lnTo>
                  <a:pt x="4904072" y="127136"/>
                </a:lnTo>
                <a:lnTo>
                  <a:pt x="4901033" y="120626"/>
                </a:lnTo>
                <a:lnTo>
                  <a:pt x="4900518" y="119184"/>
                </a:lnTo>
                <a:lnTo>
                  <a:pt x="4900119" y="118669"/>
                </a:lnTo>
                <a:lnTo>
                  <a:pt x="4898136" y="114421"/>
                </a:lnTo>
                <a:lnTo>
                  <a:pt x="4896894" y="114500"/>
                </a:lnTo>
                <a:lnTo>
                  <a:pt x="4894427" y="111312"/>
                </a:lnTo>
                <a:cubicBezTo>
                  <a:pt x="4892059" y="110249"/>
                  <a:pt x="4888943" y="109825"/>
                  <a:pt x="4883849" y="107278"/>
                </a:cubicBezTo>
                <a:lnTo>
                  <a:pt x="4877150" y="102474"/>
                </a:lnTo>
                <a:lnTo>
                  <a:pt x="4882693" y="99304"/>
                </a:lnTo>
                <a:cubicBezTo>
                  <a:pt x="4887009" y="97564"/>
                  <a:pt x="4892981" y="96317"/>
                  <a:pt x="4900518" y="97753"/>
                </a:cubicBezTo>
                <a:close/>
                <a:moveTo>
                  <a:pt x="2905693" y="96583"/>
                </a:moveTo>
                <a:lnTo>
                  <a:pt x="2976323" y="97868"/>
                </a:lnTo>
                <a:cubicBezTo>
                  <a:pt x="3003214" y="98331"/>
                  <a:pt x="3021638" y="98620"/>
                  <a:pt x="3033927" y="98794"/>
                </a:cubicBezTo>
                <a:lnTo>
                  <a:pt x="3049417" y="98969"/>
                </a:lnTo>
                <a:lnTo>
                  <a:pt x="3036257" y="99134"/>
                </a:lnTo>
                <a:cubicBezTo>
                  <a:pt x="3037337" y="99529"/>
                  <a:pt x="3051203" y="100409"/>
                  <a:pt x="3096518" y="102246"/>
                </a:cubicBezTo>
                <a:cubicBezTo>
                  <a:pt x="3317503" y="111205"/>
                  <a:pt x="3204705" y="104167"/>
                  <a:pt x="3318768" y="111771"/>
                </a:cubicBezTo>
                <a:lnTo>
                  <a:pt x="3445768" y="114946"/>
                </a:lnTo>
                <a:lnTo>
                  <a:pt x="3465953" y="115523"/>
                </a:lnTo>
                <a:lnTo>
                  <a:pt x="3462696" y="115785"/>
                </a:lnTo>
                <a:cubicBezTo>
                  <a:pt x="3446114" y="117124"/>
                  <a:pt x="3429710" y="119240"/>
                  <a:pt x="3414018" y="124471"/>
                </a:cubicBezTo>
                <a:cubicBezTo>
                  <a:pt x="3402906" y="128175"/>
                  <a:pt x="3391996" y="132665"/>
                  <a:pt x="3380985" y="136762"/>
                </a:cubicBezTo>
                <a:lnTo>
                  <a:pt x="3363524" y="141918"/>
                </a:lnTo>
                <a:lnTo>
                  <a:pt x="3353674" y="140904"/>
                </a:lnTo>
                <a:cubicBezTo>
                  <a:pt x="3345201" y="140031"/>
                  <a:pt x="3336734" y="139502"/>
                  <a:pt x="3328293" y="140346"/>
                </a:cubicBezTo>
                <a:cubicBezTo>
                  <a:pt x="3324963" y="140679"/>
                  <a:pt x="3328080" y="142571"/>
                  <a:pt x="3332853" y="144228"/>
                </a:cubicBezTo>
                <a:lnTo>
                  <a:pt x="3338425" y="145177"/>
                </a:lnTo>
                <a:lnTo>
                  <a:pt x="3325118" y="146696"/>
                </a:lnTo>
                <a:cubicBezTo>
                  <a:pt x="3306680" y="109818"/>
                  <a:pt x="3321328" y="133418"/>
                  <a:pt x="3276173" y="146331"/>
                </a:cubicBezTo>
                <a:lnTo>
                  <a:pt x="3272265" y="146714"/>
                </a:lnTo>
                <a:lnTo>
                  <a:pt x="3276546" y="145273"/>
                </a:lnTo>
                <a:cubicBezTo>
                  <a:pt x="3276397" y="142682"/>
                  <a:pt x="3265451" y="139507"/>
                  <a:pt x="3258443" y="137171"/>
                </a:cubicBezTo>
                <a:lnTo>
                  <a:pt x="3244665" y="136187"/>
                </a:lnTo>
                <a:lnTo>
                  <a:pt x="3225111" y="131662"/>
                </a:lnTo>
                <a:lnTo>
                  <a:pt x="3223157" y="132073"/>
                </a:lnTo>
                <a:lnTo>
                  <a:pt x="3223455" y="131662"/>
                </a:lnTo>
                <a:cubicBezTo>
                  <a:pt x="3228768" y="129265"/>
                  <a:pt x="3235689" y="127117"/>
                  <a:pt x="3239393" y="124471"/>
                </a:cubicBezTo>
                <a:cubicBezTo>
                  <a:pt x="3227751" y="126588"/>
                  <a:pt x="3216280" y="130126"/>
                  <a:pt x="3204468" y="130821"/>
                </a:cubicBezTo>
                <a:cubicBezTo>
                  <a:pt x="3198042" y="131199"/>
                  <a:pt x="3190363" y="123525"/>
                  <a:pt x="3185418" y="127646"/>
                </a:cubicBezTo>
                <a:lnTo>
                  <a:pt x="3180456" y="135014"/>
                </a:lnTo>
                <a:lnTo>
                  <a:pt x="3175893" y="130821"/>
                </a:lnTo>
                <a:lnTo>
                  <a:pt x="3146062" y="130004"/>
                </a:lnTo>
                <a:lnTo>
                  <a:pt x="3144143" y="127646"/>
                </a:lnTo>
                <a:cubicBezTo>
                  <a:pt x="3139559" y="124949"/>
                  <a:pt x="3134273" y="125539"/>
                  <a:pt x="3128807" y="126905"/>
                </a:cubicBezTo>
                <a:lnTo>
                  <a:pt x="3122717" y="128358"/>
                </a:lnTo>
                <a:lnTo>
                  <a:pt x="3122728" y="121127"/>
                </a:lnTo>
                <a:lnTo>
                  <a:pt x="3119089" y="125096"/>
                </a:lnTo>
                <a:lnTo>
                  <a:pt x="3115438" y="129165"/>
                </a:lnTo>
                <a:lnTo>
                  <a:pt x="3118934" y="129260"/>
                </a:lnTo>
                <a:lnTo>
                  <a:pt x="3114376" y="130348"/>
                </a:lnTo>
                <a:lnTo>
                  <a:pt x="3107245" y="138294"/>
                </a:lnTo>
                <a:lnTo>
                  <a:pt x="3117906" y="138598"/>
                </a:lnTo>
                <a:lnTo>
                  <a:pt x="3115568" y="143521"/>
                </a:lnTo>
                <a:lnTo>
                  <a:pt x="3104179" y="147422"/>
                </a:lnTo>
                <a:lnTo>
                  <a:pt x="3090168" y="143521"/>
                </a:lnTo>
                <a:lnTo>
                  <a:pt x="3067913" y="140670"/>
                </a:lnTo>
                <a:lnTo>
                  <a:pt x="3070788" y="137252"/>
                </a:lnTo>
                <a:lnTo>
                  <a:pt x="3093376" y="137898"/>
                </a:lnTo>
                <a:lnTo>
                  <a:pt x="3085611" y="133584"/>
                </a:lnTo>
                <a:lnTo>
                  <a:pt x="3099693" y="133646"/>
                </a:lnTo>
                <a:lnTo>
                  <a:pt x="3103772" y="131415"/>
                </a:lnTo>
                <a:lnTo>
                  <a:pt x="3084145" y="132769"/>
                </a:lnTo>
                <a:lnTo>
                  <a:pt x="3085611" y="133584"/>
                </a:lnTo>
                <a:lnTo>
                  <a:pt x="3080757" y="133562"/>
                </a:lnTo>
                <a:lnTo>
                  <a:pt x="3078327" y="133170"/>
                </a:lnTo>
                <a:lnTo>
                  <a:pt x="3073969" y="133471"/>
                </a:lnTo>
                <a:lnTo>
                  <a:pt x="3074713" y="132587"/>
                </a:lnTo>
                <a:lnTo>
                  <a:pt x="3061593" y="130471"/>
                </a:lnTo>
                <a:lnTo>
                  <a:pt x="3054189" y="132120"/>
                </a:lnTo>
                <a:lnTo>
                  <a:pt x="3053949" y="132731"/>
                </a:lnTo>
                <a:lnTo>
                  <a:pt x="3054850" y="134376"/>
                </a:lnTo>
                <a:lnTo>
                  <a:pt x="3053249" y="132329"/>
                </a:lnTo>
                <a:lnTo>
                  <a:pt x="3043600" y="134478"/>
                </a:lnTo>
                <a:lnTo>
                  <a:pt x="3042775" y="135074"/>
                </a:lnTo>
                <a:lnTo>
                  <a:pt x="3041431" y="134962"/>
                </a:lnTo>
                <a:lnTo>
                  <a:pt x="3036531" y="136053"/>
                </a:lnTo>
                <a:lnTo>
                  <a:pt x="3041934" y="135680"/>
                </a:lnTo>
                <a:lnTo>
                  <a:pt x="3038503" y="138156"/>
                </a:lnTo>
                <a:lnTo>
                  <a:pt x="3020318" y="137171"/>
                </a:lnTo>
                <a:lnTo>
                  <a:pt x="3024140" y="136907"/>
                </a:lnTo>
                <a:lnTo>
                  <a:pt x="3003664" y="136830"/>
                </a:lnTo>
                <a:lnTo>
                  <a:pt x="2980781" y="145927"/>
                </a:lnTo>
                <a:lnTo>
                  <a:pt x="2975971" y="147056"/>
                </a:lnTo>
                <a:lnTo>
                  <a:pt x="2975383" y="147500"/>
                </a:lnTo>
                <a:lnTo>
                  <a:pt x="2974455" y="147412"/>
                </a:lnTo>
                <a:lnTo>
                  <a:pt x="2950468" y="153046"/>
                </a:lnTo>
                <a:cubicBezTo>
                  <a:pt x="2950128" y="153015"/>
                  <a:pt x="2949462" y="150817"/>
                  <a:pt x="2948530" y="147388"/>
                </a:cubicBezTo>
                <a:lnTo>
                  <a:pt x="2947296" y="142832"/>
                </a:lnTo>
                <a:lnTo>
                  <a:pt x="2959741" y="141445"/>
                </a:lnTo>
                <a:lnTo>
                  <a:pt x="2957269" y="137909"/>
                </a:lnTo>
                <a:lnTo>
                  <a:pt x="2955135" y="131661"/>
                </a:lnTo>
                <a:lnTo>
                  <a:pt x="2948411" y="130941"/>
                </a:lnTo>
                <a:lnTo>
                  <a:pt x="2947446" y="131613"/>
                </a:lnTo>
                <a:lnTo>
                  <a:pt x="2944421" y="132559"/>
                </a:lnTo>
                <a:lnTo>
                  <a:pt x="2944997" y="134346"/>
                </a:lnTo>
                <a:lnTo>
                  <a:pt x="2947296" y="142832"/>
                </a:lnTo>
                <a:lnTo>
                  <a:pt x="2942770" y="143336"/>
                </a:lnTo>
                <a:cubicBezTo>
                  <a:pt x="2920260" y="145956"/>
                  <a:pt x="2920289" y="146145"/>
                  <a:pt x="2905614" y="147208"/>
                </a:cubicBezTo>
                <a:lnTo>
                  <a:pt x="2881823" y="148888"/>
                </a:lnTo>
                <a:lnTo>
                  <a:pt x="2877787" y="148195"/>
                </a:lnTo>
                <a:lnTo>
                  <a:pt x="2857484" y="147143"/>
                </a:lnTo>
                <a:lnTo>
                  <a:pt x="2855218" y="140346"/>
                </a:lnTo>
                <a:lnTo>
                  <a:pt x="2860151" y="138804"/>
                </a:lnTo>
                <a:lnTo>
                  <a:pt x="2848868" y="136821"/>
                </a:lnTo>
                <a:lnTo>
                  <a:pt x="2834747" y="137174"/>
                </a:lnTo>
                <a:lnTo>
                  <a:pt x="2849310" y="132103"/>
                </a:lnTo>
                <a:lnTo>
                  <a:pt x="2850716" y="131383"/>
                </a:lnTo>
                <a:lnTo>
                  <a:pt x="2847507" y="131027"/>
                </a:lnTo>
                <a:lnTo>
                  <a:pt x="2838169" y="130956"/>
                </a:lnTo>
                <a:lnTo>
                  <a:pt x="2836175" y="132767"/>
                </a:lnTo>
                <a:lnTo>
                  <a:pt x="2830215" y="137287"/>
                </a:lnTo>
                <a:lnTo>
                  <a:pt x="2761297" y="139010"/>
                </a:lnTo>
                <a:lnTo>
                  <a:pt x="2777076" y="126272"/>
                </a:lnTo>
                <a:cubicBezTo>
                  <a:pt x="2783486" y="123192"/>
                  <a:pt x="2791116" y="121651"/>
                  <a:pt x="2801906" y="121382"/>
                </a:cubicBezTo>
                <a:cubicBezTo>
                  <a:pt x="2812695" y="121113"/>
                  <a:pt x="2826645" y="122116"/>
                  <a:pt x="2845693" y="124121"/>
                </a:cubicBezTo>
                <a:lnTo>
                  <a:pt x="2841681" y="127765"/>
                </a:lnTo>
                <a:lnTo>
                  <a:pt x="2864005" y="124576"/>
                </a:lnTo>
                <a:lnTo>
                  <a:pt x="2871093" y="120946"/>
                </a:lnTo>
                <a:lnTo>
                  <a:pt x="2871773" y="121456"/>
                </a:lnTo>
                <a:lnTo>
                  <a:pt x="2882078" y="117037"/>
                </a:lnTo>
                <a:lnTo>
                  <a:pt x="2884268" y="116381"/>
                </a:lnTo>
                <a:lnTo>
                  <a:pt x="2864743" y="108246"/>
                </a:lnTo>
                <a:lnTo>
                  <a:pt x="2861568" y="105071"/>
                </a:lnTo>
                <a:lnTo>
                  <a:pt x="2899668" y="101896"/>
                </a:lnTo>
                <a:cubicBezTo>
                  <a:pt x="2904960" y="102954"/>
                  <a:pt x="2910201" y="104308"/>
                  <a:pt x="2915543" y="105071"/>
                </a:cubicBezTo>
                <a:lnTo>
                  <a:pt x="2929366" y="105835"/>
                </a:lnTo>
                <a:lnTo>
                  <a:pt x="2917022" y="99314"/>
                </a:lnTo>
                <a:close/>
                <a:moveTo>
                  <a:pt x="2852043" y="95546"/>
                </a:moveTo>
                <a:lnTo>
                  <a:pt x="2861568" y="105071"/>
                </a:lnTo>
                <a:lnTo>
                  <a:pt x="2823468" y="108246"/>
                </a:lnTo>
                <a:cubicBezTo>
                  <a:pt x="2819129" y="108711"/>
                  <a:pt x="2815131" y="111328"/>
                  <a:pt x="2810768" y="111421"/>
                </a:cubicBezTo>
                <a:lnTo>
                  <a:pt x="2721915" y="112408"/>
                </a:lnTo>
                <a:lnTo>
                  <a:pt x="2731278" y="109254"/>
                </a:lnTo>
                <a:cubicBezTo>
                  <a:pt x="2739632" y="106146"/>
                  <a:pt x="2748024" y="103230"/>
                  <a:pt x="2756793" y="101896"/>
                </a:cubicBezTo>
                <a:cubicBezTo>
                  <a:pt x="2788251" y="97109"/>
                  <a:pt x="2820293" y="97663"/>
                  <a:pt x="2852043" y="95546"/>
                </a:cubicBezTo>
                <a:close/>
                <a:moveTo>
                  <a:pt x="4707636" y="95371"/>
                </a:moveTo>
                <a:cubicBezTo>
                  <a:pt x="4748697" y="99105"/>
                  <a:pt x="4737264" y="96049"/>
                  <a:pt x="4790980" y="116803"/>
                </a:cubicBezTo>
                <a:cubicBezTo>
                  <a:pt x="4807218" y="123077"/>
                  <a:pt x="4825068" y="127289"/>
                  <a:pt x="4838605" y="138234"/>
                </a:cubicBezTo>
                <a:cubicBezTo>
                  <a:pt x="4863062" y="158008"/>
                  <a:pt x="4882489" y="183361"/>
                  <a:pt x="4902899" y="207290"/>
                </a:cubicBezTo>
                <a:cubicBezTo>
                  <a:pt x="4905673" y="210542"/>
                  <a:pt x="4904204" y="216682"/>
                  <a:pt x="4907661" y="219196"/>
                </a:cubicBezTo>
                <a:cubicBezTo>
                  <a:pt x="4913751" y="223625"/>
                  <a:pt x="4921949" y="223959"/>
                  <a:pt x="4929093" y="226340"/>
                </a:cubicBezTo>
                <a:lnTo>
                  <a:pt x="4933604" y="219572"/>
                </a:lnTo>
                <a:lnTo>
                  <a:pt x="4933855" y="221578"/>
                </a:lnTo>
                <a:cubicBezTo>
                  <a:pt x="4937030" y="214434"/>
                  <a:pt x="4936875" y="195810"/>
                  <a:pt x="4943380" y="200146"/>
                </a:cubicBezTo>
                <a:cubicBezTo>
                  <a:pt x="4950675" y="205009"/>
                  <a:pt x="4934799" y="232539"/>
                  <a:pt x="4940999" y="226340"/>
                </a:cubicBezTo>
                <a:cubicBezTo>
                  <a:pt x="4949172" y="218169"/>
                  <a:pt x="4947349" y="204115"/>
                  <a:pt x="4950524" y="193003"/>
                </a:cubicBezTo>
                <a:cubicBezTo>
                  <a:pt x="4951318" y="199353"/>
                  <a:pt x="4953436" y="205676"/>
                  <a:pt x="4952905" y="212053"/>
                </a:cubicBezTo>
                <a:cubicBezTo>
                  <a:pt x="4952610" y="215590"/>
                  <a:pt x="4949566" y="218326"/>
                  <a:pt x="4948143" y="221578"/>
                </a:cubicBezTo>
                <a:cubicBezTo>
                  <a:pt x="4944007" y="231032"/>
                  <a:pt x="4940205" y="240628"/>
                  <a:pt x="4936236" y="250153"/>
                </a:cubicBezTo>
                <a:cubicBezTo>
                  <a:pt x="4940205" y="251740"/>
                  <a:pt x="4944320" y="256827"/>
                  <a:pt x="4948143" y="254915"/>
                </a:cubicBezTo>
                <a:cubicBezTo>
                  <a:pt x="4960448" y="248762"/>
                  <a:pt x="4962874" y="221296"/>
                  <a:pt x="4957668" y="252534"/>
                </a:cubicBezTo>
                <a:cubicBezTo>
                  <a:pt x="4956080" y="255709"/>
                  <a:pt x="4953855" y="258639"/>
                  <a:pt x="4952905" y="262059"/>
                </a:cubicBezTo>
                <a:cubicBezTo>
                  <a:pt x="4949863" y="273009"/>
                  <a:pt x="4953797" y="287360"/>
                  <a:pt x="4945761" y="295396"/>
                </a:cubicBezTo>
                <a:cubicBezTo>
                  <a:pt x="4940120" y="301037"/>
                  <a:pt x="4944174" y="279521"/>
                  <a:pt x="4943380" y="271584"/>
                </a:cubicBezTo>
                <a:lnTo>
                  <a:pt x="4939094" y="287299"/>
                </a:lnTo>
                <a:lnTo>
                  <a:pt x="4938618" y="281109"/>
                </a:lnTo>
                <a:cubicBezTo>
                  <a:pt x="4936843" y="275784"/>
                  <a:pt x="4933726" y="302798"/>
                  <a:pt x="4936236" y="297778"/>
                </a:cubicBezTo>
                <a:lnTo>
                  <a:pt x="4939094" y="287299"/>
                </a:lnTo>
                <a:lnTo>
                  <a:pt x="4940999" y="312065"/>
                </a:lnTo>
                <a:lnTo>
                  <a:pt x="4942617" y="324316"/>
                </a:lnTo>
                <a:lnTo>
                  <a:pt x="4942111" y="326683"/>
                </a:lnTo>
                <a:lnTo>
                  <a:pt x="4943822" y="326683"/>
                </a:lnTo>
                <a:lnTo>
                  <a:pt x="4942695" y="324906"/>
                </a:lnTo>
                <a:lnTo>
                  <a:pt x="4942617" y="324316"/>
                </a:lnTo>
                <a:lnTo>
                  <a:pt x="4942672" y="324058"/>
                </a:lnTo>
                <a:cubicBezTo>
                  <a:pt x="4943825" y="318630"/>
                  <a:pt x="4944817" y="314761"/>
                  <a:pt x="4945761" y="314446"/>
                </a:cubicBezTo>
                <a:cubicBezTo>
                  <a:pt x="4948051" y="313683"/>
                  <a:pt x="4948448" y="316064"/>
                  <a:pt x="4948372" y="319231"/>
                </a:cubicBezTo>
                <a:lnTo>
                  <a:pt x="4948192" y="326683"/>
                </a:lnTo>
                <a:lnTo>
                  <a:pt x="4948501" y="326683"/>
                </a:lnTo>
                <a:lnTo>
                  <a:pt x="4949391" y="321578"/>
                </a:lnTo>
                <a:cubicBezTo>
                  <a:pt x="4949806" y="319192"/>
                  <a:pt x="4950203" y="317605"/>
                  <a:pt x="4950524" y="319209"/>
                </a:cubicBezTo>
                <a:lnTo>
                  <a:pt x="4951140" y="324405"/>
                </a:lnTo>
                <a:lnTo>
                  <a:pt x="4951066" y="326683"/>
                </a:lnTo>
                <a:lnTo>
                  <a:pt x="4951410" y="326683"/>
                </a:lnTo>
                <a:lnTo>
                  <a:pt x="4951140" y="324405"/>
                </a:lnTo>
                <a:lnTo>
                  <a:pt x="4951195" y="322717"/>
                </a:lnTo>
                <a:cubicBezTo>
                  <a:pt x="4951005" y="317215"/>
                  <a:pt x="4950591" y="312132"/>
                  <a:pt x="4952905" y="314446"/>
                </a:cubicBezTo>
                <a:cubicBezTo>
                  <a:pt x="4956004" y="317546"/>
                  <a:pt x="4956401" y="321912"/>
                  <a:pt x="4956122" y="326594"/>
                </a:cubicBezTo>
                <a:lnTo>
                  <a:pt x="4956117" y="326683"/>
                </a:lnTo>
                <a:lnTo>
                  <a:pt x="4963368" y="326683"/>
                </a:lnTo>
                <a:lnTo>
                  <a:pt x="4964818" y="335614"/>
                </a:lnTo>
                <a:cubicBezTo>
                  <a:pt x="4965999" y="338568"/>
                  <a:pt x="4966686" y="338457"/>
                  <a:pt x="4967065" y="336431"/>
                </a:cubicBezTo>
                <a:lnTo>
                  <a:pt x="4967429" y="326683"/>
                </a:lnTo>
                <a:lnTo>
                  <a:pt x="4981612" y="326683"/>
                </a:lnTo>
                <a:lnTo>
                  <a:pt x="4984768" y="341674"/>
                </a:lnTo>
                <a:cubicBezTo>
                  <a:pt x="4985603" y="347939"/>
                  <a:pt x="4986138" y="353772"/>
                  <a:pt x="4986250" y="354664"/>
                </a:cubicBezTo>
                <a:cubicBezTo>
                  <a:pt x="4983075" y="362601"/>
                  <a:pt x="4985158" y="379881"/>
                  <a:pt x="4976725" y="378476"/>
                </a:cubicBezTo>
                <a:lnTo>
                  <a:pt x="4972914" y="373231"/>
                </a:lnTo>
                <a:lnTo>
                  <a:pt x="4971962" y="352283"/>
                </a:lnTo>
                <a:cubicBezTo>
                  <a:pt x="4972565" y="345654"/>
                  <a:pt x="4970019" y="362882"/>
                  <a:pt x="4972401" y="372525"/>
                </a:cubicBezTo>
                <a:lnTo>
                  <a:pt x="4972914" y="373231"/>
                </a:lnTo>
                <a:lnTo>
                  <a:pt x="4974343" y="404670"/>
                </a:lnTo>
                <a:cubicBezTo>
                  <a:pt x="4960694" y="384194"/>
                  <a:pt x="4971276" y="398549"/>
                  <a:pt x="4973597" y="428029"/>
                </a:cubicBezTo>
                <a:lnTo>
                  <a:pt x="4973505" y="429944"/>
                </a:lnTo>
                <a:lnTo>
                  <a:pt x="4971962" y="428483"/>
                </a:lnTo>
                <a:lnTo>
                  <a:pt x="4965414" y="425209"/>
                </a:lnTo>
                <a:lnTo>
                  <a:pt x="4964818" y="423720"/>
                </a:lnTo>
                <a:lnTo>
                  <a:pt x="4962852" y="423927"/>
                </a:lnTo>
                <a:lnTo>
                  <a:pt x="4962437" y="423720"/>
                </a:lnTo>
                <a:lnTo>
                  <a:pt x="4962257" y="423990"/>
                </a:lnTo>
                <a:lnTo>
                  <a:pt x="4961755" y="424043"/>
                </a:lnTo>
                <a:lnTo>
                  <a:pt x="4961849" y="424601"/>
                </a:lnTo>
                <a:lnTo>
                  <a:pt x="4957675" y="430864"/>
                </a:lnTo>
                <a:cubicBezTo>
                  <a:pt x="4952545" y="446252"/>
                  <a:pt x="4957061" y="463152"/>
                  <a:pt x="4957675" y="478489"/>
                </a:cubicBezTo>
                <a:lnTo>
                  <a:pt x="4959411" y="540979"/>
                </a:lnTo>
                <a:lnTo>
                  <a:pt x="4957675" y="540401"/>
                </a:lnTo>
                <a:cubicBezTo>
                  <a:pt x="4956155" y="541008"/>
                  <a:pt x="4956463" y="542624"/>
                  <a:pt x="4957295" y="544470"/>
                </a:cubicBezTo>
                <a:lnTo>
                  <a:pt x="4959636" y="549096"/>
                </a:lnTo>
                <a:lnTo>
                  <a:pt x="4960056" y="564214"/>
                </a:lnTo>
                <a:cubicBezTo>
                  <a:pt x="4957675" y="558658"/>
                  <a:pt x="4955616" y="552952"/>
                  <a:pt x="4952912" y="547545"/>
                </a:cubicBezTo>
                <a:cubicBezTo>
                  <a:pt x="4950842" y="543405"/>
                  <a:pt x="4945479" y="531020"/>
                  <a:pt x="4945768" y="535639"/>
                </a:cubicBezTo>
                <a:cubicBezTo>
                  <a:pt x="4946826" y="552574"/>
                  <a:pt x="4952118" y="568976"/>
                  <a:pt x="4955293" y="585645"/>
                </a:cubicBezTo>
                <a:cubicBezTo>
                  <a:pt x="4952912" y="582470"/>
                  <a:pt x="4951700" y="577895"/>
                  <a:pt x="4948150" y="576120"/>
                </a:cubicBezTo>
                <a:cubicBezTo>
                  <a:pt x="4945905" y="574997"/>
                  <a:pt x="4949859" y="580845"/>
                  <a:pt x="4950531" y="583264"/>
                </a:cubicBezTo>
                <a:cubicBezTo>
                  <a:pt x="4953829" y="595137"/>
                  <a:pt x="4956671" y="607135"/>
                  <a:pt x="4960056" y="618983"/>
                </a:cubicBezTo>
                <a:lnTo>
                  <a:pt x="4965313" y="637725"/>
                </a:lnTo>
                <a:lnTo>
                  <a:pt x="4957675" y="640414"/>
                </a:lnTo>
                <a:cubicBezTo>
                  <a:pt x="4959267" y="642538"/>
                  <a:pt x="4968026" y="652126"/>
                  <a:pt x="4967200" y="657083"/>
                </a:cubicBezTo>
                <a:cubicBezTo>
                  <a:pt x="4966730" y="659906"/>
                  <a:pt x="4964025" y="661845"/>
                  <a:pt x="4962437" y="664226"/>
                </a:cubicBezTo>
                <a:cubicBezTo>
                  <a:pt x="4957675" y="663432"/>
                  <a:pt x="4947416" y="657073"/>
                  <a:pt x="4948150" y="661845"/>
                </a:cubicBezTo>
                <a:cubicBezTo>
                  <a:pt x="4950096" y="674495"/>
                  <a:pt x="4960711" y="684151"/>
                  <a:pt x="4967200" y="695183"/>
                </a:cubicBezTo>
                <a:cubicBezTo>
                  <a:pt x="4972380" y="703990"/>
                  <a:pt x="4973190" y="703554"/>
                  <a:pt x="4981487" y="711851"/>
                </a:cubicBezTo>
                <a:cubicBezTo>
                  <a:pt x="4978312" y="714232"/>
                  <a:pt x="4971962" y="715026"/>
                  <a:pt x="4971962" y="718995"/>
                </a:cubicBezTo>
                <a:cubicBezTo>
                  <a:pt x="4971962" y="722964"/>
                  <a:pt x="4978474" y="723556"/>
                  <a:pt x="4981487" y="726139"/>
                </a:cubicBezTo>
                <a:cubicBezTo>
                  <a:pt x="4984044" y="728331"/>
                  <a:pt x="4986250" y="730902"/>
                  <a:pt x="4988631" y="733283"/>
                </a:cubicBezTo>
                <a:cubicBezTo>
                  <a:pt x="4988631" y="733283"/>
                  <a:pt x="4979186" y="736724"/>
                  <a:pt x="4974343" y="738045"/>
                </a:cubicBezTo>
                <a:cubicBezTo>
                  <a:pt x="4970438" y="739110"/>
                  <a:pt x="4963419" y="736500"/>
                  <a:pt x="4962437" y="740426"/>
                </a:cubicBezTo>
                <a:cubicBezTo>
                  <a:pt x="4961475" y="744276"/>
                  <a:pt x="4969156" y="744764"/>
                  <a:pt x="4971962" y="747570"/>
                </a:cubicBezTo>
                <a:cubicBezTo>
                  <a:pt x="4973986" y="749594"/>
                  <a:pt x="4975137" y="752333"/>
                  <a:pt x="4976725" y="754714"/>
                </a:cubicBezTo>
                <a:cubicBezTo>
                  <a:pt x="4976080" y="762445"/>
                  <a:pt x="4974889" y="777531"/>
                  <a:pt x="4973561" y="792070"/>
                </a:cubicBezTo>
                <a:lnTo>
                  <a:pt x="4971622" y="811454"/>
                </a:lnTo>
                <a:lnTo>
                  <a:pt x="4969581" y="809483"/>
                </a:lnTo>
                <a:lnTo>
                  <a:pt x="4967117" y="814715"/>
                </a:lnTo>
                <a:lnTo>
                  <a:pt x="4964818" y="761858"/>
                </a:lnTo>
                <a:cubicBezTo>
                  <a:pt x="4963231" y="753920"/>
                  <a:pt x="4963676" y="745285"/>
                  <a:pt x="4960056" y="738045"/>
                </a:cubicBezTo>
                <a:cubicBezTo>
                  <a:pt x="4958593" y="735118"/>
                  <a:pt x="4958071" y="744321"/>
                  <a:pt x="4957675" y="747570"/>
                </a:cubicBezTo>
                <a:cubicBezTo>
                  <a:pt x="4954099" y="776893"/>
                  <a:pt x="4951325" y="806307"/>
                  <a:pt x="4948150" y="835676"/>
                </a:cubicBezTo>
                <a:cubicBezTo>
                  <a:pt x="4922810" y="759656"/>
                  <a:pt x="4953669" y="849614"/>
                  <a:pt x="4962437" y="904733"/>
                </a:cubicBezTo>
                <a:cubicBezTo>
                  <a:pt x="4962966" y="908059"/>
                  <a:pt x="4956358" y="908681"/>
                  <a:pt x="4955293" y="911876"/>
                </a:cubicBezTo>
                <a:lnTo>
                  <a:pt x="4954233" y="921417"/>
                </a:lnTo>
                <a:lnTo>
                  <a:pt x="4946881" y="873334"/>
                </a:lnTo>
                <a:cubicBezTo>
                  <a:pt x="4937970" y="807009"/>
                  <a:pt x="4939992" y="801549"/>
                  <a:pt x="4936243" y="869014"/>
                </a:cubicBezTo>
                <a:cubicBezTo>
                  <a:pt x="4942293" y="923454"/>
                  <a:pt x="4947373" y="960427"/>
                  <a:pt x="4945768" y="1021414"/>
                </a:cubicBezTo>
                <a:cubicBezTo>
                  <a:pt x="4945590" y="1028193"/>
                  <a:pt x="4940488" y="1008885"/>
                  <a:pt x="4938625" y="1002364"/>
                </a:cubicBezTo>
                <a:cubicBezTo>
                  <a:pt x="4937299" y="997721"/>
                  <a:pt x="4937037" y="992839"/>
                  <a:pt x="4936243" y="988076"/>
                </a:cubicBezTo>
                <a:cubicBezTo>
                  <a:pt x="4930687" y="976170"/>
                  <a:pt x="4924455" y="964557"/>
                  <a:pt x="4919575" y="952358"/>
                </a:cubicBezTo>
                <a:cubicBezTo>
                  <a:pt x="4914914" y="940705"/>
                  <a:pt x="4912612" y="928175"/>
                  <a:pt x="4907668" y="916639"/>
                </a:cubicBezTo>
                <a:cubicBezTo>
                  <a:pt x="4905090" y="910623"/>
                  <a:pt x="4910843" y="929339"/>
                  <a:pt x="4912431" y="935689"/>
                </a:cubicBezTo>
                <a:lnTo>
                  <a:pt x="4915328" y="945170"/>
                </a:lnTo>
                <a:lnTo>
                  <a:pt x="4907668" y="923783"/>
                </a:lnTo>
                <a:cubicBezTo>
                  <a:pt x="4904399" y="918698"/>
                  <a:pt x="4900656" y="934408"/>
                  <a:pt x="4900525" y="940451"/>
                </a:cubicBezTo>
                <a:cubicBezTo>
                  <a:pt x="4899851" y="971441"/>
                  <a:pt x="4903700" y="1002364"/>
                  <a:pt x="4905287" y="1033320"/>
                </a:cubicBezTo>
                <a:cubicBezTo>
                  <a:pt x="4927796" y="1163875"/>
                  <a:pt x="4908797" y="1060562"/>
                  <a:pt x="4929819" y="1137768"/>
                </a:cubicBezTo>
                <a:lnTo>
                  <a:pt x="4943113" y="1189704"/>
                </a:lnTo>
                <a:lnTo>
                  <a:pt x="4945992" y="1266712"/>
                </a:lnTo>
                <a:lnTo>
                  <a:pt x="4946702" y="1280386"/>
                </a:lnTo>
                <a:lnTo>
                  <a:pt x="4949210" y="1292118"/>
                </a:lnTo>
                <a:lnTo>
                  <a:pt x="4947846" y="1302442"/>
                </a:lnTo>
                <a:lnTo>
                  <a:pt x="4949789" y="1339881"/>
                </a:lnTo>
                <a:lnTo>
                  <a:pt x="4949346" y="1327852"/>
                </a:lnTo>
                <a:cubicBezTo>
                  <a:pt x="4949137" y="1322186"/>
                  <a:pt x="4949533" y="1318217"/>
                  <a:pt x="4952354" y="1321038"/>
                </a:cubicBezTo>
                <a:lnTo>
                  <a:pt x="4953003" y="1322894"/>
                </a:lnTo>
                <a:lnTo>
                  <a:pt x="4957027" y="1297037"/>
                </a:lnTo>
                <a:lnTo>
                  <a:pt x="4955983" y="1294856"/>
                </a:lnTo>
                <a:cubicBezTo>
                  <a:pt x="4955568" y="1292471"/>
                  <a:pt x="4955133" y="1289287"/>
                  <a:pt x="4954736" y="1287700"/>
                </a:cubicBezTo>
                <a:cubicBezTo>
                  <a:pt x="4953942" y="1292463"/>
                  <a:pt x="4956935" y="1303515"/>
                  <a:pt x="4952354" y="1301988"/>
                </a:cubicBezTo>
                <a:cubicBezTo>
                  <a:pt x="4951410" y="1301673"/>
                  <a:pt x="4950418" y="1297804"/>
                  <a:pt x="4949265" y="1292376"/>
                </a:cubicBezTo>
                <a:lnTo>
                  <a:pt x="4949210" y="1292118"/>
                </a:lnTo>
                <a:lnTo>
                  <a:pt x="4949288" y="1291528"/>
                </a:lnTo>
                <a:cubicBezTo>
                  <a:pt x="4949853" y="1287248"/>
                  <a:pt x="4951044" y="1283676"/>
                  <a:pt x="4954736" y="1282938"/>
                </a:cubicBezTo>
                <a:cubicBezTo>
                  <a:pt x="4956340" y="1282617"/>
                  <a:pt x="4957151" y="1283936"/>
                  <a:pt x="4957537" y="1286024"/>
                </a:cubicBezTo>
                <a:lnTo>
                  <a:pt x="4957733" y="1292029"/>
                </a:lnTo>
                <a:lnTo>
                  <a:pt x="4957497" y="1294017"/>
                </a:lnTo>
                <a:lnTo>
                  <a:pt x="4957675" y="1292876"/>
                </a:lnTo>
                <a:lnTo>
                  <a:pt x="4957746" y="1292421"/>
                </a:lnTo>
                <a:lnTo>
                  <a:pt x="4957733" y="1292029"/>
                </a:lnTo>
                <a:lnTo>
                  <a:pt x="4958660" y="1284214"/>
                </a:lnTo>
                <a:lnTo>
                  <a:pt x="4950531" y="1247633"/>
                </a:lnTo>
                <a:cubicBezTo>
                  <a:pt x="4949268" y="1238159"/>
                  <a:pt x="4948003" y="1223889"/>
                  <a:pt x="4946827" y="1208410"/>
                </a:cubicBezTo>
                <a:lnTo>
                  <a:pt x="4946487" y="1203440"/>
                </a:lnTo>
                <a:lnTo>
                  <a:pt x="4954363" y="1235995"/>
                </a:lnTo>
                <a:lnTo>
                  <a:pt x="4954881" y="1238196"/>
                </a:lnTo>
                <a:lnTo>
                  <a:pt x="4952912" y="1250014"/>
                </a:lnTo>
                <a:lnTo>
                  <a:pt x="4959521" y="1264556"/>
                </a:lnTo>
                <a:lnTo>
                  <a:pt x="4959554" y="1264103"/>
                </a:lnTo>
                <a:lnTo>
                  <a:pt x="4959739" y="1265035"/>
                </a:lnTo>
                <a:lnTo>
                  <a:pt x="4961436" y="1268768"/>
                </a:lnTo>
                <a:lnTo>
                  <a:pt x="4961016" y="1271457"/>
                </a:lnTo>
                <a:lnTo>
                  <a:pt x="4961879" y="1275794"/>
                </a:lnTo>
                <a:cubicBezTo>
                  <a:pt x="4961482" y="1280159"/>
                  <a:pt x="4962436" y="1285158"/>
                  <a:pt x="4962715" y="1289840"/>
                </a:cubicBezTo>
                <a:lnTo>
                  <a:pt x="4961190" y="1295600"/>
                </a:lnTo>
                <a:lnTo>
                  <a:pt x="4964357" y="1309852"/>
                </a:lnTo>
                <a:lnTo>
                  <a:pt x="4964685" y="1321481"/>
                </a:lnTo>
                <a:lnTo>
                  <a:pt x="4962437" y="1342883"/>
                </a:lnTo>
                <a:lnTo>
                  <a:pt x="4960266" y="1355910"/>
                </a:lnTo>
                <a:lnTo>
                  <a:pt x="4964261" y="1363900"/>
                </a:lnTo>
                <a:cubicBezTo>
                  <a:pt x="4968165" y="1387328"/>
                  <a:pt x="4967777" y="1377736"/>
                  <a:pt x="4962147" y="1368880"/>
                </a:cubicBezTo>
                <a:lnTo>
                  <a:pt x="4958678" y="1365434"/>
                </a:lnTo>
                <a:lnTo>
                  <a:pt x="4954049" y="1393208"/>
                </a:lnTo>
                <a:lnTo>
                  <a:pt x="4954736" y="1394856"/>
                </a:lnTo>
                <a:cubicBezTo>
                  <a:pt x="4956159" y="1398108"/>
                  <a:pt x="4959203" y="1400844"/>
                  <a:pt x="4959498" y="1404381"/>
                </a:cubicBezTo>
                <a:cubicBezTo>
                  <a:pt x="4960029" y="1410758"/>
                  <a:pt x="4957911" y="1417081"/>
                  <a:pt x="4957117" y="1423431"/>
                </a:cubicBezTo>
                <a:cubicBezTo>
                  <a:pt x="4953942" y="1412319"/>
                  <a:pt x="4955765" y="1398265"/>
                  <a:pt x="4947592" y="1390094"/>
                </a:cubicBezTo>
                <a:cubicBezTo>
                  <a:pt x="4941392" y="1383895"/>
                  <a:pt x="4957268" y="1411425"/>
                  <a:pt x="4949973" y="1416288"/>
                </a:cubicBezTo>
                <a:cubicBezTo>
                  <a:pt x="4943468" y="1420624"/>
                  <a:pt x="4943623" y="1402000"/>
                  <a:pt x="4940448" y="1394856"/>
                </a:cubicBezTo>
                <a:lnTo>
                  <a:pt x="4940197" y="1396862"/>
                </a:lnTo>
                <a:lnTo>
                  <a:pt x="4939247" y="1395436"/>
                </a:lnTo>
                <a:lnTo>
                  <a:pt x="4938625" y="1397651"/>
                </a:lnTo>
                <a:cubicBezTo>
                  <a:pt x="4937236" y="1400429"/>
                  <a:pt x="4935683" y="1399542"/>
                  <a:pt x="4934127" y="1396623"/>
                </a:cubicBezTo>
                <a:lnTo>
                  <a:pt x="4932283" y="1391228"/>
                </a:lnTo>
                <a:lnTo>
                  <a:pt x="4914254" y="1397238"/>
                </a:lnTo>
                <a:cubicBezTo>
                  <a:pt x="4910797" y="1399752"/>
                  <a:pt x="4912266" y="1405892"/>
                  <a:pt x="4909492" y="1409144"/>
                </a:cubicBezTo>
                <a:cubicBezTo>
                  <a:pt x="4889082" y="1433073"/>
                  <a:pt x="4869655" y="1458426"/>
                  <a:pt x="4845198" y="1478200"/>
                </a:cubicBezTo>
                <a:cubicBezTo>
                  <a:pt x="4831661" y="1489145"/>
                  <a:pt x="4813811" y="1493357"/>
                  <a:pt x="4797573" y="1499631"/>
                </a:cubicBezTo>
                <a:cubicBezTo>
                  <a:pt x="4743857" y="1520385"/>
                  <a:pt x="4755290" y="1517329"/>
                  <a:pt x="4714229" y="1521063"/>
                </a:cubicBezTo>
                <a:cubicBezTo>
                  <a:pt x="4715023" y="1517888"/>
                  <a:pt x="4714530" y="1514064"/>
                  <a:pt x="4716611" y="1511538"/>
                </a:cubicBezTo>
                <a:cubicBezTo>
                  <a:pt x="4735649" y="1488421"/>
                  <a:pt x="4757137" y="1474200"/>
                  <a:pt x="4743436" y="1482846"/>
                </a:cubicBezTo>
                <a:lnTo>
                  <a:pt x="4732136" y="1489916"/>
                </a:lnTo>
                <a:lnTo>
                  <a:pt x="4735661" y="1475819"/>
                </a:lnTo>
                <a:cubicBezTo>
                  <a:pt x="4740418" y="1471538"/>
                  <a:pt x="4749093" y="1476503"/>
                  <a:pt x="4754711" y="1473438"/>
                </a:cubicBezTo>
                <a:cubicBezTo>
                  <a:pt x="4758774" y="1471222"/>
                  <a:pt x="4759473" y="1465500"/>
                  <a:pt x="4761854" y="1461531"/>
                </a:cubicBezTo>
                <a:cubicBezTo>
                  <a:pt x="4764235" y="1463912"/>
                  <a:pt x="4766977" y="1465981"/>
                  <a:pt x="4768998" y="1468675"/>
                </a:cubicBezTo>
                <a:cubicBezTo>
                  <a:pt x="4778710" y="1481624"/>
                  <a:pt x="4774810" y="1487242"/>
                  <a:pt x="4778523" y="1468675"/>
                </a:cubicBezTo>
                <a:cubicBezTo>
                  <a:pt x="4782492" y="1469469"/>
                  <a:pt x="4786382" y="1471056"/>
                  <a:pt x="4790429" y="1471056"/>
                </a:cubicBezTo>
                <a:cubicBezTo>
                  <a:pt x="4794477" y="1471056"/>
                  <a:pt x="4805361" y="1471364"/>
                  <a:pt x="4802336" y="1468675"/>
                </a:cubicBezTo>
                <a:cubicBezTo>
                  <a:pt x="4793050" y="1460421"/>
                  <a:pt x="4768998" y="1452006"/>
                  <a:pt x="4768998" y="1452006"/>
                </a:cubicBezTo>
                <a:cubicBezTo>
                  <a:pt x="4766617" y="1452800"/>
                  <a:pt x="4764099" y="1453265"/>
                  <a:pt x="4761854" y="1454388"/>
                </a:cubicBezTo>
                <a:cubicBezTo>
                  <a:pt x="4759295" y="1455668"/>
                  <a:pt x="4752688" y="1461173"/>
                  <a:pt x="4754711" y="1459150"/>
                </a:cubicBezTo>
                <a:cubicBezTo>
                  <a:pt x="4761469" y="1452392"/>
                  <a:pt x="4768846" y="1446274"/>
                  <a:pt x="4776142" y="1440100"/>
                </a:cubicBezTo>
                <a:cubicBezTo>
                  <a:pt x="4779172" y="1437536"/>
                  <a:pt x="4781874" y="1434123"/>
                  <a:pt x="4785667" y="1432956"/>
                </a:cubicBezTo>
                <a:lnTo>
                  <a:pt x="4801439" y="1431215"/>
                </a:lnTo>
                <a:lnTo>
                  <a:pt x="4799954" y="1452006"/>
                </a:lnTo>
                <a:cubicBezTo>
                  <a:pt x="4803129" y="1450419"/>
                  <a:pt x="4806639" y="1449374"/>
                  <a:pt x="4809479" y="1447244"/>
                </a:cubicBezTo>
                <a:lnTo>
                  <a:pt x="4816647" y="1440076"/>
                </a:lnTo>
                <a:lnTo>
                  <a:pt x="4816670" y="1451145"/>
                </a:lnTo>
                <a:lnTo>
                  <a:pt x="4816825" y="1454134"/>
                </a:lnTo>
                <a:lnTo>
                  <a:pt x="4797573" y="1478200"/>
                </a:lnTo>
                <a:cubicBezTo>
                  <a:pt x="4806304" y="1475025"/>
                  <a:pt x="4815700" y="1473284"/>
                  <a:pt x="4823767" y="1468675"/>
                </a:cubicBezTo>
                <a:cubicBezTo>
                  <a:pt x="4827213" y="1466706"/>
                  <a:pt x="4828320" y="1462156"/>
                  <a:pt x="4830911" y="1459150"/>
                </a:cubicBezTo>
                <a:lnTo>
                  <a:pt x="4866359" y="1416700"/>
                </a:lnTo>
                <a:lnTo>
                  <a:pt x="4869011" y="1437719"/>
                </a:lnTo>
                <a:cubicBezTo>
                  <a:pt x="4886316" y="1391568"/>
                  <a:pt x="4891282" y="1386042"/>
                  <a:pt x="4866396" y="1416656"/>
                </a:cubicBezTo>
                <a:lnTo>
                  <a:pt x="4866359" y="1416700"/>
                </a:lnTo>
                <a:lnTo>
                  <a:pt x="4865920" y="1413226"/>
                </a:lnTo>
                <a:cubicBezTo>
                  <a:pt x="4864637" y="1403496"/>
                  <a:pt x="4863122" y="1392770"/>
                  <a:pt x="4861444" y="1382755"/>
                </a:cubicBezTo>
                <a:lnTo>
                  <a:pt x="4859425" y="1373057"/>
                </a:lnTo>
                <a:lnTo>
                  <a:pt x="4861867" y="1368663"/>
                </a:lnTo>
                <a:cubicBezTo>
                  <a:pt x="4867150" y="1358601"/>
                  <a:pt x="4871392" y="1348025"/>
                  <a:pt x="4876154" y="1337706"/>
                </a:cubicBezTo>
                <a:cubicBezTo>
                  <a:pt x="4875360" y="1332150"/>
                  <a:pt x="4875857" y="1326249"/>
                  <a:pt x="4873773" y="1321038"/>
                </a:cubicBezTo>
                <a:lnTo>
                  <a:pt x="4868545" y="1312673"/>
                </a:lnTo>
                <a:lnTo>
                  <a:pt x="4863416" y="1320029"/>
                </a:lnTo>
                <a:lnTo>
                  <a:pt x="4863910" y="1326370"/>
                </a:lnTo>
                <a:cubicBezTo>
                  <a:pt x="4864591" y="1335292"/>
                  <a:pt x="4864988" y="1341245"/>
                  <a:pt x="4864248" y="1335325"/>
                </a:cubicBezTo>
                <a:lnTo>
                  <a:pt x="4862492" y="1321354"/>
                </a:lnTo>
                <a:lnTo>
                  <a:pt x="4862425" y="1321451"/>
                </a:lnTo>
                <a:lnTo>
                  <a:pt x="4862445" y="1320976"/>
                </a:lnTo>
                <a:lnTo>
                  <a:pt x="4861218" y="1311216"/>
                </a:lnTo>
                <a:cubicBezTo>
                  <a:pt x="4856933" y="1277083"/>
                  <a:pt x="4856537" y="1272360"/>
                  <a:pt x="4861095" y="1284643"/>
                </a:cubicBezTo>
                <a:lnTo>
                  <a:pt x="4863663" y="1291814"/>
                </a:lnTo>
                <a:lnTo>
                  <a:pt x="4864522" y="1271251"/>
                </a:lnTo>
                <a:lnTo>
                  <a:pt x="4868904" y="1227995"/>
                </a:lnTo>
                <a:lnTo>
                  <a:pt x="4869568" y="1235726"/>
                </a:lnTo>
                <a:lnTo>
                  <a:pt x="4873195" y="1241771"/>
                </a:lnTo>
                <a:lnTo>
                  <a:pt x="4873624" y="1248484"/>
                </a:lnTo>
                <a:lnTo>
                  <a:pt x="4876392" y="1247100"/>
                </a:lnTo>
                <a:lnTo>
                  <a:pt x="4873195" y="1241771"/>
                </a:lnTo>
                <a:lnTo>
                  <a:pt x="4872505" y="1230989"/>
                </a:lnTo>
                <a:cubicBezTo>
                  <a:pt x="4871734" y="1221488"/>
                  <a:pt x="4870776" y="1215154"/>
                  <a:pt x="4869568" y="1221439"/>
                </a:cubicBezTo>
                <a:lnTo>
                  <a:pt x="4868904" y="1227995"/>
                </a:lnTo>
                <a:lnTo>
                  <a:pt x="4866616" y="1201359"/>
                </a:lnTo>
                <a:cubicBezTo>
                  <a:pt x="4864915" y="1173234"/>
                  <a:pt x="4866700" y="1160119"/>
                  <a:pt x="4869568" y="1128570"/>
                </a:cubicBezTo>
                <a:cubicBezTo>
                  <a:pt x="4876798" y="1175561"/>
                  <a:pt x="4874710" y="1163934"/>
                  <a:pt x="4871950" y="1140476"/>
                </a:cubicBezTo>
                <a:lnTo>
                  <a:pt x="4869997" y="1122905"/>
                </a:lnTo>
                <a:lnTo>
                  <a:pt x="4870926" y="1110637"/>
                </a:lnTo>
                <a:lnTo>
                  <a:pt x="4871572" y="1103493"/>
                </a:lnTo>
                <a:lnTo>
                  <a:pt x="4875142" y="1108288"/>
                </a:lnTo>
                <a:lnTo>
                  <a:pt x="4877499" y="1112292"/>
                </a:lnTo>
                <a:lnTo>
                  <a:pt x="4879865" y="1149234"/>
                </a:lnTo>
                <a:cubicBezTo>
                  <a:pt x="4881818" y="1186169"/>
                  <a:pt x="4880914" y="1184461"/>
                  <a:pt x="4883856" y="1128570"/>
                </a:cubicBezTo>
                <a:cubicBezTo>
                  <a:pt x="4883062" y="1125395"/>
                  <a:pt x="4882804" y="1122036"/>
                  <a:pt x="4881475" y="1119045"/>
                </a:cubicBezTo>
                <a:lnTo>
                  <a:pt x="4877499" y="1112292"/>
                </a:lnTo>
                <a:lnTo>
                  <a:pt x="4877357" y="1110072"/>
                </a:lnTo>
                <a:lnTo>
                  <a:pt x="4884707" y="1118297"/>
                </a:lnTo>
                <a:lnTo>
                  <a:pt x="4885231" y="1121792"/>
                </a:lnTo>
                <a:cubicBezTo>
                  <a:pt x="4885856" y="1125988"/>
                  <a:pt x="4886237" y="1128570"/>
                  <a:pt x="4886237" y="1128570"/>
                </a:cubicBezTo>
                <a:lnTo>
                  <a:pt x="4890277" y="1124530"/>
                </a:lnTo>
                <a:lnTo>
                  <a:pt x="4898143" y="1133333"/>
                </a:lnTo>
                <a:cubicBezTo>
                  <a:pt x="4905175" y="1130988"/>
                  <a:pt x="4911166" y="1131288"/>
                  <a:pt x="4907668" y="1119045"/>
                </a:cubicBezTo>
                <a:cubicBezTo>
                  <a:pt x="4906882" y="1116293"/>
                  <a:pt x="4903140" y="1113121"/>
                  <a:pt x="4900525" y="1114283"/>
                </a:cubicBezTo>
                <a:lnTo>
                  <a:pt x="4890277" y="1124530"/>
                </a:lnTo>
                <a:lnTo>
                  <a:pt x="4884707" y="1118297"/>
                </a:lnTo>
                <a:lnTo>
                  <a:pt x="4882762" y="1105337"/>
                </a:lnTo>
                <a:cubicBezTo>
                  <a:pt x="4880810" y="1092434"/>
                  <a:pt x="4878428" y="1076956"/>
                  <a:pt x="4876712" y="1066658"/>
                </a:cubicBezTo>
                <a:lnTo>
                  <a:pt x="4875847" y="1063199"/>
                </a:lnTo>
                <a:lnTo>
                  <a:pt x="4878228" y="1045256"/>
                </a:lnTo>
                <a:lnTo>
                  <a:pt x="4881651" y="1033651"/>
                </a:lnTo>
                <a:lnTo>
                  <a:pt x="4884177" y="1035038"/>
                </a:lnTo>
                <a:cubicBezTo>
                  <a:pt x="4886352" y="1037773"/>
                  <a:pt x="4888421" y="1041125"/>
                  <a:pt x="4891000" y="1042845"/>
                </a:cubicBezTo>
                <a:cubicBezTo>
                  <a:pt x="4893088" y="1044237"/>
                  <a:pt x="4895762" y="1044432"/>
                  <a:pt x="4898143" y="1045226"/>
                </a:cubicBezTo>
                <a:cubicBezTo>
                  <a:pt x="4893381" y="1038876"/>
                  <a:pt x="4888937" y="1020078"/>
                  <a:pt x="4883856" y="1026176"/>
                </a:cubicBezTo>
                <a:lnTo>
                  <a:pt x="4881651" y="1033651"/>
                </a:lnTo>
                <a:lnTo>
                  <a:pt x="4876712" y="1030939"/>
                </a:lnTo>
                <a:lnTo>
                  <a:pt x="4874429" y="1034917"/>
                </a:lnTo>
                <a:lnTo>
                  <a:pt x="4876712" y="1023795"/>
                </a:lnTo>
                <a:cubicBezTo>
                  <a:pt x="4880355" y="1018533"/>
                  <a:pt x="4893575" y="1032190"/>
                  <a:pt x="4895762" y="1026176"/>
                </a:cubicBezTo>
                <a:cubicBezTo>
                  <a:pt x="4899193" y="1016740"/>
                  <a:pt x="4889412" y="1007126"/>
                  <a:pt x="4886237" y="997601"/>
                </a:cubicBezTo>
                <a:cubicBezTo>
                  <a:pt x="4879887" y="990457"/>
                  <a:pt x="4870736" y="967295"/>
                  <a:pt x="4867187" y="976170"/>
                </a:cubicBezTo>
                <a:lnTo>
                  <a:pt x="4869869" y="988007"/>
                </a:lnTo>
                <a:lnTo>
                  <a:pt x="4867187" y="983314"/>
                </a:lnTo>
                <a:cubicBezTo>
                  <a:pt x="4864677" y="973274"/>
                  <a:pt x="4865600" y="962677"/>
                  <a:pt x="4864806" y="952358"/>
                </a:cubicBezTo>
                <a:cubicBezTo>
                  <a:pt x="4867183" y="956319"/>
                  <a:pt x="4883634" y="985918"/>
                  <a:pt x="4888618" y="980933"/>
                </a:cubicBezTo>
                <a:cubicBezTo>
                  <a:pt x="4896041" y="973509"/>
                  <a:pt x="4873991" y="960520"/>
                  <a:pt x="4871950" y="952358"/>
                </a:cubicBezTo>
                <a:cubicBezTo>
                  <a:pt x="4870207" y="945385"/>
                  <a:pt x="4869936" y="938105"/>
                  <a:pt x="4869568" y="930926"/>
                </a:cubicBezTo>
                <a:cubicBezTo>
                  <a:pt x="4868348" y="907132"/>
                  <a:pt x="4867187" y="883315"/>
                  <a:pt x="4867187" y="859489"/>
                </a:cubicBezTo>
                <a:cubicBezTo>
                  <a:pt x="4867187" y="843594"/>
                  <a:pt x="4868511" y="891254"/>
                  <a:pt x="4869568" y="907114"/>
                </a:cubicBezTo>
                <a:cubicBezTo>
                  <a:pt x="4870099" y="915073"/>
                  <a:pt x="4871156" y="922989"/>
                  <a:pt x="4871950" y="930926"/>
                </a:cubicBezTo>
                <a:cubicBezTo>
                  <a:pt x="4873537" y="923782"/>
                  <a:pt x="4875321" y="916680"/>
                  <a:pt x="4876712" y="909495"/>
                </a:cubicBezTo>
                <a:lnTo>
                  <a:pt x="4876877" y="908588"/>
                </a:lnTo>
                <a:lnTo>
                  <a:pt x="4879093" y="904733"/>
                </a:lnTo>
                <a:cubicBezTo>
                  <a:pt x="4882175" y="902972"/>
                  <a:pt x="4885443" y="907908"/>
                  <a:pt x="4888618" y="909495"/>
                </a:cubicBezTo>
                <a:cubicBezTo>
                  <a:pt x="4889412" y="894414"/>
                  <a:pt x="4892308" y="879296"/>
                  <a:pt x="4891000" y="864251"/>
                </a:cubicBezTo>
                <a:lnTo>
                  <a:pt x="4889811" y="862666"/>
                </a:lnTo>
                <a:lnTo>
                  <a:pt x="4892191" y="852516"/>
                </a:lnTo>
                <a:lnTo>
                  <a:pt x="4893239" y="846195"/>
                </a:lnTo>
                <a:lnTo>
                  <a:pt x="4895762" y="847583"/>
                </a:lnTo>
                <a:cubicBezTo>
                  <a:pt x="4896637" y="847000"/>
                  <a:pt x="4896078" y="844546"/>
                  <a:pt x="4894736" y="841176"/>
                </a:cubicBezTo>
                <a:lnTo>
                  <a:pt x="4894242" y="840149"/>
                </a:lnTo>
                <a:lnTo>
                  <a:pt x="4898143" y="816626"/>
                </a:lnTo>
                <a:cubicBezTo>
                  <a:pt x="4898682" y="809614"/>
                  <a:pt x="4896497" y="816308"/>
                  <a:pt x="4893781" y="826468"/>
                </a:cubicBezTo>
                <a:lnTo>
                  <a:pt x="4891709" y="834881"/>
                </a:lnTo>
                <a:lnTo>
                  <a:pt x="4889012" y="829272"/>
                </a:lnTo>
                <a:cubicBezTo>
                  <a:pt x="4884498" y="820775"/>
                  <a:pt x="4879456" y="812428"/>
                  <a:pt x="4879093" y="811864"/>
                </a:cubicBezTo>
                <a:cubicBezTo>
                  <a:pt x="4866873" y="792854"/>
                  <a:pt x="4859722" y="790715"/>
                  <a:pt x="4879093" y="802339"/>
                </a:cubicBezTo>
                <a:cubicBezTo>
                  <a:pt x="4879887" y="797576"/>
                  <a:pt x="4882646" y="792735"/>
                  <a:pt x="4881475" y="788051"/>
                </a:cubicBezTo>
                <a:cubicBezTo>
                  <a:pt x="4880781" y="785275"/>
                  <a:pt x="4876355" y="785313"/>
                  <a:pt x="4874331" y="783289"/>
                </a:cubicBezTo>
                <a:cubicBezTo>
                  <a:pt x="4871525" y="780483"/>
                  <a:pt x="4869568" y="776939"/>
                  <a:pt x="4867187" y="773764"/>
                </a:cubicBezTo>
                <a:cubicBezTo>
                  <a:pt x="4868775" y="770589"/>
                  <a:pt x="4868996" y="766208"/>
                  <a:pt x="4871950" y="764239"/>
                </a:cubicBezTo>
                <a:lnTo>
                  <a:pt x="4881747" y="759159"/>
                </a:lnTo>
                <a:lnTo>
                  <a:pt x="4883856" y="783289"/>
                </a:lnTo>
                <a:cubicBezTo>
                  <a:pt x="4885064" y="788727"/>
                  <a:pt x="4884779" y="783035"/>
                  <a:pt x="4884632" y="774662"/>
                </a:cubicBezTo>
                <a:lnTo>
                  <a:pt x="4885774" y="757071"/>
                </a:lnTo>
                <a:lnTo>
                  <a:pt x="4889548" y="755115"/>
                </a:lnTo>
                <a:cubicBezTo>
                  <a:pt x="4904514" y="749468"/>
                  <a:pt x="4910335" y="752427"/>
                  <a:pt x="4895762" y="747570"/>
                </a:cubicBezTo>
                <a:cubicBezTo>
                  <a:pt x="4892587" y="748364"/>
                  <a:pt x="4887272" y="746846"/>
                  <a:pt x="4886237" y="749951"/>
                </a:cubicBezTo>
                <a:lnTo>
                  <a:pt x="4885774" y="757071"/>
                </a:lnTo>
                <a:lnTo>
                  <a:pt x="4881747" y="759159"/>
                </a:lnTo>
                <a:lnTo>
                  <a:pt x="4881477" y="756061"/>
                </a:lnTo>
                <a:cubicBezTo>
                  <a:pt x="4881476" y="746880"/>
                  <a:pt x="4881872" y="737648"/>
                  <a:pt x="4881475" y="728520"/>
                </a:cubicBezTo>
                <a:lnTo>
                  <a:pt x="4881160" y="725793"/>
                </a:lnTo>
                <a:lnTo>
                  <a:pt x="4886237" y="733283"/>
                </a:lnTo>
                <a:cubicBezTo>
                  <a:pt x="4896284" y="736632"/>
                  <a:pt x="4880955" y="712751"/>
                  <a:pt x="4879093" y="702326"/>
                </a:cubicBezTo>
                <a:cubicBezTo>
                  <a:pt x="4878037" y="696414"/>
                  <a:pt x="4876575" y="684494"/>
                  <a:pt x="4875512" y="675547"/>
                </a:cubicBezTo>
                <a:lnTo>
                  <a:pt x="4874408" y="666226"/>
                </a:lnTo>
                <a:lnTo>
                  <a:pt x="4875282" y="661870"/>
                </a:lnTo>
                <a:cubicBezTo>
                  <a:pt x="4875798" y="657104"/>
                  <a:pt x="4876393" y="650742"/>
                  <a:pt x="4876712" y="647558"/>
                </a:cubicBezTo>
                <a:lnTo>
                  <a:pt x="4879093" y="623745"/>
                </a:lnTo>
                <a:cubicBezTo>
                  <a:pt x="4883062" y="626920"/>
                  <a:pt x="4888046" y="629134"/>
                  <a:pt x="4891000" y="633270"/>
                </a:cubicBezTo>
                <a:cubicBezTo>
                  <a:pt x="4896158" y="640491"/>
                  <a:pt x="4899410" y="648926"/>
                  <a:pt x="4902906" y="657083"/>
                </a:cubicBezTo>
                <a:cubicBezTo>
                  <a:pt x="4904195" y="660091"/>
                  <a:pt x="4904388" y="663461"/>
                  <a:pt x="4905287" y="666608"/>
                </a:cubicBezTo>
                <a:cubicBezTo>
                  <a:pt x="4905976" y="669021"/>
                  <a:pt x="4908189" y="676206"/>
                  <a:pt x="4907668" y="673751"/>
                </a:cubicBezTo>
                <a:cubicBezTo>
                  <a:pt x="4901594" y="645116"/>
                  <a:pt x="4894968" y="616601"/>
                  <a:pt x="4888618" y="588026"/>
                </a:cubicBezTo>
                <a:lnTo>
                  <a:pt x="4883080" y="532647"/>
                </a:lnTo>
                <a:lnTo>
                  <a:pt x="4883856" y="509445"/>
                </a:lnTo>
                <a:lnTo>
                  <a:pt x="4880074" y="464061"/>
                </a:lnTo>
                <a:lnTo>
                  <a:pt x="4885096" y="438947"/>
                </a:lnTo>
                <a:lnTo>
                  <a:pt x="4886650" y="444119"/>
                </a:lnTo>
                <a:cubicBezTo>
                  <a:pt x="4891466" y="459777"/>
                  <a:pt x="4891257" y="456574"/>
                  <a:pt x="4914812" y="521351"/>
                </a:cubicBezTo>
                <a:cubicBezTo>
                  <a:pt x="4927378" y="555908"/>
                  <a:pt x="4897349" y="449914"/>
                  <a:pt x="4888618" y="414195"/>
                </a:cubicBezTo>
                <a:cubicBezTo>
                  <a:pt x="4887824" y="420545"/>
                  <a:pt x="4887362" y="426945"/>
                  <a:pt x="4886237" y="433245"/>
                </a:cubicBezTo>
                <a:lnTo>
                  <a:pt x="4885096" y="438947"/>
                </a:lnTo>
                <a:lnTo>
                  <a:pt x="4882972" y="431872"/>
                </a:lnTo>
                <a:lnTo>
                  <a:pt x="4887130" y="408791"/>
                </a:lnTo>
                <a:cubicBezTo>
                  <a:pt x="4888335" y="401232"/>
                  <a:pt x="4889366" y="393527"/>
                  <a:pt x="4890362" y="384204"/>
                </a:cubicBezTo>
                <a:lnTo>
                  <a:pt x="4891630" y="369797"/>
                </a:lnTo>
                <a:lnTo>
                  <a:pt x="4888763" y="370752"/>
                </a:lnTo>
                <a:lnTo>
                  <a:pt x="4888618" y="373714"/>
                </a:lnTo>
                <a:cubicBezTo>
                  <a:pt x="4887539" y="376518"/>
                  <a:pt x="4885826" y="376614"/>
                  <a:pt x="4883858" y="375172"/>
                </a:cubicBezTo>
                <a:lnTo>
                  <a:pt x="4882084" y="372979"/>
                </a:lnTo>
                <a:lnTo>
                  <a:pt x="4879086" y="373978"/>
                </a:lnTo>
                <a:lnTo>
                  <a:pt x="4876678" y="372774"/>
                </a:lnTo>
                <a:lnTo>
                  <a:pt x="4876712" y="373714"/>
                </a:lnTo>
                <a:lnTo>
                  <a:pt x="4876370" y="399716"/>
                </a:lnTo>
                <a:lnTo>
                  <a:pt x="4875658" y="399867"/>
                </a:lnTo>
                <a:lnTo>
                  <a:pt x="4875528" y="396939"/>
                </a:lnTo>
                <a:cubicBezTo>
                  <a:pt x="4875168" y="388009"/>
                  <a:pt x="4874806" y="382053"/>
                  <a:pt x="4874331" y="388001"/>
                </a:cubicBezTo>
                <a:lnTo>
                  <a:pt x="4873658" y="398096"/>
                </a:lnTo>
                <a:lnTo>
                  <a:pt x="4867187" y="385620"/>
                </a:lnTo>
                <a:cubicBezTo>
                  <a:pt x="4865330" y="381163"/>
                  <a:pt x="4866132" y="375975"/>
                  <a:pt x="4864806" y="371333"/>
                </a:cubicBezTo>
                <a:cubicBezTo>
                  <a:pt x="4862943" y="364812"/>
                  <a:pt x="4860468" y="358457"/>
                  <a:pt x="4857662" y="352283"/>
                </a:cubicBezTo>
                <a:cubicBezTo>
                  <a:pt x="4856478" y="349678"/>
                  <a:pt x="4851620" y="347699"/>
                  <a:pt x="4852900" y="345139"/>
                </a:cubicBezTo>
                <a:cubicBezTo>
                  <a:pt x="4853461" y="344017"/>
                  <a:pt x="4854670" y="344365"/>
                  <a:pt x="4856027" y="345117"/>
                </a:cubicBezTo>
                <a:cubicBezTo>
                  <a:pt x="4857384" y="345869"/>
                  <a:pt x="4858889" y="347026"/>
                  <a:pt x="4860043" y="347520"/>
                </a:cubicBezTo>
                <a:lnTo>
                  <a:pt x="4864953" y="349975"/>
                </a:lnTo>
                <a:lnTo>
                  <a:pt x="4865000" y="349182"/>
                </a:lnTo>
                <a:cubicBezTo>
                  <a:pt x="4865981" y="346353"/>
                  <a:pt x="4867292" y="342661"/>
                  <a:pt x="4867180" y="340640"/>
                </a:cubicBezTo>
                <a:cubicBezTo>
                  <a:pt x="4866601" y="330216"/>
                  <a:pt x="4864005" y="320003"/>
                  <a:pt x="4862418" y="309684"/>
                </a:cubicBezTo>
                <a:cubicBezTo>
                  <a:pt x="4848512" y="347926"/>
                  <a:pt x="4848377" y="355339"/>
                  <a:pt x="4857655" y="281109"/>
                </a:cubicBezTo>
                <a:cubicBezTo>
                  <a:pt x="4858765" y="272228"/>
                  <a:pt x="4857317" y="290064"/>
                  <a:pt x="4856189" y="304559"/>
                </a:cubicBezTo>
                <a:lnTo>
                  <a:pt x="4855476" y="314123"/>
                </a:lnTo>
                <a:lnTo>
                  <a:pt x="4855274" y="314446"/>
                </a:lnTo>
                <a:cubicBezTo>
                  <a:pt x="4854888" y="315140"/>
                  <a:pt x="4855221" y="317620"/>
                  <a:pt x="4855274" y="316828"/>
                </a:cubicBezTo>
                <a:lnTo>
                  <a:pt x="4855476" y="314123"/>
                </a:lnTo>
                <a:lnTo>
                  <a:pt x="4867180" y="295396"/>
                </a:lnTo>
                <a:cubicBezTo>
                  <a:pt x="4869264" y="290185"/>
                  <a:pt x="4868767" y="284284"/>
                  <a:pt x="4869561" y="278728"/>
                </a:cubicBezTo>
                <a:cubicBezTo>
                  <a:pt x="4864799" y="268409"/>
                  <a:pt x="4860557" y="257833"/>
                  <a:pt x="4855274" y="247771"/>
                </a:cubicBezTo>
                <a:lnTo>
                  <a:pt x="4852833" y="243377"/>
                </a:lnTo>
                <a:lnTo>
                  <a:pt x="4854851" y="233679"/>
                </a:lnTo>
                <a:cubicBezTo>
                  <a:pt x="4856529" y="223664"/>
                  <a:pt x="4858044" y="212938"/>
                  <a:pt x="4859327" y="203208"/>
                </a:cubicBezTo>
                <a:lnTo>
                  <a:pt x="4859766" y="199734"/>
                </a:lnTo>
                <a:lnTo>
                  <a:pt x="4859803" y="199779"/>
                </a:lnTo>
                <a:cubicBezTo>
                  <a:pt x="4884689" y="230392"/>
                  <a:pt x="4879723" y="224866"/>
                  <a:pt x="4862418" y="178715"/>
                </a:cubicBezTo>
                <a:lnTo>
                  <a:pt x="4859766" y="199734"/>
                </a:lnTo>
                <a:lnTo>
                  <a:pt x="4824318" y="157284"/>
                </a:lnTo>
                <a:cubicBezTo>
                  <a:pt x="4821727" y="154278"/>
                  <a:pt x="4820620" y="149728"/>
                  <a:pt x="4817174" y="147759"/>
                </a:cubicBezTo>
                <a:cubicBezTo>
                  <a:pt x="4809107" y="143150"/>
                  <a:pt x="4799711" y="141409"/>
                  <a:pt x="4790980" y="138234"/>
                </a:cubicBezTo>
                <a:lnTo>
                  <a:pt x="4810233" y="162300"/>
                </a:lnTo>
                <a:lnTo>
                  <a:pt x="4810077" y="165289"/>
                </a:lnTo>
                <a:lnTo>
                  <a:pt x="4810054" y="176358"/>
                </a:lnTo>
                <a:lnTo>
                  <a:pt x="4802886" y="169190"/>
                </a:lnTo>
                <a:cubicBezTo>
                  <a:pt x="4800046" y="167060"/>
                  <a:pt x="4796536" y="166015"/>
                  <a:pt x="4793361" y="164428"/>
                </a:cubicBezTo>
                <a:lnTo>
                  <a:pt x="4794847" y="185220"/>
                </a:lnTo>
                <a:lnTo>
                  <a:pt x="4779074" y="183478"/>
                </a:lnTo>
                <a:cubicBezTo>
                  <a:pt x="4775281" y="182311"/>
                  <a:pt x="4772579" y="178898"/>
                  <a:pt x="4769549" y="176334"/>
                </a:cubicBezTo>
                <a:cubicBezTo>
                  <a:pt x="4762253" y="170160"/>
                  <a:pt x="4754876" y="164042"/>
                  <a:pt x="4748118" y="157284"/>
                </a:cubicBezTo>
                <a:cubicBezTo>
                  <a:pt x="4746095" y="155261"/>
                  <a:pt x="4752702" y="160766"/>
                  <a:pt x="4755261" y="162046"/>
                </a:cubicBezTo>
                <a:cubicBezTo>
                  <a:pt x="4757506" y="163169"/>
                  <a:pt x="4760024" y="163634"/>
                  <a:pt x="4762405" y="164428"/>
                </a:cubicBezTo>
                <a:cubicBezTo>
                  <a:pt x="4762405" y="164428"/>
                  <a:pt x="4786457" y="156013"/>
                  <a:pt x="4795743" y="147759"/>
                </a:cubicBezTo>
                <a:cubicBezTo>
                  <a:pt x="4798768" y="145070"/>
                  <a:pt x="4787884" y="145378"/>
                  <a:pt x="4783836" y="145378"/>
                </a:cubicBezTo>
                <a:cubicBezTo>
                  <a:pt x="4779789" y="145378"/>
                  <a:pt x="4775899" y="146965"/>
                  <a:pt x="4771930" y="147759"/>
                </a:cubicBezTo>
                <a:cubicBezTo>
                  <a:pt x="4768217" y="129192"/>
                  <a:pt x="4772117" y="134810"/>
                  <a:pt x="4762405" y="147759"/>
                </a:cubicBezTo>
                <a:cubicBezTo>
                  <a:pt x="4760384" y="150453"/>
                  <a:pt x="4757642" y="152522"/>
                  <a:pt x="4755261" y="154903"/>
                </a:cubicBezTo>
                <a:cubicBezTo>
                  <a:pt x="4752880" y="150934"/>
                  <a:pt x="4752181" y="145212"/>
                  <a:pt x="4748118" y="142996"/>
                </a:cubicBezTo>
                <a:cubicBezTo>
                  <a:pt x="4742500" y="139931"/>
                  <a:pt x="4733825" y="144896"/>
                  <a:pt x="4729068" y="140615"/>
                </a:cubicBezTo>
                <a:lnTo>
                  <a:pt x="4725543" y="126518"/>
                </a:lnTo>
                <a:lnTo>
                  <a:pt x="4736843" y="133588"/>
                </a:lnTo>
                <a:cubicBezTo>
                  <a:pt x="4750544" y="142234"/>
                  <a:pt x="4729056" y="128013"/>
                  <a:pt x="4710018" y="104896"/>
                </a:cubicBezTo>
                <a:cubicBezTo>
                  <a:pt x="4707937" y="102370"/>
                  <a:pt x="4708430" y="98546"/>
                  <a:pt x="4707636" y="95371"/>
                </a:cubicBezTo>
                <a:close/>
                <a:moveTo>
                  <a:pt x="1775070" y="95320"/>
                </a:moveTo>
                <a:cubicBezTo>
                  <a:pt x="1782112" y="95290"/>
                  <a:pt x="1792609" y="95510"/>
                  <a:pt x="1787901" y="95504"/>
                </a:cubicBezTo>
                <a:lnTo>
                  <a:pt x="1774438" y="95352"/>
                </a:lnTo>
                <a:close/>
                <a:moveTo>
                  <a:pt x="1638868" y="93058"/>
                </a:moveTo>
                <a:lnTo>
                  <a:pt x="1709498" y="94343"/>
                </a:lnTo>
                <a:cubicBezTo>
                  <a:pt x="1736389" y="94806"/>
                  <a:pt x="1754813" y="95095"/>
                  <a:pt x="1767102" y="95269"/>
                </a:cubicBezTo>
                <a:lnTo>
                  <a:pt x="1774438" y="95352"/>
                </a:lnTo>
                <a:lnTo>
                  <a:pt x="1769432" y="95609"/>
                </a:lnTo>
                <a:cubicBezTo>
                  <a:pt x="1770512" y="96004"/>
                  <a:pt x="1784378" y="96884"/>
                  <a:pt x="1829693" y="98721"/>
                </a:cubicBezTo>
                <a:cubicBezTo>
                  <a:pt x="2050678" y="107680"/>
                  <a:pt x="1937880" y="100642"/>
                  <a:pt x="2051943" y="108246"/>
                </a:cubicBezTo>
                <a:lnTo>
                  <a:pt x="2178943" y="111421"/>
                </a:lnTo>
                <a:lnTo>
                  <a:pt x="2199128" y="111998"/>
                </a:lnTo>
                <a:lnTo>
                  <a:pt x="2195871" y="112260"/>
                </a:lnTo>
                <a:cubicBezTo>
                  <a:pt x="2179289" y="113599"/>
                  <a:pt x="2162885" y="115715"/>
                  <a:pt x="2147193" y="120946"/>
                </a:cubicBezTo>
                <a:cubicBezTo>
                  <a:pt x="2136081" y="124650"/>
                  <a:pt x="2125171" y="129140"/>
                  <a:pt x="2114160" y="133237"/>
                </a:cubicBezTo>
                <a:lnTo>
                  <a:pt x="2096699" y="138393"/>
                </a:lnTo>
                <a:lnTo>
                  <a:pt x="2086849" y="137379"/>
                </a:lnTo>
                <a:cubicBezTo>
                  <a:pt x="2078376" y="136506"/>
                  <a:pt x="2069909" y="135977"/>
                  <a:pt x="2061468" y="136821"/>
                </a:cubicBezTo>
                <a:cubicBezTo>
                  <a:pt x="2058138" y="137154"/>
                  <a:pt x="2061255" y="139046"/>
                  <a:pt x="2066027" y="140703"/>
                </a:cubicBezTo>
                <a:lnTo>
                  <a:pt x="2071600" y="141652"/>
                </a:lnTo>
                <a:lnTo>
                  <a:pt x="2058293" y="143171"/>
                </a:lnTo>
                <a:cubicBezTo>
                  <a:pt x="2039854" y="106293"/>
                  <a:pt x="2054503" y="129893"/>
                  <a:pt x="2009348" y="142806"/>
                </a:cubicBezTo>
                <a:lnTo>
                  <a:pt x="2005440" y="143189"/>
                </a:lnTo>
                <a:lnTo>
                  <a:pt x="2009721" y="141748"/>
                </a:lnTo>
                <a:cubicBezTo>
                  <a:pt x="2009572" y="139157"/>
                  <a:pt x="1998626" y="135982"/>
                  <a:pt x="1991618" y="133646"/>
                </a:cubicBezTo>
                <a:lnTo>
                  <a:pt x="1977840" y="132662"/>
                </a:lnTo>
                <a:lnTo>
                  <a:pt x="1958287" y="128137"/>
                </a:lnTo>
                <a:lnTo>
                  <a:pt x="1956471" y="128355"/>
                </a:lnTo>
                <a:lnTo>
                  <a:pt x="1956629" y="128137"/>
                </a:lnTo>
                <a:cubicBezTo>
                  <a:pt x="1961942" y="125740"/>
                  <a:pt x="1968864" y="123592"/>
                  <a:pt x="1972568" y="120946"/>
                </a:cubicBezTo>
                <a:cubicBezTo>
                  <a:pt x="1960926" y="123063"/>
                  <a:pt x="1949455" y="126601"/>
                  <a:pt x="1937643" y="127296"/>
                </a:cubicBezTo>
                <a:cubicBezTo>
                  <a:pt x="1931217" y="127674"/>
                  <a:pt x="1923538" y="120000"/>
                  <a:pt x="1918593" y="124121"/>
                </a:cubicBezTo>
                <a:lnTo>
                  <a:pt x="1913631" y="131489"/>
                </a:lnTo>
                <a:lnTo>
                  <a:pt x="1909068" y="127296"/>
                </a:lnTo>
                <a:lnTo>
                  <a:pt x="1879237" y="126479"/>
                </a:lnTo>
                <a:lnTo>
                  <a:pt x="1877318" y="124121"/>
                </a:lnTo>
                <a:cubicBezTo>
                  <a:pt x="1872734" y="121424"/>
                  <a:pt x="1867448" y="122014"/>
                  <a:pt x="1861982" y="123380"/>
                </a:cubicBezTo>
                <a:lnTo>
                  <a:pt x="1855892" y="124833"/>
                </a:lnTo>
                <a:lnTo>
                  <a:pt x="1855903" y="117602"/>
                </a:lnTo>
                <a:lnTo>
                  <a:pt x="1852264" y="121571"/>
                </a:lnTo>
                <a:lnTo>
                  <a:pt x="1848613" y="125640"/>
                </a:lnTo>
                <a:lnTo>
                  <a:pt x="1852109" y="125735"/>
                </a:lnTo>
                <a:lnTo>
                  <a:pt x="1847551" y="126823"/>
                </a:lnTo>
                <a:lnTo>
                  <a:pt x="1840420" y="134769"/>
                </a:lnTo>
                <a:lnTo>
                  <a:pt x="1851081" y="135073"/>
                </a:lnTo>
                <a:lnTo>
                  <a:pt x="1848743" y="139996"/>
                </a:lnTo>
                <a:lnTo>
                  <a:pt x="1837354" y="143897"/>
                </a:lnTo>
                <a:lnTo>
                  <a:pt x="1823343" y="139996"/>
                </a:lnTo>
                <a:lnTo>
                  <a:pt x="1801088" y="137145"/>
                </a:lnTo>
                <a:lnTo>
                  <a:pt x="1803963" y="133727"/>
                </a:lnTo>
                <a:lnTo>
                  <a:pt x="1826551" y="134373"/>
                </a:lnTo>
                <a:lnTo>
                  <a:pt x="1818786" y="130059"/>
                </a:lnTo>
                <a:lnTo>
                  <a:pt x="1832868" y="130121"/>
                </a:lnTo>
                <a:lnTo>
                  <a:pt x="1836947" y="127890"/>
                </a:lnTo>
                <a:lnTo>
                  <a:pt x="1817320" y="129244"/>
                </a:lnTo>
                <a:lnTo>
                  <a:pt x="1818786" y="130059"/>
                </a:lnTo>
                <a:lnTo>
                  <a:pt x="1813932" y="130037"/>
                </a:lnTo>
                <a:lnTo>
                  <a:pt x="1811502" y="129645"/>
                </a:lnTo>
                <a:lnTo>
                  <a:pt x="1807144" y="129946"/>
                </a:lnTo>
                <a:lnTo>
                  <a:pt x="1807888" y="129062"/>
                </a:lnTo>
                <a:lnTo>
                  <a:pt x="1794768" y="126946"/>
                </a:lnTo>
                <a:lnTo>
                  <a:pt x="1787364" y="128595"/>
                </a:lnTo>
                <a:lnTo>
                  <a:pt x="1787124" y="129206"/>
                </a:lnTo>
                <a:lnTo>
                  <a:pt x="1788025" y="130851"/>
                </a:lnTo>
                <a:lnTo>
                  <a:pt x="1786424" y="128804"/>
                </a:lnTo>
                <a:lnTo>
                  <a:pt x="1776775" y="130953"/>
                </a:lnTo>
                <a:lnTo>
                  <a:pt x="1775950" y="131549"/>
                </a:lnTo>
                <a:lnTo>
                  <a:pt x="1774606" y="131437"/>
                </a:lnTo>
                <a:lnTo>
                  <a:pt x="1769706" y="132528"/>
                </a:lnTo>
                <a:lnTo>
                  <a:pt x="1775109" y="132155"/>
                </a:lnTo>
                <a:lnTo>
                  <a:pt x="1771678" y="134631"/>
                </a:lnTo>
                <a:lnTo>
                  <a:pt x="1753493" y="133646"/>
                </a:lnTo>
                <a:lnTo>
                  <a:pt x="1757315" y="133382"/>
                </a:lnTo>
                <a:lnTo>
                  <a:pt x="1736839" y="133305"/>
                </a:lnTo>
                <a:lnTo>
                  <a:pt x="1713956" y="142402"/>
                </a:lnTo>
                <a:lnTo>
                  <a:pt x="1709146" y="143531"/>
                </a:lnTo>
                <a:lnTo>
                  <a:pt x="1708558" y="143975"/>
                </a:lnTo>
                <a:lnTo>
                  <a:pt x="1707630" y="143887"/>
                </a:lnTo>
                <a:lnTo>
                  <a:pt x="1683643" y="149521"/>
                </a:lnTo>
                <a:cubicBezTo>
                  <a:pt x="1683303" y="149490"/>
                  <a:pt x="1682637" y="147292"/>
                  <a:pt x="1681705" y="143863"/>
                </a:cubicBezTo>
                <a:lnTo>
                  <a:pt x="1680471" y="139307"/>
                </a:lnTo>
                <a:lnTo>
                  <a:pt x="1692916" y="137920"/>
                </a:lnTo>
                <a:lnTo>
                  <a:pt x="1690444" y="134384"/>
                </a:lnTo>
                <a:lnTo>
                  <a:pt x="1688310" y="128136"/>
                </a:lnTo>
                <a:lnTo>
                  <a:pt x="1681586" y="127416"/>
                </a:lnTo>
                <a:lnTo>
                  <a:pt x="1680621" y="128088"/>
                </a:lnTo>
                <a:lnTo>
                  <a:pt x="1677596" y="129034"/>
                </a:lnTo>
                <a:lnTo>
                  <a:pt x="1678172" y="130821"/>
                </a:lnTo>
                <a:lnTo>
                  <a:pt x="1680471" y="139307"/>
                </a:lnTo>
                <a:lnTo>
                  <a:pt x="1675945" y="139811"/>
                </a:lnTo>
                <a:cubicBezTo>
                  <a:pt x="1653435" y="142431"/>
                  <a:pt x="1653464" y="142620"/>
                  <a:pt x="1638789" y="143683"/>
                </a:cubicBezTo>
                <a:lnTo>
                  <a:pt x="1614998" y="145363"/>
                </a:lnTo>
                <a:lnTo>
                  <a:pt x="1610962" y="144670"/>
                </a:lnTo>
                <a:lnTo>
                  <a:pt x="1590659" y="143618"/>
                </a:lnTo>
                <a:lnTo>
                  <a:pt x="1588393" y="136821"/>
                </a:lnTo>
                <a:lnTo>
                  <a:pt x="1593326" y="135279"/>
                </a:lnTo>
                <a:lnTo>
                  <a:pt x="1582043" y="133296"/>
                </a:lnTo>
                <a:lnTo>
                  <a:pt x="1567922" y="133649"/>
                </a:lnTo>
                <a:lnTo>
                  <a:pt x="1582485" y="128578"/>
                </a:lnTo>
                <a:lnTo>
                  <a:pt x="1583891" y="127858"/>
                </a:lnTo>
                <a:lnTo>
                  <a:pt x="1580682" y="127502"/>
                </a:lnTo>
                <a:lnTo>
                  <a:pt x="1571344" y="127431"/>
                </a:lnTo>
                <a:lnTo>
                  <a:pt x="1569350" y="129242"/>
                </a:lnTo>
                <a:lnTo>
                  <a:pt x="1561728" y="133804"/>
                </a:lnTo>
                <a:lnTo>
                  <a:pt x="1494472" y="135485"/>
                </a:lnTo>
                <a:lnTo>
                  <a:pt x="1510251" y="122747"/>
                </a:lnTo>
                <a:cubicBezTo>
                  <a:pt x="1516661" y="119667"/>
                  <a:pt x="1524291" y="118126"/>
                  <a:pt x="1535081" y="117857"/>
                </a:cubicBezTo>
                <a:cubicBezTo>
                  <a:pt x="1545870" y="117588"/>
                  <a:pt x="1559820" y="118591"/>
                  <a:pt x="1578868" y="120596"/>
                </a:cubicBezTo>
                <a:lnTo>
                  <a:pt x="1574856" y="124240"/>
                </a:lnTo>
                <a:lnTo>
                  <a:pt x="1597180" y="121051"/>
                </a:lnTo>
                <a:lnTo>
                  <a:pt x="1604268" y="117421"/>
                </a:lnTo>
                <a:lnTo>
                  <a:pt x="1604948" y="117931"/>
                </a:lnTo>
                <a:lnTo>
                  <a:pt x="1615253" y="113512"/>
                </a:lnTo>
                <a:lnTo>
                  <a:pt x="1617443" y="112856"/>
                </a:lnTo>
                <a:lnTo>
                  <a:pt x="1597918" y="104721"/>
                </a:lnTo>
                <a:lnTo>
                  <a:pt x="1594743" y="101546"/>
                </a:lnTo>
                <a:lnTo>
                  <a:pt x="1632843" y="98371"/>
                </a:lnTo>
                <a:cubicBezTo>
                  <a:pt x="1638135" y="99429"/>
                  <a:pt x="1643376" y="100783"/>
                  <a:pt x="1648718" y="101546"/>
                </a:cubicBezTo>
                <a:lnTo>
                  <a:pt x="1662541" y="102310"/>
                </a:lnTo>
                <a:lnTo>
                  <a:pt x="1650197" y="95789"/>
                </a:lnTo>
                <a:close/>
                <a:moveTo>
                  <a:pt x="4850511" y="92990"/>
                </a:moveTo>
                <a:cubicBezTo>
                  <a:pt x="4846955" y="90027"/>
                  <a:pt x="4858449" y="97753"/>
                  <a:pt x="4862418" y="100134"/>
                </a:cubicBezTo>
                <a:lnTo>
                  <a:pt x="4866572" y="100738"/>
                </a:lnTo>
                <a:lnTo>
                  <a:pt x="4866835" y="104862"/>
                </a:lnTo>
                <a:close/>
                <a:moveTo>
                  <a:pt x="2885265" y="92568"/>
                </a:moveTo>
                <a:cubicBezTo>
                  <a:pt x="2890843" y="92081"/>
                  <a:pt x="2896460" y="92704"/>
                  <a:pt x="2902843" y="95896"/>
                </a:cubicBezTo>
                <a:lnTo>
                  <a:pt x="2905693" y="96583"/>
                </a:lnTo>
                <a:lnTo>
                  <a:pt x="2867918" y="95896"/>
                </a:lnTo>
                <a:cubicBezTo>
                  <a:pt x="2874147" y="94650"/>
                  <a:pt x="2879687" y="93054"/>
                  <a:pt x="2885265" y="92568"/>
                </a:cubicBezTo>
                <a:close/>
                <a:moveTo>
                  <a:pt x="4417050" y="92565"/>
                </a:moveTo>
                <a:cubicBezTo>
                  <a:pt x="4426951" y="92488"/>
                  <a:pt x="4414655" y="92769"/>
                  <a:pt x="4406733" y="92736"/>
                </a:cubicBezTo>
                <a:lnTo>
                  <a:pt x="4406595" y="92692"/>
                </a:lnTo>
                <a:close/>
                <a:moveTo>
                  <a:pt x="1585218" y="92021"/>
                </a:moveTo>
                <a:lnTo>
                  <a:pt x="1594743" y="101546"/>
                </a:lnTo>
                <a:lnTo>
                  <a:pt x="1556643" y="104721"/>
                </a:lnTo>
                <a:cubicBezTo>
                  <a:pt x="1552304" y="105186"/>
                  <a:pt x="1548306" y="107803"/>
                  <a:pt x="1543943" y="107896"/>
                </a:cubicBezTo>
                <a:lnTo>
                  <a:pt x="1455090" y="108883"/>
                </a:lnTo>
                <a:lnTo>
                  <a:pt x="1464454" y="105729"/>
                </a:lnTo>
                <a:cubicBezTo>
                  <a:pt x="1472807" y="102621"/>
                  <a:pt x="1481199" y="99705"/>
                  <a:pt x="1489968" y="98371"/>
                </a:cubicBezTo>
                <a:cubicBezTo>
                  <a:pt x="1521426" y="93584"/>
                  <a:pt x="1553468" y="94138"/>
                  <a:pt x="1585218" y="92021"/>
                </a:cubicBezTo>
                <a:close/>
                <a:moveTo>
                  <a:pt x="508245" y="91795"/>
                </a:moveTo>
                <a:cubicBezTo>
                  <a:pt x="515287" y="91766"/>
                  <a:pt x="525784" y="91985"/>
                  <a:pt x="521076" y="91979"/>
                </a:cubicBezTo>
                <a:lnTo>
                  <a:pt x="507614" y="91827"/>
                </a:lnTo>
                <a:close/>
                <a:moveTo>
                  <a:pt x="372102" y="89547"/>
                </a:moveTo>
                <a:lnTo>
                  <a:pt x="395696" y="89985"/>
                </a:lnTo>
                <a:cubicBezTo>
                  <a:pt x="449607" y="90963"/>
                  <a:pt x="481843" y="91483"/>
                  <a:pt x="500277" y="91744"/>
                </a:cubicBezTo>
                <a:lnTo>
                  <a:pt x="507614" y="91827"/>
                </a:lnTo>
                <a:lnTo>
                  <a:pt x="502607" y="92084"/>
                </a:lnTo>
                <a:cubicBezTo>
                  <a:pt x="503687" y="92479"/>
                  <a:pt x="517553" y="93359"/>
                  <a:pt x="562868" y="95196"/>
                </a:cubicBezTo>
                <a:cubicBezTo>
                  <a:pt x="783853" y="104155"/>
                  <a:pt x="671055" y="97117"/>
                  <a:pt x="785118" y="104721"/>
                </a:cubicBezTo>
                <a:lnTo>
                  <a:pt x="912118" y="107896"/>
                </a:lnTo>
                <a:lnTo>
                  <a:pt x="932303" y="108473"/>
                </a:lnTo>
                <a:lnTo>
                  <a:pt x="929046" y="108735"/>
                </a:lnTo>
                <a:cubicBezTo>
                  <a:pt x="912464" y="110074"/>
                  <a:pt x="896060" y="112190"/>
                  <a:pt x="880368" y="117421"/>
                </a:cubicBezTo>
                <a:cubicBezTo>
                  <a:pt x="869256" y="121125"/>
                  <a:pt x="858346" y="125615"/>
                  <a:pt x="847335" y="129712"/>
                </a:cubicBezTo>
                <a:lnTo>
                  <a:pt x="829874" y="134868"/>
                </a:lnTo>
                <a:lnTo>
                  <a:pt x="820024" y="133854"/>
                </a:lnTo>
                <a:cubicBezTo>
                  <a:pt x="811551" y="132981"/>
                  <a:pt x="803084" y="132452"/>
                  <a:pt x="794643" y="133296"/>
                </a:cubicBezTo>
                <a:cubicBezTo>
                  <a:pt x="791313" y="133629"/>
                  <a:pt x="794430" y="135521"/>
                  <a:pt x="799203" y="137178"/>
                </a:cubicBezTo>
                <a:lnTo>
                  <a:pt x="804775" y="138127"/>
                </a:lnTo>
                <a:lnTo>
                  <a:pt x="791468" y="139646"/>
                </a:lnTo>
                <a:cubicBezTo>
                  <a:pt x="773030" y="102768"/>
                  <a:pt x="787678" y="126368"/>
                  <a:pt x="742523" y="139281"/>
                </a:cubicBezTo>
                <a:lnTo>
                  <a:pt x="736287" y="140448"/>
                </a:lnTo>
                <a:lnTo>
                  <a:pt x="742896" y="138223"/>
                </a:lnTo>
                <a:cubicBezTo>
                  <a:pt x="742747" y="135632"/>
                  <a:pt x="731801" y="132457"/>
                  <a:pt x="724793" y="130121"/>
                </a:cubicBezTo>
                <a:lnTo>
                  <a:pt x="713776" y="129334"/>
                </a:lnTo>
                <a:lnTo>
                  <a:pt x="705962" y="125214"/>
                </a:lnTo>
                <a:cubicBezTo>
                  <a:pt x="701529" y="124426"/>
                  <a:pt x="696231" y="124356"/>
                  <a:pt x="691462" y="124612"/>
                </a:cubicBezTo>
                <a:lnTo>
                  <a:pt x="689646" y="124830"/>
                </a:lnTo>
                <a:lnTo>
                  <a:pt x="689805" y="124612"/>
                </a:lnTo>
                <a:cubicBezTo>
                  <a:pt x="695118" y="122215"/>
                  <a:pt x="702039" y="120067"/>
                  <a:pt x="705743" y="117421"/>
                </a:cubicBezTo>
                <a:cubicBezTo>
                  <a:pt x="694101" y="119538"/>
                  <a:pt x="682630" y="123076"/>
                  <a:pt x="670818" y="123771"/>
                </a:cubicBezTo>
                <a:cubicBezTo>
                  <a:pt x="664392" y="124149"/>
                  <a:pt x="656713" y="116475"/>
                  <a:pt x="651768" y="120596"/>
                </a:cubicBezTo>
                <a:lnTo>
                  <a:pt x="646806" y="127964"/>
                </a:lnTo>
                <a:lnTo>
                  <a:pt x="642243" y="123771"/>
                </a:lnTo>
                <a:lnTo>
                  <a:pt x="612412" y="122954"/>
                </a:lnTo>
                <a:lnTo>
                  <a:pt x="610493" y="120596"/>
                </a:lnTo>
                <a:cubicBezTo>
                  <a:pt x="605909" y="117899"/>
                  <a:pt x="600623" y="118489"/>
                  <a:pt x="595157" y="119855"/>
                </a:cubicBezTo>
                <a:lnTo>
                  <a:pt x="589067" y="121308"/>
                </a:lnTo>
                <a:lnTo>
                  <a:pt x="589078" y="114008"/>
                </a:lnTo>
                <a:cubicBezTo>
                  <a:pt x="588483" y="112100"/>
                  <a:pt x="587222" y="110938"/>
                  <a:pt x="585093" y="111071"/>
                </a:cubicBezTo>
                <a:cubicBezTo>
                  <a:pt x="564769" y="112341"/>
                  <a:pt x="552472" y="116311"/>
                  <a:pt x="544951" y="120915"/>
                </a:cubicBezTo>
                <a:lnTo>
                  <a:pt x="544795" y="121101"/>
                </a:lnTo>
                <a:lnTo>
                  <a:pt x="522333" y="120486"/>
                </a:lnTo>
                <a:lnTo>
                  <a:pt x="523631" y="117170"/>
                </a:lnTo>
                <a:cubicBezTo>
                  <a:pt x="524621" y="115884"/>
                  <a:pt x="524515" y="116472"/>
                  <a:pt x="520388" y="119897"/>
                </a:cubicBezTo>
                <a:lnTo>
                  <a:pt x="519672" y="120413"/>
                </a:lnTo>
                <a:lnTo>
                  <a:pt x="460936" y="118804"/>
                </a:lnTo>
                <a:lnTo>
                  <a:pt x="450075" y="113254"/>
                </a:lnTo>
                <a:cubicBezTo>
                  <a:pt x="429538" y="110019"/>
                  <a:pt x="396953" y="117179"/>
                  <a:pt x="410468" y="117421"/>
                </a:cubicBezTo>
                <a:lnTo>
                  <a:pt x="460936" y="118804"/>
                </a:lnTo>
                <a:lnTo>
                  <a:pt x="464443" y="120596"/>
                </a:lnTo>
                <a:cubicBezTo>
                  <a:pt x="472031" y="135771"/>
                  <a:pt x="430576" y="122713"/>
                  <a:pt x="413643" y="123771"/>
                </a:cubicBezTo>
                <a:lnTo>
                  <a:pt x="409864" y="122691"/>
                </a:lnTo>
                <a:lnTo>
                  <a:pt x="406581" y="112492"/>
                </a:lnTo>
                <a:cubicBezTo>
                  <a:pt x="404827" y="107888"/>
                  <a:pt x="402928" y="103927"/>
                  <a:pt x="400943" y="101546"/>
                </a:cubicBezTo>
                <a:cubicBezTo>
                  <a:pt x="396975" y="96783"/>
                  <a:pt x="389891" y="94035"/>
                  <a:pt x="383372" y="92264"/>
                </a:cubicBezTo>
                <a:close/>
                <a:moveTo>
                  <a:pt x="1618440" y="89043"/>
                </a:moveTo>
                <a:cubicBezTo>
                  <a:pt x="1624018" y="88556"/>
                  <a:pt x="1629635" y="89179"/>
                  <a:pt x="1636018" y="92371"/>
                </a:cubicBezTo>
                <a:lnTo>
                  <a:pt x="1638868" y="93058"/>
                </a:lnTo>
                <a:lnTo>
                  <a:pt x="1601093" y="92371"/>
                </a:lnTo>
                <a:cubicBezTo>
                  <a:pt x="1607322" y="91125"/>
                  <a:pt x="1612862" y="89529"/>
                  <a:pt x="1618440" y="89043"/>
                </a:cubicBezTo>
                <a:close/>
                <a:moveTo>
                  <a:pt x="2936526" y="88288"/>
                </a:moveTo>
                <a:lnTo>
                  <a:pt x="2933799" y="88945"/>
                </a:lnTo>
                <a:cubicBezTo>
                  <a:pt x="2921032" y="95328"/>
                  <a:pt x="2911332" y="91437"/>
                  <a:pt x="2898874" y="88945"/>
                </a:cubicBezTo>
                <a:close/>
                <a:moveTo>
                  <a:pt x="4219148" y="86608"/>
                </a:moveTo>
                <a:cubicBezTo>
                  <a:pt x="4224726" y="86121"/>
                  <a:pt x="4230343" y="86745"/>
                  <a:pt x="4236726" y="89936"/>
                </a:cubicBezTo>
                <a:lnTo>
                  <a:pt x="4239635" y="90637"/>
                </a:lnTo>
                <a:lnTo>
                  <a:pt x="4201801" y="89936"/>
                </a:lnTo>
                <a:cubicBezTo>
                  <a:pt x="4208030" y="88690"/>
                  <a:pt x="4213570" y="87094"/>
                  <a:pt x="4219148" y="86608"/>
                </a:cubicBezTo>
                <a:close/>
                <a:moveTo>
                  <a:pt x="3086654" y="85842"/>
                </a:moveTo>
                <a:cubicBezTo>
                  <a:pt x="3085358" y="85900"/>
                  <a:pt x="3078132" y="86018"/>
                  <a:pt x="3072851" y="85996"/>
                </a:cubicBezTo>
                <a:lnTo>
                  <a:pt x="3072778" y="85973"/>
                </a:lnTo>
                <a:close/>
                <a:moveTo>
                  <a:pt x="1669701" y="84763"/>
                </a:moveTo>
                <a:lnTo>
                  <a:pt x="1666974" y="85420"/>
                </a:lnTo>
                <a:cubicBezTo>
                  <a:pt x="1654207" y="91803"/>
                  <a:pt x="1644507" y="87912"/>
                  <a:pt x="1632049" y="85420"/>
                </a:cubicBezTo>
                <a:close/>
                <a:moveTo>
                  <a:pt x="1816343" y="82300"/>
                </a:moveTo>
                <a:cubicBezTo>
                  <a:pt x="1826244" y="82222"/>
                  <a:pt x="1813948" y="82504"/>
                  <a:pt x="1806026" y="82471"/>
                </a:cubicBezTo>
                <a:lnTo>
                  <a:pt x="1805888" y="82427"/>
                </a:lnTo>
                <a:close/>
                <a:moveTo>
                  <a:pt x="402876" y="81238"/>
                </a:moveTo>
                <a:lnTo>
                  <a:pt x="400149" y="81895"/>
                </a:lnTo>
                <a:cubicBezTo>
                  <a:pt x="387382" y="88278"/>
                  <a:pt x="377682" y="84387"/>
                  <a:pt x="365224" y="81895"/>
                </a:cubicBezTo>
                <a:close/>
                <a:moveTo>
                  <a:pt x="549518" y="78775"/>
                </a:moveTo>
                <a:cubicBezTo>
                  <a:pt x="559419" y="78697"/>
                  <a:pt x="547123" y="78979"/>
                  <a:pt x="539201" y="78946"/>
                </a:cubicBezTo>
                <a:lnTo>
                  <a:pt x="538103" y="78913"/>
                </a:lnTo>
                <a:close/>
                <a:moveTo>
                  <a:pt x="3783678" y="70659"/>
                </a:moveTo>
                <a:lnTo>
                  <a:pt x="3794224" y="73070"/>
                </a:lnTo>
                <a:lnTo>
                  <a:pt x="3782422" y="70786"/>
                </a:lnTo>
                <a:close/>
                <a:moveTo>
                  <a:pt x="2516853" y="67134"/>
                </a:moveTo>
                <a:lnTo>
                  <a:pt x="2527399" y="69545"/>
                </a:lnTo>
                <a:lnTo>
                  <a:pt x="2515597" y="67261"/>
                </a:lnTo>
                <a:close/>
                <a:moveTo>
                  <a:pt x="168532" y="66978"/>
                </a:moveTo>
                <a:lnTo>
                  <a:pt x="169446" y="67057"/>
                </a:lnTo>
                <a:lnTo>
                  <a:pt x="160838" y="69927"/>
                </a:lnTo>
                <a:lnTo>
                  <a:pt x="163612" y="68209"/>
                </a:lnTo>
                <a:close/>
                <a:moveTo>
                  <a:pt x="4223411" y="66229"/>
                </a:moveTo>
                <a:lnTo>
                  <a:pt x="4223305" y="66267"/>
                </a:lnTo>
                <a:lnTo>
                  <a:pt x="4224363" y="66690"/>
                </a:lnTo>
                <a:lnTo>
                  <a:pt x="4225313" y="66500"/>
                </a:lnTo>
                <a:close/>
                <a:moveTo>
                  <a:pt x="335882" y="65858"/>
                </a:moveTo>
                <a:lnTo>
                  <a:pt x="335227" y="69025"/>
                </a:lnTo>
                <a:lnTo>
                  <a:pt x="336646" y="88390"/>
                </a:lnTo>
                <a:lnTo>
                  <a:pt x="351615" y="85518"/>
                </a:lnTo>
                <a:cubicBezTo>
                  <a:pt x="357193" y="85031"/>
                  <a:pt x="362810" y="85654"/>
                  <a:pt x="369193" y="88846"/>
                </a:cubicBezTo>
                <a:lnTo>
                  <a:pt x="372102" y="89547"/>
                </a:lnTo>
                <a:lnTo>
                  <a:pt x="336683" y="88891"/>
                </a:lnTo>
                <a:lnTo>
                  <a:pt x="337043" y="93811"/>
                </a:lnTo>
                <a:cubicBezTo>
                  <a:pt x="337828" y="99866"/>
                  <a:pt x="338349" y="102398"/>
                  <a:pt x="337273" y="97462"/>
                </a:cubicBezTo>
                <a:lnTo>
                  <a:pt x="335376" y="88866"/>
                </a:lnTo>
                <a:lnTo>
                  <a:pt x="334268" y="88846"/>
                </a:lnTo>
                <a:lnTo>
                  <a:pt x="335326" y="88643"/>
                </a:lnTo>
                <a:lnTo>
                  <a:pt x="334293" y="83963"/>
                </a:lnTo>
                <a:lnTo>
                  <a:pt x="330630" y="68069"/>
                </a:lnTo>
                <a:close/>
                <a:moveTo>
                  <a:pt x="4356047" y="65819"/>
                </a:moveTo>
                <a:lnTo>
                  <a:pt x="4308956" y="67110"/>
                </a:lnTo>
                <a:cubicBezTo>
                  <a:pt x="4295441" y="67352"/>
                  <a:pt x="4328026" y="74512"/>
                  <a:pt x="4348563" y="71277"/>
                </a:cubicBezTo>
                <a:lnTo>
                  <a:pt x="4358492" y="66203"/>
                </a:lnTo>
                <a:close/>
                <a:moveTo>
                  <a:pt x="147115" y="65126"/>
                </a:moveTo>
                <a:lnTo>
                  <a:pt x="154717" y="65784"/>
                </a:lnTo>
                <a:lnTo>
                  <a:pt x="144562" y="75352"/>
                </a:lnTo>
                <a:lnTo>
                  <a:pt x="160838" y="69927"/>
                </a:lnTo>
                <a:lnTo>
                  <a:pt x="153454" y="74499"/>
                </a:lnTo>
                <a:cubicBezTo>
                  <a:pt x="150584" y="77508"/>
                  <a:pt x="148323" y="81198"/>
                  <a:pt x="146943" y="84877"/>
                </a:cubicBezTo>
                <a:cubicBezTo>
                  <a:pt x="145794" y="87941"/>
                  <a:pt x="153293" y="86465"/>
                  <a:pt x="156468" y="87259"/>
                </a:cubicBezTo>
                <a:cubicBezTo>
                  <a:pt x="165993" y="84084"/>
                  <a:pt x="185043" y="67694"/>
                  <a:pt x="185043" y="77734"/>
                </a:cubicBezTo>
                <a:cubicBezTo>
                  <a:pt x="185043" y="88652"/>
                  <a:pt x="152966" y="97951"/>
                  <a:pt x="142181" y="101546"/>
                </a:cubicBezTo>
                <a:cubicBezTo>
                  <a:pt x="139006" y="96784"/>
                  <a:pt x="136425" y="82952"/>
                  <a:pt x="132656" y="87259"/>
                </a:cubicBezTo>
                <a:cubicBezTo>
                  <a:pt x="129234" y="91170"/>
                  <a:pt x="127433" y="97351"/>
                  <a:pt x="126493" y="103440"/>
                </a:cubicBezTo>
                <a:lnTo>
                  <a:pt x="126120" y="109294"/>
                </a:lnTo>
                <a:lnTo>
                  <a:pt x="123573" y="109664"/>
                </a:lnTo>
                <a:lnTo>
                  <a:pt x="120749" y="92021"/>
                </a:lnTo>
                <a:cubicBezTo>
                  <a:pt x="120749" y="92021"/>
                  <a:pt x="119646" y="99576"/>
                  <a:pt x="118202" y="109010"/>
                </a:cubicBezTo>
                <a:lnTo>
                  <a:pt x="117963" y="110479"/>
                </a:lnTo>
                <a:lnTo>
                  <a:pt x="117082" y="110607"/>
                </a:lnTo>
                <a:lnTo>
                  <a:pt x="115301" y="106707"/>
                </a:lnTo>
                <a:cubicBezTo>
                  <a:pt x="112633" y="101664"/>
                  <a:pt x="108129" y="92736"/>
                  <a:pt x="101699" y="77734"/>
                </a:cubicBezTo>
                <a:cubicBezTo>
                  <a:pt x="126871" y="68294"/>
                  <a:pt x="133846" y="65006"/>
                  <a:pt x="147115" y="65126"/>
                </a:cubicBezTo>
                <a:close/>
                <a:moveTo>
                  <a:pt x="1250028" y="63609"/>
                </a:moveTo>
                <a:lnTo>
                  <a:pt x="1260574" y="66020"/>
                </a:lnTo>
                <a:lnTo>
                  <a:pt x="1248772" y="63736"/>
                </a:lnTo>
                <a:close/>
                <a:moveTo>
                  <a:pt x="4487135" y="62228"/>
                </a:moveTo>
                <a:lnTo>
                  <a:pt x="4487555" y="63112"/>
                </a:lnTo>
                <a:lnTo>
                  <a:pt x="4487555" y="63223"/>
                </a:lnTo>
                <a:lnTo>
                  <a:pt x="4483772" y="62321"/>
                </a:lnTo>
                <a:close/>
                <a:moveTo>
                  <a:pt x="2986766" y="60049"/>
                </a:moveTo>
                <a:lnTo>
                  <a:pt x="2975074" y="60370"/>
                </a:lnTo>
                <a:cubicBezTo>
                  <a:pt x="2968317" y="60491"/>
                  <a:pt x="2973084" y="62341"/>
                  <a:pt x="2982108" y="63757"/>
                </a:cubicBezTo>
                <a:lnTo>
                  <a:pt x="2993395" y="64027"/>
                </a:lnTo>
                <a:close/>
                <a:moveTo>
                  <a:pt x="3005837" y="59527"/>
                </a:moveTo>
                <a:lnTo>
                  <a:pt x="3000944" y="59661"/>
                </a:lnTo>
                <a:lnTo>
                  <a:pt x="3001705" y="64226"/>
                </a:lnTo>
                <a:lnTo>
                  <a:pt x="3014681" y="64537"/>
                </a:lnTo>
                <a:lnTo>
                  <a:pt x="3023050" y="60261"/>
                </a:lnTo>
                <a:close/>
                <a:moveTo>
                  <a:pt x="2889529" y="59489"/>
                </a:moveTo>
                <a:lnTo>
                  <a:pt x="2885381" y="60970"/>
                </a:lnTo>
                <a:lnTo>
                  <a:pt x="2891431" y="59760"/>
                </a:lnTo>
                <a:close/>
                <a:moveTo>
                  <a:pt x="3085953" y="58700"/>
                </a:moveTo>
                <a:lnTo>
                  <a:pt x="3086925" y="59518"/>
                </a:lnTo>
                <a:lnTo>
                  <a:pt x="3087757" y="59395"/>
                </a:lnTo>
                <a:lnTo>
                  <a:pt x="3087616" y="59033"/>
                </a:lnTo>
                <a:close/>
                <a:moveTo>
                  <a:pt x="4824160" y="58423"/>
                </a:moveTo>
                <a:lnTo>
                  <a:pt x="4829080" y="59653"/>
                </a:lnTo>
                <a:lnTo>
                  <a:pt x="4831854" y="61371"/>
                </a:lnTo>
                <a:lnTo>
                  <a:pt x="4823247" y="58502"/>
                </a:lnTo>
                <a:close/>
                <a:moveTo>
                  <a:pt x="4438807" y="58110"/>
                </a:moveTo>
                <a:lnTo>
                  <a:pt x="4477231" y="60760"/>
                </a:lnTo>
                <a:lnTo>
                  <a:pt x="4483772" y="62321"/>
                </a:lnTo>
                <a:lnTo>
                  <a:pt x="4443283" y="63430"/>
                </a:lnTo>
                <a:close/>
                <a:moveTo>
                  <a:pt x="4366817" y="57963"/>
                </a:moveTo>
                <a:lnTo>
                  <a:pt x="4362086" y="61512"/>
                </a:lnTo>
                <a:lnTo>
                  <a:pt x="4362185" y="61796"/>
                </a:lnTo>
                <a:lnTo>
                  <a:pt x="4368117" y="60919"/>
                </a:lnTo>
                <a:lnTo>
                  <a:pt x="4370103" y="65434"/>
                </a:lnTo>
                <a:lnTo>
                  <a:pt x="4418160" y="64118"/>
                </a:lnTo>
                <a:lnTo>
                  <a:pt x="4418876" y="64634"/>
                </a:lnTo>
                <a:cubicBezTo>
                  <a:pt x="4423003" y="68059"/>
                  <a:pt x="4423109" y="68647"/>
                  <a:pt x="4422119" y="67361"/>
                </a:cubicBezTo>
                <a:lnTo>
                  <a:pt x="4420821" y="64045"/>
                </a:lnTo>
                <a:lnTo>
                  <a:pt x="4422720" y="63993"/>
                </a:lnTo>
                <a:lnTo>
                  <a:pt x="4419862" y="61594"/>
                </a:lnTo>
                <a:lnTo>
                  <a:pt x="4420821" y="64045"/>
                </a:lnTo>
                <a:lnTo>
                  <a:pt x="4418160" y="64118"/>
                </a:lnTo>
                <a:lnTo>
                  <a:pt x="4413101" y="60467"/>
                </a:lnTo>
                <a:lnTo>
                  <a:pt x="4416906" y="60760"/>
                </a:lnTo>
                <a:lnTo>
                  <a:pt x="4417586" y="59891"/>
                </a:lnTo>
                <a:lnTo>
                  <a:pt x="4412957" y="60363"/>
                </a:lnTo>
                <a:lnTo>
                  <a:pt x="4413101" y="60467"/>
                </a:lnTo>
                <a:lnTo>
                  <a:pt x="4412438" y="60416"/>
                </a:lnTo>
                <a:lnTo>
                  <a:pt x="4406999" y="60970"/>
                </a:lnTo>
                <a:lnTo>
                  <a:pt x="4406009" y="59921"/>
                </a:lnTo>
                <a:lnTo>
                  <a:pt x="4383978" y="58227"/>
                </a:lnTo>
                <a:lnTo>
                  <a:pt x="4379806" y="59190"/>
                </a:lnTo>
                <a:lnTo>
                  <a:pt x="4368117" y="60919"/>
                </a:lnTo>
                <a:close/>
                <a:moveTo>
                  <a:pt x="2965061" y="57788"/>
                </a:moveTo>
                <a:lnTo>
                  <a:pt x="2956024" y="60370"/>
                </a:lnTo>
                <a:lnTo>
                  <a:pt x="2953869" y="61698"/>
                </a:lnTo>
                <a:lnTo>
                  <a:pt x="2969767" y="68056"/>
                </a:lnTo>
                <a:lnTo>
                  <a:pt x="2971187" y="65299"/>
                </a:lnTo>
                <a:lnTo>
                  <a:pt x="2973489" y="58147"/>
                </a:lnTo>
                <a:close/>
                <a:moveTo>
                  <a:pt x="4656811" y="57303"/>
                </a:moveTo>
                <a:lnTo>
                  <a:pt x="4662062" y="59514"/>
                </a:lnTo>
                <a:lnTo>
                  <a:pt x="4658399" y="75407"/>
                </a:lnTo>
                <a:cubicBezTo>
                  <a:pt x="4650881" y="108885"/>
                  <a:pt x="4657513" y="83354"/>
                  <a:pt x="4657465" y="60469"/>
                </a:cubicBezTo>
                <a:close/>
                <a:moveTo>
                  <a:pt x="4589799" y="56802"/>
                </a:moveTo>
                <a:lnTo>
                  <a:pt x="4593132" y="59182"/>
                </a:lnTo>
                <a:lnTo>
                  <a:pt x="4589950" y="59919"/>
                </a:lnTo>
                <a:lnTo>
                  <a:pt x="4578934" y="58597"/>
                </a:lnTo>
                <a:lnTo>
                  <a:pt x="4578831" y="58185"/>
                </a:lnTo>
                <a:lnTo>
                  <a:pt x="4578710" y="58149"/>
                </a:lnTo>
                <a:lnTo>
                  <a:pt x="4578831" y="57585"/>
                </a:lnTo>
                <a:close/>
                <a:moveTo>
                  <a:pt x="3906422" y="56608"/>
                </a:moveTo>
                <a:lnTo>
                  <a:pt x="3899840" y="57260"/>
                </a:lnTo>
                <a:lnTo>
                  <a:pt x="3901093" y="57464"/>
                </a:lnTo>
                <a:cubicBezTo>
                  <a:pt x="3908141" y="58612"/>
                  <a:pt x="3912903" y="59141"/>
                  <a:pt x="3908524" y="57195"/>
                </a:cubicBezTo>
                <a:close/>
                <a:moveTo>
                  <a:pt x="4845578" y="56570"/>
                </a:moveTo>
                <a:cubicBezTo>
                  <a:pt x="4858846" y="56450"/>
                  <a:pt x="4865821" y="59739"/>
                  <a:pt x="4890993" y="69178"/>
                </a:cubicBezTo>
                <a:cubicBezTo>
                  <a:pt x="4884563" y="84180"/>
                  <a:pt x="4880059" y="93108"/>
                  <a:pt x="4877391" y="98151"/>
                </a:cubicBezTo>
                <a:lnTo>
                  <a:pt x="4875610" y="102052"/>
                </a:lnTo>
                <a:lnTo>
                  <a:pt x="4874729" y="101924"/>
                </a:lnTo>
                <a:lnTo>
                  <a:pt x="4874490" y="100454"/>
                </a:lnTo>
                <a:cubicBezTo>
                  <a:pt x="4873046" y="91021"/>
                  <a:pt x="4871943" y="83465"/>
                  <a:pt x="4871943" y="83465"/>
                </a:cubicBezTo>
                <a:lnTo>
                  <a:pt x="4869119" y="101108"/>
                </a:lnTo>
                <a:lnTo>
                  <a:pt x="4866572" y="100738"/>
                </a:lnTo>
                <a:lnTo>
                  <a:pt x="4866199" y="94885"/>
                </a:lnTo>
                <a:cubicBezTo>
                  <a:pt x="4865259" y="88796"/>
                  <a:pt x="4863459" y="82615"/>
                  <a:pt x="4860036" y="78703"/>
                </a:cubicBezTo>
                <a:cubicBezTo>
                  <a:pt x="4856267" y="74396"/>
                  <a:pt x="4853686" y="88228"/>
                  <a:pt x="4850511" y="92990"/>
                </a:cubicBezTo>
                <a:cubicBezTo>
                  <a:pt x="4839726" y="89395"/>
                  <a:pt x="4807649" y="80096"/>
                  <a:pt x="4807649" y="69178"/>
                </a:cubicBezTo>
                <a:cubicBezTo>
                  <a:pt x="4807649" y="59138"/>
                  <a:pt x="4826699" y="75528"/>
                  <a:pt x="4836224" y="78703"/>
                </a:cubicBezTo>
                <a:cubicBezTo>
                  <a:pt x="4839399" y="77909"/>
                  <a:pt x="4846898" y="79385"/>
                  <a:pt x="4845749" y="76321"/>
                </a:cubicBezTo>
                <a:cubicBezTo>
                  <a:pt x="4844370" y="72643"/>
                  <a:pt x="4842108" y="68952"/>
                  <a:pt x="4839239" y="65943"/>
                </a:cubicBezTo>
                <a:lnTo>
                  <a:pt x="4831854" y="61371"/>
                </a:lnTo>
                <a:lnTo>
                  <a:pt x="4848130" y="66796"/>
                </a:lnTo>
                <a:lnTo>
                  <a:pt x="4837975" y="57228"/>
                </a:lnTo>
                <a:close/>
                <a:moveTo>
                  <a:pt x="1719941" y="56525"/>
                </a:moveTo>
                <a:lnTo>
                  <a:pt x="1708249" y="56845"/>
                </a:lnTo>
                <a:cubicBezTo>
                  <a:pt x="1701492" y="56966"/>
                  <a:pt x="1706259" y="58816"/>
                  <a:pt x="1715283" y="60232"/>
                </a:cubicBezTo>
                <a:lnTo>
                  <a:pt x="1726570" y="60502"/>
                </a:lnTo>
                <a:close/>
                <a:moveTo>
                  <a:pt x="1739012" y="56002"/>
                </a:moveTo>
                <a:lnTo>
                  <a:pt x="1734119" y="56136"/>
                </a:lnTo>
                <a:lnTo>
                  <a:pt x="1734880" y="60701"/>
                </a:lnTo>
                <a:lnTo>
                  <a:pt x="1747856" y="61012"/>
                </a:lnTo>
                <a:lnTo>
                  <a:pt x="1756225" y="56736"/>
                </a:lnTo>
                <a:close/>
                <a:moveTo>
                  <a:pt x="1622704" y="55964"/>
                </a:moveTo>
                <a:lnTo>
                  <a:pt x="1618556" y="57445"/>
                </a:lnTo>
                <a:lnTo>
                  <a:pt x="1624606" y="56235"/>
                </a:lnTo>
                <a:close/>
                <a:moveTo>
                  <a:pt x="3138703" y="55887"/>
                </a:moveTo>
                <a:lnTo>
                  <a:pt x="3109401" y="56690"/>
                </a:lnTo>
                <a:lnTo>
                  <a:pt x="3109031" y="56249"/>
                </a:lnTo>
                <a:lnTo>
                  <a:pt x="3105291" y="56802"/>
                </a:lnTo>
                <a:lnTo>
                  <a:pt x="3109401" y="56690"/>
                </a:lnTo>
                <a:lnTo>
                  <a:pt x="3109557" y="56876"/>
                </a:lnTo>
                <a:cubicBezTo>
                  <a:pt x="3117078" y="61480"/>
                  <a:pt x="3129375" y="65450"/>
                  <a:pt x="3149699" y="66720"/>
                </a:cubicBezTo>
                <a:cubicBezTo>
                  <a:pt x="3151828" y="66853"/>
                  <a:pt x="3153089" y="65691"/>
                  <a:pt x="3153684" y="63783"/>
                </a:cubicBezTo>
                <a:lnTo>
                  <a:pt x="3153676" y="58605"/>
                </a:lnTo>
                <a:lnTo>
                  <a:pt x="3150982" y="56344"/>
                </a:lnTo>
                <a:lnTo>
                  <a:pt x="3140174" y="57445"/>
                </a:lnTo>
                <a:close/>
                <a:moveTo>
                  <a:pt x="4396979" y="55225"/>
                </a:moveTo>
                <a:lnTo>
                  <a:pt x="4389153" y="57032"/>
                </a:lnTo>
                <a:lnTo>
                  <a:pt x="4394681" y="57585"/>
                </a:lnTo>
                <a:lnTo>
                  <a:pt x="4403136" y="56880"/>
                </a:lnTo>
                <a:lnTo>
                  <a:pt x="4401893" y="55564"/>
                </a:lnTo>
                <a:close/>
                <a:moveTo>
                  <a:pt x="1819128" y="55175"/>
                </a:moveTo>
                <a:lnTo>
                  <a:pt x="1820100" y="55993"/>
                </a:lnTo>
                <a:lnTo>
                  <a:pt x="1820932" y="55870"/>
                </a:lnTo>
                <a:lnTo>
                  <a:pt x="1820791" y="55508"/>
                </a:lnTo>
                <a:close/>
                <a:moveTo>
                  <a:pt x="3170252" y="55023"/>
                </a:moveTo>
                <a:lnTo>
                  <a:pt x="3153595" y="55479"/>
                </a:lnTo>
                <a:lnTo>
                  <a:pt x="3153338" y="55666"/>
                </a:lnTo>
                <a:lnTo>
                  <a:pt x="3153673" y="56372"/>
                </a:lnTo>
                <a:lnTo>
                  <a:pt x="3153673" y="56483"/>
                </a:lnTo>
                <a:lnTo>
                  <a:pt x="3153474" y="56435"/>
                </a:lnTo>
                <a:lnTo>
                  <a:pt x="3153674" y="56653"/>
                </a:lnTo>
                <a:lnTo>
                  <a:pt x="3153673" y="56483"/>
                </a:lnTo>
                <a:lnTo>
                  <a:pt x="3159763" y="57936"/>
                </a:lnTo>
                <a:cubicBezTo>
                  <a:pt x="3165229" y="59302"/>
                  <a:pt x="3170515" y="59892"/>
                  <a:pt x="3175099" y="57195"/>
                </a:cubicBezTo>
                <a:lnTo>
                  <a:pt x="3176342" y="55668"/>
                </a:lnTo>
                <a:close/>
                <a:moveTo>
                  <a:pt x="3099992" y="54438"/>
                </a:moveTo>
                <a:lnTo>
                  <a:pt x="3096519" y="57043"/>
                </a:lnTo>
                <a:lnTo>
                  <a:pt x="3101083" y="56918"/>
                </a:lnTo>
                <a:close/>
                <a:moveTo>
                  <a:pt x="1698236" y="54263"/>
                </a:moveTo>
                <a:lnTo>
                  <a:pt x="1689199" y="56845"/>
                </a:lnTo>
                <a:lnTo>
                  <a:pt x="1687044" y="58173"/>
                </a:lnTo>
                <a:lnTo>
                  <a:pt x="1702942" y="64531"/>
                </a:lnTo>
                <a:lnTo>
                  <a:pt x="1704362" y="61774"/>
                </a:lnTo>
                <a:lnTo>
                  <a:pt x="1706664" y="54622"/>
                </a:lnTo>
                <a:close/>
                <a:moveTo>
                  <a:pt x="4331777" y="53612"/>
                </a:moveTo>
                <a:lnTo>
                  <a:pt x="4330799" y="53826"/>
                </a:lnTo>
                <a:lnTo>
                  <a:pt x="4332279" y="55305"/>
                </a:lnTo>
                <a:lnTo>
                  <a:pt x="4333096" y="55267"/>
                </a:lnTo>
                <a:lnTo>
                  <a:pt x="4332577" y="55603"/>
                </a:lnTo>
                <a:lnTo>
                  <a:pt x="4335256" y="58282"/>
                </a:lnTo>
                <a:lnTo>
                  <a:pt x="4339154" y="57865"/>
                </a:lnTo>
                <a:lnTo>
                  <a:pt x="4334531" y="55200"/>
                </a:lnTo>
                <a:lnTo>
                  <a:pt x="4333096" y="55267"/>
                </a:lnTo>
                <a:lnTo>
                  <a:pt x="4333827" y="54794"/>
                </a:lnTo>
                <a:close/>
                <a:moveTo>
                  <a:pt x="2639597" y="53083"/>
                </a:moveTo>
                <a:lnTo>
                  <a:pt x="2633015" y="53735"/>
                </a:lnTo>
                <a:lnTo>
                  <a:pt x="2634268" y="53939"/>
                </a:lnTo>
                <a:cubicBezTo>
                  <a:pt x="2641316" y="55087"/>
                  <a:pt x="2646078" y="55616"/>
                  <a:pt x="2641699" y="53670"/>
                </a:cubicBezTo>
                <a:close/>
                <a:moveTo>
                  <a:pt x="3066415" y="52742"/>
                </a:moveTo>
                <a:lnTo>
                  <a:pt x="3071404" y="57731"/>
                </a:lnTo>
                <a:lnTo>
                  <a:pt x="3079935" y="57497"/>
                </a:lnTo>
                <a:lnTo>
                  <a:pt x="3076674" y="56845"/>
                </a:lnTo>
                <a:lnTo>
                  <a:pt x="3070042" y="53021"/>
                </a:lnTo>
                <a:close/>
                <a:moveTo>
                  <a:pt x="1871878" y="52362"/>
                </a:moveTo>
                <a:lnTo>
                  <a:pt x="1842576" y="53165"/>
                </a:lnTo>
                <a:lnTo>
                  <a:pt x="1842206" y="52724"/>
                </a:lnTo>
                <a:lnTo>
                  <a:pt x="1838466" y="53277"/>
                </a:lnTo>
                <a:lnTo>
                  <a:pt x="1842576" y="53165"/>
                </a:lnTo>
                <a:lnTo>
                  <a:pt x="1842732" y="53351"/>
                </a:lnTo>
                <a:cubicBezTo>
                  <a:pt x="1850253" y="57955"/>
                  <a:pt x="1862550" y="61925"/>
                  <a:pt x="1882874" y="63195"/>
                </a:cubicBezTo>
                <a:cubicBezTo>
                  <a:pt x="1885003" y="63328"/>
                  <a:pt x="1886264" y="62166"/>
                  <a:pt x="1886859" y="60258"/>
                </a:cubicBezTo>
                <a:lnTo>
                  <a:pt x="1886851" y="55080"/>
                </a:lnTo>
                <a:lnTo>
                  <a:pt x="1884157" y="52819"/>
                </a:lnTo>
                <a:lnTo>
                  <a:pt x="1873349" y="53920"/>
                </a:lnTo>
                <a:close/>
                <a:moveTo>
                  <a:pt x="4401451" y="52061"/>
                </a:moveTo>
                <a:lnTo>
                  <a:pt x="4398705" y="52190"/>
                </a:lnTo>
                <a:lnTo>
                  <a:pt x="4400041" y="53604"/>
                </a:lnTo>
                <a:lnTo>
                  <a:pt x="4403341" y="53425"/>
                </a:lnTo>
                <a:lnTo>
                  <a:pt x="4403689" y="53676"/>
                </a:lnTo>
                <a:lnTo>
                  <a:pt x="4405217" y="53323"/>
                </a:lnTo>
                <a:lnTo>
                  <a:pt x="4403341" y="53425"/>
                </a:lnTo>
                <a:close/>
                <a:moveTo>
                  <a:pt x="1903427" y="51498"/>
                </a:moveTo>
                <a:lnTo>
                  <a:pt x="1886770" y="51954"/>
                </a:lnTo>
                <a:lnTo>
                  <a:pt x="1886513" y="52141"/>
                </a:lnTo>
                <a:lnTo>
                  <a:pt x="1886848" y="52847"/>
                </a:lnTo>
                <a:lnTo>
                  <a:pt x="1886848" y="52958"/>
                </a:lnTo>
                <a:lnTo>
                  <a:pt x="1886649" y="52910"/>
                </a:lnTo>
                <a:lnTo>
                  <a:pt x="1886849" y="53128"/>
                </a:lnTo>
                <a:lnTo>
                  <a:pt x="1886848" y="52958"/>
                </a:lnTo>
                <a:lnTo>
                  <a:pt x="1892938" y="54411"/>
                </a:lnTo>
                <a:cubicBezTo>
                  <a:pt x="1898404" y="55777"/>
                  <a:pt x="1903690" y="56367"/>
                  <a:pt x="1908274" y="53670"/>
                </a:cubicBezTo>
                <a:lnTo>
                  <a:pt x="1909517" y="52143"/>
                </a:lnTo>
                <a:close/>
                <a:moveTo>
                  <a:pt x="3132897" y="51067"/>
                </a:moveTo>
                <a:lnTo>
                  <a:pt x="3125453" y="52786"/>
                </a:lnTo>
                <a:lnTo>
                  <a:pt x="3136492" y="53547"/>
                </a:lnTo>
                <a:lnTo>
                  <a:pt x="3134289" y="51214"/>
                </a:lnTo>
                <a:close/>
                <a:moveTo>
                  <a:pt x="4327170" y="50956"/>
                </a:moveTo>
                <a:lnTo>
                  <a:pt x="4324752" y="52339"/>
                </a:lnTo>
                <a:lnTo>
                  <a:pt x="4329484" y="52290"/>
                </a:lnTo>
                <a:close/>
                <a:moveTo>
                  <a:pt x="1833167" y="50913"/>
                </a:moveTo>
                <a:lnTo>
                  <a:pt x="1829694" y="53518"/>
                </a:lnTo>
                <a:lnTo>
                  <a:pt x="1834258" y="53393"/>
                </a:lnTo>
                <a:close/>
                <a:moveTo>
                  <a:pt x="4436663" y="50410"/>
                </a:moveTo>
                <a:lnTo>
                  <a:pt x="4432493" y="50605"/>
                </a:lnTo>
                <a:lnTo>
                  <a:pt x="4432751" y="50911"/>
                </a:lnTo>
                <a:lnTo>
                  <a:pt x="4430193" y="51238"/>
                </a:lnTo>
                <a:lnTo>
                  <a:pt x="4430812" y="51445"/>
                </a:lnTo>
                <a:lnTo>
                  <a:pt x="4425954" y="54979"/>
                </a:lnTo>
                <a:lnTo>
                  <a:pt x="4432781" y="54410"/>
                </a:lnTo>
                <a:lnTo>
                  <a:pt x="4435626" y="54329"/>
                </a:lnTo>
                <a:lnTo>
                  <a:pt x="4438807" y="58110"/>
                </a:lnTo>
                <a:lnTo>
                  <a:pt x="4423134" y="57029"/>
                </a:lnTo>
                <a:lnTo>
                  <a:pt x="4419821" y="59439"/>
                </a:lnTo>
                <a:lnTo>
                  <a:pt x="4423965" y="63959"/>
                </a:lnTo>
                <a:lnTo>
                  <a:pt x="4443283" y="63430"/>
                </a:lnTo>
                <a:lnTo>
                  <a:pt x="4443439" y="63616"/>
                </a:lnTo>
                <a:cubicBezTo>
                  <a:pt x="4450960" y="68220"/>
                  <a:pt x="4463257" y="72190"/>
                  <a:pt x="4483581" y="73460"/>
                </a:cubicBezTo>
                <a:cubicBezTo>
                  <a:pt x="4485710" y="73593"/>
                  <a:pt x="4486971" y="72431"/>
                  <a:pt x="4487566" y="70523"/>
                </a:cubicBezTo>
                <a:lnTo>
                  <a:pt x="4487555" y="63223"/>
                </a:lnTo>
                <a:lnTo>
                  <a:pt x="4493645" y="64676"/>
                </a:lnTo>
                <a:cubicBezTo>
                  <a:pt x="4499111" y="66042"/>
                  <a:pt x="4504397" y="66632"/>
                  <a:pt x="4508981" y="63935"/>
                </a:cubicBezTo>
                <a:lnTo>
                  <a:pt x="4510224" y="62408"/>
                </a:lnTo>
                <a:lnTo>
                  <a:pt x="4504134" y="61763"/>
                </a:lnTo>
                <a:lnTo>
                  <a:pt x="4487135" y="62228"/>
                </a:lnTo>
                <a:lnTo>
                  <a:pt x="4486002" y="59843"/>
                </a:lnTo>
                <a:lnTo>
                  <a:pt x="4447863" y="55804"/>
                </a:lnTo>
                <a:lnTo>
                  <a:pt x="4449764" y="53925"/>
                </a:lnTo>
                <a:lnTo>
                  <a:pt x="4435626" y="54329"/>
                </a:lnTo>
                <a:lnTo>
                  <a:pt x="4432751" y="50911"/>
                </a:lnTo>
                <a:close/>
                <a:moveTo>
                  <a:pt x="3064952" y="50087"/>
                </a:moveTo>
                <a:lnTo>
                  <a:pt x="3063974" y="50301"/>
                </a:lnTo>
                <a:lnTo>
                  <a:pt x="3064232" y="50559"/>
                </a:lnTo>
                <a:lnTo>
                  <a:pt x="3065576" y="50447"/>
                </a:lnTo>
                <a:close/>
                <a:moveTo>
                  <a:pt x="3255917" y="50062"/>
                </a:moveTo>
                <a:lnTo>
                  <a:pt x="3259250" y="52442"/>
                </a:lnTo>
                <a:lnTo>
                  <a:pt x="3256068" y="53179"/>
                </a:lnTo>
                <a:cubicBezTo>
                  <a:pt x="3246529" y="52665"/>
                  <a:pt x="3239104" y="50845"/>
                  <a:pt x="3244949" y="50845"/>
                </a:cubicBezTo>
                <a:close/>
                <a:moveTo>
                  <a:pt x="1372772" y="49558"/>
                </a:moveTo>
                <a:lnTo>
                  <a:pt x="1366190" y="50210"/>
                </a:lnTo>
                <a:lnTo>
                  <a:pt x="1367443" y="50414"/>
                </a:lnTo>
                <a:cubicBezTo>
                  <a:pt x="1374491" y="51562"/>
                  <a:pt x="1379253" y="52091"/>
                  <a:pt x="1374874" y="50145"/>
                </a:cubicBezTo>
                <a:close/>
                <a:moveTo>
                  <a:pt x="1799590" y="49217"/>
                </a:moveTo>
                <a:lnTo>
                  <a:pt x="1804579" y="54206"/>
                </a:lnTo>
                <a:lnTo>
                  <a:pt x="1813110" y="53972"/>
                </a:lnTo>
                <a:lnTo>
                  <a:pt x="1809849" y="53320"/>
                </a:lnTo>
                <a:lnTo>
                  <a:pt x="1803217" y="49496"/>
                </a:lnTo>
                <a:close/>
                <a:moveTo>
                  <a:pt x="3878821" y="48903"/>
                </a:moveTo>
                <a:lnTo>
                  <a:pt x="3868140" y="53850"/>
                </a:lnTo>
                <a:lnTo>
                  <a:pt x="3879163" y="54009"/>
                </a:lnTo>
                <a:lnTo>
                  <a:pt x="3888729" y="51669"/>
                </a:lnTo>
                <a:close/>
                <a:moveTo>
                  <a:pt x="619603" y="48438"/>
                </a:moveTo>
                <a:lnTo>
                  <a:pt x="620023" y="49322"/>
                </a:lnTo>
                <a:lnTo>
                  <a:pt x="620023" y="49433"/>
                </a:lnTo>
                <a:lnTo>
                  <a:pt x="616240" y="48531"/>
                </a:lnTo>
                <a:close/>
                <a:moveTo>
                  <a:pt x="4395378" y="47679"/>
                </a:moveTo>
                <a:lnTo>
                  <a:pt x="4394447" y="47683"/>
                </a:lnTo>
                <a:lnTo>
                  <a:pt x="4395620" y="48924"/>
                </a:lnTo>
                <a:lnTo>
                  <a:pt x="4397111" y="48930"/>
                </a:lnTo>
                <a:close/>
                <a:moveTo>
                  <a:pt x="3978374" y="47670"/>
                </a:moveTo>
                <a:lnTo>
                  <a:pt x="3977673" y="47700"/>
                </a:lnTo>
                <a:lnTo>
                  <a:pt x="3979746" y="47925"/>
                </a:lnTo>
                <a:close/>
                <a:moveTo>
                  <a:pt x="1866072" y="47542"/>
                </a:moveTo>
                <a:lnTo>
                  <a:pt x="1858628" y="49261"/>
                </a:lnTo>
                <a:lnTo>
                  <a:pt x="1869667" y="50022"/>
                </a:lnTo>
                <a:lnTo>
                  <a:pt x="1867464" y="47689"/>
                </a:lnTo>
                <a:close/>
                <a:moveTo>
                  <a:pt x="3023159" y="47404"/>
                </a:moveTo>
                <a:lnTo>
                  <a:pt x="3015720" y="47753"/>
                </a:lnTo>
                <a:lnTo>
                  <a:pt x="3013165" y="49276"/>
                </a:lnTo>
                <a:lnTo>
                  <a:pt x="3024349" y="49161"/>
                </a:lnTo>
                <a:lnTo>
                  <a:pt x="3023979" y="48556"/>
                </a:lnTo>
                <a:close/>
                <a:moveTo>
                  <a:pt x="4445266" y="46997"/>
                </a:moveTo>
                <a:lnTo>
                  <a:pt x="4446496" y="47118"/>
                </a:lnTo>
                <a:lnTo>
                  <a:pt x="4443402" y="47262"/>
                </a:lnTo>
                <a:close/>
                <a:moveTo>
                  <a:pt x="1798127" y="46562"/>
                </a:moveTo>
                <a:lnTo>
                  <a:pt x="1797149" y="46776"/>
                </a:lnTo>
                <a:lnTo>
                  <a:pt x="1797407" y="47034"/>
                </a:lnTo>
                <a:lnTo>
                  <a:pt x="1798751" y="46922"/>
                </a:lnTo>
                <a:close/>
                <a:moveTo>
                  <a:pt x="1989092" y="46537"/>
                </a:moveTo>
                <a:lnTo>
                  <a:pt x="1992425" y="48917"/>
                </a:lnTo>
                <a:lnTo>
                  <a:pt x="1989243" y="49654"/>
                </a:lnTo>
                <a:lnTo>
                  <a:pt x="1978227" y="48332"/>
                </a:lnTo>
                <a:lnTo>
                  <a:pt x="1978124" y="47920"/>
                </a:lnTo>
                <a:lnTo>
                  <a:pt x="1978003" y="47884"/>
                </a:lnTo>
                <a:lnTo>
                  <a:pt x="1978124" y="47320"/>
                </a:lnTo>
                <a:close/>
                <a:moveTo>
                  <a:pt x="4508085" y="46476"/>
                </a:moveTo>
                <a:lnTo>
                  <a:pt x="4478328" y="47348"/>
                </a:lnTo>
                <a:lnTo>
                  <a:pt x="4480406" y="48060"/>
                </a:lnTo>
                <a:lnTo>
                  <a:pt x="4481023" y="49358"/>
                </a:lnTo>
                <a:lnTo>
                  <a:pt x="4519300" y="48660"/>
                </a:lnTo>
                <a:lnTo>
                  <a:pt x="4521700" y="48308"/>
                </a:lnTo>
                <a:lnTo>
                  <a:pt x="4521776" y="48215"/>
                </a:lnTo>
                <a:lnTo>
                  <a:pt x="4522340" y="47066"/>
                </a:lnTo>
                <a:close/>
                <a:moveTo>
                  <a:pt x="4602058" y="46064"/>
                </a:moveTo>
                <a:lnTo>
                  <a:pt x="4606558" y="49275"/>
                </a:lnTo>
                <a:lnTo>
                  <a:pt x="4618668" y="48344"/>
                </a:lnTo>
                <a:lnTo>
                  <a:pt x="4618668" y="53961"/>
                </a:lnTo>
                <a:lnTo>
                  <a:pt x="4613026" y="53889"/>
                </a:lnTo>
                <a:lnTo>
                  <a:pt x="4613756" y="54410"/>
                </a:lnTo>
                <a:lnTo>
                  <a:pt x="4609503" y="55394"/>
                </a:lnTo>
                <a:lnTo>
                  <a:pt x="4589799" y="56802"/>
                </a:lnTo>
                <a:lnTo>
                  <a:pt x="4585226" y="53535"/>
                </a:lnTo>
                <a:lnTo>
                  <a:pt x="4576450" y="53423"/>
                </a:lnTo>
                <a:lnTo>
                  <a:pt x="4582326" y="51464"/>
                </a:lnTo>
                <a:lnTo>
                  <a:pt x="4582006" y="51235"/>
                </a:lnTo>
                <a:cubicBezTo>
                  <a:pt x="4585197" y="46981"/>
                  <a:pt x="4594324" y="45396"/>
                  <a:pt x="4602058" y="46064"/>
                </a:cubicBezTo>
                <a:close/>
                <a:moveTo>
                  <a:pt x="3337695" y="45829"/>
                </a:moveTo>
                <a:lnTo>
                  <a:pt x="3323687" y="46505"/>
                </a:lnTo>
                <a:lnTo>
                  <a:pt x="3334223" y="51593"/>
                </a:lnTo>
                <a:lnTo>
                  <a:pt x="3343046" y="47599"/>
                </a:lnTo>
                <a:cubicBezTo>
                  <a:pt x="3346139" y="45795"/>
                  <a:pt x="3344293" y="45529"/>
                  <a:pt x="3337695" y="45829"/>
                </a:cubicBezTo>
                <a:close/>
                <a:moveTo>
                  <a:pt x="3057504" y="45793"/>
                </a:moveTo>
                <a:lnTo>
                  <a:pt x="3032045" y="46987"/>
                </a:lnTo>
                <a:lnTo>
                  <a:pt x="3035347" y="48300"/>
                </a:lnTo>
                <a:lnTo>
                  <a:pt x="3029094" y="47674"/>
                </a:lnTo>
                <a:lnTo>
                  <a:pt x="3029087" y="49112"/>
                </a:lnTo>
                <a:lnTo>
                  <a:pt x="3037179" y="49028"/>
                </a:lnTo>
                <a:lnTo>
                  <a:pt x="3035347" y="48300"/>
                </a:lnTo>
                <a:lnTo>
                  <a:pt x="3042121" y="48977"/>
                </a:lnTo>
                <a:lnTo>
                  <a:pt x="3062659" y="48765"/>
                </a:lnTo>
                <a:lnTo>
                  <a:pt x="3062049" y="48413"/>
                </a:lnTo>
                <a:lnTo>
                  <a:pt x="3051274" y="47670"/>
                </a:lnTo>
                <a:lnTo>
                  <a:pt x="3059945" y="47200"/>
                </a:lnTo>
                <a:close/>
                <a:moveTo>
                  <a:pt x="2611996" y="45378"/>
                </a:moveTo>
                <a:lnTo>
                  <a:pt x="2601315" y="50325"/>
                </a:lnTo>
                <a:lnTo>
                  <a:pt x="2612338" y="50484"/>
                </a:lnTo>
                <a:lnTo>
                  <a:pt x="2621904" y="48144"/>
                </a:lnTo>
                <a:close/>
                <a:moveTo>
                  <a:pt x="4426298" y="45129"/>
                </a:moveTo>
                <a:lnTo>
                  <a:pt x="4424653" y="48134"/>
                </a:lnTo>
                <a:lnTo>
                  <a:pt x="4426955" y="48027"/>
                </a:lnTo>
                <a:lnTo>
                  <a:pt x="4429163" y="45411"/>
                </a:lnTo>
                <a:close/>
                <a:moveTo>
                  <a:pt x="571275" y="44320"/>
                </a:moveTo>
                <a:lnTo>
                  <a:pt x="609699" y="46970"/>
                </a:lnTo>
                <a:lnTo>
                  <a:pt x="616240" y="48531"/>
                </a:lnTo>
                <a:lnTo>
                  <a:pt x="575751" y="49640"/>
                </a:lnTo>
                <a:close/>
                <a:moveTo>
                  <a:pt x="3090678" y="44237"/>
                </a:moveTo>
                <a:lnTo>
                  <a:pt x="3089176" y="44308"/>
                </a:lnTo>
                <a:lnTo>
                  <a:pt x="3088526" y="45496"/>
                </a:lnTo>
                <a:lnTo>
                  <a:pt x="3086410" y="45767"/>
                </a:lnTo>
                <a:lnTo>
                  <a:pt x="3085740" y="45803"/>
                </a:lnTo>
                <a:lnTo>
                  <a:pt x="3088073" y="46323"/>
                </a:lnTo>
                <a:lnTo>
                  <a:pt x="3088526" y="45496"/>
                </a:lnTo>
                <a:lnTo>
                  <a:pt x="3089824" y="45329"/>
                </a:lnTo>
                <a:lnTo>
                  <a:pt x="3088902" y="46508"/>
                </a:lnTo>
                <a:lnTo>
                  <a:pt x="3092549" y="47320"/>
                </a:lnTo>
                <a:lnTo>
                  <a:pt x="3096577" y="46670"/>
                </a:lnTo>
                <a:lnTo>
                  <a:pt x="3095658" y="44582"/>
                </a:lnTo>
                <a:lnTo>
                  <a:pt x="3089824" y="45329"/>
                </a:lnTo>
                <a:close/>
                <a:moveTo>
                  <a:pt x="2711549" y="44145"/>
                </a:moveTo>
                <a:lnTo>
                  <a:pt x="2710848" y="44175"/>
                </a:lnTo>
                <a:lnTo>
                  <a:pt x="2712921" y="44400"/>
                </a:lnTo>
                <a:close/>
                <a:moveTo>
                  <a:pt x="3706421" y="44061"/>
                </a:moveTo>
                <a:lnTo>
                  <a:pt x="3704762" y="44318"/>
                </a:lnTo>
                <a:lnTo>
                  <a:pt x="3714954" y="45046"/>
                </a:lnTo>
                <a:lnTo>
                  <a:pt x="3740044" y="47941"/>
                </a:lnTo>
                <a:lnTo>
                  <a:pt x="3740249" y="47670"/>
                </a:lnTo>
                <a:lnTo>
                  <a:pt x="3740839" y="47277"/>
                </a:lnTo>
                <a:lnTo>
                  <a:pt x="3737868" y="46683"/>
                </a:lnTo>
                <a:lnTo>
                  <a:pt x="3714954" y="45046"/>
                </a:lnTo>
                <a:close/>
                <a:moveTo>
                  <a:pt x="1756334" y="43879"/>
                </a:moveTo>
                <a:lnTo>
                  <a:pt x="1748895" y="44228"/>
                </a:lnTo>
                <a:lnTo>
                  <a:pt x="1746340" y="45751"/>
                </a:lnTo>
                <a:lnTo>
                  <a:pt x="1757524" y="45636"/>
                </a:lnTo>
                <a:lnTo>
                  <a:pt x="1757154" y="45031"/>
                </a:lnTo>
                <a:close/>
                <a:moveTo>
                  <a:pt x="3353395" y="43482"/>
                </a:moveTo>
                <a:lnTo>
                  <a:pt x="3338953" y="43995"/>
                </a:lnTo>
                <a:lnTo>
                  <a:pt x="3352253" y="45756"/>
                </a:lnTo>
                <a:close/>
                <a:moveTo>
                  <a:pt x="552156" y="43415"/>
                </a:moveTo>
                <a:lnTo>
                  <a:pt x="551256" y="45060"/>
                </a:lnTo>
                <a:lnTo>
                  <a:pt x="553289" y="50255"/>
                </a:lnTo>
                <a:lnTo>
                  <a:pt x="550628" y="50328"/>
                </a:lnTo>
                <a:lnTo>
                  <a:pt x="545569" y="46677"/>
                </a:lnTo>
                <a:lnTo>
                  <a:pt x="549374" y="46970"/>
                </a:lnTo>
                <a:close/>
                <a:moveTo>
                  <a:pt x="4222671" y="43391"/>
                </a:moveTo>
                <a:lnTo>
                  <a:pt x="4222322" y="44438"/>
                </a:lnTo>
                <a:lnTo>
                  <a:pt x="4213706" y="44885"/>
                </a:lnTo>
                <a:close/>
                <a:moveTo>
                  <a:pt x="552374" y="43017"/>
                </a:moveTo>
                <a:lnTo>
                  <a:pt x="552463" y="43023"/>
                </a:lnTo>
                <a:lnTo>
                  <a:pt x="552156" y="43415"/>
                </a:lnTo>
                <a:close/>
                <a:moveTo>
                  <a:pt x="722267" y="43012"/>
                </a:moveTo>
                <a:lnTo>
                  <a:pt x="725600" y="45392"/>
                </a:lnTo>
                <a:lnTo>
                  <a:pt x="722418" y="46129"/>
                </a:lnTo>
                <a:lnTo>
                  <a:pt x="711402" y="44807"/>
                </a:lnTo>
                <a:lnTo>
                  <a:pt x="711299" y="44395"/>
                </a:lnTo>
                <a:lnTo>
                  <a:pt x="711178" y="44359"/>
                </a:lnTo>
                <a:lnTo>
                  <a:pt x="711299" y="43795"/>
                </a:lnTo>
                <a:close/>
                <a:moveTo>
                  <a:pt x="2070870" y="42304"/>
                </a:moveTo>
                <a:lnTo>
                  <a:pt x="2056862" y="42980"/>
                </a:lnTo>
                <a:lnTo>
                  <a:pt x="2067398" y="48068"/>
                </a:lnTo>
                <a:lnTo>
                  <a:pt x="2076221" y="44074"/>
                </a:lnTo>
                <a:cubicBezTo>
                  <a:pt x="2079314" y="42270"/>
                  <a:pt x="2077468" y="42004"/>
                  <a:pt x="2070870" y="42304"/>
                </a:cubicBezTo>
                <a:close/>
                <a:moveTo>
                  <a:pt x="1790679" y="42268"/>
                </a:moveTo>
                <a:lnTo>
                  <a:pt x="1765220" y="43462"/>
                </a:lnTo>
                <a:lnTo>
                  <a:pt x="1768522" y="44775"/>
                </a:lnTo>
                <a:lnTo>
                  <a:pt x="1762269" y="44149"/>
                </a:lnTo>
                <a:lnTo>
                  <a:pt x="1762262" y="45587"/>
                </a:lnTo>
                <a:lnTo>
                  <a:pt x="1770354" y="45503"/>
                </a:lnTo>
                <a:lnTo>
                  <a:pt x="1768522" y="44775"/>
                </a:lnTo>
                <a:lnTo>
                  <a:pt x="1775296" y="45452"/>
                </a:lnTo>
                <a:lnTo>
                  <a:pt x="1795834" y="45240"/>
                </a:lnTo>
                <a:lnTo>
                  <a:pt x="1795224" y="44888"/>
                </a:lnTo>
                <a:lnTo>
                  <a:pt x="1784449" y="44145"/>
                </a:lnTo>
                <a:lnTo>
                  <a:pt x="1793120" y="43675"/>
                </a:lnTo>
                <a:close/>
                <a:moveTo>
                  <a:pt x="3391756" y="42119"/>
                </a:moveTo>
                <a:lnTo>
                  <a:pt x="3360746" y="43220"/>
                </a:lnTo>
                <a:lnTo>
                  <a:pt x="3359249" y="44495"/>
                </a:lnTo>
                <a:cubicBezTo>
                  <a:pt x="3367690" y="45339"/>
                  <a:pt x="3376157" y="44810"/>
                  <a:pt x="3384630" y="43937"/>
                </a:cubicBezTo>
                <a:lnTo>
                  <a:pt x="3390172" y="43367"/>
                </a:lnTo>
                <a:lnTo>
                  <a:pt x="3393625" y="42671"/>
                </a:lnTo>
                <a:close/>
                <a:moveTo>
                  <a:pt x="539240" y="42111"/>
                </a:moveTo>
                <a:lnTo>
                  <a:pt x="543683" y="42417"/>
                </a:lnTo>
                <a:lnTo>
                  <a:pt x="540081" y="42717"/>
                </a:lnTo>
                <a:close/>
                <a:moveTo>
                  <a:pt x="313631" y="42014"/>
                </a:moveTo>
                <a:lnTo>
                  <a:pt x="318853" y="44562"/>
                </a:lnTo>
                <a:lnTo>
                  <a:pt x="277912" y="53920"/>
                </a:lnTo>
                <a:lnTo>
                  <a:pt x="284148" y="48818"/>
                </a:lnTo>
                <a:close/>
                <a:moveTo>
                  <a:pt x="4451105" y="41891"/>
                </a:moveTo>
                <a:lnTo>
                  <a:pt x="4456547" y="44081"/>
                </a:lnTo>
                <a:lnTo>
                  <a:pt x="4457913" y="45198"/>
                </a:lnTo>
                <a:lnTo>
                  <a:pt x="4445266" y="46997"/>
                </a:lnTo>
                <a:lnTo>
                  <a:pt x="4429887" y="45482"/>
                </a:lnTo>
                <a:lnTo>
                  <a:pt x="4430974" y="47840"/>
                </a:lnTo>
                <a:lnTo>
                  <a:pt x="4443402" y="47262"/>
                </a:lnTo>
                <a:lnTo>
                  <a:pt x="4433575" y="48660"/>
                </a:lnTo>
                <a:lnTo>
                  <a:pt x="4455120" y="48028"/>
                </a:lnTo>
                <a:lnTo>
                  <a:pt x="4455281" y="47983"/>
                </a:lnTo>
                <a:lnTo>
                  <a:pt x="4446496" y="47118"/>
                </a:lnTo>
                <a:lnTo>
                  <a:pt x="4459522" y="46512"/>
                </a:lnTo>
                <a:lnTo>
                  <a:pt x="4459787" y="46729"/>
                </a:lnTo>
                <a:lnTo>
                  <a:pt x="4460775" y="46454"/>
                </a:lnTo>
                <a:lnTo>
                  <a:pt x="4459522" y="46512"/>
                </a:lnTo>
                <a:lnTo>
                  <a:pt x="4457913" y="45198"/>
                </a:lnTo>
                <a:lnTo>
                  <a:pt x="4467901" y="43777"/>
                </a:lnTo>
                <a:lnTo>
                  <a:pt x="4465505" y="42956"/>
                </a:lnTo>
                <a:close/>
                <a:moveTo>
                  <a:pt x="1345171" y="41853"/>
                </a:moveTo>
                <a:lnTo>
                  <a:pt x="1334490" y="46800"/>
                </a:lnTo>
                <a:lnTo>
                  <a:pt x="1345513" y="46959"/>
                </a:lnTo>
                <a:lnTo>
                  <a:pt x="1355079" y="44619"/>
                </a:lnTo>
                <a:close/>
                <a:moveTo>
                  <a:pt x="3419420" y="41746"/>
                </a:moveTo>
                <a:lnTo>
                  <a:pt x="3431481" y="45453"/>
                </a:lnTo>
                <a:cubicBezTo>
                  <a:pt x="3443023" y="48244"/>
                  <a:pt x="3455491" y="50255"/>
                  <a:pt x="3464024" y="49064"/>
                </a:cubicBezTo>
                <a:lnTo>
                  <a:pt x="3471636" y="44119"/>
                </a:lnTo>
                <a:close/>
                <a:moveTo>
                  <a:pt x="553133" y="41630"/>
                </a:moveTo>
                <a:lnTo>
                  <a:pt x="552374" y="43017"/>
                </a:lnTo>
                <a:lnTo>
                  <a:pt x="543683" y="42417"/>
                </a:lnTo>
                <a:close/>
                <a:moveTo>
                  <a:pt x="4388330" y="41371"/>
                </a:moveTo>
                <a:lnTo>
                  <a:pt x="4388543" y="41546"/>
                </a:lnTo>
                <a:lnTo>
                  <a:pt x="4393430" y="42156"/>
                </a:lnTo>
                <a:lnTo>
                  <a:pt x="4393835" y="41931"/>
                </a:lnTo>
                <a:lnTo>
                  <a:pt x="4389330" y="41488"/>
                </a:lnTo>
                <a:close/>
                <a:moveTo>
                  <a:pt x="4124424" y="41320"/>
                </a:moveTo>
                <a:lnTo>
                  <a:pt x="4132528" y="44142"/>
                </a:lnTo>
                <a:lnTo>
                  <a:pt x="4127996" y="44029"/>
                </a:lnTo>
                <a:close/>
                <a:moveTo>
                  <a:pt x="501697" y="41250"/>
                </a:moveTo>
                <a:lnTo>
                  <a:pt x="527149" y="43795"/>
                </a:lnTo>
                <a:lnTo>
                  <a:pt x="540081" y="42717"/>
                </a:lnTo>
                <a:lnTo>
                  <a:pt x="545569" y="46677"/>
                </a:lnTo>
                <a:lnTo>
                  <a:pt x="508099" y="43795"/>
                </a:lnTo>
                <a:close/>
                <a:moveTo>
                  <a:pt x="1823853" y="40712"/>
                </a:moveTo>
                <a:lnTo>
                  <a:pt x="1822351" y="40783"/>
                </a:lnTo>
                <a:lnTo>
                  <a:pt x="1821701" y="41971"/>
                </a:lnTo>
                <a:lnTo>
                  <a:pt x="1819585" y="42242"/>
                </a:lnTo>
                <a:lnTo>
                  <a:pt x="1818915" y="42278"/>
                </a:lnTo>
                <a:lnTo>
                  <a:pt x="1821248" y="42798"/>
                </a:lnTo>
                <a:lnTo>
                  <a:pt x="1821701" y="41971"/>
                </a:lnTo>
                <a:lnTo>
                  <a:pt x="1822999" y="41804"/>
                </a:lnTo>
                <a:lnTo>
                  <a:pt x="1822077" y="42983"/>
                </a:lnTo>
                <a:lnTo>
                  <a:pt x="1825724" y="43795"/>
                </a:lnTo>
                <a:lnTo>
                  <a:pt x="1829752" y="43145"/>
                </a:lnTo>
                <a:lnTo>
                  <a:pt x="1828833" y="41057"/>
                </a:lnTo>
                <a:lnTo>
                  <a:pt x="1822999" y="41804"/>
                </a:lnTo>
                <a:close/>
                <a:moveTo>
                  <a:pt x="1444724" y="40620"/>
                </a:moveTo>
                <a:lnTo>
                  <a:pt x="1444023" y="40650"/>
                </a:lnTo>
                <a:lnTo>
                  <a:pt x="1446096" y="40875"/>
                </a:lnTo>
                <a:close/>
                <a:moveTo>
                  <a:pt x="568094" y="40539"/>
                </a:moveTo>
                <a:lnTo>
                  <a:pt x="571275" y="44320"/>
                </a:lnTo>
                <a:lnTo>
                  <a:pt x="552463" y="43023"/>
                </a:lnTo>
                <a:lnTo>
                  <a:pt x="553582" y="41592"/>
                </a:lnTo>
                <a:lnTo>
                  <a:pt x="565249" y="40620"/>
                </a:lnTo>
                <a:close/>
                <a:moveTo>
                  <a:pt x="2439596" y="40536"/>
                </a:moveTo>
                <a:lnTo>
                  <a:pt x="2437937" y="40793"/>
                </a:lnTo>
                <a:lnTo>
                  <a:pt x="2448129" y="41521"/>
                </a:lnTo>
                <a:lnTo>
                  <a:pt x="2473219" y="44416"/>
                </a:lnTo>
                <a:lnTo>
                  <a:pt x="2473424" y="44145"/>
                </a:lnTo>
                <a:lnTo>
                  <a:pt x="2474014" y="43752"/>
                </a:lnTo>
                <a:lnTo>
                  <a:pt x="2471043" y="43158"/>
                </a:lnTo>
                <a:lnTo>
                  <a:pt x="2448129" y="41521"/>
                </a:lnTo>
                <a:close/>
                <a:moveTo>
                  <a:pt x="2086570" y="39957"/>
                </a:moveTo>
                <a:lnTo>
                  <a:pt x="2072128" y="40470"/>
                </a:lnTo>
                <a:lnTo>
                  <a:pt x="2085428" y="42231"/>
                </a:lnTo>
                <a:close/>
                <a:moveTo>
                  <a:pt x="3174203" y="39736"/>
                </a:moveTo>
                <a:lnTo>
                  <a:pt x="3144446" y="40608"/>
                </a:lnTo>
                <a:lnTo>
                  <a:pt x="3146524" y="41320"/>
                </a:lnTo>
                <a:lnTo>
                  <a:pt x="3147141" y="42618"/>
                </a:lnTo>
                <a:lnTo>
                  <a:pt x="3185418" y="41920"/>
                </a:lnTo>
                <a:lnTo>
                  <a:pt x="3187818" y="41568"/>
                </a:lnTo>
                <a:lnTo>
                  <a:pt x="3187894" y="41475"/>
                </a:lnTo>
                <a:lnTo>
                  <a:pt x="3188458" y="40326"/>
                </a:lnTo>
                <a:close/>
                <a:moveTo>
                  <a:pt x="535809" y="39635"/>
                </a:moveTo>
                <a:lnTo>
                  <a:pt x="539240" y="42111"/>
                </a:lnTo>
                <a:lnTo>
                  <a:pt x="517624" y="40620"/>
                </a:lnTo>
                <a:close/>
                <a:moveTo>
                  <a:pt x="804045" y="38779"/>
                </a:moveTo>
                <a:lnTo>
                  <a:pt x="790037" y="39455"/>
                </a:lnTo>
                <a:lnTo>
                  <a:pt x="800573" y="44543"/>
                </a:lnTo>
                <a:lnTo>
                  <a:pt x="809396" y="40549"/>
                </a:lnTo>
                <a:cubicBezTo>
                  <a:pt x="812489" y="38745"/>
                  <a:pt x="810643" y="38479"/>
                  <a:pt x="804045" y="38779"/>
                </a:cubicBezTo>
                <a:close/>
                <a:moveTo>
                  <a:pt x="3096005" y="38742"/>
                </a:moveTo>
                <a:lnTo>
                  <a:pt x="3096006" y="38743"/>
                </a:lnTo>
                <a:lnTo>
                  <a:pt x="3096006" y="38742"/>
                </a:lnTo>
                <a:close/>
                <a:moveTo>
                  <a:pt x="2124931" y="38594"/>
                </a:moveTo>
                <a:lnTo>
                  <a:pt x="2093921" y="39695"/>
                </a:lnTo>
                <a:lnTo>
                  <a:pt x="2092424" y="40970"/>
                </a:lnTo>
                <a:cubicBezTo>
                  <a:pt x="2100865" y="41814"/>
                  <a:pt x="2109332" y="41285"/>
                  <a:pt x="2117805" y="40412"/>
                </a:cubicBezTo>
                <a:lnTo>
                  <a:pt x="2123347" y="39842"/>
                </a:lnTo>
                <a:lnTo>
                  <a:pt x="2126800" y="39146"/>
                </a:lnTo>
                <a:close/>
                <a:moveTo>
                  <a:pt x="3092416" y="38389"/>
                </a:moveTo>
                <a:lnTo>
                  <a:pt x="3090771" y="41394"/>
                </a:lnTo>
                <a:lnTo>
                  <a:pt x="3093073" y="41287"/>
                </a:lnTo>
                <a:lnTo>
                  <a:pt x="3095281" y="38671"/>
                </a:lnTo>
                <a:close/>
                <a:moveTo>
                  <a:pt x="556174" y="38279"/>
                </a:moveTo>
                <a:lnTo>
                  <a:pt x="553582" y="41592"/>
                </a:lnTo>
                <a:lnTo>
                  <a:pt x="553133" y="41630"/>
                </a:lnTo>
                <a:lnTo>
                  <a:pt x="554876" y="38446"/>
                </a:lnTo>
                <a:close/>
                <a:moveTo>
                  <a:pt x="2152595" y="38221"/>
                </a:moveTo>
                <a:lnTo>
                  <a:pt x="2164656" y="41928"/>
                </a:lnTo>
                <a:cubicBezTo>
                  <a:pt x="2176198" y="44719"/>
                  <a:pt x="2188666" y="46730"/>
                  <a:pt x="2197199" y="45539"/>
                </a:cubicBezTo>
                <a:lnTo>
                  <a:pt x="2204811" y="40594"/>
                </a:lnTo>
                <a:close/>
                <a:moveTo>
                  <a:pt x="2857599" y="37795"/>
                </a:moveTo>
                <a:lnTo>
                  <a:pt x="2865703" y="40617"/>
                </a:lnTo>
                <a:lnTo>
                  <a:pt x="2861171" y="40504"/>
                </a:lnTo>
                <a:close/>
                <a:moveTo>
                  <a:pt x="4023635" y="37157"/>
                </a:moveTo>
                <a:lnTo>
                  <a:pt x="4023647" y="37160"/>
                </a:lnTo>
                <a:lnTo>
                  <a:pt x="4023618" y="37158"/>
                </a:lnTo>
                <a:close/>
                <a:moveTo>
                  <a:pt x="1172771" y="37011"/>
                </a:moveTo>
                <a:lnTo>
                  <a:pt x="1171112" y="37268"/>
                </a:lnTo>
                <a:lnTo>
                  <a:pt x="1181304" y="37996"/>
                </a:lnTo>
                <a:lnTo>
                  <a:pt x="1206394" y="40891"/>
                </a:lnTo>
                <a:lnTo>
                  <a:pt x="1206599" y="40620"/>
                </a:lnTo>
                <a:lnTo>
                  <a:pt x="1207189" y="40227"/>
                </a:lnTo>
                <a:lnTo>
                  <a:pt x="1204218" y="39633"/>
                </a:lnTo>
                <a:lnTo>
                  <a:pt x="1181304" y="37996"/>
                </a:lnTo>
                <a:close/>
                <a:moveTo>
                  <a:pt x="2888789" y="36651"/>
                </a:moveTo>
                <a:lnTo>
                  <a:pt x="2888440" y="37698"/>
                </a:lnTo>
                <a:lnTo>
                  <a:pt x="2879824" y="38145"/>
                </a:lnTo>
                <a:close/>
                <a:moveTo>
                  <a:pt x="819745" y="36432"/>
                </a:moveTo>
                <a:lnTo>
                  <a:pt x="805303" y="36945"/>
                </a:lnTo>
                <a:lnTo>
                  <a:pt x="818603" y="38706"/>
                </a:lnTo>
                <a:close/>
                <a:moveTo>
                  <a:pt x="1907378" y="36211"/>
                </a:moveTo>
                <a:lnTo>
                  <a:pt x="1877621" y="37083"/>
                </a:lnTo>
                <a:lnTo>
                  <a:pt x="1879699" y="37795"/>
                </a:lnTo>
                <a:lnTo>
                  <a:pt x="1880316" y="39093"/>
                </a:lnTo>
                <a:lnTo>
                  <a:pt x="1918593" y="38395"/>
                </a:lnTo>
                <a:lnTo>
                  <a:pt x="1920993" y="38043"/>
                </a:lnTo>
                <a:lnTo>
                  <a:pt x="1921069" y="37950"/>
                </a:lnTo>
                <a:lnTo>
                  <a:pt x="1921633" y="36801"/>
                </a:lnTo>
                <a:close/>
                <a:moveTo>
                  <a:pt x="3509618" y="35867"/>
                </a:moveTo>
                <a:lnTo>
                  <a:pt x="3509268" y="41920"/>
                </a:lnTo>
                <a:lnTo>
                  <a:pt x="3515195" y="37507"/>
                </a:lnTo>
                <a:close/>
                <a:moveTo>
                  <a:pt x="184500" y="35482"/>
                </a:moveTo>
                <a:cubicBezTo>
                  <a:pt x="185017" y="35280"/>
                  <a:pt x="184555" y="36157"/>
                  <a:pt x="182442" y="38577"/>
                </a:cubicBezTo>
                <a:lnTo>
                  <a:pt x="178159" y="43001"/>
                </a:lnTo>
                <a:lnTo>
                  <a:pt x="180685" y="38852"/>
                </a:lnTo>
                <a:cubicBezTo>
                  <a:pt x="182487" y="36962"/>
                  <a:pt x="183983" y="35683"/>
                  <a:pt x="184500" y="35482"/>
                </a:cubicBezTo>
                <a:close/>
                <a:moveTo>
                  <a:pt x="3118333" y="35233"/>
                </a:moveTo>
                <a:lnTo>
                  <a:pt x="3119199" y="35946"/>
                </a:lnTo>
                <a:lnTo>
                  <a:pt x="3122665" y="37341"/>
                </a:lnTo>
                <a:lnTo>
                  <a:pt x="3124031" y="38458"/>
                </a:lnTo>
                <a:lnTo>
                  <a:pt x="3122450" y="38683"/>
                </a:lnTo>
                <a:lnTo>
                  <a:pt x="3123570" y="39868"/>
                </a:lnTo>
                <a:lnTo>
                  <a:pt x="3124452" y="39827"/>
                </a:lnTo>
                <a:lnTo>
                  <a:pt x="3125200" y="39412"/>
                </a:lnTo>
                <a:lnTo>
                  <a:pt x="3124031" y="38458"/>
                </a:lnTo>
                <a:lnTo>
                  <a:pt x="3127910" y="37906"/>
                </a:lnTo>
                <a:lnTo>
                  <a:pt x="3131031" y="36172"/>
                </a:lnTo>
                <a:close/>
                <a:moveTo>
                  <a:pt x="1829180" y="35217"/>
                </a:moveTo>
                <a:lnTo>
                  <a:pt x="1829181" y="35219"/>
                </a:lnTo>
                <a:lnTo>
                  <a:pt x="1829181" y="35217"/>
                </a:lnTo>
                <a:close/>
                <a:moveTo>
                  <a:pt x="858106" y="35069"/>
                </a:moveTo>
                <a:lnTo>
                  <a:pt x="827096" y="36170"/>
                </a:lnTo>
                <a:lnTo>
                  <a:pt x="825599" y="37445"/>
                </a:lnTo>
                <a:cubicBezTo>
                  <a:pt x="834040" y="38289"/>
                  <a:pt x="842507" y="37760"/>
                  <a:pt x="850980" y="36887"/>
                </a:cubicBezTo>
                <a:lnTo>
                  <a:pt x="856522" y="36317"/>
                </a:lnTo>
                <a:lnTo>
                  <a:pt x="859975" y="35621"/>
                </a:lnTo>
                <a:close/>
                <a:moveTo>
                  <a:pt x="3330605" y="35026"/>
                </a:moveTo>
                <a:lnTo>
                  <a:pt x="3304849" y="38287"/>
                </a:lnTo>
                <a:lnTo>
                  <a:pt x="3307129" y="38510"/>
                </a:lnTo>
                <a:lnTo>
                  <a:pt x="3309585" y="39696"/>
                </a:lnTo>
                <a:lnTo>
                  <a:pt x="3342581" y="37158"/>
                </a:lnTo>
                <a:cubicBezTo>
                  <a:pt x="3331588" y="33493"/>
                  <a:pt x="3333069" y="33705"/>
                  <a:pt x="3330605" y="35026"/>
                </a:cubicBezTo>
                <a:close/>
                <a:moveTo>
                  <a:pt x="1825591" y="34864"/>
                </a:moveTo>
                <a:lnTo>
                  <a:pt x="1823946" y="37869"/>
                </a:lnTo>
                <a:lnTo>
                  <a:pt x="1826248" y="37762"/>
                </a:lnTo>
                <a:lnTo>
                  <a:pt x="1828456" y="35146"/>
                </a:lnTo>
                <a:close/>
                <a:moveTo>
                  <a:pt x="4085531" y="34776"/>
                </a:moveTo>
                <a:lnTo>
                  <a:pt x="4074209" y="35212"/>
                </a:lnTo>
                <a:lnTo>
                  <a:pt x="4074152" y="35145"/>
                </a:lnTo>
                <a:close/>
                <a:moveTo>
                  <a:pt x="885770" y="34696"/>
                </a:moveTo>
                <a:lnTo>
                  <a:pt x="897831" y="38403"/>
                </a:lnTo>
                <a:cubicBezTo>
                  <a:pt x="909373" y="41194"/>
                  <a:pt x="921841" y="43205"/>
                  <a:pt x="930374" y="42014"/>
                </a:cubicBezTo>
                <a:lnTo>
                  <a:pt x="937986" y="37069"/>
                </a:lnTo>
                <a:close/>
                <a:moveTo>
                  <a:pt x="1590774" y="34270"/>
                </a:moveTo>
                <a:lnTo>
                  <a:pt x="1598878" y="37092"/>
                </a:lnTo>
                <a:lnTo>
                  <a:pt x="1594346" y="36979"/>
                </a:lnTo>
                <a:close/>
                <a:moveTo>
                  <a:pt x="3413510" y="34235"/>
                </a:moveTo>
                <a:lnTo>
                  <a:pt x="3428306" y="37158"/>
                </a:lnTo>
                <a:lnTo>
                  <a:pt x="3412436" y="39599"/>
                </a:lnTo>
                <a:lnTo>
                  <a:pt x="3406237" y="37694"/>
                </a:lnTo>
                <a:close/>
                <a:moveTo>
                  <a:pt x="4618668" y="34086"/>
                </a:moveTo>
                <a:lnTo>
                  <a:pt x="4618668" y="40216"/>
                </a:lnTo>
                <a:lnTo>
                  <a:pt x="4636678" y="35620"/>
                </a:lnTo>
                <a:cubicBezTo>
                  <a:pt x="4643188" y="33959"/>
                  <a:pt x="4649141" y="33562"/>
                  <a:pt x="4652868" y="38221"/>
                </a:cubicBezTo>
                <a:lnTo>
                  <a:pt x="4656811" y="57303"/>
                </a:lnTo>
                <a:lnTo>
                  <a:pt x="4618668" y="41243"/>
                </a:lnTo>
                <a:lnTo>
                  <a:pt x="4618668" y="45714"/>
                </a:lnTo>
                <a:lnTo>
                  <a:pt x="4585975" y="43898"/>
                </a:lnTo>
                <a:lnTo>
                  <a:pt x="4583424" y="43743"/>
                </a:lnTo>
                <a:lnTo>
                  <a:pt x="4569304" y="46288"/>
                </a:lnTo>
                <a:lnTo>
                  <a:pt x="4553032" y="49457"/>
                </a:lnTo>
                <a:lnTo>
                  <a:pt x="4555732" y="46977"/>
                </a:lnTo>
                <a:lnTo>
                  <a:pt x="4564432" y="42592"/>
                </a:lnTo>
                <a:lnTo>
                  <a:pt x="4561771" y="42431"/>
                </a:lnTo>
                <a:lnTo>
                  <a:pt x="4565975" y="41814"/>
                </a:lnTo>
                <a:lnTo>
                  <a:pt x="4572481" y="38535"/>
                </a:lnTo>
                <a:lnTo>
                  <a:pt x="4581985" y="39466"/>
                </a:lnTo>
                <a:close/>
                <a:moveTo>
                  <a:pt x="2756810" y="33632"/>
                </a:moveTo>
                <a:lnTo>
                  <a:pt x="2756822" y="33635"/>
                </a:lnTo>
                <a:lnTo>
                  <a:pt x="2756793" y="33633"/>
                </a:lnTo>
                <a:close/>
                <a:moveTo>
                  <a:pt x="577734" y="33207"/>
                </a:moveTo>
                <a:lnTo>
                  <a:pt x="578964" y="33328"/>
                </a:lnTo>
                <a:lnTo>
                  <a:pt x="575870" y="33472"/>
                </a:lnTo>
                <a:close/>
                <a:moveTo>
                  <a:pt x="1621964" y="33126"/>
                </a:moveTo>
                <a:lnTo>
                  <a:pt x="1621615" y="34173"/>
                </a:lnTo>
                <a:lnTo>
                  <a:pt x="1612999" y="34620"/>
                </a:lnTo>
                <a:close/>
                <a:moveTo>
                  <a:pt x="640553" y="32686"/>
                </a:moveTo>
                <a:lnTo>
                  <a:pt x="610796" y="33558"/>
                </a:lnTo>
                <a:lnTo>
                  <a:pt x="612874" y="34270"/>
                </a:lnTo>
                <a:lnTo>
                  <a:pt x="613491" y="35568"/>
                </a:lnTo>
                <a:lnTo>
                  <a:pt x="651768" y="34870"/>
                </a:lnTo>
                <a:lnTo>
                  <a:pt x="654168" y="34518"/>
                </a:lnTo>
                <a:lnTo>
                  <a:pt x="654244" y="34425"/>
                </a:lnTo>
                <a:lnTo>
                  <a:pt x="654808" y="33276"/>
                </a:lnTo>
                <a:close/>
                <a:moveTo>
                  <a:pt x="3992662" y="32395"/>
                </a:moveTo>
                <a:cubicBezTo>
                  <a:pt x="3999806" y="33189"/>
                  <a:pt x="4006989" y="33683"/>
                  <a:pt x="4014093" y="34776"/>
                </a:cubicBezTo>
                <a:lnTo>
                  <a:pt x="4022311" y="36827"/>
                </a:lnTo>
                <a:lnTo>
                  <a:pt x="3972853" y="38432"/>
                </a:lnTo>
                <a:cubicBezTo>
                  <a:pt x="3955565" y="39452"/>
                  <a:pt x="3960358" y="38857"/>
                  <a:pt x="3992662" y="32395"/>
                </a:cubicBezTo>
                <a:close/>
                <a:moveTo>
                  <a:pt x="3035122" y="32368"/>
                </a:moveTo>
                <a:lnTo>
                  <a:pt x="3063758" y="35942"/>
                </a:lnTo>
                <a:lnTo>
                  <a:pt x="3064579" y="35647"/>
                </a:lnTo>
                <a:lnTo>
                  <a:pt x="3055448" y="34748"/>
                </a:lnTo>
                <a:cubicBezTo>
                  <a:pt x="3042887" y="33290"/>
                  <a:pt x="3034113" y="32231"/>
                  <a:pt x="3035122" y="32368"/>
                </a:cubicBezTo>
                <a:close/>
                <a:moveTo>
                  <a:pt x="2242793" y="32342"/>
                </a:moveTo>
                <a:lnTo>
                  <a:pt x="2242443" y="38395"/>
                </a:lnTo>
                <a:lnTo>
                  <a:pt x="2248370" y="33982"/>
                </a:lnTo>
                <a:close/>
                <a:moveTo>
                  <a:pt x="3626003" y="31780"/>
                </a:moveTo>
                <a:lnTo>
                  <a:pt x="3626427" y="31993"/>
                </a:lnTo>
                <a:lnTo>
                  <a:pt x="3626159" y="32019"/>
                </a:lnTo>
                <a:close/>
                <a:moveTo>
                  <a:pt x="1851508" y="31708"/>
                </a:moveTo>
                <a:lnTo>
                  <a:pt x="1852374" y="32421"/>
                </a:lnTo>
                <a:lnTo>
                  <a:pt x="1855840" y="33816"/>
                </a:lnTo>
                <a:lnTo>
                  <a:pt x="1857206" y="34933"/>
                </a:lnTo>
                <a:lnTo>
                  <a:pt x="1855625" y="35158"/>
                </a:lnTo>
                <a:lnTo>
                  <a:pt x="1856745" y="36343"/>
                </a:lnTo>
                <a:lnTo>
                  <a:pt x="1857628" y="36302"/>
                </a:lnTo>
                <a:lnTo>
                  <a:pt x="1858375" y="35887"/>
                </a:lnTo>
                <a:lnTo>
                  <a:pt x="1857206" y="34933"/>
                </a:lnTo>
                <a:lnTo>
                  <a:pt x="1861085" y="34381"/>
                </a:lnTo>
                <a:lnTo>
                  <a:pt x="1864206" y="32647"/>
                </a:lnTo>
                <a:close/>
                <a:moveTo>
                  <a:pt x="558766" y="31339"/>
                </a:moveTo>
                <a:lnTo>
                  <a:pt x="557121" y="34344"/>
                </a:lnTo>
                <a:lnTo>
                  <a:pt x="559423" y="34237"/>
                </a:lnTo>
                <a:lnTo>
                  <a:pt x="561631" y="31621"/>
                </a:lnTo>
                <a:close/>
                <a:moveTo>
                  <a:pt x="2818706" y="31251"/>
                </a:moveTo>
                <a:lnTo>
                  <a:pt x="2807384" y="31687"/>
                </a:lnTo>
                <a:lnTo>
                  <a:pt x="2807327" y="31620"/>
                </a:lnTo>
                <a:close/>
                <a:moveTo>
                  <a:pt x="2146685" y="30710"/>
                </a:moveTo>
                <a:lnTo>
                  <a:pt x="2161481" y="33633"/>
                </a:lnTo>
                <a:lnTo>
                  <a:pt x="2145611" y="36074"/>
                </a:lnTo>
                <a:lnTo>
                  <a:pt x="2139412" y="34169"/>
                </a:lnTo>
                <a:close/>
                <a:moveTo>
                  <a:pt x="2066570" y="30697"/>
                </a:moveTo>
                <a:cubicBezTo>
                  <a:pt x="2065258" y="30457"/>
                  <a:pt x="2065012" y="30840"/>
                  <a:pt x="2063780" y="31501"/>
                </a:cubicBezTo>
                <a:lnTo>
                  <a:pt x="2038024" y="34762"/>
                </a:lnTo>
                <a:lnTo>
                  <a:pt x="2040304" y="34985"/>
                </a:lnTo>
                <a:lnTo>
                  <a:pt x="2042760" y="36171"/>
                </a:lnTo>
                <a:lnTo>
                  <a:pt x="2075756" y="33633"/>
                </a:lnTo>
                <a:cubicBezTo>
                  <a:pt x="2070260" y="31800"/>
                  <a:pt x="2067882" y="30937"/>
                  <a:pt x="2066570" y="30697"/>
                </a:cubicBezTo>
                <a:close/>
                <a:moveTo>
                  <a:pt x="1489985" y="30107"/>
                </a:moveTo>
                <a:lnTo>
                  <a:pt x="1489997" y="30110"/>
                </a:lnTo>
                <a:lnTo>
                  <a:pt x="1489968" y="30108"/>
                </a:lnTo>
                <a:close/>
                <a:moveTo>
                  <a:pt x="2938133" y="30020"/>
                </a:moveTo>
                <a:cubicBezTo>
                  <a:pt x="2940650" y="30041"/>
                  <a:pt x="2940748" y="30538"/>
                  <a:pt x="2936974" y="31795"/>
                </a:cubicBezTo>
                <a:lnTo>
                  <a:pt x="2912518" y="35997"/>
                </a:lnTo>
                <a:lnTo>
                  <a:pt x="2898874" y="34970"/>
                </a:lnTo>
                <a:lnTo>
                  <a:pt x="2888789" y="36651"/>
                </a:lnTo>
                <a:lnTo>
                  <a:pt x="2889349" y="34970"/>
                </a:lnTo>
                <a:cubicBezTo>
                  <a:pt x="2897287" y="34441"/>
                  <a:pt x="2912967" y="32390"/>
                  <a:pt x="2924775" y="31099"/>
                </a:cubicBezTo>
                <a:cubicBezTo>
                  <a:pt x="2930680" y="30454"/>
                  <a:pt x="2935616" y="29999"/>
                  <a:pt x="2938133" y="30020"/>
                </a:cubicBezTo>
                <a:close/>
                <a:moveTo>
                  <a:pt x="355139" y="29601"/>
                </a:moveTo>
                <a:lnTo>
                  <a:pt x="354790" y="30648"/>
                </a:lnTo>
                <a:lnTo>
                  <a:pt x="346174" y="31095"/>
                </a:lnTo>
                <a:close/>
                <a:moveTo>
                  <a:pt x="3656333" y="29118"/>
                </a:moveTo>
                <a:lnTo>
                  <a:pt x="3647893" y="32192"/>
                </a:lnTo>
                <a:cubicBezTo>
                  <a:pt x="3644812" y="34176"/>
                  <a:pt x="3641824" y="36558"/>
                  <a:pt x="3638649" y="38145"/>
                </a:cubicBezTo>
                <a:lnTo>
                  <a:pt x="3626427" y="31993"/>
                </a:lnTo>
                <a:close/>
                <a:moveTo>
                  <a:pt x="2725837" y="28870"/>
                </a:moveTo>
                <a:cubicBezTo>
                  <a:pt x="2732981" y="29664"/>
                  <a:pt x="2740164" y="30158"/>
                  <a:pt x="2747268" y="31251"/>
                </a:cubicBezTo>
                <a:lnTo>
                  <a:pt x="2755486" y="33302"/>
                </a:lnTo>
                <a:lnTo>
                  <a:pt x="2706028" y="34907"/>
                </a:lnTo>
                <a:cubicBezTo>
                  <a:pt x="2688740" y="35927"/>
                  <a:pt x="2693533" y="35332"/>
                  <a:pt x="2725837" y="28870"/>
                </a:cubicBezTo>
                <a:close/>
                <a:moveTo>
                  <a:pt x="1768297" y="28843"/>
                </a:moveTo>
                <a:lnTo>
                  <a:pt x="1796933" y="32417"/>
                </a:lnTo>
                <a:lnTo>
                  <a:pt x="1797754" y="32122"/>
                </a:lnTo>
                <a:lnTo>
                  <a:pt x="1788623" y="31223"/>
                </a:lnTo>
                <a:cubicBezTo>
                  <a:pt x="1776062" y="29765"/>
                  <a:pt x="1767288" y="28706"/>
                  <a:pt x="1768297" y="28843"/>
                </a:cubicBezTo>
                <a:close/>
                <a:moveTo>
                  <a:pt x="975968" y="28817"/>
                </a:moveTo>
                <a:lnTo>
                  <a:pt x="975618" y="34870"/>
                </a:lnTo>
                <a:lnTo>
                  <a:pt x="981545" y="30457"/>
                </a:lnTo>
                <a:close/>
                <a:moveTo>
                  <a:pt x="3657699" y="28620"/>
                </a:moveTo>
                <a:lnTo>
                  <a:pt x="3658412" y="28918"/>
                </a:lnTo>
                <a:lnTo>
                  <a:pt x="3656333" y="29118"/>
                </a:lnTo>
                <a:close/>
                <a:moveTo>
                  <a:pt x="2359178" y="28255"/>
                </a:moveTo>
                <a:lnTo>
                  <a:pt x="2359602" y="28468"/>
                </a:lnTo>
                <a:lnTo>
                  <a:pt x="2359334" y="28494"/>
                </a:lnTo>
                <a:close/>
                <a:moveTo>
                  <a:pt x="583573" y="28101"/>
                </a:moveTo>
                <a:lnTo>
                  <a:pt x="589015" y="30291"/>
                </a:lnTo>
                <a:lnTo>
                  <a:pt x="590381" y="31408"/>
                </a:lnTo>
                <a:lnTo>
                  <a:pt x="577734" y="33207"/>
                </a:lnTo>
                <a:lnTo>
                  <a:pt x="562355" y="31692"/>
                </a:lnTo>
                <a:lnTo>
                  <a:pt x="563442" y="34050"/>
                </a:lnTo>
                <a:lnTo>
                  <a:pt x="575870" y="33472"/>
                </a:lnTo>
                <a:lnTo>
                  <a:pt x="566043" y="34870"/>
                </a:lnTo>
                <a:lnTo>
                  <a:pt x="587588" y="34238"/>
                </a:lnTo>
                <a:lnTo>
                  <a:pt x="587749" y="34193"/>
                </a:lnTo>
                <a:lnTo>
                  <a:pt x="578964" y="33328"/>
                </a:lnTo>
                <a:lnTo>
                  <a:pt x="591990" y="32722"/>
                </a:lnTo>
                <a:lnTo>
                  <a:pt x="592255" y="32939"/>
                </a:lnTo>
                <a:lnTo>
                  <a:pt x="593243" y="32664"/>
                </a:lnTo>
                <a:lnTo>
                  <a:pt x="591990" y="32722"/>
                </a:lnTo>
                <a:lnTo>
                  <a:pt x="590381" y="31408"/>
                </a:lnTo>
                <a:lnTo>
                  <a:pt x="600369" y="29987"/>
                </a:lnTo>
                <a:lnTo>
                  <a:pt x="597973" y="29166"/>
                </a:lnTo>
                <a:close/>
                <a:moveTo>
                  <a:pt x="1551881" y="27726"/>
                </a:moveTo>
                <a:lnTo>
                  <a:pt x="1540559" y="28162"/>
                </a:lnTo>
                <a:lnTo>
                  <a:pt x="1540502" y="28095"/>
                </a:lnTo>
                <a:close/>
                <a:moveTo>
                  <a:pt x="879860" y="27185"/>
                </a:moveTo>
                <a:lnTo>
                  <a:pt x="894656" y="30108"/>
                </a:lnTo>
                <a:lnTo>
                  <a:pt x="878786" y="32549"/>
                </a:lnTo>
                <a:lnTo>
                  <a:pt x="872587" y="30644"/>
                </a:lnTo>
                <a:close/>
                <a:moveTo>
                  <a:pt x="799745" y="27172"/>
                </a:moveTo>
                <a:cubicBezTo>
                  <a:pt x="798433" y="26932"/>
                  <a:pt x="798187" y="27315"/>
                  <a:pt x="796955" y="27976"/>
                </a:cubicBezTo>
                <a:lnTo>
                  <a:pt x="771199" y="31237"/>
                </a:lnTo>
                <a:lnTo>
                  <a:pt x="773479" y="31460"/>
                </a:lnTo>
                <a:lnTo>
                  <a:pt x="775935" y="32646"/>
                </a:lnTo>
                <a:lnTo>
                  <a:pt x="808931" y="30108"/>
                </a:lnTo>
                <a:cubicBezTo>
                  <a:pt x="803435" y="28275"/>
                  <a:pt x="801057" y="27412"/>
                  <a:pt x="799745" y="27172"/>
                </a:cubicBezTo>
                <a:close/>
                <a:moveTo>
                  <a:pt x="4808192" y="26926"/>
                </a:moveTo>
                <a:cubicBezTo>
                  <a:pt x="4808709" y="27127"/>
                  <a:pt x="4810206" y="28406"/>
                  <a:pt x="4812008" y="30296"/>
                </a:cubicBezTo>
                <a:lnTo>
                  <a:pt x="4814533" y="34445"/>
                </a:lnTo>
                <a:lnTo>
                  <a:pt x="4810250" y="30022"/>
                </a:lnTo>
                <a:cubicBezTo>
                  <a:pt x="4808137" y="27601"/>
                  <a:pt x="4807675" y="26725"/>
                  <a:pt x="4808192" y="26926"/>
                </a:cubicBezTo>
                <a:close/>
                <a:moveTo>
                  <a:pt x="1671308" y="26495"/>
                </a:moveTo>
                <a:cubicBezTo>
                  <a:pt x="1673825" y="26516"/>
                  <a:pt x="1673923" y="27012"/>
                  <a:pt x="1670149" y="28270"/>
                </a:cubicBezTo>
                <a:lnTo>
                  <a:pt x="1645693" y="32472"/>
                </a:lnTo>
                <a:lnTo>
                  <a:pt x="1632049" y="31445"/>
                </a:lnTo>
                <a:lnTo>
                  <a:pt x="1621964" y="33126"/>
                </a:lnTo>
                <a:lnTo>
                  <a:pt x="1622524" y="31445"/>
                </a:lnTo>
                <a:cubicBezTo>
                  <a:pt x="1630462" y="30916"/>
                  <a:pt x="1646142" y="28865"/>
                  <a:pt x="1657950" y="27574"/>
                </a:cubicBezTo>
                <a:cubicBezTo>
                  <a:pt x="1663855" y="26929"/>
                  <a:pt x="1668791" y="26474"/>
                  <a:pt x="1671308" y="26495"/>
                </a:cubicBezTo>
                <a:close/>
                <a:moveTo>
                  <a:pt x="2389508" y="25593"/>
                </a:moveTo>
                <a:lnTo>
                  <a:pt x="2381068" y="28667"/>
                </a:lnTo>
                <a:cubicBezTo>
                  <a:pt x="2377987" y="30651"/>
                  <a:pt x="2374999" y="33033"/>
                  <a:pt x="2371824" y="34620"/>
                </a:cubicBezTo>
                <a:lnTo>
                  <a:pt x="2359602" y="28468"/>
                </a:lnTo>
                <a:close/>
                <a:moveTo>
                  <a:pt x="1459012" y="25345"/>
                </a:moveTo>
                <a:cubicBezTo>
                  <a:pt x="1466156" y="26139"/>
                  <a:pt x="1473339" y="26633"/>
                  <a:pt x="1480443" y="27726"/>
                </a:cubicBezTo>
                <a:lnTo>
                  <a:pt x="1488661" y="29777"/>
                </a:lnTo>
                <a:lnTo>
                  <a:pt x="1439203" y="31382"/>
                </a:lnTo>
                <a:cubicBezTo>
                  <a:pt x="1421915" y="32402"/>
                  <a:pt x="1426708" y="31807"/>
                  <a:pt x="1459012" y="25345"/>
                </a:cubicBezTo>
                <a:close/>
                <a:moveTo>
                  <a:pt x="501472" y="25318"/>
                </a:moveTo>
                <a:lnTo>
                  <a:pt x="530108" y="28892"/>
                </a:lnTo>
                <a:lnTo>
                  <a:pt x="530929" y="28597"/>
                </a:lnTo>
                <a:lnTo>
                  <a:pt x="521798" y="27698"/>
                </a:lnTo>
                <a:cubicBezTo>
                  <a:pt x="509237" y="26240"/>
                  <a:pt x="500463" y="25181"/>
                  <a:pt x="501472" y="25318"/>
                </a:cubicBezTo>
                <a:close/>
                <a:moveTo>
                  <a:pt x="2390874" y="25095"/>
                </a:moveTo>
                <a:lnTo>
                  <a:pt x="2391587" y="25393"/>
                </a:lnTo>
                <a:lnTo>
                  <a:pt x="2389508" y="25593"/>
                </a:lnTo>
                <a:close/>
                <a:moveTo>
                  <a:pt x="1092353" y="24730"/>
                </a:moveTo>
                <a:lnTo>
                  <a:pt x="1092777" y="24943"/>
                </a:lnTo>
                <a:lnTo>
                  <a:pt x="1092509" y="24969"/>
                </a:lnTo>
                <a:close/>
                <a:moveTo>
                  <a:pt x="4758847" y="23205"/>
                </a:moveTo>
                <a:cubicBezTo>
                  <a:pt x="4766594" y="22049"/>
                  <a:pt x="4763224" y="23915"/>
                  <a:pt x="4750499" y="33459"/>
                </a:cubicBezTo>
                <a:cubicBezTo>
                  <a:pt x="4768755" y="39809"/>
                  <a:pt x="4786041" y="50520"/>
                  <a:pt x="4805268" y="52509"/>
                </a:cubicBezTo>
                <a:cubicBezTo>
                  <a:pt x="4818295" y="53857"/>
                  <a:pt x="4821782" y="50194"/>
                  <a:pt x="4821111" y="45249"/>
                </a:cubicBezTo>
                <a:lnTo>
                  <a:pt x="4814533" y="34445"/>
                </a:lnTo>
                <a:lnTo>
                  <a:pt x="4822217" y="42379"/>
                </a:lnTo>
                <a:lnTo>
                  <a:pt x="4837975" y="57228"/>
                </a:lnTo>
                <a:lnTo>
                  <a:pt x="4824160" y="58423"/>
                </a:lnTo>
                <a:lnTo>
                  <a:pt x="4819555" y="57271"/>
                </a:lnTo>
                <a:lnTo>
                  <a:pt x="4823247" y="58502"/>
                </a:lnTo>
                <a:lnTo>
                  <a:pt x="4817894" y="58965"/>
                </a:lnTo>
                <a:cubicBezTo>
                  <a:pt x="4805053" y="60386"/>
                  <a:pt x="4787577" y="62317"/>
                  <a:pt x="4762405" y="64415"/>
                </a:cubicBezTo>
                <a:cubicBezTo>
                  <a:pt x="4759553" y="64653"/>
                  <a:pt x="4759230" y="69178"/>
                  <a:pt x="4757643" y="71559"/>
                </a:cubicBezTo>
                <a:cubicBezTo>
                  <a:pt x="4733400" y="77619"/>
                  <a:pt x="4763643" y="71745"/>
                  <a:pt x="4714780" y="64415"/>
                </a:cubicBezTo>
                <a:cubicBezTo>
                  <a:pt x="4710005" y="63699"/>
                  <a:pt x="4705255" y="66002"/>
                  <a:pt x="4700493" y="66796"/>
                </a:cubicBezTo>
                <a:cubicBezTo>
                  <a:pt x="4704462" y="70765"/>
                  <a:pt x="4718012" y="78703"/>
                  <a:pt x="4712399" y="78703"/>
                </a:cubicBezTo>
                <a:cubicBezTo>
                  <a:pt x="4705571" y="78703"/>
                  <a:pt x="4702111" y="69227"/>
                  <a:pt x="4695730" y="66796"/>
                </a:cubicBezTo>
                <a:cubicBezTo>
                  <a:pt x="4685110" y="62750"/>
                  <a:pt x="4673174" y="63247"/>
                  <a:pt x="4662393" y="59653"/>
                </a:cubicBezTo>
                <a:lnTo>
                  <a:pt x="4662062" y="59514"/>
                </a:lnTo>
                <a:lnTo>
                  <a:pt x="4664774" y="47746"/>
                </a:lnTo>
                <a:cubicBezTo>
                  <a:pt x="4683470" y="46933"/>
                  <a:pt x="4721618" y="51971"/>
                  <a:pt x="4740974" y="35840"/>
                </a:cubicBezTo>
                <a:cubicBezTo>
                  <a:pt x="4742902" y="34233"/>
                  <a:pt x="4736323" y="33752"/>
                  <a:pt x="4733830" y="33459"/>
                </a:cubicBezTo>
                <a:cubicBezTo>
                  <a:pt x="4722766" y="32157"/>
                  <a:pt x="4711605" y="31872"/>
                  <a:pt x="4700493" y="31078"/>
                </a:cubicBezTo>
                <a:cubicBezTo>
                  <a:pt x="4732236" y="28538"/>
                  <a:pt x="4751100" y="24361"/>
                  <a:pt x="4758847" y="23205"/>
                </a:cubicBezTo>
                <a:close/>
                <a:moveTo>
                  <a:pt x="404483" y="22970"/>
                </a:moveTo>
                <a:cubicBezTo>
                  <a:pt x="407000" y="22991"/>
                  <a:pt x="407098" y="23487"/>
                  <a:pt x="403324" y="24745"/>
                </a:cubicBezTo>
                <a:lnTo>
                  <a:pt x="378868" y="28947"/>
                </a:lnTo>
                <a:lnTo>
                  <a:pt x="365224" y="27920"/>
                </a:lnTo>
                <a:lnTo>
                  <a:pt x="355139" y="29601"/>
                </a:lnTo>
                <a:lnTo>
                  <a:pt x="355699" y="27920"/>
                </a:lnTo>
                <a:cubicBezTo>
                  <a:pt x="363637" y="27391"/>
                  <a:pt x="379317" y="25340"/>
                  <a:pt x="391125" y="24049"/>
                </a:cubicBezTo>
                <a:cubicBezTo>
                  <a:pt x="397030" y="23404"/>
                  <a:pt x="401966" y="22949"/>
                  <a:pt x="404483" y="22970"/>
                </a:cubicBezTo>
                <a:close/>
                <a:moveTo>
                  <a:pt x="1122683" y="22068"/>
                </a:moveTo>
                <a:lnTo>
                  <a:pt x="1114243" y="25142"/>
                </a:lnTo>
                <a:cubicBezTo>
                  <a:pt x="1111162" y="27126"/>
                  <a:pt x="1108174" y="29508"/>
                  <a:pt x="1104999" y="31095"/>
                </a:cubicBezTo>
                <a:lnTo>
                  <a:pt x="1092777" y="24943"/>
                </a:lnTo>
                <a:close/>
                <a:moveTo>
                  <a:pt x="1124049" y="21570"/>
                </a:moveTo>
                <a:lnTo>
                  <a:pt x="1124762" y="21868"/>
                </a:lnTo>
                <a:lnTo>
                  <a:pt x="1122683" y="22068"/>
                </a:lnTo>
                <a:close/>
                <a:moveTo>
                  <a:pt x="3459006" y="20981"/>
                </a:moveTo>
                <a:lnTo>
                  <a:pt x="3471563" y="24674"/>
                </a:lnTo>
                <a:lnTo>
                  <a:pt x="3447750" y="33719"/>
                </a:lnTo>
                <a:lnTo>
                  <a:pt x="3444355" y="34351"/>
                </a:lnTo>
                <a:lnTo>
                  <a:pt x="3435449" y="25445"/>
                </a:lnTo>
                <a:close/>
                <a:moveTo>
                  <a:pt x="4378806" y="20085"/>
                </a:moveTo>
                <a:cubicBezTo>
                  <a:pt x="4390394" y="17856"/>
                  <a:pt x="4400781" y="28809"/>
                  <a:pt x="4412144" y="31991"/>
                </a:cubicBezTo>
                <a:lnTo>
                  <a:pt x="4422276" y="33833"/>
                </a:lnTo>
                <a:lnTo>
                  <a:pt x="4426117" y="32454"/>
                </a:lnTo>
                <a:cubicBezTo>
                  <a:pt x="4437654" y="28310"/>
                  <a:pt x="4449295" y="24606"/>
                  <a:pt x="4461356" y="22660"/>
                </a:cubicBezTo>
                <a:cubicBezTo>
                  <a:pt x="4470989" y="21106"/>
                  <a:pt x="4492298" y="19544"/>
                  <a:pt x="4489931" y="29010"/>
                </a:cubicBezTo>
                <a:cubicBezTo>
                  <a:pt x="4488323" y="35443"/>
                  <a:pt x="4482814" y="39424"/>
                  <a:pt x="4476096" y="42188"/>
                </a:cubicBezTo>
                <a:lnTo>
                  <a:pt x="4472713" y="43130"/>
                </a:lnTo>
                <a:lnTo>
                  <a:pt x="4507394" y="39135"/>
                </a:lnTo>
                <a:lnTo>
                  <a:pt x="4525690" y="40244"/>
                </a:lnTo>
                <a:lnTo>
                  <a:pt x="4531206" y="29010"/>
                </a:lnTo>
                <a:lnTo>
                  <a:pt x="4536359" y="40891"/>
                </a:lnTo>
                <a:lnTo>
                  <a:pt x="4561771" y="42431"/>
                </a:lnTo>
                <a:lnTo>
                  <a:pt x="4538507" y="45843"/>
                </a:lnTo>
                <a:lnTo>
                  <a:pt x="4539292" y="47655"/>
                </a:lnTo>
                <a:lnTo>
                  <a:pt x="4539370" y="47771"/>
                </a:lnTo>
                <a:lnTo>
                  <a:pt x="4544635" y="47989"/>
                </a:lnTo>
                <a:lnTo>
                  <a:pt x="4550933" y="49866"/>
                </a:lnTo>
                <a:lnTo>
                  <a:pt x="4553032" y="49457"/>
                </a:lnTo>
                <a:lnTo>
                  <a:pt x="4552182" y="50239"/>
                </a:lnTo>
                <a:lnTo>
                  <a:pt x="4578710" y="58149"/>
                </a:lnTo>
                <a:lnTo>
                  <a:pt x="4578622" y="58559"/>
                </a:lnTo>
                <a:lnTo>
                  <a:pt x="4578934" y="58597"/>
                </a:lnTo>
                <a:lnTo>
                  <a:pt x="4579956" y="62696"/>
                </a:lnTo>
                <a:lnTo>
                  <a:pt x="4604231" y="67110"/>
                </a:lnTo>
                <a:lnTo>
                  <a:pt x="4593132" y="59182"/>
                </a:lnTo>
                <a:lnTo>
                  <a:pt x="4609503" y="55394"/>
                </a:lnTo>
                <a:lnTo>
                  <a:pt x="4618668" y="54740"/>
                </a:lnTo>
                <a:lnTo>
                  <a:pt x="4618668" y="93865"/>
                </a:lnTo>
                <a:lnTo>
                  <a:pt x="4614810" y="93389"/>
                </a:lnTo>
                <a:lnTo>
                  <a:pt x="4560906" y="85865"/>
                </a:lnTo>
                <a:lnTo>
                  <a:pt x="4461356" y="89335"/>
                </a:lnTo>
                <a:cubicBezTo>
                  <a:pt x="4427370" y="90713"/>
                  <a:pt x="4411074" y="91552"/>
                  <a:pt x="4404594" y="92053"/>
                </a:cubicBezTo>
                <a:lnTo>
                  <a:pt x="4406595" y="92692"/>
                </a:lnTo>
                <a:lnTo>
                  <a:pt x="4398765" y="92787"/>
                </a:lnTo>
                <a:lnTo>
                  <a:pt x="4385293" y="93022"/>
                </a:lnTo>
                <a:lnTo>
                  <a:pt x="4388609" y="93070"/>
                </a:lnTo>
                <a:lnTo>
                  <a:pt x="4384942" y="93028"/>
                </a:lnTo>
                <a:lnTo>
                  <a:pt x="4371360" y="93265"/>
                </a:lnTo>
                <a:lnTo>
                  <a:pt x="4383683" y="94189"/>
                </a:lnTo>
                <a:cubicBezTo>
                  <a:pt x="4392948" y="94688"/>
                  <a:pt x="4407744" y="95367"/>
                  <a:pt x="4430401" y="96286"/>
                </a:cubicBezTo>
                <a:cubicBezTo>
                  <a:pt x="4596140" y="103005"/>
                  <a:pt x="4574126" y="100726"/>
                  <a:pt x="4600880" y="102375"/>
                </a:cubicBezTo>
                <a:lnTo>
                  <a:pt x="4618669" y="103537"/>
                </a:lnTo>
                <a:lnTo>
                  <a:pt x="4618669" y="136212"/>
                </a:lnTo>
                <a:lnTo>
                  <a:pt x="4610056" y="140371"/>
                </a:lnTo>
                <a:lnTo>
                  <a:pt x="4603819" y="141538"/>
                </a:lnTo>
                <a:lnTo>
                  <a:pt x="4610428" y="139313"/>
                </a:lnTo>
                <a:cubicBezTo>
                  <a:pt x="4610280" y="136722"/>
                  <a:pt x="4599334" y="133547"/>
                  <a:pt x="4592326" y="131211"/>
                </a:cubicBezTo>
                <a:lnTo>
                  <a:pt x="4578548" y="130227"/>
                </a:lnTo>
                <a:lnTo>
                  <a:pt x="4558994" y="125703"/>
                </a:lnTo>
                <a:lnTo>
                  <a:pt x="4557179" y="125920"/>
                </a:lnTo>
                <a:lnTo>
                  <a:pt x="4557337" y="125702"/>
                </a:lnTo>
                <a:cubicBezTo>
                  <a:pt x="4562650" y="123305"/>
                  <a:pt x="4569572" y="121157"/>
                  <a:pt x="4573276" y="118511"/>
                </a:cubicBezTo>
                <a:cubicBezTo>
                  <a:pt x="4561634" y="120628"/>
                  <a:pt x="4550163" y="124166"/>
                  <a:pt x="4538351" y="124861"/>
                </a:cubicBezTo>
                <a:cubicBezTo>
                  <a:pt x="4531925" y="125239"/>
                  <a:pt x="4524246" y="117565"/>
                  <a:pt x="4519301" y="121686"/>
                </a:cubicBezTo>
                <a:lnTo>
                  <a:pt x="4514339" y="129054"/>
                </a:lnTo>
                <a:lnTo>
                  <a:pt x="4509776" y="124861"/>
                </a:lnTo>
                <a:lnTo>
                  <a:pt x="4479945" y="124044"/>
                </a:lnTo>
                <a:lnTo>
                  <a:pt x="4478026" y="121686"/>
                </a:lnTo>
                <a:cubicBezTo>
                  <a:pt x="4473442" y="118990"/>
                  <a:pt x="4468156" y="119579"/>
                  <a:pt x="4462690" y="120945"/>
                </a:cubicBezTo>
                <a:lnTo>
                  <a:pt x="4456600" y="122398"/>
                </a:lnTo>
                <a:lnTo>
                  <a:pt x="4456611" y="115098"/>
                </a:lnTo>
                <a:cubicBezTo>
                  <a:pt x="4456016" y="113190"/>
                  <a:pt x="4454755" y="112028"/>
                  <a:pt x="4452626" y="112161"/>
                </a:cubicBezTo>
                <a:cubicBezTo>
                  <a:pt x="4432302" y="113431"/>
                  <a:pt x="4420005" y="117401"/>
                  <a:pt x="4412484" y="122005"/>
                </a:cubicBezTo>
                <a:lnTo>
                  <a:pt x="4412328" y="122191"/>
                </a:lnTo>
                <a:lnTo>
                  <a:pt x="4392311" y="121643"/>
                </a:lnTo>
                <a:lnTo>
                  <a:pt x="4388000" y="126346"/>
                </a:lnTo>
                <a:lnTo>
                  <a:pt x="4387833" y="126772"/>
                </a:lnTo>
                <a:lnTo>
                  <a:pt x="4388733" y="128417"/>
                </a:lnTo>
                <a:lnTo>
                  <a:pt x="4387521" y="126868"/>
                </a:lnTo>
                <a:lnTo>
                  <a:pt x="4385914" y="128621"/>
                </a:lnTo>
                <a:lnTo>
                  <a:pt x="4385529" y="129051"/>
                </a:lnTo>
                <a:lnTo>
                  <a:pt x="4388951" y="128815"/>
                </a:lnTo>
                <a:lnTo>
                  <a:pt x="4389710" y="130201"/>
                </a:lnTo>
                <a:lnTo>
                  <a:pt x="4384859" y="129797"/>
                </a:lnTo>
                <a:lnTo>
                  <a:pt x="4382227" y="132729"/>
                </a:lnTo>
                <a:lnTo>
                  <a:pt x="4389337" y="133115"/>
                </a:lnTo>
                <a:lnTo>
                  <a:pt x="4391453" y="133386"/>
                </a:lnTo>
                <a:lnTo>
                  <a:pt x="4395476" y="140736"/>
                </a:lnTo>
                <a:cubicBezTo>
                  <a:pt x="4401383" y="145330"/>
                  <a:pt x="4410293" y="142853"/>
                  <a:pt x="4417701" y="143911"/>
                </a:cubicBezTo>
                <a:cubicBezTo>
                  <a:pt x="4422993" y="142853"/>
                  <a:pt x="4428934" y="143080"/>
                  <a:pt x="4434550" y="142665"/>
                </a:cubicBezTo>
                <a:lnTo>
                  <a:pt x="4438062" y="141462"/>
                </a:lnTo>
                <a:lnTo>
                  <a:pt x="4445141" y="143433"/>
                </a:lnTo>
                <a:cubicBezTo>
                  <a:pt x="4451859" y="146197"/>
                  <a:pt x="4457368" y="150179"/>
                  <a:pt x="4458976" y="156611"/>
                </a:cubicBezTo>
                <a:cubicBezTo>
                  <a:pt x="4461343" y="166077"/>
                  <a:pt x="4440034" y="164515"/>
                  <a:pt x="4430401" y="162961"/>
                </a:cubicBezTo>
                <a:cubicBezTo>
                  <a:pt x="4418340" y="161015"/>
                  <a:pt x="4406699" y="157311"/>
                  <a:pt x="4395162" y="153167"/>
                </a:cubicBezTo>
                <a:lnTo>
                  <a:pt x="4371510" y="144672"/>
                </a:lnTo>
                <a:lnTo>
                  <a:pt x="4369693" y="146696"/>
                </a:lnTo>
                <a:lnTo>
                  <a:pt x="4352436" y="137109"/>
                </a:lnTo>
                <a:lnTo>
                  <a:pt x="4365498" y="137166"/>
                </a:lnTo>
                <a:lnTo>
                  <a:pt x="4372386" y="132196"/>
                </a:lnTo>
                <a:lnTo>
                  <a:pt x="4375324" y="132355"/>
                </a:lnTo>
                <a:lnTo>
                  <a:pt x="4380644" y="129446"/>
                </a:lnTo>
                <a:lnTo>
                  <a:pt x="4380260" y="129414"/>
                </a:lnTo>
                <a:lnTo>
                  <a:pt x="4380767" y="129379"/>
                </a:lnTo>
                <a:lnTo>
                  <a:pt x="4383161" y="128070"/>
                </a:lnTo>
                <a:lnTo>
                  <a:pt x="4386360" y="125384"/>
                </a:lnTo>
                <a:lnTo>
                  <a:pt x="4385951" y="124861"/>
                </a:lnTo>
                <a:lnTo>
                  <a:pt x="4382146" y="125154"/>
                </a:lnTo>
                <a:lnTo>
                  <a:pt x="4387205" y="121503"/>
                </a:lnTo>
                <a:lnTo>
                  <a:pt x="4389866" y="121576"/>
                </a:lnTo>
                <a:lnTo>
                  <a:pt x="4389362" y="122864"/>
                </a:lnTo>
                <a:lnTo>
                  <a:pt x="4390864" y="121603"/>
                </a:lnTo>
                <a:lnTo>
                  <a:pt x="4389866" y="121576"/>
                </a:lnTo>
                <a:lnTo>
                  <a:pt x="4391164" y="118260"/>
                </a:lnTo>
                <a:cubicBezTo>
                  <a:pt x="4392154" y="116975"/>
                  <a:pt x="4392048" y="117562"/>
                  <a:pt x="4387921" y="120987"/>
                </a:cubicBezTo>
                <a:lnTo>
                  <a:pt x="4387205" y="121503"/>
                </a:lnTo>
                <a:lnTo>
                  <a:pt x="4328469" y="119894"/>
                </a:lnTo>
                <a:lnTo>
                  <a:pt x="4317608" y="114344"/>
                </a:lnTo>
                <a:cubicBezTo>
                  <a:pt x="4297071" y="111109"/>
                  <a:pt x="4264486" y="118270"/>
                  <a:pt x="4278001" y="118511"/>
                </a:cubicBezTo>
                <a:lnTo>
                  <a:pt x="4328469" y="119894"/>
                </a:lnTo>
                <a:lnTo>
                  <a:pt x="4331976" y="121686"/>
                </a:lnTo>
                <a:lnTo>
                  <a:pt x="4331346" y="123492"/>
                </a:lnTo>
                <a:lnTo>
                  <a:pt x="4339924" y="129925"/>
                </a:lnTo>
                <a:lnTo>
                  <a:pt x="4344676" y="128036"/>
                </a:lnTo>
                <a:lnTo>
                  <a:pt x="4382146" y="125154"/>
                </a:lnTo>
                <a:lnTo>
                  <a:pt x="4376658" y="129114"/>
                </a:lnTo>
                <a:lnTo>
                  <a:pt x="4363726" y="128036"/>
                </a:lnTo>
                <a:lnTo>
                  <a:pt x="4340501" y="130358"/>
                </a:lnTo>
                <a:lnTo>
                  <a:pt x="4341118" y="130821"/>
                </a:lnTo>
                <a:lnTo>
                  <a:pt x="4352436" y="137109"/>
                </a:lnTo>
                <a:lnTo>
                  <a:pt x="4347582" y="137087"/>
                </a:lnTo>
                <a:lnTo>
                  <a:pt x="4329318" y="134141"/>
                </a:lnTo>
                <a:lnTo>
                  <a:pt x="4314664" y="139967"/>
                </a:lnTo>
                <a:cubicBezTo>
                  <a:pt x="4304783" y="144405"/>
                  <a:pt x="4294852" y="148041"/>
                  <a:pt x="4284351" y="147086"/>
                </a:cubicBezTo>
                <a:cubicBezTo>
                  <a:pt x="4284011" y="147055"/>
                  <a:pt x="4283345" y="144857"/>
                  <a:pt x="4282413" y="141428"/>
                </a:cubicBezTo>
                <a:lnTo>
                  <a:pt x="4282135" y="140399"/>
                </a:lnTo>
                <a:lnTo>
                  <a:pt x="4268093" y="140346"/>
                </a:lnTo>
                <a:lnTo>
                  <a:pt x="4281542" y="138211"/>
                </a:lnTo>
                <a:lnTo>
                  <a:pt x="4281176" y="136861"/>
                </a:lnTo>
                <a:lnTo>
                  <a:pt x="4293484" y="135459"/>
                </a:lnTo>
                <a:lnTo>
                  <a:pt x="4307057" y="127634"/>
                </a:lnTo>
                <a:lnTo>
                  <a:pt x="4281176" y="124861"/>
                </a:lnTo>
                <a:lnTo>
                  <a:pt x="4277397" y="123781"/>
                </a:lnTo>
                <a:lnTo>
                  <a:pt x="4274114" y="113582"/>
                </a:lnTo>
                <a:cubicBezTo>
                  <a:pt x="4272360" y="108978"/>
                  <a:pt x="4270461" y="105017"/>
                  <a:pt x="4268476" y="102636"/>
                </a:cubicBezTo>
                <a:lnTo>
                  <a:pt x="4258580" y="97408"/>
                </a:lnTo>
                <a:lnTo>
                  <a:pt x="4250103" y="99013"/>
                </a:lnTo>
                <a:cubicBezTo>
                  <a:pt x="4244525" y="98527"/>
                  <a:pt x="4238985" y="96931"/>
                  <a:pt x="4232756" y="95685"/>
                </a:cubicBezTo>
                <a:lnTo>
                  <a:pt x="4254596" y="95304"/>
                </a:lnTo>
                <a:lnTo>
                  <a:pt x="4250905" y="93354"/>
                </a:lnTo>
                <a:lnTo>
                  <a:pt x="4239635" y="90637"/>
                </a:lnTo>
                <a:lnTo>
                  <a:pt x="4263229" y="91075"/>
                </a:lnTo>
                <a:lnTo>
                  <a:pt x="4283447" y="91429"/>
                </a:lnTo>
                <a:lnTo>
                  <a:pt x="4299431" y="82985"/>
                </a:lnTo>
                <a:cubicBezTo>
                  <a:pt x="4301416" y="80604"/>
                  <a:pt x="4303315" y="76643"/>
                  <a:pt x="4305069" y="72039"/>
                </a:cubicBezTo>
                <a:lnTo>
                  <a:pt x="4307484" y="64536"/>
                </a:lnTo>
                <a:lnTo>
                  <a:pt x="4300027" y="64218"/>
                </a:lnTo>
                <a:lnTo>
                  <a:pt x="4289906" y="67110"/>
                </a:lnTo>
                <a:cubicBezTo>
                  <a:pt x="4285512" y="68868"/>
                  <a:pt x="4281528" y="72043"/>
                  <a:pt x="4277460" y="74778"/>
                </a:cubicBezTo>
                <a:lnTo>
                  <a:pt x="4270172" y="77609"/>
                </a:lnTo>
                <a:lnTo>
                  <a:pt x="4270474" y="79420"/>
                </a:lnTo>
                <a:cubicBezTo>
                  <a:pt x="4264725" y="84211"/>
                  <a:pt x="4255380" y="78514"/>
                  <a:pt x="4248249" y="76245"/>
                </a:cubicBezTo>
                <a:lnTo>
                  <a:pt x="4242873" y="74094"/>
                </a:lnTo>
                <a:lnTo>
                  <a:pt x="4244922" y="73689"/>
                </a:lnTo>
                <a:lnTo>
                  <a:pt x="4244341" y="73440"/>
                </a:lnTo>
                <a:lnTo>
                  <a:pt x="4241813" y="73670"/>
                </a:lnTo>
                <a:lnTo>
                  <a:pt x="4242873" y="74094"/>
                </a:lnTo>
                <a:lnTo>
                  <a:pt x="4239234" y="74813"/>
                </a:lnTo>
                <a:lnTo>
                  <a:pt x="4213733" y="76222"/>
                </a:lnTo>
                <a:lnTo>
                  <a:pt x="4213191" y="76272"/>
                </a:lnTo>
                <a:lnTo>
                  <a:pt x="4197449" y="79420"/>
                </a:lnTo>
                <a:lnTo>
                  <a:pt x="4191189" y="78898"/>
                </a:lnTo>
                <a:lnTo>
                  <a:pt x="4150807" y="84787"/>
                </a:lnTo>
                <a:lnTo>
                  <a:pt x="4149824" y="85770"/>
                </a:lnTo>
                <a:lnTo>
                  <a:pt x="4145439" y="85570"/>
                </a:lnTo>
                <a:lnTo>
                  <a:pt x="4088294" y="93904"/>
                </a:lnTo>
                <a:cubicBezTo>
                  <a:pt x="4082558" y="94604"/>
                  <a:pt x="4099357" y="90543"/>
                  <a:pt x="4104963" y="89141"/>
                </a:cubicBezTo>
                <a:lnTo>
                  <a:pt x="4124241" y="84605"/>
                </a:lnTo>
                <a:lnTo>
                  <a:pt x="4102090" y="83596"/>
                </a:lnTo>
                <a:cubicBezTo>
                  <a:pt x="4086178" y="82872"/>
                  <a:pt x="4070303" y="81813"/>
                  <a:pt x="4054574" y="79420"/>
                </a:cubicBezTo>
                <a:cubicBezTo>
                  <a:pt x="4045805" y="78086"/>
                  <a:pt x="4037413" y="75170"/>
                  <a:pt x="4029060" y="72062"/>
                </a:cubicBezTo>
                <a:lnTo>
                  <a:pt x="4019696" y="68908"/>
                </a:lnTo>
                <a:lnTo>
                  <a:pt x="4108549" y="69895"/>
                </a:lnTo>
                <a:cubicBezTo>
                  <a:pt x="4112912" y="69988"/>
                  <a:pt x="4116910" y="72605"/>
                  <a:pt x="4121249" y="73070"/>
                </a:cubicBezTo>
                <a:lnTo>
                  <a:pt x="4155037" y="75886"/>
                </a:lnTo>
                <a:lnTo>
                  <a:pt x="4165978" y="71631"/>
                </a:lnTo>
                <a:lnTo>
                  <a:pt x="4188144" y="62395"/>
                </a:lnTo>
                <a:lnTo>
                  <a:pt x="4187773" y="61137"/>
                </a:lnTo>
                <a:lnTo>
                  <a:pt x="4185131" y="60760"/>
                </a:lnTo>
                <a:lnTo>
                  <a:pt x="4187656" y="60741"/>
                </a:lnTo>
                <a:lnTo>
                  <a:pt x="4187265" y="59411"/>
                </a:lnTo>
                <a:lnTo>
                  <a:pt x="4184864" y="59309"/>
                </a:lnTo>
                <a:lnTo>
                  <a:pt x="4182995" y="59127"/>
                </a:lnTo>
                <a:lnTo>
                  <a:pt x="4145444" y="67710"/>
                </a:lnTo>
                <a:lnTo>
                  <a:pt x="4151680" y="62608"/>
                </a:lnTo>
                <a:lnTo>
                  <a:pt x="4166546" y="59177"/>
                </a:lnTo>
                <a:lnTo>
                  <a:pt x="4162562" y="57137"/>
                </a:lnTo>
                <a:lnTo>
                  <a:pt x="4158813" y="56772"/>
                </a:lnTo>
                <a:lnTo>
                  <a:pt x="4151680" y="62608"/>
                </a:lnTo>
                <a:lnTo>
                  <a:pt x="4150206" y="62948"/>
                </a:lnTo>
                <a:lnTo>
                  <a:pt x="4149416" y="58002"/>
                </a:lnTo>
                <a:lnTo>
                  <a:pt x="4153182" y="56829"/>
                </a:lnTo>
                <a:lnTo>
                  <a:pt x="4154007" y="56304"/>
                </a:lnTo>
                <a:lnTo>
                  <a:pt x="4149068" y="55823"/>
                </a:lnTo>
                <a:lnTo>
                  <a:pt x="4149416" y="58002"/>
                </a:lnTo>
                <a:lnTo>
                  <a:pt x="4133538" y="62948"/>
                </a:lnTo>
                <a:lnTo>
                  <a:pt x="4135467" y="57696"/>
                </a:lnTo>
                <a:lnTo>
                  <a:pt x="4099687" y="59934"/>
                </a:lnTo>
                <a:cubicBezTo>
                  <a:pt x="4088897" y="59665"/>
                  <a:pt x="4081267" y="58124"/>
                  <a:pt x="4074857" y="55044"/>
                </a:cubicBezTo>
                <a:lnTo>
                  <a:pt x="4069854" y="51005"/>
                </a:lnTo>
                <a:lnTo>
                  <a:pt x="4027962" y="49983"/>
                </a:lnTo>
                <a:lnTo>
                  <a:pt x="4025999" y="54020"/>
                </a:lnTo>
                <a:cubicBezTo>
                  <a:pt x="4018129" y="55496"/>
                  <a:pt x="4010225" y="54013"/>
                  <a:pt x="4002288" y="52110"/>
                </a:cubicBezTo>
                <a:lnTo>
                  <a:pt x="3984756" y="48855"/>
                </a:lnTo>
                <a:lnTo>
                  <a:pt x="3949593" y="52335"/>
                </a:lnTo>
                <a:lnTo>
                  <a:pt x="4003774" y="63545"/>
                </a:lnTo>
                <a:lnTo>
                  <a:pt x="4019696" y="68908"/>
                </a:lnTo>
                <a:lnTo>
                  <a:pt x="3841143" y="66924"/>
                </a:lnTo>
                <a:lnTo>
                  <a:pt x="3840100" y="67293"/>
                </a:lnTo>
                <a:lnTo>
                  <a:pt x="3838674" y="76245"/>
                </a:lnTo>
                <a:cubicBezTo>
                  <a:pt x="3836405" y="77607"/>
                  <a:pt x="3834320" y="75975"/>
                  <a:pt x="3832258" y="73628"/>
                </a:cubicBezTo>
                <a:lnTo>
                  <a:pt x="3826007" y="66756"/>
                </a:lnTo>
                <a:lnTo>
                  <a:pt x="3840160" y="66913"/>
                </a:lnTo>
                <a:lnTo>
                  <a:pt x="3840150" y="66976"/>
                </a:lnTo>
                <a:lnTo>
                  <a:pt x="3840242" y="66914"/>
                </a:lnTo>
                <a:lnTo>
                  <a:pt x="3840160" y="66913"/>
                </a:lnTo>
                <a:lnTo>
                  <a:pt x="3840206" y="66623"/>
                </a:lnTo>
                <a:lnTo>
                  <a:pt x="3840820" y="63101"/>
                </a:lnTo>
                <a:lnTo>
                  <a:pt x="3828227" y="64348"/>
                </a:lnTo>
                <a:lnTo>
                  <a:pt x="3841532" y="59015"/>
                </a:lnTo>
                <a:lnTo>
                  <a:pt x="3841849" y="57195"/>
                </a:lnTo>
                <a:lnTo>
                  <a:pt x="3849759" y="55717"/>
                </a:lnTo>
                <a:lnTo>
                  <a:pt x="3853770" y="54109"/>
                </a:lnTo>
                <a:lnTo>
                  <a:pt x="3869491" y="46298"/>
                </a:lnTo>
                <a:lnTo>
                  <a:pt x="3852687" y="41607"/>
                </a:lnTo>
                <a:cubicBezTo>
                  <a:pt x="3846781" y="40314"/>
                  <a:pt x="3845395" y="40056"/>
                  <a:pt x="3852762" y="41405"/>
                </a:cubicBezTo>
                <a:lnTo>
                  <a:pt x="3872286" y="44910"/>
                </a:lnTo>
                <a:lnTo>
                  <a:pt x="3887887" y="37158"/>
                </a:lnTo>
                <a:cubicBezTo>
                  <a:pt x="3894631" y="34673"/>
                  <a:pt x="3902174" y="35570"/>
                  <a:pt x="3909318" y="34776"/>
                </a:cubicBezTo>
                <a:lnTo>
                  <a:pt x="3883209" y="46870"/>
                </a:lnTo>
                <a:lnTo>
                  <a:pt x="3897704" y="49473"/>
                </a:lnTo>
                <a:lnTo>
                  <a:pt x="3915140" y="45207"/>
                </a:lnTo>
                <a:lnTo>
                  <a:pt x="3911699" y="44495"/>
                </a:lnTo>
                <a:cubicBezTo>
                  <a:pt x="3927574" y="42378"/>
                  <a:pt x="3943315" y="38616"/>
                  <a:pt x="3959324" y="38145"/>
                </a:cubicBezTo>
                <a:cubicBezTo>
                  <a:pt x="3979451" y="37553"/>
                  <a:pt x="3999524" y="40638"/>
                  <a:pt x="4019649" y="41320"/>
                </a:cubicBezTo>
                <a:lnTo>
                  <a:pt x="4029142" y="41557"/>
                </a:lnTo>
                <a:lnTo>
                  <a:pt x="4029115" y="44464"/>
                </a:lnTo>
                <a:lnTo>
                  <a:pt x="4030762" y="44301"/>
                </a:lnTo>
                <a:lnTo>
                  <a:pt x="4065773" y="47711"/>
                </a:lnTo>
                <a:lnTo>
                  <a:pt x="4059077" y="42306"/>
                </a:lnTo>
                <a:lnTo>
                  <a:pt x="4080740" y="42847"/>
                </a:lnTo>
                <a:lnTo>
                  <a:pt x="4079884" y="41846"/>
                </a:lnTo>
                <a:lnTo>
                  <a:pt x="4096679" y="43246"/>
                </a:lnTo>
                <a:lnTo>
                  <a:pt x="4127996" y="44029"/>
                </a:lnTo>
                <a:lnTo>
                  <a:pt x="4128621" y="44503"/>
                </a:lnTo>
                <a:lnTo>
                  <a:pt x="4133718" y="44556"/>
                </a:lnTo>
                <a:lnTo>
                  <a:pt x="4132528" y="44142"/>
                </a:lnTo>
                <a:lnTo>
                  <a:pt x="4146649" y="44495"/>
                </a:lnTo>
                <a:lnTo>
                  <a:pt x="4162398" y="41727"/>
                </a:lnTo>
                <a:lnTo>
                  <a:pt x="4156857" y="41021"/>
                </a:lnTo>
                <a:lnTo>
                  <a:pt x="4162973" y="41626"/>
                </a:lnTo>
                <a:lnTo>
                  <a:pt x="4164500" y="41358"/>
                </a:lnTo>
                <a:cubicBezTo>
                  <a:pt x="4168801" y="41118"/>
                  <a:pt x="4173070" y="41404"/>
                  <a:pt x="4176263" y="42793"/>
                </a:cubicBezTo>
                <a:lnTo>
                  <a:pt x="4176355" y="42932"/>
                </a:lnTo>
                <a:lnTo>
                  <a:pt x="4178781" y="41516"/>
                </a:lnTo>
                <a:cubicBezTo>
                  <a:pt x="4180032" y="40821"/>
                  <a:pt x="4178809" y="41570"/>
                  <a:pt x="4176992" y="42713"/>
                </a:cubicBezTo>
                <a:lnTo>
                  <a:pt x="4176602" y="42973"/>
                </a:lnTo>
                <a:lnTo>
                  <a:pt x="4214118" y="46683"/>
                </a:lnTo>
                <a:cubicBezTo>
                  <a:pt x="4203006" y="49064"/>
                  <a:pt x="4169422" y="53465"/>
                  <a:pt x="4180781" y="53826"/>
                </a:cubicBezTo>
                <a:lnTo>
                  <a:pt x="4207391" y="53551"/>
                </a:lnTo>
                <a:lnTo>
                  <a:pt x="4213709" y="52107"/>
                </a:lnTo>
                <a:lnTo>
                  <a:pt x="4209431" y="53530"/>
                </a:lnTo>
                <a:lnTo>
                  <a:pt x="4223738" y="53382"/>
                </a:lnTo>
                <a:lnTo>
                  <a:pt x="4225791" y="53147"/>
                </a:lnTo>
                <a:lnTo>
                  <a:pt x="4220056" y="51235"/>
                </a:lnTo>
                <a:lnTo>
                  <a:pt x="4220265" y="50608"/>
                </a:lnTo>
                <a:lnTo>
                  <a:pt x="4213709" y="52107"/>
                </a:lnTo>
                <a:lnTo>
                  <a:pt x="4215606" y="51476"/>
                </a:lnTo>
                <a:lnTo>
                  <a:pt x="4220311" y="50471"/>
                </a:lnTo>
                <a:lnTo>
                  <a:pt x="4222322" y="44438"/>
                </a:lnTo>
                <a:lnTo>
                  <a:pt x="4242625" y="43386"/>
                </a:lnTo>
                <a:lnTo>
                  <a:pt x="4246400" y="42737"/>
                </a:lnTo>
                <a:lnTo>
                  <a:pt x="4255063" y="43389"/>
                </a:lnTo>
                <a:lnTo>
                  <a:pt x="4256764" y="40956"/>
                </a:lnTo>
                <a:lnTo>
                  <a:pt x="4246400" y="42737"/>
                </a:lnTo>
                <a:lnTo>
                  <a:pt x="4232756" y="41710"/>
                </a:lnTo>
                <a:lnTo>
                  <a:pt x="4222671" y="43391"/>
                </a:lnTo>
                <a:lnTo>
                  <a:pt x="4223231" y="41710"/>
                </a:lnTo>
                <a:cubicBezTo>
                  <a:pt x="4231169" y="41181"/>
                  <a:pt x="4246849" y="39130"/>
                  <a:pt x="4258657" y="37839"/>
                </a:cubicBezTo>
                <a:lnTo>
                  <a:pt x="4258960" y="37814"/>
                </a:lnTo>
                <a:lnTo>
                  <a:pt x="4260949" y="34970"/>
                </a:lnTo>
                <a:cubicBezTo>
                  <a:pt x="4269788" y="30060"/>
                  <a:pt x="4277275" y="34668"/>
                  <a:pt x="4283175" y="41375"/>
                </a:cubicBezTo>
                <a:lnTo>
                  <a:pt x="4286291" y="45747"/>
                </a:lnTo>
                <a:lnTo>
                  <a:pt x="4293883" y="46605"/>
                </a:lnTo>
                <a:lnTo>
                  <a:pt x="4299049" y="44495"/>
                </a:lnTo>
                <a:lnTo>
                  <a:pt x="4297825" y="47051"/>
                </a:lnTo>
                <a:lnTo>
                  <a:pt x="4312155" y="48671"/>
                </a:lnTo>
                <a:lnTo>
                  <a:pt x="4311457" y="51247"/>
                </a:lnTo>
                <a:lnTo>
                  <a:pt x="4322329" y="49821"/>
                </a:lnTo>
                <a:lnTo>
                  <a:pt x="4312155" y="48671"/>
                </a:lnTo>
                <a:lnTo>
                  <a:pt x="4312699" y="46662"/>
                </a:lnTo>
                <a:lnTo>
                  <a:pt x="4299049" y="44495"/>
                </a:lnTo>
                <a:lnTo>
                  <a:pt x="4313301" y="44441"/>
                </a:lnTo>
                <a:lnTo>
                  <a:pt x="4313368" y="44193"/>
                </a:lnTo>
                <a:cubicBezTo>
                  <a:pt x="4314300" y="40764"/>
                  <a:pt x="4314966" y="38566"/>
                  <a:pt x="4315306" y="38535"/>
                </a:cubicBezTo>
                <a:cubicBezTo>
                  <a:pt x="4325807" y="37581"/>
                  <a:pt x="4335738" y="41217"/>
                  <a:pt x="4345619" y="45654"/>
                </a:cubicBezTo>
                <a:lnTo>
                  <a:pt x="4354457" y="49168"/>
                </a:lnTo>
                <a:lnTo>
                  <a:pt x="4362471" y="47847"/>
                </a:lnTo>
                <a:lnTo>
                  <a:pt x="4362584" y="46095"/>
                </a:lnTo>
                <a:lnTo>
                  <a:pt x="4350231" y="43898"/>
                </a:lnTo>
                <a:cubicBezTo>
                  <a:pt x="4338373" y="40275"/>
                  <a:pt x="4366630" y="22427"/>
                  <a:pt x="4378806" y="20085"/>
                </a:cubicBezTo>
                <a:close/>
                <a:moveTo>
                  <a:pt x="2192181" y="17456"/>
                </a:moveTo>
                <a:lnTo>
                  <a:pt x="2204738" y="21149"/>
                </a:lnTo>
                <a:lnTo>
                  <a:pt x="2180925" y="30194"/>
                </a:lnTo>
                <a:lnTo>
                  <a:pt x="2177530" y="30826"/>
                </a:lnTo>
                <a:lnTo>
                  <a:pt x="2168624" y="21920"/>
                </a:lnTo>
                <a:close/>
                <a:moveTo>
                  <a:pt x="3486987" y="16293"/>
                </a:moveTo>
                <a:cubicBezTo>
                  <a:pt x="3489727" y="16252"/>
                  <a:pt x="3489979" y="17023"/>
                  <a:pt x="3486249" y="19095"/>
                </a:cubicBezTo>
                <a:lnTo>
                  <a:pt x="3472909" y="24163"/>
                </a:lnTo>
                <a:lnTo>
                  <a:pt x="3460005" y="20792"/>
                </a:lnTo>
                <a:lnTo>
                  <a:pt x="3472793" y="18368"/>
                </a:lnTo>
                <a:cubicBezTo>
                  <a:pt x="3479017" y="17189"/>
                  <a:pt x="3484246" y="16334"/>
                  <a:pt x="3486987" y="16293"/>
                </a:cubicBezTo>
                <a:close/>
                <a:moveTo>
                  <a:pt x="3440028" y="15097"/>
                </a:moveTo>
                <a:cubicBezTo>
                  <a:pt x="3443161" y="15983"/>
                  <a:pt x="3449401" y="17819"/>
                  <a:pt x="3456896" y="19979"/>
                </a:cubicBezTo>
                <a:lnTo>
                  <a:pt x="3460005" y="20792"/>
                </a:lnTo>
                <a:lnTo>
                  <a:pt x="3459006" y="20981"/>
                </a:lnTo>
                <a:lnTo>
                  <a:pt x="3441799" y="15920"/>
                </a:lnTo>
                <a:cubicBezTo>
                  <a:pt x="3436868" y="14276"/>
                  <a:pt x="3436894" y="14211"/>
                  <a:pt x="3440028" y="15097"/>
                </a:cubicBezTo>
                <a:close/>
                <a:moveTo>
                  <a:pt x="925356" y="13931"/>
                </a:moveTo>
                <a:lnTo>
                  <a:pt x="937913" y="17624"/>
                </a:lnTo>
                <a:lnTo>
                  <a:pt x="914100" y="26669"/>
                </a:lnTo>
                <a:lnTo>
                  <a:pt x="910705" y="27301"/>
                </a:lnTo>
                <a:lnTo>
                  <a:pt x="901799" y="18395"/>
                </a:lnTo>
                <a:close/>
                <a:moveTo>
                  <a:pt x="2220162" y="12768"/>
                </a:moveTo>
                <a:cubicBezTo>
                  <a:pt x="2222902" y="12727"/>
                  <a:pt x="2223154" y="13498"/>
                  <a:pt x="2219424" y="15570"/>
                </a:cubicBezTo>
                <a:lnTo>
                  <a:pt x="2206084" y="20638"/>
                </a:lnTo>
                <a:lnTo>
                  <a:pt x="2193180" y="17267"/>
                </a:lnTo>
                <a:lnTo>
                  <a:pt x="2205968" y="14843"/>
                </a:lnTo>
                <a:cubicBezTo>
                  <a:pt x="2212192" y="13664"/>
                  <a:pt x="2217421" y="12809"/>
                  <a:pt x="2220162" y="12768"/>
                </a:cubicBezTo>
                <a:close/>
                <a:moveTo>
                  <a:pt x="2173203" y="11572"/>
                </a:moveTo>
                <a:cubicBezTo>
                  <a:pt x="2176336" y="12458"/>
                  <a:pt x="2182576" y="14294"/>
                  <a:pt x="2190071" y="16454"/>
                </a:cubicBezTo>
                <a:lnTo>
                  <a:pt x="2193180" y="17267"/>
                </a:lnTo>
                <a:lnTo>
                  <a:pt x="2192181" y="17456"/>
                </a:lnTo>
                <a:lnTo>
                  <a:pt x="2174974" y="12395"/>
                </a:lnTo>
                <a:cubicBezTo>
                  <a:pt x="2170043" y="10751"/>
                  <a:pt x="2170069" y="10686"/>
                  <a:pt x="2173203" y="11572"/>
                </a:cubicBezTo>
                <a:close/>
                <a:moveTo>
                  <a:pt x="4042668" y="10964"/>
                </a:moveTo>
                <a:cubicBezTo>
                  <a:pt x="4045049" y="11758"/>
                  <a:pt x="4047567" y="12222"/>
                  <a:pt x="4049812" y="13345"/>
                </a:cubicBezTo>
                <a:cubicBezTo>
                  <a:pt x="4056838" y="16858"/>
                  <a:pt x="4065701" y="25670"/>
                  <a:pt x="4073139" y="33960"/>
                </a:cubicBezTo>
                <a:lnTo>
                  <a:pt x="4074152" y="35145"/>
                </a:lnTo>
                <a:lnTo>
                  <a:pt x="4052916" y="35834"/>
                </a:lnTo>
                <a:lnTo>
                  <a:pt x="4053082" y="36024"/>
                </a:lnTo>
                <a:lnTo>
                  <a:pt x="4074209" y="35212"/>
                </a:lnTo>
                <a:lnTo>
                  <a:pt x="4079884" y="41846"/>
                </a:lnTo>
                <a:lnTo>
                  <a:pt x="4056462" y="39895"/>
                </a:lnTo>
                <a:lnTo>
                  <a:pt x="4057349" y="40910"/>
                </a:lnTo>
                <a:lnTo>
                  <a:pt x="4059077" y="42306"/>
                </a:lnTo>
                <a:lnTo>
                  <a:pt x="4029142" y="41557"/>
                </a:lnTo>
                <a:lnTo>
                  <a:pt x="4029171" y="38539"/>
                </a:lnTo>
                <a:lnTo>
                  <a:pt x="4023647" y="37160"/>
                </a:lnTo>
                <a:lnTo>
                  <a:pt x="4029320" y="37633"/>
                </a:lnTo>
                <a:lnTo>
                  <a:pt x="4029521" y="36931"/>
                </a:lnTo>
                <a:lnTo>
                  <a:pt x="4023635" y="37157"/>
                </a:lnTo>
                <a:lnTo>
                  <a:pt x="4022311" y="36827"/>
                </a:lnTo>
                <a:lnTo>
                  <a:pt x="4029619" y="36590"/>
                </a:lnTo>
                <a:lnTo>
                  <a:pt x="4035524" y="15920"/>
                </a:lnTo>
                <a:lnTo>
                  <a:pt x="4052711" y="35600"/>
                </a:lnTo>
                <a:lnTo>
                  <a:pt x="4056956" y="32395"/>
                </a:lnTo>
                <a:cubicBezTo>
                  <a:pt x="4062006" y="25451"/>
                  <a:pt x="4047431" y="18108"/>
                  <a:pt x="4042668" y="10964"/>
                </a:cubicBezTo>
                <a:close/>
                <a:moveTo>
                  <a:pt x="953337" y="9243"/>
                </a:moveTo>
                <a:cubicBezTo>
                  <a:pt x="956077" y="9202"/>
                  <a:pt x="956329" y="9973"/>
                  <a:pt x="952599" y="12045"/>
                </a:cubicBezTo>
                <a:lnTo>
                  <a:pt x="939259" y="17113"/>
                </a:lnTo>
                <a:lnTo>
                  <a:pt x="926355" y="13742"/>
                </a:lnTo>
                <a:lnTo>
                  <a:pt x="939143" y="11318"/>
                </a:lnTo>
                <a:cubicBezTo>
                  <a:pt x="945367" y="10139"/>
                  <a:pt x="950596" y="9284"/>
                  <a:pt x="953337" y="9243"/>
                </a:cubicBezTo>
                <a:close/>
                <a:moveTo>
                  <a:pt x="906378" y="8047"/>
                </a:moveTo>
                <a:cubicBezTo>
                  <a:pt x="909511" y="8933"/>
                  <a:pt x="915751" y="10769"/>
                  <a:pt x="923246" y="12929"/>
                </a:cubicBezTo>
                <a:lnTo>
                  <a:pt x="926355" y="13742"/>
                </a:lnTo>
                <a:lnTo>
                  <a:pt x="925356" y="13931"/>
                </a:lnTo>
                <a:lnTo>
                  <a:pt x="908149" y="8870"/>
                </a:lnTo>
                <a:cubicBezTo>
                  <a:pt x="903218" y="7226"/>
                  <a:pt x="903244" y="7161"/>
                  <a:pt x="906378" y="8047"/>
                </a:cubicBezTo>
                <a:close/>
                <a:moveTo>
                  <a:pt x="2775843" y="7439"/>
                </a:moveTo>
                <a:cubicBezTo>
                  <a:pt x="2778224" y="8233"/>
                  <a:pt x="2780742" y="8697"/>
                  <a:pt x="2782987" y="9820"/>
                </a:cubicBezTo>
                <a:cubicBezTo>
                  <a:pt x="2790013" y="13333"/>
                  <a:pt x="2798876" y="22145"/>
                  <a:pt x="2806314" y="30435"/>
                </a:cubicBezTo>
                <a:lnTo>
                  <a:pt x="2807327" y="31620"/>
                </a:lnTo>
                <a:lnTo>
                  <a:pt x="2786091" y="32309"/>
                </a:lnTo>
                <a:lnTo>
                  <a:pt x="2786257" y="32499"/>
                </a:lnTo>
                <a:lnTo>
                  <a:pt x="2807384" y="31687"/>
                </a:lnTo>
                <a:lnTo>
                  <a:pt x="2813059" y="38321"/>
                </a:lnTo>
                <a:lnTo>
                  <a:pt x="2789637" y="36370"/>
                </a:lnTo>
                <a:lnTo>
                  <a:pt x="2790524" y="37385"/>
                </a:lnTo>
                <a:lnTo>
                  <a:pt x="2792252" y="38781"/>
                </a:lnTo>
                <a:lnTo>
                  <a:pt x="2762317" y="38032"/>
                </a:lnTo>
                <a:lnTo>
                  <a:pt x="2762346" y="35014"/>
                </a:lnTo>
                <a:lnTo>
                  <a:pt x="2756822" y="33635"/>
                </a:lnTo>
                <a:lnTo>
                  <a:pt x="2762495" y="34108"/>
                </a:lnTo>
                <a:lnTo>
                  <a:pt x="2762696" y="33406"/>
                </a:lnTo>
                <a:lnTo>
                  <a:pt x="2756810" y="33632"/>
                </a:lnTo>
                <a:lnTo>
                  <a:pt x="2755486" y="33302"/>
                </a:lnTo>
                <a:lnTo>
                  <a:pt x="2762794" y="33065"/>
                </a:lnTo>
                <a:lnTo>
                  <a:pt x="2768699" y="12395"/>
                </a:lnTo>
                <a:lnTo>
                  <a:pt x="2785886" y="32075"/>
                </a:lnTo>
                <a:lnTo>
                  <a:pt x="2790131" y="28870"/>
                </a:lnTo>
                <a:cubicBezTo>
                  <a:pt x="2795181" y="21926"/>
                  <a:pt x="2780606" y="14583"/>
                  <a:pt x="2775843" y="7439"/>
                </a:cubicBezTo>
                <a:close/>
                <a:moveTo>
                  <a:pt x="3417855" y="7343"/>
                </a:moveTo>
                <a:cubicBezTo>
                  <a:pt x="3423391" y="7993"/>
                  <a:pt x="3428541" y="9788"/>
                  <a:pt x="3433068" y="13345"/>
                </a:cubicBezTo>
                <a:cubicBezTo>
                  <a:pt x="3439063" y="18055"/>
                  <a:pt x="3433607" y="23630"/>
                  <a:pt x="3424916" y="28812"/>
                </a:cubicBezTo>
                <a:lnTo>
                  <a:pt x="3413510" y="34235"/>
                </a:lnTo>
                <a:lnTo>
                  <a:pt x="3403705" y="32298"/>
                </a:lnTo>
                <a:cubicBezTo>
                  <a:pt x="3395505" y="30678"/>
                  <a:pt x="3389948" y="29885"/>
                  <a:pt x="3394968" y="32395"/>
                </a:cubicBezTo>
                <a:cubicBezTo>
                  <a:pt x="3398143" y="33983"/>
                  <a:pt x="3401197" y="35840"/>
                  <a:pt x="3404493" y="37158"/>
                </a:cubicBezTo>
                <a:lnTo>
                  <a:pt x="3406237" y="37694"/>
                </a:lnTo>
                <a:lnTo>
                  <a:pt x="3398792" y="41234"/>
                </a:lnTo>
                <a:lnTo>
                  <a:pt x="3401613" y="41264"/>
                </a:lnTo>
                <a:lnTo>
                  <a:pt x="3412436" y="39599"/>
                </a:lnTo>
                <a:lnTo>
                  <a:pt x="3413828" y="40027"/>
                </a:lnTo>
                <a:lnTo>
                  <a:pt x="3444355" y="34351"/>
                </a:lnTo>
                <a:lnTo>
                  <a:pt x="3451324" y="41320"/>
                </a:lnTo>
                <a:lnTo>
                  <a:pt x="3472349" y="43656"/>
                </a:lnTo>
                <a:lnTo>
                  <a:pt x="3475470" y="41628"/>
                </a:lnTo>
                <a:lnTo>
                  <a:pt x="3493205" y="31039"/>
                </a:lnTo>
                <a:lnTo>
                  <a:pt x="3471563" y="24674"/>
                </a:lnTo>
                <a:lnTo>
                  <a:pt x="3472909" y="24163"/>
                </a:lnTo>
                <a:lnTo>
                  <a:pt x="3495039" y="29944"/>
                </a:lnTo>
                <a:lnTo>
                  <a:pt x="3506887" y="22870"/>
                </a:lnTo>
                <a:cubicBezTo>
                  <a:pt x="3509858" y="21682"/>
                  <a:pt x="3510255" y="24857"/>
                  <a:pt x="3510008" y="29122"/>
                </a:cubicBezTo>
                <a:lnTo>
                  <a:pt x="3509807" y="32604"/>
                </a:lnTo>
                <a:lnTo>
                  <a:pt x="3520297" y="33708"/>
                </a:lnTo>
                <a:lnTo>
                  <a:pt x="3527623" y="28253"/>
                </a:lnTo>
                <a:cubicBezTo>
                  <a:pt x="3533742" y="23697"/>
                  <a:pt x="3540092" y="20125"/>
                  <a:pt x="3547368" y="20489"/>
                </a:cubicBezTo>
                <a:cubicBezTo>
                  <a:pt x="3551637" y="20703"/>
                  <a:pt x="3551896" y="26406"/>
                  <a:pt x="3552149" y="32181"/>
                </a:cubicBezTo>
                <a:lnTo>
                  <a:pt x="3552686" y="37117"/>
                </a:lnTo>
                <a:lnTo>
                  <a:pt x="3562449" y="38145"/>
                </a:lnTo>
                <a:lnTo>
                  <a:pt x="3573767" y="37057"/>
                </a:lnTo>
                <a:lnTo>
                  <a:pt x="3587849" y="25251"/>
                </a:lnTo>
                <a:cubicBezTo>
                  <a:pt x="3588643" y="28029"/>
                  <a:pt x="3588595" y="31453"/>
                  <a:pt x="3588968" y="34554"/>
                </a:cubicBezTo>
                <a:lnTo>
                  <a:pt x="3589349" y="35323"/>
                </a:lnTo>
                <a:lnTo>
                  <a:pt x="3591024" y="28620"/>
                </a:lnTo>
                <a:lnTo>
                  <a:pt x="3599909" y="34543"/>
                </a:lnTo>
                <a:lnTo>
                  <a:pt x="3589460" y="35548"/>
                </a:lnTo>
                <a:lnTo>
                  <a:pt x="3592612" y="41920"/>
                </a:lnTo>
                <a:cubicBezTo>
                  <a:pt x="3597088" y="44606"/>
                  <a:pt x="3602336" y="45018"/>
                  <a:pt x="3607710" y="45148"/>
                </a:cubicBezTo>
                <a:lnTo>
                  <a:pt x="3610118" y="45381"/>
                </a:lnTo>
                <a:lnTo>
                  <a:pt x="3610074" y="41320"/>
                </a:lnTo>
                <a:lnTo>
                  <a:pt x="3599909" y="34543"/>
                </a:lnTo>
                <a:lnTo>
                  <a:pt x="3626159" y="32019"/>
                </a:lnTo>
                <a:lnTo>
                  <a:pt x="3629529" y="37177"/>
                </a:lnTo>
                <a:lnTo>
                  <a:pt x="3630515" y="45030"/>
                </a:lnTo>
                <a:lnTo>
                  <a:pt x="3623898" y="47012"/>
                </a:lnTo>
                <a:lnTo>
                  <a:pt x="3629614" y="52727"/>
                </a:lnTo>
                <a:lnTo>
                  <a:pt x="3631265" y="50995"/>
                </a:lnTo>
                <a:lnTo>
                  <a:pt x="3630515" y="45030"/>
                </a:lnTo>
                <a:lnTo>
                  <a:pt x="3632299" y="44495"/>
                </a:lnTo>
                <a:lnTo>
                  <a:pt x="3643932" y="49148"/>
                </a:lnTo>
                <a:lnTo>
                  <a:pt x="3650750" y="46736"/>
                </a:lnTo>
                <a:cubicBezTo>
                  <a:pt x="3657430" y="44372"/>
                  <a:pt x="3664176" y="42388"/>
                  <a:pt x="3671193" y="41920"/>
                </a:cubicBezTo>
                <a:lnTo>
                  <a:pt x="3679711" y="42528"/>
                </a:lnTo>
                <a:lnTo>
                  <a:pt x="3673574" y="38145"/>
                </a:lnTo>
                <a:cubicBezTo>
                  <a:pt x="3671007" y="36434"/>
                  <a:pt x="3668581" y="34052"/>
                  <a:pt x="3666025" y="32099"/>
                </a:cubicBezTo>
                <a:lnTo>
                  <a:pt x="3658412" y="28918"/>
                </a:lnTo>
                <a:lnTo>
                  <a:pt x="3727549" y="22270"/>
                </a:lnTo>
                <a:cubicBezTo>
                  <a:pt x="3731334" y="21788"/>
                  <a:pt x="3737074" y="12104"/>
                  <a:pt x="3737074" y="15920"/>
                </a:cubicBezTo>
                <a:cubicBezTo>
                  <a:pt x="3737074" y="21212"/>
                  <a:pt x="3731482" y="25080"/>
                  <a:pt x="3727549" y="28620"/>
                </a:cubicBezTo>
                <a:cubicBezTo>
                  <a:pt x="3722207" y="33428"/>
                  <a:pt x="3718353" y="36795"/>
                  <a:pt x="3715178" y="39198"/>
                </a:cubicBezTo>
                <a:lnTo>
                  <a:pt x="3714803" y="39415"/>
                </a:lnTo>
                <a:lnTo>
                  <a:pt x="3745687" y="44045"/>
                </a:lnTo>
                <a:lnTo>
                  <a:pt x="3749774" y="41320"/>
                </a:lnTo>
                <a:lnTo>
                  <a:pt x="3753997" y="45358"/>
                </a:lnTo>
                <a:lnTo>
                  <a:pt x="3769879" y="47899"/>
                </a:lnTo>
                <a:lnTo>
                  <a:pt x="3775174" y="44495"/>
                </a:lnTo>
                <a:cubicBezTo>
                  <a:pt x="3779260" y="42963"/>
                  <a:pt x="3783641" y="42378"/>
                  <a:pt x="3787874" y="41320"/>
                </a:cubicBezTo>
                <a:lnTo>
                  <a:pt x="3806541" y="53765"/>
                </a:lnTo>
                <a:lnTo>
                  <a:pt x="3806924" y="53826"/>
                </a:lnTo>
                <a:cubicBezTo>
                  <a:pt x="3809305" y="53032"/>
                  <a:pt x="3812461" y="49517"/>
                  <a:pt x="3814068" y="51445"/>
                </a:cubicBezTo>
                <a:lnTo>
                  <a:pt x="3815361" y="59645"/>
                </a:lnTo>
                <a:lnTo>
                  <a:pt x="3823167" y="64849"/>
                </a:lnTo>
                <a:lnTo>
                  <a:pt x="3828227" y="64348"/>
                </a:lnTo>
                <a:lnTo>
                  <a:pt x="3824598" y="65802"/>
                </a:lnTo>
                <a:lnTo>
                  <a:pt x="3825974" y="66720"/>
                </a:lnTo>
                <a:lnTo>
                  <a:pt x="3826007" y="66756"/>
                </a:lnTo>
                <a:lnTo>
                  <a:pt x="3822799" y="66720"/>
                </a:lnTo>
                <a:lnTo>
                  <a:pt x="3822144" y="66786"/>
                </a:lnTo>
                <a:lnTo>
                  <a:pt x="3818831" y="68114"/>
                </a:lnTo>
                <a:lnTo>
                  <a:pt x="3818359" y="67167"/>
                </a:lnTo>
                <a:lnTo>
                  <a:pt x="3783678" y="70659"/>
                </a:lnTo>
                <a:lnTo>
                  <a:pt x="3777871" y="69332"/>
                </a:lnTo>
                <a:lnTo>
                  <a:pt x="3775913" y="69526"/>
                </a:lnTo>
                <a:lnTo>
                  <a:pt x="3782422" y="70786"/>
                </a:lnTo>
                <a:lnTo>
                  <a:pt x="3761664" y="72876"/>
                </a:lnTo>
                <a:cubicBezTo>
                  <a:pt x="3751761" y="73727"/>
                  <a:pt x="3748931" y="73549"/>
                  <a:pt x="3742965" y="72859"/>
                </a:cubicBezTo>
                <a:lnTo>
                  <a:pt x="3742447" y="72838"/>
                </a:lnTo>
                <a:lnTo>
                  <a:pt x="3688161" y="78212"/>
                </a:lnTo>
                <a:cubicBezTo>
                  <a:pt x="3590070" y="85981"/>
                  <a:pt x="3489499" y="90384"/>
                  <a:pt x="3330674" y="91926"/>
                </a:cubicBezTo>
                <a:cubicBezTo>
                  <a:pt x="3323608" y="91995"/>
                  <a:pt x="3303502" y="89633"/>
                  <a:pt x="3280928" y="86649"/>
                </a:cubicBezTo>
                <a:lnTo>
                  <a:pt x="3227024" y="79125"/>
                </a:lnTo>
                <a:lnTo>
                  <a:pt x="3127474" y="82595"/>
                </a:lnTo>
                <a:cubicBezTo>
                  <a:pt x="3093488" y="83973"/>
                  <a:pt x="3077192" y="84812"/>
                  <a:pt x="3070712" y="85312"/>
                </a:cubicBezTo>
                <a:lnTo>
                  <a:pt x="3072778" y="85973"/>
                </a:lnTo>
                <a:lnTo>
                  <a:pt x="3064883" y="86047"/>
                </a:lnTo>
                <a:lnTo>
                  <a:pt x="2936526" y="88288"/>
                </a:lnTo>
                <a:lnTo>
                  <a:pt x="2947978" y="85527"/>
                </a:lnTo>
                <a:cubicBezTo>
                  <a:pt x="2954497" y="83756"/>
                  <a:pt x="2961581" y="81008"/>
                  <a:pt x="2965549" y="76245"/>
                </a:cubicBezTo>
                <a:lnTo>
                  <a:pt x="2967976" y="71533"/>
                </a:lnTo>
                <a:lnTo>
                  <a:pt x="2946499" y="72720"/>
                </a:lnTo>
                <a:cubicBezTo>
                  <a:pt x="2941157" y="73483"/>
                  <a:pt x="2935916" y="74837"/>
                  <a:pt x="2930624" y="75895"/>
                </a:cubicBezTo>
                <a:lnTo>
                  <a:pt x="2892524" y="72720"/>
                </a:lnTo>
                <a:lnTo>
                  <a:pt x="2895699" y="69545"/>
                </a:lnTo>
                <a:lnTo>
                  <a:pt x="2900314" y="67622"/>
                </a:lnTo>
                <a:lnTo>
                  <a:pt x="2868712" y="70495"/>
                </a:lnTo>
                <a:lnTo>
                  <a:pt x="2867662" y="70648"/>
                </a:lnTo>
                <a:lnTo>
                  <a:pt x="2892524" y="72720"/>
                </a:lnTo>
                <a:lnTo>
                  <a:pt x="2882999" y="82245"/>
                </a:lnTo>
                <a:cubicBezTo>
                  <a:pt x="2867124" y="81186"/>
                  <a:pt x="2851176" y="80796"/>
                  <a:pt x="2835265" y="80071"/>
                </a:cubicBezTo>
                <a:lnTo>
                  <a:pt x="2815163" y="78304"/>
                </a:lnTo>
                <a:lnTo>
                  <a:pt x="2754412" y="87164"/>
                </a:lnTo>
                <a:cubicBezTo>
                  <a:pt x="2748676" y="87864"/>
                  <a:pt x="2765475" y="83803"/>
                  <a:pt x="2771081" y="82401"/>
                </a:cubicBezTo>
                <a:lnTo>
                  <a:pt x="2795745" y="76598"/>
                </a:lnTo>
                <a:lnTo>
                  <a:pt x="2787749" y="75895"/>
                </a:lnTo>
                <a:cubicBezTo>
                  <a:pt x="2778980" y="74561"/>
                  <a:pt x="2770588" y="71645"/>
                  <a:pt x="2762235" y="68537"/>
                </a:cubicBezTo>
                <a:lnTo>
                  <a:pt x="2752871" y="65383"/>
                </a:lnTo>
                <a:lnTo>
                  <a:pt x="2828666" y="66225"/>
                </a:lnTo>
                <a:lnTo>
                  <a:pt x="2854424" y="56208"/>
                </a:lnTo>
                <a:lnTo>
                  <a:pt x="2854092" y="55081"/>
                </a:lnTo>
                <a:lnTo>
                  <a:pt x="2832862" y="56409"/>
                </a:lnTo>
                <a:lnTo>
                  <a:pt x="2832140" y="56266"/>
                </a:lnTo>
                <a:lnTo>
                  <a:pt x="2811562" y="60970"/>
                </a:lnTo>
                <a:lnTo>
                  <a:pt x="2817798" y="55868"/>
                </a:lnTo>
                <a:lnTo>
                  <a:pt x="2823470" y="54559"/>
                </a:lnTo>
                <a:lnTo>
                  <a:pt x="2820188" y="53913"/>
                </a:lnTo>
                <a:lnTo>
                  <a:pt x="2817798" y="55868"/>
                </a:lnTo>
                <a:lnTo>
                  <a:pt x="2816324" y="56208"/>
                </a:lnTo>
                <a:lnTo>
                  <a:pt x="2815820" y="53053"/>
                </a:lnTo>
                <a:lnTo>
                  <a:pt x="2812123" y="52324"/>
                </a:lnTo>
                <a:lnTo>
                  <a:pt x="2799656" y="56208"/>
                </a:lnTo>
                <a:lnTo>
                  <a:pt x="2802862" y="47476"/>
                </a:lnTo>
                <a:lnTo>
                  <a:pt x="2761137" y="46458"/>
                </a:lnTo>
                <a:lnTo>
                  <a:pt x="2759174" y="50495"/>
                </a:lnTo>
                <a:cubicBezTo>
                  <a:pt x="2751304" y="51971"/>
                  <a:pt x="2743400" y="50488"/>
                  <a:pt x="2735463" y="48585"/>
                </a:cubicBezTo>
                <a:lnTo>
                  <a:pt x="2717931" y="45330"/>
                </a:lnTo>
                <a:lnTo>
                  <a:pt x="2682768" y="48810"/>
                </a:lnTo>
                <a:lnTo>
                  <a:pt x="2736949" y="60020"/>
                </a:lnTo>
                <a:lnTo>
                  <a:pt x="2752871" y="65383"/>
                </a:lnTo>
                <a:lnTo>
                  <a:pt x="2574318" y="63399"/>
                </a:lnTo>
                <a:lnTo>
                  <a:pt x="2573275" y="63768"/>
                </a:lnTo>
                <a:lnTo>
                  <a:pt x="2571849" y="72720"/>
                </a:lnTo>
                <a:cubicBezTo>
                  <a:pt x="2569580" y="74082"/>
                  <a:pt x="2567495" y="72450"/>
                  <a:pt x="2565433" y="70103"/>
                </a:cubicBezTo>
                <a:lnTo>
                  <a:pt x="2559182" y="63231"/>
                </a:lnTo>
                <a:lnTo>
                  <a:pt x="2573335" y="63388"/>
                </a:lnTo>
                <a:lnTo>
                  <a:pt x="2573325" y="63451"/>
                </a:lnTo>
                <a:lnTo>
                  <a:pt x="2573417" y="63389"/>
                </a:lnTo>
                <a:lnTo>
                  <a:pt x="2573335" y="63388"/>
                </a:lnTo>
                <a:lnTo>
                  <a:pt x="2573381" y="63098"/>
                </a:lnTo>
                <a:lnTo>
                  <a:pt x="2573995" y="59576"/>
                </a:lnTo>
                <a:lnTo>
                  <a:pt x="2561402" y="60823"/>
                </a:lnTo>
                <a:lnTo>
                  <a:pt x="2574707" y="55490"/>
                </a:lnTo>
                <a:lnTo>
                  <a:pt x="2575024" y="53670"/>
                </a:lnTo>
                <a:lnTo>
                  <a:pt x="2582934" y="52192"/>
                </a:lnTo>
                <a:lnTo>
                  <a:pt x="2586945" y="50584"/>
                </a:lnTo>
                <a:lnTo>
                  <a:pt x="2602666" y="42773"/>
                </a:lnTo>
                <a:lnTo>
                  <a:pt x="2585862" y="38082"/>
                </a:lnTo>
                <a:cubicBezTo>
                  <a:pt x="2579956" y="36789"/>
                  <a:pt x="2578570" y="36531"/>
                  <a:pt x="2585937" y="37880"/>
                </a:cubicBezTo>
                <a:lnTo>
                  <a:pt x="2605461" y="41385"/>
                </a:lnTo>
                <a:lnTo>
                  <a:pt x="2621062" y="33633"/>
                </a:lnTo>
                <a:cubicBezTo>
                  <a:pt x="2627806" y="31148"/>
                  <a:pt x="2635349" y="32045"/>
                  <a:pt x="2642493" y="31251"/>
                </a:cubicBezTo>
                <a:lnTo>
                  <a:pt x="2616384" y="43345"/>
                </a:lnTo>
                <a:lnTo>
                  <a:pt x="2630879" y="45948"/>
                </a:lnTo>
                <a:lnTo>
                  <a:pt x="2648315" y="41682"/>
                </a:lnTo>
                <a:lnTo>
                  <a:pt x="2644874" y="40970"/>
                </a:lnTo>
                <a:cubicBezTo>
                  <a:pt x="2660749" y="38853"/>
                  <a:pt x="2676490" y="35091"/>
                  <a:pt x="2692499" y="34620"/>
                </a:cubicBezTo>
                <a:cubicBezTo>
                  <a:pt x="2712626" y="34028"/>
                  <a:pt x="2732699" y="37113"/>
                  <a:pt x="2752824" y="37795"/>
                </a:cubicBezTo>
                <a:lnTo>
                  <a:pt x="2762317" y="38032"/>
                </a:lnTo>
                <a:lnTo>
                  <a:pt x="2762290" y="40939"/>
                </a:lnTo>
                <a:lnTo>
                  <a:pt x="2763937" y="40776"/>
                </a:lnTo>
                <a:lnTo>
                  <a:pt x="2798948" y="44186"/>
                </a:lnTo>
                <a:lnTo>
                  <a:pt x="2792252" y="38781"/>
                </a:lnTo>
                <a:lnTo>
                  <a:pt x="2813915" y="39322"/>
                </a:lnTo>
                <a:lnTo>
                  <a:pt x="2813059" y="38321"/>
                </a:lnTo>
                <a:lnTo>
                  <a:pt x="2829854" y="39721"/>
                </a:lnTo>
                <a:lnTo>
                  <a:pt x="2836158" y="39879"/>
                </a:lnTo>
                <a:lnTo>
                  <a:pt x="2844899" y="34776"/>
                </a:lnTo>
                <a:cubicBezTo>
                  <a:pt x="2847401" y="33386"/>
                  <a:pt x="2840006" y="37771"/>
                  <a:pt x="2837756" y="39539"/>
                </a:cubicBezTo>
                <a:lnTo>
                  <a:pt x="2837306" y="39907"/>
                </a:lnTo>
                <a:lnTo>
                  <a:pt x="2861171" y="40504"/>
                </a:lnTo>
                <a:lnTo>
                  <a:pt x="2861796" y="40978"/>
                </a:lnTo>
                <a:lnTo>
                  <a:pt x="2866893" y="41031"/>
                </a:lnTo>
                <a:lnTo>
                  <a:pt x="2865703" y="40617"/>
                </a:lnTo>
                <a:lnTo>
                  <a:pt x="2879824" y="40970"/>
                </a:lnTo>
                <a:lnTo>
                  <a:pt x="2887818" y="39565"/>
                </a:lnTo>
                <a:lnTo>
                  <a:pt x="2888440" y="37698"/>
                </a:lnTo>
                <a:lnTo>
                  <a:pt x="2890699" y="37581"/>
                </a:lnTo>
                <a:lnTo>
                  <a:pt x="2890032" y="37496"/>
                </a:lnTo>
                <a:lnTo>
                  <a:pt x="2890825" y="37574"/>
                </a:lnTo>
                <a:lnTo>
                  <a:pt x="2908743" y="36646"/>
                </a:lnTo>
                <a:lnTo>
                  <a:pt x="2912518" y="35997"/>
                </a:lnTo>
                <a:lnTo>
                  <a:pt x="2952210" y="38985"/>
                </a:lnTo>
                <a:lnTo>
                  <a:pt x="2978273" y="41931"/>
                </a:lnTo>
                <a:lnTo>
                  <a:pt x="2977575" y="44507"/>
                </a:lnTo>
                <a:lnTo>
                  <a:pt x="2987071" y="43261"/>
                </a:lnTo>
                <a:lnTo>
                  <a:pt x="2987181" y="42938"/>
                </a:lnTo>
                <a:lnTo>
                  <a:pt x="2978273" y="41931"/>
                </a:lnTo>
                <a:lnTo>
                  <a:pt x="2979486" y="37453"/>
                </a:lnTo>
                <a:cubicBezTo>
                  <a:pt x="2980418" y="34024"/>
                  <a:pt x="2981084" y="31826"/>
                  <a:pt x="2981424" y="31795"/>
                </a:cubicBezTo>
                <a:lnTo>
                  <a:pt x="2992123" y="34307"/>
                </a:lnTo>
                <a:lnTo>
                  <a:pt x="2994124" y="31445"/>
                </a:lnTo>
                <a:cubicBezTo>
                  <a:pt x="3002963" y="26535"/>
                  <a:pt x="3010450" y="31143"/>
                  <a:pt x="3016350" y="37850"/>
                </a:cubicBezTo>
                <a:lnTo>
                  <a:pt x="3019232" y="41894"/>
                </a:lnTo>
                <a:lnTo>
                  <a:pt x="3020575" y="42428"/>
                </a:lnTo>
                <a:lnTo>
                  <a:pt x="3033762" y="40255"/>
                </a:lnTo>
                <a:lnTo>
                  <a:pt x="3037667" y="40949"/>
                </a:lnTo>
                <a:lnTo>
                  <a:pt x="3061386" y="40860"/>
                </a:lnTo>
                <a:lnTo>
                  <a:pt x="3057624" y="38145"/>
                </a:lnTo>
                <a:lnTo>
                  <a:pt x="3057810" y="38078"/>
                </a:lnTo>
                <a:lnTo>
                  <a:pt x="3040987" y="39065"/>
                </a:lnTo>
                <a:lnTo>
                  <a:pt x="3033762" y="40255"/>
                </a:lnTo>
                <a:lnTo>
                  <a:pt x="3016349" y="37158"/>
                </a:lnTo>
                <a:cubicBezTo>
                  <a:pt x="3004491" y="33535"/>
                  <a:pt x="3032748" y="15687"/>
                  <a:pt x="3044924" y="13345"/>
                </a:cubicBezTo>
                <a:cubicBezTo>
                  <a:pt x="3056512" y="11116"/>
                  <a:pt x="3066899" y="22069"/>
                  <a:pt x="3078262" y="25251"/>
                </a:cubicBezTo>
                <a:lnTo>
                  <a:pt x="3088394" y="27093"/>
                </a:lnTo>
                <a:lnTo>
                  <a:pt x="3092235" y="25714"/>
                </a:lnTo>
                <a:cubicBezTo>
                  <a:pt x="3103772" y="21570"/>
                  <a:pt x="3115413" y="17866"/>
                  <a:pt x="3127474" y="15920"/>
                </a:cubicBezTo>
                <a:cubicBezTo>
                  <a:pt x="3137107" y="14366"/>
                  <a:pt x="3158416" y="12804"/>
                  <a:pt x="3156049" y="22270"/>
                </a:cubicBezTo>
                <a:cubicBezTo>
                  <a:pt x="3154441" y="28703"/>
                  <a:pt x="3148932" y="32684"/>
                  <a:pt x="3142214" y="35448"/>
                </a:cubicBezTo>
                <a:lnTo>
                  <a:pt x="3138831" y="36390"/>
                </a:lnTo>
                <a:lnTo>
                  <a:pt x="3173512" y="32395"/>
                </a:lnTo>
                <a:lnTo>
                  <a:pt x="3191808" y="33504"/>
                </a:lnTo>
                <a:lnTo>
                  <a:pt x="3197324" y="22270"/>
                </a:lnTo>
                <a:lnTo>
                  <a:pt x="3202477" y="34151"/>
                </a:lnTo>
                <a:lnTo>
                  <a:pt x="3227889" y="35691"/>
                </a:lnTo>
                <a:lnTo>
                  <a:pt x="3204625" y="39103"/>
                </a:lnTo>
                <a:lnTo>
                  <a:pt x="3205410" y="40915"/>
                </a:lnTo>
                <a:lnTo>
                  <a:pt x="3205488" y="41031"/>
                </a:lnTo>
                <a:lnTo>
                  <a:pt x="3210753" y="41249"/>
                </a:lnTo>
                <a:lnTo>
                  <a:pt x="3217051" y="43126"/>
                </a:lnTo>
                <a:lnTo>
                  <a:pt x="3219150" y="42717"/>
                </a:lnTo>
                <a:lnTo>
                  <a:pt x="3218300" y="43499"/>
                </a:lnTo>
                <a:lnTo>
                  <a:pt x="3244949" y="51445"/>
                </a:lnTo>
                <a:lnTo>
                  <a:pt x="3246074" y="55956"/>
                </a:lnTo>
                <a:lnTo>
                  <a:pt x="3270349" y="60370"/>
                </a:lnTo>
                <a:lnTo>
                  <a:pt x="3259250" y="52442"/>
                </a:lnTo>
                <a:lnTo>
                  <a:pt x="3275621" y="48654"/>
                </a:lnTo>
                <a:lnTo>
                  <a:pt x="3289399" y="47670"/>
                </a:lnTo>
                <a:lnTo>
                  <a:pt x="3290248" y="47290"/>
                </a:lnTo>
                <a:lnTo>
                  <a:pt x="3279144" y="47149"/>
                </a:lnTo>
                <a:lnTo>
                  <a:pt x="3279874" y="47670"/>
                </a:lnTo>
                <a:lnTo>
                  <a:pt x="3275621" y="48654"/>
                </a:lnTo>
                <a:lnTo>
                  <a:pt x="3255917" y="50062"/>
                </a:lnTo>
                <a:lnTo>
                  <a:pt x="3251344" y="46795"/>
                </a:lnTo>
                <a:lnTo>
                  <a:pt x="3242568" y="46683"/>
                </a:lnTo>
                <a:lnTo>
                  <a:pt x="3248444" y="44724"/>
                </a:lnTo>
                <a:lnTo>
                  <a:pt x="3248124" y="44495"/>
                </a:lnTo>
                <a:cubicBezTo>
                  <a:pt x="3251315" y="40241"/>
                  <a:pt x="3260442" y="38656"/>
                  <a:pt x="3268176" y="39324"/>
                </a:cubicBezTo>
                <a:lnTo>
                  <a:pt x="3272676" y="42535"/>
                </a:lnTo>
                <a:lnTo>
                  <a:pt x="3306724" y="39916"/>
                </a:lnTo>
                <a:lnTo>
                  <a:pt x="3307502" y="39568"/>
                </a:lnTo>
                <a:lnTo>
                  <a:pt x="3300317" y="38860"/>
                </a:lnTo>
                <a:lnTo>
                  <a:pt x="3294956" y="39539"/>
                </a:lnTo>
                <a:cubicBezTo>
                  <a:pt x="3280652" y="39948"/>
                  <a:pt x="3266381" y="37952"/>
                  <a:pt x="3252093" y="37158"/>
                </a:cubicBezTo>
                <a:lnTo>
                  <a:pt x="3249542" y="37003"/>
                </a:lnTo>
                <a:lnTo>
                  <a:pt x="3235422" y="39548"/>
                </a:lnTo>
                <a:lnTo>
                  <a:pt x="3219150" y="42717"/>
                </a:lnTo>
                <a:lnTo>
                  <a:pt x="3221850" y="40237"/>
                </a:lnTo>
                <a:lnTo>
                  <a:pt x="3230550" y="35852"/>
                </a:lnTo>
                <a:lnTo>
                  <a:pt x="3227889" y="35691"/>
                </a:lnTo>
                <a:lnTo>
                  <a:pt x="3232093" y="35074"/>
                </a:lnTo>
                <a:lnTo>
                  <a:pt x="3238599" y="31795"/>
                </a:lnTo>
                <a:lnTo>
                  <a:pt x="3248103" y="32726"/>
                </a:lnTo>
                <a:lnTo>
                  <a:pt x="3364012" y="15726"/>
                </a:lnTo>
                <a:cubicBezTo>
                  <a:pt x="3381173" y="13746"/>
                  <a:pt x="3401249" y="5392"/>
                  <a:pt x="3417855" y="7343"/>
                </a:cubicBezTo>
                <a:close/>
                <a:moveTo>
                  <a:pt x="1509018" y="3914"/>
                </a:moveTo>
                <a:cubicBezTo>
                  <a:pt x="1511399" y="4708"/>
                  <a:pt x="1513917" y="5172"/>
                  <a:pt x="1516162" y="6295"/>
                </a:cubicBezTo>
                <a:cubicBezTo>
                  <a:pt x="1523188" y="9808"/>
                  <a:pt x="1532051" y="18620"/>
                  <a:pt x="1539489" y="26910"/>
                </a:cubicBezTo>
                <a:lnTo>
                  <a:pt x="1540502" y="28095"/>
                </a:lnTo>
                <a:lnTo>
                  <a:pt x="1519266" y="28784"/>
                </a:lnTo>
                <a:lnTo>
                  <a:pt x="1519432" y="28974"/>
                </a:lnTo>
                <a:lnTo>
                  <a:pt x="1540559" y="28162"/>
                </a:lnTo>
                <a:lnTo>
                  <a:pt x="1546234" y="34796"/>
                </a:lnTo>
                <a:lnTo>
                  <a:pt x="1522812" y="32845"/>
                </a:lnTo>
                <a:lnTo>
                  <a:pt x="1523699" y="33860"/>
                </a:lnTo>
                <a:lnTo>
                  <a:pt x="1525427" y="35256"/>
                </a:lnTo>
                <a:lnTo>
                  <a:pt x="1495492" y="34507"/>
                </a:lnTo>
                <a:lnTo>
                  <a:pt x="1495521" y="31489"/>
                </a:lnTo>
                <a:lnTo>
                  <a:pt x="1489997" y="30110"/>
                </a:lnTo>
                <a:lnTo>
                  <a:pt x="1495670" y="30583"/>
                </a:lnTo>
                <a:lnTo>
                  <a:pt x="1495871" y="29881"/>
                </a:lnTo>
                <a:lnTo>
                  <a:pt x="1489985" y="30107"/>
                </a:lnTo>
                <a:lnTo>
                  <a:pt x="1488661" y="29777"/>
                </a:lnTo>
                <a:lnTo>
                  <a:pt x="1495969" y="29540"/>
                </a:lnTo>
                <a:lnTo>
                  <a:pt x="1501874" y="8870"/>
                </a:lnTo>
                <a:lnTo>
                  <a:pt x="1519061" y="28550"/>
                </a:lnTo>
                <a:lnTo>
                  <a:pt x="1523306" y="25345"/>
                </a:lnTo>
                <a:cubicBezTo>
                  <a:pt x="1528356" y="18401"/>
                  <a:pt x="1513781" y="11058"/>
                  <a:pt x="1509018" y="3914"/>
                </a:cubicBezTo>
                <a:close/>
                <a:moveTo>
                  <a:pt x="2151030" y="3818"/>
                </a:moveTo>
                <a:cubicBezTo>
                  <a:pt x="2156566" y="4468"/>
                  <a:pt x="2161716" y="6263"/>
                  <a:pt x="2166243" y="9820"/>
                </a:cubicBezTo>
                <a:cubicBezTo>
                  <a:pt x="2172238" y="14530"/>
                  <a:pt x="2166782" y="20105"/>
                  <a:pt x="2158091" y="25287"/>
                </a:cubicBezTo>
                <a:lnTo>
                  <a:pt x="2146685" y="30710"/>
                </a:lnTo>
                <a:lnTo>
                  <a:pt x="2136880" y="28773"/>
                </a:lnTo>
                <a:cubicBezTo>
                  <a:pt x="2128680" y="27153"/>
                  <a:pt x="2123123" y="26360"/>
                  <a:pt x="2128143" y="28870"/>
                </a:cubicBezTo>
                <a:cubicBezTo>
                  <a:pt x="2131318" y="30458"/>
                  <a:pt x="2134372" y="32315"/>
                  <a:pt x="2137668" y="33633"/>
                </a:cubicBezTo>
                <a:lnTo>
                  <a:pt x="2139412" y="34169"/>
                </a:lnTo>
                <a:lnTo>
                  <a:pt x="2131967" y="37709"/>
                </a:lnTo>
                <a:lnTo>
                  <a:pt x="2134788" y="37739"/>
                </a:lnTo>
                <a:lnTo>
                  <a:pt x="2145611" y="36074"/>
                </a:lnTo>
                <a:lnTo>
                  <a:pt x="2147003" y="36502"/>
                </a:lnTo>
                <a:lnTo>
                  <a:pt x="2177530" y="30826"/>
                </a:lnTo>
                <a:lnTo>
                  <a:pt x="2184499" y="37795"/>
                </a:lnTo>
                <a:lnTo>
                  <a:pt x="2205524" y="40131"/>
                </a:lnTo>
                <a:lnTo>
                  <a:pt x="2208645" y="38103"/>
                </a:lnTo>
                <a:lnTo>
                  <a:pt x="2226380" y="27514"/>
                </a:lnTo>
                <a:lnTo>
                  <a:pt x="2204738" y="21149"/>
                </a:lnTo>
                <a:lnTo>
                  <a:pt x="2206084" y="20638"/>
                </a:lnTo>
                <a:lnTo>
                  <a:pt x="2228214" y="26419"/>
                </a:lnTo>
                <a:lnTo>
                  <a:pt x="2240062" y="19345"/>
                </a:lnTo>
                <a:cubicBezTo>
                  <a:pt x="2243033" y="18157"/>
                  <a:pt x="2243430" y="21332"/>
                  <a:pt x="2243183" y="25597"/>
                </a:cubicBezTo>
                <a:lnTo>
                  <a:pt x="2242982" y="29079"/>
                </a:lnTo>
                <a:lnTo>
                  <a:pt x="2253472" y="30183"/>
                </a:lnTo>
                <a:lnTo>
                  <a:pt x="2260798" y="24728"/>
                </a:lnTo>
                <a:cubicBezTo>
                  <a:pt x="2266917" y="20172"/>
                  <a:pt x="2273267" y="16600"/>
                  <a:pt x="2280543" y="16964"/>
                </a:cubicBezTo>
                <a:cubicBezTo>
                  <a:pt x="2284812" y="17178"/>
                  <a:pt x="2285071" y="22881"/>
                  <a:pt x="2285324" y="28656"/>
                </a:cubicBezTo>
                <a:lnTo>
                  <a:pt x="2285861" y="33592"/>
                </a:lnTo>
                <a:lnTo>
                  <a:pt x="2295624" y="34620"/>
                </a:lnTo>
                <a:lnTo>
                  <a:pt x="2306942" y="33532"/>
                </a:lnTo>
                <a:lnTo>
                  <a:pt x="2321024" y="21726"/>
                </a:lnTo>
                <a:cubicBezTo>
                  <a:pt x="2321818" y="24504"/>
                  <a:pt x="2321770" y="27928"/>
                  <a:pt x="2322143" y="31029"/>
                </a:cubicBezTo>
                <a:lnTo>
                  <a:pt x="2322524" y="31798"/>
                </a:lnTo>
                <a:lnTo>
                  <a:pt x="2324199" y="25095"/>
                </a:lnTo>
                <a:lnTo>
                  <a:pt x="2333084" y="31018"/>
                </a:lnTo>
                <a:lnTo>
                  <a:pt x="2322635" y="32023"/>
                </a:lnTo>
                <a:lnTo>
                  <a:pt x="2325787" y="38395"/>
                </a:lnTo>
                <a:cubicBezTo>
                  <a:pt x="2330263" y="41081"/>
                  <a:pt x="2335511" y="41493"/>
                  <a:pt x="2340885" y="41623"/>
                </a:cubicBezTo>
                <a:lnTo>
                  <a:pt x="2343293" y="41856"/>
                </a:lnTo>
                <a:lnTo>
                  <a:pt x="2343249" y="37795"/>
                </a:lnTo>
                <a:lnTo>
                  <a:pt x="2333084" y="31018"/>
                </a:lnTo>
                <a:lnTo>
                  <a:pt x="2359334" y="28494"/>
                </a:lnTo>
                <a:lnTo>
                  <a:pt x="2362704" y="33652"/>
                </a:lnTo>
                <a:lnTo>
                  <a:pt x="2363690" y="41505"/>
                </a:lnTo>
                <a:lnTo>
                  <a:pt x="2357073" y="43487"/>
                </a:lnTo>
                <a:lnTo>
                  <a:pt x="2362789" y="49202"/>
                </a:lnTo>
                <a:lnTo>
                  <a:pt x="2364440" y="47470"/>
                </a:lnTo>
                <a:lnTo>
                  <a:pt x="2363690" y="41505"/>
                </a:lnTo>
                <a:lnTo>
                  <a:pt x="2365474" y="40970"/>
                </a:lnTo>
                <a:lnTo>
                  <a:pt x="2377107" y="45623"/>
                </a:lnTo>
                <a:lnTo>
                  <a:pt x="2383925" y="43211"/>
                </a:lnTo>
                <a:cubicBezTo>
                  <a:pt x="2390605" y="40847"/>
                  <a:pt x="2397351" y="38863"/>
                  <a:pt x="2404368" y="38395"/>
                </a:cubicBezTo>
                <a:lnTo>
                  <a:pt x="2412886" y="39003"/>
                </a:lnTo>
                <a:lnTo>
                  <a:pt x="2406749" y="34620"/>
                </a:lnTo>
                <a:cubicBezTo>
                  <a:pt x="2404182" y="32909"/>
                  <a:pt x="2401756" y="30527"/>
                  <a:pt x="2399200" y="28574"/>
                </a:cubicBezTo>
                <a:lnTo>
                  <a:pt x="2391587" y="25393"/>
                </a:lnTo>
                <a:lnTo>
                  <a:pt x="2460724" y="18745"/>
                </a:lnTo>
                <a:cubicBezTo>
                  <a:pt x="2464509" y="18263"/>
                  <a:pt x="2470249" y="8579"/>
                  <a:pt x="2470249" y="12395"/>
                </a:cubicBezTo>
                <a:cubicBezTo>
                  <a:pt x="2470249" y="17687"/>
                  <a:pt x="2464657" y="21555"/>
                  <a:pt x="2460724" y="25095"/>
                </a:cubicBezTo>
                <a:cubicBezTo>
                  <a:pt x="2455382" y="29903"/>
                  <a:pt x="2451528" y="33270"/>
                  <a:pt x="2448353" y="35673"/>
                </a:cubicBezTo>
                <a:lnTo>
                  <a:pt x="2447978" y="35890"/>
                </a:lnTo>
                <a:lnTo>
                  <a:pt x="2478862" y="40520"/>
                </a:lnTo>
                <a:lnTo>
                  <a:pt x="2482949" y="37795"/>
                </a:lnTo>
                <a:lnTo>
                  <a:pt x="2487172" y="41833"/>
                </a:lnTo>
                <a:lnTo>
                  <a:pt x="2503054" y="44374"/>
                </a:lnTo>
                <a:lnTo>
                  <a:pt x="2508349" y="40970"/>
                </a:lnTo>
                <a:cubicBezTo>
                  <a:pt x="2512435" y="39438"/>
                  <a:pt x="2516816" y="38853"/>
                  <a:pt x="2521049" y="37795"/>
                </a:cubicBezTo>
                <a:lnTo>
                  <a:pt x="2539716" y="50240"/>
                </a:lnTo>
                <a:lnTo>
                  <a:pt x="2540099" y="50301"/>
                </a:lnTo>
                <a:cubicBezTo>
                  <a:pt x="2542480" y="49507"/>
                  <a:pt x="2545636" y="45992"/>
                  <a:pt x="2547243" y="47920"/>
                </a:cubicBezTo>
                <a:lnTo>
                  <a:pt x="2548536" y="56120"/>
                </a:lnTo>
                <a:lnTo>
                  <a:pt x="2556342" y="61324"/>
                </a:lnTo>
                <a:lnTo>
                  <a:pt x="2561402" y="60823"/>
                </a:lnTo>
                <a:lnTo>
                  <a:pt x="2557773" y="62277"/>
                </a:lnTo>
                <a:lnTo>
                  <a:pt x="2559149" y="63195"/>
                </a:lnTo>
                <a:lnTo>
                  <a:pt x="2559182" y="63231"/>
                </a:lnTo>
                <a:lnTo>
                  <a:pt x="2555974" y="63195"/>
                </a:lnTo>
                <a:lnTo>
                  <a:pt x="2555319" y="63261"/>
                </a:lnTo>
                <a:lnTo>
                  <a:pt x="2552006" y="64589"/>
                </a:lnTo>
                <a:lnTo>
                  <a:pt x="2551534" y="63642"/>
                </a:lnTo>
                <a:lnTo>
                  <a:pt x="2516853" y="67134"/>
                </a:lnTo>
                <a:lnTo>
                  <a:pt x="2511046" y="65807"/>
                </a:lnTo>
                <a:lnTo>
                  <a:pt x="2509088" y="66001"/>
                </a:lnTo>
                <a:lnTo>
                  <a:pt x="2515597" y="67261"/>
                </a:lnTo>
                <a:lnTo>
                  <a:pt x="2494839" y="69351"/>
                </a:lnTo>
                <a:cubicBezTo>
                  <a:pt x="2484936" y="70202"/>
                  <a:pt x="2482106" y="70024"/>
                  <a:pt x="2476140" y="69334"/>
                </a:cubicBezTo>
                <a:lnTo>
                  <a:pt x="2475622" y="69313"/>
                </a:lnTo>
                <a:lnTo>
                  <a:pt x="2421336" y="74687"/>
                </a:lnTo>
                <a:cubicBezTo>
                  <a:pt x="2323245" y="82456"/>
                  <a:pt x="2222674" y="86859"/>
                  <a:pt x="2063849" y="88401"/>
                </a:cubicBezTo>
                <a:cubicBezTo>
                  <a:pt x="2056783" y="88470"/>
                  <a:pt x="2036677" y="86108"/>
                  <a:pt x="2014103" y="83124"/>
                </a:cubicBezTo>
                <a:lnTo>
                  <a:pt x="1960199" y="75600"/>
                </a:lnTo>
                <a:lnTo>
                  <a:pt x="1860649" y="79070"/>
                </a:lnTo>
                <a:cubicBezTo>
                  <a:pt x="1826663" y="80448"/>
                  <a:pt x="1810367" y="81287"/>
                  <a:pt x="1803887" y="81787"/>
                </a:cubicBezTo>
                <a:lnTo>
                  <a:pt x="1805888" y="82427"/>
                </a:lnTo>
                <a:lnTo>
                  <a:pt x="1798058" y="82522"/>
                </a:lnTo>
                <a:lnTo>
                  <a:pt x="1669701" y="84763"/>
                </a:lnTo>
                <a:lnTo>
                  <a:pt x="1681153" y="82002"/>
                </a:lnTo>
                <a:cubicBezTo>
                  <a:pt x="1687672" y="80231"/>
                  <a:pt x="1694756" y="77483"/>
                  <a:pt x="1698724" y="72720"/>
                </a:cubicBezTo>
                <a:lnTo>
                  <a:pt x="1701151" y="68008"/>
                </a:lnTo>
                <a:lnTo>
                  <a:pt x="1679674" y="69195"/>
                </a:lnTo>
                <a:cubicBezTo>
                  <a:pt x="1674332" y="69958"/>
                  <a:pt x="1669091" y="71312"/>
                  <a:pt x="1663799" y="72370"/>
                </a:cubicBezTo>
                <a:lnTo>
                  <a:pt x="1625699" y="69195"/>
                </a:lnTo>
                <a:lnTo>
                  <a:pt x="1628874" y="66020"/>
                </a:lnTo>
                <a:lnTo>
                  <a:pt x="1633489" y="64097"/>
                </a:lnTo>
                <a:lnTo>
                  <a:pt x="1601887" y="66970"/>
                </a:lnTo>
                <a:lnTo>
                  <a:pt x="1600837" y="67123"/>
                </a:lnTo>
                <a:lnTo>
                  <a:pt x="1625699" y="69195"/>
                </a:lnTo>
                <a:lnTo>
                  <a:pt x="1616174" y="78720"/>
                </a:lnTo>
                <a:cubicBezTo>
                  <a:pt x="1600299" y="77661"/>
                  <a:pt x="1584351" y="77271"/>
                  <a:pt x="1568440" y="76546"/>
                </a:cubicBezTo>
                <a:lnTo>
                  <a:pt x="1548338" y="74779"/>
                </a:lnTo>
                <a:lnTo>
                  <a:pt x="1487587" y="83639"/>
                </a:lnTo>
                <a:cubicBezTo>
                  <a:pt x="1481851" y="84339"/>
                  <a:pt x="1498650" y="80278"/>
                  <a:pt x="1504256" y="78876"/>
                </a:cubicBezTo>
                <a:lnTo>
                  <a:pt x="1528920" y="73073"/>
                </a:lnTo>
                <a:lnTo>
                  <a:pt x="1520924" y="72370"/>
                </a:lnTo>
                <a:cubicBezTo>
                  <a:pt x="1512155" y="71036"/>
                  <a:pt x="1503763" y="68120"/>
                  <a:pt x="1495410" y="65012"/>
                </a:cubicBezTo>
                <a:lnTo>
                  <a:pt x="1486046" y="61858"/>
                </a:lnTo>
                <a:lnTo>
                  <a:pt x="1561841" y="62700"/>
                </a:lnTo>
                <a:lnTo>
                  <a:pt x="1587599" y="52683"/>
                </a:lnTo>
                <a:lnTo>
                  <a:pt x="1587268" y="51556"/>
                </a:lnTo>
                <a:lnTo>
                  <a:pt x="1566037" y="52884"/>
                </a:lnTo>
                <a:lnTo>
                  <a:pt x="1565315" y="52741"/>
                </a:lnTo>
                <a:lnTo>
                  <a:pt x="1544737" y="57445"/>
                </a:lnTo>
                <a:lnTo>
                  <a:pt x="1550973" y="52343"/>
                </a:lnTo>
                <a:lnTo>
                  <a:pt x="1556645" y="51034"/>
                </a:lnTo>
                <a:lnTo>
                  <a:pt x="1553363" y="50388"/>
                </a:lnTo>
                <a:lnTo>
                  <a:pt x="1550973" y="52343"/>
                </a:lnTo>
                <a:lnTo>
                  <a:pt x="1549499" y="52683"/>
                </a:lnTo>
                <a:lnTo>
                  <a:pt x="1548995" y="49528"/>
                </a:lnTo>
                <a:lnTo>
                  <a:pt x="1545298" y="48799"/>
                </a:lnTo>
                <a:lnTo>
                  <a:pt x="1532831" y="52683"/>
                </a:lnTo>
                <a:lnTo>
                  <a:pt x="1536037" y="43951"/>
                </a:lnTo>
                <a:lnTo>
                  <a:pt x="1494312" y="42933"/>
                </a:lnTo>
                <a:lnTo>
                  <a:pt x="1492349" y="46970"/>
                </a:lnTo>
                <a:cubicBezTo>
                  <a:pt x="1484479" y="48446"/>
                  <a:pt x="1476575" y="46963"/>
                  <a:pt x="1468638" y="45060"/>
                </a:cubicBezTo>
                <a:lnTo>
                  <a:pt x="1451106" y="41805"/>
                </a:lnTo>
                <a:lnTo>
                  <a:pt x="1415943" y="45285"/>
                </a:lnTo>
                <a:lnTo>
                  <a:pt x="1470124" y="56495"/>
                </a:lnTo>
                <a:lnTo>
                  <a:pt x="1486046" y="61858"/>
                </a:lnTo>
                <a:lnTo>
                  <a:pt x="1307493" y="59874"/>
                </a:lnTo>
                <a:lnTo>
                  <a:pt x="1306450" y="60243"/>
                </a:lnTo>
                <a:lnTo>
                  <a:pt x="1305024" y="69195"/>
                </a:lnTo>
                <a:cubicBezTo>
                  <a:pt x="1302755" y="70557"/>
                  <a:pt x="1300670" y="68925"/>
                  <a:pt x="1298608" y="66578"/>
                </a:cubicBezTo>
                <a:lnTo>
                  <a:pt x="1292357" y="59706"/>
                </a:lnTo>
                <a:lnTo>
                  <a:pt x="1306510" y="59863"/>
                </a:lnTo>
                <a:lnTo>
                  <a:pt x="1306500" y="59926"/>
                </a:lnTo>
                <a:lnTo>
                  <a:pt x="1306592" y="59864"/>
                </a:lnTo>
                <a:lnTo>
                  <a:pt x="1306510" y="59863"/>
                </a:lnTo>
                <a:lnTo>
                  <a:pt x="1306556" y="59573"/>
                </a:lnTo>
                <a:lnTo>
                  <a:pt x="1307170" y="56051"/>
                </a:lnTo>
                <a:lnTo>
                  <a:pt x="1294577" y="57298"/>
                </a:lnTo>
                <a:lnTo>
                  <a:pt x="1307882" y="51965"/>
                </a:lnTo>
                <a:lnTo>
                  <a:pt x="1308199" y="50145"/>
                </a:lnTo>
                <a:lnTo>
                  <a:pt x="1316109" y="48667"/>
                </a:lnTo>
                <a:lnTo>
                  <a:pt x="1320120" y="47059"/>
                </a:lnTo>
                <a:lnTo>
                  <a:pt x="1335841" y="39248"/>
                </a:lnTo>
                <a:lnTo>
                  <a:pt x="1319037" y="34557"/>
                </a:lnTo>
                <a:cubicBezTo>
                  <a:pt x="1313131" y="33264"/>
                  <a:pt x="1311745" y="33006"/>
                  <a:pt x="1319112" y="34355"/>
                </a:cubicBezTo>
                <a:lnTo>
                  <a:pt x="1338636" y="37860"/>
                </a:lnTo>
                <a:lnTo>
                  <a:pt x="1354237" y="30108"/>
                </a:lnTo>
                <a:cubicBezTo>
                  <a:pt x="1360981" y="27623"/>
                  <a:pt x="1368524" y="28520"/>
                  <a:pt x="1375668" y="27726"/>
                </a:cubicBezTo>
                <a:lnTo>
                  <a:pt x="1349559" y="39820"/>
                </a:lnTo>
                <a:lnTo>
                  <a:pt x="1364054" y="42423"/>
                </a:lnTo>
                <a:lnTo>
                  <a:pt x="1381490" y="38157"/>
                </a:lnTo>
                <a:lnTo>
                  <a:pt x="1378049" y="37445"/>
                </a:lnTo>
                <a:cubicBezTo>
                  <a:pt x="1393924" y="35328"/>
                  <a:pt x="1409665" y="31566"/>
                  <a:pt x="1425674" y="31095"/>
                </a:cubicBezTo>
                <a:cubicBezTo>
                  <a:pt x="1445801" y="30503"/>
                  <a:pt x="1465874" y="33588"/>
                  <a:pt x="1485999" y="34270"/>
                </a:cubicBezTo>
                <a:lnTo>
                  <a:pt x="1495492" y="34507"/>
                </a:lnTo>
                <a:lnTo>
                  <a:pt x="1495465" y="37414"/>
                </a:lnTo>
                <a:lnTo>
                  <a:pt x="1497112" y="37251"/>
                </a:lnTo>
                <a:lnTo>
                  <a:pt x="1532123" y="40661"/>
                </a:lnTo>
                <a:lnTo>
                  <a:pt x="1525427" y="35256"/>
                </a:lnTo>
                <a:lnTo>
                  <a:pt x="1547090" y="35797"/>
                </a:lnTo>
                <a:lnTo>
                  <a:pt x="1546234" y="34796"/>
                </a:lnTo>
                <a:lnTo>
                  <a:pt x="1563029" y="36196"/>
                </a:lnTo>
                <a:lnTo>
                  <a:pt x="1569333" y="36354"/>
                </a:lnTo>
                <a:lnTo>
                  <a:pt x="1578074" y="31251"/>
                </a:lnTo>
                <a:cubicBezTo>
                  <a:pt x="1580576" y="29861"/>
                  <a:pt x="1573181" y="34246"/>
                  <a:pt x="1570931" y="36014"/>
                </a:cubicBezTo>
                <a:lnTo>
                  <a:pt x="1570481" y="36382"/>
                </a:lnTo>
                <a:lnTo>
                  <a:pt x="1594346" y="36979"/>
                </a:lnTo>
                <a:lnTo>
                  <a:pt x="1594971" y="37453"/>
                </a:lnTo>
                <a:lnTo>
                  <a:pt x="1600068" y="37506"/>
                </a:lnTo>
                <a:lnTo>
                  <a:pt x="1598878" y="37092"/>
                </a:lnTo>
                <a:lnTo>
                  <a:pt x="1612999" y="37445"/>
                </a:lnTo>
                <a:lnTo>
                  <a:pt x="1620993" y="36040"/>
                </a:lnTo>
                <a:lnTo>
                  <a:pt x="1621615" y="34173"/>
                </a:lnTo>
                <a:lnTo>
                  <a:pt x="1623874" y="34056"/>
                </a:lnTo>
                <a:lnTo>
                  <a:pt x="1623207" y="33971"/>
                </a:lnTo>
                <a:lnTo>
                  <a:pt x="1624000" y="34049"/>
                </a:lnTo>
                <a:lnTo>
                  <a:pt x="1641918" y="33121"/>
                </a:lnTo>
                <a:lnTo>
                  <a:pt x="1645693" y="32472"/>
                </a:lnTo>
                <a:lnTo>
                  <a:pt x="1685385" y="35460"/>
                </a:lnTo>
                <a:lnTo>
                  <a:pt x="1711448" y="38406"/>
                </a:lnTo>
                <a:lnTo>
                  <a:pt x="1710750" y="40982"/>
                </a:lnTo>
                <a:lnTo>
                  <a:pt x="1720246" y="39736"/>
                </a:lnTo>
                <a:lnTo>
                  <a:pt x="1720356" y="39413"/>
                </a:lnTo>
                <a:lnTo>
                  <a:pt x="1711448" y="38406"/>
                </a:lnTo>
                <a:lnTo>
                  <a:pt x="1712661" y="33928"/>
                </a:lnTo>
                <a:cubicBezTo>
                  <a:pt x="1713593" y="30499"/>
                  <a:pt x="1714259" y="28301"/>
                  <a:pt x="1714599" y="28270"/>
                </a:cubicBezTo>
                <a:lnTo>
                  <a:pt x="1725298" y="30782"/>
                </a:lnTo>
                <a:lnTo>
                  <a:pt x="1727299" y="27920"/>
                </a:lnTo>
                <a:cubicBezTo>
                  <a:pt x="1736138" y="23010"/>
                  <a:pt x="1743625" y="27618"/>
                  <a:pt x="1749525" y="34325"/>
                </a:cubicBezTo>
                <a:lnTo>
                  <a:pt x="1752407" y="38369"/>
                </a:lnTo>
                <a:lnTo>
                  <a:pt x="1753750" y="38903"/>
                </a:lnTo>
                <a:lnTo>
                  <a:pt x="1766937" y="36730"/>
                </a:lnTo>
                <a:lnTo>
                  <a:pt x="1770842" y="37424"/>
                </a:lnTo>
                <a:lnTo>
                  <a:pt x="1794561" y="37335"/>
                </a:lnTo>
                <a:lnTo>
                  <a:pt x="1790799" y="34620"/>
                </a:lnTo>
                <a:lnTo>
                  <a:pt x="1790985" y="34553"/>
                </a:lnTo>
                <a:lnTo>
                  <a:pt x="1774162" y="35540"/>
                </a:lnTo>
                <a:lnTo>
                  <a:pt x="1766937" y="36730"/>
                </a:lnTo>
                <a:lnTo>
                  <a:pt x="1749524" y="33633"/>
                </a:lnTo>
                <a:cubicBezTo>
                  <a:pt x="1737666" y="30010"/>
                  <a:pt x="1765923" y="12162"/>
                  <a:pt x="1778099" y="9820"/>
                </a:cubicBezTo>
                <a:cubicBezTo>
                  <a:pt x="1789687" y="7591"/>
                  <a:pt x="1800074" y="18544"/>
                  <a:pt x="1811437" y="21726"/>
                </a:cubicBezTo>
                <a:lnTo>
                  <a:pt x="1821569" y="23568"/>
                </a:lnTo>
                <a:lnTo>
                  <a:pt x="1825410" y="22189"/>
                </a:lnTo>
                <a:cubicBezTo>
                  <a:pt x="1836947" y="18045"/>
                  <a:pt x="1848588" y="14341"/>
                  <a:pt x="1860649" y="12395"/>
                </a:cubicBezTo>
                <a:cubicBezTo>
                  <a:pt x="1870282" y="10841"/>
                  <a:pt x="1891591" y="9279"/>
                  <a:pt x="1889224" y="18745"/>
                </a:cubicBezTo>
                <a:cubicBezTo>
                  <a:pt x="1887616" y="25178"/>
                  <a:pt x="1882107" y="29159"/>
                  <a:pt x="1875389" y="31923"/>
                </a:cubicBezTo>
                <a:lnTo>
                  <a:pt x="1872006" y="32865"/>
                </a:lnTo>
                <a:lnTo>
                  <a:pt x="1906687" y="28870"/>
                </a:lnTo>
                <a:lnTo>
                  <a:pt x="1924983" y="29979"/>
                </a:lnTo>
                <a:lnTo>
                  <a:pt x="1930499" y="18745"/>
                </a:lnTo>
                <a:lnTo>
                  <a:pt x="1935652" y="30626"/>
                </a:lnTo>
                <a:lnTo>
                  <a:pt x="1961064" y="32166"/>
                </a:lnTo>
                <a:lnTo>
                  <a:pt x="1937800" y="35578"/>
                </a:lnTo>
                <a:lnTo>
                  <a:pt x="1938585" y="37390"/>
                </a:lnTo>
                <a:lnTo>
                  <a:pt x="1938663" y="37506"/>
                </a:lnTo>
                <a:lnTo>
                  <a:pt x="1943928" y="37724"/>
                </a:lnTo>
                <a:lnTo>
                  <a:pt x="1950226" y="39601"/>
                </a:lnTo>
                <a:lnTo>
                  <a:pt x="1952325" y="39192"/>
                </a:lnTo>
                <a:lnTo>
                  <a:pt x="1951475" y="39974"/>
                </a:lnTo>
                <a:lnTo>
                  <a:pt x="1978003" y="47884"/>
                </a:lnTo>
                <a:lnTo>
                  <a:pt x="1977915" y="48294"/>
                </a:lnTo>
                <a:lnTo>
                  <a:pt x="1978227" y="48332"/>
                </a:lnTo>
                <a:lnTo>
                  <a:pt x="1979249" y="52431"/>
                </a:lnTo>
                <a:lnTo>
                  <a:pt x="2003524" y="56845"/>
                </a:lnTo>
                <a:lnTo>
                  <a:pt x="1992425" y="48917"/>
                </a:lnTo>
                <a:lnTo>
                  <a:pt x="2008796" y="45129"/>
                </a:lnTo>
                <a:lnTo>
                  <a:pt x="2022574" y="44145"/>
                </a:lnTo>
                <a:lnTo>
                  <a:pt x="2023423" y="43765"/>
                </a:lnTo>
                <a:lnTo>
                  <a:pt x="2012319" y="43624"/>
                </a:lnTo>
                <a:lnTo>
                  <a:pt x="2013049" y="44145"/>
                </a:lnTo>
                <a:lnTo>
                  <a:pt x="2008796" y="45129"/>
                </a:lnTo>
                <a:lnTo>
                  <a:pt x="1989092" y="46537"/>
                </a:lnTo>
                <a:lnTo>
                  <a:pt x="1984519" y="43270"/>
                </a:lnTo>
                <a:lnTo>
                  <a:pt x="1975743" y="43158"/>
                </a:lnTo>
                <a:lnTo>
                  <a:pt x="1981619" y="41199"/>
                </a:lnTo>
                <a:lnTo>
                  <a:pt x="1981299" y="40970"/>
                </a:lnTo>
                <a:cubicBezTo>
                  <a:pt x="1984490" y="36716"/>
                  <a:pt x="1993617" y="35131"/>
                  <a:pt x="2001351" y="35799"/>
                </a:cubicBezTo>
                <a:lnTo>
                  <a:pt x="2005851" y="39010"/>
                </a:lnTo>
                <a:lnTo>
                  <a:pt x="2039899" y="36391"/>
                </a:lnTo>
                <a:lnTo>
                  <a:pt x="2040677" y="36043"/>
                </a:lnTo>
                <a:lnTo>
                  <a:pt x="2033492" y="35335"/>
                </a:lnTo>
                <a:lnTo>
                  <a:pt x="2028131" y="36014"/>
                </a:lnTo>
                <a:cubicBezTo>
                  <a:pt x="2013827" y="36423"/>
                  <a:pt x="1999556" y="34427"/>
                  <a:pt x="1985268" y="33633"/>
                </a:cubicBezTo>
                <a:lnTo>
                  <a:pt x="1982717" y="33478"/>
                </a:lnTo>
                <a:lnTo>
                  <a:pt x="1968597" y="36023"/>
                </a:lnTo>
                <a:lnTo>
                  <a:pt x="1952325" y="39192"/>
                </a:lnTo>
                <a:lnTo>
                  <a:pt x="1955025" y="36712"/>
                </a:lnTo>
                <a:lnTo>
                  <a:pt x="1963725" y="32327"/>
                </a:lnTo>
                <a:lnTo>
                  <a:pt x="1961064" y="32166"/>
                </a:lnTo>
                <a:lnTo>
                  <a:pt x="1965268" y="31549"/>
                </a:lnTo>
                <a:lnTo>
                  <a:pt x="1971774" y="28270"/>
                </a:lnTo>
                <a:lnTo>
                  <a:pt x="1981278" y="29201"/>
                </a:lnTo>
                <a:lnTo>
                  <a:pt x="2097187" y="12201"/>
                </a:lnTo>
                <a:cubicBezTo>
                  <a:pt x="2114348" y="10221"/>
                  <a:pt x="2134424" y="1867"/>
                  <a:pt x="2151030" y="3818"/>
                </a:cubicBezTo>
                <a:close/>
                <a:moveTo>
                  <a:pt x="884205" y="293"/>
                </a:moveTo>
                <a:cubicBezTo>
                  <a:pt x="889741" y="943"/>
                  <a:pt x="894891" y="2738"/>
                  <a:pt x="899418" y="6295"/>
                </a:cubicBezTo>
                <a:cubicBezTo>
                  <a:pt x="905413" y="11005"/>
                  <a:pt x="899957" y="16580"/>
                  <a:pt x="891266" y="21762"/>
                </a:cubicBezTo>
                <a:lnTo>
                  <a:pt x="879860" y="27185"/>
                </a:lnTo>
                <a:lnTo>
                  <a:pt x="870055" y="25248"/>
                </a:lnTo>
                <a:cubicBezTo>
                  <a:pt x="861855" y="23628"/>
                  <a:pt x="856298" y="22835"/>
                  <a:pt x="861318" y="25345"/>
                </a:cubicBezTo>
                <a:cubicBezTo>
                  <a:pt x="864493" y="26933"/>
                  <a:pt x="867547" y="28790"/>
                  <a:pt x="870843" y="30108"/>
                </a:cubicBezTo>
                <a:lnTo>
                  <a:pt x="872587" y="30644"/>
                </a:lnTo>
                <a:lnTo>
                  <a:pt x="865142" y="34184"/>
                </a:lnTo>
                <a:lnTo>
                  <a:pt x="867963" y="34214"/>
                </a:lnTo>
                <a:lnTo>
                  <a:pt x="878786" y="32549"/>
                </a:lnTo>
                <a:lnTo>
                  <a:pt x="880178" y="32977"/>
                </a:lnTo>
                <a:lnTo>
                  <a:pt x="910705" y="27301"/>
                </a:lnTo>
                <a:lnTo>
                  <a:pt x="917674" y="34270"/>
                </a:lnTo>
                <a:lnTo>
                  <a:pt x="938699" y="36606"/>
                </a:lnTo>
                <a:lnTo>
                  <a:pt x="941820" y="34578"/>
                </a:lnTo>
                <a:lnTo>
                  <a:pt x="959555" y="23989"/>
                </a:lnTo>
                <a:lnTo>
                  <a:pt x="937913" y="17624"/>
                </a:lnTo>
                <a:lnTo>
                  <a:pt x="939259" y="17113"/>
                </a:lnTo>
                <a:lnTo>
                  <a:pt x="961389" y="22894"/>
                </a:lnTo>
                <a:lnTo>
                  <a:pt x="973237" y="15820"/>
                </a:lnTo>
                <a:cubicBezTo>
                  <a:pt x="976208" y="14632"/>
                  <a:pt x="976605" y="17807"/>
                  <a:pt x="976358" y="22072"/>
                </a:cubicBezTo>
                <a:lnTo>
                  <a:pt x="976157" y="25554"/>
                </a:lnTo>
                <a:lnTo>
                  <a:pt x="986647" y="26658"/>
                </a:lnTo>
                <a:lnTo>
                  <a:pt x="993973" y="21203"/>
                </a:lnTo>
                <a:cubicBezTo>
                  <a:pt x="1000092" y="16647"/>
                  <a:pt x="1006442" y="13075"/>
                  <a:pt x="1013718" y="13439"/>
                </a:cubicBezTo>
                <a:cubicBezTo>
                  <a:pt x="1017987" y="13653"/>
                  <a:pt x="1018246" y="19356"/>
                  <a:pt x="1018499" y="25131"/>
                </a:cubicBezTo>
                <a:lnTo>
                  <a:pt x="1019036" y="30067"/>
                </a:lnTo>
                <a:lnTo>
                  <a:pt x="1028799" y="31095"/>
                </a:lnTo>
                <a:lnTo>
                  <a:pt x="1040117" y="30007"/>
                </a:lnTo>
                <a:lnTo>
                  <a:pt x="1054199" y="18201"/>
                </a:lnTo>
                <a:cubicBezTo>
                  <a:pt x="1054993" y="20979"/>
                  <a:pt x="1054945" y="24403"/>
                  <a:pt x="1055318" y="27504"/>
                </a:cubicBezTo>
                <a:lnTo>
                  <a:pt x="1055699" y="28273"/>
                </a:lnTo>
                <a:lnTo>
                  <a:pt x="1057374" y="21570"/>
                </a:lnTo>
                <a:lnTo>
                  <a:pt x="1066259" y="27493"/>
                </a:lnTo>
                <a:lnTo>
                  <a:pt x="1055810" y="28498"/>
                </a:lnTo>
                <a:lnTo>
                  <a:pt x="1058962" y="34870"/>
                </a:lnTo>
                <a:cubicBezTo>
                  <a:pt x="1063438" y="37556"/>
                  <a:pt x="1068686" y="37968"/>
                  <a:pt x="1074060" y="38098"/>
                </a:cubicBezTo>
                <a:lnTo>
                  <a:pt x="1076468" y="38331"/>
                </a:lnTo>
                <a:lnTo>
                  <a:pt x="1076424" y="34270"/>
                </a:lnTo>
                <a:lnTo>
                  <a:pt x="1066259" y="27493"/>
                </a:lnTo>
                <a:lnTo>
                  <a:pt x="1092509" y="24969"/>
                </a:lnTo>
                <a:lnTo>
                  <a:pt x="1095879" y="30127"/>
                </a:lnTo>
                <a:lnTo>
                  <a:pt x="1096865" y="37980"/>
                </a:lnTo>
                <a:lnTo>
                  <a:pt x="1090248" y="39962"/>
                </a:lnTo>
                <a:lnTo>
                  <a:pt x="1095964" y="45677"/>
                </a:lnTo>
                <a:lnTo>
                  <a:pt x="1097615" y="43945"/>
                </a:lnTo>
                <a:lnTo>
                  <a:pt x="1096865" y="37980"/>
                </a:lnTo>
                <a:lnTo>
                  <a:pt x="1098649" y="37445"/>
                </a:lnTo>
                <a:lnTo>
                  <a:pt x="1110282" y="42098"/>
                </a:lnTo>
                <a:lnTo>
                  <a:pt x="1117100" y="39686"/>
                </a:lnTo>
                <a:cubicBezTo>
                  <a:pt x="1123780" y="37322"/>
                  <a:pt x="1130526" y="35338"/>
                  <a:pt x="1137543" y="34870"/>
                </a:cubicBezTo>
                <a:lnTo>
                  <a:pt x="1146061" y="35478"/>
                </a:lnTo>
                <a:lnTo>
                  <a:pt x="1139924" y="31095"/>
                </a:lnTo>
                <a:cubicBezTo>
                  <a:pt x="1137357" y="29384"/>
                  <a:pt x="1134931" y="27002"/>
                  <a:pt x="1132375" y="25049"/>
                </a:cubicBezTo>
                <a:lnTo>
                  <a:pt x="1124762" y="21868"/>
                </a:lnTo>
                <a:lnTo>
                  <a:pt x="1193899" y="15220"/>
                </a:lnTo>
                <a:cubicBezTo>
                  <a:pt x="1197684" y="14738"/>
                  <a:pt x="1203424" y="5054"/>
                  <a:pt x="1203424" y="8870"/>
                </a:cubicBezTo>
                <a:cubicBezTo>
                  <a:pt x="1203424" y="14162"/>
                  <a:pt x="1197832" y="18030"/>
                  <a:pt x="1193899" y="21570"/>
                </a:cubicBezTo>
                <a:cubicBezTo>
                  <a:pt x="1188557" y="26378"/>
                  <a:pt x="1184703" y="29745"/>
                  <a:pt x="1181528" y="32148"/>
                </a:cubicBezTo>
                <a:lnTo>
                  <a:pt x="1181153" y="32365"/>
                </a:lnTo>
                <a:lnTo>
                  <a:pt x="1212037" y="36995"/>
                </a:lnTo>
                <a:lnTo>
                  <a:pt x="1216124" y="34270"/>
                </a:lnTo>
                <a:lnTo>
                  <a:pt x="1220347" y="38308"/>
                </a:lnTo>
                <a:lnTo>
                  <a:pt x="1236229" y="40849"/>
                </a:lnTo>
                <a:lnTo>
                  <a:pt x="1241524" y="37445"/>
                </a:lnTo>
                <a:cubicBezTo>
                  <a:pt x="1245610" y="35913"/>
                  <a:pt x="1249991" y="35328"/>
                  <a:pt x="1254224" y="34270"/>
                </a:cubicBezTo>
                <a:lnTo>
                  <a:pt x="1272891" y="46715"/>
                </a:lnTo>
                <a:lnTo>
                  <a:pt x="1273274" y="46776"/>
                </a:lnTo>
                <a:cubicBezTo>
                  <a:pt x="1275655" y="45982"/>
                  <a:pt x="1278811" y="42467"/>
                  <a:pt x="1280418" y="44395"/>
                </a:cubicBezTo>
                <a:lnTo>
                  <a:pt x="1281711" y="52595"/>
                </a:lnTo>
                <a:lnTo>
                  <a:pt x="1289517" y="57799"/>
                </a:lnTo>
                <a:lnTo>
                  <a:pt x="1294577" y="57298"/>
                </a:lnTo>
                <a:lnTo>
                  <a:pt x="1290948" y="58752"/>
                </a:lnTo>
                <a:lnTo>
                  <a:pt x="1292324" y="59670"/>
                </a:lnTo>
                <a:lnTo>
                  <a:pt x="1292357" y="59706"/>
                </a:lnTo>
                <a:lnTo>
                  <a:pt x="1289149" y="59670"/>
                </a:lnTo>
                <a:lnTo>
                  <a:pt x="1288494" y="59736"/>
                </a:lnTo>
                <a:lnTo>
                  <a:pt x="1285181" y="61064"/>
                </a:lnTo>
                <a:lnTo>
                  <a:pt x="1284709" y="60117"/>
                </a:lnTo>
                <a:lnTo>
                  <a:pt x="1250028" y="63609"/>
                </a:lnTo>
                <a:lnTo>
                  <a:pt x="1244221" y="62282"/>
                </a:lnTo>
                <a:lnTo>
                  <a:pt x="1242263" y="62476"/>
                </a:lnTo>
                <a:lnTo>
                  <a:pt x="1248772" y="63736"/>
                </a:lnTo>
                <a:lnTo>
                  <a:pt x="1228014" y="65826"/>
                </a:lnTo>
                <a:cubicBezTo>
                  <a:pt x="1218111" y="66677"/>
                  <a:pt x="1215281" y="66499"/>
                  <a:pt x="1209315" y="65809"/>
                </a:cubicBezTo>
                <a:lnTo>
                  <a:pt x="1208797" y="65788"/>
                </a:lnTo>
                <a:lnTo>
                  <a:pt x="1154511" y="71162"/>
                </a:lnTo>
                <a:cubicBezTo>
                  <a:pt x="1056420" y="78931"/>
                  <a:pt x="955849" y="83334"/>
                  <a:pt x="797024" y="84876"/>
                </a:cubicBezTo>
                <a:cubicBezTo>
                  <a:pt x="789958" y="84945"/>
                  <a:pt x="769852" y="82583"/>
                  <a:pt x="747278" y="79599"/>
                </a:cubicBezTo>
                <a:lnTo>
                  <a:pt x="693374" y="72075"/>
                </a:lnTo>
                <a:lnTo>
                  <a:pt x="593824" y="75545"/>
                </a:lnTo>
                <a:cubicBezTo>
                  <a:pt x="542845" y="77612"/>
                  <a:pt x="531668" y="78467"/>
                  <a:pt x="533721" y="78784"/>
                </a:cubicBezTo>
                <a:lnTo>
                  <a:pt x="538103" y="78913"/>
                </a:lnTo>
                <a:lnTo>
                  <a:pt x="531233" y="78997"/>
                </a:lnTo>
                <a:lnTo>
                  <a:pt x="402876" y="81238"/>
                </a:lnTo>
                <a:lnTo>
                  <a:pt x="414328" y="78477"/>
                </a:lnTo>
                <a:cubicBezTo>
                  <a:pt x="420847" y="76706"/>
                  <a:pt x="427931" y="73958"/>
                  <a:pt x="431899" y="69195"/>
                </a:cubicBezTo>
                <a:cubicBezTo>
                  <a:pt x="433884" y="66814"/>
                  <a:pt x="435783" y="62853"/>
                  <a:pt x="437537" y="58249"/>
                </a:cubicBezTo>
                <a:lnTo>
                  <a:pt x="440820" y="48050"/>
                </a:lnTo>
                <a:lnTo>
                  <a:pt x="444599" y="46970"/>
                </a:lnTo>
                <a:lnTo>
                  <a:pt x="447365" y="46674"/>
                </a:lnTo>
                <a:lnTo>
                  <a:pt x="452077" y="42442"/>
                </a:lnTo>
                <a:lnTo>
                  <a:pt x="454124" y="42014"/>
                </a:lnTo>
                <a:lnTo>
                  <a:pt x="465564" y="41477"/>
                </a:lnTo>
                <a:lnTo>
                  <a:pt x="459557" y="45367"/>
                </a:lnTo>
                <a:lnTo>
                  <a:pt x="479195" y="43264"/>
                </a:lnTo>
                <a:cubicBezTo>
                  <a:pt x="490727" y="42028"/>
                  <a:pt x="499193" y="42558"/>
                  <a:pt x="495399" y="50145"/>
                </a:cubicBezTo>
                <a:lnTo>
                  <a:pt x="491892" y="51937"/>
                </a:lnTo>
                <a:lnTo>
                  <a:pt x="441424" y="53320"/>
                </a:lnTo>
                <a:cubicBezTo>
                  <a:pt x="427909" y="53562"/>
                  <a:pt x="460494" y="60722"/>
                  <a:pt x="481031" y="57487"/>
                </a:cubicBezTo>
                <a:lnTo>
                  <a:pt x="491892" y="51937"/>
                </a:lnTo>
                <a:lnTo>
                  <a:pt x="550628" y="50328"/>
                </a:lnTo>
                <a:lnTo>
                  <a:pt x="551344" y="50844"/>
                </a:lnTo>
                <a:cubicBezTo>
                  <a:pt x="555471" y="54269"/>
                  <a:pt x="555577" y="54857"/>
                  <a:pt x="554587" y="53571"/>
                </a:cubicBezTo>
                <a:lnTo>
                  <a:pt x="553289" y="50255"/>
                </a:lnTo>
                <a:lnTo>
                  <a:pt x="575751" y="49640"/>
                </a:lnTo>
                <a:lnTo>
                  <a:pt x="575907" y="49826"/>
                </a:lnTo>
                <a:cubicBezTo>
                  <a:pt x="583428" y="54430"/>
                  <a:pt x="595725" y="58400"/>
                  <a:pt x="616049" y="59670"/>
                </a:cubicBezTo>
                <a:cubicBezTo>
                  <a:pt x="618178" y="59803"/>
                  <a:pt x="619439" y="58641"/>
                  <a:pt x="620034" y="56733"/>
                </a:cubicBezTo>
                <a:lnTo>
                  <a:pt x="620023" y="49433"/>
                </a:lnTo>
                <a:lnTo>
                  <a:pt x="626113" y="50886"/>
                </a:lnTo>
                <a:cubicBezTo>
                  <a:pt x="631579" y="52252"/>
                  <a:pt x="636865" y="52842"/>
                  <a:pt x="641449" y="50145"/>
                </a:cubicBezTo>
                <a:lnTo>
                  <a:pt x="642692" y="48618"/>
                </a:lnTo>
                <a:lnTo>
                  <a:pt x="636602" y="47973"/>
                </a:lnTo>
                <a:lnTo>
                  <a:pt x="619603" y="48438"/>
                </a:lnTo>
                <a:lnTo>
                  <a:pt x="618470" y="46053"/>
                </a:lnTo>
                <a:lnTo>
                  <a:pt x="580331" y="42014"/>
                </a:lnTo>
                <a:lnTo>
                  <a:pt x="582232" y="40135"/>
                </a:lnTo>
                <a:lnTo>
                  <a:pt x="568094" y="40539"/>
                </a:lnTo>
                <a:lnTo>
                  <a:pt x="565219" y="37121"/>
                </a:lnTo>
                <a:lnTo>
                  <a:pt x="569131" y="36620"/>
                </a:lnTo>
                <a:lnTo>
                  <a:pt x="564961" y="36815"/>
                </a:lnTo>
                <a:lnTo>
                  <a:pt x="565219" y="37121"/>
                </a:lnTo>
                <a:lnTo>
                  <a:pt x="556174" y="38279"/>
                </a:lnTo>
                <a:lnTo>
                  <a:pt x="557028" y="37187"/>
                </a:lnTo>
                <a:lnTo>
                  <a:pt x="555526" y="37258"/>
                </a:lnTo>
                <a:lnTo>
                  <a:pt x="554876" y="38446"/>
                </a:lnTo>
                <a:lnTo>
                  <a:pt x="552760" y="38717"/>
                </a:lnTo>
                <a:lnTo>
                  <a:pt x="535809" y="39635"/>
                </a:lnTo>
                <a:lnTo>
                  <a:pt x="533919" y="38271"/>
                </a:lnTo>
                <a:lnTo>
                  <a:pt x="498395" y="39937"/>
                </a:lnTo>
                <a:lnTo>
                  <a:pt x="501697" y="41250"/>
                </a:lnTo>
                <a:lnTo>
                  <a:pt x="495399" y="40620"/>
                </a:lnTo>
                <a:lnTo>
                  <a:pt x="492010" y="40237"/>
                </a:lnTo>
                <a:lnTo>
                  <a:pt x="465564" y="41477"/>
                </a:lnTo>
                <a:lnTo>
                  <a:pt x="468412" y="39633"/>
                </a:lnTo>
                <a:lnTo>
                  <a:pt x="473034" y="38092"/>
                </a:lnTo>
                <a:lnTo>
                  <a:pt x="460495" y="36675"/>
                </a:lnTo>
                <a:lnTo>
                  <a:pt x="454995" y="39822"/>
                </a:lnTo>
                <a:lnTo>
                  <a:pt x="452077" y="42442"/>
                </a:lnTo>
                <a:lnTo>
                  <a:pt x="441943" y="44563"/>
                </a:lnTo>
                <a:lnTo>
                  <a:pt x="440820" y="48050"/>
                </a:lnTo>
                <a:lnTo>
                  <a:pt x="422374" y="53320"/>
                </a:lnTo>
                <a:cubicBezTo>
                  <a:pt x="413585" y="56836"/>
                  <a:pt x="406440" y="66020"/>
                  <a:pt x="396974" y="66020"/>
                </a:cubicBezTo>
                <a:cubicBezTo>
                  <a:pt x="390781" y="66020"/>
                  <a:pt x="385061" y="63568"/>
                  <a:pt x="379384" y="60754"/>
                </a:cubicBezTo>
                <a:lnTo>
                  <a:pt x="376809" y="59650"/>
                </a:lnTo>
                <a:lnTo>
                  <a:pt x="343418" y="62685"/>
                </a:lnTo>
                <a:lnTo>
                  <a:pt x="335882" y="65858"/>
                </a:lnTo>
                <a:lnTo>
                  <a:pt x="336405" y="63323"/>
                </a:lnTo>
                <a:lnTo>
                  <a:pt x="335062" y="63445"/>
                </a:lnTo>
                <a:lnTo>
                  <a:pt x="329743" y="64221"/>
                </a:lnTo>
                <a:lnTo>
                  <a:pt x="330630" y="68069"/>
                </a:lnTo>
                <a:lnTo>
                  <a:pt x="330299" y="68209"/>
                </a:lnTo>
                <a:cubicBezTo>
                  <a:pt x="319518" y="71803"/>
                  <a:pt x="307582" y="71306"/>
                  <a:pt x="296962" y="75352"/>
                </a:cubicBezTo>
                <a:cubicBezTo>
                  <a:pt x="290581" y="77783"/>
                  <a:pt x="287121" y="87259"/>
                  <a:pt x="280293" y="87259"/>
                </a:cubicBezTo>
                <a:cubicBezTo>
                  <a:pt x="274680" y="87259"/>
                  <a:pt x="288230" y="79321"/>
                  <a:pt x="292199" y="75352"/>
                </a:cubicBezTo>
                <a:cubicBezTo>
                  <a:pt x="287437" y="74558"/>
                  <a:pt x="282687" y="72255"/>
                  <a:pt x="277912" y="72971"/>
                </a:cubicBezTo>
                <a:cubicBezTo>
                  <a:pt x="229049" y="80301"/>
                  <a:pt x="259292" y="86175"/>
                  <a:pt x="235049" y="80115"/>
                </a:cubicBezTo>
                <a:lnTo>
                  <a:pt x="233783" y="78215"/>
                </a:lnTo>
                <a:lnTo>
                  <a:pt x="220762" y="80114"/>
                </a:lnTo>
                <a:cubicBezTo>
                  <a:pt x="217894" y="80464"/>
                  <a:pt x="220660" y="79624"/>
                  <a:pt x="224843" y="78521"/>
                </a:cubicBezTo>
                <a:lnTo>
                  <a:pt x="232672" y="76549"/>
                </a:lnTo>
                <a:lnTo>
                  <a:pt x="230287" y="72971"/>
                </a:lnTo>
                <a:cubicBezTo>
                  <a:pt x="205116" y="70873"/>
                  <a:pt x="187640" y="68942"/>
                  <a:pt x="174798" y="67520"/>
                </a:cubicBezTo>
                <a:lnTo>
                  <a:pt x="169446" y="67057"/>
                </a:lnTo>
                <a:lnTo>
                  <a:pt x="173137" y="65827"/>
                </a:lnTo>
                <a:lnTo>
                  <a:pt x="168532" y="66978"/>
                </a:lnTo>
                <a:lnTo>
                  <a:pt x="154717" y="65784"/>
                </a:lnTo>
                <a:lnTo>
                  <a:pt x="170475" y="50935"/>
                </a:lnTo>
                <a:lnTo>
                  <a:pt x="178159" y="43001"/>
                </a:lnTo>
                <a:lnTo>
                  <a:pt x="171581" y="53805"/>
                </a:lnTo>
                <a:cubicBezTo>
                  <a:pt x="170910" y="58750"/>
                  <a:pt x="174397" y="62413"/>
                  <a:pt x="187424" y="61065"/>
                </a:cubicBezTo>
                <a:cubicBezTo>
                  <a:pt x="206651" y="59076"/>
                  <a:pt x="223937" y="48365"/>
                  <a:pt x="242193" y="42015"/>
                </a:cubicBezTo>
                <a:cubicBezTo>
                  <a:pt x="229468" y="32470"/>
                  <a:pt x="226098" y="30605"/>
                  <a:pt x="233845" y="31761"/>
                </a:cubicBezTo>
                <a:lnTo>
                  <a:pt x="273773" y="37148"/>
                </a:lnTo>
                <a:lnTo>
                  <a:pt x="277912" y="34870"/>
                </a:lnTo>
                <a:lnTo>
                  <a:pt x="279629" y="37938"/>
                </a:lnTo>
                <a:lnTo>
                  <a:pt x="291209" y="39500"/>
                </a:lnTo>
                <a:lnTo>
                  <a:pt x="292650" y="38584"/>
                </a:lnTo>
                <a:cubicBezTo>
                  <a:pt x="296354" y="36260"/>
                  <a:pt x="301993" y="32868"/>
                  <a:pt x="311249" y="27726"/>
                </a:cubicBezTo>
                <a:cubicBezTo>
                  <a:pt x="313751" y="26336"/>
                  <a:pt x="306356" y="30721"/>
                  <a:pt x="304106" y="32489"/>
                </a:cubicBezTo>
                <a:lnTo>
                  <a:pt x="284148" y="48818"/>
                </a:lnTo>
                <a:lnTo>
                  <a:pt x="282674" y="49158"/>
                </a:lnTo>
                <a:lnTo>
                  <a:pt x="281884" y="44212"/>
                </a:lnTo>
                <a:lnTo>
                  <a:pt x="285650" y="43039"/>
                </a:lnTo>
                <a:lnTo>
                  <a:pt x="290848" y="39730"/>
                </a:lnTo>
                <a:lnTo>
                  <a:pt x="281025" y="40432"/>
                </a:lnTo>
                <a:lnTo>
                  <a:pt x="281382" y="41070"/>
                </a:lnTo>
                <a:lnTo>
                  <a:pt x="281884" y="44212"/>
                </a:lnTo>
                <a:lnTo>
                  <a:pt x="266006" y="49158"/>
                </a:lnTo>
                <a:lnTo>
                  <a:pt x="268892" y="41299"/>
                </a:lnTo>
                <a:lnTo>
                  <a:pt x="258862" y="42015"/>
                </a:lnTo>
                <a:cubicBezTo>
                  <a:pt x="256369" y="42308"/>
                  <a:pt x="249790" y="42789"/>
                  <a:pt x="251718" y="44396"/>
                </a:cubicBezTo>
                <a:cubicBezTo>
                  <a:pt x="261396" y="52461"/>
                  <a:pt x="275772" y="55235"/>
                  <a:pt x="290066" y="56093"/>
                </a:cubicBezTo>
                <a:lnTo>
                  <a:pt x="302760" y="56163"/>
                </a:lnTo>
                <a:lnTo>
                  <a:pt x="320774" y="49158"/>
                </a:lnTo>
                <a:lnTo>
                  <a:pt x="320241" y="47347"/>
                </a:lnTo>
                <a:lnTo>
                  <a:pt x="317599" y="46970"/>
                </a:lnTo>
                <a:lnTo>
                  <a:pt x="320124" y="46951"/>
                </a:lnTo>
                <a:lnTo>
                  <a:pt x="319516" y="44886"/>
                </a:lnTo>
                <a:lnTo>
                  <a:pt x="318853" y="44562"/>
                </a:lnTo>
                <a:lnTo>
                  <a:pt x="346177" y="38317"/>
                </a:lnTo>
                <a:lnTo>
                  <a:pt x="335062" y="42014"/>
                </a:lnTo>
                <a:lnTo>
                  <a:pt x="358259" y="39357"/>
                </a:lnTo>
                <a:lnTo>
                  <a:pt x="352524" y="37445"/>
                </a:lnTo>
                <a:lnTo>
                  <a:pt x="352733" y="36818"/>
                </a:lnTo>
                <a:lnTo>
                  <a:pt x="346177" y="38317"/>
                </a:lnTo>
                <a:lnTo>
                  <a:pt x="348074" y="37686"/>
                </a:lnTo>
                <a:lnTo>
                  <a:pt x="352779" y="36681"/>
                </a:lnTo>
                <a:lnTo>
                  <a:pt x="354790" y="30648"/>
                </a:lnTo>
                <a:lnTo>
                  <a:pt x="375093" y="29596"/>
                </a:lnTo>
                <a:lnTo>
                  <a:pt x="378868" y="28947"/>
                </a:lnTo>
                <a:lnTo>
                  <a:pt x="418560" y="31935"/>
                </a:lnTo>
                <a:lnTo>
                  <a:pt x="444623" y="34881"/>
                </a:lnTo>
                <a:lnTo>
                  <a:pt x="443925" y="37457"/>
                </a:lnTo>
                <a:lnTo>
                  <a:pt x="454797" y="36031"/>
                </a:lnTo>
                <a:lnTo>
                  <a:pt x="444623" y="34881"/>
                </a:lnTo>
                <a:lnTo>
                  <a:pt x="445836" y="30403"/>
                </a:lnTo>
                <a:cubicBezTo>
                  <a:pt x="446768" y="26974"/>
                  <a:pt x="447434" y="24776"/>
                  <a:pt x="447774" y="24745"/>
                </a:cubicBezTo>
                <a:cubicBezTo>
                  <a:pt x="458275" y="23791"/>
                  <a:pt x="468206" y="27427"/>
                  <a:pt x="478087" y="31864"/>
                </a:cubicBezTo>
                <a:lnTo>
                  <a:pt x="486925" y="35378"/>
                </a:lnTo>
                <a:lnTo>
                  <a:pt x="500112" y="33205"/>
                </a:lnTo>
                <a:lnTo>
                  <a:pt x="510576" y="35066"/>
                </a:lnTo>
                <a:lnTo>
                  <a:pt x="529579" y="35140"/>
                </a:lnTo>
                <a:lnTo>
                  <a:pt x="523974" y="31095"/>
                </a:lnTo>
                <a:lnTo>
                  <a:pt x="524160" y="31028"/>
                </a:lnTo>
                <a:lnTo>
                  <a:pt x="507337" y="32015"/>
                </a:lnTo>
                <a:lnTo>
                  <a:pt x="500112" y="33205"/>
                </a:lnTo>
                <a:lnTo>
                  <a:pt x="482699" y="30108"/>
                </a:lnTo>
                <a:cubicBezTo>
                  <a:pt x="470841" y="26485"/>
                  <a:pt x="499098" y="8637"/>
                  <a:pt x="511274" y="6295"/>
                </a:cubicBezTo>
                <a:cubicBezTo>
                  <a:pt x="522862" y="4066"/>
                  <a:pt x="533249" y="15019"/>
                  <a:pt x="544612" y="18201"/>
                </a:cubicBezTo>
                <a:lnTo>
                  <a:pt x="554744" y="20043"/>
                </a:lnTo>
                <a:lnTo>
                  <a:pt x="558585" y="18664"/>
                </a:lnTo>
                <a:cubicBezTo>
                  <a:pt x="570122" y="14520"/>
                  <a:pt x="581763" y="10816"/>
                  <a:pt x="593824" y="8870"/>
                </a:cubicBezTo>
                <a:cubicBezTo>
                  <a:pt x="603457" y="7316"/>
                  <a:pt x="624766" y="5754"/>
                  <a:pt x="622399" y="15220"/>
                </a:cubicBezTo>
                <a:cubicBezTo>
                  <a:pt x="620791" y="21653"/>
                  <a:pt x="615282" y="25634"/>
                  <a:pt x="608564" y="28398"/>
                </a:cubicBezTo>
                <a:lnTo>
                  <a:pt x="605181" y="29340"/>
                </a:lnTo>
                <a:lnTo>
                  <a:pt x="639862" y="25345"/>
                </a:lnTo>
                <a:lnTo>
                  <a:pt x="658158" y="26454"/>
                </a:lnTo>
                <a:lnTo>
                  <a:pt x="663674" y="15220"/>
                </a:lnTo>
                <a:lnTo>
                  <a:pt x="668827" y="27101"/>
                </a:lnTo>
                <a:lnTo>
                  <a:pt x="694239" y="28641"/>
                </a:lnTo>
                <a:lnTo>
                  <a:pt x="670975" y="32053"/>
                </a:lnTo>
                <a:lnTo>
                  <a:pt x="671760" y="33865"/>
                </a:lnTo>
                <a:lnTo>
                  <a:pt x="671838" y="33981"/>
                </a:lnTo>
                <a:lnTo>
                  <a:pt x="677103" y="34199"/>
                </a:lnTo>
                <a:lnTo>
                  <a:pt x="683401" y="36076"/>
                </a:lnTo>
                <a:lnTo>
                  <a:pt x="685500" y="35667"/>
                </a:lnTo>
                <a:lnTo>
                  <a:pt x="684650" y="36449"/>
                </a:lnTo>
                <a:lnTo>
                  <a:pt x="711178" y="44359"/>
                </a:lnTo>
                <a:lnTo>
                  <a:pt x="711090" y="44769"/>
                </a:lnTo>
                <a:lnTo>
                  <a:pt x="711402" y="44807"/>
                </a:lnTo>
                <a:lnTo>
                  <a:pt x="712424" y="48906"/>
                </a:lnTo>
                <a:lnTo>
                  <a:pt x="736699" y="53320"/>
                </a:lnTo>
                <a:lnTo>
                  <a:pt x="725600" y="45392"/>
                </a:lnTo>
                <a:lnTo>
                  <a:pt x="741971" y="41604"/>
                </a:lnTo>
                <a:lnTo>
                  <a:pt x="755749" y="40620"/>
                </a:lnTo>
                <a:lnTo>
                  <a:pt x="756598" y="40240"/>
                </a:lnTo>
                <a:lnTo>
                  <a:pt x="745494" y="40099"/>
                </a:lnTo>
                <a:lnTo>
                  <a:pt x="746224" y="40620"/>
                </a:lnTo>
                <a:lnTo>
                  <a:pt x="741971" y="41604"/>
                </a:lnTo>
                <a:lnTo>
                  <a:pt x="722267" y="43012"/>
                </a:lnTo>
                <a:lnTo>
                  <a:pt x="717694" y="39745"/>
                </a:lnTo>
                <a:lnTo>
                  <a:pt x="708918" y="39633"/>
                </a:lnTo>
                <a:lnTo>
                  <a:pt x="714794" y="37674"/>
                </a:lnTo>
                <a:lnTo>
                  <a:pt x="714474" y="37445"/>
                </a:lnTo>
                <a:cubicBezTo>
                  <a:pt x="717665" y="33191"/>
                  <a:pt x="726792" y="31606"/>
                  <a:pt x="734526" y="32274"/>
                </a:cubicBezTo>
                <a:lnTo>
                  <a:pt x="739026" y="35485"/>
                </a:lnTo>
                <a:lnTo>
                  <a:pt x="773074" y="32866"/>
                </a:lnTo>
                <a:lnTo>
                  <a:pt x="773852" y="32518"/>
                </a:lnTo>
                <a:lnTo>
                  <a:pt x="766667" y="31810"/>
                </a:lnTo>
                <a:lnTo>
                  <a:pt x="761306" y="32489"/>
                </a:lnTo>
                <a:cubicBezTo>
                  <a:pt x="747002" y="32898"/>
                  <a:pt x="732731" y="30902"/>
                  <a:pt x="718443" y="30108"/>
                </a:cubicBezTo>
                <a:lnTo>
                  <a:pt x="715892" y="29953"/>
                </a:lnTo>
                <a:lnTo>
                  <a:pt x="701772" y="32498"/>
                </a:lnTo>
                <a:lnTo>
                  <a:pt x="685500" y="35667"/>
                </a:lnTo>
                <a:lnTo>
                  <a:pt x="688200" y="33187"/>
                </a:lnTo>
                <a:lnTo>
                  <a:pt x="696900" y="28802"/>
                </a:lnTo>
                <a:lnTo>
                  <a:pt x="694239" y="28641"/>
                </a:lnTo>
                <a:lnTo>
                  <a:pt x="698443" y="28024"/>
                </a:lnTo>
                <a:lnTo>
                  <a:pt x="704949" y="24745"/>
                </a:lnTo>
                <a:lnTo>
                  <a:pt x="714453" y="25676"/>
                </a:lnTo>
                <a:lnTo>
                  <a:pt x="830362" y="8676"/>
                </a:lnTo>
                <a:cubicBezTo>
                  <a:pt x="847523" y="6696"/>
                  <a:pt x="867599" y="-1658"/>
                  <a:pt x="884205" y="293"/>
                </a:cubicBezTo>
                <a:close/>
              </a:path>
            </a:pathLst>
          </a:custGeom>
          <a:solidFill>
            <a:srgbClr val="FE8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54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ED33627-9D2D-B6A2-4733-4E72F7122F4B}"/>
              </a:ext>
            </a:extLst>
          </p:cNvPr>
          <p:cNvSpPr/>
          <p:nvPr/>
        </p:nvSpPr>
        <p:spPr>
          <a:xfrm>
            <a:off x="264442" y="277786"/>
            <a:ext cx="11714198" cy="469525"/>
          </a:xfrm>
          <a:prstGeom prst="roundRect">
            <a:avLst/>
          </a:prstGeom>
          <a:solidFill>
            <a:srgbClr val="FE8B6C">
              <a:alpha val="5000"/>
            </a:srgb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latinLnBrk="0">
              <a:defRPr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What is Git (review)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D549D4D-2CCA-1C99-24D2-9AF78E7E32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598865 w 12192000"/>
              <a:gd name="connsiteY0" fmla="*/ 6786679 h 6858000"/>
              <a:gd name="connsiteX1" fmla="*/ 4598704 w 12192000"/>
              <a:gd name="connsiteY1" fmla="*/ 6786933 h 6858000"/>
              <a:gd name="connsiteX2" fmla="*/ 4598428 w 12192000"/>
              <a:gd name="connsiteY2" fmla="*/ 6786905 h 6858000"/>
              <a:gd name="connsiteX3" fmla="*/ 3288857 w 12192000"/>
              <a:gd name="connsiteY3" fmla="*/ 6786308 h 6858000"/>
              <a:gd name="connsiteX4" fmla="*/ 3288696 w 12192000"/>
              <a:gd name="connsiteY4" fmla="*/ 6786561 h 6858000"/>
              <a:gd name="connsiteX5" fmla="*/ 3288419 w 12192000"/>
              <a:gd name="connsiteY5" fmla="*/ 6786534 h 6858000"/>
              <a:gd name="connsiteX6" fmla="*/ 1946074 w 12192000"/>
              <a:gd name="connsiteY6" fmla="*/ 6785952 h 6858000"/>
              <a:gd name="connsiteX7" fmla="*/ 1947487 w 12192000"/>
              <a:gd name="connsiteY7" fmla="*/ 6786481 h 6858000"/>
              <a:gd name="connsiteX8" fmla="*/ 1945336 w 12192000"/>
              <a:gd name="connsiteY8" fmla="*/ 6786268 h 6858000"/>
              <a:gd name="connsiteX9" fmla="*/ 892149 w 12192000"/>
              <a:gd name="connsiteY9" fmla="*/ 6785566 h 6858000"/>
              <a:gd name="connsiteX10" fmla="*/ 892032 w 12192000"/>
              <a:gd name="connsiteY10" fmla="*/ 6785818 h 6858000"/>
              <a:gd name="connsiteX11" fmla="*/ 891833 w 12192000"/>
              <a:gd name="connsiteY11" fmla="*/ 6785792 h 6858000"/>
              <a:gd name="connsiteX12" fmla="*/ 7562308 w 12192000"/>
              <a:gd name="connsiteY12" fmla="*/ 6785197 h 6858000"/>
              <a:gd name="connsiteX13" fmla="*/ 7555070 w 12192000"/>
              <a:gd name="connsiteY13" fmla="*/ 6786587 h 6858000"/>
              <a:gd name="connsiteX14" fmla="*/ 7558283 w 12192000"/>
              <a:gd name="connsiteY14" fmla="*/ 6785477 h 6858000"/>
              <a:gd name="connsiteX15" fmla="*/ 9806113 w 12192000"/>
              <a:gd name="connsiteY15" fmla="*/ 6784810 h 6858000"/>
              <a:gd name="connsiteX16" fmla="*/ 9807052 w 12192000"/>
              <a:gd name="connsiteY16" fmla="*/ 6785292 h 6858000"/>
              <a:gd name="connsiteX17" fmla="*/ 9805570 w 12192000"/>
              <a:gd name="connsiteY17" fmla="*/ 6785146 h 6858000"/>
              <a:gd name="connsiteX18" fmla="*/ 8528882 w 12192000"/>
              <a:gd name="connsiteY18" fmla="*/ 6784423 h 6858000"/>
              <a:gd name="connsiteX19" fmla="*/ 8528722 w 12192000"/>
              <a:gd name="connsiteY19" fmla="*/ 6784677 h 6858000"/>
              <a:gd name="connsiteX20" fmla="*/ 8528421 w 12192000"/>
              <a:gd name="connsiteY20" fmla="*/ 6784647 h 6858000"/>
              <a:gd name="connsiteX21" fmla="*/ 70843 w 12192000"/>
              <a:gd name="connsiteY21" fmla="*/ 6783423 h 6858000"/>
              <a:gd name="connsiteX22" fmla="*/ 70843 w 12192000"/>
              <a:gd name="connsiteY22" fmla="*/ 6787157 h 6858000"/>
              <a:gd name="connsiteX23" fmla="*/ 73296 w 12192000"/>
              <a:gd name="connsiteY23" fmla="*/ 6787157 h 6858000"/>
              <a:gd name="connsiteX24" fmla="*/ 4566089 w 12192000"/>
              <a:gd name="connsiteY24" fmla="*/ 6783326 h 6858000"/>
              <a:gd name="connsiteX25" fmla="*/ 4567501 w 12192000"/>
              <a:gd name="connsiteY25" fmla="*/ 6783854 h 6858000"/>
              <a:gd name="connsiteX26" fmla="*/ 4565351 w 12192000"/>
              <a:gd name="connsiteY26" fmla="*/ 6783642 h 6858000"/>
              <a:gd name="connsiteX27" fmla="*/ 3256081 w 12192000"/>
              <a:gd name="connsiteY27" fmla="*/ 6782954 h 6858000"/>
              <a:gd name="connsiteX28" fmla="*/ 3257493 w 12192000"/>
              <a:gd name="connsiteY28" fmla="*/ 6783483 h 6858000"/>
              <a:gd name="connsiteX29" fmla="*/ 3255343 w 12192000"/>
              <a:gd name="connsiteY29" fmla="*/ 6783271 h 6858000"/>
              <a:gd name="connsiteX30" fmla="*/ 868508 w 12192000"/>
              <a:gd name="connsiteY30" fmla="*/ 6782211 h 6858000"/>
              <a:gd name="connsiteX31" fmla="*/ 869528 w 12192000"/>
              <a:gd name="connsiteY31" fmla="*/ 6782740 h 6858000"/>
              <a:gd name="connsiteX32" fmla="*/ 867977 w 12192000"/>
              <a:gd name="connsiteY32" fmla="*/ 6782528 h 6858000"/>
              <a:gd name="connsiteX33" fmla="*/ 8496106 w 12192000"/>
              <a:gd name="connsiteY33" fmla="*/ 6781070 h 6858000"/>
              <a:gd name="connsiteX34" fmla="*/ 8497045 w 12192000"/>
              <a:gd name="connsiteY34" fmla="*/ 6781551 h 6858000"/>
              <a:gd name="connsiteX35" fmla="*/ 8495562 w 12192000"/>
              <a:gd name="connsiteY35" fmla="*/ 6781405 h 6858000"/>
              <a:gd name="connsiteX36" fmla="*/ 7218879 w 12192000"/>
              <a:gd name="connsiteY36" fmla="*/ 6780683 h 6858000"/>
              <a:gd name="connsiteX37" fmla="*/ 7218717 w 12192000"/>
              <a:gd name="connsiteY37" fmla="*/ 6780936 h 6858000"/>
              <a:gd name="connsiteX38" fmla="*/ 7218417 w 12192000"/>
              <a:gd name="connsiteY38" fmla="*/ 6780907 h 6858000"/>
              <a:gd name="connsiteX39" fmla="*/ 7930196 w 12192000"/>
              <a:gd name="connsiteY39" fmla="*/ 6778815 h 6858000"/>
              <a:gd name="connsiteX40" fmla="*/ 7980642 w 12192000"/>
              <a:gd name="connsiteY40" fmla="*/ 6784067 h 6858000"/>
              <a:gd name="connsiteX41" fmla="*/ 7981576 w 12192000"/>
              <a:gd name="connsiteY41" fmla="*/ 6785757 h 6858000"/>
              <a:gd name="connsiteX42" fmla="*/ 7970793 w 12192000"/>
              <a:gd name="connsiteY42" fmla="*/ 6784067 h 6858000"/>
              <a:gd name="connsiteX43" fmla="*/ 7956415 w 12192000"/>
              <a:gd name="connsiteY43" fmla="*/ 6785111 h 6858000"/>
              <a:gd name="connsiteX44" fmla="*/ 7931394 w 12192000"/>
              <a:gd name="connsiteY44" fmla="*/ 6780699 h 6858000"/>
              <a:gd name="connsiteX45" fmla="*/ 7930196 w 12192000"/>
              <a:gd name="connsiteY45" fmla="*/ 6778815 h 6858000"/>
              <a:gd name="connsiteX46" fmla="*/ 7255050 w 12192000"/>
              <a:gd name="connsiteY46" fmla="*/ 6777329 h 6858000"/>
              <a:gd name="connsiteX47" fmla="*/ 7256844 w 12192000"/>
              <a:gd name="connsiteY47" fmla="*/ 6784699 h 6858000"/>
              <a:gd name="connsiteX48" fmla="*/ 7243765 w 12192000"/>
              <a:gd name="connsiteY48" fmla="*/ 6783408 h 6858000"/>
              <a:gd name="connsiteX49" fmla="*/ 7244140 w 12192000"/>
              <a:gd name="connsiteY49" fmla="*/ 6783078 h 6858000"/>
              <a:gd name="connsiteX50" fmla="*/ 7255050 w 12192000"/>
              <a:gd name="connsiteY50" fmla="*/ 6777329 h 6858000"/>
              <a:gd name="connsiteX51" fmla="*/ 7186102 w 12192000"/>
              <a:gd name="connsiteY51" fmla="*/ 6777329 h 6858000"/>
              <a:gd name="connsiteX52" fmla="*/ 7187514 w 12192000"/>
              <a:gd name="connsiteY52" fmla="*/ 6777857 h 6858000"/>
              <a:gd name="connsiteX53" fmla="*/ 7185365 w 12192000"/>
              <a:gd name="connsiteY53" fmla="*/ 6777645 h 6858000"/>
              <a:gd name="connsiteX54" fmla="*/ 11292652 w 12192000"/>
              <a:gd name="connsiteY54" fmla="*/ 6775470 h 6858000"/>
              <a:gd name="connsiteX55" fmla="*/ 11307329 w 12192000"/>
              <a:gd name="connsiteY55" fmla="*/ 6777672 h 6858000"/>
              <a:gd name="connsiteX56" fmla="*/ 11320396 w 12192000"/>
              <a:gd name="connsiteY56" fmla="*/ 6780349 h 6858000"/>
              <a:gd name="connsiteX57" fmla="*/ 11310213 w 12192000"/>
              <a:gd name="connsiteY57" fmla="*/ 6783271 h 6858000"/>
              <a:gd name="connsiteX58" fmla="*/ 11293414 w 12192000"/>
              <a:gd name="connsiteY58" fmla="*/ 6778443 h 6858000"/>
              <a:gd name="connsiteX59" fmla="*/ 11292652 w 12192000"/>
              <a:gd name="connsiteY59" fmla="*/ 6775470 h 6858000"/>
              <a:gd name="connsiteX60" fmla="*/ 11341212 w 12192000"/>
              <a:gd name="connsiteY60" fmla="*/ 6774199 h 6858000"/>
              <a:gd name="connsiteX61" fmla="*/ 11339380 w 12192000"/>
              <a:gd name="connsiteY61" fmla="*/ 6775074 h 6858000"/>
              <a:gd name="connsiteX62" fmla="*/ 11321293 w 12192000"/>
              <a:gd name="connsiteY62" fmla="*/ 6780533 h 6858000"/>
              <a:gd name="connsiteX63" fmla="*/ 11320396 w 12192000"/>
              <a:gd name="connsiteY63" fmla="*/ 6780349 h 6858000"/>
              <a:gd name="connsiteX64" fmla="*/ 11323769 w 12192000"/>
              <a:gd name="connsiteY64" fmla="*/ 6779381 h 6858000"/>
              <a:gd name="connsiteX65" fmla="*/ 11341212 w 12192000"/>
              <a:gd name="connsiteY65" fmla="*/ 6774199 h 6858000"/>
              <a:gd name="connsiteX66" fmla="*/ 6052629 w 12192000"/>
              <a:gd name="connsiteY66" fmla="*/ 6773985 h 6858000"/>
              <a:gd name="connsiteX67" fmla="*/ 6067304 w 12192000"/>
              <a:gd name="connsiteY67" fmla="*/ 6776187 h 6858000"/>
              <a:gd name="connsiteX68" fmla="*/ 6080373 w 12192000"/>
              <a:gd name="connsiteY68" fmla="*/ 6778864 h 6858000"/>
              <a:gd name="connsiteX69" fmla="*/ 6067644 w 12192000"/>
              <a:gd name="connsiteY69" fmla="*/ 6782515 h 6858000"/>
              <a:gd name="connsiteX70" fmla="*/ 6053390 w 12192000"/>
              <a:gd name="connsiteY70" fmla="*/ 6776959 h 6858000"/>
              <a:gd name="connsiteX71" fmla="*/ 6052629 w 12192000"/>
              <a:gd name="connsiteY71" fmla="*/ 6773985 h 6858000"/>
              <a:gd name="connsiteX72" fmla="*/ 8701280 w 12192000"/>
              <a:gd name="connsiteY72" fmla="*/ 6773052 h 6858000"/>
              <a:gd name="connsiteX73" fmla="*/ 8708167 w 12192000"/>
              <a:gd name="connsiteY73" fmla="*/ 6774463 h 6858000"/>
              <a:gd name="connsiteX74" fmla="*/ 8725932 w 12192000"/>
              <a:gd name="connsiteY74" fmla="*/ 6777700 h 6858000"/>
              <a:gd name="connsiteX75" fmla="*/ 8716723 w 12192000"/>
              <a:gd name="connsiteY75" fmla="*/ 6787151 h 6858000"/>
              <a:gd name="connsiteX76" fmla="*/ 8713212 w 12192000"/>
              <a:gd name="connsiteY76" fmla="*/ 6786482 h 6858000"/>
              <a:gd name="connsiteX77" fmla="*/ 8688588 w 12192000"/>
              <a:gd name="connsiteY77" fmla="*/ 6776882 h 6858000"/>
              <a:gd name="connsiteX78" fmla="*/ 2122605 w 12192000"/>
              <a:gd name="connsiteY78" fmla="*/ 6772871 h 6858000"/>
              <a:gd name="connsiteX79" fmla="*/ 2137282 w 12192000"/>
              <a:gd name="connsiteY79" fmla="*/ 6775073 h 6858000"/>
              <a:gd name="connsiteX80" fmla="*/ 2150633 w 12192000"/>
              <a:gd name="connsiteY80" fmla="*/ 6777670 h 6858000"/>
              <a:gd name="connsiteX81" fmla="*/ 2137623 w 12192000"/>
              <a:gd name="connsiteY81" fmla="*/ 6781402 h 6858000"/>
              <a:gd name="connsiteX82" fmla="*/ 2123368 w 12192000"/>
              <a:gd name="connsiteY82" fmla="*/ 6775844 h 6858000"/>
              <a:gd name="connsiteX83" fmla="*/ 2122605 w 12192000"/>
              <a:gd name="connsiteY83" fmla="*/ 6772871 h 6858000"/>
              <a:gd name="connsiteX84" fmla="*/ 6101189 w 12192000"/>
              <a:gd name="connsiteY84" fmla="*/ 6772715 h 6858000"/>
              <a:gd name="connsiteX85" fmla="*/ 6099356 w 12192000"/>
              <a:gd name="connsiteY85" fmla="*/ 6773589 h 6858000"/>
              <a:gd name="connsiteX86" fmla="*/ 6081269 w 12192000"/>
              <a:gd name="connsiteY86" fmla="*/ 6779048 h 6858000"/>
              <a:gd name="connsiteX87" fmla="*/ 6080373 w 12192000"/>
              <a:gd name="connsiteY87" fmla="*/ 6778864 h 6858000"/>
              <a:gd name="connsiteX88" fmla="*/ 6083743 w 12192000"/>
              <a:gd name="connsiteY88" fmla="*/ 6777897 h 6858000"/>
              <a:gd name="connsiteX89" fmla="*/ 6101189 w 12192000"/>
              <a:gd name="connsiteY89" fmla="*/ 6772715 h 6858000"/>
              <a:gd name="connsiteX90" fmla="*/ 9982645 w 12192000"/>
              <a:gd name="connsiteY90" fmla="*/ 6771729 h 6858000"/>
              <a:gd name="connsiteX91" fmla="*/ 9997322 w 12192000"/>
              <a:gd name="connsiteY91" fmla="*/ 6773931 h 6858000"/>
              <a:gd name="connsiteX92" fmla="*/ 10010390 w 12192000"/>
              <a:gd name="connsiteY92" fmla="*/ 6776608 h 6858000"/>
              <a:gd name="connsiteX93" fmla="*/ 10000206 w 12192000"/>
              <a:gd name="connsiteY93" fmla="*/ 6779530 h 6858000"/>
              <a:gd name="connsiteX94" fmla="*/ 9983408 w 12192000"/>
              <a:gd name="connsiteY94" fmla="*/ 6774702 h 6858000"/>
              <a:gd name="connsiteX95" fmla="*/ 9982645 w 12192000"/>
              <a:gd name="connsiteY95" fmla="*/ 6771729 h 6858000"/>
              <a:gd name="connsiteX96" fmla="*/ 2171165 w 12192000"/>
              <a:gd name="connsiteY96" fmla="*/ 6771602 h 6858000"/>
              <a:gd name="connsiteX97" fmla="*/ 2169333 w 12192000"/>
              <a:gd name="connsiteY97" fmla="*/ 6772475 h 6858000"/>
              <a:gd name="connsiteX98" fmla="*/ 2151539 w 12192000"/>
              <a:gd name="connsiteY98" fmla="*/ 6777846 h 6858000"/>
              <a:gd name="connsiteX99" fmla="*/ 2150633 w 12192000"/>
              <a:gd name="connsiteY99" fmla="*/ 6777670 h 6858000"/>
              <a:gd name="connsiteX100" fmla="*/ 2153721 w 12192000"/>
              <a:gd name="connsiteY100" fmla="*/ 6776783 h 6858000"/>
              <a:gd name="connsiteX101" fmla="*/ 2171165 w 12192000"/>
              <a:gd name="connsiteY101" fmla="*/ 6771602 h 6858000"/>
              <a:gd name="connsiteX102" fmla="*/ 10031205 w 12192000"/>
              <a:gd name="connsiteY102" fmla="*/ 6770460 h 6858000"/>
              <a:gd name="connsiteX103" fmla="*/ 10029372 w 12192000"/>
              <a:gd name="connsiteY103" fmla="*/ 6771333 h 6858000"/>
              <a:gd name="connsiteX104" fmla="*/ 10011286 w 12192000"/>
              <a:gd name="connsiteY104" fmla="*/ 6776792 h 6858000"/>
              <a:gd name="connsiteX105" fmla="*/ 10010390 w 12192000"/>
              <a:gd name="connsiteY105" fmla="*/ 6776608 h 6858000"/>
              <a:gd name="connsiteX106" fmla="*/ 10013762 w 12192000"/>
              <a:gd name="connsiteY106" fmla="*/ 6775641 h 6858000"/>
              <a:gd name="connsiteX107" fmla="*/ 10031205 w 12192000"/>
              <a:gd name="connsiteY107" fmla="*/ 6770460 h 6858000"/>
              <a:gd name="connsiteX108" fmla="*/ 4742620 w 12192000"/>
              <a:gd name="connsiteY108" fmla="*/ 6770244 h 6858000"/>
              <a:gd name="connsiteX109" fmla="*/ 4757297 w 12192000"/>
              <a:gd name="connsiteY109" fmla="*/ 6772446 h 6858000"/>
              <a:gd name="connsiteX110" fmla="*/ 4770363 w 12192000"/>
              <a:gd name="connsiteY110" fmla="*/ 6775124 h 6858000"/>
              <a:gd name="connsiteX111" fmla="*/ 4757637 w 12192000"/>
              <a:gd name="connsiteY111" fmla="*/ 6778774 h 6858000"/>
              <a:gd name="connsiteX112" fmla="*/ 4743383 w 12192000"/>
              <a:gd name="connsiteY112" fmla="*/ 6773218 h 6858000"/>
              <a:gd name="connsiteX113" fmla="*/ 4742620 w 12192000"/>
              <a:gd name="connsiteY113" fmla="*/ 6770244 h 6858000"/>
              <a:gd name="connsiteX114" fmla="*/ 3432613 w 12192000"/>
              <a:gd name="connsiteY114" fmla="*/ 6769873 h 6858000"/>
              <a:gd name="connsiteX115" fmla="*/ 3447290 w 12192000"/>
              <a:gd name="connsiteY115" fmla="*/ 6772075 h 6858000"/>
              <a:gd name="connsiteX116" fmla="*/ 3460356 w 12192000"/>
              <a:gd name="connsiteY116" fmla="*/ 6774752 h 6858000"/>
              <a:gd name="connsiteX117" fmla="*/ 3447630 w 12192000"/>
              <a:gd name="connsiteY117" fmla="*/ 6778403 h 6858000"/>
              <a:gd name="connsiteX118" fmla="*/ 3433375 w 12192000"/>
              <a:gd name="connsiteY118" fmla="*/ 6772846 h 6858000"/>
              <a:gd name="connsiteX119" fmla="*/ 3432613 w 12192000"/>
              <a:gd name="connsiteY119" fmla="*/ 6769873 h 6858000"/>
              <a:gd name="connsiteX120" fmla="*/ 7391274 w 12192000"/>
              <a:gd name="connsiteY120" fmla="*/ 6769312 h 6858000"/>
              <a:gd name="connsiteX121" fmla="*/ 7398163 w 12192000"/>
              <a:gd name="connsiteY121" fmla="*/ 6770723 h 6858000"/>
              <a:gd name="connsiteX122" fmla="*/ 7415927 w 12192000"/>
              <a:gd name="connsiteY122" fmla="*/ 6773960 h 6858000"/>
              <a:gd name="connsiteX123" fmla="*/ 7406718 w 12192000"/>
              <a:gd name="connsiteY123" fmla="*/ 6783411 h 6858000"/>
              <a:gd name="connsiteX124" fmla="*/ 7403208 w 12192000"/>
              <a:gd name="connsiteY124" fmla="*/ 6782741 h 6858000"/>
              <a:gd name="connsiteX125" fmla="*/ 7378583 w 12192000"/>
              <a:gd name="connsiteY125" fmla="*/ 6773141 h 6858000"/>
              <a:gd name="connsiteX126" fmla="*/ 995835 w 12192000"/>
              <a:gd name="connsiteY126" fmla="*/ 6769130 h 6858000"/>
              <a:gd name="connsiteX127" fmla="*/ 1006421 w 12192000"/>
              <a:gd name="connsiteY127" fmla="*/ 6771332 h 6858000"/>
              <a:gd name="connsiteX128" fmla="*/ 1015960 w 12192000"/>
              <a:gd name="connsiteY128" fmla="*/ 6773904 h 6858000"/>
              <a:gd name="connsiteX129" fmla="*/ 1006336 w 12192000"/>
              <a:gd name="connsiteY129" fmla="*/ 6777482 h 6858000"/>
              <a:gd name="connsiteX130" fmla="*/ 996386 w 12192000"/>
              <a:gd name="connsiteY130" fmla="*/ 6772104 h 6858000"/>
              <a:gd name="connsiteX131" fmla="*/ 995835 w 12192000"/>
              <a:gd name="connsiteY131" fmla="*/ 6769130 h 6858000"/>
              <a:gd name="connsiteX132" fmla="*/ 4791182 w 12192000"/>
              <a:gd name="connsiteY132" fmla="*/ 6768974 h 6858000"/>
              <a:gd name="connsiteX133" fmla="*/ 4789347 w 12192000"/>
              <a:gd name="connsiteY133" fmla="*/ 6769849 h 6858000"/>
              <a:gd name="connsiteX134" fmla="*/ 4771261 w 12192000"/>
              <a:gd name="connsiteY134" fmla="*/ 6775307 h 6858000"/>
              <a:gd name="connsiteX135" fmla="*/ 4770363 w 12192000"/>
              <a:gd name="connsiteY135" fmla="*/ 6775124 h 6858000"/>
              <a:gd name="connsiteX136" fmla="*/ 4773737 w 12192000"/>
              <a:gd name="connsiteY136" fmla="*/ 6774156 h 6858000"/>
              <a:gd name="connsiteX137" fmla="*/ 4791182 w 12192000"/>
              <a:gd name="connsiteY137" fmla="*/ 6768974 h 6858000"/>
              <a:gd name="connsiteX138" fmla="*/ 3481173 w 12192000"/>
              <a:gd name="connsiteY138" fmla="*/ 6768604 h 6858000"/>
              <a:gd name="connsiteX139" fmla="*/ 3479340 w 12192000"/>
              <a:gd name="connsiteY139" fmla="*/ 6769477 h 6858000"/>
              <a:gd name="connsiteX140" fmla="*/ 3461254 w 12192000"/>
              <a:gd name="connsiteY140" fmla="*/ 6774936 h 6858000"/>
              <a:gd name="connsiteX141" fmla="*/ 3460356 w 12192000"/>
              <a:gd name="connsiteY141" fmla="*/ 6774752 h 6858000"/>
              <a:gd name="connsiteX142" fmla="*/ 3463729 w 12192000"/>
              <a:gd name="connsiteY142" fmla="*/ 6773785 h 6858000"/>
              <a:gd name="connsiteX143" fmla="*/ 3481173 w 12192000"/>
              <a:gd name="connsiteY143" fmla="*/ 6768604 h 6858000"/>
              <a:gd name="connsiteX144" fmla="*/ 8672638 w 12192000"/>
              <a:gd name="connsiteY144" fmla="*/ 6767988 h 6858000"/>
              <a:gd name="connsiteX145" fmla="*/ 8687316 w 12192000"/>
              <a:gd name="connsiteY145" fmla="*/ 6770190 h 6858000"/>
              <a:gd name="connsiteX146" fmla="*/ 8700383 w 12192000"/>
              <a:gd name="connsiteY146" fmla="*/ 6772868 h 6858000"/>
              <a:gd name="connsiteX147" fmla="*/ 8687656 w 12192000"/>
              <a:gd name="connsiteY147" fmla="*/ 6776519 h 6858000"/>
              <a:gd name="connsiteX148" fmla="*/ 8673401 w 12192000"/>
              <a:gd name="connsiteY148" fmla="*/ 6770962 h 6858000"/>
              <a:gd name="connsiteX149" fmla="*/ 8672638 w 12192000"/>
              <a:gd name="connsiteY149" fmla="*/ 6767988 h 6858000"/>
              <a:gd name="connsiteX150" fmla="*/ 1030861 w 12192000"/>
              <a:gd name="connsiteY150" fmla="*/ 6767861 h 6858000"/>
              <a:gd name="connsiteX151" fmla="*/ 1029539 w 12192000"/>
              <a:gd name="connsiteY151" fmla="*/ 6768734 h 6858000"/>
              <a:gd name="connsiteX152" fmla="*/ 1016705 w 12192000"/>
              <a:gd name="connsiteY152" fmla="*/ 6774105 h 6858000"/>
              <a:gd name="connsiteX153" fmla="*/ 1015960 w 12192000"/>
              <a:gd name="connsiteY153" fmla="*/ 6773904 h 6858000"/>
              <a:gd name="connsiteX154" fmla="*/ 1018279 w 12192000"/>
              <a:gd name="connsiteY154" fmla="*/ 6773043 h 6858000"/>
              <a:gd name="connsiteX155" fmla="*/ 1030861 w 12192000"/>
              <a:gd name="connsiteY155" fmla="*/ 6767861 h 6858000"/>
              <a:gd name="connsiteX156" fmla="*/ 8721198 w 12192000"/>
              <a:gd name="connsiteY156" fmla="*/ 6766719 h 6858000"/>
              <a:gd name="connsiteX157" fmla="*/ 8719366 w 12192000"/>
              <a:gd name="connsiteY157" fmla="*/ 6767593 h 6858000"/>
              <a:gd name="connsiteX158" fmla="*/ 8701280 w 12192000"/>
              <a:gd name="connsiteY158" fmla="*/ 6773052 h 6858000"/>
              <a:gd name="connsiteX159" fmla="*/ 8700383 w 12192000"/>
              <a:gd name="connsiteY159" fmla="*/ 6772868 h 6858000"/>
              <a:gd name="connsiteX160" fmla="*/ 8703754 w 12192000"/>
              <a:gd name="connsiteY160" fmla="*/ 6771901 h 6858000"/>
              <a:gd name="connsiteX161" fmla="*/ 8721198 w 12192000"/>
              <a:gd name="connsiteY161" fmla="*/ 6766719 h 6858000"/>
              <a:gd name="connsiteX162" fmla="*/ 7362633 w 12192000"/>
              <a:gd name="connsiteY162" fmla="*/ 6764248 h 6858000"/>
              <a:gd name="connsiteX163" fmla="*/ 7377310 w 12192000"/>
              <a:gd name="connsiteY163" fmla="*/ 6766451 h 6858000"/>
              <a:gd name="connsiteX164" fmla="*/ 7390378 w 12192000"/>
              <a:gd name="connsiteY164" fmla="*/ 6769127 h 6858000"/>
              <a:gd name="connsiteX165" fmla="*/ 7377650 w 12192000"/>
              <a:gd name="connsiteY165" fmla="*/ 6772779 h 6858000"/>
              <a:gd name="connsiteX166" fmla="*/ 7363396 w 12192000"/>
              <a:gd name="connsiteY166" fmla="*/ 6767222 h 6858000"/>
              <a:gd name="connsiteX167" fmla="*/ 7362633 w 12192000"/>
              <a:gd name="connsiteY167" fmla="*/ 6764248 h 6858000"/>
              <a:gd name="connsiteX168" fmla="*/ 7411193 w 12192000"/>
              <a:gd name="connsiteY168" fmla="*/ 6762979 h 6858000"/>
              <a:gd name="connsiteX169" fmla="*/ 7409361 w 12192000"/>
              <a:gd name="connsiteY169" fmla="*/ 6763852 h 6858000"/>
              <a:gd name="connsiteX170" fmla="*/ 7391274 w 12192000"/>
              <a:gd name="connsiteY170" fmla="*/ 6769312 h 6858000"/>
              <a:gd name="connsiteX171" fmla="*/ 7390378 w 12192000"/>
              <a:gd name="connsiteY171" fmla="*/ 6769127 h 6858000"/>
              <a:gd name="connsiteX172" fmla="*/ 7393750 w 12192000"/>
              <a:gd name="connsiteY172" fmla="*/ 6768160 h 6858000"/>
              <a:gd name="connsiteX173" fmla="*/ 7411193 w 12192000"/>
              <a:gd name="connsiteY173" fmla="*/ 6762979 h 6858000"/>
              <a:gd name="connsiteX174" fmla="*/ 12052663 w 12192000"/>
              <a:gd name="connsiteY174" fmla="*/ 6715272 h 6858000"/>
              <a:gd name="connsiteX175" fmla="*/ 12057587 w 12192000"/>
              <a:gd name="connsiteY175" fmla="*/ 6738014 h 6858000"/>
              <a:gd name="connsiteX176" fmla="*/ 12057590 w 12192000"/>
              <a:gd name="connsiteY176" fmla="*/ 6739523 h 6858000"/>
              <a:gd name="connsiteX177" fmla="*/ 12049530 w 12192000"/>
              <a:gd name="connsiteY177" fmla="*/ 6740353 h 6858000"/>
              <a:gd name="connsiteX178" fmla="*/ 12041890 w 12192000"/>
              <a:gd name="connsiteY178" fmla="*/ 6741171 h 6858000"/>
              <a:gd name="connsiteX179" fmla="*/ 12042813 w 12192000"/>
              <a:gd name="connsiteY179" fmla="*/ 6727906 h 6858000"/>
              <a:gd name="connsiteX180" fmla="*/ 12052663 w 12192000"/>
              <a:gd name="connsiteY180" fmla="*/ 6715272 h 6858000"/>
              <a:gd name="connsiteX181" fmla="*/ 94149 w 12192000"/>
              <a:gd name="connsiteY181" fmla="*/ 6446020 h 6858000"/>
              <a:gd name="connsiteX182" fmla="*/ 93738 w 12192000"/>
              <a:gd name="connsiteY182" fmla="*/ 6448687 h 6858000"/>
              <a:gd name="connsiteX183" fmla="*/ 93738 w 12192000"/>
              <a:gd name="connsiteY183" fmla="*/ 6456216 h 6858000"/>
              <a:gd name="connsiteX184" fmla="*/ 12098872 w 12192000"/>
              <a:gd name="connsiteY184" fmla="*/ 6432951 h 6858000"/>
              <a:gd name="connsiteX185" fmla="*/ 12099448 w 12192000"/>
              <a:gd name="connsiteY185" fmla="*/ 6439833 h 6858000"/>
              <a:gd name="connsiteX186" fmla="*/ 12103231 w 12192000"/>
              <a:gd name="connsiteY186" fmla="*/ 6446303 h 6858000"/>
              <a:gd name="connsiteX187" fmla="*/ 12103548 w 12192000"/>
              <a:gd name="connsiteY187" fmla="*/ 6451196 h 6858000"/>
              <a:gd name="connsiteX188" fmla="*/ 12104373 w 12192000"/>
              <a:gd name="connsiteY188" fmla="*/ 6465103 h 6858000"/>
              <a:gd name="connsiteX189" fmla="*/ 12106444 w 12192000"/>
              <a:gd name="connsiteY189" fmla="*/ 6497269 h 6858000"/>
              <a:gd name="connsiteX190" fmla="*/ 12103890 w 12192000"/>
              <a:gd name="connsiteY190" fmla="*/ 6509243 h 6858000"/>
              <a:gd name="connsiteX191" fmla="*/ 12092062 w 12192000"/>
              <a:gd name="connsiteY191" fmla="*/ 6530804 h 6858000"/>
              <a:gd name="connsiteX192" fmla="*/ 101359 w 12192000"/>
              <a:gd name="connsiteY192" fmla="*/ 6417106 h 6858000"/>
              <a:gd name="connsiteX193" fmla="*/ 102839 w 12192000"/>
              <a:gd name="connsiteY193" fmla="*/ 6438952 h 6858000"/>
              <a:gd name="connsiteX194" fmla="*/ 111528 w 12192000"/>
              <a:gd name="connsiteY194" fmla="*/ 6467226 h 6858000"/>
              <a:gd name="connsiteX195" fmla="*/ 104019 w 12192000"/>
              <a:gd name="connsiteY195" fmla="*/ 6462384 h 6858000"/>
              <a:gd name="connsiteX196" fmla="*/ 99400 w 12192000"/>
              <a:gd name="connsiteY196" fmla="*/ 6448703 h 6858000"/>
              <a:gd name="connsiteX197" fmla="*/ 99703 w 12192000"/>
              <a:gd name="connsiteY197" fmla="*/ 6442509 h 6858000"/>
              <a:gd name="connsiteX198" fmla="*/ 100666 w 12192000"/>
              <a:gd name="connsiteY198" fmla="*/ 6417746 h 6858000"/>
              <a:gd name="connsiteX199" fmla="*/ 101359 w 12192000"/>
              <a:gd name="connsiteY199" fmla="*/ 6417106 h 6858000"/>
              <a:gd name="connsiteX200" fmla="*/ 12097338 w 12192000"/>
              <a:gd name="connsiteY200" fmla="*/ 6311681 h 6858000"/>
              <a:gd name="connsiteX201" fmla="*/ 12099448 w 12192000"/>
              <a:gd name="connsiteY201" fmla="*/ 6316013 h 6858000"/>
              <a:gd name="connsiteX202" fmla="*/ 12099892 w 12192000"/>
              <a:gd name="connsiteY202" fmla="*/ 6320109 h 6858000"/>
              <a:gd name="connsiteX203" fmla="*/ 12099448 w 12192000"/>
              <a:gd name="connsiteY203" fmla="*/ 6326121 h 6858000"/>
              <a:gd name="connsiteX204" fmla="*/ 12100785 w 12192000"/>
              <a:gd name="connsiteY204" fmla="*/ 6298495 h 6858000"/>
              <a:gd name="connsiteX205" fmla="*/ 12101532 w 12192000"/>
              <a:gd name="connsiteY205" fmla="*/ 6299392 h 6858000"/>
              <a:gd name="connsiteX206" fmla="*/ 12101521 w 12192000"/>
              <a:gd name="connsiteY206" fmla="*/ 6299509 h 6858000"/>
              <a:gd name="connsiteX207" fmla="*/ 12104420 w 12192000"/>
              <a:gd name="connsiteY207" fmla="*/ 6268522 h 6858000"/>
              <a:gd name="connsiteX208" fmla="*/ 12106835 w 12192000"/>
              <a:gd name="connsiteY208" fmla="*/ 6295797 h 6858000"/>
              <a:gd name="connsiteX209" fmla="*/ 12107503 w 12192000"/>
              <a:gd name="connsiteY209" fmla="*/ 6306491 h 6858000"/>
              <a:gd name="connsiteX210" fmla="*/ 12106154 w 12192000"/>
              <a:gd name="connsiteY210" fmla="*/ 6304942 h 6858000"/>
              <a:gd name="connsiteX211" fmla="*/ 12101532 w 12192000"/>
              <a:gd name="connsiteY211" fmla="*/ 6299392 h 6858000"/>
              <a:gd name="connsiteX212" fmla="*/ 12103892 w 12192000"/>
              <a:gd name="connsiteY212" fmla="*/ 6272603 h 6858000"/>
              <a:gd name="connsiteX213" fmla="*/ 12084674 w 12192000"/>
              <a:gd name="connsiteY213" fmla="*/ 6250313 h 6858000"/>
              <a:gd name="connsiteX214" fmla="*/ 12092062 w 12192000"/>
              <a:gd name="connsiteY214" fmla="*/ 6275582 h 6858000"/>
              <a:gd name="connsiteX215" fmla="*/ 12097338 w 12192000"/>
              <a:gd name="connsiteY215" fmla="*/ 6311681 h 6858000"/>
              <a:gd name="connsiteX216" fmla="*/ 12089599 w 12192000"/>
              <a:gd name="connsiteY216" fmla="*/ 6295797 h 6858000"/>
              <a:gd name="connsiteX217" fmla="*/ 12082212 w 12192000"/>
              <a:gd name="connsiteY217" fmla="*/ 6278109 h 6858000"/>
              <a:gd name="connsiteX218" fmla="*/ 12084674 w 12192000"/>
              <a:gd name="connsiteY218" fmla="*/ 6250313 h 6858000"/>
              <a:gd name="connsiteX219" fmla="*/ 12104476 w 12192000"/>
              <a:gd name="connsiteY219" fmla="*/ 6226738 h 6858000"/>
              <a:gd name="connsiteX220" fmla="*/ 12103454 w 12192000"/>
              <a:gd name="connsiteY220" fmla="*/ 6231846 h 6858000"/>
              <a:gd name="connsiteX221" fmla="*/ 12104373 w 12192000"/>
              <a:gd name="connsiteY221" fmla="*/ 6250313 h 6858000"/>
              <a:gd name="connsiteX222" fmla="*/ 12105942 w 12192000"/>
              <a:gd name="connsiteY222" fmla="*/ 6256750 h 6858000"/>
              <a:gd name="connsiteX223" fmla="*/ 12104420 w 12192000"/>
              <a:gd name="connsiteY223" fmla="*/ 6268522 h 6858000"/>
              <a:gd name="connsiteX224" fmla="*/ 12101911 w 12192000"/>
              <a:gd name="connsiteY224" fmla="*/ 6240205 h 6858000"/>
              <a:gd name="connsiteX225" fmla="*/ 12102815 w 12192000"/>
              <a:gd name="connsiteY225" fmla="*/ 6229707 h 6858000"/>
              <a:gd name="connsiteX226" fmla="*/ 97284 w 12192000"/>
              <a:gd name="connsiteY226" fmla="*/ 6193951 h 6858000"/>
              <a:gd name="connsiteX227" fmla="*/ 97402 w 12192000"/>
              <a:gd name="connsiteY227" fmla="*/ 6196848 h 6858000"/>
              <a:gd name="connsiteX228" fmla="*/ 98494 w 12192000"/>
              <a:gd name="connsiteY228" fmla="*/ 6205692 h 6858000"/>
              <a:gd name="connsiteX229" fmla="*/ 99032 w 12192000"/>
              <a:gd name="connsiteY229" fmla="*/ 6195545 h 6858000"/>
              <a:gd name="connsiteX230" fmla="*/ 105011 w 12192000"/>
              <a:gd name="connsiteY230" fmla="*/ 6208048 h 6858000"/>
              <a:gd name="connsiteX231" fmla="*/ 107184 w 12192000"/>
              <a:gd name="connsiteY231" fmla="*/ 6222184 h 6858000"/>
              <a:gd name="connsiteX232" fmla="*/ 113700 w 12192000"/>
              <a:gd name="connsiteY232" fmla="*/ 6241034 h 6858000"/>
              <a:gd name="connsiteX233" fmla="*/ 118045 w 12192000"/>
              <a:gd name="connsiteY233" fmla="*/ 6248102 h 6858000"/>
              <a:gd name="connsiteX234" fmla="*/ 111528 w 12192000"/>
              <a:gd name="connsiteY234" fmla="*/ 6245747 h 6858000"/>
              <a:gd name="connsiteX235" fmla="*/ 102839 w 12192000"/>
              <a:gd name="connsiteY235" fmla="*/ 6241034 h 6858000"/>
              <a:gd name="connsiteX236" fmla="*/ 96599 w 12192000"/>
              <a:gd name="connsiteY236" fmla="*/ 6228252 h 6858000"/>
              <a:gd name="connsiteX237" fmla="*/ 96322 w 12192000"/>
              <a:gd name="connsiteY237" fmla="*/ 6219828 h 6858000"/>
              <a:gd name="connsiteX238" fmla="*/ 96635 w 12192000"/>
              <a:gd name="connsiteY238" fmla="*/ 6194101 h 6858000"/>
              <a:gd name="connsiteX239" fmla="*/ 12099759 w 12192000"/>
              <a:gd name="connsiteY239" fmla="*/ 6176957 h 6858000"/>
              <a:gd name="connsiteX240" fmla="*/ 12106835 w 12192000"/>
              <a:gd name="connsiteY240" fmla="*/ 6189666 h 6858000"/>
              <a:gd name="connsiteX241" fmla="*/ 12111761 w 12192000"/>
              <a:gd name="connsiteY241" fmla="*/ 6199774 h 6858000"/>
              <a:gd name="connsiteX242" fmla="*/ 12100891 w 12192000"/>
              <a:gd name="connsiteY242" fmla="*/ 6182085 h 6858000"/>
              <a:gd name="connsiteX243" fmla="*/ 102346 w 12192000"/>
              <a:gd name="connsiteY243" fmla="*/ 6109123 h 6858000"/>
              <a:gd name="connsiteX244" fmla="*/ 102568 w 12192000"/>
              <a:gd name="connsiteY244" fmla="*/ 6114412 h 6858000"/>
              <a:gd name="connsiteX245" fmla="*/ 102232 w 12192000"/>
              <a:gd name="connsiteY245" fmla="*/ 6135197 h 6858000"/>
              <a:gd name="connsiteX246" fmla="*/ 99032 w 12192000"/>
              <a:gd name="connsiteY246" fmla="*/ 6195545 h 6858000"/>
              <a:gd name="connsiteX247" fmla="*/ 98172 w 12192000"/>
              <a:gd name="connsiteY247" fmla="*/ 6193746 h 6858000"/>
              <a:gd name="connsiteX248" fmla="*/ 97284 w 12192000"/>
              <a:gd name="connsiteY248" fmla="*/ 6193951 h 6858000"/>
              <a:gd name="connsiteX249" fmla="*/ 96784 w 12192000"/>
              <a:gd name="connsiteY249" fmla="*/ 6181702 h 6858000"/>
              <a:gd name="connsiteX250" fmla="*/ 96981 w 12192000"/>
              <a:gd name="connsiteY250" fmla="*/ 6165466 h 6858000"/>
              <a:gd name="connsiteX251" fmla="*/ 100666 w 12192000"/>
              <a:gd name="connsiteY251" fmla="*/ 6111445 h 6858000"/>
              <a:gd name="connsiteX252" fmla="*/ 12102018 w 12192000"/>
              <a:gd name="connsiteY252" fmla="*/ 6103478 h 6858000"/>
              <a:gd name="connsiteX253" fmla="*/ 12101829 w 12192000"/>
              <a:gd name="connsiteY253" fmla="*/ 6104087 h 6858000"/>
              <a:gd name="connsiteX254" fmla="*/ 12101911 w 12192000"/>
              <a:gd name="connsiteY254" fmla="*/ 6103749 h 6858000"/>
              <a:gd name="connsiteX255" fmla="*/ 12104443 w 12192000"/>
              <a:gd name="connsiteY255" fmla="*/ 6097255 h 6858000"/>
              <a:gd name="connsiteX256" fmla="*/ 12102018 w 12192000"/>
              <a:gd name="connsiteY256" fmla="*/ 6103478 h 6858000"/>
              <a:gd name="connsiteX257" fmla="*/ 12103311 w 12192000"/>
              <a:gd name="connsiteY257" fmla="*/ 6099275 h 6858000"/>
              <a:gd name="connsiteX258" fmla="*/ 12107656 w 12192000"/>
              <a:gd name="connsiteY258" fmla="*/ 6089011 h 6858000"/>
              <a:gd name="connsiteX259" fmla="*/ 12107006 w 12192000"/>
              <a:gd name="connsiteY259" fmla="*/ 6092679 h 6858000"/>
              <a:gd name="connsiteX260" fmla="*/ 12104443 w 12192000"/>
              <a:gd name="connsiteY260" fmla="*/ 6097255 h 6858000"/>
              <a:gd name="connsiteX261" fmla="*/ 99977 w 12192000"/>
              <a:gd name="connsiteY261" fmla="*/ 6068384 h 6858000"/>
              <a:gd name="connsiteX262" fmla="*/ 100666 w 12192000"/>
              <a:gd name="connsiteY262" fmla="*/ 6069034 h 6858000"/>
              <a:gd name="connsiteX263" fmla="*/ 100891 w 12192000"/>
              <a:gd name="connsiteY263" fmla="*/ 6074398 h 6858000"/>
              <a:gd name="connsiteX264" fmla="*/ 98277 w 12192000"/>
              <a:gd name="connsiteY264" fmla="*/ 6094247 h 6858000"/>
              <a:gd name="connsiteX265" fmla="*/ 98494 w 12192000"/>
              <a:gd name="connsiteY265" fmla="*/ 6090239 h 6858000"/>
              <a:gd name="connsiteX266" fmla="*/ 99977 w 12192000"/>
              <a:gd name="connsiteY266" fmla="*/ 6068384 h 6858000"/>
              <a:gd name="connsiteX267" fmla="*/ 98494 w 12192000"/>
              <a:gd name="connsiteY267" fmla="*/ 5930020 h 6858000"/>
              <a:gd name="connsiteX268" fmla="*/ 98464 w 12192000"/>
              <a:gd name="connsiteY268" fmla="*/ 5930764 h 6858000"/>
              <a:gd name="connsiteX269" fmla="*/ 98424 w 12192000"/>
              <a:gd name="connsiteY269" fmla="*/ 5930398 h 6858000"/>
              <a:gd name="connsiteX270" fmla="*/ 12104407 w 12192000"/>
              <a:gd name="connsiteY270" fmla="*/ 5835094 h 6858000"/>
              <a:gd name="connsiteX271" fmla="*/ 12104544 w 12192000"/>
              <a:gd name="connsiteY271" fmla="*/ 5836275 h 6858000"/>
              <a:gd name="connsiteX272" fmla="*/ 12104373 w 12192000"/>
              <a:gd name="connsiteY272" fmla="*/ 5835893 h 6858000"/>
              <a:gd name="connsiteX273" fmla="*/ 98433 w 12192000"/>
              <a:gd name="connsiteY273" fmla="*/ 5686323 h 6858000"/>
              <a:gd name="connsiteX274" fmla="*/ 95598 w 12192000"/>
              <a:gd name="connsiteY274" fmla="*/ 5694009 h 6858000"/>
              <a:gd name="connsiteX275" fmla="*/ 96172 w 12192000"/>
              <a:gd name="connsiteY275" fmla="*/ 5690589 h 6858000"/>
              <a:gd name="connsiteX276" fmla="*/ 100574 w 12192000"/>
              <a:gd name="connsiteY276" fmla="*/ 5680518 h 6858000"/>
              <a:gd name="connsiteX277" fmla="*/ 99431 w 12192000"/>
              <a:gd name="connsiteY277" fmla="*/ 5684438 h 6858000"/>
              <a:gd name="connsiteX278" fmla="*/ 98433 w 12192000"/>
              <a:gd name="connsiteY278" fmla="*/ 5686323 h 6858000"/>
              <a:gd name="connsiteX279" fmla="*/ 100738 w 12192000"/>
              <a:gd name="connsiteY279" fmla="*/ 5679953 h 6858000"/>
              <a:gd name="connsiteX280" fmla="*/ 100666 w 12192000"/>
              <a:gd name="connsiteY280" fmla="*/ 5680267 h 6858000"/>
              <a:gd name="connsiteX281" fmla="*/ 100574 w 12192000"/>
              <a:gd name="connsiteY281" fmla="*/ 5680518 h 6858000"/>
              <a:gd name="connsiteX282" fmla="*/ 12110405 w 12192000"/>
              <a:gd name="connsiteY282" fmla="*/ 5666259 h 6858000"/>
              <a:gd name="connsiteX283" fmla="*/ 12111761 w 12192000"/>
              <a:gd name="connsiteY283" fmla="*/ 5676695 h 6858000"/>
              <a:gd name="connsiteX284" fmla="*/ 12113422 w 12192000"/>
              <a:gd name="connsiteY284" fmla="*/ 5693735 h 6858000"/>
              <a:gd name="connsiteX285" fmla="*/ 12112846 w 12192000"/>
              <a:gd name="connsiteY285" fmla="*/ 5711419 h 6858000"/>
              <a:gd name="connsiteX286" fmla="*/ 12111789 w 12192000"/>
              <a:gd name="connsiteY286" fmla="*/ 5742541 h 6858000"/>
              <a:gd name="connsiteX287" fmla="*/ 12111313 w 12192000"/>
              <a:gd name="connsiteY287" fmla="*/ 5695000 h 6858000"/>
              <a:gd name="connsiteX288" fmla="*/ 12104620 w 12192000"/>
              <a:gd name="connsiteY288" fmla="*/ 5659761 h 6858000"/>
              <a:gd name="connsiteX289" fmla="*/ 12104373 w 12192000"/>
              <a:gd name="connsiteY289" fmla="*/ 5664060 h 6858000"/>
              <a:gd name="connsiteX290" fmla="*/ 12102693 w 12192000"/>
              <a:gd name="connsiteY290" fmla="*/ 5687499 h 6858000"/>
              <a:gd name="connsiteX291" fmla="*/ 12101911 w 12192000"/>
              <a:gd name="connsiteY291" fmla="*/ 5686803 h 6858000"/>
              <a:gd name="connsiteX292" fmla="*/ 12101657 w 12192000"/>
              <a:gd name="connsiteY292" fmla="*/ 5681050 h 6858000"/>
              <a:gd name="connsiteX293" fmla="*/ 12109299 w 12192000"/>
              <a:gd name="connsiteY293" fmla="*/ 5631209 h 6858000"/>
              <a:gd name="connsiteX294" fmla="*/ 12110405 w 12192000"/>
              <a:gd name="connsiteY294" fmla="*/ 5666259 h 6858000"/>
              <a:gd name="connsiteX295" fmla="*/ 12107183 w 12192000"/>
              <a:gd name="connsiteY295" fmla="*/ 5641461 h 6858000"/>
              <a:gd name="connsiteX296" fmla="*/ 12108222 w 12192000"/>
              <a:gd name="connsiteY296" fmla="*/ 5634326 h 6858000"/>
              <a:gd name="connsiteX297" fmla="*/ 12109299 w 12192000"/>
              <a:gd name="connsiteY297" fmla="*/ 5631209 h 6858000"/>
              <a:gd name="connsiteX298" fmla="*/ 12099448 w 12192000"/>
              <a:gd name="connsiteY298" fmla="*/ 5631209 h 6858000"/>
              <a:gd name="connsiteX299" fmla="*/ 12099755 w 12192000"/>
              <a:gd name="connsiteY299" fmla="*/ 5638134 h 6858000"/>
              <a:gd name="connsiteX300" fmla="*/ 12099651 w 12192000"/>
              <a:gd name="connsiteY300" fmla="*/ 5644272 h 6858000"/>
              <a:gd name="connsiteX301" fmla="*/ 12100138 w 12192000"/>
              <a:gd name="connsiteY301" fmla="*/ 5646761 h 6858000"/>
              <a:gd name="connsiteX302" fmla="*/ 12101657 w 12192000"/>
              <a:gd name="connsiteY302" fmla="*/ 5681050 h 6858000"/>
              <a:gd name="connsiteX303" fmla="*/ 12096986 w 12192000"/>
              <a:gd name="connsiteY303" fmla="*/ 5714599 h 6858000"/>
              <a:gd name="connsiteX304" fmla="*/ 12104373 w 12192000"/>
              <a:gd name="connsiteY304" fmla="*/ 5727234 h 6858000"/>
              <a:gd name="connsiteX305" fmla="*/ 12106687 w 12192000"/>
              <a:gd name="connsiteY305" fmla="*/ 5781366 h 6858000"/>
              <a:gd name="connsiteX306" fmla="*/ 12104407 w 12192000"/>
              <a:gd name="connsiteY306" fmla="*/ 5835094 h 6858000"/>
              <a:gd name="connsiteX307" fmla="*/ 12104362 w 12192000"/>
              <a:gd name="connsiteY307" fmla="*/ 5834696 h 6858000"/>
              <a:gd name="connsiteX308" fmla="*/ 12104373 w 12192000"/>
              <a:gd name="connsiteY308" fmla="*/ 5835893 h 6858000"/>
              <a:gd name="connsiteX309" fmla="*/ 12111436 w 12192000"/>
              <a:gd name="connsiteY309" fmla="*/ 5898699 h 6858000"/>
              <a:gd name="connsiteX310" fmla="*/ 12106866 w 12192000"/>
              <a:gd name="connsiteY310" fmla="*/ 5891781 h 6858000"/>
              <a:gd name="connsiteX311" fmla="*/ 12101911 w 12192000"/>
              <a:gd name="connsiteY311" fmla="*/ 5871270 h 6858000"/>
              <a:gd name="connsiteX312" fmla="*/ 12092062 w 12192000"/>
              <a:gd name="connsiteY312" fmla="*/ 5853581 h 6858000"/>
              <a:gd name="connsiteX313" fmla="*/ 12089599 w 12192000"/>
              <a:gd name="connsiteY313" fmla="*/ 5866216 h 6858000"/>
              <a:gd name="connsiteX314" fmla="*/ 12085081 w 12192000"/>
              <a:gd name="connsiteY314" fmla="*/ 5910553 h 6858000"/>
              <a:gd name="connsiteX315" fmla="*/ 12084674 w 12192000"/>
              <a:gd name="connsiteY315" fmla="*/ 5909174 h 6858000"/>
              <a:gd name="connsiteX316" fmla="*/ 12099448 w 12192000"/>
              <a:gd name="connsiteY316" fmla="*/ 5631209 h 6858000"/>
              <a:gd name="connsiteX317" fmla="*/ 12109276 w 12192000"/>
              <a:gd name="connsiteY317" fmla="*/ 5608188 h 6858000"/>
              <a:gd name="connsiteX318" fmla="*/ 12110312 w 12192000"/>
              <a:gd name="connsiteY318" fmla="*/ 5620953 h 6858000"/>
              <a:gd name="connsiteX319" fmla="*/ 12106835 w 12192000"/>
              <a:gd name="connsiteY319" fmla="*/ 5638790 h 6858000"/>
              <a:gd name="connsiteX320" fmla="*/ 12107183 w 12192000"/>
              <a:gd name="connsiteY320" fmla="*/ 5641461 h 6858000"/>
              <a:gd name="connsiteX321" fmla="*/ 12106835 w 12192000"/>
              <a:gd name="connsiteY321" fmla="*/ 5643845 h 6858000"/>
              <a:gd name="connsiteX322" fmla="*/ 12104620 w 12192000"/>
              <a:gd name="connsiteY322" fmla="*/ 5659761 h 6858000"/>
              <a:gd name="connsiteX323" fmla="*/ 12106835 w 12192000"/>
              <a:gd name="connsiteY323" fmla="*/ 5621101 h 6858000"/>
              <a:gd name="connsiteX324" fmla="*/ 12106918 w 12192000"/>
              <a:gd name="connsiteY324" fmla="*/ 5552575 h 6858000"/>
              <a:gd name="connsiteX325" fmla="*/ 12109299 w 12192000"/>
              <a:gd name="connsiteY325" fmla="*/ 5573090 h 6858000"/>
              <a:gd name="connsiteX326" fmla="*/ 12113304 w 12192000"/>
              <a:gd name="connsiteY326" fmla="*/ 5586823 h 6858000"/>
              <a:gd name="connsiteX327" fmla="*/ 12113190 w 12192000"/>
              <a:gd name="connsiteY327" fmla="*/ 5587469 h 6858000"/>
              <a:gd name="connsiteX328" fmla="*/ 12109276 w 12192000"/>
              <a:gd name="connsiteY328" fmla="*/ 5608188 h 6858000"/>
              <a:gd name="connsiteX329" fmla="*/ 12106835 w 12192000"/>
              <a:gd name="connsiteY329" fmla="*/ 5578143 h 6858000"/>
              <a:gd name="connsiteX330" fmla="*/ 12106183 w 12192000"/>
              <a:gd name="connsiteY330" fmla="*/ 5565120 h 6858000"/>
              <a:gd name="connsiteX331" fmla="*/ 12105727 w 12192000"/>
              <a:gd name="connsiteY331" fmla="*/ 5552835 h 6858000"/>
              <a:gd name="connsiteX332" fmla="*/ 12105696 w 12192000"/>
              <a:gd name="connsiteY332" fmla="*/ 5551989 h 6858000"/>
              <a:gd name="connsiteX333" fmla="*/ 12105727 w 12192000"/>
              <a:gd name="connsiteY333" fmla="*/ 5552835 h 6858000"/>
              <a:gd name="connsiteX334" fmla="*/ 12105660 w 12192000"/>
              <a:gd name="connsiteY334" fmla="*/ 5552850 h 6858000"/>
              <a:gd name="connsiteX335" fmla="*/ 12103653 w 12192000"/>
              <a:gd name="connsiteY335" fmla="*/ 5551350 h 6858000"/>
              <a:gd name="connsiteX336" fmla="*/ 12104739 w 12192000"/>
              <a:gd name="connsiteY336" fmla="*/ 5553051 h 6858000"/>
              <a:gd name="connsiteX337" fmla="*/ 12105660 w 12192000"/>
              <a:gd name="connsiteY337" fmla="*/ 5552850 h 6858000"/>
              <a:gd name="connsiteX338" fmla="*/ 12101911 w 12192000"/>
              <a:gd name="connsiteY338" fmla="*/ 5641317 h 6858000"/>
              <a:gd name="connsiteX339" fmla="*/ 12100360 w 12192000"/>
              <a:gd name="connsiteY339" fmla="*/ 5647896 h 6858000"/>
              <a:gd name="connsiteX340" fmla="*/ 12100138 w 12192000"/>
              <a:gd name="connsiteY340" fmla="*/ 5646761 h 6858000"/>
              <a:gd name="connsiteX341" fmla="*/ 12099755 w 12192000"/>
              <a:gd name="connsiteY341" fmla="*/ 5638134 h 6858000"/>
              <a:gd name="connsiteX342" fmla="*/ 12100137 w 12192000"/>
              <a:gd name="connsiteY342" fmla="*/ 5615843 h 6858000"/>
              <a:gd name="connsiteX343" fmla="*/ 12102125 w 12192000"/>
              <a:gd name="connsiteY343" fmla="*/ 5574880 h 6858000"/>
              <a:gd name="connsiteX344" fmla="*/ 98454 w 12192000"/>
              <a:gd name="connsiteY344" fmla="*/ 5526631 h 6858000"/>
              <a:gd name="connsiteX345" fmla="*/ 100666 w 12192000"/>
              <a:gd name="connsiteY345" fmla="*/ 5553034 h 6858000"/>
              <a:gd name="connsiteX346" fmla="*/ 99868 w 12192000"/>
              <a:gd name="connsiteY346" fmla="*/ 5562822 h 6858000"/>
              <a:gd name="connsiteX347" fmla="*/ 98404 w 12192000"/>
              <a:gd name="connsiteY347" fmla="*/ 5565591 h 6858000"/>
              <a:gd name="connsiteX348" fmla="*/ 99305 w 12192000"/>
              <a:gd name="connsiteY348" fmla="*/ 5560827 h 6858000"/>
              <a:gd name="connsiteX349" fmla="*/ 98494 w 12192000"/>
              <a:gd name="connsiteY349" fmla="*/ 5543609 h 6858000"/>
              <a:gd name="connsiteX350" fmla="*/ 97110 w 12192000"/>
              <a:gd name="connsiteY350" fmla="*/ 5537607 h 6858000"/>
              <a:gd name="connsiteX351" fmla="*/ 101010 w 12192000"/>
              <a:gd name="connsiteY351" fmla="*/ 5497737 h 6858000"/>
              <a:gd name="connsiteX352" fmla="*/ 101661 w 12192000"/>
              <a:gd name="connsiteY352" fmla="*/ 5498683 h 6858000"/>
              <a:gd name="connsiteX353" fmla="*/ 101001 w 12192000"/>
              <a:gd name="connsiteY353" fmla="*/ 5497848 h 6858000"/>
              <a:gd name="connsiteX354" fmla="*/ 12085446 w 12192000"/>
              <a:gd name="connsiteY354" fmla="*/ 5494731 h 6858000"/>
              <a:gd name="connsiteX355" fmla="*/ 12089599 w 12192000"/>
              <a:gd name="connsiteY355" fmla="*/ 5497281 h 6858000"/>
              <a:gd name="connsiteX356" fmla="*/ 12099448 w 12192000"/>
              <a:gd name="connsiteY356" fmla="*/ 5502335 h 6858000"/>
              <a:gd name="connsiteX357" fmla="*/ 12102013 w 12192000"/>
              <a:gd name="connsiteY357" fmla="*/ 5507798 h 6858000"/>
              <a:gd name="connsiteX358" fmla="*/ 12106525 w 12192000"/>
              <a:gd name="connsiteY358" fmla="*/ 5516154 h 6858000"/>
              <a:gd name="connsiteX359" fmla="*/ 12106835 w 12192000"/>
              <a:gd name="connsiteY359" fmla="*/ 5525078 h 6858000"/>
              <a:gd name="connsiteX360" fmla="*/ 12105696 w 12192000"/>
              <a:gd name="connsiteY360" fmla="*/ 5551989 h 6858000"/>
              <a:gd name="connsiteX361" fmla="*/ 12105612 w 12192000"/>
              <a:gd name="connsiteY361" fmla="*/ 5549724 h 6858000"/>
              <a:gd name="connsiteX362" fmla="*/ 12104373 w 12192000"/>
              <a:gd name="connsiteY362" fmla="*/ 5540239 h 6858000"/>
              <a:gd name="connsiteX363" fmla="*/ 12103653 w 12192000"/>
              <a:gd name="connsiteY363" fmla="*/ 5551350 h 6858000"/>
              <a:gd name="connsiteX364" fmla="*/ 12101790 w 12192000"/>
              <a:gd name="connsiteY364" fmla="*/ 5548434 h 6858000"/>
              <a:gd name="connsiteX365" fmla="*/ 12096986 w 12192000"/>
              <a:gd name="connsiteY365" fmla="*/ 5537712 h 6858000"/>
              <a:gd name="connsiteX366" fmla="*/ 12094525 w 12192000"/>
              <a:gd name="connsiteY366" fmla="*/ 5522551 h 6858000"/>
              <a:gd name="connsiteX367" fmla="*/ 12087137 w 12192000"/>
              <a:gd name="connsiteY367" fmla="*/ 5502335 h 6858000"/>
              <a:gd name="connsiteX368" fmla="*/ 12082212 w 12192000"/>
              <a:gd name="connsiteY368" fmla="*/ 5494754 h 6858000"/>
              <a:gd name="connsiteX369" fmla="*/ 12085446 w 12192000"/>
              <a:gd name="connsiteY369" fmla="*/ 5494731 h 6858000"/>
              <a:gd name="connsiteX370" fmla="*/ 95733 w 12192000"/>
              <a:gd name="connsiteY370" fmla="*/ 5491227 h 6858000"/>
              <a:gd name="connsiteX371" fmla="*/ 96923 w 12192000"/>
              <a:gd name="connsiteY371" fmla="*/ 5492672 h 6858000"/>
              <a:gd name="connsiteX372" fmla="*/ 101001 w 12192000"/>
              <a:gd name="connsiteY372" fmla="*/ 5497848 h 6858000"/>
              <a:gd name="connsiteX373" fmla="*/ 98918 w 12192000"/>
              <a:gd name="connsiteY373" fmla="*/ 5522826 h 6858000"/>
              <a:gd name="connsiteX374" fmla="*/ 98454 w 12192000"/>
              <a:gd name="connsiteY374" fmla="*/ 5526631 h 6858000"/>
              <a:gd name="connsiteX375" fmla="*/ 96322 w 12192000"/>
              <a:gd name="connsiteY375" fmla="*/ 5501199 h 6858000"/>
              <a:gd name="connsiteX376" fmla="*/ 104701 w 12192000"/>
              <a:gd name="connsiteY376" fmla="*/ 5486388 h 6858000"/>
              <a:gd name="connsiteX377" fmla="*/ 111528 w 12192000"/>
              <a:gd name="connsiteY377" fmla="*/ 5501199 h 6858000"/>
              <a:gd name="connsiteX378" fmla="*/ 118045 w 12192000"/>
              <a:gd name="connsiteY378" fmla="*/ 5517692 h 6858000"/>
              <a:gd name="connsiteX379" fmla="*/ 115872 w 12192000"/>
              <a:gd name="connsiteY379" fmla="*/ 5543609 h 6858000"/>
              <a:gd name="connsiteX380" fmla="*/ 109355 w 12192000"/>
              <a:gd name="connsiteY380" fmla="*/ 5520048 h 6858000"/>
              <a:gd name="connsiteX381" fmla="*/ 102839 w 12192000"/>
              <a:gd name="connsiteY381" fmla="*/ 5472925 h 6858000"/>
              <a:gd name="connsiteX382" fmla="*/ 104701 w 12192000"/>
              <a:gd name="connsiteY382" fmla="*/ 5486388 h 6858000"/>
              <a:gd name="connsiteX383" fmla="*/ 102839 w 12192000"/>
              <a:gd name="connsiteY383" fmla="*/ 5482349 h 6858000"/>
              <a:gd name="connsiteX384" fmla="*/ 102447 w 12192000"/>
              <a:gd name="connsiteY384" fmla="*/ 5478530 h 6858000"/>
              <a:gd name="connsiteX385" fmla="*/ 109355 w 12192000"/>
              <a:gd name="connsiteY385" fmla="*/ 5282076 h 6858000"/>
              <a:gd name="connsiteX386" fmla="*/ 107442 w 12192000"/>
              <a:gd name="connsiteY386" fmla="*/ 5331747 h 6858000"/>
              <a:gd name="connsiteX387" fmla="*/ 103335 w 12192000"/>
              <a:gd name="connsiteY387" fmla="*/ 5375723 h 6858000"/>
              <a:gd name="connsiteX388" fmla="*/ 102839 w 12192000"/>
              <a:gd name="connsiteY388" fmla="*/ 5366897 h 6858000"/>
              <a:gd name="connsiteX389" fmla="*/ 99530 w 12192000"/>
              <a:gd name="connsiteY389" fmla="*/ 5360916 h 6858000"/>
              <a:gd name="connsiteX390" fmla="*/ 98494 w 12192000"/>
              <a:gd name="connsiteY390" fmla="*/ 5343336 h 6858000"/>
              <a:gd name="connsiteX391" fmla="*/ 96864 w 12192000"/>
              <a:gd name="connsiteY391" fmla="*/ 5312724 h 6858000"/>
              <a:gd name="connsiteX392" fmla="*/ 100937 w 12192000"/>
              <a:gd name="connsiteY392" fmla="*/ 5295172 h 6858000"/>
              <a:gd name="connsiteX393" fmla="*/ 109355 w 12192000"/>
              <a:gd name="connsiteY393" fmla="*/ 5282076 h 6858000"/>
              <a:gd name="connsiteX394" fmla="*/ 12093715 w 12192000"/>
              <a:gd name="connsiteY394" fmla="*/ 5258853 h 6858000"/>
              <a:gd name="connsiteX395" fmla="*/ 12098111 w 12192000"/>
              <a:gd name="connsiteY395" fmla="*/ 5264941 h 6858000"/>
              <a:gd name="connsiteX396" fmla="*/ 12103439 w 12192000"/>
              <a:gd name="connsiteY396" fmla="*/ 5279874 h 6858000"/>
              <a:gd name="connsiteX397" fmla="*/ 12101911 w 12192000"/>
              <a:gd name="connsiteY397" fmla="*/ 5312814 h 6858000"/>
              <a:gd name="connsiteX398" fmla="*/ 12101126 w 12192000"/>
              <a:gd name="connsiteY398" fmla="*/ 5313501 h 6858000"/>
              <a:gd name="connsiteX399" fmla="*/ 12099448 w 12192000"/>
              <a:gd name="connsiteY399" fmla="*/ 5290072 h 6858000"/>
              <a:gd name="connsiteX400" fmla="*/ 12089599 w 12192000"/>
              <a:gd name="connsiteY400" fmla="*/ 5259748 h 6858000"/>
              <a:gd name="connsiteX401" fmla="*/ 12093715 w 12192000"/>
              <a:gd name="connsiteY401" fmla="*/ 5258853 h 6858000"/>
              <a:gd name="connsiteX402" fmla="*/ 12111197 w 12192000"/>
              <a:gd name="connsiteY402" fmla="*/ 5238931 h 6858000"/>
              <a:gd name="connsiteX403" fmla="*/ 12110513 w 12192000"/>
              <a:gd name="connsiteY403" fmla="*/ 5256432 h 6858000"/>
              <a:gd name="connsiteX404" fmla="*/ 12109299 w 12192000"/>
              <a:gd name="connsiteY404" fmla="*/ 5282491 h 6858000"/>
              <a:gd name="connsiteX405" fmla="*/ 12114097 w 12192000"/>
              <a:gd name="connsiteY405" fmla="*/ 5248569 h 6858000"/>
              <a:gd name="connsiteX406" fmla="*/ 12114234 w 12192000"/>
              <a:gd name="connsiteY406" fmla="*/ 5247341 h 6858000"/>
              <a:gd name="connsiteX407" fmla="*/ 12114238 w 12192000"/>
              <a:gd name="connsiteY407" fmla="*/ 5260879 h 6858000"/>
              <a:gd name="connsiteX408" fmla="*/ 12107147 w 12192000"/>
              <a:gd name="connsiteY408" fmla="*/ 5320916 h 6858000"/>
              <a:gd name="connsiteX409" fmla="*/ 12104373 w 12192000"/>
              <a:gd name="connsiteY409" fmla="*/ 5282491 h 6858000"/>
              <a:gd name="connsiteX410" fmla="*/ 12103439 w 12192000"/>
              <a:gd name="connsiteY410" fmla="*/ 5279874 h 6858000"/>
              <a:gd name="connsiteX411" fmla="*/ 12104373 w 12192000"/>
              <a:gd name="connsiteY411" fmla="*/ 5259748 h 6858000"/>
              <a:gd name="connsiteX412" fmla="*/ 12116907 w 12192000"/>
              <a:gd name="connsiteY412" fmla="*/ 5224351 h 6858000"/>
              <a:gd name="connsiteX413" fmla="*/ 12115403 w 12192000"/>
              <a:gd name="connsiteY413" fmla="*/ 5236915 h 6858000"/>
              <a:gd name="connsiteX414" fmla="*/ 12114234 w 12192000"/>
              <a:gd name="connsiteY414" fmla="*/ 5247341 h 6858000"/>
              <a:gd name="connsiteX415" fmla="*/ 12114230 w 12192000"/>
              <a:gd name="connsiteY415" fmla="*/ 5230695 h 6858000"/>
              <a:gd name="connsiteX416" fmla="*/ 12113574 w 12192000"/>
              <a:gd name="connsiteY416" fmla="*/ 5201649 h 6858000"/>
              <a:gd name="connsiteX417" fmla="*/ 12114223 w 12192000"/>
              <a:gd name="connsiteY417" fmla="*/ 5206681 h 6858000"/>
              <a:gd name="connsiteX418" fmla="*/ 12114230 w 12192000"/>
              <a:gd name="connsiteY418" fmla="*/ 5230695 h 6858000"/>
              <a:gd name="connsiteX419" fmla="*/ 12112738 w 12192000"/>
              <a:gd name="connsiteY419" fmla="*/ 5234229 h 6858000"/>
              <a:gd name="connsiteX420" fmla="*/ 12111197 w 12192000"/>
              <a:gd name="connsiteY420" fmla="*/ 5238931 h 6858000"/>
              <a:gd name="connsiteX421" fmla="*/ 12111717 w 12192000"/>
              <a:gd name="connsiteY421" fmla="*/ 5225636 h 6858000"/>
              <a:gd name="connsiteX422" fmla="*/ 12113574 w 12192000"/>
              <a:gd name="connsiteY422" fmla="*/ 5201649 h 6858000"/>
              <a:gd name="connsiteX423" fmla="*/ 12107501 w 12192000"/>
              <a:gd name="connsiteY423" fmla="*/ 5151260 h 6858000"/>
              <a:gd name="connsiteX424" fmla="*/ 12109502 w 12192000"/>
              <a:gd name="connsiteY424" fmla="*/ 5159684 h 6858000"/>
              <a:gd name="connsiteX425" fmla="*/ 12114223 w 12192000"/>
              <a:gd name="connsiteY425" fmla="*/ 5186466 h 6858000"/>
              <a:gd name="connsiteX426" fmla="*/ 12113894 w 12192000"/>
              <a:gd name="connsiteY426" fmla="*/ 5187121 h 6858000"/>
              <a:gd name="connsiteX427" fmla="*/ 12109299 w 12192000"/>
              <a:gd name="connsiteY427" fmla="*/ 5168778 h 6858000"/>
              <a:gd name="connsiteX428" fmla="*/ 12106405 w 12192000"/>
              <a:gd name="connsiteY428" fmla="*/ 5146648 h 6858000"/>
              <a:gd name="connsiteX429" fmla="*/ 12107234 w 12192000"/>
              <a:gd name="connsiteY429" fmla="*/ 5148648 h 6858000"/>
              <a:gd name="connsiteX430" fmla="*/ 12107501 w 12192000"/>
              <a:gd name="connsiteY430" fmla="*/ 5151260 h 6858000"/>
              <a:gd name="connsiteX431" fmla="*/ 98653 w 12192000"/>
              <a:gd name="connsiteY431" fmla="*/ 5032040 h 6858000"/>
              <a:gd name="connsiteX432" fmla="*/ 99750 w 12192000"/>
              <a:gd name="connsiteY432" fmla="*/ 5036654 h 6858000"/>
              <a:gd name="connsiteX433" fmla="*/ 98922 w 12192000"/>
              <a:gd name="connsiteY433" fmla="*/ 5034652 h 6858000"/>
              <a:gd name="connsiteX434" fmla="*/ 12111761 w 12192000"/>
              <a:gd name="connsiteY434" fmla="*/ 5029795 h 6858000"/>
              <a:gd name="connsiteX435" fmla="*/ 12113605 w 12192000"/>
              <a:gd name="connsiteY435" fmla="*/ 5041146 h 6858000"/>
              <a:gd name="connsiteX436" fmla="*/ 12105919 w 12192000"/>
              <a:gd name="connsiteY436" fmla="*/ 5053380 h 6858000"/>
              <a:gd name="connsiteX437" fmla="*/ 12101749 w 12192000"/>
              <a:gd name="connsiteY437" fmla="*/ 5058745 h 6858000"/>
              <a:gd name="connsiteX438" fmla="*/ 12109299 w 12192000"/>
              <a:gd name="connsiteY438" fmla="*/ 5037377 h 6858000"/>
              <a:gd name="connsiteX439" fmla="*/ 12111761 w 12192000"/>
              <a:gd name="connsiteY439" fmla="*/ 5029795 h 6858000"/>
              <a:gd name="connsiteX440" fmla="*/ 105028 w 12192000"/>
              <a:gd name="connsiteY440" fmla="*/ 4869801 h 6858000"/>
              <a:gd name="connsiteX441" fmla="*/ 106707 w 12192000"/>
              <a:gd name="connsiteY441" fmla="*/ 4893230 h 6858000"/>
              <a:gd name="connsiteX442" fmla="*/ 116557 w 12192000"/>
              <a:gd name="connsiteY442" fmla="*/ 4923554 h 6858000"/>
              <a:gd name="connsiteX443" fmla="*/ 108045 w 12192000"/>
              <a:gd name="connsiteY443" fmla="*/ 4918360 h 6858000"/>
              <a:gd name="connsiteX444" fmla="*/ 102715 w 12192000"/>
              <a:gd name="connsiteY444" fmla="*/ 4903427 h 6858000"/>
              <a:gd name="connsiteX445" fmla="*/ 104244 w 12192000"/>
              <a:gd name="connsiteY445" fmla="*/ 4870488 h 6858000"/>
              <a:gd name="connsiteX446" fmla="*/ 105028 w 12192000"/>
              <a:gd name="connsiteY446" fmla="*/ 4869801 h 6858000"/>
              <a:gd name="connsiteX447" fmla="*/ 12101715 w 12192000"/>
              <a:gd name="connsiteY447" fmla="*/ 4797737 h 6858000"/>
              <a:gd name="connsiteX448" fmla="*/ 12102292 w 12192000"/>
              <a:gd name="connsiteY448" fmla="*/ 4804620 h 6858000"/>
              <a:gd name="connsiteX449" fmla="*/ 12106074 w 12192000"/>
              <a:gd name="connsiteY449" fmla="*/ 4811090 h 6858000"/>
              <a:gd name="connsiteX450" fmla="*/ 12106391 w 12192000"/>
              <a:gd name="connsiteY450" fmla="*/ 4815982 h 6858000"/>
              <a:gd name="connsiteX451" fmla="*/ 12107217 w 12192000"/>
              <a:gd name="connsiteY451" fmla="*/ 4829890 h 6858000"/>
              <a:gd name="connsiteX452" fmla="*/ 12109286 w 12192000"/>
              <a:gd name="connsiteY452" fmla="*/ 4862055 h 6858000"/>
              <a:gd name="connsiteX453" fmla="*/ 12106733 w 12192000"/>
              <a:gd name="connsiteY453" fmla="*/ 4874030 h 6858000"/>
              <a:gd name="connsiteX454" fmla="*/ 12094905 w 12192000"/>
              <a:gd name="connsiteY454" fmla="*/ 4895590 h 6858000"/>
              <a:gd name="connsiteX455" fmla="*/ 12115483 w 12192000"/>
              <a:gd name="connsiteY455" fmla="*/ 4736988 h 6858000"/>
              <a:gd name="connsiteX456" fmla="*/ 12117067 w 12192000"/>
              <a:gd name="connsiteY456" fmla="*/ 4789459 h 6858000"/>
              <a:gd name="connsiteX457" fmla="*/ 12118101 w 12192000"/>
              <a:gd name="connsiteY457" fmla="*/ 4792997 h 6858000"/>
              <a:gd name="connsiteX458" fmla="*/ 12118101 w 12192000"/>
              <a:gd name="connsiteY458" fmla="*/ 4739965 h 6858000"/>
              <a:gd name="connsiteX459" fmla="*/ 12118071 w 12192000"/>
              <a:gd name="connsiteY459" fmla="*/ 4739875 h 6858000"/>
              <a:gd name="connsiteX460" fmla="*/ 12115483 w 12192000"/>
              <a:gd name="connsiteY460" fmla="*/ 4736988 h 6858000"/>
              <a:gd name="connsiteX461" fmla="*/ 12100181 w 12192000"/>
              <a:gd name="connsiteY461" fmla="*/ 4676468 h 6858000"/>
              <a:gd name="connsiteX462" fmla="*/ 12102292 w 12192000"/>
              <a:gd name="connsiteY462" fmla="*/ 4680800 h 6858000"/>
              <a:gd name="connsiteX463" fmla="*/ 12102735 w 12192000"/>
              <a:gd name="connsiteY463" fmla="*/ 4684896 h 6858000"/>
              <a:gd name="connsiteX464" fmla="*/ 12102292 w 12192000"/>
              <a:gd name="connsiteY464" fmla="*/ 4690908 h 6858000"/>
              <a:gd name="connsiteX465" fmla="*/ 12103628 w 12192000"/>
              <a:gd name="connsiteY465" fmla="*/ 4663282 h 6858000"/>
              <a:gd name="connsiteX466" fmla="*/ 12104374 w 12192000"/>
              <a:gd name="connsiteY466" fmla="*/ 4664178 h 6858000"/>
              <a:gd name="connsiteX467" fmla="*/ 12104364 w 12192000"/>
              <a:gd name="connsiteY467" fmla="*/ 4664297 h 6858000"/>
              <a:gd name="connsiteX468" fmla="*/ 12107262 w 12192000"/>
              <a:gd name="connsiteY468" fmla="*/ 4633309 h 6858000"/>
              <a:gd name="connsiteX469" fmla="*/ 12109679 w 12192000"/>
              <a:gd name="connsiteY469" fmla="*/ 4660584 h 6858000"/>
              <a:gd name="connsiteX470" fmla="*/ 12110346 w 12192000"/>
              <a:gd name="connsiteY470" fmla="*/ 4671279 h 6858000"/>
              <a:gd name="connsiteX471" fmla="*/ 12108997 w 12192000"/>
              <a:gd name="connsiteY471" fmla="*/ 4669728 h 6858000"/>
              <a:gd name="connsiteX472" fmla="*/ 12104374 w 12192000"/>
              <a:gd name="connsiteY472" fmla="*/ 4664178 h 6858000"/>
              <a:gd name="connsiteX473" fmla="*/ 12106735 w 12192000"/>
              <a:gd name="connsiteY473" fmla="*/ 4637390 h 6858000"/>
              <a:gd name="connsiteX474" fmla="*/ 100460 w 12192000"/>
              <a:gd name="connsiteY474" fmla="*/ 4631312 h 6858000"/>
              <a:gd name="connsiteX475" fmla="*/ 100544 w 12192000"/>
              <a:gd name="connsiteY475" fmla="*/ 4633578 h 6858000"/>
              <a:gd name="connsiteX476" fmla="*/ 101781 w 12192000"/>
              <a:gd name="connsiteY476" fmla="*/ 4643063 h 6858000"/>
              <a:gd name="connsiteX477" fmla="*/ 102503 w 12192000"/>
              <a:gd name="connsiteY477" fmla="*/ 4631952 h 6858000"/>
              <a:gd name="connsiteX478" fmla="*/ 104366 w 12192000"/>
              <a:gd name="connsiteY478" fmla="*/ 4634866 h 6858000"/>
              <a:gd name="connsiteX479" fmla="*/ 109169 w 12192000"/>
              <a:gd name="connsiteY479" fmla="*/ 4645590 h 6858000"/>
              <a:gd name="connsiteX480" fmla="*/ 111631 w 12192000"/>
              <a:gd name="connsiteY480" fmla="*/ 4660751 h 6858000"/>
              <a:gd name="connsiteX481" fmla="*/ 119019 w 12192000"/>
              <a:gd name="connsiteY481" fmla="*/ 4680966 h 6858000"/>
              <a:gd name="connsiteX482" fmla="*/ 123943 w 12192000"/>
              <a:gd name="connsiteY482" fmla="*/ 4688548 h 6858000"/>
              <a:gd name="connsiteX483" fmla="*/ 116557 w 12192000"/>
              <a:gd name="connsiteY483" fmla="*/ 4686021 h 6858000"/>
              <a:gd name="connsiteX484" fmla="*/ 106707 w 12192000"/>
              <a:gd name="connsiteY484" fmla="*/ 4680966 h 6858000"/>
              <a:gd name="connsiteX485" fmla="*/ 104141 w 12192000"/>
              <a:gd name="connsiteY485" fmla="*/ 4675502 h 6858000"/>
              <a:gd name="connsiteX486" fmla="*/ 99630 w 12192000"/>
              <a:gd name="connsiteY486" fmla="*/ 4667147 h 6858000"/>
              <a:gd name="connsiteX487" fmla="*/ 99319 w 12192000"/>
              <a:gd name="connsiteY487" fmla="*/ 4658224 h 6858000"/>
              <a:gd name="connsiteX488" fmla="*/ 100496 w 12192000"/>
              <a:gd name="connsiteY488" fmla="*/ 4630452 h 6858000"/>
              <a:gd name="connsiteX489" fmla="*/ 100460 w 12192000"/>
              <a:gd name="connsiteY489" fmla="*/ 4631312 h 6858000"/>
              <a:gd name="connsiteX490" fmla="*/ 100428 w 12192000"/>
              <a:gd name="connsiteY490" fmla="*/ 4630467 h 6858000"/>
              <a:gd name="connsiteX491" fmla="*/ 12087518 w 12192000"/>
              <a:gd name="connsiteY491" fmla="*/ 4615100 h 6858000"/>
              <a:gd name="connsiteX492" fmla="*/ 12094905 w 12192000"/>
              <a:gd name="connsiteY492" fmla="*/ 4640369 h 6858000"/>
              <a:gd name="connsiteX493" fmla="*/ 12100181 w 12192000"/>
              <a:gd name="connsiteY493" fmla="*/ 4676468 h 6858000"/>
              <a:gd name="connsiteX494" fmla="*/ 12092442 w 12192000"/>
              <a:gd name="connsiteY494" fmla="*/ 4660584 h 6858000"/>
              <a:gd name="connsiteX495" fmla="*/ 12085055 w 12192000"/>
              <a:gd name="connsiteY495" fmla="*/ 4642895 h 6858000"/>
              <a:gd name="connsiteX496" fmla="*/ 12087518 w 12192000"/>
              <a:gd name="connsiteY496" fmla="*/ 4615100 h 6858000"/>
              <a:gd name="connsiteX497" fmla="*/ 12107318 w 12192000"/>
              <a:gd name="connsiteY497" fmla="*/ 4591524 h 6858000"/>
              <a:gd name="connsiteX498" fmla="*/ 12106297 w 12192000"/>
              <a:gd name="connsiteY498" fmla="*/ 4596634 h 6858000"/>
              <a:gd name="connsiteX499" fmla="*/ 12107217 w 12192000"/>
              <a:gd name="connsiteY499" fmla="*/ 4615100 h 6858000"/>
              <a:gd name="connsiteX500" fmla="*/ 12108785 w 12192000"/>
              <a:gd name="connsiteY500" fmla="*/ 4621537 h 6858000"/>
              <a:gd name="connsiteX501" fmla="*/ 12107262 w 12192000"/>
              <a:gd name="connsiteY501" fmla="*/ 4633309 h 6858000"/>
              <a:gd name="connsiteX502" fmla="*/ 12104755 w 12192000"/>
              <a:gd name="connsiteY502" fmla="*/ 4604992 h 6858000"/>
              <a:gd name="connsiteX503" fmla="*/ 12105658 w 12192000"/>
              <a:gd name="connsiteY503" fmla="*/ 4594495 h 6858000"/>
              <a:gd name="connsiteX504" fmla="*/ 12102602 w 12192000"/>
              <a:gd name="connsiteY504" fmla="*/ 4541744 h 6858000"/>
              <a:gd name="connsiteX505" fmla="*/ 12109679 w 12192000"/>
              <a:gd name="connsiteY505" fmla="*/ 4554453 h 6858000"/>
              <a:gd name="connsiteX506" fmla="*/ 12114605 w 12192000"/>
              <a:gd name="connsiteY506" fmla="*/ 4564561 h 6858000"/>
              <a:gd name="connsiteX507" fmla="*/ 12103734 w 12192000"/>
              <a:gd name="connsiteY507" fmla="*/ 4546872 h 6858000"/>
              <a:gd name="connsiteX508" fmla="*/ 105796 w 12192000"/>
              <a:gd name="connsiteY508" fmla="*/ 4535405 h 6858000"/>
              <a:gd name="connsiteX509" fmla="*/ 106018 w 12192000"/>
              <a:gd name="connsiteY509" fmla="*/ 4536541 h 6858000"/>
              <a:gd name="connsiteX510" fmla="*/ 106400 w 12192000"/>
              <a:gd name="connsiteY510" fmla="*/ 4545165 h 6858000"/>
              <a:gd name="connsiteX511" fmla="*/ 106019 w 12192000"/>
              <a:gd name="connsiteY511" fmla="*/ 4567459 h 6858000"/>
              <a:gd name="connsiteX512" fmla="*/ 104031 w 12192000"/>
              <a:gd name="connsiteY512" fmla="*/ 4608421 h 6858000"/>
              <a:gd name="connsiteX513" fmla="*/ 102503 w 12192000"/>
              <a:gd name="connsiteY513" fmla="*/ 4631952 h 6858000"/>
              <a:gd name="connsiteX514" fmla="*/ 101415 w 12192000"/>
              <a:gd name="connsiteY514" fmla="*/ 4630251 h 6858000"/>
              <a:gd name="connsiteX515" fmla="*/ 100496 w 12192000"/>
              <a:gd name="connsiteY515" fmla="*/ 4630452 h 6858000"/>
              <a:gd name="connsiteX516" fmla="*/ 104244 w 12192000"/>
              <a:gd name="connsiteY516" fmla="*/ 4541985 h 6858000"/>
              <a:gd name="connsiteX517" fmla="*/ 105796 w 12192000"/>
              <a:gd name="connsiteY517" fmla="*/ 4535405 h 6858000"/>
              <a:gd name="connsiteX518" fmla="*/ 101535 w 12192000"/>
              <a:gd name="connsiteY518" fmla="*/ 4523539 h 6858000"/>
              <a:gd name="connsiteX519" fmla="*/ 99319 w 12192000"/>
              <a:gd name="connsiteY519" fmla="*/ 4562201 h 6858000"/>
              <a:gd name="connsiteX520" fmla="*/ 96880 w 12192000"/>
              <a:gd name="connsiteY520" fmla="*/ 4575113 h 6858000"/>
              <a:gd name="connsiteX521" fmla="*/ 95843 w 12192000"/>
              <a:gd name="connsiteY521" fmla="*/ 4562349 h 6858000"/>
              <a:gd name="connsiteX522" fmla="*/ 99319 w 12192000"/>
              <a:gd name="connsiteY522" fmla="*/ 4544512 h 6858000"/>
              <a:gd name="connsiteX523" fmla="*/ 98973 w 12192000"/>
              <a:gd name="connsiteY523" fmla="*/ 4541841 h 6858000"/>
              <a:gd name="connsiteX524" fmla="*/ 99319 w 12192000"/>
              <a:gd name="connsiteY524" fmla="*/ 4539457 h 6858000"/>
              <a:gd name="connsiteX525" fmla="*/ 95751 w 12192000"/>
              <a:gd name="connsiteY525" fmla="*/ 4517043 h 6858000"/>
              <a:gd name="connsiteX526" fmla="*/ 98973 w 12192000"/>
              <a:gd name="connsiteY526" fmla="*/ 4541841 h 6858000"/>
              <a:gd name="connsiteX527" fmla="*/ 97934 w 12192000"/>
              <a:gd name="connsiteY527" fmla="*/ 4548976 h 6858000"/>
              <a:gd name="connsiteX528" fmla="*/ 96857 w 12192000"/>
              <a:gd name="connsiteY528" fmla="*/ 4552093 h 6858000"/>
              <a:gd name="connsiteX529" fmla="*/ 103463 w 12192000"/>
              <a:gd name="connsiteY529" fmla="*/ 4495803 h 6858000"/>
              <a:gd name="connsiteX530" fmla="*/ 104244 w 12192000"/>
              <a:gd name="connsiteY530" fmla="*/ 4496499 h 6858000"/>
              <a:gd name="connsiteX531" fmla="*/ 104499 w 12192000"/>
              <a:gd name="connsiteY531" fmla="*/ 4502252 h 6858000"/>
              <a:gd name="connsiteX532" fmla="*/ 101535 w 12192000"/>
              <a:gd name="connsiteY532" fmla="*/ 4523539 h 6858000"/>
              <a:gd name="connsiteX533" fmla="*/ 101781 w 12192000"/>
              <a:gd name="connsiteY533" fmla="*/ 4519242 h 6858000"/>
              <a:gd name="connsiteX534" fmla="*/ 103463 w 12192000"/>
              <a:gd name="connsiteY534" fmla="*/ 4495803 h 6858000"/>
              <a:gd name="connsiteX535" fmla="*/ 12104860 w 12192000"/>
              <a:gd name="connsiteY535" fmla="*/ 4468265 h 6858000"/>
              <a:gd name="connsiteX536" fmla="*/ 12104673 w 12192000"/>
              <a:gd name="connsiteY536" fmla="*/ 4468873 h 6858000"/>
              <a:gd name="connsiteX537" fmla="*/ 12104755 w 12192000"/>
              <a:gd name="connsiteY537" fmla="*/ 4468536 h 6858000"/>
              <a:gd name="connsiteX538" fmla="*/ 12107286 w 12192000"/>
              <a:gd name="connsiteY538" fmla="*/ 4462040 h 6858000"/>
              <a:gd name="connsiteX539" fmla="*/ 12104860 w 12192000"/>
              <a:gd name="connsiteY539" fmla="*/ 4468265 h 6858000"/>
              <a:gd name="connsiteX540" fmla="*/ 12106154 w 12192000"/>
              <a:gd name="connsiteY540" fmla="*/ 4464062 h 6858000"/>
              <a:gd name="connsiteX541" fmla="*/ 12110499 w 12192000"/>
              <a:gd name="connsiteY541" fmla="*/ 4453799 h 6858000"/>
              <a:gd name="connsiteX542" fmla="*/ 12109849 w 12192000"/>
              <a:gd name="connsiteY542" fmla="*/ 4457466 h 6858000"/>
              <a:gd name="connsiteX543" fmla="*/ 12107286 w 12192000"/>
              <a:gd name="connsiteY543" fmla="*/ 4462040 h 6858000"/>
              <a:gd name="connsiteX544" fmla="*/ 101612 w 12192000"/>
              <a:gd name="connsiteY544" fmla="*/ 4347026 h 6858000"/>
              <a:gd name="connsiteX545" fmla="*/ 101781 w 12192000"/>
              <a:gd name="connsiteY545" fmla="*/ 4347409 h 6858000"/>
              <a:gd name="connsiteX546" fmla="*/ 101747 w 12192000"/>
              <a:gd name="connsiteY546" fmla="*/ 4348207 h 6858000"/>
              <a:gd name="connsiteX547" fmla="*/ 121075 w 12192000"/>
              <a:gd name="connsiteY547" fmla="*/ 4272749 h 6858000"/>
              <a:gd name="connsiteX548" fmla="*/ 121481 w 12192000"/>
              <a:gd name="connsiteY548" fmla="*/ 4274128 h 6858000"/>
              <a:gd name="connsiteX549" fmla="*/ 106707 w 12192000"/>
              <a:gd name="connsiteY549" fmla="*/ 4552093 h 6858000"/>
              <a:gd name="connsiteX550" fmla="*/ 106400 w 12192000"/>
              <a:gd name="connsiteY550" fmla="*/ 4545165 h 6858000"/>
              <a:gd name="connsiteX551" fmla="*/ 106505 w 12192000"/>
              <a:gd name="connsiteY551" fmla="*/ 4539028 h 6858000"/>
              <a:gd name="connsiteX552" fmla="*/ 106018 w 12192000"/>
              <a:gd name="connsiteY552" fmla="*/ 4536541 h 6858000"/>
              <a:gd name="connsiteX553" fmla="*/ 104499 w 12192000"/>
              <a:gd name="connsiteY553" fmla="*/ 4502252 h 6858000"/>
              <a:gd name="connsiteX554" fmla="*/ 109169 w 12192000"/>
              <a:gd name="connsiteY554" fmla="*/ 4468703 h 6858000"/>
              <a:gd name="connsiteX555" fmla="*/ 101781 w 12192000"/>
              <a:gd name="connsiteY555" fmla="*/ 4456068 h 6858000"/>
              <a:gd name="connsiteX556" fmla="*/ 99468 w 12192000"/>
              <a:gd name="connsiteY556" fmla="*/ 4401935 h 6858000"/>
              <a:gd name="connsiteX557" fmla="*/ 101747 w 12192000"/>
              <a:gd name="connsiteY557" fmla="*/ 4348207 h 6858000"/>
              <a:gd name="connsiteX558" fmla="*/ 101794 w 12192000"/>
              <a:gd name="connsiteY558" fmla="*/ 4348606 h 6858000"/>
              <a:gd name="connsiteX559" fmla="*/ 101781 w 12192000"/>
              <a:gd name="connsiteY559" fmla="*/ 4347409 h 6858000"/>
              <a:gd name="connsiteX560" fmla="*/ 94720 w 12192000"/>
              <a:gd name="connsiteY560" fmla="*/ 4284603 h 6858000"/>
              <a:gd name="connsiteX561" fmla="*/ 99289 w 12192000"/>
              <a:gd name="connsiteY561" fmla="*/ 4291520 h 6858000"/>
              <a:gd name="connsiteX562" fmla="*/ 104244 w 12192000"/>
              <a:gd name="connsiteY562" fmla="*/ 4312032 h 6858000"/>
              <a:gd name="connsiteX563" fmla="*/ 114093 w 12192000"/>
              <a:gd name="connsiteY563" fmla="*/ 4329721 h 6858000"/>
              <a:gd name="connsiteX564" fmla="*/ 116557 w 12192000"/>
              <a:gd name="connsiteY564" fmla="*/ 4317086 h 6858000"/>
              <a:gd name="connsiteX565" fmla="*/ 121075 w 12192000"/>
              <a:gd name="connsiteY565" fmla="*/ 4272749 h 6858000"/>
              <a:gd name="connsiteX566" fmla="*/ 12107250 w 12192000"/>
              <a:gd name="connsiteY566" fmla="*/ 4199882 h 6858000"/>
              <a:gd name="connsiteX567" fmla="*/ 12107387 w 12192000"/>
              <a:gd name="connsiteY567" fmla="*/ 4201062 h 6858000"/>
              <a:gd name="connsiteX568" fmla="*/ 12107217 w 12192000"/>
              <a:gd name="connsiteY568" fmla="*/ 4200680 h 6858000"/>
              <a:gd name="connsiteX569" fmla="*/ 101712 w 12192000"/>
              <a:gd name="connsiteY569" fmla="*/ 4086047 h 6858000"/>
              <a:gd name="connsiteX570" fmla="*/ 98499 w 12192000"/>
              <a:gd name="connsiteY570" fmla="*/ 4094290 h 6858000"/>
              <a:gd name="connsiteX571" fmla="*/ 99149 w 12192000"/>
              <a:gd name="connsiteY571" fmla="*/ 4090623 h 6858000"/>
              <a:gd name="connsiteX572" fmla="*/ 104138 w 12192000"/>
              <a:gd name="connsiteY572" fmla="*/ 4079823 h 6858000"/>
              <a:gd name="connsiteX573" fmla="*/ 102844 w 12192000"/>
              <a:gd name="connsiteY573" fmla="*/ 4084027 h 6858000"/>
              <a:gd name="connsiteX574" fmla="*/ 101712 w 12192000"/>
              <a:gd name="connsiteY574" fmla="*/ 4086047 h 6858000"/>
              <a:gd name="connsiteX575" fmla="*/ 104325 w 12192000"/>
              <a:gd name="connsiteY575" fmla="*/ 4079215 h 6858000"/>
              <a:gd name="connsiteX576" fmla="*/ 104244 w 12192000"/>
              <a:gd name="connsiteY576" fmla="*/ 4079553 h 6858000"/>
              <a:gd name="connsiteX577" fmla="*/ 104138 w 12192000"/>
              <a:gd name="connsiteY577" fmla="*/ 4079823 h 6858000"/>
              <a:gd name="connsiteX578" fmla="*/ 12113248 w 12192000"/>
              <a:gd name="connsiteY578" fmla="*/ 4031045 h 6858000"/>
              <a:gd name="connsiteX579" fmla="*/ 12114605 w 12192000"/>
              <a:gd name="connsiteY579" fmla="*/ 4041481 h 6858000"/>
              <a:gd name="connsiteX580" fmla="*/ 12116264 w 12192000"/>
              <a:gd name="connsiteY580" fmla="*/ 4058522 h 6858000"/>
              <a:gd name="connsiteX581" fmla="*/ 12115688 w 12192000"/>
              <a:gd name="connsiteY581" fmla="*/ 4076206 h 6858000"/>
              <a:gd name="connsiteX582" fmla="*/ 12114631 w 12192000"/>
              <a:gd name="connsiteY582" fmla="*/ 4107328 h 6858000"/>
              <a:gd name="connsiteX583" fmla="*/ 12114156 w 12192000"/>
              <a:gd name="connsiteY583" fmla="*/ 4059787 h 6858000"/>
              <a:gd name="connsiteX584" fmla="*/ 12107463 w 12192000"/>
              <a:gd name="connsiteY584" fmla="*/ 4024547 h 6858000"/>
              <a:gd name="connsiteX585" fmla="*/ 12107217 w 12192000"/>
              <a:gd name="connsiteY585" fmla="*/ 4028847 h 6858000"/>
              <a:gd name="connsiteX586" fmla="*/ 12105536 w 12192000"/>
              <a:gd name="connsiteY586" fmla="*/ 4052285 h 6858000"/>
              <a:gd name="connsiteX587" fmla="*/ 12104755 w 12192000"/>
              <a:gd name="connsiteY587" fmla="*/ 4051589 h 6858000"/>
              <a:gd name="connsiteX588" fmla="*/ 12104499 w 12192000"/>
              <a:gd name="connsiteY588" fmla="*/ 4045835 h 6858000"/>
              <a:gd name="connsiteX589" fmla="*/ 12112141 w 12192000"/>
              <a:gd name="connsiteY589" fmla="*/ 3995996 h 6858000"/>
              <a:gd name="connsiteX590" fmla="*/ 12113248 w 12192000"/>
              <a:gd name="connsiteY590" fmla="*/ 4031045 h 6858000"/>
              <a:gd name="connsiteX591" fmla="*/ 12110026 w 12192000"/>
              <a:gd name="connsiteY591" fmla="*/ 4006248 h 6858000"/>
              <a:gd name="connsiteX592" fmla="*/ 12111065 w 12192000"/>
              <a:gd name="connsiteY592" fmla="*/ 3999112 h 6858000"/>
              <a:gd name="connsiteX593" fmla="*/ 12112141 w 12192000"/>
              <a:gd name="connsiteY593" fmla="*/ 3995996 h 6858000"/>
              <a:gd name="connsiteX594" fmla="*/ 12102292 w 12192000"/>
              <a:gd name="connsiteY594" fmla="*/ 3995996 h 6858000"/>
              <a:gd name="connsiteX595" fmla="*/ 12102598 w 12192000"/>
              <a:gd name="connsiteY595" fmla="*/ 4002922 h 6858000"/>
              <a:gd name="connsiteX596" fmla="*/ 12102493 w 12192000"/>
              <a:gd name="connsiteY596" fmla="*/ 4009060 h 6858000"/>
              <a:gd name="connsiteX597" fmla="*/ 12102980 w 12192000"/>
              <a:gd name="connsiteY597" fmla="*/ 4011546 h 6858000"/>
              <a:gd name="connsiteX598" fmla="*/ 12104499 w 12192000"/>
              <a:gd name="connsiteY598" fmla="*/ 4045835 h 6858000"/>
              <a:gd name="connsiteX599" fmla="*/ 12099829 w 12192000"/>
              <a:gd name="connsiteY599" fmla="*/ 4079386 h 6858000"/>
              <a:gd name="connsiteX600" fmla="*/ 12107217 w 12192000"/>
              <a:gd name="connsiteY600" fmla="*/ 4092020 h 6858000"/>
              <a:gd name="connsiteX601" fmla="*/ 12109529 w 12192000"/>
              <a:gd name="connsiteY601" fmla="*/ 4146154 h 6858000"/>
              <a:gd name="connsiteX602" fmla="*/ 12107250 w 12192000"/>
              <a:gd name="connsiteY602" fmla="*/ 4199882 h 6858000"/>
              <a:gd name="connsiteX603" fmla="*/ 12107205 w 12192000"/>
              <a:gd name="connsiteY603" fmla="*/ 4199483 h 6858000"/>
              <a:gd name="connsiteX604" fmla="*/ 12107217 w 12192000"/>
              <a:gd name="connsiteY604" fmla="*/ 4200680 h 6858000"/>
              <a:gd name="connsiteX605" fmla="*/ 12114279 w 12192000"/>
              <a:gd name="connsiteY605" fmla="*/ 4263486 h 6858000"/>
              <a:gd name="connsiteX606" fmla="*/ 12109709 w 12192000"/>
              <a:gd name="connsiteY606" fmla="*/ 4256568 h 6858000"/>
              <a:gd name="connsiteX607" fmla="*/ 12104755 w 12192000"/>
              <a:gd name="connsiteY607" fmla="*/ 4236056 h 6858000"/>
              <a:gd name="connsiteX608" fmla="*/ 12094905 w 12192000"/>
              <a:gd name="connsiteY608" fmla="*/ 4218368 h 6858000"/>
              <a:gd name="connsiteX609" fmla="*/ 12092442 w 12192000"/>
              <a:gd name="connsiteY609" fmla="*/ 4231003 h 6858000"/>
              <a:gd name="connsiteX610" fmla="*/ 12087924 w 12192000"/>
              <a:gd name="connsiteY610" fmla="*/ 4275339 h 6858000"/>
              <a:gd name="connsiteX611" fmla="*/ 12087518 w 12192000"/>
              <a:gd name="connsiteY611" fmla="*/ 4273961 h 6858000"/>
              <a:gd name="connsiteX612" fmla="*/ 12102292 w 12192000"/>
              <a:gd name="connsiteY612" fmla="*/ 3995996 h 6858000"/>
              <a:gd name="connsiteX613" fmla="*/ 94394 w 12192000"/>
              <a:gd name="connsiteY613" fmla="*/ 3983528 h 6858000"/>
              <a:gd name="connsiteX614" fmla="*/ 105264 w 12192000"/>
              <a:gd name="connsiteY614" fmla="*/ 4001217 h 6858000"/>
              <a:gd name="connsiteX615" fmla="*/ 106396 w 12192000"/>
              <a:gd name="connsiteY615" fmla="*/ 4006344 h 6858000"/>
              <a:gd name="connsiteX616" fmla="*/ 99319 w 12192000"/>
              <a:gd name="connsiteY616" fmla="*/ 3993636 h 6858000"/>
              <a:gd name="connsiteX617" fmla="*/ 94394 w 12192000"/>
              <a:gd name="connsiteY617" fmla="*/ 3983528 h 6858000"/>
              <a:gd name="connsiteX618" fmla="*/ 12112119 w 12192000"/>
              <a:gd name="connsiteY618" fmla="*/ 3972974 h 6858000"/>
              <a:gd name="connsiteX619" fmla="*/ 12113155 w 12192000"/>
              <a:gd name="connsiteY619" fmla="*/ 3985739 h 6858000"/>
              <a:gd name="connsiteX620" fmla="*/ 12109679 w 12192000"/>
              <a:gd name="connsiteY620" fmla="*/ 4003577 h 6858000"/>
              <a:gd name="connsiteX621" fmla="*/ 12110026 w 12192000"/>
              <a:gd name="connsiteY621" fmla="*/ 4006248 h 6858000"/>
              <a:gd name="connsiteX622" fmla="*/ 12109679 w 12192000"/>
              <a:gd name="connsiteY622" fmla="*/ 4008631 h 6858000"/>
              <a:gd name="connsiteX623" fmla="*/ 12107463 w 12192000"/>
              <a:gd name="connsiteY623" fmla="*/ 4024547 h 6858000"/>
              <a:gd name="connsiteX624" fmla="*/ 12109679 w 12192000"/>
              <a:gd name="connsiteY624" fmla="*/ 3985888 h 6858000"/>
              <a:gd name="connsiteX625" fmla="*/ 12109761 w 12192000"/>
              <a:gd name="connsiteY625" fmla="*/ 3917362 h 6858000"/>
              <a:gd name="connsiteX626" fmla="*/ 12112141 w 12192000"/>
              <a:gd name="connsiteY626" fmla="*/ 3937877 h 6858000"/>
              <a:gd name="connsiteX627" fmla="*/ 12116146 w 12192000"/>
              <a:gd name="connsiteY627" fmla="*/ 3951611 h 6858000"/>
              <a:gd name="connsiteX628" fmla="*/ 12116034 w 12192000"/>
              <a:gd name="connsiteY628" fmla="*/ 3952256 h 6858000"/>
              <a:gd name="connsiteX629" fmla="*/ 12112119 w 12192000"/>
              <a:gd name="connsiteY629" fmla="*/ 3972974 h 6858000"/>
              <a:gd name="connsiteX630" fmla="*/ 12109679 w 12192000"/>
              <a:gd name="connsiteY630" fmla="*/ 3942930 h 6858000"/>
              <a:gd name="connsiteX631" fmla="*/ 12109026 w 12192000"/>
              <a:gd name="connsiteY631" fmla="*/ 3929906 h 6858000"/>
              <a:gd name="connsiteX632" fmla="*/ 12108571 w 12192000"/>
              <a:gd name="connsiteY632" fmla="*/ 3917622 h 6858000"/>
              <a:gd name="connsiteX633" fmla="*/ 12108539 w 12192000"/>
              <a:gd name="connsiteY633" fmla="*/ 3916776 h 6858000"/>
              <a:gd name="connsiteX634" fmla="*/ 12108571 w 12192000"/>
              <a:gd name="connsiteY634" fmla="*/ 3917622 h 6858000"/>
              <a:gd name="connsiteX635" fmla="*/ 12108502 w 12192000"/>
              <a:gd name="connsiteY635" fmla="*/ 3917637 h 6858000"/>
              <a:gd name="connsiteX636" fmla="*/ 12106495 w 12192000"/>
              <a:gd name="connsiteY636" fmla="*/ 3916136 h 6858000"/>
              <a:gd name="connsiteX637" fmla="*/ 12107582 w 12192000"/>
              <a:gd name="connsiteY637" fmla="*/ 3917837 h 6858000"/>
              <a:gd name="connsiteX638" fmla="*/ 12108502 w 12192000"/>
              <a:gd name="connsiteY638" fmla="*/ 3917637 h 6858000"/>
              <a:gd name="connsiteX639" fmla="*/ 12104755 w 12192000"/>
              <a:gd name="connsiteY639" fmla="*/ 4006104 h 6858000"/>
              <a:gd name="connsiteX640" fmla="*/ 12103203 w 12192000"/>
              <a:gd name="connsiteY640" fmla="*/ 4012683 h 6858000"/>
              <a:gd name="connsiteX641" fmla="*/ 12102980 w 12192000"/>
              <a:gd name="connsiteY641" fmla="*/ 4011546 h 6858000"/>
              <a:gd name="connsiteX642" fmla="*/ 12102598 w 12192000"/>
              <a:gd name="connsiteY642" fmla="*/ 4002922 h 6858000"/>
              <a:gd name="connsiteX643" fmla="*/ 12102979 w 12192000"/>
              <a:gd name="connsiteY643" fmla="*/ 3980630 h 6858000"/>
              <a:gd name="connsiteX644" fmla="*/ 12104968 w 12192000"/>
              <a:gd name="connsiteY644" fmla="*/ 3939667 h 6858000"/>
              <a:gd name="connsiteX645" fmla="*/ 101736 w 12192000"/>
              <a:gd name="connsiteY645" fmla="*/ 3914780 h 6858000"/>
              <a:gd name="connsiteX646" fmla="*/ 104244 w 12192000"/>
              <a:gd name="connsiteY646" fmla="*/ 3943097 h 6858000"/>
              <a:gd name="connsiteX647" fmla="*/ 103340 w 12192000"/>
              <a:gd name="connsiteY647" fmla="*/ 3953594 h 6858000"/>
              <a:gd name="connsiteX648" fmla="*/ 101680 w 12192000"/>
              <a:gd name="connsiteY648" fmla="*/ 3956564 h 6858000"/>
              <a:gd name="connsiteX649" fmla="*/ 102702 w 12192000"/>
              <a:gd name="connsiteY649" fmla="*/ 3951455 h 6858000"/>
              <a:gd name="connsiteX650" fmla="*/ 101781 w 12192000"/>
              <a:gd name="connsiteY650" fmla="*/ 3932989 h 6858000"/>
              <a:gd name="connsiteX651" fmla="*/ 100214 w 12192000"/>
              <a:gd name="connsiteY651" fmla="*/ 3926552 h 6858000"/>
              <a:gd name="connsiteX652" fmla="*/ 104635 w 12192000"/>
              <a:gd name="connsiteY652" fmla="*/ 3883791 h 6858000"/>
              <a:gd name="connsiteX653" fmla="*/ 105371 w 12192000"/>
              <a:gd name="connsiteY653" fmla="*/ 3884806 h 6858000"/>
              <a:gd name="connsiteX654" fmla="*/ 104624 w 12192000"/>
              <a:gd name="connsiteY654" fmla="*/ 3883910 h 6858000"/>
              <a:gd name="connsiteX655" fmla="*/ 98652 w 12192000"/>
              <a:gd name="connsiteY655" fmla="*/ 3876810 h 6858000"/>
              <a:gd name="connsiteX656" fmla="*/ 100002 w 12192000"/>
              <a:gd name="connsiteY656" fmla="*/ 3878359 h 6858000"/>
              <a:gd name="connsiteX657" fmla="*/ 104624 w 12192000"/>
              <a:gd name="connsiteY657" fmla="*/ 3883910 h 6858000"/>
              <a:gd name="connsiteX658" fmla="*/ 102263 w 12192000"/>
              <a:gd name="connsiteY658" fmla="*/ 3910699 h 6858000"/>
              <a:gd name="connsiteX659" fmla="*/ 101736 w 12192000"/>
              <a:gd name="connsiteY659" fmla="*/ 3914780 h 6858000"/>
              <a:gd name="connsiteX660" fmla="*/ 99319 w 12192000"/>
              <a:gd name="connsiteY660" fmla="*/ 3887504 h 6858000"/>
              <a:gd name="connsiteX661" fmla="*/ 108817 w 12192000"/>
              <a:gd name="connsiteY661" fmla="*/ 3871619 h 6858000"/>
              <a:gd name="connsiteX662" fmla="*/ 116557 w 12192000"/>
              <a:gd name="connsiteY662" fmla="*/ 3887504 h 6858000"/>
              <a:gd name="connsiteX663" fmla="*/ 123943 w 12192000"/>
              <a:gd name="connsiteY663" fmla="*/ 3905193 h 6858000"/>
              <a:gd name="connsiteX664" fmla="*/ 121481 w 12192000"/>
              <a:gd name="connsiteY664" fmla="*/ 3932989 h 6858000"/>
              <a:gd name="connsiteX665" fmla="*/ 114093 w 12192000"/>
              <a:gd name="connsiteY665" fmla="*/ 3907720 h 6858000"/>
              <a:gd name="connsiteX666" fmla="*/ 12088289 w 12192000"/>
              <a:gd name="connsiteY666" fmla="*/ 3859518 h 6858000"/>
              <a:gd name="connsiteX667" fmla="*/ 12092442 w 12192000"/>
              <a:gd name="connsiteY667" fmla="*/ 3862068 h 6858000"/>
              <a:gd name="connsiteX668" fmla="*/ 12102292 w 12192000"/>
              <a:gd name="connsiteY668" fmla="*/ 3867122 h 6858000"/>
              <a:gd name="connsiteX669" fmla="*/ 12104856 w 12192000"/>
              <a:gd name="connsiteY669" fmla="*/ 3872585 h 6858000"/>
              <a:gd name="connsiteX670" fmla="*/ 12109368 w 12192000"/>
              <a:gd name="connsiteY670" fmla="*/ 3880941 h 6858000"/>
              <a:gd name="connsiteX671" fmla="*/ 12109679 w 12192000"/>
              <a:gd name="connsiteY671" fmla="*/ 3889864 h 6858000"/>
              <a:gd name="connsiteX672" fmla="*/ 12108539 w 12192000"/>
              <a:gd name="connsiteY672" fmla="*/ 3916776 h 6858000"/>
              <a:gd name="connsiteX673" fmla="*/ 12108455 w 12192000"/>
              <a:gd name="connsiteY673" fmla="*/ 3914510 h 6858000"/>
              <a:gd name="connsiteX674" fmla="*/ 12107217 w 12192000"/>
              <a:gd name="connsiteY674" fmla="*/ 3905026 h 6858000"/>
              <a:gd name="connsiteX675" fmla="*/ 12106495 w 12192000"/>
              <a:gd name="connsiteY675" fmla="*/ 3916136 h 6858000"/>
              <a:gd name="connsiteX676" fmla="*/ 12104633 w 12192000"/>
              <a:gd name="connsiteY676" fmla="*/ 3913221 h 6858000"/>
              <a:gd name="connsiteX677" fmla="*/ 12099829 w 12192000"/>
              <a:gd name="connsiteY677" fmla="*/ 3902499 h 6858000"/>
              <a:gd name="connsiteX678" fmla="*/ 12097367 w 12192000"/>
              <a:gd name="connsiteY678" fmla="*/ 3887338 h 6858000"/>
              <a:gd name="connsiteX679" fmla="*/ 12089980 w 12192000"/>
              <a:gd name="connsiteY679" fmla="*/ 3867122 h 6858000"/>
              <a:gd name="connsiteX680" fmla="*/ 12085055 w 12192000"/>
              <a:gd name="connsiteY680" fmla="*/ 3859541 h 6858000"/>
              <a:gd name="connsiteX681" fmla="*/ 12088289 w 12192000"/>
              <a:gd name="connsiteY681" fmla="*/ 3859518 h 6858000"/>
              <a:gd name="connsiteX682" fmla="*/ 106707 w 12192000"/>
              <a:gd name="connsiteY682" fmla="*/ 3857181 h 6858000"/>
              <a:gd name="connsiteX683" fmla="*/ 108817 w 12192000"/>
              <a:gd name="connsiteY683" fmla="*/ 3871619 h 6858000"/>
              <a:gd name="connsiteX684" fmla="*/ 106707 w 12192000"/>
              <a:gd name="connsiteY684" fmla="*/ 3867289 h 6858000"/>
              <a:gd name="connsiteX685" fmla="*/ 106263 w 12192000"/>
              <a:gd name="connsiteY685" fmla="*/ 3863191 h 6858000"/>
              <a:gd name="connsiteX686" fmla="*/ 93738 w 12192000"/>
              <a:gd name="connsiteY686" fmla="*/ 3789490 h 6858000"/>
              <a:gd name="connsiteX687" fmla="*/ 93738 w 12192000"/>
              <a:gd name="connsiteY687" fmla="*/ 3805605 h 6858000"/>
              <a:gd name="connsiteX688" fmla="*/ 94080 w 12192000"/>
              <a:gd name="connsiteY688" fmla="*/ 3797229 h 6858000"/>
              <a:gd name="connsiteX689" fmla="*/ 114093 w 12192000"/>
              <a:gd name="connsiteY689" fmla="*/ 3652498 h 6858000"/>
              <a:gd name="connsiteX690" fmla="*/ 107283 w 12192000"/>
              <a:gd name="connsiteY690" fmla="*/ 3750351 h 6858000"/>
              <a:gd name="connsiteX691" fmla="*/ 106707 w 12192000"/>
              <a:gd name="connsiteY691" fmla="*/ 3743468 h 6858000"/>
              <a:gd name="connsiteX692" fmla="*/ 102924 w 12192000"/>
              <a:gd name="connsiteY692" fmla="*/ 3736998 h 6858000"/>
              <a:gd name="connsiteX693" fmla="*/ 102607 w 12192000"/>
              <a:gd name="connsiteY693" fmla="*/ 3732106 h 6858000"/>
              <a:gd name="connsiteX694" fmla="*/ 101781 w 12192000"/>
              <a:gd name="connsiteY694" fmla="*/ 3718198 h 6858000"/>
              <a:gd name="connsiteX695" fmla="*/ 99712 w 12192000"/>
              <a:gd name="connsiteY695" fmla="*/ 3686033 h 6858000"/>
              <a:gd name="connsiteX696" fmla="*/ 102265 w 12192000"/>
              <a:gd name="connsiteY696" fmla="*/ 3674058 h 6858000"/>
              <a:gd name="connsiteX697" fmla="*/ 114093 w 12192000"/>
              <a:gd name="connsiteY697" fmla="*/ 3652498 h 6858000"/>
              <a:gd name="connsiteX698" fmla="*/ 12096557 w 12192000"/>
              <a:gd name="connsiteY698" fmla="*/ 3623639 h 6858000"/>
              <a:gd name="connsiteX699" fmla="*/ 12100954 w 12192000"/>
              <a:gd name="connsiteY699" fmla="*/ 3629728 h 6858000"/>
              <a:gd name="connsiteX700" fmla="*/ 12106283 w 12192000"/>
              <a:gd name="connsiteY700" fmla="*/ 3644660 h 6858000"/>
              <a:gd name="connsiteX701" fmla="*/ 12104755 w 12192000"/>
              <a:gd name="connsiteY701" fmla="*/ 3677601 h 6858000"/>
              <a:gd name="connsiteX702" fmla="*/ 12103969 w 12192000"/>
              <a:gd name="connsiteY702" fmla="*/ 3678287 h 6858000"/>
              <a:gd name="connsiteX703" fmla="*/ 12102292 w 12192000"/>
              <a:gd name="connsiteY703" fmla="*/ 3654858 h 6858000"/>
              <a:gd name="connsiteX704" fmla="*/ 12092442 w 12192000"/>
              <a:gd name="connsiteY704" fmla="*/ 3624535 h 6858000"/>
              <a:gd name="connsiteX705" fmla="*/ 12096557 w 12192000"/>
              <a:gd name="connsiteY705" fmla="*/ 3623639 h 6858000"/>
              <a:gd name="connsiteX706" fmla="*/ 12114040 w 12192000"/>
              <a:gd name="connsiteY706" fmla="*/ 3603718 h 6858000"/>
              <a:gd name="connsiteX707" fmla="*/ 12113356 w 12192000"/>
              <a:gd name="connsiteY707" fmla="*/ 3621219 h 6858000"/>
              <a:gd name="connsiteX708" fmla="*/ 12112141 w 12192000"/>
              <a:gd name="connsiteY708" fmla="*/ 3647277 h 6858000"/>
              <a:gd name="connsiteX709" fmla="*/ 12116941 w 12192000"/>
              <a:gd name="connsiteY709" fmla="*/ 3613355 h 6858000"/>
              <a:gd name="connsiteX710" fmla="*/ 12117078 w 12192000"/>
              <a:gd name="connsiteY710" fmla="*/ 3612127 h 6858000"/>
              <a:gd name="connsiteX711" fmla="*/ 12117081 w 12192000"/>
              <a:gd name="connsiteY711" fmla="*/ 3625666 h 6858000"/>
              <a:gd name="connsiteX712" fmla="*/ 12109990 w 12192000"/>
              <a:gd name="connsiteY712" fmla="*/ 3685703 h 6858000"/>
              <a:gd name="connsiteX713" fmla="*/ 12107217 w 12192000"/>
              <a:gd name="connsiteY713" fmla="*/ 3647277 h 6858000"/>
              <a:gd name="connsiteX714" fmla="*/ 12106283 w 12192000"/>
              <a:gd name="connsiteY714" fmla="*/ 3644660 h 6858000"/>
              <a:gd name="connsiteX715" fmla="*/ 12107217 w 12192000"/>
              <a:gd name="connsiteY715" fmla="*/ 3624535 h 6858000"/>
              <a:gd name="connsiteX716" fmla="*/ 12116417 w 12192000"/>
              <a:gd name="connsiteY716" fmla="*/ 3566436 h 6858000"/>
              <a:gd name="connsiteX717" fmla="*/ 12117067 w 12192000"/>
              <a:gd name="connsiteY717" fmla="*/ 3571468 h 6858000"/>
              <a:gd name="connsiteX718" fmla="*/ 12117073 w 12192000"/>
              <a:gd name="connsiteY718" fmla="*/ 3595482 h 6858000"/>
              <a:gd name="connsiteX719" fmla="*/ 12115581 w 12192000"/>
              <a:gd name="connsiteY719" fmla="*/ 3599015 h 6858000"/>
              <a:gd name="connsiteX720" fmla="*/ 12114040 w 12192000"/>
              <a:gd name="connsiteY720" fmla="*/ 3603718 h 6858000"/>
              <a:gd name="connsiteX721" fmla="*/ 12114560 w 12192000"/>
              <a:gd name="connsiteY721" fmla="*/ 3590423 h 6858000"/>
              <a:gd name="connsiteX722" fmla="*/ 12116417 w 12192000"/>
              <a:gd name="connsiteY722" fmla="*/ 3566436 h 6858000"/>
              <a:gd name="connsiteX723" fmla="*/ 12110344 w 12192000"/>
              <a:gd name="connsiteY723" fmla="*/ 3516048 h 6858000"/>
              <a:gd name="connsiteX724" fmla="*/ 12112345 w 12192000"/>
              <a:gd name="connsiteY724" fmla="*/ 3524470 h 6858000"/>
              <a:gd name="connsiteX725" fmla="*/ 12117067 w 12192000"/>
              <a:gd name="connsiteY725" fmla="*/ 3551252 h 6858000"/>
              <a:gd name="connsiteX726" fmla="*/ 12116738 w 12192000"/>
              <a:gd name="connsiteY726" fmla="*/ 3551908 h 6858000"/>
              <a:gd name="connsiteX727" fmla="*/ 12112141 w 12192000"/>
              <a:gd name="connsiteY727" fmla="*/ 3533565 h 6858000"/>
              <a:gd name="connsiteX728" fmla="*/ 12109249 w 12192000"/>
              <a:gd name="connsiteY728" fmla="*/ 3511435 h 6858000"/>
              <a:gd name="connsiteX729" fmla="*/ 12110076 w 12192000"/>
              <a:gd name="connsiteY729" fmla="*/ 3513436 h 6858000"/>
              <a:gd name="connsiteX730" fmla="*/ 12110344 w 12192000"/>
              <a:gd name="connsiteY730" fmla="*/ 3516048 h 6858000"/>
              <a:gd name="connsiteX731" fmla="*/ 107250 w 12192000"/>
              <a:gd name="connsiteY731" fmla="*/ 3489343 h 6858000"/>
              <a:gd name="connsiteX732" fmla="*/ 99700 w 12192000"/>
              <a:gd name="connsiteY732" fmla="*/ 3510712 h 6858000"/>
              <a:gd name="connsiteX733" fmla="*/ 97237 w 12192000"/>
              <a:gd name="connsiteY733" fmla="*/ 3518293 h 6858000"/>
              <a:gd name="connsiteX734" fmla="*/ 95394 w 12192000"/>
              <a:gd name="connsiteY734" fmla="*/ 3506943 h 6858000"/>
              <a:gd name="connsiteX735" fmla="*/ 103079 w 12192000"/>
              <a:gd name="connsiteY735" fmla="*/ 3494707 h 6858000"/>
              <a:gd name="connsiteX736" fmla="*/ 107250 w 12192000"/>
              <a:gd name="connsiteY736" fmla="*/ 3489343 h 6858000"/>
              <a:gd name="connsiteX737" fmla="*/ 101497 w 12192000"/>
              <a:gd name="connsiteY737" fmla="*/ 3396828 h 6858000"/>
              <a:gd name="connsiteX738" fmla="*/ 102592 w 12192000"/>
              <a:gd name="connsiteY738" fmla="*/ 3401441 h 6858000"/>
              <a:gd name="connsiteX739" fmla="*/ 101765 w 12192000"/>
              <a:gd name="connsiteY739" fmla="*/ 3399439 h 6858000"/>
              <a:gd name="connsiteX740" fmla="*/ 12114605 w 12192000"/>
              <a:gd name="connsiteY740" fmla="*/ 3394582 h 6858000"/>
              <a:gd name="connsiteX741" fmla="*/ 12116447 w 12192000"/>
              <a:gd name="connsiteY741" fmla="*/ 3405933 h 6858000"/>
              <a:gd name="connsiteX742" fmla="*/ 12108762 w 12192000"/>
              <a:gd name="connsiteY742" fmla="*/ 3418168 h 6858000"/>
              <a:gd name="connsiteX743" fmla="*/ 12104591 w 12192000"/>
              <a:gd name="connsiteY743" fmla="*/ 3423533 h 6858000"/>
              <a:gd name="connsiteX744" fmla="*/ 12112141 w 12192000"/>
              <a:gd name="connsiteY744" fmla="*/ 3402163 h 6858000"/>
              <a:gd name="connsiteX745" fmla="*/ 12114605 w 12192000"/>
              <a:gd name="connsiteY745" fmla="*/ 3394582 h 6858000"/>
              <a:gd name="connsiteX746" fmla="*/ 95103 w 12192000"/>
              <a:gd name="connsiteY746" fmla="*/ 3360967 h 6858000"/>
              <a:gd name="connsiteX747" fmla="*/ 99700 w 12192000"/>
              <a:gd name="connsiteY747" fmla="*/ 3379311 h 6858000"/>
              <a:gd name="connsiteX748" fmla="*/ 101497 w 12192000"/>
              <a:gd name="connsiteY748" fmla="*/ 3396828 h 6858000"/>
              <a:gd name="connsiteX749" fmla="*/ 99496 w 12192000"/>
              <a:gd name="connsiteY749" fmla="*/ 3388405 h 6858000"/>
              <a:gd name="connsiteX750" fmla="*/ 94775 w 12192000"/>
              <a:gd name="connsiteY750" fmla="*/ 3361623 h 6858000"/>
              <a:gd name="connsiteX751" fmla="*/ 95103 w 12192000"/>
              <a:gd name="connsiteY751" fmla="*/ 3360967 h 6858000"/>
              <a:gd name="connsiteX752" fmla="*/ 97801 w 12192000"/>
              <a:gd name="connsiteY752" fmla="*/ 3309158 h 6858000"/>
              <a:gd name="connsiteX753" fmla="*/ 97281 w 12192000"/>
              <a:gd name="connsiteY753" fmla="*/ 3322452 h 6858000"/>
              <a:gd name="connsiteX754" fmla="*/ 94775 w 12192000"/>
              <a:gd name="connsiteY754" fmla="*/ 3341407 h 6858000"/>
              <a:gd name="connsiteX755" fmla="*/ 94768 w 12192000"/>
              <a:gd name="connsiteY755" fmla="*/ 3317393 h 6858000"/>
              <a:gd name="connsiteX756" fmla="*/ 96260 w 12192000"/>
              <a:gd name="connsiteY756" fmla="*/ 3313860 h 6858000"/>
              <a:gd name="connsiteX757" fmla="*/ 107872 w 12192000"/>
              <a:gd name="connsiteY757" fmla="*/ 3234588 h 6858000"/>
              <a:gd name="connsiteX758" fmla="*/ 109550 w 12192000"/>
              <a:gd name="connsiteY758" fmla="*/ 3258017 h 6858000"/>
              <a:gd name="connsiteX759" fmla="*/ 119399 w 12192000"/>
              <a:gd name="connsiteY759" fmla="*/ 3288340 h 6858000"/>
              <a:gd name="connsiteX760" fmla="*/ 110888 w 12192000"/>
              <a:gd name="connsiteY760" fmla="*/ 3283147 h 6858000"/>
              <a:gd name="connsiteX761" fmla="*/ 105558 w 12192000"/>
              <a:gd name="connsiteY761" fmla="*/ 3268215 h 6858000"/>
              <a:gd name="connsiteX762" fmla="*/ 107086 w 12192000"/>
              <a:gd name="connsiteY762" fmla="*/ 3235275 h 6858000"/>
              <a:gd name="connsiteX763" fmla="*/ 107872 w 12192000"/>
              <a:gd name="connsiteY763" fmla="*/ 3234588 h 6858000"/>
              <a:gd name="connsiteX764" fmla="*/ 101851 w 12192000"/>
              <a:gd name="connsiteY764" fmla="*/ 3227173 h 6858000"/>
              <a:gd name="connsiteX765" fmla="*/ 104624 w 12192000"/>
              <a:gd name="connsiteY765" fmla="*/ 3265598 h 6858000"/>
              <a:gd name="connsiteX766" fmla="*/ 105558 w 12192000"/>
              <a:gd name="connsiteY766" fmla="*/ 3268215 h 6858000"/>
              <a:gd name="connsiteX767" fmla="*/ 104624 w 12192000"/>
              <a:gd name="connsiteY767" fmla="*/ 3288340 h 6858000"/>
              <a:gd name="connsiteX768" fmla="*/ 97801 w 12192000"/>
              <a:gd name="connsiteY768" fmla="*/ 3309158 h 6858000"/>
              <a:gd name="connsiteX769" fmla="*/ 98485 w 12192000"/>
              <a:gd name="connsiteY769" fmla="*/ 3291657 h 6858000"/>
              <a:gd name="connsiteX770" fmla="*/ 99700 w 12192000"/>
              <a:gd name="connsiteY770" fmla="*/ 3265598 h 6858000"/>
              <a:gd name="connsiteX771" fmla="*/ 94901 w 12192000"/>
              <a:gd name="connsiteY771" fmla="*/ 3299520 h 6858000"/>
              <a:gd name="connsiteX772" fmla="*/ 94763 w 12192000"/>
              <a:gd name="connsiteY772" fmla="*/ 3300748 h 6858000"/>
              <a:gd name="connsiteX773" fmla="*/ 94760 w 12192000"/>
              <a:gd name="connsiteY773" fmla="*/ 3287209 h 6858000"/>
              <a:gd name="connsiteX774" fmla="*/ 12104558 w 12192000"/>
              <a:gd name="connsiteY774" fmla="*/ 3162524 h 6858000"/>
              <a:gd name="connsiteX775" fmla="*/ 12105134 w 12192000"/>
              <a:gd name="connsiteY775" fmla="*/ 3169407 h 6858000"/>
              <a:gd name="connsiteX776" fmla="*/ 12108917 w 12192000"/>
              <a:gd name="connsiteY776" fmla="*/ 3175877 h 6858000"/>
              <a:gd name="connsiteX777" fmla="*/ 12109235 w 12192000"/>
              <a:gd name="connsiteY777" fmla="*/ 3180769 h 6858000"/>
              <a:gd name="connsiteX778" fmla="*/ 12110060 w 12192000"/>
              <a:gd name="connsiteY778" fmla="*/ 3194677 h 6858000"/>
              <a:gd name="connsiteX779" fmla="*/ 12112129 w 12192000"/>
              <a:gd name="connsiteY779" fmla="*/ 3226842 h 6858000"/>
              <a:gd name="connsiteX780" fmla="*/ 12109576 w 12192000"/>
              <a:gd name="connsiteY780" fmla="*/ 3238817 h 6858000"/>
              <a:gd name="connsiteX781" fmla="*/ 12097748 w 12192000"/>
              <a:gd name="connsiteY781" fmla="*/ 3260377 h 6858000"/>
              <a:gd name="connsiteX782" fmla="*/ 12118101 w 12192000"/>
              <a:gd name="connsiteY782" fmla="*/ 3107315 h 6858000"/>
              <a:gd name="connsiteX783" fmla="*/ 12117762 w 12192000"/>
              <a:gd name="connsiteY783" fmla="*/ 3115646 h 6858000"/>
              <a:gd name="connsiteX784" fmla="*/ 12118101 w 12192000"/>
              <a:gd name="connsiteY784" fmla="*/ 3123342 h 6858000"/>
              <a:gd name="connsiteX785" fmla="*/ 12103024 w 12192000"/>
              <a:gd name="connsiteY785" fmla="*/ 3041256 h 6858000"/>
              <a:gd name="connsiteX786" fmla="*/ 12105134 w 12192000"/>
              <a:gd name="connsiteY786" fmla="*/ 3045586 h 6858000"/>
              <a:gd name="connsiteX787" fmla="*/ 12105578 w 12192000"/>
              <a:gd name="connsiteY787" fmla="*/ 3049684 h 6858000"/>
              <a:gd name="connsiteX788" fmla="*/ 12105134 w 12192000"/>
              <a:gd name="connsiteY788" fmla="*/ 3055694 h 6858000"/>
              <a:gd name="connsiteX789" fmla="*/ 12106470 w 12192000"/>
              <a:gd name="connsiteY789" fmla="*/ 3028069 h 6858000"/>
              <a:gd name="connsiteX790" fmla="*/ 12107217 w 12192000"/>
              <a:gd name="connsiteY790" fmla="*/ 3028965 h 6858000"/>
              <a:gd name="connsiteX791" fmla="*/ 12107207 w 12192000"/>
              <a:gd name="connsiteY791" fmla="*/ 3029084 h 6858000"/>
              <a:gd name="connsiteX792" fmla="*/ 12110105 w 12192000"/>
              <a:gd name="connsiteY792" fmla="*/ 2998095 h 6858000"/>
              <a:gd name="connsiteX793" fmla="*/ 12112522 w 12192000"/>
              <a:gd name="connsiteY793" fmla="*/ 3025371 h 6858000"/>
              <a:gd name="connsiteX794" fmla="*/ 12113189 w 12192000"/>
              <a:gd name="connsiteY794" fmla="*/ 3036065 h 6858000"/>
              <a:gd name="connsiteX795" fmla="*/ 12111839 w 12192000"/>
              <a:gd name="connsiteY795" fmla="*/ 3034516 h 6858000"/>
              <a:gd name="connsiteX796" fmla="*/ 12107217 w 12192000"/>
              <a:gd name="connsiteY796" fmla="*/ 3028965 h 6858000"/>
              <a:gd name="connsiteX797" fmla="*/ 12109578 w 12192000"/>
              <a:gd name="connsiteY797" fmla="*/ 3002177 h 6858000"/>
              <a:gd name="connsiteX798" fmla="*/ 103303 w 12192000"/>
              <a:gd name="connsiteY798" fmla="*/ 2996099 h 6858000"/>
              <a:gd name="connsiteX799" fmla="*/ 103386 w 12192000"/>
              <a:gd name="connsiteY799" fmla="*/ 2998365 h 6858000"/>
              <a:gd name="connsiteX800" fmla="*/ 104624 w 12192000"/>
              <a:gd name="connsiteY800" fmla="*/ 3007850 h 6858000"/>
              <a:gd name="connsiteX801" fmla="*/ 105346 w 12192000"/>
              <a:gd name="connsiteY801" fmla="*/ 2996739 h 6858000"/>
              <a:gd name="connsiteX802" fmla="*/ 107208 w 12192000"/>
              <a:gd name="connsiteY802" fmla="*/ 2999654 h 6858000"/>
              <a:gd name="connsiteX803" fmla="*/ 112012 w 12192000"/>
              <a:gd name="connsiteY803" fmla="*/ 3010376 h 6858000"/>
              <a:gd name="connsiteX804" fmla="*/ 114474 w 12192000"/>
              <a:gd name="connsiteY804" fmla="*/ 3025537 h 6858000"/>
              <a:gd name="connsiteX805" fmla="*/ 121861 w 12192000"/>
              <a:gd name="connsiteY805" fmla="*/ 3045753 h 6858000"/>
              <a:gd name="connsiteX806" fmla="*/ 126786 w 12192000"/>
              <a:gd name="connsiteY806" fmla="*/ 3053334 h 6858000"/>
              <a:gd name="connsiteX807" fmla="*/ 119399 w 12192000"/>
              <a:gd name="connsiteY807" fmla="*/ 3050807 h 6858000"/>
              <a:gd name="connsiteX808" fmla="*/ 109550 w 12192000"/>
              <a:gd name="connsiteY808" fmla="*/ 3045753 h 6858000"/>
              <a:gd name="connsiteX809" fmla="*/ 106985 w 12192000"/>
              <a:gd name="connsiteY809" fmla="*/ 3040290 h 6858000"/>
              <a:gd name="connsiteX810" fmla="*/ 102473 w 12192000"/>
              <a:gd name="connsiteY810" fmla="*/ 3031934 h 6858000"/>
              <a:gd name="connsiteX811" fmla="*/ 102162 w 12192000"/>
              <a:gd name="connsiteY811" fmla="*/ 3023011 h 6858000"/>
              <a:gd name="connsiteX812" fmla="*/ 103339 w 12192000"/>
              <a:gd name="connsiteY812" fmla="*/ 2995239 h 6858000"/>
              <a:gd name="connsiteX813" fmla="*/ 103303 w 12192000"/>
              <a:gd name="connsiteY813" fmla="*/ 2996099 h 6858000"/>
              <a:gd name="connsiteX814" fmla="*/ 103271 w 12192000"/>
              <a:gd name="connsiteY814" fmla="*/ 2995253 h 6858000"/>
              <a:gd name="connsiteX815" fmla="*/ 12090360 w 12192000"/>
              <a:gd name="connsiteY815" fmla="*/ 2979886 h 6858000"/>
              <a:gd name="connsiteX816" fmla="*/ 12097748 w 12192000"/>
              <a:gd name="connsiteY816" fmla="*/ 3005155 h 6858000"/>
              <a:gd name="connsiteX817" fmla="*/ 12103024 w 12192000"/>
              <a:gd name="connsiteY817" fmla="*/ 3041256 h 6858000"/>
              <a:gd name="connsiteX818" fmla="*/ 12095285 w 12192000"/>
              <a:gd name="connsiteY818" fmla="*/ 3025371 h 6858000"/>
              <a:gd name="connsiteX819" fmla="*/ 12087898 w 12192000"/>
              <a:gd name="connsiteY819" fmla="*/ 3007682 h 6858000"/>
              <a:gd name="connsiteX820" fmla="*/ 12090360 w 12192000"/>
              <a:gd name="connsiteY820" fmla="*/ 2979886 h 6858000"/>
              <a:gd name="connsiteX821" fmla="*/ 12110161 w 12192000"/>
              <a:gd name="connsiteY821" fmla="*/ 2956311 h 6858000"/>
              <a:gd name="connsiteX822" fmla="*/ 12109139 w 12192000"/>
              <a:gd name="connsiteY822" fmla="*/ 2961421 h 6858000"/>
              <a:gd name="connsiteX823" fmla="*/ 12110060 w 12192000"/>
              <a:gd name="connsiteY823" fmla="*/ 2979886 h 6858000"/>
              <a:gd name="connsiteX824" fmla="*/ 12111627 w 12192000"/>
              <a:gd name="connsiteY824" fmla="*/ 2986323 h 6858000"/>
              <a:gd name="connsiteX825" fmla="*/ 12110105 w 12192000"/>
              <a:gd name="connsiteY825" fmla="*/ 2998095 h 6858000"/>
              <a:gd name="connsiteX826" fmla="*/ 12107598 w 12192000"/>
              <a:gd name="connsiteY826" fmla="*/ 2969779 h 6858000"/>
              <a:gd name="connsiteX827" fmla="*/ 12108501 w 12192000"/>
              <a:gd name="connsiteY827" fmla="*/ 2959281 h 6858000"/>
              <a:gd name="connsiteX828" fmla="*/ 99723 w 12192000"/>
              <a:gd name="connsiteY828" fmla="*/ 2939901 h 6858000"/>
              <a:gd name="connsiteX829" fmla="*/ 102162 w 12192000"/>
              <a:gd name="connsiteY829" fmla="*/ 2969945 h 6858000"/>
              <a:gd name="connsiteX830" fmla="*/ 102816 w 12192000"/>
              <a:gd name="connsiteY830" fmla="*/ 2982969 h 6858000"/>
              <a:gd name="connsiteX831" fmla="*/ 103271 w 12192000"/>
              <a:gd name="connsiteY831" fmla="*/ 2995253 h 6858000"/>
              <a:gd name="connsiteX832" fmla="*/ 102080 w 12192000"/>
              <a:gd name="connsiteY832" fmla="*/ 2995514 h 6858000"/>
              <a:gd name="connsiteX833" fmla="*/ 99700 w 12192000"/>
              <a:gd name="connsiteY833" fmla="*/ 2974998 h 6858000"/>
              <a:gd name="connsiteX834" fmla="*/ 95695 w 12192000"/>
              <a:gd name="connsiteY834" fmla="*/ 2961265 h 6858000"/>
              <a:gd name="connsiteX835" fmla="*/ 95808 w 12192000"/>
              <a:gd name="connsiteY835" fmla="*/ 2960620 h 6858000"/>
              <a:gd name="connsiteX836" fmla="*/ 12105446 w 12192000"/>
              <a:gd name="connsiteY836" fmla="*/ 2906531 h 6858000"/>
              <a:gd name="connsiteX837" fmla="*/ 12112522 w 12192000"/>
              <a:gd name="connsiteY837" fmla="*/ 2919240 h 6858000"/>
              <a:gd name="connsiteX838" fmla="*/ 12117447 w 12192000"/>
              <a:gd name="connsiteY838" fmla="*/ 2929347 h 6858000"/>
              <a:gd name="connsiteX839" fmla="*/ 12106577 w 12192000"/>
              <a:gd name="connsiteY839" fmla="*/ 2911659 h 6858000"/>
              <a:gd name="connsiteX840" fmla="*/ 108639 w 12192000"/>
              <a:gd name="connsiteY840" fmla="*/ 2900192 h 6858000"/>
              <a:gd name="connsiteX841" fmla="*/ 108861 w 12192000"/>
              <a:gd name="connsiteY841" fmla="*/ 2901329 h 6858000"/>
              <a:gd name="connsiteX842" fmla="*/ 109244 w 12192000"/>
              <a:gd name="connsiteY842" fmla="*/ 2909953 h 6858000"/>
              <a:gd name="connsiteX843" fmla="*/ 108862 w 12192000"/>
              <a:gd name="connsiteY843" fmla="*/ 2932246 h 6858000"/>
              <a:gd name="connsiteX844" fmla="*/ 106873 w 12192000"/>
              <a:gd name="connsiteY844" fmla="*/ 2973208 h 6858000"/>
              <a:gd name="connsiteX845" fmla="*/ 105346 w 12192000"/>
              <a:gd name="connsiteY845" fmla="*/ 2996739 h 6858000"/>
              <a:gd name="connsiteX846" fmla="*/ 104259 w 12192000"/>
              <a:gd name="connsiteY846" fmla="*/ 2995038 h 6858000"/>
              <a:gd name="connsiteX847" fmla="*/ 103339 w 12192000"/>
              <a:gd name="connsiteY847" fmla="*/ 2995239 h 6858000"/>
              <a:gd name="connsiteX848" fmla="*/ 107086 w 12192000"/>
              <a:gd name="connsiteY848" fmla="*/ 2906772 h 6858000"/>
              <a:gd name="connsiteX849" fmla="*/ 108639 w 12192000"/>
              <a:gd name="connsiteY849" fmla="*/ 2900192 h 6858000"/>
              <a:gd name="connsiteX850" fmla="*/ 104378 w 12192000"/>
              <a:gd name="connsiteY850" fmla="*/ 2888328 h 6858000"/>
              <a:gd name="connsiteX851" fmla="*/ 102162 w 12192000"/>
              <a:gd name="connsiteY851" fmla="*/ 2926987 h 6858000"/>
              <a:gd name="connsiteX852" fmla="*/ 99723 w 12192000"/>
              <a:gd name="connsiteY852" fmla="*/ 2939901 h 6858000"/>
              <a:gd name="connsiteX853" fmla="*/ 98686 w 12192000"/>
              <a:gd name="connsiteY853" fmla="*/ 2927136 h 6858000"/>
              <a:gd name="connsiteX854" fmla="*/ 102162 w 12192000"/>
              <a:gd name="connsiteY854" fmla="*/ 2909298 h 6858000"/>
              <a:gd name="connsiteX855" fmla="*/ 101816 w 12192000"/>
              <a:gd name="connsiteY855" fmla="*/ 2906627 h 6858000"/>
              <a:gd name="connsiteX856" fmla="*/ 102162 w 12192000"/>
              <a:gd name="connsiteY856" fmla="*/ 2904244 h 6858000"/>
              <a:gd name="connsiteX857" fmla="*/ 98593 w 12192000"/>
              <a:gd name="connsiteY857" fmla="*/ 2881830 h 6858000"/>
              <a:gd name="connsiteX858" fmla="*/ 101816 w 12192000"/>
              <a:gd name="connsiteY858" fmla="*/ 2906627 h 6858000"/>
              <a:gd name="connsiteX859" fmla="*/ 100776 w 12192000"/>
              <a:gd name="connsiteY859" fmla="*/ 2913763 h 6858000"/>
              <a:gd name="connsiteX860" fmla="*/ 99700 w 12192000"/>
              <a:gd name="connsiteY860" fmla="*/ 2916880 h 6858000"/>
              <a:gd name="connsiteX861" fmla="*/ 106306 w 12192000"/>
              <a:gd name="connsiteY861" fmla="*/ 2860590 h 6858000"/>
              <a:gd name="connsiteX862" fmla="*/ 107086 w 12192000"/>
              <a:gd name="connsiteY862" fmla="*/ 2861286 h 6858000"/>
              <a:gd name="connsiteX863" fmla="*/ 107342 w 12192000"/>
              <a:gd name="connsiteY863" fmla="*/ 2867040 h 6858000"/>
              <a:gd name="connsiteX864" fmla="*/ 104378 w 12192000"/>
              <a:gd name="connsiteY864" fmla="*/ 2888328 h 6858000"/>
              <a:gd name="connsiteX865" fmla="*/ 104624 w 12192000"/>
              <a:gd name="connsiteY865" fmla="*/ 2884028 h 6858000"/>
              <a:gd name="connsiteX866" fmla="*/ 106306 w 12192000"/>
              <a:gd name="connsiteY866" fmla="*/ 2860590 h 6858000"/>
              <a:gd name="connsiteX867" fmla="*/ 12107703 w 12192000"/>
              <a:gd name="connsiteY867" fmla="*/ 2833052 h 6858000"/>
              <a:gd name="connsiteX868" fmla="*/ 12107516 w 12192000"/>
              <a:gd name="connsiteY868" fmla="*/ 2833660 h 6858000"/>
              <a:gd name="connsiteX869" fmla="*/ 12107598 w 12192000"/>
              <a:gd name="connsiteY869" fmla="*/ 2833323 h 6858000"/>
              <a:gd name="connsiteX870" fmla="*/ 12110129 w 12192000"/>
              <a:gd name="connsiteY870" fmla="*/ 2826828 h 6858000"/>
              <a:gd name="connsiteX871" fmla="*/ 12107703 w 12192000"/>
              <a:gd name="connsiteY871" fmla="*/ 2833052 h 6858000"/>
              <a:gd name="connsiteX872" fmla="*/ 12108997 w 12192000"/>
              <a:gd name="connsiteY872" fmla="*/ 2828849 h 6858000"/>
              <a:gd name="connsiteX873" fmla="*/ 12113342 w 12192000"/>
              <a:gd name="connsiteY873" fmla="*/ 2818585 h 6858000"/>
              <a:gd name="connsiteX874" fmla="*/ 12112692 w 12192000"/>
              <a:gd name="connsiteY874" fmla="*/ 2822252 h 6858000"/>
              <a:gd name="connsiteX875" fmla="*/ 12110129 w 12192000"/>
              <a:gd name="connsiteY875" fmla="*/ 2826828 h 6858000"/>
              <a:gd name="connsiteX876" fmla="*/ 97210 w 12192000"/>
              <a:gd name="connsiteY876" fmla="*/ 2805547 h 6858000"/>
              <a:gd name="connsiteX877" fmla="*/ 97685 w 12192000"/>
              <a:gd name="connsiteY877" fmla="*/ 2853088 h 6858000"/>
              <a:gd name="connsiteX878" fmla="*/ 98593 w 12192000"/>
              <a:gd name="connsiteY878" fmla="*/ 2881830 h 6858000"/>
              <a:gd name="connsiteX879" fmla="*/ 97237 w 12192000"/>
              <a:gd name="connsiteY879" fmla="*/ 2871394 h 6858000"/>
              <a:gd name="connsiteX880" fmla="*/ 95577 w 12192000"/>
              <a:gd name="connsiteY880" fmla="*/ 2854353 h 6858000"/>
              <a:gd name="connsiteX881" fmla="*/ 96153 w 12192000"/>
              <a:gd name="connsiteY881" fmla="*/ 2836670 h 6858000"/>
              <a:gd name="connsiteX882" fmla="*/ 97210 w 12192000"/>
              <a:gd name="connsiteY882" fmla="*/ 2805547 h 6858000"/>
              <a:gd name="connsiteX883" fmla="*/ 104455 w 12192000"/>
              <a:gd name="connsiteY883" fmla="*/ 2711814 h 6858000"/>
              <a:gd name="connsiteX884" fmla="*/ 104624 w 12192000"/>
              <a:gd name="connsiteY884" fmla="*/ 2712196 h 6858000"/>
              <a:gd name="connsiteX885" fmla="*/ 104591 w 12192000"/>
              <a:gd name="connsiteY885" fmla="*/ 2712994 h 6858000"/>
              <a:gd name="connsiteX886" fmla="*/ 123917 w 12192000"/>
              <a:gd name="connsiteY886" fmla="*/ 2637536 h 6858000"/>
              <a:gd name="connsiteX887" fmla="*/ 124324 w 12192000"/>
              <a:gd name="connsiteY887" fmla="*/ 2638914 h 6858000"/>
              <a:gd name="connsiteX888" fmla="*/ 109550 w 12192000"/>
              <a:gd name="connsiteY888" fmla="*/ 2916880 h 6858000"/>
              <a:gd name="connsiteX889" fmla="*/ 109244 w 12192000"/>
              <a:gd name="connsiteY889" fmla="*/ 2909953 h 6858000"/>
              <a:gd name="connsiteX890" fmla="*/ 109348 w 12192000"/>
              <a:gd name="connsiteY890" fmla="*/ 2903815 h 6858000"/>
              <a:gd name="connsiteX891" fmla="*/ 108861 w 12192000"/>
              <a:gd name="connsiteY891" fmla="*/ 2901329 h 6858000"/>
              <a:gd name="connsiteX892" fmla="*/ 107342 w 12192000"/>
              <a:gd name="connsiteY892" fmla="*/ 2867040 h 6858000"/>
              <a:gd name="connsiteX893" fmla="*/ 112012 w 12192000"/>
              <a:gd name="connsiteY893" fmla="*/ 2833489 h 6858000"/>
              <a:gd name="connsiteX894" fmla="*/ 104624 w 12192000"/>
              <a:gd name="connsiteY894" fmla="*/ 2820855 h 6858000"/>
              <a:gd name="connsiteX895" fmla="*/ 102312 w 12192000"/>
              <a:gd name="connsiteY895" fmla="*/ 2766721 h 6858000"/>
              <a:gd name="connsiteX896" fmla="*/ 104591 w 12192000"/>
              <a:gd name="connsiteY896" fmla="*/ 2712994 h 6858000"/>
              <a:gd name="connsiteX897" fmla="*/ 104637 w 12192000"/>
              <a:gd name="connsiteY897" fmla="*/ 2713393 h 6858000"/>
              <a:gd name="connsiteX898" fmla="*/ 104624 w 12192000"/>
              <a:gd name="connsiteY898" fmla="*/ 2712196 h 6858000"/>
              <a:gd name="connsiteX899" fmla="*/ 97562 w 12192000"/>
              <a:gd name="connsiteY899" fmla="*/ 2649389 h 6858000"/>
              <a:gd name="connsiteX900" fmla="*/ 102132 w 12192000"/>
              <a:gd name="connsiteY900" fmla="*/ 2656307 h 6858000"/>
              <a:gd name="connsiteX901" fmla="*/ 107086 w 12192000"/>
              <a:gd name="connsiteY901" fmla="*/ 2676819 h 6858000"/>
              <a:gd name="connsiteX902" fmla="*/ 116936 w 12192000"/>
              <a:gd name="connsiteY902" fmla="*/ 2694508 h 6858000"/>
              <a:gd name="connsiteX903" fmla="*/ 119399 w 12192000"/>
              <a:gd name="connsiteY903" fmla="*/ 2681872 h 6858000"/>
              <a:gd name="connsiteX904" fmla="*/ 123917 w 12192000"/>
              <a:gd name="connsiteY904" fmla="*/ 2637536 h 6858000"/>
              <a:gd name="connsiteX905" fmla="*/ 12110094 w 12192000"/>
              <a:gd name="connsiteY905" fmla="*/ 2564668 h 6858000"/>
              <a:gd name="connsiteX906" fmla="*/ 12110229 w 12192000"/>
              <a:gd name="connsiteY906" fmla="*/ 2565850 h 6858000"/>
              <a:gd name="connsiteX907" fmla="*/ 12110060 w 12192000"/>
              <a:gd name="connsiteY907" fmla="*/ 2565466 h 6858000"/>
              <a:gd name="connsiteX908" fmla="*/ 104555 w 12192000"/>
              <a:gd name="connsiteY908" fmla="*/ 2450835 h 6858000"/>
              <a:gd name="connsiteX909" fmla="*/ 101342 w 12192000"/>
              <a:gd name="connsiteY909" fmla="*/ 2459076 h 6858000"/>
              <a:gd name="connsiteX910" fmla="*/ 101993 w 12192000"/>
              <a:gd name="connsiteY910" fmla="*/ 2455410 h 6858000"/>
              <a:gd name="connsiteX911" fmla="*/ 106981 w 12192000"/>
              <a:gd name="connsiteY911" fmla="*/ 2444610 h 6858000"/>
              <a:gd name="connsiteX912" fmla="*/ 105687 w 12192000"/>
              <a:gd name="connsiteY912" fmla="*/ 2448814 h 6858000"/>
              <a:gd name="connsiteX913" fmla="*/ 104555 w 12192000"/>
              <a:gd name="connsiteY913" fmla="*/ 2450835 h 6858000"/>
              <a:gd name="connsiteX914" fmla="*/ 107168 w 12192000"/>
              <a:gd name="connsiteY914" fmla="*/ 2444002 h 6858000"/>
              <a:gd name="connsiteX915" fmla="*/ 107086 w 12192000"/>
              <a:gd name="connsiteY915" fmla="*/ 2444340 h 6858000"/>
              <a:gd name="connsiteX916" fmla="*/ 106981 w 12192000"/>
              <a:gd name="connsiteY916" fmla="*/ 2444610 h 6858000"/>
              <a:gd name="connsiteX917" fmla="*/ 12110306 w 12192000"/>
              <a:gd name="connsiteY917" fmla="*/ 2389336 h 6858000"/>
              <a:gd name="connsiteX918" fmla="*/ 12110060 w 12192000"/>
              <a:gd name="connsiteY918" fmla="*/ 2393634 h 6858000"/>
              <a:gd name="connsiteX919" fmla="*/ 12108378 w 12192000"/>
              <a:gd name="connsiteY919" fmla="*/ 2417072 h 6858000"/>
              <a:gd name="connsiteX920" fmla="*/ 12107598 w 12192000"/>
              <a:gd name="connsiteY920" fmla="*/ 2416376 h 6858000"/>
              <a:gd name="connsiteX921" fmla="*/ 12107342 w 12192000"/>
              <a:gd name="connsiteY921" fmla="*/ 2410623 h 6858000"/>
              <a:gd name="connsiteX922" fmla="*/ 12114984 w 12192000"/>
              <a:gd name="connsiteY922" fmla="*/ 2360783 h 6858000"/>
              <a:gd name="connsiteX923" fmla="*/ 12116090 w 12192000"/>
              <a:gd name="connsiteY923" fmla="*/ 2395832 h 6858000"/>
              <a:gd name="connsiteX924" fmla="*/ 12112868 w 12192000"/>
              <a:gd name="connsiteY924" fmla="*/ 2371035 h 6858000"/>
              <a:gd name="connsiteX925" fmla="*/ 12113908 w 12192000"/>
              <a:gd name="connsiteY925" fmla="*/ 2363899 h 6858000"/>
              <a:gd name="connsiteX926" fmla="*/ 12114984 w 12192000"/>
              <a:gd name="connsiteY926" fmla="*/ 2360783 h 6858000"/>
              <a:gd name="connsiteX927" fmla="*/ 12105134 w 12192000"/>
              <a:gd name="connsiteY927" fmla="*/ 2360783 h 6858000"/>
              <a:gd name="connsiteX928" fmla="*/ 12105441 w 12192000"/>
              <a:gd name="connsiteY928" fmla="*/ 2367710 h 6858000"/>
              <a:gd name="connsiteX929" fmla="*/ 12105336 w 12192000"/>
              <a:gd name="connsiteY929" fmla="*/ 2373847 h 6858000"/>
              <a:gd name="connsiteX930" fmla="*/ 12105823 w 12192000"/>
              <a:gd name="connsiteY930" fmla="*/ 2376334 h 6858000"/>
              <a:gd name="connsiteX931" fmla="*/ 12107342 w 12192000"/>
              <a:gd name="connsiteY931" fmla="*/ 2410623 h 6858000"/>
              <a:gd name="connsiteX932" fmla="*/ 12102672 w 12192000"/>
              <a:gd name="connsiteY932" fmla="*/ 2444173 h 6858000"/>
              <a:gd name="connsiteX933" fmla="*/ 12110060 w 12192000"/>
              <a:gd name="connsiteY933" fmla="*/ 2456807 h 6858000"/>
              <a:gd name="connsiteX934" fmla="*/ 12112373 w 12192000"/>
              <a:gd name="connsiteY934" fmla="*/ 2510940 h 6858000"/>
              <a:gd name="connsiteX935" fmla="*/ 12110094 w 12192000"/>
              <a:gd name="connsiteY935" fmla="*/ 2564668 h 6858000"/>
              <a:gd name="connsiteX936" fmla="*/ 12110047 w 12192000"/>
              <a:gd name="connsiteY936" fmla="*/ 2564270 h 6858000"/>
              <a:gd name="connsiteX937" fmla="*/ 12110060 w 12192000"/>
              <a:gd name="connsiteY937" fmla="*/ 2565466 h 6858000"/>
              <a:gd name="connsiteX938" fmla="*/ 12117121 w 12192000"/>
              <a:gd name="connsiteY938" fmla="*/ 2628273 h 6858000"/>
              <a:gd name="connsiteX939" fmla="*/ 12112552 w 12192000"/>
              <a:gd name="connsiteY939" fmla="*/ 2621355 h 6858000"/>
              <a:gd name="connsiteX940" fmla="*/ 12107598 w 12192000"/>
              <a:gd name="connsiteY940" fmla="*/ 2600843 h 6858000"/>
              <a:gd name="connsiteX941" fmla="*/ 12097748 w 12192000"/>
              <a:gd name="connsiteY941" fmla="*/ 2583154 h 6858000"/>
              <a:gd name="connsiteX942" fmla="*/ 12095285 w 12192000"/>
              <a:gd name="connsiteY942" fmla="*/ 2595790 h 6858000"/>
              <a:gd name="connsiteX943" fmla="*/ 12090767 w 12192000"/>
              <a:gd name="connsiteY943" fmla="*/ 2640126 h 6858000"/>
              <a:gd name="connsiteX944" fmla="*/ 12090360 w 12192000"/>
              <a:gd name="connsiteY944" fmla="*/ 2638748 h 6858000"/>
              <a:gd name="connsiteX945" fmla="*/ 12105134 w 12192000"/>
              <a:gd name="connsiteY945" fmla="*/ 2360783 h 6858000"/>
              <a:gd name="connsiteX946" fmla="*/ 97237 w 12192000"/>
              <a:gd name="connsiteY946" fmla="*/ 2348315 h 6858000"/>
              <a:gd name="connsiteX947" fmla="*/ 108107 w 12192000"/>
              <a:gd name="connsiteY947" fmla="*/ 2366004 h 6858000"/>
              <a:gd name="connsiteX948" fmla="*/ 109239 w 12192000"/>
              <a:gd name="connsiteY948" fmla="*/ 2371131 h 6858000"/>
              <a:gd name="connsiteX949" fmla="*/ 102162 w 12192000"/>
              <a:gd name="connsiteY949" fmla="*/ 2358423 h 6858000"/>
              <a:gd name="connsiteX950" fmla="*/ 97237 w 12192000"/>
              <a:gd name="connsiteY950" fmla="*/ 2348315 h 6858000"/>
              <a:gd name="connsiteX951" fmla="*/ 12114961 w 12192000"/>
              <a:gd name="connsiteY951" fmla="*/ 2337762 h 6858000"/>
              <a:gd name="connsiteX952" fmla="*/ 12115998 w 12192000"/>
              <a:gd name="connsiteY952" fmla="*/ 2350526 h 6858000"/>
              <a:gd name="connsiteX953" fmla="*/ 12112522 w 12192000"/>
              <a:gd name="connsiteY953" fmla="*/ 2368364 h 6858000"/>
              <a:gd name="connsiteX954" fmla="*/ 12112868 w 12192000"/>
              <a:gd name="connsiteY954" fmla="*/ 2371035 h 6858000"/>
              <a:gd name="connsiteX955" fmla="*/ 12112522 w 12192000"/>
              <a:gd name="connsiteY955" fmla="*/ 2373418 h 6858000"/>
              <a:gd name="connsiteX956" fmla="*/ 12110306 w 12192000"/>
              <a:gd name="connsiteY956" fmla="*/ 2389336 h 6858000"/>
              <a:gd name="connsiteX957" fmla="*/ 12112522 w 12192000"/>
              <a:gd name="connsiteY957" fmla="*/ 2350675 h 6858000"/>
              <a:gd name="connsiteX958" fmla="*/ 12111381 w 12192000"/>
              <a:gd name="connsiteY958" fmla="*/ 2281563 h 6858000"/>
              <a:gd name="connsiteX959" fmla="*/ 12111413 w 12192000"/>
              <a:gd name="connsiteY959" fmla="*/ 2282409 h 6858000"/>
              <a:gd name="connsiteX960" fmla="*/ 12111345 w 12192000"/>
              <a:gd name="connsiteY960" fmla="*/ 2282424 h 6858000"/>
              <a:gd name="connsiteX961" fmla="*/ 12109338 w 12192000"/>
              <a:gd name="connsiteY961" fmla="*/ 2280923 h 6858000"/>
              <a:gd name="connsiteX962" fmla="*/ 12110426 w 12192000"/>
              <a:gd name="connsiteY962" fmla="*/ 2282624 h 6858000"/>
              <a:gd name="connsiteX963" fmla="*/ 12111345 w 12192000"/>
              <a:gd name="connsiteY963" fmla="*/ 2282424 h 6858000"/>
              <a:gd name="connsiteX964" fmla="*/ 12107598 w 12192000"/>
              <a:gd name="connsiteY964" fmla="*/ 2370891 h 6858000"/>
              <a:gd name="connsiteX965" fmla="*/ 12106045 w 12192000"/>
              <a:gd name="connsiteY965" fmla="*/ 2377471 h 6858000"/>
              <a:gd name="connsiteX966" fmla="*/ 12105823 w 12192000"/>
              <a:gd name="connsiteY966" fmla="*/ 2376334 h 6858000"/>
              <a:gd name="connsiteX967" fmla="*/ 12105441 w 12192000"/>
              <a:gd name="connsiteY967" fmla="*/ 2367710 h 6858000"/>
              <a:gd name="connsiteX968" fmla="*/ 12105822 w 12192000"/>
              <a:gd name="connsiteY968" fmla="*/ 2345417 h 6858000"/>
              <a:gd name="connsiteX969" fmla="*/ 12107811 w 12192000"/>
              <a:gd name="connsiteY969" fmla="*/ 2304455 h 6858000"/>
              <a:gd name="connsiteX970" fmla="*/ 104579 w 12192000"/>
              <a:gd name="connsiteY970" fmla="*/ 2279567 h 6858000"/>
              <a:gd name="connsiteX971" fmla="*/ 107086 w 12192000"/>
              <a:gd name="connsiteY971" fmla="*/ 2307884 h 6858000"/>
              <a:gd name="connsiteX972" fmla="*/ 106184 w 12192000"/>
              <a:gd name="connsiteY972" fmla="*/ 2318381 h 6858000"/>
              <a:gd name="connsiteX973" fmla="*/ 104523 w 12192000"/>
              <a:gd name="connsiteY973" fmla="*/ 2321351 h 6858000"/>
              <a:gd name="connsiteX974" fmla="*/ 105544 w 12192000"/>
              <a:gd name="connsiteY974" fmla="*/ 2316241 h 6858000"/>
              <a:gd name="connsiteX975" fmla="*/ 104624 w 12192000"/>
              <a:gd name="connsiteY975" fmla="*/ 2297776 h 6858000"/>
              <a:gd name="connsiteX976" fmla="*/ 103057 w 12192000"/>
              <a:gd name="connsiteY976" fmla="*/ 2291338 h 6858000"/>
              <a:gd name="connsiteX977" fmla="*/ 107477 w 12192000"/>
              <a:gd name="connsiteY977" fmla="*/ 2248578 h 6858000"/>
              <a:gd name="connsiteX978" fmla="*/ 108214 w 12192000"/>
              <a:gd name="connsiteY978" fmla="*/ 2249594 h 6858000"/>
              <a:gd name="connsiteX979" fmla="*/ 107467 w 12192000"/>
              <a:gd name="connsiteY979" fmla="*/ 2248697 h 6858000"/>
              <a:gd name="connsiteX980" fmla="*/ 101495 w 12192000"/>
              <a:gd name="connsiteY980" fmla="*/ 2241596 h 6858000"/>
              <a:gd name="connsiteX981" fmla="*/ 102844 w 12192000"/>
              <a:gd name="connsiteY981" fmla="*/ 2243147 h 6858000"/>
              <a:gd name="connsiteX982" fmla="*/ 107467 w 12192000"/>
              <a:gd name="connsiteY982" fmla="*/ 2248697 h 6858000"/>
              <a:gd name="connsiteX983" fmla="*/ 105106 w 12192000"/>
              <a:gd name="connsiteY983" fmla="*/ 2275486 h 6858000"/>
              <a:gd name="connsiteX984" fmla="*/ 104579 w 12192000"/>
              <a:gd name="connsiteY984" fmla="*/ 2279567 h 6858000"/>
              <a:gd name="connsiteX985" fmla="*/ 102162 w 12192000"/>
              <a:gd name="connsiteY985" fmla="*/ 2252291 h 6858000"/>
              <a:gd name="connsiteX986" fmla="*/ 111660 w 12192000"/>
              <a:gd name="connsiteY986" fmla="*/ 2236407 h 6858000"/>
              <a:gd name="connsiteX987" fmla="*/ 119399 w 12192000"/>
              <a:gd name="connsiteY987" fmla="*/ 2252291 h 6858000"/>
              <a:gd name="connsiteX988" fmla="*/ 126786 w 12192000"/>
              <a:gd name="connsiteY988" fmla="*/ 2269980 h 6858000"/>
              <a:gd name="connsiteX989" fmla="*/ 124324 w 12192000"/>
              <a:gd name="connsiteY989" fmla="*/ 2297776 h 6858000"/>
              <a:gd name="connsiteX990" fmla="*/ 116936 w 12192000"/>
              <a:gd name="connsiteY990" fmla="*/ 2272507 h 6858000"/>
              <a:gd name="connsiteX991" fmla="*/ 12091132 w 12192000"/>
              <a:gd name="connsiteY991" fmla="*/ 2224304 h 6858000"/>
              <a:gd name="connsiteX992" fmla="*/ 12095285 w 12192000"/>
              <a:gd name="connsiteY992" fmla="*/ 2226854 h 6858000"/>
              <a:gd name="connsiteX993" fmla="*/ 12105134 w 12192000"/>
              <a:gd name="connsiteY993" fmla="*/ 2231909 h 6858000"/>
              <a:gd name="connsiteX994" fmla="*/ 12107700 w 12192000"/>
              <a:gd name="connsiteY994" fmla="*/ 2237373 h 6858000"/>
              <a:gd name="connsiteX995" fmla="*/ 12112212 w 12192000"/>
              <a:gd name="connsiteY995" fmla="*/ 2245729 h 6858000"/>
              <a:gd name="connsiteX996" fmla="*/ 12112522 w 12192000"/>
              <a:gd name="connsiteY996" fmla="*/ 2254651 h 6858000"/>
              <a:gd name="connsiteX997" fmla="*/ 12111381 w 12192000"/>
              <a:gd name="connsiteY997" fmla="*/ 2281563 h 6858000"/>
              <a:gd name="connsiteX998" fmla="*/ 12111298 w 12192000"/>
              <a:gd name="connsiteY998" fmla="*/ 2279297 h 6858000"/>
              <a:gd name="connsiteX999" fmla="*/ 12110060 w 12192000"/>
              <a:gd name="connsiteY999" fmla="*/ 2269813 h 6858000"/>
              <a:gd name="connsiteX1000" fmla="*/ 12109338 w 12192000"/>
              <a:gd name="connsiteY1000" fmla="*/ 2280923 h 6858000"/>
              <a:gd name="connsiteX1001" fmla="*/ 12107476 w 12192000"/>
              <a:gd name="connsiteY1001" fmla="*/ 2278009 h 6858000"/>
              <a:gd name="connsiteX1002" fmla="*/ 12102672 w 12192000"/>
              <a:gd name="connsiteY1002" fmla="*/ 2267286 h 6858000"/>
              <a:gd name="connsiteX1003" fmla="*/ 12100210 w 12192000"/>
              <a:gd name="connsiteY1003" fmla="*/ 2252124 h 6858000"/>
              <a:gd name="connsiteX1004" fmla="*/ 12092823 w 12192000"/>
              <a:gd name="connsiteY1004" fmla="*/ 2231909 h 6858000"/>
              <a:gd name="connsiteX1005" fmla="*/ 12087898 w 12192000"/>
              <a:gd name="connsiteY1005" fmla="*/ 2224328 h 6858000"/>
              <a:gd name="connsiteX1006" fmla="*/ 12091132 w 12192000"/>
              <a:gd name="connsiteY1006" fmla="*/ 2224304 h 6858000"/>
              <a:gd name="connsiteX1007" fmla="*/ 109550 w 12192000"/>
              <a:gd name="connsiteY1007" fmla="*/ 2221968 h 6858000"/>
              <a:gd name="connsiteX1008" fmla="*/ 111660 w 12192000"/>
              <a:gd name="connsiteY1008" fmla="*/ 2236407 h 6858000"/>
              <a:gd name="connsiteX1009" fmla="*/ 109550 w 12192000"/>
              <a:gd name="connsiteY1009" fmla="*/ 2232075 h 6858000"/>
              <a:gd name="connsiteX1010" fmla="*/ 109106 w 12192000"/>
              <a:gd name="connsiteY1010" fmla="*/ 2227979 h 6858000"/>
              <a:gd name="connsiteX1011" fmla="*/ 93738 w 12192000"/>
              <a:gd name="connsiteY1011" fmla="*/ 2119871 h 6858000"/>
              <a:gd name="connsiteX1012" fmla="*/ 93738 w 12192000"/>
              <a:gd name="connsiteY1012" fmla="*/ 2172904 h 6858000"/>
              <a:gd name="connsiteX1013" fmla="*/ 93771 w 12192000"/>
              <a:gd name="connsiteY1013" fmla="*/ 2173000 h 6858000"/>
              <a:gd name="connsiteX1014" fmla="*/ 94775 w 12192000"/>
              <a:gd name="connsiteY1014" fmla="*/ 2123417 h 6858000"/>
              <a:gd name="connsiteX1015" fmla="*/ 116936 w 12192000"/>
              <a:gd name="connsiteY1015" fmla="*/ 2017285 h 6858000"/>
              <a:gd name="connsiteX1016" fmla="*/ 110127 w 12192000"/>
              <a:gd name="connsiteY1016" fmla="*/ 2115138 h 6858000"/>
              <a:gd name="connsiteX1017" fmla="*/ 109550 w 12192000"/>
              <a:gd name="connsiteY1017" fmla="*/ 2108255 h 6858000"/>
              <a:gd name="connsiteX1018" fmla="*/ 105767 w 12192000"/>
              <a:gd name="connsiteY1018" fmla="*/ 2101785 h 6858000"/>
              <a:gd name="connsiteX1019" fmla="*/ 105451 w 12192000"/>
              <a:gd name="connsiteY1019" fmla="*/ 2096893 h 6858000"/>
              <a:gd name="connsiteX1020" fmla="*/ 104624 w 12192000"/>
              <a:gd name="connsiteY1020" fmla="*/ 2082985 h 6858000"/>
              <a:gd name="connsiteX1021" fmla="*/ 102555 w 12192000"/>
              <a:gd name="connsiteY1021" fmla="*/ 2050821 h 6858000"/>
              <a:gd name="connsiteX1022" fmla="*/ 105108 w 12192000"/>
              <a:gd name="connsiteY1022" fmla="*/ 2038845 h 6858000"/>
              <a:gd name="connsiteX1023" fmla="*/ 116936 w 12192000"/>
              <a:gd name="connsiteY1023" fmla="*/ 2017285 h 6858000"/>
              <a:gd name="connsiteX1024" fmla="*/ 12099400 w 12192000"/>
              <a:gd name="connsiteY1024" fmla="*/ 1988427 h 6858000"/>
              <a:gd name="connsiteX1025" fmla="*/ 12103796 w 12192000"/>
              <a:gd name="connsiteY1025" fmla="*/ 1994515 h 6858000"/>
              <a:gd name="connsiteX1026" fmla="*/ 12109126 w 12192000"/>
              <a:gd name="connsiteY1026" fmla="*/ 2009448 h 6858000"/>
              <a:gd name="connsiteX1027" fmla="*/ 12107598 w 12192000"/>
              <a:gd name="connsiteY1027" fmla="*/ 2042387 h 6858000"/>
              <a:gd name="connsiteX1028" fmla="*/ 12106813 w 12192000"/>
              <a:gd name="connsiteY1028" fmla="*/ 2043074 h 6858000"/>
              <a:gd name="connsiteX1029" fmla="*/ 12105134 w 12192000"/>
              <a:gd name="connsiteY1029" fmla="*/ 2019645 h 6858000"/>
              <a:gd name="connsiteX1030" fmla="*/ 12095285 w 12192000"/>
              <a:gd name="connsiteY1030" fmla="*/ 1989322 h 6858000"/>
              <a:gd name="connsiteX1031" fmla="*/ 12099400 w 12192000"/>
              <a:gd name="connsiteY1031" fmla="*/ 1988427 h 6858000"/>
              <a:gd name="connsiteX1032" fmla="*/ 12112092 w 12192000"/>
              <a:gd name="connsiteY1032" fmla="*/ 1876221 h 6858000"/>
              <a:gd name="connsiteX1033" fmla="*/ 12112919 w 12192000"/>
              <a:gd name="connsiteY1033" fmla="*/ 1878223 h 6858000"/>
              <a:gd name="connsiteX1034" fmla="*/ 12113188 w 12192000"/>
              <a:gd name="connsiteY1034" fmla="*/ 1880835 h 6858000"/>
              <a:gd name="connsiteX1035" fmla="*/ 110092 w 12192000"/>
              <a:gd name="connsiteY1035" fmla="*/ 1854131 h 6858000"/>
              <a:gd name="connsiteX1036" fmla="*/ 102543 w 12192000"/>
              <a:gd name="connsiteY1036" fmla="*/ 1875499 h 6858000"/>
              <a:gd name="connsiteX1037" fmla="*/ 100080 w 12192000"/>
              <a:gd name="connsiteY1037" fmla="*/ 1883080 h 6858000"/>
              <a:gd name="connsiteX1038" fmla="*/ 98237 w 12192000"/>
              <a:gd name="connsiteY1038" fmla="*/ 1871729 h 6858000"/>
              <a:gd name="connsiteX1039" fmla="*/ 105922 w 12192000"/>
              <a:gd name="connsiteY1039" fmla="*/ 1859495 h 6858000"/>
              <a:gd name="connsiteX1040" fmla="*/ 110092 w 12192000"/>
              <a:gd name="connsiteY1040" fmla="*/ 1854131 h 6858000"/>
              <a:gd name="connsiteX1041" fmla="*/ 104340 w 12192000"/>
              <a:gd name="connsiteY1041" fmla="*/ 1761615 h 6858000"/>
              <a:gd name="connsiteX1042" fmla="*/ 105436 w 12192000"/>
              <a:gd name="connsiteY1042" fmla="*/ 1766227 h 6858000"/>
              <a:gd name="connsiteX1043" fmla="*/ 104608 w 12192000"/>
              <a:gd name="connsiteY1043" fmla="*/ 1764227 h 6858000"/>
              <a:gd name="connsiteX1044" fmla="*/ 97947 w 12192000"/>
              <a:gd name="connsiteY1044" fmla="*/ 1725755 h 6858000"/>
              <a:gd name="connsiteX1045" fmla="*/ 102543 w 12192000"/>
              <a:gd name="connsiteY1045" fmla="*/ 1744097 h 6858000"/>
              <a:gd name="connsiteX1046" fmla="*/ 104340 w 12192000"/>
              <a:gd name="connsiteY1046" fmla="*/ 1761615 h 6858000"/>
              <a:gd name="connsiteX1047" fmla="*/ 102339 w 12192000"/>
              <a:gd name="connsiteY1047" fmla="*/ 1753192 h 6858000"/>
              <a:gd name="connsiteX1048" fmla="*/ 97618 w 12192000"/>
              <a:gd name="connsiteY1048" fmla="*/ 1726409 h 6858000"/>
              <a:gd name="connsiteX1049" fmla="*/ 97947 w 12192000"/>
              <a:gd name="connsiteY1049" fmla="*/ 1725755 h 6858000"/>
              <a:gd name="connsiteX1050" fmla="*/ 100644 w 12192000"/>
              <a:gd name="connsiteY1050" fmla="*/ 1673944 h 6858000"/>
              <a:gd name="connsiteX1051" fmla="*/ 100124 w 12192000"/>
              <a:gd name="connsiteY1051" fmla="*/ 1687239 h 6858000"/>
              <a:gd name="connsiteX1052" fmla="*/ 97618 w 12192000"/>
              <a:gd name="connsiteY1052" fmla="*/ 1706194 h 6858000"/>
              <a:gd name="connsiteX1053" fmla="*/ 97611 w 12192000"/>
              <a:gd name="connsiteY1053" fmla="*/ 1682180 h 6858000"/>
              <a:gd name="connsiteX1054" fmla="*/ 99103 w 12192000"/>
              <a:gd name="connsiteY1054" fmla="*/ 1678647 h 6858000"/>
              <a:gd name="connsiteX1055" fmla="*/ 97607 w 12192000"/>
              <a:gd name="connsiteY1055" fmla="*/ 1665535 h 6858000"/>
              <a:gd name="connsiteX1056" fmla="*/ 97611 w 12192000"/>
              <a:gd name="connsiteY1056" fmla="*/ 1682180 h 6858000"/>
              <a:gd name="connsiteX1057" fmla="*/ 94934 w 12192000"/>
              <a:gd name="connsiteY1057" fmla="*/ 1688524 h 6858000"/>
              <a:gd name="connsiteX1058" fmla="*/ 96438 w 12192000"/>
              <a:gd name="connsiteY1058" fmla="*/ 1675961 h 6858000"/>
              <a:gd name="connsiteX1059" fmla="*/ 110715 w 12192000"/>
              <a:gd name="connsiteY1059" fmla="*/ 1599375 h 6858000"/>
              <a:gd name="connsiteX1060" fmla="*/ 112393 w 12192000"/>
              <a:gd name="connsiteY1060" fmla="*/ 1622804 h 6858000"/>
              <a:gd name="connsiteX1061" fmla="*/ 122242 w 12192000"/>
              <a:gd name="connsiteY1061" fmla="*/ 1653127 h 6858000"/>
              <a:gd name="connsiteX1062" fmla="*/ 113730 w 12192000"/>
              <a:gd name="connsiteY1062" fmla="*/ 1647935 h 6858000"/>
              <a:gd name="connsiteX1063" fmla="*/ 108402 w 12192000"/>
              <a:gd name="connsiteY1063" fmla="*/ 1633002 h 6858000"/>
              <a:gd name="connsiteX1064" fmla="*/ 109930 w 12192000"/>
              <a:gd name="connsiteY1064" fmla="*/ 1600061 h 6858000"/>
              <a:gd name="connsiteX1065" fmla="*/ 110715 w 12192000"/>
              <a:gd name="connsiteY1065" fmla="*/ 1599375 h 6858000"/>
              <a:gd name="connsiteX1066" fmla="*/ 104694 w 12192000"/>
              <a:gd name="connsiteY1066" fmla="*/ 1591959 h 6858000"/>
              <a:gd name="connsiteX1067" fmla="*/ 107468 w 12192000"/>
              <a:gd name="connsiteY1067" fmla="*/ 1630385 h 6858000"/>
              <a:gd name="connsiteX1068" fmla="*/ 108402 w 12192000"/>
              <a:gd name="connsiteY1068" fmla="*/ 1633002 h 6858000"/>
              <a:gd name="connsiteX1069" fmla="*/ 107468 w 12192000"/>
              <a:gd name="connsiteY1069" fmla="*/ 1653127 h 6858000"/>
              <a:gd name="connsiteX1070" fmla="*/ 100644 w 12192000"/>
              <a:gd name="connsiteY1070" fmla="*/ 1673944 h 6858000"/>
              <a:gd name="connsiteX1071" fmla="*/ 101329 w 12192000"/>
              <a:gd name="connsiteY1071" fmla="*/ 1656443 h 6858000"/>
              <a:gd name="connsiteX1072" fmla="*/ 102543 w 12192000"/>
              <a:gd name="connsiteY1072" fmla="*/ 1630385 h 6858000"/>
              <a:gd name="connsiteX1073" fmla="*/ 97744 w 12192000"/>
              <a:gd name="connsiteY1073" fmla="*/ 1664307 h 6858000"/>
              <a:gd name="connsiteX1074" fmla="*/ 97607 w 12192000"/>
              <a:gd name="connsiteY1074" fmla="*/ 1665535 h 6858000"/>
              <a:gd name="connsiteX1075" fmla="*/ 97603 w 12192000"/>
              <a:gd name="connsiteY1075" fmla="*/ 1651996 h 6858000"/>
              <a:gd name="connsiteX1076" fmla="*/ 12108507 w 12192000"/>
              <a:gd name="connsiteY1076" fmla="*/ 1537152 h 6858000"/>
              <a:gd name="connsiteX1077" fmla="*/ 12109002 w 12192000"/>
              <a:gd name="connsiteY1077" fmla="*/ 1545978 h 6858000"/>
              <a:gd name="connsiteX1078" fmla="*/ 12112311 w 12192000"/>
              <a:gd name="connsiteY1078" fmla="*/ 1551959 h 6858000"/>
              <a:gd name="connsiteX1079" fmla="*/ 12113347 w 12192000"/>
              <a:gd name="connsiteY1079" fmla="*/ 1569540 h 6858000"/>
              <a:gd name="connsiteX1080" fmla="*/ 12114977 w 12192000"/>
              <a:gd name="connsiteY1080" fmla="*/ 1600152 h 6858000"/>
              <a:gd name="connsiteX1081" fmla="*/ 12110905 w 12192000"/>
              <a:gd name="connsiteY1081" fmla="*/ 1617704 h 6858000"/>
              <a:gd name="connsiteX1082" fmla="*/ 12102486 w 12192000"/>
              <a:gd name="connsiteY1082" fmla="*/ 1630800 h 6858000"/>
              <a:gd name="connsiteX1083" fmla="*/ 12104399 w 12192000"/>
              <a:gd name="connsiteY1083" fmla="*/ 1581129 h 6858000"/>
              <a:gd name="connsiteX1084" fmla="*/ 12107140 w 12192000"/>
              <a:gd name="connsiteY1084" fmla="*/ 1426487 h 6858000"/>
              <a:gd name="connsiteX1085" fmla="*/ 12109002 w 12192000"/>
              <a:gd name="connsiteY1085" fmla="*/ 1430526 h 6858000"/>
              <a:gd name="connsiteX1086" fmla="*/ 12109394 w 12192000"/>
              <a:gd name="connsiteY1086" fmla="*/ 1434345 h 6858000"/>
              <a:gd name="connsiteX1087" fmla="*/ 12109002 w 12192000"/>
              <a:gd name="connsiteY1087" fmla="*/ 1439951 h 6858000"/>
              <a:gd name="connsiteX1088" fmla="*/ 12110181 w 12192000"/>
              <a:gd name="connsiteY1088" fmla="*/ 1414192 h 6858000"/>
              <a:gd name="connsiteX1089" fmla="*/ 12110840 w 12192000"/>
              <a:gd name="connsiteY1089" fmla="*/ 1415028 h 6858000"/>
              <a:gd name="connsiteX1090" fmla="*/ 12110831 w 12192000"/>
              <a:gd name="connsiteY1090" fmla="*/ 1415138 h 6858000"/>
              <a:gd name="connsiteX1091" fmla="*/ 12113387 w 12192000"/>
              <a:gd name="connsiteY1091" fmla="*/ 1386244 h 6858000"/>
              <a:gd name="connsiteX1092" fmla="*/ 12115520 w 12192000"/>
              <a:gd name="connsiteY1092" fmla="*/ 1411676 h 6858000"/>
              <a:gd name="connsiteX1093" fmla="*/ 12116108 w 12192000"/>
              <a:gd name="connsiteY1093" fmla="*/ 1421648 h 6858000"/>
              <a:gd name="connsiteX1094" fmla="*/ 12114918 w 12192000"/>
              <a:gd name="connsiteY1094" fmla="*/ 1420203 h 6858000"/>
              <a:gd name="connsiteX1095" fmla="*/ 12110840 w 12192000"/>
              <a:gd name="connsiteY1095" fmla="*/ 1415028 h 6858000"/>
              <a:gd name="connsiteX1096" fmla="*/ 12112923 w 12192000"/>
              <a:gd name="connsiteY1096" fmla="*/ 1390049 h 6858000"/>
              <a:gd name="connsiteX1097" fmla="*/ 12095969 w 12192000"/>
              <a:gd name="connsiteY1097" fmla="*/ 1369266 h 6858000"/>
              <a:gd name="connsiteX1098" fmla="*/ 12102486 w 12192000"/>
              <a:gd name="connsiteY1098" fmla="*/ 1392828 h 6858000"/>
              <a:gd name="connsiteX1099" fmla="*/ 12107140 w 12192000"/>
              <a:gd name="connsiteY1099" fmla="*/ 1426487 h 6858000"/>
              <a:gd name="connsiteX1100" fmla="*/ 12100313 w 12192000"/>
              <a:gd name="connsiteY1100" fmla="*/ 1411676 h 6858000"/>
              <a:gd name="connsiteX1101" fmla="*/ 12093797 w 12192000"/>
              <a:gd name="connsiteY1101" fmla="*/ 1395183 h 6858000"/>
              <a:gd name="connsiteX1102" fmla="*/ 12095969 w 12192000"/>
              <a:gd name="connsiteY1102" fmla="*/ 1369266 h 6858000"/>
              <a:gd name="connsiteX1103" fmla="*/ 106145 w 12192000"/>
              <a:gd name="connsiteY1103" fmla="*/ 1360886 h 6858000"/>
              <a:gd name="connsiteX1104" fmla="*/ 106229 w 12192000"/>
              <a:gd name="connsiteY1104" fmla="*/ 1363151 h 6858000"/>
              <a:gd name="connsiteX1105" fmla="*/ 107468 w 12192000"/>
              <a:gd name="connsiteY1105" fmla="*/ 1372636 h 6858000"/>
              <a:gd name="connsiteX1106" fmla="*/ 108189 w 12192000"/>
              <a:gd name="connsiteY1106" fmla="*/ 1361526 h 6858000"/>
              <a:gd name="connsiteX1107" fmla="*/ 110051 w 12192000"/>
              <a:gd name="connsiteY1107" fmla="*/ 1364441 h 6858000"/>
              <a:gd name="connsiteX1108" fmla="*/ 114856 w 12192000"/>
              <a:gd name="connsiteY1108" fmla="*/ 1375163 h 6858000"/>
              <a:gd name="connsiteX1109" fmla="*/ 117317 w 12192000"/>
              <a:gd name="connsiteY1109" fmla="*/ 1390324 h 6858000"/>
              <a:gd name="connsiteX1110" fmla="*/ 124704 w 12192000"/>
              <a:gd name="connsiteY1110" fmla="*/ 1410540 h 6858000"/>
              <a:gd name="connsiteX1111" fmla="*/ 129629 w 12192000"/>
              <a:gd name="connsiteY1111" fmla="*/ 1418121 h 6858000"/>
              <a:gd name="connsiteX1112" fmla="*/ 122242 w 12192000"/>
              <a:gd name="connsiteY1112" fmla="*/ 1415594 h 6858000"/>
              <a:gd name="connsiteX1113" fmla="*/ 112393 w 12192000"/>
              <a:gd name="connsiteY1113" fmla="*/ 1410540 h 6858000"/>
              <a:gd name="connsiteX1114" fmla="*/ 109828 w 12192000"/>
              <a:gd name="connsiteY1114" fmla="*/ 1405077 h 6858000"/>
              <a:gd name="connsiteX1115" fmla="*/ 105316 w 12192000"/>
              <a:gd name="connsiteY1115" fmla="*/ 1396721 h 6858000"/>
              <a:gd name="connsiteX1116" fmla="*/ 105006 w 12192000"/>
              <a:gd name="connsiteY1116" fmla="*/ 1387798 h 6858000"/>
              <a:gd name="connsiteX1117" fmla="*/ 106181 w 12192000"/>
              <a:gd name="connsiteY1117" fmla="*/ 1360025 h 6858000"/>
              <a:gd name="connsiteX1118" fmla="*/ 106145 w 12192000"/>
              <a:gd name="connsiteY1118" fmla="*/ 1360886 h 6858000"/>
              <a:gd name="connsiteX1119" fmla="*/ 106114 w 12192000"/>
              <a:gd name="connsiteY1119" fmla="*/ 1360040 h 6858000"/>
              <a:gd name="connsiteX1120" fmla="*/ 12113437 w 12192000"/>
              <a:gd name="connsiteY1120" fmla="*/ 1347285 h 6858000"/>
              <a:gd name="connsiteX1121" fmla="*/ 12112536 w 12192000"/>
              <a:gd name="connsiteY1121" fmla="*/ 1352048 h 6858000"/>
              <a:gd name="connsiteX1122" fmla="*/ 12113347 w 12192000"/>
              <a:gd name="connsiteY1122" fmla="*/ 1369266 h 6858000"/>
              <a:gd name="connsiteX1123" fmla="*/ 12114731 w 12192000"/>
              <a:gd name="connsiteY1123" fmla="*/ 1375268 h 6858000"/>
              <a:gd name="connsiteX1124" fmla="*/ 12113387 w 12192000"/>
              <a:gd name="connsiteY1124" fmla="*/ 1386244 h 6858000"/>
              <a:gd name="connsiteX1125" fmla="*/ 12111175 w 12192000"/>
              <a:gd name="connsiteY1125" fmla="*/ 1359842 h 6858000"/>
              <a:gd name="connsiteX1126" fmla="*/ 12111973 w 12192000"/>
              <a:gd name="connsiteY1126" fmla="*/ 1350053 h 6858000"/>
              <a:gd name="connsiteX1127" fmla="*/ 102565 w 12192000"/>
              <a:gd name="connsiteY1127" fmla="*/ 1304688 h 6858000"/>
              <a:gd name="connsiteX1128" fmla="*/ 105006 w 12192000"/>
              <a:gd name="connsiteY1128" fmla="*/ 1334732 h 6858000"/>
              <a:gd name="connsiteX1129" fmla="*/ 105658 w 12192000"/>
              <a:gd name="connsiteY1129" fmla="*/ 1347756 h 6858000"/>
              <a:gd name="connsiteX1130" fmla="*/ 106114 w 12192000"/>
              <a:gd name="connsiteY1130" fmla="*/ 1360040 h 6858000"/>
              <a:gd name="connsiteX1131" fmla="*/ 104923 w 12192000"/>
              <a:gd name="connsiteY1131" fmla="*/ 1360300 h 6858000"/>
              <a:gd name="connsiteX1132" fmla="*/ 102543 w 12192000"/>
              <a:gd name="connsiteY1132" fmla="*/ 1339785 h 6858000"/>
              <a:gd name="connsiteX1133" fmla="*/ 98538 w 12192000"/>
              <a:gd name="connsiteY1133" fmla="*/ 1326052 h 6858000"/>
              <a:gd name="connsiteX1134" fmla="*/ 98651 w 12192000"/>
              <a:gd name="connsiteY1134" fmla="*/ 1325406 h 6858000"/>
              <a:gd name="connsiteX1135" fmla="*/ 111481 w 12192000"/>
              <a:gd name="connsiteY1135" fmla="*/ 1264979 h 6858000"/>
              <a:gd name="connsiteX1136" fmla="*/ 111704 w 12192000"/>
              <a:gd name="connsiteY1136" fmla="*/ 1266114 h 6858000"/>
              <a:gd name="connsiteX1137" fmla="*/ 112086 w 12192000"/>
              <a:gd name="connsiteY1137" fmla="*/ 1274741 h 6858000"/>
              <a:gd name="connsiteX1138" fmla="*/ 111705 w 12192000"/>
              <a:gd name="connsiteY1138" fmla="*/ 1297032 h 6858000"/>
              <a:gd name="connsiteX1139" fmla="*/ 109716 w 12192000"/>
              <a:gd name="connsiteY1139" fmla="*/ 1337995 h 6858000"/>
              <a:gd name="connsiteX1140" fmla="*/ 108189 w 12192000"/>
              <a:gd name="connsiteY1140" fmla="*/ 1361526 h 6858000"/>
              <a:gd name="connsiteX1141" fmla="*/ 107102 w 12192000"/>
              <a:gd name="connsiteY1141" fmla="*/ 1359825 h 6858000"/>
              <a:gd name="connsiteX1142" fmla="*/ 106181 w 12192000"/>
              <a:gd name="connsiteY1142" fmla="*/ 1360025 h 6858000"/>
              <a:gd name="connsiteX1143" fmla="*/ 109930 w 12192000"/>
              <a:gd name="connsiteY1143" fmla="*/ 1271558 h 6858000"/>
              <a:gd name="connsiteX1144" fmla="*/ 111481 w 12192000"/>
              <a:gd name="connsiteY1144" fmla="*/ 1264979 h 6858000"/>
              <a:gd name="connsiteX1145" fmla="*/ 107221 w 12192000"/>
              <a:gd name="connsiteY1145" fmla="*/ 1253114 h 6858000"/>
              <a:gd name="connsiteX1146" fmla="*/ 105006 w 12192000"/>
              <a:gd name="connsiteY1146" fmla="*/ 1291774 h 6858000"/>
              <a:gd name="connsiteX1147" fmla="*/ 102565 w 12192000"/>
              <a:gd name="connsiteY1147" fmla="*/ 1304688 h 6858000"/>
              <a:gd name="connsiteX1148" fmla="*/ 101529 w 12192000"/>
              <a:gd name="connsiteY1148" fmla="*/ 1291923 h 6858000"/>
              <a:gd name="connsiteX1149" fmla="*/ 105006 w 12192000"/>
              <a:gd name="connsiteY1149" fmla="*/ 1274085 h 6858000"/>
              <a:gd name="connsiteX1150" fmla="*/ 104658 w 12192000"/>
              <a:gd name="connsiteY1150" fmla="*/ 1271414 h 6858000"/>
              <a:gd name="connsiteX1151" fmla="*/ 105006 w 12192000"/>
              <a:gd name="connsiteY1151" fmla="*/ 1269031 h 6858000"/>
              <a:gd name="connsiteX1152" fmla="*/ 101436 w 12192000"/>
              <a:gd name="connsiteY1152" fmla="*/ 1246616 h 6858000"/>
              <a:gd name="connsiteX1153" fmla="*/ 104658 w 12192000"/>
              <a:gd name="connsiteY1153" fmla="*/ 1271414 h 6858000"/>
              <a:gd name="connsiteX1154" fmla="*/ 103619 w 12192000"/>
              <a:gd name="connsiteY1154" fmla="*/ 1278549 h 6858000"/>
              <a:gd name="connsiteX1155" fmla="*/ 102543 w 12192000"/>
              <a:gd name="connsiteY1155" fmla="*/ 1281666 h 6858000"/>
              <a:gd name="connsiteX1156" fmla="*/ 12111268 w 12192000"/>
              <a:gd name="connsiteY1156" fmla="*/ 1232357 h 6858000"/>
              <a:gd name="connsiteX1157" fmla="*/ 12111103 w 12192000"/>
              <a:gd name="connsiteY1157" fmla="*/ 1232923 h 6858000"/>
              <a:gd name="connsiteX1158" fmla="*/ 12111175 w 12192000"/>
              <a:gd name="connsiteY1158" fmla="*/ 1232609 h 6858000"/>
              <a:gd name="connsiteX1159" fmla="*/ 12113408 w 12192000"/>
              <a:gd name="connsiteY1159" fmla="*/ 1226552 h 6858000"/>
              <a:gd name="connsiteX1160" fmla="*/ 12111268 w 12192000"/>
              <a:gd name="connsiteY1160" fmla="*/ 1232357 h 6858000"/>
              <a:gd name="connsiteX1161" fmla="*/ 12112410 w 12192000"/>
              <a:gd name="connsiteY1161" fmla="*/ 1228437 h 6858000"/>
              <a:gd name="connsiteX1162" fmla="*/ 109148 w 12192000"/>
              <a:gd name="connsiteY1162" fmla="*/ 1225377 h 6858000"/>
              <a:gd name="connsiteX1163" fmla="*/ 109930 w 12192000"/>
              <a:gd name="connsiteY1163" fmla="*/ 1226073 h 6858000"/>
              <a:gd name="connsiteX1164" fmla="*/ 110185 w 12192000"/>
              <a:gd name="connsiteY1164" fmla="*/ 1231825 h 6858000"/>
              <a:gd name="connsiteX1165" fmla="*/ 107221 w 12192000"/>
              <a:gd name="connsiteY1165" fmla="*/ 1253114 h 6858000"/>
              <a:gd name="connsiteX1166" fmla="*/ 107468 w 12192000"/>
              <a:gd name="connsiteY1166" fmla="*/ 1248815 h 6858000"/>
              <a:gd name="connsiteX1167" fmla="*/ 109148 w 12192000"/>
              <a:gd name="connsiteY1167" fmla="*/ 1225377 h 6858000"/>
              <a:gd name="connsiteX1168" fmla="*/ 12116244 w 12192000"/>
              <a:gd name="connsiteY1168" fmla="*/ 1218866 h 6858000"/>
              <a:gd name="connsiteX1169" fmla="*/ 12115670 w 12192000"/>
              <a:gd name="connsiteY1169" fmla="*/ 1222286 h 6858000"/>
              <a:gd name="connsiteX1170" fmla="*/ 12113408 w 12192000"/>
              <a:gd name="connsiteY1170" fmla="*/ 1226552 h 6858000"/>
              <a:gd name="connsiteX1171" fmla="*/ 100052 w 12192000"/>
              <a:gd name="connsiteY1171" fmla="*/ 1170334 h 6858000"/>
              <a:gd name="connsiteX1172" fmla="*/ 100528 w 12192000"/>
              <a:gd name="connsiteY1172" fmla="*/ 1217875 h 6858000"/>
              <a:gd name="connsiteX1173" fmla="*/ 101436 w 12192000"/>
              <a:gd name="connsiteY1173" fmla="*/ 1246616 h 6858000"/>
              <a:gd name="connsiteX1174" fmla="*/ 100080 w 12192000"/>
              <a:gd name="connsiteY1174" fmla="*/ 1236181 h 6858000"/>
              <a:gd name="connsiteX1175" fmla="*/ 98420 w 12192000"/>
              <a:gd name="connsiteY1175" fmla="*/ 1219140 h 6858000"/>
              <a:gd name="connsiteX1176" fmla="*/ 98996 w 12192000"/>
              <a:gd name="connsiteY1176" fmla="*/ 1201456 h 6858000"/>
              <a:gd name="connsiteX1177" fmla="*/ 100052 w 12192000"/>
              <a:gd name="connsiteY1177" fmla="*/ 1170334 h 6858000"/>
              <a:gd name="connsiteX1178" fmla="*/ 107297 w 12192000"/>
              <a:gd name="connsiteY1178" fmla="*/ 1076600 h 6858000"/>
              <a:gd name="connsiteX1179" fmla="*/ 107468 w 12192000"/>
              <a:gd name="connsiteY1179" fmla="*/ 1076982 h 6858000"/>
              <a:gd name="connsiteX1180" fmla="*/ 107434 w 12192000"/>
              <a:gd name="connsiteY1180" fmla="*/ 1077781 h 6858000"/>
              <a:gd name="connsiteX1181" fmla="*/ 126760 w 12192000"/>
              <a:gd name="connsiteY1181" fmla="*/ 1002322 h 6858000"/>
              <a:gd name="connsiteX1182" fmla="*/ 127167 w 12192000"/>
              <a:gd name="connsiteY1182" fmla="*/ 1003701 h 6858000"/>
              <a:gd name="connsiteX1183" fmla="*/ 112393 w 12192000"/>
              <a:gd name="connsiteY1183" fmla="*/ 1281666 h 6858000"/>
              <a:gd name="connsiteX1184" fmla="*/ 112086 w 12192000"/>
              <a:gd name="connsiteY1184" fmla="*/ 1274741 h 6858000"/>
              <a:gd name="connsiteX1185" fmla="*/ 112191 w 12192000"/>
              <a:gd name="connsiteY1185" fmla="*/ 1268603 h 6858000"/>
              <a:gd name="connsiteX1186" fmla="*/ 111704 w 12192000"/>
              <a:gd name="connsiteY1186" fmla="*/ 1266114 h 6858000"/>
              <a:gd name="connsiteX1187" fmla="*/ 110185 w 12192000"/>
              <a:gd name="connsiteY1187" fmla="*/ 1231825 h 6858000"/>
              <a:gd name="connsiteX1188" fmla="*/ 114856 w 12192000"/>
              <a:gd name="connsiteY1188" fmla="*/ 1198276 h 6858000"/>
              <a:gd name="connsiteX1189" fmla="*/ 107468 w 12192000"/>
              <a:gd name="connsiteY1189" fmla="*/ 1185642 h 6858000"/>
              <a:gd name="connsiteX1190" fmla="*/ 105155 w 12192000"/>
              <a:gd name="connsiteY1190" fmla="*/ 1131509 h 6858000"/>
              <a:gd name="connsiteX1191" fmla="*/ 107434 w 12192000"/>
              <a:gd name="connsiteY1191" fmla="*/ 1077781 h 6858000"/>
              <a:gd name="connsiteX1192" fmla="*/ 107479 w 12192000"/>
              <a:gd name="connsiteY1192" fmla="*/ 1078179 h 6858000"/>
              <a:gd name="connsiteX1193" fmla="*/ 107468 w 12192000"/>
              <a:gd name="connsiteY1193" fmla="*/ 1076982 h 6858000"/>
              <a:gd name="connsiteX1194" fmla="*/ 100405 w 12192000"/>
              <a:gd name="connsiteY1194" fmla="*/ 1014176 h 6858000"/>
              <a:gd name="connsiteX1195" fmla="*/ 104975 w 12192000"/>
              <a:gd name="connsiteY1195" fmla="*/ 1021094 h 6858000"/>
              <a:gd name="connsiteX1196" fmla="*/ 109930 w 12192000"/>
              <a:gd name="connsiteY1196" fmla="*/ 1041606 h 6858000"/>
              <a:gd name="connsiteX1197" fmla="*/ 119779 w 12192000"/>
              <a:gd name="connsiteY1197" fmla="*/ 1059295 h 6858000"/>
              <a:gd name="connsiteX1198" fmla="*/ 122242 w 12192000"/>
              <a:gd name="connsiteY1198" fmla="*/ 1046659 h 6858000"/>
              <a:gd name="connsiteX1199" fmla="*/ 126760 w 12192000"/>
              <a:gd name="connsiteY1199" fmla="*/ 1002322 h 6858000"/>
              <a:gd name="connsiteX1200" fmla="*/ 12113377 w 12192000"/>
              <a:gd name="connsiteY1200" fmla="*/ 982111 h 6858000"/>
              <a:gd name="connsiteX1201" fmla="*/ 12113417 w 12192000"/>
              <a:gd name="connsiteY1201" fmla="*/ 982477 h 6858000"/>
              <a:gd name="connsiteX1202" fmla="*/ 12113347 w 12192000"/>
              <a:gd name="connsiteY1202" fmla="*/ 982855 h 6858000"/>
              <a:gd name="connsiteX1203" fmla="*/ 12113564 w 12192000"/>
              <a:gd name="connsiteY1203" fmla="*/ 818628 h 6858000"/>
              <a:gd name="connsiteX1204" fmla="*/ 12113347 w 12192000"/>
              <a:gd name="connsiteY1204" fmla="*/ 822636 h 6858000"/>
              <a:gd name="connsiteX1205" fmla="*/ 12111864 w 12192000"/>
              <a:gd name="connsiteY1205" fmla="*/ 844491 h 6858000"/>
              <a:gd name="connsiteX1206" fmla="*/ 12111175 w 12192000"/>
              <a:gd name="connsiteY1206" fmla="*/ 843842 h 6858000"/>
              <a:gd name="connsiteX1207" fmla="*/ 12110950 w 12192000"/>
              <a:gd name="connsiteY1207" fmla="*/ 838477 h 6858000"/>
              <a:gd name="connsiteX1208" fmla="*/ 107399 w 12192000"/>
              <a:gd name="connsiteY1208" fmla="*/ 815620 h 6858000"/>
              <a:gd name="connsiteX1209" fmla="*/ 104185 w 12192000"/>
              <a:gd name="connsiteY1209" fmla="*/ 823864 h 6858000"/>
              <a:gd name="connsiteX1210" fmla="*/ 104835 w 12192000"/>
              <a:gd name="connsiteY1210" fmla="*/ 820196 h 6858000"/>
              <a:gd name="connsiteX1211" fmla="*/ 109824 w 12192000"/>
              <a:gd name="connsiteY1211" fmla="*/ 809398 h 6858000"/>
              <a:gd name="connsiteX1212" fmla="*/ 108530 w 12192000"/>
              <a:gd name="connsiteY1212" fmla="*/ 813600 h 6858000"/>
              <a:gd name="connsiteX1213" fmla="*/ 107399 w 12192000"/>
              <a:gd name="connsiteY1213" fmla="*/ 815620 h 6858000"/>
              <a:gd name="connsiteX1214" fmla="*/ 110012 w 12192000"/>
              <a:gd name="connsiteY1214" fmla="*/ 808789 h 6858000"/>
              <a:gd name="connsiteX1215" fmla="*/ 109930 w 12192000"/>
              <a:gd name="connsiteY1215" fmla="*/ 809126 h 6858000"/>
              <a:gd name="connsiteX1216" fmla="*/ 109824 w 12192000"/>
              <a:gd name="connsiteY1216" fmla="*/ 809398 h 6858000"/>
              <a:gd name="connsiteX1217" fmla="*/ 12112809 w 12192000"/>
              <a:gd name="connsiteY1217" fmla="*/ 717330 h 6858000"/>
              <a:gd name="connsiteX1218" fmla="*/ 12113670 w 12192000"/>
              <a:gd name="connsiteY1218" fmla="*/ 719129 h 6858000"/>
              <a:gd name="connsiteX1219" fmla="*/ 12114557 w 12192000"/>
              <a:gd name="connsiteY1219" fmla="*/ 718924 h 6858000"/>
              <a:gd name="connsiteX1220" fmla="*/ 12115057 w 12192000"/>
              <a:gd name="connsiteY1220" fmla="*/ 731173 h 6858000"/>
              <a:gd name="connsiteX1221" fmla="*/ 12114860 w 12192000"/>
              <a:gd name="connsiteY1221" fmla="*/ 747410 h 6858000"/>
              <a:gd name="connsiteX1222" fmla="*/ 12111175 w 12192000"/>
              <a:gd name="connsiteY1222" fmla="*/ 801430 h 6858000"/>
              <a:gd name="connsiteX1223" fmla="*/ 12109495 w 12192000"/>
              <a:gd name="connsiteY1223" fmla="*/ 803752 h 6858000"/>
              <a:gd name="connsiteX1224" fmla="*/ 12109273 w 12192000"/>
              <a:gd name="connsiteY1224" fmla="*/ 798463 h 6858000"/>
              <a:gd name="connsiteX1225" fmla="*/ 12109609 w 12192000"/>
              <a:gd name="connsiteY1225" fmla="*/ 777678 h 6858000"/>
              <a:gd name="connsiteX1226" fmla="*/ 100080 w 12192000"/>
              <a:gd name="connsiteY1226" fmla="*/ 713101 h 6858000"/>
              <a:gd name="connsiteX1227" fmla="*/ 110950 w 12192000"/>
              <a:gd name="connsiteY1227" fmla="*/ 730790 h 6858000"/>
              <a:gd name="connsiteX1228" fmla="*/ 112082 w 12192000"/>
              <a:gd name="connsiteY1228" fmla="*/ 735918 h 6858000"/>
              <a:gd name="connsiteX1229" fmla="*/ 105006 w 12192000"/>
              <a:gd name="connsiteY1229" fmla="*/ 723209 h 6858000"/>
              <a:gd name="connsiteX1230" fmla="*/ 100080 w 12192000"/>
              <a:gd name="connsiteY1230" fmla="*/ 713101 h 6858000"/>
              <a:gd name="connsiteX1231" fmla="*/ 12096650 w 12192000"/>
              <a:gd name="connsiteY1231" fmla="*/ 664752 h 6858000"/>
              <a:gd name="connsiteX1232" fmla="*/ 12100313 w 12192000"/>
              <a:gd name="connsiteY1232" fmla="*/ 667129 h 6858000"/>
              <a:gd name="connsiteX1233" fmla="*/ 12109002 w 12192000"/>
              <a:gd name="connsiteY1233" fmla="*/ 671841 h 6858000"/>
              <a:gd name="connsiteX1234" fmla="*/ 12115243 w 12192000"/>
              <a:gd name="connsiteY1234" fmla="*/ 684623 h 6858000"/>
              <a:gd name="connsiteX1235" fmla="*/ 12115520 w 12192000"/>
              <a:gd name="connsiteY1235" fmla="*/ 693047 h 6858000"/>
              <a:gd name="connsiteX1236" fmla="*/ 12115206 w 12192000"/>
              <a:gd name="connsiteY1236" fmla="*/ 718775 h 6858000"/>
              <a:gd name="connsiteX1237" fmla="*/ 12114557 w 12192000"/>
              <a:gd name="connsiteY1237" fmla="*/ 718924 h 6858000"/>
              <a:gd name="connsiteX1238" fmla="*/ 12114439 w 12192000"/>
              <a:gd name="connsiteY1238" fmla="*/ 716027 h 6858000"/>
              <a:gd name="connsiteX1239" fmla="*/ 12113347 w 12192000"/>
              <a:gd name="connsiteY1239" fmla="*/ 707183 h 6858000"/>
              <a:gd name="connsiteX1240" fmla="*/ 12112809 w 12192000"/>
              <a:gd name="connsiteY1240" fmla="*/ 717330 h 6858000"/>
              <a:gd name="connsiteX1241" fmla="*/ 12106830 w 12192000"/>
              <a:gd name="connsiteY1241" fmla="*/ 704827 h 6858000"/>
              <a:gd name="connsiteX1242" fmla="*/ 12104658 w 12192000"/>
              <a:gd name="connsiteY1242" fmla="*/ 690691 h 6858000"/>
              <a:gd name="connsiteX1243" fmla="*/ 12098141 w 12192000"/>
              <a:gd name="connsiteY1243" fmla="*/ 671841 h 6858000"/>
              <a:gd name="connsiteX1244" fmla="*/ 12093797 w 12192000"/>
              <a:gd name="connsiteY1244" fmla="*/ 664773 h 6858000"/>
              <a:gd name="connsiteX1245" fmla="*/ 12096650 w 12192000"/>
              <a:gd name="connsiteY1245" fmla="*/ 664752 h 6858000"/>
              <a:gd name="connsiteX1246" fmla="*/ 107421 w 12192000"/>
              <a:gd name="connsiteY1246" fmla="*/ 644354 h 6858000"/>
              <a:gd name="connsiteX1247" fmla="*/ 109930 w 12192000"/>
              <a:gd name="connsiteY1247" fmla="*/ 672670 h 6858000"/>
              <a:gd name="connsiteX1248" fmla="*/ 109026 w 12192000"/>
              <a:gd name="connsiteY1248" fmla="*/ 683168 h 6858000"/>
              <a:gd name="connsiteX1249" fmla="*/ 107366 w 12192000"/>
              <a:gd name="connsiteY1249" fmla="*/ 686138 h 6858000"/>
              <a:gd name="connsiteX1250" fmla="*/ 108387 w 12192000"/>
              <a:gd name="connsiteY1250" fmla="*/ 681029 h 6858000"/>
              <a:gd name="connsiteX1251" fmla="*/ 107468 w 12192000"/>
              <a:gd name="connsiteY1251" fmla="*/ 662562 h 6858000"/>
              <a:gd name="connsiteX1252" fmla="*/ 105899 w 12192000"/>
              <a:gd name="connsiteY1252" fmla="*/ 656125 h 6858000"/>
              <a:gd name="connsiteX1253" fmla="*/ 110320 w 12192000"/>
              <a:gd name="connsiteY1253" fmla="*/ 613366 h 6858000"/>
              <a:gd name="connsiteX1254" fmla="*/ 111056 w 12192000"/>
              <a:gd name="connsiteY1254" fmla="*/ 614380 h 6858000"/>
              <a:gd name="connsiteX1255" fmla="*/ 110310 w 12192000"/>
              <a:gd name="connsiteY1255" fmla="*/ 613484 h 6858000"/>
              <a:gd name="connsiteX1256" fmla="*/ 104338 w 12192000"/>
              <a:gd name="connsiteY1256" fmla="*/ 606384 h 6858000"/>
              <a:gd name="connsiteX1257" fmla="*/ 105687 w 12192000"/>
              <a:gd name="connsiteY1257" fmla="*/ 607934 h 6858000"/>
              <a:gd name="connsiteX1258" fmla="*/ 110310 w 12192000"/>
              <a:gd name="connsiteY1258" fmla="*/ 613484 h 6858000"/>
              <a:gd name="connsiteX1259" fmla="*/ 107949 w 12192000"/>
              <a:gd name="connsiteY1259" fmla="*/ 640272 h 6858000"/>
              <a:gd name="connsiteX1260" fmla="*/ 107421 w 12192000"/>
              <a:gd name="connsiteY1260" fmla="*/ 644354 h 6858000"/>
              <a:gd name="connsiteX1261" fmla="*/ 105006 w 12192000"/>
              <a:gd name="connsiteY1261" fmla="*/ 617078 h 6858000"/>
              <a:gd name="connsiteX1262" fmla="*/ 114503 w 12192000"/>
              <a:gd name="connsiteY1262" fmla="*/ 601194 h 6858000"/>
              <a:gd name="connsiteX1263" fmla="*/ 122242 w 12192000"/>
              <a:gd name="connsiteY1263" fmla="*/ 617078 h 6858000"/>
              <a:gd name="connsiteX1264" fmla="*/ 129629 w 12192000"/>
              <a:gd name="connsiteY1264" fmla="*/ 634767 h 6858000"/>
              <a:gd name="connsiteX1265" fmla="*/ 127167 w 12192000"/>
              <a:gd name="connsiteY1265" fmla="*/ 662562 h 6858000"/>
              <a:gd name="connsiteX1266" fmla="*/ 119779 w 12192000"/>
              <a:gd name="connsiteY1266" fmla="*/ 637293 h 6858000"/>
              <a:gd name="connsiteX1267" fmla="*/ 112393 w 12192000"/>
              <a:gd name="connsiteY1267" fmla="*/ 586754 h 6858000"/>
              <a:gd name="connsiteX1268" fmla="*/ 114503 w 12192000"/>
              <a:gd name="connsiteY1268" fmla="*/ 601194 h 6858000"/>
              <a:gd name="connsiteX1269" fmla="*/ 112393 w 12192000"/>
              <a:gd name="connsiteY1269" fmla="*/ 596862 h 6858000"/>
              <a:gd name="connsiteX1270" fmla="*/ 111950 w 12192000"/>
              <a:gd name="connsiteY1270" fmla="*/ 592766 h 6858000"/>
              <a:gd name="connsiteX1271" fmla="*/ 12118101 w 12192000"/>
              <a:gd name="connsiteY1271" fmla="*/ 456707 h 6858000"/>
              <a:gd name="connsiteX1272" fmla="*/ 12117692 w 12192000"/>
              <a:gd name="connsiteY1272" fmla="*/ 466855 h 6858000"/>
              <a:gd name="connsiteX1273" fmla="*/ 12118101 w 12192000"/>
              <a:gd name="connsiteY1273" fmla="*/ 464200 h 6858000"/>
              <a:gd name="connsiteX1274" fmla="*/ 12103944 w 12192000"/>
              <a:gd name="connsiteY1274" fmla="*/ 444815 h 6858000"/>
              <a:gd name="connsiteX1275" fmla="*/ 12107822 w 12192000"/>
              <a:gd name="connsiteY1275" fmla="*/ 450492 h 6858000"/>
              <a:gd name="connsiteX1276" fmla="*/ 12112441 w 12192000"/>
              <a:gd name="connsiteY1276" fmla="*/ 464172 h 6858000"/>
              <a:gd name="connsiteX1277" fmla="*/ 12112138 w 12192000"/>
              <a:gd name="connsiteY1277" fmla="*/ 470367 h 6858000"/>
              <a:gd name="connsiteX1278" fmla="*/ 12111175 w 12192000"/>
              <a:gd name="connsiteY1278" fmla="*/ 495129 h 6858000"/>
              <a:gd name="connsiteX1279" fmla="*/ 12110483 w 12192000"/>
              <a:gd name="connsiteY1279" fmla="*/ 495769 h 6858000"/>
              <a:gd name="connsiteX1280" fmla="*/ 12109002 w 12192000"/>
              <a:gd name="connsiteY1280" fmla="*/ 473924 h 6858000"/>
              <a:gd name="connsiteX1281" fmla="*/ 12100313 w 12192000"/>
              <a:gd name="connsiteY1281" fmla="*/ 445649 h 6858000"/>
              <a:gd name="connsiteX1282" fmla="*/ 12103944 w 12192000"/>
              <a:gd name="connsiteY1282" fmla="*/ 444815 h 6858000"/>
              <a:gd name="connsiteX1283" fmla="*/ 119779 w 12192000"/>
              <a:gd name="connsiteY1283" fmla="*/ 382072 h 6858000"/>
              <a:gd name="connsiteX1284" fmla="*/ 112969 w 12192000"/>
              <a:gd name="connsiteY1284" fmla="*/ 479925 h 6858000"/>
              <a:gd name="connsiteX1285" fmla="*/ 112393 w 12192000"/>
              <a:gd name="connsiteY1285" fmla="*/ 473042 h 6858000"/>
              <a:gd name="connsiteX1286" fmla="*/ 108611 w 12192000"/>
              <a:gd name="connsiteY1286" fmla="*/ 466572 h 6858000"/>
              <a:gd name="connsiteX1287" fmla="*/ 108293 w 12192000"/>
              <a:gd name="connsiteY1287" fmla="*/ 461680 h 6858000"/>
              <a:gd name="connsiteX1288" fmla="*/ 107468 w 12192000"/>
              <a:gd name="connsiteY1288" fmla="*/ 447772 h 6858000"/>
              <a:gd name="connsiteX1289" fmla="*/ 105398 w 12192000"/>
              <a:gd name="connsiteY1289" fmla="*/ 415606 h 6858000"/>
              <a:gd name="connsiteX1290" fmla="*/ 107951 w 12192000"/>
              <a:gd name="connsiteY1290" fmla="*/ 403632 h 6858000"/>
              <a:gd name="connsiteX1291" fmla="*/ 119779 w 12192000"/>
              <a:gd name="connsiteY1291" fmla="*/ 382072 h 6858000"/>
              <a:gd name="connsiteX1292" fmla="*/ 121739 w 12192000"/>
              <a:gd name="connsiteY1292" fmla="*/ 211673 h 6858000"/>
              <a:gd name="connsiteX1293" fmla="*/ 127970 w 12192000"/>
              <a:gd name="connsiteY1293" fmla="*/ 236435 h 6858000"/>
              <a:gd name="connsiteX1294" fmla="*/ 119780 w 12192000"/>
              <a:gd name="connsiteY1294" fmla="*/ 263305 h 6858000"/>
              <a:gd name="connsiteX1295" fmla="*/ 113546 w 12192000"/>
              <a:gd name="connsiteY1295" fmla="*/ 250891 h 6858000"/>
              <a:gd name="connsiteX1296" fmla="*/ 109992 w 12192000"/>
              <a:gd name="connsiteY1296" fmla="*/ 233372 h 6858000"/>
              <a:gd name="connsiteX1297" fmla="*/ 12075854 w 12192000"/>
              <a:gd name="connsiteY1297" fmla="*/ 185772 h 6858000"/>
              <a:gd name="connsiteX1298" fmla="*/ 12087601 w 12192000"/>
              <a:gd name="connsiteY1298" fmla="*/ 207471 h 6858000"/>
              <a:gd name="connsiteX1299" fmla="*/ 12084047 w 12192000"/>
              <a:gd name="connsiteY1299" fmla="*/ 224991 h 6858000"/>
              <a:gd name="connsiteX1300" fmla="*/ 12077814 w 12192000"/>
              <a:gd name="connsiteY1300" fmla="*/ 237404 h 6858000"/>
              <a:gd name="connsiteX1301" fmla="*/ 12069624 w 12192000"/>
              <a:gd name="connsiteY1301" fmla="*/ 210535 h 6858000"/>
              <a:gd name="connsiteX1302" fmla="*/ 146442 w 12192000"/>
              <a:gd name="connsiteY1302" fmla="*/ 174156 h 6858000"/>
              <a:gd name="connsiteX1303" fmla="*/ 145484 w 12192000"/>
              <a:gd name="connsiteY1303" fmla="*/ 183944 h 6858000"/>
              <a:gd name="connsiteX1304" fmla="*/ 141942 w 12192000"/>
              <a:gd name="connsiteY1304" fmla="*/ 230455 h 6858000"/>
              <a:gd name="connsiteX1305" fmla="*/ 139479 w 12192000"/>
              <a:gd name="connsiteY1305" fmla="*/ 238035 h 6858000"/>
              <a:gd name="connsiteX1306" fmla="*/ 132093 w 12192000"/>
              <a:gd name="connsiteY1306" fmla="*/ 232981 h 6858000"/>
              <a:gd name="connsiteX1307" fmla="*/ 123884 w 12192000"/>
              <a:gd name="connsiteY1307" fmla="*/ 207712 h 6858000"/>
              <a:gd name="connsiteX1308" fmla="*/ 141796 w 12192000"/>
              <a:gd name="connsiteY1308" fmla="*/ 174627 h 6858000"/>
              <a:gd name="connsiteX1309" fmla="*/ 169952 w 12192000"/>
              <a:gd name="connsiteY1309" fmla="*/ 171704 h 6858000"/>
              <a:gd name="connsiteX1310" fmla="*/ 169028 w 12192000"/>
              <a:gd name="connsiteY1310" fmla="*/ 184969 h 6858000"/>
              <a:gd name="connsiteX1311" fmla="*/ 159179 w 12192000"/>
              <a:gd name="connsiteY1311" fmla="*/ 197603 h 6858000"/>
              <a:gd name="connsiteX1312" fmla="*/ 154254 w 12192000"/>
              <a:gd name="connsiteY1312" fmla="*/ 174861 h 6858000"/>
              <a:gd name="connsiteX1313" fmla="*/ 154251 w 12192000"/>
              <a:gd name="connsiteY1313" fmla="*/ 173352 h 6858000"/>
              <a:gd name="connsiteX1314" fmla="*/ 162311 w 12192000"/>
              <a:gd name="connsiteY1314" fmla="*/ 172522 h 6858000"/>
              <a:gd name="connsiteX1315" fmla="*/ 154229 w 12192000"/>
              <a:gd name="connsiteY1315" fmla="*/ 162253 h 6858000"/>
              <a:gd name="connsiteX1316" fmla="*/ 154251 w 12192000"/>
              <a:gd name="connsiteY1316" fmla="*/ 173352 h 6858000"/>
              <a:gd name="connsiteX1317" fmla="*/ 146614 w 12192000"/>
              <a:gd name="connsiteY1317" fmla="*/ 174138 h 6858000"/>
              <a:gd name="connsiteX1318" fmla="*/ 146442 w 12192000"/>
              <a:gd name="connsiteY1318" fmla="*/ 174156 h 6858000"/>
              <a:gd name="connsiteX1319" fmla="*/ 146974 w 12192000"/>
              <a:gd name="connsiteY1319" fmla="*/ 168708 h 6858000"/>
              <a:gd name="connsiteX1320" fmla="*/ 151792 w 12192000"/>
              <a:gd name="connsiteY1320" fmla="*/ 164753 h 6858000"/>
              <a:gd name="connsiteX1321" fmla="*/ 3928952 w 12192000"/>
              <a:gd name="connsiteY1321" fmla="*/ 149101 h 6858000"/>
              <a:gd name="connsiteX1322" fmla="*/ 3938993 w 12192000"/>
              <a:gd name="connsiteY1322" fmla="*/ 174862 h 6858000"/>
              <a:gd name="connsiteX1323" fmla="*/ 3899594 w 12192000"/>
              <a:gd name="connsiteY1323" fmla="*/ 154647 h 6858000"/>
              <a:gd name="connsiteX1324" fmla="*/ 3893851 w 12192000"/>
              <a:gd name="connsiteY1324" fmla="*/ 152658 h 6858000"/>
              <a:gd name="connsiteX1325" fmla="*/ 3909444 w 12192000"/>
              <a:gd name="connsiteY1325" fmla="*/ 154647 h 6858000"/>
              <a:gd name="connsiteX1326" fmla="*/ 3879137 w 12192000"/>
              <a:gd name="connsiteY1326" fmla="*/ 147562 h 6858000"/>
              <a:gd name="connsiteX1327" fmla="*/ 3893851 w 12192000"/>
              <a:gd name="connsiteY1327" fmla="*/ 152658 h 6858000"/>
              <a:gd name="connsiteX1328" fmla="*/ 3887228 w 12192000"/>
              <a:gd name="connsiteY1328" fmla="*/ 151813 h 6858000"/>
              <a:gd name="connsiteX1329" fmla="*/ 3879011 w 12192000"/>
              <a:gd name="connsiteY1329" fmla="*/ 148064 h 6858000"/>
              <a:gd name="connsiteX1330" fmla="*/ 12027642 w 12192000"/>
              <a:gd name="connsiteY1330" fmla="*/ 145804 h 6858000"/>
              <a:gd name="connsiteX1331" fmla="*/ 12035283 w 12192000"/>
              <a:gd name="connsiteY1331" fmla="*/ 146622 h 6858000"/>
              <a:gd name="connsiteX1332" fmla="*/ 12043342 w 12192000"/>
              <a:gd name="connsiteY1332" fmla="*/ 147452 h 6858000"/>
              <a:gd name="connsiteX1333" fmla="*/ 12043339 w 12192000"/>
              <a:gd name="connsiteY1333" fmla="*/ 148961 h 6858000"/>
              <a:gd name="connsiteX1334" fmla="*/ 12038415 w 12192000"/>
              <a:gd name="connsiteY1334" fmla="*/ 171703 h 6858000"/>
              <a:gd name="connsiteX1335" fmla="*/ 12028565 w 12192000"/>
              <a:gd name="connsiteY1335" fmla="*/ 159069 h 6858000"/>
              <a:gd name="connsiteX1336" fmla="*/ 4820568 w 12192000"/>
              <a:gd name="connsiteY1336" fmla="*/ 143564 h 6858000"/>
              <a:gd name="connsiteX1337" fmla="*/ 4821465 w 12192000"/>
              <a:gd name="connsiteY1337" fmla="*/ 143748 h 6858000"/>
              <a:gd name="connsiteX1338" fmla="*/ 4818092 w 12192000"/>
              <a:gd name="connsiteY1338" fmla="*/ 144715 h 6858000"/>
              <a:gd name="connsiteX1339" fmla="*/ 4802482 w 12192000"/>
              <a:gd name="connsiteY1339" fmla="*/ 149023 h 6858000"/>
              <a:gd name="connsiteX1340" fmla="*/ 4834193 w 12192000"/>
              <a:gd name="connsiteY1340" fmla="*/ 140097 h 6858000"/>
              <a:gd name="connsiteX1341" fmla="*/ 4848447 w 12192000"/>
              <a:gd name="connsiteY1341" fmla="*/ 145653 h 6858000"/>
              <a:gd name="connsiteX1342" fmla="*/ 4834534 w 12192000"/>
              <a:gd name="connsiteY1342" fmla="*/ 146425 h 6858000"/>
              <a:gd name="connsiteX1343" fmla="*/ 4821465 w 12192000"/>
              <a:gd name="connsiteY1343" fmla="*/ 143748 h 6858000"/>
              <a:gd name="connsiteX1344" fmla="*/ 3510561 w 12192000"/>
              <a:gd name="connsiteY1344" fmla="*/ 139823 h 6858000"/>
              <a:gd name="connsiteX1345" fmla="*/ 3511459 w 12192000"/>
              <a:gd name="connsiteY1345" fmla="*/ 140008 h 6858000"/>
              <a:gd name="connsiteX1346" fmla="*/ 3508088 w 12192000"/>
              <a:gd name="connsiteY1346" fmla="*/ 140974 h 6858000"/>
              <a:gd name="connsiteX1347" fmla="*/ 3492475 w 12192000"/>
              <a:gd name="connsiteY1347" fmla="*/ 145283 h 6858000"/>
              <a:gd name="connsiteX1348" fmla="*/ 11195136 w 12192000"/>
              <a:gd name="connsiteY1348" fmla="*/ 138770 h 6858000"/>
              <a:gd name="connsiteX1349" fmla="*/ 11195881 w 12192000"/>
              <a:gd name="connsiteY1349" fmla="*/ 138971 h 6858000"/>
              <a:gd name="connsiteX1350" fmla="*/ 11193562 w 12192000"/>
              <a:gd name="connsiteY1350" fmla="*/ 139832 h 6858000"/>
              <a:gd name="connsiteX1351" fmla="*/ 11182302 w 12192000"/>
              <a:gd name="connsiteY1351" fmla="*/ 144141 h 6858000"/>
              <a:gd name="connsiteX1352" fmla="*/ 8750587 w 12192000"/>
              <a:gd name="connsiteY1352" fmla="*/ 137939 h 6858000"/>
              <a:gd name="connsiteX1353" fmla="*/ 8751485 w 12192000"/>
              <a:gd name="connsiteY1353" fmla="*/ 138123 h 6858000"/>
              <a:gd name="connsiteX1354" fmla="*/ 8748113 w 12192000"/>
              <a:gd name="connsiteY1354" fmla="*/ 139091 h 6858000"/>
              <a:gd name="connsiteX1355" fmla="*/ 8732501 w 12192000"/>
              <a:gd name="connsiteY1355" fmla="*/ 143398 h 6858000"/>
              <a:gd name="connsiteX1356" fmla="*/ 7440582 w 12192000"/>
              <a:gd name="connsiteY1356" fmla="*/ 137568 h 6858000"/>
              <a:gd name="connsiteX1357" fmla="*/ 7441478 w 12192000"/>
              <a:gd name="connsiteY1357" fmla="*/ 137751 h 6858000"/>
              <a:gd name="connsiteX1358" fmla="*/ 7438106 w 12192000"/>
              <a:gd name="connsiteY1358" fmla="*/ 138719 h 6858000"/>
              <a:gd name="connsiteX1359" fmla="*/ 7422494 w 12192000"/>
              <a:gd name="connsiteY1359" fmla="*/ 143027 h 6858000"/>
              <a:gd name="connsiteX1360" fmla="*/ 3524185 w 12192000"/>
              <a:gd name="connsiteY1360" fmla="*/ 136356 h 6858000"/>
              <a:gd name="connsiteX1361" fmla="*/ 3538440 w 12192000"/>
              <a:gd name="connsiteY1361" fmla="*/ 141913 h 6858000"/>
              <a:gd name="connsiteX1362" fmla="*/ 3524526 w 12192000"/>
              <a:gd name="connsiteY1362" fmla="*/ 142685 h 6858000"/>
              <a:gd name="connsiteX1363" fmla="*/ 3511459 w 12192000"/>
              <a:gd name="connsiteY1363" fmla="*/ 140008 h 6858000"/>
              <a:gd name="connsiteX1364" fmla="*/ 2200555 w 12192000"/>
              <a:gd name="connsiteY1364" fmla="*/ 136083 h 6858000"/>
              <a:gd name="connsiteX1365" fmla="*/ 2201452 w 12192000"/>
              <a:gd name="connsiteY1365" fmla="*/ 136267 h 6858000"/>
              <a:gd name="connsiteX1366" fmla="*/ 2198080 w 12192000"/>
              <a:gd name="connsiteY1366" fmla="*/ 137235 h 6858000"/>
              <a:gd name="connsiteX1367" fmla="*/ 2182469 w 12192000"/>
              <a:gd name="connsiteY1367" fmla="*/ 141542 h 6858000"/>
              <a:gd name="connsiteX1368" fmla="*/ 3937415 w 12192000"/>
              <a:gd name="connsiteY1368" fmla="*/ 135932 h 6858000"/>
              <a:gd name="connsiteX1369" fmla="*/ 3946664 w 12192000"/>
              <a:gd name="connsiteY1369" fmla="*/ 144067 h 6858000"/>
              <a:gd name="connsiteX1370" fmla="*/ 3928952 w 12192000"/>
              <a:gd name="connsiteY1370" fmla="*/ 149101 h 6858000"/>
              <a:gd name="connsiteX1371" fmla="*/ 3924182 w 12192000"/>
              <a:gd name="connsiteY1371" fmla="*/ 136864 h 6858000"/>
              <a:gd name="connsiteX1372" fmla="*/ 11205506 w 12192000"/>
              <a:gd name="connsiteY1372" fmla="*/ 135394 h 6858000"/>
              <a:gd name="connsiteX1373" fmla="*/ 11215456 w 12192000"/>
              <a:gd name="connsiteY1373" fmla="*/ 140772 h 6858000"/>
              <a:gd name="connsiteX1374" fmla="*/ 11205420 w 12192000"/>
              <a:gd name="connsiteY1374" fmla="*/ 141543 h 6858000"/>
              <a:gd name="connsiteX1375" fmla="*/ 11195881 w 12192000"/>
              <a:gd name="connsiteY1375" fmla="*/ 138971 h 6858000"/>
              <a:gd name="connsiteX1376" fmla="*/ 10060302 w 12192000"/>
              <a:gd name="connsiteY1376" fmla="*/ 135029 h 6858000"/>
              <a:gd name="connsiteX1377" fmla="*/ 10061209 w 12192000"/>
              <a:gd name="connsiteY1377" fmla="*/ 135206 h 6858000"/>
              <a:gd name="connsiteX1378" fmla="*/ 10058120 w 12192000"/>
              <a:gd name="connsiteY1378" fmla="*/ 136092 h 6858000"/>
              <a:gd name="connsiteX1379" fmla="*/ 10042508 w 12192000"/>
              <a:gd name="connsiteY1379" fmla="*/ 140400 h 6858000"/>
              <a:gd name="connsiteX1380" fmla="*/ 5024329 w 12192000"/>
              <a:gd name="connsiteY1380" fmla="*/ 135018 h 6858000"/>
              <a:gd name="connsiteX1381" fmla="*/ 5026477 w 12192000"/>
              <a:gd name="connsiteY1381" fmla="*/ 135230 h 6858000"/>
              <a:gd name="connsiteX1382" fmla="*/ 5025742 w 12192000"/>
              <a:gd name="connsiteY1382" fmla="*/ 135546 h 6858000"/>
              <a:gd name="connsiteX1383" fmla="*/ 8764212 w 12192000"/>
              <a:gd name="connsiteY1383" fmla="*/ 134472 h 6858000"/>
              <a:gd name="connsiteX1384" fmla="*/ 8778466 w 12192000"/>
              <a:gd name="connsiteY1384" fmla="*/ 140029 h 6858000"/>
              <a:gd name="connsiteX1385" fmla="*/ 8764552 w 12192000"/>
              <a:gd name="connsiteY1385" fmla="*/ 140800 h 6858000"/>
              <a:gd name="connsiteX1386" fmla="*/ 8751485 w 12192000"/>
              <a:gd name="connsiteY1386" fmla="*/ 138123 h 6858000"/>
              <a:gd name="connsiteX1387" fmla="*/ 7454205 w 12192000"/>
              <a:gd name="connsiteY1387" fmla="*/ 134101 h 6858000"/>
              <a:gd name="connsiteX1388" fmla="*/ 7468460 w 12192000"/>
              <a:gd name="connsiteY1388" fmla="*/ 139657 h 6858000"/>
              <a:gd name="connsiteX1389" fmla="*/ 7454545 w 12192000"/>
              <a:gd name="connsiteY1389" fmla="*/ 140429 h 6858000"/>
              <a:gd name="connsiteX1390" fmla="*/ 7441478 w 12192000"/>
              <a:gd name="connsiteY1390" fmla="*/ 137751 h 6858000"/>
              <a:gd name="connsiteX1391" fmla="*/ 6130574 w 12192000"/>
              <a:gd name="connsiteY1391" fmla="*/ 133827 h 6858000"/>
              <a:gd name="connsiteX1392" fmla="*/ 6131471 w 12192000"/>
              <a:gd name="connsiteY1392" fmla="*/ 134011 h 6858000"/>
              <a:gd name="connsiteX1393" fmla="*/ 6128101 w 12192000"/>
              <a:gd name="connsiteY1393" fmla="*/ 134979 h 6858000"/>
              <a:gd name="connsiteX1394" fmla="*/ 6112489 w 12192000"/>
              <a:gd name="connsiteY1394" fmla="*/ 139286 h 6858000"/>
              <a:gd name="connsiteX1395" fmla="*/ 2211635 w 12192000"/>
              <a:gd name="connsiteY1395" fmla="*/ 133345 h 6858000"/>
              <a:gd name="connsiteX1396" fmla="*/ 2228433 w 12192000"/>
              <a:gd name="connsiteY1396" fmla="*/ 138173 h 6858000"/>
              <a:gd name="connsiteX1397" fmla="*/ 2214519 w 12192000"/>
              <a:gd name="connsiteY1397" fmla="*/ 138944 h 6858000"/>
              <a:gd name="connsiteX1398" fmla="*/ 2201452 w 12192000"/>
              <a:gd name="connsiteY1398" fmla="*/ 136267 h 6858000"/>
              <a:gd name="connsiteX1399" fmla="*/ 890548 w 12192000"/>
              <a:gd name="connsiteY1399" fmla="*/ 132343 h 6858000"/>
              <a:gd name="connsiteX1400" fmla="*/ 891446 w 12192000"/>
              <a:gd name="connsiteY1400" fmla="*/ 132526 h 6858000"/>
              <a:gd name="connsiteX1401" fmla="*/ 888072 w 12192000"/>
              <a:gd name="connsiteY1401" fmla="*/ 133494 h 6858000"/>
              <a:gd name="connsiteX1402" fmla="*/ 872462 w 12192000"/>
              <a:gd name="connsiteY1402" fmla="*/ 137801 h 6858000"/>
              <a:gd name="connsiteX1403" fmla="*/ 4993124 w 12192000"/>
              <a:gd name="connsiteY1403" fmla="*/ 131939 h 6858000"/>
              <a:gd name="connsiteX1404" fmla="*/ 4993424 w 12192000"/>
              <a:gd name="connsiteY1404" fmla="*/ 131968 h 6858000"/>
              <a:gd name="connsiteX1405" fmla="*/ 4992965 w 12192000"/>
              <a:gd name="connsiteY1405" fmla="*/ 132192 h 6858000"/>
              <a:gd name="connsiteX1406" fmla="*/ 10074219 w 12192000"/>
              <a:gd name="connsiteY1406" fmla="*/ 131474 h 6858000"/>
              <a:gd name="connsiteX1407" fmla="*/ 10088474 w 12192000"/>
              <a:gd name="connsiteY1407" fmla="*/ 137031 h 6858000"/>
              <a:gd name="connsiteX1408" fmla="*/ 10074559 w 12192000"/>
              <a:gd name="connsiteY1408" fmla="*/ 137802 h 6858000"/>
              <a:gd name="connsiteX1409" fmla="*/ 10061209 w 12192000"/>
              <a:gd name="connsiteY1409" fmla="*/ 135206 h 6858000"/>
              <a:gd name="connsiteX1410" fmla="*/ 3714796 w 12192000"/>
              <a:gd name="connsiteY1410" fmla="*/ 131324 h 6858000"/>
              <a:gd name="connsiteX1411" fmla="*/ 3716279 w 12192000"/>
              <a:gd name="connsiteY1411" fmla="*/ 131470 h 6858000"/>
              <a:gd name="connsiteX1412" fmla="*/ 3715735 w 12192000"/>
              <a:gd name="connsiteY1412" fmla="*/ 131806 h 6858000"/>
              <a:gd name="connsiteX1413" fmla="*/ 6144198 w 12192000"/>
              <a:gd name="connsiteY1413" fmla="*/ 130360 h 6858000"/>
              <a:gd name="connsiteX1414" fmla="*/ 6158454 w 12192000"/>
              <a:gd name="connsiteY1414" fmla="*/ 135917 h 6858000"/>
              <a:gd name="connsiteX1415" fmla="*/ 6144539 w 12192000"/>
              <a:gd name="connsiteY1415" fmla="*/ 136688 h 6858000"/>
              <a:gd name="connsiteX1416" fmla="*/ 6131471 w 12192000"/>
              <a:gd name="connsiteY1416" fmla="*/ 134011 h 6858000"/>
              <a:gd name="connsiteX1417" fmla="*/ 11342313 w 12192000"/>
              <a:gd name="connsiteY1417" fmla="*/ 130135 h 6858000"/>
              <a:gd name="connsiteX1418" fmla="*/ 11343864 w 12192000"/>
              <a:gd name="connsiteY1418" fmla="*/ 130348 h 6858000"/>
              <a:gd name="connsiteX1419" fmla="*/ 11343333 w 12192000"/>
              <a:gd name="connsiteY1419" fmla="*/ 130664 h 6858000"/>
              <a:gd name="connsiteX1420" fmla="*/ 901628 w 12192000"/>
              <a:gd name="connsiteY1420" fmla="*/ 129605 h 6858000"/>
              <a:gd name="connsiteX1421" fmla="*/ 918427 w 12192000"/>
              <a:gd name="connsiteY1421" fmla="*/ 134432 h 6858000"/>
              <a:gd name="connsiteX1422" fmla="*/ 904512 w 12192000"/>
              <a:gd name="connsiteY1422" fmla="*/ 135204 h 6858000"/>
              <a:gd name="connsiteX1423" fmla="*/ 891446 w 12192000"/>
              <a:gd name="connsiteY1423" fmla="*/ 132526 h 6858000"/>
              <a:gd name="connsiteX1424" fmla="*/ 4805123 w 12192000"/>
              <a:gd name="connsiteY1424" fmla="*/ 129465 h 6858000"/>
              <a:gd name="connsiteX1425" fmla="*/ 4808635 w 12192000"/>
              <a:gd name="connsiteY1425" fmla="*/ 130134 h 6858000"/>
              <a:gd name="connsiteX1426" fmla="*/ 4833260 w 12192000"/>
              <a:gd name="connsiteY1426" fmla="*/ 139734 h 6858000"/>
              <a:gd name="connsiteX1427" fmla="*/ 4820568 w 12192000"/>
              <a:gd name="connsiteY1427" fmla="*/ 143564 h 6858000"/>
              <a:gd name="connsiteX1428" fmla="*/ 4813680 w 12192000"/>
              <a:gd name="connsiteY1428" fmla="*/ 142152 h 6858000"/>
              <a:gd name="connsiteX1429" fmla="*/ 4795915 w 12192000"/>
              <a:gd name="connsiteY1429" fmla="*/ 138916 h 6858000"/>
              <a:gd name="connsiteX1430" fmla="*/ 8954348 w 12192000"/>
              <a:gd name="connsiteY1430" fmla="*/ 129392 h 6858000"/>
              <a:gd name="connsiteX1431" fmla="*/ 8956498 w 12192000"/>
              <a:gd name="connsiteY1431" fmla="*/ 129605 h 6858000"/>
              <a:gd name="connsiteX1432" fmla="*/ 8955761 w 12192000"/>
              <a:gd name="connsiteY1432" fmla="*/ 129921 h 6858000"/>
              <a:gd name="connsiteX1433" fmla="*/ 7644341 w 12192000"/>
              <a:gd name="connsiteY1433" fmla="*/ 129021 h 6858000"/>
              <a:gd name="connsiteX1434" fmla="*/ 7646491 w 12192000"/>
              <a:gd name="connsiteY1434" fmla="*/ 129233 h 6858000"/>
              <a:gd name="connsiteX1435" fmla="*/ 7645754 w 12192000"/>
              <a:gd name="connsiteY1435" fmla="*/ 129550 h 6858000"/>
              <a:gd name="connsiteX1436" fmla="*/ 3683119 w 12192000"/>
              <a:gd name="connsiteY1436" fmla="*/ 128199 h 6858000"/>
              <a:gd name="connsiteX1437" fmla="*/ 3683420 w 12192000"/>
              <a:gd name="connsiteY1437" fmla="*/ 128228 h 6858000"/>
              <a:gd name="connsiteX1438" fmla="*/ 3682959 w 12192000"/>
              <a:gd name="connsiteY1438" fmla="*/ 128452 h 6858000"/>
              <a:gd name="connsiteX1439" fmla="*/ 4954998 w 12192000"/>
              <a:gd name="connsiteY1439" fmla="*/ 128176 h 6858000"/>
              <a:gd name="connsiteX1440" fmla="*/ 4968078 w 12192000"/>
              <a:gd name="connsiteY1440" fmla="*/ 129467 h 6858000"/>
              <a:gd name="connsiteX1441" fmla="*/ 4967705 w 12192000"/>
              <a:gd name="connsiteY1441" fmla="*/ 129797 h 6858000"/>
              <a:gd name="connsiteX1442" fmla="*/ 4956792 w 12192000"/>
              <a:gd name="connsiteY1442" fmla="*/ 135546 h 6858000"/>
              <a:gd name="connsiteX1443" fmla="*/ 2404789 w 12192000"/>
              <a:gd name="connsiteY1443" fmla="*/ 127583 h 6858000"/>
              <a:gd name="connsiteX1444" fmla="*/ 2406271 w 12192000"/>
              <a:gd name="connsiteY1444" fmla="*/ 127730 h 6858000"/>
              <a:gd name="connsiteX1445" fmla="*/ 2405728 w 12192000"/>
              <a:gd name="connsiteY1445" fmla="*/ 128065 h 6858000"/>
              <a:gd name="connsiteX1446" fmla="*/ 4230267 w 12192000"/>
              <a:gd name="connsiteY1446" fmla="*/ 127118 h 6858000"/>
              <a:gd name="connsiteX1447" fmla="*/ 4241051 w 12192000"/>
              <a:gd name="connsiteY1447" fmla="*/ 128808 h 6858000"/>
              <a:gd name="connsiteX1448" fmla="*/ 4255427 w 12192000"/>
              <a:gd name="connsiteY1448" fmla="*/ 127765 h 6858000"/>
              <a:gd name="connsiteX1449" fmla="*/ 4280449 w 12192000"/>
              <a:gd name="connsiteY1449" fmla="*/ 132176 h 6858000"/>
              <a:gd name="connsiteX1450" fmla="*/ 4231200 w 12192000"/>
              <a:gd name="connsiteY1450" fmla="*/ 128808 h 6858000"/>
              <a:gd name="connsiteX1451" fmla="*/ 11319809 w 12192000"/>
              <a:gd name="connsiteY1451" fmla="*/ 127057 h 6858000"/>
              <a:gd name="connsiteX1452" fmla="*/ 11320008 w 12192000"/>
              <a:gd name="connsiteY1452" fmla="*/ 127083 h 6858000"/>
              <a:gd name="connsiteX1453" fmla="*/ 11319693 w 12192000"/>
              <a:gd name="connsiteY1453" fmla="*/ 127309 h 6858000"/>
              <a:gd name="connsiteX1454" fmla="*/ 10264354 w 12192000"/>
              <a:gd name="connsiteY1454" fmla="*/ 126395 h 6858000"/>
              <a:gd name="connsiteX1455" fmla="*/ 10266505 w 12192000"/>
              <a:gd name="connsiteY1455" fmla="*/ 126607 h 6858000"/>
              <a:gd name="connsiteX1456" fmla="*/ 10265768 w 12192000"/>
              <a:gd name="connsiteY1456" fmla="*/ 126923 h 6858000"/>
              <a:gd name="connsiteX1457" fmla="*/ 8923146 w 12192000"/>
              <a:gd name="connsiteY1457" fmla="*/ 126314 h 6858000"/>
              <a:gd name="connsiteX1458" fmla="*/ 8923423 w 12192000"/>
              <a:gd name="connsiteY1458" fmla="*/ 126342 h 6858000"/>
              <a:gd name="connsiteX1459" fmla="*/ 8922984 w 12192000"/>
              <a:gd name="connsiteY1459" fmla="*/ 126568 h 6858000"/>
              <a:gd name="connsiteX1460" fmla="*/ 4656773 w 12192000"/>
              <a:gd name="connsiteY1460" fmla="*/ 126289 h 6858000"/>
              <a:gd name="connsiteX1461" fmla="*/ 4653561 w 12192000"/>
              <a:gd name="connsiteY1461" fmla="*/ 127399 h 6858000"/>
              <a:gd name="connsiteX1462" fmla="*/ 4649534 w 12192000"/>
              <a:gd name="connsiteY1462" fmla="*/ 127679 h 6858000"/>
              <a:gd name="connsiteX1463" fmla="*/ 7613139 w 12192000"/>
              <a:gd name="connsiteY1463" fmla="*/ 125943 h 6858000"/>
              <a:gd name="connsiteX1464" fmla="*/ 7613416 w 12192000"/>
              <a:gd name="connsiteY1464" fmla="*/ 125970 h 6858000"/>
              <a:gd name="connsiteX1465" fmla="*/ 7612977 w 12192000"/>
              <a:gd name="connsiteY1465" fmla="*/ 126196 h 6858000"/>
              <a:gd name="connsiteX1466" fmla="*/ 4004291 w 12192000"/>
              <a:gd name="connsiteY1466" fmla="*/ 125758 h 6858000"/>
              <a:gd name="connsiteX1467" fmla="*/ 4007941 w 12192000"/>
              <a:gd name="connsiteY1467" fmla="*/ 134431 h 6858000"/>
              <a:gd name="connsiteX1468" fmla="*/ 3958692 w 12192000"/>
              <a:gd name="connsiteY1468" fmla="*/ 154647 h 6858000"/>
              <a:gd name="connsiteX1469" fmla="*/ 3946664 w 12192000"/>
              <a:gd name="connsiteY1469" fmla="*/ 144067 h 6858000"/>
              <a:gd name="connsiteX1470" fmla="*/ 3973921 w 12192000"/>
              <a:gd name="connsiteY1470" fmla="*/ 136318 h 6858000"/>
              <a:gd name="connsiteX1471" fmla="*/ 3495118 w 12192000"/>
              <a:gd name="connsiteY1471" fmla="*/ 125724 h 6858000"/>
              <a:gd name="connsiteX1472" fmla="*/ 3498629 w 12192000"/>
              <a:gd name="connsiteY1472" fmla="*/ 126394 h 6858000"/>
              <a:gd name="connsiteX1473" fmla="*/ 3523253 w 12192000"/>
              <a:gd name="connsiteY1473" fmla="*/ 135993 h 6858000"/>
              <a:gd name="connsiteX1474" fmla="*/ 3510561 w 12192000"/>
              <a:gd name="connsiteY1474" fmla="*/ 139823 h 6858000"/>
              <a:gd name="connsiteX1475" fmla="*/ 3503674 w 12192000"/>
              <a:gd name="connsiteY1475" fmla="*/ 138413 h 6858000"/>
              <a:gd name="connsiteX1476" fmla="*/ 3485909 w 12192000"/>
              <a:gd name="connsiteY1476" fmla="*/ 135175 h 6858000"/>
              <a:gd name="connsiteX1477" fmla="*/ 5006040 w 12192000"/>
              <a:gd name="connsiteY1477" fmla="*/ 125438 h 6858000"/>
              <a:gd name="connsiteX1478" fmla="*/ 5015599 w 12192000"/>
              <a:gd name="connsiteY1478" fmla="*/ 131756 h 6858000"/>
              <a:gd name="connsiteX1479" fmla="*/ 5024329 w 12192000"/>
              <a:gd name="connsiteY1479" fmla="*/ 135018 h 6858000"/>
              <a:gd name="connsiteX1480" fmla="*/ 4993424 w 12192000"/>
              <a:gd name="connsiteY1480" fmla="*/ 131968 h 6858000"/>
              <a:gd name="connsiteX1481" fmla="*/ 4996251 w 12192000"/>
              <a:gd name="connsiteY1481" fmla="*/ 130597 h 6858000"/>
              <a:gd name="connsiteX1482" fmla="*/ 5006040 w 12192000"/>
              <a:gd name="connsiteY1482" fmla="*/ 125438 h 6858000"/>
              <a:gd name="connsiteX1483" fmla="*/ 4221349 w 12192000"/>
              <a:gd name="connsiteY1483" fmla="*/ 125438 h 6858000"/>
              <a:gd name="connsiteX1484" fmla="*/ 4229582 w 12192000"/>
              <a:gd name="connsiteY1484" fmla="*/ 125876 h 6858000"/>
              <a:gd name="connsiteX1485" fmla="*/ 4230267 w 12192000"/>
              <a:gd name="connsiteY1485" fmla="*/ 127118 h 6858000"/>
              <a:gd name="connsiteX1486" fmla="*/ 4226252 w 12192000"/>
              <a:gd name="connsiteY1486" fmla="*/ 126489 h 6858000"/>
              <a:gd name="connsiteX1487" fmla="*/ 4221349 w 12192000"/>
              <a:gd name="connsiteY1487" fmla="*/ 125438 h 6858000"/>
              <a:gd name="connsiteX1488" fmla="*/ 6334335 w 12192000"/>
              <a:gd name="connsiteY1488" fmla="*/ 125281 h 6858000"/>
              <a:gd name="connsiteX1489" fmla="*/ 6336484 w 12192000"/>
              <a:gd name="connsiteY1489" fmla="*/ 125494 h 6858000"/>
              <a:gd name="connsiteX1490" fmla="*/ 6335748 w 12192000"/>
              <a:gd name="connsiteY1490" fmla="*/ 125809 h 6858000"/>
              <a:gd name="connsiteX1491" fmla="*/ 2182263 w 12192000"/>
              <a:gd name="connsiteY1491" fmla="*/ 124906 h 6858000"/>
              <a:gd name="connsiteX1492" fmla="*/ 2210604 w 12192000"/>
              <a:gd name="connsiteY1492" fmla="*/ 133049 h 6858000"/>
              <a:gd name="connsiteX1493" fmla="*/ 2200555 w 12192000"/>
              <a:gd name="connsiteY1493" fmla="*/ 136083 h 6858000"/>
              <a:gd name="connsiteX1494" fmla="*/ 2193667 w 12192000"/>
              <a:gd name="connsiteY1494" fmla="*/ 134672 h 6858000"/>
              <a:gd name="connsiteX1495" fmla="*/ 2175902 w 12192000"/>
              <a:gd name="connsiteY1495" fmla="*/ 131434 h 6858000"/>
              <a:gd name="connsiteX1496" fmla="*/ 11184209 w 12192000"/>
              <a:gd name="connsiteY1496" fmla="*/ 124582 h 6858000"/>
              <a:gd name="connsiteX1497" fmla="*/ 11186740 w 12192000"/>
              <a:gd name="connsiteY1497" fmla="*/ 125252 h 6858000"/>
              <a:gd name="connsiteX1498" fmla="*/ 11204502 w 12192000"/>
              <a:gd name="connsiteY1498" fmla="*/ 134851 h 6858000"/>
              <a:gd name="connsiteX1499" fmla="*/ 11195136 w 12192000"/>
              <a:gd name="connsiteY1499" fmla="*/ 138770 h 6858000"/>
              <a:gd name="connsiteX1500" fmla="*/ 11177566 w 12192000"/>
              <a:gd name="connsiteY1500" fmla="*/ 134033 h 6858000"/>
              <a:gd name="connsiteX1501" fmla="*/ 2373112 w 12192000"/>
              <a:gd name="connsiteY1501" fmla="*/ 124458 h 6858000"/>
              <a:gd name="connsiteX1502" fmla="*/ 2373412 w 12192000"/>
              <a:gd name="connsiteY1502" fmla="*/ 124488 h 6858000"/>
              <a:gd name="connsiteX1503" fmla="*/ 2372952 w 12192000"/>
              <a:gd name="connsiteY1503" fmla="*/ 124712 h 6858000"/>
              <a:gd name="connsiteX1504" fmla="*/ 3644993 w 12192000"/>
              <a:gd name="connsiteY1504" fmla="*/ 124436 h 6858000"/>
              <a:gd name="connsiteX1505" fmla="*/ 3658072 w 12192000"/>
              <a:gd name="connsiteY1505" fmla="*/ 125727 h 6858000"/>
              <a:gd name="connsiteX1506" fmla="*/ 3657695 w 12192000"/>
              <a:gd name="connsiteY1506" fmla="*/ 126056 h 6858000"/>
              <a:gd name="connsiteX1507" fmla="*/ 3646788 w 12192000"/>
              <a:gd name="connsiteY1507" fmla="*/ 131806 h 6858000"/>
              <a:gd name="connsiteX1508" fmla="*/ 1094783 w 12192000"/>
              <a:gd name="connsiteY1508" fmla="*/ 123844 h 6858000"/>
              <a:gd name="connsiteX1509" fmla="*/ 1096265 w 12192000"/>
              <a:gd name="connsiteY1509" fmla="*/ 123989 h 6858000"/>
              <a:gd name="connsiteX1510" fmla="*/ 1095721 w 12192000"/>
              <a:gd name="connsiteY1510" fmla="*/ 124324 h 6858000"/>
              <a:gd name="connsiteX1511" fmla="*/ 8735144 w 12192000"/>
              <a:gd name="connsiteY1511" fmla="*/ 123839 h 6858000"/>
              <a:gd name="connsiteX1512" fmla="*/ 8738654 w 12192000"/>
              <a:gd name="connsiteY1512" fmla="*/ 124510 h 6858000"/>
              <a:gd name="connsiteX1513" fmla="*/ 8763279 w 12192000"/>
              <a:gd name="connsiteY1513" fmla="*/ 134108 h 6858000"/>
              <a:gd name="connsiteX1514" fmla="*/ 8750587 w 12192000"/>
              <a:gd name="connsiteY1514" fmla="*/ 137939 h 6858000"/>
              <a:gd name="connsiteX1515" fmla="*/ 8743699 w 12192000"/>
              <a:gd name="connsiteY1515" fmla="*/ 136528 h 6858000"/>
              <a:gd name="connsiteX1516" fmla="*/ 8725935 w 12192000"/>
              <a:gd name="connsiteY1516" fmla="*/ 133290 h 6858000"/>
              <a:gd name="connsiteX1517" fmla="*/ 7425137 w 12192000"/>
              <a:gd name="connsiteY1517" fmla="*/ 123468 h 6858000"/>
              <a:gd name="connsiteX1518" fmla="*/ 7428648 w 12192000"/>
              <a:gd name="connsiteY1518" fmla="*/ 124139 h 6858000"/>
              <a:gd name="connsiteX1519" fmla="*/ 7453273 w 12192000"/>
              <a:gd name="connsiteY1519" fmla="*/ 133737 h 6858000"/>
              <a:gd name="connsiteX1520" fmla="*/ 7440582 w 12192000"/>
              <a:gd name="connsiteY1520" fmla="*/ 137568 h 6858000"/>
              <a:gd name="connsiteX1521" fmla="*/ 7433692 w 12192000"/>
              <a:gd name="connsiteY1521" fmla="*/ 136157 h 6858000"/>
              <a:gd name="connsiteX1522" fmla="*/ 7415928 w 12192000"/>
              <a:gd name="connsiteY1522" fmla="*/ 132919 h 6858000"/>
              <a:gd name="connsiteX1523" fmla="*/ 2920260 w 12192000"/>
              <a:gd name="connsiteY1523" fmla="*/ 123378 h 6858000"/>
              <a:gd name="connsiteX1524" fmla="*/ 2931044 w 12192000"/>
              <a:gd name="connsiteY1524" fmla="*/ 125067 h 6858000"/>
              <a:gd name="connsiteX1525" fmla="*/ 2945421 w 12192000"/>
              <a:gd name="connsiteY1525" fmla="*/ 124024 h 6858000"/>
              <a:gd name="connsiteX1526" fmla="*/ 2970443 w 12192000"/>
              <a:gd name="connsiteY1526" fmla="*/ 128436 h 6858000"/>
              <a:gd name="connsiteX1527" fmla="*/ 2921195 w 12192000"/>
              <a:gd name="connsiteY1527" fmla="*/ 125067 h 6858000"/>
              <a:gd name="connsiteX1528" fmla="*/ 10233153 w 12192000"/>
              <a:gd name="connsiteY1528" fmla="*/ 123316 h 6858000"/>
              <a:gd name="connsiteX1529" fmla="*/ 10233430 w 12192000"/>
              <a:gd name="connsiteY1529" fmla="*/ 123343 h 6858000"/>
              <a:gd name="connsiteX1530" fmla="*/ 10232991 w 12192000"/>
              <a:gd name="connsiteY1530" fmla="*/ 123570 h 6858000"/>
              <a:gd name="connsiteX1531" fmla="*/ 11292308 w 12192000"/>
              <a:gd name="connsiteY1531" fmla="*/ 123294 h 6858000"/>
              <a:gd name="connsiteX1532" fmla="*/ 11300230 w 12192000"/>
              <a:gd name="connsiteY1532" fmla="*/ 124378 h 6858000"/>
              <a:gd name="connsiteX1533" fmla="*/ 11293603 w 12192000"/>
              <a:gd name="connsiteY1533" fmla="*/ 130664 h 6858000"/>
              <a:gd name="connsiteX1534" fmla="*/ 8885018 w 12192000"/>
              <a:gd name="connsiteY1534" fmla="*/ 122552 h 6858000"/>
              <a:gd name="connsiteX1535" fmla="*/ 8896001 w 12192000"/>
              <a:gd name="connsiteY1535" fmla="*/ 123636 h 6858000"/>
              <a:gd name="connsiteX1536" fmla="*/ 8886813 w 12192000"/>
              <a:gd name="connsiteY1536" fmla="*/ 129921 h 6858000"/>
              <a:gd name="connsiteX1537" fmla="*/ 3346765 w 12192000"/>
              <a:gd name="connsiteY1537" fmla="*/ 122548 h 6858000"/>
              <a:gd name="connsiteX1538" fmla="*/ 3343552 w 12192000"/>
              <a:gd name="connsiteY1538" fmla="*/ 123658 h 6858000"/>
              <a:gd name="connsiteX1539" fmla="*/ 3339530 w 12192000"/>
              <a:gd name="connsiteY1539" fmla="*/ 123938 h 6858000"/>
              <a:gd name="connsiteX1540" fmla="*/ 10769872 w 12192000"/>
              <a:gd name="connsiteY1540" fmla="*/ 122299 h 6858000"/>
              <a:gd name="connsiteX1541" fmla="*/ 10777357 w 12192000"/>
              <a:gd name="connsiteY1541" fmla="*/ 123925 h 6858000"/>
              <a:gd name="connsiteX1542" fmla="*/ 10787727 w 12192000"/>
              <a:gd name="connsiteY1542" fmla="*/ 122882 h 6858000"/>
              <a:gd name="connsiteX1543" fmla="*/ 10805774 w 12192000"/>
              <a:gd name="connsiteY1543" fmla="*/ 127294 h 6858000"/>
              <a:gd name="connsiteX1544" fmla="*/ 10770252 w 12192000"/>
              <a:gd name="connsiteY1544" fmla="*/ 123925 h 6858000"/>
              <a:gd name="connsiteX1545" fmla="*/ 4747246 w 12192000"/>
              <a:gd name="connsiteY1545" fmla="*/ 122277 h 6858000"/>
              <a:gd name="connsiteX1546" fmla="*/ 4736816 w 12192000"/>
              <a:gd name="connsiteY1546" fmla="*/ 125438 h 6858000"/>
              <a:gd name="connsiteX1547" fmla="*/ 4727594 w 12192000"/>
              <a:gd name="connsiteY1547" fmla="*/ 123827 h 6858000"/>
              <a:gd name="connsiteX1548" fmla="*/ 4740157 w 12192000"/>
              <a:gd name="connsiteY1548" fmla="*/ 122355 h 6858000"/>
              <a:gd name="connsiteX1549" fmla="*/ 6303133 w 12192000"/>
              <a:gd name="connsiteY1549" fmla="*/ 122202 h 6858000"/>
              <a:gd name="connsiteX1550" fmla="*/ 6303432 w 12192000"/>
              <a:gd name="connsiteY1550" fmla="*/ 122232 h 6858000"/>
              <a:gd name="connsiteX1551" fmla="*/ 6302972 w 12192000"/>
              <a:gd name="connsiteY1551" fmla="*/ 122456 h 6858000"/>
              <a:gd name="connsiteX1552" fmla="*/ 7575011 w 12192000"/>
              <a:gd name="connsiteY1552" fmla="*/ 122181 h 6858000"/>
              <a:gd name="connsiteX1553" fmla="*/ 7585994 w 12192000"/>
              <a:gd name="connsiteY1553" fmla="*/ 123264 h 6858000"/>
              <a:gd name="connsiteX1554" fmla="*/ 7576806 w 12192000"/>
              <a:gd name="connsiteY1554" fmla="*/ 129550 h 6858000"/>
              <a:gd name="connsiteX1555" fmla="*/ 3696036 w 12192000"/>
              <a:gd name="connsiteY1555" fmla="*/ 121698 h 6858000"/>
              <a:gd name="connsiteX1556" fmla="*/ 3714796 w 12192000"/>
              <a:gd name="connsiteY1556" fmla="*/ 131324 h 6858000"/>
              <a:gd name="connsiteX1557" fmla="*/ 3683420 w 12192000"/>
              <a:gd name="connsiteY1557" fmla="*/ 128228 h 6858000"/>
              <a:gd name="connsiteX1558" fmla="*/ 3686245 w 12192000"/>
              <a:gd name="connsiteY1558" fmla="*/ 126856 h 6858000"/>
              <a:gd name="connsiteX1559" fmla="*/ 3696036 w 12192000"/>
              <a:gd name="connsiteY1559" fmla="*/ 121698 h 6858000"/>
              <a:gd name="connsiteX1560" fmla="*/ 2911344 w 12192000"/>
              <a:gd name="connsiteY1560" fmla="*/ 121698 h 6858000"/>
              <a:gd name="connsiteX1561" fmla="*/ 2919575 w 12192000"/>
              <a:gd name="connsiteY1561" fmla="*/ 122135 h 6858000"/>
              <a:gd name="connsiteX1562" fmla="*/ 2920260 w 12192000"/>
              <a:gd name="connsiteY1562" fmla="*/ 123378 h 6858000"/>
              <a:gd name="connsiteX1563" fmla="*/ 2916244 w 12192000"/>
              <a:gd name="connsiteY1563" fmla="*/ 122748 h 6858000"/>
              <a:gd name="connsiteX1564" fmla="*/ 2911344 w 12192000"/>
              <a:gd name="connsiteY1564" fmla="*/ 121698 h 6858000"/>
              <a:gd name="connsiteX1565" fmla="*/ 8160693 w 12192000"/>
              <a:gd name="connsiteY1565" fmla="*/ 121557 h 6858000"/>
              <a:gd name="connsiteX1566" fmla="*/ 8171070 w 12192000"/>
              <a:gd name="connsiteY1566" fmla="*/ 123182 h 6858000"/>
              <a:gd name="connsiteX1567" fmla="*/ 8185447 w 12192000"/>
              <a:gd name="connsiteY1567" fmla="*/ 122139 h 6858000"/>
              <a:gd name="connsiteX1568" fmla="*/ 8210469 w 12192000"/>
              <a:gd name="connsiteY1568" fmla="*/ 126552 h 6858000"/>
              <a:gd name="connsiteX1569" fmla="*/ 8161220 w 12192000"/>
              <a:gd name="connsiteY1569" fmla="*/ 123182 h 6858000"/>
              <a:gd name="connsiteX1570" fmla="*/ 872256 w 12192000"/>
              <a:gd name="connsiteY1570" fmla="*/ 121166 h 6858000"/>
              <a:gd name="connsiteX1571" fmla="*/ 900597 w 12192000"/>
              <a:gd name="connsiteY1571" fmla="*/ 129310 h 6858000"/>
              <a:gd name="connsiteX1572" fmla="*/ 890548 w 12192000"/>
              <a:gd name="connsiteY1572" fmla="*/ 132343 h 6858000"/>
              <a:gd name="connsiteX1573" fmla="*/ 883660 w 12192000"/>
              <a:gd name="connsiteY1573" fmla="*/ 130931 h 6858000"/>
              <a:gd name="connsiteX1574" fmla="*/ 865895 w 12192000"/>
              <a:gd name="connsiteY1574" fmla="*/ 127694 h 6858000"/>
              <a:gd name="connsiteX1575" fmla="*/ 6850280 w 12192000"/>
              <a:gd name="connsiteY1575" fmla="*/ 121122 h 6858000"/>
              <a:gd name="connsiteX1576" fmla="*/ 6861063 w 12192000"/>
              <a:gd name="connsiteY1576" fmla="*/ 122811 h 6858000"/>
              <a:gd name="connsiteX1577" fmla="*/ 6875440 w 12192000"/>
              <a:gd name="connsiteY1577" fmla="*/ 121768 h 6858000"/>
              <a:gd name="connsiteX1578" fmla="*/ 6900461 w 12192000"/>
              <a:gd name="connsiteY1578" fmla="*/ 126180 h 6858000"/>
              <a:gd name="connsiteX1579" fmla="*/ 6851213 w 12192000"/>
              <a:gd name="connsiteY1579" fmla="*/ 122811 h 6858000"/>
              <a:gd name="connsiteX1580" fmla="*/ 5440801 w 12192000"/>
              <a:gd name="connsiteY1580" fmla="*/ 121023 h 6858000"/>
              <a:gd name="connsiteX1581" fmla="*/ 5439013 w 12192000"/>
              <a:gd name="connsiteY1581" fmla="*/ 122503 h 6858000"/>
              <a:gd name="connsiteX1582" fmla="*/ 5416444 w 12192000"/>
              <a:gd name="connsiteY1582" fmla="*/ 149023 h 6858000"/>
              <a:gd name="connsiteX1583" fmla="*/ 5409877 w 12192000"/>
              <a:gd name="connsiteY1583" fmla="*/ 125438 h 6858000"/>
              <a:gd name="connsiteX1584" fmla="*/ 5409845 w 12192000"/>
              <a:gd name="connsiteY1584" fmla="*/ 121817 h 6858000"/>
              <a:gd name="connsiteX1585" fmla="*/ 10045152 w 12192000"/>
              <a:gd name="connsiteY1585" fmla="*/ 120841 h 6858000"/>
              <a:gd name="connsiteX1586" fmla="*/ 10048662 w 12192000"/>
              <a:gd name="connsiteY1586" fmla="*/ 121511 h 6858000"/>
              <a:gd name="connsiteX1587" fmla="*/ 10073286 w 12192000"/>
              <a:gd name="connsiteY1587" fmla="*/ 131111 h 6858000"/>
              <a:gd name="connsiteX1588" fmla="*/ 10060302 w 12192000"/>
              <a:gd name="connsiteY1588" fmla="*/ 135029 h 6858000"/>
              <a:gd name="connsiteX1589" fmla="*/ 10035942 w 12192000"/>
              <a:gd name="connsiteY1589" fmla="*/ 130292 h 6858000"/>
              <a:gd name="connsiteX1590" fmla="*/ 1063106 w 12192000"/>
              <a:gd name="connsiteY1590" fmla="*/ 120717 h 6858000"/>
              <a:gd name="connsiteX1591" fmla="*/ 1063406 w 12192000"/>
              <a:gd name="connsiteY1591" fmla="*/ 120747 h 6858000"/>
              <a:gd name="connsiteX1592" fmla="*/ 1062945 w 12192000"/>
              <a:gd name="connsiteY1592" fmla="*/ 120971 h 6858000"/>
              <a:gd name="connsiteX1593" fmla="*/ 2334984 w 12192000"/>
              <a:gd name="connsiteY1593" fmla="*/ 120696 h 6858000"/>
              <a:gd name="connsiteX1594" fmla="*/ 2348066 w 12192000"/>
              <a:gd name="connsiteY1594" fmla="*/ 121986 h 6858000"/>
              <a:gd name="connsiteX1595" fmla="*/ 2347689 w 12192000"/>
              <a:gd name="connsiteY1595" fmla="*/ 122317 h 6858000"/>
              <a:gd name="connsiteX1596" fmla="*/ 2336781 w 12192000"/>
              <a:gd name="connsiteY1596" fmla="*/ 128065 h 6858000"/>
              <a:gd name="connsiteX1597" fmla="*/ 8586792 w 12192000"/>
              <a:gd name="connsiteY1597" fmla="*/ 120664 h 6858000"/>
              <a:gd name="connsiteX1598" fmla="*/ 8583578 w 12192000"/>
              <a:gd name="connsiteY1598" fmla="*/ 121774 h 6858000"/>
              <a:gd name="connsiteX1599" fmla="*/ 8580399 w 12192000"/>
              <a:gd name="connsiteY1599" fmla="*/ 121891 h 6858000"/>
              <a:gd name="connsiteX1600" fmla="*/ 4572244 w 12192000"/>
              <a:gd name="connsiteY1600" fmla="*/ 120586 h 6858000"/>
              <a:gd name="connsiteX1601" fmla="*/ 4589071 w 12192000"/>
              <a:gd name="connsiteY1601" fmla="*/ 123950 h 6858000"/>
              <a:gd name="connsiteX1602" fmla="*/ 4615337 w 12192000"/>
              <a:gd name="connsiteY1602" fmla="*/ 128808 h 6858000"/>
              <a:gd name="connsiteX1603" fmla="*/ 4638685 w 12192000"/>
              <a:gd name="connsiteY1603" fmla="*/ 128431 h 6858000"/>
              <a:gd name="connsiteX1604" fmla="*/ 4649534 w 12192000"/>
              <a:gd name="connsiteY1604" fmla="*/ 127679 h 6858000"/>
              <a:gd name="connsiteX1605" fmla="*/ 4634275 w 12192000"/>
              <a:gd name="connsiteY1605" fmla="*/ 130608 h 6858000"/>
              <a:gd name="connsiteX1606" fmla="*/ 4592355 w 12192000"/>
              <a:gd name="connsiteY1606" fmla="*/ 132176 h 6858000"/>
              <a:gd name="connsiteX1607" fmla="*/ 4575034 w 12192000"/>
              <a:gd name="connsiteY1607" fmla="*/ 123217 h 6858000"/>
              <a:gd name="connsiteX1608" fmla="*/ 11078942 w 12192000"/>
              <a:gd name="connsiteY1608" fmla="*/ 120575 h 6858000"/>
              <a:gd name="connsiteX1609" fmla="*/ 11074888 w 12192000"/>
              <a:gd name="connsiteY1609" fmla="*/ 122516 h 6858000"/>
              <a:gd name="connsiteX1610" fmla="*/ 11059304 w 12192000"/>
              <a:gd name="connsiteY1610" fmla="*/ 123313 h 6858000"/>
              <a:gd name="connsiteX1611" fmla="*/ 11329125 w 12192000"/>
              <a:gd name="connsiteY1611" fmla="*/ 120556 h 6858000"/>
              <a:gd name="connsiteX1612" fmla="*/ 11336019 w 12192000"/>
              <a:gd name="connsiteY1612" fmla="*/ 126873 h 6858000"/>
              <a:gd name="connsiteX1613" fmla="*/ 11342313 w 12192000"/>
              <a:gd name="connsiteY1613" fmla="*/ 130135 h 6858000"/>
              <a:gd name="connsiteX1614" fmla="*/ 11320008 w 12192000"/>
              <a:gd name="connsiteY1614" fmla="*/ 127083 h 6858000"/>
              <a:gd name="connsiteX1615" fmla="*/ 10763148 w 12192000"/>
              <a:gd name="connsiteY1615" fmla="*/ 120556 h 6858000"/>
              <a:gd name="connsiteX1616" fmla="*/ 10769574 w 12192000"/>
              <a:gd name="connsiteY1616" fmla="*/ 121029 h 6858000"/>
              <a:gd name="connsiteX1617" fmla="*/ 10769872 w 12192000"/>
              <a:gd name="connsiteY1617" fmla="*/ 122299 h 6858000"/>
              <a:gd name="connsiteX1618" fmla="*/ 10766683 w 12192000"/>
              <a:gd name="connsiteY1618" fmla="*/ 121607 h 6858000"/>
              <a:gd name="connsiteX1619" fmla="*/ 10763148 w 12192000"/>
              <a:gd name="connsiteY1619" fmla="*/ 120556 h 6858000"/>
              <a:gd name="connsiteX1620" fmla="*/ 7276785 w 12192000"/>
              <a:gd name="connsiteY1620" fmla="*/ 120293 h 6858000"/>
              <a:gd name="connsiteX1621" fmla="*/ 7273572 w 12192000"/>
              <a:gd name="connsiteY1621" fmla="*/ 121403 h 6858000"/>
              <a:gd name="connsiteX1622" fmla="*/ 7270393 w 12192000"/>
              <a:gd name="connsiteY1622" fmla="*/ 121520 h 6858000"/>
              <a:gd name="connsiteX1623" fmla="*/ 3432115 w 12192000"/>
              <a:gd name="connsiteY1623" fmla="*/ 119883 h 6858000"/>
              <a:gd name="connsiteX1624" fmla="*/ 3426811 w 12192000"/>
              <a:gd name="connsiteY1624" fmla="*/ 121698 h 6858000"/>
              <a:gd name="connsiteX1625" fmla="*/ 3420641 w 12192000"/>
              <a:gd name="connsiteY1625" fmla="*/ 120620 h 6858000"/>
              <a:gd name="connsiteX1626" fmla="*/ 8936061 w 12192000"/>
              <a:gd name="connsiteY1626" fmla="*/ 119813 h 6858000"/>
              <a:gd name="connsiteX1627" fmla="*/ 8945620 w 12192000"/>
              <a:gd name="connsiteY1627" fmla="*/ 126130 h 6858000"/>
              <a:gd name="connsiteX1628" fmla="*/ 8954348 w 12192000"/>
              <a:gd name="connsiteY1628" fmla="*/ 129392 h 6858000"/>
              <a:gd name="connsiteX1629" fmla="*/ 8923423 w 12192000"/>
              <a:gd name="connsiteY1629" fmla="*/ 126342 h 6858000"/>
              <a:gd name="connsiteX1630" fmla="*/ 8151371 w 12192000"/>
              <a:gd name="connsiteY1630" fmla="*/ 119813 h 6858000"/>
              <a:gd name="connsiteX1631" fmla="*/ 8160280 w 12192000"/>
              <a:gd name="connsiteY1631" fmla="*/ 120288 h 6858000"/>
              <a:gd name="connsiteX1632" fmla="*/ 8160693 w 12192000"/>
              <a:gd name="connsiteY1632" fmla="*/ 121557 h 6858000"/>
              <a:gd name="connsiteX1633" fmla="*/ 8156270 w 12192000"/>
              <a:gd name="connsiteY1633" fmla="*/ 120864 h 6858000"/>
              <a:gd name="connsiteX1634" fmla="*/ 8151371 w 12192000"/>
              <a:gd name="connsiteY1634" fmla="*/ 119813 h 6858000"/>
              <a:gd name="connsiteX1635" fmla="*/ 6115132 w 12192000"/>
              <a:gd name="connsiteY1635" fmla="*/ 119728 h 6858000"/>
              <a:gd name="connsiteX1636" fmla="*/ 6118643 w 12192000"/>
              <a:gd name="connsiteY1636" fmla="*/ 120398 h 6858000"/>
              <a:gd name="connsiteX1637" fmla="*/ 6143267 w 12192000"/>
              <a:gd name="connsiteY1637" fmla="*/ 129996 h 6858000"/>
              <a:gd name="connsiteX1638" fmla="*/ 6130574 w 12192000"/>
              <a:gd name="connsiteY1638" fmla="*/ 133827 h 6858000"/>
              <a:gd name="connsiteX1639" fmla="*/ 6123686 w 12192000"/>
              <a:gd name="connsiteY1639" fmla="*/ 132416 h 6858000"/>
              <a:gd name="connsiteX1640" fmla="*/ 6105922 w 12192000"/>
              <a:gd name="connsiteY1640" fmla="*/ 129178 h 6858000"/>
              <a:gd name="connsiteX1641" fmla="*/ 1610254 w 12192000"/>
              <a:gd name="connsiteY1641" fmla="*/ 119637 h 6858000"/>
              <a:gd name="connsiteX1642" fmla="*/ 1621037 w 12192000"/>
              <a:gd name="connsiteY1642" fmla="*/ 121326 h 6858000"/>
              <a:gd name="connsiteX1643" fmla="*/ 1627058 w 12192000"/>
              <a:gd name="connsiteY1643" fmla="*/ 120889 h 6858000"/>
              <a:gd name="connsiteX1644" fmla="*/ 1660436 w 12192000"/>
              <a:gd name="connsiteY1644" fmla="*/ 124696 h 6858000"/>
              <a:gd name="connsiteX1645" fmla="*/ 1611188 w 12192000"/>
              <a:gd name="connsiteY1645" fmla="*/ 121326 h 6858000"/>
              <a:gd name="connsiteX1646" fmla="*/ 10195025 w 12192000"/>
              <a:gd name="connsiteY1646" fmla="*/ 119554 h 6858000"/>
              <a:gd name="connsiteX1647" fmla="*/ 10206008 w 12192000"/>
              <a:gd name="connsiteY1647" fmla="*/ 120638 h 6858000"/>
              <a:gd name="connsiteX1648" fmla="*/ 10196820 w 12192000"/>
              <a:gd name="connsiteY1648" fmla="*/ 126923 h 6858000"/>
              <a:gd name="connsiteX1649" fmla="*/ 7626054 w 12192000"/>
              <a:gd name="connsiteY1649" fmla="*/ 119442 h 6858000"/>
              <a:gd name="connsiteX1650" fmla="*/ 7635613 w 12192000"/>
              <a:gd name="connsiteY1650" fmla="*/ 125759 h 6858000"/>
              <a:gd name="connsiteX1651" fmla="*/ 7644341 w 12192000"/>
              <a:gd name="connsiteY1651" fmla="*/ 129021 h 6858000"/>
              <a:gd name="connsiteX1652" fmla="*/ 7613416 w 12192000"/>
              <a:gd name="connsiteY1652" fmla="*/ 125970 h 6858000"/>
              <a:gd name="connsiteX1653" fmla="*/ 6841363 w 12192000"/>
              <a:gd name="connsiteY1653" fmla="*/ 119442 h 6858000"/>
              <a:gd name="connsiteX1654" fmla="*/ 6849595 w 12192000"/>
              <a:gd name="connsiteY1654" fmla="*/ 119880 h 6858000"/>
              <a:gd name="connsiteX1655" fmla="*/ 6850280 w 12192000"/>
              <a:gd name="connsiteY1655" fmla="*/ 121122 h 6858000"/>
              <a:gd name="connsiteX1656" fmla="*/ 6846264 w 12192000"/>
              <a:gd name="connsiteY1656" fmla="*/ 120492 h 6858000"/>
              <a:gd name="connsiteX1657" fmla="*/ 6841363 w 12192000"/>
              <a:gd name="connsiteY1657" fmla="*/ 119442 h 6858000"/>
              <a:gd name="connsiteX1658" fmla="*/ 4829099 w 12192000"/>
              <a:gd name="connsiteY1658" fmla="*/ 119295 h 6858000"/>
              <a:gd name="connsiteX1659" fmla="*/ 4822186 w 12192000"/>
              <a:gd name="connsiteY1659" fmla="*/ 119852 h 6858000"/>
              <a:gd name="connsiteX1660" fmla="*/ 4812331 w 12192000"/>
              <a:gd name="connsiteY1660" fmla="*/ 122069 h 6858000"/>
              <a:gd name="connsiteX1661" fmla="*/ 4805123 w 12192000"/>
              <a:gd name="connsiteY1661" fmla="*/ 129465 h 6858000"/>
              <a:gd name="connsiteX1662" fmla="*/ 4766365 w 12192000"/>
              <a:gd name="connsiteY1662" fmla="*/ 122069 h 6858000"/>
              <a:gd name="connsiteX1663" fmla="*/ 4747246 w 12192000"/>
              <a:gd name="connsiteY1663" fmla="*/ 122277 h 6858000"/>
              <a:gd name="connsiteX1664" fmla="*/ 4751731 w 12192000"/>
              <a:gd name="connsiteY1664" fmla="*/ 120919 h 6858000"/>
              <a:gd name="connsiteX1665" fmla="*/ 4769649 w 12192000"/>
              <a:gd name="connsiteY1665" fmla="*/ 122069 h 6858000"/>
              <a:gd name="connsiteX1666" fmla="*/ 5516754 w 12192000"/>
              <a:gd name="connsiteY1666" fmla="*/ 119075 h 6858000"/>
              <a:gd name="connsiteX1667" fmla="*/ 5508377 w 12192000"/>
              <a:gd name="connsiteY1667" fmla="*/ 122069 h 6858000"/>
              <a:gd name="connsiteX1668" fmla="*/ 5509071 w 12192000"/>
              <a:gd name="connsiteY1668" fmla="*/ 120024 h 6858000"/>
              <a:gd name="connsiteX1669" fmla="*/ 5510351 w 12192000"/>
              <a:gd name="connsiteY1669" fmla="*/ 119238 h 6858000"/>
              <a:gd name="connsiteX1670" fmla="*/ 2036760 w 12192000"/>
              <a:gd name="connsiteY1670" fmla="*/ 118808 h 6858000"/>
              <a:gd name="connsiteX1671" fmla="*/ 2033546 w 12192000"/>
              <a:gd name="connsiteY1671" fmla="*/ 119918 h 6858000"/>
              <a:gd name="connsiteX1672" fmla="*/ 2029521 w 12192000"/>
              <a:gd name="connsiteY1672" fmla="*/ 120197 h 6858000"/>
              <a:gd name="connsiteX1673" fmla="*/ 4842724 w 12192000"/>
              <a:gd name="connsiteY1673" fmla="*/ 118663 h 6858000"/>
              <a:gd name="connsiteX1674" fmla="*/ 4841879 w 12192000"/>
              <a:gd name="connsiteY1674" fmla="*/ 118699 h 6858000"/>
              <a:gd name="connsiteX1675" fmla="*/ 4829099 w 12192000"/>
              <a:gd name="connsiteY1675" fmla="*/ 119295 h 6858000"/>
              <a:gd name="connsiteX1676" fmla="*/ 4834239 w 12192000"/>
              <a:gd name="connsiteY1676" fmla="*/ 118881 h 6858000"/>
              <a:gd name="connsiteX1677" fmla="*/ 4842724 w 12192000"/>
              <a:gd name="connsiteY1677" fmla="*/ 118663 h 6858000"/>
              <a:gd name="connsiteX1678" fmla="*/ 9470699 w 12192000"/>
              <a:gd name="connsiteY1678" fmla="*/ 118559 h 6858000"/>
              <a:gd name="connsiteX1679" fmla="*/ 9481077 w 12192000"/>
              <a:gd name="connsiteY1679" fmla="*/ 120185 h 6858000"/>
              <a:gd name="connsiteX1680" fmla="*/ 9495455 w 12192000"/>
              <a:gd name="connsiteY1680" fmla="*/ 119141 h 6858000"/>
              <a:gd name="connsiteX1681" fmla="*/ 9520475 w 12192000"/>
              <a:gd name="connsiteY1681" fmla="*/ 123554 h 6858000"/>
              <a:gd name="connsiteX1682" fmla="*/ 9471227 w 12192000"/>
              <a:gd name="connsiteY1682" fmla="*/ 120185 h 6858000"/>
              <a:gd name="connsiteX1683" fmla="*/ 6265004 w 12192000"/>
              <a:gd name="connsiteY1683" fmla="*/ 118440 h 6858000"/>
              <a:gd name="connsiteX1684" fmla="*/ 6278083 w 12192000"/>
              <a:gd name="connsiteY1684" fmla="*/ 119730 h 6858000"/>
              <a:gd name="connsiteX1685" fmla="*/ 6277708 w 12192000"/>
              <a:gd name="connsiteY1685" fmla="*/ 120060 h 6858000"/>
              <a:gd name="connsiteX1686" fmla="*/ 6266801 w 12192000"/>
              <a:gd name="connsiteY1686" fmla="*/ 125809 h 6858000"/>
              <a:gd name="connsiteX1687" fmla="*/ 2386028 w 12192000"/>
              <a:gd name="connsiteY1687" fmla="*/ 117957 h 6858000"/>
              <a:gd name="connsiteX1688" fmla="*/ 2404789 w 12192000"/>
              <a:gd name="connsiteY1688" fmla="*/ 127583 h 6858000"/>
              <a:gd name="connsiteX1689" fmla="*/ 2373412 w 12192000"/>
              <a:gd name="connsiteY1689" fmla="*/ 124488 h 6858000"/>
              <a:gd name="connsiteX1690" fmla="*/ 2376238 w 12192000"/>
              <a:gd name="connsiteY1690" fmla="*/ 123116 h 6858000"/>
              <a:gd name="connsiteX1691" fmla="*/ 2386028 w 12192000"/>
              <a:gd name="connsiteY1691" fmla="*/ 117957 h 6858000"/>
              <a:gd name="connsiteX1692" fmla="*/ 1601337 w 12192000"/>
              <a:gd name="connsiteY1692" fmla="*/ 117957 h 6858000"/>
              <a:gd name="connsiteX1693" fmla="*/ 1609863 w 12192000"/>
              <a:gd name="connsiteY1693" fmla="*/ 118929 h 6858000"/>
              <a:gd name="connsiteX1694" fmla="*/ 1610254 w 12192000"/>
              <a:gd name="connsiteY1694" fmla="*/ 119637 h 6858000"/>
              <a:gd name="connsiteX1695" fmla="*/ 1606237 w 12192000"/>
              <a:gd name="connsiteY1695" fmla="*/ 119008 h 6858000"/>
              <a:gd name="connsiteX1696" fmla="*/ 1601337 w 12192000"/>
              <a:gd name="connsiteY1696" fmla="*/ 117957 h 6858000"/>
              <a:gd name="connsiteX1697" fmla="*/ 4536774 w 12192000"/>
              <a:gd name="connsiteY1697" fmla="*/ 117936 h 6858000"/>
              <a:gd name="connsiteX1698" fmla="*/ 4560571 w 12192000"/>
              <a:gd name="connsiteY1698" fmla="*/ 118634 h 6858000"/>
              <a:gd name="connsiteX1699" fmla="*/ 4558035 w 12192000"/>
              <a:gd name="connsiteY1699" fmla="*/ 122499 h 6858000"/>
              <a:gd name="connsiteX1700" fmla="*/ 4549675 w 12192000"/>
              <a:gd name="connsiteY1700" fmla="*/ 142285 h 6858000"/>
              <a:gd name="connsiteX1701" fmla="*/ 4539922 w 12192000"/>
              <a:gd name="connsiteY1701" fmla="*/ 121905 h 6858000"/>
              <a:gd name="connsiteX1702" fmla="*/ 4438685 w 12192000"/>
              <a:gd name="connsiteY1702" fmla="*/ 117837 h 6858000"/>
              <a:gd name="connsiteX1703" fmla="*/ 4447863 w 12192000"/>
              <a:gd name="connsiteY1703" fmla="*/ 119044 h 6858000"/>
              <a:gd name="connsiteX1704" fmla="*/ 4447036 w 12192000"/>
              <a:gd name="connsiteY1704" fmla="*/ 120051 h 6858000"/>
              <a:gd name="connsiteX1705" fmla="*/ 4444613 w 12192000"/>
              <a:gd name="connsiteY1705" fmla="*/ 125442 h 6858000"/>
              <a:gd name="connsiteX1706" fmla="*/ 9896798 w 12192000"/>
              <a:gd name="connsiteY1706" fmla="*/ 117666 h 6858000"/>
              <a:gd name="connsiteX1707" fmla="*/ 9893585 w 12192000"/>
              <a:gd name="connsiteY1707" fmla="*/ 118775 h 6858000"/>
              <a:gd name="connsiteX1708" fmla="*/ 9890408 w 12192000"/>
              <a:gd name="connsiteY1708" fmla="*/ 118893 h 6858000"/>
              <a:gd name="connsiteX1709" fmla="*/ 11142464 w 12192000"/>
              <a:gd name="connsiteY1709" fmla="*/ 117395 h 6858000"/>
              <a:gd name="connsiteX1710" fmla="*/ 11134941 w 12192000"/>
              <a:gd name="connsiteY1710" fmla="*/ 120556 h 6858000"/>
              <a:gd name="connsiteX1711" fmla="*/ 11128288 w 12192000"/>
              <a:gd name="connsiteY1711" fmla="*/ 118944 h 6858000"/>
              <a:gd name="connsiteX1712" fmla="*/ 11137349 w 12192000"/>
              <a:gd name="connsiteY1712" fmla="*/ 117472 h 6858000"/>
              <a:gd name="connsiteX1713" fmla="*/ 4130795 w 12192000"/>
              <a:gd name="connsiteY1713" fmla="*/ 117282 h 6858000"/>
              <a:gd name="connsiteX1714" fmla="*/ 4129007 w 12192000"/>
              <a:gd name="connsiteY1714" fmla="*/ 118763 h 6858000"/>
              <a:gd name="connsiteX1715" fmla="*/ 4106438 w 12192000"/>
              <a:gd name="connsiteY1715" fmla="*/ 145283 h 6858000"/>
              <a:gd name="connsiteX1716" fmla="*/ 4099872 w 12192000"/>
              <a:gd name="connsiteY1716" fmla="*/ 121698 h 6858000"/>
              <a:gd name="connsiteX1717" fmla="*/ 4099840 w 12192000"/>
              <a:gd name="connsiteY1717" fmla="*/ 118076 h 6858000"/>
              <a:gd name="connsiteX1718" fmla="*/ 1024978 w 12192000"/>
              <a:gd name="connsiteY1718" fmla="*/ 116955 h 6858000"/>
              <a:gd name="connsiteX1719" fmla="*/ 1038057 w 12192000"/>
              <a:gd name="connsiteY1719" fmla="*/ 118246 h 6858000"/>
              <a:gd name="connsiteX1720" fmla="*/ 1037682 w 12192000"/>
              <a:gd name="connsiteY1720" fmla="*/ 118576 h 6858000"/>
              <a:gd name="connsiteX1721" fmla="*/ 1026773 w 12192000"/>
              <a:gd name="connsiteY1721" fmla="*/ 124324 h 6858000"/>
              <a:gd name="connsiteX1722" fmla="*/ 3262238 w 12192000"/>
              <a:gd name="connsiteY1722" fmla="*/ 116845 h 6858000"/>
              <a:gd name="connsiteX1723" fmla="*/ 3279063 w 12192000"/>
              <a:gd name="connsiteY1723" fmla="*/ 120209 h 6858000"/>
              <a:gd name="connsiteX1724" fmla="*/ 3305332 w 12192000"/>
              <a:gd name="connsiteY1724" fmla="*/ 125067 h 6858000"/>
              <a:gd name="connsiteX1725" fmla="*/ 3328679 w 12192000"/>
              <a:gd name="connsiteY1725" fmla="*/ 124691 h 6858000"/>
              <a:gd name="connsiteX1726" fmla="*/ 3339530 w 12192000"/>
              <a:gd name="connsiteY1726" fmla="*/ 123938 h 6858000"/>
              <a:gd name="connsiteX1727" fmla="*/ 3324269 w 12192000"/>
              <a:gd name="connsiteY1727" fmla="*/ 126867 h 6858000"/>
              <a:gd name="connsiteX1728" fmla="*/ 3282350 w 12192000"/>
              <a:gd name="connsiteY1728" fmla="*/ 128436 h 6858000"/>
              <a:gd name="connsiteX1729" fmla="*/ 3265028 w 12192000"/>
              <a:gd name="connsiteY1729" fmla="*/ 119478 h 6858000"/>
              <a:gd name="connsiteX1730" fmla="*/ 10246068 w 12192000"/>
              <a:gd name="connsiteY1730" fmla="*/ 116815 h 6858000"/>
              <a:gd name="connsiteX1731" fmla="*/ 10255628 w 12192000"/>
              <a:gd name="connsiteY1731" fmla="*/ 123133 h 6858000"/>
              <a:gd name="connsiteX1732" fmla="*/ 10264354 w 12192000"/>
              <a:gd name="connsiteY1732" fmla="*/ 126395 h 6858000"/>
              <a:gd name="connsiteX1733" fmla="*/ 10233430 w 12192000"/>
              <a:gd name="connsiteY1733" fmla="*/ 123343 h 6858000"/>
              <a:gd name="connsiteX1734" fmla="*/ 9461377 w 12192000"/>
              <a:gd name="connsiteY1734" fmla="*/ 116815 h 6858000"/>
              <a:gd name="connsiteX1735" fmla="*/ 9470287 w 12192000"/>
              <a:gd name="connsiteY1735" fmla="*/ 117290 h 6858000"/>
              <a:gd name="connsiteX1736" fmla="*/ 9470699 w 12192000"/>
              <a:gd name="connsiteY1736" fmla="*/ 118559 h 6858000"/>
              <a:gd name="connsiteX1737" fmla="*/ 9466277 w 12192000"/>
              <a:gd name="connsiteY1737" fmla="*/ 117866 h 6858000"/>
              <a:gd name="connsiteX1738" fmla="*/ 9461377 w 12192000"/>
              <a:gd name="connsiteY1738" fmla="*/ 116815 h 6858000"/>
              <a:gd name="connsiteX1739" fmla="*/ 8677268 w 12192000"/>
              <a:gd name="connsiteY1739" fmla="*/ 116652 h 6858000"/>
              <a:gd name="connsiteX1740" fmla="*/ 8666837 w 12192000"/>
              <a:gd name="connsiteY1740" fmla="*/ 119813 h 6858000"/>
              <a:gd name="connsiteX1741" fmla="*/ 8657615 w 12192000"/>
              <a:gd name="connsiteY1741" fmla="*/ 118201 h 6858000"/>
              <a:gd name="connsiteX1742" fmla="*/ 8670176 w 12192000"/>
              <a:gd name="connsiteY1742" fmla="*/ 116729 h 6858000"/>
              <a:gd name="connsiteX1743" fmla="*/ 5966779 w 12192000"/>
              <a:gd name="connsiteY1743" fmla="*/ 116552 h 6858000"/>
              <a:gd name="connsiteX1744" fmla="*/ 5963565 w 12192000"/>
              <a:gd name="connsiteY1744" fmla="*/ 117662 h 6858000"/>
              <a:gd name="connsiteX1745" fmla="*/ 5959541 w 12192000"/>
              <a:gd name="connsiteY1745" fmla="*/ 117941 h 6858000"/>
              <a:gd name="connsiteX1746" fmla="*/ 4417888 w 12192000"/>
              <a:gd name="connsiteY1746" fmla="*/ 116400 h 6858000"/>
              <a:gd name="connsiteX1747" fmla="*/ 4434978 w 12192000"/>
              <a:gd name="connsiteY1747" fmla="*/ 117350 h 6858000"/>
              <a:gd name="connsiteX1748" fmla="*/ 4437167 w 12192000"/>
              <a:gd name="connsiteY1748" fmla="*/ 117638 h 6858000"/>
              <a:gd name="connsiteX1749" fmla="*/ 4441326 w 12192000"/>
              <a:gd name="connsiteY1749" fmla="*/ 125438 h 6858000"/>
              <a:gd name="connsiteX1750" fmla="*/ 4464310 w 12192000"/>
              <a:gd name="connsiteY1750" fmla="*/ 128808 h 6858000"/>
              <a:gd name="connsiteX1751" fmla="*/ 4481734 w 12192000"/>
              <a:gd name="connsiteY1751" fmla="*/ 127484 h 6858000"/>
              <a:gd name="connsiteX1752" fmla="*/ 4485362 w 12192000"/>
              <a:gd name="connsiteY1752" fmla="*/ 126209 h 6858000"/>
              <a:gd name="connsiteX1753" fmla="*/ 4492683 w 12192000"/>
              <a:gd name="connsiteY1753" fmla="*/ 128300 h 6858000"/>
              <a:gd name="connsiteX1754" fmla="*/ 4506990 w 12192000"/>
              <a:gd name="connsiteY1754" fmla="*/ 142285 h 6858000"/>
              <a:gd name="connsiteX1755" fmla="*/ 4477441 w 12192000"/>
              <a:gd name="connsiteY1755" fmla="*/ 149023 h 6858000"/>
              <a:gd name="connsiteX1756" fmla="*/ 4405210 w 12192000"/>
              <a:gd name="connsiteY1756" fmla="*/ 125438 h 6858000"/>
              <a:gd name="connsiteX1757" fmla="*/ 7367261 w 12192000"/>
              <a:gd name="connsiteY1757" fmla="*/ 116282 h 6858000"/>
              <a:gd name="connsiteX1758" fmla="*/ 7356830 w 12192000"/>
              <a:gd name="connsiteY1758" fmla="*/ 119442 h 6858000"/>
              <a:gd name="connsiteX1759" fmla="*/ 7347608 w 12192000"/>
              <a:gd name="connsiteY1759" fmla="*/ 117830 h 6858000"/>
              <a:gd name="connsiteX1760" fmla="*/ 7360170 w 12192000"/>
              <a:gd name="connsiteY1760" fmla="*/ 116359 h 6858000"/>
              <a:gd name="connsiteX1761" fmla="*/ 2122107 w 12192000"/>
              <a:gd name="connsiteY1761" fmla="*/ 116143 h 6858000"/>
              <a:gd name="connsiteX1762" fmla="*/ 2116804 w 12192000"/>
              <a:gd name="connsiteY1762" fmla="*/ 117957 h 6858000"/>
              <a:gd name="connsiteX1763" fmla="*/ 2110635 w 12192000"/>
              <a:gd name="connsiteY1763" fmla="*/ 116879 h 6858000"/>
              <a:gd name="connsiteX1764" fmla="*/ 11642705 w 12192000"/>
              <a:gd name="connsiteY1764" fmla="*/ 116140 h 6858000"/>
              <a:gd name="connsiteX1765" fmla="*/ 11641416 w 12192000"/>
              <a:gd name="connsiteY1765" fmla="*/ 117621 h 6858000"/>
              <a:gd name="connsiteX1766" fmla="*/ 11625137 w 12192000"/>
              <a:gd name="connsiteY1766" fmla="*/ 144141 h 6858000"/>
              <a:gd name="connsiteX1767" fmla="*/ 11620401 w 12192000"/>
              <a:gd name="connsiteY1767" fmla="*/ 120556 h 6858000"/>
              <a:gd name="connsiteX1768" fmla="*/ 11620377 w 12192000"/>
              <a:gd name="connsiteY1768" fmla="*/ 116934 h 6858000"/>
              <a:gd name="connsiteX1769" fmla="*/ 300247 w 12192000"/>
              <a:gd name="connsiteY1769" fmla="*/ 115896 h 6858000"/>
              <a:gd name="connsiteX1770" fmla="*/ 311030 w 12192000"/>
              <a:gd name="connsiteY1770" fmla="*/ 117586 h 6858000"/>
              <a:gd name="connsiteX1771" fmla="*/ 317049 w 12192000"/>
              <a:gd name="connsiteY1771" fmla="*/ 117150 h 6858000"/>
              <a:gd name="connsiteX1772" fmla="*/ 350429 w 12192000"/>
              <a:gd name="connsiteY1772" fmla="*/ 120955 h 6858000"/>
              <a:gd name="connsiteX1773" fmla="*/ 301180 w 12192000"/>
              <a:gd name="connsiteY1773" fmla="*/ 117586 h 6858000"/>
              <a:gd name="connsiteX1774" fmla="*/ 5055369 w 12192000"/>
              <a:gd name="connsiteY1774" fmla="*/ 115755 h 6858000"/>
              <a:gd name="connsiteX1775" fmla="*/ 5067218 w 12192000"/>
              <a:gd name="connsiteY1775" fmla="*/ 117251 h 6858000"/>
              <a:gd name="connsiteX1776" fmla="*/ 5097972 w 12192000"/>
              <a:gd name="connsiteY1776" fmla="*/ 135546 h 6858000"/>
              <a:gd name="connsiteX1777" fmla="*/ 5107821 w 12192000"/>
              <a:gd name="connsiteY1777" fmla="*/ 149023 h 6858000"/>
              <a:gd name="connsiteX1778" fmla="*/ 5097972 w 12192000"/>
              <a:gd name="connsiteY1778" fmla="*/ 142285 h 6858000"/>
              <a:gd name="connsiteX1779" fmla="*/ 5026477 w 12192000"/>
              <a:gd name="connsiteY1779" fmla="*/ 135230 h 6858000"/>
              <a:gd name="connsiteX1780" fmla="*/ 5034350 w 12192000"/>
              <a:gd name="connsiteY1780" fmla="*/ 131854 h 6858000"/>
              <a:gd name="connsiteX1781" fmla="*/ 5042158 w 12192000"/>
              <a:gd name="connsiteY1781" fmla="*/ 125438 h 6858000"/>
              <a:gd name="connsiteX1782" fmla="*/ 11016238 w 12192000"/>
              <a:gd name="connsiteY1782" fmla="*/ 115703 h 6858000"/>
              <a:gd name="connsiteX1783" fmla="*/ 11028374 w 12192000"/>
              <a:gd name="connsiteY1783" fmla="*/ 119067 h 6858000"/>
              <a:gd name="connsiteX1784" fmla="*/ 11047320 w 12192000"/>
              <a:gd name="connsiteY1784" fmla="*/ 123925 h 6858000"/>
              <a:gd name="connsiteX1785" fmla="*/ 11059304 w 12192000"/>
              <a:gd name="connsiteY1785" fmla="*/ 123313 h 6858000"/>
              <a:gd name="connsiteX1786" fmla="*/ 11030744 w 12192000"/>
              <a:gd name="connsiteY1786" fmla="*/ 127294 h 6858000"/>
              <a:gd name="connsiteX1787" fmla="*/ 11018251 w 12192000"/>
              <a:gd name="connsiteY1787" fmla="*/ 118335 h 6858000"/>
              <a:gd name="connsiteX1788" fmla="*/ 6316047 w 12192000"/>
              <a:gd name="connsiteY1788" fmla="*/ 115701 h 6858000"/>
              <a:gd name="connsiteX1789" fmla="*/ 6325607 w 12192000"/>
              <a:gd name="connsiteY1789" fmla="*/ 122018 h 6858000"/>
              <a:gd name="connsiteX1790" fmla="*/ 6334335 w 12192000"/>
              <a:gd name="connsiteY1790" fmla="*/ 125281 h 6858000"/>
              <a:gd name="connsiteX1791" fmla="*/ 6303432 w 12192000"/>
              <a:gd name="connsiteY1791" fmla="*/ 122232 h 6858000"/>
              <a:gd name="connsiteX1792" fmla="*/ 6306260 w 12192000"/>
              <a:gd name="connsiteY1792" fmla="*/ 120861 h 6858000"/>
              <a:gd name="connsiteX1793" fmla="*/ 6316047 w 12192000"/>
              <a:gd name="connsiteY1793" fmla="*/ 115701 h 6858000"/>
              <a:gd name="connsiteX1794" fmla="*/ 3519090 w 12192000"/>
              <a:gd name="connsiteY1794" fmla="*/ 115556 h 6858000"/>
              <a:gd name="connsiteX1795" fmla="*/ 3512179 w 12192000"/>
              <a:gd name="connsiteY1795" fmla="*/ 116112 h 6858000"/>
              <a:gd name="connsiteX1796" fmla="*/ 3502326 w 12192000"/>
              <a:gd name="connsiteY1796" fmla="*/ 118329 h 6858000"/>
              <a:gd name="connsiteX1797" fmla="*/ 3495118 w 12192000"/>
              <a:gd name="connsiteY1797" fmla="*/ 125724 h 6858000"/>
              <a:gd name="connsiteX1798" fmla="*/ 3456360 w 12192000"/>
              <a:gd name="connsiteY1798" fmla="*/ 118329 h 6858000"/>
              <a:gd name="connsiteX1799" fmla="*/ 3432115 w 12192000"/>
              <a:gd name="connsiteY1799" fmla="*/ 119883 h 6858000"/>
              <a:gd name="connsiteX1800" fmla="*/ 3440291 w 12192000"/>
              <a:gd name="connsiteY1800" fmla="*/ 117087 h 6858000"/>
              <a:gd name="connsiteX1801" fmla="*/ 3459643 w 12192000"/>
              <a:gd name="connsiteY1801" fmla="*/ 118329 h 6858000"/>
              <a:gd name="connsiteX1802" fmla="*/ 3129712 w 12192000"/>
              <a:gd name="connsiteY1802" fmla="*/ 115422 h 6858000"/>
              <a:gd name="connsiteX1803" fmla="*/ 3137187 w 12192000"/>
              <a:gd name="connsiteY1803" fmla="*/ 116119 h 6858000"/>
              <a:gd name="connsiteX1804" fmla="*/ 3137029 w 12192000"/>
              <a:gd name="connsiteY1804" fmla="*/ 116310 h 6858000"/>
              <a:gd name="connsiteX1805" fmla="*/ 3134609 w 12192000"/>
              <a:gd name="connsiteY1805" fmla="*/ 121701 h 6858000"/>
              <a:gd name="connsiteX1806" fmla="*/ 9370820 w 12192000"/>
              <a:gd name="connsiteY1806" fmla="*/ 115398 h 6858000"/>
              <a:gd name="connsiteX1807" fmla="*/ 9369033 w 12192000"/>
              <a:gd name="connsiteY1807" fmla="*/ 116879 h 6858000"/>
              <a:gd name="connsiteX1808" fmla="*/ 9346465 w 12192000"/>
              <a:gd name="connsiteY1808" fmla="*/ 143398 h 6858000"/>
              <a:gd name="connsiteX1809" fmla="*/ 9339898 w 12192000"/>
              <a:gd name="connsiteY1809" fmla="*/ 119813 h 6858000"/>
              <a:gd name="connsiteX1810" fmla="*/ 9339865 w 12192000"/>
              <a:gd name="connsiteY1810" fmla="*/ 116192 h 6858000"/>
              <a:gd name="connsiteX1811" fmla="*/ 4206747 w 12192000"/>
              <a:gd name="connsiteY1811" fmla="*/ 115334 h 6858000"/>
              <a:gd name="connsiteX1812" fmla="*/ 4198370 w 12192000"/>
              <a:gd name="connsiteY1812" fmla="*/ 118329 h 6858000"/>
              <a:gd name="connsiteX1813" fmla="*/ 4199063 w 12192000"/>
              <a:gd name="connsiteY1813" fmla="*/ 116284 h 6858000"/>
              <a:gd name="connsiteX1814" fmla="*/ 4200343 w 12192000"/>
              <a:gd name="connsiteY1814" fmla="*/ 115498 h 6858000"/>
              <a:gd name="connsiteX1815" fmla="*/ 726752 w 12192000"/>
              <a:gd name="connsiteY1815" fmla="*/ 115068 h 6858000"/>
              <a:gd name="connsiteX1816" fmla="*/ 723539 w 12192000"/>
              <a:gd name="connsiteY1816" fmla="*/ 116177 h 6858000"/>
              <a:gd name="connsiteX1817" fmla="*/ 719516 w 12192000"/>
              <a:gd name="connsiteY1817" fmla="*/ 116457 h 6858000"/>
              <a:gd name="connsiteX1818" fmla="*/ 8060814 w 12192000"/>
              <a:gd name="connsiteY1818" fmla="*/ 115026 h 6858000"/>
              <a:gd name="connsiteX1819" fmla="*/ 8059027 w 12192000"/>
              <a:gd name="connsiteY1819" fmla="*/ 116508 h 6858000"/>
              <a:gd name="connsiteX1820" fmla="*/ 8036458 w 12192000"/>
              <a:gd name="connsiteY1820" fmla="*/ 143027 h 6858000"/>
              <a:gd name="connsiteX1821" fmla="*/ 8029891 w 12192000"/>
              <a:gd name="connsiteY1821" fmla="*/ 119442 h 6858000"/>
              <a:gd name="connsiteX1822" fmla="*/ 8029858 w 12192000"/>
              <a:gd name="connsiteY1822" fmla="*/ 115821 h 6858000"/>
              <a:gd name="connsiteX1823" fmla="*/ 8502263 w 12192000"/>
              <a:gd name="connsiteY1823" fmla="*/ 114961 h 6858000"/>
              <a:gd name="connsiteX1824" fmla="*/ 8519088 w 12192000"/>
              <a:gd name="connsiteY1824" fmla="*/ 118324 h 6858000"/>
              <a:gd name="connsiteX1825" fmla="*/ 8545357 w 12192000"/>
              <a:gd name="connsiteY1825" fmla="*/ 123182 h 6858000"/>
              <a:gd name="connsiteX1826" fmla="*/ 8580399 w 12192000"/>
              <a:gd name="connsiteY1826" fmla="*/ 121891 h 6858000"/>
              <a:gd name="connsiteX1827" fmla="*/ 8564296 w 12192000"/>
              <a:gd name="connsiteY1827" fmla="*/ 124982 h 6858000"/>
              <a:gd name="connsiteX1828" fmla="*/ 8522375 w 12192000"/>
              <a:gd name="connsiteY1828" fmla="*/ 126552 h 6858000"/>
              <a:gd name="connsiteX1829" fmla="*/ 8505054 w 12192000"/>
              <a:gd name="connsiteY1829" fmla="*/ 117593 h 6858000"/>
              <a:gd name="connsiteX1830" fmla="*/ 3532720 w 12192000"/>
              <a:gd name="connsiteY1830" fmla="*/ 114922 h 6858000"/>
              <a:gd name="connsiteX1831" fmla="*/ 3531874 w 12192000"/>
              <a:gd name="connsiteY1831" fmla="*/ 114959 h 6858000"/>
              <a:gd name="connsiteX1832" fmla="*/ 3519090 w 12192000"/>
              <a:gd name="connsiteY1832" fmla="*/ 115556 h 6858000"/>
              <a:gd name="connsiteX1833" fmla="*/ 3524233 w 12192000"/>
              <a:gd name="connsiteY1833" fmla="*/ 115142 h 6858000"/>
              <a:gd name="connsiteX1834" fmla="*/ 3532720 w 12192000"/>
              <a:gd name="connsiteY1834" fmla="*/ 114922 h 6858000"/>
              <a:gd name="connsiteX1835" fmla="*/ 7192256 w 12192000"/>
              <a:gd name="connsiteY1835" fmla="*/ 114590 h 6858000"/>
              <a:gd name="connsiteX1836" fmla="*/ 7209083 w 12192000"/>
              <a:gd name="connsiteY1836" fmla="*/ 117953 h 6858000"/>
              <a:gd name="connsiteX1837" fmla="*/ 7235350 w 12192000"/>
              <a:gd name="connsiteY1837" fmla="*/ 122811 h 6858000"/>
              <a:gd name="connsiteX1838" fmla="*/ 7270393 w 12192000"/>
              <a:gd name="connsiteY1838" fmla="*/ 121520 h 6858000"/>
              <a:gd name="connsiteX1839" fmla="*/ 7254289 w 12192000"/>
              <a:gd name="connsiteY1839" fmla="*/ 124612 h 6858000"/>
              <a:gd name="connsiteX1840" fmla="*/ 7212368 w 12192000"/>
              <a:gd name="connsiteY1840" fmla="*/ 126180 h 6858000"/>
              <a:gd name="connsiteX1841" fmla="*/ 7195048 w 12192000"/>
              <a:gd name="connsiteY1841" fmla="*/ 117222 h 6858000"/>
              <a:gd name="connsiteX1842" fmla="*/ 4435364 w 12192000"/>
              <a:gd name="connsiteY1842" fmla="*/ 114259 h 6858000"/>
              <a:gd name="connsiteX1843" fmla="*/ 4435933 w 12192000"/>
              <a:gd name="connsiteY1843" fmla="*/ 114308 h 6858000"/>
              <a:gd name="connsiteX1844" fmla="*/ 4438685 w 12192000"/>
              <a:gd name="connsiteY1844" fmla="*/ 117837 h 6858000"/>
              <a:gd name="connsiteX1845" fmla="*/ 4437167 w 12192000"/>
              <a:gd name="connsiteY1845" fmla="*/ 117638 h 6858000"/>
              <a:gd name="connsiteX1846" fmla="*/ 11203938 w 12192000"/>
              <a:gd name="connsiteY1846" fmla="*/ 114256 h 6858000"/>
              <a:gd name="connsiteX1847" fmla="*/ 11189407 w 12192000"/>
              <a:gd name="connsiteY1847" fmla="*/ 117187 h 6858000"/>
              <a:gd name="connsiteX1848" fmla="*/ 11184209 w 12192000"/>
              <a:gd name="connsiteY1848" fmla="*/ 124582 h 6858000"/>
              <a:gd name="connsiteX1849" fmla="*/ 11156253 w 12192000"/>
              <a:gd name="connsiteY1849" fmla="*/ 117187 h 6858000"/>
              <a:gd name="connsiteX1850" fmla="*/ 11142464 w 12192000"/>
              <a:gd name="connsiteY1850" fmla="*/ 117395 h 6858000"/>
              <a:gd name="connsiteX1851" fmla="*/ 11147008 w 12192000"/>
              <a:gd name="connsiteY1851" fmla="*/ 115486 h 6858000"/>
              <a:gd name="connsiteX1852" fmla="*/ 11158621 w 12192000"/>
              <a:gd name="connsiteY1852" fmla="*/ 117187 h 6858000"/>
              <a:gd name="connsiteX1853" fmla="*/ 1076021 w 12192000"/>
              <a:gd name="connsiteY1853" fmla="*/ 114216 h 6858000"/>
              <a:gd name="connsiteX1854" fmla="*/ 1094783 w 12192000"/>
              <a:gd name="connsiteY1854" fmla="*/ 123844 h 6858000"/>
              <a:gd name="connsiteX1855" fmla="*/ 1063406 w 12192000"/>
              <a:gd name="connsiteY1855" fmla="*/ 120747 h 6858000"/>
              <a:gd name="connsiteX1856" fmla="*/ 1066232 w 12192000"/>
              <a:gd name="connsiteY1856" fmla="*/ 119375 h 6858000"/>
              <a:gd name="connsiteX1857" fmla="*/ 1076021 w 12192000"/>
              <a:gd name="connsiteY1857" fmla="*/ 114216 h 6858000"/>
              <a:gd name="connsiteX1858" fmla="*/ 291331 w 12192000"/>
              <a:gd name="connsiteY1858" fmla="*/ 114216 h 6858000"/>
              <a:gd name="connsiteX1859" fmla="*/ 299856 w 12192000"/>
              <a:gd name="connsiteY1859" fmla="*/ 115189 h 6858000"/>
              <a:gd name="connsiteX1860" fmla="*/ 300247 w 12192000"/>
              <a:gd name="connsiteY1860" fmla="*/ 115896 h 6858000"/>
              <a:gd name="connsiteX1861" fmla="*/ 296230 w 12192000"/>
              <a:gd name="connsiteY1861" fmla="*/ 115267 h 6858000"/>
              <a:gd name="connsiteX1862" fmla="*/ 291331 w 12192000"/>
              <a:gd name="connsiteY1862" fmla="*/ 114216 h 6858000"/>
              <a:gd name="connsiteX1863" fmla="*/ 3226769 w 12192000"/>
              <a:gd name="connsiteY1863" fmla="*/ 114196 h 6858000"/>
              <a:gd name="connsiteX1864" fmla="*/ 3250565 w 12192000"/>
              <a:gd name="connsiteY1864" fmla="*/ 114894 h 6858000"/>
              <a:gd name="connsiteX1865" fmla="*/ 3248028 w 12192000"/>
              <a:gd name="connsiteY1865" fmla="*/ 118758 h 6858000"/>
              <a:gd name="connsiteX1866" fmla="*/ 3239667 w 12192000"/>
              <a:gd name="connsiteY1866" fmla="*/ 138544 h 6858000"/>
              <a:gd name="connsiteX1867" fmla="*/ 3229915 w 12192000"/>
              <a:gd name="connsiteY1867" fmla="*/ 118164 h 6858000"/>
              <a:gd name="connsiteX1868" fmla="*/ 11697488 w 12192000"/>
              <a:gd name="connsiteY1868" fmla="*/ 114192 h 6858000"/>
              <a:gd name="connsiteX1869" fmla="*/ 11691444 w 12192000"/>
              <a:gd name="connsiteY1869" fmla="*/ 117187 h 6858000"/>
              <a:gd name="connsiteX1870" fmla="*/ 11694108 w 12192000"/>
              <a:gd name="connsiteY1870" fmla="*/ 114312 h 6858000"/>
              <a:gd name="connsiteX1871" fmla="*/ 5057801 w 12192000"/>
              <a:gd name="connsiteY1871" fmla="*/ 113971 h 6858000"/>
              <a:gd name="connsiteX1872" fmla="*/ 5055369 w 12192000"/>
              <a:gd name="connsiteY1872" fmla="*/ 115755 h 6858000"/>
              <a:gd name="connsiteX1873" fmla="*/ 5052008 w 12192000"/>
              <a:gd name="connsiteY1873" fmla="*/ 115331 h 6858000"/>
              <a:gd name="connsiteX1874" fmla="*/ 11210719 w 12192000"/>
              <a:gd name="connsiteY1874" fmla="*/ 113817 h 6858000"/>
              <a:gd name="connsiteX1875" fmla="*/ 11203938 w 12192000"/>
              <a:gd name="connsiteY1875" fmla="*/ 114256 h 6858000"/>
              <a:gd name="connsiteX1876" fmla="*/ 11205208 w 12192000"/>
              <a:gd name="connsiteY1876" fmla="*/ 114000 h 6858000"/>
              <a:gd name="connsiteX1877" fmla="*/ 11210719 w 12192000"/>
              <a:gd name="connsiteY1877" fmla="*/ 113817 h 6858000"/>
              <a:gd name="connsiteX1878" fmla="*/ 9987275 w 12192000"/>
              <a:gd name="connsiteY1878" fmla="*/ 113654 h 6858000"/>
              <a:gd name="connsiteX1879" fmla="*/ 9976844 w 12192000"/>
              <a:gd name="connsiteY1879" fmla="*/ 116815 h 6858000"/>
              <a:gd name="connsiteX1880" fmla="*/ 9967622 w 12192000"/>
              <a:gd name="connsiteY1880" fmla="*/ 115203 h 6858000"/>
              <a:gd name="connsiteX1881" fmla="*/ 9980183 w 12192000"/>
              <a:gd name="connsiteY1881" fmla="*/ 113731 h 6858000"/>
              <a:gd name="connsiteX1882" fmla="*/ 2820788 w 12192000"/>
              <a:gd name="connsiteY1882" fmla="*/ 113542 h 6858000"/>
              <a:gd name="connsiteX1883" fmla="*/ 2819000 w 12192000"/>
              <a:gd name="connsiteY1883" fmla="*/ 115023 h 6858000"/>
              <a:gd name="connsiteX1884" fmla="*/ 2796432 w 12192000"/>
              <a:gd name="connsiteY1884" fmla="*/ 141542 h 6858000"/>
              <a:gd name="connsiteX1885" fmla="*/ 2789866 w 12192000"/>
              <a:gd name="connsiteY1885" fmla="*/ 117957 h 6858000"/>
              <a:gd name="connsiteX1886" fmla="*/ 2789831 w 12192000"/>
              <a:gd name="connsiteY1886" fmla="*/ 114336 h 6858000"/>
              <a:gd name="connsiteX1887" fmla="*/ 8762496 w 12192000"/>
              <a:gd name="connsiteY1887" fmla="*/ 113513 h 6858000"/>
              <a:gd name="connsiteX1888" fmla="*/ 8742351 w 12192000"/>
              <a:gd name="connsiteY1888" fmla="*/ 116444 h 6858000"/>
              <a:gd name="connsiteX1889" fmla="*/ 8735144 w 12192000"/>
              <a:gd name="connsiteY1889" fmla="*/ 123839 h 6858000"/>
              <a:gd name="connsiteX1890" fmla="*/ 8696386 w 12192000"/>
              <a:gd name="connsiteY1890" fmla="*/ 116444 h 6858000"/>
              <a:gd name="connsiteX1891" fmla="*/ 8677268 w 12192000"/>
              <a:gd name="connsiteY1891" fmla="*/ 116652 h 6858000"/>
              <a:gd name="connsiteX1892" fmla="*/ 8683569 w 12192000"/>
              <a:gd name="connsiteY1892" fmla="*/ 114743 h 6858000"/>
              <a:gd name="connsiteX1893" fmla="*/ 8699669 w 12192000"/>
              <a:gd name="connsiteY1893" fmla="*/ 116444 h 6858000"/>
              <a:gd name="connsiteX1894" fmla="*/ 9446775 w 12192000"/>
              <a:gd name="connsiteY1894" fmla="*/ 113449 h 6858000"/>
              <a:gd name="connsiteX1895" fmla="*/ 9438395 w 12192000"/>
              <a:gd name="connsiteY1895" fmla="*/ 116444 h 6858000"/>
              <a:gd name="connsiteX1896" fmla="*/ 9439090 w 12192000"/>
              <a:gd name="connsiteY1896" fmla="*/ 114400 h 6858000"/>
              <a:gd name="connsiteX1897" fmla="*/ 9440370 w 12192000"/>
              <a:gd name="connsiteY1897" fmla="*/ 113614 h 6858000"/>
              <a:gd name="connsiteX1898" fmla="*/ 3106984 w 12192000"/>
              <a:gd name="connsiteY1898" fmla="*/ 113301 h 6858000"/>
              <a:gd name="connsiteX1899" fmla="*/ 3127882 w 12192000"/>
              <a:gd name="connsiteY1899" fmla="*/ 115251 h 6858000"/>
              <a:gd name="connsiteX1900" fmla="*/ 3131321 w 12192000"/>
              <a:gd name="connsiteY1900" fmla="*/ 121698 h 6858000"/>
              <a:gd name="connsiteX1901" fmla="*/ 3154304 w 12192000"/>
              <a:gd name="connsiteY1901" fmla="*/ 125067 h 6858000"/>
              <a:gd name="connsiteX1902" fmla="*/ 3171726 w 12192000"/>
              <a:gd name="connsiteY1902" fmla="*/ 123744 h 6858000"/>
              <a:gd name="connsiteX1903" fmla="*/ 3175358 w 12192000"/>
              <a:gd name="connsiteY1903" fmla="*/ 122468 h 6858000"/>
              <a:gd name="connsiteX1904" fmla="*/ 3182678 w 12192000"/>
              <a:gd name="connsiteY1904" fmla="*/ 124560 h 6858000"/>
              <a:gd name="connsiteX1905" fmla="*/ 3196986 w 12192000"/>
              <a:gd name="connsiteY1905" fmla="*/ 138544 h 6858000"/>
              <a:gd name="connsiteX1906" fmla="*/ 3167437 w 12192000"/>
              <a:gd name="connsiteY1906" fmla="*/ 145283 h 6858000"/>
              <a:gd name="connsiteX1907" fmla="*/ 3095205 w 12192000"/>
              <a:gd name="connsiteY1907" fmla="*/ 121698 h 6858000"/>
              <a:gd name="connsiteX1908" fmla="*/ 4422443 w 12192000"/>
              <a:gd name="connsiteY1908" fmla="*/ 113154 h 6858000"/>
              <a:gd name="connsiteX1909" fmla="*/ 4425592 w 12192000"/>
              <a:gd name="connsiteY1909" fmla="*/ 113423 h 6858000"/>
              <a:gd name="connsiteX1910" fmla="*/ 4421676 w 12192000"/>
              <a:gd name="connsiteY1910" fmla="*/ 113701 h 6858000"/>
              <a:gd name="connsiteX1911" fmla="*/ 7452490 w 12192000"/>
              <a:gd name="connsiteY1911" fmla="*/ 113141 h 6858000"/>
              <a:gd name="connsiteX1912" fmla="*/ 7432344 w 12192000"/>
              <a:gd name="connsiteY1912" fmla="*/ 116072 h 6858000"/>
              <a:gd name="connsiteX1913" fmla="*/ 7425137 w 12192000"/>
              <a:gd name="connsiteY1913" fmla="*/ 123468 h 6858000"/>
              <a:gd name="connsiteX1914" fmla="*/ 7386379 w 12192000"/>
              <a:gd name="connsiteY1914" fmla="*/ 116072 h 6858000"/>
              <a:gd name="connsiteX1915" fmla="*/ 7367261 w 12192000"/>
              <a:gd name="connsiteY1915" fmla="*/ 116282 h 6858000"/>
              <a:gd name="connsiteX1916" fmla="*/ 7373562 w 12192000"/>
              <a:gd name="connsiteY1916" fmla="*/ 114371 h 6858000"/>
              <a:gd name="connsiteX1917" fmla="*/ 7389662 w 12192000"/>
              <a:gd name="connsiteY1917" fmla="*/ 116072 h 6858000"/>
              <a:gd name="connsiteX1918" fmla="*/ 8136768 w 12192000"/>
              <a:gd name="connsiteY1918" fmla="*/ 113078 h 6858000"/>
              <a:gd name="connsiteX1919" fmla="*/ 8128388 w 12192000"/>
              <a:gd name="connsiteY1919" fmla="*/ 116072 h 6858000"/>
              <a:gd name="connsiteX1920" fmla="*/ 8129084 w 12192000"/>
              <a:gd name="connsiteY1920" fmla="*/ 114029 h 6858000"/>
              <a:gd name="connsiteX1921" fmla="*/ 8130363 w 12192000"/>
              <a:gd name="connsiteY1921" fmla="*/ 113242 h 6858000"/>
              <a:gd name="connsiteX1922" fmla="*/ 10990654 w 12192000"/>
              <a:gd name="connsiteY1922" fmla="*/ 113053 h 6858000"/>
              <a:gd name="connsiteX1923" fmla="*/ 11007819 w 12192000"/>
              <a:gd name="connsiteY1923" fmla="*/ 113752 h 6858000"/>
              <a:gd name="connsiteX1924" fmla="*/ 11005990 w 12192000"/>
              <a:gd name="connsiteY1924" fmla="*/ 117617 h 6858000"/>
              <a:gd name="connsiteX1925" fmla="*/ 10999958 w 12192000"/>
              <a:gd name="connsiteY1925" fmla="*/ 137402 h 6858000"/>
              <a:gd name="connsiteX1926" fmla="*/ 10992925 w 12192000"/>
              <a:gd name="connsiteY1926" fmla="*/ 117022 h 6858000"/>
              <a:gd name="connsiteX1927" fmla="*/ 4564240 w 12192000"/>
              <a:gd name="connsiteY1927" fmla="*/ 113041 h 6858000"/>
              <a:gd name="connsiteX1928" fmla="*/ 4572244 w 12192000"/>
              <a:gd name="connsiteY1928" fmla="*/ 120586 h 6858000"/>
              <a:gd name="connsiteX1929" fmla="*/ 4562805 w 12192000"/>
              <a:gd name="connsiteY1929" fmla="*/ 118699 h 6858000"/>
              <a:gd name="connsiteX1930" fmla="*/ 4560571 w 12192000"/>
              <a:gd name="connsiteY1930" fmla="*/ 118634 h 6858000"/>
              <a:gd name="connsiteX1931" fmla="*/ 8772745 w 12192000"/>
              <a:gd name="connsiteY1931" fmla="*/ 113038 h 6858000"/>
              <a:gd name="connsiteX1932" fmla="*/ 8771900 w 12192000"/>
              <a:gd name="connsiteY1932" fmla="*/ 113075 h 6858000"/>
              <a:gd name="connsiteX1933" fmla="*/ 8762496 w 12192000"/>
              <a:gd name="connsiteY1933" fmla="*/ 113513 h 6858000"/>
              <a:gd name="connsiteX1934" fmla="*/ 8764258 w 12192000"/>
              <a:gd name="connsiteY1934" fmla="*/ 113257 h 6858000"/>
              <a:gd name="connsiteX1935" fmla="*/ 8772745 w 12192000"/>
              <a:gd name="connsiteY1935" fmla="*/ 113038 h 6858000"/>
              <a:gd name="connsiteX1936" fmla="*/ 1952136 w 12192000"/>
              <a:gd name="connsiteY1936" fmla="*/ 113016 h 6858000"/>
              <a:gd name="connsiteX1937" fmla="*/ 1995325 w 12192000"/>
              <a:gd name="connsiteY1937" fmla="*/ 121326 h 6858000"/>
              <a:gd name="connsiteX1938" fmla="*/ 2018672 w 12192000"/>
              <a:gd name="connsiteY1938" fmla="*/ 120951 h 6858000"/>
              <a:gd name="connsiteX1939" fmla="*/ 2029521 w 12192000"/>
              <a:gd name="connsiteY1939" fmla="*/ 120197 h 6858000"/>
              <a:gd name="connsiteX1940" fmla="*/ 2014263 w 12192000"/>
              <a:gd name="connsiteY1940" fmla="*/ 123126 h 6858000"/>
              <a:gd name="connsiteX1941" fmla="*/ 1972341 w 12192000"/>
              <a:gd name="connsiteY1941" fmla="*/ 124696 h 6858000"/>
              <a:gd name="connsiteX1942" fmla="*/ 1955021 w 12192000"/>
              <a:gd name="connsiteY1942" fmla="*/ 115737 h 6858000"/>
              <a:gd name="connsiteX1943" fmla="*/ 10919778 w 12192000"/>
              <a:gd name="connsiteY1943" fmla="*/ 112931 h 6858000"/>
              <a:gd name="connsiteX1944" fmla="*/ 10926524 w 12192000"/>
              <a:gd name="connsiteY1944" fmla="*/ 114161 h 6858000"/>
              <a:gd name="connsiteX1945" fmla="*/ 10925929 w 12192000"/>
              <a:gd name="connsiteY1945" fmla="*/ 115168 h 6858000"/>
              <a:gd name="connsiteX1946" fmla="*/ 10921320 w 12192000"/>
              <a:gd name="connsiteY1946" fmla="*/ 115736 h 6858000"/>
              <a:gd name="connsiteX1947" fmla="*/ 4434578 w 12192000"/>
              <a:gd name="connsiteY1947" fmla="*/ 112787 h 6858000"/>
              <a:gd name="connsiteX1948" fmla="*/ 4435364 w 12192000"/>
              <a:gd name="connsiteY1948" fmla="*/ 114259 h 6858000"/>
              <a:gd name="connsiteX1949" fmla="*/ 4425592 w 12192000"/>
              <a:gd name="connsiteY1949" fmla="*/ 113423 h 6858000"/>
              <a:gd name="connsiteX1950" fmla="*/ 7462738 w 12192000"/>
              <a:gd name="connsiteY1950" fmla="*/ 112666 h 6858000"/>
              <a:gd name="connsiteX1951" fmla="*/ 7461893 w 12192000"/>
              <a:gd name="connsiteY1951" fmla="*/ 112703 h 6858000"/>
              <a:gd name="connsiteX1952" fmla="*/ 7452490 w 12192000"/>
              <a:gd name="connsiteY1952" fmla="*/ 113141 h 6858000"/>
              <a:gd name="connsiteX1953" fmla="*/ 7454251 w 12192000"/>
              <a:gd name="connsiteY1953" fmla="*/ 112886 h 6858000"/>
              <a:gd name="connsiteX1954" fmla="*/ 7462738 w 12192000"/>
              <a:gd name="connsiteY1954" fmla="*/ 112666 h 6858000"/>
              <a:gd name="connsiteX1955" fmla="*/ 6057254 w 12192000"/>
              <a:gd name="connsiteY1955" fmla="*/ 112541 h 6858000"/>
              <a:gd name="connsiteX1956" fmla="*/ 6046825 w 12192000"/>
              <a:gd name="connsiteY1956" fmla="*/ 115701 h 6858000"/>
              <a:gd name="connsiteX1957" fmla="*/ 6037602 w 12192000"/>
              <a:gd name="connsiteY1957" fmla="*/ 114089 h 6858000"/>
              <a:gd name="connsiteX1958" fmla="*/ 6050164 w 12192000"/>
              <a:gd name="connsiteY1958" fmla="*/ 112618 h 6858000"/>
              <a:gd name="connsiteX1959" fmla="*/ 812101 w 12192000"/>
              <a:gd name="connsiteY1959" fmla="*/ 112403 h 6858000"/>
              <a:gd name="connsiteX1960" fmla="*/ 806797 w 12192000"/>
              <a:gd name="connsiteY1960" fmla="*/ 114216 h 6858000"/>
              <a:gd name="connsiteX1961" fmla="*/ 800628 w 12192000"/>
              <a:gd name="connsiteY1961" fmla="*/ 113138 h 6858000"/>
              <a:gd name="connsiteX1962" fmla="*/ 10680828 w 12192000"/>
              <a:gd name="connsiteY1962" fmla="*/ 112400 h 6858000"/>
              <a:gd name="connsiteX1963" fmla="*/ 10679041 w 12192000"/>
              <a:gd name="connsiteY1963" fmla="*/ 113881 h 6858000"/>
              <a:gd name="connsiteX1964" fmla="*/ 10656472 w 12192000"/>
              <a:gd name="connsiteY1964" fmla="*/ 140400 h 6858000"/>
              <a:gd name="connsiteX1965" fmla="*/ 10649905 w 12192000"/>
              <a:gd name="connsiteY1965" fmla="*/ 116815 h 6858000"/>
              <a:gd name="connsiteX1966" fmla="*/ 10649872 w 12192000"/>
              <a:gd name="connsiteY1966" fmla="*/ 113195 h 6858000"/>
              <a:gd name="connsiteX1967" fmla="*/ 4604263 w 12192000"/>
              <a:gd name="connsiteY1967" fmla="*/ 112352 h 6858000"/>
              <a:gd name="connsiteX1968" fmla="*/ 4633494 w 12192000"/>
              <a:gd name="connsiteY1968" fmla="*/ 114496 h 6858000"/>
              <a:gd name="connsiteX1969" fmla="*/ 4635037 w 12192000"/>
              <a:gd name="connsiteY1969" fmla="*/ 115331 h 6858000"/>
              <a:gd name="connsiteX1970" fmla="*/ 4602203 w 12192000"/>
              <a:gd name="connsiteY1970" fmla="*/ 118699 h 6858000"/>
              <a:gd name="connsiteX1971" fmla="*/ 4602337 w 12192000"/>
              <a:gd name="connsiteY1971" fmla="*/ 113597 h 6858000"/>
              <a:gd name="connsiteX1972" fmla="*/ 8466794 w 12192000"/>
              <a:gd name="connsiteY1972" fmla="*/ 112312 h 6858000"/>
              <a:gd name="connsiteX1973" fmla="*/ 8490591 w 12192000"/>
              <a:gd name="connsiteY1973" fmla="*/ 113009 h 6858000"/>
              <a:gd name="connsiteX1974" fmla="*/ 8488054 w 12192000"/>
              <a:gd name="connsiteY1974" fmla="*/ 116874 h 6858000"/>
              <a:gd name="connsiteX1975" fmla="*/ 8479693 w 12192000"/>
              <a:gd name="connsiteY1975" fmla="*/ 136659 h 6858000"/>
              <a:gd name="connsiteX1976" fmla="*/ 8469941 w 12192000"/>
              <a:gd name="connsiteY1976" fmla="*/ 116279 h 6858000"/>
              <a:gd name="connsiteX1977" fmla="*/ 8368529 w 12192000"/>
              <a:gd name="connsiteY1977" fmla="*/ 112190 h 6858000"/>
              <a:gd name="connsiteX1978" fmla="*/ 8377882 w 12192000"/>
              <a:gd name="connsiteY1978" fmla="*/ 113418 h 6858000"/>
              <a:gd name="connsiteX1979" fmla="*/ 8377056 w 12192000"/>
              <a:gd name="connsiteY1979" fmla="*/ 114426 h 6858000"/>
              <a:gd name="connsiteX1980" fmla="*/ 8370666 w 12192000"/>
              <a:gd name="connsiteY1980" fmla="*/ 114993 h 6858000"/>
              <a:gd name="connsiteX1981" fmla="*/ 4434213 w 12192000"/>
              <a:gd name="connsiteY1981" fmla="*/ 112100 h 6858000"/>
              <a:gd name="connsiteX1982" fmla="*/ 4434738 w 12192000"/>
              <a:gd name="connsiteY1982" fmla="*/ 112775 h 6858000"/>
              <a:gd name="connsiteX1983" fmla="*/ 4434578 w 12192000"/>
              <a:gd name="connsiteY1983" fmla="*/ 112787 h 6858000"/>
              <a:gd name="connsiteX1984" fmla="*/ 3745361 w 12192000"/>
              <a:gd name="connsiteY1984" fmla="*/ 112014 h 6858000"/>
              <a:gd name="connsiteX1985" fmla="*/ 3757212 w 12192000"/>
              <a:gd name="connsiteY1985" fmla="*/ 113511 h 6858000"/>
              <a:gd name="connsiteX1986" fmla="*/ 3787965 w 12192000"/>
              <a:gd name="connsiteY1986" fmla="*/ 131806 h 6858000"/>
              <a:gd name="connsiteX1987" fmla="*/ 3797815 w 12192000"/>
              <a:gd name="connsiteY1987" fmla="*/ 145283 h 6858000"/>
              <a:gd name="connsiteX1988" fmla="*/ 3787965 w 12192000"/>
              <a:gd name="connsiteY1988" fmla="*/ 138544 h 6858000"/>
              <a:gd name="connsiteX1989" fmla="*/ 3716279 w 12192000"/>
              <a:gd name="connsiteY1989" fmla="*/ 131470 h 6858000"/>
              <a:gd name="connsiteX1990" fmla="*/ 3732151 w 12192000"/>
              <a:gd name="connsiteY1990" fmla="*/ 121698 h 6858000"/>
              <a:gd name="connsiteX1991" fmla="*/ 9812270 w 12192000"/>
              <a:gd name="connsiteY1991" fmla="*/ 111962 h 6858000"/>
              <a:gd name="connsiteX1992" fmla="*/ 9829096 w 12192000"/>
              <a:gd name="connsiteY1992" fmla="*/ 115327 h 6858000"/>
              <a:gd name="connsiteX1993" fmla="*/ 9855365 w 12192000"/>
              <a:gd name="connsiteY1993" fmla="*/ 120185 h 6858000"/>
              <a:gd name="connsiteX1994" fmla="*/ 9890408 w 12192000"/>
              <a:gd name="connsiteY1994" fmla="*/ 118893 h 6858000"/>
              <a:gd name="connsiteX1995" fmla="*/ 9874303 w 12192000"/>
              <a:gd name="connsiteY1995" fmla="*/ 121984 h 6858000"/>
              <a:gd name="connsiteX1996" fmla="*/ 9832382 w 12192000"/>
              <a:gd name="connsiteY1996" fmla="*/ 123554 h 6858000"/>
              <a:gd name="connsiteX1997" fmla="*/ 9815061 w 12192000"/>
              <a:gd name="connsiteY1997" fmla="*/ 114595 h 6858000"/>
              <a:gd name="connsiteX1998" fmla="*/ 7156787 w 12192000"/>
              <a:gd name="connsiteY1998" fmla="*/ 111940 h 6858000"/>
              <a:gd name="connsiteX1999" fmla="*/ 7180584 w 12192000"/>
              <a:gd name="connsiteY1999" fmla="*/ 112637 h 6858000"/>
              <a:gd name="connsiteX2000" fmla="*/ 7178048 w 12192000"/>
              <a:gd name="connsiteY2000" fmla="*/ 116502 h 6858000"/>
              <a:gd name="connsiteX2001" fmla="*/ 7169686 w 12192000"/>
              <a:gd name="connsiteY2001" fmla="*/ 136288 h 6858000"/>
              <a:gd name="connsiteX2002" fmla="*/ 7159935 w 12192000"/>
              <a:gd name="connsiteY2002" fmla="*/ 115908 h 6858000"/>
              <a:gd name="connsiteX2003" fmla="*/ 7058522 w 12192000"/>
              <a:gd name="connsiteY2003" fmla="*/ 111818 h 6858000"/>
              <a:gd name="connsiteX2004" fmla="*/ 7067875 w 12192000"/>
              <a:gd name="connsiteY2004" fmla="*/ 113047 h 6858000"/>
              <a:gd name="connsiteX2005" fmla="*/ 7067049 w 12192000"/>
              <a:gd name="connsiteY2005" fmla="*/ 114055 h 6858000"/>
              <a:gd name="connsiteX2006" fmla="*/ 7060659 w 12192000"/>
              <a:gd name="connsiteY2006" fmla="*/ 114622 h 6858000"/>
              <a:gd name="connsiteX2007" fmla="*/ 2209084 w 12192000"/>
              <a:gd name="connsiteY2007" fmla="*/ 111815 h 6858000"/>
              <a:gd name="connsiteX2008" fmla="*/ 2202172 w 12192000"/>
              <a:gd name="connsiteY2008" fmla="*/ 112371 h 6858000"/>
              <a:gd name="connsiteX2009" fmla="*/ 2192318 w 12192000"/>
              <a:gd name="connsiteY2009" fmla="*/ 114588 h 6858000"/>
              <a:gd name="connsiteX2010" fmla="*/ 2182263 w 12192000"/>
              <a:gd name="connsiteY2010" fmla="*/ 124906 h 6858000"/>
              <a:gd name="connsiteX2011" fmla="*/ 2146352 w 12192000"/>
              <a:gd name="connsiteY2011" fmla="*/ 114588 h 6858000"/>
              <a:gd name="connsiteX2012" fmla="*/ 2122107 w 12192000"/>
              <a:gd name="connsiteY2012" fmla="*/ 116143 h 6858000"/>
              <a:gd name="connsiteX2013" fmla="*/ 2130283 w 12192000"/>
              <a:gd name="connsiteY2013" fmla="*/ 113346 h 6858000"/>
              <a:gd name="connsiteX2014" fmla="*/ 2149637 w 12192000"/>
              <a:gd name="connsiteY2014" fmla="*/ 114588 h 6858000"/>
              <a:gd name="connsiteX2015" fmla="*/ 1819705 w 12192000"/>
              <a:gd name="connsiteY2015" fmla="*/ 111681 h 6858000"/>
              <a:gd name="connsiteX2016" fmla="*/ 1827179 w 12192000"/>
              <a:gd name="connsiteY2016" fmla="*/ 112378 h 6858000"/>
              <a:gd name="connsiteX2017" fmla="*/ 1827022 w 12192000"/>
              <a:gd name="connsiteY2017" fmla="*/ 112570 h 6858000"/>
              <a:gd name="connsiteX2018" fmla="*/ 1824601 w 12192000"/>
              <a:gd name="connsiteY2018" fmla="*/ 117960 h 6858000"/>
              <a:gd name="connsiteX2019" fmla="*/ 4976603 w 12192000"/>
              <a:gd name="connsiteY2019" fmla="*/ 111666 h 6858000"/>
              <a:gd name="connsiteX2020" fmla="*/ 4997630 w 12192000"/>
              <a:gd name="connsiteY2020" fmla="*/ 118132 h 6858000"/>
              <a:gd name="connsiteX2021" fmla="*/ 4996610 w 12192000"/>
              <a:gd name="connsiteY2021" fmla="*/ 126466 h 6858000"/>
              <a:gd name="connsiteX2022" fmla="*/ 4993124 w 12192000"/>
              <a:gd name="connsiteY2022" fmla="*/ 131939 h 6858000"/>
              <a:gd name="connsiteX2023" fmla="*/ 4968078 w 12192000"/>
              <a:gd name="connsiteY2023" fmla="*/ 129467 h 6858000"/>
              <a:gd name="connsiteX2024" fmla="*/ 4976493 w 12192000"/>
              <a:gd name="connsiteY2024" fmla="*/ 122069 h 6858000"/>
              <a:gd name="connsiteX2025" fmla="*/ 4454125 w 12192000"/>
              <a:gd name="connsiteY2025" fmla="*/ 111403 h 6858000"/>
              <a:gd name="connsiteX2026" fmla="*/ 4450835 w 12192000"/>
              <a:gd name="connsiteY2026" fmla="*/ 115417 h 6858000"/>
              <a:gd name="connsiteX2027" fmla="*/ 4447892 w 12192000"/>
              <a:gd name="connsiteY2027" fmla="*/ 115331 h 6858000"/>
              <a:gd name="connsiteX2028" fmla="*/ 4435933 w 12192000"/>
              <a:gd name="connsiteY2028" fmla="*/ 114308 h 6858000"/>
              <a:gd name="connsiteX2029" fmla="*/ 4434738 w 12192000"/>
              <a:gd name="connsiteY2029" fmla="*/ 112775 h 6858000"/>
              <a:gd name="connsiteX2030" fmla="*/ 6750808 w 12192000"/>
              <a:gd name="connsiteY2030" fmla="*/ 111287 h 6858000"/>
              <a:gd name="connsiteX2031" fmla="*/ 6749020 w 12192000"/>
              <a:gd name="connsiteY2031" fmla="*/ 112767 h 6858000"/>
              <a:gd name="connsiteX2032" fmla="*/ 6726450 w 12192000"/>
              <a:gd name="connsiteY2032" fmla="*/ 139286 h 6858000"/>
              <a:gd name="connsiteX2033" fmla="*/ 6719884 w 12192000"/>
              <a:gd name="connsiteY2033" fmla="*/ 115701 h 6858000"/>
              <a:gd name="connsiteX2034" fmla="*/ 6719851 w 12192000"/>
              <a:gd name="connsiteY2034" fmla="*/ 112080 h 6858000"/>
              <a:gd name="connsiteX2035" fmla="*/ 2222713 w 12192000"/>
              <a:gd name="connsiteY2035" fmla="*/ 111181 h 6858000"/>
              <a:gd name="connsiteX2036" fmla="*/ 2221867 w 12192000"/>
              <a:gd name="connsiteY2036" fmla="*/ 111219 h 6858000"/>
              <a:gd name="connsiteX2037" fmla="*/ 2209084 w 12192000"/>
              <a:gd name="connsiteY2037" fmla="*/ 111815 h 6858000"/>
              <a:gd name="connsiteX2038" fmla="*/ 2214225 w 12192000"/>
              <a:gd name="connsiteY2038" fmla="*/ 111401 h 6858000"/>
              <a:gd name="connsiteX2039" fmla="*/ 2222713 w 12192000"/>
              <a:gd name="connsiteY2039" fmla="*/ 111181 h 6858000"/>
              <a:gd name="connsiteX2040" fmla="*/ 11364613 w 12192000"/>
              <a:gd name="connsiteY2040" fmla="*/ 110962 h 6858000"/>
              <a:gd name="connsiteX2041" fmla="*/ 11380018 w 12192000"/>
              <a:gd name="connsiteY2041" fmla="*/ 114353 h 6858000"/>
              <a:gd name="connsiteX2042" fmla="*/ 11395431 w 12192000"/>
              <a:gd name="connsiteY2042" fmla="*/ 130664 h 6858000"/>
              <a:gd name="connsiteX2043" fmla="*/ 11402535 w 12192000"/>
              <a:gd name="connsiteY2043" fmla="*/ 144141 h 6858000"/>
              <a:gd name="connsiteX2044" fmla="*/ 11395431 w 12192000"/>
              <a:gd name="connsiteY2044" fmla="*/ 137402 h 6858000"/>
              <a:gd name="connsiteX2045" fmla="*/ 11343864 w 12192000"/>
              <a:gd name="connsiteY2045" fmla="*/ 130348 h 6858000"/>
              <a:gd name="connsiteX2046" fmla="*/ 11349544 w 12192000"/>
              <a:gd name="connsiteY2046" fmla="*/ 126972 h 6858000"/>
              <a:gd name="connsiteX2047" fmla="*/ 11355173 w 12192000"/>
              <a:gd name="connsiteY2047" fmla="*/ 120556 h 6858000"/>
              <a:gd name="connsiteX2048" fmla="*/ 5882249 w 12192000"/>
              <a:gd name="connsiteY2048" fmla="*/ 110849 h 6858000"/>
              <a:gd name="connsiteX2049" fmla="*/ 5899075 w 12192000"/>
              <a:gd name="connsiteY2049" fmla="*/ 114212 h 6858000"/>
              <a:gd name="connsiteX2050" fmla="*/ 5925344 w 12192000"/>
              <a:gd name="connsiteY2050" fmla="*/ 119070 h 6858000"/>
              <a:gd name="connsiteX2051" fmla="*/ 5948691 w 12192000"/>
              <a:gd name="connsiteY2051" fmla="*/ 118695 h 6858000"/>
              <a:gd name="connsiteX2052" fmla="*/ 5959541 w 12192000"/>
              <a:gd name="connsiteY2052" fmla="*/ 117941 h 6858000"/>
              <a:gd name="connsiteX2053" fmla="*/ 5944285 w 12192000"/>
              <a:gd name="connsiteY2053" fmla="*/ 120871 h 6858000"/>
              <a:gd name="connsiteX2054" fmla="*/ 5902362 w 12192000"/>
              <a:gd name="connsiteY2054" fmla="*/ 122440 h 6858000"/>
              <a:gd name="connsiteX2055" fmla="*/ 5885042 w 12192000"/>
              <a:gd name="connsiteY2055" fmla="*/ 113481 h 6858000"/>
              <a:gd name="connsiteX2056" fmla="*/ 5768075 w 12192000"/>
              <a:gd name="connsiteY2056" fmla="*/ 110649 h 6858000"/>
              <a:gd name="connsiteX2057" fmla="*/ 5776171 w 12192000"/>
              <a:gd name="connsiteY2057" fmla="*/ 115264 h 6858000"/>
              <a:gd name="connsiteX2058" fmla="*/ 5771153 w 12192000"/>
              <a:gd name="connsiteY2058" fmla="*/ 115242 h 6858000"/>
              <a:gd name="connsiteX2059" fmla="*/ 5755959 w 12192000"/>
              <a:gd name="connsiteY2059" fmla="*/ 112727 h 6858000"/>
              <a:gd name="connsiteX2060" fmla="*/ 5754622 w 12192000"/>
              <a:gd name="connsiteY2060" fmla="*/ 115705 h 6858000"/>
              <a:gd name="connsiteX2061" fmla="*/ 5751573 w 12192000"/>
              <a:gd name="connsiteY2061" fmla="*/ 112001 h 6858000"/>
              <a:gd name="connsiteX2062" fmla="*/ 5751333 w 12192000"/>
              <a:gd name="connsiteY2062" fmla="*/ 111961 h 6858000"/>
              <a:gd name="connsiteX2063" fmla="*/ 5749556 w 12192000"/>
              <a:gd name="connsiteY2063" fmla="*/ 112368 h 6858000"/>
              <a:gd name="connsiteX2064" fmla="*/ 5751333 w 12192000"/>
              <a:gd name="connsiteY2064" fmla="*/ 115701 h 6858000"/>
              <a:gd name="connsiteX2065" fmla="*/ 5774316 w 12192000"/>
              <a:gd name="connsiteY2065" fmla="*/ 119070 h 6858000"/>
              <a:gd name="connsiteX2066" fmla="*/ 5781844 w 12192000"/>
              <a:gd name="connsiteY2066" fmla="*/ 118499 h 6858000"/>
              <a:gd name="connsiteX2067" fmla="*/ 5776171 w 12192000"/>
              <a:gd name="connsiteY2067" fmla="*/ 115264 h 6858000"/>
              <a:gd name="connsiteX2068" fmla="*/ 5790732 w 12192000"/>
              <a:gd name="connsiteY2068" fmla="*/ 115331 h 6858000"/>
              <a:gd name="connsiteX2069" fmla="*/ 5790949 w 12192000"/>
              <a:gd name="connsiteY2069" fmla="*/ 115209 h 6858000"/>
              <a:gd name="connsiteX2070" fmla="*/ 5780881 w 12192000"/>
              <a:gd name="connsiteY2070" fmla="*/ 112332 h 6858000"/>
              <a:gd name="connsiteX2071" fmla="*/ 10928669 w 12192000"/>
              <a:gd name="connsiteY2071" fmla="*/ 110534 h 6858000"/>
              <a:gd name="connsiteX2072" fmla="*/ 10963813 w 12192000"/>
              <a:gd name="connsiteY2072" fmla="*/ 111962 h 6858000"/>
              <a:gd name="connsiteX2073" fmla="*/ 10962069 w 12192000"/>
              <a:gd name="connsiteY2073" fmla="*/ 117187 h 6858000"/>
              <a:gd name="connsiteX2074" fmla="*/ 10953574 w 12192000"/>
              <a:gd name="connsiteY2074" fmla="*/ 121326 h 6858000"/>
              <a:gd name="connsiteX2075" fmla="*/ 10943124 w 12192000"/>
              <a:gd name="connsiteY2075" fmla="*/ 117187 h 6858000"/>
              <a:gd name="connsiteX2076" fmla="*/ 10926524 w 12192000"/>
              <a:gd name="connsiteY2076" fmla="*/ 114161 h 6858000"/>
              <a:gd name="connsiteX2077" fmla="*/ 3125359 w 12192000"/>
              <a:gd name="connsiteY2077" fmla="*/ 110518 h 6858000"/>
              <a:gd name="connsiteX2078" fmla="*/ 3125927 w 12192000"/>
              <a:gd name="connsiteY2078" fmla="*/ 110567 h 6858000"/>
              <a:gd name="connsiteX2079" fmla="*/ 3129712 w 12192000"/>
              <a:gd name="connsiteY2079" fmla="*/ 115422 h 6858000"/>
              <a:gd name="connsiteX2080" fmla="*/ 3127882 w 12192000"/>
              <a:gd name="connsiteY2080" fmla="*/ 115251 h 6858000"/>
              <a:gd name="connsiteX2081" fmla="*/ 10072504 w 12192000"/>
              <a:gd name="connsiteY2081" fmla="*/ 110515 h 6858000"/>
              <a:gd name="connsiteX2082" fmla="*/ 10052358 w 12192000"/>
              <a:gd name="connsiteY2082" fmla="*/ 113446 h 6858000"/>
              <a:gd name="connsiteX2083" fmla="*/ 10045152 w 12192000"/>
              <a:gd name="connsiteY2083" fmla="*/ 120841 h 6858000"/>
              <a:gd name="connsiteX2084" fmla="*/ 10006393 w 12192000"/>
              <a:gd name="connsiteY2084" fmla="*/ 113446 h 6858000"/>
              <a:gd name="connsiteX2085" fmla="*/ 9987275 w 12192000"/>
              <a:gd name="connsiteY2085" fmla="*/ 113654 h 6858000"/>
              <a:gd name="connsiteX2086" fmla="*/ 9993576 w 12192000"/>
              <a:gd name="connsiteY2086" fmla="*/ 111745 h 6858000"/>
              <a:gd name="connsiteX2087" fmla="*/ 10009676 w 12192000"/>
              <a:gd name="connsiteY2087" fmla="*/ 113446 h 6858000"/>
              <a:gd name="connsiteX2088" fmla="*/ 1916761 w 12192000"/>
              <a:gd name="connsiteY2088" fmla="*/ 110456 h 6858000"/>
              <a:gd name="connsiteX2089" fmla="*/ 1940558 w 12192000"/>
              <a:gd name="connsiteY2089" fmla="*/ 111153 h 6858000"/>
              <a:gd name="connsiteX2090" fmla="*/ 1938022 w 12192000"/>
              <a:gd name="connsiteY2090" fmla="*/ 115018 h 6858000"/>
              <a:gd name="connsiteX2091" fmla="*/ 1929660 w 12192000"/>
              <a:gd name="connsiteY2091" fmla="*/ 134803 h 6858000"/>
              <a:gd name="connsiteX2092" fmla="*/ 1919909 w 12192000"/>
              <a:gd name="connsiteY2092" fmla="*/ 114423 h 6858000"/>
              <a:gd name="connsiteX2093" fmla="*/ 10756782 w 12192000"/>
              <a:gd name="connsiteY2093" fmla="*/ 110451 h 6858000"/>
              <a:gd name="connsiteX2094" fmla="*/ 10748402 w 12192000"/>
              <a:gd name="connsiteY2094" fmla="*/ 113446 h 6858000"/>
              <a:gd name="connsiteX2095" fmla="*/ 10749097 w 12192000"/>
              <a:gd name="connsiteY2095" fmla="*/ 111401 h 6858000"/>
              <a:gd name="connsiteX2096" fmla="*/ 10750377 w 12192000"/>
              <a:gd name="connsiteY2096" fmla="*/ 110616 h 6858000"/>
              <a:gd name="connsiteX2097" fmla="*/ 7037902 w 12192000"/>
              <a:gd name="connsiteY2097" fmla="*/ 110404 h 6858000"/>
              <a:gd name="connsiteX2098" fmla="*/ 7054991 w 12192000"/>
              <a:gd name="connsiteY2098" fmla="*/ 111354 h 6858000"/>
              <a:gd name="connsiteX2099" fmla="*/ 7057179 w 12192000"/>
              <a:gd name="connsiteY2099" fmla="*/ 111642 h 6858000"/>
              <a:gd name="connsiteX2100" fmla="*/ 7061339 w 12192000"/>
              <a:gd name="connsiteY2100" fmla="*/ 119442 h 6858000"/>
              <a:gd name="connsiteX2101" fmla="*/ 7084322 w 12192000"/>
              <a:gd name="connsiteY2101" fmla="*/ 122811 h 6858000"/>
              <a:gd name="connsiteX2102" fmla="*/ 7101745 w 12192000"/>
              <a:gd name="connsiteY2102" fmla="*/ 121489 h 6858000"/>
              <a:gd name="connsiteX2103" fmla="*/ 7105376 w 12192000"/>
              <a:gd name="connsiteY2103" fmla="*/ 120212 h 6858000"/>
              <a:gd name="connsiteX2104" fmla="*/ 7112697 w 12192000"/>
              <a:gd name="connsiteY2104" fmla="*/ 122304 h 6858000"/>
              <a:gd name="connsiteX2105" fmla="*/ 7127004 w 12192000"/>
              <a:gd name="connsiteY2105" fmla="*/ 136288 h 6858000"/>
              <a:gd name="connsiteX2106" fmla="*/ 7097455 w 12192000"/>
              <a:gd name="connsiteY2106" fmla="*/ 143027 h 6858000"/>
              <a:gd name="connsiteX2107" fmla="*/ 7025224 w 12192000"/>
              <a:gd name="connsiteY2107" fmla="*/ 119442 h 6858000"/>
              <a:gd name="connsiteX2108" fmla="*/ 647520 w 12192000"/>
              <a:gd name="connsiteY2108" fmla="*/ 110313 h 6858000"/>
              <a:gd name="connsiteX2109" fmla="*/ 685318 w 12192000"/>
              <a:gd name="connsiteY2109" fmla="*/ 117586 h 6858000"/>
              <a:gd name="connsiteX2110" fmla="*/ 708664 w 12192000"/>
              <a:gd name="connsiteY2110" fmla="*/ 117210 h 6858000"/>
              <a:gd name="connsiteX2111" fmla="*/ 719516 w 12192000"/>
              <a:gd name="connsiteY2111" fmla="*/ 116457 h 6858000"/>
              <a:gd name="connsiteX2112" fmla="*/ 704255 w 12192000"/>
              <a:gd name="connsiteY2112" fmla="*/ 119386 h 6858000"/>
              <a:gd name="connsiteX2113" fmla="*/ 662335 w 12192000"/>
              <a:gd name="connsiteY2113" fmla="*/ 120955 h 6858000"/>
              <a:gd name="connsiteX2114" fmla="*/ 3747794 w 12192000"/>
              <a:gd name="connsiteY2114" fmla="*/ 110231 h 6858000"/>
              <a:gd name="connsiteX2115" fmla="*/ 3745361 w 12192000"/>
              <a:gd name="connsiteY2115" fmla="*/ 112014 h 6858000"/>
              <a:gd name="connsiteX2116" fmla="*/ 3742001 w 12192000"/>
              <a:gd name="connsiteY2116" fmla="*/ 111590 h 6858000"/>
              <a:gd name="connsiteX2117" fmla="*/ 8985265 w 12192000"/>
              <a:gd name="connsiteY2117" fmla="*/ 110220 h 6858000"/>
              <a:gd name="connsiteX2118" fmla="*/ 9006622 w 12192000"/>
              <a:gd name="connsiteY2118" fmla="*/ 113611 h 6858000"/>
              <a:gd name="connsiteX2119" fmla="*/ 9027992 w 12192000"/>
              <a:gd name="connsiteY2119" fmla="*/ 129921 h 6858000"/>
              <a:gd name="connsiteX2120" fmla="*/ 9037841 w 12192000"/>
              <a:gd name="connsiteY2120" fmla="*/ 143398 h 6858000"/>
              <a:gd name="connsiteX2121" fmla="*/ 9027992 w 12192000"/>
              <a:gd name="connsiteY2121" fmla="*/ 136659 h 6858000"/>
              <a:gd name="connsiteX2122" fmla="*/ 8956498 w 12192000"/>
              <a:gd name="connsiteY2122" fmla="*/ 129605 h 6858000"/>
              <a:gd name="connsiteX2123" fmla="*/ 8964370 w 12192000"/>
              <a:gd name="connsiteY2123" fmla="*/ 126229 h 6858000"/>
              <a:gd name="connsiteX2124" fmla="*/ 8972177 w 12192000"/>
              <a:gd name="connsiteY2124" fmla="*/ 119813 h 6858000"/>
              <a:gd name="connsiteX2125" fmla="*/ 10082752 w 12192000"/>
              <a:gd name="connsiteY2125" fmla="*/ 110040 h 6858000"/>
              <a:gd name="connsiteX2126" fmla="*/ 10081907 w 12192000"/>
              <a:gd name="connsiteY2126" fmla="*/ 110077 h 6858000"/>
              <a:gd name="connsiteX2127" fmla="*/ 10072504 w 12192000"/>
              <a:gd name="connsiteY2127" fmla="*/ 110515 h 6858000"/>
              <a:gd name="connsiteX2128" fmla="*/ 10074265 w 12192000"/>
              <a:gd name="connsiteY2128" fmla="*/ 110259 h 6858000"/>
              <a:gd name="connsiteX2129" fmla="*/ 10082752 w 12192000"/>
              <a:gd name="connsiteY2129" fmla="*/ 110040 h 6858000"/>
              <a:gd name="connsiteX2130" fmla="*/ 1510781 w 12192000"/>
              <a:gd name="connsiteY2130" fmla="*/ 109801 h 6858000"/>
              <a:gd name="connsiteX2131" fmla="*/ 1508993 w 12192000"/>
              <a:gd name="connsiteY2131" fmla="*/ 111282 h 6858000"/>
              <a:gd name="connsiteX2132" fmla="*/ 1486425 w 12192000"/>
              <a:gd name="connsiteY2132" fmla="*/ 137801 h 6858000"/>
              <a:gd name="connsiteX2133" fmla="*/ 1479858 w 12192000"/>
              <a:gd name="connsiteY2133" fmla="*/ 114216 h 6858000"/>
              <a:gd name="connsiteX2134" fmla="*/ 1479825 w 12192000"/>
              <a:gd name="connsiteY2134" fmla="*/ 110596 h 6858000"/>
              <a:gd name="connsiteX2135" fmla="*/ 10879146 w 12192000"/>
              <a:gd name="connsiteY2135" fmla="*/ 109780 h 6858000"/>
              <a:gd name="connsiteX2136" fmla="*/ 10861536 w 12192000"/>
              <a:gd name="connsiteY2136" fmla="*/ 119739 h 6858000"/>
              <a:gd name="connsiteX2137" fmla="*/ 10838928 w 12192000"/>
              <a:gd name="connsiteY2137" fmla="*/ 127294 h 6858000"/>
              <a:gd name="connsiteX2138" fmla="*/ 10837482 w 12192000"/>
              <a:gd name="connsiteY2138" fmla="*/ 121289 h 6858000"/>
              <a:gd name="connsiteX2139" fmla="*/ 10836561 w 12192000"/>
              <a:gd name="connsiteY2139" fmla="*/ 116456 h 6858000"/>
              <a:gd name="connsiteX2140" fmla="*/ 10874449 w 12192000"/>
              <a:gd name="connsiteY2140" fmla="*/ 110448 h 6858000"/>
              <a:gd name="connsiteX2141" fmla="*/ 7675380 w 12192000"/>
              <a:gd name="connsiteY2141" fmla="*/ 109758 h 6858000"/>
              <a:gd name="connsiteX2142" fmla="*/ 7687231 w 12192000"/>
              <a:gd name="connsiteY2142" fmla="*/ 111256 h 6858000"/>
              <a:gd name="connsiteX2143" fmla="*/ 7717985 w 12192000"/>
              <a:gd name="connsiteY2143" fmla="*/ 129550 h 6858000"/>
              <a:gd name="connsiteX2144" fmla="*/ 7727834 w 12192000"/>
              <a:gd name="connsiteY2144" fmla="*/ 143027 h 6858000"/>
              <a:gd name="connsiteX2145" fmla="*/ 7717985 w 12192000"/>
              <a:gd name="connsiteY2145" fmla="*/ 136288 h 6858000"/>
              <a:gd name="connsiteX2146" fmla="*/ 7646491 w 12192000"/>
              <a:gd name="connsiteY2146" fmla="*/ 129233 h 6858000"/>
              <a:gd name="connsiteX2147" fmla="*/ 7654364 w 12192000"/>
              <a:gd name="connsiteY2147" fmla="*/ 125858 h 6858000"/>
              <a:gd name="connsiteX2148" fmla="*/ 7662170 w 12192000"/>
              <a:gd name="connsiteY2148" fmla="*/ 119442 h 6858000"/>
              <a:gd name="connsiteX2149" fmla="*/ 4608300 w 12192000"/>
              <a:gd name="connsiteY2149" fmla="*/ 109746 h 6858000"/>
              <a:gd name="connsiteX2150" fmla="*/ 4604263 w 12192000"/>
              <a:gd name="connsiteY2150" fmla="*/ 112352 h 6858000"/>
              <a:gd name="connsiteX2151" fmla="*/ 4598922 w 12192000"/>
              <a:gd name="connsiteY2151" fmla="*/ 111961 h 6858000"/>
              <a:gd name="connsiteX2152" fmla="*/ 4598704 w 12192000"/>
              <a:gd name="connsiteY2152" fmla="*/ 110927 h 6858000"/>
              <a:gd name="connsiteX2153" fmla="*/ 1796975 w 12192000"/>
              <a:gd name="connsiteY2153" fmla="*/ 109561 h 6858000"/>
              <a:gd name="connsiteX2154" fmla="*/ 1817875 w 12192000"/>
              <a:gd name="connsiteY2154" fmla="*/ 111510 h 6858000"/>
              <a:gd name="connsiteX2155" fmla="*/ 1821314 w 12192000"/>
              <a:gd name="connsiteY2155" fmla="*/ 117957 h 6858000"/>
              <a:gd name="connsiteX2156" fmla="*/ 1844297 w 12192000"/>
              <a:gd name="connsiteY2156" fmla="*/ 121326 h 6858000"/>
              <a:gd name="connsiteX2157" fmla="*/ 1861720 w 12192000"/>
              <a:gd name="connsiteY2157" fmla="*/ 120004 h 6858000"/>
              <a:gd name="connsiteX2158" fmla="*/ 1865351 w 12192000"/>
              <a:gd name="connsiteY2158" fmla="*/ 118728 h 6858000"/>
              <a:gd name="connsiteX2159" fmla="*/ 1872671 w 12192000"/>
              <a:gd name="connsiteY2159" fmla="*/ 120819 h 6858000"/>
              <a:gd name="connsiteX2160" fmla="*/ 1886978 w 12192000"/>
              <a:gd name="connsiteY2160" fmla="*/ 134803 h 6858000"/>
              <a:gd name="connsiteX2161" fmla="*/ 1857429 w 12192000"/>
              <a:gd name="connsiteY2161" fmla="*/ 141542 h 6858000"/>
              <a:gd name="connsiteX2162" fmla="*/ 1785197 w 12192000"/>
              <a:gd name="connsiteY2162" fmla="*/ 117957 h 6858000"/>
              <a:gd name="connsiteX2163" fmla="*/ 3112437 w 12192000"/>
              <a:gd name="connsiteY2163" fmla="*/ 109414 h 6858000"/>
              <a:gd name="connsiteX2164" fmla="*/ 3115586 w 12192000"/>
              <a:gd name="connsiteY2164" fmla="*/ 109683 h 6858000"/>
              <a:gd name="connsiteX2165" fmla="*/ 3111669 w 12192000"/>
              <a:gd name="connsiteY2165" fmla="*/ 109960 h 6858000"/>
              <a:gd name="connsiteX2166" fmla="*/ 6142483 w 12192000"/>
              <a:gd name="connsiteY2166" fmla="*/ 109402 h 6858000"/>
              <a:gd name="connsiteX2167" fmla="*/ 6122337 w 12192000"/>
              <a:gd name="connsiteY2167" fmla="*/ 112332 h 6858000"/>
              <a:gd name="connsiteX2168" fmla="*/ 6115132 w 12192000"/>
              <a:gd name="connsiteY2168" fmla="*/ 119728 h 6858000"/>
              <a:gd name="connsiteX2169" fmla="*/ 6076373 w 12192000"/>
              <a:gd name="connsiteY2169" fmla="*/ 112332 h 6858000"/>
              <a:gd name="connsiteX2170" fmla="*/ 6057254 w 12192000"/>
              <a:gd name="connsiteY2170" fmla="*/ 112541 h 6858000"/>
              <a:gd name="connsiteX2171" fmla="*/ 6063557 w 12192000"/>
              <a:gd name="connsiteY2171" fmla="*/ 110631 h 6858000"/>
              <a:gd name="connsiteX2172" fmla="*/ 6079657 w 12192000"/>
              <a:gd name="connsiteY2172" fmla="*/ 112332 h 6858000"/>
              <a:gd name="connsiteX2173" fmla="*/ 10917510 w 12192000"/>
              <a:gd name="connsiteY2173" fmla="*/ 109376 h 6858000"/>
              <a:gd name="connsiteX2174" fmla="*/ 10917845 w 12192000"/>
              <a:gd name="connsiteY2174" fmla="*/ 109416 h 6858000"/>
              <a:gd name="connsiteX2175" fmla="*/ 10919778 w 12192000"/>
              <a:gd name="connsiteY2175" fmla="*/ 112931 h 6858000"/>
              <a:gd name="connsiteX2176" fmla="*/ 10918810 w 12192000"/>
              <a:gd name="connsiteY2176" fmla="*/ 112755 h 6858000"/>
              <a:gd name="connsiteX2177" fmla="*/ 6826761 w 12192000"/>
              <a:gd name="connsiteY2177" fmla="*/ 109337 h 6858000"/>
              <a:gd name="connsiteX2178" fmla="*/ 6818382 w 12192000"/>
              <a:gd name="connsiteY2178" fmla="*/ 112332 h 6858000"/>
              <a:gd name="connsiteX2179" fmla="*/ 6819077 w 12192000"/>
              <a:gd name="connsiteY2179" fmla="*/ 110288 h 6858000"/>
              <a:gd name="connsiteX2180" fmla="*/ 6820356 w 12192000"/>
              <a:gd name="connsiteY2180" fmla="*/ 109502 h 6858000"/>
              <a:gd name="connsiteX2181" fmla="*/ 9776801 w 12192000"/>
              <a:gd name="connsiteY2181" fmla="*/ 109314 h 6858000"/>
              <a:gd name="connsiteX2182" fmla="*/ 9800598 w 12192000"/>
              <a:gd name="connsiteY2182" fmla="*/ 110011 h 6858000"/>
              <a:gd name="connsiteX2183" fmla="*/ 9798062 w 12192000"/>
              <a:gd name="connsiteY2183" fmla="*/ 113876 h 6858000"/>
              <a:gd name="connsiteX2184" fmla="*/ 9789700 w 12192000"/>
              <a:gd name="connsiteY2184" fmla="*/ 133662 h 6858000"/>
              <a:gd name="connsiteX2185" fmla="*/ 9779949 w 12192000"/>
              <a:gd name="connsiteY2185" fmla="*/ 113282 h 6858000"/>
              <a:gd name="connsiteX2186" fmla="*/ 3254236 w 12192000"/>
              <a:gd name="connsiteY2186" fmla="*/ 109300 h 6858000"/>
              <a:gd name="connsiteX2187" fmla="*/ 3262238 w 12192000"/>
              <a:gd name="connsiteY2187" fmla="*/ 116845 h 6858000"/>
              <a:gd name="connsiteX2188" fmla="*/ 3252801 w 12192000"/>
              <a:gd name="connsiteY2188" fmla="*/ 114959 h 6858000"/>
              <a:gd name="connsiteX2189" fmla="*/ 3250565 w 12192000"/>
              <a:gd name="connsiteY2189" fmla="*/ 114894 h 6858000"/>
              <a:gd name="connsiteX2190" fmla="*/ 9678535 w 12192000"/>
              <a:gd name="connsiteY2190" fmla="*/ 109191 h 6858000"/>
              <a:gd name="connsiteX2191" fmla="*/ 9687888 w 12192000"/>
              <a:gd name="connsiteY2191" fmla="*/ 110421 h 6858000"/>
              <a:gd name="connsiteX2192" fmla="*/ 9687063 w 12192000"/>
              <a:gd name="connsiteY2192" fmla="*/ 111428 h 6858000"/>
              <a:gd name="connsiteX2193" fmla="*/ 9680673 w 12192000"/>
              <a:gd name="connsiteY2193" fmla="*/ 111995 h 6858000"/>
              <a:gd name="connsiteX2194" fmla="*/ 11366457 w 12192000"/>
              <a:gd name="connsiteY2194" fmla="*/ 109089 h 6858000"/>
              <a:gd name="connsiteX2195" fmla="*/ 11364613 w 12192000"/>
              <a:gd name="connsiteY2195" fmla="*/ 110962 h 6858000"/>
              <a:gd name="connsiteX2196" fmla="*/ 11362277 w 12192000"/>
              <a:gd name="connsiteY2196" fmla="*/ 110448 h 6858000"/>
              <a:gd name="connsiteX2197" fmla="*/ 3124573 w 12192000"/>
              <a:gd name="connsiteY2197" fmla="*/ 109046 h 6858000"/>
              <a:gd name="connsiteX2198" fmla="*/ 3125359 w 12192000"/>
              <a:gd name="connsiteY2198" fmla="*/ 110518 h 6858000"/>
              <a:gd name="connsiteX2199" fmla="*/ 3115586 w 12192000"/>
              <a:gd name="connsiteY2199" fmla="*/ 109683 h 6858000"/>
              <a:gd name="connsiteX2200" fmla="*/ 6152731 w 12192000"/>
              <a:gd name="connsiteY2200" fmla="*/ 108926 h 6858000"/>
              <a:gd name="connsiteX2201" fmla="*/ 6151886 w 12192000"/>
              <a:gd name="connsiteY2201" fmla="*/ 108962 h 6858000"/>
              <a:gd name="connsiteX2202" fmla="*/ 6142483 w 12192000"/>
              <a:gd name="connsiteY2202" fmla="*/ 109402 h 6858000"/>
              <a:gd name="connsiteX2203" fmla="*/ 6144244 w 12192000"/>
              <a:gd name="connsiteY2203" fmla="*/ 109145 h 6858000"/>
              <a:gd name="connsiteX2204" fmla="*/ 6152731 w 12192000"/>
              <a:gd name="connsiteY2204" fmla="*/ 108926 h 6858000"/>
              <a:gd name="connsiteX2205" fmla="*/ 8365384 w 12192000"/>
              <a:gd name="connsiteY2205" fmla="*/ 108634 h 6858000"/>
              <a:gd name="connsiteX2206" fmla="*/ 8365848 w 12192000"/>
              <a:gd name="connsiteY2206" fmla="*/ 108674 h 6858000"/>
              <a:gd name="connsiteX2207" fmla="*/ 8368529 w 12192000"/>
              <a:gd name="connsiteY2207" fmla="*/ 112190 h 6858000"/>
              <a:gd name="connsiteX2208" fmla="*/ 8367186 w 12192000"/>
              <a:gd name="connsiteY2208" fmla="*/ 112012 h 6858000"/>
              <a:gd name="connsiteX2209" fmla="*/ 3294256 w 12192000"/>
              <a:gd name="connsiteY2209" fmla="*/ 108612 h 6858000"/>
              <a:gd name="connsiteX2210" fmla="*/ 3323486 w 12192000"/>
              <a:gd name="connsiteY2210" fmla="*/ 110755 h 6858000"/>
              <a:gd name="connsiteX2211" fmla="*/ 3325032 w 12192000"/>
              <a:gd name="connsiteY2211" fmla="*/ 111590 h 6858000"/>
              <a:gd name="connsiteX2212" fmla="*/ 3292198 w 12192000"/>
              <a:gd name="connsiteY2212" fmla="*/ 114959 h 6858000"/>
              <a:gd name="connsiteX2213" fmla="*/ 3292330 w 12192000"/>
              <a:gd name="connsiteY2213" fmla="*/ 109856 h 6858000"/>
              <a:gd name="connsiteX2214" fmla="*/ 5639706 w 12192000"/>
              <a:gd name="connsiteY2214" fmla="*/ 108592 h 6858000"/>
              <a:gd name="connsiteX2215" fmla="*/ 5635975 w 12192000"/>
              <a:gd name="connsiteY2215" fmla="*/ 111258 h 6858000"/>
              <a:gd name="connsiteX2216" fmla="*/ 5640418 w 12192000"/>
              <a:gd name="connsiteY2216" fmla="*/ 110738 h 6858000"/>
              <a:gd name="connsiteX2217" fmla="*/ 5406596 w 12192000"/>
              <a:gd name="connsiteY2217" fmla="*/ 108592 h 6858000"/>
              <a:gd name="connsiteX2218" fmla="*/ 5409787 w 12192000"/>
              <a:gd name="connsiteY2218" fmla="*/ 115328 h 6858000"/>
              <a:gd name="connsiteX2219" fmla="*/ 5409845 w 12192000"/>
              <a:gd name="connsiteY2219" fmla="*/ 121817 h 6858000"/>
              <a:gd name="connsiteX2220" fmla="*/ 5400030 w 12192000"/>
              <a:gd name="connsiteY2220" fmla="*/ 122069 h 6858000"/>
              <a:gd name="connsiteX2221" fmla="*/ 5337647 w 12192000"/>
              <a:gd name="connsiteY2221" fmla="*/ 125438 h 6858000"/>
              <a:gd name="connsiteX2222" fmla="*/ 5288397 w 12192000"/>
              <a:gd name="connsiteY2222" fmla="*/ 118699 h 6858000"/>
              <a:gd name="connsiteX2223" fmla="*/ 5313484 w 12192000"/>
              <a:gd name="connsiteY2223" fmla="*/ 113373 h 6858000"/>
              <a:gd name="connsiteX2224" fmla="*/ 5357345 w 12192000"/>
              <a:gd name="connsiteY2224" fmla="*/ 115331 h 6858000"/>
              <a:gd name="connsiteX2225" fmla="*/ 5406596 w 12192000"/>
              <a:gd name="connsiteY2225" fmla="*/ 108592 h 6858000"/>
              <a:gd name="connsiteX2226" fmla="*/ 3124206 w 12192000"/>
              <a:gd name="connsiteY2226" fmla="*/ 108360 h 6858000"/>
              <a:gd name="connsiteX2227" fmla="*/ 3124733 w 12192000"/>
              <a:gd name="connsiteY2227" fmla="*/ 109036 h 6858000"/>
              <a:gd name="connsiteX2228" fmla="*/ 3124573 w 12192000"/>
              <a:gd name="connsiteY2228" fmla="*/ 109046 h 6858000"/>
              <a:gd name="connsiteX2229" fmla="*/ 8987820 w 12192000"/>
              <a:gd name="connsiteY2229" fmla="*/ 108346 h 6858000"/>
              <a:gd name="connsiteX2230" fmla="*/ 8985265 w 12192000"/>
              <a:gd name="connsiteY2230" fmla="*/ 110220 h 6858000"/>
              <a:gd name="connsiteX2231" fmla="*/ 8982026 w 12192000"/>
              <a:gd name="connsiteY2231" fmla="*/ 109705 h 6858000"/>
              <a:gd name="connsiteX2232" fmla="*/ 2435354 w 12192000"/>
              <a:gd name="connsiteY2232" fmla="*/ 108274 h 6858000"/>
              <a:gd name="connsiteX2233" fmla="*/ 2447205 w 12192000"/>
              <a:gd name="connsiteY2233" fmla="*/ 109770 h 6858000"/>
              <a:gd name="connsiteX2234" fmla="*/ 2477959 w 12192000"/>
              <a:gd name="connsiteY2234" fmla="*/ 128065 h 6858000"/>
              <a:gd name="connsiteX2235" fmla="*/ 2487808 w 12192000"/>
              <a:gd name="connsiteY2235" fmla="*/ 141542 h 6858000"/>
              <a:gd name="connsiteX2236" fmla="*/ 2477959 w 12192000"/>
              <a:gd name="connsiteY2236" fmla="*/ 134803 h 6858000"/>
              <a:gd name="connsiteX2237" fmla="*/ 2406271 w 12192000"/>
              <a:gd name="connsiteY2237" fmla="*/ 127730 h 6858000"/>
              <a:gd name="connsiteX2238" fmla="*/ 2422144 w 12192000"/>
              <a:gd name="connsiteY2238" fmla="*/ 117957 h 6858000"/>
              <a:gd name="connsiteX2239" fmla="*/ 7055377 w 12192000"/>
              <a:gd name="connsiteY2239" fmla="*/ 108263 h 6858000"/>
              <a:gd name="connsiteX2240" fmla="*/ 7055841 w 12192000"/>
              <a:gd name="connsiteY2240" fmla="*/ 108303 h 6858000"/>
              <a:gd name="connsiteX2241" fmla="*/ 7058522 w 12192000"/>
              <a:gd name="connsiteY2241" fmla="*/ 111818 h 6858000"/>
              <a:gd name="connsiteX2242" fmla="*/ 7057179 w 12192000"/>
              <a:gd name="connsiteY2242" fmla="*/ 111642 h 6858000"/>
              <a:gd name="connsiteX2243" fmla="*/ 3971827 w 12192000"/>
              <a:gd name="connsiteY2243" fmla="*/ 108221 h 6858000"/>
              <a:gd name="connsiteX2244" fmla="*/ 3969673 w 12192000"/>
              <a:gd name="connsiteY2244" fmla="*/ 108616 h 6858000"/>
              <a:gd name="connsiteX2245" fmla="*/ 3982833 w 12192000"/>
              <a:gd name="connsiteY2245" fmla="*/ 114017 h 6858000"/>
              <a:gd name="connsiteX2246" fmla="*/ 3987317 w 12192000"/>
              <a:gd name="connsiteY2246" fmla="*/ 113065 h 6858000"/>
              <a:gd name="connsiteX2247" fmla="*/ 3979880 w 12192000"/>
              <a:gd name="connsiteY2247" fmla="*/ 108580 h 6858000"/>
              <a:gd name="connsiteX2248" fmla="*/ 5846781 w 12192000"/>
              <a:gd name="connsiteY2248" fmla="*/ 108199 h 6858000"/>
              <a:gd name="connsiteX2249" fmla="*/ 5870580 w 12192000"/>
              <a:gd name="connsiteY2249" fmla="*/ 108898 h 6858000"/>
              <a:gd name="connsiteX2250" fmla="*/ 5868040 w 12192000"/>
              <a:gd name="connsiteY2250" fmla="*/ 112762 h 6858000"/>
              <a:gd name="connsiteX2251" fmla="*/ 5859679 w 12192000"/>
              <a:gd name="connsiteY2251" fmla="*/ 132547 h 6858000"/>
              <a:gd name="connsiteX2252" fmla="*/ 5849929 w 12192000"/>
              <a:gd name="connsiteY2252" fmla="*/ 112168 h 6858000"/>
              <a:gd name="connsiteX2253" fmla="*/ 11010466 w 12192000"/>
              <a:gd name="connsiteY2253" fmla="*/ 108159 h 6858000"/>
              <a:gd name="connsiteX2254" fmla="*/ 11016238 w 12192000"/>
              <a:gd name="connsiteY2254" fmla="*/ 115703 h 6858000"/>
              <a:gd name="connsiteX2255" fmla="*/ 11009431 w 12192000"/>
              <a:gd name="connsiteY2255" fmla="*/ 113817 h 6858000"/>
              <a:gd name="connsiteX2256" fmla="*/ 11007819 w 12192000"/>
              <a:gd name="connsiteY2256" fmla="*/ 113752 h 6858000"/>
              <a:gd name="connsiteX2257" fmla="*/ 899078 w 12192000"/>
              <a:gd name="connsiteY2257" fmla="*/ 108074 h 6858000"/>
              <a:gd name="connsiteX2258" fmla="*/ 892165 w 12192000"/>
              <a:gd name="connsiteY2258" fmla="*/ 108630 h 6858000"/>
              <a:gd name="connsiteX2259" fmla="*/ 882311 w 12192000"/>
              <a:gd name="connsiteY2259" fmla="*/ 110847 h 6858000"/>
              <a:gd name="connsiteX2260" fmla="*/ 872256 w 12192000"/>
              <a:gd name="connsiteY2260" fmla="*/ 121166 h 6858000"/>
              <a:gd name="connsiteX2261" fmla="*/ 836346 w 12192000"/>
              <a:gd name="connsiteY2261" fmla="*/ 110847 h 6858000"/>
              <a:gd name="connsiteX2262" fmla="*/ 812101 w 12192000"/>
              <a:gd name="connsiteY2262" fmla="*/ 112403 h 6858000"/>
              <a:gd name="connsiteX2263" fmla="*/ 820275 w 12192000"/>
              <a:gd name="connsiteY2263" fmla="*/ 109606 h 6858000"/>
              <a:gd name="connsiteX2264" fmla="*/ 839629 w 12192000"/>
              <a:gd name="connsiteY2264" fmla="*/ 110847 h 6858000"/>
              <a:gd name="connsiteX2265" fmla="*/ 7677814 w 12192000"/>
              <a:gd name="connsiteY2265" fmla="*/ 107976 h 6858000"/>
              <a:gd name="connsiteX2266" fmla="*/ 7675380 w 12192000"/>
              <a:gd name="connsiteY2266" fmla="*/ 109758 h 6858000"/>
              <a:gd name="connsiteX2267" fmla="*/ 7672020 w 12192000"/>
              <a:gd name="connsiteY2267" fmla="*/ 109334 h 6858000"/>
              <a:gd name="connsiteX2268" fmla="*/ 509698 w 12192000"/>
              <a:gd name="connsiteY2268" fmla="*/ 107941 h 6858000"/>
              <a:gd name="connsiteX2269" fmla="*/ 517172 w 12192000"/>
              <a:gd name="connsiteY2269" fmla="*/ 108638 h 6858000"/>
              <a:gd name="connsiteX2270" fmla="*/ 517016 w 12192000"/>
              <a:gd name="connsiteY2270" fmla="*/ 108829 h 6858000"/>
              <a:gd name="connsiteX2271" fmla="*/ 514594 w 12192000"/>
              <a:gd name="connsiteY2271" fmla="*/ 114221 h 6858000"/>
              <a:gd name="connsiteX2272" fmla="*/ 3666596 w 12192000"/>
              <a:gd name="connsiteY2272" fmla="*/ 107926 h 6858000"/>
              <a:gd name="connsiteX2273" fmla="*/ 3687624 w 12192000"/>
              <a:gd name="connsiteY2273" fmla="*/ 114392 h 6858000"/>
              <a:gd name="connsiteX2274" fmla="*/ 3686604 w 12192000"/>
              <a:gd name="connsiteY2274" fmla="*/ 122725 h 6858000"/>
              <a:gd name="connsiteX2275" fmla="*/ 3683119 w 12192000"/>
              <a:gd name="connsiteY2275" fmla="*/ 128199 h 6858000"/>
              <a:gd name="connsiteX2276" fmla="*/ 3658072 w 12192000"/>
              <a:gd name="connsiteY2276" fmla="*/ 125727 h 6858000"/>
              <a:gd name="connsiteX2277" fmla="*/ 3666487 w 12192000"/>
              <a:gd name="connsiteY2277" fmla="*/ 118329 h 6858000"/>
              <a:gd name="connsiteX2278" fmla="*/ 1585067 w 12192000"/>
              <a:gd name="connsiteY2278" fmla="*/ 107895 h 6858000"/>
              <a:gd name="connsiteX2279" fmla="*/ 1578354 w 12192000"/>
              <a:gd name="connsiteY2279" fmla="*/ 110847 h 6858000"/>
              <a:gd name="connsiteX2280" fmla="*/ 1579050 w 12192000"/>
              <a:gd name="connsiteY2280" fmla="*/ 108803 h 6858000"/>
              <a:gd name="connsiteX2281" fmla="*/ 1580330 w 12192000"/>
              <a:gd name="connsiteY2281" fmla="*/ 108017 h 6858000"/>
              <a:gd name="connsiteX2282" fmla="*/ 3144119 w 12192000"/>
              <a:gd name="connsiteY2282" fmla="*/ 107664 h 6858000"/>
              <a:gd name="connsiteX2283" fmla="*/ 3140829 w 12192000"/>
              <a:gd name="connsiteY2283" fmla="*/ 111676 h 6858000"/>
              <a:gd name="connsiteX2284" fmla="*/ 3137888 w 12192000"/>
              <a:gd name="connsiteY2284" fmla="*/ 111590 h 6858000"/>
              <a:gd name="connsiteX2285" fmla="*/ 3125927 w 12192000"/>
              <a:gd name="connsiteY2285" fmla="*/ 110567 h 6858000"/>
              <a:gd name="connsiteX2286" fmla="*/ 3124733 w 12192000"/>
              <a:gd name="connsiteY2286" fmla="*/ 109036 h 6858000"/>
              <a:gd name="connsiteX2287" fmla="*/ 10916781 w 12192000"/>
              <a:gd name="connsiteY2287" fmla="*/ 107482 h 6858000"/>
              <a:gd name="connsiteX2288" fmla="*/ 10917010 w 12192000"/>
              <a:gd name="connsiteY2288" fmla="*/ 107898 h 6858000"/>
              <a:gd name="connsiteX2289" fmla="*/ 10916944 w 12192000"/>
              <a:gd name="connsiteY2289" fmla="*/ 107904 h 6858000"/>
              <a:gd name="connsiteX2290" fmla="*/ 912705 w 12192000"/>
              <a:gd name="connsiteY2290" fmla="*/ 107441 h 6858000"/>
              <a:gd name="connsiteX2291" fmla="*/ 911860 w 12192000"/>
              <a:gd name="connsiteY2291" fmla="*/ 107478 h 6858000"/>
              <a:gd name="connsiteX2292" fmla="*/ 899078 w 12192000"/>
              <a:gd name="connsiteY2292" fmla="*/ 108074 h 6858000"/>
              <a:gd name="connsiteX2293" fmla="*/ 904217 w 12192000"/>
              <a:gd name="connsiteY2293" fmla="*/ 107660 h 6858000"/>
              <a:gd name="connsiteX2294" fmla="*/ 912705 w 12192000"/>
              <a:gd name="connsiteY2294" fmla="*/ 107441 h 6858000"/>
              <a:gd name="connsiteX2295" fmla="*/ 8494261 w 12192000"/>
              <a:gd name="connsiteY2295" fmla="*/ 107416 h 6858000"/>
              <a:gd name="connsiteX2296" fmla="*/ 8502263 w 12192000"/>
              <a:gd name="connsiteY2296" fmla="*/ 114961 h 6858000"/>
              <a:gd name="connsiteX2297" fmla="*/ 8492826 w 12192000"/>
              <a:gd name="connsiteY2297" fmla="*/ 113075 h 6858000"/>
              <a:gd name="connsiteX2298" fmla="*/ 8490591 w 12192000"/>
              <a:gd name="connsiteY2298" fmla="*/ 113009 h 6858000"/>
              <a:gd name="connsiteX2299" fmla="*/ 10295272 w 12192000"/>
              <a:gd name="connsiteY2299" fmla="*/ 107221 h 6858000"/>
              <a:gd name="connsiteX2300" fmla="*/ 10316629 w 12192000"/>
              <a:gd name="connsiteY2300" fmla="*/ 110613 h 6858000"/>
              <a:gd name="connsiteX2301" fmla="*/ 10337999 w 12192000"/>
              <a:gd name="connsiteY2301" fmla="*/ 126923 h 6858000"/>
              <a:gd name="connsiteX2302" fmla="*/ 10347848 w 12192000"/>
              <a:gd name="connsiteY2302" fmla="*/ 140400 h 6858000"/>
              <a:gd name="connsiteX2303" fmla="*/ 10337999 w 12192000"/>
              <a:gd name="connsiteY2303" fmla="*/ 133662 h 6858000"/>
              <a:gd name="connsiteX2304" fmla="*/ 10266505 w 12192000"/>
              <a:gd name="connsiteY2304" fmla="*/ 126607 h 6858000"/>
              <a:gd name="connsiteX2305" fmla="*/ 10274378 w 12192000"/>
              <a:gd name="connsiteY2305" fmla="*/ 123231 h 6858000"/>
              <a:gd name="connsiteX2306" fmla="*/ 10282184 w 12192000"/>
              <a:gd name="connsiteY2306" fmla="*/ 116815 h 6858000"/>
              <a:gd name="connsiteX2307" fmla="*/ 7042455 w 12192000"/>
              <a:gd name="connsiteY2307" fmla="*/ 107158 h 6858000"/>
              <a:gd name="connsiteX2308" fmla="*/ 7045605 w 12192000"/>
              <a:gd name="connsiteY2308" fmla="*/ 107427 h 6858000"/>
              <a:gd name="connsiteX2309" fmla="*/ 7041689 w 12192000"/>
              <a:gd name="connsiteY2309" fmla="*/ 107704 h 6858000"/>
              <a:gd name="connsiteX2310" fmla="*/ 7184254 w 12192000"/>
              <a:gd name="connsiteY2310" fmla="*/ 107045 h 6858000"/>
              <a:gd name="connsiteX2311" fmla="*/ 7192256 w 12192000"/>
              <a:gd name="connsiteY2311" fmla="*/ 114590 h 6858000"/>
              <a:gd name="connsiteX2312" fmla="*/ 7182819 w 12192000"/>
              <a:gd name="connsiteY2312" fmla="*/ 112703 h 6858000"/>
              <a:gd name="connsiteX2313" fmla="*/ 7180584 w 12192000"/>
              <a:gd name="connsiteY2313" fmla="*/ 112637 h 6858000"/>
              <a:gd name="connsiteX2314" fmla="*/ 4504101 w 12192000"/>
              <a:gd name="connsiteY2314" fmla="*/ 107033 h 6858000"/>
              <a:gd name="connsiteX2315" fmla="*/ 4528673 w 12192000"/>
              <a:gd name="connsiteY2315" fmla="*/ 107724 h 6858000"/>
              <a:gd name="connsiteX2316" fmla="*/ 4536774 w 12192000"/>
              <a:gd name="connsiteY2316" fmla="*/ 117936 h 6858000"/>
              <a:gd name="connsiteX2317" fmla="*/ 4499559 w 12192000"/>
              <a:gd name="connsiteY2317" fmla="*/ 116845 h 6858000"/>
              <a:gd name="connsiteX2318" fmla="*/ 8536583 w 12192000"/>
              <a:gd name="connsiteY2318" fmla="*/ 106896 h 6858000"/>
              <a:gd name="connsiteX2319" fmla="*/ 8563513 w 12192000"/>
              <a:gd name="connsiteY2319" fmla="*/ 108870 h 6858000"/>
              <a:gd name="connsiteX2320" fmla="*/ 8565057 w 12192000"/>
              <a:gd name="connsiteY2320" fmla="*/ 109705 h 6858000"/>
              <a:gd name="connsiteX2321" fmla="*/ 8532224 w 12192000"/>
              <a:gd name="connsiteY2321" fmla="*/ 113075 h 6858000"/>
              <a:gd name="connsiteX2322" fmla="*/ 8298947 w 12192000"/>
              <a:gd name="connsiteY2322" fmla="*/ 106802 h 6858000"/>
              <a:gd name="connsiteX2323" fmla="*/ 8294980 w 12192000"/>
              <a:gd name="connsiteY2323" fmla="*/ 106841 h 6858000"/>
              <a:gd name="connsiteX2324" fmla="*/ 8298032 w 12192000"/>
              <a:gd name="connsiteY2324" fmla="*/ 108120 h 6858000"/>
              <a:gd name="connsiteX2325" fmla="*/ 8296188 w 12192000"/>
              <a:gd name="connsiteY2325" fmla="*/ 110775 h 6858000"/>
              <a:gd name="connsiteX2326" fmla="*/ 8302634 w 12192000"/>
              <a:gd name="connsiteY2326" fmla="*/ 110049 h 6858000"/>
              <a:gd name="connsiteX2327" fmla="*/ 8298032 w 12192000"/>
              <a:gd name="connsiteY2327" fmla="*/ 108120 h 6858000"/>
              <a:gd name="connsiteX2328" fmla="*/ 7054592 w 12192000"/>
              <a:gd name="connsiteY2328" fmla="*/ 106791 h 6858000"/>
              <a:gd name="connsiteX2329" fmla="*/ 7055377 w 12192000"/>
              <a:gd name="connsiteY2329" fmla="*/ 108263 h 6858000"/>
              <a:gd name="connsiteX2330" fmla="*/ 7045605 w 12192000"/>
              <a:gd name="connsiteY2330" fmla="*/ 107427 h 6858000"/>
              <a:gd name="connsiteX2331" fmla="*/ 11307892 w 12192000"/>
              <a:gd name="connsiteY2331" fmla="*/ 106784 h 6858000"/>
              <a:gd name="connsiteX2332" fmla="*/ 11323058 w 12192000"/>
              <a:gd name="connsiteY2332" fmla="*/ 113250 h 6858000"/>
              <a:gd name="connsiteX2333" fmla="*/ 11322322 w 12192000"/>
              <a:gd name="connsiteY2333" fmla="*/ 121583 h 6858000"/>
              <a:gd name="connsiteX2334" fmla="*/ 11319809 w 12192000"/>
              <a:gd name="connsiteY2334" fmla="*/ 127057 h 6858000"/>
              <a:gd name="connsiteX2335" fmla="*/ 11300230 w 12192000"/>
              <a:gd name="connsiteY2335" fmla="*/ 124378 h 6858000"/>
              <a:gd name="connsiteX2336" fmla="*/ 11307812 w 12192000"/>
              <a:gd name="connsiteY2336" fmla="*/ 117187 h 6858000"/>
              <a:gd name="connsiteX2337" fmla="*/ 1815350 w 12192000"/>
              <a:gd name="connsiteY2337" fmla="*/ 106778 h 6858000"/>
              <a:gd name="connsiteX2338" fmla="*/ 1815920 w 12192000"/>
              <a:gd name="connsiteY2338" fmla="*/ 106826 h 6858000"/>
              <a:gd name="connsiteX2339" fmla="*/ 1819705 w 12192000"/>
              <a:gd name="connsiteY2339" fmla="*/ 111681 h 6858000"/>
              <a:gd name="connsiteX2340" fmla="*/ 1817875 w 12192000"/>
              <a:gd name="connsiteY2340" fmla="*/ 111510 h 6858000"/>
              <a:gd name="connsiteX2341" fmla="*/ 606754 w 12192000"/>
              <a:gd name="connsiteY2341" fmla="*/ 106715 h 6858000"/>
              <a:gd name="connsiteX2342" fmla="*/ 630550 w 12192000"/>
              <a:gd name="connsiteY2342" fmla="*/ 107412 h 6858000"/>
              <a:gd name="connsiteX2343" fmla="*/ 628015 w 12192000"/>
              <a:gd name="connsiteY2343" fmla="*/ 111277 h 6858000"/>
              <a:gd name="connsiteX2344" fmla="*/ 619653 w 12192000"/>
              <a:gd name="connsiteY2344" fmla="*/ 131063 h 6858000"/>
              <a:gd name="connsiteX2345" fmla="*/ 609901 w 12192000"/>
              <a:gd name="connsiteY2345" fmla="*/ 110683 h 6858000"/>
              <a:gd name="connsiteX2346" fmla="*/ 2437787 w 12192000"/>
              <a:gd name="connsiteY2346" fmla="*/ 106490 h 6858000"/>
              <a:gd name="connsiteX2347" fmla="*/ 2435354 w 12192000"/>
              <a:gd name="connsiteY2347" fmla="*/ 108274 h 6858000"/>
              <a:gd name="connsiteX2348" fmla="*/ 2431993 w 12192000"/>
              <a:gd name="connsiteY2348" fmla="*/ 107849 h 6858000"/>
              <a:gd name="connsiteX2349" fmla="*/ 7054367 w 12192000"/>
              <a:gd name="connsiteY2349" fmla="*/ 106369 h 6858000"/>
              <a:gd name="connsiteX2350" fmla="*/ 7054684 w 12192000"/>
              <a:gd name="connsiteY2350" fmla="*/ 106785 h 6858000"/>
              <a:gd name="connsiteX2351" fmla="*/ 7054592 w 12192000"/>
              <a:gd name="connsiteY2351" fmla="*/ 106791 h 6858000"/>
              <a:gd name="connsiteX2352" fmla="*/ 7224275 w 12192000"/>
              <a:gd name="connsiteY2352" fmla="*/ 106356 h 6858000"/>
              <a:gd name="connsiteX2353" fmla="*/ 7253507 w 12192000"/>
              <a:gd name="connsiteY2353" fmla="*/ 108499 h 6858000"/>
              <a:gd name="connsiteX2354" fmla="*/ 7255050 w 12192000"/>
              <a:gd name="connsiteY2354" fmla="*/ 109334 h 6858000"/>
              <a:gd name="connsiteX2355" fmla="*/ 7222218 w 12192000"/>
              <a:gd name="connsiteY2355" fmla="*/ 112703 h 6858000"/>
              <a:gd name="connsiteX2356" fmla="*/ 7222349 w 12192000"/>
              <a:gd name="connsiteY2356" fmla="*/ 107600 h 6858000"/>
              <a:gd name="connsiteX2357" fmla="*/ 9681354 w 12192000"/>
              <a:gd name="connsiteY2357" fmla="*/ 106336 h 6858000"/>
              <a:gd name="connsiteX2358" fmla="*/ 9677099 w 12192000"/>
              <a:gd name="connsiteY2358" fmla="*/ 107308 h 6858000"/>
              <a:gd name="connsiteX2359" fmla="*/ 9678535 w 12192000"/>
              <a:gd name="connsiteY2359" fmla="*/ 109191 h 6858000"/>
              <a:gd name="connsiteX2360" fmla="*/ 9677193 w 12192000"/>
              <a:gd name="connsiteY2360" fmla="*/ 109015 h 6858000"/>
              <a:gd name="connsiteX2361" fmla="*/ 9676371 w 12192000"/>
              <a:gd name="connsiteY2361" fmla="*/ 107475 h 6858000"/>
              <a:gd name="connsiteX2362" fmla="*/ 9671697 w 12192000"/>
              <a:gd name="connsiteY2362" fmla="*/ 108543 h 6858000"/>
              <a:gd name="connsiteX2363" fmla="*/ 9675005 w 12192000"/>
              <a:gd name="connsiteY2363" fmla="*/ 108727 h 6858000"/>
              <a:gd name="connsiteX2364" fmla="*/ 9677193 w 12192000"/>
              <a:gd name="connsiteY2364" fmla="*/ 109015 h 6858000"/>
              <a:gd name="connsiteX2365" fmla="*/ 9681354 w 12192000"/>
              <a:gd name="connsiteY2365" fmla="*/ 116815 h 6858000"/>
              <a:gd name="connsiteX2366" fmla="*/ 9704336 w 12192000"/>
              <a:gd name="connsiteY2366" fmla="*/ 120185 h 6858000"/>
              <a:gd name="connsiteX2367" fmla="*/ 9721759 w 12192000"/>
              <a:gd name="connsiteY2367" fmla="*/ 118861 h 6858000"/>
              <a:gd name="connsiteX2368" fmla="*/ 9722135 w 12192000"/>
              <a:gd name="connsiteY2368" fmla="*/ 118730 h 6858000"/>
              <a:gd name="connsiteX2369" fmla="*/ 9714840 w 12192000"/>
              <a:gd name="connsiteY2369" fmla="*/ 114571 h 6858000"/>
              <a:gd name="connsiteX2370" fmla="*/ 9710903 w 12192000"/>
              <a:gd name="connsiteY2370" fmla="*/ 113446 h 6858000"/>
              <a:gd name="connsiteX2371" fmla="*/ 9687888 w 12192000"/>
              <a:gd name="connsiteY2371" fmla="*/ 110421 h 6858000"/>
              <a:gd name="connsiteX2372" fmla="*/ 9690055 w 12192000"/>
              <a:gd name="connsiteY2372" fmla="*/ 107776 h 6858000"/>
              <a:gd name="connsiteX2373" fmla="*/ 8906623 w 12192000"/>
              <a:gd name="connsiteY2373" fmla="*/ 106042 h 6858000"/>
              <a:gd name="connsiteX2374" fmla="*/ 8927650 w 12192000"/>
              <a:gd name="connsiteY2374" fmla="*/ 112508 h 6858000"/>
              <a:gd name="connsiteX2375" fmla="*/ 8926630 w 12192000"/>
              <a:gd name="connsiteY2375" fmla="*/ 120840 h 6858000"/>
              <a:gd name="connsiteX2376" fmla="*/ 8923146 w 12192000"/>
              <a:gd name="connsiteY2376" fmla="*/ 126314 h 6858000"/>
              <a:gd name="connsiteX2377" fmla="*/ 8896001 w 12192000"/>
              <a:gd name="connsiteY2377" fmla="*/ 123636 h 6858000"/>
              <a:gd name="connsiteX2378" fmla="*/ 8906512 w 12192000"/>
              <a:gd name="connsiteY2378" fmla="*/ 116444 h 6858000"/>
              <a:gd name="connsiteX2379" fmla="*/ 6365373 w 12192000"/>
              <a:gd name="connsiteY2379" fmla="*/ 106018 h 6858000"/>
              <a:gd name="connsiteX2380" fmla="*/ 6377224 w 12192000"/>
              <a:gd name="connsiteY2380" fmla="*/ 107515 h 6858000"/>
              <a:gd name="connsiteX2381" fmla="*/ 6407979 w 12192000"/>
              <a:gd name="connsiteY2381" fmla="*/ 125809 h 6858000"/>
              <a:gd name="connsiteX2382" fmla="*/ 6417827 w 12192000"/>
              <a:gd name="connsiteY2382" fmla="*/ 139286 h 6858000"/>
              <a:gd name="connsiteX2383" fmla="*/ 6407979 w 12192000"/>
              <a:gd name="connsiteY2383" fmla="*/ 132547 h 6858000"/>
              <a:gd name="connsiteX2384" fmla="*/ 6336484 w 12192000"/>
              <a:gd name="connsiteY2384" fmla="*/ 125494 h 6858000"/>
              <a:gd name="connsiteX2385" fmla="*/ 6344357 w 12192000"/>
              <a:gd name="connsiteY2385" fmla="*/ 122117 h 6858000"/>
              <a:gd name="connsiteX2386" fmla="*/ 6352164 w 12192000"/>
              <a:gd name="connsiteY2386" fmla="*/ 115701 h 6858000"/>
              <a:gd name="connsiteX2387" fmla="*/ 3298295 w 12192000"/>
              <a:gd name="connsiteY2387" fmla="*/ 106005 h 6858000"/>
              <a:gd name="connsiteX2388" fmla="*/ 3294256 w 12192000"/>
              <a:gd name="connsiteY2388" fmla="*/ 108612 h 6858000"/>
              <a:gd name="connsiteX2389" fmla="*/ 3288916 w 12192000"/>
              <a:gd name="connsiteY2389" fmla="*/ 108221 h 6858000"/>
              <a:gd name="connsiteX2390" fmla="*/ 3288699 w 12192000"/>
              <a:gd name="connsiteY2390" fmla="*/ 107186 h 6858000"/>
              <a:gd name="connsiteX2391" fmla="*/ 4504495 w 12192000"/>
              <a:gd name="connsiteY2391" fmla="*/ 105988 h 6858000"/>
              <a:gd name="connsiteX2392" fmla="*/ 4504534 w 12192000"/>
              <a:gd name="connsiteY2392" fmla="*/ 106096 h 6858000"/>
              <a:gd name="connsiteX2393" fmla="*/ 4504101 w 12192000"/>
              <a:gd name="connsiteY2393" fmla="*/ 107033 h 6858000"/>
              <a:gd name="connsiteX2394" fmla="*/ 4500622 w 12192000"/>
              <a:gd name="connsiteY2394" fmla="*/ 106936 h 6858000"/>
              <a:gd name="connsiteX2395" fmla="*/ 8371346 w 12192000"/>
              <a:gd name="connsiteY2395" fmla="*/ 105965 h 6858000"/>
              <a:gd name="connsiteX2396" fmla="*/ 8366785 w 12192000"/>
              <a:gd name="connsiteY2396" fmla="*/ 107008 h 6858000"/>
              <a:gd name="connsiteX2397" fmla="*/ 8374393 w 12192000"/>
              <a:gd name="connsiteY2397" fmla="*/ 106469 h 6858000"/>
              <a:gd name="connsiteX2398" fmla="*/ 486969 w 12192000"/>
              <a:gd name="connsiteY2398" fmla="*/ 105820 h 6858000"/>
              <a:gd name="connsiteX2399" fmla="*/ 507868 w 12192000"/>
              <a:gd name="connsiteY2399" fmla="*/ 107770 h 6858000"/>
              <a:gd name="connsiteX2400" fmla="*/ 511307 w 12192000"/>
              <a:gd name="connsiteY2400" fmla="*/ 114216 h 6858000"/>
              <a:gd name="connsiteX2401" fmla="*/ 534288 w 12192000"/>
              <a:gd name="connsiteY2401" fmla="*/ 117586 h 6858000"/>
              <a:gd name="connsiteX2402" fmla="*/ 551713 w 12192000"/>
              <a:gd name="connsiteY2402" fmla="*/ 116263 h 6858000"/>
              <a:gd name="connsiteX2403" fmla="*/ 555343 w 12192000"/>
              <a:gd name="connsiteY2403" fmla="*/ 114987 h 6858000"/>
              <a:gd name="connsiteX2404" fmla="*/ 562664 w 12192000"/>
              <a:gd name="connsiteY2404" fmla="*/ 117078 h 6858000"/>
              <a:gd name="connsiteX2405" fmla="*/ 576971 w 12192000"/>
              <a:gd name="connsiteY2405" fmla="*/ 131063 h 6858000"/>
              <a:gd name="connsiteX2406" fmla="*/ 547422 w 12192000"/>
              <a:gd name="connsiteY2406" fmla="*/ 137801 h 6858000"/>
              <a:gd name="connsiteX2407" fmla="*/ 475191 w 12192000"/>
              <a:gd name="connsiteY2407" fmla="*/ 114216 h 6858000"/>
              <a:gd name="connsiteX2408" fmla="*/ 1802429 w 12192000"/>
              <a:gd name="connsiteY2408" fmla="*/ 105673 h 6858000"/>
              <a:gd name="connsiteX2409" fmla="*/ 1805579 w 12192000"/>
              <a:gd name="connsiteY2409" fmla="*/ 105942 h 6858000"/>
              <a:gd name="connsiteX2410" fmla="*/ 1801662 w 12192000"/>
              <a:gd name="connsiteY2410" fmla="*/ 106219 h 6858000"/>
              <a:gd name="connsiteX2411" fmla="*/ 7596616 w 12192000"/>
              <a:gd name="connsiteY2411" fmla="*/ 105671 h 6858000"/>
              <a:gd name="connsiteX2412" fmla="*/ 7617643 w 12192000"/>
              <a:gd name="connsiteY2412" fmla="*/ 112137 h 6858000"/>
              <a:gd name="connsiteX2413" fmla="*/ 7616623 w 12192000"/>
              <a:gd name="connsiteY2413" fmla="*/ 120469 h 6858000"/>
              <a:gd name="connsiteX2414" fmla="*/ 7613139 w 12192000"/>
              <a:gd name="connsiteY2414" fmla="*/ 125943 h 6858000"/>
              <a:gd name="connsiteX2415" fmla="*/ 7585994 w 12192000"/>
              <a:gd name="connsiteY2415" fmla="*/ 123264 h 6858000"/>
              <a:gd name="connsiteX2416" fmla="*/ 7596505 w 12192000"/>
              <a:gd name="connsiteY2416" fmla="*/ 116072 h 6858000"/>
              <a:gd name="connsiteX2417" fmla="*/ 1944229 w 12192000"/>
              <a:gd name="connsiteY2417" fmla="*/ 105560 h 6858000"/>
              <a:gd name="connsiteX2418" fmla="*/ 1952136 w 12192000"/>
              <a:gd name="connsiteY2418" fmla="*/ 113016 h 6858000"/>
              <a:gd name="connsiteX2419" fmla="*/ 1942793 w 12192000"/>
              <a:gd name="connsiteY2419" fmla="*/ 111219 h 6858000"/>
              <a:gd name="connsiteX2420" fmla="*/ 1940558 w 12192000"/>
              <a:gd name="connsiteY2420" fmla="*/ 111153 h 6858000"/>
              <a:gd name="connsiteX2421" fmla="*/ 3174938 w 12192000"/>
              <a:gd name="connsiteY2421" fmla="*/ 105482 h 6858000"/>
              <a:gd name="connsiteX2422" fmla="*/ 3157484 w 12192000"/>
              <a:gd name="connsiteY2422" fmla="*/ 106717 h 6858000"/>
              <a:gd name="connsiteX2423" fmla="*/ 3170720 w 12192000"/>
              <a:gd name="connsiteY2423" fmla="*/ 107849 h 6858000"/>
              <a:gd name="connsiteX2424" fmla="*/ 7074137 w 12192000"/>
              <a:gd name="connsiteY2424" fmla="*/ 105408 h 6858000"/>
              <a:gd name="connsiteX2425" fmla="*/ 7070848 w 12192000"/>
              <a:gd name="connsiteY2425" fmla="*/ 109420 h 6858000"/>
              <a:gd name="connsiteX2426" fmla="*/ 7067906 w 12192000"/>
              <a:gd name="connsiteY2426" fmla="*/ 109334 h 6858000"/>
              <a:gd name="connsiteX2427" fmla="*/ 7055841 w 12192000"/>
              <a:gd name="connsiteY2427" fmla="*/ 108303 h 6858000"/>
              <a:gd name="connsiteX2428" fmla="*/ 7054684 w 12192000"/>
              <a:gd name="connsiteY2428" fmla="*/ 106785 h 6858000"/>
              <a:gd name="connsiteX2429" fmla="*/ 10297828 w 12192000"/>
              <a:gd name="connsiteY2429" fmla="*/ 105348 h 6858000"/>
              <a:gd name="connsiteX2430" fmla="*/ 10295272 w 12192000"/>
              <a:gd name="connsiteY2430" fmla="*/ 107221 h 6858000"/>
              <a:gd name="connsiteX2431" fmla="*/ 10292034 w 12192000"/>
              <a:gd name="connsiteY2431" fmla="*/ 106707 h 6858000"/>
              <a:gd name="connsiteX2432" fmla="*/ 1814565 w 12192000"/>
              <a:gd name="connsiteY2432" fmla="*/ 105306 h 6858000"/>
              <a:gd name="connsiteX2433" fmla="*/ 1815350 w 12192000"/>
              <a:gd name="connsiteY2433" fmla="*/ 106778 h 6858000"/>
              <a:gd name="connsiteX2434" fmla="*/ 1805579 w 12192000"/>
              <a:gd name="connsiteY2434" fmla="*/ 105942 h 6858000"/>
              <a:gd name="connsiteX2435" fmla="*/ 1984249 w 12192000"/>
              <a:gd name="connsiteY2435" fmla="*/ 104872 h 6858000"/>
              <a:gd name="connsiteX2436" fmla="*/ 2013479 w 12192000"/>
              <a:gd name="connsiteY2436" fmla="*/ 107014 h 6858000"/>
              <a:gd name="connsiteX2437" fmla="*/ 2015024 w 12192000"/>
              <a:gd name="connsiteY2437" fmla="*/ 107849 h 6858000"/>
              <a:gd name="connsiteX2438" fmla="*/ 1982191 w 12192000"/>
              <a:gd name="connsiteY2438" fmla="*/ 111219 h 6858000"/>
              <a:gd name="connsiteX2439" fmla="*/ 1982322 w 12192000"/>
              <a:gd name="connsiteY2439" fmla="*/ 106115 h 6858000"/>
              <a:gd name="connsiteX2440" fmla="*/ 1814200 w 12192000"/>
              <a:gd name="connsiteY2440" fmla="*/ 104619 h 6858000"/>
              <a:gd name="connsiteX2441" fmla="*/ 1814726 w 12192000"/>
              <a:gd name="connsiteY2441" fmla="*/ 105295 h 6858000"/>
              <a:gd name="connsiteX2442" fmla="*/ 1814565 w 12192000"/>
              <a:gd name="connsiteY2442" fmla="*/ 105306 h 6858000"/>
              <a:gd name="connsiteX2443" fmla="*/ 1125348 w 12192000"/>
              <a:gd name="connsiteY2443" fmla="*/ 104533 h 6858000"/>
              <a:gd name="connsiteX2444" fmla="*/ 1137198 w 12192000"/>
              <a:gd name="connsiteY2444" fmla="*/ 106030 h 6858000"/>
              <a:gd name="connsiteX2445" fmla="*/ 1167952 w 12192000"/>
              <a:gd name="connsiteY2445" fmla="*/ 124324 h 6858000"/>
              <a:gd name="connsiteX2446" fmla="*/ 1177802 w 12192000"/>
              <a:gd name="connsiteY2446" fmla="*/ 137801 h 6858000"/>
              <a:gd name="connsiteX2447" fmla="*/ 1167952 w 12192000"/>
              <a:gd name="connsiteY2447" fmla="*/ 131063 h 6858000"/>
              <a:gd name="connsiteX2448" fmla="*/ 1096265 w 12192000"/>
              <a:gd name="connsiteY2448" fmla="*/ 123989 h 6858000"/>
              <a:gd name="connsiteX2449" fmla="*/ 1112137 w 12192000"/>
              <a:gd name="connsiteY2449" fmla="*/ 114216 h 6858000"/>
              <a:gd name="connsiteX2450" fmla="*/ 9804268 w 12192000"/>
              <a:gd name="connsiteY2450" fmla="*/ 104418 h 6858000"/>
              <a:gd name="connsiteX2451" fmla="*/ 9812270 w 12192000"/>
              <a:gd name="connsiteY2451" fmla="*/ 111962 h 6858000"/>
              <a:gd name="connsiteX2452" fmla="*/ 9802833 w 12192000"/>
              <a:gd name="connsiteY2452" fmla="*/ 110077 h 6858000"/>
              <a:gd name="connsiteX2453" fmla="*/ 9800598 w 12192000"/>
              <a:gd name="connsiteY2453" fmla="*/ 110011 h 6858000"/>
              <a:gd name="connsiteX2454" fmla="*/ 6367807 w 12192000"/>
              <a:gd name="connsiteY2454" fmla="*/ 104235 h 6858000"/>
              <a:gd name="connsiteX2455" fmla="*/ 6365373 w 12192000"/>
              <a:gd name="connsiteY2455" fmla="*/ 106018 h 6858000"/>
              <a:gd name="connsiteX2456" fmla="*/ 6362012 w 12192000"/>
              <a:gd name="connsiteY2456" fmla="*/ 105593 h 6858000"/>
              <a:gd name="connsiteX2457" fmla="*/ 520814 w 12192000"/>
              <a:gd name="connsiteY2457" fmla="*/ 104195 h 6858000"/>
              <a:gd name="connsiteX2458" fmla="*/ 569539 w 12192000"/>
              <a:gd name="connsiteY2458" fmla="*/ 105624 h 6858000"/>
              <a:gd name="connsiteX2459" fmla="*/ 567122 w 12192000"/>
              <a:gd name="connsiteY2459" fmla="*/ 110847 h 6858000"/>
              <a:gd name="connsiteX2460" fmla="*/ 555343 w 12192000"/>
              <a:gd name="connsiteY2460" fmla="*/ 114987 h 6858000"/>
              <a:gd name="connsiteX2461" fmla="*/ 540856 w 12192000"/>
              <a:gd name="connsiteY2461" fmla="*/ 110847 h 6858000"/>
              <a:gd name="connsiteX2462" fmla="*/ 517172 w 12192000"/>
              <a:gd name="connsiteY2462" fmla="*/ 108638 h 6858000"/>
              <a:gd name="connsiteX2463" fmla="*/ 2356590 w 12192000"/>
              <a:gd name="connsiteY2463" fmla="*/ 104185 h 6858000"/>
              <a:gd name="connsiteX2464" fmla="*/ 2377618 w 12192000"/>
              <a:gd name="connsiteY2464" fmla="*/ 110651 h 6858000"/>
              <a:gd name="connsiteX2465" fmla="*/ 2376597 w 12192000"/>
              <a:gd name="connsiteY2465" fmla="*/ 118984 h 6858000"/>
              <a:gd name="connsiteX2466" fmla="*/ 2373112 w 12192000"/>
              <a:gd name="connsiteY2466" fmla="*/ 124458 h 6858000"/>
              <a:gd name="connsiteX2467" fmla="*/ 2348066 w 12192000"/>
              <a:gd name="connsiteY2467" fmla="*/ 121986 h 6858000"/>
              <a:gd name="connsiteX2468" fmla="*/ 2356480 w 12192000"/>
              <a:gd name="connsiteY2468" fmla="*/ 114588 h 6858000"/>
              <a:gd name="connsiteX2469" fmla="*/ 242901 w 12192000"/>
              <a:gd name="connsiteY2469" fmla="*/ 104107 h 6858000"/>
              <a:gd name="connsiteX2470" fmla="*/ 244429 w 12192000"/>
              <a:gd name="connsiteY2470" fmla="*/ 107560 h 6858000"/>
              <a:gd name="connsiteX2471" fmla="*/ 241621 w 12192000"/>
              <a:gd name="connsiteY2471" fmla="*/ 109363 h 6858000"/>
              <a:gd name="connsiteX2472" fmla="*/ 8538561 w 12192000"/>
              <a:gd name="connsiteY2472" fmla="*/ 104091 h 6858000"/>
              <a:gd name="connsiteX2473" fmla="*/ 8536583 w 12192000"/>
              <a:gd name="connsiteY2473" fmla="*/ 106896 h 6858000"/>
              <a:gd name="connsiteX2474" fmla="*/ 8528941 w 12192000"/>
              <a:gd name="connsiteY2474" fmla="*/ 106336 h 6858000"/>
              <a:gd name="connsiteX2475" fmla="*/ 8528724 w 12192000"/>
              <a:gd name="connsiteY2475" fmla="*/ 105303 h 6858000"/>
              <a:gd name="connsiteX2476" fmla="*/ 1834112 w 12192000"/>
              <a:gd name="connsiteY2476" fmla="*/ 103923 h 6858000"/>
              <a:gd name="connsiteX2477" fmla="*/ 1830822 w 12192000"/>
              <a:gd name="connsiteY2477" fmla="*/ 107935 h 6858000"/>
              <a:gd name="connsiteX2478" fmla="*/ 1827881 w 12192000"/>
              <a:gd name="connsiteY2478" fmla="*/ 107849 h 6858000"/>
              <a:gd name="connsiteX2479" fmla="*/ 1815920 w 12192000"/>
              <a:gd name="connsiteY2479" fmla="*/ 106826 h 6858000"/>
              <a:gd name="connsiteX2480" fmla="*/ 1814726 w 12192000"/>
              <a:gd name="connsiteY2480" fmla="*/ 105295 h 6858000"/>
              <a:gd name="connsiteX2481" fmla="*/ 9846589 w 12192000"/>
              <a:gd name="connsiteY2481" fmla="*/ 103898 h 6858000"/>
              <a:gd name="connsiteX2482" fmla="*/ 9873520 w 12192000"/>
              <a:gd name="connsiteY2482" fmla="*/ 105872 h 6858000"/>
              <a:gd name="connsiteX2483" fmla="*/ 9875064 w 12192000"/>
              <a:gd name="connsiteY2483" fmla="*/ 106707 h 6858000"/>
              <a:gd name="connsiteX2484" fmla="*/ 9842232 w 12192000"/>
              <a:gd name="connsiteY2484" fmla="*/ 110077 h 6858000"/>
              <a:gd name="connsiteX2485" fmla="*/ 9611186 w 12192000"/>
              <a:gd name="connsiteY2485" fmla="*/ 103782 h 6858000"/>
              <a:gd name="connsiteX2486" fmla="*/ 9598932 w 12192000"/>
              <a:gd name="connsiteY2486" fmla="*/ 103902 h 6858000"/>
              <a:gd name="connsiteX2487" fmla="*/ 9598623 w 12192000"/>
              <a:gd name="connsiteY2487" fmla="*/ 103868 h 6858000"/>
              <a:gd name="connsiteX2488" fmla="*/ 9602129 w 12192000"/>
              <a:gd name="connsiteY2488" fmla="*/ 106014 h 6858000"/>
              <a:gd name="connsiteX2489" fmla="*/ 9606306 w 12192000"/>
              <a:gd name="connsiteY2489" fmla="*/ 107764 h 6858000"/>
              <a:gd name="connsiteX2490" fmla="*/ 9608733 w 12192000"/>
              <a:gd name="connsiteY2490" fmla="*/ 107492 h 6858000"/>
              <a:gd name="connsiteX2491" fmla="*/ 9610445 w 12192000"/>
              <a:gd name="connsiteY2491" fmla="*/ 105024 h 6858000"/>
              <a:gd name="connsiteX2492" fmla="*/ 7228314 w 12192000"/>
              <a:gd name="connsiteY2492" fmla="*/ 103749 h 6858000"/>
              <a:gd name="connsiteX2493" fmla="*/ 7224275 w 12192000"/>
              <a:gd name="connsiteY2493" fmla="*/ 106356 h 6858000"/>
              <a:gd name="connsiteX2494" fmla="*/ 7218934 w 12192000"/>
              <a:gd name="connsiteY2494" fmla="*/ 105965 h 6858000"/>
              <a:gd name="connsiteX2495" fmla="*/ 7218717 w 12192000"/>
              <a:gd name="connsiteY2495" fmla="*/ 104931 h 6858000"/>
              <a:gd name="connsiteX2496" fmla="*/ 11618033 w 12192000"/>
              <a:gd name="connsiteY2496" fmla="*/ 103710 h 6858000"/>
              <a:gd name="connsiteX2497" fmla="*/ 11620334 w 12192000"/>
              <a:gd name="connsiteY2497" fmla="*/ 110445 h 6858000"/>
              <a:gd name="connsiteX2498" fmla="*/ 11620377 w 12192000"/>
              <a:gd name="connsiteY2498" fmla="*/ 116934 h 6858000"/>
              <a:gd name="connsiteX2499" fmla="*/ 11613297 w 12192000"/>
              <a:gd name="connsiteY2499" fmla="*/ 117187 h 6858000"/>
              <a:gd name="connsiteX2500" fmla="*/ 11568303 w 12192000"/>
              <a:gd name="connsiteY2500" fmla="*/ 120556 h 6858000"/>
              <a:gd name="connsiteX2501" fmla="*/ 11532781 w 12192000"/>
              <a:gd name="connsiteY2501" fmla="*/ 113817 h 6858000"/>
              <a:gd name="connsiteX2502" fmla="*/ 11550875 w 12192000"/>
              <a:gd name="connsiteY2502" fmla="*/ 108490 h 6858000"/>
              <a:gd name="connsiteX2503" fmla="*/ 11582511 w 12192000"/>
              <a:gd name="connsiteY2503" fmla="*/ 110448 h 6858000"/>
              <a:gd name="connsiteX2504" fmla="*/ 11618033 w 12192000"/>
              <a:gd name="connsiteY2504" fmla="*/ 103710 h 6858000"/>
              <a:gd name="connsiteX2505" fmla="*/ 10914707 w 12192000"/>
              <a:gd name="connsiteY2505" fmla="*/ 103710 h 6858000"/>
              <a:gd name="connsiteX2506" fmla="*/ 10913981 w 12192000"/>
              <a:gd name="connsiteY2506" fmla="*/ 103789 h 6858000"/>
              <a:gd name="connsiteX2507" fmla="*/ 10914981 w 12192000"/>
              <a:gd name="connsiteY2507" fmla="*/ 104208 h 6858000"/>
              <a:gd name="connsiteX2508" fmla="*/ 452154 w 12192000"/>
              <a:gd name="connsiteY2508" fmla="*/ 103440 h 6858000"/>
              <a:gd name="connsiteX2509" fmla="*/ 427740 w 12192000"/>
              <a:gd name="connsiteY2509" fmla="*/ 113400 h 6858000"/>
              <a:gd name="connsiteX2510" fmla="*/ 396394 w 12192000"/>
              <a:gd name="connsiteY2510" fmla="*/ 120955 h 6858000"/>
              <a:gd name="connsiteX2511" fmla="*/ 393294 w 12192000"/>
              <a:gd name="connsiteY2511" fmla="*/ 110083 h 6858000"/>
              <a:gd name="connsiteX2512" fmla="*/ 410862 w 12192000"/>
              <a:gd name="connsiteY2512" fmla="*/ 108029 h 6858000"/>
              <a:gd name="connsiteX2513" fmla="*/ 445642 w 12192000"/>
              <a:gd name="connsiteY2513" fmla="*/ 104109 h 6858000"/>
              <a:gd name="connsiteX2514" fmla="*/ 4375687 w 12192000"/>
              <a:gd name="connsiteY2514" fmla="*/ 103423 h 6858000"/>
              <a:gd name="connsiteX2515" fmla="*/ 4375709 w 12192000"/>
              <a:gd name="connsiteY2515" fmla="*/ 108024 h 6858000"/>
              <a:gd name="connsiteX2516" fmla="*/ 4378945 w 12192000"/>
              <a:gd name="connsiteY2516" fmla="*/ 114959 h 6858000"/>
              <a:gd name="connsiteX2517" fmla="*/ 4373330 w 12192000"/>
              <a:gd name="connsiteY2517" fmla="*/ 112078 h 6858000"/>
              <a:gd name="connsiteX2518" fmla="*/ 4373227 w 12192000"/>
              <a:gd name="connsiteY2518" fmla="*/ 112385 h 6858000"/>
              <a:gd name="connsiteX2519" fmla="*/ 4366319 w 12192000"/>
              <a:gd name="connsiteY2519" fmla="*/ 112453 h 6858000"/>
              <a:gd name="connsiteX2520" fmla="*/ 4363556 w 12192000"/>
              <a:gd name="connsiteY2520" fmla="*/ 116694 h 6858000"/>
              <a:gd name="connsiteX2521" fmla="*/ 4375661 w 12192000"/>
              <a:gd name="connsiteY2521" fmla="*/ 115331 h 6858000"/>
              <a:gd name="connsiteX2522" fmla="*/ 4379266 w 12192000"/>
              <a:gd name="connsiteY2522" fmla="*/ 114960 h 6858000"/>
              <a:gd name="connsiteX2523" fmla="*/ 4378945 w 12192000"/>
              <a:gd name="connsiteY2523" fmla="*/ 114959 h 6858000"/>
              <a:gd name="connsiteX2524" fmla="*/ 4383108 w 12192000"/>
              <a:gd name="connsiteY2524" fmla="*/ 114281 h 6858000"/>
              <a:gd name="connsiteX2525" fmla="*/ 4388796 w 12192000"/>
              <a:gd name="connsiteY2525" fmla="*/ 111961 h 6858000"/>
              <a:gd name="connsiteX2526" fmla="*/ 4403459 w 12192000"/>
              <a:gd name="connsiteY2526" fmla="*/ 110804 h 6858000"/>
              <a:gd name="connsiteX2527" fmla="*/ 4414107 w 12192000"/>
              <a:gd name="connsiteY2527" fmla="*/ 104503 h 6858000"/>
              <a:gd name="connsiteX2528" fmla="*/ 5874250 w 12192000"/>
              <a:gd name="connsiteY2528" fmla="*/ 103304 h 6858000"/>
              <a:gd name="connsiteX2529" fmla="*/ 5882249 w 12192000"/>
              <a:gd name="connsiteY2529" fmla="*/ 110849 h 6858000"/>
              <a:gd name="connsiteX2530" fmla="*/ 5872813 w 12192000"/>
              <a:gd name="connsiteY2530" fmla="*/ 108962 h 6858000"/>
              <a:gd name="connsiteX2531" fmla="*/ 5870580 w 12192000"/>
              <a:gd name="connsiteY2531" fmla="*/ 108898 h 6858000"/>
              <a:gd name="connsiteX2532" fmla="*/ 3194094 w 12192000"/>
              <a:gd name="connsiteY2532" fmla="*/ 103293 h 6858000"/>
              <a:gd name="connsiteX2533" fmla="*/ 3218670 w 12192000"/>
              <a:gd name="connsiteY2533" fmla="*/ 103983 h 6858000"/>
              <a:gd name="connsiteX2534" fmla="*/ 3226769 w 12192000"/>
              <a:gd name="connsiteY2534" fmla="*/ 114196 h 6858000"/>
              <a:gd name="connsiteX2535" fmla="*/ 3189553 w 12192000"/>
              <a:gd name="connsiteY2535" fmla="*/ 113104 h 6858000"/>
              <a:gd name="connsiteX2536" fmla="*/ 10216630 w 12192000"/>
              <a:gd name="connsiteY2536" fmla="*/ 103043 h 6858000"/>
              <a:gd name="connsiteX2537" fmla="*/ 10237657 w 12192000"/>
              <a:gd name="connsiteY2537" fmla="*/ 109509 h 6858000"/>
              <a:gd name="connsiteX2538" fmla="*/ 10236638 w 12192000"/>
              <a:gd name="connsiteY2538" fmla="*/ 117842 h 6858000"/>
              <a:gd name="connsiteX2539" fmla="*/ 10233153 w 12192000"/>
              <a:gd name="connsiteY2539" fmla="*/ 123316 h 6858000"/>
              <a:gd name="connsiteX2540" fmla="*/ 10206008 w 12192000"/>
              <a:gd name="connsiteY2540" fmla="*/ 120638 h 6858000"/>
              <a:gd name="connsiteX2541" fmla="*/ 10216519 w 12192000"/>
              <a:gd name="connsiteY2541" fmla="*/ 113446 h 6858000"/>
              <a:gd name="connsiteX2542" fmla="*/ 505343 w 12192000"/>
              <a:gd name="connsiteY2542" fmla="*/ 103037 h 6858000"/>
              <a:gd name="connsiteX2543" fmla="*/ 505913 w 12192000"/>
              <a:gd name="connsiteY2543" fmla="*/ 103086 h 6858000"/>
              <a:gd name="connsiteX2544" fmla="*/ 509698 w 12192000"/>
              <a:gd name="connsiteY2544" fmla="*/ 107941 h 6858000"/>
              <a:gd name="connsiteX2545" fmla="*/ 507868 w 12192000"/>
              <a:gd name="connsiteY2545" fmla="*/ 107770 h 6858000"/>
              <a:gd name="connsiteX2546" fmla="*/ 9336615 w 12192000"/>
              <a:gd name="connsiteY2546" fmla="*/ 102967 h 6858000"/>
              <a:gd name="connsiteX2547" fmla="*/ 9339806 w 12192000"/>
              <a:gd name="connsiteY2547" fmla="*/ 109703 h 6858000"/>
              <a:gd name="connsiteX2548" fmla="*/ 9339865 w 12192000"/>
              <a:gd name="connsiteY2548" fmla="*/ 116192 h 6858000"/>
              <a:gd name="connsiteX2549" fmla="*/ 9330048 w 12192000"/>
              <a:gd name="connsiteY2549" fmla="*/ 116444 h 6858000"/>
              <a:gd name="connsiteX2550" fmla="*/ 9267667 w 12192000"/>
              <a:gd name="connsiteY2550" fmla="*/ 119813 h 6858000"/>
              <a:gd name="connsiteX2551" fmla="*/ 9218419 w 12192000"/>
              <a:gd name="connsiteY2551" fmla="*/ 113075 h 6858000"/>
              <a:gd name="connsiteX2552" fmla="*/ 9243505 w 12192000"/>
              <a:gd name="connsiteY2552" fmla="*/ 107749 h 6858000"/>
              <a:gd name="connsiteX2553" fmla="*/ 9287366 w 12192000"/>
              <a:gd name="connsiteY2553" fmla="*/ 109705 h 6858000"/>
              <a:gd name="connsiteX2554" fmla="*/ 9336615 w 12192000"/>
              <a:gd name="connsiteY2554" fmla="*/ 102967 h 6858000"/>
              <a:gd name="connsiteX2555" fmla="*/ 3100588 w 12192000"/>
              <a:gd name="connsiteY2555" fmla="*/ 102843 h 6858000"/>
              <a:gd name="connsiteX2556" fmla="*/ 3065703 w 12192000"/>
              <a:gd name="connsiteY2556" fmla="*/ 103997 h 6858000"/>
              <a:gd name="connsiteX2557" fmla="*/ 3065704 w 12192000"/>
              <a:gd name="connsiteY2557" fmla="*/ 104284 h 6858000"/>
              <a:gd name="connsiteX2558" fmla="*/ 3068940 w 12192000"/>
              <a:gd name="connsiteY2558" fmla="*/ 111219 h 6858000"/>
              <a:gd name="connsiteX2559" fmla="*/ 3063326 w 12192000"/>
              <a:gd name="connsiteY2559" fmla="*/ 108337 h 6858000"/>
              <a:gd name="connsiteX2560" fmla="*/ 3063220 w 12192000"/>
              <a:gd name="connsiteY2560" fmla="*/ 108644 h 6858000"/>
              <a:gd name="connsiteX2561" fmla="*/ 3056314 w 12192000"/>
              <a:gd name="connsiteY2561" fmla="*/ 108712 h 6858000"/>
              <a:gd name="connsiteX2562" fmla="*/ 3053549 w 12192000"/>
              <a:gd name="connsiteY2562" fmla="*/ 112954 h 6858000"/>
              <a:gd name="connsiteX2563" fmla="*/ 3065657 w 12192000"/>
              <a:gd name="connsiteY2563" fmla="*/ 111590 h 6858000"/>
              <a:gd name="connsiteX2564" fmla="*/ 3069262 w 12192000"/>
              <a:gd name="connsiteY2564" fmla="*/ 111220 h 6858000"/>
              <a:gd name="connsiteX2565" fmla="*/ 3068940 w 12192000"/>
              <a:gd name="connsiteY2565" fmla="*/ 111219 h 6858000"/>
              <a:gd name="connsiteX2566" fmla="*/ 3073102 w 12192000"/>
              <a:gd name="connsiteY2566" fmla="*/ 110540 h 6858000"/>
              <a:gd name="connsiteX2567" fmla="*/ 3078789 w 12192000"/>
              <a:gd name="connsiteY2567" fmla="*/ 108221 h 6858000"/>
              <a:gd name="connsiteX2568" fmla="*/ 3093454 w 12192000"/>
              <a:gd name="connsiteY2568" fmla="*/ 107063 h 6858000"/>
              <a:gd name="connsiteX2569" fmla="*/ 1127780 w 12192000"/>
              <a:gd name="connsiteY2569" fmla="*/ 102749 h 6858000"/>
              <a:gd name="connsiteX2570" fmla="*/ 1125348 w 12192000"/>
              <a:gd name="connsiteY2570" fmla="*/ 104533 h 6858000"/>
              <a:gd name="connsiteX2571" fmla="*/ 1121987 w 12192000"/>
              <a:gd name="connsiteY2571" fmla="*/ 104109 h 6858000"/>
              <a:gd name="connsiteX2572" fmla="*/ 5914269 w 12192000"/>
              <a:gd name="connsiteY2572" fmla="*/ 102616 h 6858000"/>
              <a:gd name="connsiteX2573" fmla="*/ 5943500 w 12192000"/>
              <a:gd name="connsiteY2573" fmla="*/ 104758 h 6858000"/>
              <a:gd name="connsiteX2574" fmla="*/ 5945043 w 12192000"/>
              <a:gd name="connsiteY2574" fmla="*/ 105593 h 6858000"/>
              <a:gd name="connsiteX2575" fmla="*/ 5912211 w 12192000"/>
              <a:gd name="connsiteY2575" fmla="*/ 108962 h 6858000"/>
              <a:gd name="connsiteX2576" fmla="*/ 5912343 w 12192000"/>
              <a:gd name="connsiteY2576" fmla="*/ 103860 h 6858000"/>
              <a:gd name="connsiteX2577" fmla="*/ 8026608 w 12192000"/>
              <a:gd name="connsiteY2577" fmla="*/ 102595 h 6858000"/>
              <a:gd name="connsiteX2578" fmla="*/ 8029799 w 12192000"/>
              <a:gd name="connsiteY2578" fmla="*/ 109332 h 6858000"/>
              <a:gd name="connsiteX2579" fmla="*/ 8029858 w 12192000"/>
              <a:gd name="connsiteY2579" fmla="*/ 115821 h 6858000"/>
              <a:gd name="connsiteX2580" fmla="*/ 8020041 w 12192000"/>
              <a:gd name="connsiteY2580" fmla="*/ 116072 h 6858000"/>
              <a:gd name="connsiteX2581" fmla="*/ 7957660 w 12192000"/>
              <a:gd name="connsiteY2581" fmla="*/ 119442 h 6858000"/>
              <a:gd name="connsiteX2582" fmla="*/ 7908412 w 12192000"/>
              <a:gd name="connsiteY2582" fmla="*/ 112703 h 6858000"/>
              <a:gd name="connsiteX2583" fmla="*/ 7933498 w 12192000"/>
              <a:gd name="connsiteY2583" fmla="*/ 107377 h 6858000"/>
              <a:gd name="connsiteX2584" fmla="*/ 7977360 w 12192000"/>
              <a:gd name="connsiteY2584" fmla="*/ 109334 h 6858000"/>
              <a:gd name="connsiteX2585" fmla="*/ 8026608 w 12192000"/>
              <a:gd name="connsiteY2585" fmla="*/ 102595 h 6858000"/>
              <a:gd name="connsiteX2586" fmla="*/ 491655 w 12192000"/>
              <a:gd name="connsiteY2586" fmla="*/ 102479 h 6858000"/>
              <a:gd name="connsiteX2587" fmla="*/ 486969 w 12192000"/>
              <a:gd name="connsiteY2587" fmla="*/ 105820 h 6858000"/>
              <a:gd name="connsiteX2588" fmla="*/ 468625 w 12192000"/>
              <a:gd name="connsiteY2588" fmla="*/ 104109 h 6858000"/>
              <a:gd name="connsiteX2589" fmla="*/ 5482793 w 12192000"/>
              <a:gd name="connsiteY2589" fmla="*/ 102316 h 6858000"/>
              <a:gd name="connsiteX2590" fmla="*/ 5528075 w 12192000"/>
              <a:gd name="connsiteY2590" fmla="*/ 105223 h 6858000"/>
              <a:gd name="connsiteX2591" fmla="*/ 5518231 w 12192000"/>
              <a:gd name="connsiteY2591" fmla="*/ 114398 h 6858000"/>
              <a:gd name="connsiteX2592" fmla="*/ 5510351 w 12192000"/>
              <a:gd name="connsiteY2592" fmla="*/ 119238 h 6858000"/>
              <a:gd name="connsiteX2593" fmla="*/ 5440801 w 12192000"/>
              <a:gd name="connsiteY2593" fmla="*/ 121023 h 6858000"/>
              <a:gd name="connsiteX2594" fmla="*/ 5457121 w 12192000"/>
              <a:gd name="connsiteY2594" fmla="*/ 107506 h 6858000"/>
              <a:gd name="connsiteX2595" fmla="*/ 5482793 w 12192000"/>
              <a:gd name="connsiteY2595" fmla="*/ 102316 h 6858000"/>
              <a:gd name="connsiteX2596" fmla="*/ 1988287 w 12192000"/>
              <a:gd name="connsiteY2596" fmla="*/ 102264 h 6858000"/>
              <a:gd name="connsiteX2597" fmla="*/ 1984249 w 12192000"/>
              <a:gd name="connsiteY2597" fmla="*/ 104872 h 6858000"/>
              <a:gd name="connsiteX2598" fmla="*/ 1978909 w 12192000"/>
              <a:gd name="connsiteY2598" fmla="*/ 104480 h 6858000"/>
              <a:gd name="connsiteX2599" fmla="*/ 1978691 w 12192000"/>
              <a:gd name="connsiteY2599" fmla="*/ 103446 h 6858000"/>
              <a:gd name="connsiteX2600" fmla="*/ 3194487 w 12192000"/>
              <a:gd name="connsiteY2600" fmla="*/ 102247 h 6858000"/>
              <a:gd name="connsiteX2601" fmla="*/ 3194529 w 12192000"/>
              <a:gd name="connsiteY2601" fmla="*/ 102356 h 6858000"/>
              <a:gd name="connsiteX2602" fmla="*/ 3194094 w 12192000"/>
              <a:gd name="connsiteY2602" fmla="*/ 103293 h 6858000"/>
              <a:gd name="connsiteX2603" fmla="*/ 3190616 w 12192000"/>
              <a:gd name="connsiteY2603" fmla="*/ 103195 h 6858000"/>
              <a:gd name="connsiteX2604" fmla="*/ 492422 w 12192000"/>
              <a:gd name="connsiteY2604" fmla="*/ 101932 h 6858000"/>
              <a:gd name="connsiteX2605" fmla="*/ 495572 w 12192000"/>
              <a:gd name="connsiteY2605" fmla="*/ 102202 h 6858000"/>
              <a:gd name="connsiteX2606" fmla="*/ 491655 w 12192000"/>
              <a:gd name="connsiteY2606" fmla="*/ 102479 h 6858000"/>
              <a:gd name="connsiteX2607" fmla="*/ 6286610 w 12192000"/>
              <a:gd name="connsiteY2607" fmla="*/ 101930 h 6858000"/>
              <a:gd name="connsiteX2608" fmla="*/ 6307637 w 12192000"/>
              <a:gd name="connsiteY2608" fmla="*/ 108396 h 6858000"/>
              <a:gd name="connsiteX2609" fmla="*/ 6306617 w 12192000"/>
              <a:gd name="connsiteY2609" fmla="*/ 116728 h 6858000"/>
              <a:gd name="connsiteX2610" fmla="*/ 6303133 w 12192000"/>
              <a:gd name="connsiteY2610" fmla="*/ 122202 h 6858000"/>
              <a:gd name="connsiteX2611" fmla="*/ 6278083 w 12192000"/>
              <a:gd name="connsiteY2611" fmla="*/ 119730 h 6858000"/>
              <a:gd name="connsiteX2612" fmla="*/ 6286499 w 12192000"/>
              <a:gd name="connsiteY2612" fmla="*/ 112332 h 6858000"/>
              <a:gd name="connsiteX2613" fmla="*/ 5099172 w 12192000"/>
              <a:gd name="connsiteY2613" fmla="*/ 101832 h 6858000"/>
              <a:gd name="connsiteX2614" fmla="*/ 5101657 w 12192000"/>
              <a:gd name="connsiteY2614" fmla="*/ 103685 h 6858000"/>
              <a:gd name="connsiteX2615" fmla="*/ 5057801 w 12192000"/>
              <a:gd name="connsiteY2615" fmla="*/ 113971 h 6858000"/>
              <a:gd name="connsiteX2616" fmla="*/ 5061798 w 12192000"/>
              <a:gd name="connsiteY2616" fmla="*/ 111040 h 6858000"/>
              <a:gd name="connsiteX2617" fmla="*/ 5062349 w 12192000"/>
              <a:gd name="connsiteY2617" fmla="*/ 111030 h 6858000"/>
              <a:gd name="connsiteX2618" fmla="*/ 5062670 w 12192000"/>
              <a:gd name="connsiteY2618" fmla="*/ 110404 h 6858000"/>
              <a:gd name="connsiteX2619" fmla="*/ 5065138 w 12192000"/>
              <a:gd name="connsiteY2619" fmla="*/ 108592 h 6858000"/>
              <a:gd name="connsiteX2620" fmla="*/ 1864931 w 12192000"/>
              <a:gd name="connsiteY2620" fmla="*/ 101741 h 6858000"/>
              <a:gd name="connsiteX2621" fmla="*/ 1847476 w 12192000"/>
              <a:gd name="connsiteY2621" fmla="*/ 102976 h 6858000"/>
              <a:gd name="connsiteX2622" fmla="*/ 1860713 w 12192000"/>
              <a:gd name="connsiteY2622" fmla="*/ 104109 h 6858000"/>
              <a:gd name="connsiteX2623" fmla="*/ 504558 w 12192000"/>
              <a:gd name="connsiteY2623" fmla="*/ 101566 h 6858000"/>
              <a:gd name="connsiteX2624" fmla="*/ 505343 w 12192000"/>
              <a:gd name="connsiteY2624" fmla="*/ 103037 h 6858000"/>
              <a:gd name="connsiteX2625" fmla="*/ 495572 w 12192000"/>
              <a:gd name="connsiteY2625" fmla="*/ 102202 h 6858000"/>
              <a:gd name="connsiteX2626" fmla="*/ 8434120 w 12192000"/>
              <a:gd name="connsiteY2626" fmla="*/ 101409 h 6858000"/>
              <a:gd name="connsiteX2627" fmla="*/ 8458695 w 12192000"/>
              <a:gd name="connsiteY2627" fmla="*/ 102100 h 6858000"/>
              <a:gd name="connsiteX2628" fmla="*/ 8466794 w 12192000"/>
              <a:gd name="connsiteY2628" fmla="*/ 112312 h 6858000"/>
              <a:gd name="connsiteX2629" fmla="*/ 8429579 w 12192000"/>
              <a:gd name="connsiteY2629" fmla="*/ 111221 h 6858000"/>
              <a:gd name="connsiteX2630" fmla="*/ 674243 w 12192000"/>
              <a:gd name="connsiteY2630" fmla="*/ 101131 h 6858000"/>
              <a:gd name="connsiteX2631" fmla="*/ 703473 w 12192000"/>
              <a:gd name="connsiteY2631" fmla="*/ 103273 h 6858000"/>
              <a:gd name="connsiteX2632" fmla="*/ 705017 w 12192000"/>
              <a:gd name="connsiteY2632" fmla="*/ 104109 h 6858000"/>
              <a:gd name="connsiteX2633" fmla="*/ 672185 w 12192000"/>
              <a:gd name="connsiteY2633" fmla="*/ 107478 h 6858000"/>
              <a:gd name="connsiteX2634" fmla="*/ 672315 w 12192000"/>
              <a:gd name="connsiteY2634" fmla="*/ 102375 h 6858000"/>
              <a:gd name="connsiteX2635" fmla="*/ 2786582 w 12192000"/>
              <a:gd name="connsiteY2635" fmla="*/ 101111 h 6858000"/>
              <a:gd name="connsiteX2636" fmla="*/ 2789773 w 12192000"/>
              <a:gd name="connsiteY2636" fmla="*/ 107846 h 6858000"/>
              <a:gd name="connsiteX2637" fmla="*/ 2789831 w 12192000"/>
              <a:gd name="connsiteY2637" fmla="*/ 114336 h 6858000"/>
              <a:gd name="connsiteX2638" fmla="*/ 2780016 w 12192000"/>
              <a:gd name="connsiteY2638" fmla="*/ 114588 h 6858000"/>
              <a:gd name="connsiteX2639" fmla="*/ 2717635 w 12192000"/>
              <a:gd name="connsiteY2639" fmla="*/ 117957 h 6858000"/>
              <a:gd name="connsiteX2640" fmla="*/ 2668385 w 12192000"/>
              <a:gd name="connsiteY2640" fmla="*/ 111219 h 6858000"/>
              <a:gd name="connsiteX2641" fmla="*/ 2693472 w 12192000"/>
              <a:gd name="connsiteY2641" fmla="*/ 105892 h 6858000"/>
              <a:gd name="connsiteX2642" fmla="*/ 2737334 w 12192000"/>
              <a:gd name="connsiteY2642" fmla="*/ 107849 h 6858000"/>
              <a:gd name="connsiteX2643" fmla="*/ 2786582 w 12192000"/>
              <a:gd name="connsiteY2643" fmla="*/ 101111 h 6858000"/>
              <a:gd name="connsiteX2644" fmla="*/ 634694 w 12192000"/>
              <a:gd name="connsiteY2644" fmla="*/ 101099 h 6858000"/>
              <a:gd name="connsiteX2645" fmla="*/ 647520 w 12192000"/>
              <a:gd name="connsiteY2645" fmla="*/ 110313 h 6858000"/>
              <a:gd name="connsiteX2646" fmla="*/ 632786 w 12192000"/>
              <a:gd name="connsiteY2646" fmla="*/ 107478 h 6858000"/>
              <a:gd name="connsiteX2647" fmla="*/ 630550 w 12192000"/>
              <a:gd name="connsiteY2647" fmla="*/ 107412 h 6858000"/>
              <a:gd name="connsiteX2648" fmla="*/ 9848569 w 12192000"/>
              <a:gd name="connsiteY2648" fmla="*/ 101093 h 6858000"/>
              <a:gd name="connsiteX2649" fmla="*/ 9846589 w 12192000"/>
              <a:gd name="connsiteY2649" fmla="*/ 103898 h 6858000"/>
              <a:gd name="connsiteX2650" fmla="*/ 9838948 w 12192000"/>
              <a:gd name="connsiteY2650" fmla="*/ 103338 h 6858000"/>
              <a:gd name="connsiteX2651" fmla="*/ 9838731 w 12192000"/>
              <a:gd name="connsiteY2651" fmla="*/ 102305 h 6858000"/>
              <a:gd name="connsiteX2652" fmla="*/ 259611 w 12192000"/>
              <a:gd name="connsiteY2652" fmla="*/ 101041 h 6858000"/>
              <a:gd name="connsiteX2653" fmla="*/ 267525 w 12192000"/>
              <a:gd name="connsiteY2653" fmla="*/ 109161 h 6858000"/>
              <a:gd name="connsiteX2654" fmla="*/ 277375 w 12192000"/>
              <a:gd name="connsiteY2654" fmla="*/ 116741 h 6858000"/>
              <a:gd name="connsiteX2655" fmla="*/ 274913 w 12192000"/>
              <a:gd name="connsiteY2655" fmla="*/ 119269 h 6858000"/>
              <a:gd name="connsiteX2656" fmla="*/ 279838 w 12192000"/>
              <a:gd name="connsiteY2656" fmla="*/ 129377 h 6858000"/>
              <a:gd name="connsiteX2657" fmla="*/ 262601 w 12192000"/>
              <a:gd name="connsiteY2657" fmla="*/ 116741 h 6858000"/>
              <a:gd name="connsiteX2658" fmla="*/ 7124113 w 12192000"/>
              <a:gd name="connsiteY2658" fmla="*/ 101038 h 6858000"/>
              <a:gd name="connsiteX2659" fmla="*/ 7148688 w 12192000"/>
              <a:gd name="connsiteY2659" fmla="*/ 101728 h 6858000"/>
              <a:gd name="connsiteX2660" fmla="*/ 7156787 w 12192000"/>
              <a:gd name="connsiteY2660" fmla="*/ 111940 h 6858000"/>
              <a:gd name="connsiteX2661" fmla="*/ 7119572 w 12192000"/>
              <a:gd name="connsiteY2661" fmla="*/ 110849 h 6858000"/>
              <a:gd name="connsiteX2662" fmla="*/ 504192 w 12192000"/>
              <a:gd name="connsiteY2662" fmla="*/ 100878 h 6858000"/>
              <a:gd name="connsiteX2663" fmla="*/ 504719 w 12192000"/>
              <a:gd name="connsiteY2663" fmla="*/ 101554 h 6858000"/>
              <a:gd name="connsiteX2664" fmla="*/ 504558 w 12192000"/>
              <a:gd name="connsiteY2664" fmla="*/ 101566 h 6858000"/>
              <a:gd name="connsiteX2665" fmla="*/ 3972232 w 12192000"/>
              <a:gd name="connsiteY2665" fmla="*/ 100564 h 6858000"/>
              <a:gd name="connsiteX2666" fmla="*/ 3967425 w 12192000"/>
              <a:gd name="connsiteY2666" fmla="*/ 101197 h 6858000"/>
              <a:gd name="connsiteX2667" fmla="*/ 3957160 w 12192000"/>
              <a:gd name="connsiteY2667" fmla="*/ 102913 h 6858000"/>
              <a:gd name="connsiteX2668" fmla="*/ 3958692 w 12192000"/>
              <a:gd name="connsiteY2668" fmla="*/ 104108 h 6858000"/>
              <a:gd name="connsiteX2669" fmla="*/ 3962416 w 12192000"/>
              <a:gd name="connsiteY2669" fmla="*/ 105636 h 6858000"/>
              <a:gd name="connsiteX2670" fmla="*/ 3973116 w 12192000"/>
              <a:gd name="connsiteY2670" fmla="*/ 102135 h 6858000"/>
              <a:gd name="connsiteX2671" fmla="*/ 1046582 w 12192000"/>
              <a:gd name="connsiteY2671" fmla="*/ 100445 h 6858000"/>
              <a:gd name="connsiteX2672" fmla="*/ 1067611 w 12192000"/>
              <a:gd name="connsiteY2672" fmla="*/ 106911 h 6858000"/>
              <a:gd name="connsiteX2673" fmla="*/ 1066591 w 12192000"/>
              <a:gd name="connsiteY2673" fmla="*/ 115244 h 6858000"/>
              <a:gd name="connsiteX2674" fmla="*/ 1063106 w 12192000"/>
              <a:gd name="connsiteY2674" fmla="*/ 120717 h 6858000"/>
              <a:gd name="connsiteX2675" fmla="*/ 1038057 w 12192000"/>
              <a:gd name="connsiteY2675" fmla="*/ 118246 h 6858000"/>
              <a:gd name="connsiteX2676" fmla="*/ 1046473 w 12192000"/>
              <a:gd name="connsiteY2676" fmla="*/ 110847 h 6858000"/>
              <a:gd name="connsiteX2677" fmla="*/ 8434554 w 12192000"/>
              <a:gd name="connsiteY2677" fmla="*/ 100353 h 6858000"/>
              <a:gd name="connsiteX2678" fmla="*/ 8434554 w 12192000"/>
              <a:gd name="connsiteY2678" fmla="*/ 100471 h 6858000"/>
              <a:gd name="connsiteX2679" fmla="*/ 8434120 w 12192000"/>
              <a:gd name="connsiteY2679" fmla="*/ 101409 h 6858000"/>
              <a:gd name="connsiteX2680" fmla="*/ 8430642 w 12192000"/>
              <a:gd name="connsiteY2680" fmla="*/ 101310 h 6858000"/>
              <a:gd name="connsiteX2681" fmla="*/ 524105 w 12192000"/>
              <a:gd name="connsiteY2681" fmla="*/ 100182 h 6858000"/>
              <a:gd name="connsiteX2682" fmla="*/ 520814 w 12192000"/>
              <a:gd name="connsiteY2682" fmla="*/ 104195 h 6858000"/>
              <a:gd name="connsiteX2683" fmla="*/ 517873 w 12192000"/>
              <a:gd name="connsiteY2683" fmla="*/ 104109 h 6858000"/>
              <a:gd name="connsiteX2684" fmla="*/ 505913 w 12192000"/>
              <a:gd name="connsiteY2684" fmla="*/ 103086 h 6858000"/>
              <a:gd name="connsiteX2685" fmla="*/ 504719 w 12192000"/>
              <a:gd name="connsiteY2685" fmla="*/ 101554 h 6858000"/>
              <a:gd name="connsiteX2686" fmla="*/ 3184597 w 12192000"/>
              <a:gd name="connsiteY2686" fmla="*/ 100061 h 6858000"/>
              <a:gd name="connsiteX2687" fmla="*/ 3151552 w 12192000"/>
              <a:gd name="connsiteY2687" fmla="*/ 101155 h 6858000"/>
              <a:gd name="connsiteX2688" fmla="*/ 3148908 w 12192000"/>
              <a:gd name="connsiteY2688" fmla="*/ 101821 h 6858000"/>
              <a:gd name="connsiteX2689" fmla="*/ 3148746 w 12192000"/>
              <a:gd name="connsiteY2689" fmla="*/ 102018 h 6858000"/>
              <a:gd name="connsiteX2690" fmla="*/ 3145905 w 12192000"/>
              <a:gd name="connsiteY2690" fmla="*/ 101938 h 6858000"/>
              <a:gd name="connsiteX2691" fmla="*/ 3147885 w 12192000"/>
              <a:gd name="connsiteY2691" fmla="*/ 103068 h 6858000"/>
              <a:gd name="connsiteX2692" fmla="*/ 3148746 w 12192000"/>
              <a:gd name="connsiteY2692" fmla="*/ 102018 h 6858000"/>
              <a:gd name="connsiteX2693" fmla="*/ 3179567 w 12192000"/>
              <a:gd name="connsiteY2693" fmla="*/ 102884 h 6858000"/>
              <a:gd name="connsiteX2694" fmla="*/ 5918307 w 12192000"/>
              <a:gd name="connsiteY2694" fmla="*/ 100009 h 6858000"/>
              <a:gd name="connsiteX2695" fmla="*/ 5914269 w 12192000"/>
              <a:gd name="connsiteY2695" fmla="*/ 102616 h 6858000"/>
              <a:gd name="connsiteX2696" fmla="*/ 5908929 w 12192000"/>
              <a:gd name="connsiteY2696" fmla="*/ 102224 h 6858000"/>
              <a:gd name="connsiteX2697" fmla="*/ 5908710 w 12192000"/>
              <a:gd name="connsiteY2697" fmla="*/ 101190 h 6858000"/>
              <a:gd name="connsiteX2698" fmla="*/ 7124547 w 12192000"/>
              <a:gd name="connsiteY2698" fmla="*/ 99982 h 6858000"/>
              <a:gd name="connsiteX2699" fmla="*/ 7124547 w 12192000"/>
              <a:gd name="connsiteY2699" fmla="*/ 100100 h 6858000"/>
              <a:gd name="connsiteX2700" fmla="*/ 7124113 w 12192000"/>
              <a:gd name="connsiteY2700" fmla="*/ 101038 h 6858000"/>
              <a:gd name="connsiteX2701" fmla="*/ 7120635 w 12192000"/>
              <a:gd name="connsiteY2701" fmla="*/ 100940 h 6858000"/>
              <a:gd name="connsiteX2702" fmla="*/ 10646622 w 12192000"/>
              <a:gd name="connsiteY2702" fmla="*/ 99969 h 6858000"/>
              <a:gd name="connsiteX2703" fmla="*/ 10649813 w 12192000"/>
              <a:gd name="connsiteY2703" fmla="*/ 106704 h 6858000"/>
              <a:gd name="connsiteX2704" fmla="*/ 10649872 w 12192000"/>
              <a:gd name="connsiteY2704" fmla="*/ 113195 h 6858000"/>
              <a:gd name="connsiteX2705" fmla="*/ 10640056 w 12192000"/>
              <a:gd name="connsiteY2705" fmla="*/ 113446 h 6858000"/>
              <a:gd name="connsiteX2706" fmla="*/ 10577674 w 12192000"/>
              <a:gd name="connsiteY2706" fmla="*/ 116815 h 6858000"/>
              <a:gd name="connsiteX2707" fmla="*/ 10528426 w 12192000"/>
              <a:gd name="connsiteY2707" fmla="*/ 110077 h 6858000"/>
              <a:gd name="connsiteX2708" fmla="*/ 10553512 w 12192000"/>
              <a:gd name="connsiteY2708" fmla="*/ 104751 h 6858000"/>
              <a:gd name="connsiteX2709" fmla="*/ 10597374 w 12192000"/>
              <a:gd name="connsiteY2709" fmla="*/ 106707 h 6858000"/>
              <a:gd name="connsiteX2710" fmla="*/ 10646622 w 12192000"/>
              <a:gd name="connsiteY2710" fmla="*/ 99969 h 6858000"/>
              <a:gd name="connsiteX2711" fmla="*/ 4320012 w 12192000"/>
              <a:gd name="connsiteY2711" fmla="*/ 99756 h 6858000"/>
              <a:gd name="connsiteX2712" fmla="*/ 4319535 w 12192000"/>
              <a:gd name="connsiteY2712" fmla="*/ 99830 h 6858000"/>
              <a:gd name="connsiteX2713" fmla="*/ 4319301 w 12192000"/>
              <a:gd name="connsiteY2713" fmla="*/ 99938 h 6858000"/>
              <a:gd name="connsiteX2714" fmla="*/ 1884087 w 12192000"/>
              <a:gd name="connsiteY2714" fmla="*/ 99553 h 6858000"/>
              <a:gd name="connsiteX2715" fmla="*/ 1908662 w 12192000"/>
              <a:gd name="connsiteY2715" fmla="*/ 100244 h 6858000"/>
              <a:gd name="connsiteX2716" fmla="*/ 1916761 w 12192000"/>
              <a:gd name="connsiteY2716" fmla="*/ 110456 h 6858000"/>
              <a:gd name="connsiteX2717" fmla="*/ 1879546 w 12192000"/>
              <a:gd name="connsiteY2717" fmla="*/ 109364 h 6858000"/>
              <a:gd name="connsiteX2718" fmla="*/ 6716602 w 12192000"/>
              <a:gd name="connsiteY2718" fmla="*/ 98855 h 6858000"/>
              <a:gd name="connsiteX2719" fmla="*/ 6719793 w 12192000"/>
              <a:gd name="connsiteY2719" fmla="*/ 105591 h 6858000"/>
              <a:gd name="connsiteX2720" fmla="*/ 6719851 w 12192000"/>
              <a:gd name="connsiteY2720" fmla="*/ 112080 h 6858000"/>
              <a:gd name="connsiteX2721" fmla="*/ 6710035 w 12192000"/>
              <a:gd name="connsiteY2721" fmla="*/ 112332 h 6858000"/>
              <a:gd name="connsiteX2722" fmla="*/ 6647653 w 12192000"/>
              <a:gd name="connsiteY2722" fmla="*/ 115701 h 6858000"/>
              <a:gd name="connsiteX2723" fmla="*/ 6598405 w 12192000"/>
              <a:gd name="connsiteY2723" fmla="*/ 108962 h 6858000"/>
              <a:gd name="connsiteX2724" fmla="*/ 6623492 w 12192000"/>
              <a:gd name="connsiteY2724" fmla="*/ 103636 h 6858000"/>
              <a:gd name="connsiteX2725" fmla="*/ 6667352 w 12192000"/>
              <a:gd name="connsiteY2725" fmla="*/ 105593 h 6858000"/>
              <a:gd name="connsiteX2726" fmla="*/ 6716602 w 12192000"/>
              <a:gd name="connsiteY2726" fmla="*/ 98855 h 6858000"/>
              <a:gd name="connsiteX2727" fmla="*/ 9739708 w 12192000"/>
              <a:gd name="connsiteY2727" fmla="*/ 98544 h 6858000"/>
              <a:gd name="connsiteX2728" fmla="*/ 9733885 w 12192000"/>
              <a:gd name="connsiteY2728" fmla="*/ 99969 h 6858000"/>
              <a:gd name="connsiteX2729" fmla="*/ 9694237 w 12192000"/>
              <a:gd name="connsiteY2729" fmla="*/ 102775 h 6858000"/>
              <a:gd name="connsiteX2730" fmla="*/ 9694486 w 12192000"/>
              <a:gd name="connsiteY2730" fmla="*/ 102967 h 6858000"/>
              <a:gd name="connsiteX2731" fmla="*/ 9701759 w 12192000"/>
              <a:gd name="connsiteY2731" fmla="*/ 107113 h 6858000"/>
              <a:gd name="connsiteX2732" fmla="*/ 9724199 w 12192000"/>
              <a:gd name="connsiteY2732" fmla="*/ 107771 h 6858000"/>
              <a:gd name="connsiteX2733" fmla="*/ 9737963 w 12192000"/>
              <a:gd name="connsiteY2733" fmla="*/ 100048 h 6858000"/>
              <a:gd name="connsiteX2734" fmla="*/ 678280 w 12192000"/>
              <a:gd name="connsiteY2734" fmla="*/ 98524 h 6858000"/>
              <a:gd name="connsiteX2735" fmla="*/ 674243 w 12192000"/>
              <a:gd name="connsiteY2735" fmla="*/ 101131 h 6858000"/>
              <a:gd name="connsiteX2736" fmla="*/ 668902 w 12192000"/>
              <a:gd name="connsiteY2736" fmla="*/ 100739 h 6858000"/>
              <a:gd name="connsiteX2737" fmla="*/ 668684 w 12192000"/>
              <a:gd name="connsiteY2737" fmla="*/ 99706 h 6858000"/>
              <a:gd name="connsiteX2738" fmla="*/ 1884481 w 12192000"/>
              <a:gd name="connsiteY2738" fmla="*/ 98507 h 6858000"/>
              <a:gd name="connsiteX2739" fmla="*/ 1884521 w 12192000"/>
              <a:gd name="connsiteY2739" fmla="*/ 98615 h 6858000"/>
              <a:gd name="connsiteX2740" fmla="*/ 1884087 w 12192000"/>
              <a:gd name="connsiteY2740" fmla="*/ 99553 h 6858000"/>
              <a:gd name="connsiteX2741" fmla="*/ 1880610 w 12192000"/>
              <a:gd name="connsiteY2741" fmla="*/ 99454 h 6858000"/>
              <a:gd name="connsiteX2742" fmla="*/ 9744127 w 12192000"/>
              <a:gd name="connsiteY2742" fmla="*/ 98410 h 6858000"/>
              <a:gd name="connsiteX2743" fmla="*/ 9768702 w 12192000"/>
              <a:gd name="connsiteY2743" fmla="*/ 99102 h 6858000"/>
              <a:gd name="connsiteX2744" fmla="*/ 9776801 w 12192000"/>
              <a:gd name="connsiteY2744" fmla="*/ 109314 h 6858000"/>
              <a:gd name="connsiteX2745" fmla="*/ 9739586 w 12192000"/>
              <a:gd name="connsiteY2745" fmla="*/ 108222 h 6858000"/>
              <a:gd name="connsiteX2746" fmla="*/ 497952 w 12192000"/>
              <a:gd name="connsiteY2746" fmla="*/ 97647 h 6858000"/>
              <a:gd name="connsiteX2747" fmla="*/ 493595 w 12192000"/>
              <a:gd name="connsiteY2747" fmla="*/ 101096 h 6858000"/>
              <a:gd name="connsiteX2748" fmla="*/ 492422 w 12192000"/>
              <a:gd name="connsiteY2748" fmla="*/ 101932 h 6858000"/>
              <a:gd name="connsiteX2749" fmla="*/ 478475 w 12192000"/>
              <a:gd name="connsiteY2749" fmla="*/ 100739 h 6858000"/>
              <a:gd name="connsiteX2750" fmla="*/ 452154 w 12192000"/>
              <a:gd name="connsiteY2750" fmla="*/ 103440 h 6858000"/>
              <a:gd name="connsiteX2751" fmla="*/ 458774 w 12192000"/>
              <a:gd name="connsiteY2751" fmla="*/ 100739 h 6858000"/>
              <a:gd name="connsiteX2752" fmla="*/ 11672994 w 12192000"/>
              <a:gd name="connsiteY2752" fmla="*/ 97434 h 6858000"/>
              <a:gd name="connsiteX2753" fmla="*/ 11705652 w 12192000"/>
              <a:gd name="connsiteY2753" fmla="*/ 100340 h 6858000"/>
              <a:gd name="connsiteX2754" fmla="*/ 11698553 w 12192000"/>
              <a:gd name="connsiteY2754" fmla="*/ 109515 h 6858000"/>
              <a:gd name="connsiteX2755" fmla="*/ 11694108 w 12192000"/>
              <a:gd name="connsiteY2755" fmla="*/ 114312 h 6858000"/>
              <a:gd name="connsiteX2756" fmla="*/ 11642705 w 12192000"/>
              <a:gd name="connsiteY2756" fmla="*/ 116140 h 6858000"/>
              <a:gd name="connsiteX2757" fmla="*/ 11654474 w 12192000"/>
              <a:gd name="connsiteY2757" fmla="*/ 102623 h 6858000"/>
              <a:gd name="connsiteX2758" fmla="*/ 11672994 w 12192000"/>
              <a:gd name="connsiteY2758" fmla="*/ 97434 h 6858000"/>
              <a:gd name="connsiteX2759" fmla="*/ 6995701 w 12192000"/>
              <a:gd name="connsiteY2759" fmla="*/ 97427 h 6858000"/>
              <a:gd name="connsiteX2760" fmla="*/ 6995723 w 12192000"/>
              <a:gd name="connsiteY2760" fmla="*/ 102029 h 6858000"/>
              <a:gd name="connsiteX2761" fmla="*/ 6998958 w 12192000"/>
              <a:gd name="connsiteY2761" fmla="*/ 108962 h 6858000"/>
              <a:gd name="connsiteX2762" fmla="*/ 6992827 w 12192000"/>
              <a:gd name="connsiteY2762" fmla="*/ 106392 h 6858000"/>
              <a:gd name="connsiteX2763" fmla="*/ 6986584 w 12192000"/>
              <a:gd name="connsiteY2763" fmla="*/ 106454 h 6858000"/>
              <a:gd name="connsiteX2764" fmla="*/ 6983642 w 12192000"/>
              <a:gd name="connsiteY2764" fmla="*/ 110690 h 6858000"/>
              <a:gd name="connsiteX2765" fmla="*/ 6995675 w 12192000"/>
              <a:gd name="connsiteY2765" fmla="*/ 109334 h 6858000"/>
              <a:gd name="connsiteX2766" fmla="*/ 6999280 w 12192000"/>
              <a:gd name="connsiteY2766" fmla="*/ 108965 h 6858000"/>
              <a:gd name="connsiteX2767" fmla="*/ 6998958 w 12192000"/>
              <a:gd name="connsiteY2767" fmla="*/ 108962 h 6858000"/>
              <a:gd name="connsiteX2768" fmla="*/ 7003121 w 12192000"/>
              <a:gd name="connsiteY2768" fmla="*/ 108284 h 6858000"/>
              <a:gd name="connsiteX2769" fmla="*/ 7008808 w 12192000"/>
              <a:gd name="connsiteY2769" fmla="*/ 105965 h 6858000"/>
              <a:gd name="connsiteX2770" fmla="*/ 7023472 w 12192000"/>
              <a:gd name="connsiteY2770" fmla="*/ 104807 h 6858000"/>
              <a:gd name="connsiteX2771" fmla="*/ 7034121 w 12192000"/>
              <a:gd name="connsiteY2771" fmla="*/ 98508 h 6858000"/>
              <a:gd name="connsiteX2772" fmla="*/ 1476575 w 12192000"/>
              <a:gd name="connsiteY2772" fmla="*/ 97370 h 6858000"/>
              <a:gd name="connsiteX2773" fmla="*/ 1479765 w 12192000"/>
              <a:gd name="connsiteY2773" fmla="*/ 104107 h 6858000"/>
              <a:gd name="connsiteX2774" fmla="*/ 1479825 w 12192000"/>
              <a:gd name="connsiteY2774" fmla="*/ 110596 h 6858000"/>
              <a:gd name="connsiteX2775" fmla="*/ 1470009 w 12192000"/>
              <a:gd name="connsiteY2775" fmla="*/ 110847 h 6858000"/>
              <a:gd name="connsiteX2776" fmla="*/ 1407627 w 12192000"/>
              <a:gd name="connsiteY2776" fmla="*/ 114216 h 6858000"/>
              <a:gd name="connsiteX2777" fmla="*/ 1358379 w 12192000"/>
              <a:gd name="connsiteY2777" fmla="*/ 107478 h 6858000"/>
              <a:gd name="connsiteX2778" fmla="*/ 1383466 w 12192000"/>
              <a:gd name="connsiteY2778" fmla="*/ 102152 h 6858000"/>
              <a:gd name="connsiteX2779" fmla="*/ 1427327 w 12192000"/>
              <a:gd name="connsiteY2779" fmla="*/ 104109 h 6858000"/>
              <a:gd name="connsiteX2780" fmla="*/ 1476575 w 12192000"/>
              <a:gd name="connsiteY2780" fmla="*/ 97370 h 6858000"/>
              <a:gd name="connsiteX2781" fmla="*/ 4346456 w 12192000"/>
              <a:gd name="connsiteY2781" fmla="*/ 97161 h 6858000"/>
              <a:gd name="connsiteX2782" fmla="*/ 4346114 w 12192000"/>
              <a:gd name="connsiteY2782" fmla="*/ 98113 h 6858000"/>
              <a:gd name="connsiteX2783" fmla="*/ 4355347 w 12192000"/>
              <a:gd name="connsiteY2783" fmla="*/ 102851 h 6858000"/>
              <a:gd name="connsiteX2784" fmla="*/ 4372037 w 12192000"/>
              <a:gd name="connsiteY2784" fmla="*/ 103320 h 6858000"/>
              <a:gd name="connsiteX2785" fmla="*/ 4372210 w 12192000"/>
              <a:gd name="connsiteY2785" fmla="*/ 103412 h 6858000"/>
              <a:gd name="connsiteX2786" fmla="*/ 4372266 w 12192000"/>
              <a:gd name="connsiteY2786" fmla="*/ 103327 h 6858000"/>
              <a:gd name="connsiteX2787" fmla="*/ 4372037 w 12192000"/>
              <a:gd name="connsiteY2787" fmla="*/ 103320 h 6858000"/>
              <a:gd name="connsiteX2788" fmla="*/ 4360804 w 12192000"/>
              <a:gd name="connsiteY2788" fmla="*/ 97432 h 6858000"/>
              <a:gd name="connsiteX2789" fmla="*/ 11819321 w 12192000"/>
              <a:gd name="connsiteY2789" fmla="*/ 96971 h 6858000"/>
              <a:gd name="connsiteX2790" fmla="*/ 11821689 w 12192000"/>
              <a:gd name="connsiteY2790" fmla="*/ 113817 h 6858000"/>
              <a:gd name="connsiteX2791" fmla="*/ 11813803 w 12192000"/>
              <a:gd name="connsiteY2791" fmla="*/ 109233 h 6858000"/>
              <a:gd name="connsiteX2792" fmla="*/ 11815539 w 12192000"/>
              <a:gd name="connsiteY2792" fmla="*/ 105767 h 6858000"/>
              <a:gd name="connsiteX2793" fmla="*/ 11819321 w 12192000"/>
              <a:gd name="connsiteY2793" fmla="*/ 96971 h 6858000"/>
              <a:gd name="connsiteX2794" fmla="*/ 11724598 w 12192000"/>
              <a:gd name="connsiteY2794" fmla="*/ 96971 h 6858000"/>
              <a:gd name="connsiteX2795" fmla="*/ 11734070 w 12192000"/>
              <a:gd name="connsiteY2795" fmla="*/ 107079 h 6858000"/>
              <a:gd name="connsiteX2796" fmla="*/ 11708020 w 12192000"/>
              <a:gd name="connsiteY2796" fmla="*/ 113817 h 6858000"/>
              <a:gd name="connsiteX2797" fmla="*/ 11697488 w 12192000"/>
              <a:gd name="connsiteY2797" fmla="*/ 114192 h 6858000"/>
              <a:gd name="connsiteX2798" fmla="*/ 11708351 w 12192000"/>
              <a:gd name="connsiteY2798" fmla="*/ 108810 h 6858000"/>
              <a:gd name="connsiteX2799" fmla="*/ 11724598 w 12192000"/>
              <a:gd name="connsiteY2799" fmla="*/ 96971 h 6858000"/>
              <a:gd name="connsiteX2800" fmla="*/ 11054424 w 12192000"/>
              <a:gd name="connsiteY2800" fmla="*/ 96971 h 6858000"/>
              <a:gd name="connsiteX2801" fmla="*/ 11050513 w 12192000"/>
              <a:gd name="connsiteY2801" fmla="*/ 97982 h 6858000"/>
              <a:gd name="connsiteX2802" fmla="*/ 11047523 w 12192000"/>
              <a:gd name="connsiteY2802" fmla="*/ 101401 h 6858000"/>
              <a:gd name="connsiteX2803" fmla="*/ 11396298 w 12192000"/>
              <a:gd name="connsiteY2803" fmla="*/ 96950 h 6858000"/>
              <a:gd name="connsiteX2804" fmla="*/ 11398087 w 12192000"/>
              <a:gd name="connsiteY2804" fmla="*/ 98803 h 6858000"/>
              <a:gd name="connsiteX2805" fmla="*/ 11366457 w 12192000"/>
              <a:gd name="connsiteY2805" fmla="*/ 109089 h 6858000"/>
              <a:gd name="connsiteX2806" fmla="*/ 11371751 w 12192000"/>
              <a:gd name="connsiteY2806" fmla="*/ 103710 h 6858000"/>
              <a:gd name="connsiteX2807" fmla="*/ 5814541 w 12192000"/>
              <a:gd name="connsiteY2807" fmla="*/ 96241 h 6858000"/>
              <a:gd name="connsiteX2808" fmla="*/ 5814541 w 12192000"/>
              <a:gd name="connsiteY2808" fmla="*/ 96359 h 6858000"/>
              <a:gd name="connsiteX2809" fmla="*/ 5814108 w 12192000"/>
              <a:gd name="connsiteY2809" fmla="*/ 97297 h 6858000"/>
              <a:gd name="connsiteX2810" fmla="*/ 5810629 w 12192000"/>
              <a:gd name="connsiteY2810" fmla="*/ 97199 h 6858000"/>
              <a:gd name="connsiteX2811" fmla="*/ 9029192 w 12192000"/>
              <a:gd name="connsiteY2811" fmla="*/ 96207 h 6858000"/>
              <a:gd name="connsiteX2812" fmla="*/ 9031674 w 12192000"/>
              <a:gd name="connsiteY2812" fmla="*/ 98060 h 6858000"/>
              <a:gd name="connsiteX2813" fmla="*/ 8987820 w 12192000"/>
              <a:gd name="connsiteY2813" fmla="*/ 108346 h 6858000"/>
              <a:gd name="connsiteX2814" fmla="*/ 8995159 w 12192000"/>
              <a:gd name="connsiteY2814" fmla="*/ 102967 h 6858000"/>
              <a:gd name="connsiteX2815" fmla="*/ 5768759 w 12192000"/>
              <a:gd name="connsiteY2815" fmla="*/ 96021 h 6858000"/>
              <a:gd name="connsiteX2816" fmla="*/ 5810629 w 12192000"/>
              <a:gd name="connsiteY2816" fmla="*/ 97199 h 6858000"/>
              <a:gd name="connsiteX2817" fmla="*/ 5803865 w 12192000"/>
              <a:gd name="connsiteY2817" fmla="*/ 98855 h 6858000"/>
              <a:gd name="connsiteX2818" fmla="*/ 5764130 w 12192000"/>
              <a:gd name="connsiteY2818" fmla="*/ 101667 h 6858000"/>
              <a:gd name="connsiteX2819" fmla="*/ 1755674 w 12192000"/>
              <a:gd name="connsiteY2819" fmla="*/ 95942 h 6858000"/>
              <a:gd name="connsiteX2820" fmla="*/ 1755697 w 12192000"/>
              <a:gd name="connsiteY2820" fmla="*/ 100543 h 6858000"/>
              <a:gd name="connsiteX2821" fmla="*/ 1758933 w 12192000"/>
              <a:gd name="connsiteY2821" fmla="*/ 107478 h 6858000"/>
              <a:gd name="connsiteX2822" fmla="*/ 1753319 w 12192000"/>
              <a:gd name="connsiteY2822" fmla="*/ 104597 h 6858000"/>
              <a:gd name="connsiteX2823" fmla="*/ 1753214 w 12192000"/>
              <a:gd name="connsiteY2823" fmla="*/ 104903 h 6858000"/>
              <a:gd name="connsiteX2824" fmla="*/ 1746307 w 12192000"/>
              <a:gd name="connsiteY2824" fmla="*/ 104971 h 6858000"/>
              <a:gd name="connsiteX2825" fmla="*/ 1743543 w 12192000"/>
              <a:gd name="connsiteY2825" fmla="*/ 109213 h 6858000"/>
              <a:gd name="connsiteX2826" fmla="*/ 1755650 w 12192000"/>
              <a:gd name="connsiteY2826" fmla="*/ 107849 h 6858000"/>
              <a:gd name="connsiteX2827" fmla="*/ 1759254 w 12192000"/>
              <a:gd name="connsiteY2827" fmla="*/ 107479 h 6858000"/>
              <a:gd name="connsiteX2828" fmla="*/ 1758933 w 12192000"/>
              <a:gd name="connsiteY2828" fmla="*/ 107478 h 6858000"/>
              <a:gd name="connsiteX2829" fmla="*/ 1763096 w 12192000"/>
              <a:gd name="connsiteY2829" fmla="*/ 106800 h 6858000"/>
              <a:gd name="connsiteX2830" fmla="*/ 1768782 w 12192000"/>
              <a:gd name="connsiteY2830" fmla="*/ 104480 h 6858000"/>
              <a:gd name="connsiteX2831" fmla="*/ 1783447 w 12192000"/>
              <a:gd name="connsiteY2831" fmla="*/ 103322 h 6858000"/>
              <a:gd name="connsiteX2832" fmla="*/ 1794095 w 12192000"/>
              <a:gd name="connsiteY2832" fmla="*/ 97022 h 6858000"/>
              <a:gd name="connsiteX2833" fmla="*/ 10834075 w 12192000"/>
              <a:gd name="connsiteY2833" fmla="*/ 95924 h 6858000"/>
              <a:gd name="connsiteX2834" fmla="*/ 10834192 w 12192000"/>
              <a:gd name="connsiteY2834" fmla="*/ 96971 h 6858000"/>
              <a:gd name="connsiteX2835" fmla="*/ 10863209 w 12192000"/>
              <a:gd name="connsiteY2835" fmla="*/ 98102 h 6858000"/>
              <a:gd name="connsiteX2836" fmla="*/ 10863315 w 12192000"/>
              <a:gd name="connsiteY2836" fmla="*/ 96600 h 6858000"/>
              <a:gd name="connsiteX2837" fmla="*/ 10865950 w 12192000"/>
              <a:gd name="connsiteY2837" fmla="*/ 95924 h 6858000"/>
              <a:gd name="connsiteX2838" fmla="*/ 10757573 w 12192000"/>
              <a:gd name="connsiteY2838" fmla="*/ 95924 h 6858000"/>
              <a:gd name="connsiteX2839" fmla="*/ 10768101 w 12192000"/>
              <a:gd name="connsiteY2839" fmla="*/ 96600 h 6858000"/>
              <a:gd name="connsiteX2840" fmla="*/ 10767701 w 12192000"/>
              <a:gd name="connsiteY2840" fmla="*/ 98451 h 6858000"/>
              <a:gd name="connsiteX2841" fmla="*/ 10774989 w 12192000"/>
              <a:gd name="connsiteY2841" fmla="*/ 96971 h 6858000"/>
              <a:gd name="connsiteX2842" fmla="*/ 10776705 w 12192000"/>
              <a:gd name="connsiteY2842" fmla="*/ 95924 h 6858000"/>
              <a:gd name="connsiteX2843" fmla="*/ 9702972 w 12192000"/>
              <a:gd name="connsiteY2843" fmla="*/ 95924 h 6858000"/>
              <a:gd name="connsiteX2844" fmla="*/ 9698941 w 12192000"/>
              <a:gd name="connsiteY2844" fmla="*/ 96938 h 6858000"/>
              <a:gd name="connsiteX2845" fmla="*/ 9698780 w 12192000"/>
              <a:gd name="connsiteY2845" fmla="*/ 97136 h 6858000"/>
              <a:gd name="connsiteX2846" fmla="*/ 9686460 w 12192000"/>
              <a:gd name="connsiteY2846" fmla="*/ 96790 h 6858000"/>
              <a:gd name="connsiteX2847" fmla="*/ 9694188 w 12192000"/>
              <a:gd name="connsiteY2847" fmla="*/ 102737 h 6858000"/>
              <a:gd name="connsiteX2848" fmla="*/ 9698780 w 12192000"/>
              <a:gd name="connsiteY2848" fmla="*/ 97136 h 6858000"/>
              <a:gd name="connsiteX2849" fmla="*/ 9739997 w 12192000"/>
              <a:gd name="connsiteY2849" fmla="*/ 98294 h 6858000"/>
              <a:gd name="connsiteX2850" fmla="*/ 9742748 w 12192000"/>
              <a:gd name="connsiteY2850" fmla="*/ 95924 h 6858000"/>
              <a:gd name="connsiteX2851" fmla="*/ 9549362 w 12192000"/>
              <a:gd name="connsiteY2851" fmla="*/ 95924 h 6858000"/>
              <a:gd name="connsiteX2852" fmla="*/ 9557886 w 12192000"/>
              <a:gd name="connsiteY2852" fmla="*/ 98423 h 6858000"/>
              <a:gd name="connsiteX2853" fmla="*/ 9559031 w 12192000"/>
              <a:gd name="connsiteY2853" fmla="*/ 98129 h 6858000"/>
              <a:gd name="connsiteX2854" fmla="*/ 9558340 w 12192000"/>
              <a:gd name="connsiteY2854" fmla="*/ 95924 h 6858000"/>
              <a:gd name="connsiteX2855" fmla="*/ 8404878 w 12192000"/>
              <a:gd name="connsiteY2855" fmla="*/ 95924 h 6858000"/>
              <a:gd name="connsiteX2856" fmla="*/ 8388934 w 12192000"/>
              <a:gd name="connsiteY2856" fmla="*/ 99936 h 6858000"/>
              <a:gd name="connsiteX2857" fmla="*/ 8388773 w 12192000"/>
              <a:gd name="connsiteY2857" fmla="*/ 100133 h 6858000"/>
              <a:gd name="connsiteX2858" fmla="*/ 8380996 w 12192000"/>
              <a:gd name="connsiteY2858" fmla="*/ 99915 h 6858000"/>
              <a:gd name="connsiteX2859" fmla="*/ 8384479 w 12192000"/>
              <a:gd name="connsiteY2859" fmla="*/ 102595 h 6858000"/>
              <a:gd name="connsiteX2860" fmla="*/ 8386029 w 12192000"/>
              <a:gd name="connsiteY2860" fmla="*/ 103479 h 6858000"/>
              <a:gd name="connsiteX2861" fmla="*/ 8388773 w 12192000"/>
              <a:gd name="connsiteY2861" fmla="*/ 100133 h 6858000"/>
              <a:gd name="connsiteX2862" fmla="*/ 8425309 w 12192000"/>
              <a:gd name="connsiteY2862" fmla="*/ 101161 h 6858000"/>
              <a:gd name="connsiteX2863" fmla="*/ 8427955 w 12192000"/>
              <a:gd name="connsiteY2863" fmla="*/ 99676 h 6858000"/>
              <a:gd name="connsiteX2864" fmla="*/ 8432311 w 12192000"/>
              <a:gd name="connsiteY2864" fmla="*/ 95924 h 6858000"/>
              <a:gd name="connsiteX2865" fmla="*/ 8276243 w 12192000"/>
              <a:gd name="connsiteY2865" fmla="*/ 95924 h 6858000"/>
              <a:gd name="connsiteX2866" fmla="*/ 8278034 w 12192000"/>
              <a:gd name="connsiteY2866" fmla="*/ 97020 h 6858000"/>
              <a:gd name="connsiteX2867" fmla="*/ 8302056 w 12192000"/>
              <a:gd name="connsiteY2867" fmla="*/ 97696 h 6858000"/>
              <a:gd name="connsiteX2868" fmla="*/ 8303984 w 12192000"/>
              <a:gd name="connsiteY2868" fmla="*/ 98707 h 6858000"/>
              <a:gd name="connsiteX2869" fmla="*/ 8304545 w 12192000"/>
              <a:gd name="connsiteY2869" fmla="*/ 97766 h 6858000"/>
              <a:gd name="connsiteX2870" fmla="*/ 8302056 w 12192000"/>
              <a:gd name="connsiteY2870" fmla="*/ 97696 h 6858000"/>
              <a:gd name="connsiteX2871" fmla="*/ 8298676 w 12192000"/>
              <a:gd name="connsiteY2871" fmla="*/ 95924 h 6858000"/>
              <a:gd name="connsiteX2872" fmla="*/ 8249820 w 12192000"/>
              <a:gd name="connsiteY2872" fmla="*/ 95924 h 6858000"/>
              <a:gd name="connsiteX2873" fmla="*/ 8249867 w 12192000"/>
              <a:gd name="connsiteY2873" fmla="*/ 96228 h 6858000"/>
              <a:gd name="connsiteX2874" fmla="*/ 8254481 w 12192000"/>
              <a:gd name="connsiteY2874" fmla="*/ 96358 h 6858000"/>
              <a:gd name="connsiteX2875" fmla="*/ 8256172 w 12192000"/>
              <a:gd name="connsiteY2875" fmla="*/ 95924 h 6858000"/>
              <a:gd name="connsiteX2876" fmla="*/ 8229686 w 12192000"/>
              <a:gd name="connsiteY2876" fmla="*/ 95924 h 6858000"/>
              <a:gd name="connsiteX2877" fmla="*/ 8230168 w 12192000"/>
              <a:gd name="connsiteY2877" fmla="*/ 96228 h 6858000"/>
              <a:gd name="connsiteX2878" fmla="*/ 8243243 w 12192000"/>
              <a:gd name="connsiteY2878" fmla="*/ 100061 h 6858000"/>
              <a:gd name="connsiteX2879" fmla="*/ 8243301 w 12192000"/>
              <a:gd name="connsiteY2879" fmla="*/ 99226 h 6858000"/>
              <a:gd name="connsiteX2880" fmla="*/ 8248047 w 12192000"/>
              <a:gd name="connsiteY2880" fmla="*/ 98009 h 6858000"/>
              <a:gd name="connsiteX2881" fmla="*/ 8247393 w 12192000"/>
              <a:gd name="connsiteY2881" fmla="*/ 95924 h 6858000"/>
              <a:gd name="connsiteX2882" fmla="*/ 7093394 w 12192000"/>
              <a:gd name="connsiteY2882" fmla="*/ 95924 h 6858000"/>
              <a:gd name="connsiteX2883" fmla="*/ 7078927 w 12192000"/>
              <a:gd name="connsiteY2883" fmla="*/ 99565 h 6858000"/>
              <a:gd name="connsiteX2884" fmla="*/ 7078766 w 12192000"/>
              <a:gd name="connsiteY2884" fmla="*/ 99762 h 6858000"/>
              <a:gd name="connsiteX2885" fmla="*/ 7075924 w 12192000"/>
              <a:gd name="connsiteY2885" fmla="*/ 99682 h 6858000"/>
              <a:gd name="connsiteX2886" fmla="*/ 7077906 w 12192000"/>
              <a:gd name="connsiteY2886" fmla="*/ 100812 h 6858000"/>
              <a:gd name="connsiteX2887" fmla="*/ 7078766 w 12192000"/>
              <a:gd name="connsiteY2887" fmla="*/ 99762 h 6858000"/>
              <a:gd name="connsiteX2888" fmla="*/ 7109585 w 12192000"/>
              <a:gd name="connsiteY2888" fmla="*/ 100629 h 6858000"/>
              <a:gd name="connsiteX2889" fmla="*/ 7117949 w 12192000"/>
              <a:gd name="connsiteY2889" fmla="*/ 95935 h 6858000"/>
              <a:gd name="connsiteX2890" fmla="*/ 7117962 w 12192000"/>
              <a:gd name="connsiteY2890" fmla="*/ 95924 h 6858000"/>
              <a:gd name="connsiteX2891" fmla="*/ 6972347 w 12192000"/>
              <a:gd name="connsiteY2891" fmla="*/ 95924 h 6858000"/>
              <a:gd name="connsiteX2892" fmla="*/ 6973797 w 12192000"/>
              <a:gd name="connsiteY2892" fmla="*/ 96811 h 6858000"/>
              <a:gd name="connsiteX2893" fmla="*/ 6992048 w 12192000"/>
              <a:gd name="connsiteY2893" fmla="*/ 97325 h 6858000"/>
              <a:gd name="connsiteX2894" fmla="*/ 6992447 w 12192000"/>
              <a:gd name="connsiteY2894" fmla="*/ 97534 h 6858000"/>
              <a:gd name="connsiteX2895" fmla="*/ 6992562 w 12192000"/>
              <a:gd name="connsiteY2895" fmla="*/ 97339 h 6858000"/>
              <a:gd name="connsiteX2896" fmla="*/ 6992048 w 12192000"/>
              <a:gd name="connsiteY2896" fmla="*/ 97325 h 6858000"/>
              <a:gd name="connsiteX2897" fmla="*/ 6989377 w 12192000"/>
              <a:gd name="connsiteY2897" fmla="*/ 95924 h 6858000"/>
              <a:gd name="connsiteX2898" fmla="*/ 6920389 w 12192000"/>
              <a:gd name="connsiteY2898" fmla="*/ 95924 h 6858000"/>
              <a:gd name="connsiteX2899" fmla="*/ 6933004 w 12192000"/>
              <a:gd name="connsiteY2899" fmla="*/ 99623 h 6858000"/>
              <a:gd name="connsiteX2900" fmla="*/ 6933263 w 12192000"/>
              <a:gd name="connsiteY2900" fmla="*/ 95924 h 6858000"/>
              <a:gd name="connsiteX2901" fmla="*/ 6837985 w 12192000"/>
              <a:gd name="connsiteY2901" fmla="*/ 95924 h 6858000"/>
              <a:gd name="connsiteX2902" fmla="*/ 6837396 w 12192000"/>
              <a:gd name="connsiteY2902" fmla="*/ 98658 h 6858000"/>
              <a:gd name="connsiteX2903" fmla="*/ 6837028 w 12192000"/>
              <a:gd name="connsiteY2903" fmla="*/ 98899 h 6858000"/>
              <a:gd name="connsiteX2904" fmla="*/ 6857016 w 12192000"/>
              <a:gd name="connsiteY2904" fmla="*/ 95969 h 6858000"/>
              <a:gd name="connsiteX2905" fmla="*/ 6857102 w 12192000"/>
              <a:gd name="connsiteY2905" fmla="*/ 95924 h 6858000"/>
              <a:gd name="connsiteX2906" fmla="*/ 5745319 w 12192000"/>
              <a:gd name="connsiteY2906" fmla="*/ 95924 h 6858000"/>
              <a:gd name="connsiteX2907" fmla="*/ 5743750 w 12192000"/>
              <a:gd name="connsiteY2907" fmla="*/ 100040 h 6858000"/>
              <a:gd name="connsiteX2908" fmla="*/ 5751333 w 12192000"/>
              <a:gd name="connsiteY2908" fmla="*/ 98484 h 6858000"/>
              <a:gd name="connsiteX2909" fmla="*/ 5756199 w 12192000"/>
              <a:gd name="connsiteY2909" fmla="*/ 102228 h 6858000"/>
              <a:gd name="connsiteX2910" fmla="*/ 5764130 w 12192000"/>
              <a:gd name="connsiteY2910" fmla="*/ 101667 h 6858000"/>
              <a:gd name="connsiteX2911" fmla="*/ 5760841 w 12192000"/>
              <a:gd name="connsiteY2911" fmla="*/ 105680 h 6858000"/>
              <a:gd name="connsiteX2912" fmla="*/ 5760677 w 12192000"/>
              <a:gd name="connsiteY2912" fmla="*/ 105675 h 6858000"/>
              <a:gd name="connsiteX2913" fmla="*/ 5760783 w 12192000"/>
              <a:gd name="connsiteY2913" fmla="*/ 105755 h 6858000"/>
              <a:gd name="connsiteX2914" fmla="*/ 5760841 w 12192000"/>
              <a:gd name="connsiteY2914" fmla="*/ 105680 h 6858000"/>
              <a:gd name="connsiteX2915" fmla="*/ 5805591 w 12192000"/>
              <a:gd name="connsiteY2915" fmla="*/ 106992 h 6858000"/>
              <a:gd name="connsiteX2916" fmla="*/ 5807941 w 12192000"/>
              <a:gd name="connsiteY2916" fmla="*/ 105672 h 6858000"/>
              <a:gd name="connsiteX2917" fmla="*/ 5811747 w 12192000"/>
              <a:gd name="connsiteY2917" fmla="*/ 102394 h 6858000"/>
              <a:gd name="connsiteX2918" fmla="*/ 5814108 w 12192000"/>
              <a:gd name="connsiteY2918" fmla="*/ 97297 h 6858000"/>
              <a:gd name="connsiteX2919" fmla="*/ 5817553 w 12192000"/>
              <a:gd name="connsiteY2919" fmla="*/ 97393 h 6858000"/>
              <a:gd name="connsiteX2920" fmla="*/ 5819258 w 12192000"/>
              <a:gd name="connsiteY2920" fmla="*/ 95924 h 6858000"/>
              <a:gd name="connsiteX2921" fmla="*/ 5815836 w 12192000"/>
              <a:gd name="connsiteY2921" fmla="*/ 95924 h 6858000"/>
              <a:gd name="connsiteX2922" fmla="*/ 5814541 w 12192000"/>
              <a:gd name="connsiteY2922" fmla="*/ 96241 h 6858000"/>
              <a:gd name="connsiteX2923" fmla="*/ 5814541 w 12192000"/>
              <a:gd name="connsiteY2923" fmla="*/ 95924 h 6858000"/>
              <a:gd name="connsiteX2924" fmla="*/ 5768838 w 12192000"/>
              <a:gd name="connsiteY2924" fmla="*/ 95924 h 6858000"/>
              <a:gd name="connsiteX2925" fmla="*/ 5768759 w 12192000"/>
              <a:gd name="connsiteY2925" fmla="*/ 96021 h 6858000"/>
              <a:gd name="connsiteX2926" fmla="*/ 5765290 w 12192000"/>
              <a:gd name="connsiteY2926" fmla="*/ 95924 h 6858000"/>
              <a:gd name="connsiteX2927" fmla="*/ 5623141 w 12192000"/>
              <a:gd name="connsiteY2927" fmla="*/ 95924 h 6858000"/>
              <a:gd name="connsiteX2928" fmla="*/ 5629230 w 12192000"/>
              <a:gd name="connsiteY2928" fmla="*/ 97710 h 6858000"/>
              <a:gd name="connsiteX2929" fmla="*/ 5630762 w 12192000"/>
              <a:gd name="connsiteY2929" fmla="*/ 102596 h 6858000"/>
              <a:gd name="connsiteX2930" fmla="*/ 5630938 w 12192000"/>
              <a:gd name="connsiteY2930" fmla="*/ 103260 h 6858000"/>
              <a:gd name="connsiteX2931" fmla="*/ 5636419 w 12192000"/>
              <a:gd name="connsiteY2931" fmla="*/ 101854 h 6858000"/>
              <a:gd name="connsiteX2932" fmla="*/ 5641898 w 12192000"/>
              <a:gd name="connsiteY2932" fmla="*/ 99519 h 6858000"/>
              <a:gd name="connsiteX2933" fmla="*/ 5633138 w 12192000"/>
              <a:gd name="connsiteY2933" fmla="*/ 98855 h 6858000"/>
              <a:gd name="connsiteX2934" fmla="*/ 5629230 w 12192000"/>
              <a:gd name="connsiteY2934" fmla="*/ 97710 h 6858000"/>
              <a:gd name="connsiteX2935" fmla="*/ 5628669 w 12192000"/>
              <a:gd name="connsiteY2935" fmla="*/ 95924 h 6858000"/>
              <a:gd name="connsiteX2936" fmla="*/ 4497210 w 12192000"/>
              <a:gd name="connsiteY2936" fmla="*/ 95924 h 6858000"/>
              <a:gd name="connsiteX2937" fmla="*/ 4458916 w 12192000"/>
              <a:gd name="connsiteY2937" fmla="*/ 105561 h 6858000"/>
              <a:gd name="connsiteX2938" fmla="*/ 4458753 w 12192000"/>
              <a:gd name="connsiteY2938" fmla="*/ 105759 h 6858000"/>
              <a:gd name="connsiteX2939" fmla="*/ 4455911 w 12192000"/>
              <a:gd name="connsiteY2939" fmla="*/ 105678 h 6858000"/>
              <a:gd name="connsiteX2940" fmla="*/ 4457892 w 12192000"/>
              <a:gd name="connsiteY2940" fmla="*/ 106808 h 6858000"/>
              <a:gd name="connsiteX2941" fmla="*/ 4458753 w 12192000"/>
              <a:gd name="connsiteY2941" fmla="*/ 105759 h 6858000"/>
              <a:gd name="connsiteX2942" fmla="*/ 4489573 w 12192000"/>
              <a:gd name="connsiteY2942" fmla="*/ 106625 h 6858000"/>
              <a:gd name="connsiteX2943" fmla="*/ 4497935 w 12192000"/>
              <a:gd name="connsiteY2943" fmla="*/ 101931 h 6858000"/>
              <a:gd name="connsiteX2944" fmla="*/ 4501747 w 12192000"/>
              <a:gd name="connsiteY2944" fmla="*/ 98648 h 6858000"/>
              <a:gd name="connsiteX2945" fmla="*/ 4500729 w 12192000"/>
              <a:gd name="connsiteY2945" fmla="*/ 95924 h 6858000"/>
              <a:gd name="connsiteX2946" fmla="*/ 4290770 w 12192000"/>
              <a:gd name="connsiteY2946" fmla="*/ 95924 h 6858000"/>
              <a:gd name="connsiteX2947" fmla="*/ 4300147 w 12192000"/>
              <a:gd name="connsiteY2947" fmla="*/ 101854 h 6858000"/>
              <a:gd name="connsiteX2948" fmla="*/ 4314797 w 12192000"/>
              <a:gd name="connsiteY2948" fmla="*/ 106148 h 6858000"/>
              <a:gd name="connsiteX2949" fmla="*/ 4313280 w 12192000"/>
              <a:gd name="connsiteY2949" fmla="*/ 101482 h 6858000"/>
              <a:gd name="connsiteX2950" fmla="*/ 4317049 w 12192000"/>
              <a:gd name="connsiteY2950" fmla="*/ 100516 h 6858000"/>
              <a:gd name="connsiteX2951" fmla="*/ 4315826 w 12192000"/>
              <a:gd name="connsiteY2951" fmla="*/ 96623 h 6858000"/>
              <a:gd name="connsiteX2952" fmla="*/ 4315478 w 12192000"/>
              <a:gd name="connsiteY2952" fmla="*/ 95924 h 6858000"/>
              <a:gd name="connsiteX2953" fmla="*/ 1847470 w 12192000"/>
              <a:gd name="connsiteY2953" fmla="*/ 95924 h 6858000"/>
              <a:gd name="connsiteX2954" fmla="*/ 1838902 w 12192000"/>
              <a:gd name="connsiteY2954" fmla="*/ 98080 h 6858000"/>
              <a:gd name="connsiteX2955" fmla="*/ 1838739 w 12192000"/>
              <a:gd name="connsiteY2955" fmla="*/ 98277 h 6858000"/>
              <a:gd name="connsiteX2956" fmla="*/ 1835898 w 12192000"/>
              <a:gd name="connsiteY2956" fmla="*/ 98198 h 6858000"/>
              <a:gd name="connsiteX2957" fmla="*/ 1837879 w 12192000"/>
              <a:gd name="connsiteY2957" fmla="*/ 99327 h 6858000"/>
              <a:gd name="connsiteX2958" fmla="*/ 1838739 w 12192000"/>
              <a:gd name="connsiteY2958" fmla="*/ 98277 h 6858000"/>
              <a:gd name="connsiteX2959" fmla="*/ 1869559 w 12192000"/>
              <a:gd name="connsiteY2959" fmla="*/ 99144 h 6858000"/>
              <a:gd name="connsiteX2960" fmla="*/ 1875299 w 12192000"/>
              <a:gd name="connsiteY2960" fmla="*/ 95924 h 6858000"/>
              <a:gd name="connsiteX2961" fmla="*/ 1752184 w 12192000"/>
              <a:gd name="connsiteY2961" fmla="*/ 95924 h 6858000"/>
              <a:gd name="connsiteX2962" fmla="*/ 1752198 w 12192000"/>
              <a:gd name="connsiteY2962" fmla="*/ 95931 h 6858000"/>
              <a:gd name="connsiteX2963" fmla="*/ 1752203 w 12192000"/>
              <a:gd name="connsiteY2963" fmla="*/ 95924 h 6858000"/>
              <a:gd name="connsiteX2964" fmla="*/ 1685428 w 12192000"/>
              <a:gd name="connsiteY2964" fmla="*/ 95924 h 6858000"/>
              <a:gd name="connsiteX2965" fmla="*/ 1694783 w 12192000"/>
              <a:gd name="connsiteY2965" fmla="*/ 98667 h 6858000"/>
              <a:gd name="connsiteX2966" fmla="*/ 1693893 w 12192000"/>
              <a:gd name="connsiteY2966" fmla="*/ 95924 h 6858000"/>
              <a:gd name="connsiteX2967" fmla="*/ 1597639 w 12192000"/>
              <a:gd name="connsiteY2967" fmla="*/ 95924 h 6858000"/>
              <a:gd name="connsiteX2968" fmla="*/ 1597369 w 12192000"/>
              <a:gd name="connsiteY2968" fmla="*/ 97174 h 6858000"/>
              <a:gd name="connsiteX2969" fmla="*/ 1597002 w 12192000"/>
              <a:gd name="connsiteY2969" fmla="*/ 97415 h 6858000"/>
              <a:gd name="connsiteX2970" fmla="*/ 1607172 w 12192000"/>
              <a:gd name="connsiteY2970" fmla="*/ 95924 h 6858000"/>
              <a:gd name="connsiteX2971" fmla="*/ 388178 w 12192000"/>
              <a:gd name="connsiteY2971" fmla="*/ 95924 h 6858000"/>
              <a:gd name="connsiteX2972" fmla="*/ 388760 w 12192000"/>
              <a:gd name="connsiteY2972" fmla="*/ 96095 h 6858000"/>
              <a:gd name="connsiteX2973" fmla="*/ 390735 w 12192000"/>
              <a:gd name="connsiteY2973" fmla="*/ 101111 h 6858000"/>
              <a:gd name="connsiteX2974" fmla="*/ 393294 w 12192000"/>
              <a:gd name="connsiteY2974" fmla="*/ 110083 h 6858000"/>
              <a:gd name="connsiteX2975" fmla="*/ 388433 w 12192000"/>
              <a:gd name="connsiteY2975" fmla="*/ 110652 h 6858000"/>
              <a:gd name="connsiteX2976" fmla="*/ 335176 w 12192000"/>
              <a:gd name="connsiteY2976" fmla="*/ 115835 h 6858000"/>
              <a:gd name="connsiteX2977" fmla="*/ 317049 w 12192000"/>
              <a:gd name="connsiteY2977" fmla="*/ 117150 h 6858000"/>
              <a:gd name="connsiteX2978" fmla="*/ 299856 w 12192000"/>
              <a:gd name="connsiteY2978" fmla="*/ 115189 h 6858000"/>
              <a:gd name="connsiteX2979" fmla="*/ 298211 w 12192000"/>
              <a:gd name="connsiteY2979" fmla="*/ 112211 h 6858000"/>
              <a:gd name="connsiteX2980" fmla="*/ 297897 w 12192000"/>
              <a:gd name="connsiteY2980" fmla="*/ 107478 h 6858000"/>
              <a:gd name="connsiteX2981" fmla="*/ 317596 w 12192000"/>
              <a:gd name="connsiteY2981" fmla="*/ 100739 h 6858000"/>
              <a:gd name="connsiteX2982" fmla="*/ 289923 w 12192000"/>
              <a:gd name="connsiteY2982" fmla="*/ 97589 h 6858000"/>
              <a:gd name="connsiteX2983" fmla="*/ 280401 w 12192000"/>
              <a:gd name="connsiteY2983" fmla="*/ 97514 h 6858000"/>
              <a:gd name="connsiteX2984" fmla="*/ 259355 w 12192000"/>
              <a:gd name="connsiteY2984" fmla="*/ 99692 h 6858000"/>
              <a:gd name="connsiteX2985" fmla="*/ 259611 w 12192000"/>
              <a:gd name="connsiteY2985" fmla="*/ 101041 h 6858000"/>
              <a:gd name="connsiteX2986" fmla="*/ 258394 w 12192000"/>
              <a:gd name="connsiteY2986" fmla="*/ 99792 h 6858000"/>
              <a:gd name="connsiteX2987" fmla="*/ 258154 w 12192000"/>
              <a:gd name="connsiteY2987" fmla="*/ 99816 h 6858000"/>
              <a:gd name="connsiteX2988" fmla="*/ 258564 w 12192000"/>
              <a:gd name="connsiteY2988" fmla="*/ 109040 h 6858000"/>
              <a:gd name="connsiteX2989" fmla="*/ 255213 w 12192000"/>
              <a:gd name="connsiteY2989" fmla="*/ 121795 h 6858000"/>
              <a:gd name="connsiteX2990" fmla="*/ 248562 w 12192000"/>
              <a:gd name="connsiteY2990" fmla="*/ 116902 h 6858000"/>
              <a:gd name="connsiteX2991" fmla="*/ 244429 w 12192000"/>
              <a:gd name="connsiteY2991" fmla="*/ 107560 h 6858000"/>
              <a:gd name="connsiteX2992" fmla="*/ 256166 w 12192000"/>
              <a:gd name="connsiteY2992" fmla="*/ 100022 h 6858000"/>
              <a:gd name="connsiteX2993" fmla="*/ 255061 w 12192000"/>
              <a:gd name="connsiteY2993" fmla="*/ 100137 h 6858000"/>
              <a:gd name="connsiteX2994" fmla="*/ 240032 w 12192000"/>
              <a:gd name="connsiteY2994" fmla="*/ 104924 h 6858000"/>
              <a:gd name="connsiteX2995" fmla="*/ 231111 w 12192000"/>
              <a:gd name="connsiteY2995" fmla="*/ 114282 h 6858000"/>
              <a:gd name="connsiteX2996" fmla="*/ 229936 w 12192000"/>
              <a:gd name="connsiteY2996" fmla="*/ 116866 h 6858000"/>
              <a:gd name="connsiteX2997" fmla="*/ 241621 w 12192000"/>
              <a:gd name="connsiteY2997" fmla="*/ 109363 h 6858000"/>
              <a:gd name="connsiteX2998" fmla="*/ 237976 w 12192000"/>
              <a:gd name="connsiteY2998" fmla="*/ 124322 h 6858000"/>
              <a:gd name="connsiteX2999" fmla="*/ 218277 w 12192000"/>
              <a:gd name="connsiteY2999" fmla="*/ 126849 h 6858000"/>
              <a:gd name="connsiteX3000" fmla="*/ 210890 w 12192000"/>
              <a:gd name="connsiteY3000" fmla="*/ 139484 h 6858000"/>
              <a:gd name="connsiteX3001" fmla="*/ 203502 w 12192000"/>
              <a:gd name="connsiteY3001" fmla="*/ 131903 h 6858000"/>
              <a:gd name="connsiteX3002" fmla="*/ 199269 w 12192000"/>
              <a:gd name="connsiteY3002" fmla="*/ 124580 h 6858000"/>
              <a:gd name="connsiteX3003" fmla="*/ 194318 w 12192000"/>
              <a:gd name="connsiteY3003" fmla="*/ 128006 h 6858000"/>
              <a:gd name="connsiteX3004" fmla="*/ 193653 w 12192000"/>
              <a:gd name="connsiteY3004" fmla="*/ 131903 h 6858000"/>
              <a:gd name="connsiteX3005" fmla="*/ 189821 w 12192000"/>
              <a:gd name="connsiteY3005" fmla="*/ 131117 h 6858000"/>
              <a:gd name="connsiteX3006" fmla="*/ 179703 w 12192000"/>
              <a:gd name="connsiteY3006" fmla="*/ 138117 h 6858000"/>
              <a:gd name="connsiteX3007" fmla="*/ 189866 w 12192000"/>
              <a:gd name="connsiteY3007" fmla="*/ 144033 h 6858000"/>
              <a:gd name="connsiteX3008" fmla="*/ 203502 w 12192000"/>
              <a:gd name="connsiteY3008" fmla="*/ 149592 h 6858000"/>
              <a:gd name="connsiteX3009" fmla="*/ 210890 w 12192000"/>
              <a:gd name="connsiteY3009" fmla="*/ 147064 h 6858000"/>
              <a:gd name="connsiteX3010" fmla="*/ 218277 w 12192000"/>
              <a:gd name="connsiteY3010" fmla="*/ 142011 h 6858000"/>
              <a:gd name="connsiteX3011" fmla="*/ 196115 w 12192000"/>
              <a:gd name="connsiteY3011" fmla="*/ 162227 h 6858000"/>
              <a:gd name="connsiteX3012" fmla="*/ 186265 w 12192000"/>
              <a:gd name="connsiteY3012" fmla="*/ 169808 h 6858000"/>
              <a:gd name="connsiteX3013" fmla="*/ 178287 w 12192000"/>
              <a:gd name="connsiteY3013" fmla="*/ 170813 h 6858000"/>
              <a:gd name="connsiteX3014" fmla="*/ 169952 w 12192000"/>
              <a:gd name="connsiteY3014" fmla="*/ 171704 h 6858000"/>
              <a:gd name="connsiteX3015" fmla="*/ 171491 w 12192000"/>
              <a:gd name="connsiteY3015" fmla="*/ 149592 h 6858000"/>
              <a:gd name="connsiteX3016" fmla="*/ 161642 w 12192000"/>
              <a:gd name="connsiteY3016" fmla="*/ 154646 h 6858000"/>
              <a:gd name="connsiteX3017" fmla="*/ 154229 w 12192000"/>
              <a:gd name="connsiteY3017" fmla="*/ 162253 h 6858000"/>
              <a:gd name="connsiteX3018" fmla="*/ 154216 w 12192000"/>
              <a:gd name="connsiteY3018" fmla="*/ 155751 h 6858000"/>
              <a:gd name="connsiteX3019" fmla="*/ 152915 w 12192000"/>
              <a:gd name="connsiteY3019" fmla="*/ 156651 h 6858000"/>
              <a:gd name="connsiteX3020" fmla="*/ 147321 w 12192000"/>
              <a:gd name="connsiteY3020" fmla="*/ 165166 h 6858000"/>
              <a:gd name="connsiteX3021" fmla="*/ 146974 w 12192000"/>
              <a:gd name="connsiteY3021" fmla="*/ 168708 h 6858000"/>
              <a:gd name="connsiteX3022" fmla="*/ 143420 w 12192000"/>
              <a:gd name="connsiteY3022" fmla="*/ 171627 h 6858000"/>
              <a:gd name="connsiteX3023" fmla="*/ 144404 w 12192000"/>
              <a:gd name="connsiteY3023" fmla="*/ 169808 h 6858000"/>
              <a:gd name="connsiteX3024" fmla="*/ 143616 w 12192000"/>
              <a:gd name="connsiteY3024" fmla="*/ 170804 h 6858000"/>
              <a:gd name="connsiteX3025" fmla="*/ 142673 w 12192000"/>
              <a:gd name="connsiteY3025" fmla="*/ 172239 h 6858000"/>
              <a:gd name="connsiteX3026" fmla="*/ 143420 w 12192000"/>
              <a:gd name="connsiteY3026" fmla="*/ 171627 h 6858000"/>
              <a:gd name="connsiteX3027" fmla="*/ 141796 w 12192000"/>
              <a:gd name="connsiteY3027" fmla="*/ 174627 h 6858000"/>
              <a:gd name="connsiteX3028" fmla="*/ 141056 w 12192000"/>
              <a:gd name="connsiteY3028" fmla="*/ 174702 h 6858000"/>
              <a:gd name="connsiteX3029" fmla="*/ 122390 w 12192000"/>
              <a:gd name="connsiteY3029" fmla="*/ 203112 h 6858000"/>
              <a:gd name="connsiteX3030" fmla="*/ 123884 w 12192000"/>
              <a:gd name="connsiteY3030" fmla="*/ 207712 h 6858000"/>
              <a:gd name="connsiteX3031" fmla="*/ 121739 w 12192000"/>
              <a:gd name="connsiteY3031" fmla="*/ 211673 h 6858000"/>
              <a:gd name="connsiteX3032" fmla="*/ 121466 w 12192000"/>
              <a:gd name="connsiteY3032" fmla="*/ 210587 h 6858000"/>
              <a:gd name="connsiteX3033" fmla="*/ 120610 w 12192000"/>
              <a:gd name="connsiteY3033" fmla="*/ 205821 h 6858000"/>
              <a:gd name="connsiteX3034" fmla="*/ 109616 w 12192000"/>
              <a:gd name="connsiteY3034" fmla="*/ 222555 h 6858000"/>
              <a:gd name="connsiteX3035" fmla="*/ 108721 w 12192000"/>
              <a:gd name="connsiteY3035" fmla="*/ 227103 h 6858000"/>
              <a:gd name="connsiteX3036" fmla="*/ 109992 w 12192000"/>
              <a:gd name="connsiteY3036" fmla="*/ 233372 h 6858000"/>
              <a:gd name="connsiteX3037" fmla="*/ 107468 w 12192000"/>
              <a:gd name="connsiteY3037" fmla="*/ 238035 h 6858000"/>
              <a:gd name="connsiteX3038" fmla="*/ 105872 w 12192000"/>
              <a:gd name="connsiteY3038" fmla="*/ 241582 h 6858000"/>
              <a:gd name="connsiteX3039" fmla="*/ 96269 w 12192000"/>
              <a:gd name="connsiteY3039" fmla="*/ 290400 h 6858000"/>
              <a:gd name="connsiteX3040" fmla="*/ 107259 w 12192000"/>
              <a:gd name="connsiteY3040" fmla="*/ 308448 h 6858000"/>
              <a:gd name="connsiteX3041" fmla="*/ 107468 w 12192000"/>
              <a:gd name="connsiteY3041" fmla="*/ 311317 h 6858000"/>
              <a:gd name="connsiteX3042" fmla="*/ 107468 w 12192000"/>
              <a:gd name="connsiteY3042" fmla="*/ 308789 h 6858000"/>
              <a:gd name="connsiteX3043" fmla="*/ 107259 w 12192000"/>
              <a:gd name="connsiteY3043" fmla="*/ 308448 h 6858000"/>
              <a:gd name="connsiteX3044" fmla="*/ 106522 w 12192000"/>
              <a:gd name="connsiteY3044" fmla="*/ 298297 h 6858000"/>
              <a:gd name="connsiteX3045" fmla="*/ 105006 w 12192000"/>
              <a:gd name="connsiteY3045" fmla="*/ 273413 h 6858000"/>
              <a:gd name="connsiteX3046" fmla="*/ 100080 w 12192000"/>
              <a:gd name="connsiteY3046" fmla="*/ 303736 h 6858000"/>
              <a:gd name="connsiteX3047" fmla="*/ 96819 w 12192000"/>
              <a:gd name="connsiteY3047" fmla="*/ 325497 h 6858000"/>
              <a:gd name="connsiteX3048" fmla="*/ 102901 w 12192000"/>
              <a:gd name="connsiteY3048" fmla="*/ 346407 h 6858000"/>
              <a:gd name="connsiteX3049" fmla="*/ 107468 w 12192000"/>
              <a:gd name="connsiteY3049" fmla="*/ 382072 h 6858000"/>
              <a:gd name="connsiteX3050" fmla="*/ 105324 w 12192000"/>
              <a:gd name="connsiteY3050" fmla="*/ 383657 h 6858000"/>
              <a:gd name="connsiteX3051" fmla="*/ 104431 w 12192000"/>
              <a:gd name="connsiteY3051" fmla="*/ 381931 h 6858000"/>
              <a:gd name="connsiteX3052" fmla="*/ 104163 w 12192000"/>
              <a:gd name="connsiteY3052" fmla="*/ 380694 h 6858000"/>
              <a:gd name="connsiteX3053" fmla="*/ 97618 w 12192000"/>
              <a:gd name="connsiteY3053" fmla="*/ 344167 h 6858000"/>
              <a:gd name="connsiteX3054" fmla="*/ 95695 w 12192000"/>
              <a:gd name="connsiteY3054" fmla="*/ 332991 h 6858000"/>
              <a:gd name="connsiteX3055" fmla="*/ 95156 w 12192000"/>
              <a:gd name="connsiteY3055" fmla="*/ 336586 h 6858000"/>
              <a:gd name="connsiteX3056" fmla="*/ 97618 w 12192000"/>
              <a:gd name="connsiteY3056" fmla="*/ 349221 h 6858000"/>
              <a:gd name="connsiteX3057" fmla="*/ 93738 w 12192000"/>
              <a:gd name="connsiteY3057" fmla="*/ 340005 h 6858000"/>
              <a:gd name="connsiteX3058" fmla="*/ 93738 w 12192000"/>
              <a:gd name="connsiteY3058" fmla="*/ 351671 h 6858000"/>
              <a:gd name="connsiteX3059" fmla="*/ 95156 w 12192000"/>
              <a:gd name="connsiteY3059" fmla="*/ 354275 h 6858000"/>
              <a:gd name="connsiteX3060" fmla="*/ 97618 w 12192000"/>
              <a:gd name="connsiteY3060" fmla="*/ 364383 h 6858000"/>
              <a:gd name="connsiteX3061" fmla="*/ 96510 w 12192000"/>
              <a:gd name="connsiteY3061" fmla="*/ 364952 h 6858000"/>
              <a:gd name="connsiteX3062" fmla="*/ 100848 w 12192000"/>
              <a:gd name="connsiteY3062" fmla="*/ 375012 h 6858000"/>
              <a:gd name="connsiteX3063" fmla="*/ 104431 w 12192000"/>
              <a:gd name="connsiteY3063" fmla="*/ 381931 h 6858000"/>
              <a:gd name="connsiteX3064" fmla="*/ 104973 w 12192000"/>
              <a:gd name="connsiteY3064" fmla="*/ 384439 h 6858000"/>
              <a:gd name="connsiteX3065" fmla="*/ 105252 w 12192000"/>
              <a:gd name="connsiteY3065" fmla="*/ 413341 h 6858000"/>
              <a:gd name="connsiteX3066" fmla="*/ 105398 w 12192000"/>
              <a:gd name="connsiteY3066" fmla="*/ 415606 h 6858000"/>
              <a:gd name="connsiteX3067" fmla="*/ 105006 w 12192000"/>
              <a:gd name="connsiteY3067" fmla="*/ 417448 h 6858000"/>
              <a:gd name="connsiteX3068" fmla="*/ 99817 w 12192000"/>
              <a:gd name="connsiteY3068" fmla="*/ 445992 h 6858000"/>
              <a:gd name="connsiteX3069" fmla="*/ 98602 w 12192000"/>
              <a:gd name="connsiteY3069" fmla="*/ 456026 h 6858000"/>
              <a:gd name="connsiteX3070" fmla="*/ 93738 w 12192000"/>
              <a:gd name="connsiteY3070" fmla="*/ 452699 h 6858000"/>
              <a:gd name="connsiteX3071" fmla="*/ 93738 w 12192000"/>
              <a:gd name="connsiteY3071" fmla="*/ 474935 h 6858000"/>
              <a:gd name="connsiteX3072" fmla="*/ 95918 w 12192000"/>
              <a:gd name="connsiteY3072" fmla="*/ 482390 h 6858000"/>
              <a:gd name="connsiteX3073" fmla="*/ 94879 w 12192000"/>
              <a:gd name="connsiteY3073" fmla="*/ 495670 h 6858000"/>
              <a:gd name="connsiteX3074" fmla="*/ 93738 w 12192000"/>
              <a:gd name="connsiteY3074" fmla="*/ 511555 h 6858000"/>
              <a:gd name="connsiteX3075" fmla="*/ 93738 w 12192000"/>
              <a:gd name="connsiteY3075" fmla="*/ 529220 h 6858000"/>
              <a:gd name="connsiteX3076" fmla="*/ 96614 w 12192000"/>
              <a:gd name="connsiteY3076" fmla="*/ 537787 h 6858000"/>
              <a:gd name="connsiteX3077" fmla="*/ 97618 w 12192000"/>
              <a:gd name="connsiteY3077" fmla="*/ 488203 h 6858000"/>
              <a:gd name="connsiteX3078" fmla="*/ 95918 w 12192000"/>
              <a:gd name="connsiteY3078" fmla="*/ 482390 h 6858000"/>
              <a:gd name="connsiteX3079" fmla="*/ 96848 w 12192000"/>
              <a:gd name="connsiteY3079" fmla="*/ 470515 h 6858000"/>
              <a:gd name="connsiteX3080" fmla="*/ 98602 w 12192000"/>
              <a:gd name="connsiteY3080" fmla="*/ 456026 h 6858000"/>
              <a:gd name="connsiteX3081" fmla="*/ 105006 w 12192000"/>
              <a:gd name="connsiteY3081" fmla="*/ 460406 h 6858000"/>
              <a:gd name="connsiteX3082" fmla="*/ 108611 w 12192000"/>
              <a:gd name="connsiteY3082" fmla="*/ 466572 h 6858000"/>
              <a:gd name="connsiteX3083" fmla="*/ 109355 w 12192000"/>
              <a:gd name="connsiteY3083" fmla="*/ 478069 h 6858000"/>
              <a:gd name="connsiteX3084" fmla="*/ 112393 w 12192000"/>
              <a:gd name="connsiteY3084" fmla="*/ 488203 h 6858000"/>
              <a:gd name="connsiteX3085" fmla="*/ 112969 w 12192000"/>
              <a:gd name="connsiteY3085" fmla="*/ 479925 h 6858000"/>
              <a:gd name="connsiteX3086" fmla="*/ 115446 w 12192000"/>
              <a:gd name="connsiteY3086" fmla="*/ 509512 h 6858000"/>
              <a:gd name="connsiteX3087" fmla="*/ 112393 w 12192000"/>
              <a:gd name="connsiteY3087" fmla="*/ 586754 h 6858000"/>
              <a:gd name="connsiteX3088" fmla="*/ 109930 w 12192000"/>
              <a:gd name="connsiteY3088" fmla="*/ 574120 h 6858000"/>
              <a:gd name="connsiteX3089" fmla="*/ 111950 w 12192000"/>
              <a:gd name="connsiteY3089" fmla="*/ 592766 h 6858000"/>
              <a:gd name="connsiteX3090" fmla="*/ 110988 w 12192000"/>
              <a:gd name="connsiteY3090" fmla="*/ 605785 h 6858000"/>
              <a:gd name="connsiteX3091" fmla="*/ 110320 w 12192000"/>
              <a:gd name="connsiteY3091" fmla="*/ 613366 h 6858000"/>
              <a:gd name="connsiteX3092" fmla="*/ 106628 w 12192000"/>
              <a:gd name="connsiteY3092" fmla="*/ 608277 h 6858000"/>
              <a:gd name="connsiteX3093" fmla="*/ 104191 w 12192000"/>
              <a:gd name="connsiteY3093" fmla="*/ 604028 h 6858000"/>
              <a:gd name="connsiteX3094" fmla="*/ 101745 w 12192000"/>
              <a:gd name="connsiteY3094" fmla="*/ 564826 h 6858000"/>
              <a:gd name="connsiteX3095" fmla="*/ 97618 w 12192000"/>
              <a:gd name="connsiteY3095" fmla="*/ 586754 h 6858000"/>
              <a:gd name="connsiteX3096" fmla="*/ 100080 w 12192000"/>
              <a:gd name="connsiteY3096" fmla="*/ 596862 h 6858000"/>
              <a:gd name="connsiteX3097" fmla="*/ 104191 w 12192000"/>
              <a:gd name="connsiteY3097" fmla="*/ 604028 h 6858000"/>
              <a:gd name="connsiteX3098" fmla="*/ 104338 w 12192000"/>
              <a:gd name="connsiteY3098" fmla="*/ 606384 h 6858000"/>
              <a:gd name="connsiteX3099" fmla="*/ 96738 w 12192000"/>
              <a:gd name="connsiteY3099" fmla="*/ 597656 h 6858000"/>
              <a:gd name="connsiteX3100" fmla="*/ 96195 w 12192000"/>
              <a:gd name="connsiteY3100" fmla="*/ 593947 h 6858000"/>
              <a:gd name="connsiteX3101" fmla="*/ 95156 w 12192000"/>
              <a:gd name="connsiteY3101" fmla="*/ 586754 h 6858000"/>
              <a:gd name="connsiteX3102" fmla="*/ 93738 w 12192000"/>
              <a:gd name="connsiteY3102" fmla="*/ 588209 h 6858000"/>
              <a:gd name="connsiteX3103" fmla="*/ 93738 w 12192000"/>
              <a:gd name="connsiteY3103" fmla="*/ 594211 h 6858000"/>
              <a:gd name="connsiteX3104" fmla="*/ 96738 w 12192000"/>
              <a:gd name="connsiteY3104" fmla="*/ 597656 h 6858000"/>
              <a:gd name="connsiteX3105" fmla="*/ 98749 w 12192000"/>
              <a:gd name="connsiteY3105" fmla="*/ 611409 h 6858000"/>
              <a:gd name="connsiteX3106" fmla="*/ 105006 w 12192000"/>
              <a:gd name="connsiteY3106" fmla="*/ 652455 h 6858000"/>
              <a:gd name="connsiteX3107" fmla="*/ 105899 w 12192000"/>
              <a:gd name="connsiteY3107" fmla="*/ 656125 h 6858000"/>
              <a:gd name="connsiteX3108" fmla="*/ 103438 w 12192000"/>
              <a:gd name="connsiteY3108" fmla="*/ 675166 h 6858000"/>
              <a:gd name="connsiteX3109" fmla="*/ 99898 w 12192000"/>
              <a:gd name="connsiteY3109" fmla="*/ 687481 h 6858000"/>
              <a:gd name="connsiteX3110" fmla="*/ 97286 w 12192000"/>
              <a:gd name="connsiteY3110" fmla="*/ 686009 h 6858000"/>
              <a:gd name="connsiteX3111" fmla="*/ 93738 w 12192000"/>
              <a:gd name="connsiteY3111" fmla="*/ 681844 h 6858000"/>
              <a:gd name="connsiteX3112" fmla="*/ 93738 w 12192000"/>
              <a:gd name="connsiteY3112" fmla="*/ 695860 h 6858000"/>
              <a:gd name="connsiteX3113" fmla="*/ 93785 w 12192000"/>
              <a:gd name="connsiteY3113" fmla="*/ 695932 h 6858000"/>
              <a:gd name="connsiteX3114" fmla="*/ 97618 w 12192000"/>
              <a:gd name="connsiteY3114" fmla="*/ 695414 h 6858000"/>
              <a:gd name="connsiteX3115" fmla="*/ 99898 w 12192000"/>
              <a:gd name="connsiteY3115" fmla="*/ 687481 h 6858000"/>
              <a:gd name="connsiteX3116" fmla="*/ 105006 w 12192000"/>
              <a:gd name="connsiteY3116" fmla="*/ 690359 h 6858000"/>
              <a:gd name="connsiteX3117" fmla="*/ 107366 w 12192000"/>
              <a:gd name="connsiteY3117" fmla="*/ 686138 h 6858000"/>
              <a:gd name="connsiteX3118" fmla="*/ 105006 w 12192000"/>
              <a:gd name="connsiteY3118" fmla="*/ 697940 h 6858000"/>
              <a:gd name="connsiteX3119" fmla="*/ 94591 w 12192000"/>
              <a:gd name="connsiteY3119" fmla="*/ 696378 h 6858000"/>
              <a:gd name="connsiteX3120" fmla="*/ 93738 w 12192000"/>
              <a:gd name="connsiteY3120" fmla="*/ 696289 h 6858000"/>
              <a:gd name="connsiteX3121" fmla="*/ 93738 w 12192000"/>
              <a:gd name="connsiteY3121" fmla="*/ 722860 h 6858000"/>
              <a:gd name="connsiteX3122" fmla="*/ 95156 w 12192000"/>
              <a:gd name="connsiteY3122" fmla="*/ 725737 h 6858000"/>
              <a:gd name="connsiteX3123" fmla="*/ 114856 w 12192000"/>
              <a:gd name="connsiteY3123" fmla="*/ 748479 h 6858000"/>
              <a:gd name="connsiteX3124" fmla="*/ 112082 w 12192000"/>
              <a:gd name="connsiteY3124" fmla="*/ 735918 h 6858000"/>
              <a:gd name="connsiteX3125" fmla="*/ 114856 w 12192000"/>
              <a:gd name="connsiteY3125" fmla="*/ 740898 h 6858000"/>
              <a:gd name="connsiteX3126" fmla="*/ 117317 w 12192000"/>
              <a:gd name="connsiteY3126" fmla="*/ 773748 h 6858000"/>
              <a:gd name="connsiteX3127" fmla="*/ 98370 w 12192000"/>
              <a:gd name="connsiteY3127" fmla="*/ 745340 h 6858000"/>
              <a:gd name="connsiteX3128" fmla="*/ 93738 w 12192000"/>
              <a:gd name="connsiteY3128" fmla="*/ 743777 h 6858000"/>
              <a:gd name="connsiteX3129" fmla="*/ 93738 w 12192000"/>
              <a:gd name="connsiteY3129" fmla="*/ 746564 h 6858000"/>
              <a:gd name="connsiteX3130" fmla="*/ 97642 w 12192000"/>
              <a:gd name="connsiteY3130" fmla="*/ 758293 h 6858000"/>
              <a:gd name="connsiteX3131" fmla="*/ 109930 w 12192000"/>
              <a:gd name="connsiteY3131" fmla="*/ 773748 h 6858000"/>
              <a:gd name="connsiteX3132" fmla="*/ 112393 w 12192000"/>
              <a:gd name="connsiteY3132" fmla="*/ 796492 h 6858000"/>
              <a:gd name="connsiteX3133" fmla="*/ 114856 w 12192000"/>
              <a:gd name="connsiteY3133" fmla="*/ 872300 h 6858000"/>
              <a:gd name="connsiteX3134" fmla="*/ 112393 w 12192000"/>
              <a:gd name="connsiteY3134" fmla="*/ 821761 h 6858000"/>
              <a:gd name="connsiteX3135" fmla="*/ 109930 w 12192000"/>
              <a:gd name="connsiteY3135" fmla="*/ 796492 h 6858000"/>
              <a:gd name="connsiteX3136" fmla="*/ 105006 w 12192000"/>
              <a:gd name="connsiteY3136" fmla="*/ 819234 h 6858000"/>
              <a:gd name="connsiteX3137" fmla="*/ 104835 w 12192000"/>
              <a:gd name="connsiteY3137" fmla="*/ 820196 h 6858000"/>
              <a:gd name="connsiteX3138" fmla="*/ 102543 w 12192000"/>
              <a:gd name="connsiteY3138" fmla="*/ 824287 h 6858000"/>
              <a:gd name="connsiteX3139" fmla="*/ 97654 w 12192000"/>
              <a:gd name="connsiteY3139" fmla="*/ 823093 h 6858000"/>
              <a:gd name="connsiteX3140" fmla="*/ 93738 w 12192000"/>
              <a:gd name="connsiteY3140" fmla="*/ 820047 h 6858000"/>
              <a:gd name="connsiteX3141" fmla="*/ 93738 w 12192000"/>
              <a:gd name="connsiteY3141" fmla="*/ 861883 h 6858000"/>
              <a:gd name="connsiteX3142" fmla="*/ 97618 w 12192000"/>
              <a:gd name="connsiteY3142" fmla="*/ 841976 h 6858000"/>
              <a:gd name="connsiteX3143" fmla="*/ 100080 w 12192000"/>
              <a:gd name="connsiteY3143" fmla="*/ 834395 h 6858000"/>
              <a:gd name="connsiteX3144" fmla="*/ 104185 w 12192000"/>
              <a:gd name="connsiteY3144" fmla="*/ 823864 h 6858000"/>
              <a:gd name="connsiteX3145" fmla="*/ 95276 w 12192000"/>
              <a:gd name="connsiteY3145" fmla="*/ 874149 h 6858000"/>
              <a:gd name="connsiteX3146" fmla="*/ 93738 w 12192000"/>
              <a:gd name="connsiteY3146" fmla="*/ 872046 h 6858000"/>
              <a:gd name="connsiteX3147" fmla="*/ 93738 w 12192000"/>
              <a:gd name="connsiteY3147" fmla="*/ 880946 h 6858000"/>
              <a:gd name="connsiteX3148" fmla="*/ 95156 w 12192000"/>
              <a:gd name="connsiteY3148" fmla="*/ 874826 h 6858000"/>
              <a:gd name="connsiteX3149" fmla="*/ 95276 w 12192000"/>
              <a:gd name="connsiteY3149" fmla="*/ 874149 h 6858000"/>
              <a:gd name="connsiteX3150" fmla="*/ 97618 w 12192000"/>
              <a:gd name="connsiteY3150" fmla="*/ 877354 h 6858000"/>
              <a:gd name="connsiteX3151" fmla="*/ 109930 w 12192000"/>
              <a:gd name="connsiteY3151" fmla="*/ 907677 h 6858000"/>
              <a:gd name="connsiteX3152" fmla="*/ 100080 w 12192000"/>
              <a:gd name="connsiteY3152" fmla="*/ 900096 h 6858000"/>
              <a:gd name="connsiteX3153" fmla="*/ 93738 w 12192000"/>
              <a:gd name="connsiteY3153" fmla="*/ 890470 h 6858000"/>
              <a:gd name="connsiteX3154" fmla="*/ 93738 w 12192000"/>
              <a:gd name="connsiteY3154" fmla="*/ 907037 h 6858000"/>
              <a:gd name="connsiteX3155" fmla="*/ 99025 w 12192000"/>
              <a:gd name="connsiteY3155" fmla="*/ 916759 h 6858000"/>
              <a:gd name="connsiteX3156" fmla="*/ 102543 w 12192000"/>
              <a:gd name="connsiteY3156" fmla="*/ 922839 h 6858000"/>
              <a:gd name="connsiteX3157" fmla="*/ 102543 w 12192000"/>
              <a:gd name="connsiteY3157" fmla="*/ 932946 h 6858000"/>
              <a:gd name="connsiteX3158" fmla="*/ 100080 w 12192000"/>
              <a:gd name="connsiteY3158" fmla="*/ 948109 h 6858000"/>
              <a:gd name="connsiteX3159" fmla="*/ 107468 w 12192000"/>
              <a:gd name="connsiteY3159" fmla="*/ 953162 h 6858000"/>
              <a:gd name="connsiteX3160" fmla="*/ 114856 w 12192000"/>
              <a:gd name="connsiteY3160" fmla="*/ 963270 h 6858000"/>
              <a:gd name="connsiteX3161" fmla="*/ 109930 w 12192000"/>
              <a:gd name="connsiteY3161" fmla="*/ 973378 h 6858000"/>
              <a:gd name="connsiteX3162" fmla="*/ 98727 w 12192000"/>
              <a:gd name="connsiteY3162" fmla="*/ 979338 h 6858000"/>
              <a:gd name="connsiteX3163" fmla="*/ 97618 w 12192000"/>
              <a:gd name="connsiteY3163" fmla="*/ 953162 h 6858000"/>
              <a:gd name="connsiteX3164" fmla="*/ 96726 w 12192000"/>
              <a:gd name="connsiteY3164" fmla="*/ 976658 h 6858000"/>
              <a:gd name="connsiteX3165" fmla="*/ 96193 w 12192000"/>
              <a:gd name="connsiteY3165" fmla="*/ 980686 h 6858000"/>
              <a:gd name="connsiteX3166" fmla="*/ 93738 w 12192000"/>
              <a:gd name="connsiteY3166" fmla="*/ 981992 h 6858000"/>
              <a:gd name="connsiteX3167" fmla="*/ 93738 w 12192000"/>
              <a:gd name="connsiteY3167" fmla="*/ 988904 h 6858000"/>
              <a:gd name="connsiteX3168" fmla="*/ 95156 w 12192000"/>
              <a:gd name="connsiteY3168" fmla="*/ 988540 h 6858000"/>
              <a:gd name="connsiteX3169" fmla="*/ 96193 w 12192000"/>
              <a:gd name="connsiteY3169" fmla="*/ 980686 h 6858000"/>
              <a:gd name="connsiteX3170" fmla="*/ 98727 w 12192000"/>
              <a:gd name="connsiteY3170" fmla="*/ 979338 h 6858000"/>
              <a:gd name="connsiteX3171" fmla="*/ 100080 w 12192000"/>
              <a:gd name="connsiteY3171" fmla="*/ 1011282 h 6858000"/>
              <a:gd name="connsiteX3172" fmla="*/ 100405 w 12192000"/>
              <a:gd name="connsiteY3172" fmla="*/ 1014176 h 6858000"/>
              <a:gd name="connsiteX3173" fmla="*/ 95156 w 12192000"/>
              <a:gd name="connsiteY3173" fmla="*/ 1006228 h 6858000"/>
              <a:gd name="connsiteX3174" fmla="*/ 93738 w 12192000"/>
              <a:gd name="connsiteY3174" fmla="*/ 1007069 h 6858000"/>
              <a:gd name="connsiteX3175" fmla="*/ 93738 w 12192000"/>
              <a:gd name="connsiteY3175" fmla="*/ 1015475 h 6858000"/>
              <a:gd name="connsiteX3176" fmla="*/ 94232 w 12192000"/>
              <a:gd name="connsiteY3176" fmla="*/ 1017172 h 6858000"/>
              <a:gd name="connsiteX3177" fmla="*/ 102543 w 12192000"/>
              <a:gd name="connsiteY3177" fmla="*/ 1039079 h 6858000"/>
              <a:gd name="connsiteX3178" fmla="*/ 106246 w 12192000"/>
              <a:gd name="connsiteY3178" fmla="*/ 1067496 h 6858000"/>
              <a:gd name="connsiteX3179" fmla="*/ 107297 w 12192000"/>
              <a:gd name="connsiteY3179" fmla="*/ 1076600 h 6858000"/>
              <a:gd name="connsiteX3180" fmla="*/ 107175 w 12192000"/>
              <a:gd name="connsiteY3180" fmla="*/ 1076327 h 6858000"/>
              <a:gd name="connsiteX3181" fmla="*/ 105006 w 12192000"/>
              <a:gd name="connsiteY3181" fmla="*/ 1097198 h 6858000"/>
              <a:gd name="connsiteX3182" fmla="*/ 102543 w 12192000"/>
              <a:gd name="connsiteY3182" fmla="*/ 1122468 h 6858000"/>
              <a:gd name="connsiteX3183" fmla="*/ 93738 w 12192000"/>
              <a:gd name="connsiteY3183" fmla="*/ 1115240 h 6858000"/>
              <a:gd name="connsiteX3184" fmla="*/ 93738 w 12192000"/>
              <a:gd name="connsiteY3184" fmla="*/ 1171094 h 6858000"/>
              <a:gd name="connsiteX3185" fmla="*/ 98420 w 12192000"/>
              <a:gd name="connsiteY3185" fmla="*/ 1219140 h 6858000"/>
              <a:gd name="connsiteX3186" fmla="*/ 97618 w 12192000"/>
              <a:gd name="connsiteY3186" fmla="*/ 1243762 h 6858000"/>
              <a:gd name="connsiteX3187" fmla="*/ 101529 w 12192000"/>
              <a:gd name="connsiteY3187" fmla="*/ 1291923 h 6858000"/>
              <a:gd name="connsiteX3188" fmla="*/ 96338 w 12192000"/>
              <a:gd name="connsiteY3188" fmla="*/ 1318556 h 6858000"/>
              <a:gd name="connsiteX3189" fmla="*/ 94728 w 12192000"/>
              <a:gd name="connsiteY3189" fmla="*/ 1313085 h 6858000"/>
              <a:gd name="connsiteX3190" fmla="*/ 93738 w 12192000"/>
              <a:gd name="connsiteY3190" fmla="*/ 1309971 h 6858000"/>
              <a:gd name="connsiteX3191" fmla="*/ 93738 w 12192000"/>
              <a:gd name="connsiteY3191" fmla="*/ 1336263 h 6858000"/>
              <a:gd name="connsiteX3192" fmla="*/ 95156 w 12192000"/>
              <a:gd name="connsiteY3192" fmla="*/ 1324624 h 6858000"/>
              <a:gd name="connsiteX3193" fmla="*/ 96338 w 12192000"/>
              <a:gd name="connsiteY3193" fmla="*/ 1318556 h 6858000"/>
              <a:gd name="connsiteX3194" fmla="*/ 97789 w 12192000"/>
              <a:gd name="connsiteY3194" fmla="*/ 1323488 h 6858000"/>
              <a:gd name="connsiteX3195" fmla="*/ 98538 w 12192000"/>
              <a:gd name="connsiteY3195" fmla="*/ 1326052 h 6858000"/>
              <a:gd name="connsiteX3196" fmla="*/ 94232 w 12192000"/>
              <a:gd name="connsiteY3196" fmla="*/ 1350574 h 6858000"/>
              <a:gd name="connsiteX3197" fmla="*/ 93738 w 12192000"/>
              <a:gd name="connsiteY3197" fmla="*/ 1354425 h 6858000"/>
              <a:gd name="connsiteX3198" fmla="*/ 93738 w 12192000"/>
              <a:gd name="connsiteY3198" fmla="*/ 1387470 h 6858000"/>
              <a:gd name="connsiteX3199" fmla="*/ 97615 w 12192000"/>
              <a:gd name="connsiteY3199" fmla="*/ 1386250 h 6858000"/>
              <a:gd name="connsiteX3200" fmla="*/ 104113 w 12192000"/>
              <a:gd name="connsiteY3200" fmla="*/ 1394495 h 6858000"/>
              <a:gd name="connsiteX3201" fmla="*/ 105316 w 12192000"/>
              <a:gd name="connsiteY3201" fmla="*/ 1396721 h 6858000"/>
              <a:gd name="connsiteX3202" fmla="*/ 107468 w 12192000"/>
              <a:gd name="connsiteY3202" fmla="*/ 1458552 h 6858000"/>
              <a:gd name="connsiteX3203" fmla="*/ 102543 w 12192000"/>
              <a:gd name="connsiteY3203" fmla="*/ 1448444 h 6858000"/>
              <a:gd name="connsiteX3204" fmla="*/ 97618 w 12192000"/>
              <a:gd name="connsiteY3204" fmla="*/ 1395379 h 6858000"/>
              <a:gd name="connsiteX3205" fmla="*/ 93738 w 12192000"/>
              <a:gd name="connsiteY3205" fmla="*/ 1403342 h 6858000"/>
              <a:gd name="connsiteX3206" fmla="*/ 93738 w 12192000"/>
              <a:gd name="connsiteY3206" fmla="*/ 1424005 h 6858000"/>
              <a:gd name="connsiteX3207" fmla="*/ 95156 w 12192000"/>
              <a:gd name="connsiteY3207" fmla="*/ 1433283 h 6858000"/>
              <a:gd name="connsiteX3208" fmla="*/ 93738 w 12192000"/>
              <a:gd name="connsiteY3208" fmla="*/ 1448553 h 6858000"/>
              <a:gd name="connsiteX3209" fmla="*/ 93738 w 12192000"/>
              <a:gd name="connsiteY3209" fmla="*/ 1551252 h 6858000"/>
              <a:gd name="connsiteX3210" fmla="*/ 109930 w 12192000"/>
              <a:gd name="connsiteY3210" fmla="*/ 1473714 h 6858000"/>
              <a:gd name="connsiteX3211" fmla="*/ 112393 w 12192000"/>
              <a:gd name="connsiteY3211" fmla="*/ 1526780 h 6858000"/>
              <a:gd name="connsiteX3212" fmla="*/ 104694 w 12192000"/>
              <a:gd name="connsiteY3212" fmla="*/ 1591959 h 6858000"/>
              <a:gd name="connsiteX3213" fmla="*/ 102543 w 12192000"/>
              <a:gd name="connsiteY3213" fmla="*/ 1562157 h 6858000"/>
              <a:gd name="connsiteX3214" fmla="*/ 97598 w 12192000"/>
              <a:gd name="connsiteY3214" fmla="*/ 1635004 h 6858000"/>
              <a:gd name="connsiteX3215" fmla="*/ 97603 w 12192000"/>
              <a:gd name="connsiteY3215" fmla="*/ 1651996 h 6858000"/>
              <a:gd name="connsiteX3216" fmla="*/ 93738 w 12192000"/>
              <a:gd name="connsiteY3216" fmla="*/ 1684713 h 6858000"/>
              <a:gd name="connsiteX3217" fmla="*/ 93738 w 12192000"/>
              <a:gd name="connsiteY3217" fmla="*/ 1691229 h 6858000"/>
              <a:gd name="connsiteX3218" fmla="*/ 94635 w 12192000"/>
              <a:gd name="connsiteY3218" fmla="*/ 1689230 h 6858000"/>
              <a:gd name="connsiteX3219" fmla="*/ 94934 w 12192000"/>
              <a:gd name="connsiteY3219" fmla="*/ 1688524 h 6858000"/>
              <a:gd name="connsiteX3220" fmla="*/ 94069 w 12192000"/>
              <a:gd name="connsiteY3220" fmla="*/ 1695735 h 6858000"/>
              <a:gd name="connsiteX3221" fmla="*/ 93738 w 12192000"/>
              <a:gd name="connsiteY3221" fmla="*/ 1698376 h 6858000"/>
              <a:gd name="connsiteX3222" fmla="*/ 93738 w 12192000"/>
              <a:gd name="connsiteY3222" fmla="*/ 1737130 h 6858000"/>
              <a:gd name="connsiteX3223" fmla="*/ 95305 w 12192000"/>
              <a:gd name="connsiteY3223" fmla="*/ 1740999 h 6858000"/>
              <a:gd name="connsiteX3224" fmla="*/ 101546 w 12192000"/>
              <a:gd name="connsiteY3224" fmla="*/ 1756827 h 6858000"/>
              <a:gd name="connsiteX3225" fmla="*/ 104608 w 12192000"/>
              <a:gd name="connsiteY3225" fmla="*/ 1764227 h 6858000"/>
              <a:gd name="connsiteX3226" fmla="*/ 107468 w 12192000"/>
              <a:gd name="connsiteY3226" fmla="*/ 1792110 h 6858000"/>
              <a:gd name="connsiteX3227" fmla="*/ 98850 w 12192000"/>
              <a:gd name="connsiteY3227" fmla="*/ 1774876 h 6858000"/>
              <a:gd name="connsiteX3228" fmla="*/ 93738 w 12192000"/>
              <a:gd name="connsiteY3228" fmla="*/ 1766388 h 6858000"/>
              <a:gd name="connsiteX3229" fmla="*/ 93738 w 12192000"/>
              <a:gd name="connsiteY3229" fmla="*/ 1832387 h 6858000"/>
              <a:gd name="connsiteX3230" fmla="*/ 102543 w 12192000"/>
              <a:gd name="connsiteY3230" fmla="*/ 1809799 h 6858000"/>
              <a:gd name="connsiteX3231" fmla="*/ 107468 w 12192000"/>
              <a:gd name="connsiteY3231" fmla="*/ 1802217 h 6858000"/>
              <a:gd name="connsiteX3232" fmla="*/ 93738 w 12192000"/>
              <a:gd name="connsiteY3232" fmla="*/ 1835094 h 6858000"/>
              <a:gd name="connsiteX3233" fmla="*/ 93738 w 12192000"/>
              <a:gd name="connsiteY3233" fmla="*/ 1844028 h 6858000"/>
              <a:gd name="connsiteX3234" fmla="*/ 98237 w 12192000"/>
              <a:gd name="connsiteY3234" fmla="*/ 1871729 h 6858000"/>
              <a:gd name="connsiteX3235" fmla="*/ 93738 w 12192000"/>
              <a:gd name="connsiteY3235" fmla="*/ 1878890 h 6858000"/>
              <a:gd name="connsiteX3236" fmla="*/ 93738 w 12192000"/>
              <a:gd name="connsiteY3236" fmla="*/ 1959896 h 6858000"/>
              <a:gd name="connsiteX3237" fmla="*/ 100059 w 12192000"/>
              <a:gd name="connsiteY3237" fmla="*/ 1981620 h 6858000"/>
              <a:gd name="connsiteX3238" fmla="*/ 104624 w 12192000"/>
              <a:gd name="connsiteY3238" fmla="*/ 2017285 h 6858000"/>
              <a:gd name="connsiteX3239" fmla="*/ 102481 w 12192000"/>
              <a:gd name="connsiteY3239" fmla="*/ 2018869 h 6858000"/>
              <a:gd name="connsiteX3240" fmla="*/ 101587 w 12192000"/>
              <a:gd name="connsiteY3240" fmla="*/ 2017144 h 6858000"/>
              <a:gd name="connsiteX3241" fmla="*/ 101320 w 12192000"/>
              <a:gd name="connsiteY3241" fmla="*/ 2015908 h 6858000"/>
              <a:gd name="connsiteX3242" fmla="*/ 94775 w 12192000"/>
              <a:gd name="connsiteY3242" fmla="*/ 1979380 h 6858000"/>
              <a:gd name="connsiteX3243" fmla="*/ 93738 w 12192000"/>
              <a:gd name="connsiteY3243" fmla="*/ 1973355 h 6858000"/>
              <a:gd name="connsiteX3244" fmla="*/ 93738 w 12192000"/>
              <a:gd name="connsiteY3244" fmla="*/ 2000330 h 6858000"/>
              <a:gd name="connsiteX3245" fmla="*/ 98005 w 12192000"/>
              <a:gd name="connsiteY3245" fmla="*/ 2010224 h 6858000"/>
              <a:gd name="connsiteX3246" fmla="*/ 101587 w 12192000"/>
              <a:gd name="connsiteY3246" fmla="*/ 2017144 h 6858000"/>
              <a:gd name="connsiteX3247" fmla="*/ 102130 w 12192000"/>
              <a:gd name="connsiteY3247" fmla="*/ 2019652 h 6858000"/>
              <a:gd name="connsiteX3248" fmla="*/ 102409 w 12192000"/>
              <a:gd name="connsiteY3248" fmla="*/ 2048554 h 6858000"/>
              <a:gd name="connsiteX3249" fmla="*/ 102555 w 12192000"/>
              <a:gd name="connsiteY3249" fmla="*/ 2050821 h 6858000"/>
              <a:gd name="connsiteX3250" fmla="*/ 102162 w 12192000"/>
              <a:gd name="connsiteY3250" fmla="*/ 2052662 h 6858000"/>
              <a:gd name="connsiteX3251" fmla="*/ 96974 w 12192000"/>
              <a:gd name="connsiteY3251" fmla="*/ 2081205 h 6858000"/>
              <a:gd name="connsiteX3252" fmla="*/ 95759 w 12192000"/>
              <a:gd name="connsiteY3252" fmla="*/ 2091239 h 6858000"/>
              <a:gd name="connsiteX3253" fmla="*/ 93738 w 12192000"/>
              <a:gd name="connsiteY3253" fmla="*/ 2089857 h 6858000"/>
              <a:gd name="connsiteX3254" fmla="*/ 93738 w 12192000"/>
              <a:gd name="connsiteY3254" fmla="*/ 2109124 h 6858000"/>
              <a:gd name="connsiteX3255" fmla="*/ 94004 w 12192000"/>
              <a:gd name="connsiteY3255" fmla="*/ 2105728 h 6858000"/>
              <a:gd name="connsiteX3256" fmla="*/ 95759 w 12192000"/>
              <a:gd name="connsiteY3256" fmla="*/ 2091239 h 6858000"/>
              <a:gd name="connsiteX3257" fmla="*/ 102162 w 12192000"/>
              <a:gd name="connsiteY3257" fmla="*/ 2095620 h 6858000"/>
              <a:gd name="connsiteX3258" fmla="*/ 105767 w 12192000"/>
              <a:gd name="connsiteY3258" fmla="*/ 2101785 h 6858000"/>
              <a:gd name="connsiteX3259" fmla="*/ 106512 w 12192000"/>
              <a:gd name="connsiteY3259" fmla="*/ 2113282 h 6858000"/>
              <a:gd name="connsiteX3260" fmla="*/ 109550 w 12192000"/>
              <a:gd name="connsiteY3260" fmla="*/ 2123417 h 6858000"/>
              <a:gd name="connsiteX3261" fmla="*/ 110127 w 12192000"/>
              <a:gd name="connsiteY3261" fmla="*/ 2115138 h 6858000"/>
              <a:gd name="connsiteX3262" fmla="*/ 112603 w 12192000"/>
              <a:gd name="connsiteY3262" fmla="*/ 2144725 h 6858000"/>
              <a:gd name="connsiteX3263" fmla="*/ 109550 w 12192000"/>
              <a:gd name="connsiteY3263" fmla="*/ 2221968 h 6858000"/>
              <a:gd name="connsiteX3264" fmla="*/ 107086 w 12192000"/>
              <a:gd name="connsiteY3264" fmla="*/ 2209333 h 6858000"/>
              <a:gd name="connsiteX3265" fmla="*/ 109106 w 12192000"/>
              <a:gd name="connsiteY3265" fmla="*/ 2227979 h 6858000"/>
              <a:gd name="connsiteX3266" fmla="*/ 108145 w 12192000"/>
              <a:gd name="connsiteY3266" fmla="*/ 2240997 h 6858000"/>
              <a:gd name="connsiteX3267" fmla="*/ 107477 w 12192000"/>
              <a:gd name="connsiteY3267" fmla="*/ 2248578 h 6858000"/>
              <a:gd name="connsiteX3268" fmla="*/ 103785 w 12192000"/>
              <a:gd name="connsiteY3268" fmla="*/ 2243491 h 6858000"/>
              <a:gd name="connsiteX3269" fmla="*/ 101348 w 12192000"/>
              <a:gd name="connsiteY3269" fmla="*/ 2239242 h 6858000"/>
              <a:gd name="connsiteX3270" fmla="*/ 98902 w 12192000"/>
              <a:gd name="connsiteY3270" fmla="*/ 2200039 h 6858000"/>
              <a:gd name="connsiteX3271" fmla="*/ 94775 w 12192000"/>
              <a:gd name="connsiteY3271" fmla="*/ 2221968 h 6858000"/>
              <a:gd name="connsiteX3272" fmla="*/ 97237 w 12192000"/>
              <a:gd name="connsiteY3272" fmla="*/ 2232075 h 6858000"/>
              <a:gd name="connsiteX3273" fmla="*/ 101348 w 12192000"/>
              <a:gd name="connsiteY3273" fmla="*/ 2239242 h 6858000"/>
              <a:gd name="connsiteX3274" fmla="*/ 101495 w 12192000"/>
              <a:gd name="connsiteY3274" fmla="*/ 2241596 h 6858000"/>
              <a:gd name="connsiteX3275" fmla="*/ 93894 w 12192000"/>
              <a:gd name="connsiteY3275" fmla="*/ 2232869 h 6858000"/>
              <a:gd name="connsiteX3276" fmla="*/ 93738 w 12192000"/>
              <a:gd name="connsiteY3276" fmla="*/ 2231802 h 6858000"/>
              <a:gd name="connsiteX3277" fmla="*/ 93738 w 12192000"/>
              <a:gd name="connsiteY3277" fmla="*/ 2232690 h 6858000"/>
              <a:gd name="connsiteX3278" fmla="*/ 93894 w 12192000"/>
              <a:gd name="connsiteY3278" fmla="*/ 2232869 h 6858000"/>
              <a:gd name="connsiteX3279" fmla="*/ 95906 w 12192000"/>
              <a:gd name="connsiteY3279" fmla="*/ 2246621 h 6858000"/>
              <a:gd name="connsiteX3280" fmla="*/ 102162 w 12192000"/>
              <a:gd name="connsiteY3280" fmla="*/ 2287668 h 6858000"/>
              <a:gd name="connsiteX3281" fmla="*/ 103057 w 12192000"/>
              <a:gd name="connsiteY3281" fmla="*/ 2291338 h 6858000"/>
              <a:gd name="connsiteX3282" fmla="*/ 100595 w 12192000"/>
              <a:gd name="connsiteY3282" fmla="*/ 2310380 h 6858000"/>
              <a:gd name="connsiteX3283" fmla="*/ 97055 w 12192000"/>
              <a:gd name="connsiteY3283" fmla="*/ 2322694 h 6858000"/>
              <a:gd name="connsiteX3284" fmla="*/ 94443 w 12192000"/>
              <a:gd name="connsiteY3284" fmla="*/ 2321223 h 6858000"/>
              <a:gd name="connsiteX3285" fmla="*/ 93738 w 12192000"/>
              <a:gd name="connsiteY3285" fmla="*/ 2320396 h 6858000"/>
              <a:gd name="connsiteX3286" fmla="*/ 93738 w 12192000"/>
              <a:gd name="connsiteY3286" fmla="*/ 2330767 h 6858000"/>
              <a:gd name="connsiteX3287" fmla="*/ 94775 w 12192000"/>
              <a:gd name="connsiteY3287" fmla="*/ 2330627 h 6858000"/>
              <a:gd name="connsiteX3288" fmla="*/ 97055 w 12192000"/>
              <a:gd name="connsiteY3288" fmla="*/ 2322694 h 6858000"/>
              <a:gd name="connsiteX3289" fmla="*/ 102162 w 12192000"/>
              <a:gd name="connsiteY3289" fmla="*/ 2325573 h 6858000"/>
              <a:gd name="connsiteX3290" fmla="*/ 104523 w 12192000"/>
              <a:gd name="connsiteY3290" fmla="*/ 2321351 h 6858000"/>
              <a:gd name="connsiteX3291" fmla="*/ 102162 w 12192000"/>
              <a:gd name="connsiteY3291" fmla="*/ 2333153 h 6858000"/>
              <a:gd name="connsiteX3292" fmla="*/ 93738 w 12192000"/>
              <a:gd name="connsiteY3292" fmla="*/ 2331890 h 6858000"/>
              <a:gd name="connsiteX3293" fmla="*/ 93738 w 12192000"/>
              <a:gd name="connsiteY3293" fmla="*/ 2363265 h 6858000"/>
              <a:gd name="connsiteX3294" fmla="*/ 103248 w 12192000"/>
              <a:gd name="connsiteY3294" fmla="*/ 2378696 h 6858000"/>
              <a:gd name="connsiteX3295" fmla="*/ 112012 w 12192000"/>
              <a:gd name="connsiteY3295" fmla="*/ 2383693 h 6858000"/>
              <a:gd name="connsiteX3296" fmla="*/ 109239 w 12192000"/>
              <a:gd name="connsiteY3296" fmla="*/ 2371131 h 6858000"/>
              <a:gd name="connsiteX3297" fmla="*/ 112012 w 12192000"/>
              <a:gd name="connsiteY3297" fmla="*/ 2376112 h 6858000"/>
              <a:gd name="connsiteX3298" fmla="*/ 114474 w 12192000"/>
              <a:gd name="connsiteY3298" fmla="*/ 2408962 h 6858000"/>
              <a:gd name="connsiteX3299" fmla="*/ 95526 w 12192000"/>
              <a:gd name="connsiteY3299" fmla="*/ 2380554 h 6858000"/>
              <a:gd name="connsiteX3300" fmla="*/ 93738 w 12192000"/>
              <a:gd name="connsiteY3300" fmla="*/ 2379950 h 6858000"/>
              <a:gd name="connsiteX3301" fmla="*/ 93738 w 12192000"/>
              <a:gd name="connsiteY3301" fmla="*/ 2390322 h 6858000"/>
              <a:gd name="connsiteX3302" fmla="*/ 94798 w 12192000"/>
              <a:gd name="connsiteY3302" fmla="*/ 2393506 h 6858000"/>
              <a:gd name="connsiteX3303" fmla="*/ 107086 w 12192000"/>
              <a:gd name="connsiteY3303" fmla="*/ 2408962 h 6858000"/>
              <a:gd name="connsiteX3304" fmla="*/ 109550 w 12192000"/>
              <a:gd name="connsiteY3304" fmla="*/ 2431705 h 6858000"/>
              <a:gd name="connsiteX3305" fmla="*/ 112012 w 12192000"/>
              <a:gd name="connsiteY3305" fmla="*/ 2507513 h 6858000"/>
              <a:gd name="connsiteX3306" fmla="*/ 109550 w 12192000"/>
              <a:gd name="connsiteY3306" fmla="*/ 2456974 h 6858000"/>
              <a:gd name="connsiteX3307" fmla="*/ 107086 w 12192000"/>
              <a:gd name="connsiteY3307" fmla="*/ 2431705 h 6858000"/>
              <a:gd name="connsiteX3308" fmla="*/ 102162 w 12192000"/>
              <a:gd name="connsiteY3308" fmla="*/ 2454447 h 6858000"/>
              <a:gd name="connsiteX3309" fmla="*/ 101993 w 12192000"/>
              <a:gd name="connsiteY3309" fmla="*/ 2455410 h 6858000"/>
              <a:gd name="connsiteX3310" fmla="*/ 99700 w 12192000"/>
              <a:gd name="connsiteY3310" fmla="*/ 2459501 h 6858000"/>
              <a:gd name="connsiteX3311" fmla="*/ 94812 w 12192000"/>
              <a:gd name="connsiteY3311" fmla="*/ 2458306 h 6858000"/>
              <a:gd name="connsiteX3312" fmla="*/ 93738 w 12192000"/>
              <a:gd name="connsiteY3312" fmla="*/ 2457471 h 6858000"/>
              <a:gd name="connsiteX3313" fmla="*/ 93738 w 12192000"/>
              <a:gd name="connsiteY3313" fmla="*/ 2482506 h 6858000"/>
              <a:gd name="connsiteX3314" fmla="*/ 94775 w 12192000"/>
              <a:gd name="connsiteY3314" fmla="*/ 2477190 h 6858000"/>
              <a:gd name="connsiteX3315" fmla="*/ 97237 w 12192000"/>
              <a:gd name="connsiteY3315" fmla="*/ 2469608 h 6858000"/>
              <a:gd name="connsiteX3316" fmla="*/ 101342 w 12192000"/>
              <a:gd name="connsiteY3316" fmla="*/ 2459076 h 6858000"/>
              <a:gd name="connsiteX3317" fmla="*/ 93738 w 12192000"/>
              <a:gd name="connsiteY3317" fmla="*/ 2501990 h 6858000"/>
              <a:gd name="connsiteX3318" fmla="*/ 93738 w 12192000"/>
              <a:gd name="connsiteY3318" fmla="*/ 2511149 h 6858000"/>
              <a:gd name="connsiteX3319" fmla="*/ 94775 w 12192000"/>
              <a:gd name="connsiteY3319" fmla="*/ 2512567 h 6858000"/>
              <a:gd name="connsiteX3320" fmla="*/ 107086 w 12192000"/>
              <a:gd name="connsiteY3320" fmla="*/ 2542891 h 6858000"/>
              <a:gd name="connsiteX3321" fmla="*/ 97237 w 12192000"/>
              <a:gd name="connsiteY3321" fmla="*/ 2535310 h 6858000"/>
              <a:gd name="connsiteX3322" fmla="*/ 93738 w 12192000"/>
              <a:gd name="connsiteY3322" fmla="*/ 2530000 h 6858000"/>
              <a:gd name="connsiteX3323" fmla="*/ 93738 w 12192000"/>
              <a:gd name="connsiteY3323" fmla="*/ 2547479 h 6858000"/>
              <a:gd name="connsiteX3324" fmla="*/ 96181 w 12192000"/>
              <a:gd name="connsiteY3324" fmla="*/ 2551971 h 6858000"/>
              <a:gd name="connsiteX3325" fmla="*/ 99700 w 12192000"/>
              <a:gd name="connsiteY3325" fmla="*/ 2558052 h 6858000"/>
              <a:gd name="connsiteX3326" fmla="*/ 99700 w 12192000"/>
              <a:gd name="connsiteY3326" fmla="*/ 2568160 h 6858000"/>
              <a:gd name="connsiteX3327" fmla="*/ 97237 w 12192000"/>
              <a:gd name="connsiteY3327" fmla="*/ 2583322 h 6858000"/>
              <a:gd name="connsiteX3328" fmla="*/ 104624 w 12192000"/>
              <a:gd name="connsiteY3328" fmla="*/ 2588375 h 6858000"/>
              <a:gd name="connsiteX3329" fmla="*/ 112012 w 12192000"/>
              <a:gd name="connsiteY3329" fmla="*/ 2598483 h 6858000"/>
              <a:gd name="connsiteX3330" fmla="*/ 107086 w 12192000"/>
              <a:gd name="connsiteY3330" fmla="*/ 2608591 h 6858000"/>
              <a:gd name="connsiteX3331" fmla="*/ 95884 w 12192000"/>
              <a:gd name="connsiteY3331" fmla="*/ 2614552 h 6858000"/>
              <a:gd name="connsiteX3332" fmla="*/ 94775 w 12192000"/>
              <a:gd name="connsiteY3332" fmla="*/ 2588375 h 6858000"/>
              <a:gd name="connsiteX3333" fmla="*/ 93883 w 12192000"/>
              <a:gd name="connsiteY3333" fmla="*/ 2611871 h 6858000"/>
              <a:gd name="connsiteX3334" fmla="*/ 93738 w 12192000"/>
              <a:gd name="connsiteY3334" fmla="*/ 2612965 h 6858000"/>
              <a:gd name="connsiteX3335" fmla="*/ 93738 w 12192000"/>
              <a:gd name="connsiteY3335" fmla="*/ 2615693 h 6858000"/>
              <a:gd name="connsiteX3336" fmla="*/ 95884 w 12192000"/>
              <a:gd name="connsiteY3336" fmla="*/ 2614552 h 6858000"/>
              <a:gd name="connsiteX3337" fmla="*/ 97237 w 12192000"/>
              <a:gd name="connsiteY3337" fmla="*/ 2646496 h 6858000"/>
              <a:gd name="connsiteX3338" fmla="*/ 97562 w 12192000"/>
              <a:gd name="connsiteY3338" fmla="*/ 2649389 h 6858000"/>
              <a:gd name="connsiteX3339" fmla="*/ 93738 w 12192000"/>
              <a:gd name="connsiteY3339" fmla="*/ 2643600 h 6858000"/>
              <a:gd name="connsiteX3340" fmla="*/ 93738 w 12192000"/>
              <a:gd name="connsiteY3340" fmla="*/ 2658580 h 6858000"/>
              <a:gd name="connsiteX3341" fmla="*/ 99700 w 12192000"/>
              <a:gd name="connsiteY3341" fmla="*/ 2674292 h 6858000"/>
              <a:gd name="connsiteX3342" fmla="*/ 103403 w 12192000"/>
              <a:gd name="connsiteY3342" fmla="*/ 2702710 h 6858000"/>
              <a:gd name="connsiteX3343" fmla="*/ 104455 w 12192000"/>
              <a:gd name="connsiteY3343" fmla="*/ 2711814 h 6858000"/>
              <a:gd name="connsiteX3344" fmla="*/ 104333 w 12192000"/>
              <a:gd name="connsiteY3344" fmla="*/ 2711539 h 6858000"/>
              <a:gd name="connsiteX3345" fmla="*/ 102162 w 12192000"/>
              <a:gd name="connsiteY3345" fmla="*/ 2732411 h 6858000"/>
              <a:gd name="connsiteX3346" fmla="*/ 99700 w 12192000"/>
              <a:gd name="connsiteY3346" fmla="*/ 2757681 h 6858000"/>
              <a:gd name="connsiteX3347" fmla="*/ 93738 w 12192000"/>
              <a:gd name="connsiteY3347" fmla="*/ 2752787 h 6858000"/>
              <a:gd name="connsiteX3348" fmla="*/ 93738 w 12192000"/>
              <a:gd name="connsiteY3348" fmla="*/ 2835487 h 6858000"/>
              <a:gd name="connsiteX3349" fmla="*/ 95577 w 12192000"/>
              <a:gd name="connsiteY3349" fmla="*/ 2854353 h 6858000"/>
              <a:gd name="connsiteX3350" fmla="*/ 94775 w 12192000"/>
              <a:gd name="connsiteY3350" fmla="*/ 2878975 h 6858000"/>
              <a:gd name="connsiteX3351" fmla="*/ 98686 w 12192000"/>
              <a:gd name="connsiteY3351" fmla="*/ 2927136 h 6858000"/>
              <a:gd name="connsiteX3352" fmla="*/ 93738 w 12192000"/>
              <a:gd name="connsiteY3352" fmla="*/ 2952521 h 6858000"/>
              <a:gd name="connsiteX3353" fmla="*/ 93738 w 12192000"/>
              <a:gd name="connsiteY3353" fmla="*/ 2954595 h 6858000"/>
              <a:gd name="connsiteX3354" fmla="*/ 94946 w 12192000"/>
              <a:gd name="connsiteY3354" fmla="*/ 2958700 h 6858000"/>
              <a:gd name="connsiteX3355" fmla="*/ 95695 w 12192000"/>
              <a:gd name="connsiteY3355" fmla="*/ 2961265 h 6858000"/>
              <a:gd name="connsiteX3356" fmla="*/ 93738 w 12192000"/>
              <a:gd name="connsiteY3356" fmla="*/ 2972406 h 6858000"/>
              <a:gd name="connsiteX3357" fmla="*/ 93738 w 12192000"/>
              <a:gd name="connsiteY3357" fmla="*/ 3021788 h 6858000"/>
              <a:gd name="connsiteX3358" fmla="*/ 94772 w 12192000"/>
              <a:gd name="connsiteY3358" fmla="*/ 3021464 h 6858000"/>
              <a:gd name="connsiteX3359" fmla="*/ 101271 w 12192000"/>
              <a:gd name="connsiteY3359" fmla="*/ 3029708 h 6858000"/>
              <a:gd name="connsiteX3360" fmla="*/ 102473 w 12192000"/>
              <a:gd name="connsiteY3360" fmla="*/ 3031934 h 6858000"/>
              <a:gd name="connsiteX3361" fmla="*/ 104624 w 12192000"/>
              <a:gd name="connsiteY3361" fmla="*/ 3093765 h 6858000"/>
              <a:gd name="connsiteX3362" fmla="*/ 99700 w 12192000"/>
              <a:gd name="connsiteY3362" fmla="*/ 3083658 h 6858000"/>
              <a:gd name="connsiteX3363" fmla="*/ 94775 w 12192000"/>
              <a:gd name="connsiteY3363" fmla="*/ 3030592 h 6858000"/>
              <a:gd name="connsiteX3364" fmla="*/ 93738 w 12192000"/>
              <a:gd name="connsiteY3364" fmla="*/ 3032718 h 6858000"/>
              <a:gd name="connsiteX3365" fmla="*/ 93738 w 12192000"/>
              <a:gd name="connsiteY3365" fmla="*/ 3172850 h 6858000"/>
              <a:gd name="connsiteX3366" fmla="*/ 107086 w 12192000"/>
              <a:gd name="connsiteY3366" fmla="*/ 3108928 h 6858000"/>
              <a:gd name="connsiteX3367" fmla="*/ 109550 w 12192000"/>
              <a:gd name="connsiteY3367" fmla="*/ 3161993 h 6858000"/>
              <a:gd name="connsiteX3368" fmla="*/ 101851 w 12192000"/>
              <a:gd name="connsiteY3368" fmla="*/ 3227173 h 6858000"/>
              <a:gd name="connsiteX3369" fmla="*/ 99700 w 12192000"/>
              <a:gd name="connsiteY3369" fmla="*/ 3197370 h 6858000"/>
              <a:gd name="connsiteX3370" fmla="*/ 94755 w 12192000"/>
              <a:gd name="connsiteY3370" fmla="*/ 3270217 h 6858000"/>
              <a:gd name="connsiteX3371" fmla="*/ 94760 w 12192000"/>
              <a:gd name="connsiteY3371" fmla="*/ 3287209 h 6858000"/>
              <a:gd name="connsiteX3372" fmla="*/ 93738 w 12192000"/>
              <a:gd name="connsiteY3372" fmla="*/ 3295856 h 6858000"/>
              <a:gd name="connsiteX3373" fmla="*/ 93738 w 12192000"/>
              <a:gd name="connsiteY3373" fmla="*/ 3309897 h 6858000"/>
              <a:gd name="connsiteX3374" fmla="*/ 94763 w 12192000"/>
              <a:gd name="connsiteY3374" fmla="*/ 3300748 h 6858000"/>
              <a:gd name="connsiteX3375" fmla="*/ 94768 w 12192000"/>
              <a:gd name="connsiteY3375" fmla="*/ 3317393 h 6858000"/>
              <a:gd name="connsiteX3376" fmla="*/ 93738 w 12192000"/>
              <a:gd name="connsiteY3376" fmla="*/ 3319832 h 6858000"/>
              <a:gd name="connsiteX3377" fmla="*/ 93738 w 12192000"/>
              <a:gd name="connsiteY3377" fmla="*/ 3379451 h 6858000"/>
              <a:gd name="connsiteX3378" fmla="*/ 98702 w 12192000"/>
              <a:gd name="connsiteY3378" fmla="*/ 3392039 h 6858000"/>
              <a:gd name="connsiteX3379" fmla="*/ 101765 w 12192000"/>
              <a:gd name="connsiteY3379" fmla="*/ 3399439 h 6858000"/>
              <a:gd name="connsiteX3380" fmla="*/ 104624 w 12192000"/>
              <a:gd name="connsiteY3380" fmla="*/ 3427323 h 6858000"/>
              <a:gd name="connsiteX3381" fmla="*/ 96007 w 12192000"/>
              <a:gd name="connsiteY3381" fmla="*/ 3410089 h 6858000"/>
              <a:gd name="connsiteX3382" fmla="*/ 93738 w 12192000"/>
              <a:gd name="connsiteY3382" fmla="*/ 3406322 h 6858000"/>
              <a:gd name="connsiteX3383" fmla="*/ 93738 w 12192000"/>
              <a:gd name="connsiteY3383" fmla="*/ 3460306 h 6858000"/>
              <a:gd name="connsiteX3384" fmla="*/ 99700 w 12192000"/>
              <a:gd name="connsiteY3384" fmla="*/ 3445012 h 6858000"/>
              <a:gd name="connsiteX3385" fmla="*/ 104624 w 12192000"/>
              <a:gd name="connsiteY3385" fmla="*/ 3437431 h 6858000"/>
              <a:gd name="connsiteX3386" fmla="*/ 93738 w 12192000"/>
              <a:gd name="connsiteY3386" fmla="*/ 3463498 h 6858000"/>
              <a:gd name="connsiteX3387" fmla="*/ 93738 w 12192000"/>
              <a:gd name="connsiteY3387" fmla="*/ 3496750 h 6858000"/>
              <a:gd name="connsiteX3388" fmla="*/ 95394 w 12192000"/>
              <a:gd name="connsiteY3388" fmla="*/ 3506943 h 6858000"/>
              <a:gd name="connsiteX3389" fmla="*/ 93738 w 12192000"/>
              <a:gd name="connsiteY3389" fmla="*/ 3509578 h 6858000"/>
              <a:gd name="connsiteX3390" fmla="*/ 93738 w 12192000"/>
              <a:gd name="connsiteY3390" fmla="*/ 3604881 h 6858000"/>
              <a:gd name="connsiteX3391" fmla="*/ 97216 w 12192000"/>
              <a:gd name="connsiteY3391" fmla="*/ 3616833 h 6858000"/>
              <a:gd name="connsiteX3392" fmla="*/ 101781 w 12192000"/>
              <a:gd name="connsiteY3392" fmla="*/ 3652498 h 6858000"/>
              <a:gd name="connsiteX3393" fmla="*/ 99638 w 12192000"/>
              <a:gd name="connsiteY3393" fmla="*/ 3654083 h 6858000"/>
              <a:gd name="connsiteX3394" fmla="*/ 98744 w 12192000"/>
              <a:gd name="connsiteY3394" fmla="*/ 3652356 h 6858000"/>
              <a:gd name="connsiteX3395" fmla="*/ 98477 w 12192000"/>
              <a:gd name="connsiteY3395" fmla="*/ 3651121 h 6858000"/>
              <a:gd name="connsiteX3396" fmla="*/ 96218 w 12192000"/>
              <a:gd name="connsiteY3396" fmla="*/ 3639278 h 6858000"/>
              <a:gd name="connsiteX3397" fmla="*/ 93738 w 12192000"/>
              <a:gd name="connsiteY3397" fmla="*/ 3624998 h 6858000"/>
              <a:gd name="connsiteX3398" fmla="*/ 93738 w 12192000"/>
              <a:gd name="connsiteY3398" fmla="*/ 3642136 h 6858000"/>
              <a:gd name="connsiteX3399" fmla="*/ 95162 w 12192000"/>
              <a:gd name="connsiteY3399" fmla="*/ 3645437 h 6858000"/>
              <a:gd name="connsiteX3400" fmla="*/ 98744 w 12192000"/>
              <a:gd name="connsiteY3400" fmla="*/ 3652356 h 6858000"/>
              <a:gd name="connsiteX3401" fmla="*/ 99287 w 12192000"/>
              <a:gd name="connsiteY3401" fmla="*/ 3654865 h 6858000"/>
              <a:gd name="connsiteX3402" fmla="*/ 99567 w 12192000"/>
              <a:gd name="connsiteY3402" fmla="*/ 3683767 h 6858000"/>
              <a:gd name="connsiteX3403" fmla="*/ 99712 w 12192000"/>
              <a:gd name="connsiteY3403" fmla="*/ 3686033 h 6858000"/>
              <a:gd name="connsiteX3404" fmla="*/ 99319 w 12192000"/>
              <a:gd name="connsiteY3404" fmla="*/ 3687875 h 6858000"/>
              <a:gd name="connsiteX3405" fmla="*/ 94131 w 12192000"/>
              <a:gd name="connsiteY3405" fmla="*/ 3716418 h 6858000"/>
              <a:gd name="connsiteX3406" fmla="*/ 93738 w 12192000"/>
              <a:gd name="connsiteY3406" fmla="*/ 3719662 h 6858000"/>
              <a:gd name="connsiteX3407" fmla="*/ 93738 w 12192000"/>
              <a:gd name="connsiteY3407" fmla="*/ 3727015 h 6858000"/>
              <a:gd name="connsiteX3408" fmla="*/ 99319 w 12192000"/>
              <a:gd name="connsiteY3408" fmla="*/ 3730833 h 6858000"/>
              <a:gd name="connsiteX3409" fmla="*/ 102924 w 12192000"/>
              <a:gd name="connsiteY3409" fmla="*/ 3736998 h 6858000"/>
              <a:gd name="connsiteX3410" fmla="*/ 103670 w 12192000"/>
              <a:gd name="connsiteY3410" fmla="*/ 3748495 h 6858000"/>
              <a:gd name="connsiteX3411" fmla="*/ 106707 w 12192000"/>
              <a:gd name="connsiteY3411" fmla="*/ 3758630 h 6858000"/>
              <a:gd name="connsiteX3412" fmla="*/ 107283 w 12192000"/>
              <a:gd name="connsiteY3412" fmla="*/ 3750351 h 6858000"/>
              <a:gd name="connsiteX3413" fmla="*/ 109760 w 12192000"/>
              <a:gd name="connsiteY3413" fmla="*/ 3779938 h 6858000"/>
              <a:gd name="connsiteX3414" fmla="*/ 106707 w 12192000"/>
              <a:gd name="connsiteY3414" fmla="*/ 3857181 h 6858000"/>
              <a:gd name="connsiteX3415" fmla="*/ 104244 w 12192000"/>
              <a:gd name="connsiteY3415" fmla="*/ 3844546 h 6858000"/>
              <a:gd name="connsiteX3416" fmla="*/ 106263 w 12192000"/>
              <a:gd name="connsiteY3416" fmla="*/ 3863191 h 6858000"/>
              <a:gd name="connsiteX3417" fmla="*/ 105303 w 12192000"/>
              <a:gd name="connsiteY3417" fmla="*/ 3876210 h 6858000"/>
              <a:gd name="connsiteX3418" fmla="*/ 104635 w 12192000"/>
              <a:gd name="connsiteY3418" fmla="*/ 3883791 h 6858000"/>
              <a:gd name="connsiteX3419" fmla="*/ 100943 w 12192000"/>
              <a:gd name="connsiteY3419" fmla="*/ 3878704 h 6858000"/>
              <a:gd name="connsiteX3420" fmla="*/ 98505 w 12192000"/>
              <a:gd name="connsiteY3420" fmla="*/ 3874455 h 6858000"/>
              <a:gd name="connsiteX3421" fmla="*/ 96059 w 12192000"/>
              <a:gd name="connsiteY3421" fmla="*/ 3835251 h 6858000"/>
              <a:gd name="connsiteX3422" fmla="*/ 94380 w 12192000"/>
              <a:gd name="connsiteY3422" fmla="*/ 3809277 h 6858000"/>
              <a:gd name="connsiteX3423" fmla="*/ 93738 w 12192000"/>
              <a:gd name="connsiteY3423" fmla="*/ 3820402 h 6858000"/>
              <a:gd name="connsiteX3424" fmla="*/ 93738 w 12192000"/>
              <a:gd name="connsiteY3424" fmla="*/ 3864598 h 6858000"/>
              <a:gd name="connsiteX3425" fmla="*/ 94394 w 12192000"/>
              <a:gd name="connsiteY3425" fmla="*/ 3867289 h 6858000"/>
              <a:gd name="connsiteX3426" fmla="*/ 98505 w 12192000"/>
              <a:gd name="connsiteY3426" fmla="*/ 3874455 h 6858000"/>
              <a:gd name="connsiteX3427" fmla="*/ 98652 w 12192000"/>
              <a:gd name="connsiteY3427" fmla="*/ 3876810 h 6858000"/>
              <a:gd name="connsiteX3428" fmla="*/ 93738 w 12192000"/>
              <a:gd name="connsiteY3428" fmla="*/ 3871167 h 6858000"/>
              <a:gd name="connsiteX3429" fmla="*/ 93738 w 12192000"/>
              <a:gd name="connsiteY3429" fmla="*/ 3886357 h 6858000"/>
              <a:gd name="connsiteX3430" fmla="*/ 96283 w 12192000"/>
              <a:gd name="connsiteY3430" fmla="*/ 3903395 h 6858000"/>
              <a:gd name="connsiteX3431" fmla="*/ 99319 w 12192000"/>
              <a:gd name="connsiteY3431" fmla="*/ 3922881 h 6858000"/>
              <a:gd name="connsiteX3432" fmla="*/ 100214 w 12192000"/>
              <a:gd name="connsiteY3432" fmla="*/ 3926552 h 6858000"/>
              <a:gd name="connsiteX3433" fmla="*/ 97752 w 12192000"/>
              <a:gd name="connsiteY3433" fmla="*/ 3945593 h 6858000"/>
              <a:gd name="connsiteX3434" fmla="*/ 94212 w 12192000"/>
              <a:gd name="connsiteY3434" fmla="*/ 3957908 h 6858000"/>
              <a:gd name="connsiteX3435" fmla="*/ 93738 w 12192000"/>
              <a:gd name="connsiteY3435" fmla="*/ 3957640 h 6858000"/>
              <a:gd name="connsiteX3436" fmla="*/ 93738 w 12192000"/>
              <a:gd name="connsiteY3436" fmla="*/ 3959555 h 6858000"/>
              <a:gd name="connsiteX3437" fmla="*/ 94212 w 12192000"/>
              <a:gd name="connsiteY3437" fmla="*/ 3957908 h 6858000"/>
              <a:gd name="connsiteX3438" fmla="*/ 99319 w 12192000"/>
              <a:gd name="connsiteY3438" fmla="*/ 3960786 h 6858000"/>
              <a:gd name="connsiteX3439" fmla="*/ 101680 w 12192000"/>
              <a:gd name="connsiteY3439" fmla="*/ 3956564 h 6858000"/>
              <a:gd name="connsiteX3440" fmla="*/ 99319 w 12192000"/>
              <a:gd name="connsiteY3440" fmla="*/ 3968367 h 6858000"/>
              <a:gd name="connsiteX3441" fmla="*/ 93738 w 12192000"/>
              <a:gd name="connsiteY3441" fmla="*/ 3967529 h 6858000"/>
              <a:gd name="connsiteX3442" fmla="*/ 93738 w 12192000"/>
              <a:gd name="connsiteY3442" fmla="*/ 4003091 h 6858000"/>
              <a:gd name="connsiteX3443" fmla="*/ 100406 w 12192000"/>
              <a:gd name="connsiteY3443" fmla="*/ 4013910 h 6858000"/>
              <a:gd name="connsiteX3444" fmla="*/ 109169 w 12192000"/>
              <a:gd name="connsiteY3444" fmla="*/ 4018906 h 6858000"/>
              <a:gd name="connsiteX3445" fmla="*/ 106396 w 12192000"/>
              <a:gd name="connsiteY3445" fmla="*/ 4006344 h 6858000"/>
              <a:gd name="connsiteX3446" fmla="*/ 109169 w 12192000"/>
              <a:gd name="connsiteY3446" fmla="*/ 4011325 h 6858000"/>
              <a:gd name="connsiteX3447" fmla="*/ 111631 w 12192000"/>
              <a:gd name="connsiteY3447" fmla="*/ 4044175 h 6858000"/>
              <a:gd name="connsiteX3448" fmla="*/ 100331 w 12192000"/>
              <a:gd name="connsiteY3448" fmla="*/ 4025453 h 6858000"/>
              <a:gd name="connsiteX3449" fmla="*/ 93738 w 12192000"/>
              <a:gd name="connsiteY3449" fmla="*/ 4017103 h 6858000"/>
              <a:gd name="connsiteX3450" fmla="*/ 93738 w 12192000"/>
              <a:gd name="connsiteY3450" fmla="*/ 4030962 h 6858000"/>
              <a:gd name="connsiteX3451" fmla="*/ 104244 w 12192000"/>
              <a:gd name="connsiteY3451" fmla="*/ 4044175 h 6858000"/>
              <a:gd name="connsiteX3452" fmla="*/ 106707 w 12192000"/>
              <a:gd name="connsiteY3452" fmla="*/ 4066918 h 6858000"/>
              <a:gd name="connsiteX3453" fmla="*/ 109169 w 12192000"/>
              <a:gd name="connsiteY3453" fmla="*/ 4142726 h 6858000"/>
              <a:gd name="connsiteX3454" fmla="*/ 106707 w 12192000"/>
              <a:gd name="connsiteY3454" fmla="*/ 4092187 h 6858000"/>
              <a:gd name="connsiteX3455" fmla="*/ 104244 w 12192000"/>
              <a:gd name="connsiteY3455" fmla="*/ 4066918 h 6858000"/>
              <a:gd name="connsiteX3456" fmla="*/ 99319 w 12192000"/>
              <a:gd name="connsiteY3456" fmla="*/ 4089660 h 6858000"/>
              <a:gd name="connsiteX3457" fmla="*/ 99149 w 12192000"/>
              <a:gd name="connsiteY3457" fmla="*/ 4090623 h 6858000"/>
              <a:gd name="connsiteX3458" fmla="*/ 96857 w 12192000"/>
              <a:gd name="connsiteY3458" fmla="*/ 4094714 h 6858000"/>
              <a:gd name="connsiteX3459" fmla="*/ 93738 w 12192000"/>
              <a:gd name="connsiteY3459" fmla="*/ 4093952 h 6858000"/>
              <a:gd name="connsiteX3460" fmla="*/ 93738 w 12192000"/>
              <a:gd name="connsiteY3460" fmla="*/ 4106840 h 6858000"/>
              <a:gd name="connsiteX3461" fmla="*/ 94394 w 12192000"/>
              <a:gd name="connsiteY3461" fmla="*/ 4104822 h 6858000"/>
              <a:gd name="connsiteX3462" fmla="*/ 98499 w 12192000"/>
              <a:gd name="connsiteY3462" fmla="*/ 4094290 h 6858000"/>
              <a:gd name="connsiteX3463" fmla="*/ 93738 w 12192000"/>
              <a:gd name="connsiteY3463" fmla="*/ 4121160 h 6858000"/>
              <a:gd name="connsiteX3464" fmla="*/ 93738 w 12192000"/>
              <a:gd name="connsiteY3464" fmla="*/ 4152230 h 6858000"/>
              <a:gd name="connsiteX3465" fmla="*/ 104244 w 12192000"/>
              <a:gd name="connsiteY3465" fmla="*/ 4178104 h 6858000"/>
              <a:gd name="connsiteX3466" fmla="*/ 94394 w 12192000"/>
              <a:gd name="connsiteY3466" fmla="*/ 4170523 h 6858000"/>
              <a:gd name="connsiteX3467" fmla="*/ 93738 w 12192000"/>
              <a:gd name="connsiteY3467" fmla="*/ 4169528 h 6858000"/>
              <a:gd name="connsiteX3468" fmla="*/ 93738 w 12192000"/>
              <a:gd name="connsiteY3468" fmla="*/ 4187876 h 6858000"/>
              <a:gd name="connsiteX3469" fmla="*/ 96857 w 12192000"/>
              <a:gd name="connsiteY3469" fmla="*/ 4193265 h 6858000"/>
              <a:gd name="connsiteX3470" fmla="*/ 96857 w 12192000"/>
              <a:gd name="connsiteY3470" fmla="*/ 4203373 h 6858000"/>
              <a:gd name="connsiteX3471" fmla="*/ 94394 w 12192000"/>
              <a:gd name="connsiteY3471" fmla="*/ 4218535 h 6858000"/>
              <a:gd name="connsiteX3472" fmla="*/ 101781 w 12192000"/>
              <a:gd name="connsiteY3472" fmla="*/ 4223589 h 6858000"/>
              <a:gd name="connsiteX3473" fmla="*/ 109169 w 12192000"/>
              <a:gd name="connsiteY3473" fmla="*/ 4233696 h 6858000"/>
              <a:gd name="connsiteX3474" fmla="*/ 104244 w 12192000"/>
              <a:gd name="connsiteY3474" fmla="*/ 4243804 h 6858000"/>
              <a:gd name="connsiteX3475" fmla="*/ 93738 w 12192000"/>
              <a:gd name="connsiteY3475" fmla="*/ 4249393 h 6858000"/>
              <a:gd name="connsiteX3476" fmla="*/ 93738 w 12192000"/>
              <a:gd name="connsiteY3476" fmla="*/ 4266228 h 6858000"/>
              <a:gd name="connsiteX3477" fmla="*/ 94394 w 12192000"/>
              <a:gd name="connsiteY3477" fmla="*/ 4281709 h 6858000"/>
              <a:gd name="connsiteX3478" fmla="*/ 94720 w 12192000"/>
              <a:gd name="connsiteY3478" fmla="*/ 4284603 h 6858000"/>
              <a:gd name="connsiteX3479" fmla="*/ 93738 w 12192000"/>
              <a:gd name="connsiteY3479" fmla="*/ 4283117 h 6858000"/>
              <a:gd name="connsiteX3480" fmla="*/ 93738 w 12192000"/>
              <a:gd name="connsiteY3480" fmla="*/ 4301286 h 6858000"/>
              <a:gd name="connsiteX3481" fmla="*/ 96857 w 12192000"/>
              <a:gd name="connsiteY3481" fmla="*/ 4309505 h 6858000"/>
              <a:gd name="connsiteX3482" fmla="*/ 100560 w 12192000"/>
              <a:gd name="connsiteY3482" fmla="*/ 4337923 h 6858000"/>
              <a:gd name="connsiteX3483" fmla="*/ 101612 w 12192000"/>
              <a:gd name="connsiteY3483" fmla="*/ 4347026 h 6858000"/>
              <a:gd name="connsiteX3484" fmla="*/ 101490 w 12192000"/>
              <a:gd name="connsiteY3484" fmla="*/ 4346752 h 6858000"/>
              <a:gd name="connsiteX3485" fmla="*/ 99319 w 12192000"/>
              <a:gd name="connsiteY3485" fmla="*/ 4367625 h 6858000"/>
              <a:gd name="connsiteX3486" fmla="*/ 96857 w 12192000"/>
              <a:gd name="connsiteY3486" fmla="*/ 4392895 h 6858000"/>
              <a:gd name="connsiteX3487" fmla="*/ 93738 w 12192000"/>
              <a:gd name="connsiteY3487" fmla="*/ 4390334 h 6858000"/>
              <a:gd name="connsiteX3488" fmla="*/ 93738 w 12192000"/>
              <a:gd name="connsiteY3488" fmla="*/ 4458232 h 6858000"/>
              <a:gd name="connsiteX3489" fmla="*/ 94052 w 12192000"/>
              <a:gd name="connsiteY3489" fmla="*/ 4448283 h 6858000"/>
              <a:gd name="connsiteX3490" fmla="*/ 94367 w 12192000"/>
              <a:gd name="connsiteY3490" fmla="*/ 4440759 h 6858000"/>
              <a:gd name="connsiteX3491" fmla="*/ 94843 w 12192000"/>
              <a:gd name="connsiteY3491" fmla="*/ 4488302 h 6858000"/>
              <a:gd name="connsiteX3492" fmla="*/ 95751 w 12192000"/>
              <a:gd name="connsiteY3492" fmla="*/ 4517043 h 6858000"/>
              <a:gd name="connsiteX3493" fmla="*/ 94394 w 12192000"/>
              <a:gd name="connsiteY3493" fmla="*/ 4506607 h 6858000"/>
              <a:gd name="connsiteX3494" fmla="*/ 93738 w 12192000"/>
              <a:gd name="connsiteY3494" fmla="*/ 4499876 h 6858000"/>
              <a:gd name="connsiteX3495" fmla="*/ 93738 w 12192000"/>
              <a:gd name="connsiteY3495" fmla="*/ 4536436 h 6858000"/>
              <a:gd name="connsiteX3496" fmla="*/ 95843 w 12192000"/>
              <a:gd name="connsiteY3496" fmla="*/ 4562349 h 6858000"/>
              <a:gd name="connsiteX3497" fmla="*/ 93738 w 12192000"/>
              <a:gd name="connsiteY3497" fmla="*/ 4573147 h 6858000"/>
              <a:gd name="connsiteX3498" fmla="*/ 93738 w 12192000"/>
              <a:gd name="connsiteY3498" fmla="*/ 4591737 h 6858000"/>
              <a:gd name="connsiteX3499" fmla="*/ 96880 w 12192000"/>
              <a:gd name="connsiteY3499" fmla="*/ 4575113 h 6858000"/>
              <a:gd name="connsiteX3500" fmla="*/ 99319 w 12192000"/>
              <a:gd name="connsiteY3500" fmla="*/ 4605158 h 6858000"/>
              <a:gd name="connsiteX3501" fmla="*/ 99973 w 12192000"/>
              <a:gd name="connsiteY3501" fmla="*/ 4618181 h 6858000"/>
              <a:gd name="connsiteX3502" fmla="*/ 100428 w 12192000"/>
              <a:gd name="connsiteY3502" fmla="*/ 4630467 h 6858000"/>
              <a:gd name="connsiteX3503" fmla="*/ 99238 w 12192000"/>
              <a:gd name="connsiteY3503" fmla="*/ 4630727 h 6858000"/>
              <a:gd name="connsiteX3504" fmla="*/ 96857 w 12192000"/>
              <a:gd name="connsiteY3504" fmla="*/ 4610212 h 6858000"/>
              <a:gd name="connsiteX3505" fmla="*/ 93738 w 12192000"/>
              <a:gd name="connsiteY3505" fmla="*/ 4599520 h 6858000"/>
              <a:gd name="connsiteX3506" fmla="*/ 93738 w 12192000"/>
              <a:gd name="connsiteY3506" fmla="*/ 4658971 h 6858000"/>
              <a:gd name="connsiteX3507" fmla="*/ 98428 w 12192000"/>
              <a:gd name="connsiteY3507" fmla="*/ 4664921 h 6858000"/>
              <a:gd name="connsiteX3508" fmla="*/ 99630 w 12192000"/>
              <a:gd name="connsiteY3508" fmla="*/ 4667147 h 6858000"/>
              <a:gd name="connsiteX3509" fmla="*/ 101781 w 12192000"/>
              <a:gd name="connsiteY3509" fmla="*/ 4728979 h 6858000"/>
              <a:gd name="connsiteX3510" fmla="*/ 96857 w 12192000"/>
              <a:gd name="connsiteY3510" fmla="*/ 4718871 h 6858000"/>
              <a:gd name="connsiteX3511" fmla="*/ 93738 w 12192000"/>
              <a:gd name="connsiteY3511" fmla="*/ 4685271 h 6858000"/>
              <a:gd name="connsiteX3512" fmla="*/ 93738 w 12192000"/>
              <a:gd name="connsiteY3512" fmla="*/ 4794450 h 6858000"/>
              <a:gd name="connsiteX3513" fmla="*/ 104244 w 12192000"/>
              <a:gd name="connsiteY3513" fmla="*/ 4744141 h 6858000"/>
              <a:gd name="connsiteX3514" fmla="*/ 106707 w 12192000"/>
              <a:gd name="connsiteY3514" fmla="*/ 4797207 h 6858000"/>
              <a:gd name="connsiteX3515" fmla="*/ 99008 w 12192000"/>
              <a:gd name="connsiteY3515" fmla="*/ 4862386 h 6858000"/>
              <a:gd name="connsiteX3516" fmla="*/ 96857 w 12192000"/>
              <a:gd name="connsiteY3516" fmla="*/ 4832583 h 6858000"/>
              <a:gd name="connsiteX3517" fmla="*/ 93738 w 12192000"/>
              <a:gd name="connsiteY3517" fmla="*/ 4878524 h 6858000"/>
              <a:gd name="connsiteX3518" fmla="*/ 93738 w 12192000"/>
              <a:gd name="connsiteY3518" fmla="*/ 4907003 h 6858000"/>
              <a:gd name="connsiteX3519" fmla="*/ 99008 w 12192000"/>
              <a:gd name="connsiteY3519" fmla="*/ 4862386 h 6858000"/>
              <a:gd name="connsiteX3520" fmla="*/ 101781 w 12192000"/>
              <a:gd name="connsiteY3520" fmla="*/ 4900811 h 6858000"/>
              <a:gd name="connsiteX3521" fmla="*/ 102715 w 12192000"/>
              <a:gd name="connsiteY3521" fmla="*/ 4903427 h 6858000"/>
              <a:gd name="connsiteX3522" fmla="*/ 101781 w 12192000"/>
              <a:gd name="connsiteY3522" fmla="*/ 4923554 h 6858000"/>
              <a:gd name="connsiteX3523" fmla="*/ 94959 w 12192000"/>
              <a:gd name="connsiteY3523" fmla="*/ 4944371 h 6858000"/>
              <a:gd name="connsiteX3524" fmla="*/ 95642 w 12192000"/>
              <a:gd name="connsiteY3524" fmla="*/ 4926870 h 6858000"/>
              <a:gd name="connsiteX3525" fmla="*/ 96857 w 12192000"/>
              <a:gd name="connsiteY3525" fmla="*/ 4900811 h 6858000"/>
              <a:gd name="connsiteX3526" fmla="*/ 94420 w 12192000"/>
              <a:gd name="connsiteY3526" fmla="*/ 4915817 h 6858000"/>
              <a:gd name="connsiteX3527" fmla="*/ 93738 w 12192000"/>
              <a:gd name="connsiteY3527" fmla="*/ 4920235 h 6858000"/>
              <a:gd name="connsiteX3528" fmla="*/ 93738 w 12192000"/>
              <a:gd name="connsiteY3528" fmla="*/ 4948090 h 6858000"/>
              <a:gd name="connsiteX3529" fmla="*/ 94959 w 12192000"/>
              <a:gd name="connsiteY3529" fmla="*/ 4944371 h 6858000"/>
              <a:gd name="connsiteX3530" fmla="*/ 94438 w 12192000"/>
              <a:gd name="connsiteY3530" fmla="*/ 4957666 h 6858000"/>
              <a:gd name="connsiteX3531" fmla="*/ 93738 w 12192000"/>
              <a:gd name="connsiteY3531" fmla="*/ 4969838 h 6858000"/>
              <a:gd name="connsiteX3532" fmla="*/ 93738 w 12192000"/>
              <a:gd name="connsiteY3532" fmla="*/ 5001309 h 6858000"/>
              <a:gd name="connsiteX3533" fmla="*/ 94704 w 12192000"/>
              <a:gd name="connsiteY3533" fmla="*/ 5004659 h 6858000"/>
              <a:gd name="connsiteX3534" fmla="*/ 96857 w 12192000"/>
              <a:gd name="connsiteY3534" fmla="*/ 5014524 h 6858000"/>
              <a:gd name="connsiteX3535" fmla="*/ 98653 w 12192000"/>
              <a:gd name="connsiteY3535" fmla="*/ 5032040 h 6858000"/>
              <a:gd name="connsiteX3536" fmla="*/ 96653 w 12192000"/>
              <a:gd name="connsiteY3536" fmla="*/ 5023617 h 6858000"/>
              <a:gd name="connsiteX3537" fmla="*/ 93738 w 12192000"/>
              <a:gd name="connsiteY3537" fmla="*/ 5007083 h 6858000"/>
              <a:gd name="connsiteX3538" fmla="*/ 93738 w 12192000"/>
              <a:gd name="connsiteY3538" fmla="*/ 5021874 h 6858000"/>
              <a:gd name="connsiteX3539" fmla="*/ 95859 w 12192000"/>
              <a:gd name="connsiteY3539" fmla="*/ 5027253 h 6858000"/>
              <a:gd name="connsiteX3540" fmla="*/ 98922 w 12192000"/>
              <a:gd name="connsiteY3540" fmla="*/ 5034652 h 6858000"/>
              <a:gd name="connsiteX3541" fmla="*/ 101781 w 12192000"/>
              <a:gd name="connsiteY3541" fmla="*/ 5062536 h 6858000"/>
              <a:gd name="connsiteX3542" fmla="*/ 98753 w 12192000"/>
              <a:gd name="connsiteY3542" fmla="*/ 5056253 h 6858000"/>
              <a:gd name="connsiteX3543" fmla="*/ 93738 w 12192000"/>
              <a:gd name="connsiteY3543" fmla="*/ 5046428 h 6858000"/>
              <a:gd name="connsiteX3544" fmla="*/ 93738 w 12192000"/>
              <a:gd name="connsiteY3544" fmla="*/ 5088225 h 6858000"/>
              <a:gd name="connsiteX3545" fmla="*/ 96857 w 12192000"/>
              <a:gd name="connsiteY3545" fmla="*/ 5080225 h 6858000"/>
              <a:gd name="connsiteX3546" fmla="*/ 101781 w 12192000"/>
              <a:gd name="connsiteY3546" fmla="*/ 5072644 h 6858000"/>
              <a:gd name="connsiteX3547" fmla="*/ 93738 w 12192000"/>
              <a:gd name="connsiteY3547" fmla="*/ 5091904 h 6858000"/>
              <a:gd name="connsiteX3548" fmla="*/ 93738 w 12192000"/>
              <a:gd name="connsiteY3548" fmla="*/ 5140265 h 6858000"/>
              <a:gd name="connsiteX3549" fmla="*/ 100236 w 12192000"/>
              <a:gd name="connsiteY3549" fmla="*/ 5129921 h 6858000"/>
              <a:gd name="connsiteX3550" fmla="*/ 104407 w 12192000"/>
              <a:gd name="connsiteY3550" fmla="*/ 5124556 h 6858000"/>
              <a:gd name="connsiteX3551" fmla="*/ 96857 w 12192000"/>
              <a:gd name="connsiteY3551" fmla="*/ 5145925 h 6858000"/>
              <a:gd name="connsiteX3552" fmla="*/ 94394 w 12192000"/>
              <a:gd name="connsiteY3552" fmla="*/ 5153506 h 6858000"/>
              <a:gd name="connsiteX3553" fmla="*/ 93738 w 12192000"/>
              <a:gd name="connsiteY3553" fmla="*/ 5149469 h 6858000"/>
              <a:gd name="connsiteX3554" fmla="*/ 93738 w 12192000"/>
              <a:gd name="connsiteY3554" fmla="*/ 5246178 h 6858000"/>
              <a:gd name="connsiteX3555" fmla="*/ 94466 w 12192000"/>
              <a:gd name="connsiteY3555" fmla="*/ 5248821 h 6858000"/>
              <a:gd name="connsiteX3556" fmla="*/ 98494 w 12192000"/>
              <a:gd name="connsiteY3556" fmla="*/ 5282076 h 6858000"/>
              <a:gd name="connsiteX3557" fmla="*/ 95159 w 12192000"/>
              <a:gd name="connsiteY3557" fmla="*/ 5278316 h 6858000"/>
              <a:gd name="connsiteX3558" fmla="*/ 93738 w 12192000"/>
              <a:gd name="connsiteY3558" fmla="*/ 5269936 h 6858000"/>
              <a:gd name="connsiteX3559" fmla="*/ 93738 w 12192000"/>
              <a:gd name="connsiteY3559" fmla="*/ 5276713 h 6858000"/>
              <a:gd name="connsiteX3560" fmla="*/ 95159 w 12192000"/>
              <a:gd name="connsiteY3560" fmla="*/ 5278316 h 6858000"/>
              <a:gd name="connsiteX3561" fmla="*/ 95579 w 12192000"/>
              <a:gd name="connsiteY3561" fmla="*/ 5280792 h 6858000"/>
              <a:gd name="connsiteX3562" fmla="*/ 95851 w 12192000"/>
              <a:gd name="connsiteY3562" fmla="*/ 5293698 h 6858000"/>
              <a:gd name="connsiteX3563" fmla="*/ 96864 w 12192000"/>
              <a:gd name="connsiteY3563" fmla="*/ 5312724 h 6858000"/>
              <a:gd name="connsiteX3564" fmla="*/ 96322 w 12192000"/>
              <a:gd name="connsiteY3564" fmla="*/ 5315062 h 6858000"/>
              <a:gd name="connsiteX3565" fmla="*/ 93738 w 12192000"/>
              <a:gd name="connsiteY3565" fmla="*/ 5332818 h 6858000"/>
              <a:gd name="connsiteX3566" fmla="*/ 93738 w 12192000"/>
              <a:gd name="connsiteY3566" fmla="*/ 5353248 h 6858000"/>
              <a:gd name="connsiteX3567" fmla="*/ 96322 w 12192000"/>
              <a:gd name="connsiteY3567" fmla="*/ 5355116 h 6858000"/>
              <a:gd name="connsiteX3568" fmla="*/ 99530 w 12192000"/>
              <a:gd name="connsiteY3568" fmla="*/ 5360916 h 6858000"/>
              <a:gd name="connsiteX3569" fmla="*/ 100159 w 12192000"/>
              <a:gd name="connsiteY3569" fmla="*/ 5371586 h 6858000"/>
              <a:gd name="connsiteX3570" fmla="*/ 102839 w 12192000"/>
              <a:gd name="connsiteY3570" fmla="*/ 5381034 h 6858000"/>
              <a:gd name="connsiteX3571" fmla="*/ 103335 w 12192000"/>
              <a:gd name="connsiteY3571" fmla="*/ 5375723 h 6858000"/>
              <a:gd name="connsiteX3572" fmla="*/ 106105 w 12192000"/>
              <a:gd name="connsiteY3572" fmla="*/ 5425007 h 6858000"/>
              <a:gd name="connsiteX3573" fmla="*/ 102839 w 12192000"/>
              <a:gd name="connsiteY3573" fmla="*/ 5472925 h 6858000"/>
              <a:gd name="connsiteX3574" fmla="*/ 100666 w 12192000"/>
              <a:gd name="connsiteY3574" fmla="*/ 5461144 h 6858000"/>
              <a:gd name="connsiteX3575" fmla="*/ 102447 w 12192000"/>
              <a:gd name="connsiteY3575" fmla="*/ 5478530 h 6858000"/>
              <a:gd name="connsiteX3576" fmla="*/ 101600 w 12192000"/>
              <a:gd name="connsiteY3576" fmla="*/ 5490669 h 6858000"/>
              <a:gd name="connsiteX3577" fmla="*/ 101010 w 12192000"/>
              <a:gd name="connsiteY3577" fmla="*/ 5497737 h 6858000"/>
              <a:gd name="connsiteX3578" fmla="*/ 97754 w 12192000"/>
              <a:gd name="connsiteY3578" fmla="*/ 5492993 h 6858000"/>
              <a:gd name="connsiteX3579" fmla="*/ 95604 w 12192000"/>
              <a:gd name="connsiteY3579" fmla="*/ 5489031 h 6858000"/>
              <a:gd name="connsiteX3580" fmla="*/ 93738 w 12192000"/>
              <a:gd name="connsiteY3580" fmla="*/ 5457437 h 6858000"/>
              <a:gd name="connsiteX3581" fmla="*/ 93738 w 12192000"/>
              <a:gd name="connsiteY3581" fmla="*/ 5485595 h 6858000"/>
              <a:gd name="connsiteX3582" fmla="*/ 95604 w 12192000"/>
              <a:gd name="connsiteY3582" fmla="*/ 5489031 h 6858000"/>
              <a:gd name="connsiteX3583" fmla="*/ 95733 w 12192000"/>
              <a:gd name="connsiteY3583" fmla="*/ 5491227 h 6858000"/>
              <a:gd name="connsiteX3584" fmla="*/ 93738 w 12192000"/>
              <a:gd name="connsiteY3584" fmla="*/ 5488806 h 6858000"/>
              <a:gd name="connsiteX3585" fmla="*/ 93738 w 12192000"/>
              <a:gd name="connsiteY3585" fmla="*/ 5516273 h 6858000"/>
              <a:gd name="connsiteX3586" fmla="*/ 96322 w 12192000"/>
              <a:gd name="connsiteY3586" fmla="*/ 5534185 h 6858000"/>
              <a:gd name="connsiteX3587" fmla="*/ 97110 w 12192000"/>
              <a:gd name="connsiteY3587" fmla="*/ 5537607 h 6858000"/>
              <a:gd name="connsiteX3588" fmla="*/ 94939 w 12192000"/>
              <a:gd name="connsiteY3588" fmla="*/ 5555362 h 6858000"/>
              <a:gd name="connsiteX3589" fmla="*/ 93738 w 12192000"/>
              <a:gd name="connsiteY3589" fmla="*/ 5559774 h 6858000"/>
              <a:gd name="connsiteX3590" fmla="*/ 93738 w 12192000"/>
              <a:gd name="connsiteY3590" fmla="*/ 5567192 h 6858000"/>
              <a:gd name="connsiteX3591" fmla="*/ 96322 w 12192000"/>
              <a:gd name="connsiteY3591" fmla="*/ 5569528 h 6858000"/>
              <a:gd name="connsiteX3592" fmla="*/ 98404 w 12192000"/>
              <a:gd name="connsiteY3592" fmla="*/ 5565591 h 6858000"/>
              <a:gd name="connsiteX3593" fmla="*/ 96322 w 12192000"/>
              <a:gd name="connsiteY3593" fmla="*/ 5576596 h 6858000"/>
              <a:gd name="connsiteX3594" fmla="*/ 93738 w 12192000"/>
              <a:gd name="connsiteY3594" fmla="*/ 5576187 h 6858000"/>
              <a:gd name="connsiteX3595" fmla="*/ 93738 w 12192000"/>
              <a:gd name="connsiteY3595" fmla="*/ 5593763 h 6858000"/>
              <a:gd name="connsiteX3596" fmla="*/ 101566 w 12192000"/>
              <a:gd name="connsiteY3596" fmla="*/ 5607226 h 6858000"/>
              <a:gd name="connsiteX3597" fmla="*/ 102564 w 12192000"/>
              <a:gd name="connsiteY3597" fmla="*/ 5612007 h 6858000"/>
              <a:gd name="connsiteX3598" fmla="*/ 96322 w 12192000"/>
              <a:gd name="connsiteY3598" fmla="*/ 5600157 h 6858000"/>
              <a:gd name="connsiteX3599" fmla="*/ 93738 w 12192000"/>
              <a:gd name="connsiteY3599" fmla="*/ 5594441 h 6858000"/>
              <a:gd name="connsiteX3600" fmla="*/ 93738 w 12192000"/>
              <a:gd name="connsiteY3600" fmla="*/ 5612986 h 6858000"/>
              <a:gd name="connsiteX3601" fmla="*/ 97280 w 12192000"/>
              <a:gd name="connsiteY3601" fmla="*/ 5619061 h 6858000"/>
              <a:gd name="connsiteX3602" fmla="*/ 105011 w 12192000"/>
              <a:gd name="connsiteY3602" fmla="*/ 5623719 h 6858000"/>
              <a:gd name="connsiteX3603" fmla="*/ 102564 w 12192000"/>
              <a:gd name="connsiteY3603" fmla="*/ 5612007 h 6858000"/>
              <a:gd name="connsiteX3604" fmla="*/ 105011 w 12192000"/>
              <a:gd name="connsiteY3604" fmla="*/ 5616651 h 6858000"/>
              <a:gd name="connsiteX3605" fmla="*/ 107184 w 12192000"/>
              <a:gd name="connsiteY3605" fmla="*/ 5647281 h 6858000"/>
              <a:gd name="connsiteX3606" fmla="*/ 97214 w 12192000"/>
              <a:gd name="connsiteY3606" fmla="*/ 5629824 h 6858000"/>
              <a:gd name="connsiteX3607" fmla="*/ 93738 w 12192000"/>
              <a:gd name="connsiteY3607" fmla="*/ 5625171 h 6858000"/>
              <a:gd name="connsiteX3608" fmla="*/ 93738 w 12192000"/>
              <a:gd name="connsiteY3608" fmla="*/ 5638072 h 6858000"/>
              <a:gd name="connsiteX3609" fmla="*/ 100666 w 12192000"/>
              <a:gd name="connsiteY3609" fmla="*/ 5647281 h 6858000"/>
              <a:gd name="connsiteX3610" fmla="*/ 102839 w 12192000"/>
              <a:gd name="connsiteY3610" fmla="*/ 5668487 h 6858000"/>
              <a:gd name="connsiteX3611" fmla="*/ 105011 w 12192000"/>
              <a:gd name="connsiteY3611" fmla="*/ 5739171 h 6858000"/>
              <a:gd name="connsiteX3612" fmla="*/ 102839 w 12192000"/>
              <a:gd name="connsiteY3612" fmla="*/ 5692048 h 6858000"/>
              <a:gd name="connsiteX3613" fmla="*/ 100666 w 12192000"/>
              <a:gd name="connsiteY3613" fmla="*/ 5668487 h 6858000"/>
              <a:gd name="connsiteX3614" fmla="*/ 96322 w 12192000"/>
              <a:gd name="connsiteY3614" fmla="*/ 5689692 h 6858000"/>
              <a:gd name="connsiteX3615" fmla="*/ 96172 w 12192000"/>
              <a:gd name="connsiteY3615" fmla="*/ 5690589 h 6858000"/>
              <a:gd name="connsiteX3616" fmla="*/ 94149 w 12192000"/>
              <a:gd name="connsiteY3616" fmla="*/ 5694404 h 6858000"/>
              <a:gd name="connsiteX3617" fmla="*/ 93738 w 12192000"/>
              <a:gd name="connsiteY3617" fmla="*/ 5694298 h 6858000"/>
              <a:gd name="connsiteX3618" fmla="*/ 93738 w 12192000"/>
              <a:gd name="connsiteY3618" fmla="*/ 5699050 h 6858000"/>
              <a:gd name="connsiteX3619" fmla="*/ 95598 w 12192000"/>
              <a:gd name="connsiteY3619" fmla="*/ 5694009 h 6858000"/>
              <a:gd name="connsiteX3620" fmla="*/ 93738 w 12192000"/>
              <a:gd name="connsiteY3620" fmla="*/ 5705101 h 6858000"/>
              <a:gd name="connsiteX3621" fmla="*/ 93738 w 12192000"/>
              <a:gd name="connsiteY3621" fmla="*/ 5754124 h 6858000"/>
              <a:gd name="connsiteX3622" fmla="*/ 100666 w 12192000"/>
              <a:gd name="connsiteY3622" fmla="*/ 5772158 h 6858000"/>
              <a:gd name="connsiteX3623" fmla="*/ 93738 w 12192000"/>
              <a:gd name="connsiteY3623" fmla="*/ 5766523 h 6858000"/>
              <a:gd name="connsiteX3624" fmla="*/ 93738 w 12192000"/>
              <a:gd name="connsiteY3624" fmla="*/ 5785545 h 6858000"/>
              <a:gd name="connsiteX3625" fmla="*/ 94149 w 12192000"/>
              <a:gd name="connsiteY3625" fmla="*/ 5786294 h 6858000"/>
              <a:gd name="connsiteX3626" fmla="*/ 94149 w 12192000"/>
              <a:gd name="connsiteY3626" fmla="*/ 5795719 h 6858000"/>
              <a:gd name="connsiteX3627" fmla="*/ 93738 w 12192000"/>
              <a:gd name="connsiteY3627" fmla="*/ 5798389 h 6858000"/>
              <a:gd name="connsiteX3628" fmla="*/ 93738 w 12192000"/>
              <a:gd name="connsiteY3628" fmla="*/ 5811130 h 6858000"/>
              <a:gd name="connsiteX3629" fmla="*/ 98494 w 12192000"/>
              <a:gd name="connsiteY3629" fmla="*/ 5814568 h 6858000"/>
              <a:gd name="connsiteX3630" fmla="*/ 105011 w 12192000"/>
              <a:gd name="connsiteY3630" fmla="*/ 5823993 h 6858000"/>
              <a:gd name="connsiteX3631" fmla="*/ 100666 w 12192000"/>
              <a:gd name="connsiteY3631" fmla="*/ 5833417 h 6858000"/>
              <a:gd name="connsiteX3632" fmla="*/ 93738 w 12192000"/>
              <a:gd name="connsiteY3632" fmla="*/ 5837313 h 6858000"/>
              <a:gd name="connsiteX3633" fmla="*/ 93738 w 12192000"/>
              <a:gd name="connsiteY3633" fmla="*/ 5873818 h 6858000"/>
              <a:gd name="connsiteX3634" fmla="*/ 96295 w 12192000"/>
              <a:gd name="connsiteY3634" fmla="*/ 5877909 h 6858000"/>
              <a:gd name="connsiteX3635" fmla="*/ 100666 w 12192000"/>
              <a:gd name="connsiteY3635" fmla="*/ 5897034 h 6858000"/>
              <a:gd name="connsiteX3636" fmla="*/ 109355 w 12192000"/>
              <a:gd name="connsiteY3636" fmla="*/ 5913527 h 6858000"/>
              <a:gd name="connsiteX3637" fmla="*/ 111528 w 12192000"/>
              <a:gd name="connsiteY3637" fmla="*/ 5901746 h 6858000"/>
              <a:gd name="connsiteX3638" fmla="*/ 115513 w 12192000"/>
              <a:gd name="connsiteY3638" fmla="*/ 5860406 h 6858000"/>
              <a:gd name="connsiteX3639" fmla="*/ 115872 w 12192000"/>
              <a:gd name="connsiteY3639" fmla="*/ 5861691 h 6858000"/>
              <a:gd name="connsiteX3640" fmla="*/ 102839 w 12192000"/>
              <a:gd name="connsiteY3640" fmla="*/ 6120870 h 6858000"/>
              <a:gd name="connsiteX3641" fmla="*/ 102568 w 12192000"/>
              <a:gd name="connsiteY3641" fmla="*/ 6114412 h 6858000"/>
              <a:gd name="connsiteX3642" fmla="*/ 102660 w 12192000"/>
              <a:gd name="connsiteY3642" fmla="*/ 6108689 h 6858000"/>
              <a:gd name="connsiteX3643" fmla="*/ 102346 w 12192000"/>
              <a:gd name="connsiteY3643" fmla="*/ 6109123 h 6858000"/>
              <a:gd name="connsiteX3644" fmla="*/ 100891 w 12192000"/>
              <a:gd name="connsiteY3644" fmla="*/ 6074398 h 6858000"/>
              <a:gd name="connsiteX3645" fmla="*/ 105011 w 12192000"/>
              <a:gd name="connsiteY3645" fmla="*/ 6043116 h 6858000"/>
              <a:gd name="connsiteX3646" fmla="*/ 98494 w 12192000"/>
              <a:gd name="connsiteY3646" fmla="*/ 6031335 h 6858000"/>
              <a:gd name="connsiteX3647" fmla="*/ 96453 w 12192000"/>
              <a:gd name="connsiteY3647" fmla="*/ 5980861 h 6858000"/>
              <a:gd name="connsiteX3648" fmla="*/ 98464 w 12192000"/>
              <a:gd name="connsiteY3648" fmla="*/ 5930764 h 6858000"/>
              <a:gd name="connsiteX3649" fmla="*/ 98505 w 12192000"/>
              <a:gd name="connsiteY3649" fmla="*/ 5931137 h 6858000"/>
              <a:gd name="connsiteX3650" fmla="*/ 98494 w 12192000"/>
              <a:gd name="connsiteY3650" fmla="*/ 5930020 h 6858000"/>
              <a:gd name="connsiteX3651" fmla="*/ 93738 w 12192000"/>
              <a:gd name="connsiteY3651" fmla="*/ 5885320 h 6858000"/>
              <a:gd name="connsiteX3652" fmla="*/ 93738 w 12192000"/>
              <a:gd name="connsiteY3652" fmla="*/ 5893535 h 6858000"/>
              <a:gd name="connsiteX3653" fmla="*/ 94149 w 12192000"/>
              <a:gd name="connsiteY3653" fmla="*/ 5894678 h 6858000"/>
              <a:gd name="connsiteX3654" fmla="*/ 97415 w 12192000"/>
              <a:gd name="connsiteY3654" fmla="*/ 5921175 h 6858000"/>
              <a:gd name="connsiteX3655" fmla="*/ 98424 w 12192000"/>
              <a:gd name="connsiteY3655" fmla="*/ 5930398 h 6858000"/>
              <a:gd name="connsiteX3656" fmla="*/ 97626 w 12192000"/>
              <a:gd name="connsiteY3656" fmla="*/ 5934707 h 6858000"/>
              <a:gd name="connsiteX3657" fmla="*/ 96322 w 12192000"/>
              <a:gd name="connsiteY3657" fmla="*/ 5948869 h 6858000"/>
              <a:gd name="connsiteX3658" fmla="*/ 94149 w 12192000"/>
              <a:gd name="connsiteY3658" fmla="*/ 5972432 h 6858000"/>
              <a:gd name="connsiteX3659" fmla="*/ 93738 w 12192000"/>
              <a:gd name="connsiteY3659" fmla="*/ 5972075 h 6858000"/>
              <a:gd name="connsiteX3660" fmla="*/ 93738 w 12192000"/>
              <a:gd name="connsiteY3660" fmla="*/ 6092792 h 6858000"/>
              <a:gd name="connsiteX3661" fmla="*/ 95974 w 12192000"/>
              <a:gd name="connsiteY3661" fmla="*/ 6110974 h 6858000"/>
              <a:gd name="connsiteX3662" fmla="*/ 94149 w 12192000"/>
              <a:gd name="connsiteY3662" fmla="*/ 6120870 h 6858000"/>
              <a:gd name="connsiteX3663" fmla="*/ 93738 w 12192000"/>
              <a:gd name="connsiteY3663" fmla="*/ 6107133 h 6858000"/>
              <a:gd name="connsiteX3664" fmla="*/ 93738 w 12192000"/>
              <a:gd name="connsiteY3664" fmla="*/ 6127807 h 6858000"/>
              <a:gd name="connsiteX3665" fmla="*/ 96322 w 12192000"/>
              <a:gd name="connsiteY3665" fmla="*/ 6113801 h 6858000"/>
              <a:gd name="connsiteX3666" fmla="*/ 95974 w 12192000"/>
              <a:gd name="connsiteY3666" fmla="*/ 6110974 h 6858000"/>
              <a:gd name="connsiteX3667" fmla="*/ 96322 w 12192000"/>
              <a:gd name="connsiteY3667" fmla="*/ 6109088 h 6858000"/>
              <a:gd name="connsiteX3668" fmla="*/ 98277 w 12192000"/>
              <a:gd name="connsiteY3668" fmla="*/ 6094247 h 6858000"/>
              <a:gd name="connsiteX3669" fmla="*/ 96322 w 12192000"/>
              <a:gd name="connsiteY3669" fmla="*/ 6130295 h 6858000"/>
              <a:gd name="connsiteX3670" fmla="*/ 94189 w 12192000"/>
              <a:gd name="connsiteY3670" fmla="*/ 6142596 h 6858000"/>
              <a:gd name="connsiteX3671" fmla="*/ 93738 w 12192000"/>
              <a:gd name="connsiteY3671" fmla="*/ 6136732 h 6858000"/>
              <a:gd name="connsiteX3672" fmla="*/ 93738 w 12192000"/>
              <a:gd name="connsiteY3672" fmla="*/ 6145196 h 6858000"/>
              <a:gd name="connsiteX3673" fmla="*/ 94189 w 12192000"/>
              <a:gd name="connsiteY3673" fmla="*/ 6142596 h 6858000"/>
              <a:gd name="connsiteX3674" fmla="*/ 96322 w 12192000"/>
              <a:gd name="connsiteY3674" fmla="*/ 6170349 h 6858000"/>
              <a:gd name="connsiteX3675" fmla="*/ 96784 w 12192000"/>
              <a:gd name="connsiteY3675" fmla="*/ 6181702 h 6858000"/>
              <a:gd name="connsiteX3676" fmla="*/ 96635 w 12192000"/>
              <a:gd name="connsiteY3676" fmla="*/ 6194101 h 6858000"/>
              <a:gd name="connsiteX3677" fmla="*/ 96249 w 12192000"/>
              <a:gd name="connsiteY3677" fmla="*/ 6194189 h 6858000"/>
              <a:gd name="connsiteX3678" fmla="*/ 94149 w 12192000"/>
              <a:gd name="connsiteY3678" fmla="*/ 6175061 h 6858000"/>
              <a:gd name="connsiteX3679" fmla="*/ 93738 w 12192000"/>
              <a:gd name="connsiteY3679" fmla="*/ 6173578 h 6858000"/>
              <a:gd name="connsiteX3680" fmla="*/ 93738 w 12192000"/>
              <a:gd name="connsiteY3680" fmla="*/ 6223663 h 6858000"/>
              <a:gd name="connsiteX3681" fmla="*/ 95536 w 12192000"/>
              <a:gd name="connsiteY3681" fmla="*/ 6226073 h 6858000"/>
              <a:gd name="connsiteX3682" fmla="*/ 96599 w 12192000"/>
              <a:gd name="connsiteY3682" fmla="*/ 6228252 h 6858000"/>
              <a:gd name="connsiteX3683" fmla="*/ 98494 w 12192000"/>
              <a:gd name="connsiteY3683" fmla="*/ 6285801 h 6858000"/>
              <a:gd name="connsiteX3684" fmla="*/ 94149 w 12192000"/>
              <a:gd name="connsiteY3684" fmla="*/ 6276377 h 6858000"/>
              <a:gd name="connsiteX3685" fmla="*/ 93738 w 12192000"/>
              <a:gd name="connsiteY3685" fmla="*/ 6271702 h 6858000"/>
              <a:gd name="connsiteX3686" fmla="*/ 93738 w 12192000"/>
              <a:gd name="connsiteY3686" fmla="*/ 6335001 h 6858000"/>
              <a:gd name="connsiteX3687" fmla="*/ 100666 w 12192000"/>
              <a:gd name="connsiteY3687" fmla="*/ 6299938 h 6858000"/>
              <a:gd name="connsiteX3688" fmla="*/ 102839 w 12192000"/>
              <a:gd name="connsiteY3688" fmla="*/ 6349417 h 6858000"/>
              <a:gd name="connsiteX3689" fmla="*/ 96225 w 12192000"/>
              <a:gd name="connsiteY3689" fmla="*/ 6423754 h 6858000"/>
              <a:gd name="connsiteX3690" fmla="*/ 95270 w 12192000"/>
              <a:gd name="connsiteY3690" fmla="*/ 6414380 h 6858000"/>
              <a:gd name="connsiteX3691" fmla="*/ 94149 w 12192000"/>
              <a:gd name="connsiteY3691" fmla="*/ 6382403 h 6858000"/>
              <a:gd name="connsiteX3692" fmla="*/ 93738 w 12192000"/>
              <a:gd name="connsiteY3692" fmla="*/ 6388793 h 6858000"/>
              <a:gd name="connsiteX3693" fmla="*/ 93738 w 12192000"/>
              <a:gd name="connsiteY3693" fmla="*/ 6443468 h 6858000"/>
              <a:gd name="connsiteX3694" fmla="*/ 95897 w 12192000"/>
              <a:gd name="connsiteY3694" fmla="*/ 6427441 h 6858000"/>
              <a:gd name="connsiteX3695" fmla="*/ 96225 w 12192000"/>
              <a:gd name="connsiteY3695" fmla="*/ 6423754 h 6858000"/>
              <a:gd name="connsiteX3696" fmla="*/ 98494 w 12192000"/>
              <a:gd name="connsiteY3696" fmla="*/ 6446020 h 6858000"/>
              <a:gd name="connsiteX3697" fmla="*/ 99400 w 12192000"/>
              <a:gd name="connsiteY3697" fmla="*/ 6448703 h 6858000"/>
              <a:gd name="connsiteX3698" fmla="*/ 98494 w 12192000"/>
              <a:gd name="connsiteY3698" fmla="*/ 6467226 h 6858000"/>
              <a:gd name="connsiteX3699" fmla="*/ 93738 w 12192000"/>
              <a:gd name="connsiteY3699" fmla="*/ 6482558 h 6858000"/>
              <a:gd name="connsiteX3700" fmla="*/ 93738 w 12192000"/>
              <a:gd name="connsiteY3700" fmla="*/ 6550060 h 6858000"/>
              <a:gd name="connsiteX3701" fmla="*/ 94149 w 12192000"/>
              <a:gd name="connsiteY3701" fmla="*/ 6552047 h 6858000"/>
              <a:gd name="connsiteX3702" fmla="*/ 95551 w 12192000"/>
              <a:gd name="connsiteY3702" fmla="*/ 6566489 h 6858000"/>
              <a:gd name="connsiteX3703" fmla="*/ 93738 w 12192000"/>
              <a:gd name="connsiteY3703" fmla="*/ 6556732 h 6858000"/>
              <a:gd name="connsiteX3704" fmla="*/ 93738 w 12192000"/>
              <a:gd name="connsiteY3704" fmla="*/ 6565116 h 6858000"/>
              <a:gd name="connsiteX3705" fmla="*/ 94721 w 12192000"/>
              <a:gd name="connsiteY3705" fmla="*/ 6567623 h 6858000"/>
              <a:gd name="connsiteX3706" fmla="*/ 95631 w 12192000"/>
              <a:gd name="connsiteY3706" fmla="*/ 6567312 h 6858000"/>
              <a:gd name="connsiteX3707" fmla="*/ 95551 w 12192000"/>
              <a:gd name="connsiteY3707" fmla="*/ 6566489 h 6858000"/>
              <a:gd name="connsiteX3708" fmla="*/ 95700 w 12192000"/>
              <a:gd name="connsiteY3708" fmla="*/ 6567288 h 6858000"/>
              <a:gd name="connsiteX3709" fmla="*/ 97092 w 12192000"/>
              <a:gd name="connsiteY3709" fmla="*/ 6566812 h 6858000"/>
              <a:gd name="connsiteX3710" fmla="*/ 111866 w 12192000"/>
              <a:gd name="connsiteY3710" fmla="*/ 6574393 h 6858000"/>
              <a:gd name="connsiteX3711" fmla="*/ 109404 w 12192000"/>
              <a:gd name="connsiteY3711" fmla="*/ 6584501 h 6858000"/>
              <a:gd name="connsiteX3712" fmla="*/ 99554 w 12192000"/>
              <a:gd name="connsiteY3712" fmla="*/ 6612297 h 6858000"/>
              <a:gd name="connsiteX3713" fmla="*/ 111866 w 12192000"/>
              <a:gd name="connsiteY3713" fmla="*/ 6589555 h 6858000"/>
              <a:gd name="connsiteX3714" fmla="*/ 109404 w 12192000"/>
              <a:gd name="connsiteY3714" fmla="*/ 6602190 h 6858000"/>
              <a:gd name="connsiteX3715" fmla="*/ 114328 w 12192000"/>
              <a:gd name="connsiteY3715" fmla="*/ 6635040 h 6858000"/>
              <a:gd name="connsiteX3716" fmla="*/ 119253 w 12192000"/>
              <a:gd name="connsiteY3716" fmla="*/ 6665363 h 6858000"/>
              <a:gd name="connsiteX3717" fmla="*/ 120769 w 12192000"/>
              <a:gd name="connsiteY3717" fmla="*/ 6640478 h 6858000"/>
              <a:gd name="connsiteX3718" fmla="*/ 121507 w 12192000"/>
              <a:gd name="connsiteY3718" fmla="*/ 6630328 h 6858000"/>
              <a:gd name="connsiteX3719" fmla="*/ 121716 w 12192000"/>
              <a:gd name="connsiteY3719" fmla="*/ 6629986 h 6858000"/>
              <a:gd name="connsiteX3720" fmla="*/ 121716 w 12192000"/>
              <a:gd name="connsiteY3720" fmla="*/ 6627459 h 6858000"/>
              <a:gd name="connsiteX3721" fmla="*/ 121507 w 12192000"/>
              <a:gd name="connsiteY3721" fmla="*/ 6630328 h 6858000"/>
              <a:gd name="connsiteX3722" fmla="*/ 109404 w 12192000"/>
              <a:gd name="connsiteY3722" fmla="*/ 6650202 h 6858000"/>
              <a:gd name="connsiteX3723" fmla="*/ 107306 w 12192000"/>
              <a:gd name="connsiteY3723" fmla="*/ 6665278 h 6858000"/>
              <a:gd name="connsiteX3724" fmla="*/ 108501 w 12192000"/>
              <a:gd name="connsiteY3724" fmla="*/ 6671358 h 6858000"/>
              <a:gd name="connsiteX3725" fmla="*/ 114159 w 12192000"/>
              <a:gd name="connsiteY3725" fmla="*/ 6683939 h 6858000"/>
              <a:gd name="connsiteX3726" fmla="*/ 125189 w 12192000"/>
              <a:gd name="connsiteY3726" fmla="*/ 6700726 h 6858000"/>
              <a:gd name="connsiteX3727" fmla="*/ 127794 w 12192000"/>
              <a:gd name="connsiteY3727" fmla="*/ 6687885 h 6858000"/>
              <a:gd name="connsiteX3728" fmla="*/ 134027 w 12192000"/>
              <a:gd name="connsiteY3728" fmla="*/ 6675471 h 6858000"/>
              <a:gd name="connsiteX3729" fmla="*/ 142217 w 12192000"/>
              <a:gd name="connsiteY3729" fmla="*/ 6702340 h 6858000"/>
              <a:gd name="connsiteX3730" fmla="*/ 137796 w 12192000"/>
              <a:gd name="connsiteY3730" fmla="*/ 6719914 h 6858000"/>
              <a:gd name="connsiteX3731" fmla="*/ 140444 w 12192000"/>
              <a:gd name="connsiteY3731" fmla="*/ 6723946 h 6858000"/>
              <a:gd name="connsiteX3732" fmla="*/ 146340 w 12192000"/>
              <a:gd name="connsiteY3732" fmla="*/ 6705794 h 6858000"/>
              <a:gd name="connsiteX3733" fmla="*/ 153727 w 12192000"/>
              <a:gd name="connsiteY3733" fmla="*/ 6700741 h 6858000"/>
              <a:gd name="connsiteX3734" fmla="*/ 156190 w 12192000"/>
              <a:gd name="connsiteY3734" fmla="*/ 6708321 h 6858000"/>
              <a:gd name="connsiteX3735" fmla="*/ 158064 w 12192000"/>
              <a:gd name="connsiteY3735" fmla="*/ 6729567 h 6858000"/>
              <a:gd name="connsiteX3736" fmla="*/ 159234 w 12192000"/>
              <a:gd name="connsiteY3736" fmla="*/ 6747299 h 6858000"/>
              <a:gd name="connsiteX3737" fmla="*/ 169060 w 12192000"/>
              <a:gd name="connsiteY3737" fmla="*/ 6754098 h 6858000"/>
              <a:gd name="connsiteX3738" fmla="*/ 169218 w 12192000"/>
              <a:gd name="connsiteY3738" fmla="*/ 6751315 h 6858000"/>
              <a:gd name="connsiteX3739" fmla="*/ 173426 w 12192000"/>
              <a:gd name="connsiteY3739" fmla="*/ 6741172 h 6858000"/>
              <a:gd name="connsiteX3740" fmla="*/ 183276 w 12192000"/>
              <a:gd name="connsiteY3740" fmla="*/ 6753807 h 6858000"/>
              <a:gd name="connsiteX3741" fmla="*/ 184017 w 12192000"/>
              <a:gd name="connsiteY3741" fmla="*/ 6764446 h 6858000"/>
              <a:gd name="connsiteX3742" fmla="*/ 188472 w 12192000"/>
              <a:gd name="connsiteY3742" fmla="*/ 6767529 h 6858000"/>
              <a:gd name="connsiteX3743" fmla="*/ 192535 w 12192000"/>
              <a:gd name="connsiteY3743" fmla="*/ 6767964 h 6858000"/>
              <a:gd name="connsiteX3744" fmla="*/ 200513 w 12192000"/>
              <a:gd name="connsiteY3744" fmla="*/ 6768968 h 6858000"/>
              <a:gd name="connsiteX3745" fmla="*/ 210363 w 12192000"/>
              <a:gd name="connsiteY3745" fmla="*/ 6776549 h 6858000"/>
              <a:gd name="connsiteX3746" fmla="*/ 221993 w 12192000"/>
              <a:gd name="connsiteY3746" fmla="*/ 6787157 h 6858000"/>
              <a:gd name="connsiteX3747" fmla="*/ 575396 w 12192000"/>
              <a:gd name="connsiteY3747" fmla="*/ 6787157 h 6858000"/>
              <a:gd name="connsiteX3748" fmla="*/ 586704 w 12192000"/>
              <a:gd name="connsiteY3748" fmla="*/ 6768734 h 6858000"/>
              <a:gd name="connsiteX3749" fmla="*/ 590404 w 12192000"/>
              <a:gd name="connsiteY3749" fmla="*/ 6787157 h 6858000"/>
              <a:gd name="connsiteX3750" fmla="*/ 820475 w 12192000"/>
              <a:gd name="connsiteY3750" fmla="*/ 6787157 h 6858000"/>
              <a:gd name="connsiteX3751" fmla="*/ 816410 w 12192000"/>
              <a:gd name="connsiteY3751" fmla="*/ 6782211 h 6858000"/>
              <a:gd name="connsiteX3752" fmla="*/ 809306 w 12192000"/>
              <a:gd name="connsiteY3752" fmla="*/ 6768734 h 6858000"/>
              <a:gd name="connsiteX3753" fmla="*/ 816410 w 12192000"/>
              <a:gd name="connsiteY3753" fmla="*/ 6775473 h 6858000"/>
              <a:gd name="connsiteX3754" fmla="*/ 867977 w 12192000"/>
              <a:gd name="connsiteY3754" fmla="*/ 6782528 h 6858000"/>
              <a:gd name="connsiteX3755" fmla="*/ 862298 w 12192000"/>
              <a:gd name="connsiteY3755" fmla="*/ 6785903 h 6858000"/>
              <a:gd name="connsiteX3756" fmla="*/ 861197 w 12192000"/>
              <a:gd name="connsiteY3756" fmla="*/ 6787157 h 6858000"/>
              <a:gd name="connsiteX3757" fmla="*/ 877083 w 12192000"/>
              <a:gd name="connsiteY3757" fmla="*/ 6787157 h 6858000"/>
              <a:gd name="connsiteX3758" fmla="*/ 875822 w 12192000"/>
              <a:gd name="connsiteY3758" fmla="*/ 6786002 h 6858000"/>
              <a:gd name="connsiteX3759" fmla="*/ 869528 w 12192000"/>
              <a:gd name="connsiteY3759" fmla="*/ 6782740 h 6858000"/>
              <a:gd name="connsiteX3760" fmla="*/ 891833 w 12192000"/>
              <a:gd name="connsiteY3760" fmla="*/ 6785792 h 6858000"/>
              <a:gd name="connsiteX3761" fmla="*/ 889926 w 12192000"/>
              <a:gd name="connsiteY3761" fmla="*/ 6787157 h 6858000"/>
              <a:gd name="connsiteX3762" fmla="*/ 891417 w 12192000"/>
              <a:gd name="connsiteY3762" fmla="*/ 6787157 h 6858000"/>
              <a:gd name="connsiteX3763" fmla="*/ 892032 w 12192000"/>
              <a:gd name="connsiteY3763" fmla="*/ 6785818 h 6858000"/>
              <a:gd name="connsiteX3764" fmla="*/ 901820 w 12192000"/>
              <a:gd name="connsiteY3764" fmla="*/ 6787157 h 6858000"/>
              <a:gd name="connsiteX3765" fmla="*/ 913023 w 12192000"/>
              <a:gd name="connsiteY3765" fmla="*/ 6787157 h 6858000"/>
              <a:gd name="connsiteX3766" fmla="*/ 918239 w 12192000"/>
              <a:gd name="connsiteY3766" fmla="*/ 6782211 h 6858000"/>
              <a:gd name="connsiteX3767" fmla="*/ 919107 w 12192000"/>
              <a:gd name="connsiteY3767" fmla="*/ 6787157 h 6858000"/>
              <a:gd name="connsiteX3768" fmla="*/ 974019 w 12192000"/>
              <a:gd name="connsiteY3768" fmla="*/ 6787157 h 6858000"/>
              <a:gd name="connsiteX3769" fmla="*/ 984545 w 12192000"/>
              <a:gd name="connsiteY3769" fmla="*/ 6785581 h 6858000"/>
              <a:gd name="connsiteX3770" fmla="*/ 1006336 w 12192000"/>
              <a:gd name="connsiteY3770" fmla="*/ 6777482 h 6858000"/>
              <a:gd name="connsiteX3771" fmla="*/ 1007340 w 12192000"/>
              <a:gd name="connsiteY3771" fmla="*/ 6778024 h 6858000"/>
              <a:gd name="connsiteX3772" fmla="*/ 985514 w 12192000"/>
              <a:gd name="connsiteY3772" fmla="*/ 6787157 h 6858000"/>
              <a:gd name="connsiteX3773" fmla="*/ 1024238 w 12192000"/>
              <a:gd name="connsiteY3773" fmla="*/ 6787157 h 6858000"/>
              <a:gd name="connsiteX3774" fmla="*/ 1007340 w 12192000"/>
              <a:gd name="connsiteY3774" fmla="*/ 6778024 h 6858000"/>
              <a:gd name="connsiteX3775" fmla="*/ 1016705 w 12192000"/>
              <a:gd name="connsiteY3775" fmla="*/ 6774105 h 6858000"/>
              <a:gd name="connsiteX3776" fmla="*/ 1034276 w 12192000"/>
              <a:gd name="connsiteY3776" fmla="*/ 6778842 h 6858000"/>
              <a:gd name="connsiteX3777" fmla="*/ 1028431 w 12192000"/>
              <a:gd name="connsiteY3777" fmla="*/ 6787157 h 6858000"/>
              <a:gd name="connsiteX3778" fmla="*/ 1169789 w 12192000"/>
              <a:gd name="connsiteY3778" fmla="*/ 6787157 h 6858000"/>
              <a:gd name="connsiteX3779" fmla="*/ 1181097 w 12192000"/>
              <a:gd name="connsiteY3779" fmla="*/ 6785581 h 6858000"/>
              <a:gd name="connsiteX3780" fmla="*/ 1183296 w 12192000"/>
              <a:gd name="connsiteY3780" fmla="*/ 6787157 h 6858000"/>
              <a:gd name="connsiteX3781" fmla="*/ 1208321 w 12192000"/>
              <a:gd name="connsiteY3781" fmla="*/ 6787157 h 6858000"/>
              <a:gd name="connsiteX3782" fmla="*/ 1211883 w 12192000"/>
              <a:gd name="connsiteY3782" fmla="*/ 6775473 h 6858000"/>
              <a:gd name="connsiteX3783" fmla="*/ 1215915 w 12192000"/>
              <a:gd name="connsiteY3783" fmla="*/ 6787157 h 6858000"/>
              <a:gd name="connsiteX3784" fmla="*/ 1251290 w 12192000"/>
              <a:gd name="connsiteY3784" fmla="*/ 6787157 h 6858000"/>
              <a:gd name="connsiteX3785" fmla="*/ 1242668 w 12192000"/>
              <a:gd name="connsiteY3785" fmla="*/ 6775473 h 6858000"/>
              <a:gd name="connsiteX3786" fmla="*/ 1263982 w 12192000"/>
              <a:gd name="connsiteY3786" fmla="*/ 6768734 h 6858000"/>
              <a:gd name="connsiteX3787" fmla="*/ 1290265 w 12192000"/>
              <a:gd name="connsiteY3787" fmla="*/ 6779128 h 6858000"/>
              <a:gd name="connsiteX3788" fmla="*/ 1305977 w 12192000"/>
              <a:gd name="connsiteY3788" fmla="*/ 6787157 h 6858000"/>
              <a:gd name="connsiteX3789" fmla="*/ 1368196 w 12192000"/>
              <a:gd name="connsiteY3789" fmla="*/ 6787157 h 6858000"/>
              <a:gd name="connsiteX3790" fmla="*/ 1372913 w 12192000"/>
              <a:gd name="connsiteY3790" fmla="*/ 6785581 h 6858000"/>
              <a:gd name="connsiteX3791" fmla="*/ 1373293 w 12192000"/>
              <a:gd name="connsiteY3791" fmla="*/ 6787157 h 6858000"/>
              <a:gd name="connsiteX3792" fmla="*/ 1412515 w 12192000"/>
              <a:gd name="connsiteY3792" fmla="*/ 6787157 h 6858000"/>
              <a:gd name="connsiteX3793" fmla="*/ 1406067 w 12192000"/>
              <a:gd name="connsiteY3793" fmla="*/ 6785581 h 6858000"/>
              <a:gd name="connsiteX3794" fmla="*/ 1405203 w 12192000"/>
              <a:gd name="connsiteY3794" fmla="*/ 6783697 h 6858000"/>
              <a:gd name="connsiteX3795" fmla="*/ 1422178 w 12192000"/>
              <a:gd name="connsiteY3795" fmla="*/ 6785982 h 6858000"/>
              <a:gd name="connsiteX3796" fmla="*/ 1429863 w 12192000"/>
              <a:gd name="connsiteY3796" fmla="*/ 6787157 h 6858000"/>
              <a:gd name="connsiteX3797" fmla="*/ 1542875 w 12192000"/>
              <a:gd name="connsiteY3797" fmla="*/ 6787157 h 6858000"/>
              <a:gd name="connsiteX3798" fmla="*/ 1555370 w 12192000"/>
              <a:gd name="connsiteY3798" fmla="*/ 6772475 h 6858000"/>
              <a:gd name="connsiteX3799" fmla="*/ 1559457 w 12192000"/>
              <a:gd name="connsiteY3799" fmla="*/ 6787157 h 6858000"/>
              <a:gd name="connsiteX3800" fmla="*/ 1875216 w 12192000"/>
              <a:gd name="connsiteY3800" fmla="*/ 6787157 h 6858000"/>
              <a:gd name="connsiteX3801" fmla="*/ 1873842 w 12192000"/>
              <a:gd name="connsiteY3801" fmla="*/ 6785952 h 6858000"/>
              <a:gd name="connsiteX3802" fmla="*/ 1863993 w 12192000"/>
              <a:gd name="connsiteY3802" fmla="*/ 6772475 h 6858000"/>
              <a:gd name="connsiteX3803" fmla="*/ 1873842 w 12192000"/>
              <a:gd name="connsiteY3803" fmla="*/ 6779214 h 6858000"/>
              <a:gd name="connsiteX3804" fmla="*/ 1945336 w 12192000"/>
              <a:gd name="connsiteY3804" fmla="*/ 6786268 h 6858000"/>
              <a:gd name="connsiteX3805" fmla="*/ 1943263 w 12192000"/>
              <a:gd name="connsiteY3805" fmla="*/ 6787157 h 6858000"/>
              <a:gd name="connsiteX3806" fmla="*/ 1949297 w 12192000"/>
              <a:gd name="connsiteY3806" fmla="*/ 6787157 h 6858000"/>
              <a:gd name="connsiteX3807" fmla="*/ 1947487 w 12192000"/>
              <a:gd name="connsiteY3807" fmla="*/ 6786481 h 6858000"/>
              <a:gd name="connsiteX3808" fmla="*/ 1954342 w 12192000"/>
              <a:gd name="connsiteY3808" fmla="*/ 6787157 h 6858000"/>
              <a:gd name="connsiteX3809" fmla="*/ 2013260 w 12192000"/>
              <a:gd name="connsiteY3809" fmla="*/ 6787157 h 6858000"/>
              <a:gd name="connsiteX3810" fmla="*/ 2015021 w 12192000"/>
              <a:gd name="connsiteY3810" fmla="*/ 6785952 h 6858000"/>
              <a:gd name="connsiteX3811" fmla="*/ 2015315 w 12192000"/>
              <a:gd name="connsiteY3811" fmla="*/ 6787157 h 6858000"/>
              <a:gd name="connsiteX3812" fmla="*/ 2115746 w 12192000"/>
              <a:gd name="connsiteY3812" fmla="*/ 6787157 h 6858000"/>
              <a:gd name="connsiteX3813" fmla="*/ 2128489 w 12192000"/>
              <a:gd name="connsiteY3813" fmla="*/ 6784022 h 6858000"/>
              <a:gd name="connsiteX3814" fmla="*/ 2137623 w 12192000"/>
              <a:gd name="connsiteY3814" fmla="*/ 6781402 h 6858000"/>
              <a:gd name="connsiteX3815" fmla="*/ 2138555 w 12192000"/>
              <a:gd name="connsiteY3815" fmla="*/ 6781765 h 6858000"/>
              <a:gd name="connsiteX3816" fmla="*/ 2120689 w 12192000"/>
              <a:gd name="connsiteY3816" fmla="*/ 6787157 h 6858000"/>
              <a:gd name="connsiteX3817" fmla="*/ 2152388 w 12192000"/>
              <a:gd name="connsiteY3817" fmla="*/ 6787157 h 6858000"/>
              <a:gd name="connsiteX3818" fmla="*/ 2138555 w 12192000"/>
              <a:gd name="connsiteY3818" fmla="*/ 6781765 h 6858000"/>
              <a:gd name="connsiteX3819" fmla="*/ 2151539 w 12192000"/>
              <a:gd name="connsiteY3819" fmla="*/ 6777846 h 6858000"/>
              <a:gd name="connsiteX3820" fmla="*/ 2175899 w 12192000"/>
              <a:gd name="connsiteY3820" fmla="*/ 6782583 h 6858000"/>
              <a:gd name="connsiteX3821" fmla="*/ 2171442 w 12192000"/>
              <a:gd name="connsiteY3821" fmla="*/ 6787157 h 6858000"/>
              <a:gd name="connsiteX3822" fmla="*/ 2418784 w 12192000"/>
              <a:gd name="connsiteY3822" fmla="*/ 6787157 h 6858000"/>
              <a:gd name="connsiteX3823" fmla="*/ 2422141 w 12192000"/>
              <a:gd name="connsiteY3823" fmla="*/ 6779214 h 6858000"/>
              <a:gd name="connsiteX3824" fmla="*/ 2425942 w 12192000"/>
              <a:gd name="connsiteY3824" fmla="*/ 6787157 h 6858000"/>
              <a:gd name="connsiteX3825" fmla="*/ 2472951 w 12192000"/>
              <a:gd name="connsiteY3825" fmla="*/ 6787157 h 6858000"/>
              <a:gd name="connsiteX3826" fmla="*/ 2464823 w 12192000"/>
              <a:gd name="connsiteY3826" fmla="*/ 6779214 h 6858000"/>
              <a:gd name="connsiteX3827" fmla="*/ 2494372 w 12192000"/>
              <a:gd name="connsiteY3827" fmla="*/ 6772475 h 6858000"/>
              <a:gd name="connsiteX3828" fmla="*/ 2530813 w 12192000"/>
              <a:gd name="connsiteY3828" fmla="*/ 6782868 h 6858000"/>
              <a:gd name="connsiteX3829" fmla="*/ 2542450 w 12192000"/>
              <a:gd name="connsiteY3829" fmla="*/ 6787157 h 6858000"/>
              <a:gd name="connsiteX3830" fmla="*/ 2850330 w 12192000"/>
              <a:gd name="connsiteY3830" fmla="*/ 6787157 h 6858000"/>
              <a:gd name="connsiteX3831" fmla="*/ 2865377 w 12192000"/>
              <a:gd name="connsiteY3831" fmla="*/ 6769477 h 6858000"/>
              <a:gd name="connsiteX3832" fmla="*/ 2870299 w 12192000"/>
              <a:gd name="connsiteY3832" fmla="*/ 6787157 h 6858000"/>
              <a:gd name="connsiteX3833" fmla="*/ 3188640 w 12192000"/>
              <a:gd name="connsiteY3833" fmla="*/ 6787157 h 6858000"/>
              <a:gd name="connsiteX3834" fmla="*/ 3183850 w 12192000"/>
              <a:gd name="connsiteY3834" fmla="*/ 6782954 h 6858000"/>
              <a:gd name="connsiteX3835" fmla="*/ 3174000 w 12192000"/>
              <a:gd name="connsiteY3835" fmla="*/ 6769477 h 6858000"/>
              <a:gd name="connsiteX3836" fmla="*/ 3183850 w 12192000"/>
              <a:gd name="connsiteY3836" fmla="*/ 6776216 h 6858000"/>
              <a:gd name="connsiteX3837" fmla="*/ 3255343 w 12192000"/>
              <a:gd name="connsiteY3837" fmla="*/ 6783271 h 6858000"/>
              <a:gd name="connsiteX3838" fmla="*/ 3247471 w 12192000"/>
              <a:gd name="connsiteY3838" fmla="*/ 6786646 h 6858000"/>
              <a:gd name="connsiteX3839" fmla="*/ 3246849 w 12192000"/>
              <a:gd name="connsiteY3839" fmla="*/ 6787157 h 6858000"/>
              <a:gd name="connsiteX3840" fmla="*/ 3266845 w 12192000"/>
              <a:gd name="connsiteY3840" fmla="*/ 6787157 h 6858000"/>
              <a:gd name="connsiteX3841" fmla="*/ 3266221 w 12192000"/>
              <a:gd name="connsiteY3841" fmla="*/ 6786745 h 6858000"/>
              <a:gd name="connsiteX3842" fmla="*/ 3257493 w 12192000"/>
              <a:gd name="connsiteY3842" fmla="*/ 6783483 h 6858000"/>
              <a:gd name="connsiteX3843" fmla="*/ 3288419 w 12192000"/>
              <a:gd name="connsiteY3843" fmla="*/ 6786534 h 6858000"/>
              <a:gd name="connsiteX3844" fmla="*/ 3287211 w 12192000"/>
              <a:gd name="connsiteY3844" fmla="*/ 6787157 h 6858000"/>
              <a:gd name="connsiteX3845" fmla="*/ 3288316 w 12192000"/>
              <a:gd name="connsiteY3845" fmla="*/ 6787157 h 6858000"/>
              <a:gd name="connsiteX3846" fmla="*/ 3288696 w 12192000"/>
              <a:gd name="connsiteY3846" fmla="*/ 6786561 h 6858000"/>
              <a:gd name="connsiteX3847" fmla="*/ 3294736 w 12192000"/>
              <a:gd name="connsiteY3847" fmla="*/ 6787157 h 6858000"/>
              <a:gd name="connsiteX3848" fmla="*/ 3318885 w 12192000"/>
              <a:gd name="connsiteY3848" fmla="*/ 6787157 h 6858000"/>
              <a:gd name="connsiteX3849" fmla="*/ 3325028 w 12192000"/>
              <a:gd name="connsiteY3849" fmla="*/ 6782954 h 6858000"/>
              <a:gd name="connsiteX3850" fmla="*/ 3326052 w 12192000"/>
              <a:gd name="connsiteY3850" fmla="*/ 6787157 h 6858000"/>
              <a:gd name="connsiteX3851" fmla="*/ 3409243 w 12192000"/>
              <a:gd name="connsiteY3851" fmla="*/ 6787157 h 6858000"/>
              <a:gd name="connsiteX3852" fmla="*/ 3416959 w 12192000"/>
              <a:gd name="connsiteY3852" fmla="*/ 6786324 h 6858000"/>
              <a:gd name="connsiteX3853" fmla="*/ 3438496 w 12192000"/>
              <a:gd name="connsiteY3853" fmla="*/ 6781024 h 6858000"/>
              <a:gd name="connsiteX3854" fmla="*/ 3447630 w 12192000"/>
              <a:gd name="connsiteY3854" fmla="*/ 6778403 h 6858000"/>
              <a:gd name="connsiteX3855" fmla="*/ 3448563 w 12192000"/>
              <a:gd name="connsiteY3855" fmla="*/ 6778767 h 6858000"/>
              <a:gd name="connsiteX3856" fmla="*/ 3420763 w 12192000"/>
              <a:gd name="connsiteY3856" fmla="*/ 6787157 h 6858000"/>
              <a:gd name="connsiteX3857" fmla="*/ 3470088 w 12192000"/>
              <a:gd name="connsiteY3857" fmla="*/ 6787157 h 6858000"/>
              <a:gd name="connsiteX3858" fmla="*/ 3448563 w 12192000"/>
              <a:gd name="connsiteY3858" fmla="*/ 6778767 h 6858000"/>
              <a:gd name="connsiteX3859" fmla="*/ 3461254 w 12192000"/>
              <a:gd name="connsiteY3859" fmla="*/ 6774936 h 6858000"/>
              <a:gd name="connsiteX3860" fmla="*/ 3468142 w 12192000"/>
              <a:gd name="connsiteY3860" fmla="*/ 6776347 h 6858000"/>
              <a:gd name="connsiteX3861" fmla="*/ 3485907 w 12192000"/>
              <a:gd name="connsiteY3861" fmla="*/ 6779585 h 6858000"/>
              <a:gd name="connsiteX3862" fmla="*/ 3478527 w 12192000"/>
              <a:gd name="connsiteY3862" fmla="*/ 6787157 h 6858000"/>
              <a:gd name="connsiteX3863" fmla="*/ 3667204 w 12192000"/>
              <a:gd name="connsiteY3863" fmla="*/ 6787157 h 6858000"/>
              <a:gd name="connsiteX3864" fmla="*/ 3689467 w 12192000"/>
              <a:gd name="connsiteY3864" fmla="*/ 6786324 h 6858000"/>
              <a:gd name="connsiteX3865" fmla="*/ 3691078 w 12192000"/>
              <a:gd name="connsiteY3865" fmla="*/ 6787157 h 6858000"/>
              <a:gd name="connsiteX3866" fmla="*/ 3727525 w 12192000"/>
              <a:gd name="connsiteY3866" fmla="*/ 6787157 h 6858000"/>
              <a:gd name="connsiteX3867" fmla="*/ 3732149 w 12192000"/>
              <a:gd name="connsiteY3867" fmla="*/ 6776216 h 6858000"/>
              <a:gd name="connsiteX3868" fmla="*/ 3737384 w 12192000"/>
              <a:gd name="connsiteY3868" fmla="*/ 6787157 h 6858000"/>
              <a:gd name="connsiteX3869" fmla="*/ 3786024 w 12192000"/>
              <a:gd name="connsiteY3869" fmla="*/ 6787157 h 6858000"/>
              <a:gd name="connsiteX3870" fmla="*/ 3774830 w 12192000"/>
              <a:gd name="connsiteY3870" fmla="*/ 6776216 h 6858000"/>
              <a:gd name="connsiteX3871" fmla="*/ 3804379 w 12192000"/>
              <a:gd name="connsiteY3871" fmla="*/ 6769477 h 6858000"/>
              <a:gd name="connsiteX3872" fmla="*/ 3840820 w 12192000"/>
              <a:gd name="connsiteY3872" fmla="*/ 6779870 h 6858000"/>
              <a:gd name="connsiteX3873" fmla="*/ 3860590 w 12192000"/>
              <a:gd name="connsiteY3873" fmla="*/ 6787157 h 6858000"/>
              <a:gd name="connsiteX3874" fmla="*/ 3951949 w 12192000"/>
              <a:gd name="connsiteY3874" fmla="*/ 6787157 h 6858000"/>
              <a:gd name="connsiteX3875" fmla="*/ 3955408 w 12192000"/>
              <a:gd name="connsiteY3875" fmla="*/ 6786324 h 6858000"/>
              <a:gd name="connsiteX3876" fmla="*/ 3955686 w 12192000"/>
              <a:gd name="connsiteY3876" fmla="*/ 6787157 h 6858000"/>
              <a:gd name="connsiteX3877" fmla="*/ 4006100 w 12192000"/>
              <a:gd name="connsiteY3877" fmla="*/ 6787157 h 6858000"/>
              <a:gd name="connsiteX3878" fmla="*/ 4001373 w 12192000"/>
              <a:gd name="connsiteY3878" fmla="*/ 6786324 h 6858000"/>
              <a:gd name="connsiteX3879" fmla="*/ 4000176 w 12192000"/>
              <a:gd name="connsiteY3879" fmla="*/ 6784440 h 6858000"/>
              <a:gd name="connsiteX3880" fmla="*/ 4023710 w 12192000"/>
              <a:gd name="connsiteY3880" fmla="*/ 6786725 h 6858000"/>
              <a:gd name="connsiteX3881" fmla="*/ 4027627 w 12192000"/>
              <a:gd name="connsiteY3881" fmla="*/ 6787157 h 6858000"/>
              <a:gd name="connsiteX3882" fmla="*/ 4160654 w 12192000"/>
              <a:gd name="connsiteY3882" fmla="*/ 6787157 h 6858000"/>
              <a:gd name="connsiteX3883" fmla="*/ 4175384 w 12192000"/>
              <a:gd name="connsiteY3883" fmla="*/ 6769849 h 6858000"/>
              <a:gd name="connsiteX3884" fmla="*/ 4180203 w 12192000"/>
              <a:gd name="connsiteY3884" fmla="*/ 6787157 h 6858000"/>
              <a:gd name="connsiteX3885" fmla="*/ 4498478 w 12192000"/>
              <a:gd name="connsiteY3885" fmla="*/ 6787157 h 6858000"/>
              <a:gd name="connsiteX3886" fmla="*/ 4493859 w 12192000"/>
              <a:gd name="connsiteY3886" fmla="*/ 6783326 h 6858000"/>
              <a:gd name="connsiteX3887" fmla="*/ 4484007 w 12192000"/>
              <a:gd name="connsiteY3887" fmla="*/ 6769849 h 6858000"/>
              <a:gd name="connsiteX3888" fmla="*/ 4493859 w 12192000"/>
              <a:gd name="connsiteY3888" fmla="*/ 6776587 h 6858000"/>
              <a:gd name="connsiteX3889" fmla="*/ 4565351 w 12192000"/>
              <a:gd name="connsiteY3889" fmla="*/ 6783642 h 6858000"/>
              <a:gd name="connsiteX3890" fmla="*/ 4557478 w 12192000"/>
              <a:gd name="connsiteY3890" fmla="*/ 6787018 h 6858000"/>
              <a:gd name="connsiteX3891" fmla="*/ 4557308 w 12192000"/>
              <a:gd name="connsiteY3891" fmla="*/ 6787157 h 6858000"/>
              <a:gd name="connsiteX3892" fmla="*/ 4576291 w 12192000"/>
              <a:gd name="connsiteY3892" fmla="*/ 6787157 h 6858000"/>
              <a:gd name="connsiteX3893" fmla="*/ 4576229 w 12192000"/>
              <a:gd name="connsiteY3893" fmla="*/ 6787116 h 6858000"/>
              <a:gd name="connsiteX3894" fmla="*/ 4567501 w 12192000"/>
              <a:gd name="connsiteY3894" fmla="*/ 6783854 h 6858000"/>
              <a:gd name="connsiteX3895" fmla="*/ 4598428 w 12192000"/>
              <a:gd name="connsiteY3895" fmla="*/ 6786905 h 6858000"/>
              <a:gd name="connsiteX3896" fmla="*/ 4597938 w 12192000"/>
              <a:gd name="connsiteY3896" fmla="*/ 6787157 h 6858000"/>
              <a:gd name="connsiteX3897" fmla="*/ 4598563 w 12192000"/>
              <a:gd name="connsiteY3897" fmla="*/ 6787157 h 6858000"/>
              <a:gd name="connsiteX3898" fmla="*/ 4598704 w 12192000"/>
              <a:gd name="connsiteY3898" fmla="*/ 6786933 h 6858000"/>
              <a:gd name="connsiteX3899" fmla="*/ 4600978 w 12192000"/>
              <a:gd name="connsiteY3899" fmla="*/ 6787157 h 6858000"/>
              <a:gd name="connsiteX3900" fmla="*/ 4629437 w 12192000"/>
              <a:gd name="connsiteY3900" fmla="*/ 6787157 h 6858000"/>
              <a:gd name="connsiteX3901" fmla="*/ 4635037 w 12192000"/>
              <a:gd name="connsiteY3901" fmla="*/ 6783326 h 6858000"/>
              <a:gd name="connsiteX3902" fmla="*/ 4635970 w 12192000"/>
              <a:gd name="connsiteY3902" fmla="*/ 6787157 h 6858000"/>
              <a:gd name="connsiteX3903" fmla="*/ 4722685 w 12192000"/>
              <a:gd name="connsiteY3903" fmla="*/ 6787157 h 6858000"/>
              <a:gd name="connsiteX3904" fmla="*/ 4726966 w 12192000"/>
              <a:gd name="connsiteY3904" fmla="*/ 6786695 h 6858000"/>
              <a:gd name="connsiteX3905" fmla="*/ 4748502 w 12192000"/>
              <a:gd name="connsiteY3905" fmla="*/ 6781395 h 6858000"/>
              <a:gd name="connsiteX3906" fmla="*/ 4757637 w 12192000"/>
              <a:gd name="connsiteY3906" fmla="*/ 6778774 h 6858000"/>
              <a:gd name="connsiteX3907" fmla="*/ 4758573 w 12192000"/>
              <a:gd name="connsiteY3907" fmla="*/ 6779138 h 6858000"/>
              <a:gd name="connsiteX3908" fmla="*/ 4732002 w 12192000"/>
              <a:gd name="connsiteY3908" fmla="*/ 6787157 h 6858000"/>
              <a:gd name="connsiteX3909" fmla="*/ 4779142 w 12192000"/>
              <a:gd name="connsiteY3909" fmla="*/ 6787157 h 6858000"/>
              <a:gd name="connsiteX3910" fmla="*/ 4758573 w 12192000"/>
              <a:gd name="connsiteY3910" fmla="*/ 6779138 h 6858000"/>
              <a:gd name="connsiteX3911" fmla="*/ 4771261 w 12192000"/>
              <a:gd name="connsiteY3911" fmla="*/ 6775307 h 6858000"/>
              <a:gd name="connsiteX3912" fmla="*/ 4778151 w 12192000"/>
              <a:gd name="connsiteY3912" fmla="*/ 6776719 h 6858000"/>
              <a:gd name="connsiteX3913" fmla="*/ 4795915 w 12192000"/>
              <a:gd name="connsiteY3913" fmla="*/ 6779956 h 6858000"/>
              <a:gd name="connsiteX3914" fmla="*/ 4788899 w 12192000"/>
              <a:gd name="connsiteY3914" fmla="*/ 6787157 h 6858000"/>
              <a:gd name="connsiteX3915" fmla="*/ 4987111 w 12192000"/>
              <a:gd name="connsiteY3915" fmla="*/ 6787157 h 6858000"/>
              <a:gd name="connsiteX3916" fmla="*/ 4999476 w 12192000"/>
              <a:gd name="connsiteY3916" fmla="*/ 6786695 h 6858000"/>
              <a:gd name="connsiteX3917" fmla="*/ 5000370 w 12192000"/>
              <a:gd name="connsiteY3917" fmla="*/ 6787157 h 6858000"/>
              <a:gd name="connsiteX3918" fmla="*/ 5037689 w 12192000"/>
              <a:gd name="connsiteY3918" fmla="*/ 6787157 h 6858000"/>
              <a:gd name="connsiteX3919" fmla="*/ 5042157 w 12192000"/>
              <a:gd name="connsiteY3919" fmla="*/ 6776587 h 6858000"/>
              <a:gd name="connsiteX3920" fmla="*/ 5047213 w 12192000"/>
              <a:gd name="connsiteY3920" fmla="*/ 6787157 h 6858000"/>
              <a:gd name="connsiteX3921" fmla="*/ 5095652 w 12192000"/>
              <a:gd name="connsiteY3921" fmla="*/ 6787157 h 6858000"/>
              <a:gd name="connsiteX3922" fmla="*/ 5084838 w 12192000"/>
              <a:gd name="connsiteY3922" fmla="*/ 6776587 h 6858000"/>
              <a:gd name="connsiteX3923" fmla="*/ 5094959 w 12192000"/>
              <a:gd name="connsiteY3923" fmla="*/ 6768832 h 6858000"/>
              <a:gd name="connsiteX3924" fmla="*/ 5114389 w 12192000"/>
              <a:gd name="connsiteY3924" fmla="*/ 6769849 h 6858000"/>
              <a:gd name="connsiteX3925" fmla="*/ 5150828 w 12192000"/>
              <a:gd name="connsiteY3925" fmla="*/ 6780241 h 6858000"/>
              <a:gd name="connsiteX3926" fmla="*/ 5169590 w 12192000"/>
              <a:gd name="connsiteY3926" fmla="*/ 6787157 h 6858000"/>
              <a:gd name="connsiteX3927" fmla="*/ 5263496 w 12192000"/>
              <a:gd name="connsiteY3927" fmla="*/ 6787157 h 6858000"/>
              <a:gd name="connsiteX3928" fmla="*/ 5265415 w 12192000"/>
              <a:gd name="connsiteY3928" fmla="*/ 6786695 h 6858000"/>
              <a:gd name="connsiteX3929" fmla="*/ 5265570 w 12192000"/>
              <a:gd name="connsiteY3929" fmla="*/ 6787157 h 6858000"/>
              <a:gd name="connsiteX3930" fmla="*/ 5314003 w 12192000"/>
              <a:gd name="connsiteY3930" fmla="*/ 6787157 h 6858000"/>
              <a:gd name="connsiteX3931" fmla="*/ 5311381 w 12192000"/>
              <a:gd name="connsiteY3931" fmla="*/ 6786695 h 6858000"/>
              <a:gd name="connsiteX3932" fmla="*/ 5310184 w 12192000"/>
              <a:gd name="connsiteY3932" fmla="*/ 6784811 h 6858000"/>
              <a:gd name="connsiteX3933" fmla="*/ 5333719 w 12192000"/>
              <a:gd name="connsiteY3933" fmla="*/ 6787097 h 6858000"/>
              <a:gd name="connsiteX3934" fmla="*/ 5334264 w 12192000"/>
              <a:gd name="connsiteY3934" fmla="*/ 6787157 h 6858000"/>
              <a:gd name="connsiteX3935" fmla="*/ 5473846 w 12192000"/>
              <a:gd name="connsiteY3935" fmla="*/ 6787157 h 6858000"/>
              <a:gd name="connsiteX3936" fmla="*/ 5485391 w 12192000"/>
              <a:gd name="connsiteY3936" fmla="*/ 6773589 h 6858000"/>
              <a:gd name="connsiteX3937" fmla="*/ 5489173 w 12192000"/>
              <a:gd name="connsiteY3937" fmla="*/ 6787157 h 6858000"/>
              <a:gd name="connsiteX3938" fmla="*/ 5803975 w 12192000"/>
              <a:gd name="connsiteY3938" fmla="*/ 6787157 h 6858000"/>
              <a:gd name="connsiteX3939" fmla="*/ 5803865 w 12192000"/>
              <a:gd name="connsiteY3939" fmla="*/ 6787066 h 6858000"/>
              <a:gd name="connsiteX3940" fmla="*/ 5794016 w 12192000"/>
              <a:gd name="connsiteY3940" fmla="*/ 6773589 h 6858000"/>
              <a:gd name="connsiteX3941" fmla="*/ 5803865 w 12192000"/>
              <a:gd name="connsiteY3941" fmla="*/ 6780328 h 6858000"/>
              <a:gd name="connsiteX3942" fmla="*/ 5873083 w 12192000"/>
              <a:gd name="connsiteY3942" fmla="*/ 6787157 h 6858000"/>
              <a:gd name="connsiteX3943" fmla="*/ 5875882 w 12192000"/>
              <a:gd name="connsiteY3943" fmla="*/ 6787157 h 6858000"/>
              <a:gd name="connsiteX3944" fmla="*/ 5876096 w 12192000"/>
              <a:gd name="connsiteY3944" fmla="*/ 6787066 h 6858000"/>
              <a:gd name="connsiteX3945" fmla="*/ 5876340 w 12192000"/>
              <a:gd name="connsiteY3945" fmla="*/ 6787157 h 6858000"/>
              <a:gd name="connsiteX3946" fmla="*/ 5944870 w 12192000"/>
              <a:gd name="connsiteY3946" fmla="*/ 6787157 h 6858000"/>
              <a:gd name="connsiteX3947" fmla="*/ 5945043 w 12192000"/>
              <a:gd name="connsiteY3947" fmla="*/ 6787066 h 6858000"/>
              <a:gd name="connsiteX3948" fmla="*/ 5945067 w 12192000"/>
              <a:gd name="connsiteY3948" fmla="*/ 6787157 h 6858000"/>
              <a:gd name="connsiteX3949" fmla="*/ 6050295 w 12192000"/>
              <a:gd name="connsiteY3949" fmla="*/ 6787157 h 6858000"/>
              <a:gd name="connsiteX3950" fmla="*/ 6058510 w 12192000"/>
              <a:gd name="connsiteY3950" fmla="*/ 6785135 h 6858000"/>
              <a:gd name="connsiteX3951" fmla="*/ 6067644 w 12192000"/>
              <a:gd name="connsiteY3951" fmla="*/ 6782515 h 6858000"/>
              <a:gd name="connsiteX3952" fmla="*/ 6068577 w 12192000"/>
              <a:gd name="connsiteY3952" fmla="*/ 6782879 h 6858000"/>
              <a:gd name="connsiteX3953" fmla="*/ 6054402 w 12192000"/>
              <a:gd name="connsiteY3953" fmla="*/ 6787157 h 6858000"/>
              <a:gd name="connsiteX3954" fmla="*/ 6079552 w 12192000"/>
              <a:gd name="connsiteY3954" fmla="*/ 6787157 h 6858000"/>
              <a:gd name="connsiteX3955" fmla="*/ 6068577 w 12192000"/>
              <a:gd name="connsiteY3955" fmla="*/ 6782879 h 6858000"/>
              <a:gd name="connsiteX3956" fmla="*/ 6081269 w 12192000"/>
              <a:gd name="connsiteY3956" fmla="*/ 6779048 h 6858000"/>
              <a:gd name="connsiteX3957" fmla="*/ 6088157 w 12192000"/>
              <a:gd name="connsiteY3957" fmla="*/ 6780459 h 6858000"/>
              <a:gd name="connsiteX3958" fmla="*/ 6105922 w 12192000"/>
              <a:gd name="connsiteY3958" fmla="*/ 6783697 h 6858000"/>
              <a:gd name="connsiteX3959" fmla="*/ 6102549 w 12192000"/>
              <a:gd name="connsiteY3959" fmla="*/ 6787157 h 6858000"/>
              <a:gd name="connsiteX3960" fmla="*/ 6349277 w 12192000"/>
              <a:gd name="connsiteY3960" fmla="*/ 6787157 h 6858000"/>
              <a:gd name="connsiteX3961" fmla="*/ 6352164 w 12192000"/>
              <a:gd name="connsiteY3961" fmla="*/ 6780328 h 6858000"/>
              <a:gd name="connsiteX3962" fmla="*/ 6355431 w 12192000"/>
              <a:gd name="connsiteY3962" fmla="*/ 6787157 h 6858000"/>
              <a:gd name="connsiteX3963" fmla="*/ 6401833 w 12192000"/>
              <a:gd name="connsiteY3963" fmla="*/ 6787157 h 6858000"/>
              <a:gd name="connsiteX3964" fmla="*/ 6394845 w 12192000"/>
              <a:gd name="connsiteY3964" fmla="*/ 6780328 h 6858000"/>
              <a:gd name="connsiteX3965" fmla="*/ 6424394 w 12192000"/>
              <a:gd name="connsiteY3965" fmla="*/ 6773589 h 6858000"/>
              <a:gd name="connsiteX3966" fmla="*/ 6460834 w 12192000"/>
              <a:gd name="connsiteY3966" fmla="*/ 6783982 h 6858000"/>
              <a:gd name="connsiteX3967" fmla="*/ 6469450 w 12192000"/>
              <a:gd name="connsiteY3967" fmla="*/ 6787157 h 6858000"/>
              <a:gd name="connsiteX3968" fmla="*/ 6544089 w 12192000"/>
              <a:gd name="connsiteY3968" fmla="*/ 6787157 h 6858000"/>
              <a:gd name="connsiteX3969" fmla="*/ 6549657 w 12192000"/>
              <a:gd name="connsiteY3969" fmla="*/ 6782843 h 6858000"/>
              <a:gd name="connsiteX3970" fmla="*/ 6562290 w 12192000"/>
              <a:gd name="connsiteY3970" fmla="*/ 6784067 h 6858000"/>
              <a:gd name="connsiteX3971" fmla="*/ 6564394 w 12192000"/>
              <a:gd name="connsiteY3971" fmla="*/ 6787157 h 6858000"/>
              <a:gd name="connsiteX3972" fmla="*/ 6775565 w 12192000"/>
              <a:gd name="connsiteY3972" fmla="*/ 6787157 h 6858000"/>
              <a:gd name="connsiteX3973" fmla="*/ 6795397 w 12192000"/>
              <a:gd name="connsiteY3973" fmla="*/ 6763852 h 6858000"/>
              <a:gd name="connsiteX3974" fmla="*/ 6801887 w 12192000"/>
              <a:gd name="connsiteY3974" fmla="*/ 6787157 h 6858000"/>
              <a:gd name="connsiteX3975" fmla="*/ 7125720 w 12192000"/>
              <a:gd name="connsiteY3975" fmla="*/ 6787157 h 6858000"/>
              <a:gd name="connsiteX3976" fmla="*/ 7113871 w 12192000"/>
              <a:gd name="connsiteY3976" fmla="*/ 6777329 h 6858000"/>
              <a:gd name="connsiteX3977" fmla="*/ 7104020 w 12192000"/>
              <a:gd name="connsiteY3977" fmla="*/ 6763852 h 6858000"/>
              <a:gd name="connsiteX3978" fmla="*/ 7113871 w 12192000"/>
              <a:gd name="connsiteY3978" fmla="*/ 6770590 h 6858000"/>
              <a:gd name="connsiteX3979" fmla="*/ 7185365 w 12192000"/>
              <a:gd name="connsiteY3979" fmla="*/ 6777645 h 6858000"/>
              <a:gd name="connsiteX3980" fmla="*/ 7177491 w 12192000"/>
              <a:gd name="connsiteY3980" fmla="*/ 6781021 h 6858000"/>
              <a:gd name="connsiteX3981" fmla="*/ 7170025 w 12192000"/>
              <a:gd name="connsiteY3981" fmla="*/ 6787157 h 6858000"/>
              <a:gd name="connsiteX3982" fmla="*/ 7205378 w 12192000"/>
              <a:gd name="connsiteY3982" fmla="*/ 6787157 h 6858000"/>
              <a:gd name="connsiteX3983" fmla="*/ 7196242 w 12192000"/>
              <a:gd name="connsiteY3983" fmla="*/ 6781119 h 6858000"/>
              <a:gd name="connsiteX3984" fmla="*/ 7187514 w 12192000"/>
              <a:gd name="connsiteY3984" fmla="*/ 6777857 h 6858000"/>
              <a:gd name="connsiteX3985" fmla="*/ 7218417 w 12192000"/>
              <a:gd name="connsiteY3985" fmla="*/ 6780907 h 6858000"/>
              <a:gd name="connsiteX3986" fmla="*/ 7215591 w 12192000"/>
              <a:gd name="connsiteY3986" fmla="*/ 6782278 h 6858000"/>
              <a:gd name="connsiteX3987" fmla="*/ 7206332 w 12192000"/>
              <a:gd name="connsiteY3987" fmla="*/ 6787157 h 6858000"/>
              <a:gd name="connsiteX3988" fmla="*/ 7215141 w 12192000"/>
              <a:gd name="connsiteY3988" fmla="*/ 6787157 h 6858000"/>
              <a:gd name="connsiteX3989" fmla="*/ 7215232 w 12192000"/>
              <a:gd name="connsiteY3989" fmla="*/ 6786410 h 6858000"/>
              <a:gd name="connsiteX3990" fmla="*/ 7218717 w 12192000"/>
              <a:gd name="connsiteY3990" fmla="*/ 6780936 h 6858000"/>
              <a:gd name="connsiteX3991" fmla="*/ 7243765 w 12192000"/>
              <a:gd name="connsiteY3991" fmla="*/ 6783408 h 6858000"/>
              <a:gd name="connsiteX3992" fmla="*/ 7239501 w 12192000"/>
              <a:gd name="connsiteY3992" fmla="*/ 6787157 h 6858000"/>
              <a:gd name="connsiteX3993" fmla="*/ 7257443 w 12192000"/>
              <a:gd name="connsiteY3993" fmla="*/ 6787157 h 6858000"/>
              <a:gd name="connsiteX3994" fmla="*/ 7256844 w 12192000"/>
              <a:gd name="connsiteY3994" fmla="*/ 6784699 h 6858000"/>
              <a:gd name="connsiteX3995" fmla="*/ 7281765 w 12192000"/>
              <a:gd name="connsiteY3995" fmla="*/ 6787157 h 6858000"/>
              <a:gd name="connsiteX3996" fmla="*/ 7287187 w 12192000"/>
              <a:gd name="connsiteY3996" fmla="*/ 6787157 h 6858000"/>
              <a:gd name="connsiteX3997" fmla="*/ 7346979 w 12192000"/>
              <a:gd name="connsiteY3997" fmla="*/ 6780699 h 6858000"/>
              <a:gd name="connsiteX3998" fmla="*/ 7368516 w 12192000"/>
              <a:gd name="connsiteY3998" fmla="*/ 6775399 h 6858000"/>
              <a:gd name="connsiteX3999" fmla="*/ 7377650 w 12192000"/>
              <a:gd name="connsiteY3999" fmla="*/ 6772779 h 6858000"/>
              <a:gd name="connsiteX4000" fmla="*/ 7378583 w 12192000"/>
              <a:gd name="connsiteY4000" fmla="*/ 6773141 h 6858000"/>
              <a:gd name="connsiteX4001" fmla="*/ 7332147 w 12192000"/>
              <a:gd name="connsiteY4001" fmla="*/ 6787157 h 6858000"/>
              <a:gd name="connsiteX4002" fmla="*/ 7403067 w 12192000"/>
              <a:gd name="connsiteY4002" fmla="*/ 6787157 h 6858000"/>
              <a:gd name="connsiteX4003" fmla="*/ 7406718 w 12192000"/>
              <a:gd name="connsiteY4003" fmla="*/ 6783411 h 6858000"/>
              <a:gd name="connsiteX4004" fmla="*/ 7426353 w 12192000"/>
              <a:gd name="connsiteY4004" fmla="*/ 6787157 h 6858000"/>
              <a:gd name="connsiteX4005" fmla="*/ 7552097 w 12192000"/>
              <a:gd name="connsiteY4005" fmla="*/ 6787157 h 6858000"/>
              <a:gd name="connsiteX4006" fmla="*/ 7555070 w 12192000"/>
              <a:gd name="connsiteY4006" fmla="*/ 6786587 h 6858000"/>
              <a:gd name="connsiteX4007" fmla="*/ 7553418 w 12192000"/>
              <a:gd name="connsiteY4007" fmla="*/ 6787157 h 6858000"/>
              <a:gd name="connsiteX4008" fmla="*/ 7613211 w 12192000"/>
              <a:gd name="connsiteY4008" fmla="*/ 6787157 h 6858000"/>
              <a:gd name="connsiteX4009" fmla="*/ 7596505 w 12192000"/>
              <a:gd name="connsiteY4009" fmla="*/ 6784067 h 6858000"/>
              <a:gd name="connsiteX4010" fmla="*/ 7573159 w 12192000"/>
              <a:gd name="connsiteY4010" fmla="*/ 6784444 h 6858000"/>
              <a:gd name="connsiteX4011" fmla="*/ 7562308 w 12192000"/>
              <a:gd name="connsiteY4011" fmla="*/ 6785197 h 6858000"/>
              <a:gd name="connsiteX4012" fmla="*/ 7577566 w 12192000"/>
              <a:gd name="connsiteY4012" fmla="*/ 6782268 h 6858000"/>
              <a:gd name="connsiteX4013" fmla="*/ 7619488 w 12192000"/>
              <a:gd name="connsiteY4013" fmla="*/ 6780699 h 6858000"/>
              <a:gd name="connsiteX4014" fmla="*/ 7631973 w 12192000"/>
              <a:gd name="connsiteY4014" fmla="*/ 6787157 h 6858000"/>
              <a:gd name="connsiteX4015" fmla="*/ 7655169 w 12192000"/>
              <a:gd name="connsiteY4015" fmla="*/ 6787157 h 6858000"/>
              <a:gd name="connsiteX4016" fmla="*/ 7662170 w 12192000"/>
              <a:gd name="connsiteY4016" fmla="*/ 6770590 h 6858000"/>
              <a:gd name="connsiteX4017" fmla="*/ 7670096 w 12192000"/>
              <a:gd name="connsiteY4017" fmla="*/ 6787157 h 6858000"/>
              <a:gd name="connsiteX4018" fmla="*/ 7725083 w 12192000"/>
              <a:gd name="connsiteY4018" fmla="*/ 6787157 h 6858000"/>
              <a:gd name="connsiteX4019" fmla="*/ 7726480 w 12192000"/>
              <a:gd name="connsiteY4019" fmla="*/ 6786666 h 6858000"/>
              <a:gd name="connsiteX4020" fmla="*/ 7728198 w 12192000"/>
              <a:gd name="connsiteY4020" fmla="*/ 6787157 h 6858000"/>
              <a:gd name="connsiteX4021" fmla="*/ 7769530 w 12192000"/>
              <a:gd name="connsiteY4021" fmla="*/ 6787157 h 6858000"/>
              <a:gd name="connsiteX4022" fmla="*/ 7759607 w 12192000"/>
              <a:gd name="connsiteY4022" fmla="*/ 6784345 h 6858000"/>
              <a:gd name="connsiteX4023" fmla="*/ 7747534 w 12192000"/>
              <a:gd name="connsiteY4023" fmla="*/ 6784067 h 6858000"/>
              <a:gd name="connsiteX4024" fmla="*/ 7730110 w 12192000"/>
              <a:gd name="connsiteY4024" fmla="*/ 6785391 h 6858000"/>
              <a:gd name="connsiteX4025" fmla="*/ 7726480 w 12192000"/>
              <a:gd name="connsiteY4025" fmla="*/ 6786666 h 6858000"/>
              <a:gd name="connsiteX4026" fmla="*/ 7719158 w 12192000"/>
              <a:gd name="connsiteY4026" fmla="*/ 6784575 h 6858000"/>
              <a:gd name="connsiteX4027" fmla="*/ 7704852 w 12192000"/>
              <a:gd name="connsiteY4027" fmla="*/ 6770590 h 6858000"/>
              <a:gd name="connsiteX4028" fmla="*/ 7714972 w 12192000"/>
              <a:gd name="connsiteY4028" fmla="*/ 6762836 h 6858000"/>
              <a:gd name="connsiteX4029" fmla="*/ 7734401 w 12192000"/>
              <a:gd name="connsiteY4029" fmla="*/ 6763852 h 6858000"/>
              <a:gd name="connsiteX4030" fmla="*/ 7770841 w 12192000"/>
              <a:gd name="connsiteY4030" fmla="*/ 6774245 h 6858000"/>
              <a:gd name="connsiteX4031" fmla="*/ 7805873 w 12192000"/>
              <a:gd name="connsiteY4031" fmla="*/ 6787157 h 6858000"/>
              <a:gd name="connsiteX4032" fmla="*/ 7858631 w 12192000"/>
              <a:gd name="connsiteY4032" fmla="*/ 6787157 h 6858000"/>
              <a:gd name="connsiteX4033" fmla="*/ 7859056 w 12192000"/>
              <a:gd name="connsiteY4033" fmla="*/ 6787055 h 6858000"/>
              <a:gd name="connsiteX4034" fmla="*/ 7859665 w 12192000"/>
              <a:gd name="connsiteY4034" fmla="*/ 6786584 h 6858000"/>
              <a:gd name="connsiteX4035" fmla="*/ 7860626 w 12192000"/>
              <a:gd name="connsiteY4035" fmla="*/ 6786677 h 6858000"/>
              <a:gd name="connsiteX4036" fmla="*/ 7885428 w 12192000"/>
              <a:gd name="connsiteY4036" fmla="*/ 6780699 h 6858000"/>
              <a:gd name="connsiteX4037" fmla="*/ 7887433 w 12192000"/>
              <a:gd name="connsiteY4037" fmla="*/ 6786703 h 6858000"/>
              <a:gd name="connsiteX4038" fmla="*/ 7887553 w 12192000"/>
              <a:gd name="connsiteY4038" fmla="*/ 6787157 h 6858000"/>
              <a:gd name="connsiteX4039" fmla="*/ 7928417 w 12192000"/>
              <a:gd name="connsiteY4039" fmla="*/ 6787157 h 6858000"/>
              <a:gd name="connsiteX4040" fmla="*/ 7929135 w 12192000"/>
              <a:gd name="connsiteY4040" fmla="*/ 6787095 h 6858000"/>
              <a:gd name="connsiteX4041" fmla="*/ 7946646 w 12192000"/>
              <a:gd name="connsiteY4041" fmla="*/ 6785819 h 6858000"/>
              <a:gd name="connsiteX4042" fmla="*/ 7956415 w 12192000"/>
              <a:gd name="connsiteY4042" fmla="*/ 6785111 h 6858000"/>
              <a:gd name="connsiteX4043" fmla="*/ 7960587 w 12192000"/>
              <a:gd name="connsiteY4043" fmla="*/ 6785846 h 6858000"/>
              <a:gd name="connsiteX4044" fmla="*/ 7982262 w 12192000"/>
              <a:gd name="connsiteY4044" fmla="*/ 6787000 h 6858000"/>
              <a:gd name="connsiteX4045" fmla="*/ 7982349 w 12192000"/>
              <a:gd name="connsiteY4045" fmla="*/ 6787157 h 6858000"/>
              <a:gd name="connsiteX4046" fmla="*/ 7985229 w 12192000"/>
              <a:gd name="connsiteY4046" fmla="*/ 6787157 h 6858000"/>
              <a:gd name="connsiteX4047" fmla="*/ 7982262 w 12192000"/>
              <a:gd name="connsiteY4047" fmla="*/ 6787000 h 6858000"/>
              <a:gd name="connsiteX4048" fmla="*/ 7981576 w 12192000"/>
              <a:gd name="connsiteY4048" fmla="*/ 6785757 h 6858000"/>
              <a:gd name="connsiteX4049" fmla="*/ 7985592 w 12192000"/>
              <a:gd name="connsiteY4049" fmla="*/ 6786386 h 6858000"/>
              <a:gd name="connsiteX4050" fmla="*/ 7989188 w 12192000"/>
              <a:gd name="connsiteY4050" fmla="*/ 6787157 h 6858000"/>
              <a:gd name="connsiteX4051" fmla="*/ 8088753 w 12192000"/>
              <a:gd name="connsiteY4051" fmla="*/ 6787157 h 6858000"/>
              <a:gd name="connsiteX4052" fmla="*/ 8105403 w 12192000"/>
              <a:gd name="connsiteY4052" fmla="*/ 6767593 h 6858000"/>
              <a:gd name="connsiteX4053" fmla="*/ 8110850 w 12192000"/>
              <a:gd name="connsiteY4053" fmla="*/ 6787157 h 6858000"/>
              <a:gd name="connsiteX4054" fmla="*/ 8431215 w 12192000"/>
              <a:gd name="connsiteY4054" fmla="*/ 6787157 h 6858000"/>
              <a:gd name="connsiteX4055" fmla="*/ 8423876 w 12192000"/>
              <a:gd name="connsiteY4055" fmla="*/ 6781070 h 6858000"/>
              <a:gd name="connsiteX4056" fmla="*/ 8414026 w 12192000"/>
              <a:gd name="connsiteY4056" fmla="*/ 6767593 h 6858000"/>
              <a:gd name="connsiteX4057" fmla="*/ 8423876 w 12192000"/>
              <a:gd name="connsiteY4057" fmla="*/ 6774331 h 6858000"/>
              <a:gd name="connsiteX4058" fmla="*/ 8495562 w 12192000"/>
              <a:gd name="connsiteY4058" fmla="*/ 6781405 h 6858000"/>
              <a:gd name="connsiteX4059" fmla="*/ 8486219 w 12192000"/>
              <a:gd name="connsiteY4059" fmla="*/ 6787157 h 6858000"/>
              <a:gd name="connsiteX4060" fmla="*/ 8507970 w 12192000"/>
              <a:gd name="connsiteY4060" fmla="*/ 6787157 h 6858000"/>
              <a:gd name="connsiteX4061" fmla="*/ 8497045 w 12192000"/>
              <a:gd name="connsiteY4061" fmla="*/ 6781551 h 6858000"/>
              <a:gd name="connsiteX4062" fmla="*/ 8528421 w 12192000"/>
              <a:gd name="connsiteY4062" fmla="*/ 6784647 h 6858000"/>
              <a:gd name="connsiteX4063" fmla="*/ 8525596 w 12192000"/>
              <a:gd name="connsiteY4063" fmla="*/ 6786019 h 6858000"/>
              <a:gd name="connsiteX4064" fmla="*/ 8523435 w 12192000"/>
              <a:gd name="connsiteY4064" fmla="*/ 6787157 h 6858000"/>
              <a:gd name="connsiteX4065" fmla="*/ 8527143 w 12192000"/>
              <a:gd name="connsiteY4065" fmla="*/ 6787157 h 6858000"/>
              <a:gd name="connsiteX4066" fmla="*/ 8528722 w 12192000"/>
              <a:gd name="connsiteY4066" fmla="*/ 6784677 h 6858000"/>
              <a:gd name="connsiteX4067" fmla="*/ 8553770 w 12192000"/>
              <a:gd name="connsiteY4067" fmla="*/ 6787148 h 6858000"/>
              <a:gd name="connsiteX4068" fmla="*/ 8553760 w 12192000"/>
              <a:gd name="connsiteY4068" fmla="*/ 6787157 h 6858000"/>
              <a:gd name="connsiteX4069" fmla="*/ 8553861 w 12192000"/>
              <a:gd name="connsiteY4069" fmla="*/ 6787157 h 6858000"/>
              <a:gd name="connsiteX4070" fmla="*/ 8553770 w 12192000"/>
              <a:gd name="connsiteY4070" fmla="*/ 6787148 h 6858000"/>
              <a:gd name="connsiteX4071" fmla="*/ 8554146 w 12192000"/>
              <a:gd name="connsiteY4071" fmla="*/ 6786819 h 6858000"/>
              <a:gd name="connsiteX4072" fmla="*/ 8565054 w 12192000"/>
              <a:gd name="connsiteY4072" fmla="*/ 6781070 h 6858000"/>
              <a:gd name="connsiteX4073" fmla="*/ 8566537 w 12192000"/>
              <a:gd name="connsiteY4073" fmla="*/ 6787157 h 6858000"/>
              <a:gd name="connsiteX4074" fmla="*/ 8631819 w 12192000"/>
              <a:gd name="connsiteY4074" fmla="*/ 6787157 h 6858000"/>
              <a:gd name="connsiteX4075" fmla="*/ 8656985 w 12192000"/>
              <a:gd name="connsiteY4075" fmla="*/ 6784439 h 6858000"/>
              <a:gd name="connsiteX4076" fmla="*/ 8678521 w 12192000"/>
              <a:gd name="connsiteY4076" fmla="*/ 6779139 h 6858000"/>
              <a:gd name="connsiteX4077" fmla="*/ 8687656 w 12192000"/>
              <a:gd name="connsiteY4077" fmla="*/ 6776519 h 6858000"/>
              <a:gd name="connsiteX4078" fmla="*/ 8688588 w 12192000"/>
              <a:gd name="connsiteY4078" fmla="*/ 6776882 h 6858000"/>
              <a:gd name="connsiteX4079" fmla="*/ 8654545 w 12192000"/>
              <a:gd name="connsiteY4079" fmla="*/ 6787157 h 6858000"/>
              <a:gd name="connsiteX4080" fmla="*/ 8716717 w 12192000"/>
              <a:gd name="connsiteY4080" fmla="*/ 6787157 h 6858000"/>
              <a:gd name="connsiteX4081" fmla="*/ 8716723 w 12192000"/>
              <a:gd name="connsiteY4081" fmla="*/ 6787151 h 6858000"/>
              <a:gd name="connsiteX4082" fmla="*/ 8716755 w 12192000"/>
              <a:gd name="connsiteY4082" fmla="*/ 6787157 h 6858000"/>
              <a:gd name="connsiteX4083" fmla="*/ 8881586 w 12192000"/>
              <a:gd name="connsiteY4083" fmla="*/ 6787157 h 6858000"/>
              <a:gd name="connsiteX4084" fmla="*/ 8887572 w 12192000"/>
              <a:gd name="connsiteY4084" fmla="*/ 6786008 h 6858000"/>
              <a:gd name="connsiteX4085" fmla="*/ 8929492 w 12192000"/>
              <a:gd name="connsiteY4085" fmla="*/ 6784439 h 6858000"/>
              <a:gd name="connsiteX4086" fmla="*/ 8934748 w 12192000"/>
              <a:gd name="connsiteY4086" fmla="*/ 6787157 h 6858000"/>
              <a:gd name="connsiteX4087" fmla="*/ 8966754 w 12192000"/>
              <a:gd name="connsiteY4087" fmla="*/ 6787157 h 6858000"/>
              <a:gd name="connsiteX4088" fmla="*/ 8972175 w 12192000"/>
              <a:gd name="connsiteY4088" fmla="*/ 6774331 h 6858000"/>
              <a:gd name="connsiteX4089" fmla="*/ 8978312 w 12192000"/>
              <a:gd name="connsiteY4089" fmla="*/ 6787157 h 6858000"/>
              <a:gd name="connsiteX4090" fmla="*/ 9027978 w 12192000"/>
              <a:gd name="connsiteY4090" fmla="*/ 6787157 h 6858000"/>
              <a:gd name="connsiteX4091" fmla="*/ 9014856 w 12192000"/>
              <a:gd name="connsiteY4091" fmla="*/ 6774331 h 6858000"/>
              <a:gd name="connsiteX4092" fmla="*/ 9024977 w 12192000"/>
              <a:gd name="connsiteY4092" fmla="*/ 6766576 h 6858000"/>
              <a:gd name="connsiteX4093" fmla="*/ 9044405 w 12192000"/>
              <a:gd name="connsiteY4093" fmla="*/ 6767593 h 6858000"/>
              <a:gd name="connsiteX4094" fmla="*/ 9080846 w 12192000"/>
              <a:gd name="connsiteY4094" fmla="*/ 6777986 h 6858000"/>
              <a:gd name="connsiteX4095" fmla="*/ 9105730 w 12192000"/>
              <a:gd name="connsiteY4095" fmla="*/ 6787157 h 6858000"/>
              <a:gd name="connsiteX4096" fmla="*/ 9184156 w 12192000"/>
              <a:gd name="connsiteY4096" fmla="*/ 6787157 h 6858000"/>
              <a:gd name="connsiteX4097" fmla="*/ 9195434 w 12192000"/>
              <a:gd name="connsiteY4097" fmla="*/ 6784439 h 6858000"/>
              <a:gd name="connsiteX4098" fmla="*/ 9196341 w 12192000"/>
              <a:gd name="connsiteY4098" fmla="*/ 6787157 h 6858000"/>
              <a:gd name="connsiteX4099" fmla="*/ 9256814 w 12192000"/>
              <a:gd name="connsiteY4099" fmla="*/ 6787157 h 6858000"/>
              <a:gd name="connsiteX4100" fmla="*/ 9241398 w 12192000"/>
              <a:gd name="connsiteY4100" fmla="*/ 6784439 h 6858000"/>
              <a:gd name="connsiteX4101" fmla="*/ 9240201 w 12192000"/>
              <a:gd name="connsiteY4101" fmla="*/ 6782555 h 6858000"/>
              <a:gd name="connsiteX4102" fmla="*/ 9263735 w 12192000"/>
              <a:gd name="connsiteY4102" fmla="*/ 6784841 h 6858000"/>
              <a:gd name="connsiteX4103" fmla="*/ 9284744 w 12192000"/>
              <a:gd name="connsiteY4103" fmla="*/ 6787157 h 6858000"/>
              <a:gd name="connsiteX4104" fmla="*/ 9401943 w 12192000"/>
              <a:gd name="connsiteY4104" fmla="*/ 6787157 h 6858000"/>
              <a:gd name="connsiteX4105" fmla="*/ 9415409 w 12192000"/>
              <a:gd name="connsiteY4105" fmla="*/ 6771333 h 6858000"/>
              <a:gd name="connsiteX4106" fmla="*/ 9419815 w 12192000"/>
              <a:gd name="connsiteY4106" fmla="*/ 6787157 h 6858000"/>
              <a:gd name="connsiteX4107" fmla="*/ 9736712 w 12192000"/>
              <a:gd name="connsiteY4107" fmla="*/ 6787157 h 6858000"/>
              <a:gd name="connsiteX4108" fmla="*/ 9733882 w 12192000"/>
              <a:gd name="connsiteY4108" fmla="*/ 6784810 h 6858000"/>
              <a:gd name="connsiteX4109" fmla="*/ 9724033 w 12192000"/>
              <a:gd name="connsiteY4109" fmla="*/ 6771333 h 6858000"/>
              <a:gd name="connsiteX4110" fmla="*/ 9733882 w 12192000"/>
              <a:gd name="connsiteY4110" fmla="*/ 6778072 h 6858000"/>
              <a:gd name="connsiteX4111" fmla="*/ 9805570 w 12192000"/>
              <a:gd name="connsiteY4111" fmla="*/ 6785146 h 6858000"/>
              <a:gd name="connsiteX4112" fmla="*/ 9802303 w 12192000"/>
              <a:gd name="connsiteY4112" fmla="*/ 6787157 h 6858000"/>
              <a:gd name="connsiteX4113" fmla="*/ 9810687 w 12192000"/>
              <a:gd name="connsiteY4113" fmla="*/ 6787157 h 6858000"/>
              <a:gd name="connsiteX4114" fmla="*/ 9807052 w 12192000"/>
              <a:gd name="connsiteY4114" fmla="*/ 6785292 h 6858000"/>
              <a:gd name="connsiteX4115" fmla="*/ 9825956 w 12192000"/>
              <a:gd name="connsiteY4115" fmla="*/ 6787157 h 6858000"/>
              <a:gd name="connsiteX4116" fmla="*/ 9870607 w 12192000"/>
              <a:gd name="connsiteY4116" fmla="*/ 6787157 h 6858000"/>
              <a:gd name="connsiteX4117" fmla="*/ 9875061 w 12192000"/>
              <a:gd name="connsiteY4117" fmla="*/ 6784810 h 6858000"/>
              <a:gd name="connsiteX4118" fmla="*/ 9875633 w 12192000"/>
              <a:gd name="connsiteY4118" fmla="*/ 6787157 h 6858000"/>
              <a:gd name="connsiteX4119" fmla="*/ 9971146 w 12192000"/>
              <a:gd name="connsiteY4119" fmla="*/ 6787157 h 6858000"/>
              <a:gd name="connsiteX4120" fmla="*/ 9988528 w 12192000"/>
              <a:gd name="connsiteY4120" fmla="*/ 6782880 h 6858000"/>
              <a:gd name="connsiteX4121" fmla="*/ 10000206 w 12192000"/>
              <a:gd name="connsiteY4121" fmla="*/ 6779530 h 6858000"/>
              <a:gd name="connsiteX4122" fmla="*/ 10001237 w 12192000"/>
              <a:gd name="connsiteY4122" fmla="*/ 6779826 h 6858000"/>
              <a:gd name="connsiteX4123" fmla="*/ 9976946 w 12192000"/>
              <a:gd name="connsiteY4123" fmla="*/ 6787157 h 6858000"/>
              <a:gd name="connsiteX4124" fmla="*/ 10026752 w 12192000"/>
              <a:gd name="connsiteY4124" fmla="*/ 6787157 h 6858000"/>
              <a:gd name="connsiteX4125" fmla="*/ 10001237 w 12192000"/>
              <a:gd name="connsiteY4125" fmla="*/ 6779826 h 6858000"/>
              <a:gd name="connsiteX4126" fmla="*/ 10011286 w 12192000"/>
              <a:gd name="connsiteY4126" fmla="*/ 6776792 h 6858000"/>
              <a:gd name="connsiteX4127" fmla="*/ 10018174 w 12192000"/>
              <a:gd name="connsiteY4127" fmla="*/ 6778203 h 6858000"/>
              <a:gd name="connsiteX4128" fmla="*/ 10035939 w 12192000"/>
              <a:gd name="connsiteY4128" fmla="*/ 6781441 h 6858000"/>
              <a:gd name="connsiteX4129" fmla="*/ 10030369 w 12192000"/>
              <a:gd name="connsiteY4129" fmla="*/ 6787157 h 6858000"/>
              <a:gd name="connsiteX4130" fmla="*/ 10278341 w 12192000"/>
              <a:gd name="connsiteY4130" fmla="*/ 6787157 h 6858000"/>
              <a:gd name="connsiteX4131" fmla="*/ 10282181 w 12192000"/>
              <a:gd name="connsiteY4131" fmla="*/ 6778072 h 6858000"/>
              <a:gd name="connsiteX4132" fmla="*/ 10286528 w 12192000"/>
              <a:gd name="connsiteY4132" fmla="*/ 6787157 h 6858000"/>
              <a:gd name="connsiteX4133" fmla="*/ 10334158 w 12192000"/>
              <a:gd name="connsiteY4133" fmla="*/ 6787157 h 6858000"/>
              <a:gd name="connsiteX4134" fmla="*/ 10324863 w 12192000"/>
              <a:gd name="connsiteY4134" fmla="*/ 6778072 h 6858000"/>
              <a:gd name="connsiteX4135" fmla="*/ 10334983 w 12192000"/>
              <a:gd name="connsiteY4135" fmla="*/ 6770317 h 6858000"/>
              <a:gd name="connsiteX4136" fmla="*/ 10354412 w 12192000"/>
              <a:gd name="connsiteY4136" fmla="*/ 6771333 h 6858000"/>
              <a:gd name="connsiteX4137" fmla="*/ 10390853 w 12192000"/>
              <a:gd name="connsiteY4137" fmla="*/ 6781726 h 6858000"/>
              <a:gd name="connsiteX4138" fmla="*/ 10405588 w 12192000"/>
              <a:gd name="connsiteY4138" fmla="*/ 6787157 h 6858000"/>
              <a:gd name="connsiteX4139" fmla="*/ 10550755 w 12192000"/>
              <a:gd name="connsiteY4139" fmla="*/ 6787157 h 6858000"/>
              <a:gd name="connsiteX4140" fmla="*/ 10550207 w 12192000"/>
              <a:gd name="connsiteY4140" fmla="*/ 6786296 h 6858000"/>
              <a:gd name="connsiteX4141" fmla="*/ 10559078 w 12192000"/>
              <a:gd name="connsiteY4141" fmla="*/ 6787157 h 6858000"/>
              <a:gd name="connsiteX4142" fmla="*/ 10715133 w 12192000"/>
              <a:gd name="connsiteY4142" fmla="*/ 6787157 h 6858000"/>
              <a:gd name="connsiteX4143" fmla="*/ 10725416 w 12192000"/>
              <a:gd name="connsiteY4143" fmla="*/ 6775074 h 6858000"/>
              <a:gd name="connsiteX4144" fmla="*/ 10728781 w 12192000"/>
              <a:gd name="connsiteY4144" fmla="*/ 6787157 h 6858000"/>
              <a:gd name="connsiteX4145" fmla="*/ 11042871 w 12192000"/>
              <a:gd name="connsiteY4145" fmla="*/ 6787157 h 6858000"/>
              <a:gd name="connsiteX4146" fmla="*/ 11034040 w 12192000"/>
              <a:gd name="connsiteY4146" fmla="*/ 6775074 h 6858000"/>
              <a:gd name="connsiteX4147" fmla="*/ 11043889 w 12192000"/>
              <a:gd name="connsiteY4147" fmla="*/ 6781812 h 6858000"/>
              <a:gd name="connsiteX4148" fmla="*/ 11098055 w 12192000"/>
              <a:gd name="connsiteY4148" fmla="*/ 6787157 h 6858000"/>
              <a:gd name="connsiteX4149" fmla="*/ 11296355 w 12192000"/>
              <a:gd name="connsiteY4149" fmla="*/ 6787157 h 6858000"/>
              <a:gd name="connsiteX4150" fmla="*/ 11298535 w 12192000"/>
              <a:gd name="connsiteY4150" fmla="*/ 6786621 h 6858000"/>
              <a:gd name="connsiteX4151" fmla="*/ 11310213 w 12192000"/>
              <a:gd name="connsiteY4151" fmla="*/ 6783271 h 6858000"/>
              <a:gd name="connsiteX4152" fmla="*/ 11311244 w 12192000"/>
              <a:gd name="connsiteY4152" fmla="*/ 6783566 h 6858000"/>
              <a:gd name="connsiteX4153" fmla="*/ 11299345 w 12192000"/>
              <a:gd name="connsiteY4153" fmla="*/ 6787157 h 6858000"/>
              <a:gd name="connsiteX4154" fmla="*/ 11323743 w 12192000"/>
              <a:gd name="connsiteY4154" fmla="*/ 6787157 h 6858000"/>
              <a:gd name="connsiteX4155" fmla="*/ 11311244 w 12192000"/>
              <a:gd name="connsiteY4155" fmla="*/ 6783566 h 6858000"/>
              <a:gd name="connsiteX4156" fmla="*/ 11321293 w 12192000"/>
              <a:gd name="connsiteY4156" fmla="*/ 6780533 h 6858000"/>
              <a:gd name="connsiteX4157" fmla="*/ 11328181 w 12192000"/>
              <a:gd name="connsiteY4157" fmla="*/ 6781944 h 6858000"/>
              <a:gd name="connsiteX4158" fmla="*/ 11345946 w 12192000"/>
              <a:gd name="connsiteY4158" fmla="*/ 6785182 h 6858000"/>
              <a:gd name="connsiteX4159" fmla="*/ 11344021 w 12192000"/>
              <a:gd name="connsiteY4159" fmla="*/ 6787157 h 6858000"/>
              <a:gd name="connsiteX4160" fmla="*/ 11589929 w 12192000"/>
              <a:gd name="connsiteY4160" fmla="*/ 6787157 h 6858000"/>
              <a:gd name="connsiteX4161" fmla="*/ 11592188 w 12192000"/>
              <a:gd name="connsiteY4161" fmla="*/ 6781812 h 6858000"/>
              <a:gd name="connsiteX4162" fmla="*/ 11594746 w 12192000"/>
              <a:gd name="connsiteY4162" fmla="*/ 6787157 h 6858000"/>
              <a:gd name="connsiteX4163" fmla="*/ 11640339 w 12192000"/>
              <a:gd name="connsiteY4163" fmla="*/ 6787157 h 6858000"/>
              <a:gd name="connsiteX4164" fmla="*/ 11634870 w 12192000"/>
              <a:gd name="connsiteY4164" fmla="*/ 6781812 h 6858000"/>
              <a:gd name="connsiteX4165" fmla="*/ 11664419 w 12192000"/>
              <a:gd name="connsiteY4165" fmla="*/ 6775074 h 6858000"/>
              <a:gd name="connsiteX4166" fmla="*/ 11700860 w 12192000"/>
              <a:gd name="connsiteY4166" fmla="*/ 6785467 h 6858000"/>
              <a:gd name="connsiteX4167" fmla="*/ 11705446 w 12192000"/>
              <a:gd name="connsiteY4167" fmla="*/ 6787157 h 6858000"/>
              <a:gd name="connsiteX4168" fmla="*/ 11932508 w 12192000"/>
              <a:gd name="connsiteY4168" fmla="*/ 6787157 h 6858000"/>
              <a:gd name="connsiteX4169" fmla="*/ 11932433 w 12192000"/>
              <a:gd name="connsiteY4169" fmla="*/ 6787049 h 6858000"/>
              <a:gd name="connsiteX4170" fmla="*/ 11932003 w 12192000"/>
              <a:gd name="connsiteY4170" fmla="*/ 6783499 h 6858000"/>
              <a:gd name="connsiteX4171" fmla="*/ 11938292 w 12192000"/>
              <a:gd name="connsiteY4171" fmla="*/ 6787157 h 6858000"/>
              <a:gd name="connsiteX4172" fmla="*/ 11981467 w 12192000"/>
              <a:gd name="connsiteY4172" fmla="*/ 6787157 h 6858000"/>
              <a:gd name="connsiteX4173" fmla="*/ 11983381 w 12192000"/>
              <a:gd name="connsiteY4173" fmla="*/ 6786806 h 6858000"/>
              <a:gd name="connsiteX4174" fmla="*/ 11993565 w 12192000"/>
              <a:gd name="connsiteY4174" fmla="*/ 6786026 h 6858000"/>
              <a:gd name="connsiteX4175" fmla="*/ 12000951 w 12192000"/>
              <a:gd name="connsiteY4175" fmla="*/ 6773391 h 6858000"/>
              <a:gd name="connsiteX4176" fmla="*/ 12006566 w 12192000"/>
              <a:gd name="connsiteY4176" fmla="*/ 6779153 h 6858000"/>
              <a:gd name="connsiteX4177" fmla="*/ 12021657 w 12192000"/>
              <a:gd name="connsiteY4177" fmla="*/ 6768713 h 6858000"/>
              <a:gd name="connsiteX4178" fmla="*/ 12008339 w 12192000"/>
              <a:gd name="connsiteY4178" fmla="*/ 6763283 h 6858000"/>
              <a:gd name="connsiteX4179" fmla="*/ 12000951 w 12192000"/>
              <a:gd name="connsiteY4179" fmla="*/ 6765811 h 6858000"/>
              <a:gd name="connsiteX4180" fmla="*/ 11993565 w 12192000"/>
              <a:gd name="connsiteY4180" fmla="*/ 6770864 h 6858000"/>
              <a:gd name="connsiteX4181" fmla="*/ 12015726 w 12192000"/>
              <a:gd name="connsiteY4181" fmla="*/ 6750649 h 6858000"/>
              <a:gd name="connsiteX4182" fmla="*/ 12025576 w 12192000"/>
              <a:gd name="connsiteY4182" fmla="*/ 6743067 h 6858000"/>
              <a:gd name="connsiteX4183" fmla="*/ 12033554 w 12192000"/>
              <a:gd name="connsiteY4183" fmla="*/ 6742063 h 6858000"/>
              <a:gd name="connsiteX4184" fmla="*/ 12041890 w 12192000"/>
              <a:gd name="connsiteY4184" fmla="*/ 6741171 h 6858000"/>
              <a:gd name="connsiteX4185" fmla="*/ 12040899 w 12192000"/>
              <a:gd name="connsiteY4185" fmla="*/ 6755398 h 6858000"/>
              <a:gd name="connsiteX4186" fmla="*/ 12057598 w 12192000"/>
              <a:gd name="connsiteY4186" fmla="*/ 6743844 h 6858000"/>
              <a:gd name="connsiteX4187" fmla="*/ 12057590 w 12192000"/>
              <a:gd name="connsiteY4187" fmla="*/ 6739523 h 6858000"/>
              <a:gd name="connsiteX4188" fmla="*/ 12061420 w 12192000"/>
              <a:gd name="connsiteY4188" fmla="*/ 6739128 h 6858000"/>
              <a:gd name="connsiteX4189" fmla="*/ 12066049 w 12192000"/>
              <a:gd name="connsiteY4189" fmla="*/ 6732084 h 6858000"/>
              <a:gd name="connsiteX4190" fmla="*/ 12066357 w 12192000"/>
              <a:gd name="connsiteY4190" fmla="*/ 6728931 h 6858000"/>
              <a:gd name="connsiteX4191" fmla="*/ 12069899 w 12192000"/>
              <a:gd name="connsiteY4191" fmla="*/ 6682421 h 6858000"/>
              <a:gd name="connsiteX4192" fmla="*/ 12072362 w 12192000"/>
              <a:gd name="connsiteY4192" fmla="*/ 6674841 h 6858000"/>
              <a:gd name="connsiteX4193" fmla="*/ 12079749 w 12192000"/>
              <a:gd name="connsiteY4193" fmla="*/ 6679894 h 6858000"/>
              <a:gd name="connsiteX4194" fmla="*/ 12086560 w 12192000"/>
              <a:gd name="connsiteY4194" fmla="*/ 6700863 h 6858000"/>
              <a:gd name="connsiteX4195" fmla="*/ 12089059 w 12192000"/>
              <a:gd name="connsiteY4195" fmla="*/ 6697060 h 6858000"/>
              <a:gd name="connsiteX4196" fmla="*/ 12083871 w 12192000"/>
              <a:gd name="connsiteY4196" fmla="*/ 6676440 h 6858000"/>
              <a:gd name="connsiteX4197" fmla="*/ 12092061 w 12192000"/>
              <a:gd name="connsiteY4197" fmla="*/ 6649571 h 6858000"/>
              <a:gd name="connsiteX4198" fmla="*/ 12098295 w 12192000"/>
              <a:gd name="connsiteY4198" fmla="*/ 6661984 h 6858000"/>
              <a:gd name="connsiteX4199" fmla="*/ 12101553 w 12192000"/>
              <a:gd name="connsiteY4199" fmla="*/ 6678043 h 6858000"/>
              <a:gd name="connsiteX4200" fmla="*/ 12102223 w 12192000"/>
              <a:gd name="connsiteY4200" fmla="*/ 6677023 h 6858000"/>
              <a:gd name="connsiteX4201" fmla="*/ 12113594 w 12192000"/>
              <a:gd name="connsiteY4201" fmla="*/ 6619226 h 6858000"/>
              <a:gd name="connsiteX4202" fmla="*/ 12104582 w 12192000"/>
              <a:gd name="connsiteY4202" fmla="*/ 6604428 h 6858000"/>
              <a:gd name="connsiteX4203" fmla="*/ 12104373 w 12192000"/>
              <a:gd name="connsiteY4203" fmla="*/ 6601558 h 6858000"/>
              <a:gd name="connsiteX4204" fmla="*/ 12104373 w 12192000"/>
              <a:gd name="connsiteY4204" fmla="*/ 6604086 h 6858000"/>
              <a:gd name="connsiteX4205" fmla="*/ 12104582 w 12192000"/>
              <a:gd name="connsiteY4205" fmla="*/ 6604428 h 6858000"/>
              <a:gd name="connsiteX4206" fmla="*/ 12105319 w 12192000"/>
              <a:gd name="connsiteY4206" fmla="*/ 6614578 h 6858000"/>
              <a:gd name="connsiteX4207" fmla="*/ 12106835 w 12192000"/>
              <a:gd name="connsiteY4207" fmla="*/ 6639463 h 6858000"/>
              <a:gd name="connsiteX4208" fmla="*/ 12111761 w 12192000"/>
              <a:gd name="connsiteY4208" fmla="*/ 6609139 h 6858000"/>
              <a:gd name="connsiteX4209" fmla="*/ 12115022 w 12192000"/>
              <a:gd name="connsiteY4209" fmla="*/ 6587379 h 6858000"/>
              <a:gd name="connsiteX4210" fmla="*/ 12108940 w 12192000"/>
              <a:gd name="connsiteY4210" fmla="*/ 6566468 h 6858000"/>
              <a:gd name="connsiteX4211" fmla="*/ 12104373 w 12192000"/>
              <a:gd name="connsiteY4211" fmla="*/ 6530804 h 6858000"/>
              <a:gd name="connsiteX4212" fmla="*/ 12106517 w 12192000"/>
              <a:gd name="connsiteY4212" fmla="*/ 6529218 h 6858000"/>
              <a:gd name="connsiteX4213" fmla="*/ 12107410 w 12192000"/>
              <a:gd name="connsiteY4213" fmla="*/ 6530945 h 6858000"/>
              <a:gd name="connsiteX4214" fmla="*/ 12107678 w 12192000"/>
              <a:gd name="connsiteY4214" fmla="*/ 6532181 h 6858000"/>
              <a:gd name="connsiteX4215" fmla="*/ 12114223 w 12192000"/>
              <a:gd name="connsiteY4215" fmla="*/ 6568708 h 6858000"/>
              <a:gd name="connsiteX4216" fmla="*/ 12116146 w 12192000"/>
              <a:gd name="connsiteY4216" fmla="*/ 6579885 h 6858000"/>
              <a:gd name="connsiteX4217" fmla="*/ 12116685 w 12192000"/>
              <a:gd name="connsiteY4217" fmla="*/ 6576289 h 6858000"/>
              <a:gd name="connsiteX4218" fmla="*/ 12114223 w 12192000"/>
              <a:gd name="connsiteY4218" fmla="*/ 6563655 h 6858000"/>
              <a:gd name="connsiteX4219" fmla="*/ 12118101 w 12192000"/>
              <a:gd name="connsiteY4219" fmla="*/ 6572866 h 6858000"/>
              <a:gd name="connsiteX4220" fmla="*/ 12118101 w 12192000"/>
              <a:gd name="connsiteY4220" fmla="*/ 6561200 h 6858000"/>
              <a:gd name="connsiteX4221" fmla="*/ 12116685 w 12192000"/>
              <a:gd name="connsiteY4221" fmla="*/ 6558600 h 6858000"/>
              <a:gd name="connsiteX4222" fmla="*/ 12114223 w 12192000"/>
              <a:gd name="connsiteY4222" fmla="*/ 6548493 h 6858000"/>
              <a:gd name="connsiteX4223" fmla="*/ 12115331 w 12192000"/>
              <a:gd name="connsiteY4223" fmla="*/ 6547924 h 6858000"/>
              <a:gd name="connsiteX4224" fmla="*/ 12110993 w 12192000"/>
              <a:gd name="connsiteY4224" fmla="*/ 6537864 h 6858000"/>
              <a:gd name="connsiteX4225" fmla="*/ 12107410 w 12192000"/>
              <a:gd name="connsiteY4225" fmla="*/ 6530945 h 6858000"/>
              <a:gd name="connsiteX4226" fmla="*/ 12106869 w 12192000"/>
              <a:gd name="connsiteY4226" fmla="*/ 6528436 h 6858000"/>
              <a:gd name="connsiteX4227" fmla="*/ 12106589 w 12192000"/>
              <a:gd name="connsiteY4227" fmla="*/ 6499535 h 6858000"/>
              <a:gd name="connsiteX4228" fmla="*/ 12106444 w 12192000"/>
              <a:gd name="connsiteY4228" fmla="*/ 6497269 h 6858000"/>
              <a:gd name="connsiteX4229" fmla="*/ 12106835 w 12192000"/>
              <a:gd name="connsiteY4229" fmla="*/ 6495427 h 6858000"/>
              <a:gd name="connsiteX4230" fmla="*/ 12112024 w 12192000"/>
              <a:gd name="connsiteY4230" fmla="*/ 6466883 h 6858000"/>
              <a:gd name="connsiteX4231" fmla="*/ 12113240 w 12192000"/>
              <a:gd name="connsiteY4231" fmla="*/ 6456850 h 6858000"/>
              <a:gd name="connsiteX4232" fmla="*/ 12118101 w 12192000"/>
              <a:gd name="connsiteY4232" fmla="*/ 6460175 h 6858000"/>
              <a:gd name="connsiteX4233" fmla="*/ 12118101 w 12192000"/>
              <a:gd name="connsiteY4233" fmla="*/ 6437934 h 6858000"/>
              <a:gd name="connsiteX4234" fmla="*/ 12115923 w 12192000"/>
              <a:gd name="connsiteY4234" fmla="*/ 6430485 h 6858000"/>
              <a:gd name="connsiteX4235" fmla="*/ 12116962 w 12192000"/>
              <a:gd name="connsiteY4235" fmla="*/ 6417206 h 6858000"/>
              <a:gd name="connsiteX4236" fmla="*/ 12118101 w 12192000"/>
              <a:gd name="connsiteY4236" fmla="*/ 6401345 h 6858000"/>
              <a:gd name="connsiteX4237" fmla="*/ 12118101 w 12192000"/>
              <a:gd name="connsiteY4237" fmla="*/ 6383650 h 6858000"/>
              <a:gd name="connsiteX4238" fmla="*/ 12115227 w 12192000"/>
              <a:gd name="connsiteY4238" fmla="*/ 6375088 h 6858000"/>
              <a:gd name="connsiteX4239" fmla="*/ 12114223 w 12192000"/>
              <a:gd name="connsiteY4239" fmla="*/ 6424672 h 6858000"/>
              <a:gd name="connsiteX4240" fmla="*/ 12115923 w 12192000"/>
              <a:gd name="connsiteY4240" fmla="*/ 6430485 h 6858000"/>
              <a:gd name="connsiteX4241" fmla="*/ 12114993 w 12192000"/>
              <a:gd name="connsiteY4241" fmla="*/ 6442360 h 6858000"/>
              <a:gd name="connsiteX4242" fmla="*/ 12113240 w 12192000"/>
              <a:gd name="connsiteY4242" fmla="*/ 6456850 h 6858000"/>
              <a:gd name="connsiteX4243" fmla="*/ 12106835 w 12192000"/>
              <a:gd name="connsiteY4243" fmla="*/ 6452469 h 6858000"/>
              <a:gd name="connsiteX4244" fmla="*/ 12103231 w 12192000"/>
              <a:gd name="connsiteY4244" fmla="*/ 6446303 h 6858000"/>
              <a:gd name="connsiteX4245" fmla="*/ 12102486 w 12192000"/>
              <a:gd name="connsiteY4245" fmla="*/ 6434807 h 6858000"/>
              <a:gd name="connsiteX4246" fmla="*/ 12099448 w 12192000"/>
              <a:gd name="connsiteY4246" fmla="*/ 6424672 h 6858000"/>
              <a:gd name="connsiteX4247" fmla="*/ 12098872 w 12192000"/>
              <a:gd name="connsiteY4247" fmla="*/ 6432951 h 6858000"/>
              <a:gd name="connsiteX4248" fmla="*/ 12096395 w 12192000"/>
              <a:gd name="connsiteY4248" fmla="*/ 6403364 h 6858000"/>
              <a:gd name="connsiteX4249" fmla="*/ 12099448 w 12192000"/>
              <a:gd name="connsiteY4249" fmla="*/ 6326121 h 6858000"/>
              <a:gd name="connsiteX4250" fmla="*/ 12101911 w 12192000"/>
              <a:gd name="connsiteY4250" fmla="*/ 6338755 h 6858000"/>
              <a:gd name="connsiteX4251" fmla="*/ 12099892 w 12192000"/>
              <a:gd name="connsiteY4251" fmla="*/ 6320109 h 6858000"/>
              <a:gd name="connsiteX4252" fmla="*/ 12100853 w 12192000"/>
              <a:gd name="connsiteY4252" fmla="*/ 6307091 h 6858000"/>
              <a:gd name="connsiteX4253" fmla="*/ 12101521 w 12192000"/>
              <a:gd name="connsiteY4253" fmla="*/ 6299509 h 6858000"/>
              <a:gd name="connsiteX4254" fmla="*/ 12105213 w 12192000"/>
              <a:gd name="connsiteY4254" fmla="*/ 6304598 h 6858000"/>
              <a:gd name="connsiteX4255" fmla="*/ 12107650 w 12192000"/>
              <a:gd name="connsiteY4255" fmla="*/ 6308847 h 6858000"/>
              <a:gd name="connsiteX4256" fmla="*/ 12110096 w 12192000"/>
              <a:gd name="connsiteY4256" fmla="*/ 6348049 h 6858000"/>
              <a:gd name="connsiteX4257" fmla="*/ 12114223 w 12192000"/>
              <a:gd name="connsiteY4257" fmla="*/ 6326121 h 6858000"/>
              <a:gd name="connsiteX4258" fmla="*/ 12111761 w 12192000"/>
              <a:gd name="connsiteY4258" fmla="*/ 6316013 h 6858000"/>
              <a:gd name="connsiteX4259" fmla="*/ 12107650 w 12192000"/>
              <a:gd name="connsiteY4259" fmla="*/ 6308847 h 6858000"/>
              <a:gd name="connsiteX4260" fmla="*/ 12107503 w 12192000"/>
              <a:gd name="connsiteY4260" fmla="*/ 6306491 h 6858000"/>
              <a:gd name="connsiteX4261" fmla="*/ 12115103 w 12192000"/>
              <a:gd name="connsiteY4261" fmla="*/ 6315219 h 6858000"/>
              <a:gd name="connsiteX4262" fmla="*/ 12115646 w 12192000"/>
              <a:gd name="connsiteY4262" fmla="*/ 6318928 h 6858000"/>
              <a:gd name="connsiteX4263" fmla="*/ 12116685 w 12192000"/>
              <a:gd name="connsiteY4263" fmla="*/ 6326121 h 6858000"/>
              <a:gd name="connsiteX4264" fmla="*/ 12118101 w 12192000"/>
              <a:gd name="connsiteY4264" fmla="*/ 6324668 h 6858000"/>
              <a:gd name="connsiteX4265" fmla="*/ 12118101 w 12192000"/>
              <a:gd name="connsiteY4265" fmla="*/ 6318662 h 6858000"/>
              <a:gd name="connsiteX4266" fmla="*/ 12115103 w 12192000"/>
              <a:gd name="connsiteY4266" fmla="*/ 6315219 h 6858000"/>
              <a:gd name="connsiteX4267" fmla="*/ 12113092 w 12192000"/>
              <a:gd name="connsiteY4267" fmla="*/ 6301466 h 6858000"/>
              <a:gd name="connsiteX4268" fmla="*/ 12106835 w 12192000"/>
              <a:gd name="connsiteY4268" fmla="*/ 6260421 h 6858000"/>
              <a:gd name="connsiteX4269" fmla="*/ 12105942 w 12192000"/>
              <a:gd name="connsiteY4269" fmla="*/ 6256750 h 6858000"/>
              <a:gd name="connsiteX4270" fmla="*/ 12108403 w 12192000"/>
              <a:gd name="connsiteY4270" fmla="*/ 6237709 h 6858000"/>
              <a:gd name="connsiteX4271" fmla="*/ 12111943 w 12192000"/>
              <a:gd name="connsiteY4271" fmla="*/ 6225394 h 6858000"/>
              <a:gd name="connsiteX4272" fmla="*/ 12114555 w 12192000"/>
              <a:gd name="connsiteY4272" fmla="*/ 6226866 h 6858000"/>
              <a:gd name="connsiteX4273" fmla="*/ 12118101 w 12192000"/>
              <a:gd name="connsiteY4273" fmla="*/ 6231029 h 6858000"/>
              <a:gd name="connsiteX4274" fmla="*/ 12118101 w 12192000"/>
              <a:gd name="connsiteY4274" fmla="*/ 6217012 h 6858000"/>
              <a:gd name="connsiteX4275" fmla="*/ 12118056 w 12192000"/>
              <a:gd name="connsiteY4275" fmla="*/ 6216943 h 6858000"/>
              <a:gd name="connsiteX4276" fmla="*/ 12114223 w 12192000"/>
              <a:gd name="connsiteY4276" fmla="*/ 6217462 h 6858000"/>
              <a:gd name="connsiteX4277" fmla="*/ 12111943 w 12192000"/>
              <a:gd name="connsiteY4277" fmla="*/ 6225394 h 6858000"/>
              <a:gd name="connsiteX4278" fmla="*/ 12106835 w 12192000"/>
              <a:gd name="connsiteY4278" fmla="*/ 6222516 h 6858000"/>
              <a:gd name="connsiteX4279" fmla="*/ 12104476 w 12192000"/>
              <a:gd name="connsiteY4279" fmla="*/ 6226738 h 6858000"/>
              <a:gd name="connsiteX4280" fmla="*/ 12106835 w 12192000"/>
              <a:gd name="connsiteY4280" fmla="*/ 6214935 h 6858000"/>
              <a:gd name="connsiteX4281" fmla="*/ 12117250 w 12192000"/>
              <a:gd name="connsiteY4281" fmla="*/ 6216497 h 6858000"/>
              <a:gd name="connsiteX4282" fmla="*/ 12118101 w 12192000"/>
              <a:gd name="connsiteY4282" fmla="*/ 6216585 h 6858000"/>
              <a:gd name="connsiteX4283" fmla="*/ 12118101 w 12192000"/>
              <a:gd name="connsiteY4283" fmla="*/ 6190012 h 6858000"/>
              <a:gd name="connsiteX4284" fmla="*/ 12116685 w 12192000"/>
              <a:gd name="connsiteY4284" fmla="*/ 6187138 h 6858000"/>
              <a:gd name="connsiteX4285" fmla="*/ 12096986 w 12192000"/>
              <a:gd name="connsiteY4285" fmla="*/ 6164396 h 6858000"/>
              <a:gd name="connsiteX4286" fmla="*/ 12099759 w 12192000"/>
              <a:gd name="connsiteY4286" fmla="*/ 6176957 h 6858000"/>
              <a:gd name="connsiteX4287" fmla="*/ 12096986 w 12192000"/>
              <a:gd name="connsiteY4287" fmla="*/ 6171977 h 6858000"/>
              <a:gd name="connsiteX4288" fmla="*/ 12094525 w 12192000"/>
              <a:gd name="connsiteY4288" fmla="*/ 6139127 h 6858000"/>
              <a:gd name="connsiteX4289" fmla="*/ 12113471 w 12192000"/>
              <a:gd name="connsiteY4289" fmla="*/ 6167535 h 6858000"/>
              <a:gd name="connsiteX4290" fmla="*/ 12118101 w 12192000"/>
              <a:gd name="connsiteY4290" fmla="*/ 6169097 h 6858000"/>
              <a:gd name="connsiteX4291" fmla="*/ 12118101 w 12192000"/>
              <a:gd name="connsiteY4291" fmla="*/ 6166306 h 6858000"/>
              <a:gd name="connsiteX4292" fmla="*/ 12114199 w 12192000"/>
              <a:gd name="connsiteY4292" fmla="*/ 6154582 h 6858000"/>
              <a:gd name="connsiteX4293" fmla="*/ 12101911 w 12192000"/>
              <a:gd name="connsiteY4293" fmla="*/ 6139127 h 6858000"/>
              <a:gd name="connsiteX4294" fmla="*/ 12099448 w 12192000"/>
              <a:gd name="connsiteY4294" fmla="*/ 6116384 h 6858000"/>
              <a:gd name="connsiteX4295" fmla="*/ 12096986 w 12192000"/>
              <a:gd name="connsiteY4295" fmla="*/ 6040576 h 6858000"/>
              <a:gd name="connsiteX4296" fmla="*/ 12099448 w 12192000"/>
              <a:gd name="connsiteY4296" fmla="*/ 6091115 h 6858000"/>
              <a:gd name="connsiteX4297" fmla="*/ 12101911 w 12192000"/>
              <a:gd name="connsiteY4297" fmla="*/ 6116384 h 6858000"/>
              <a:gd name="connsiteX4298" fmla="*/ 12106835 w 12192000"/>
              <a:gd name="connsiteY4298" fmla="*/ 6093641 h 6858000"/>
              <a:gd name="connsiteX4299" fmla="*/ 12107006 w 12192000"/>
              <a:gd name="connsiteY4299" fmla="*/ 6092679 h 6858000"/>
              <a:gd name="connsiteX4300" fmla="*/ 12109299 w 12192000"/>
              <a:gd name="connsiteY4300" fmla="*/ 6088588 h 6858000"/>
              <a:gd name="connsiteX4301" fmla="*/ 12114187 w 12192000"/>
              <a:gd name="connsiteY4301" fmla="*/ 6089782 h 6858000"/>
              <a:gd name="connsiteX4302" fmla="*/ 12118101 w 12192000"/>
              <a:gd name="connsiteY4302" fmla="*/ 6092827 h 6858000"/>
              <a:gd name="connsiteX4303" fmla="*/ 12118101 w 12192000"/>
              <a:gd name="connsiteY4303" fmla="*/ 6051002 h 6858000"/>
              <a:gd name="connsiteX4304" fmla="*/ 12114223 w 12192000"/>
              <a:gd name="connsiteY4304" fmla="*/ 6070899 h 6858000"/>
              <a:gd name="connsiteX4305" fmla="*/ 12111761 w 12192000"/>
              <a:gd name="connsiteY4305" fmla="*/ 6078480 h 6858000"/>
              <a:gd name="connsiteX4306" fmla="*/ 12107656 w 12192000"/>
              <a:gd name="connsiteY4306" fmla="*/ 6089011 h 6858000"/>
              <a:gd name="connsiteX4307" fmla="*/ 12116565 w 12192000"/>
              <a:gd name="connsiteY4307" fmla="*/ 6038726 h 6858000"/>
              <a:gd name="connsiteX4308" fmla="*/ 12118101 w 12192000"/>
              <a:gd name="connsiteY4308" fmla="*/ 6040826 h 6858000"/>
              <a:gd name="connsiteX4309" fmla="*/ 12118101 w 12192000"/>
              <a:gd name="connsiteY4309" fmla="*/ 6031937 h 6858000"/>
              <a:gd name="connsiteX4310" fmla="*/ 12116685 w 12192000"/>
              <a:gd name="connsiteY4310" fmla="*/ 6038049 h 6858000"/>
              <a:gd name="connsiteX4311" fmla="*/ 12116565 w 12192000"/>
              <a:gd name="connsiteY4311" fmla="*/ 6038726 h 6858000"/>
              <a:gd name="connsiteX4312" fmla="*/ 12114223 w 12192000"/>
              <a:gd name="connsiteY4312" fmla="*/ 6035521 h 6858000"/>
              <a:gd name="connsiteX4313" fmla="*/ 12101911 w 12192000"/>
              <a:gd name="connsiteY4313" fmla="*/ 6005198 h 6858000"/>
              <a:gd name="connsiteX4314" fmla="*/ 12111761 w 12192000"/>
              <a:gd name="connsiteY4314" fmla="*/ 6012779 h 6858000"/>
              <a:gd name="connsiteX4315" fmla="*/ 12118101 w 12192000"/>
              <a:gd name="connsiteY4315" fmla="*/ 6022402 h 6858000"/>
              <a:gd name="connsiteX4316" fmla="*/ 12118101 w 12192000"/>
              <a:gd name="connsiteY4316" fmla="*/ 6005834 h 6858000"/>
              <a:gd name="connsiteX4317" fmla="*/ 12112817 w 12192000"/>
              <a:gd name="connsiteY4317" fmla="*/ 5996116 h 6858000"/>
              <a:gd name="connsiteX4318" fmla="*/ 12109299 w 12192000"/>
              <a:gd name="connsiteY4318" fmla="*/ 5990037 h 6858000"/>
              <a:gd name="connsiteX4319" fmla="*/ 12109299 w 12192000"/>
              <a:gd name="connsiteY4319" fmla="*/ 5979929 h 6858000"/>
              <a:gd name="connsiteX4320" fmla="*/ 12111761 w 12192000"/>
              <a:gd name="connsiteY4320" fmla="*/ 5964767 h 6858000"/>
              <a:gd name="connsiteX4321" fmla="*/ 12104373 w 12192000"/>
              <a:gd name="connsiteY4321" fmla="*/ 5959713 h 6858000"/>
              <a:gd name="connsiteX4322" fmla="*/ 12096986 w 12192000"/>
              <a:gd name="connsiteY4322" fmla="*/ 5949605 h 6858000"/>
              <a:gd name="connsiteX4323" fmla="*/ 12101911 w 12192000"/>
              <a:gd name="connsiteY4323" fmla="*/ 5939498 h 6858000"/>
              <a:gd name="connsiteX4324" fmla="*/ 12113114 w 12192000"/>
              <a:gd name="connsiteY4324" fmla="*/ 5933537 h 6858000"/>
              <a:gd name="connsiteX4325" fmla="*/ 12114223 w 12192000"/>
              <a:gd name="connsiteY4325" fmla="*/ 5959713 h 6858000"/>
              <a:gd name="connsiteX4326" fmla="*/ 12115115 w 12192000"/>
              <a:gd name="connsiteY4326" fmla="*/ 5936218 h 6858000"/>
              <a:gd name="connsiteX4327" fmla="*/ 12115648 w 12192000"/>
              <a:gd name="connsiteY4327" fmla="*/ 5932189 h 6858000"/>
              <a:gd name="connsiteX4328" fmla="*/ 12118101 w 12192000"/>
              <a:gd name="connsiteY4328" fmla="*/ 5930884 h 6858000"/>
              <a:gd name="connsiteX4329" fmla="*/ 12118101 w 12192000"/>
              <a:gd name="connsiteY4329" fmla="*/ 5923973 h 6858000"/>
              <a:gd name="connsiteX4330" fmla="*/ 12116685 w 12192000"/>
              <a:gd name="connsiteY4330" fmla="*/ 5924335 h 6858000"/>
              <a:gd name="connsiteX4331" fmla="*/ 12115648 w 12192000"/>
              <a:gd name="connsiteY4331" fmla="*/ 5932189 h 6858000"/>
              <a:gd name="connsiteX4332" fmla="*/ 12113114 w 12192000"/>
              <a:gd name="connsiteY4332" fmla="*/ 5933537 h 6858000"/>
              <a:gd name="connsiteX4333" fmla="*/ 12111761 w 12192000"/>
              <a:gd name="connsiteY4333" fmla="*/ 5901593 h 6858000"/>
              <a:gd name="connsiteX4334" fmla="*/ 12111436 w 12192000"/>
              <a:gd name="connsiteY4334" fmla="*/ 5898699 h 6858000"/>
              <a:gd name="connsiteX4335" fmla="*/ 12116685 w 12192000"/>
              <a:gd name="connsiteY4335" fmla="*/ 5906648 h 6858000"/>
              <a:gd name="connsiteX4336" fmla="*/ 12118101 w 12192000"/>
              <a:gd name="connsiteY4336" fmla="*/ 5905807 h 6858000"/>
              <a:gd name="connsiteX4337" fmla="*/ 12118101 w 12192000"/>
              <a:gd name="connsiteY4337" fmla="*/ 5897394 h 6858000"/>
              <a:gd name="connsiteX4338" fmla="*/ 12117610 w 12192000"/>
              <a:gd name="connsiteY4338" fmla="*/ 5895703 h 6858000"/>
              <a:gd name="connsiteX4339" fmla="*/ 12109299 w 12192000"/>
              <a:gd name="connsiteY4339" fmla="*/ 5873796 h 6858000"/>
              <a:gd name="connsiteX4340" fmla="*/ 12105596 w 12192000"/>
              <a:gd name="connsiteY4340" fmla="*/ 5845379 h 6858000"/>
              <a:gd name="connsiteX4341" fmla="*/ 12104544 w 12192000"/>
              <a:gd name="connsiteY4341" fmla="*/ 5836275 h 6858000"/>
              <a:gd name="connsiteX4342" fmla="*/ 12104666 w 12192000"/>
              <a:gd name="connsiteY4342" fmla="*/ 5836549 h 6858000"/>
              <a:gd name="connsiteX4343" fmla="*/ 12106835 w 12192000"/>
              <a:gd name="connsiteY4343" fmla="*/ 5815677 h 6858000"/>
              <a:gd name="connsiteX4344" fmla="*/ 12109299 w 12192000"/>
              <a:gd name="connsiteY4344" fmla="*/ 5790407 h 6858000"/>
              <a:gd name="connsiteX4345" fmla="*/ 12118101 w 12192000"/>
              <a:gd name="connsiteY4345" fmla="*/ 5797633 h 6858000"/>
              <a:gd name="connsiteX4346" fmla="*/ 12118101 w 12192000"/>
              <a:gd name="connsiteY4346" fmla="*/ 5741761 h 6858000"/>
              <a:gd name="connsiteX4347" fmla="*/ 12113422 w 12192000"/>
              <a:gd name="connsiteY4347" fmla="*/ 5693735 h 6858000"/>
              <a:gd name="connsiteX4348" fmla="*/ 12114223 w 12192000"/>
              <a:gd name="connsiteY4348" fmla="*/ 5669114 h 6858000"/>
              <a:gd name="connsiteX4349" fmla="*/ 12110312 w 12192000"/>
              <a:gd name="connsiteY4349" fmla="*/ 5620953 h 6858000"/>
              <a:gd name="connsiteX4350" fmla="*/ 12115503 w 12192000"/>
              <a:gd name="connsiteY4350" fmla="*/ 5594319 h 6858000"/>
              <a:gd name="connsiteX4351" fmla="*/ 12117113 w 12192000"/>
              <a:gd name="connsiteY4351" fmla="*/ 5599791 h 6858000"/>
              <a:gd name="connsiteX4352" fmla="*/ 12118101 w 12192000"/>
              <a:gd name="connsiteY4352" fmla="*/ 5602898 h 6858000"/>
              <a:gd name="connsiteX4353" fmla="*/ 12118101 w 12192000"/>
              <a:gd name="connsiteY4353" fmla="*/ 5576627 h 6858000"/>
              <a:gd name="connsiteX4354" fmla="*/ 12116685 w 12192000"/>
              <a:gd name="connsiteY4354" fmla="*/ 5588251 h 6858000"/>
              <a:gd name="connsiteX4355" fmla="*/ 12115503 w 12192000"/>
              <a:gd name="connsiteY4355" fmla="*/ 5594319 h 6858000"/>
              <a:gd name="connsiteX4356" fmla="*/ 12114052 w 12192000"/>
              <a:gd name="connsiteY4356" fmla="*/ 5589388 h 6858000"/>
              <a:gd name="connsiteX4357" fmla="*/ 12113304 w 12192000"/>
              <a:gd name="connsiteY4357" fmla="*/ 5586823 h 6858000"/>
              <a:gd name="connsiteX4358" fmla="*/ 12117610 w 12192000"/>
              <a:gd name="connsiteY4358" fmla="*/ 5562301 h 6858000"/>
              <a:gd name="connsiteX4359" fmla="*/ 12118101 w 12192000"/>
              <a:gd name="connsiteY4359" fmla="*/ 5558466 h 6858000"/>
              <a:gd name="connsiteX4360" fmla="*/ 12118101 w 12192000"/>
              <a:gd name="connsiteY4360" fmla="*/ 5525407 h 6858000"/>
              <a:gd name="connsiteX4361" fmla="*/ 12114226 w 12192000"/>
              <a:gd name="connsiteY4361" fmla="*/ 5526625 h 6858000"/>
              <a:gd name="connsiteX4362" fmla="*/ 12107728 w 12192000"/>
              <a:gd name="connsiteY4362" fmla="*/ 5518381 h 6858000"/>
              <a:gd name="connsiteX4363" fmla="*/ 12106525 w 12192000"/>
              <a:gd name="connsiteY4363" fmla="*/ 5516154 h 6858000"/>
              <a:gd name="connsiteX4364" fmla="*/ 12104373 w 12192000"/>
              <a:gd name="connsiteY4364" fmla="*/ 5454323 h 6858000"/>
              <a:gd name="connsiteX4365" fmla="*/ 12109299 w 12192000"/>
              <a:gd name="connsiteY4365" fmla="*/ 5464431 h 6858000"/>
              <a:gd name="connsiteX4366" fmla="*/ 12114223 w 12192000"/>
              <a:gd name="connsiteY4366" fmla="*/ 5517497 h 6858000"/>
              <a:gd name="connsiteX4367" fmla="*/ 12118101 w 12192000"/>
              <a:gd name="connsiteY4367" fmla="*/ 5509537 h 6858000"/>
              <a:gd name="connsiteX4368" fmla="*/ 12118101 w 12192000"/>
              <a:gd name="connsiteY4368" fmla="*/ 5488857 h 6858000"/>
              <a:gd name="connsiteX4369" fmla="*/ 12116685 w 12192000"/>
              <a:gd name="connsiteY4369" fmla="*/ 5479592 h 6858000"/>
              <a:gd name="connsiteX4370" fmla="*/ 12118101 w 12192000"/>
              <a:gd name="connsiteY4370" fmla="*/ 5464342 h 6858000"/>
              <a:gd name="connsiteX4371" fmla="*/ 12118101 w 12192000"/>
              <a:gd name="connsiteY4371" fmla="*/ 5361632 h 6858000"/>
              <a:gd name="connsiteX4372" fmla="*/ 12101911 w 12192000"/>
              <a:gd name="connsiteY4372" fmla="*/ 5439161 h 6858000"/>
              <a:gd name="connsiteX4373" fmla="*/ 12099448 w 12192000"/>
              <a:gd name="connsiteY4373" fmla="*/ 5386095 h 6858000"/>
              <a:gd name="connsiteX4374" fmla="*/ 12107147 w 12192000"/>
              <a:gd name="connsiteY4374" fmla="*/ 5320916 h 6858000"/>
              <a:gd name="connsiteX4375" fmla="*/ 12109299 w 12192000"/>
              <a:gd name="connsiteY4375" fmla="*/ 5350718 h 6858000"/>
              <a:gd name="connsiteX4376" fmla="*/ 12114244 w 12192000"/>
              <a:gd name="connsiteY4376" fmla="*/ 5277871 h 6858000"/>
              <a:gd name="connsiteX4377" fmla="*/ 12114238 w 12192000"/>
              <a:gd name="connsiteY4377" fmla="*/ 5260879 h 6858000"/>
              <a:gd name="connsiteX4378" fmla="*/ 12118101 w 12192000"/>
              <a:gd name="connsiteY4378" fmla="*/ 5228177 h 6858000"/>
              <a:gd name="connsiteX4379" fmla="*/ 12118101 w 12192000"/>
              <a:gd name="connsiteY4379" fmla="*/ 5221651 h 6858000"/>
              <a:gd name="connsiteX4380" fmla="*/ 12117206 w 12192000"/>
              <a:gd name="connsiteY4380" fmla="*/ 5223646 h 6858000"/>
              <a:gd name="connsiteX4381" fmla="*/ 12116907 w 12192000"/>
              <a:gd name="connsiteY4381" fmla="*/ 5224351 h 6858000"/>
              <a:gd name="connsiteX4382" fmla="*/ 12117772 w 12192000"/>
              <a:gd name="connsiteY4382" fmla="*/ 5217141 h 6858000"/>
              <a:gd name="connsiteX4383" fmla="*/ 12118101 w 12192000"/>
              <a:gd name="connsiteY4383" fmla="*/ 5214513 h 6858000"/>
              <a:gd name="connsiteX4384" fmla="*/ 12118101 w 12192000"/>
              <a:gd name="connsiteY4384" fmla="*/ 5175740 h 6858000"/>
              <a:gd name="connsiteX4385" fmla="*/ 12116536 w 12192000"/>
              <a:gd name="connsiteY4385" fmla="*/ 5171877 h 6858000"/>
              <a:gd name="connsiteX4386" fmla="*/ 12110295 w 12192000"/>
              <a:gd name="connsiteY4386" fmla="*/ 5156048 h 6858000"/>
              <a:gd name="connsiteX4387" fmla="*/ 12107234 w 12192000"/>
              <a:gd name="connsiteY4387" fmla="*/ 5148648 h 6858000"/>
              <a:gd name="connsiteX4388" fmla="*/ 12104373 w 12192000"/>
              <a:gd name="connsiteY4388" fmla="*/ 5120766 h 6858000"/>
              <a:gd name="connsiteX4389" fmla="*/ 12112991 w 12192000"/>
              <a:gd name="connsiteY4389" fmla="*/ 5137999 h 6858000"/>
              <a:gd name="connsiteX4390" fmla="*/ 12118101 w 12192000"/>
              <a:gd name="connsiteY4390" fmla="*/ 5146485 h 6858000"/>
              <a:gd name="connsiteX4391" fmla="*/ 12118101 w 12192000"/>
              <a:gd name="connsiteY4391" fmla="*/ 5080493 h 6858000"/>
              <a:gd name="connsiteX4392" fmla="*/ 12109299 w 12192000"/>
              <a:gd name="connsiteY4392" fmla="*/ 5103077 h 6858000"/>
              <a:gd name="connsiteX4393" fmla="*/ 12104373 w 12192000"/>
              <a:gd name="connsiteY4393" fmla="*/ 5110658 h 6858000"/>
              <a:gd name="connsiteX4394" fmla="*/ 12118101 w 12192000"/>
              <a:gd name="connsiteY4394" fmla="*/ 5077785 h 6858000"/>
              <a:gd name="connsiteX4395" fmla="*/ 12118101 w 12192000"/>
              <a:gd name="connsiteY4395" fmla="*/ 5068835 h 6858000"/>
              <a:gd name="connsiteX4396" fmla="*/ 12113605 w 12192000"/>
              <a:gd name="connsiteY4396" fmla="*/ 5041146 h 6858000"/>
              <a:gd name="connsiteX4397" fmla="*/ 12118101 w 12192000"/>
              <a:gd name="connsiteY4397" fmla="*/ 5033988 h 6858000"/>
              <a:gd name="connsiteX4398" fmla="*/ 12118101 w 12192000"/>
              <a:gd name="connsiteY4398" fmla="*/ 4952972 h 6858000"/>
              <a:gd name="connsiteX4399" fmla="*/ 12111784 w 12192000"/>
              <a:gd name="connsiteY4399" fmla="*/ 4931255 h 6858000"/>
              <a:gd name="connsiteX4400" fmla="*/ 12107217 w 12192000"/>
              <a:gd name="connsiteY4400" fmla="*/ 4895590 h 6858000"/>
              <a:gd name="connsiteX4401" fmla="*/ 12109361 w 12192000"/>
              <a:gd name="connsiteY4401" fmla="*/ 4894006 h 6858000"/>
              <a:gd name="connsiteX4402" fmla="*/ 12110254 w 12192000"/>
              <a:gd name="connsiteY4402" fmla="*/ 4895731 h 6858000"/>
              <a:gd name="connsiteX4403" fmla="*/ 12110521 w 12192000"/>
              <a:gd name="connsiteY4403" fmla="*/ 4896968 h 6858000"/>
              <a:gd name="connsiteX4404" fmla="*/ 12117067 w 12192000"/>
              <a:gd name="connsiteY4404" fmla="*/ 4933495 h 6858000"/>
              <a:gd name="connsiteX4405" fmla="*/ 12118101 w 12192000"/>
              <a:gd name="connsiteY4405" fmla="*/ 4939509 h 6858000"/>
              <a:gd name="connsiteX4406" fmla="*/ 12118101 w 12192000"/>
              <a:gd name="connsiteY4406" fmla="*/ 4912540 h 6858000"/>
              <a:gd name="connsiteX4407" fmla="*/ 12113836 w 12192000"/>
              <a:gd name="connsiteY4407" fmla="*/ 4902651 h 6858000"/>
              <a:gd name="connsiteX4408" fmla="*/ 12110254 w 12192000"/>
              <a:gd name="connsiteY4408" fmla="*/ 4895731 h 6858000"/>
              <a:gd name="connsiteX4409" fmla="*/ 12109711 w 12192000"/>
              <a:gd name="connsiteY4409" fmla="*/ 4893223 h 6858000"/>
              <a:gd name="connsiteX4410" fmla="*/ 12109432 w 12192000"/>
              <a:gd name="connsiteY4410" fmla="*/ 4864321 h 6858000"/>
              <a:gd name="connsiteX4411" fmla="*/ 12109286 w 12192000"/>
              <a:gd name="connsiteY4411" fmla="*/ 4862055 h 6858000"/>
              <a:gd name="connsiteX4412" fmla="*/ 12109679 w 12192000"/>
              <a:gd name="connsiteY4412" fmla="*/ 4860214 h 6858000"/>
              <a:gd name="connsiteX4413" fmla="*/ 12114867 w 12192000"/>
              <a:gd name="connsiteY4413" fmla="*/ 4831670 h 6858000"/>
              <a:gd name="connsiteX4414" fmla="*/ 12116082 w 12192000"/>
              <a:gd name="connsiteY4414" fmla="*/ 4821636 h 6858000"/>
              <a:gd name="connsiteX4415" fmla="*/ 12118101 w 12192000"/>
              <a:gd name="connsiteY4415" fmla="*/ 4823017 h 6858000"/>
              <a:gd name="connsiteX4416" fmla="*/ 12118101 w 12192000"/>
              <a:gd name="connsiteY4416" fmla="*/ 4803775 h 6858000"/>
              <a:gd name="connsiteX4417" fmla="*/ 12117837 w 12192000"/>
              <a:gd name="connsiteY4417" fmla="*/ 4807147 h 6858000"/>
              <a:gd name="connsiteX4418" fmla="*/ 12116082 w 12192000"/>
              <a:gd name="connsiteY4418" fmla="*/ 4821636 h 6858000"/>
              <a:gd name="connsiteX4419" fmla="*/ 12109679 w 12192000"/>
              <a:gd name="connsiteY4419" fmla="*/ 4817256 h 6858000"/>
              <a:gd name="connsiteX4420" fmla="*/ 12106074 w 12192000"/>
              <a:gd name="connsiteY4420" fmla="*/ 4811090 h 6858000"/>
              <a:gd name="connsiteX4421" fmla="*/ 12105329 w 12192000"/>
              <a:gd name="connsiteY4421" fmla="*/ 4799593 h 6858000"/>
              <a:gd name="connsiteX4422" fmla="*/ 12102292 w 12192000"/>
              <a:gd name="connsiteY4422" fmla="*/ 4789459 h 6858000"/>
              <a:gd name="connsiteX4423" fmla="*/ 12101715 w 12192000"/>
              <a:gd name="connsiteY4423" fmla="*/ 4797737 h 6858000"/>
              <a:gd name="connsiteX4424" fmla="*/ 12099238 w 12192000"/>
              <a:gd name="connsiteY4424" fmla="*/ 4768150 h 6858000"/>
              <a:gd name="connsiteX4425" fmla="*/ 12102292 w 12192000"/>
              <a:gd name="connsiteY4425" fmla="*/ 4690908 h 6858000"/>
              <a:gd name="connsiteX4426" fmla="*/ 12104755 w 12192000"/>
              <a:gd name="connsiteY4426" fmla="*/ 4703542 h 6858000"/>
              <a:gd name="connsiteX4427" fmla="*/ 12102735 w 12192000"/>
              <a:gd name="connsiteY4427" fmla="*/ 4684896 h 6858000"/>
              <a:gd name="connsiteX4428" fmla="*/ 12103696 w 12192000"/>
              <a:gd name="connsiteY4428" fmla="*/ 4671878 h 6858000"/>
              <a:gd name="connsiteX4429" fmla="*/ 12104364 w 12192000"/>
              <a:gd name="connsiteY4429" fmla="*/ 4664297 h 6858000"/>
              <a:gd name="connsiteX4430" fmla="*/ 12108056 w 12192000"/>
              <a:gd name="connsiteY4430" fmla="*/ 4669385 h 6858000"/>
              <a:gd name="connsiteX4431" fmla="*/ 12110493 w 12192000"/>
              <a:gd name="connsiteY4431" fmla="*/ 4673634 h 6858000"/>
              <a:gd name="connsiteX4432" fmla="*/ 12112940 w 12192000"/>
              <a:gd name="connsiteY4432" fmla="*/ 4712836 h 6858000"/>
              <a:gd name="connsiteX4433" fmla="*/ 12117067 w 12192000"/>
              <a:gd name="connsiteY4433" fmla="*/ 4690908 h 6858000"/>
              <a:gd name="connsiteX4434" fmla="*/ 12114605 w 12192000"/>
              <a:gd name="connsiteY4434" fmla="*/ 4680800 h 6858000"/>
              <a:gd name="connsiteX4435" fmla="*/ 12110493 w 12192000"/>
              <a:gd name="connsiteY4435" fmla="*/ 4673634 h 6858000"/>
              <a:gd name="connsiteX4436" fmla="*/ 12110346 w 12192000"/>
              <a:gd name="connsiteY4436" fmla="*/ 4671279 h 6858000"/>
              <a:gd name="connsiteX4437" fmla="*/ 12117947 w 12192000"/>
              <a:gd name="connsiteY4437" fmla="*/ 4680006 h 6858000"/>
              <a:gd name="connsiteX4438" fmla="*/ 12118101 w 12192000"/>
              <a:gd name="connsiteY4438" fmla="*/ 4681061 h 6858000"/>
              <a:gd name="connsiteX4439" fmla="*/ 12118101 w 12192000"/>
              <a:gd name="connsiteY4439" fmla="*/ 4680183 h 6858000"/>
              <a:gd name="connsiteX4440" fmla="*/ 12117947 w 12192000"/>
              <a:gd name="connsiteY4440" fmla="*/ 4680006 h 6858000"/>
              <a:gd name="connsiteX4441" fmla="*/ 12115935 w 12192000"/>
              <a:gd name="connsiteY4441" fmla="*/ 4666254 h 6858000"/>
              <a:gd name="connsiteX4442" fmla="*/ 12109679 w 12192000"/>
              <a:gd name="connsiteY4442" fmla="*/ 4625207 h 6858000"/>
              <a:gd name="connsiteX4443" fmla="*/ 12108785 w 12192000"/>
              <a:gd name="connsiteY4443" fmla="*/ 4621537 h 6858000"/>
              <a:gd name="connsiteX4444" fmla="*/ 12111246 w 12192000"/>
              <a:gd name="connsiteY4444" fmla="*/ 4602496 h 6858000"/>
              <a:gd name="connsiteX4445" fmla="*/ 12114787 w 12192000"/>
              <a:gd name="connsiteY4445" fmla="*/ 4590181 h 6858000"/>
              <a:gd name="connsiteX4446" fmla="*/ 12117399 w 12192000"/>
              <a:gd name="connsiteY4446" fmla="*/ 4591653 h 6858000"/>
              <a:gd name="connsiteX4447" fmla="*/ 12118101 w 12192000"/>
              <a:gd name="connsiteY4447" fmla="*/ 4592477 h 6858000"/>
              <a:gd name="connsiteX4448" fmla="*/ 12118101 w 12192000"/>
              <a:gd name="connsiteY4448" fmla="*/ 4582108 h 6858000"/>
              <a:gd name="connsiteX4449" fmla="*/ 12117067 w 12192000"/>
              <a:gd name="connsiteY4449" fmla="*/ 4582248 h 6858000"/>
              <a:gd name="connsiteX4450" fmla="*/ 12114787 w 12192000"/>
              <a:gd name="connsiteY4450" fmla="*/ 4590181 h 6858000"/>
              <a:gd name="connsiteX4451" fmla="*/ 12109679 w 12192000"/>
              <a:gd name="connsiteY4451" fmla="*/ 4587303 h 6858000"/>
              <a:gd name="connsiteX4452" fmla="*/ 12107318 w 12192000"/>
              <a:gd name="connsiteY4452" fmla="*/ 4591524 h 6858000"/>
              <a:gd name="connsiteX4453" fmla="*/ 12109679 w 12192000"/>
              <a:gd name="connsiteY4453" fmla="*/ 4579722 h 6858000"/>
              <a:gd name="connsiteX4454" fmla="*/ 12118101 w 12192000"/>
              <a:gd name="connsiteY4454" fmla="*/ 4580985 h 6858000"/>
              <a:gd name="connsiteX4455" fmla="*/ 12118101 w 12192000"/>
              <a:gd name="connsiteY4455" fmla="*/ 4549607 h 6858000"/>
              <a:gd name="connsiteX4456" fmla="*/ 12108593 w 12192000"/>
              <a:gd name="connsiteY4456" fmla="*/ 4534179 h 6858000"/>
              <a:gd name="connsiteX4457" fmla="*/ 12099829 w 12192000"/>
              <a:gd name="connsiteY4457" fmla="*/ 4529183 h 6858000"/>
              <a:gd name="connsiteX4458" fmla="*/ 12102602 w 12192000"/>
              <a:gd name="connsiteY4458" fmla="*/ 4541744 h 6858000"/>
              <a:gd name="connsiteX4459" fmla="*/ 12099829 w 12192000"/>
              <a:gd name="connsiteY4459" fmla="*/ 4536764 h 6858000"/>
              <a:gd name="connsiteX4460" fmla="*/ 12097367 w 12192000"/>
              <a:gd name="connsiteY4460" fmla="*/ 4503914 h 6858000"/>
              <a:gd name="connsiteX4461" fmla="*/ 12116315 w 12192000"/>
              <a:gd name="connsiteY4461" fmla="*/ 4532322 h 6858000"/>
              <a:gd name="connsiteX4462" fmla="*/ 12118101 w 12192000"/>
              <a:gd name="connsiteY4462" fmla="*/ 4532925 h 6858000"/>
              <a:gd name="connsiteX4463" fmla="*/ 12118101 w 12192000"/>
              <a:gd name="connsiteY4463" fmla="*/ 4522548 h 6858000"/>
              <a:gd name="connsiteX4464" fmla="*/ 12117043 w 12192000"/>
              <a:gd name="connsiteY4464" fmla="*/ 4519369 h 6858000"/>
              <a:gd name="connsiteX4465" fmla="*/ 12104755 w 12192000"/>
              <a:gd name="connsiteY4465" fmla="*/ 4503914 h 6858000"/>
              <a:gd name="connsiteX4466" fmla="*/ 12102292 w 12192000"/>
              <a:gd name="connsiteY4466" fmla="*/ 4481170 h 6858000"/>
              <a:gd name="connsiteX4467" fmla="*/ 12099829 w 12192000"/>
              <a:gd name="connsiteY4467" fmla="*/ 4405362 h 6858000"/>
              <a:gd name="connsiteX4468" fmla="*/ 12102292 w 12192000"/>
              <a:gd name="connsiteY4468" fmla="*/ 4455901 h 6858000"/>
              <a:gd name="connsiteX4469" fmla="*/ 12104755 w 12192000"/>
              <a:gd name="connsiteY4469" fmla="*/ 4481170 h 6858000"/>
              <a:gd name="connsiteX4470" fmla="*/ 12109679 w 12192000"/>
              <a:gd name="connsiteY4470" fmla="*/ 4458428 h 6858000"/>
              <a:gd name="connsiteX4471" fmla="*/ 12109849 w 12192000"/>
              <a:gd name="connsiteY4471" fmla="*/ 4457466 h 6858000"/>
              <a:gd name="connsiteX4472" fmla="*/ 12112141 w 12192000"/>
              <a:gd name="connsiteY4472" fmla="*/ 4453375 h 6858000"/>
              <a:gd name="connsiteX4473" fmla="*/ 12117030 w 12192000"/>
              <a:gd name="connsiteY4473" fmla="*/ 4454569 h 6858000"/>
              <a:gd name="connsiteX4474" fmla="*/ 12118101 w 12192000"/>
              <a:gd name="connsiteY4474" fmla="*/ 4455402 h 6858000"/>
              <a:gd name="connsiteX4475" fmla="*/ 12118101 w 12192000"/>
              <a:gd name="connsiteY4475" fmla="*/ 4430379 h 6858000"/>
              <a:gd name="connsiteX4476" fmla="*/ 12117067 w 12192000"/>
              <a:gd name="connsiteY4476" fmla="*/ 4435686 h 6858000"/>
              <a:gd name="connsiteX4477" fmla="*/ 12114605 w 12192000"/>
              <a:gd name="connsiteY4477" fmla="*/ 4443267 h 6858000"/>
              <a:gd name="connsiteX4478" fmla="*/ 12110499 w 12192000"/>
              <a:gd name="connsiteY4478" fmla="*/ 4453799 h 6858000"/>
              <a:gd name="connsiteX4479" fmla="*/ 12118101 w 12192000"/>
              <a:gd name="connsiteY4479" fmla="*/ 4410895 h 6858000"/>
              <a:gd name="connsiteX4480" fmla="*/ 12118101 w 12192000"/>
              <a:gd name="connsiteY4480" fmla="*/ 4401723 h 6858000"/>
              <a:gd name="connsiteX4481" fmla="*/ 12117067 w 12192000"/>
              <a:gd name="connsiteY4481" fmla="*/ 4400308 h 6858000"/>
              <a:gd name="connsiteX4482" fmla="*/ 12104755 w 12192000"/>
              <a:gd name="connsiteY4482" fmla="*/ 4369985 h 6858000"/>
              <a:gd name="connsiteX4483" fmla="*/ 12114605 w 12192000"/>
              <a:gd name="connsiteY4483" fmla="*/ 4377566 h 6858000"/>
              <a:gd name="connsiteX4484" fmla="*/ 12118101 w 12192000"/>
              <a:gd name="connsiteY4484" fmla="*/ 4382873 h 6858000"/>
              <a:gd name="connsiteX4485" fmla="*/ 12118101 w 12192000"/>
              <a:gd name="connsiteY4485" fmla="*/ 4365392 h 6858000"/>
              <a:gd name="connsiteX4486" fmla="*/ 12115660 w 12192000"/>
              <a:gd name="connsiteY4486" fmla="*/ 4360903 h 6858000"/>
              <a:gd name="connsiteX4487" fmla="*/ 12112141 w 12192000"/>
              <a:gd name="connsiteY4487" fmla="*/ 4354823 h 6858000"/>
              <a:gd name="connsiteX4488" fmla="*/ 12112141 w 12192000"/>
              <a:gd name="connsiteY4488" fmla="*/ 4344716 h 6858000"/>
              <a:gd name="connsiteX4489" fmla="*/ 12114605 w 12192000"/>
              <a:gd name="connsiteY4489" fmla="*/ 4329553 h 6858000"/>
              <a:gd name="connsiteX4490" fmla="*/ 12107217 w 12192000"/>
              <a:gd name="connsiteY4490" fmla="*/ 4324500 h 6858000"/>
              <a:gd name="connsiteX4491" fmla="*/ 12099829 w 12192000"/>
              <a:gd name="connsiteY4491" fmla="*/ 4314392 h 6858000"/>
              <a:gd name="connsiteX4492" fmla="*/ 12104755 w 12192000"/>
              <a:gd name="connsiteY4492" fmla="*/ 4304284 h 6858000"/>
              <a:gd name="connsiteX4493" fmla="*/ 12115957 w 12192000"/>
              <a:gd name="connsiteY4493" fmla="*/ 4298324 h 6858000"/>
              <a:gd name="connsiteX4494" fmla="*/ 12117067 w 12192000"/>
              <a:gd name="connsiteY4494" fmla="*/ 4324500 h 6858000"/>
              <a:gd name="connsiteX4495" fmla="*/ 12117958 w 12192000"/>
              <a:gd name="connsiteY4495" fmla="*/ 4301004 h 6858000"/>
              <a:gd name="connsiteX4496" fmla="*/ 12118101 w 12192000"/>
              <a:gd name="connsiteY4496" fmla="*/ 4299925 h 6858000"/>
              <a:gd name="connsiteX4497" fmla="*/ 12118101 w 12192000"/>
              <a:gd name="connsiteY4497" fmla="*/ 4297183 h 6858000"/>
              <a:gd name="connsiteX4498" fmla="*/ 12115957 w 12192000"/>
              <a:gd name="connsiteY4498" fmla="*/ 4298324 h 6858000"/>
              <a:gd name="connsiteX4499" fmla="*/ 12114605 w 12192000"/>
              <a:gd name="connsiteY4499" fmla="*/ 4266380 h 6858000"/>
              <a:gd name="connsiteX4500" fmla="*/ 12114279 w 12192000"/>
              <a:gd name="connsiteY4500" fmla="*/ 4263486 h 6858000"/>
              <a:gd name="connsiteX4501" fmla="*/ 12118101 w 12192000"/>
              <a:gd name="connsiteY4501" fmla="*/ 4269272 h 6858000"/>
              <a:gd name="connsiteX4502" fmla="*/ 12118101 w 12192000"/>
              <a:gd name="connsiteY4502" fmla="*/ 4254290 h 6858000"/>
              <a:gd name="connsiteX4503" fmla="*/ 12112141 w 12192000"/>
              <a:gd name="connsiteY4503" fmla="*/ 4238583 h 6858000"/>
              <a:gd name="connsiteX4504" fmla="*/ 12108438 w 12192000"/>
              <a:gd name="connsiteY4504" fmla="*/ 4210166 h 6858000"/>
              <a:gd name="connsiteX4505" fmla="*/ 12107387 w 12192000"/>
              <a:gd name="connsiteY4505" fmla="*/ 4201062 h 6858000"/>
              <a:gd name="connsiteX4506" fmla="*/ 12107509 w 12192000"/>
              <a:gd name="connsiteY4506" fmla="*/ 4201337 h 6858000"/>
              <a:gd name="connsiteX4507" fmla="*/ 12109679 w 12192000"/>
              <a:gd name="connsiteY4507" fmla="*/ 4180464 h 6858000"/>
              <a:gd name="connsiteX4508" fmla="*/ 12112141 w 12192000"/>
              <a:gd name="connsiteY4508" fmla="*/ 4155194 h 6858000"/>
              <a:gd name="connsiteX4509" fmla="*/ 12118101 w 12192000"/>
              <a:gd name="connsiteY4509" fmla="*/ 4160086 h 6858000"/>
              <a:gd name="connsiteX4510" fmla="*/ 12118101 w 12192000"/>
              <a:gd name="connsiteY4510" fmla="*/ 4077369 h 6858000"/>
              <a:gd name="connsiteX4511" fmla="*/ 12116264 w 12192000"/>
              <a:gd name="connsiteY4511" fmla="*/ 4058522 h 6858000"/>
              <a:gd name="connsiteX4512" fmla="*/ 12117067 w 12192000"/>
              <a:gd name="connsiteY4512" fmla="*/ 4033900 h 6858000"/>
              <a:gd name="connsiteX4513" fmla="*/ 12113155 w 12192000"/>
              <a:gd name="connsiteY4513" fmla="*/ 3985739 h 6858000"/>
              <a:gd name="connsiteX4514" fmla="*/ 12118101 w 12192000"/>
              <a:gd name="connsiteY4514" fmla="*/ 3960364 h 6858000"/>
              <a:gd name="connsiteX4515" fmla="*/ 12118101 w 12192000"/>
              <a:gd name="connsiteY4515" fmla="*/ 3958274 h 6858000"/>
              <a:gd name="connsiteX4516" fmla="*/ 12116895 w 12192000"/>
              <a:gd name="connsiteY4516" fmla="*/ 3954175 h 6858000"/>
              <a:gd name="connsiteX4517" fmla="*/ 12116146 w 12192000"/>
              <a:gd name="connsiteY4517" fmla="*/ 3951611 h 6858000"/>
              <a:gd name="connsiteX4518" fmla="*/ 12118101 w 12192000"/>
              <a:gd name="connsiteY4518" fmla="*/ 3940480 h 6858000"/>
              <a:gd name="connsiteX4519" fmla="*/ 12118101 w 12192000"/>
              <a:gd name="connsiteY4519" fmla="*/ 3891087 h 6858000"/>
              <a:gd name="connsiteX4520" fmla="*/ 12117069 w 12192000"/>
              <a:gd name="connsiteY4520" fmla="*/ 3891412 h 6858000"/>
              <a:gd name="connsiteX4521" fmla="*/ 12110571 w 12192000"/>
              <a:gd name="connsiteY4521" fmla="*/ 3883167 h 6858000"/>
              <a:gd name="connsiteX4522" fmla="*/ 12109368 w 12192000"/>
              <a:gd name="connsiteY4522" fmla="*/ 3880941 h 6858000"/>
              <a:gd name="connsiteX4523" fmla="*/ 12107217 w 12192000"/>
              <a:gd name="connsiteY4523" fmla="*/ 3819110 h 6858000"/>
              <a:gd name="connsiteX4524" fmla="*/ 12112141 w 12192000"/>
              <a:gd name="connsiteY4524" fmla="*/ 3829218 h 6858000"/>
              <a:gd name="connsiteX4525" fmla="*/ 12117067 w 12192000"/>
              <a:gd name="connsiteY4525" fmla="*/ 3882283 h 6858000"/>
              <a:gd name="connsiteX4526" fmla="*/ 12118101 w 12192000"/>
              <a:gd name="connsiteY4526" fmla="*/ 3880161 h 6858000"/>
              <a:gd name="connsiteX4527" fmla="*/ 12118101 w 12192000"/>
              <a:gd name="connsiteY4527" fmla="*/ 3740034 h 6858000"/>
              <a:gd name="connsiteX4528" fmla="*/ 12104755 w 12192000"/>
              <a:gd name="connsiteY4528" fmla="*/ 3803948 h 6858000"/>
              <a:gd name="connsiteX4529" fmla="*/ 12102292 w 12192000"/>
              <a:gd name="connsiteY4529" fmla="*/ 3750882 h 6858000"/>
              <a:gd name="connsiteX4530" fmla="*/ 12109990 w 12192000"/>
              <a:gd name="connsiteY4530" fmla="*/ 3685703 h 6858000"/>
              <a:gd name="connsiteX4531" fmla="*/ 12112141 w 12192000"/>
              <a:gd name="connsiteY4531" fmla="*/ 3715505 h 6858000"/>
              <a:gd name="connsiteX4532" fmla="*/ 12117086 w 12192000"/>
              <a:gd name="connsiteY4532" fmla="*/ 3642658 h 6858000"/>
              <a:gd name="connsiteX4533" fmla="*/ 12117081 w 12192000"/>
              <a:gd name="connsiteY4533" fmla="*/ 3625666 h 6858000"/>
              <a:gd name="connsiteX4534" fmla="*/ 12118101 w 12192000"/>
              <a:gd name="connsiteY4534" fmla="*/ 3617034 h 6858000"/>
              <a:gd name="connsiteX4535" fmla="*/ 12118101 w 12192000"/>
              <a:gd name="connsiteY4535" fmla="*/ 3602995 h 6858000"/>
              <a:gd name="connsiteX4536" fmla="*/ 12117078 w 12192000"/>
              <a:gd name="connsiteY4536" fmla="*/ 3612127 h 6858000"/>
              <a:gd name="connsiteX4537" fmla="*/ 12117073 w 12192000"/>
              <a:gd name="connsiteY4537" fmla="*/ 3595482 h 6858000"/>
              <a:gd name="connsiteX4538" fmla="*/ 12118101 w 12192000"/>
              <a:gd name="connsiteY4538" fmla="*/ 3593047 h 6858000"/>
              <a:gd name="connsiteX4539" fmla="*/ 12118101 w 12192000"/>
              <a:gd name="connsiteY4539" fmla="*/ 3533420 h 6858000"/>
              <a:gd name="connsiteX4540" fmla="*/ 12113139 w 12192000"/>
              <a:gd name="connsiteY4540" fmla="*/ 3520836 h 6858000"/>
              <a:gd name="connsiteX4541" fmla="*/ 12110076 w 12192000"/>
              <a:gd name="connsiteY4541" fmla="*/ 3513436 h 6858000"/>
              <a:gd name="connsiteX4542" fmla="*/ 12107217 w 12192000"/>
              <a:gd name="connsiteY4542" fmla="*/ 3485552 h 6858000"/>
              <a:gd name="connsiteX4543" fmla="*/ 12115834 w 12192000"/>
              <a:gd name="connsiteY4543" fmla="*/ 3502786 h 6858000"/>
              <a:gd name="connsiteX4544" fmla="*/ 12118101 w 12192000"/>
              <a:gd name="connsiteY4544" fmla="*/ 3506550 h 6858000"/>
              <a:gd name="connsiteX4545" fmla="*/ 12118101 w 12192000"/>
              <a:gd name="connsiteY4545" fmla="*/ 3452575 h 6858000"/>
              <a:gd name="connsiteX4546" fmla="*/ 12112141 w 12192000"/>
              <a:gd name="connsiteY4546" fmla="*/ 3467863 h 6858000"/>
              <a:gd name="connsiteX4547" fmla="*/ 12107217 w 12192000"/>
              <a:gd name="connsiteY4547" fmla="*/ 3475444 h 6858000"/>
              <a:gd name="connsiteX4548" fmla="*/ 12118101 w 12192000"/>
              <a:gd name="connsiteY4548" fmla="*/ 3449382 h 6858000"/>
              <a:gd name="connsiteX4549" fmla="*/ 12118101 w 12192000"/>
              <a:gd name="connsiteY4549" fmla="*/ 3416114 h 6858000"/>
              <a:gd name="connsiteX4550" fmla="*/ 12116447 w 12192000"/>
              <a:gd name="connsiteY4550" fmla="*/ 3405933 h 6858000"/>
              <a:gd name="connsiteX4551" fmla="*/ 12118101 w 12192000"/>
              <a:gd name="connsiteY4551" fmla="*/ 3403301 h 6858000"/>
              <a:gd name="connsiteX4552" fmla="*/ 12118101 w 12192000"/>
              <a:gd name="connsiteY4552" fmla="*/ 3307987 h 6858000"/>
              <a:gd name="connsiteX4553" fmla="*/ 12114625 w 12192000"/>
              <a:gd name="connsiteY4553" fmla="*/ 3296042 h 6858000"/>
              <a:gd name="connsiteX4554" fmla="*/ 12110060 w 12192000"/>
              <a:gd name="connsiteY4554" fmla="*/ 3260377 h 6858000"/>
              <a:gd name="connsiteX4555" fmla="*/ 12112203 w 12192000"/>
              <a:gd name="connsiteY4555" fmla="*/ 3258793 h 6858000"/>
              <a:gd name="connsiteX4556" fmla="*/ 12113097 w 12192000"/>
              <a:gd name="connsiteY4556" fmla="*/ 3260519 h 6858000"/>
              <a:gd name="connsiteX4557" fmla="*/ 12113364 w 12192000"/>
              <a:gd name="connsiteY4557" fmla="*/ 3261754 h 6858000"/>
              <a:gd name="connsiteX4558" fmla="*/ 12115623 w 12192000"/>
              <a:gd name="connsiteY4558" fmla="*/ 3273596 h 6858000"/>
              <a:gd name="connsiteX4559" fmla="*/ 12118101 w 12192000"/>
              <a:gd name="connsiteY4559" fmla="*/ 3287866 h 6858000"/>
              <a:gd name="connsiteX4560" fmla="*/ 12118101 w 12192000"/>
              <a:gd name="connsiteY4560" fmla="*/ 3270735 h 6858000"/>
              <a:gd name="connsiteX4561" fmla="*/ 12116679 w 12192000"/>
              <a:gd name="connsiteY4561" fmla="*/ 3267438 h 6858000"/>
              <a:gd name="connsiteX4562" fmla="*/ 12113097 w 12192000"/>
              <a:gd name="connsiteY4562" fmla="*/ 3260519 h 6858000"/>
              <a:gd name="connsiteX4563" fmla="*/ 12112554 w 12192000"/>
              <a:gd name="connsiteY4563" fmla="*/ 3258011 h 6858000"/>
              <a:gd name="connsiteX4564" fmla="*/ 12112275 w 12192000"/>
              <a:gd name="connsiteY4564" fmla="*/ 3229108 h 6858000"/>
              <a:gd name="connsiteX4565" fmla="*/ 12112129 w 12192000"/>
              <a:gd name="connsiteY4565" fmla="*/ 3226842 h 6858000"/>
              <a:gd name="connsiteX4566" fmla="*/ 12112522 w 12192000"/>
              <a:gd name="connsiteY4566" fmla="*/ 3225000 h 6858000"/>
              <a:gd name="connsiteX4567" fmla="*/ 12117710 w 12192000"/>
              <a:gd name="connsiteY4567" fmla="*/ 3196457 h 6858000"/>
              <a:gd name="connsiteX4568" fmla="*/ 12118101 w 12192000"/>
              <a:gd name="connsiteY4568" fmla="*/ 3193230 h 6858000"/>
              <a:gd name="connsiteX4569" fmla="*/ 12118101 w 12192000"/>
              <a:gd name="connsiteY4569" fmla="*/ 3185859 h 6858000"/>
              <a:gd name="connsiteX4570" fmla="*/ 12112522 w 12192000"/>
              <a:gd name="connsiteY4570" fmla="*/ 3182043 h 6858000"/>
              <a:gd name="connsiteX4571" fmla="*/ 12108917 w 12192000"/>
              <a:gd name="connsiteY4571" fmla="*/ 3175877 h 6858000"/>
              <a:gd name="connsiteX4572" fmla="*/ 12108171 w 12192000"/>
              <a:gd name="connsiteY4572" fmla="*/ 3164380 h 6858000"/>
              <a:gd name="connsiteX4573" fmla="*/ 12105134 w 12192000"/>
              <a:gd name="connsiteY4573" fmla="*/ 3154246 h 6858000"/>
              <a:gd name="connsiteX4574" fmla="*/ 12104558 w 12192000"/>
              <a:gd name="connsiteY4574" fmla="*/ 3162524 h 6858000"/>
              <a:gd name="connsiteX4575" fmla="*/ 12102082 w 12192000"/>
              <a:gd name="connsiteY4575" fmla="*/ 3132937 h 6858000"/>
              <a:gd name="connsiteX4576" fmla="*/ 12105134 w 12192000"/>
              <a:gd name="connsiteY4576" fmla="*/ 3055694 h 6858000"/>
              <a:gd name="connsiteX4577" fmla="*/ 12107598 w 12192000"/>
              <a:gd name="connsiteY4577" fmla="*/ 3068329 h 6858000"/>
              <a:gd name="connsiteX4578" fmla="*/ 12105578 w 12192000"/>
              <a:gd name="connsiteY4578" fmla="*/ 3049684 h 6858000"/>
              <a:gd name="connsiteX4579" fmla="*/ 12106539 w 12192000"/>
              <a:gd name="connsiteY4579" fmla="*/ 3036665 h 6858000"/>
              <a:gd name="connsiteX4580" fmla="*/ 12107207 w 12192000"/>
              <a:gd name="connsiteY4580" fmla="*/ 3029084 h 6858000"/>
              <a:gd name="connsiteX4581" fmla="*/ 12110898 w 12192000"/>
              <a:gd name="connsiteY4581" fmla="*/ 3034171 h 6858000"/>
              <a:gd name="connsiteX4582" fmla="*/ 12113336 w 12192000"/>
              <a:gd name="connsiteY4582" fmla="*/ 3038420 h 6858000"/>
              <a:gd name="connsiteX4583" fmla="*/ 12115782 w 12192000"/>
              <a:gd name="connsiteY4583" fmla="*/ 3077624 h 6858000"/>
              <a:gd name="connsiteX4584" fmla="*/ 12117462 w 12192000"/>
              <a:gd name="connsiteY4584" fmla="*/ 3103598 h 6858000"/>
              <a:gd name="connsiteX4585" fmla="*/ 12118101 w 12192000"/>
              <a:gd name="connsiteY4585" fmla="*/ 3092505 h 6858000"/>
              <a:gd name="connsiteX4586" fmla="*/ 12118101 w 12192000"/>
              <a:gd name="connsiteY4586" fmla="*/ 3048269 h 6858000"/>
              <a:gd name="connsiteX4587" fmla="*/ 12117447 w 12192000"/>
              <a:gd name="connsiteY4587" fmla="*/ 3045586 h 6858000"/>
              <a:gd name="connsiteX4588" fmla="*/ 12113336 w 12192000"/>
              <a:gd name="connsiteY4588" fmla="*/ 3038420 h 6858000"/>
              <a:gd name="connsiteX4589" fmla="*/ 12113189 w 12192000"/>
              <a:gd name="connsiteY4589" fmla="*/ 3036065 h 6858000"/>
              <a:gd name="connsiteX4590" fmla="*/ 12118101 w 12192000"/>
              <a:gd name="connsiteY4590" fmla="*/ 3041706 h 6858000"/>
              <a:gd name="connsiteX4591" fmla="*/ 12118101 w 12192000"/>
              <a:gd name="connsiteY4591" fmla="*/ 3026504 h 6858000"/>
              <a:gd name="connsiteX4592" fmla="*/ 12115559 w 12192000"/>
              <a:gd name="connsiteY4592" fmla="*/ 3009481 h 6858000"/>
              <a:gd name="connsiteX4593" fmla="*/ 12112522 w 12192000"/>
              <a:gd name="connsiteY4593" fmla="*/ 2989994 h 6858000"/>
              <a:gd name="connsiteX4594" fmla="*/ 12111627 w 12192000"/>
              <a:gd name="connsiteY4594" fmla="*/ 2986323 h 6858000"/>
              <a:gd name="connsiteX4595" fmla="*/ 12114090 w 12192000"/>
              <a:gd name="connsiteY4595" fmla="*/ 2967283 h 6858000"/>
              <a:gd name="connsiteX4596" fmla="*/ 12117629 w 12192000"/>
              <a:gd name="connsiteY4596" fmla="*/ 2954967 h 6858000"/>
              <a:gd name="connsiteX4597" fmla="*/ 12118101 w 12192000"/>
              <a:gd name="connsiteY4597" fmla="*/ 2955234 h 6858000"/>
              <a:gd name="connsiteX4598" fmla="*/ 12118101 w 12192000"/>
              <a:gd name="connsiteY4598" fmla="*/ 2953327 h 6858000"/>
              <a:gd name="connsiteX4599" fmla="*/ 12117629 w 12192000"/>
              <a:gd name="connsiteY4599" fmla="*/ 2954967 h 6858000"/>
              <a:gd name="connsiteX4600" fmla="*/ 12112522 w 12192000"/>
              <a:gd name="connsiteY4600" fmla="*/ 2952090 h 6858000"/>
              <a:gd name="connsiteX4601" fmla="*/ 12110161 w 12192000"/>
              <a:gd name="connsiteY4601" fmla="*/ 2956311 h 6858000"/>
              <a:gd name="connsiteX4602" fmla="*/ 12112522 w 12192000"/>
              <a:gd name="connsiteY4602" fmla="*/ 2944509 h 6858000"/>
              <a:gd name="connsiteX4603" fmla="*/ 12118101 w 12192000"/>
              <a:gd name="connsiteY4603" fmla="*/ 2945346 h 6858000"/>
              <a:gd name="connsiteX4604" fmla="*/ 12118101 w 12192000"/>
              <a:gd name="connsiteY4604" fmla="*/ 2909781 h 6858000"/>
              <a:gd name="connsiteX4605" fmla="*/ 12111436 w 12192000"/>
              <a:gd name="connsiteY4605" fmla="*/ 2898965 h 6858000"/>
              <a:gd name="connsiteX4606" fmla="*/ 12102672 w 12192000"/>
              <a:gd name="connsiteY4606" fmla="*/ 2893970 h 6858000"/>
              <a:gd name="connsiteX4607" fmla="*/ 12105446 w 12192000"/>
              <a:gd name="connsiteY4607" fmla="*/ 2906531 h 6858000"/>
              <a:gd name="connsiteX4608" fmla="*/ 12102672 w 12192000"/>
              <a:gd name="connsiteY4608" fmla="*/ 2901551 h 6858000"/>
              <a:gd name="connsiteX4609" fmla="*/ 12100210 w 12192000"/>
              <a:gd name="connsiteY4609" fmla="*/ 2868701 h 6858000"/>
              <a:gd name="connsiteX4610" fmla="*/ 12111511 w 12192000"/>
              <a:gd name="connsiteY4610" fmla="*/ 2887422 h 6858000"/>
              <a:gd name="connsiteX4611" fmla="*/ 12118101 w 12192000"/>
              <a:gd name="connsiteY4611" fmla="*/ 2895770 h 6858000"/>
              <a:gd name="connsiteX4612" fmla="*/ 12118101 w 12192000"/>
              <a:gd name="connsiteY4612" fmla="*/ 2881911 h 6858000"/>
              <a:gd name="connsiteX4613" fmla="*/ 12107598 w 12192000"/>
              <a:gd name="connsiteY4613" fmla="*/ 2868701 h 6858000"/>
              <a:gd name="connsiteX4614" fmla="*/ 12105134 w 12192000"/>
              <a:gd name="connsiteY4614" fmla="*/ 2845957 h 6858000"/>
              <a:gd name="connsiteX4615" fmla="*/ 12102672 w 12192000"/>
              <a:gd name="connsiteY4615" fmla="*/ 2770149 h 6858000"/>
              <a:gd name="connsiteX4616" fmla="*/ 12105134 w 12192000"/>
              <a:gd name="connsiteY4616" fmla="*/ 2820688 h 6858000"/>
              <a:gd name="connsiteX4617" fmla="*/ 12107598 w 12192000"/>
              <a:gd name="connsiteY4617" fmla="*/ 2845957 h 6858000"/>
              <a:gd name="connsiteX4618" fmla="*/ 12112522 w 12192000"/>
              <a:gd name="connsiteY4618" fmla="*/ 2823215 h 6858000"/>
              <a:gd name="connsiteX4619" fmla="*/ 12112692 w 12192000"/>
              <a:gd name="connsiteY4619" fmla="*/ 2822252 h 6858000"/>
              <a:gd name="connsiteX4620" fmla="*/ 12114984 w 12192000"/>
              <a:gd name="connsiteY4620" fmla="*/ 2818162 h 6858000"/>
              <a:gd name="connsiteX4621" fmla="*/ 12118101 w 12192000"/>
              <a:gd name="connsiteY4621" fmla="*/ 2818923 h 6858000"/>
              <a:gd name="connsiteX4622" fmla="*/ 12118101 w 12192000"/>
              <a:gd name="connsiteY4622" fmla="*/ 2806042 h 6858000"/>
              <a:gd name="connsiteX4623" fmla="*/ 12117447 w 12192000"/>
              <a:gd name="connsiteY4623" fmla="*/ 2808054 h 6858000"/>
              <a:gd name="connsiteX4624" fmla="*/ 12113342 w 12192000"/>
              <a:gd name="connsiteY4624" fmla="*/ 2818585 h 6858000"/>
              <a:gd name="connsiteX4625" fmla="*/ 12118101 w 12192000"/>
              <a:gd name="connsiteY4625" fmla="*/ 2791726 h 6858000"/>
              <a:gd name="connsiteX4626" fmla="*/ 12118101 w 12192000"/>
              <a:gd name="connsiteY4626" fmla="*/ 2760640 h 6858000"/>
              <a:gd name="connsiteX4627" fmla="*/ 12107598 w 12192000"/>
              <a:gd name="connsiteY4627" fmla="*/ 2734771 h 6858000"/>
              <a:gd name="connsiteX4628" fmla="*/ 12117447 w 12192000"/>
              <a:gd name="connsiteY4628" fmla="*/ 2742353 h 6858000"/>
              <a:gd name="connsiteX4629" fmla="*/ 12118101 w 12192000"/>
              <a:gd name="connsiteY4629" fmla="*/ 2743345 h 6858000"/>
              <a:gd name="connsiteX4630" fmla="*/ 12118101 w 12192000"/>
              <a:gd name="connsiteY4630" fmla="*/ 2724995 h 6858000"/>
              <a:gd name="connsiteX4631" fmla="*/ 12114984 w 12192000"/>
              <a:gd name="connsiteY4631" fmla="*/ 2719610 h 6858000"/>
              <a:gd name="connsiteX4632" fmla="*/ 12114984 w 12192000"/>
              <a:gd name="connsiteY4632" fmla="*/ 2709503 h 6858000"/>
              <a:gd name="connsiteX4633" fmla="*/ 12117447 w 12192000"/>
              <a:gd name="connsiteY4633" fmla="*/ 2694340 h 6858000"/>
              <a:gd name="connsiteX4634" fmla="*/ 12110060 w 12192000"/>
              <a:gd name="connsiteY4634" fmla="*/ 2689287 h 6858000"/>
              <a:gd name="connsiteX4635" fmla="*/ 12102672 w 12192000"/>
              <a:gd name="connsiteY4635" fmla="*/ 2679179 h 6858000"/>
              <a:gd name="connsiteX4636" fmla="*/ 12107598 w 12192000"/>
              <a:gd name="connsiteY4636" fmla="*/ 2669071 h 6858000"/>
              <a:gd name="connsiteX4637" fmla="*/ 12118101 w 12192000"/>
              <a:gd name="connsiteY4637" fmla="*/ 2663483 h 6858000"/>
              <a:gd name="connsiteX4638" fmla="*/ 12118101 w 12192000"/>
              <a:gd name="connsiteY4638" fmla="*/ 2646600 h 6858000"/>
              <a:gd name="connsiteX4639" fmla="*/ 12117447 w 12192000"/>
              <a:gd name="connsiteY4639" fmla="*/ 2631167 h 6858000"/>
              <a:gd name="connsiteX4640" fmla="*/ 12117121 w 12192000"/>
              <a:gd name="connsiteY4640" fmla="*/ 2628273 h 6858000"/>
              <a:gd name="connsiteX4641" fmla="*/ 12118101 w 12192000"/>
              <a:gd name="connsiteY4641" fmla="*/ 2629755 h 6858000"/>
              <a:gd name="connsiteX4642" fmla="*/ 12118101 w 12192000"/>
              <a:gd name="connsiteY4642" fmla="*/ 2611584 h 6858000"/>
              <a:gd name="connsiteX4643" fmla="*/ 12114984 w 12192000"/>
              <a:gd name="connsiteY4643" fmla="*/ 2603370 h 6858000"/>
              <a:gd name="connsiteX4644" fmla="*/ 12111281 w 12192000"/>
              <a:gd name="connsiteY4644" fmla="*/ 2574952 h 6858000"/>
              <a:gd name="connsiteX4645" fmla="*/ 12110229 w 12192000"/>
              <a:gd name="connsiteY4645" fmla="*/ 2565850 h 6858000"/>
              <a:gd name="connsiteX4646" fmla="*/ 12110351 w 12192000"/>
              <a:gd name="connsiteY4646" fmla="*/ 2566123 h 6858000"/>
              <a:gd name="connsiteX4647" fmla="*/ 12112522 w 12192000"/>
              <a:gd name="connsiteY4647" fmla="*/ 2545251 h 6858000"/>
              <a:gd name="connsiteX4648" fmla="*/ 12114984 w 12192000"/>
              <a:gd name="connsiteY4648" fmla="*/ 2519981 h 6858000"/>
              <a:gd name="connsiteX4649" fmla="*/ 12118101 w 12192000"/>
              <a:gd name="connsiteY4649" fmla="*/ 2522539 h 6858000"/>
              <a:gd name="connsiteX4650" fmla="*/ 12118101 w 12192000"/>
              <a:gd name="connsiteY4650" fmla="*/ 2454704 h 6858000"/>
              <a:gd name="connsiteX4651" fmla="*/ 12117790 w 12192000"/>
              <a:gd name="connsiteY4651" fmla="*/ 2464592 h 6858000"/>
              <a:gd name="connsiteX4652" fmla="*/ 12117474 w 12192000"/>
              <a:gd name="connsiteY4652" fmla="*/ 2472116 h 6858000"/>
              <a:gd name="connsiteX4653" fmla="*/ 12116998 w 12192000"/>
              <a:gd name="connsiteY4653" fmla="*/ 2424574 h 6858000"/>
              <a:gd name="connsiteX4654" fmla="*/ 12116090 w 12192000"/>
              <a:gd name="connsiteY4654" fmla="*/ 2395832 h 6858000"/>
              <a:gd name="connsiteX4655" fmla="*/ 12117447 w 12192000"/>
              <a:gd name="connsiteY4655" fmla="*/ 2406268 h 6858000"/>
              <a:gd name="connsiteX4656" fmla="*/ 12118101 w 12192000"/>
              <a:gd name="connsiteY4656" fmla="*/ 2412978 h 6858000"/>
              <a:gd name="connsiteX4657" fmla="*/ 12118101 w 12192000"/>
              <a:gd name="connsiteY4657" fmla="*/ 2376415 h 6858000"/>
              <a:gd name="connsiteX4658" fmla="*/ 12115998 w 12192000"/>
              <a:gd name="connsiteY4658" fmla="*/ 2350526 h 6858000"/>
              <a:gd name="connsiteX4659" fmla="*/ 12118101 w 12192000"/>
              <a:gd name="connsiteY4659" fmla="*/ 2339739 h 6858000"/>
              <a:gd name="connsiteX4660" fmla="*/ 12118101 w 12192000"/>
              <a:gd name="connsiteY4660" fmla="*/ 2321149 h 6858000"/>
              <a:gd name="connsiteX4661" fmla="*/ 12114961 w 12192000"/>
              <a:gd name="connsiteY4661" fmla="*/ 2337762 h 6858000"/>
              <a:gd name="connsiteX4662" fmla="*/ 12112522 w 12192000"/>
              <a:gd name="connsiteY4662" fmla="*/ 2307717 h 6858000"/>
              <a:gd name="connsiteX4663" fmla="*/ 12111868 w 12192000"/>
              <a:gd name="connsiteY4663" fmla="*/ 2294694 h 6858000"/>
              <a:gd name="connsiteX4664" fmla="*/ 12111413 w 12192000"/>
              <a:gd name="connsiteY4664" fmla="*/ 2282409 h 6858000"/>
              <a:gd name="connsiteX4665" fmla="*/ 12112604 w 12192000"/>
              <a:gd name="connsiteY4665" fmla="*/ 2282149 h 6858000"/>
              <a:gd name="connsiteX4666" fmla="*/ 12114984 w 12192000"/>
              <a:gd name="connsiteY4666" fmla="*/ 2302663 h 6858000"/>
              <a:gd name="connsiteX4667" fmla="*/ 12118101 w 12192000"/>
              <a:gd name="connsiteY4667" fmla="*/ 2313349 h 6858000"/>
              <a:gd name="connsiteX4668" fmla="*/ 12118101 w 12192000"/>
              <a:gd name="connsiteY4668" fmla="*/ 2253901 h 6858000"/>
              <a:gd name="connsiteX4669" fmla="*/ 12113413 w 12192000"/>
              <a:gd name="connsiteY4669" fmla="*/ 2247954 h 6858000"/>
              <a:gd name="connsiteX4670" fmla="*/ 12112212 w 12192000"/>
              <a:gd name="connsiteY4670" fmla="*/ 2245729 h 6858000"/>
              <a:gd name="connsiteX4671" fmla="*/ 12110060 w 12192000"/>
              <a:gd name="connsiteY4671" fmla="*/ 2183897 h 6858000"/>
              <a:gd name="connsiteX4672" fmla="*/ 12114984 w 12192000"/>
              <a:gd name="connsiteY4672" fmla="*/ 2194004 h 6858000"/>
              <a:gd name="connsiteX4673" fmla="*/ 12118101 w 12192000"/>
              <a:gd name="connsiteY4673" fmla="*/ 2227585 h 6858000"/>
              <a:gd name="connsiteX4674" fmla="*/ 12118101 w 12192000"/>
              <a:gd name="connsiteY4674" fmla="*/ 2118434 h 6858000"/>
              <a:gd name="connsiteX4675" fmla="*/ 12107598 w 12192000"/>
              <a:gd name="connsiteY4675" fmla="*/ 2168735 h 6858000"/>
              <a:gd name="connsiteX4676" fmla="*/ 12105134 w 12192000"/>
              <a:gd name="connsiteY4676" fmla="*/ 2115669 h 6858000"/>
              <a:gd name="connsiteX4677" fmla="*/ 12112833 w 12192000"/>
              <a:gd name="connsiteY4677" fmla="*/ 2050489 h 6858000"/>
              <a:gd name="connsiteX4678" fmla="*/ 12114984 w 12192000"/>
              <a:gd name="connsiteY4678" fmla="*/ 2080292 h 6858000"/>
              <a:gd name="connsiteX4679" fmla="*/ 12118101 w 12192000"/>
              <a:gd name="connsiteY4679" fmla="*/ 2034376 h 6858000"/>
              <a:gd name="connsiteX4680" fmla="*/ 12118101 w 12192000"/>
              <a:gd name="connsiteY4680" fmla="*/ 2005888 h 6858000"/>
              <a:gd name="connsiteX4681" fmla="*/ 12112833 w 12192000"/>
              <a:gd name="connsiteY4681" fmla="*/ 2050489 h 6858000"/>
              <a:gd name="connsiteX4682" fmla="*/ 12110060 w 12192000"/>
              <a:gd name="connsiteY4682" fmla="*/ 2012064 h 6858000"/>
              <a:gd name="connsiteX4683" fmla="*/ 12109126 w 12192000"/>
              <a:gd name="connsiteY4683" fmla="*/ 2009448 h 6858000"/>
              <a:gd name="connsiteX4684" fmla="*/ 12110060 w 12192000"/>
              <a:gd name="connsiteY4684" fmla="*/ 1989322 h 6858000"/>
              <a:gd name="connsiteX4685" fmla="*/ 12116883 w 12192000"/>
              <a:gd name="connsiteY4685" fmla="*/ 1968504 h 6858000"/>
              <a:gd name="connsiteX4686" fmla="*/ 12116199 w 12192000"/>
              <a:gd name="connsiteY4686" fmla="*/ 1986005 h 6858000"/>
              <a:gd name="connsiteX4687" fmla="*/ 12114984 w 12192000"/>
              <a:gd name="connsiteY4687" fmla="*/ 2012064 h 6858000"/>
              <a:gd name="connsiteX4688" fmla="*/ 12117422 w 12192000"/>
              <a:gd name="connsiteY4688" fmla="*/ 1997059 h 6858000"/>
              <a:gd name="connsiteX4689" fmla="*/ 12118101 w 12192000"/>
              <a:gd name="connsiteY4689" fmla="*/ 1992654 h 6858000"/>
              <a:gd name="connsiteX4690" fmla="*/ 12118101 w 12192000"/>
              <a:gd name="connsiteY4690" fmla="*/ 1964790 h 6858000"/>
              <a:gd name="connsiteX4691" fmla="*/ 12116883 w 12192000"/>
              <a:gd name="connsiteY4691" fmla="*/ 1968504 h 6858000"/>
              <a:gd name="connsiteX4692" fmla="*/ 12117403 w 12192000"/>
              <a:gd name="connsiteY4692" fmla="*/ 1955210 h 6858000"/>
              <a:gd name="connsiteX4693" fmla="*/ 12118101 w 12192000"/>
              <a:gd name="connsiteY4693" fmla="*/ 1943070 h 6858000"/>
              <a:gd name="connsiteX4694" fmla="*/ 12118101 w 12192000"/>
              <a:gd name="connsiteY4694" fmla="*/ 1911560 h 6858000"/>
              <a:gd name="connsiteX4695" fmla="*/ 12117137 w 12192000"/>
              <a:gd name="connsiteY4695" fmla="*/ 1908216 h 6858000"/>
              <a:gd name="connsiteX4696" fmla="*/ 12114984 w 12192000"/>
              <a:gd name="connsiteY4696" fmla="*/ 1898351 h 6858000"/>
              <a:gd name="connsiteX4697" fmla="*/ 12113188 w 12192000"/>
              <a:gd name="connsiteY4697" fmla="*/ 1880835 h 6858000"/>
              <a:gd name="connsiteX4698" fmla="*/ 12115188 w 12192000"/>
              <a:gd name="connsiteY4698" fmla="*/ 1889258 h 6858000"/>
              <a:gd name="connsiteX4699" fmla="*/ 12118101 w 12192000"/>
              <a:gd name="connsiteY4699" fmla="*/ 1905782 h 6858000"/>
              <a:gd name="connsiteX4700" fmla="*/ 12118101 w 12192000"/>
              <a:gd name="connsiteY4700" fmla="*/ 1890996 h 6858000"/>
              <a:gd name="connsiteX4701" fmla="*/ 12115982 w 12192000"/>
              <a:gd name="connsiteY4701" fmla="*/ 1885622 h 6858000"/>
              <a:gd name="connsiteX4702" fmla="*/ 12112919 w 12192000"/>
              <a:gd name="connsiteY4702" fmla="*/ 1878223 h 6858000"/>
              <a:gd name="connsiteX4703" fmla="*/ 12110060 w 12192000"/>
              <a:gd name="connsiteY4703" fmla="*/ 1850339 h 6858000"/>
              <a:gd name="connsiteX4704" fmla="*/ 12113089 w 12192000"/>
              <a:gd name="connsiteY4704" fmla="*/ 1856622 h 6858000"/>
              <a:gd name="connsiteX4705" fmla="*/ 12118101 w 12192000"/>
              <a:gd name="connsiteY4705" fmla="*/ 1866444 h 6858000"/>
              <a:gd name="connsiteX4706" fmla="*/ 12118101 w 12192000"/>
              <a:gd name="connsiteY4706" fmla="*/ 1824654 h 6858000"/>
              <a:gd name="connsiteX4707" fmla="*/ 12114984 w 12192000"/>
              <a:gd name="connsiteY4707" fmla="*/ 1832650 h 6858000"/>
              <a:gd name="connsiteX4708" fmla="*/ 12110060 w 12192000"/>
              <a:gd name="connsiteY4708" fmla="*/ 1840231 h 6858000"/>
              <a:gd name="connsiteX4709" fmla="*/ 12118101 w 12192000"/>
              <a:gd name="connsiteY4709" fmla="*/ 1820976 h 6858000"/>
              <a:gd name="connsiteX4710" fmla="*/ 12118101 w 12192000"/>
              <a:gd name="connsiteY4710" fmla="*/ 1772612 h 6858000"/>
              <a:gd name="connsiteX4711" fmla="*/ 12111605 w 12192000"/>
              <a:gd name="connsiteY4711" fmla="*/ 1782955 h 6858000"/>
              <a:gd name="connsiteX4712" fmla="*/ 12107434 w 12192000"/>
              <a:gd name="connsiteY4712" fmla="*/ 1788319 h 6858000"/>
              <a:gd name="connsiteX4713" fmla="*/ 12114984 w 12192000"/>
              <a:gd name="connsiteY4713" fmla="*/ 1766950 h 6858000"/>
              <a:gd name="connsiteX4714" fmla="*/ 12117447 w 12192000"/>
              <a:gd name="connsiteY4714" fmla="*/ 1759369 h 6858000"/>
              <a:gd name="connsiteX4715" fmla="*/ 12118101 w 12192000"/>
              <a:gd name="connsiteY4715" fmla="*/ 1763394 h 6858000"/>
              <a:gd name="connsiteX4716" fmla="*/ 12118101 w 12192000"/>
              <a:gd name="connsiteY4716" fmla="*/ 1666691 h 6858000"/>
              <a:gd name="connsiteX4717" fmla="*/ 12117375 w 12192000"/>
              <a:gd name="connsiteY4717" fmla="*/ 1664054 h 6858000"/>
              <a:gd name="connsiteX4718" fmla="*/ 12113347 w 12192000"/>
              <a:gd name="connsiteY4718" fmla="*/ 1630800 h 6858000"/>
              <a:gd name="connsiteX4719" fmla="*/ 12116682 w 12192000"/>
              <a:gd name="connsiteY4719" fmla="*/ 1634560 h 6858000"/>
              <a:gd name="connsiteX4720" fmla="*/ 12118101 w 12192000"/>
              <a:gd name="connsiteY4720" fmla="*/ 1642928 h 6858000"/>
              <a:gd name="connsiteX4721" fmla="*/ 12118101 w 12192000"/>
              <a:gd name="connsiteY4721" fmla="*/ 1636160 h 6858000"/>
              <a:gd name="connsiteX4722" fmla="*/ 12116682 w 12192000"/>
              <a:gd name="connsiteY4722" fmla="*/ 1634560 h 6858000"/>
              <a:gd name="connsiteX4723" fmla="*/ 12116262 w 12192000"/>
              <a:gd name="connsiteY4723" fmla="*/ 1632084 h 6858000"/>
              <a:gd name="connsiteX4724" fmla="*/ 12115990 w 12192000"/>
              <a:gd name="connsiteY4724" fmla="*/ 1619178 h 6858000"/>
              <a:gd name="connsiteX4725" fmla="*/ 12114977 w 12192000"/>
              <a:gd name="connsiteY4725" fmla="*/ 1600152 h 6858000"/>
              <a:gd name="connsiteX4726" fmla="*/ 12115520 w 12192000"/>
              <a:gd name="connsiteY4726" fmla="*/ 1597814 h 6858000"/>
              <a:gd name="connsiteX4727" fmla="*/ 12118101 w 12192000"/>
              <a:gd name="connsiteY4727" fmla="*/ 1580070 h 6858000"/>
              <a:gd name="connsiteX4728" fmla="*/ 12118101 w 12192000"/>
              <a:gd name="connsiteY4728" fmla="*/ 1559626 h 6858000"/>
              <a:gd name="connsiteX4729" fmla="*/ 12115520 w 12192000"/>
              <a:gd name="connsiteY4729" fmla="*/ 1557759 h 6858000"/>
              <a:gd name="connsiteX4730" fmla="*/ 12112311 w 12192000"/>
              <a:gd name="connsiteY4730" fmla="*/ 1551959 h 6858000"/>
              <a:gd name="connsiteX4731" fmla="*/ 12111682 w 12192000"/>
              <a:gd name="connsiteY4731" fmla="*/ 1541290 h 6858000"/>
              <a:gd name="connsiteX4732" fmla="*/ 12109002 w 12192000"/>
              <a:gd name="connsiteY4732" fmla="*/ 1531841 h 6858000"/>
              <a:gd name="connsiteX4733" fmla="*/ 12108507 w 12192000"/>
              <a:gd name="connsiteY4733" fmla="*/ 1537152 h 6858000"/>
              <a:gd name="connsiteX4734" fmla="*/ 12105736 w 12192000"/>
              <a:gd name="connsiteY4734" fmla="*/ 1487868 h 6858000"/>
              <a:gd name="connsiteX4735" fmla="*/ 12109002 w 12192000"/>
              <a:gd name="connsiteY4735" fmla="*/ 1439951 h 6858000"/>
              <a:gd name="connsiteX4736" fmla="*/ 12111175 w 12192000"/>
              <a:gd name="connsiteY4736" fmla="*/ 1451731 h 6858000"/>
              <a:gd name="connsiteX4737" fmla="*/ 12109394 w 12192000"/>
              <a:gd name="connsiteY4737" fmla="*/ 1434345 h 6858000"/>
              <a:gd name="connsiteX4738" fmla="*/ 12110242 w 12192000"/>
              <a:gd name="connsiteY4738" fmla="*/ 1422207 h 6858000"/>
              <a:gd name="connsiteX4739" fmla="*/ 12110831 w 12192000"/>
              <a:gd name="connsiteY4739" fmla="*/ 1415138 h 6858000"/>
              <a:gd name="connsiteX4740" fmla="*/ 12114087 w 12192000"/>
              <a:gd name="connsiteY4740" fmla="*/ 1419883 h 6858000"/>
              <a:gd name="connsiteX4741" fmla="*/ 12116237 w 12192000"/>
              <a:gd name="connsiteY4741" fmla="*/ 1423844 h 6858000"/>
              <a:gd name="connsiteX4742" fmla="*/ 12118101 w 12192000"/>
              <a:gd name="connsiteY4742" fmla="*/ 1455405 h 6858000"/>
              <a:gd name="connsiteX4743" fmla="*/ 12118101 w 12192000"/>
              <a:gd name="connsiteY4743" fmla="*/ 1427277 h 6858000"/>
              <a:gd name="connsiteX4744" fmla="*/ 12116237 w 12192000"/>
              <a:gd name="connsiteY4744" fmla="*/ 1423844 h 6858000"/>
              <a:gd name="connsiteX4745" fmla="*/ 12116108 w 12192000"/>
              <a:gd name="connsiteY4745" fmla="*/ 1421648 h 6858000"/>
              <a:gd name="connsiteX4746" fmla="*/ 12118101 w 12192000"/>
              <a:gd name="connsiteY4746" fmla="*/ 1424067 h 6858000"/>
              <a:gd name="connsiteX4747" fmla="*/ 12118101 w 12192000"/>
              <a:gd name="connsiteY4747" fmla="*/ 1396588 h 6858000"/>
              <a:gd name="connsiteX4748" fmla="*/ 12115520 w 12192000"/>
              <a:gd name="connsiteY4748" fmla="*/ 1378690 h 6858000"/>
              <a:gd name="connsiteX4749" fmla="*/ 12114731 w 12192000"/>
              <a:gd name="connsiteY4749" fmla="*/ 1375268 h 6858000"/>
              <a:gd name="connsiteX4750" fmla="*/ 12116902 w 12192000"/>
              <a:gd name="connsiteY4750" fmla="*/ 1357513 h 6858000"/>
              <a:gd name="connsiteX4751" fmla="*/ 12118101 w 12192000"/>
              <a:gd name="connsiteY4751" fmla="*/ 1353107 h 6858000"/>
              <a:gd name="connsiteX4752" fmla="*/ 12118101 w 12192000"/>
              <a:gd name="connsiteY4752" fmla="*/ 1345681 h 6858000"/>
              <a:gd name="connsiteX4753" fmla="*/ 12115520 w 12192000"/>
              <a:gd name="connsiteY4753" fmla="*/ 1343348 h 6858000"/>
              <a:gd name="connsiteX4754" fmla="*/ 12113437 w 12192000"/>
              <a:gd name="connsiteY4754" fmla="*/ 1347285 h 6858000"/>
              <a:gd name="connsiteX4755" fmla="*/ 12115520 w 12192000"/>
              <a:gd name="connsiteY4755" fmla="*/ 1336279 h 6858000"/>
              <a:gd name="connsiteX4756" fmla="*/ 12118101 w 12192000"/>
              <a:gd name="connsiteY4756" fmla="*/ 1336689 h 6858000"/>
              <a:gd name="connsiteX4757" fmla="*/ 12118101 w 12192000"/>
              <a:gd name="connsiteY4757" fmla="*/ 1319109 h 6858000"/>
              <a:gd name="connsiteX4758" fmla="*/ 12110275 w 12192000"/>
              <a:gd name="connsiteY4758" fmla="*/ 1305649 h 6858000"/>
              <a:gd name="connsiteX4759" fmla="*/ 12109277 w 12192000"/>
              <a:gd name="connsiteY4759" fmla="*/ 1300868 h 6858000"/>
              <a:gd name="connsiteX4760" fmla="*/ 12115520 w 12192000"/>
              <a:gd name="connsiteY4760" fmla="*/ 1312719 h 6858000"/>
              <a:gd name="connsiteX4761" fmla="*/ 12118101 w 12192000"/>
              <a:gd name="connsiteY4761" fmla="*/ 1318430 h 6858000"/>
              <a:gd name="connsiteX4762" fmla="*/ 12118101 w 12192000"/>
              <a:gd name="connsiteY4762" fmla="*/ 1299886 h 6858000"/>
              <a:gd name="connsiteX4763" fmla="*/ 12114561 w 12192000"/>
              <a:gd name="connsiteY4763" fmla="*/ 1293815 h 6858000"/>
              <a:gd name="connsiteX4764" fmla="*/ 12106830 w 12192000"/>
              <a:gd name="connsiteY4764" fmla="*/ 1289156 h 6858000"/>
              <a:gd name="connsiteX4765" fmla="*/ 12109277 w 12192000"/>
              <a:gd name="connsiteY4765" fmla="*/ 1300868 h 6858000"/>
              <a:gd name="connsiteX4766" fmla="*/ 12106830 w 12192000"/>
              <a:gd name="connsiteY4766" fmla="*/ 1296225 h 6858000"/>
              <a:gd name="connsiteX4767" fmla="*/ 12104658 w 12192000"/>
              <a:gd name="connsiteY4767" fmla="*/ 1265594 h 6858000"/>
              <a:gd name="connsiteX4768" fmla="*/ 12114627 w 12192000"/>
              <a:gd name="connsiteY4768" fmla="*/ 1283051 h 6858000"/>
              <a:gd name="connsiteX4769" fmla="*/ 12118101 w 12192000"/>
              <a:gd name="connsiteY4769" fmla="*/ 1287701 h 6858000"/>
              <a:gd name="connsiteX4770" fmla="*/ 12118101 w 12192000"/>
              <a:gd name="connsiteY4770" fmla="*/ 1274801 h 6858000"/>
              <a:gd name="connsiteX4771" fmla="*/ 12111175 w 12192000"/>
              <a:gd name="connsiteY4771" fmla="*/ 1265594 h 6858000"/>
              <a:gd name="connsiteX4772" fmla="*/ 12109002 w 12192000"/>
              <a:gd name="connsiteY4772" fmla="*/ 1244389 h 6858000"/>
              <a:gd name="connsiteX4773" fmla="*/ 12106830 w 12192000"/>
              <a:gd name="connsiteY4773" fmla="*/ 1173704 h 6858000"/>
              <a:gd name="connsiteX4774" fmla="*/ 12109002 w 12192000"/>
              <a:gd name="connsiteY4774" fmla="*/ 1220827 h 6858000"/>
              <a:gd name="connsiteX4775" fmla="*/ 12111175 w 12192000"/>
              <a:gd name="connsiteY4775" fmla="*/ 1244389 h 6858000"/>
              <a:gd name="connsiteX4776" fmla="*/ 12115520 w 12192000"/>
              <a:gd name="connsiteY4776" fmla="*/ 1223183 h 6858000"/>
              <a:gd name="connsiteX4777" fmla="*/ 12115670 w 12192000"/>
              <a:gd name="connsiteY4777" fmla="*/ 1222286 h 6858000"/>
              <a:gd name="connsiteX4778" fmla="*/ 12117692 w 12192000"/>
              <a:gd name="connsiteY4778" fmla="*/ 1218471 h 6858000"/>
              <a:gd name="connsiteX4779" fmla="*/ 12118101 w 12192000"/>
              <a:gd name="connsiteY4779" fmla="*/ 1218578 h 6858000"/>
              <a:gd name="connsiteX4780" fmla="*/ 12118101 w 12192000"/>
              <a:gd name="connsiteY4780" fmla="*/ 1213831 h 6858000"/>
              <a:gd name="connsiteX4781" fmla="*/ 12116244 w 12192000"/>
              <a:gd name="connsiteY4781" fmla="*/ 1218866 h 6858000"/>
              <a:gd name="connsiteX4782" fmla="*/ 12118101 w 12192000"/>
              <a:gd name="connsiteY4782" fmla="*/ 1207786 h 6858000"/>
              <a:gd name="connsiteX4783" fmla="*/ 12118101 w 12192000"/>
              <a:gd name="connsiteY4783" fmla="*/ 1158746 h 6858000"/>
              <a:gd name="connsiteX4784" fmla="*/ 12111175 w 12192000"/>
              <a:gd name="connsiteY4784" fmla="*/ 1140717 h 6858000"/>
              <a:gd name="connsiteX4785" fmla="*/ 12118101 w 12192000"/>
              <a:gd name="connsiteY4785" fmla="*/ 1146351 h 6858000"/>
              <a:gd name="connsiteX4786" fmla="*/ 12118101 w 12192000"/>
              <a:gd name="connsiteY4786" fmla="*/ 1127327 h 6858000"/>
              <a:gd name="connsiteX4787" fmla="*/ 12117692 w 12192000"/>
              <a:gd name="connsiteY4787" fmla="*/ 1126581 h 6858000"/>
              <a:gd name="connsiteX4788" fmla="*/ 12117692 w 12192000"/>
              <a:gd name="connsiteY4788" fmla="*/ 1117157 h 6858000"/>
              <a:gd name="connsiteX4789" fmla="*/ 12118101 w 12192000"/>
              <a:gd name="connsiteY4789" fmla="*/ 1114498 h 6858000"/>
              <a:gd name="connsiteX4790" fmla="*/ 12118101 w 12192000"/>
              <a:gd name="connsiteY4790" fmla="*/ 1101743 h 6858000"/>
              <a:gd name="connsiteX4791" fmla="*/ 12113347 w 12192000"/>
              <a:gd name="connsiteY4791" fmla="*/ 1098307 h 6858000"/>
              <a:gd name="connsiteX4792" fmla="*/ 12106830 w 12192000"/>
              <a:gd name="connsiteY4792" fmla="*/ 1088883 h 6858000"/>
              <a:gd name="connsiteX4793" fmla="*/ 12111175 w 12192000"/>
              <a:gd name="connsiteY4793" fmla="*/ 1079458 h 6858000"/>
              <a:gd name="connsiteX4794" fmla="*/ 12118101 w 12192000"/>
              <a:gd name="connsiteY4794" fmla="*/ 1075564 h 6858000"/>
              <a:gd name="connsiteX4795" fmla="*/ 12118101 w 12192000"/>
              <a:gd name="connsiteY4795" fmla="*/ 1039054 h 6858000"/>
              <a:gd name="connsiteX4796" fmla="*/ 12115547 w 12192000"/>
              <a:gd name="connsiteY4796" fmla="*/ 1034967 h 6858000"/>
              <a:gd name="connsiteX4797" fmla="*/ 12111175 w 12192000"/>
              <a:gd name="connsiteY4797" fmla="*/ 1015841 h 6858000"/>
              <a:gd name="connsiteX4798" fmla="*/ 12102486 w 12192000"/>
              <a:gd name="connsiteY4798" fmla="*/ 999348 h 6858000"/>
              <a:gd name="connsiteX4799" fmla="*/ 12100313 w 12192000"/>
              <a:gd name="connsiteY4799" fmla="*/ 1011129 h 6858000"/>
              <a:gd name="connsiteX4800" fmla="*/ 12096328 w 12192000"/>
              <a:gd name="connsiteY4800" fmla="*/ 1052469 h 6858000"/>
              <a:gd name="connsiteX4801" fmla="*/ 12095969 w 12192000"/>
              <a:gd name="connsiteY4801" fmla="*/ 1051184 h 6858000"/>
              <a:gd name="connsiteX4802" fmla="*/ 12109002 w 12192000"/>
              <a:gd name="connsiteY4802" fmla="*/ 792005 h 6858000"/>
              <a:gd name="connsiteX4803" fmla="*/ 12109273 w 12192000"/>
              <a:gd name="connsiteY4803" fmla="*/ 798463 h 6858000"/>
              <a:gd name="connsiteX4804" fmla="*/ 12109181 w 12192000"/>
              <a:gd name="connsiteY4804" fmla="*/ 804186 h 6858000"/>
              <a:gd name="connsiteX4805" fmla="*/ 12109495 w 12192000"/>
              <a:gd name="connsiteY4805" fmla="*/ 803752 h 6858000"/>
              <a:gd name="connsiteX4806" fmla="*/ 12110950 w 12192000"/>
              <a:gd name="connsiteY4806" fmla="*/ 838477 h 6858000"/>
              <a:gd name="connsiteX4807" fmla="*/ 12106830 w 12192000"/>
              <a:gd name="connsiteY4807" fmla="*/ 869759 h 6858000"/>
              <a:gd name="connsiteX4808" fmla="*/ 12113347 w 12192000"/>
              <a:gd name="connsiteY4808" fmla="*/ 881540 h 6858000"/>
              <a:gd name="connsiteX4809" fmla="*/ 12115388 w 12192000"/>
              <a:gd name="connsiteY4809" fmla="*/ 932015 h 6858000"/>
              <a:gd name="connsiteX4810" fmla="*/ 12113377 w 12192000"/>
              <a:gd name="connsiteY4810" fmla="*/ 982111 h 6858000"/>
              <a:gd name="connsiteX4811" fmla="*/ 12113337 w 12192000"/>
              <a:gd name="connsiteY4811" fmla="*/ 981739 h 6858000"/>
              <a:gd name="connsiteX4812" fmla="*/ 12113347 w 12192000"/>
              <a:gd name="connsiteY4812" fmla="*/ 982855 h 6858000"/>
              <a:gd name="connsiteX4813" fmla="*/ 12118101 w 12192000"/>
              <a:gd name="connsiteY4813" fmla="*/ 1027537 h 6858000"/>
              <a:gd name="connsiteX4814" fmla="*/ 12118101 w 12192000"/>
              <a:gd name="connsiteY4814" fmla="*/ 1019336 h 6858000"/>
              <a:gd name="connsiteX4815" fmla="*/ 12117692 w 12192000"/>
              <a:gd name="connsiteY4815" fmla="*/ 1018197 h 6858000"/>
              <a:gd name="connsiteX4816" fmla="*/ 12114426 w 12192000"/>
              <a:gd name="connsiteY4816" fmla="*/ 991700 h 6858000"/>
              <a:gd name="connsiteX4817" fmla="*/ 12113417 w 12192000"/>
              <a:gd name="connsiteY4817" fmla="*/ 982477 h 6858000"/>
              <a:gd name="connsiteX4818" fmla="*/ 12114216 w 12192000"/>
              <a:gd name="connsiteY4818" fmla="*/ 978168 h 6858000"/>
              <a:gd name="connsiteX4819" fmla="*/ 12115520 w 12192000"/>
              <a:gd name="connsiteY4819" fmla="*/ 964006 h 6858000"/>
              <a:gd name="connsiteX4820" fmla="*/ 12117692 w 12192000"/>
              <a:gd name="connsiteY4820" fmla="*/ 940444 h 6858000"/>
              <a:gd name="connsiteX4821" fmla="*/ 12118101 w 12192000"/>
              <a:gd name="connsiteY4821" fmla="*/ 940798 h 6858000"/>
              <a:gd name="connsiteX4822" fmla="*/ 12118101 w 12192000"/>
              <a:gd name="connsiteY4822" fmla="*/ 820068 h 6858000"/>
              <a:gd name="connsiteX4823" fmla="*/ 12115867 w 12192000"/>
              <a:gd name="connsiteY4823" fmla="*/ 801901 h 6858000"/>
              <a:gd name="connsiteX4824" fmla="*/ 12117692 w 12192000"/>
              <a:gd name="connsiteY4824" fmla="*/ 792005 h 6858000"/>
              <a:gd name="connsiteX4825" fmla="*/ 12118101 w 12192000"/>
              <a:gd name="connsiteY4825" fmla="*/ 805679 h 6858000"/>
              <a:gd name="connsiteX4826" fmla="*/ 12118101 w 12192000"/>
              <a:gd name="connsiteY4826" fmla="*/ 785077 h 6858000"/>
              <a:gd name="connsiteX4827" fmla="*/ 12115520 w 12192000"/>
              <a:gd name="connsiteY4827" fmla="*/ 799075 h 6858000"/>
              <a:gd name="connsiteX4828" fmla="*/ 12115867 w 12192000"/>
              <a:gd name="connsiteY4828" fmla="*/ 801901 h 6858000"/>
              <a:gd name="connsiteX4829" fmla="*/ 12115520 w 12192000"/>
              <a:gd name="connsiteY4829" fmla="*/ 803787 h 6858000"/>
              <a:gd name="connsiteX4830" fmla="*/ 12113564 w 12192000"/>
              <a:gd name="connsiteY4830" fmla="*/ 818628 h 6858000"/>
              <a:gd name="connsiteX4831" fmla="*/ 12115520 w 12192000"/>
              <a:gd name="connsiteY4831" fmla="*/ 782581 h 6858000"/>
              <a:gd name="connsiteX4832" fmla="*/ 12117652 w 12192000"/>
              <a:gd name="connsiteY4832" fmla="*/ 770279 h 6858000"/>
              <a:gd name="connsiteX4833" fmla="*/ 12118101 w 12192000"/>
              <a:gd name="connsiteY4833" fmla="*/ 776118 h 6858000"/>
              <a:gd name="connsiteX4834" fmla="*/ 12118101 w 12192000"/>
              <a:gd name="connsiteY4834" fmla="*/ 767691 h 6858000"/>
              <a:gd name="connsiteX4835" fmla="*/ 12117652 w 12192000"/>
              <a:gd name="connsiteY4835" fmla="*/ 770279 h 6858000"/>
              <a:gd name="connsiteX4836" fmla="*/ 12115520 w 12192000"/>
              <a:gd name="connsiteY4836" fmla="*/ 742526 h 6858000"/>
              <a:gd name="connsiteX4837" fmla="*/ 12115057 w 12192000"/>
              <a:gd name="connsiteY4837" fmla="*/ 731173 h 6858000"/>
              <a:gd name="connsiteX4838" fmla="*/ 12115206 w 12192000"/>
              <a:gd name="connsiteY4838" fmla="*/ 718775 h 6858000"/>
              <a:gd name="connsiteX4839" fmla="*/ 12115592 w 12192000"/>
              <a:gd name="connsiteY4839" fmla="*/ 718686 h 6858000"/>
              <a:gd name="connsiteX4840" fmla="*/ 12117692 w 12192000"/>
              <a:gd name="connsiteY4840" fmla="*/ 737814 h 6858000"/>
              <a:gd name="connsiteX4841" fmla="*/ 12118101 w 12192000"/>
              <a:gd name="connsiteY4841" fmla="*/ 739289 h 6858000"/>
              <a:gd name="connsiteX4842" fmla="*/ 12118101 w 12192000"/>
              <a:gd name="connsiteY4842" fmla="*/ 689210 h 6858000"/>
              <a:gd name="connsiteX4843" fmla="*/ 12116306 w 12192000"/>
              <a:gd name="connsiteY4843" fmla="*/ 686802 h 6858000"/>
              <a:gd name="connsiteX4844" fmla="*/ 12115243 w 12192000"/>
              <a:gd name="connsiteY4844" fmla="*/ 684623 h 6858000"/>
              <a:gd name="connsiteX4845" fmla="*/ 12113347 w 12192000"/>
              <a:gd name="connsiteY4845" fmla="*/ 627074 h 6858000"/>
              <a:gd name="connsiteX4846" fmla="*/ 12117692 w 12192000"/>
              <a:gd name="connsiteY4846" fmla="*/ 636499 h 6858000"/>
              <a:gd name="connsiteX4847" fmla="*/ 12118101 w 12192000"/>
              <a:gd name="connsiteY4847" fmla="*/ 641151 h 6858000"/>
              <a:gd name="connsiteX4848" fmla="*/ 12118101 w 12192000"/>
              <a:gd name="connsiteY4848" fmla="*/ 577883 h 6858000"/>
              <a:gd name="connsiteX4849" fmla="*/ 12111175 w 12192000"/>
              <a:gd name="connsiteY4849" fmla="*/ 612937 h 6858000"/>
              <a:gd name="connsiteX4850" fmla="*/ 12109002 w 12192000"/>
              <a:gd name="connsiteY4850" fmla="*/ 563458 h 6858000"/>
              <a:gd name="connsiteX4851" fmla="*/ 12115616 w 12192000"/>
              <a:gd name="connsiteY4851" fmla="*/ 489121 h 6858000"/>
              <a:gd name="connsiteX4852" fmla="*/ 12116571 w 12192000"/>
              <a:gd name="connsiteY4852" fmla="*/ 498496 h 6858000"/>
              <a:gd name="connsiteX4853" fmla="*/ 12117692 w 12192000"/>
              <a:gd name="connsiteY4853" fmla="*/ 530472 h 6858000"/>
              <a:gd name="connsiteX4854" fmla="*/ 12118101 w 12192000"/>
              <a:gd name="connsiteY4854" fmla="*/ 524111 h 6858000"/>
              <a:gd name="connsiteX4855" fmla="*/ 12118101 w 12192000"/>
              <a:gd name="connsiteY4855" fmla="*/ 469420 h 6858000"/>
              <a:gd name="connsiteX4856" fmla="*/ 12115944 w 12192000"/>
              <a:gd name="connsiteY4856" fmla="*/ 485434 h 6858000"/>
              <a:gd name="connsiteX4857" fmla="*/ 12115616 w 12192000"/>
              <a:gd name="connsiteY4857" fmla="*/ 489121 h 6858000"/>
              <a:gd name="connsiteX4858" fmla="*/ 12113347 w 12192000"/>
              <a:gd name="connsiteY4858" fmla="*/ 466855 h 6858000"/>
              <a:gd name="connsiteX4859" fmla="*/ 12112441 w 12192000"/>
              <a:gd name="connsiteY4859" fmla="*/ 464172 h 6858000"/>
              <a:gd name="connsiteX4860" fmla="*/ 12113347 w 12192000"/>
              <a:gd name="connsiteY4860" fmla="*/ 445649 h 6858000"/>
              <a:gd name="connsiteX4861" fmla="*/ 12118101 w 12192000"/>
              <a:gd name="connsiteY4861" fmla="*/ 430324 h 6858000"/>
              <a:gd name="connsiteX4862" fmla="*/ 12118101 w 12192000"/>
              <a:gd name="connsiteY4862" fmla="*/ 362806 h 6858000"/>
              <a:gd name="connsiteX4863" fmla="*/ 12117692 w 12192000"/>
              <a:gd name="connsiteY4863" fmla="*/ 360828 h 6858000"/>
              <a:gd name="connsiteX4864" fmla="*/ 12116290 w 12192000"/>
              <a:gd name="connsiteY4864" fmla="*/ 346386 h 6858000"/>
              <a:gd name="connsiteX4865" fmla="*/ 12118101 w 12192000"/>
              <a:gd name="connsiteY4865" fmla="*/ 356134 h 6858000"/>
              <a:gd name="connsiteX4866" fmla="*/ 12118101 w 12192000"/>
              <a:gd name="connsiteY4866" fmla="*/ 347755 h 6858000"/>
              <a:gd name="connsiteX4867" fmla="*/ 12117120 w 12192000"/>
              <a:gd name="connsiteY4867" fmla="*/ 345253 h 6858000"/>
              <a:gd name="connsiteX4868" fmla="*/ 12116210 w 12192000"/>
              <a:gd name="connsiteY4868" fmla="*/ 345564 h 6858000"/>
              <a:gd name="connsiteX4869" fmla="*/ 12116290 w 12192000"/>
              <a:gd name="connsiteY4869" fmla="*/ 346386 h 6858000"/>
              <a:gd name="connsiteX4870" fmla="*/ 12116141 w 12192000"/>
              <a:gd name="connsiteY4870" fmla="*/ 345587 h 6858000"/>
              <a:gd name="connsiteX4871" fmla="*/ 12114749 w 12192000"/>
              <a:gd name="connsiteY4871" fmla="*/ 346063 h 6858000"/>
              <a:gd name="connsiteX4872" fmla="*/ 12099975 w 12192000"/>
              <a:gd name="connsiteY4872" fmla="*/ 338482 h 6858000"/>
              <a:gd name="connsiteX4873" fmla="*/ 12102437 w 12192000"/>
              <a:gd name="connsiteY4873" fmla="*/ 328375 h 6858000"/>
              <a:gd name="connsiteX4874" fmla="*/ 12112287 w 12192000"/>
              <a:gd name="connsiteY4874" fmla="*/ 300578 h 6858000"/>
              <a:gd name="connsiteX4875" fmla="*/ 12099975 w 12192000"/>
              <a:gd name="connsiteY4875" fmla="*/ 323320 h 6858000"/>
              <a:gd name="connsiteX4876" fmla="*/ 12102437 w 12192000"/>
              <a:gd name="connsiteY4876" fmla="*/ 310686 h 6858000"/>
              <a:gd name="connsiteX4877" fmla="*/ 12097513 w 12192000"/>
              <a:gd name="connsiteY4877" fmla="*/ 277836 h 6858000"/>
              <a:gd name="connsiteX4878" fmla="*/ 12092588 w 12192000"/>
              <a:gd name="connsiteY4878" fmla="*/ 247512 h 6858000"/>
              <a:gd name="connsiteX4879" fmla="*/ 12091072 w 12192000"/>
              <a:gd name="connsiteY4879" fmla="*/ 272397 h 6858000"/>
              <a:gd name="connsiteX4880" fmla="*/ 12090334 w 12192000"/>
              <a:gd name="connsiteY4880" fmla="*/ 282547 h 6858000"/>
              <a:gd name="connsiteX4881" fmla="*/ 12090126 w 12192000"/>
              <a:gd name="connsiteY4881" fmla="*/ 282889 h 6858000"/>
              <a:gd name="connsiteX4882" fmla="*/ 12090126 w 12192000"/>
              <a:gd name="connsiteY4882" fmla="*/ 285417 h 6858000"/>
              <a:gd name="connsiteX4883" fmla="*/ 12090334 w 12192000"/>
              <a:gd name="connsiteY4883" fmla="*/ 282547 h 6858000"/>
              <a:gd name="connsiteX4884" fmla="*/ 12102437 w 12192000"/>
              <a:gd name="connsiteY4884" fmla="*/ 262673 h 6858000"/>
              <a:gd name="connsiteX4885" fmla="*/ 12104900 w 12192000"/>
              <a:gd name="connsiteY4885" fmla="*/ 244985 h 6858000"/>
              <a:gd name="connsiteX4886" fmla="*/ 12090126 w 12192000"/>
              <a:gd name="connsiteY4886" fmla="*/ 212134 h 6858000"/>
              <a:gd name="connsiteX4887" fmla="*/ 12087601 w 12192000"/>
              <a:gd name="connsiteY4887" fmla="*/ 207471 h 6858000"/>
              <a:gd name="connsiteX4888" fmla="*/ 12089058 w 12192000"/>
              <a:gd name="connsiteY4888" fmla="*/ 200287 h 6858000"/>
              <a:gd name="connsiteX4889" fmla="*/ 12076992 w 12192000"/>
              <a:gd name="connsiteY4889" fmla="*/ 179876 h 6858000"/>
              <a:gd name="connsiteX4890" fmla="*/ 12076127 w 12192000"/>
              <a:gd name="connsiteY4890" fmla="*/ 184686 h 6858000"/>
              <a:gd name="connsiteX4891" fmla="*/ 12075854 w 12192000"/>
              <a:gd name="connsiteY4891" fmla="*/ 185772 h 6858000"/>
              <a:gd name="connsiteX4892" fmla="*/ 12073709 w 12192000"/>
              <a:gd name="connsiteY4892" fmla="*/ 181811 h 6858000"/>
              <a:gd name="connsiteX4893" fmla="*/ 12075278 w 12192000"/>
              <a:gd name="connsiteY4893" fmla="*/ 176980 h 6858000"/>
              <a:gd name="connsiteX4894" fmla="*/ 12071965 w 12192000"/>
              <a:gd name="connsiteY4894" fmla="*/ 171375 h 6858000"/>
              <a:gd name="connsiteX4895" fmla="*/ 12064078 w 12192000"/>
              <a:gd name="connsiteY4895" fmla="*/ 164021 h 6858000"/>
              <a:gd name="connsiteX4896" fmla="*/ 12073709 w 12192000"/>
              <a:gd name="connsiteY4896" fmla="*/ 181811 h 6858000"/>
              <a:gd name="connsiteX4897" fmla="*/ 12065501 w 12192000"/>
              <a:gd name="connsiteY4897" fmla="*/ 207081 h 6858000"/>
              <a:gd name="connsiteX4898" fmla="*/ 12058114 w 12192000"/>
              <a:gd name="connsiteY4898" fmla="*/ 212134 h 6858000"/>
              <a:gd name="connsiteX4899" fmla="*/ 12055651 w 12192000"/>
              <a:gd name="connsiteY4899" fmla="*/ 204554 h 6858000"/>
              <a:gd name="connsiteX4900" fmla="*/ 12052109 w 12192000"/>
              <a:gd name="connsiteY4900" fmla="*/ 158043 h 6858000"/>
              <a:gd name="connsiteX4901" fmla="*/ 12051551 w 12192000"/>
              <a:gd name="connsiteY4901" fmla="*/ 152341 h 6858000"/>
              <a:gd name="connsiteX4902" fmla="*/ 12046677 w 12192000"/>
              <a:gd name="connsiteY4902" fmla="*/ 147796 h 6858000"/>
              <a:gd name="connsiteX4903" fmla="*/ 12043342 w 12192000"/>
              <a:gd name="connsiteY4903" fmla="*/ 147452 h 6858000"/>
              <a:gd name="connsiteX4904" fmla="*/ 12043348 w 12192000"/>
              <a:gd name="connsiteY4904" fmla="*/ 144691 h 6858000"/>
              <a:gd name="connsiteX4905" fmla="*/ 12029023 w 12192000"/>
              <a:gd name="connsiteY4905" fmla="*/ 131333 h 6858000"/>
              <a:gd name="connsiteX4906" fmla="*/ 12026549 w 12192000"/>
              <a:gd name="connsiteY4906" fmla="*/ 130113 h 6858000"/>
              <a:gd name="connsiteX4907" fmla="*/ 12027642 w 12192000"/>
              <a:gd name="connsiteY4907" fmla="*/ 145804 h 6858000"/>
              <a:gd name="connsiteX4908" fmla="*/ 12019306 w 12192000"/>
              <a:gd name="connsiteY4908" fmla="*/ 144911 h 6858000"/>
              <a:gd name="connsiteX4909" fmla="*/ 12011328 w 12192000"/>
              <a:gd name="connsiteY4909" fmla="*/ 143907 h 6858000"/>
              <a:gd name="connsiteX4910" fmla="*/ 12001479 w 12192000"/>
              <a:gd name="connsiteY4910" fmla="*/ 136326 h 6858000"/>
              <a:gd name="connsiteX4911" fmla="*/ 11979317 w 12192000"/>
              <a:gd name="connsiteY4911" fmla="*/ 116111 h 6858000"/>
              <a:gd name="connsiteX4912" fmla="*/ 11986703 w 12192000"/>
              <a:gd name="connsiteY4912" fmla="*/ 121164 h 6858000"/>
              <a:gd name="connsiteX4913" fmla="*/ 11994091 w 12192000"/>
              <a:gd name="connsiteY4913" fmla="*/ 123692 h 6858000"/>
              <a:gd name="connsiteX4914" fmla="*/ 12004736 w 12192000"/>
              <a:gd name="connsiteY4914" fmla="*/ 119352 h 6858000"/>
              <a:gd name="connsiteX4915" fmla="*/ 11988762 w 12192000"/>
              <a:gd name="connsiteY4915" fmla="*/ 111471 h 6858000"/>
              <a:gd name="connsiteX4916" fmla="*/ 11986703 w 12192000"/>
              <a:gd name="connsiteY4916" fmla="*/ 113584 h 6858000"/>
              <a:gd name="connsiteX4917" fmla="*/ 11984134 w 12192000"/>
              <a:gd name="connsiteY4917" fmla="*/ 109189 h 6858000"/>
              <a:gd name="connsiteX4918" fmla="*/ 11976141 w 12192000"/>
              <a:gd name="connsiteY4918" fmla="*/ 105245 h 6858000"/>
              <a:gd name="connsiteX4919" fmla="*/ 11927395 w 12192000"/>
              <a:gd name="connsiteY4919" fmla="*/ 97683 h 6858000"/>
              <a:gd name="connsiteX4920" fmla="*/ 11926816 w 12192000"/>
              <a:gd name="connsiteY4920" fmla="*/ 98204 h 6858000"/>
              <a:gd name="connsiteX4921" fmla="*/ 11917756 w 12192000"/>
              <a:gd name="connsiteY4921" fmla="*/ 103476 h 6858000"/>
              <a:gd name="connsiteX4922" fmla="*/ 11918186 w 12192000"/>
              <a:gd name="connsiteY4922" fmla="*/ 99925 h 6858000"/>
              <a:gd name="connsiteX4923" fmla="*/ 11920461 w 12192000"/>
              <a:gd name="connsiteY4923" fmla="*/ 96607 h 6858000"/>
              <a:gd name="connsiteX4924" fmla="*/ 11916060 w 12192000"/>
              <a:gd name="connsiteY4924" fmla="*/ 95924 h 6858000"/>
              <a:gd name="connsiteX4925" fmla="*/ 11913080 w 12192000"/>
              <a:gd name="connsiteY4925" fmla="*/ 95924 h 6858000"/>
              <a:gd name="connsiteX4926" fmla="*/ 11909568 w 12192000"/>
              <a:gd name="connsiteY4926" fmla="*/ 101375 h 6858000"/>
              <a:gd name="connsiteX4927" fmla="*/ 11897469 w 12192000"/>
              <a:gd name="connsiteY4927" fmla="*/ 120556 h 6858000"/>
              <a:gd name="connsiteX4928" fmla="*/ 11884598 w 12192000"/>
              <a:gd name="connsiteY4928" fmla="*/ 110381 h 6858000"/>
              <a:gd name="connsiteX4929" fmla="*/ 11895101 w 12192000"/>
              <a:gd name="connsiteY4929" fmla="*/ 110448 h 6858000"/>
              <a:gd name="connsiteX4930" fmla="*/ 11907514 w 12192000"/>
              <a:gd name="connsiteY4930" fmla="*/ 100789 h 6858000"/>
              <a:gd name="connsiteX4931" fmla="*/ 11911588 w 12192000"/>
              <a:gd name="connsiteY4931" fmla="*/ 95924 h 6858000"/>
              <a:gd name="connsiteX4932" fmla="*/ 11868859 w 12192000"/>
              <a:gd name="connsiteY4932" fmla="*/ 95924 h 6858000"/>
              <a:gd name="connsiteX4933" fmla="*/ 11876155 w 12192000"/>
              <a:gd name="connsiteY4933" fmla="*/ 103710 h 6858000"/>
              <a:gd name="connsiteX4934" fmla="*/ 11884598 w 12192000"/>
              <a:gd name="connsiteY4934" fmla="*/ 110381 h 6858000"/>
              <a:gd name="connsiteX4935" fmla="*/ 11880976 w 12192000"/>
              <a:gd name="connsiteY4935" fmla="*/ 110359 h 6858000"/>
              <a:gd name="connsiteX4936" fmla="*/ 11866683 w 12192000"/>
              <a:gd name="connsiteY4936" fmla="*/ 107079 h 6858000"/>
              <a:gd name="connsiteX4937" fmla="*/ 11821689 w 12192000"/>
              <a:gd name="connsiteY4937" fmla="*/ 113817 h 6858000"/>
              <a:gd name="connsiteX4938" fmla="*/ 11854843 w 12192000"/>
              <a:gd name="connsiteY4938" fmla="*/ 96971 h 6858000"/>
              <a:gd name="connsiteX4939" fmla="*/ 11858523 w 12192000"/>
              <a:gd name="connsiteY4939" fmla="*/ 95924 h 6858000"/>
              <a:gd name="connsiteX4940" fmla="*/ 11798132 w 12192000"/>
              <a:gd name="connsiteY4940" fmla="*/ 95924 h 6858000"/>
              <a:gd name="connsiteX4941" fmla="*/ 11798008 w 12192000"/>
              <a:gd name="connsiteY4941" fmla="*/ 96971 h 6858000"/>
              <a:gd name="connsiteX4942" fmla="*/ 11809541 w 12192000"/>
              <a:gd name="connsiteY4942" fmla="*/ 106756 h 6858000"/>
              <a:gd name="connsiteX4943" fmla="*/ 11813803 w 12192000"/>
              <a:gd name="connsiteY4943" fmla="*/ 109233 h 6858000"/>
              <a:gd name="connsiteX4944" fmla="*/ 11809849 w 12192000"/>
              <a:gd name="connsiteY4944" fmla="*/ 117128 h 6858000"/>
              <a:gd name="connsiteX4945" fmla="*/ 11793272 w 12192000"/>
              <a:gd name="connsiteY4945" fmla="*/ 123925 h 6858000"/>
              <a:gd name="connsiteX4946" fmla="*/ 11786168 w 12192000"/>
              <a:gd name="connsiteY4946" fmla="*/ 103710 h 6858000"/>
              <a:gd name="connsiteX4947" fmla="*/ 11776696 w 12192000"/>
              <a:gd name="connsiteY4947" fmla="*/ 110448 h 6858000"/>
              <a:gd name="connsiteX4948" fmla="*/ 11774328 w 12192000"/>
              <a:gd name="connsiteY4948" fmla="*/ 100340 h 6858000"/>
              <a:gd name="connsiteX4949" fmla="*/ 11783800 w 12192000"/>
              <a:gd name="connsiteY4949" fmla="*/ 96971 h 6858000"/>
              <a:gd name="connsiteX4950" fmla="*/ 11785573 w 12192000"/>
              <a:gd name="connsiteY4950" fmla="*/ 95924 h 6858000"/>
              <a:gd name="connsiteX4951" fmla="*/ 11756038 w 12192000"/>
              <a:gd name="connsiteY4951" fmla="*/ 95924 h 6858000"/>
              <a:gd name="connsiteX4952" fmla="*/ 11748278 w 12192000"/>
              <a:gd name="connsiteY4952" fmla="*/ 100340 h 6858000"/>
              <a:gd name="connsiteX4953" fmla="*/ 11740829 w 12192000"/>
              <a:gd name="connsiteY4953" fmla="*/ 95924 h 6858000"/>
              <a:gd name="connsiteX4954" fmla="*/ 11593567 w 12192000"/>
              <a:gd name="connsiteY4954" fmla="*/ 95924 h 6858000"/>
              <a:gd name="connsiteX4955" fmla="*/ 11550875 w 12192000"/>
              <a:gd name="connsiteY4955" fmla="*/ 108490 h 6858000"/>
              <a:gd name="connsiteX4956" fmla="*/ 11528045 w 12192000"/>
              <a:gd name="connsiteY4956" fmla="*/ 107079 h 6858000"/>
              <a:gd name="connsiteX4957" fmla="*/ 11530413 w 12192000"/>
              <a:gd name="connsiteY4957" fmla="*/ 100340 h 6858000"/>
              <a:gd name="connsiteX4958" fmla="*/ 11509100 w 12192000"/>
              <a:gd name="connsiteY4958" fmla="*/ 103710 h 6858000"/>
              <a:gd name="connsiteX4959" fmla="*/ 11480682 w 12192000"/>
              <a:gd name="connsiteY4959" fmla="*/ 100340 h 6858000"/>
              <a:gd name="connsiteX4960" fmla="*/ 11480142 w 12192000"/>
              <a:gd name="connsiteY4960" fmla="*/ 95924 h 6858000"/>
              <a:gd name="connsiteX4961" fmla="*/ 11462842 w 12192000"/>
              <a:gd name="connsiteY4961" fmla="*/ 95924 h 6858000"/>
              <a:gd name="connsiteX4962" fmla="*/ 11440425 w 12192000"/>
              <a:gd name="connsiteY4962" fmla="*/ 117187 h 6858000"/>
              <a:gd name="connsiteX4963" fmla="*/ 11430953 w 12192000"/>
              <a:gd name="connsiteY4963" fmla="*/ 113817 h 6858000"/>
              <a:gd name="connsiteX4964" fmla="*/ 11421481 w 12192000"/>
              <a:gd name="connsiteY4964" fmla="*/ 107079 h 6858000"/>
              <a:gd name="connsiteX4965" fmla="*/ 11412008 w 12192000"/>
              <a:gd name="connsiteY4965" fmla="*/ 117187 h 6858000"/>
              <a:gd name="connsiteX4966" fmla="*/ 11404903 w 12192000"/>
              <a:gd name="connsiteY4966" fmla="*/ 110448 h 6858000"/>
              <a:gd name="connsiteX4967" fmla="*/ 11399497 w 12192000"/>
              <a:gd name="connsiteY4967" fmla="*/ 100262 h 6858000"/>
              <a:gd name="connsiteX4968" fmla="*/ 11398087 w 12192000"/>
              <a:gd name="connsiteY4968" fmla="*/ 98803 h 6858000"/>
              <a:gd name="connsiteX4969" fmla="*/ 11406940 w 12192000"/>
              <a:gd name="connsiteY4969" fmla="*/ 95924 h 6858000"/>
              <a:gd name="connsiteX4970" fmla="*/ 11400024 w 12192000"/>
              <a:gd name="connsiteY4970" fmla="*/ 95924 h 6858000"/>
              <a:gd name="connsiteX4971" fmla="*/ 11396298 w 12192000"/>
              <a:gd name="connsiteY4971" fmla="*/ 96950 h 6858000"/>
              <a:gd name="connsiteX4972" fmla="*/ 11395306 w 12192000"/>
              <a:gd name="connsiteY4972" fmla="*/ 95924 h 6858000"/>
              <a:gd name="connsiteX4973" fmla="*/ 11380640 w 12192000"/>
              <a:gd name="connsiteY4973" fmla="*/ 95924 h 6858000"/>
              <a:gd name="connsiteX4974" fmla="*/ 11375255 w 12192000"/>
              <a:gd name="connsiteY4974" fmla="*/ 96931 h 6858000"/>
              <a:gd name="connsiteX4975" fmla="*/ 11368715 w 12192000"/>
              <a:gd name="connsiteY4975" fmla="*/ 106176 h 6858000"/>
              <a:gd name="connsiteX4976" fmla="*/ 11364575 w 12192000"/>
              <a:gd name="connsiteY4976" fmla="*/ 95924 h 6858000"/>
              <a:gd name="connsiteX4977" fmla="*/ 11351611 w 12192000"/>
              <a:gd name="connsiteY4977" fmla="*/ 95924 h 6858000"/>
              <a:gd name="connsiteX4978" fmla="*/ 11343333 w 12192000"/>
              <a:gd name="connsiteY4978" fmla="*/ 100340 h 6858000"/>
              <a:gd name="connsiteX4979" fmla="*/ 11336229 w 12192000"/>
              <a:gd name="connsiteY4979" fmla="*/ 107079 h 6858000"/>
              <a:gd name="connsiteX4980" fmla="*/ 11324388 w 12192000"/>
              <a:gd name="connsiteY4980" fmla="*/ 113817 h 6858000"/>
              <a:gd name="connsiteX4981" fmla="*/ 11323058 w 12192000"/>
              <a:gd name="connsiteY4981" fmla="*/ 113250 h 6858000"/>
              <a:gd name="connsiteX4982" fmla="*/ 11323617 w 12192000"/>
              <a:gd name="connsiteY4982" fmla="*/ 106919 h 6858000"/>
              <a:gd name="connsiteX4983" fmla="*/ 11316251 w 12192000"/>
              <a:gd name="connsiteY4983" fmla="*/ 95924 h 6858000"/>
              <a:gd name="connsiteX4984" fmla="*/ 11307943 w 12192000"/>
              <a:gd name="connsiteY4984" fmla="*/ 95924 h 6858000"/>
              <a:gd name="connsiteX4985" fmla="*/ 11307968 w 12192000"/>
              <a:gd name="connsiteY4985" fmla="*/ 96705 h 6858000"/>
              <a:gd name="connsiteX4986" fmla="*/ 11307892 w 12192000"/>
              <a:gd name="connsiteY4986" fmla="*/ 106784 h 6858000"/>
              <a:gd name="connsiteX4987" fmla="*/ 11304156 w 12192000"/>
              <a:gd name="connsiteY4987" fmla="*/ 105192 h 6858000"/>
              <a:gd name="connsiteX4988" fmla="*/ 11291235 w 12192000"/>
              <a:gd name="connsiteY4988" fmla="*/ 117187 h 6858000"/>
              <a:gd name="connsiteX4989" fmla="*/ 11292308 w 12192000"/>
              <a:gd name="connsiteY4989" fmla="*/ 123294 h 6858000"/>
              <a:gd name="connsiteX4990" fmla="*/ 11272290 w 12192000"/>
              <a:gd name="connsiteY4990" fmla="*/ 120556 h 6858000"/>
              <a:gd name="connsiteX4991" fmla="*/ 11227296 w 12192000"/>
              <a:gd name="connsiteY4991" fmla="*/ 127294 h 6858000"/>
              <a:gd name="connsiteX4992" fmla="*/ 11205506 w 12192000"/>
              <a:gd name="connsiteY4992" fmla="*/ 135394 h 6858000"/>
              <a:gd name="connsiteX4993" fmla="*/ 11204502 w 12192000"/>
              <a:gd name="connsiteY4993" fmla="*/ 134851 h 6858000"/>
              <a:gd name="connsiteX4994" fmla="*/ 11262818 w 12192000"/>
              <a:gd name="connsiteY4994" fmla="*/ 110448 h 6858000"/>
              <a:gd name="connsiteX4995" fmla="*/ 11293603 w 12192000"/>
              <a:gd name="connsiteY4995" fmla="*/ 100340 h 6858000"/>
              <a:gd name="connsiteX4996" fmla="*/ 11296673 w 12192000"/>
              <a:gd name="connsiteY4996" fmla="*/ 95924 h 6858000"/>
              <a:gd name="connsiteX4997" fmla="*/ 11188796 w 12192000"/>
              <a:gd name="connsiteY4997" fmla="*/ 95924 h 6858000"/>
              <a:gd name="connsiteX4998" fmla="*/ 11184671 w 12192000"/>
              <a:gd name="connsiteY4998" fmla="*/ 96971 h 6858000"/>
              <a:gd name="connsiteX4999" fmla="*/ 11160032 w 12192000"/>
              <a:gd name="connsiteY4999" fmla="*/ 110013 h 6858000"/>
              <a:gd name="connsiteX5000" fmla="*/ 11147008 w 12192000"/>
              <a:gd name="connsiteY5000" fmla="*/ 115486 h 6858000"/>
              <a:gd name="connsiteX5001" fmla="*/ 11139662 w 12192000"/>
              <a:gd name="connsiteY5001" fmla="*/ 114409 h 6858000"/>
              <a:gd name="connsiteX5002" fmla="*/ 11120731 w 12192000"/>
              <a:gd name="connsiteY5002" fmla="*/ 113817 h 6858000"/>
              <a:gd name="connsiteX5003" fmla="*/ 11124132 w 12192000"/>
              <a:gd name="connsiteY5003" fmla="*/ 117937 h 6858000"/>
              <a:gd name="connsiteX5004" fmla="*/ 11128288 w 12192000"/>
              <a:gd name="connsiteY5004" fmla="*/ 118944 h 6858000"/>
              <a:gd name="connsiteX5005" fmla="*/ 11118363 w 12192000"/>
              <a:gd name="connsiteY5005" fmla="*/ 120556 h 6858000"/>
              <a:gd name="connsiteX5006" fmla="*/ 11081858 w 12192000"/>
              <a:gd name="connsiteY5006" fmla="*/ 120169 h 6858000"/>
              <a:gd name="connsiteX5007" fmla="*/ 11078942 w 12192000"/>
              <a:gd name="connsiteY5007" fmla="*/ 120575 h 6858000"/>
              <a:gd name="connsiteX5008" fmla="*/ 11082135 w 12192000"/>
              <a:gd name="connsiteY5008" fmla="*/ 119046 h 6858000"/>
              <a:gd name="connsiteX5009" fmla="*/ 11068634 w 12192000"/>
              <a:gd name="connsiteY5009" fmla="*/ 110448 h 6858000"/>
              <a:gd name="connsiteX5010" fmla="*/ 11058356 w 12192000"/>
              <a:gd name="connsiteY5010" fmla="*/ 109403 h 6858000"/>
              <a:gd name="connsiteX5011" fmla="*/ 11044511 w 12192000"/>
              <a:gd name="connsiteY5011" fmla="*/ 104845 h 6858000"/>
              <a:gd name="connsiteX5012" fmla="*/ 11041980 w 12192000"/>
              <a:gd name="connsiteY5012" fmla="*/ 107739 h 6858000"/>
              <a:gd name="connsiteX5013" fmla="*/ 11058356 w 12192000"/>
              <a:gd name="connsiteY5013" fmla="*/ 109403 h 6858000"/>
              <a:gd name="connsiteX5014" fmla="*/ 11061529 w 12192000"/>
              <a:gd name="connsiteY5014" fmla="*/ 110448 h 6858000"/>
              <a:gd name="connsiteX5015" fmla="*/ 11037848 w 12192000"/>
              <a:gd name="connsiteY5015" fmla="*/ 113817 h 6858000"/>
              <a:gd name="connsiteX5016" fmla="*/ 11039494 w 12192000"/>
              <a:gd name="connsiteY5016" fmla="*/ 110581 h 6858000"/>
              <a:gd name="connsiteX5017" fmla="*/ 11034043 w 12192000"/>
              <a:gd name="connsiteY5017" fmla="*/ 116815 h 6858000"/>
              <a:gd name="connsiteX5018" fmla="*/ 11016197 w 12192000"/>
              <a:gd name="connsiteY5018" fmla="*/ 106641 h 6858000"/>
              <a:gd name="connsiteX5019" fmla="*/ 11030759 w 12192000"/>
              <a:gd name="connsiteY5019" fmla="*/ 106707 h 6858000"/>
              <a:gd name="connsiteX5020" fmla="*/ 11042709 w 12192000"/>
              <a:gd name="connsiteY5020" fmla="*/ 100001 h 6858000"/>
              <a:gd name="connsiteX5021" fmla="*/ 11028376 w 12192000"/>
              <a:gd name="connsiteY5021" fmla="*/ 103710 h 6858000"/>
              <a:gd name="connsiteX5022" fmla="*/ 11014167 w 12192000"/>
              <a:gd name="connsiteY5022" fmla="*/ 100340 h 6858000"/>
              <a:gd name="connsiteX5023" fmla="*/ 11012250 w 12192000"/>
              <a:gd name="connsiteY5023" fmla="*/ 104391 h 6858000"/>
              <a:gd name="connsiteX5024" fmla="*/ 11016197 w 12192000"/>
              <a:gd name="connsiteY5024" fmla="*/ 106641 h 6858000"/>
              <a:gd name="connsiteX5025" fmla="*/ 11011196 w 12192000"/>
              <a:gd name="connsiteY5025" fmla="*/ 106618 h 6858000"/>
              <a:gd name="connsiteX5026" fmla="*/ 11010466 w 12192000"/>
              <a:gd name="connsiteY5026" fmla="*/ 108159 h 6858000"/>
              <a:gd name="connsiteX5027" fmla="*/ 11009014 w 12192000"/>
              <a:gd name="connsiteY5027" fmla="*/ 106260 h 6858000"/>
              <a:gd name="connsiteX5028" fmla="*/ 10991361 w 12192000"/>
              <a:gd name="connsiteY5028" fmla="*/ 103338 h 6858000"/>
              <a:gd name="connsiteX5029" fmla="*/ 10985821 w 12192000"/>
              <a:gd name="connsiteY5029" fmla="*/ 104604 h 6858000"/>
              <a:gd name="connsiteX5030" fmla="*/ 10990654 w 12192000"/>
              <a:gd name="connsiteY5030" fmla="*/ 113053 h 6858000"/>
              <a:gd name="connsiteX5031" fmla="*/ 10963813 w 12192000"/>
              <a:gd name="connsiteY5031" fmla="*/ 111962 h 6858000"/>
              <a:gd name="connsiteX5032" fmla="*/ 10964654 w 12192000"/>
              <a:gd name="connsiteY5032" fmla="*/ 109442 h 6858000"/>
              <a:gd name="connsiteX5033" fmla="*/ 10961329 w 12192000"/>
              <a:gd name="connsiteY5033" fmla="*/ 110202 h 6858000"/>
              <a:gd name="connsiteX5034" fmla="*/ 10928979 w 12192000"/>
              <a:gd name="connsiteY5034" fmla="*/ 110077 h 6858000"/>
              <a:gd name="connsiteX5035" fmla="*/ 10953117 w 12192000"/>
              <a:gd name="connsiteY5035" fmla="*/ 106144 h 6858000"/>
              <a:gd name="connsiteX5036" fmla="*/ 10956741 w 12192000"/>
              <a:gd name="connsiteY5036" fmla="*/ 103999 h 6858000"/>
              <a:gd name="connsiteX5037" fmla="*/ 10931041 w 12192000"/>
              <a:gd name="connsiteY5037" fmla="*/ 106522 h 6858000"/>
              <a:gd name="connsiteX5038" fmla="*/ 10934380 w 12192000"/>
              <a:gd name="connsiteY5038" fmla="*/ 100876 h 6858000"/>
              <a:gd name="connsiteX5039" fmla="*/ 10960312 w 12192000"/>
              <a:gd name="connsiteY5039" fmla="*/ 101887 h 6858000"/>
              <a:gd name="connsiteX5040" fmla="*/ 10967405 w 12192000"/>
              <a:gd name="connsiteY5040" fmla="*/ 97691 h 6858000"/>
              <a:gd name="connsiteX5041" fmla="*/ 10967407 w 12192000"/>
              <a:gd name="connsiteY5041" fmla="*/ 95924 h 6858000"/>
              <a:gd name="connsiteX5042" fmla="*/ 10948126 w 12192000"/>
              <a:gd name="connsiteY5042" fmla="*/ 95924 h 6858000"/>
              <a:gd name="connsiteX5043" fmla="*/ 10934497 w 12192000"/>
              <a:gd name="connsiteY5043" fmla="*/ 100679 h 6858000"/>
              <a:gd name="connsiteX5044" fmla="*/ 10934380 w 12192000"/>
              <a:gd name="connsiteY5044" fmla="*/ 100876 h 6858000"/>
              <a:gd name="connsiteX5045" fmla="*/ 10925731 w 12192000"/>
              <a:gd name="connsiteY5045" fmla="*/ 100539 h 6858000"/>
              <a:gd name="connsiteX5046" fmla="*/ 10925744 w 12192000"/>
              <a:gd name="connsiteY5046" fmla="*/ 103142 h 6858000"/>
              <a:gd name="connsiteX5047" fmla="*/ 10927483 w 12192000"/>
              <a:gd name="connsiteY5047" fmla="*/ 106871 h 6858000"/>
              <a:gd name="connsiteX5048" fmla="*/ 10931041 w 12192000"/>
              <a:gd name="connsiteY5048" fmla="*/ 106522 h 6858000"/>
              <a:gd name="connsiteX5049" fmla="*/ 10928962 w 12192000"/>
              <a:gd name="connsiteY5049" fmla="*/ 110039 h 6858000"/>
              <a:gd name="connsiteX5050" fmla="*/ 10928979 w 12192000"/>
              <a:gd name="connsiteY5050" fmla="*/ 110077 h 6858000"/>
              <a:gd name="connsiteX5051" fmla="*/ 10928947 w 12192000"/>
              <a:gd name="connsiteY5051" fmla="*/ 110063 h 6858000"/>
              <a:gd name="connsiteX5052" fmla="*/ 10928669 w 12192000"/>
              <a:gd name="connsiteY5052" fmla="*/ 110534 h 6858000"/>
              <a:gd name="connsiteX5053" fmla="*/ 10926547 w 12192000"/>
              <a:gd name="connsiteY5053" fmla="*/ 110448 h 6858000"/>
              <a:gd name="connsiteX5054" fmla="*/ 10917845 w 12192000"/>
              <a:gd name="connsiteY5054" fmla="*/ 109416 h 6858000"/>
              <a:gd name="connsiteX5055" fmla="*/ 10917010 w 12192000"/>
              <a:gd name="connsiteY5055" fmla="*/ 107898 h 6858000"/>
              <a:gd name="connsiteX5056" fmla="*/ 10922499 w 12192000"/>
              <a:gd name="connsiteY5056" fmla="*/ 107360 h 6858000"/>
              <a:gd name="connsiteX5057" fmla="*/ 10918046 w 12192000"/>
              <a:gd name="connsiteY5057" fmla="*/ 105492 h 6858000"/>
              <a:gd name="connsiteX5058" fmla="*/ 10920452 w 12192000"/>
              <a:gd name="connsiteY5058" fmla="*/ 102027 h 6858000"/>
              <a:gd name="connsiteX5059" fmla="*/ 10921439 w 12192000"/>
              <a:gd name="connsiteY5059" fmla="*/ 100371 h 6858000"/>
              <a:gd name="connsiteX5060" fmla="*/ 10917627 w 12192000"/>
              <a:gd name="connsiteY5060" fmla="*/ 100223 h 6858000"/>
              <a:gd name="connsiteX5061" fmla="*/ 10918595 w 12192000"/>
              <a:gd name="connsiteY5061" fmla="*/ 96705 h 6858000"/>
              <a:gd name="connsiteX5062" fmla="*/ 10916176 w 12192000"/>
              <a:gd name="connsiteY5062" fmla="*/ 99598 h 6858000"/>
              <a:gd name="connsiteX5063" fmla="*/ 10915643 w 12192000"/>
              <a:gd name="connsiteY5063" fmla="*/ 100146 h 6858000"/>
              <a:gd name="connsiteX5064" fmla="*/ 10906889 w 12192000"/>
              <a:gd name="connsiteY5064" fmla="*/ 99805 h 6858000"/>
              <a:gd name="connsiteX5065" fmla="*/ 10912136 w 12192000"/>
              <a:gd name="connsiteY5065" fmla="*/ 103016 h 6858000"/>
              <a:gd name="connsiteX5066" fmla="*/ 10912641 w 12192000"/>
              <a:gd name="connsiteY5066" fmla="*/ 103227 h 6858000"/>
              <a:gd name="connsiteX5067" fmla="*/ 10915643 w 12192000"/>
              <a:gd name="connsiteY5067" fmla="*/ 100146 h 6858000"/>
              <a:gd name="connsiteX5068" fmla="*/ 10917627 w 12192000"/>
              <a:gd name="connsiteY5068" fmla="*/ 100223 h 6858000"/>
              <a:gd name="connsiteX5069" fmla="*/ 10916370 w 12192000"/>
              <a:gd name="connsiteY5069" fmla="*/ 104790 h 6858000"/>
              <a:gd name="connsiteX5070" fmla="*/ 10918046 w 12192000"/>
              <a:gd name="connsiteY5070" fmla="*/ 105492 h 6858000"/>
              <a:gd name="connsiteX5071" fmla="*/ 10916740 w 12192000"/>
              <a:gd name="connsiteY5071" fmla="*/ 107374 h 6858000"/>
              <a:gd name="connsiteX5072" fmla="*/ 10916781 w 12192000"/>
              <a:gd name="connsiteY5072" fmla="*/ 107482 h 6858000"/>
              <a:gd name="connsiteX5073" fmla="*/ 10916730 w 12192000"/>
              <a:gd name="connsiteY5073" fmla="*/ 107388 h 6858000"/>
              <a:gd name="connsiteX5074" fmla="*/ 10916329 w 12192000"/>
              <a:gd name="connsiteY5074" fmla="*/ 107965 h 6858000"/>
              <a:gd name="connsiteX5075" fmla="*/ 10916944 w 12192000"/>
              <a:gd name="connsiteY5075" fmla="*/ 107904 h 6858000"/>
              <a:gd name="connsiteX5076" fmla="*/ 10917510 w 12192000"/>
              <a:gd name="connsiteY5076" fmla="*/ 109376 h 6858000"/>
              <a:gd name="connsiteX5077" fmla="*/ 10915514 w 12192000"/>
              <a:gd name="connsiteY5077" fmla="*/ 109140 h 6858000"/>
              <a:gd name="connsiteX5078" fmla="*/ 10913407 w 12192000"/>
              <a:gd name="connsiteY5078" fmla="*/ 112173 h 6858000"/>
              <a:gd name="connsiteX5079" fmla="*/ 10917232 w 12192000"/>
              <a:gd name="connsiteY5079" fmla="*/ 112468 h 6858000"/>
              <a:gd name="connsiteX5080" fmla="*/ 10918810 w 12192000"/>
              <a:gd name="connsiteY5080" fmla="*/ 112755 h 6858000"/>
              <a:gd name="connsiteX5081" fmla="*/ 10921811 w 12192000"/>
              <a:gd name="connsiteY5081" fmla="*/ 120556 h 6858000"/>
              <a:gd name="connsiteX5082" fmla="*/ 10938388 w 12192000"/>
              <a:gd name="connsiteY5082" fmla="*/ 123925 h 6858000"/>
              <a:gd name="connsiteX5083" fmla="*/ 10950955 w 12192000"/>
              <a:gd name="connsiteY5083" fmla="*/ 122602 h 6858000"/>
              <a:gd name="connsiteX5084" fmla="*/ 10953574 w 12192000"/>
              <a:gd name="connsiteY5084" fmla="*/ 121326 h 6858000"/>
              <a:gd name="connsiteX5085" fmla="*/ 10958854 w 12192000"/>
              <a:gd name="connsiteY5085" fmla="*/ 123418 h 6858000"/>
              <a:gd name="connsiteX5086" fmla="*/ 10969173 w 12192000"/>
              <a:gd name="connsiteY5086" fmla="*/ 137402 h 6858000"/>
              <a:gd name="connsiteX5087" fmla="*/ 10947860 w 12192000"/>
              <a:gd name="connsiteY5087" fmla="*/ 144141 h 6858000"/>
              <a:gd name="connsiteX5088" fmla="*/ 10921576 w 12192000"/>
              <a:gd name="connsiteY5088" fmla="*/ 133748 h 6858000"/>
              <a:gd name="connsiteX5089" fmla="*/ 10896314 w 12192000"/>
              <a:gd name="connsiteY5089" fmla="*/ 120837 h 6858000"/>
              <a:gd name="connsiteX5090" fmla="*/ 10889581 w 12192000"/>
              <a:gd name="connsiteY5090" fmla="*/ 120185 h 6858000"/>
              <a:gd name="connsiteX5091" fmla="*/ 10883481 w 12192000"/>
              <a:gd name="connsiteY5091" fmla="*/ 111231 h 6858000"/>
              <a:gd name="connsiteX5092" fmla="*/ 10882823 w 12192000"/>
              <a:gd name="connsiteY5092" fmla="*/ 109257 h 6858000"/>
              <a:gd name="connsiteX5093" fmla="*/ 10879146 w 12192000"/>
              <a:gd name="connsiteY5093" fmla="*/ 109780 h 6858000"/>
              <a:gd name="connsiteX5094" fmla="*/ 10882387 w 12192000"/>
              <a:gd name="connsiteY5094" fmla="*/ 107946 h 6858000"/>
              <a:gd name="connsiteX5095" fmla="*/ 10879731 w 12192000"/>
              <a:gd name="connsiteY5095" fmla="*/ 99969 h 6858000"/>
              <a:gd name="connsiteX5096" fmla="*/ 10873437 w 12192000"/>
              <a:gd name="connsiteY5096" fmla="*/ 104468 h 6858000"/>
              <a:gd name="connsiteX5097" fmla="*/ 10872693 w 12192000"/>
              <a:gd name="connsiteY5097" fmla="*/ 107502 h 6858000"/>
              <a:gd name="connsiteX5098" fmla="*/ 10836560 w 12192000"/>
              <a:gd name="connsiteY5098" fmla="*/ 103710 h 6858000"/>
              <a:gd name="connsiteX5099" fmla="*/ 10833741 w 12192000"/>
              <a:gd name="connsiteY5099" fmla="*/ 102564 h 6858000"/>
              <a:gd name="connsiteX5100" fmla="*/ 10832239 w 12192000"/>
              <a:gd name="connsiteY5100" fmla="*/ 95924 h 6858000"/>
              <a:gd name="connsiteX5101" fmla="*/ 10828846 w 12192000"/>
              <a:gd name="connsiteY5101" fmla="*/ 95924 h 6858000"/>
              <a:gd name="connsiteX5102" fmla="*/ 10827199 w 12192000"/>
              <a:gd name="connsiteY5102" fmla="*/ 96600 h 6858000"/>
              <a:gd name="connsiteX5103" fmla="*/ 10825619 w 12192000"/>
              <a:gd name="connsiteY5103" fmla="*/ 95924 h 6858000"/>
              <a:gd name="connsiteX5104" fmla="*/ 10818788 w 12192000"/>
              <a:gd name="connsiteY5104" fmla="*/ 95924 h 6858000"/>
              <a:gd name="connsiteX5105" fmla="*/ 10819983 w 12192000"/>
              <a:gd name="connsiteY5105" fmla="*/ 96971 h 6858000"/>
              <a:gd name="connsiteX5106" fmla="*/ 10833741 w 12192000"/>
              <a:gd name="connsiteY5106" fmla="*/ 102564 h 6858000"/>
              <a:gd name="connsiteX5107" fmla="*/ 10834846 w 12192000"/>
              <a:gd name="connsiteY5107" fmla="*/ 107450 h 6858000"/>
              <a:gd name="connsiteX5108" fmla="*/ 10836561 w 12192000"/>
              <a:gd name="connsiteY5108" fmla="*/ 116456 h 6858000"/>
              <a:gd name="connsiteX5109" fmla="*/ 10833186 w 12192000"/>
              <a:gd name="connsiteY5109" fmla="*/ 116990 h 6858000"/>
              <a:gd name="connsiteX5110" fmla="*/ 10805472 w 12192000"/>
              <a:gd name="connsiteY5110" fmla="*/ 121098 h 6858000"/>
              <a:gd name="connsiteX5111" fmla="*/ 10787727 w 12192000"/>
              <a:gd name="connsiteY5111" fmla="*/ 122882 h 6858000"/>
              <a:gd name="connsiteX5112" fmla="*/ 10784717 w 12192000"/>
              <a:gd name="connsiteY5112" fmla="*/ 122147 h 6858000"/>
              <a:gd name="connsiteX5113" fmla="*/ 10769574 w 12192000"/>
              <a:gd name="connsiteY5113" fmla="*/ 121029 h 6858000"/>
              <a:gd name="connsiteX5114" fmla="*/ 10767884 w 12192000"/>
              <a:gd name="connsiteY5114" fmla="*/ 113817 h 6858000"/>
              <a:gd name="connsiteX5115" fmla="*/ 10774878 w 12192000"/>
              <a:gd name="connsiteY5115" fmla="*/ 110707 h 6858000"/>
              <a:gd name="connsiteX5116" fmla="*/ 10771385 w 12192000"/>
              <a:gd name="connsiteY5116" fmla="*/ 110077 h 6858000"/>
              <a:gd name="connsiteX5117" fmla="*/ 10756782 w 12192000"/>
              <a:gd name="connsiteY5117" fmla="*/ 110451 h 6858000"/>
              <a:gd name="connsiteX5118" fmla="*/ 10771084 w 12192000"/>
              <a:gd name="connsiteY5118" fmla="*/ 105341 h 6858000"/>
              <a:gd name="connsiteX5119" fmla="*/ 10762134 w 12192000"/>
              <a:gd name="connsiteY5119" fmla="*/ 103928 h 6858000"/>
              <a:gd name="connsiteX5120" fmla="*/ 10761093 w 12192000"/>
              <a:gd name="connsiteY5120" fmla="*/ 103917 h 6858000"/>
              <a:gd name="connsiteX5121" fmla="*/ 10758259 w 12192000"/>
              <a:gd name="connsiteY5121" fmla="*/ 105775 h 6858000"/>
              <a:gd name="connsiteX5122" fmla="*/ 10750377 w 12192000"/>
              <a:gd name="connsiteY5122" fmla="*/ 110616 h 6858000"/>
              <a:gd name="connsiteX5123" fmla="*/ 10680828 w 12192000"/>
              <a:gd name="connsiteY5123" fmla="*/ 112400 h 6858000"/>
              <a:gd name="connsiteX5124" fmla="*/ 10697145 w 12192000"/>
              <a:gd name="connsiteY5124" fmla="*/ 98882 h 6858000"/>
              <a:gd name="connsiteX5125" fmla="*/ 10711784 w 12192000"/>
              <a:gd name="connsiteY5125" fmla="*/ 95924 h 6858000"/>
              <a:gd name="connsiteX5126" fmla="*/ 10595085 w 12192000"/>
              <a:gd name="connsiteY5126" fmla="*/ 95924 h 6858000"/>
              <a:gd name="connsiteX5127" fmla="*/ 10553512 w 12192000"/>
              <a:gd name="connsiteY5127" fmla="*/ 104751 h 6858000"/>
              <a:gd name="connsiteX5128" fmla="*/ 10521859 w 12192000"/>
              <a:gd name="connsiteY5128" fmla="*/ 103338 h 6858000"/>
              <a:gd name="connsiteX5129" fmla="*/ 10525143 w 12192000"/>
              <a:gd name="connsiteY5129" fmla="*/ 96600 h 6858000"/>
              <a:gd name="connsiteX5130" fmla="*/ 10525432 w 12192000"/>
              <a:gd name="connsiteY5130" fmla="*/ 95924 h 6858000"/>
              <a:gd name="connsiteX5131" fmla="*/ 10520427 w 12192000"/>
              <a:gd name="connsiteY5131" fmla="*/ 95924 h 6858000"/>
              <a:gd name="connsiteX5132" fmla="*/ 10517458 w 12192000"/>
              <a:gd name="connsiteY5132" fmla="*/ 96314 h 6858000"/>
              <a:gd name="connsiteX5133" fmla="*/ 10495594 w 12192000"/>
              <a:gd name="connsiteY5133" fmla="*/ 99969 h 6858000"/>
              <a:gd name="connsiteX5134" fmla="*/ 10456195 w 12192000"/>
              <a:gd name="connsiteY5134" fmla="*/ 96600 h 6858000"/>
              <a:gd name="connsiteX5135" fmla="*/ 10456080 w 12192000"/>
              <a:gd name="connsiteY5135" fmla="*/ 95924 h 6858000"/>
              <a:gd name="connsiteX5136" fmla="*/ 10425992 w 12192000"/>
              <a:gd name="connsiteY5136" fmla="*/ 95924 h 6858000"/>
              <a:gd name="connsiteX5137" fmla="*/ 10400380 w 12192000"/>
              <a:gd name="connsiteY5137" fmla="*/ 113446 h 6858000"/>
              <a:gd name="connsiteX5138" fmla="*/ 10387247 w 12192000"/>
              <a:gd name="connsiteY5138" fmla="*/ 110077 h 6858000"/>
              <a:gd name="connsiteX5139" fmla="*/ 10374114 w 12192000"/>
              <a:gd name="connsiteY5139" fmla="*/ 103338 h 6858000"/>
              <a:gd name="connsiteX5140" fmla="*/ 10360981 w 12192000"/>
              <a:gd name="connsiteY5140" fmla="*/ 113446 h 6858000"/>
              <a:gd name="connsiteX5141" fmla="*/ 10351132 w 12192000"/>
              <a:gd name="connsiteY5141" fmla="*/ 106707 h 6858000"/>
              <a:gd name="connsiteX5142" fmla="*/ 10343636 w 12192000"/>
              <a:gd name="connsiteY5142" fmla="*/ 96521 h 6858000"/>
              <a:gd name="connsiteX5143" fmla="*/ 10342835 w 12192000"/>
              <a:gd name="connsiteY5143" fmla="*/ 95924 h 6858000"/>
              <a:gd name="connsiteX5144" fmla="*/ 10338007 w 12192000"/>
              <a:gd name="connsiteY5144" fmla="*/ 95924 h 6858000"/>
              <a:gd name="connsiteX5145" fmla="*/ 10297828 w 12192000"/>
              <a:gd name="connsiteY5145" fmla="*/ 105348 h 6858000"/>
              <a:gd name="connsiteX5146" fmla="*/ 10305166 w 12192000"/>
              <a:gd name="connsiteY5146" fmla="*/ 99969 h 6858000"/>
              <a:gd name="connsiteX5147" fmla="*/ 10325532 w 12192000"/>
              <a:gd name="connsiteY5147" fmla="*/ 95924 h 6858000"/>
              <a:gd name="connsiteX5148" fmla="*/ 10307526 w 12192000"/>
              <a:gd name="connsiteY5148" fmla="*/ 95924 h 6858000"/>
              <a:gd name="connsiteX5149" fmla="*/ 10302865 w 12192000"/>
              <a:gd name="connsiteY5149" fmla="*/ 101025 h 6858000"/>
              <a:gd name="connsiteX5150" fmla="*/ 10300959 w 12192000"/>
              <a:gd name="connsiteY5150" fmla="*/ 102435 h 6858000"/>
              <a:gd name="connsiteX5151" fmla="*/ 10297314 w 12192000"/>
              <a:gd name="connsiteY5151" fmla="*/ 95924 h 6858000"/>
              <a:gd name="connsiteX5152" fmla="*/ 10267524 w 12192000"/>
              <a:gd name="connsiteY5152" fmla="*/ 95924 h 6858000"/>
              <a:gd name="connsiteX5153" fmla="*/ 10265768 w 12192000"/>
              <a:gd name="connsiteY5153" fmla="*/ 96600 h 6858000"/>
              <a:gd name="connsiteX5154" fmla="*/ 10255918 w 12192000"/>
              <a:gd name="connsiteY5154" fmla="*/ 103338 h 6858000"/>
              <a:gd name="connsiteX5155" fmla="*/ 10239502 w 12192000"/>
              <a:gd name="connsiteY5155" fmla="*/ 110077 h 6858000"/>
              <a:gd name="connsiteX5156" fmla="*/ 10237657 w 12192000"/>
              <a:gd name="connsiteY5156" fmla="*/ 109509 h 6858000"/>
              <a:gd name="connsiteX5157" fmla="*/ 10238432 w 12192000"/>
              <a:gd name="connsiteY5157" fmla="*/ 103179 h 6858000"/>
              <a:gd name="connsiteX5158" fmla="*/ 10231694 w 12192000"/>
              <a:gd name="connsiteY5158" fmla="*/ 95924 h 6858000"/>
              <a:gd name="connsiteX5159" fmla="*/ 10216706 w 12192000"/>
              <a:gd name="connsiteY5159" fmla="*/ 95924 h 6858000"/>
              <a:gd name="connsiteX5160" fmla="*/ 10216630 w 12192000"/>
              <a:gd name="connsiteY5160" fmla="*/ 103043 h 6858000"/>
              <a:gd name="connsiteX5161" fmla="*/ 10211451 w 12192000"/>
              <a:gd name="connsiteY5161" fmla="*/ 101451 h 6858000"/>
              <a:gd name="connsiteX5162" fmla="*/ 10193537 w 12192000"/>
              <a:gd name="connsiteY5162" fmla="*/ 113446 h 6858000"/>
              <a:gd name="connsiteX5163" fmla="*/ 10195025 w 12192000"/>
              <a:gd name="connsiteY5163" fmla="*/ 119554 h 6858000"/>
              <a:gd name="connsiteX5164" fmla="*/ 10167271 w 12192000"/>
              <a:gd name="connsiteY5164" fmla="*/ 116815 h 6858000"/>
              <a:gd name="connsiteX5165" fmla="*/ 10104890 w 12192000"/>
              <a:gd name="connsiteY5165" fmla="*/ 123554 h 6858000"/>
              <a:gd name="connsiteX5166" fmla="*/ 10083353 w 12192000"/>
              <a:gd name="connsiteY5166" fmla="*/ 128853 h 6858000"/>
              <a:gd name="connsiteX5167" fmla="*/ 10074219 w 12192000"/>
              <a:gd name="connsiteY5167" fmla="*/ 131474 h 6858000"/>
              <a:gd name="connsiteX5168" fmla="*/ 10073286 w 12192000"/>
              <a:gd name="connsiteY5168" fmla="*/ 131111 h 6858000"/>
              <a:gd name="connsiteX5169" fmla="*/ 10154138 w 12192000"/>
              <a:gd name="connsiteY5169" fmla="*/ 106707 h 6858000"/>
              <a:gd name="connsiteX5170" fmla="*/ 10196820 w 12192000"/>
              <a:gd name="connsiteY5170" fmla="*/ 96600 h 6858000"/>
              <a:gd name="connsiteX5171" fmla="*/ 10197471 w 12192000"/>
              <a:gd name="connsiteY5171" fmla="*/ 95924 h 6858000"/>
              <a:gd name="connsiteX5172" fmla="*/ 10038738 w 12192000"/>
              <a:gd name="connsiteY5172" fmla="*/ 95924 h 6858000"/>
              <a:gd name="connsiteX5173" fmla="*/ 10011633 w 12192000"/>
              <a:gd name="connsiteY5173" fmla="*/ 106273 h 6858000"/>
              <a:gd name="connsiteX5174" fmla="*/ 9993576 w 12192000"/>
              <a:gd name="connsiteY5174" fmla="*/ 111745 h 6858000"/>
              <a:gd name="connsiteX5175" fmla="*/ 9983391 w 12192000"/>
              <a:gd name="connsiteY5175" fmla="*/ 110669 h 6858000"/>
              <a:gd name="connsiteX5176" fmla="*/ 9957145 w 12192000"/>
              <a:gd name="connsiteY5176" fmla="*/ 110077 h 6858000"/>
              <a:gd name="connsiteX5177" fmla="*/ 9961859 w 12192000"/>
              <a:gd name="connsiteY5177" fmla="*/ 114196 h 6858000"/>
              <a:gd name="connsiteX5178" fmla="*/ 9967622 w 12192000"/>
              <a:gd name="connsiteY5178" fmla="*/ 115203 h 6858000"/>
              <a:gd name="connsiteX5179" fmla="*/ 9953861 w 12192000"/>
              <a:gd name="connsiteY5179" fmla="*/ 116815 h 6858000"/>
              <a:gd name="connsiteX5180" fmla="*/ 9903248 w 12192000"/>
              <a:gd name="connsiteY5180" fmla="*/ 116428 h 6858000"/>
              <a:gd name="connsiteX5181" fmla="*/ 9896798 w 12192000"/>
              <a:gd name="connsiteY5181" fmla="*/ 117666 h 6858000"/>
              <a:gd name="connsiteX5182" fmla="*/ 9903633 w 12192000"/>
              <a:gd name="connsiteY5182" fmla="*/ 115305 h 6858000"/>
              <a:gd name="connsiteX5183" fmla="*/ 9884914 w 12192000"/>
              <a:gd name="connsiteY5183" fmla="*/ 106707 h 6858000"/>
              <a:gd name="connsiteX5184" fmla="*/ 9873520 w 12192000"/>
              <a:gd name="connsiteY5184" fmla="*/ 105872 h 6858000"/>
              <a:gd name="connsiteX5185" fmla="*/ 9865440 w 12192000"/>
              <a:gd name="connsiteY5185" fmla="*/ 101500 h 6858000"/>
              <a:gd name="connsiteX5186" fmla="*/ 9850445 w 12192000"/>
              <a:gd name="connsiteY5186" fmla="*/ 100861 h 6858000"/>
              <a:gd name="connsiteX5187" fmla="*/ 9848569 w 12192000"/>
              <a:gd name="connsiteY5187" fmla="*/ 101093 h 6858000"/>
              <a:gd name="connsiteX5188" fmla="*/ 9848732 w 12192000"/>
              <a:gd name="connsiteY5188" fmla="*/ 100861 h 6858000"/>
              <a:gd name="connsiteX5189" fmla="*/ 9859396 w 12192000"/>
              <a:gd name="connsiteY5189" fmla="*/ 95924 h 6858000"/>
              <a:gd name="connsiteX5190" fmla="*/ 9850778 w 12192000"/>
              <a:gd name="connsiteY5190" fmla="*/ 95924 h 6858000"/>
              <a:gd name="connsiteX5191" fmla="*/ 9829099 w 12192000"/>
              <a:gd name="connsiteY5191" fmla="*/ 99969 h 6858000"/>
              <a:gd name="connsiteX5192" fmla="*/ 9809399 w 12192000"/>
              <a:gd name="connsiteY5192" fmla="*/ 96600 h 6858000"/>
              <a:gd name="connsiteX5193" fmla="*/ 9804268 w 12192000"/>
              <a:gd name="connsiteY5193" fmla="*/ 104418 h 6858000"/>
              <a:gd name="connsiteX5194" fmla="*/ 9799550 w 12192000"/>
              <a:gd name="connsiteY5194" fmla="*/ 99969 h 6858000"/>
              <a:gd name="connsiteX5195" fmla="*/ 9768702 w 12192000"/>
              <a:gd name="connsiteY5195" fmla="*/ 99102 h 6858000"/>
              <a:gd name="connsiteX5196" fmla="*/ 9766717 w 12192000"/>
              <a:gd name="connsiteY5196" fmla="*/ 96600 h 6858000"/>
              <a:gd name="connsiteX5197" fmla="*/ 9753087 w 12192000"/>
              <a:gd name="connsiteY5197" fmla="*/ 95924 h 6858000"/>
              <a:gd name="connsiteX5198" fmla="*/ 9750408 w 12192000"/>
              <a:gd name="connsiteY5198" fmla="*/ 95924 h 6858000"/>
              <a:gd name="connsiteX5199" fmla="*/ 9744561 w 12192000"/>
              <a:gd name="connsiteY5199" fmla="*/ 97355 h 6858000"/>
              <a:gd name="connsiteX5200" fmla="*/ 9744562 w 12192000"/>
              <a:gd name="connsiteY5200" fmla="*/ 96431 h 6858000"/>
              <a:gd name="connsiteX5201" fmla="*/ 9743505 w 12192000"/>
              <a:gd name="connsiteY5201" fmla="*/ 97613 h 6858000"/>
              <a:gd name="connsiteX5202" fmla="*/ 9744561 w 12192000"/>
              <a:gd name="connsiteY5202" fmla="*/ 97355 h 6858000"/>
              <a:gd name="connsiteX5203" fmla="*/ 9744561 w 12192000"/>
              <a:gd name="connsiteY5203" fmla="*/ 97473 h 6858000"/>
              <a:gd name="connsiteX5204" fmla="*/ 9744127 w 12192000"/>
              <a:gd name="connsiteY5204" fmla="*/ 98410 h 6858000"/>
              <a:gd name="connsiteX5205" fmla="*/ 9742826 w 12192000"/>
              <a:gd name="connsiteY5205" fmla="*/ 98374 h 6858000"/>
              <a:gd name="connsiteX5206" fmla="*/ 9740809 w 12192000"/>
              <a:gd name="connsiteY5206" fmla="*/ 100632 h 6858000"/>
              <a:gd name="connsiteX5207" fmla="*/ 9734307 w 12192000"/>
              <a:gd name="connsiteY5207" fmla="*/ 108067 h 6858000"/>
              <a:gd name="connsiteX5208" fmla="*/ 9739586 w 12192000"/>
              <a:gd name="connsiteY5208" fmla="*/ 108222 h 6858000"/>
              <a:gd name="connsiteX5209" fmla="*/ 9737168 w 12192000"/>
              <a:gd name="connsiteY5209" fmla="*/ 113446 h 6858000"/>
              <a:gd name="connsiteX5210" fmla="*/ 9726246 w 12192000"/>
              <a:gd name="connsiteY5210" fmla="*/ 117284 h 6858000"/>
              <a:gd name="connsiteX5211" fmla="*/ 9725865 w 12192000"/>
              <a:gd name="connsiteY5211" fmla="*/ 117722 h 6858000"/>
              <a:gd name="connsiteX5212" fmla="*/ 9732710 w 12192000"/>
              <a:gd name="connsiteY5212" fmla="*/ 119677 h 6858000"/>
              <a:gd name="connsiteX5213" fmla="*/ 9747018 w 12192000"/>
              <a:gd name="connsiteY5213" fmla="*/ 133662 h 6858000"/>
              <a:gd name="connsiteX5214" fmla="*/ 9717469 w 12192000"/>
              <a:gd name="connsiteY5214" fmla="*/ 140400 h 6858000"/>
              <a:gd name="connsiteX5215" fmla="*/ 9645238 w 12192000"/>
              <a:gd name="connsiteY5215" fmla="*/ 116815 h 6858000"/>
              <a:gd name="connsiteX5216" fmla="*/ 9650126 w 12192000"/>
              <a:gd name="connsiteY5216" fmla="*/ 113196 h 6858000"/>
              <a:gd name="connsiteX5217" fmla="*/ 9618972 w 12192000"/>
              <a:gd name="connsiteY5217" fmla="*/ 113075 h 6858000"/>
              <a:gd name="connsiteX5218" fmla="*/ 9643110 w 12192000"/>
              <a:gd name="connsiteY5218" fmla="*/ 109142 h 6858000"/>
              <a:gd name="connsiteX5219" fmla="*/ 9646490 w 12192000"/>
              <a:gd name="connsiteY5219" fmla="*/ 107141 h 6858000"/>
              <a:gd name="connsiteX5220" fmla="*/ 9638672 w 12192000"/>
              <a:gd name="connsiteY5220" fmla="*/ 106707 h 6858000"/>
              <a:gd name="connsiteX5221" fmla="*/ 9648387 w 12192000"/>
              <a:gd name="connsiteY5221" fmla="*/ 106020 h 6858000"/>
              <a:gd name="connsiteX5222" fmla="*/ 9652364 w 12192000"/>
              <a:gd name="connsiteY5222" fmla="*/ 103667 h 6858000"/>
              <a:gd name="connsiteX5223" fmla="*/ 9648521 w 12192000"/>
              <a:gd name="connsiteY5223" fmla="*/ 103338 h 6858000"/>
              <a:gd name="connsiteX5224" fmla="*/ 9622201 w 12192000"/>
              <a:gd name="connsiteY5224" fmla="*/ 106039 h 6858000"/>
              <a:gd name="connsiteX5225" fmla="*/ 9628822 w 12192000"/>
              <a:gd name="connsiteY5225" fmla="*/ 103338 h 6858000"/>
              <a:gd name="connsiteX5226" fmla="*/ 9656631 w 12192000"/>
              <a:gd name="connsiteY5226" fmla="*/ 101143 h 6858000"/>
              <a:gd name="connsiteX5227" fmla="*/ 9664937 w 12192000"/>
              <a:gd name="connsiteY5227" fmla="*/ 96228 h 6858000"/>
              <a:gd name="connsiteX5228" fmla="*/ 9665127 w 12192000"/>
              <a:gd name="connsiteY5228" fmla="*/ 96189 h 6858000"/>
              <a:gd name="connsiteX5229" fmla="*/ 9655696 w 12192000"/>
              <a:gd name="connsiteY5229" fmla="*/ 95924 h 6858000"/>
              <a:gd name="connsiteX5230" fmla="*/ 9614401 w 12192000"/>
              <a:gd name="connsiteY5230" fmla="*/ 95924 h 6858000"/>
              <a:gd name="connsiteX5231" fmla="*/ 9615520 w 12192000"/>
              <a:gd name="connsiteY5231" fmla="*/ 96512 h 6858000"/>
              <a:gd name="connsiteX5232" fmla="*/ 9615689 w 12192000"/>
              <a:gd name="connsiteY5232" fmla="*/ 96228 h 6858000"/>
              <a:gd name="connsiteX5233" fmla="*/ 9615737 w 12192000"/>
              <a:gd name="connsiteY5233" fmla="*/ 106140 h 6858000"/>
              <a:gd name="connsiteX5234" fmla="*/ 9615987 w 12192000"/>
              <a:gd name="connsiteY5234" fmla="*/ 106677 h 6858000"/>
              <a:gd name="connsiteX5235" fmla="*/ 9622201 w 12192000"/>
              <a:gd name="connsiteY5235" fmla="*/ 106039 h 6858000"/>
              <a:gd name="connsiteX5236" fmla="*/ 9616730 w 12192000"/>
              <a:gd name="connsiteY5236" fmla="*/ 108271 h 6858000"/>
              <a:gd name="connsiteX5237" fmla="*/ 9618972 w 12192000"/>
              <a:gd name="connsiteY5237" fmla="*/ 113075 h 6858000"/>
              <a:gd name="connsiteX5238" fmla="*/ 9612059 w 12192000"/>
              <a:gd name="connsiteY5238" fmla="*/ 110177 h 6858000"/>
              <a:gd name="connsiteX5239" fmla="*/ 9604817 w 12192000"/>
              <a:gd name="connsiteY5239" fmla="*/ 113131 h 6858000"/>
              <a:gd name="connsiteX5240" fmla="*/ 9602556 w 12192000"/>
              <a:gd name="connsiteY5240" fmla="*/ 116386 h 6858000"/>
              <a:gd name="connsiteX5241" fmla="*/ 9579574 w 12192000"/>
              <a:gd name="connsiteY5241" fmla="*/ 123182 h 6858000"/>
              <a:gd name="connsiteX5242" fmla="*/ 9577939 w 12192000"/>
              <a:gd name="connsiteY5242" fmla="*/ 120782 h 6858000"/>
              <a:gd name="connsiteX5243" fmla="*/ 9566441 w 12192000"/>
              <a:gd name="connsiteY5243" fmla="*/ 123554 h 6858000"/>
              <a:gd name="connsiteX5244" fmla="*/ 9564437 w 12192000"/>
              <a:gd name="connsiteY5244" fmla="*/ 117550 h 6858000"/>
              <a:gd name="connsiteX5245" fmla="*/ 9563156 w 12192000"/>
              <a:gd name="connsiteY5245" fmla="*/ 112703 h 6858000"/>
              <a:gd name="connsiteX5246" fmla="*/ 9572598 w 12192000"/>
              <a:gd name="connsiteY5246" fmla="*/ 111599 h 6858000"/>
              <a:gd name="connsiteX5247" fmla="*/ 9569724 w 12192000"/>
              <a:gd name="connsiteY5247" fmla="*/ 102967 h 6858000"/>
              <a:gd name="connsiteX5248" fmla="*/ 9563316 w 12192000"/>
              <a:gd name="connsiteY5248" fmla="*/ 107548 h 6858000"/>
              <a:gd name="connsiteX5249" fmla="*/ 9561914 w 12192000"/>
              <a:gd name="connsiteY5249" fmla="*/ 107997 h 6858000"/>
              <a:gd name="connsiteX5250" fmla="*/ 9563156 w 12192000"/>
              <a:gd name="connsiteY5250" fmla="*/ 112703 h 6858000"/>
              <a:gd name="connsiteX5251" fmla="*/ 9558480 w 12192000"/>
              <a:gd name="connsiteY5251" fmla="*/ 113250 h 6858000"/>
              <a:gd name="connsiteX5252" fmla="*/ 9520057 w 12192000"/>
              <a:gd name="connsiteY5252" fmla="*/ 117358 h 6858000"/>
              <a:gd name="connsiteX5253" fmla="*/ 9495455 w 12192000"/>
              <a:gd name="connsiteY5253" fmla="*/ 119141 h 6858000"/>
              <a:gd name="connsiteX5254" fmla="*/ 9491282 w 12192000"/>
              <a:gd name="connsiteY5254" fmla="*/ 118406 h 6858000"/>
              <a:gd name="connsiteX5255" fmla="*/ 9470287 w 12192000"/>
              <a:gd name="connsiteY5255" fmla="*/ 117290 h 6858000"/>
              <a:gd name="connsiteX5256" fmla="*/ 9469386 w 12192000"/>
              <a:gd name="connsiteY5256" fmla="*/ 114519 h 6858000"/>
              <a:gd name="connsiteX5257" fmla="*/ 9461377 w 12192000"/>
              <a:gd name="connsiteY5257" fmla="*/ 113075 h 6858000"/>
              <a:gd name="connsiteX5258" fmla="*/ 9446775 w 12192000"/>
              <a:gd name="connsiteY5258" fmla="*/ 113449 h 6858000"/>
              <a:gd name="connsiteX5259" fmla="*/ 9461834 w 12192000"/>
              <a:gd name="connsiteY5259" fmla="*/ 108068 h 6858000"/>
              <a:gd name="connsiteX5260" fmla="*/ 9473826 w 12192000"/>
              <a:gd name="connsiteY5260" fmla="*/ 101765 h 6858000"/>
              <a:gd name="connsiteX5261" fmla="*/ 9459970 w 12192000"/>
              <a:gd name="connsiteY5261" fmla="*/ 100188 h 6858000"/>
              <a:gd name="connsiteX5262" fmla="*/ 9457970 w 12192000"/>
              <a:gd name="connsiteY5262" fmla="*/ 100172 h 6858000"/>
              <a:gd name="connsiteX5263" fmla="*/ 9457410 w 12192000"/>
              <a:gd name="connsiteY5263" fmla="*/ 102769 h 6858000"/>
              <a:gd name="connsiteX5264" fmla="*/ 9448252 w 12192000"/>
              <a:gd name="connsiteY5264" fmla="*/ 108773 h 6858000"/>
              <a:gd name="connsiteX5265" fmla="*/ 9440370 w 12192000"/>
              <a:gd name="connsiteY5265" fmla="*/ 113614 h 6858000"/>
              <a:gd name="connsiteX5266" fmla="*/ 9370820 w 12192000"/>
              <a:gd name="connsiteY5266" fmla="*/ 115398 h 6858000"/>
              <a:gd name="connsiteX5267" fmla="*/ 9387138 w 12192000"/>
              <a:gd name="connsiteY5267" fmla="*/ 101880 h 6858000"/>
              <a:gd name="connsiteX5268" fmla="*/ 9412815 w 12192000"/>
              <a:gd name="connsiteY5268" fmla="*/ 96691 h 6858000"/>
              <a:gd name="connsiteX5269" fmla="*/ 9441587 w 12192000"/>
              <a:gd name="connsiteY5269" fmla="*/ 98538 h 6858000"/>
              <a:gd name="connsiteX5270" fmla="*/ 9459421 w 12192000"/>
              <a:gd name="connsiteY5270" fmla="*/ 95924 h 6858000"/>
              <a:gd name="connsiteX5271" fmla="*/ 9299197 w 12192000"/>
              <a:gd name="connsiteY5271" fmla="*/ 95924 h 6858000"/>
              <a:gd name="connsiteX5272" fmla="*/ 9243505 w 12192000"/>
              <a:gd name="connsiteY5272" fmla="*/ 107749 h 6858000"/>
              <a:gd name="connsiteX5273" fmla="*/ 9211852 w 12192000"/>
              <a:gd name="connsiteY5273" fmla="*/ 106336 h 6858000"/>
              <a:gd name="connsiteX5274" fmla="*/ 9215135 w 12192000"/>
              <a:gd name="connsiteY5274" fmla="*/ 99598 h 6858000"/>
              <a:gd name="connsiteX5275" fmla="*/ 9185586 w 12192000"/>
              <a:gd name="connsiteY5275" fmla="*/ 102967 h 6858000"/>
              <a:gd name="connsiteX5276" fmla="*/ 9146188 w 12192000"/>
              <a:gd name="connsiteY5276" fmla="*/ 99598 h 6858000"/>
              <a:gd name="connsiteX5277" fmla="*/ 9145564 w 12192000"/>
              <a:gd name="connsiteY5277" fmla="*/ 95924 h 6858000"/>
              <a:gd name="connsiteX5278" fmla="*/ 9120367 w 12192000"/>
              <a:gd name="connsiteY5278" fmla="*/ 95924 h 6858000"/>
              <a:gd name="connsiteX5279" fmla="*/ 9090373 w 12192000"/>
              <a:gd name="connsiteY5279" fmla="*/ 116444 h 6858000"/>
              <a:gd name="connsiteX5280" fmla="*/ 9077240 w 12192000"/>
              <a:gd name="connsiteY5280" fmla="*/ 113075 h 6858000"/>
              <a:gd name="connsiteX5281" fmla="*/ 9064107 w 12192000"/>
              <a:gd name="connsiteY5281" fmla="*/ 106336 h 6858000"/>
              <a:gd name="connsiteX5282" fmla="*/ 9050974 w 12192000"/>
              <a:gd name="connsiteY5282" fmla="*/ 116444 h 6858000"/>
              <a:gd name="connsiteX5283" fmla="*/ 9041124 w 12192000"/>
              <a:gd name="connsiteY5283" fmla="*/ 109705 h 6858000"/>
              <a:gd name="connsiteX5284" fmla="*/ 9033628 w 12192000"/>
              <a:gd name="connsiteY5284" fmla="*/ 99519 h 6858000"/>
              <a:gd name="connsiteX5285" fmla="*/ 9031674 w 12192000"/>
              <a:gd name="connsiteY5285" fmla="*/ 98060 h 6858000"/>
              <a:gd name="connsiteX5286" fmla="*/ 9040780 w 12192000"/>
              <a:gd name="connsiteY5286" fmla="*/ 95924 h 6858000"/>
              <a:gd name="connsiteX5287" fmla="*/ 9030618 w 12192000"/>
              <a:gd name="connsiteY5287" fmla="*/ 95924 h 6858000"/>
              <a:gd name="connsiteX5288" fmla="*/ 9029192 w 12192000"/>
              <a:gd name="connsiteY5288" fmla="*/ 96207 h 6858000"/>
              <a:gd name="connsiteX5289" fmla="*/ 9028813 w 12192000"/>
              <a:gd name="connsiteY5289" fmla="*/ 95924 h 6858000"/>
              <a:gd name="connsiteX5290" fmla="*/ 9001974 w 12192000"/>
              <a:gd name="connsiteY5290" fmla="*/ 95924 h 6858000"/>
              <a:gd name="connsiteX5291" fmla="*/ 9000019 w 12192000"/>
              <a:gd name="connsiteY5291" fmla="*/ 96188 h 6858000"/>
              <a:gd name="connsiteX5292" fmla="*/ 8990952 w 12192000"/>
              <a:gd name="connsiteY5292" fmla="*/ 105433 h 6858000"/>
              <a:gd name="connsiteX5293" fmla="*/ 8985628 w 12192000"/>
              <a:gd name="connsiteY5293" fmla="*/ 95924 h 6858000"/>
              <a:gd name="connsiteX5294" fmla="*/ 8965307 w 12192000"/>
              <a:gd name="connsiteY5294" fmla="*/ 95924 h 6858000"/>
              <a:gd name="connsiteX5295" fmla="*/ 8955761 w 12192000"/>
              <a:gd name="connsiteY5295" fmla="*/ 99598 h 6858000"/>
              <a:gd name="connsiteX5296" fmla="*/ 8945911 w 12192000"/>
              <a:gd name="connsiteY5296" fmla="*/ 106336 h 6858000"/>
              <a:gd name="connsiteX5297" fmla="*/ 8929495 w 12192000"/>
              <a:gd name="connsiteY5297" fmla="*/ 113075 h 6858000"/>
              <a:gd name="connsiteX5298" fmla="*/ 8927650 w 12192000"/>
              <a:gd name="connsiteY5298" fmla="*/ 112508 h 6858000"/>
              <a:gd name="connsiteX5299" fmla="*/ 8928425 w 12192000"/>
              <a:gd name="connsiteY5299" fmla="*/ 106177 h 6858000"/>
              <a:gd name="connsiteX5300" fmla="*/ 8918902 w 12192000"/>
              <a:gd name="connsiteY5300" fmla="*/ 95924 h 6858000"/>
              <a:gd name="connsiteX5301" fmla="*/ 8906727 w 12192000"/>
              <a:gd name="connsiteY5301" fmla="*/ 95924 h 6858000"/>
              <a:gd name="connsiteX5302" fmla="*/ 8906729 w 12192000"/>
              <a:gd name="connsiteY5302" fmla="*/ 95962 h 6858000"/>
              <a:gd name="connsiteX5303" fmla="*/ 8906623 w 12192000"/>
              <a:gd name="connsiteY5303" fmla="*/ 106042 h 6858000"/>
              <a:gd name="connsiteX5304" fmla="*/ 8901444 w 12192000"/>
              <a:gd name="connsiteY5304" fmla="*/ 104449 h 6858000"/>
              <a:gd name="connsiteX5305" fmla="*/ 8883530 w 12192000"/>
              <a:gd name="connsiteY5305" fmla="*/ 116444 h 6858000"/>
              <a:gd name="connsiteX5306" fmla="*/ 8885018 w 12192000"/>
              <a:gd name="connsiteY5306" fmla="*/ 122552 h 6858000"/>
              <a:gd name="connsiteX5307" fmla="*/ 8857264 w 12192000"/>
              <a:gd name="connsiteY5307" fmla="*/ 119813 h 6858000"/>
              <a:gd name="connsiteX5308" fmla="*/ 8794883 w 12192000"/>
              <a:gd name="connsiteY5308" fmla="*/ 126552 h 6858000"/>
              <a:gd name="connsiteX5309" fmla="*/ 8773346 w 12192000"/>
              <a:gd name="connsiteY5309" fmla="*/ 131851 h 6858000"/>
              <a:gd name="connsiteX5310" fmla="*/ 8764212 w 12192000"/>
              <a:gd name="connsiteY5310" fmla="*/ 134472 h 6858000"/>
              <a:gd name="connsiteX5311" fmla="*/ 8763279 w 12192000"/>
              <a:gd name="connsiteY5311" fmla="*/ 134108 h 6858000"/>
              <a:gd name="connsiteX5312" fmla="*/ 8844131 w 12192000"/>
              <a:gd name="connsiteY5312" fmla="*/ 109705 h 6858000"/>
              <a:gd name="connsiteX5313" fmla="*/ 8886813 w 12192000"/>
              <a:gd name="connsiteY5313" fmla="*/ 99598 h 6858000"/>
              <a:gd name="connsiteX5314" fmla="*/ 8890354 w 12192000"/>
              <a:gd name="connsiteY5314" fmla="*/ 95924 h 6858000"/>
              <a:gd name="connsiteX5315" fmla="*/ 8737447 w 12192000"/>
              <a:gd name="connsiteY5315" fmla="*/ 95924 h 6858000"/>
              <a:gd name="connsiteX5316" fmla="*/ 8735784 w 12192000"/>
              <a:gd name="connsiteY5316" fmla="*/ 96228 h 6858000"/>
              <a:gd name="connsiteX5317" fmla="*/ 8701625 w 12192000"/>
              <a:gd name="connsiteY5317" fmla="*/ 109271 h 6858000"/>
              <a:gd name="connsiteX5318" fmla="*/ 8683569 w 12192000"/>
              <a:gd name="connsiteY5318" fmla="*/ 114743 h 6858000"/>
              <a:gd name="connsiteX5319" fmla="*/ 8673384 w 12192000"/>
              <a:gd name="connsiteY5319" fmla="*/ 113667 h 6858000"/>
              <a:gd name="connsiteX5320" fmla="*/ 8647137 w 12192000"/>
              <a:gd name="connsiteY5320" fmla="*/ 113075 h 6858000"/>
              <a:gd name="connsiteX5321" fmla="*/ 8651852 w 12192000"/>
              <a:gd name="connsiteY5321" fmla="*/ 117194 h 6858000"/>
              <a:gd name="connsiteX5322" fmla="*/ 8657615 w 12192000"/>
              <a:gd name="connsiteY5322" fmla="*/ 118201 h 6858000"/>
              <a:gd name="connsiteX5323" fmla="*/ 8643854 w 12192000"/>
              <a:gd name="connsiteY5323" fmla="*/ 119813 h 6858000"/>
              <a:gd name="connsiteX5324" fmla="*/ 8593241 w 12192000"/>
              <a:gd name="connsiteY5324" fmla="*/ 119426 h 6858000"/>
              <a:gd name="connsiteX5325" fmla="*/ 8586792 w 12192000"/>
              <a:gd name="connsiteY5325" fmla="*/ 120664 h 6858000"/>
              <a:gd name="connsiteX5326" fmla="*/ 8593625 w 12192000"/>
              <a:gd name="connsiteY5326" fmla="*/ 118303 h 6858000"/>
              <a:gd name="connsiteX5327" fmla="*/ 8574906 w 12192000"/>
              <a:gd name="connsiteY5327" fmla="*/ 109705 h 6858000"/>
              <a:gd name="connsiteX5328" fmla="*/ 8563513 w 12192000"/>
              <a:gd name="connsiteY5328" fmla="*/ 108870 h 6858000"/>
              <a:gd name="connsiteX5329" fmla="*/ 8555434 w 12192000"/>
              <a:gd name="connsiteY5329" fmla="*/ 104498 h 6858000"/>
              <a:gd name="connsiteX5330" fmla="*/ 8540438 w 12192000"/>
              <a:gd name="connsiteY5330" fmla="*/ 103859 h 6858000"/>
              <a:gd name="connsiteX5331" fmla="*/ 8538561 w 12192000"/>
              <a:gd name="connsiteY5331" fmla="*/ 104091 h 6858000"/>
              <a:gd name="connsiteX5332" fmla="*/ 8538725 w 12192000"/>
              <a:gd name="connsiteY5332" fmla="*/ 103859 h 6858000"/>
              <a:gd name="connsiteX5333" fmla="*/ 8555207 w 12192000"/>
              <a:gd name="connsiteY5333" fmla="*/ 96228 h 6858000"/>
              <a:gd name="connsiteX5334" fmla="*/ 8519092 w 12192000"/>
              <a:gd name="connsiteY5334" fmla="*/ 102967 h 6858000"/>
              <a:gd name="connsiteX5335" fmla="*/ 8499392 w 12192000"/>
              <a:gd name="connsiteY5335" fmla="*/ 99598 h 6858000"/>
              <a:gd name="connsiteX5336" fmla="*/ 8494261 w 12192000"/>
              <a:gd name="connsiteY5336" fmla="*/ 107416 h 6858000"/>
              <a:gd name="connsiteX5337" fmla="*/ 8489543 w 12192000"/>
              <a:gd name="connsiteY5337" fmla="*/ 102967 h 6858000"/>
              <a:gd name="connsiteX5338" fmla="*/ 8458695 w 12192000"/>
              <a:gd name="connsiteY5338" fmla="*/ 102100 h 6858000"/>
              <a:gd name="connsiteX5339" fmla="*/ 8456710 w 12192000"/>
              <a:gd name="connsiteY5339" fmla="*/ 99598 h 6858000"/>
              <a:gd name="connsiteX5340" fmla="*/ 8440852 w 12192000"/>
              <a:gd name="connsiteY5340" fmla="*/ 98811 h 6858000"/>
              <a:gd name="connsiteX5341" fmla="*/ 8434554 w 12192000"/>
              <a:gd name="connsiteY5341" fmla="*/ 100353 h 6858000"/>
              <a:gd name="connsiteX5342" fmla="*/ 8434560 w 12192000"/>
              <a:gd name="connsiteY5342" fmla="*/ 96054 h 6858000"/>
              <a:gd name="connsiteX5343" fmla="*/ 8430802 w 12192000"/>
              <a:gd name="connsiteY5343" fmla="*/ 100261 h 6858000"/>
              <a:gd name="connsiteX5344" fmla="*/ 8429903 w 12192000"/>
              <a:gd name="connsiteY5344" fmla="*/ 101290 h 6858000"/>
              <a:gd name="connsiteX5345" fmla="*/ 8430642 w 12192000"/>
              <a:gd name="connsiteY5345" fmla="*/ 101310 h 6858000"/>
              <a:gd name="connsiteX5346" fmla="*/ 8429678 w 12192000"/>
              <a:gd name="connsiteY5346" fmla="*/ 101547 h 6858000"/>
              <a:gd name="connsiteX5347" fmla="*/ 8421427 w 12192000"/>
              <a:gd name="connsiteY5347" fmla="*/ 110981 h 6858000"/>
              <a:gd name="connsiteX5348" fmla="*/ 8429579 w 12192000"/>
              <a:gd name="connsiteY5348" fmla="*/ 111221 h 6858000"/>
              <a:gd name="connsiteX5349" fmla="*/ 8427161 w 12192000"/>
              <a:gd name="connsiteY5349" fmla="*/ 116444 h 6858000"/>
              <a:gd name="connsiteX5350" fmla="*/ 8415383 w 12192000"/>
              <a:gd name="connsiteY5350" fmla="*/ 120584 h 6858000"/>
              <a:gd name="connsiteX5351" fmla="*/ 8400895 w 12192000"/>
              <a:gd name="connsiteY5351" fmla="*/ 116444 h 6858000"/>
              <a:gd name="connsiteX5352" fmla="*/ 8377882 w 12192000"/>
              <a:gd name="connsiteY5352" fmla="*/ 113418 h 6858000"/>
              <a:gd name="connsiteX5353" fmla="*/ 8380855 w 12192000"/>
              <a:gd name="connsiteY5353" fmla="*/ 109791 h 6858000"/>
              <a:gd name="connsiteX5354" fmla="*/ 8397982 w 12192000"/>
              <a:gd name="connsiteY5354" fmla="*/ 110294 h 6858000"/>
              <a:gd name="connsiteX5355" fmla="*/ 8396183 w 12192000"/>
              <a:gd name="connsiteY5355" fmla="*/ 109268 h 6858000"/>
              <a:gd name="connsiteX5356" fmla="*/ 8410745 w 12192000"/>
              <a:gd name="connsiteY5356" fmla="*/ 109334 h 6858000"/>
              <a:gd name="connsiteX5357" fmla="*/ 8421834 w 12192000"/>
              <a:gd name="connsiteY5357" fmla="*/ 103111 h 6858000"/>
              <a:gd name="connsiteX5358" fmla="*/ 8389410 w 12192000"/>
              <a:gd name="connsiteY5358" fmla="*/ 105406 h 6858000"/>
              <a:gd name="connsiteX5359" fmla="*/ 8396183 w 12192000"/>
              <a:gd name="connsiteY5359" fmla="*/ 109268 h 6858000"/>
              <a:gd name="connsiteX5360" fmla="*/ 8391164 w 12192000"/>
              <a:gd name="connsiteY5360" fmla="*/ 109245 h 6858000"/>
              <a:gd name="connsiteX5361" fmla="*/ 8382481 w 12192000"/>
              <a:gd name="connsiteY5361" fmla="*/ 107808 h 6858000"/>
              <a:gd name="connsiteX5362" fmla="*/ 8380855 w 12192000"/>
              <a:gd name="connsiteY5362" fmla="*/ 109791 h 6858000"/>
              <a:gd name="connsiteX5363" fmla="*/ 8377913 w 12192000"/>
              <a:gd name="connsiteY5363" fmla="*/ 109705 h 6858000"/>
              <a:gd name="connsiteX5364" fmla="*/ 8365848 w 12192000"/>
              <a:gd name="connsiteY5364" fmla="*/ 108674 h 6858000"/>
              <a:gd name="connsiteX5365" fmla="*/ 8364905 w 12192000"/>
              <a:gd name="connsiteY5365" fmla="*/ 107438 h 6858000"/>
              <a:gd name="connsiteX5366" fmla="*/ 8364762 w 12192000"/>
              <a:gd name="connsiteY5366" fmla="*/ 107469 h 6858000"/>
              <a:gd name="connsiteX5367" fmla="*/ 8365384 w 12192000"/>
              <a:gd name="connsiteY5367" fmla="*/ 108634 h 6858000"/>
              <a:gd name="connsiteX5368" fmla="*/ 8361225 w 12192000"/>
              <a:gd name="connsiteY5368" fmla="*/ 108278 h 6858000"/>
              <a:gd name="connsiteX5369" fmla="*/ 8349832 w 12192000"/>
              <a:gd name="connsiteY5369" fmla="*/ 110882 h 6858000"/>
              <a:gd name="connsiteX5370" fmla="*/ 8364998 w 12192000"/>
              <a:gd name="connsiteY5370" fmla="*/ 111725 h 6858000"/>
              <a:gd name="connsiteX5371" fmla="*/ 8367186 w 12192000"/>
              <a:gd name="connsiteY5371" fmla="*/ 112012 h 6858000"/>
              <a:gd name="connsiteX5372" fmla="*/ 8371346 w 12192000"/>
              <a:gd name="connsiteY5372" fmla="*/ 119813 h 6858000"/>
              <a:gd name="connsiteX5373" fmla="*/ 8394329 w 12192000"/>
              <a:gd name="connsiteY5373" fmla="*/ 123182 h 6858000"/>
              <a:gd name="connsiteX5374" fmla="*/ 8411752 w 12192000"/>
              <a:gd name="connsiteY5374" fmla="*/ 121860 h 6858000"/>
              <a:gd name="connsiteX5375" fmla="*/ 8415383 w 12192000"/>
              <a:gd name="connsiteY5375" fmla="*/ 120584 h 6858000"/>
              <a:gd name="connsiteX5376" fmla="*/ 8422704 w 12192000"/>
              <a:gd name="connsiteY5376" fmla="*/ 122675 h 6858000"/>
              <a:gd name="connsiteX5377" fmla="*/ 8437011 w 12192000"/>
              <a:gd name="connsiteY5377" fmla="*/ 136659 h 6858000"/>
              <a:gd name="connsiteX5378" fmla="*/ 8407462 w 12192000"/>
              <a:gd name="connsiteY5378" fmla="*/ 143398 h 6858000"/>
              <a:gd name="connsiteX5379" fmla="*/ 8335231 w 12192000"/>
              <a:gd name="connsiteY5379" fmla="*/ 119813 h 6858000"/>
              <a:gd name="connsiteX5380" fmla="*/ 8346158 w 12192000"/>
              <a:gd name="connsiteY5380" fmla="*/ 111722 h 6858000"/>
              <a:gd name="connsiteX5381" fmla="*/ 8341316 w 12192000"/>
              <a:gd name="connsiteY5381" fmla="*/ 112828 h 6858000"/>
              <a:gd name="connsiteX5382" fmla="*/ 8308965 w 12192000"/>
              <a:gd name="connsiteY5382" fmla="*/ 112703 h 6858000"/>
              <a:gd name="connsiteX5383" fmla="*/ 8333103 w 12192000"/>
              <a:gd name="connsiteY5383" fmla="*/ 108770 h 6858000"/>
              <a:gd name="connsiteX5384" fmla="*/ 8336946 w 12192000"/>
              <a:gd name="connsiteY5384" fmla="*/ 106497 h 6858000"/>
              <a:gd name="connsiteX5385" fmla="*/ 8312194 w 12192000"/>
              <a:gd name="connsiteY5385" fmla="*/ 109037 h 6858000"/>
              <a:gd name="connsiteX5386" fmla="*/ 8318815 w 12192000"/>
              <a:gd name="connsiteY5386" fmla="*/ 106336 h 6858000"/>
              <a:gd name="connsiteX5387" fmla="*/ 8340052 w 12192000"/>
              <a:gd name="connsiteY5387" fmla="*/ 104659 h 6858000"/>
              <a:gd name="connsiteX5388" fmla="*/ 8349566 w 12192000"/>
              <a:gd name="connsiteY5388" fmla="*/ 99031 h 6858000"/>
              <a:gd name="connsiteX5389" fmla="*/ 8305691 w 12192000"/>
              <a:gd name="connsiteY5389" fmla="*/ 97798 h 6858000"/>
              <a:gd name="connsiteX5390" fmla="*/ 8305730 w 12192000"/>
              <a:gd name="connsiteY5390" fmla="*/ 105769 h 6858000"/>
              <a:gd name="connsiteX5391" fmla="*/ 8307480 w 12192000"/>
              <a:gd name="connsiteY5391" fmla="*/ 109521 h 6858000"/>
              <a:gd name="connsiteX5392" fmla="*/ 8312194 w 12192000"/>
              <a:gd name="connsiteY5392" fmla="*/ 109037 h 6858000"/>
              <a:gd name="connsiteX5393" fmla="*/ 8308045 w 12192000"/>
              <a:gd name="connsiteY5393" fmla="*/ 110729 h 6858000"/>
              <a:gd name="connsiteX5394" fmla="*/ 8308965 w 12192000"/>
              <a:gd name="connsiteY5394" fmla="*/ 112703 h 6858000"/>
              <a:gd name="connsiteX5395" fmla="*/ 8306126 w 12192000"/>
              <a:gd name="connsiteY5395" fmla="*/ 111513 h 6858000"/>
              <a:gd name="connsiteX5396" fmla="*/ 8289726 w 12192000"/>
              <a:gd name="connsiteY5396" fmla="*/ 118202 h 6858000"/>
              <a:gd name="connsiteX5397" fmla="*/ 8282198 w 12192000"/>
              <a:gd name="connsiteY5397" fmla="*/ 124036 h 6858000"/>
              <a:gd name="connsiteX5398" fmla="*/ 8271269 w 12192000"/>
              <a:gd name="connsiteY5398" fmla="*/ 122977 h 6858000"/>
              <a:gd name="connsiteX5399" fmla="*/ 8256434 w 12192000"/>
              <a:gd name="connsiteY5399" fmla="*/ 126552 h 6858000"/>
              <a:gd name="connsiteX5400" fmla="*/ 8254430 w 12192000"/>
              <a:gd name="connsiteY5400" fmla="*/ 120548 h 6858000"/>
              <a:gd name="connsiteX5401" fmla="*/ 8253151 w 12192000"/>
              <a:gd name="connsiteY5401" fmla="*/ 115701 h 6858000"/>
              <a:gd name="connsiteX5402" fmla="*/ 8263868 w 12192000"/>
              <a:gd name="connsiteY5402" fmla="*/ 114448 h 6858000"/>
              <a:gd name="connsiteX5403" fmla="*/ 8263467 w 12192000"/>
              <a:gd name="connsiteY5403" fmla="*/ 113858 h 6858000"/>
              <a:gd name="connsiteX5404" fmla="*/ 8260095 w 12192000"/>
              <a:gd name="connsiteY5404" fmla="*/ 103730 h 6858000"/>
              <a:gd name="connsiteX5405" fmla="*/ 8258392 w 12192000"/>
              <a:gd name="connsiteY5405" fmla="*/ 103543 h 6858000"/>
              <a:gd name="connsiteX5406" fmla="*/ 8253309 w 12192000"/>
              <a:gd name="connsiteY5406" fmla="*/ 107177 h 6858000"/>
              <a:gd name="connsiteX5407" fmla="*/ 8251088 w 12192000"/>
              <a:gd name="connsiteY5407" fmla="*/ 107890 h 6858000"/>
              <a:gd name="connsiteX5408" fmla="*/ 8253151 w 12192000"/>
              <a:gd name="connsiteY5408" fmla="*/ 115701 h 6858000"/>
              <a:gd name="connsiteX5409" fmla="*/ 8248473 w 12192000"/>
              <a:gd name="connsiteY5409" fmla="*/ 116248 h 6858000"/>
              <a:gd name="connsiteX5410" fmla="*/ 8195217 w 12192000"/>
              <a:gd name="connsiteY5410" fmla="*/ 121431 h 6858000"/>
              <a:gd name="connsiteX5411" fmla="*/ 8185447 w 12192000"/>
              <a:gd name="connsiteY5411" fmla="*/ 122139 h 6858000"/>
              <a:gd name="connsiteX5412" fmla="*/ 8181275 w 12192000"/>
              <a:gd name="connsiteY5412" fmla="*/ 121404 h 6858000"/>
              <a:gd name="connsiteX5413" fmla="*/ 8160280 w 12192000"/>
              <a:gd name="connsiteY5413" fmla="*/ 120288 h 6858000"/>
              <a:gd name="connsiteX5414" fmla="*/ 8158347 w 12192000"/>
              <a:gd name="connsiteY5414" fmla="*/ 114336 h 6858000"/>
              <a:gd name="connsiteX5415" fmla="*/ 8157465 w 12192000"/>
              <a:gd name="connsiteY5415" fmla="*/ 114207 h 6858000"/>
              <a:gd name="connsiteX5416" fmla="*/ 8151371 w 12192000"/>
              <a:gd name="connsiteY5416" fmla="*/ 112703 h 6858000"/>
              <a:gd name="connsiteX5417" fmla="*/ 8136768 w 12192000"/>
              <a:gd name="connsiteY5417" fmla="*/ 113078 h 6858000"/>
              <a:gd name="connsiteX5418" fmla="*/ 8151828 w 12192000"/>
              <a:gd name="connsiteY5418" fmla="*/ 107697 h 6858000"/>
              <a:gd name="connsiteX5419" fmla="*/ 8158550 w 12192000"/>
              <a:gd name="connsiteY5419" fmla="*/ 104163 h 6858000"/>
              <a:gd name="connsiteX5420" fmla="*/ 8149963 w 12192000"/>
              <a:gd name="connsiteY5420" fmla="*/ 103185 h 6858000"/>
              <a:gd name="connsiteX5421" fmla="*/ 8146247 w 12192000"/>
              <a:gd name="connsiteY5421" fmla="*/ 103157 h 6858000"/>
              <a:gd name="connsiteX5422" fmla="*/ 8138245 w 12192000"/>
              <a:gd name="connsiteY5422" fmla="*/ 108401 h 6858000"/>
              <a:gd name="connsiteX5423" fmla="*/ 8130363 w 12192000"/>
              <a:gd name="connsiteY5423" fmla="*/ 113242 h 6858000"/>
              <a:gd name="connsiteX5424" fmla="*/ 8060814 w 12192000"/>
              <a:gd name="connsiteY5424" fmla="*/ 115026 h 6858000"/>
              <a:gd name="connsiteX5425" fmla="*/ 8077131 w 12192000"/>
              <a:gd name="connsiteY5425" fmla="*/ 101510 h 6858000"/>
              <a:gd name="connsiteX5426" fmla="*/ 8102808 w 12192000"/>
              <a:gd name="connsiteY5426" fmla="*/ 96320 h 6858000"/>
              <a:gd name="connsiteX5427" fmla="*/ 8147565 w 12192000"/>
              <a:gd name="connsiteY5427" fmla="*/ 99193 h 6858000"/>
              <a:gd name="connsiteX5428" fmla="*/ 8167787 w 12192000"/>
              <a:gd name="connsiteY5428" fmla="*/ 96228 h 6858000"/>
              <a:gd name="connsiteX5429" fmla="*/ 8168478 w 12192000"/>
              <a:gd name="connsiteY5429" fmla="*/ 95924 h 6858000"/>
              <a:gd name="connsiteX5430" fmla="*/ 7987441 w 12192000"/>
              <a:gd name="connsiteY5430" fmla="*/ 95924 h 6858000"/>
              <a:gd name="connsiteX5431" fmla="*/ 7933498 w 12192000"/>
              <a:gd name="connsiteY5431" fmla="*/ 107377 h 6858000"/>
              <a:gd name="connsiteX5432" fmla="*/ 7901845 w 12192000"/>
              <a:gd name="connsiteY5432" fmla="*/ 105965 h 6858000"/>
              <a:gd name="connsiteX5433" fmla="*/ 7905129 w 12192000"/>
              <a:gd name="connsiteY5433" fmla="*/ 99226 h 6858000"/>
              <a:gd name="connsiteX5434" fmla="*/ 7875580 w 12192000"/>
              <a:gd name="connsiteY5434" fmla="*/ 102595 h 6858000"/>
              <a:gd name="connsiteX5435" fmla="*/ 7836181 w 12192000"/>
              <a:gd name="connsiteY5435" fmla="*/ 99226 h 6858000"/>
              <a:gd name="connsiteX5436" fmla="*/ 7835619 w 12192000"/>
              <a:gd name="connsiteY5436" fmla="*/ 95924 h 6858000"/>
              <a:gd name="connsiteX5437" fmla="*/ 7809817 w 12192000"/>
              <a:gd name="connsiteY5437" fmla="*/ 95924 h 6858000"/>
              <a:gd name="connsiteX5438" fmla="*/ 7780366 w 12192000"/>
              <a:gd name="connsiteY5438" fmla="*/ 116072 h 6858000"/>
              <a:gd name="connsiteX5439" fmla="*/ 7767233 w 12192000"/>
              <a:gd name="connsiteY5439" fmla="*/ 112703 h 6858000"/>
              <a:gd name="connsiteX5440" fmla="*/ 7754100 w 12192000"/>
              <a:gd name="connsiteY5440" fmla="*/ 105965 h 6858000"/>
              <a:gd name="connsiteX5441" fmla="*/ 7740967 w 12192000"/>
              <a:gd name="connsiteY5441" fmla="*/ 116072 h 6858000"/>
              <a:gd name="connsiteX5442" fmla="*/ 7731118 w 12192000"/>
              <a:gd name="connsiteY5442" fmla="*/ 109334 h 6858000"/>
              <a:gd name="connsiteX5443" fmla="*/ 7723621 w 12192000"/>
              <a:gd name="connsiteY5443" fmla="*/ 99148 h 6858000"/>
              <a:gd name="connsiteX5444" fmla="*/ 7721667 w 12192000"/>
              <a:gd name="connsiteY5444" fmla="*/ 97688 h 6858000"/>
              <a:gd name="connsiteX5445" fmla="*/ 7729190 w 12192000"/>
              <a:gd name="connsiteY5445" fmla="*/ 95924 h 6858000"/>
              <a:gd name="connsiteX5446" fmla="*/ 7719303 w 12192000"/>
              <a:gd name="connsiteY5446" fmla="*/ 95924 h 6858000"/>
              <a:gd name="connsiteX5447" fmla="*/ 7721667 w 12192000"/>
              <a:gd name="connsiteY5447" fmla="*/ 97688 h 6858000"/>
              <a:gd name="connsiteX5448" fmla="*/ 7677814 w 12192000"/>
              <a:gd name="connsiteY5448" fmla="*/ 107976 h 6858000"/>
              <a:gd name="connsiteX5449" fmla="*/ 7685152 w 12192000"/>
              <a:gd name="connsiteY5449" fmla="*/ 102595 h 6858000"/>
              <a:gd name="connsiteX5450" fmla="*/ 7718741 w 12192000"/>
              <a:gd name="connsiteY5450" fmla="*/ 95924 h 6858000"/>
              <a:gd name="connsiteX5451" fmla="*/ 7689912 w 12192000"/>
              <a:gd name="connsiteY5451" fmla="*/ 95924 h 6858000"/>
              <a:gd name="connsiteX5452" fmla="*/ 7682851 w 12192000"/>
              <a:gd name="connsiteY5452" fmla="*/ 103651 h 6858000"/>
              <a:gd name="connsiteX5453" fmla="*/ 7680945 w 12192000"/>
              <a:gd name="connsiteY5453" fmla="*/ 105062 h 6858000"/>
              <a:gd name="connsiteX5454" fmla="*/ 7675829 w 12192000"/>
              <a:gd name="connsiteY5454" fmla="*/ 95924 h 6858000"/>
              <a:gd name="connsiteX5455" fmla="*/ 7654335 w 12192000"/>
              <a:gd name="connsiteY5455" fmla="*/ 95924 h 6858000"/>
              <a:gd name="connsiteX5456" fmla="*/ 7645754 w 12192000"/>
              <a:gd name="connsiteY5456" fmla="*/ 99226 h 6858000"/>
              <a:gd name="connsiteX5457" fmla="*/ 7635904 w 12192000"/>
              <a:gd name="connsiteY5457" fmla="*/ 105965 h 6858000"/>
              <a:gd name="connsiteX5458" fmla="*/ 7619488 w 12192000"/>
              <a:gd name="connsiteY5458" fmla="*/ 112703 h 6858000"/>
              <a:gd name="connsiteX5459" fmla="*/ 7617643 w 12192000"/>
              <a:gd name="connsiteY5459" fmla="*/ 112137 h 6858000"/>
              <a:gd name="connsiteX5460" fmla="*/ 7618419 w 12192000"/>
              <a:gd name="connsiteY5460" fmla="*/ 105805 h 6858000"/>
              <a:gd name="connsiteX5461" fmla="*/ 7609240 w 12192000"/>
              <a:gd name="connsiteY5461" fmla="*/ 95924 h 6858000"/>
              <a:gd name="connsiteX5462" fmla="*/ 7596718 w 12192000"/>
              <a:gd name="connsiteY5462" fmla="*/ 95924 h 6858000"/>
              <a:gd name="connsiteX5463" fmla="*/ 7596616 w 12192000"/>
              <a:gd name="connsiteY5463" fmla="*/ 105671 h 6858000"/>
              <a:gd name="connsiteX5464" fmla="*/ 7591438 w 12192000"/>
              <a:gd name="connsiteY5464" fmla="*/ 104079 h 6858000"/>
              <a:gd name="connsiteX5465" fmla="*/ 7573523 w 12192000"/>
              <a:gd name="connsiteY5465" fmla="*/ 116072 h 6858000"/>
              <a:gd name="connsiteX5466" fmla="*/ 7575011 w 12192000"/>
              <a:gd name="connsiteY5466" fmla="*/ 122181 h 6858000"/>
              <a:gd name="connsiteX5467" fmla="*/ 7547257 w 12192000"/>
              <a:gd name="connsiteY5467" fmla="*/ 119442 h 6858000"/>
              <a:gd name="connsiteX5468" fmla="*/ 7484876 w 12192000"/>
              <a:gd name="connsiteY5468" fmla="*/ 126180 h 6858000"/>
              <a:gd name="connsiteX5469" fmla="*/ 7463340 w 12192000"/>
              <a:gd name="connsiteY5469" fmla="*/ 131480 h 6858000"/>
              <a:gd name="connsiteX5470" fmla="*/ 7454205 w 12192000"/>
              <a:gd name="connsiteY5470" fmla="*/ 134101 h 6858000"/>
              <a:gd name="connsiteX5471" fmla="*/ 7453273 w 12192000"/>
              <a:gd name="connsiteY5471" fmla="*/ 133737 h 6858000"/>
              <a:gd name="connsiteX5472" fmla="*/ 7534124 w 12192000"/>
              <a:gd name="connsiteY5472" fmla="*/ 109334 h 6858000"/>
              <a:gd name="connsiteX5473" fmla="*/ 7576806 w 12192000"/>
              <a:gd name="connsiteY5473" fmla="*/ 99226 h 6858000"/>
              <a:gd name="connsiteX5474" fmla="*/ 7579988 w 12192000"/>
              <a:gd name="connsiteY5474" fmla="*/ 95924 h 6858000"/>
              <a:gd name="connsiteX5475" fmla="*/ 7425602 w 12192000"/>
              <a:gd name="connsiteY5475" fmla="*/ 95924 h 6858000"/>
              <a:gd name="connsiteX5476" fmla="*/ 7391619 w 12192000"/>
              <a:gd name="connsiteY5476" fmla="*/ 108900 h 6858000"/>
              <a:gd name="connsiteX5477" fmla="*/ 7373562 w 12192000"/>
              <a:gd name="connsiteY5477" fmla="*/ 114371 h 6858000"/>
              <a:gd name="connsiteX5478" fmla="*/ 7363377 w 12192000"/>
              <a:gd name="connsiteY5478" fmla="*/ 113295 h 6858000"/>
              <a:gd name="connsiteX5479" fmla="*/ 7337130 w 12192000"/>
              <a:gd name="connsiteY5479" fmla="*/ 112703 h 6858000"/>
              <a:gd name="connsiteX5480" fmla="*/ 7341846 w 12192000"/>
              <a:gd name="connsiteY5480" fmla="*/ 116823 h 6858000"/>
              <a:gd name="connsiteX5481" fmla="*/ 7347608 w 12192000"/>
              <a:gd name="connsiteY5481" fmla="*/ 117830 h 6858000"/>
              <a:gd name="connsiteX5482" fmla="*/ 7333847 w 12192000"/>
              <a:gd name="connsiteY5482" fmla="*/ 119442 h 6858000"/>
              <a:gd name="connsiteX5483" fmla="*/ 7283234 w 12192000"/>
              <a:gd name="connsiteY5483" fmla="*/ 119054 h 6858000"/>
              <a:gd name="connsiteX5484" fmla="*/ 7276785 w 12192000"/>
              <a:gd name="connsiteY5484" fmla="*/ 120293 h 6858000"/>
              <a:gd name="connsiteX5485" fmla="*/ 7283620 w 12192000"/>
              <a:gd name="connsiteY5485" fmla="*/ 117932 h 6858000"/>
              <a:gd name="connsiteX5486" fmla="*/ 7264900 w 12192000"/>
              <a:gd name="connsiteY5486" fmla="*/ 109334 h 6858000"/>
              <a:gd name="connsiteX5487" fmla="*/ 7253507 w 12192000"/>
              <a:gd name="connsiteY5487" fmla="*/ 108499 h 6858000"/>
              <a:gd name="connsiteX5488" fmla="*/ 7245427 w 12192000"/>
              <a:gd name="connsiteY5488" fmla="*/ 104127 h 6858000"/>
              <a:gd name="connsiteX5489" fmla="*/ 7230432 w 12192000"/>
              <a:gd name="connsiteY5489" fmla="*/ 103489 h 6858000"/>
              <a:gd name="connsiteX5490" fmla="*/ 7228314 w 12192000"/>
              <a:gd name="connsiteY5490" fmla="*/ 103749 h 6858000"/>
              <a:gd name="connsiteX5491" fmla="*/ 7228719 w 12192000"/>
              <a:gd name="connsiteY5491" fmla="*/ 103488 h 6858000"/>
              <a:gd name="connsiteX5492" fmla="*/ 7245055 w 12192000"/>
              <a:gd name="connsiteY5492" fmla="*/ 95924 h 6858000"/>
              <a:gd name="connsiteX5493" fmla="*/ 7244841 w 12192000"/>
              <a:gd name="connsiteY5493" fmla="*/ 95924 h 6858000"/>
              <a:gd name="connsiteX5494" fmla="*/ 7209085 w 12192000"/>
              <a:gd name="connsiteY5494" fmla="*/ 102595 h 6858000"/>
              <a:gd name="connsiteX5495" fmla="*/ 7189385 w 12192000"/>
              <a:gd name="connsiteY5495" fmla="*/ 99226 h 6858000"/>
              <a:gd name="connsiteX5496" fmla="*/ 7184254 w 12192000"/>
              <a:gd name="connsiteY5496" fmla="*/ 107045 h 6858000"/>
              <a:gd name="connsiteX5497" fmla="*/ 7179536 w 12192000"/>
              <a:gd name="connsiteY5497" fmla="*/ 102595 h 6858000"/>
              <a:gd name="connsiteX5498" fmla="*/ 7148688 w 12192000"/>
              <a:gd name="connsiteY5498" fmla="*/ 101728 h 6858000"/>
              <a:gd name="connsiteX5499" fmla="*/ 7146703 w 12192000"/>
              <a:gd name="connsiteY5499" fmla="*/ 99226 h 6858000"/>
              <a:gd name="connsiteX5500" fmla="*/ 7130845 w 12192000"/>
              <a:gd name="connsiteY5500" fmla="*/ 98440 h 6858000"/>
              <a:gd name="connsiteX5501" fmla="*/ 7124547 w 12192000"/>
              <a:gd name="connsiteY5501" fmla="*/ 99982 h 6858000"/>
              <a:gd name="connsiteX5502" fmla="*/ 7124553 w 12192000"/>
              <a:gd name="connsiteY5502" fmla="*/ 95924 h 6858000"/>
              <a:gd name="connsiteX5503" fmla="*/ 7121328 w 12192000"/>
              <a:gd name="connsiteY5503" fmla="*/ 95924 h 6858000"/>
              <a:gd name="connsiteX5504" fmla="*/ 7120795 w 12192000"/>
              <a:gd name="connsiteY5504" fmla="*/ 96520 h 6858000"/>
              <a:gd name="connsiteX5505" fmla="*/ 7117020 w 12192000"/>
              <a:gd name="connsiteY5505" fmla="*/ 100838 h 6858000"/>
              <a:gd name="connsiteX5506" fmla="*/ 7120635 w 12192000"/>
              <a:gd name="connsiteY5506" fmla="*/ 100940 h 6858000"/>
              <a:gd name="connsiteX5507" fmla="*/ 7115922 w 12192000"/>
              <a:gd name="connsiteY5507" fmla="*/ 102094 h 6858000"/>
              <a:gd name="connsiteX5508" fmla="*/ 7108548 w 12192000"/>
              <a:gd name="connsiteY5508" fmla="*/ 110526 h 6858000"/>
              <a:gd name="connsiteX5509" fmla="*/ 7119572 w 12192000"/>
              <a:gd name="connsiteY5509" fmla="*/ 110849 h 6858000"/>
              <a:gd name="connsiteX5510" fmla="*/ 7117154 w 12192000"/>
              <a:gd name="connsiteY5510" fmla="*/ 116072 h 6858000"/>
              <a:gd name="connsiteX5511" fmla="*/ 7105376 w 12192000"/>
              <a:gd name="connsiteY5511" fmla="*/ 120212 h 6858000"/>
              <a:gd name="connsiteX5512" fmla="*/ 7090889 w 12192000"/>
              <a:gd name="connsiteY5512" fmla="*/ 116072 h 6858000"/>
              <a:gd name="connsiteX5513" fmla="*/ 7067875 w 12192000"/>
              <a:gd name="connsiteY5513" fmla="*/ 113047 h 6858000"/>
              <a:gd name="connsiteX5514" fmla="*/ 7070848 w 12192000"/>
              <a:gd name="connsiteY5514" fmla="*/ 109420 h 6858000"/>
              <a:gd name="connsiteX5515" fmla="*/ 7094206 w 12192000"/>
              <a:gd name="connsiteY5515" fmla="*/ 110105 h 6858000"/>
              <a:gd name="connsiteX5516" fmla="*/ 7086176 w 12192000"/>
              <a:gd name="connsiteY5516" fmla="*/ 105527 h 6858000"/>
              <a:gd name="connsiteX5517" fmla="*/ 7100738 w 12192000"/>
              <a:gd name="connsiteY5517" fmla="*/ 105593 h 6858000"/>
              <a:gd name="connsiteX5518" fmla="*/ 7104956 w 12192000"/>
              <a:gd name="connsiteY5518" fmla="*/ 103227 h 6858000"/>
              <a:gd name="connsiteX5519" fmla="*/ 7084660 w 12192000"/>
              <a:gd name="connsiteY5519" fmla="*/ 104663 h 6858000"/>
              <a:gd name="connsiteX5520" fmla="*/ 7086176 w 12192000"/>
              <a:gd name="connsiteY5520" fmla="*/ 105527 h 6858000"/>
              <a:gd name="connsiteX5521" fmla="*/ 7081157 w 12192000"/>
              <a:gd name="connsiteY5521" fmla="*/ 105505 h 6858000"/>
              <a:gd name="connsiteX5522" fmla="*/ 7078643 w 12192000"/>
              <a:gd name="connsiteY5522" fmla="*/ 105089 h 6858000"/>
              <a:gd name="connsiteX5523" fmla="*/ 7074137 w 12192000"/>
              <a:gd name="connsiteY5523" fmla="*/ 105408 h 6858000"/>
              <a:gd name="connsiteX5524" fmla="*/ 7074906 w 12192000"/>
              <a:gd name="connsiteY5524" fmla="*/ 104470 h 6858000"/>
              <a:gd name="connsiteX5525" fmla="*/ 7061339 w 12192000"/>
              <a:gd name="connsiteY5525" fmla="*/ 102224 h 6858000"/>
              <a:gd name="connsiteX5526" fmla="*/ 7053683 w 12192000"/>
              <a:gd name="connsiteY5526" fmla="*/ 103974 h 6858000"/>
              <a:gd name="connsiteX5527" fmla="*/ 7053435 w 12192000"/>
              <a:gd name="connsiteY5527" fmla="*/ 104622 h 6858000"/>
              <a:gd name="connsiteX5528" fmla="*/ 7054367 w 12192000"/>
              <a:gd name="connsiteY5528" fmla="*/ 106369 h 6858000"/>
              <a:gd name="connsiteX5529" fmla="*/ 7052711 w 12192000"/>
              <a:gd name="connsiteY5529" fmla="*/ 104197 h 6858000"/>
              <a:gd name="connsiteX5530" fmla="*/ 7043715 w 12192000"/>
              <a:gd name="connsiteY5530" fmla="*/ 106252 h 6858000"/>
              <a:gd name="connsiteX5531" fmla="*/ 7043629 w 12192000"/>
              <a:gd name="connsiteY5531" fmla="*/ 106321 h 6858000"/>
              <a:gd name="connsiteX5532" fmla="*/ 7042455 w 12192000"/>
              <a:gd name="connsiteY5532" fmla="*/ 107158 h 6858000"/>
              <a:gd name="connsiteX5533" fmla="*/ 7040490 w 12192000"/>
              <a:gd name="connsiteY5533" fmla="*/ 106990 h 6858000"/>
              <a:gd name="connsiteX5534" fmla="*/ 7035425 w 12192000"/>
              <a:gd name="connsiteY5534" fmla="*/ 108148 h 6858000"/>
              <a:gd name="connsiteX5535" fmla="*/ 7041689 w 12192000"/>
              <a:gd name="connsiteY5535" fmla="*/ 107704 h 6858000"/>
              <a:gd name="connsiteX5536" fmla="*/ 7037902 w 12192000"/>
              <a:gd name="connsiteY5536" fmla="*/ 110404 h 6858000"/>
              <a:gd name="connsiteX5537" fmla="*/ 7018658 w 12192000"/>
              <a:gd name="connsiteY5537" fmla="*/ 109334 h 6858000"/>
              <a:gd name="connsiteX5538" fmla="*/ 7022607 w 12192000"/>
              <a:gd name="connsiteY5538" fmla="*/ 109055 h 6858000"/>
              <a:gd name="connsiteX5539" fmla="*/ 7001435 w 12192000"/>
              <a:gd name="connsiteY5539" fmla="*/ 108972 h 6858000"/>
              <a:gd name="connsiteX5540" fmla="*/ 6977773 w 12192000"/>
              <a:gd name="connsiteY5540" fmla="*/ 118626 h 6858000"/>
              <a:gd name="connsiteX5541" fmla="*/ 6972800 w 12192000"/>
              <a:gd name="connsiteY5541" fmla="*/ 119824 h 6858000"/>
              <a:gd name="connsiteX5542" fmla="*/ 6972191 w 12192000"/>
              <a:gd name="connsiteY5542" fmla="*/ 120296 h 6858000"/>
              <a:gd name="connsiteX5543" fmla="*/ 6971230 w 12192000"/>
              <a:gd name="connsiteY5543" fmla="*/ 120203 h 6858000"/>
              <a:gd name="connsiteX5544" fmla="*/ 6946427 w 12192000"/>
              <a:gd name="connsiteY5544" fmla="*/ 126180 h 6858000"/>
              <a:gd name="connsiteX5545" fmla="*/ 6944423 w 12192000"/>
              <a:gd name="connsiteY5545" fmla="*/ 120176 h 6858000"/>
              <a:gd name="connsiteX5546" fmla="*/ 6943143 w 12192000"/>
              <a:gd name="connsiteY5546" fmla="*/ 115330 h 6858000"/>
              <a:gd name="connsiteX5547" fmla="*/ 6955989 w 12192000"/>
              <a:gd name="connsiteY5547" fmla="*/ 113828 h 6858000"/>
              <a:gd name="connsiteX5548" fmla="*/ 6953460 w 12192000"/>
              <a:gd name="connsiteY5548" fmla="*/ 110118 h 6858000"/>
              <a:gd name="connsiteX5549" fmla="*/ 6951252 w 12192000"/>
              <a:gd name="connsiteY5549" fmla="*/ 103487 h 6858000"/>
              <a:gd name="connsiteX5550" fmla="*/ 6944299 w 12192000"/>
              <a:gd name="connsiteY5550" fmla="*/ 102723 h 6858000"/>
              <a:gd name="connsiteX5551" fmla="*/ 6943302 w 12192000"/>
              <a:gd name="connsiteY5551" fmla="*/ 103436 h 6858000"/>
              <a:gd name="connsiteX5552" fmla="*/ 6940174 w 12192000"/>
              <a:gd name="connsiteY5552" fmla="*/ 104440 h 6858000"/>
              <a:gd name="connsiteX5553" fmla="*/ 6940769 w 12192000"/>
              <a:gd name="connsiteY5553" fmla="*/ 106337 h 6858000"/>
              <a:gd name="connsiteX5554" fmla="*/ 6943143 w 12192000"/>
              <a:gd name="connsiteY5554" fmla="*/ 115330 h 6858000"/>
              <a:gd name="connsiteX5555" fmla="*/ 6938466 w 12192000"/>
              <a:gd name="connsiteY5555" fmla="*/ 115877 h 6858000"/>
              <a:gd name="connsiteX5556" fmla="*/ 6885210 w 12192000"/>
              <a:gd name="connsiteY5556" fmla="*/ 121060 h 6858000"/>
              <a:gd name="connsiteX5557" fmla="*/ 6875440 w 12192000"/>
              <a:gd name="connsiteY5557" fmla="*/ 121768 h 6858000"/>
              <a:gd name="connsiteX5558" fmla="*/ 6871269 w 12192000"/>
              <a:gd name="connsiteY5558" fmla="*/ 121032 h 6858000"/>
              <a:gd name="connsiteX5559" fmla="*/ 6849595 w 12192000"/>
              <a:gd name="connsiteY5559" fmla="*/ 119880 h 6858000"/>
              <a:gd name="connsiteX5560" fmla="*/ 6848243 w 12192000"/>
              <a:gd name="connsiteY5560" fmla="*/ 117436 h 6858000"/>
              <a:gd name="connsiteX5561" fmla="*/ 6847930 w 12192000"/>
              <a:gd name="connsiteY5561" fmla="*/ 112703 h 6858000"/>
              <a:gd name="connsiteX5562" fmla="*/ 6852556 w 12192000"/>
              <a:gd name="connsiteY5562" fmla="*/ 111219 h 6858000"/>
              <a:gd name="connsiteX5563" fmla="*/ 6847459 w 12192000"/>
              <a:gd name="connsiteY5563" fmla="*/ 110466 h 6858000"/>
              <a:gd name="connsiteX5564" fmla="*/ 6841363 w 12192000"/>
              <a:gd name="connsiteY5564" fmla="*/ 108962 h 6858000"/>
              <a:gd name="connsiteX5565" fmla="*/ 6826761 w 12192000"/>
              <a:gd name="connsiteY5565" fmla="*/ 109337 h 6858000"/>
              <a:gd name="connsiteX5566" fmla="*/ 6841820 w 12192000"/>
              <a:gd name="connsiteY5566" fmla="*/ 103956 h 6858000"/>
              <a:gd name="connsiteX5567" fmla="*/ 6843274 w 12192000"/>
              <a:gd name="connsiteY5567" fmla="*/ 103192 h 6858000"/>
              <a:gd name="connsiteX5568" fmla="*/ 6839957 w 12192000"/>
              <a:gd name="connsiteY5568" fmla="*/ 102814 h 6858000"/>
              <a:gd name="connsiteX5569" fmla="*/ 6831159 w 12192000"/>
              <a:gd name="connsiteY5569" fmla="*/ 102746 h 6858000"/>
              <a:gd name="connsiteX5570" fmla="*/ 6828239 w 12192000"/>
              <a:gd name="connsiteY5570" fmla="*/ 104662 h 6858000"/>
              <a:gd name="connsiteX5571" fmla="*/ 6820356 w 12192000"/>
              <a:gd name="connsiteY5571" fmla="*/ 109502 h 6858000"/>
              <a:gd name="connsiteX5572" fmla="*/ 6750808 w 12192000"/>
              <a:gd name="connsiteY5572" fmla="*/ 111287 h 6858000"/>
              <a:gd name="connsiteX5573" fmla="*/ 6767124 w 12192000"/>
              <a:gd name="connsiteY5573" fmla="*/ 97769 h 6858000"/>
              <a:gd name="connsiteX5574" fmla="*/ 6776255 w 12192000"/>
              <a:gd name="connsiteY5574" fmla="*/ 95924 h 6858000"/>
              <a:gd name="connsiteX5575" fmla="*/ 6659817 w 12192000"/>
              <a:gd name="connsiteY5575" fmla="*/ 95924 h 6858000"/>
              <a:gd name="connsiteX5576" fmla="*/ 6623492 w 12192000"/>
              <a:gd name="connsiteY5576" fmla="*/ 103636 h 6858000"/>
              <a:gd name="connsiteX5577" fmla="*/ 6591838 w 12192000"/>
              <a:gd name="connsiteY5577" fmla="*/ 102224 h 6858000"/>
              <a:gd name="connsiteX5578" fmla="*/ 6565352 w 12192000"/>
              <a:gd name="connsiteY5578" fmla="*/ 105227 h 6858000"/>
              <a:gd name="connsiteX5579" fmla="*/ 6593781 w 12192000"/>
              <a:gd name="connsiteY5579" fmla="*/ 95924 h 6858000"/>
              <a:gd name="connsiteX5580" fmla="*/ 6583107 w 12192000"/>
              <a:gd name="connsiteY5580" fmla="*/ 95924 h 6858000"/>
              <a:gd name="connsiteX5581" fmla="*/ 6565572 w 12192000"/>
              <a:gd name="connsiteY5581" fmla="*/ 98855 h 6858000"/>
              <a:gd name="connsiteX5582" fmla="*/ 6545299 w 12192000"/>
              <a:gd name="connsiteY5582" fmla="*/ 99154 h 6858000"/>
              <a:gd name="connsiteX5583" fmla="*/ 6528461 w 12192000"/>
              <a:gd name="connsiteY5583" fmla="*/ 95924 h 6858000"/>
              <a:gd name="connsiteX5584" fmla="*/ 6494341 w 12192000"/>
              <a:gd name="connsiteY5584" fmla="*/ 95924 h 6858000"/>
              <a:gd name="connsiteX5585" fmla="*/ 6470359 w 12192000"/>
              <a:gd name="connsiteY5585" fmla="*/ 112332 h 6858000"/>
              <a:gd name="connsiteX5586" fmla="*/ 6457227 w 12192000"/>
              <a:gd name="connsiteY5586" fmla="*/ 108962 h 6858000"/>
              <a:gd name="connsiteX5587" fmla="*/ 6444093 w 12192000"/>
              <a:gd name="connsiteY5587" fmla="*/ 102224 h 6858000"/>
              <a:gd name="connsiteX5588" fmla="*/ 6430961 w 12192000"/>
              <a:gd name="connsiteY5588" fmla="*/ 112332 h 6858000"/>
              <a:gd name="connsiteX5589" fmla="*/ 6421110 w 12192000"/>
              <a:gd name="connsiteY5589" fmla="*/ 105593 h 6858000"/>
              <a:gd name="connsiteX5590" fmla="*/ 6413994 w 12192000"/>
              <a:gd name="connsiteY5590" fmla="*/ 95924 h 6858000"/>
              <a:gd name="connsiteX5591" fmla="*/ 6403235 w 12192000"/>
              <a:gd name="connsiteY5591" fmla="*/ 95924 h 6858000"/>
              <a:gd name="connsiteX5592" fmla="*/ 6367807 w 12192000"/>
              <a:gd name="connsiteY5592" fmla="*/ 104235 h 6858000"/>
              <a:gd name="connsiteX5593" fmla="*/ 6375145 w 12192000"/>
              <a:gd name="connsiteY5593" fmla="*/ 98855 h 6858000"/>
              <a:gd name="connsiteX5594" fmla="*/ 6389902 w 12192000"/>
              <a:gd name="connsiteY5594" fmla="*/ 95924 h 6858000"/>
              <a:gd name="connsiteX5595" fmla="*/ 6376486 w 12192000"/>
              <a:gd name="connsiteY5595" fmla="*/ 95924 h 6858000"/>
              <a:gd name="connsiteX5596" fmla="*/ 6372843 w 12192000"/>
              <a:gd name="connsiteY5596" fmla="*/ 99911 h 6858000"/>
              <a:gd name="connsiteX5597" fmla="*/ 6370938 w 12192000"/>
              <a:gd name="connsiteY5597" fmla="*/ 101321 h 6858000"/>
              <a:gd name="connsiteX5598" fmla="*/ 6367916 w 12192000"/>
              <a:gd name="connsiteY5598" fmla="*/ 95924 h 6858000"/>
              <a:gd name="connsiteX5599" fmla="*/ 6335106 w 12192000"/>
              <a:gd name="connsiteY5599" fmla="*/ 95924 h 6858000"/>
              <a:gd name="connsiteX5600" fmla="*/ 6325898 w 12192000"/>
              <a:gd name="connsiteY5600" fmla="*/ 102224 h 6858000"/>
              <a:gd name="connsiteX5601" fmla="*/ 6309482 w 12192000"/>
              <a:gd name="connsiteY5601" fmla="*/ 108962 h 6858000"/>
              <a:gd name="connsiteX5602" fmla="*/ 6307637 w 12192000"/>
              <a:gd name="connsiteY5602" fmla="*/ 108396 h 6858000"/>
              <a:gd name="connsiteX5603" fmla="*/ 6308414 w 12192000"/>
              <a:gd name="connsiteY5603" fmla="*/ 102065 h 6858000"/>
              <a:gd name="connsiteX5604" fmla="*/ 6304819 w 12192000"/>
              <a:gd name="connsiteY5604" fmla="*/ 95924 h 6858000"/>
              <a:gd name="connsiteX5605" fmla="*/ 6286673 w 12192000"/>
              <a:gd name="connsiteY5605" fmla="*/ 95924 h 6858000"/>
              <a:gd name="connsiteX5606" fmla="*/ 6286610 w 12192000"/>
              <a:gd name="connsiteY5606" fmla="*/ 101930 h 6858000"/>
              <a:gd name="connsiteX5607" fmla="*/ 6281431 w 12192000"/>
              <a:gd name="connsiteY5607" fmla="*/ 100338 h 6858000"/>
              <a:gd name="connsiteX5608" fmla="*/ 6263517 w 12192000"/>
              <a:gd name="connsiteY5608" fmla="*/ 112332 h 6858000"/>
              <a:gd name="connsiteX5609" fmla="*/ 6265004 w 12192000"/>
              <a:gd name="connsiteY5609" fmla="*/ 118440 h 6858000"/>
              <a:gd name="connsiteX5610" fmla="*/ 6237251 w 12192000"/>
              <a:gd name="connsiteY5610" fmla="*/ 115701 h 6858000"/>
              <a:gd name="connsiteX5611" fmla="*/ 6174868 w 12192000"/>
              <a:gd name="connsiteY5611" fmla="*/ 122440 h 6858000"/>
              <a:gd name="connsiteX5612" fmla="*/ 6153333 w 12192000"/>
              <a:gd name="connsiteY5612" fmla="*/ 127740 h 6858000"/>
              <a:gd name="connsiteX5613" fmla="*/ 6144198 w 12192000"/>
              <a:gd name="connsiteY5613" fmla="*/ 130360 h 6858000"/>
              <a:gd name="connsiteX5614" fmla="*/ 6143267 w 12192000"/>
              <a:gd name="connsiteY5614" fmla="*/ 129996 h 6858000"/>
              <a:gd name="connsiteX5615" fmla="*/ 6224117 w 12192000"/>
              <a:gd name="connsiteY5615" fmla="*/ 105593 h 6858000"/>
              <a:gd name="connsiteX5616" fmla="*/ 6245774 w 12192000"/>
              <a:gd name="connsiteY5616" fmla="*/ 101417 h 6858000"/>
              <a:gd name="connsiteX5617" fmla="*/ 6265246 w 12192000"/>
              <a:gd name="connsiteY5617" fmla="*/ 95924 h 6858000"/>
              <a:gd name="connsiteX5618" fmla="*/ 6105798 w 12192000"/>
              <a:gd name="connsiteY5618" fmla="*/ 95924 h 6858000"/>
              <a:gd name="connsiteX5619" fmla="*/ 6081612 w 12192000"/>
              <a:gd name="connsiteY5619" fmla="*/ 105159 h 6858000"/>
              <a:gd name="connsiteX5620" fmla="*/ 6063557 w 12192000"/>
              <a:gd name="connsiteY5620" fmla="*/ 110631 h 6858000"/>
              <a:gd name="connsiteX5621" fmla="*/ 6053370 w 12192000"/>
              <a:gd name="connsiteY5621" fmla="*/ 109555 h 6858000"/>
              <a:gd name="connsiteX5622" fmla="*/ 6027125 w 12192000"/>
              <a:gd name="connsiteY5622" fmla="*/ 108962 h 6858000"/>
              <a:gd name="connsiteX5623" fmla="*/ 6031839 w 12192000"/>
              <a:gd name="connsiteY5623" fmla="*/ 113082 h 6858000"/>
              <a:gd name="connsiteX5624" fmla="*/ 6037602 w 12192000"/>
              <a:gd name="connsiteY5624" fmla="*/ 114089 h 6858000"/>
              <a:gd name="connsiteX5625" fmla="*/ 6023842 w 12192000"/>
              <a:gd name="connsiteY5625" fmla="*/ 115701 h 6858000"/>
              <a:gd name="connsiteX5626" fmla="*/ 6014455 w 12192000"/>
              <a:gd name="connsiteY5626" fmla="*/ 97205 h 6858000"/>
              <a:gd name="connsiteX5627" fmla="*/ 6009740 w 12192000"/>
              <a:gd name="connsiteY5627" fmla="*/ 95924 h 6858000"/>
              <a:gd name="connsiteX5628" fmla="*/ 6008603 w 12192000"/>
              <a:gd name="connsiteY5628" fmla="*/ 95924 h 6858000"/>
              <a:gd name="connsiteX5629" fmla="*/ 5998154 w 12192000"/>
              <a:gd name="connsiteY5629" fmla="*/ 104091 h 6858000"/>
              <a:gd name="connsiteX5630" fmla="*/ 5973227 w 12192000"/>
              <a:gd name="connsiteY5630" fmla="*/ 115314 h 6858000"/>
              <a:gd name="connsiteX5631" fmla="*/ 5966779 w 12192000"/>
              <a:gd name="connsiteY5631" fmla="*/ 116552 h 6858000"/>
              <a:gd name="connsiteX5632" fmla="*/ 5973612 w 12192000"/>
              <a:gd name="connsiteY5632" fmla="*/ 114191 h 6858000"/>
              <a:gd name="connsiteX5633" fmla="*/ 5954893 w 12192000"/>
              <a:gd name="connsiteY5633" fmla="*/ 105593 h 6858000"/>
              <a:gd name="connsiteX5634" fmla="*/ 5943500 w 12192000"/>
              <a:gd name="connsiteY5634" fmla="*/ 104758 h 6858000"/>
              <a:gd name="connsiteX5635" fmla="*/ 5935419 w 12192000"/>
              <a:gd name="connsiteY5635" fmla="*/ 100386 h 6858000"/>
              <a:gd name="connsiteX5636" fmla="*/ 5920425 w 12192000"/>
              <a:gd name="connsiteY5636" fmla="*/ 99748 h 6858000"/>
              <a:gd name="connsiteX5637" fmla="*/ 5918307 w 12192000"/>
              <a:gd name="connsiteY5637" fmla="*/ 100009 h 6858000"/>
              <a:gd name="connsiteX5638" fmla="*/ 5918713 w 12192000"/>
              <a:gd name="connsiteY5638" fmla="*/ 99747 h 6858000"/>
              <a:gd name="connsiteX5639" fmla="*/ 5926970 w 12192000"/>
              <a:gd name="connsiteY5639" fmla="*/ 95924 h 6858000"/>
              <a:gd name="connsiteX5640" fmla="*/ 5914788 w 12192000"/>
              <a:gd name="connsiteY5640" fmla="*/ 95924 h 6858000"/>
              <a:gd name="connsiteX5641" fmla="*/ 5899078 w 12192000"/>
              <a:gd name="connsiteY5641" fmla="*/ 98855 h 6858000"/>
              <a:gd name="connsiteX5642" fmla="*/ 5889453 w 12192000"/>
              <a:gd name="connsiteY5642" fmla="*/ 95924 h 6858000"/>
              <a:gd name="connsiteX5643" fmla="*/ 5879092 w 12192000"/>
              <a:gd name="connsiteY5643" fmla="*/ 95924 h 6858000"/>
              <a:gd name="connsiteX5644" fmla="*/ 5874250 w 12192000"/>
              <a:gd name="connsiteY5644" fmla="*/ 103304 h 6858000"/>
              <a:gd name="connsiteX5645" fmla="*/ 5869530 w 12192000"/>
              <a:gd name="connsiteY5645" fmla="*/ 98855 h 6858000"/>
              <a:gd name="connsiteX5646" fmla="*/ 5838682 w 12192000"/>
              <a:gd name="connsiteY5646" fmla="*/ 97988 h 6858000"/>
              <a:gd name="connsiteX5647" fmla="*/ 5837045 w 12192000"/>
              <a:gd name="connsiteY5647" fmla="*/ 95924 h 6858000"/>
              <a:gd name="connsiteX5648" fmla="*/ 5820020 w 12192000"/>
              <a:gd name="connsiteY5648" fmla="*/ 95924 h 6858000"/>
              <a:gd name="connsiteX5649" fmla="*/ 5818677 w 12192000"/>
              <a:gd name="connsiteY5649" fmla="*/ 97425 h 6858000"/>
              <a:gd name="connsiteX5650" fmla="*/ 5838682 w 12192000"/>
              <a:gd name="connsiteY5650" fmla="*/ 97988 h 6858000"/>
              <a:gd name="connsiteX5651" fmla="*/ 5846781 w 12192000"/>
              <a:gd name="connsiteY5651" fmla="*/ 108199 h 6858000"/>
              <a:gd name="connsiteX5652" fmla="*/ 5810032 w 12192000"/>
              <a:gd name="connsiteY5652" fmla="*/ 107122 h 6858000"/>
              <a:gd name="connsiteX5653" fmla="*/ 5809028 w 12192000"/>
              <a:gd name="connsiteY5653" fmla="*/ 108272 h 6858000"/>
              <a:gd name="connsiteX5654" fmla="*/ 5807147 w 12192000"/>
              <a:gd name="connsiteY5654" fmla="*/ 112332 h 6858000"/>
              <a:gd name="connsiteX5655" fmla="*/ 5804736 w 12192000"/>
              <a:gd name="connsiteY5655" fmla="*/ 113181 h 6858000"/>
              <a:gd name="connsiteX5656" fmla="*/ 5800560 w 12192000"/>
              <a:gd name="connsiteY5656" fmla="*/ 117955 h 6858000"/>
              <a:gd name="connsiteX5657" fmla="*/ 5802690 w 12192000"/>
              <a:gd name="connsiteY5657" fmla="*/ 118564 h 6858000"/>
              <a:gd name="connsiteX5658" fmla="*/ 5816998 w 12192000"/>
              <a:gd name="connsiteY5658" fmla="*/ 132547 h 6858000"/>
              <a:gd name="connsiteX5659" fmla="*/ 5787450 w 12192000"/>
              <a:gd name="connsiteY5659" fmla="*/ 139286 h 6858000"/>
              <a:gd name="connsiteX5660" fmla="*/ 5751009 w 12192000"/>
              <a:gd name="connsiteY5660" fmla="*/ 128894 h 6858000"/>
              <a:gd name="connsiteX5661" fmla="*/ 5722778 w 12192000"/>
              <a:gd name="connsiteY5661" fmla="*/ 118488 h 6858000"/>
              <a:gd name="connsiteX5662" fmla="*/ 5721303 w 12192000"/>
              <a:gd name="connsiteY5662" fmla="*/ 118825 h 6858000"/>
              <a:gd name="connsiteX5663" fmla="*/ 5688955 w 12192000"/>
              <a:gd name="connsiteY5663" fmla="*/ 118699 h 6858000"/>
              <a:gd name="connsiteX5664" fmla="*/ 5713090 w 12192000"/>
              <a:gd name="connsiteY5664" fmla="*/ 114766 h 6858000"/>
              <a:gd name="connsiteX5665" fmla="*/ 5726883 w 12192000"/>
              <a:gd name="connsiteY5665" fmla="*/ 106607 h 6858000"/>
              <a:gd name="connsiteX5666" fmla="*/ 5708652 w 12192000"/>
              <a:gd name="connsiteY5666" fmla="*/ 105593 h 6858000"/>
              <a:gd name="connsiteX5667" fmla="*/ 5731304 w 12192000"/>
              <a:gd name="connsiteY5667" fmla="*/ 103991 h 6858000"/>
              <a:gd name="connsiteX5668" fmla="*/ 5732296 w 12192000"/>
              <a:gd name="connsiteY5668" fmla="*/ 103404 h 6858000"/>
              <a:gd name="connsiteX5669" fmla="*/ 5718502 w 12192000"/>
              <a:gd name="connsiteY5669" fmla="*/ 102224 h 6858000"/>
              <a:gd name="connsiteX5670" fmla="*/ 5692179 w 12192000"/>
              <a:gd name="connsiteY5670" fmla="*/ 104926 h 6858000"/>
              <a:gd name="connsiteX5671" fmla="*/ 5698802 w 12192000"/>
              <a:gd name="connsiteY5671" fmla="*/ 102224 h 6858000"/>
              <a:gd name="connsiteX5672" fmla="*/ 5737978 w 12192000"/>
              <a:gd name="connsiteY5672" fmla="*/ 99132 h 6858000"/>
              <a:gd name="connsiteX5673" fmla="*/ 5733623 w 12192000"/>
              <a:gd name="connsiteY5673" fmla="*/ 102581 h 6858000"/>
              <a:gd name="connsiteX5674" fmla="*/ 5733303 w 12192000"/>
              <a:gd name="connsiteY5674" fmla="*/ 102808 h 6858000"/>
              <a:gd name="connsiteX5675" fmla="*/ 5734918 w 12192000"/>
              <a:gd name="connsiteY5675" fmla="*/ 101854 h 6858000"/>
              <a:gd name="connsiteX5676" fmla="*/ 5742573 w 12192000"/>
              <a:gd name="connsiteY5676" fmla="*/ 100282 h 6858000"/>
              <a:gd name="connsiteX5677" fmla="*/ 5741486 w 12192000"/>
              <a:gd name="connsiteY5677" fmla="*/ 98855 h 6858000"/>
              <a:gd name="connsiteX5678" fmla="*/ 5737978 w 12192000"/>
              <a:gd name="connsiteY5678" fmla="*/ 99132 h 6858000"/>
              <a:gd name="connsiteX5679" fmla="*/ 5742030 w 12192000"/>
              <a:gd name="connsiteY5679" fmla="*/ 95924 h 6858000"/>
              <a:gd name="connsiteX5680" fmla="*/ 5685520 w 12192000"/>
              <a:gd name="connsiteY5680" fmla="*/ 95924 h 6858000"/>
              <a:gd name="connsiteX5681" fmla="*/ 5683234 w 12192000"/>
              <a:gd name="connsiteY5681" fmla="*/ 102648 h 6858000"/>
              <a:gd name="connsiteX5682" fmla="*/ 5668912 w 12192000"/>
              <a:gd name="connsiteY5682" fmla="*/ 102789 h 6858000"/>
              <a:gd name="connsiteX5683" fmla="*/ 5656413 w 12192000"/>
              <a:gd name="connsiteY5683" fmla="*/ 101040 h 6858000"/>
              <a:gd name="connsiteX5684" fmla="*/ 5656121 w 12192000"/>
              <a:gd name="connsiteY5684" fmla="*/ 101854 h 6858000"/>
              <a:gd name="connsiteX5685" fmla="*/ 5665876 w 12192000"/>
              <a:gd name="connsiteY5685" fmla="*/ 107824 h 6858000"/>
              <a:gd name="connsiteX5686" fmla="*/ 5683039 w 12192000"/>
              <a:gd name="connsiteY5686" fmla="*/ 105890 h 6858000"/>
              <a:gd name="connsiteX5687" fmla="*/ 5685670 w 12192000"/>
              <a:gd name="connsiteY5687" fmla="*/ 101854 h 6858000"/>
              <a:gd name="connsiteX5688" fmla="*/ 5685687 w 12192000"/>
              <a:gd name="connsiteY5688" fmla="*/ 105592 h 6858000"/>
              <a:gd name="connsiteX5689" fmla="*/ 5692179 w 12192000"/>
              <a:gd name="connsiteY5689" fmla="*/ 104926 h 6858000"/>
              <a:gd name="connsiteX5690" fmla="*/ 5685697 w 12192000"/>
              <a:gd name="connsiteY5690" fmla="*/ 107570 h 6858000"/>
              <a:gd name="connsiteX5691" fmla="*/ 5685717 w 12192000"/>
              <a:gd name="connsiteY5691" fmla="*/ 111765 h 6858000"/>
              <a:gd name="connsiteX5692" fmla="*/ 5688955 w 12192000"/>
              <a:gd name="connsiteY5692" fmla="*/ 118699 h 6858000"/>
              <a:gd name="connsiteX5693" fmla="*/ 5677754 w 12192000"/>
              <a:gd name="connsiteY5693" fmla="*/ 114004 h 6858000"/>
              <a:gd name="connsiteX5694" fmla="*/ 5680586 w 12192000"/>
              <a:gd name="connsiteY5694" fmla="*/ 109655 h 6858000"/>
              <a:gd name="connsiteX5695" fmla="*/ 5673895 w 12192000"/>
              <a:gd name="connsiteY5695" fmla="*/ 112386 h 6858000"/>
              <a:gd name="connsiteX5696" fmla="*/ 5677754 w 12192000"/>
              <a:gd name="connsiteY5696" fmla="*/ 114004 h 6858000"/>
              <a:gd name="connsiteX5697" fmla="*/ 5672537 w 12192000"/>
              <a:gd name="connsiteY5697" fmla="*/ 122011 h 6858000"/>
              <a:gd name="connsiteX5698" fmla="*/ 5649556 w 12192000"/>
              <a:gd name="connsiteY5698" fmla="*/ 128808 h 6858000"/>
              <a:gd name="connsiteX5699" fmla="*/ 5643976 w 12192000"/>
              <a:gd name="connsiteY5699" fmla="*/ 120620 h 6858000"/>
              <a:gd name="connsiteX5700" fmla="*/ 5636419 w 12192000"/>
              <a:gd name="connsiteY5700" fmla="*/ 122440 h 6858000"/>
              <a:gd name="connsiteX5701" fmla="*/ 5634418 w 12192000"/>
              <a:gd name="connsiteY5701" fmla="*/ 116435 h 6858000"/>
              <a:gd name="connsiteX5702" fmla="*/ 5633514 w 12192000"/>
              <a:gd name="connsiteY5702" fmla="*/ 113017 h 6858000"/>
              <a:gd name="connsiteX5703" fmla="*/ 5633295 w 12192000"/>
              <a:gd name="connsiteY5703" fmla="*/ 113172 h 6858000"/>
              <a:gd name="connsiteX5704" fmla="*/ 5626571 w 12192000"/>
              <a:gd name="connsiteY5704" fmla="*/ 115331 h 6858000"/>
              <a:gd name="connsiteX5705" fmla="*/ 5624238 w 12192000"/>
              <a:gd name="connsiteY5705" fmla="*/ 112647 h 6858000"/>
              <a:gd name="connsiteX5706" fmla="*/ 5614771 w 12192000"/>
              <a:gd name="connsiteY5706" fmla="*/ 113792 h 6858000"/>
              <a:gd name="connsiteX5707" fmla="*/ 5575206 w 12192000"/>
              <a:gd name="connsiteY5707" fmla="*/ 117319 h 6858000"/>
              <a:gd name="connsiteX5708" fmla="*/ 5565433 w 12192000"/>
              <a:gd name="connsiteY5708" fmla="*/ 118028 h 6858000"/>
              <a:gd name="connsiteX5709" fmla="*/ 5563762 w 12192000"/>
              <a:gd name="connsiteY5709" fmla="*/ 117733 h 6858000"/>
              <a:gd name="connsiteX5710" fmla="*/ 5563483 w 12192000"/>
              <a:gd name="connsiteY5710" fmla="*/ 118169 h 6858000"/>
              <a:gd name="connsiteX5711" fmla="*/ 5565433 w 12192000"/>
              <a:gd name="connsiteY5711" fmla="*/ 118028 h 6858000"/>
              <a:gd name="connsiteX5712" fmla="*/ 5590456 w 12192000"/>
              <a:gd name="connsiteY5712" fmla="*/ 122440 h 6858000"/>
              <a:gd name="connsiteX5713" fmla="*/ 5577839 w 12192000"/>
              <a:gd name="connsiteY5713" fmla="*/ 123178 h 6858000"/>
              <a:gd name="connsiteX5714" fmla="*/ 5558760 w 12192000"/>
              <a:gd name="connsiteY5714" fmla="*/ 120909 h 6858000"/>
              <a:gd name="connsiteX5715" fmla="*/ 5549816 w 12192000"/>
              <a:gd name="connsiteY5715" fmla="*/ 122029 h 6858000"/>
              <a:gd name="connsiteX5716" fmla="*/ 5531359 w 12192000"/>
              <a:gd name="connsiteY5716" fmla="*/ 118699 h 6858000"/>
              <a:gd name="connsiteX5717" fmla="*/ 5516754 w 12192000"/>
              <a:gd name="connsiteY5717" fmla="*/ 119075 h 6858000"/>
              <a:gd name="connsiteX5718" fmla="*/ 5531815 w 12192000"/>
              <a:gd name="connsiteY5718" fmla="*/ 113692 h 6858000"/>
              <a:gd name="connsiteX5719" fmla="*/ 5538021 w 12192000"/>
              <a:gd name="connsiteY5719" fmla="*/ 110430 h 6858000"/>
              <a:gd name="connsiteX5720" fmla="*/ 5537926 w 12192000"/>
              <a:gd name="connsiteY5720" fmla="*/ 108962 h 6858000"/>
              <a:gd name="connsiteX5721" fmla="*/ 5545339 w 12192000"/>
              <a:gd name="connsiteY5721" fmla="*/ 106584 h 6858000"/>
              <a:gd name="connsiteX5722" fmla="*/ 5554340 w 12192000"/>
              <a:gd name="connsiteY5722" fmla="*/ 101854 h 6858000"/>
              <a:gd name="connsiteX5723" fmla="*/ 5557473 w 12192000"/>
              <a:gd name="connsiteY5723" fmla="*/ 103461 h 6858000"/>
              <a:gd name="connsiteX5724" fmla="*/ 5558051 w 12192000"/>
              <a:gd name="connsiteY5724" fmla="*/ 103359 h 6858000"/>
              <a:gd name="connsiteX5725" fmla="*/ 5557625 w 12192000"/>
              <a:gd name="connsiteY5725" fmla="*/ 102224 h 6858000"/>
              <a:gd name="connsiteX5726" fmla="*/ 5501809 w 12192000"/>
              <a:gd name="connsiteY5726" fmla="*/ 98855 h 6858000"/>
              <a:gd name="connsiteX5727" fmla="*/ 5521799 w 12192000"/>
              <a:gd name="connsiteY5727" fmla="*/ 95924 h 6858000"/>
              <a:gd name="connsiteX5728" fmla="*/ 5391021 w 12192000"/>
              <a:gd name="connsiteY5728" fmla="*/ 95924 h 6858000"/>
              <a:gd name="connsiteX5729" fmla="*/ 5383611 w 12192000"/>
              <a:gd name="connsiteY5729" fmla="*/ 98484 h 6858000"/>
              <a:gd name="connsiteX5730" fmla="*/ 5313484 w 12192000"/>
              <a:gd name="connsiteY5730" fmla="*/ 113373 h 6858000"/>
              <a:gd name="connsiteX5731" fmla="*/ 5281834 w 12192000"/>
              <a:gd name="connsiteY5731" fmla="*/ 111961 h 6858000"/>
              <a:gd name="connsiteX5732" fmla="*/ 5285115 w 12192000"/>
              <a:gd name="connsiteY5732" fmla="*/ 105223 h 6858000"/>
              <a:gd name="connsiteX5733" fmla="*/ 5255568 w 12192000"/>
              <a:gd name="connsiteY5733" fmla="*/ 108592 h 6858000"/>
              <a:gd name="connsiteX5734" fmla="*/ 5216169 w 12192000"/>
              <a:gd name="connsiteY5734" fmla="*/ 105223 h 6858000"/>
              <a:gd name="connsiteX5735" fmla="*/ 5214589 w 12192000"/>
              <a:gd name="connsiteY5735" fmla="*/ 95924 h 6858000"/>
              <a:gd name="connsiteX5736" fmla="*/ 5198569 w 12192000"/>
              <a:gd name="connsiteY5736" fmla="*/ 95924 h 6858000"/>
              <a:gd name="connsiteX5737" fmla="*/ 5160352 w 12192000"/>
              <a:gd name="connsiteY5737" fmla="*/ 122069 h 6858000"/>
              <a:gd name="connsiteX5738" fmla="*/ 5147220 w 12192000"/>
              <a:gd name="connsiteY5738" fmla="*/ 118699 h 6858000"/>
              <a:gd name="connsiteX5739" fmla="*/ 5134087 w 12192000"/>
              <a:gd name="connsiteY5739" fmla="*/ 111961 h 6858000"/>
              <a:gd name="connsiteX5740" fmla="*/ 5120954 w 12192000"/>
              <a:gd name="connsiteY5740" fmla="*/ 122069 h 6858000"/>
              <a:gd name="connsiteX5741" fmla="*/ 5111105 w 12192000"/>
              <a:gd name="connsiteY5741" fmla="*/ 115331 h 6858000"/>
              <a:gd name="connsiteX5742" fmla="*/ 5103608 w 12192000"/>
              <a:gd name="connsiteY5742" fmla="*/ 105144 h 6858000"/>
              <a:gd name="connsiteX5743" fmla="*/ 5101657 w 12192000"/>
              <a:gd name="connsiteY5743" fmla="*/ 103685 h 6858000"/>
              <a:gd name="connsiteX5744" fmla="*/ 5134741 w 12192000"/>
              <a:gd name="connsiteY5744" fmla="*/ 95924 h 6858000"/>
              <a:gd name="connsiteX5745" fmla="*/ 5128919 w 12192000"/>
              <a:gd name="connsiteY5745" fmla="*/ 95924 h 6858000"/>
              <a:gd name="connsiteX5746" fmla="*/ 5099172 w 12192000"/>
              <a:gd name="connsiteY5746" fmla="*/ 101832 h 6858000"/>
              <a:gd name="connsiteX5747" fmla="*/ 5094688 w 12192000"/>
              <a:gd name="connsiteY5747" fmla="*/ 98484 h 6858000"/>
              <a:gd name="connsiteX5748" fmla="*/ 5064993 w 12192000"/>
              <a:gd name="connsiteY5748" fmla="*/ 105850 h 6858000"/>
              <a:gd name="connsiteX5749" fmla="*/ 5062670 w 12192000"/>
              <a:gd name="connsiteY5749" fmla="*/ 110404 h 6858000"/>
              <a:gd name="connsiteX5750" fmla="*/ 5061798 w 12192000"/>
              <a:gd name="connsiteY5750" fmla="*/ 111040 h 6858000"/>
              <a:gd name="connsiteX5751" fmla="*/ 5060932 w 12192000"/>
              <a:gd name="connsiteY5751" fmla="*/ 111058 h 6858000"/>
              <a:gd name="connsiteX5752" fmla="*/ 5052461 w 12192000"/>
              <a:gd name="connsiteY5752" fmla="*/ 95924 h 6858000"/>
              <a:gd name="connsiteX5753" fmla="*/ 5049906 w 12192000"/>
              <a:gd name="connsiteY5753" fmla="*/ 95924 h 6858000"/>
              <a:gd name="connsiteX5754" fmla="*/ 5025742 w 12192000"/>
              <a:gd name="connsiteY5754" fmla="*/ 105223 h 6858000"/>
              <a:gd name="connsiteX5755" fmla="*/ 5015891 w 12192000"/>
              <a:gd name="connsiteY5755" fmla="*/ 111961 h 6858000"/>
              <a:gd name="connsiteX5756" fmla="*/ 4999476 w 12192000"/>
              <a:gd name="connsiteY5756" fmla="*/ 118699 h 6858000"/>
              <a:gd name="connsiteX5757" fmla="*/ 4997630 w 12192000"/>
              <a:gd name="connsiteY5757" fmla="*/ 118132 h 6858000"/>
              <a:gd name="connsiteX5758" fmla="*/ 4998404 w 12192000"/>
              <a:gd name="connsiteY5758" fmla="*/ 111801 h 6858000"/>
              <a:gd name="connsiteX5759" fmla="*/ 4992806 w 12192000"/>
              <a:gd name="connsiteY5759" fmla="*/ 102226 h 6858000"/>
              <a:gd name="connsiteX5760" fmla="*/ 4984969 w 12192000"/>
              <a:gd name="connsiteY5760" fmla="*/ 95924 h 6858000"/>
              <a:gd name="connsiteX5761" fmla="*/ 4976463 w 12192000"/>
              <a:gd name="connsiteY5761" fmla="*/ 95924 h 6858000"/>
              <a:gd name="connsiteX5762" fmla="*/ 4976709 w 12192000"/>
              <a:gd name="connsiteY5762" fmla="*/ 101587 h 6858000"/>
              <a:gd name="connsiteX5763" fmla="*/ 4976603 w 12192000"/>
              <a:gd name="connsiteY5763" fmla="*/ 111666 h 6858000"/>
              <a:gd name="connsiteX5764" fmla="*/ 4971427 w 12192000"/>
              <a:gd name="connsiteY5764" fmla="*/ 110075 h 6858000"/>
              <a:gd name="connsiteX5765" fmla="*/ 4953508 w 12192000"/>
              <a:gd name="connsiteY5765" fmla="*/ 122069 h 6858000"/>
              <a:gd name="connsiteX5766" fmla="*/ 4954998 w 12192000"/>
              <a:gd name="connsiteY5766" fmla="*/ 128176 h 6858000"/>
              <a:gd name="connsiteX5767" fmla="*/ 4927245 w 12192000"/>
              <a:gd name="connsiteY5767" fmla="*/ 125438 h 6858000"/>
              <a:gd name="connsiteX5768" fmla="*/ 4864863 w 12192000"/>
              <a:gd name="connsiteY5768" fmla="*/ 132176 h 6858000"/>
              <a:gd name="connsiteX5769" fmla="*/ 4843326 w 12192000"/>
              <a:gd name="connsiteY5769" fmla="*/ 137477 h 6858000"/>
              <a:gd name="connsiteX5770" fmla="*/ 4834193 w 12192000"/>
              <a:gd name="connsiteY5770" fmla="*/ 140097 h 6858000"/>
              <a:gd name="connsiteX5771" fmla="*/ 4833260 w 12192000"/>
              <a:gd name="connsiteY5771" fmla="*/ 139734 h 6858000"/>
              <a:gd name="connsiteX5772" fmla="*/ 4914112 w 12192000"/>
              <a:gd name="connsiteY5772" fmla="*/ 115331 h 6858000"/>
              <a:gd name="connsiteX5773" fmla="*/ 4956792 w 12192000"/>
              <a:gd name="connsiteY5773" fmla="*/ 105223 h 6858000"/>
              <a:gd name="connsiteX5774" fmla="*/ 4963480 w 12192000"/>
              <a:gd name="connsiteY5774" fmla="*/ 98283 h 6858000"/>
              <a:gd name="connsiteX5775" fmla="*/ 4963436 w 12192000"/>
              <a:gd name="connsiteY5775" fmla="*/ 95924 h 6858000"/>
              <a:gd name="connsiteX5776" fmla="*/ 4838148 w 12192000"/>
              <a:gd name="connsiteY5776" fmla="*/ 95924 h 6858000"/>
              <a:gd name="connsiteX5777" fmla="*/ 4805764 w 12192000"/>
              <a:gd name="connsiteY5777" fmla="*/ 101854 h 6858000"/>
              <a:gd name="connsiteX5778" fmla="*/ 4771606 w 12192000"/>
              <a:gd name="connsiteY5778" fmla="*/ 114896 h 6858000"/>
              <a:gd name="connsiteX5779" fmla="*/ 4751731 w 12192000"/>
              <a:gd name="connsiteY5779" fmla="*/ 120919 h 6858000"/>
              <a:gd name="connsiteX5780" fmla="*/ 4717118 w 12192000"/>
              <a:gd name="connsiteY5780" fmla="*/ 118699 h 6858000"/>
              <a:gd name="connsiteX5781" fmla="*/ 4721834 w 12192000"/>
              <a:gd name="connsiteY5781" fmla="*/ 122818 h 6858000"/>
              <a:gd name="connsiteX5782" fmla="*/ 4727594 w 12192000"/>
              <a:gd name="connsiteY5782" fmla="*/ 123827 h 6858000"/>
              <a:gd name="connsiteX5783" fmla="*/ 4713833 w 12192000"/>
              <a:gd name="connsiteY5783" fmla="*/ 125438 h 6858000"/>
              <a:gd name="connsiteX5784" fmla="*/ 4663220 w 12192000"/>
              <a:gd name="connsiteY5784" fmla="*/ 125051 h 6858000"/>
              <a:gd name="connsiteX5785" fmla="*/ 4656773 w 12192000"/>
              <a:gd name="connsiteY5785" fmla="*/ 126289 h 6858000"/>
              <a:gd name="connsiteX5786" fmla="*/ 4663606 w 12192000"/>
              <a:gd name="connsiteY5786" fmla="*/ 123928 h 6858000"/>
              <a:gd name="connsiteX5787" fmla="*/ 4644887 w 12192000"/>
              <a:gd name="connsiteY5787" fmla="*/ 115331 h 6858000"/>
              <a:gd name="connsiteX5788" fmla="*/ 4633494 w 12192000"/>
              <a:gd name="connsiteY5788" fmla="*/ 114496 h 6858000"/>
              <a:gd name="connsiteX5789" fmla="*/ 4625413 w 12192000"/>
              <a:gd name="connsiteY5789" fmla="*/ 110122 h 6858000"/>
              <a:gd name="connsiteX5790" fmla="*/ 4610418 w 12192000"/>
              <a:gd name="connsiteY5790" fmla="*/ 109485 h 6858000"/>
              <a:gd name="connsiteX5791" fmla="*/ 4608300 w 12192000"/>
              <a:gd name="connsiteY5791" fmla="*/ 109746 h 6858000"/>
              <a:gd name="connsiteX5792" fmla="*/ 4608704 w 12192000"/>
              <a:gd name="connsiteY5792" fmla="*/ 109484 h 6858000"/>
              <a:gd name="connsiteX5793" fmla="*/ 4625188 w 12192000"/>
              <a:gd name="connsiteY5793" fmla="*/ 101854 h 6858000"/>
              <a:gd name="connsiteX5794" fmla="*/ 4589071 w 12192000"/>
              <a:gd name="connsiteY5794" fmla="*/ 108592 h 6858000"/>
              <a:gd name="connsiteX5795" fmla="*/ 4569373 w 12192000"/>
              <a:gd name="connsiteY5795" fmla="*/ 105223 h 6858000"/>
              <a:gd name="connsiteX5796" fmla="*/ 4564240 w 12192000"/>
              <a:gd name="connsiteY5796" fmla="*/ 113041 h 6858000"/>
              <a:gd name="connsiteX5797" fmla="*/ 4559521 w 12192000"/>
              <a:gd name="connsiteY5797" fmla="*/ 108592 h 6858000"/>
              <a:gd name="connsiteX5798" fmla="*/ 4528673 w 12192000"/>
              <a:gd name="connsiteY5798" fmla="*/ 107724 h 6858000"/>
              <a:gd name="connsiteX5799" fmla="*/ 4526690 w 12192000"/>
              <a:gd name="connsiteY5799" fmla="*/ 105223 h 6858000"/>
              <a:gd name="connsiteX5800" fmla="*/ 4510831 w 12192000"/>
              <a:gd name="connsiteY5800" fmla="*/ 104437 h 6858000"/>
              <a:gd name="connsiteX5801" fmla="*/ 4504495 w 12192000"/>
              <a:gd name="connsiteY5801" fmla="*/ 105988 h 6858000"/>
              <a:gd name="connsiteX5802" fmla="*/ 4502483 w 12192000"/>
              <a:gd name="connsiteY5802" fmla="*/ 100613 h 6858000"/>
              <a:gd name="connsiteX5803" fmla="*/ 4500782 w 12192000"/>
              <a:gd name="connsiteY5803" fmla="*/ 102517 h 6858000"/>
              <a:gd name="connsiteX5804" fmla="*/ 4497007 w 12192000"/>
              <a:gd name="connsiteY5804" fmla="*/ 106834 h 6858000"/>
              <a:gd name="connsiteX5805" fmla="*/ 4500622 w 12192000"/>
              <a:gd name="connsiteY5805" fmla="*/ 106936 h 6858000"/>
              <a:gd name="connsiteX5806" fmla="*/ 4495907 w 12192000"/>
              <a:gd name="connsiteY5806" fmla="*/ 108089 h 6858000"/>
              <a:gd name="connsiteX5807" fmla="*/ 4488533 w 12192000"/>
              <a:gd name="connsiteY5807" fmla="*/ 116521 h 6858000"/>
              <a:gd name="connsiteX5808" fmla="*/ 4499559 w 12192000"/>
              <a:gd name="connsiteY5808" fmla="*/ 116845 h 6858000"/>
              <a:gd name="connsiteX5809" fmla="*/ 4497142 w 12192000"/>
              <a:gd name="connsiteY5809" fmla="*/ 122069 h 6858000"/>
              <a:gd name="connsiteX5810" fmla="*/ 4485362 w 12192000"/>
              <a:gd name="connsiteY5810" fmla="*/ 126209 h 6858000"/>
              <a:gd name="connsiteX5811" fmla="*/ 4470874 w 12192000"/>
              <a:gd name="connsiteY5811" fmla="*/ 122069 h 6858000"/>
              <a:gd name="connsiteX5812" fmla="*/ 4447863 w 12192000"/>
              <a:gd name="connsiteY5812" fmla="*/ 119044 h 6858000"/>
              <a:gd name="connsiteX5813" fmla="*/ 4450835 w 12192000"/>
              <a:gd name="connsiteY5813" fmla="*/ 115417 h 6858000"/>
              <a:gd name="connsiteX5814" fmla="*/ 4474193 w 12192000"/>
              <a:gd name="connsiteY5814" fmla="*/ 116101 h 6858000"/>
              <a:gd name="connsiteX5815" fmla="*/ 4466162 w 12192000"/>
              <a:gd name="connsiteY5815" fmla="*/ 111523 h 6858000"/>
              <a:gd name="connsiteX5816" fmla="*/ 4480724 w 12192000"/>
              <a:gd name="connsiteY5816" fmla="*/ 111590 h 6858000"/>
              <a:gd name="connsiteX5817" fmla="*/ 4484942 w 12192000"/>
              <a:gd name="connsiteY5817" fmla="*/ 109223 h 6858000"/>
              <a:gd name="connsiteX5818" fmla="*/ 4464647 w 12192000"/>
              <a:gd name="connsiteY5818" fmla="*/ 110659 h 6858000"/>
              <a:gd name="connsiteX5819" fmla="*/ 4466162 w 12192000"/>
              <a:gd name="connsiteY5819" fmla="*/ 111523 h 6858000"/>
              <a:gd name="connsiteX5820" fmla="*/ 4461144 w 12192000"/>
              <a:gd name="connsiteY5820" fmla="*/ 111501 h 6858000"/>
              <a:gd name="connsiteX5821" fmla="*/ 4458629 w 12192000"/>
              <a:gd name="connsiteY5821" fmla="*/ 111085 h 6858000"/>
              <a:gd name="connsiteX5822" fmla="*/ 4454125 w 12192000"/>
              <a:gd name="connsiteY5822" fmla="*/ 111403 h 6858000"/>
              <a:gd name="connsiteX5823" fmla="*/ 4454892 w 12192000"/>
              <a:gd name="connsiteY5823" fmla="*/ 110466 h 6858000"/>
              <a:gd name="connsiteX5824" fmla="*/ 4441326 w 12192000"/>
              <a:gd name="connsiteY5824" fmla="*/ 108221 h 6858000"/>
              <a:gd name="connsiteX5825" fmla="*/ 4433669 w 12192000"/>
              <a:gd name="connsiteY5825" fmla="*/ 109971 h 6858000"/>
              <a:gd name="connsiteX5826" fmla="*/ 4433422 w 12192000"/>
              <a:gd name="connsiteY5826" fmla="*/ 110619 h 6858000"/>
              <a:gd name="connsiteX5827" fmla="*/ 4434213 w 12192000"/>
              <a:gd name="connsiteY5827" fmla="*/ 112100 h 6858000"/>
              <a:gd name="connsiteX5828" fmla="*/ 4432722 w 12192000"/>
              <a:gd name="connsiteY5828" fmla="*/ 110187 h 6858000"/>
              <a:gd name="connsiteX5829" fmla="*/ 4423702 w 12192000"/>
              <a:gd name="connsiteY5829" fmla="*/ 112249 h 6858000"/>
              <a:gd name="connsiteX5830" fmla="*/ 4423615 w 12192000"/>
              <a:gd name="connsiteY5830" fmla="*/ 112317 h 6858000"/>
              <a:gd name="connsiteX5831" fmla="*/ 4422443 w 12192000"/>
              <a:gd name="connsiteY5831" fmla="*/ 113154 h 6858000"/>
              <a:gd name="connsiteX5832" fmla="*/ 4420477 w 12192000"/>
              <a:gd name="connsiteY5832" fmla="*/ 112986 h 6858000"/>
              <a:gd name="connsiteX5833" fmla="*/ 4415412 w 12192000"/>
              <a:gd name="connsiteY5833" fmla="*/ 114143 h 6858000"/>
              <a:gd name="connsiteX5834" fmla="*/ 4421676 w 12192000"/>
              <a:gd name="connsiteY5834" fmla="*/ 113701 h 6858000"/>
              <a:gd name="connsiteX5835" fmla="*/ 4417888 w 12192000"/>
              <a:gd name="connsiteY5835" fmla="*/ 116400 h 6858000"/>
              <a:gd name="connsiteX5836" fmla="*/ 4398646 w 12192000"/>
              <a:gd name="connsiteY5836" fmla="*/ 115331 h 6858000"/>
              <a:gd name="connsiteX5837" fmla="*/ 4402592 w 12192000"/>
              <a:gd name="connsiteY5837" fmla="*/ 115051 h 6858000"/>
              <a:gd name="connsiteX5838" fmla="*/ 4381421 w 12192000"/>
              <a:gd name="connsiteY5838" fmla="*/ 114969 h 6858000"/>
              <a:gd name="connsiteX5839" fmla="*/ 4357759 w 12192000"/>
              <a:gd name="connsiteY5839" fmla="*/ 124621 h 6858000"/>
              <a:gd name="connsiteX5840" fmla="*/ 4352786 w 12192000"/>
              <a:gd name="connsiteY5840" fmla="*/ 125821 h 6858000"/>
              <a:gd name="connsiteX5841" fmla="*/ 4352178 w 12192000"/>
              <a:gd name="connsiteY5841" fmla="*/ 126292 h 6858000"/>
              <a:gd name="connsiteX5842" fmla="*/ 4351217 w 12192000"/>
              <a:gd name="connsiteY5842" fmla="*/ 126198 h 6858000"/>
              <a:gd name="connsiteX5843" fmla="*/ 4326417 w 12192000"/>
              <a:gd name="connsiteY5843" fmla="*/ 132176 h 6858000"/>
              <a:gd name="connsiteX5844" fmla="*/ 4324409 w 12192000"/>
              <a:gd name="connsiteY5844" fmla="*/ 126172 h 6858000"/>
              <a:gd name="connsiteX5845" fmla="*/ 4323130 w 12192000"/>
              <a:gd name="connsiteY5845" fmla="*/ 121326 h 6858000"/>
              <a:gd name="connsiteX5846" fmla="*/ 4335975 w 12192000"/>
              <a:gd name="connsiteY5846" fmla="*/ 119824 h 6858000"/>
              <a:gd name="connsiteX5847" fmla="*/ 4333445 w 12192000"/>
              <a:gd name="connsiteY5847" fmla="*/ 116114 h 6858000"/>
              <a:gd name="connsiteX5848" fmla="*/ 4331144 w 12192000"/>
              <a:gd name="connsiteY5848" fmla="*/ 109198 h 6858000"/>
              <a:gd name="connsiteX5849" fmla="*/ 4324336 w 12192000"/>
              <a:gd name="connsiteY5849" fmla="*/ 108683 h 6858000"/>
              <a:gd name="connsiteX5850" fmla="*/ 4323289 w 12192000"/>
              <a:gd name="connsiteY5850" fmla="*/ 109433 h 6858000"/>
              <a:gd name="connsiteX5851" fmla="*/ 4320161 w 12192000"/>
              <a:gd name="connsiteY5851" fmla="*/ 110435 h 6858000"/>
              <a:gd name="connsiteX5852" fmla="*/ 4320756 w 12192000"/>
              <a:gd name="connsiteY5852" fmla="*/ 112333 h 6858000"/>
              <a:gd name="connsiteX5853" fmla="*/ 4323130 w 12192000"/>
              <a:gd name="connsiteY5853" fmla="*/ 121326 h 6858000"/>
              <a:gd name="connsiteX5854" fmla="*/ 4318456 w 12192000"/>
              <a:gd name="connsiteY5854" fmla="*/ 121873 h 6858000"/>
              <a:gd name="connsiteX5855" fmla="*/ 4265196 w 12192000"/>
              <a:gd name="connsiteY5855" fmla="*/ 127056 h 6858000"/>
              <a:gd name="connsiteX5856" fmla="*/ 4255427 w 12192000"/>
              <a:gd name="connsiteY5856" fmla="*/ 127765 h 6858000"/>
              <a:gd name="connsiteX5857" fmla="*/ 4251256 w 12192000"/>
              <a:gd name="connsiteY5857" fmla="*/ 127029 h 6858000"/>
              <a:gd name="connsiteX5858" fmla="*/ 4229582 w 12192000"/>
              <a:gd name="connsiteY5858" fmla="*/ 125876 h 6858000"/>
              <a:gd name="connsiteX5859" fmla="*/ 4228230 w 12192000"/>
              <a:gd name="connsiteY5859" fmla="*/ 123432 h 6858000"/>
              <a:gd name="connsiteX5860" fmla="*/ 4227919 w 12192000"/>
              <a:gd name="connsiteY5860" fmla="*/ 118699 h 6858000"/>
              <a:gd name="connsiteX5861" fmla="*/ 4232543 w 12192000"/>
              <a:gd name="connsiteY5861" fmla="*/ 117215 h 6858000"/>
              <a:gd name="connsiteX5862" fmla="*/ 4227445 w 12192000"/>
              <a:gd name="connsiteY5862" fmla="*/ 116462 h 6858000"/>
              <a:gd name="connsiteX5863" fmla="*/ 4221349 w 12192000"/>
              <a:gd name="connsiteY5863" fmla="*/ 114959 h 6858000"/>
              <a:gd name="connsiteX5864" fmla="*/ 4206747 w 12192000"/>
              <a:gd name="connsiteY5864" fmla="*/ 115334 h 6858000"/>
              <a:gd name="connsiteX5865" fmla="*/ 4221807 w 12192000"/>
              <a:gd name="connsiteY5865" fmla="*/ 109952 h 6858000"/>
              <a:gd name="connsiteX5866" fmla="*/ 4223261 w 12192000"/>
              <a:gd name="connsiteY5866" fmla="*/ 109189 h 6858000"/>
              <a:gd name="connsiteX5867" fmla="*/ 4219944 w 12192000"/>
              <a:gd name="connsiteY5867" fmla="*/ 108811 h 6858000"/>
              <a:gd name="connsiteX5868" fmla="*/ 4211147 w 12192000"/>
              <a:gd name="connsiteY5868" fmla="*/ 108742 h 6858000"/>
              <a:gd name="connsiteX5869" fmla="*/ 4208227 w 12192000"/>
              <a:gd name="connsiteY5869" fmla="*/ 110657 h 6858000"/>
              <a:gd name="connsiteX5870" fmla="*/ 4200343 w 12192000"/>
              <a:gd name="connsiteY5870" fmla="*/ 115498 h 6858000"/>
              <a:gd name="connsiteX5871" fmla="*/ 4130795 w 12192000"/>
              <a:gd name="connsiteY5871" fmla="*/ 117282 h 6858000"/>
              <a:gd name="connsiteX5872" fmla="*/ 4147110 w 12192000"/>
              <a:gd name="connsiteY5872" fmla="*/ 103765 h 6858000"/>
              <a:gd name="connsiteX5873" fmla="*/ 4172786 w 12192000"/>
              <a:gd name="connsiteY5873" fmla="*/ 98576 h 6858000"/>
              <a:gd name="connsiteX5874" fmla="*/ 4218068 w 12192000"/>
              <a:gd name="connsiteY5874" fmla="*/ 101482 h 6858000"/>
              <a:gd name="connsiteX5875" fmla="*/ 4217383 w 12192000"/>
              <a:gd name="connsiteY5875" fmla="*/ 104654 h 6858000"/>
              <a:gd name="connsiteX5876" fmla="*/ 4217015 w 12192000"/>
              <a:gd name="connsiteY5876" fmla="*/ 104895 h 6858000"/>
              <a:gd name="connsiteX5877" fmla="*/ 4237003 w 12192000"/>
              <a:gd name="connsiteY5877" fmla="*/ 101965 h 6858000"/>
              <a:gd name="connsiteX5878" fmla="*/ 4244334 w 12192000"/>
              <a:gd name="connsiteY5878" fmla="*/ 98113 h 6858000"/>
              <a:gd name="connsiteX5879" fmla="*/ 4245225 w 12192000"/>
              <a:gd name="connsiteY5879" fmla="*/ 98570 h 6858000"/>
              <a:gd name="connsiteX5880" fmla="*/ 4251240 w 12192000"/>
              <a:gd name="connsiteY5880" fmla="*/ 95924 h 6858000"/>
              <a:gd name="connsiteX5881" fmla="*/ 4068048 w 12192000"/>
              <a:gd name="connsiteY5881" fmla="*/ 95924 h 6858000"/>
              <a:gd name="connsiteX5882" fmla="*/ 4016212 w 12192000"/>
              <a:gd name="connsiteY5882" fmla="*/ 106930 h 6858000"/>
              <a:gd name="connsiteX5883" fmla="*/ 4024840 w 12192000"/>
              <a:gd name="connsiteY5883" fmla="*/ 109820 h 6858000"/>
              <a:gd name="connsiteX5884" fmla="*/ 4027370 w 12192000"/>
              <a:gd name="connsiteY5884" fmla="*/ 110700 h 6858000"/>
              <a:gd name="connsiteX5885" fmla="*/ 4047340 w 12192000"/>
              <a:gd name="connsiteY5885" fmla="*/ 111590 h 6858000"/>
              <a:gd name="connsiteX5886" fmla="*/ 4096589 w 12192000"/>
              <a:gd name="connsiteY5886" fmla="*/ 104851 h 6858000"/>
              <a:gd name="connsiteX5887" fmla="*/ 4099780 w 12192000"/>
              <a:gd name="connsiteY5887" fmla="*/ 111587 h 6858000"/>
              <a:gd name="connsiteX5888" fmla="*/ 4099840 w 12192000"/>
              <a:gd name="connsiteY5888" fmla="*/ 118076 h 6858000"/>
              <a:gd name="connsiteX5889" fmla="*/ 4090022 w 12192000"/>
              <a:gd name="connsiteY5889" fmla="*/ 118329 h 6858000"/>
              <a:gd name="connsiteX5890" fmla="*/ 4027642 w 12192000"/>
              <a:gd name="connsiteY5890" fmla="*/ 121698 h 6858000"/>
              <a:gd name="connsiteX5891" fmla="*/ 4019266 w 12192000"/>
              <a:gd name="connsiteY5891" fmla="*/ 120552 h 6858000"/>
              <a:gd name="connsiteX5892" fmla="*/ 4004291 w 12192000"/>
              <a:gd name="connsiteY5892" fmla="*/ 125758 h 6858000"/>
              <a:gd name="connsiteX5893" fmla="*/ 4004025 w 12192000"/>
              <a:gd name="connsiteY5893" fmla="*/ 125127 h 6858000"/>
              <a:gd name="connsiteX5894" fmla="*/ 4007941 w 12192000"/>
              <a:gd name="connsiteY5894" fmla="*/ 124323 h 6858000"/>
              <a:gd name="connsiteX5895" fmla="*/ 4000563 w 12192000"/>
              <a:gd name="connsiteY5895" fmla="*/ 121295 h 6858000"/>
              <a:gd name="connsiteX5896" fmla="*/ 3993795 w 12192000"/>
              <a:gd name="connsiteY5896" fmla="*/ 117067 h 6858000"/>
              <a:gd name="connsiteX5897" fmla="*/ 3988497 w 12192000"/>
              <a:gd name="connsiteY5897" fmla="*/ 116342 h 6858000"/>
              <a:gd name="connsiteX5898" fmla="*/ 4000563 w 12192000"/>
              <a:gd name="connsiteY5898" fmla="*/ 121295 h 6858000"/>
              <a:gd name="connsiteX5899" fmla="*/ 4003073 w 12192000"/>
              <a:gd name="connsiteY5899" fmla="*/ 122863 h 6858000"/>
              <a:gd name="connsiteX5900" fmla="*/ 4004025 w 12192000"/>
              <a:gd name="connsiteY5900" fmla="*/ 125127 h 6858000"/>
              <a:gd name="connsiteX5901" fmla="*/ 3958692 w 12192000"/>
              <a:gd name="connsiteY5901" fmla="*/ 134431 h 6858000"/>
              <a:gd name="connsiteX5902" fmla="*/ 3937415 w 12192000"/>
              <a:gd name="connsiteY5902" fmla="*/ 135932 h 6858000"/>
              <a:gd name="connsiteX5903" fmla="*/ 3896579 w 12192000"/>
              <a:gd name="connsiteY5903" fmla="*/ 100011 h 6858000"/>
              <a:gd name="connsiteX5904" fmla="*/ 3905810 w 12192000"/>
              <a:gd name="connsiteY5904" fmla="*/ 99405 h 6858000"/>
              <a:gd name="connsiteX5905" fmla="*/ 3905218 w 12192000"/>
              <a:gd name="connsiteY5905" fmla="*/ 95924 h 6858000"/>
              <a:gd name="connsiteX5906" fmla="*/ 3891932 w 12192000"/>
              <a:gd name="connsiteY5906" fmla="*/ 95924 h 6858000"/>
              <a:gd name="connsiteX5907" fmla="*/ 3896579 w 12192000"/>
              <a:gd name="connsiteY5907" fmla="*/ 100011 h 6858000"/>
              <a:gd name="connsiteX5908" fmla="*/ 3896054 w 12192000"/>
              <a:gd name="connsiteY5908" fmla="*/ 100045 h 6858000"/>
              <a:gd name="connsiteX5909" fmla="*/ 3891434 w 12192000"/>
              <a:gd name="connsiteY5909" fmla="*/ 95924 h 6858000"/>
              <a:gd name="connsiteX5910" fmla="*/ 3883096 w 12192000"/>
              <a:gd name="connsiteY5910" fmla="*/ 95924 h 6858000"/>
              <a:gd name="connsiteX5911" fmla="*/ 3875401 w 12192000"/>
              <a:gd name="connsiteY5911" fmla="*/ 101188 h 6858000"/>
              <a:gd name="connsiteX5912" fmla="*/ 3894734 w 12192000"/>
              <a:gd name="connsiteY5912" fmla="*/ 100132 h 6858000"/>
              <a:gd name="connsiteX5913" fmla="*/ 3896054 w 12192000"/>
              <a:gd name="connsiteY5913" fmla="*/ 100045 h 6858000"/>
              <a:gd name="connsiteX5914" fmla="*/ 3897572 w 12192000"/>
              <a:gd name="connsiteY5914" fmla="*/ 101399 h 6858000"/>
              <a:gd name="connsiteX5915" fmla="*/ 3919293 w 12192000"/>
              <a:gd name="connsiteY5915" fmla="*/ 124323 h 6858000"/>
              <a:gd name="connsiteX5916" fmla="*/ 3924182 w 12192000"/>
              <a:gd name="connsiteY5916" fmla="*/ 136864 h 6858000"/>
              <a:gd name="connsiteX5917" fmla="*/ 3918699 w 12192000"/>
              <a:gd name="connsiteY5917" fmla="*/ 137251 h 6858000"/>
              <a:gd name="connsiteX5918" fmla="*/ 3879895 w 12192000"/>
              <a:gd name="connsiteY5918" fmla="*/ 144539 h 6858000"/>
              <a:gd name="connsiteX5919" fmla="*/ 3879137 w 12192000"/>
              <a:gd name="connsiteY5919" fmla="*/ 147562 h 6858000"/>
              <a:gd name="connsiteX5920" fmla="*/ 3874216 w 12192000"/>
              <a:gd name="connsiteY5920" fmla="*/ 145858 h 6858000"/>
              <a:gd name="connsiteX5921" fmla="*/ 3850346 w 12192000"/>
              <a:gd name="connsiteY5921" fmla="*/ 134431 h 6858000"/>
              <a:gd name="connsiteX5922" fmla="*/ 3837793 w 12192000"/>
              <a:gd name="connsiteY5922" fmla="*/ 115108 h 6858000"/>
              <a:gd name="connsiteX5923" fmla="*/ 3837214 w 12192000"/>
              <a:gd name="connsiteY5923" fmla="*/ 114959 h 6858000"/>
              <a:gd name="connsiteX5924" fmla="*/ 3824082 w 12192000"/>
              <a:gd name="connsiteY5924" fmla="*/ 108221 h 6858000"/>
              <a:gd name="connsiteX5925" fmla="*/ 3810948 w 12192000"/>
              <a:gd name="connsiteY5925" fmla="*/ 118329 h 6858000"/>
              <a:gd name="connsiteX5926" fmla="*/ 3801098 w 12192000"/>
              <a:gd name="connsiteY5926" fmla="*/ 111590 h 6858000"/>
              <a:gd name="connsiteX5927" fmla="*/ 3794977 w 12192000"/>
              <a:gd name="connsiteY5927" fmla="*/ 103271 h 6858000"/>
              <a:gd name="connsiteX5928" fmla="*/ 3778731 w 12192000"/>
              <a:gd name="connsiteY5928" fmla="*/ 102974 h 6858000"/>
              <a:gd name="connsiteX5929" fmla="*/ 3747794 w 12192000"/>
              <a:gd name="connsiteY5929" fmla="*/ 110231 h 6858000"/>
              <a:gd name="connsiteX5930" fmla="*/ 3755134 w 12192000"/>
              <a:gd name="connsiteY5930" fmla="*/ 104851 h 6858000"/>
              <a:gd name="connsiteX5931" fmla="*/ 3765777 w 12192000"/>
              <a:gd name="connsiteY5931" fmla="*/ 102738 h 6858000"/>
              <a:gd name="connsiteX5932" fmla="*/ 3760599 w 12192000"/>
              <a:gd name="connsiteY5932" fmla="*/ 102643 h 6858000"/>
              <a:gd name="connsiteX5933" fmla="*/ 3756212 w 12192000"/>
              <a:gd name="connsiteY5933" fmla="*/ 102210 h 6858000"/>
              <a:gd name="connsiteX5934" fmla="*/ 3752831 w 12192000"/>
              <a:gd name="connsiteY5934" fmla="*/ 105907 h 6858000"/>
              <a:gd name="connsiteX5935" fmla="*/ 3750925 w 12192000"/>
              <a:gd name="connsiteY5935" fmla="*/ 107318 h 6858000"/>
              <a:gd name="connsiteX5936" fmla="*/ 3747591 w 12192000"/>
              <a:gd name="connsiteY5936" fmla="*/ 101359 h 6858000"/>
              <a:gd name="connsiteX5937" fmla="*/ 3722495 w 12192000"/>
              <a:gd name="connsiteY5937" fmla="*/ 98881 h 6858000"/>
              <a:gd name="connsiteX5938" fmla="*/ 3715735 w 12192000"/>
              <a:gd name="connsiteY5938" fmla="*/ 101482 h 6858000"/>
              <a:gd name="connsiteX5939" fmla="*/ 3705886 w 12192000"/>
              <a:gd name="connsiteY5939" fmla="*/ 108221 h 6858000"/>
              <a:gd name="connsiteX5940" fmla="*/ 3689470 w 12192000"/>
              <a:gd name="connsiteY5940" fmla="*/ 114959 h 6858000"/>
              <a:gd name="connsiteX5941" fmla="*/ 3687624 w 12192000"/>
              <a:gd name="connsiteY5941" fmla="*/ 114392 h 6858000"/>
              <a:gd name="connsiteX5942" fmla="*/ 3688399 w 12192000"/>
              <a:gd name="connsiteY5942" fmla="*/ 108062 h 6858000"/>
              <a:gd name="connsiteX5943" fmla="*/ 3682798 w 12192000"/>
              <a:gd name="connsiteY5943" fmla="*/ 98485 h 6858000"/>
              <a:gd name="connsiteX5944" fmla="*/ 3679614 w 12192000"/>
              <a:gd name="connsiteY5944" fmla="*/ 95924 h 6858000"/>
              <a:gd name="connsiteX5945" fmla="*/ 3666619 w 12192000"/>
              <a:gd name="connsiteY5945" fmla="*/ 95924 h 6858000"/>
              <a:gd name="connsiteX5946" fmla="*/ 3666703 w 12192000"/>
              <a:gd name="connsiteY5946" fmla="*/ 97847 h 6858000"/>
              <a:gd name="connsiteX5947" fmla="*/ 3666596 w 12192000"/>
              <a:gd name="connsiteY5947" fmla="*/ 107926 h 6858000"/>
              <a:gd name="connsiteX5948" fmla="*/ 3661419 w 12192000"/>
              <a:gd name="connsiteY5948" fmla="*/ 106334 h 6858000"/>
              <a:gd name="connsiteX5949" fmla="*/ 3643503 w 12192000"/>
              <a:gd name="connsiteY5949" fmla="*/ 118329 h 6858000"/>
              <a:gd name="connsiteX5950" fmla="*/ 3644993 w 12192000"/>
              <a:gd name="connsiteY5950" fmla="*/ 124436 h 6858000"/>
              <a:gd name="connsiteX5951" fmla="*/ 3617237 w 12192000"/>
              <a:gd name="connsiteY5951" fmla="*/ 121698 h 6858000"/>
              <a:gd name="connsiteX5952" fmla="*/ 3554856 w 12192000"/>
              <a:gd name="connsiteY5952" fmla="*/ 128436 h 6858000"/>
              <a:gd name="connsiteX5953" fmla="*/ 3533320 w 12192000"/>
              <a:gd name="connsiteY5953" fmla="*/ 133736 h 6858000"/>
              <a:gd name="connsiteX5954" fmla="*/ 3524185 w 12192000"/>
              <a:gd name="connsiteY5954" fmla="*/ 136356 h 6858000"/>
              <a:gd name="connsiteX5955" fmla="*/ 3523253 w 12192000"/>
              <a:gd name="connsiteY5955" fmla="*/ 135993 h 6858000"/>
              <a:gd name="connsiteX5956" fmla="*/ 3604105 w 12192000"/>
              <a:gd name="connsiteY5956" fmla="*/ 111590 h 6858000"/>
              <a:gd name="connsiteX5957" fmla="*/ 3646788 w 12192000"/>
              <a:gd name="connsiteY5957" fmla="*/ 101482 h 6858000"/>
              <a:gd name="connsiteX5958" fmla="*/ 3652143 w 12192000"/>
              <a:gd name="connsiteY5958" fmla="*/ 95924 h 6858000"/>
              <a:gd name="connsiteX5959" fmla="*/ 3507714 w 12192000"/>
              <a:gd name="connsiteY5959" fmla="*/ 95924 h 6858000"/>
              <a:gd name="connsiteX5960" fmla="*/ 3495759 w 12192000"/>
              <a:gd name="connsiteY5960" fmla="*/ 98113 h 6858000"/>
              <a:gd name="connsiteX5961" fmla="*/ 3440291 w 12192000"/>
              <a:gd name="connsiteY5961" fmla="*/ 117087 h 6858000"/>
              <a:gd name="connsiteX5962" fmla="*/ 3407112 w 12192000"/>
              <a:gd name="connsiteY5962" fmla="*/ 114959 h 6858000"/>
              <a:gd name="connsiteX5963" fmla="*/ 3411827 w 12192000"/>
              <a:gd name="connsiteY5963" fmla="*/ 119079 h 6858000"/>
              <a:gd name="connsiteX5964" fmla="*/ 3420641 w 12192000"/>
              <a:gd name="connsiteY5964" fmla="*/ 120620 h 6858000"/>
              <a:gd name="connsiteX5965" fmla="*/ 3403828 w 12192000"/>
              <a:gd name="connsiteY5965" fmla="*/ 121698 h 6858000"/>
              <a:gd name="connsiteX5966" fmla="*/ 3353215 w 12192000"/>
              <a:gd name="connsiteY5966" fmla="*/ 121311 h 6858000"/>
              <a:gd name="connsiteX5967" fmla="*/ 3346765 w 12192000"/>
              <a:gd name="connsiteY5967" fmla="*/ 122548 h 6858000"/>
              <a:gd name="connsiteX5968" fmla="*/ 3353600 w 12192000"/>
              <a:gd name="connsiteY5968" fmla="*/ 120188 h 6858000"/>
              <a:gd name="connsiteX5969" fmla="*/ 3334880 w 12192000"/>
              <a:gd name="connsiteY5969" fmla="*/ 111590 h 6858000"/>
              <a:gd name="connsiteX5970" fmla="*/ 3323486 w 12192000"/>
              <a:gd name="connsiteY5970" fmla="*/ 110755 h 6858000"/>
              <a:gd name="connsiteX5971" fmla="*/ 3315407 w 12192000"/>
              <a:gd name="connsiteY5971" fmla="*/ 106383 h 6858000"/>
              <a:gd name="connsiteX5972" fmla="*/ 3300413 w 12192000"/>
              <a:gd name="connsiteY5972" fmla="*/ 105744 h 6858000"/>
              <a:gd name="connsiteX5973" fmla="*/ 3298295 w 12192000"/>
              <a:gd name="connsiteY5973" fmla="*/ 106005 h 6858000"/>
              <a:gd name="connsiteX5974" fmla="*/ 3298699 w 12192000"/>
              <a:gd name="connsiteY5974" fmla="*/ 105744 h 6858000"/>
              <a:gd name="connsiteX5975" fmla="*/ 3315182 w 12192000"/>
              <a:gd name="connsiteY5975" fmla="*/ 98113 h 6858000"/>
              <a:gd name="connsiteX5976" fmla="*/ 3279065 w 12192000"/>
              <a:gd name="connsiteY5976" fmla="*/ 104851 h 6858000"/>
              <a:gd name="connsiteX5977" fmla="*/ 3259367 w 12192000"/>
              <a:gd name="connsiteY5977" fmla="*/ 101482 h 6858000"/>
              <a:gd name="connsiteX5978" fmla="*/ 3254236 w 12192000"/>
              <a:gd name="connsiteY5978" fmla="*/ 109300 h 6858000"/>
              <a:gd name="connsiteX5979" fmla="*/ 3249517 w 12192000"/>
              <a:gd name="connsiteY5979" fmla="*/ 104851 h 6858000"/>
              <a:gd name="connsiteX5980" fmla="*/ 3218670 w 12192000"/>
              <a:gd name="connsiteY5980" fmla="*/ 103983 h 6858000"/>
              <a:gd name="connsiteX5981" fmla="*/ 3216685 w 12192000"/>
              <a:gd name="connsiteY5981" fmla="*/ 101482 h 6858000"/>
              <a:gd name="connsiteX5982" fmla="*/ 3200825 w 12192000"/>
              <a:gd name="connsiteY5982" fmla="*/ 100696 h 6858000"/>
              <a:gd name="connsiteX5983" fmla="*/ 3194487 w 12192000"/>
              <a:gd name="connsiteY5983" fmla="*/ 102247 h 6858000"/>
              <a:gd name="connsiteX5984" fmla="*/ 3193559 w 12192000"/>
              <a:gd name="connsiteY5984" fmla="*/ 99765 h 6858000"/>
              <a:gd name="connsiteX5985" fmla="*/ 3189804 w 12192000"/>
              <a:gd name="connsiteY5985" fmla="*/ 99889 h 6858000"/>
              <a:gd name="connsiteX5986" fmla="*/ 3187001 w 12192000"/>
              <a:gd name="connsiteY5986" fmla="*/ 103093 h 6858000"/>
              <a:gd name="connsiteX5987" fmla="*/ 3190616 w 12192000"/>
              <a:gd name="connsiteY5987" fmla="*/ 103195 h 6858000"/>
              <a:gd name="connsiteX5988" fmla="*/ 3185902 w 12192000"/>
              <a:gd name="connsiteY5988" fmla="*/ 104350 h 6858000"/>
              <a:gd name="connsiteX5989" fmla="*/ 3178529 w 12192000"/>
              <a:gd name="connsiteY5989" fmla="*/ 112782 h 6858000"/>
              <a:gd name="connsiteX5990" fmla="*/ 3189553 w 12192000"/>
              <a:gd name="connsiteY5990" fmla="*/ 113104 h 6858000"/>
              <a:gd name="connsiteX5991" fmla="*/ 3187136 w 12192000"/>
              <a:gd name="connsiteY5991" fmla="*/ 118329 h 6858000"/>
              <a:gd name="connsiteX5992" fmla="*/ 3175358 w 12192000"/>
              <a:gd name="connsiteY5992" fmla="*/ 122468 h 6858000"/>
              <a:gd name="connsiteX5993" fmla="*/ 3160870 w 12192000"/>
              <a:gd name="connsiteY5993" fmla="*/ 118329 h 6858000"/>
              <a:gd name="connsiteX5994" fmla="*/ 3137187 w 12192000"/>
              <a:gd name="connsiteY5994" fmla="*/ 116119 h 6858000"/>
              <a:gd name="connsiteX5995" fmla="*/ 3140829 w 12192000"/>
              <a:gd name="connsiteY5995" fmla="*/ 111676 h 6858000"/>
              <a:gd name="connsiteX5996" fmla="*/ 3164187 w 12192000"/>
              <a:gd name="connsiteY5996" fmla="*/ 112360 h 6858000"/>
              <a:gd name="connsiteX5997" fmla="*/ 3154641 w 12192000"/>
              <a:gd name="connsiteY5997" fmla="*/ 106919 h 6858000"/>
              <a:gd name="connsiteX5998" fmla="*/ 3144119 w 12192000"/>
              <a:gd name="connsiteY5998" fmla="*/ 107664 h 6858000"/>
              <a:gd name="connsiteX5999" fmla="*/ 3145719 w 12192000"/>
              <a:gd name="connsiteY5999" fmla="*/ 105711 h 6858000"/>
              <a:gd name="connsiteX6000" fmla="*/ 3131321 w 12192000"/>
              <a:gd name="connsiteY6000" fmla="*/ 104480 h 6858000"/>
              <a:gd name="connsiteX6001" fmla="*/ 3123664 w 12192000"/>
              <a:gd name="connsiteY6001" fmla="*/ 106230 h 6858000"/>
              <a:gd name="connsiteX6002" fmla="*/ 3123417 w 12192000"/>
              <a:gd name="connsiteY6002" fmla="*/ 106878 h 6858000"/>
              <a:gd name="connsiteX6003" fmla="*/ 3124206 w 12192000"/>
              <a:gd name="connsiteY6003" fmla="*/ 108360 h 6858000"/>
              <a:gd name="connsiteX6004" fmla="*/ 3122716 w 12192000"/>
              <a:gd name="connsiteY6004" fmla="*/ 106446 h 6858000"/>
              <a:gd name="connsiteX6005" fmla="*/ 3113697 w 12192000"/>
              <a:gd name="connsiteY6005" fmla="*/ 108508 h 6858000"/>
              <a:gd name="connsiteX6006" fmla="*/ 3113609 w 12192000"/>
              <a:gd name="connsiteY6006" fmla="*/ 108577 h 6858000"/>
              <a:gd name="connsiteX6007" fmla="*/ 3112437 w 12192000"/>
              <a:gd name="connsiteY6007" fmla="*/ 109414 h 6858000"/>
              <a:gd name="connsiteX6008" fmla="*/ 3110472 w 12192000"/>
              <a:gd name="connsiteY6008" fmla="*/ 109245 h 6858000"/>
              <a:gd name="connsiteX6009" fmla="*/ 3105406 w 12192000"/>
              <a:gd name="connsiteY6009" fmla="*/ 110403 h 6858000"/>
              <a:gd name="connsiteX6010" fmla="*/ 3111669 w 12192000"/>
              <a:gd name="connsiteY6010" fmla="*/ 109960 h 6858000"/>
              <a:gd name="connsiteX6011" fmla="*/ 3106984 w 12192000"/>
              <a:gd name="connsiteY6011" fmla="*/ 113301 h 6858000"/>
              <a:gd name="connsiteX6012" fmla="*/ 3088639 w 12192000"/>
              <a:gd name="connsiteY6012" fmla="*/ 111590 h 6858000"/>
              <a:gd name="connsiteX6013" fmla="*/ 3092589 w 12192000"/>
              <a:gd name="connsiteY6013" fmla="*/ 111310 h 6858000"/>
              <a:gd name="connsiteX6014" fmla="*/ 3071416 w 12192000"/>
              <a:gd name="connsiteY6014" fmla="*/ 111228 h 6858000"/>
              <a:gd name="connsiteX6015" fmla="*/ 3047754 w 12192000"/>
              <a:gd name="connsiteY6015" fmla="*/ 120881 h 6858000"/>
              <a:gd name="connsiteX6016" fmla="*/ 3042781 w 12192000"/>
              <a:gd name="connsiteY6016" fmla="*/ 122080 h 6858000"/>
              <a:gd name="connsiteX6017" fmla="*/ 3042172 w 12192000"/>
              <a:gd name="connsiteY6017" fmla="*/ 122551 h 6858000"/>
              <a:gd name="connsiteX6018" fmla="*/ 3041211 w 12192000"/>
              <a:gd name="connsiteY6018" fmla="*/ 122458 h 6858000"/>
              <a:gd name="connsiteX6019" fmla="*/ 3016407 w 12192000"/>
              <a:gd name="connsiteY6019" fmla="*/ 128436 h 6858000"/>
              <a:gd name="connsiteX6020" fmla="*/ 3014403 w 12192000"/>
              <a:gd name="connsiteY6020" fmla="*/ 122431 h 6858000"/>
              <a:gd name="connsiteX6021" fmla="*/ 3013123 w 12192000"/>
              <a:gd name="connsiteY6021" fmla="*/ 117586 h 6858000"/>
              <a:gd name="connsiteX6022" fmla="*/ 3025969 w 12192000"/>
              <a:gd name="connsiteY6022" fmla="*/ 116083 h 6858000"/>
              <a:gd name="connsiteX6023" fmla="*/ 3023440 w 12192000"/>
              <a:gd name="connsiteY6023" fmla="*/ 112373 h 6858000"/>
              <a:gd name="connsiteX6024" fmla="*/ 3021976 w 12192000"/>
              <a:gd name="connsiteY6024" fmla="*/ 107975 h 6858000"/>
              <a:gd name="connsiteX6025" fmla="*/ 3010868 w 12192000"/>
              <a:gd name="connsiteY6025" fmla="*/ 109039 h 6858000"/>
              <a:gd name="connsiteX6026" fmla="*/ 3013123 w 12192000"/>
              <a:gd name="connsiteY6026" fmla="*/ 117586 h 6858000"/>
              <a:gd name="connsiteX6027" fmla="*/ 3008447 w 12192000"/>
              <a:gd name="connsiteY6027" fmla="*/ 118132 h 6858000"/>
              <a:gd name="connsiteX6028" fmla="*/ 2955190 w 12192000"/>
              <a:gd name="connsiteY6028" fmla="*/ 123315 h 6858000"/>
              <a:gd name="connsiteX6029" fmla="*/ 2945421 w 12192000"/>
              <a:gd name="connsiteY6029" fmla="*/ 124024 h 6858000"/>
              <a:gd name="connsiteX6030" fmla="*/ 2941249 w 12192000"/>
              <a:gd name="connsiteY6030" fmla="*/ 123289 h 6858000"/>
              <a:gd name="connsiteX6031" fmla="*/ 2919575 w 12192000"/>
              <a:gd name="connsiteY6031" fmla="*/ 122135 h 6858000"/>
              <a:gd name="connsiteX6032" fmla="*/ 2918225 w 12192000"/>
              <a:gd name="connsiteY6032" fmla="*/ 119691 h 6858000"/>
              <a:gd name="connsiteX6033" fmla="*/ 2917912 w 12192000"/>
              <a:gd name="connsiteY6033" fmla="*/ 114959 h 6858000"/>
              <a:gd name="connsiteX6034" fmla="*/ 2854974 w 12192000"/>
              <a:gd name="connsiteY6034" fmla="*/ 115247 h 6858000"/>
              <a:gd name="connsiteX6035" fmla="*/ 2844824 w 12192000"/>
              <a:gd name="connsiteY6035" fmla="*/ 112925 h 6858000"/>
              <a:gd name="connsiteX6036" fmla="*/ 2820788 w 12192000"/>
              <a:gd name="connsiteY6036" fmla="*/ 113542 h 6858000"/>
              <a:gd name="connsiteX6037" fmla="*/ 2826573 w 12192000"/>
              <a:gd name="connsiteY6037" fmla="*/ 108750 h 6858000"/>
              <a:gd name="connsiteX6038" fmla="*/ 2806280 w 12192000"/>
              <a:gd name="connsiteY6038" fmla="*/ 104108 h 6858000"/>
              <a:gd name="connsiteX6039" fmla="*/ 2805087 w 12192000"/>
              <a:gd name="connsiteY6039" fmla="*/ 95924 h 6858000"/>
              <a:gd name="connsiteX6040" fmla="*/ 2740423 w 12192000"/>
              <a:gd name="connsiteY6040" fmla="*/ 95924 h 6858000"/>
              <a:gd name="connsiteX6041" fmla="*/ 2693472 w 12192000"/>
              <a:gd name="connsiteY6041" fmla="*/ 105892 h 6858000"/>
              <a:gd name="connsiteX6042" fmla="*/ 2661820 w 12192000"/>
              <a:gd name="connsiteY6042" fmla="*/ 104480 h 6858000"/>
              <a:gd name="connsiteX6043" fmla="*/ 2665102 w 12192000"/>
              <a:gd name="connsiteY6043" fmla="*/ 97742 h 6858000"/>
              <a:gd name="connsiteX6044" fmla="*/ 2635553 w 12192000"/>
              <a:gd name="connsiteY6044" fmla="*/ 101111 h 6858000"/>
              <a:gd name="connsiteX6045" fmla="*/ 2596155 w 12192000"/>
              <a:gd name="connsiteY6045" fmla="*/ 97742 h 6858000"/>
              <a:gd name="connsiteX6046" fmla="*/ 2595846 w 12192000"/>
              <a:gd name="connsiteY6046" fmla="*/ 95924 h 6858000"/>
              <a:gd name="connsiteX6047" fmla="*/ 2567622 w 12192000"/>
              <a:gd name="connsiteY6047" fmla="*/ 95924 h 6858000"/>
              <a:gd name="connsiteX6048" fmla="*/ 2540340 w 12192000"/>
              <a:gd name="connsiteY6048" fmla="*/ 114588 h 6858000"/>
              <a:gd name="connsiteX6049" fmla="*/ 2527208 w 12192000"/>
              <a:gd name="connsiteY6049" fmla="*/ 111219 h 6858000"/>
              <a:gd name="connsiteX6050" fmla="*/ 2514074 w 12192000"/>
              <a:gd name="connsiteY6050" fmla="*/ 104480 h 6858000"/>
              <a:gd name="connsiteX6051" fmla="*/ 2500942 w 12192000"/>
              <a:gd name="connsiteY6051" fmla="*/ 114588 h 6858000"/>
              <a:gd name="connsiteX6052" fmla="*/ 2491091 w 12192000"/>
              <a:gd name="connsiteY6052" fmla="*/ 107849 h 6858000"/>
              <a:gd name="connsiteX6053" fmla="*/ 2480097 w 12192000"/>
              <a:gd name="connsiteY6053" fmla="*/ 96566 h 6858000"/>
              <a:gd name="connsiteX6054" fmla="*/ 2482834 w 12192000"/>
              <a:gd name="connsiteY6054" fmla="*/ 95924 h 6858000"/>
              <a:gd name="connsiteX6055" fmla="*/ 2479471 w 12192000"/>
              <a:gd name="connsiteY6055" fmla="*/ 95924 h 6858000"/>
              <a:gd name="connsiteX6056" fmla="*/ 2480097 w 12192000"/>
              <a:gd name="connsiteY6056" fmla="*/ 96566 h 6858000"/>
              <a:gd name="connsiteX6057" fmla="*/ 2437787 w 12192000"/>
              <a:gd name="connsiteY6057" fmla="*/ 106490 h 6858000"/>
              <a:gd name="connsiteX6058" fmla="*/ 2445127 w 12192000"/>
              <a:gd name="connsiteY6058" fmla="*/ 101111 h 6858000"/>
              <a:gd name="connsiteX6059" fmla="*/ 2471238 w 12192000"/>
              <a:gd name="connsiteY6059" fmla="*/ 95924 h 6858000"/>
              <a:gd name="connsiteX6060" fmla="*/ 2448529 w 12192000"/>
              <a:gd name="connsiteY6060" fmla="*/ 95924 h 6858000"/>
              <a:gd name="connsiteX6061" fmla="*/ 2442824 w 12192000"/>
              <a:gd name="connsiteY6061" fmla="*/ 102167 h 6858000"/>
              <a:gd name="connsiteX6062" fmla="*/ 2440918 w 12192000"/>
              <a:gd name="connsiteY6062" fmla="*/ 103577 h 6858000"/>
              <a:gd name="connsiteX6063" fmla="*/ 2436634 w 12192000"/>
              <a:gd name="connsiteY6063" fmla="*/ 95924 h 6858000"/>
              <a:gd name="connsiteX6064" fmla="*/ 2410452 w 12192000"/>
              <a:gd name="connsiteY6064" fmla="*/ 95924 h 6858000"/>
              <a:gd name="connsiteX6065" fmla="*/ 2405728 w 12192000"/>
              <a:gd name="connsiteY6065" fmla="*/ 97742 h 6858000"/>
              <a:gd name="connsiteX6066" fmla="*/ 2395879 w 12192000"/>
              <a:gd name="connsiteY6066" fmla="*/ 104480 h 6858000"/>
              <a:gd name="connsiteX6067" fmla="*/ 2379462 w 12192000"/>
              <a:gd name="connsiteY6067" fmla="*/ 111219 h 6858000"/>
              <a:gd name="connsiteX6068" fmla="*/ 2377618 w 12192000"/>
              <a:gd name="connsiteY6068" fmla="*/ 110651 h 6858000"/>
              <a:gd name="connsiteX6069" fmla="*/ 2378392 w 12192000"/>
              <a:gd name="connsiteY6069" fmla="*/ 104321 h 6858000"/>
              <a:gd name="connsiteX6070" fmla="*/ 2373481 w 12192000"/>
              <a:gd name="connsiteY6070" fmla="*/ 95924 h 6858000"/>
              <a:gd name="connsiteX6071" fmla="*/ 2356677 w 12192000"/>
              <a:gd name="connsiteY6071" fmla="*/ 95924 h 6858000"/>
              <a:gd name="connsiteX6072" fmla="*/ 2356590 w 12192000"/>
              <a:gd name="connsiteY6072" fmla="*/ 104185 h 6858000"/>
              <a:gd name="connsiteX6073" fmla="*/ 2351413 w 12192000"/>
              <a:gd name="connsiteY6073" fmla="*/ 102593 h 6858000"/>
              <a:gd name="connsiteX6074" fmla="*/ 2333497 w 12192000"/>
              <a:gd name="connsiteY6074" fmla="*/ 114588 h 6858000"/>
              <a:gd name="connsiteX6075" fmla="*/ 2334984 w 12192000"/>
              <a:gd name="connsiteY6075" fmla="*/ 120696 h 6858000"/>
              <a:gd name="connsiteX6076" fmla="*/ 2307232 w 12192000"/>
              <a:gd name="connsiteY6076" fmla="*/ 117957 h 6858000"/>
              <a:gd name="connsiteX6077" fmla="*/ 2244850 w 12192000"/>
              <a:gd name="connsiteY6077" fmla="*/ 124696 h 6858000"/>
              <a:gd name="connsiteX6078" fmla="*/ 2223313 w 12192000"/>
              <a:gd name="connsiteY6078" fmla="*/ 129995 h 6858000"/>
              <a:gd name="connsiteX6079" fmla="*/ 2211635 w 12192000"/>
              <a:gd name="connsiteY6079" fmla="*/ 133345 h 6858000"/>
              <a:gd name="connsiteX6080" fmla="*/ 2210604 w 12192000"/>
              <a:gd name="connsiteY6080" fmla="*/ 133049 h 6858000"/>
              <a:gd name="connsiteX6081" fmla="*/ 2294099 w 12192000"/>
              <a:gd name="connsiteY6081" fmla="*/ 107849 h 6858000"/>
              <a:gd name="connsiteX6082" fmla="*/ 2336781 w 12192000"/>
              <a:gd name="connsiteY6082" fmla="*/ 97742 h 6858000"/>
              <a:gd name="connsiteX6083" fmla="*/ 2338532 w 12192000"/>
              <a:gd name="connsiteY6083" fmla="*/ 95924 h 6858000"/>
              <a:gd name="connsiteX6084" fmla="*/ 2181216 w 12192000"/>
              <a:gd name="connsiteY6084" fmla="*/ 95924 h 6858000"/>
              <a:gd name="connsiteX6085" fmla="*/ 2130283 w 12192000"/>
              <a:gd name="connsiteY6085" fmla="*/ 113346 h 6858000"/>
              <a:gd name="connsiteX6086" fmla="*/ 2097105 w 12192000"/>
              <a:gd name="connsiteY6086" fmla="*/ 111219 h 6858000"/>
              <a:gd name="connsiteX6087" fmla="*/ 2101820 w 12192000"/>
              <a:gd name="connsiteY6087" fmla="*/ 115338 h 6858000"/>
              <a:gd name="connsiteX6088" fmla="*/ 2110635 w 12192000"/>
              <a:gd name="connsiteY6088" fmla="*/ 116879 h 6858000"/>
              <a:gd name="connsiteX6089" fmla="*/ 2093821 w 12192000"/>
              <a:gd name="connsiteY6089" fmla="*/ 117957 h 6858000"/>
              <a:gd name="connsiteX6090" fmla="*/ 2043207 w 12192000"/>
              <a:gd name="connsiteY6090" fmla="*/ 117570 h 6858000"/>
              <a:gd name="connsiteX6091" fmla="*/ 2036760 w 12192000"/>
              <a:gd name="connsiteY6091" fmla="*/ 118808 h 6858000"/>
              <a:gd name="connsiteX6092" fmla="*/ 2043593 w 12192000"/>
              <a:gd name="connsiteY6092" fmla="*/ 116447 h 6858000"/>
              <a:gd name="connsiteX6093" fmla="*/ 2024874 w 12192000"/>
              <a:gd name="connsiteY6093" fmla="*/ 107849 h 6858000"/>
              <a:gd name="connsiteX6094" fmla="*/ 2013479 w 12192000"/>
              <a:gd name="connsiteY6094" fmla="*/ 107014 h 6858000"/>
              <a:gd name="connsiteX6095" fmla="*/ 2005400 w 12192000"/>
              <a:gd name="connsiteY6095" fmla="*/ 102642 h 6858000"/>
              <a:gd name="connsiteX6096" fmla="*/ 1990406 w 12192000"/>
              <a:gd name="connsiteY6096" fmla="*/ 102003 h 6858000"/>
              <a:gd name="connsiteX6097" fmla="*/ 1988287 w 12192000"/>
              <a:gd name="connsiteY6097" fmla="*/ 102264 h 6858000"/>
              <a:gd name="connsiteX6098" fmla="*/ 1988692 w 12192000"/>
              <a:gd name="connsiteY6098" fmla="*/ 102003 h 6858000"/>
              <a:gd name="connsiteX6099" fmla="*/ 2001822 w 12192000"/>
              <a:gd name="connsiteY6099" fmla="*/ 95924 h 6858000"/>
              <a:gd name="connsiteX6100" fmla="*/ 1996858 w 12192000"/>
              <a:gd name="connsiteY6100" fmla="*/ 95924 h 6858000"/>
              <a:gd name="connsiteX6101" fmla="*/ 1969059 w 12192000"/>
              <a:gd name="connsiteY6101" fmla="*/ 101111 h 6858000"/>
              <a:gd name="connsiteX6102" fmla="*/ 1949360 w 12192000"/>
              <a:gd name="connsiteY6102" fmla="*/ 97742 h 6858000"/>
              <a:gd name="connsiteX6103" fmla="*/ 1944229 w 12192000"/>
              <a:gd name="connsiteY6103" fmla="*/ 105560 h 6858000"/>
              <a:gd name="connsiteX6104" fmla="*/ 1939510 w 12192000"/>
              <a:gd name="connsiteY6104" fmla="*/ 101111 h 6858000"/>
              <a:gd name="connsiteX6105" fmla="*/ 1908662 w 12192000"/>
              <a:gd name="connsiteY6105" fmla="*/ 100244 h 6858000"/>
              <a:gd name="connsiteX6106" fmla="*/ 1906678 w 12192000"/>
              <a:gd name="connsiteY6106" fmla="*/ 97742 h 6858000"/>
              <a:gd name="connsiteX6107" fmla="*/ 1890819 w 12192000"/>
              <a:gd name="connsiteY6107" fmla="*/ 96955 h 6858000"/>
              <a:gd name="connsiteX6108" fmla="*/ 1884481 w 12192000"/>
              <a:gd name="connsiteY6108" fmla="*/ 98507 h 6858000"/>
              <a:gd name="connsiteX6109" fmla="*/ 1883514 w 12192000"/>
              <a:gd name="connsiteY6109" fmla="*/ 95924 h 6858000"/>
              <a:gd name="connsiteX6110" fmla="*/ 1879993 w 12192000"/>
              <a:gd name="connsiteY6110" fmla="*/ 95924 h 6858000"/>
              <a:gd name="connsiteX6111" fmla="*/ 1876993 w 12192000"/>
              <a:gd name="connsiteY6111" fmla="*/ 99353 h 6858000"/>
              <a:gd name="connsiteX6112" fmla="*/ 1880610 w 12192000"/>
              <a:gd name="connsiteY6112" fmla="*/ 99454 h 6858000"/>
              <a:gd name="connsiteX6113" fmla="*/ 1875896 w 12192000"/>
              <a:gd name="connsiteY6113" fmla="*/ 100609 h 6858000"/>
              <a:gd name="connsiteX6114" fmla="*/ 1868522 w 12192000"/>
              <a:gd name="connsiteY6114" fmla="*/ 109041 h 6858000"/>
              <a:gd name="connsiteX6115" fmla="*/ 1879546 w 12192000"/>
              <a:gd name="connsiteY6115" fmla="*/ 109364 h 6858000"/>
              <a:gd name="connsiteX6116" fmla="*/ 1877128 w 12192000"/>
              <a:gd name="connsiteY6116" fmla="*/ 114588 h 6858000"/>
              <a:gd name="connsiteX6117" fmla="*/ 1865351 w 12192000"/>
              <a:gd name="connsiteY6117" fmla="*/ 118728 h 6858000"/>
              <a:gd name="connsiteX6118" fmla="*/ 1850863 w 12192000"/>
              <a:gd name="connsiteY6118" fmla="*/ 114588 h 6858000"/>
              <a:gd name="connsiteX6119" fmla="*/ 1827179 w 12192000"/>
              <a:gd name="connsiteY6119" fmla="*/ 112378 h 6858000"/>
              <a:gd name="connsiteX6120" fmla="*/ 1830822 w 12192000"/>
              <a:gd name="connsiteY6120" fmla="*/ 107935 h 6858000"/>
              <a:gd name="connsiteX6121" fmla="*/ 1854180 w 12192000"/>
              <a:gd name="connsiteY6121" fmla="*/ 108621 h 6858000"/>
              <a:gd name="connsiteX6122" fmla="*/ 1844634 w 12192000"/>
              <a:gd name="connsiteY6122" fmla="*/ 103178 h 6858000"/>
              <a:gd name="connsiteX6123" fmla="*/ 1834112 w 12192000"/>
              <a:gd name="connsiteY6123" fmla="*/ 103923 h 6858000"/>
              <a:gd name="connsiteX6124" fmla="*/ 1835712 w 12192000"/>
              <a:gd name="connsiteY6124" fmla="*/ 101970 h 6858000"/>
              <a:gd name="connsiteX6125" fmla="*/ 1821314 w 12192000"/>
              <a:gd name="connsiteY6125" fmla="*/ 100739 h 6858000"/>
              <a:gd name="connsiteX6126" fmla="*/ 1813657 w 12192000"/>
              <a:gd name="connsiteY6126" fmla="*/ 102489 h 6858000"/>
              <a:gd name="connsiteX6127" fmla="*/ 1813410 w 12192000"/>
              <a:gd name="connsiteY6127" fmla="*/ 103138 h 6858000"/>
              <a:gd name="connsiteX6128" fmla="*/ 1814200 w 12192000"/>
              <a:gd name="connsiteY6128" fmla="*/ 104619 h 6858000"/>
              <a:gd name="connsiteX6129" fmla="*/ 1812708 w 12192000"/>
              <a:gd name="connsiteY6129" fmla="*/ 102707 h 6858000"/>
              <a:gd name="connsiteX6130" fmla="*/ 1803689 w 12192000"/>
              <a:gd name="connsiteY6130" fmla="*/ 104768 h 6858000"/>
              <a:gd name="connsiteX6131" fmla="*/ 1803602 w 12192000"/>
              <a:gd name="connsiteY6131" fmla="*/ 104837 h 6858000"/>
              <a:gd name="connsiteX6132" fmla="*/ 1802429 w 12192000"/>
              <a:gd name="connsiteY6132" fmla="*/ 105673 h 6858000"/>
              <a:gd name="connsiteX6133" fmla="*/ 1800465 w 12192000"/>
              <a:gd name="connsiteY6133" fmla="*/ 105505 h 6858000"/>
              <a:gd name="connsiteX6134" fmla="*/ 1795399 w 12192000"/>
              <a:gd name="connsiteY6134" fmla="*/ 106663 h 6858000"/>
              <a:gd name="connsiteX6135" fmla="*/ 1801662 w 12192000"/>
              <a:gd name="connsiteY6135" fmla="*/ 106219 h 6858000"/>
              <a:gd name="connsiteX6136" fmla="*/ 1796975 w 12192000"/>
              <a:gd name="connsiteY6136" fmla="*/ 109561 h 6858000"/>
              <a:gd name="connsiteX6137" fmla="*/ 1778632 w 12192000"/>
              <a:gd name="connsiteY6137" fmla="*/ 107849 h 6858000"/>
              <a:gd name="connsiteX6138" fmla="*/ 1782580 w 12192000"/>
              <a:gd name="connsiteY6138" fmla="*/ 107570 h 6858000"/>
              <a:gd name="connsiteX6139" fmla="*/ 1761409 w 12192000"/>
              <a:gd name="connsiteY6139" fmla="*/ 107488 h 6858000"/>
              <a:gd name="connsiteX6140" fmla="*/ 1737746 w 12192000"/>
              <a:gd name="connsiteY6140" fmla="*/ 117140 h 6858000"/>
              <a:gd name="connsiteX6141" fmla="*/ 1706401 w 12192000"/>
              <a:gd name="connsiteY6141" fmla="*/ 124696 h 6858000"/>
              <a:gd name="connsiteX6142" fmla="*/ 1703301 w 12192000"/>
              <a:gd name="connsiteY6142" fmla="*/ 113824 h 6858000"/>
              <a:gd name="connsiteX6143" fmla="*/ 1715961 w 12192000"/>
              <a:gd name="connsiteY6143" fmla="*/ 112342 h 6858000"/>
              <a:gd name="connsiteX6144" fmla="*/ 1713433 w 12192000"/>
              <a:gd name="connsiteY6144" fmla="*/ 108632 h 6858000"/>
              <a:gd name="connsiteX6145" fmla="*/ 1711131 w 12192000"/>
              <a:gd name="connsiteY6145" fmla="*/ 101718 h 6858000"/>
              <a:gd name="connsiteX6146" fmla="*/ 1703118 w 12192000"/>
              <a:gd name="connsiteY6146" fmla="*/ 101111 h 6858000"/>
              <a:gd name="connsiteX6147" fmla="*/ 1702657 w 12192000"/>
              <a:gd name="connsiteY6147" fmla="*/ 100976 h 6858000"/>
              <a:gd name="connsiteX6148" fmla="*/ 1699794 w 12192000"/>
              <a:gd name="connsiteY6148" fmla="*/ 102445 h 6858000"/>
              <a:gd name="connsiteX6149" fmla="*/ 1700743 w 12192000"/>
              <a:gd name="connsiteY6149" fmla="*/ 104851 h 6858000"/>
              <a:gd name="connsiteX6150" fmla="*/ 1703301 w 12192000"/>
              <a:gd name="connsiteY6150" fmla="*/ 113824 h 6858000"/>
              <a:gd name="connsiteX6151" fmla="*/ 1698440 w 12192000"/>
              <a:gd name="connsiteY6151" fmla="*/ 114392 h 6858000"/>
              <a:gd name="connsiteX6152" fmla="*/ 1645183 w 12192000"/>
              <a:gd name="connsiteY6152" fmla="*/ 119574 h 6858000"/>
              <a:gd name="connsiteX6153" fmla="*/ 1627058 w 12192000"/>
              <a:gd name="connsiteY6153" fmla="*/ 120889 h 6858000"/>
              <a:gd name="connsiteX6154" fmla="*/ 1609863 w 12192000"/>
              <a:gd name="connsiteY6154" fmla="*/ 118929 h 6858000"/>
              <a:gd name="connsiteX6155" fmla="*/ 1608218 w 12192000"/>
              <a:gd name="connsiteY6155" fmla="*/ 115950 h 6858000"/>
              <a:gd name="connsiteX6156" fmla="*/ 1607904 w 12192000"/>
              <a:gd name="connsiteY6156" fmla="*/ 111219 h 6858000"/>
              <a:gd name="connsiteX6157" fmla="*/ 1612531 w 12192000"/>
              <a:gd name="connsiteY6157" fmla="*/ 109734 h 6858000"/>
              <a:gd name="connsiteX6158" fmla="*/ 1607433 w 12192000"/>
              <a:gd name="connsiteY6158" fmla="*/ 108982 h 6858000"/>
              <a:gd name="connsiteX6159" fmla="*/ 1601337 w 12192000"/>
              <a:gd name="connsiteY6159" fmla="*/ 107478 h 6858000"/>
              <a:gd name="connsiteX6160" fmla="*/ 1585067 w 12192000"/>
              <a:gd name="connsiteY6160" fmla="*/ 107895 h 6858000"/>
              <a:gd name="connsiteX6161" fmla="*/ 1597029 w 12192000"/>
              <a:gd name="connsiteY6161" fmla="*/ 102635 h 6858000"/>
              <a:gd name="connsiteX6162" fmla="*/ 1589713 w 12192000"/>
              <a:gd name="connsiteY6162" fmla="*/ 102192 h 6858000"/>
              <a:gd name="connsiteX6163" fmla="*/ 1588212 w 12192000"/>
              <a:gd name="connsiteY6163" fmla="*/ 103176 h 6858000"/>
              <a:gd name="connsiteX6164" fmla="*/ 1580330 w 12192000"/>
              <a:gd name="connsiteY6164" fmla="*/ 108017 h 6858000"/>
              <a:gd name="connsiteX6165" fmla="*/ 1510781 w 12192000"/>
              <a:gd name="connsiteY6165" fmla="*/ 109801 h 6858000"/>
              <a:gd name="connsiteX6166" fmla="*/ 1527099 w 12192000"/>
              <a:gd name="connsiteY6166" fmla="*/ 96285 h 6858000"/>
              <a:gd name="connsiteX6167" fmla="*/ 1528883 w 12192000"/>
              <a:gd name="connsiteY6167" fmla="*/ 95924 h 6858000"/>
              <a:gd name="connsiteX6168" fmla="*/ 1412799 w 12192000"/>
              <a:gd name="connsiteY6168" fmla="*/ 95924 h 6858000"/>
              <a:gd name="connsiteX6169" fmla="*/ 1383466 w 12192000"/>
              <a:gd name="connsiteY6169" fmla="*/ 102152 h 6858000"/>
              <a:gd name="connsiteX6170" fmla="*/ 1351812 w 12192000"/>
              <a:gd name="connsiteY6170" fmla="*/ 100739 h 6858000"/>
              <a:gd name="connsiteX6171" fmla="*/ 1325327 w 12192000"/>
              <a:gd name="connsiteY6171" fmla="*/ 103743 h 6858000"/>
              <a:gd name="connsiteX6172" fmla="*/ 1349218 w 12192000"/>
              <a:gd name="connsiteY6172" fmla="*/ 95924 h 6858000"/>
              <a:gd name="connsiteX6173" fmla="*/ 1334199 w 12192000"/>
              <a:gd name="connsiteY6173" fmla="*/ 95924 h 6858000"/>
              <a:gd name="connsiteX6174" fmla="*/ 1325546 w 12192000"/>
              <a:gd name="connsiteY6174" fmla="*/ 97370 h 6858000"/>
              <a:gd name="connsiteX6175" fmla="*/ 1305274 w 12192000"/>
              <a:gd name="connsiteY6175" fmla="*/ 97669 h 6858000"/>
              <a:gd name="connsiteX6176" fmla="*/ 1296175 w 12192000"/>
              <a:gd name="connsiteY6176" fmla="*/ 95924 h 6858000"/>
              <a:gd name="connsiteX6177" fmla="*/ 1252146 w 12192000"/>
              <a:gd name="connsiteY6177" fmla="*/ 95924 h 6858000"/>
              <a:gd name="connsiteX6178" fmla="*/ 1230333 w 12192000"/>
              <a:gd name="connsiteY6178" fmla="*/ 110847 h 6858000"/>
              <a:gd name="connsiteX6179" fmla="*/ 1217200 w 12192000"/>
              <a:gd name="connsiteY6179" fmla="*/ 107478 h 6858000"/>
              <a:gd name="connsiteX6180" fmla="*/ 1204067 w 12192000"/>
              <a:gd name="connsiteY6180" fmla="*/ 100739 h 6858000"/>
              <a:gd name="connsiteX6181" fmla="*/ 1190935 w 12192000"/>
              <a:gd name="connsiteY6181" fmla="*/ 110847 h 6858000"/>
              <a:gd name="connsiteX6182" fmla="*/ 1181085 w 12192000"/>
              <a:gd name="connsiteY6182" fmla="*/ 104109 h 6858000"/>
              <a:gd name="connsiteX6183" fmla="*/ 1173109 w 12192000"/>
              <a:gd name="connsiteY6183" fmla="*/ 95924 h 6858000"/>
              <a:gd name="connsiteX6184" fmla="*/ 1156881 w 12192000"/>
              <a:gd name="connsiteY6184" fmla="*/ 95924 h 6858000"/>
              <a:gd name="connsiteX6185" fmla="*/ 1127780 w 12192000"/>
              <a:gd name="connsiteY6185" fmla="*/ 102749 h 6858000"/>
              <a:gd name="connsiteX6186" fmla="*/ 1135120 w 12192000"/>
              <a:gd name="connsiteY6186" fmla="*/ 97370 h 6858000"/>
              <a:gd name="connsiteX6187" fmla="*/ 1142402 w 12192000"/>
              <a:gd name="connsiteY6187" fmla="*/ 95924 h 6858000"/>
              <a:gd name="connsiteX6188" fmla="*/ 1135104 w 12192000"/>
              <a:gd name="connsiteY6188" fmla="*/ 95924 h 6858000"/>
              <a:gd name="connsiteX6189" fmla="*/ 1132818 w 12192000"/>
              <a:gd name="connsiteY6189" fmla="*/ 98426 h 6858000"/>
              <a:gd name="connsiteX6190" fmla="*/ 1130911 w 12192000"/>
              <a:gd name="connsiteY6190" fmla="*/ 99836 h 6858000"/>
              <a:gd name="connsiteX6191" fmla="*/ 1128721 w 12192000"/>
              <a:gd name="connsiteY6191" fmla="*/ 95924 h 6858000"/>
              <a:gd name="connsiteX6192" fmla="*/ 1092910 w 12192000"/>
              <a:gd name="connsiteY6192" fmla="*/ 95924 h 6858000"/>
              <a:gd name="connsiteX6193" fmla="*/ 1085871 w 12192000"/>
              <a:gd name="connsiteY6193" fmla="*/ 100739 h 6858000"/>
              <a:gd name="connsiteX6194" fmla="*/ 1069455 w 12192000"/>
              <a:gd name="connsiteY6194" fmla="*/ 107478 h 6858000"/>
              <a:gd name="connsiteX6195" fmla="*/ 1067611 w 12192000"/>
              <a:gd name="connsiteY6195" fmla="*/ 106911 h 6858000"/>
              <a:gd name="connsiteX6196" fmla="*/ 1068386 w 12192000"/>
              <a:gd name="connsiteY6196" fmla="*/ 100580 h 6858000"/>
              <a:gd name="connsiteX6197" fmla="*/ 1065662 w 12192000"/>
              <a:gd name="connsiteY6197" fmla="*/ 95924 h 6858000"/>
              <a:gd name="connsiteX6198" fmla="*/ 1046630 w 12192000"/>
              <a:gd name="connsiteY6198" fmla="*/ 95924 h 6858000"/>
              <a:gd name="connsiteX6199" fmla="*/ 1046582 w 12192000"/>
              <a:gd name="connsiteY6199" fmla="*/ 100445 h 6858000"/>
              <a:gd name="connsiteX6200" fmla="*/ 1041406 w 12192000"/>
              <a:gd name="connsiteY6200" fmla="*/ 98853 h 6858000"/>
              <a:gd name="connsiteX6201" fmla="*/ 1023490 w 12192000"/>
              <a:gd name="connsiteY6201" fmla="*/ 110847 h 6858000"/>
              <a:gd name="connsiteX6202" fmla="*/ 1024978 w 12192000"/>
              <a:gd name="connsiteY6202" fmla="*/ 116955 h 6858000"/>
              <a:gd name="connsiteX6203" fmla="*/ 997224 w 12192000"/>
              <a:gd name="connsiteY6203" fmla="*/ 114216 h 6858000"/>
              <a:gd name="connsiteX6204" fmla="*/ 934843 w 12192000"/>
              <a:gd name="connsiteY6204" fmla="*/ 120955 h 6858000"/>
              <a:gd name="connsiteX6205" fmla="*/ 913306 w 12192000"/>
              <a:gd name="connsiteY6205" fmla="*/ 126255 h 6858000"/>
              <a:gd name="connsiteX6206" fmla="*/ 901628 w 12192000"/>
              <a:gd name="connsiteY6206" fmla="*/ 129605 h 6858000"/>
              <a:gd name="connsiteX6207" fmla="*/ 900597 w 12192000"/>
              <a:gd name="connsiteY6207" fmla="*/ 129310 h 6858000"/>
              <a:gd name="connsiteX6208" fmla="*/ 984091 w 12192000"/>
              <a:gd name="connsiteY6208" fmla="*/ 104109 h 6858000"/>
              <a:gd name="connsiteX6209" fmla="*/ 1005747 w 12192000"/>
              <a:gd name="connsiteY6209" fmla="*/ 99933 h 6858000"/>
              <a:gd name="connsiteX6210" fmla="*/ 1019958 w 12192000"/>
              <a:gd name="connsiteY6210" fmla="*/ 95924 h 6858000"/>
              <a:gd name="connsiteX6211" fmla="*/ 860274 w 12192000"/>
              <a:gd name="connsiteY6211" fmla="*/ 95924 h 6858000"/>
              <a:gd name="connsiteX6212" fmla="*/ 820275 w 12192000"/>
              <a:gd name="connsiteY6212" fmla="*/ 109606 h 6858000"/>
              <a:gd name="connsiteX6213" fmla="*/ 787098 w 12192000"/>
              <a:gd name="connsiteY6213" fmla="*/ 107478 h 6858000"/>
              <a:gd name="connsiteX6214" fmla="*/ 791812 w 12192000"/>
              <a:gd name="connsiteY6214" fmla="*/ 111597 h 6858000"/>
              <a:gd name="connsiteX6215" fmla="*/ 800628 w 12192000"/>
              <a:gd name="connsiteY6215" fmla="*/ 113138 h 6858000"/>
              <a:gd name="connsiteX6216" fmla="*/ 783815 w 12192000"/>
              <a:gd name="connsiteY6216" fmla="*/ 114216 h 6858000"/>
              <a:gd name="connsiteX6217" fmla="*/ 774533 w 12192000"/>
              <a:gd name="connsiteY6217" fmla="*/ 95924 h 6858000"/>
              <a:gd name="connsiteX6218" fmla="*/ 766675 w 12192000"/>
              <a:gd name="connsiteY6218" fmla="*/ 95924 h 6858000"/>
              <a:gd name="connsiteX6219" fmla="*/ 758127 w 12192000"/>
              <a:gd name="connsiteY6219" fmla="*/ 102606 h 6858000"/>
              <a:gd name="connsiteX6220" fmla="*/ 733201 w 12192000"/>
              <a:gd name="connsiteY6220" fmla="*/ 113829 h 6858000"/>
              <a:gd name="connsiteX6221" fmla="*/ 726752 w 12192000"/>
              <a:gd name="connsiteY6221" fmla="*/ 115068 h 6858000"/>
              <a:gd name="connsiteX6222" fmla="*/ 733586 w 12192000"/>
              <a:gd name="connsiteY6222" fmla="*/ 112706 h 6858000"/>
              <a:gd name="connsiteX6223" fmla="*/ 714867 w 12192000"/>
              <a:gd name="connsiteY6223" fmla="*/ 104109 h 6858000"/>
              <a:gd name="connsiteX6224" fmla="*/ 703473 w 12192000"/>
              <a:gd name="connsiteY6224" fmla="*/ 103273 h 6858000"/>
              <a:gd name="connsiteX6225" fmla="*/ 695393 w 12192000"/>
              <a:gd name="connsiteY6225" fmla="*/ 98901 h 6858000"/>
              <a:gd name="connsiteX6226" fmla="*/ 680399 w 12192000"/>
              <a:gd name="connsiteY6226" fmla="*/ 98264 h 6858000"/>
              <a:gd name="connsiteX6227" fmla="*/ 678280 w 12192000"/>
              <a:gd name="connsiteY6227" fmla="*/ 98524 h 6858000"/>
              <a:gd name="connsiteX6228" fmla="*/ 678685 w 12192000"/>
              <a:gd name="connsiteY6228" fmla="*/ 98263 h 6858000"/>
              <a:gd name="connsiteX6229" fmla="*/ 683737 w 12192000"/>
              <a:gd name="connsiteY6229" fmla="*/ 95924 h 6858000"/>
              <a:gd name="connsiteX6230" fmla="*/ 666804 w 12192000"/>
              <a:gd name="connsiteY6230" fmla="*/ 95924 h 6858000"/>
              <a:gd name="connsiteX6231" fmla="*/ 659052 w 12192000"/>
              <a:gd name="connsiteY6231" fmla="*/ 97370 h 6858000"/>
              <a:gd name="connsiteX6232" fmla="*/ 654302 w 12192000"/>
              <a:gd name="connsiteY6232" fmla="*/ 95924 h 6858000"/>
              <a:gd name="connsiteX6233" fmla="*/ 638090 w 12192000"/>
              <a:gd name="connsiteY6233" fmla="*/ 95924 h 6858000"/>
              <a:gd name="connsiteX6234" fmla="*/ 634694 w 12192000"/>
              <a:gd name="connsiteY6234" fmla="*/ 101099 h 6858000"/>
              <a:gd name="connsiteX6235" fmla="*/ 629503 w 12192000"/>
              <a:gd name="connsiteY6235" fmla="*/ 97370 h 6858000"/>
              <a:gd name="connsiteX6236" fmla="*/ 598655 w 12192000"/>
              <a:gd name="connsiteY6236" fmla="*/ 96503 h 6858000"/>
              <a:gd name="connsiteX6237" fmla="*/ 598196 w 12192000"/>
              <a:gd name="connsiteY6237" fmla="*/ 95924 h 6858000"/>
              <a:gd name="connsiteX6238" fmla="*/ 578079 w 12192000"/>
              <a:gd name="connsiteY6238" fmla="*/ 95924 h 6858000"/>
              <a:gd name="connsiteX6239" fmla="*/ 598655 w 12192000"/>
              <a:gd name="connsiteY6239" fmla="*/ 96503 h 6858000"/>
              <a:gd name="connsiteX6240" fmla="*/ 606754 w 12192000"/>
              <a:gd name="connsiteY6240" fmla="*/ 106715 h 6858000"/>
              <a:gd name="connsiteX6241" fmla="*/ 569539 w 12192000"/>
              <a:gd name="connsiteY6241" fmla="*/ 105624 h 6858000"/>
              <a:gd name="connsiteX6242" fmla="*/ 573834 w 12192000"/>
              <a:gd name="connsiteY6242" fmla="*/ 96344 h 6858000"/>
              <a:gd name="connsiteX6243" fmla="*/ 577928 w 12192000"/>
              <a:gd name="connsiteY6243" fmla="*/ 95924 h 6858000"/>
              <a:gd name="connsiteX6244" fmla="*/ 574028 w 12192000"/>
              <a:gd name="connsiteY6244" fmla="*/ 95924 h 6858000"/>
              <a:gd name="connsiteX6245" fmla="*/ 573834 w 12192000"/>
              <a:gd name="connsiteY6245" fmla="*/ 96344 h 6858000"/>
              <a:gd name="connsiteX6246" fmla="*/ 563838 w 12192000"/>
              <a:gd name="connsiteY6246" fmla="*/ 97370 h 6858000"/>
              <a:gd name="connsiteX6247" fmla="*/ 524105 w 12192000"/>
              <a:gd name="connsiteY6247" fmla="*/ 100182 h 6858000"/>
              <a:gd name="connsiteX6248" fmla="*/ 527596 w 12192000"/>
              <a:gd name="connsiteY6248" fmla="*/ 95924 h 6858000"/>
              <a:gd name="connsiteX6249" fmla="*/ 504728 w 12192000"/>
              <a:gd name="connsiteY6249" fmla="*/ 95924 h 6858000"/>
              <a:gd name="connsiteX6250" fmla="*/ 503402 w 12192000"/>
              <a:gd name="connsiteY6250" fmla="*/ 99397 h 6858000"/>
              <a:gd name="connsiteX6251" fmla="*/ 504192 w 12192000"/>
              <a:gd name="connsiteY6251" fmla="*/ 100878 h 6858000"/>
              <a:gd name="connsiteX6252" fmla="*/ 501457 w 12192000"/>
              <a:gd name="connsiteY6252" fmla="*/ 97370 h 6858000"/>
              <a:gd name="connsiteX6253" fmla="*/ 497952 w 12192000"/>
              <a:gd name="connsiteY6253" fmla="*/ 97647 h 6858000"/>
              <a:gd name="connsiteX6254" fmla="*/ 500127 w 12192000"/>
              <a:gd name="connsiteY6254" fmla="*/ 95924 h 6858000"/>
              <a:gd name="connsiteX6255" fmla="*/ 444989 w 12192000"/>
              <a:gd name="connsiteY6255" fmla="*/ 95924 h 6858000"/>
              <a:gd name="connsiteX6256" fmla="*/ 443207 w 12192000"/>
              <a:gd name="connsiteY6256" fmla="*/ 101163 h 6858000"/>
              <a:gd name="connsiteX6257" fmla="*/ 393111 w 12192000"/>
              <a:gd name="connsiteY6257" fmla="*/ 97370 h 6858000"/>
              <a:gd name="connsiteX6258" fmla="*/ 388760 w 12192000"/>
              <a:gd name="connsiteY6258" fmla="*/ 96095 h 6858000"/>
              <a:gd name="connsiteX6259" fmla="*/ 388693 w 12192000"/>
              <a:gd name="connsiteY6259" fmla="*/ 95924 h 6858000"/>
              <a:gd name="connsiteX6260" fmla="*/ 0 w 12192000"/>
              <a:gd name="connsiteY6260" fmla="*/ 0 h 6858000"/>
              <a:gd name="connsiteX6261" fmla="*/ 203877 w 12192000"/>
              <a:gd name="connsiteY6261" fmla="*/ 0 h 6858000"/>
              <a:gd name="connsiteX6262" fmla="*/ 206581 w 12192000"/>
              <a:gd name="connsiteY6262" fmla="*/ 0 h 6858000"/>
              <a:gd name="connsiteX6263" fmla="*/ 279628 w 12192000"/>
              <a:gd name="connsiteY6263" fmla="*/ 0 h 6858000"/>
              <a:gd name="connsiteX6264" fmla="*/ 280575 w 12192000"/>
              <a:gd name="connsiteY6264" fmla="*/ 0 h 6858000"/>
              <a:gd name="connsiteX6265" fmla="*/ 331779 w 12192000"/>
              <a:gd name="connsiteY6265" fmla="*/ 0 h 6858000"/>
              <a:gd name="connsiteX6266" fmla="*/ 398929 w 12192000"/>
              <a:gd name="connsiteY6266" fmla="*/ 0 h 6858000"/>
              <a:gd name="connsiteX6267" fmla="*/ 425949 w 12192000"/>
              <a:gd name="connsiteY6267" fmla="*/ 0 h 6858000"/>
              <a:gd name="connsiteX6268" fmla="*/ 460145 w 12192000"/>
              <a:gd name="connsiteY6268" fmla="*/ 0 h 6858000"/>
              <a:gd name="connsiteX6269" fmla="*/ 475609 w 12192000"/>
              <a:gd name="connsiteY6269" fmla="*/ 0 h 6858000"/>
              <a:gd name="connsiteX6270" fmla="*/ 489997 w 12192000"/>
              <a:gd name="connsiteY6270" fmla="*/ 0 h 6858000"/>
              <a:gd name="connsiteX6271" fmla="*/ 489998 w 12192000"/>
              <a:gd name="connsiteY6271" fmla="*/ 0 h 6858000"/>
              <a:gd name="connsiteX6272" fmla="*/ 508521 w 12192000"/>
              <a:gd name="connsiteY6272" fmla="*/ 0 h 6858000"/>
              <a:gd name="connsiteX6273" fmla="*/ 542798 w 12192000"/>
              <a:gd name="connsiteY6273" fmla="*/ 0 h 6858000"/>
              <a:gd name="connsiteX6274" fmla="*/ 545799 w 12192000"/>
              <a:gd name="connsiteY6274" fmla="*/ 0 h 6858000"/>
              <a:gd name="connsiteX6275" fmla="*/ 547046 w 12192000"/>
              <a:gd name="connsiteY6275" fmla="*/ 0 h 6858000"/>
              <a:gd name="connsiteX6276" fmla="*/ 550285 w 12192000"/>
              <a:gd name="connsiteY6276" fmla="*/ 0 h 6858000"/>
              <a:gd name="connsiteX6277" fmla="*/ 571459 w 12192000"/>
              <a:gd name="connsiteY6277" fmla="*/ 0 h 6858000"/>
              <a:gd name="connsiteX6278" fmla="*/ 576642 w 12192000"/>
              <a:gd name="connsiteY6278" fmla="*/ 0 h 6858000"/>
              <a:gd name="connsiteX6279" fmla="*/ 659481 w 12192000"/>
              <a:gd name="connsiteY6279" fmla="*/ 0 h 6858000"/>
              <a:gd name="connsiteX6280" fmla="*/ 679430 w 12192000"/>
              <a:gd name="connsiteY6280" fmla="*/ 0 h 6858000"/>
              <a:gd name="connsiteX6281" fmla="*/ 693831 w 12192000"/>
              <a:gd name="connsiteY6281" fmla="*/ 0 h 6858000"/>
              <a:gd name="connsiteX6282" fmla="*/ 743805 w 12192000"/>
              <a:gd name="connsiteY6282" fmla="*/ 0 h 6858000"/>
              <a:gd name="connsiteX6283" fmla="*/ 756492 w 12192000"/>
              <a:gd name="connsiteY6283" fmla="*/ 0 h 6858000"/>
              <a:gd name="connsiteX6284" fmla="*/ 760322 w 12192000"/>
              <a:gd name="connsiteY6284" fmla="*/ 0 h 6858000"/>
              <a:gd name="connsiteX6285" fmla="*/ 766401 w 12192000"/>
              <a:gd name="connsiteY6285" fmla="*/ 0 h 6858000"/>
              <a:gd name="connsiteX6286" fmla="*/ 776232 w 12192000"/>
              <a:gd name="connsiteY6286" fmla="*/ 0 h 6858000"/>
              <a:gd name="connsiteX6287" fmla="*/ 864716 w 12192000"/>
              <a:gd name="connsiteY6287" fmla="*/ 0 h 6858000"/>
              <a:gd name="connsiteX6288" fmla="*/ 872312 w 12192000"/>
              <a:gd name="connsiteY6288" fmla="*/ 0 h 6858000"/>
              <a:gd name="connsiteX6289" fmla="*/ 877698 w 12192000"/>
              <a:gd name="connsiteY6289" fmla="*/ 0 h 6858000"/>
              <a:gd name="connsiteX6290" fmla="*/ 880897 w 12192000"/>
              <a:gd name="connsiteY6290" fmla="*/ 0 h 6858000"/>
              <a:gd name="connsiteX6291" fmla="*/ 911991 w 12192000"/>
              <a:gd name="connsiteY6291" fmla="*/ 0 h 6858000"/>
              <a:gd name="connsiteX6292" fmla="*/ 943730 w 12192000"/>
              <a:gd name="connsiteY6292" fmla="*/ 0 h 6858000"/>
              <a:gd name="connsiteX6293" fmla="*/ 974412 w 12192000"/>
              <a:gd name="connsiteY6293" fmla="*/ 0 h 6858000"/>
              <a:gd name="connsiteX6294" fmla="*/ 978207 w 12192000"/>
              <a:gd name="connsiteY6294" fmla="*/ 0 h 6858000"/>
              <a:gd name="connsiteX6295" fmla="*/ 1058966 w 12192000"/>
              <a:gd name="connsiteY6295" fmla="*/ 0 h 6858000"/>
              <a:gd name="connsiteX6296" fmla="*/ 1074987 w 12192000"/>
              <a:gd name="connsiteY6296" fmla="*/ 0 h 6858000"/>
              <a:gd name="connsiteX6297" fmla="*/ 1098846 w 12192000"/>
              <a:gd name="connsiteY6297" fmla="*/ 0 h 6858000"/>
              <a:gd name="connsiteX6298" fmla="*/ 1145481 w 12192000"/>
              <a:gd name="connsiteY6298" fmla="*/ 0 h 6858000"/>
              <a:gd name="connsiteX6299" fmla="*/ 1187331 w 12192000"/>
              <a:gd name="connsiteY6299" fmla="*/ 0 h 6858000"/>
              <a:gd name="connsiteX6300" fmla="*/ 1361797 w 12192000"/>
              <a:gd name="connsiteY6300" fmla="*/ 0 h 6858000"/>
              <a:gd name="connsiteX6301" fmla="*/ 1378352 w 12192000"/>
              <a:gd name="connsiteY6301" fmla="*/ 0 h 6858000"/>
              <a:gd name="connsiteX6302" fmla="*/ 1432502 w 12192000"/>
              <a:gd name="connsiteY6302" fmla="*/ 0 h 6858000"/>
              <a:gd name="connsiteX6303" fmla="*/ 1457711 w 12192000"/>
              <a:gd name="connsiteY6303" fmla="*/ 0 h 6858000"/>
              <a:gd name="connsiteX6304" fmla="*/ 1511861 w 12192000"/>
              <a:gd name="connsiteY6304" fmla="*/ 0 h 6858000"/>
              <a:gd name="connsiteX6305" fmla="*/ 1561848 w 12192000"/>
              <a:gd name="connsiteY6305" fmla="*/ 0 h 6858000"/>
              <a:gd name="connsiteX6306" fmla="*/ 1595880 w 12192000"/>
              <a:gd name="connsiteY6306" fmla="*/ 0 h 6858000"/>
              <a:gd name="connsiteX6307" fmla="*/ 1596052 w 12192000"/>
              <a:gd name="connsiteY6307" fmla="*/ 0 h 6858000"/>
              <a:gd name="connsiteX6308" fmla="*/ 1643002 w 12192000"/>
              <a:gd name="connsiteY6308" fmla="*/ 0 h 6858000"/>
              <a:gd name="connsiteX6309" fmla="*/ 1649511 w 12192000"/>
              <a:gd name="connsiteY6309" fmla="*/ 0 h 6858000"/>
              <a:gd name="connsiteX6310" fmla="*/ 1660882 w 12192000"/>
              <a:gd name="connsiteY6310" fmla="*/ 0 h 6858000"/>
              <a:gd name="connsiteX6311" fmla="*/ 1669907 w 12192000"/>
              <a:gd name="connsiteY6311" fmla="*/ 0 h 6858000"/>
              <a:gd name="connsiteX6312" fmla="*/ 1737085 w 12192000"/>
              <a:gd name="connsiteY6312" fmla="*/ 0 h 6858000"/>
              <a:gd name="connsiteX6313" fmla="*/ 1771365 w 12192000"/>
              <a:gd name="connsiteY6313" fmla="*/ 0 h 6858000"/>
              <a:gd name="connsiteX6314" fmla="*/ 1773763 w 12192000"/>
              <a:gd name="connsiteY6314" fmla="*/ 0 h 6858000"/>
              <a:gd name="connsiteX6315" fmla="*/ 1820224 w 12192000"/>
              <a:gd name="connsiteY6315" fmla="*/ 0 h 6858000"/>
              <a:gd name="connsiteX6316" fmla="*/ 1823280 w 12192000"/>
              <a:gd name="connsiteY6316" fmla="*/ 0 h 6858000"/>
              <a:gd name="connsiteX6317" fmla="*/ 1879840 w 12192000"/>
              <a:gd name="connsiteY6317" fmla="*/ 0 h 6858000"/>
              <a:gd name="connsiteX6318" fmla="*/ 1884283 w 12192000"/>
              <a:gd name="connsiteY6318" fmla="*/ 0 h 6858000"/>
              <a:gd name="connsiteX6319" fmla="*/ 1904341 w 12192000"/>
              <a:gd name="connsiteY6319" fmla="*/ 0 h 6858000"/>
              <a:gd name="connsiteX6320" fmla="*/ 1908814 w 12192000"/>
              <a:gd name="connsiteY6320" fmla="*/ 0 h 6858000"/>
              <a:gd name="connsiteX6321" fmla="*/ 1990705 w 12192000"/>
              <a:gd name="connsiteY6321" fmla="*/ 0 h 6858000"/>
              <a:gd name="connsiteX6322" fmla="*/ 1994341 w 12192000"/>
              <a:gd name="connsiteY6322" fmla="*/ 0 h 6858000"/>
              <a:gd name="connsiteX6323" fmla="*/ 2095295 w 12192000"/>
              <a:gd name="connsiteY6323" fmla="*/ 0 h 6858000"/>
              <a:gd name="connsiteX6324" fmla="*/ 2106645 w 12192000"/>
              <a:gd name="connsiteY6324" fmla="*/ 0 h 6858000"/>
              <a:gd name="connsiteX6325" fmla="*/ 2172557 w 12192000"/>
              <a:gd name="connsiteY6325" fmla="*/ 0 h 6858000"/>
              <a:gd name="connsiteX6326" fmla="*/ 2182389 w 12192000"/>
              <a:gd name="connsiteY6326" fmla="*/ 0 h 6858000"/>
              <a:gd name="connsiteX6327" fmla="*/ 2192059 w 12192000"/>
              <a:gd name="connsiteY6327" fmla="*/ 0 h 6858000"/>
              <a:gd name="connsiteX6328" fmla="*/ 2210510 w 12192000"/>
              <a:gd name="connsiteY6328" fmla="*/ 0 h 6858000"/>
              <a:gd name="connsiteX6329" fmla="*/ 2218353 w 12192000"/>
              <a:gd name="connsiteY6329" fmla="*/ 0 h 6858000"/>
              <a:gd name="connsiteX6330" fmla="*/ 2259843 w 12192000"/>
              <a:gd name="connsiteY6330" fmla="*/ 0 h 6858000"/>
              <a:gd name="connsiteX6331" fmla="*/ 2328968 w 12192000"/>
              <a:gd name="connsiteY6331" fmla="*/ 0 h 6858000"/>
              <a:gd name="connsiteX6332" fmla="*/ 2352817 w 12192000"/>
              <a:gd name="connsiteY6332" fmla="*/ 0 h 6858000"/>
              <a:gd name="connsiteX6333" fmla="*/ 2367258 w 12192000"/>
              <a:gd name="connsiteY6333" fmla="*/ 0 h 6858000"/>
              <a:gd name="connsiteX6334" fmla="*/ 2379526 w 12192000"/>
              <a:gd name="connsiteY6334" fmla="*/ 0 h 6858000"/>
              <a:gd name="connsiteX6335" fmla="*/ 2407503 w 12192000"/>
              <a:gd name="connsiteY6335" fmla="*/ 0 h 6858000"/>
              <a:gd name="connsiteX6336" fmla="*/ 2412688 w 12192000"/>
              <a:gd name="connsiteY6336" fmla="*/ 0 h 6858000"/>
              <a:gd name="connsiteX6337" fmla="*/ 2422222 w 12192000"/>
              <a:gd name="connsiteY6337" fmla="*/ 0 h 6858000"/>
              <a:gd name="connsiteX6338" fmla="*/ 2450791 w 12192000"/>
              <a:gd name="connsiteY6338" fmla="*/ 0 h 6858000"/>
              <a:gd name="connsiteX6339" fmla="*/ 2501601 w 12192000"/>
              <a:gd name="connsiteY6339" fmla="*/ 0 h 6858000"/>
              <a:gd name="connsiteX6340" fmla="*/ 2690824 w 12192000"/>
              <a:gd name="connsiteY6340" fmla="*/ 0 h 6858000"/>
              <a:gd name="connsiteX6341" fmla="*/ 2696228 w 12192000"/>
              <a:gd name="connsiteY6341" fmla="*/ 0 h 6858000"/>
              <a:gd name="connsiteX6342" fmla="*/ 2768203 w 12192000"/>
              <a:gd name="connsiteY6342" fmla="*/ 0 h 6858000"/>
              <a:gd name="connsiteX6343" fmla="*/ 2809448 w 12192000"/>
              <a:gd name="connsiteY6343" fmla="*/ 0 h 6858000"/>
              <a:gd name="connsiteX6344" fmla="*/ 2822647 w 12192000"/>
              <a:gd name="connsiteY6344" fmla="*/ 0 h 6858000"/>
              <a:gd name="connsiteX6345" fmla="*/ 2846162 w 12192000"/>
              <a:gd name="connsiteY6345" fmla="*/ 0 h 6858000"/>
              <a:gd name="connsiteX6346" fmla="*/ 2846298 w 12192000"/>
              <a:gd name="connsiteY6346" fmla="*/ 0 h 6858000"/>
              <a:gd name="connsiteX6347" fmla="*/ 2855790 w 12192000"/>
              <a:gd name="connsiteY6347" fmla="*/ 0 h 6858000"/>
              <a:gd name="connsiteX6348" fmla="*/ 2859615 w 12192000"/>
              <a:gd name="connsiteY6348" fmla="*/ 0 h 6858000"/>
              <a:gd name="connsiteX6349" fmla="*/ 2868736 w 12192000"/>
              <a:gd name="connsiteY6349" fmla="*/ 0 h 6858000"/>
              <a:gd name="connsiteX6350" fmla="*/ 2945273 w 12192000"/>
              <a:gd name="connsiteY6350" fmla="*/ 0 h 6858000"/>
              <a:gd name="connsiteX6351" fmla="*/ 2968446 w 12192000"/>
              <a:gd name="connsiteY6351" fmla="*/ 0 h 6858000"/>
              <a:gd name="connsiteX6352" fmla="*/ 2981170 w 12192000"/>
              <a:gd name="connsiteY6352" fmla="*/ 0 h 6858000"/>
              <a:gd name="connsiteX6353" fmla="*/ 3001128 w 12192000"/>
              <a:gd name="connsiteY6353" fmla="*/ 0 h 6858000"/>
              <a:gd name="connsiteX6354" fmla="*/ 3033933 w 12192000"/>
              <a:gd name="connsiteY6354" fmla="*/ 0 h 6858000"/>
              <a:gd name="connsiteX6355" fmla="*/ 3037604 w 12192000"/>
              <a:gd name="connsiteY6355" fmla="*/ 0 h 6858000"/>
              <a:gd name="connsiteX6356" fmla="*/ 3048341 w 12192000"/>
              <a:gd name="connsiteY6356" fmla="*/ 0 h 6858000"/>
              <a:gd name="connsiteX6357" fmla="*/ 3049389 w 12192000"/>
              <a:gd name="connsiteY6357" fmla="*/ 0 h 6858000"/>
              <a:gd name="connsiteX6358" fmla="*/ 3061140 w 12192000"/>
              <a:gd name="connsiteY6358" fmla="*/ 0 h 6858000"/>
              <a:gd name="connsiteX6359" fmla="*/ 3076544 w 12192000"/>
              <a:gd name="connsiteY6359" fmla="*/ 0 h 6858000"/>
              <a:gd name="connsiteX6360" fmla="*/ 3082440 w 12192000"/>
              <a:gd name="connsiteY6360" fmla="*/ 0 h 6858000"/>
              <a:gd name="connsiteX6361" fmla="*/ 3218416 w 12192000"/>
              <a:gd name="connsiteY6361" fmla="*/ 0 h 6858000"/>
              <a:gd name="connsiteX6362" fmla="*/ 3266730 w 12192000"/>
              <a:gd name="connsiteY6362" fmla="*/ 0 h 6858000"/>
              <a:gd name="connsiteX6363" fmla="*/ 3276049 w 12192000"/>
              <a:gd name="connsiteY6363" fmla="*/ 0 h 6858000"/>
              <a:gd name="connsiteX6364" fmla="*/ 3313908 w 12192000"/>
              <a:gd name="connsiteY6364" fmla="*/ 0 h 6858000"/>
              <a:gd name="connsiteX6365" fmla="*/ 3316684 w 12192000"/>
              <a:gd name="connsiteY6365" fmla="*/ 0 h 6858000"/>
              <a:gd name="connsiteX6366" fmla="*/ 3329200 w 12192000"/>
              <a:gd name="connsiteY6366" fmla="*/ 0 h 6858000"/>
              <a:gd name="connsiteX6367" fmla="*/ 3475914 w 12192000"/>
              <a:gd name="connsiteY6367" fmla="*/ 0 h 6858000"/>
              <a:gd name="connsiteX6368" fmla="*/ 3483277 w 12192000"/>
              <a:gd name="connsiteY6368" fmla="*/ 0 h 6858000"/>
              <a:gd name="connsiteX6369" fmla="*/ 3500062 w 12192000"/>
              <a:gd name="connsiteY6369" fmla="*/ 0 h 6858000"/>
              <a:gd name="connsiteX6370" fmla="*/ 3524715 w 12192000"/>
              <a:gd name="connsiteY6370" fmla="*/ 0 h 6858000"/>
              <a:gd name="connsiteX6371" fmla="*/ 3535279 w 12192000"/>
              <a:gd name="connsiteY6371" fmla="*/ 0 h 6858000"/>
              <a:gd name="connsiteX6372" fmla="*/ 3575955 w 12192000"/>
              <a:gd name="connsiteY6372" fmla="*/ 0 h 6858000"/>
              <a:gd name="connsiteX6373" fmla="*/ 3594849 w 12192000"/>
              <a:gd name="connsiteY6373" fmla="*/ 0 h 6858000"/>
              <a:gd name="connsiteX6374" fmla="*/ 3608012 w 12192000"/>
              <a:gd name="connsiteY6374" fmla="*/ 0 h 6858000"/>
              <a:gd name="connsiteX6375" fmla="*/ 3638580 w 12192000"/>
              <a:gd name="connsiteY6375" fmla="*/ 0 h 6858000"/>
              <a:gd name="connsiteX6376" fmla="*/ 3667172 w 12192000"/>
              <a:gd name="connsiteY6376" fmla="*/ 0 h 6858000"/>
              <a:gd name="connsiteX6377" fmla="*/ 3694509 w 12192000"/>
              <a:gd name="connsiteY6377" fmla="*/ 0 h 6858000"/>
              <a:gd name="connsiteX6378" fmla="*/ 3713050 w 12192000"/>
              <a:gd name="connsiteY6378" fmla="*/ 0 h 6858000"/>
              <a:gd name="connsiteX6379" fmla="*/ 3713443 w 12192000"/>
              <a:gd name="connsiteY6379" fmla="*/ 0 h 6858000"/>
              <a:gd name="connsiteX6380" fmla="*/ 3715129 w 12192000"/>
              <a:gd name="connsiteY6380" fmla="*/ 0 h 6858000"/>
              <a:gd name="connsiteX6381" fmla="*/ 3715172 w 12192000"/>
              <a:gd name="connsiteY6381" fmla="*/ 0 h 6858000"/>
              <a:gd name="connsiteX6382" fmla="*/ 3715454 w 12192000"/>
              <a:gd name="connsiteY6382" fmla="*/ 0 h 6858000"/>
              <a:gd name="connsiteX6383" fmla="*/ 3738107 w 12192000"/>
              <a:gd name="connsiteY6383" fmla="*/ 0 h 6858000"/>
              <a:gd name="connsiteX6384" fmla="*/ 3739215 w 12192000"/>
              <a:gd name="connsiteY6384" fmla="*/ 0 h 6858000"/>
              <a:gd name="connsiteX6385" fmla="*/ 3815871 w 12192000"/>
              <a:gd name="connsiteY6385" fmla="*/ 0 h 6858000"/>
              <a:gd name="connsiteX6386" fmla="*/ 3819387 w 12192000"/>
              <a:gd name="connsiteY6386" fmla="*/ 0 h 6858000"/>
              <a:gd name="connsiteX6387" fmla="*/ 3842815 w 12192000"/>
              <a:gd name="connsiteY6387" fmla="*/ 0 h 6858000"/>
              <a:gd name="connsiteX6388" fmla="*/ 3888806 w 12192000"/>
              <a:gd name="connsiteY6388" fmla="*/ 0 h 6858000"/>
              <a:gd name="connsiteX6389" fmla="*/ 3895588 w 12192000"/>
              <a:gd name="connsiteY6389" fmla="*/ 0 h 6858000"/>
              <a:gd name="connsiteX6390" fmla="*/ 3932175 w 12192000"/>
              <a:gd name="connsiteY6390" fmla="*/ 0 h 6858000"/>
              <a:gd name="connsiteX6391" fmla="*/ 4027593 w 12192000"/>
              <a:gd name="connsiteY6391" fmla="*/ 0 h 6858000"/>
              <a:gd name="connsiteX6392" fmla="*/ 4042263 w 12192000"/>
              <a:gd name="connsiteY6392" fmla="*/ 0 h 6858000"/>
              <a:gd name="connsiteX6393" fmla="*/ 4064723 w 12192000"/>
              <a:gd name="connsiteY6393" fmla="*/ 0 h 6858000"/>
              <a:gd name="connsiteX6394" fmla="*/ 4133696 w 12192000"/>
              <a:gd name="connsiteY6394" fmla="*/ 0 h 6858000"/>
              <a:gd name="connsiteX6395" fmla="*/ 4152983 w 12192000"/>
              <a:gd name="connsiteY6395" fmla="*/ 0 h 6858000"/>
              <a:gd name="connsiteX6396" fmla="*/ 4160483 w 12192000"/>
              <a:gd name="connsiteY6396" fmla="*/ 0 h 6858000"/>
              <a:gd name="connsiteX6397" fmla="*/ 4175381 w 12192000"/>
              <a:gd name="connsiteY6397" fmla="*/ 0 h 6858000"/>
              <a:gd name="connsiteX6398" fmla="*/ 4261108 w 12192000"/>
              <a:gd name="connsiteY6398" fmla="*/ 0 h 6858000"/>
              <a:gd name="connsiteX6399" fmla="*/ 4317175 w 12192000"/>
              <a:gd name="connsiteY6399" fmla="*/ 0 h 6858000"/>
              <a:gd name="connsiteX6400" fmla="*/ 4396118 w 12192000"/>
              <a:gd name="connsiteY6400" fmla="*/ 0 h 6858000"/>
              <a:gd name="connsiteX6401" fmla="*/ 4532249 w 12192000"/>
              <a:gd name="connsiteY6401" fmla="*/ 0 h 6858000"/>
              <a:gd name="connsiteX6402" fmla="*/ 4578525 w 12192000"/>
              <a:gd name="connsiteY6402" fmla="*/ 0 h 6858000"/>
              <a:gd name="connsiteX6403" fmla="*/ 4584475 w 12192000"/>
              <a:gd name="connsiteY6403" fmla="*/ 0 h 6858000"/>
              <a:gd name="connsiteX6404" fmla="*/ 4664059 w 12192000"/>
              <a:gd name="connsiteY6404" fmla="*/ 0 h 6858000"/>
              <a:gd name="connsiteX6405" fmla="*/ 4817437 w 12192000"/>
              <a:gd name="connsiteY6405" fmla="*/ 0 h 6858000"/>
              <a:gd name="connsiteX6406" fmla="*/ 4831077 w 12192000"/>
              <a:gd name="connsiteY6406" fmla="*/ 0 h 6858000"/>
              <a:gd name="connsiteX6407" fmla="*/ 4854881 w 12192000"/>
              <a:gd name="connsiteY6407" fmla="*/ 0 h 6858000"/>
              <a:gd name="connsiteX6408" fmla="*/ 4878696 w 12192000"/>
              <a:gd name="connsiteY6408" fmla="*/ 0 h 6858000"/>
              <a:gd name="connsiteX6409" fmla="*/ 4883796 w 12192000"/>
              <a:gd name="connsiteY6409" fmla="*/ 0 h 6858000"/>
              <a:gd name="connsiteX6410" fmla="*/ 4892063 w 12192000"/>
              <a:gd name="connsiteY6410" fmla="*/ 0 h 6858000"/>
              <a:gd name="connsiteX6411" fmla="*/ 4904701 w 12192000"/>
              <a:gd name="connsiteY6411" fmla="*/ 0 h 6858000"/>
              <a:gd name="connsiteX6412" fmla="*/ 4922911 w 12192000"/>
              <a:gd name="connsiteY6412" fmla="*/ 0 h 6858000"/>
              <a:gd name="connsiteX6413" fmla="*/ 4948179 w 12192000"/>
              <a:gd name="connsiteY6413" fmla="*/ 0 h 6858000"/>
              <a:gd name="connsiteX6414" fmla="*/ 4981525 w 12192000"/>
              <a:gd name="connsiteY6414" fmla="*/ 0 h 6858000"/>
              <a:gd name="connsiteX6415" fmla="*/ 4985924 w 12192000"/>
              <a:gd name="connsiteY6415" fmla="*/ 0 h 6858000"/>
              <a:gd name="connsiteX6416" fmla="*/ 5063079 w 12192000"/>
              <a:gd name="connsiteY6416" fmla="*/ 0 h 6858000"/>
              <a:gd name="connsiteX6417" fmla="*/ 5130086 w 12192000"/>
              <a:gd name="connsiteY6417" fmla="*/ 0 h 6858000"/>
              <a:gd name="connsiteX6418" fmla="*/ 5444742 w 12192000"/>
              <a:gd name="connsiteY6418" fmla="*/ 0 h 6858000"/>
              <a:gd name="connsiteX6419" fmla="*/ 5459807 w 12192000"/>
              <a:gd name="connsiteY6419" fmla="*/ 0 h 6858000"/>
              <a:gd name="connsiteX6420" fmla="*/ 5469304 w 12192000"/>
              <a:gd name="connsiteY6420" fmla="*/ 0 h 6858000"/>
              <a:gd name="connsiteX6421" fmla="*/ 5481829 w 12192000"/>
              <a:gd name="connsiteY6421" fmla="*/ 0 h 6858000"/>
              <a:gd name="connsiteX6422" fmla="*/ 5709799 w 12192000"/>
              <a:gd name="connsiteY6422" fmla="*/ 0 h 6858000"/>
              <a:gd name="connsiteX6423" fmla="*/ 5767959 w 12192000"/>
              <a:gd name="connsiteY6423" fmla="*/ 0 h 6858000"/>
              <a:gd name="connsiteX6424" fmla="*/ 5785804 w 12192000"/>
              <a:gd name="connsiteY6424" fmla="*/ 0 h 6858000"/>
              <a:gd name="connsiteX6425" fmla="*/ 5846082 w 12192000"/>
              <a:gd name="connsiteY6425" fmla="*/ 0 h 6858000"/>
              <a:gd name="connsiteX6426" fmla="*/ 5890322 w 12192000"/>
              <a:gd name="connsiteY6426" fmla="*/ 0 h 6858000"/>
              <a:gd name="connsiteX6427" fmla="*/ 5892901 w 12192000"/>
              <a:gd name="connsiteY6427" fmla="*/ 0 h 6858000"/>
              <a:gd name="connsiteX6428" fmla="*/ 5998911 w 12192000"/>
              <a:gd name="connsiteY6428" fmla="*/ 0 h 6858000"/>
              <a:gd name="connsiteX6429" fmla="*/ 6131859 w 12192000"/>
              <a:gd name="connsiteY6429" fmla="*/ 0 h 6858000"/>
              <a:gd name="connsiteX6430" fmla="*/ 6140544 w 12192000"/>
              <a:gd name="connsiteY6430" fmla="*/ 0 h 6858000"/>
              <a:gd name="connsiteX6431" fmla="*/ 6174482 w 12192000"/>
              <a:gd name="connsiteY6431" fmla="*/ 0 h 6858000"/>
              <a:gd name="connsiteX6432" fmla="*/ 6176306 w 12192000"/>
              <a:gd name="connsiteY6432" fmla="*/ 0 h 6858000"/>
              <a:gd name="connsiteX6433" fmla="*/ 6179848 w 12192000"/>
              <a:gd name="connsiteY6433" fmla="*/ 0 h 6858000"/>
              <a:gd name="connsiteX6434" fmla="*/ 6208176 w 12192000"/>
              <a:gd name="connsiteY6434" fmla="*/ 0 h 6858000"/>
              <a:gd name="connsiteX6435" fmla="*/ 6212888 w 12192000"/>
              <a:gd name="connsiteY6435" fmla="*/ 0 h 6858000"/>
              <a:gd name="connsiteX6436" fmla="*/ 6241892 w 12192000"/>
              <a:gd name="connsiteY6436" fmla="*/ 0 h 6858000"/>
              <a:gd name="connsiteX6437" fmla="*/ 6257779 w 12192000"/>
              <a:gd name="connsiteY6437" fmla="*/ 0 h 6858000"/>
              <a:gd name="connsiteX6438" fmla="*/ 6410993 w 12192000"/>
              <a:gd name="connsiteY6438" fmla="*/ 0 h 6858000"/>
              <a:gd name="connsiteX6439" fmla="*/ 6442824 w 12192000"/>
              <a:gd name="connsiteY6439" fmla="*/ 0 h 6858000"/>
              <a:gd name="connsiteX6440" fmla="*/ 6755790 w 12192000"/>
              <a:gd name="connsiteY6440" fmla="*/ 0 h 6858000"/>
              <a:gd name="connsiteX6441" fmla="*/ 6766632 w 12192000"/>
              <a:gd name="connsiteY6441" fmla="*/ 0 h 6858000"/>
              <a:gd name="connsiteX6442" fmla="*/ 6778123 w 12192000"/>
              <a:gd name="connsiteY6442" fmla="*/ 0 h 6858000"/>
              <a:gd name="connsiteX6443" fmla="*/ 6788275 w 12192000"/>
              <a:gd name="connsiteY6443" fmla="*/ 0 h 6858000"/>
              <a:gd name="connsiteX6444" fmla="*/ 7025392 w 12192000"/>
              <a:gd name="connsiteY6444" fmla="*/ 0 h 6858000"/>
              <a:gd name="connsiteX6445" fmla="*/ 7070391 w 12192000"/>
              <a:gd name="connsiteY6445" fmla="*/ 0 h 6858000"/>
              <a:gd name="connsiteX6446" fmla="*/ 7108924 w 12192000"/>
              <a:gd name="connsiteY6446" fmla="*/ 0 h 6858000"/>
              <a:gd name="connsiteX6447" fmla="*/ 7157867 w 12192000"/>
              <a:gd name="connsiteY6447" fmla="*/ 0 h 6858000"/>
              <a:gd name="connsiteX6448" fmla="*/ 7333772 w 12192000"/>
              <a:gd name="connsiteY6448" fmla="*/ 0 h 6858000"/>
              <a:gd name="connsiteX6449" fmla="*/ 7446281 w 12192000"/>
              <a:gd name="connsiteY6449" fmla="*/ 0 h 6858000"/>
              <a:gd name="connsiteX6450" fmla="*/ 7469788 w 12192000"/>
              <a:gd name="connsiteY6450" fmla="*/ 0 h 6858000"/>
              <a:gd name="connsiteX6451" fmla="*/ 7473917 w 12192000"/>
              <a:gd name="connsiteY6451" fmla="*/ 0 h 6858000"/>
              <a:gd name="connsiteX6452" fmla="*/ 7475902 w 12192000"/>
              <a:gd name="connsiteY6452" fmla="*/ 0 h 6858000"/>
              <a:gd name="connsiteX6453" fmla="*/ 7494084 w 12192000"/>
              <a:gd name="connsiteY6453" fmla="*/ 0 h 6858000"/>
              <a:gd name="connsiteX6454" fmla="*/ 7561169 w 12192000"/>
              <a:gd name="connsiteY6454" fmla="*/ 0 h 6858000"/>
              <a:gd name="connsiteX6455" fmla="*/ 7564693 w 12192000"/>
              <a:gd name="connsiteY6455" fmla="*/ 0 h 6858000"/>
              <a:gd name="connsiteX6456" fmla="*/ 7751103 w 12192000"/>
              <a:gd name="connsiteY6456" fmla="*/ 0 h 6858000"/>
              <a:gd name="connsiteX6457" fmla="*/ 7755564 w 12192000"/>
              <a:gd name="connsiteY6457" fmla="*/ 0 h 6858000"/>
              <a:gd name="connsiteX6458" fmla="*/ 8066838 w 12192000"/>
              <a:gd name="connsiteY6458" fmla="*/ 0 h 6858000"/>
              <a:gd name="connsiteX6459" fmla="*/ 8073455 w 12192000"/>
              <a:gd name="connsiteY6459" fmla="*/ 0 h 6858000"/>
              <a:gd name="connsiteX6460" fmla="*/ 8086724 w 12192000"/>
              <a:gd name="connsiteY6460" fmla="*/ 0 h 6858000"/>
              <a:gd name="connsiteX6461" fmla="*/ 8094558 w 12192000"/>
              <a:gd name="connsiteY6461" fmla="*/ 0 h 6858000"/>
              <a:gd name="connsiteX6462" fmla="*/ 8344470 w 12192000"/>
              <a:gd name="connsiteY6462" fmla="*/ 0 h 6858000"/>
              <a:gd name="connsiteX6463" fmla="*/ 8372825 w 12192000"/>
              <a:gd name="connsiteY6463" fmla="*/ 0 h 6858000"/>
              <a:gd name="connsiteX6464" fmla="*/ 8432046 w 12192000"/>
              <a:gd name="connsiteY6464" fmla="*/ 0 h 6858000"/>
              <a:gd name="connsiteX6465" fmla="*/ 8462992 w 12192000"/>
              <a:gd name="connsiteY6465" fmla="*/ 0 h 6858000"/>
              <a:gd name="connsiteX6466" fmla="*/ 8668631 w 12192000"/>
              <a:gd name="connsiteY6466" fmla="*/ 0 h 6858000"/>
              <a:gd name="connsiteX6467" fmla="*/ 8756379 w 12192000"/>
              <a:gd name="connsiteY6467" fmla="*/ 0 h 6858000"/>
              <a:gd name="connsiteX6468" fmla="*/ 8771531 w 12192000"/>
              <a:gd name="connsiteY6468" fmla="*/ 0 h 6858000"/>
              <a:gd name="connsiteX6469" fmla="*/ 8772754 w 12192000"/>
              <a:gd name="connsiteY6469" fmla="*/ 0 h 6858000"/>
              <a:gd name="connsiteX6470" fmla="*/ 8799759 w 12192000"/>
              <a:gd name="connsiteY6470" fmla="*/ 0 h 6858000"/>
              <a:gd name="connsiteX6471" fmla="*/ 8810799 w 12192000"/>
              <a:gd name="connsiteY6471" fmla="*/ 0 h 6858000"/>
              <a:gd name="connsiteX6472" fmla="*/ 9065817 w 12192000"/>
              <a:gd name="connsiteY6472" fmla="*/ 0 h 6858000"/>
              <a:gd name="connsiteX6473" fmla="*/ 9068304 w 12192000"/>
              <a:gd name="connsiteY6473" fmla="*/ 0 h 6858000"/>
              <a:gd name="connsiteX6474" fmla="*/ 9377886 w 12192000"/>
              <a:gd name="connsiteY6474" fmla="*/ 0 h 6858000"/>
              <a:gd name="connsiteX6475" fmla="*/ 9380279 w 12192000"/>
              <a:gd name="connsiteY6475" fmla="*/ 0 h 6858000"/>
              <a:gd name="connsiteX6476" fmla="*/ 9393074 w 12192000"/>
              <a:gd name="connsiteY6476" fmla="*/ 0 h 6858000"/>
              <a:gd name="connsiteX6477" fmla="*/ 9399639 w 12192000"/>
              <a:gd name="connsiteY6477" fmla="*/ 0 h 6858000"/>
              <a:gd name="connsiteX6478" fmla="*/ 9517706 w 12192000"/>
              <a:gd name="connsiteY6478" fmla="*/ 0 h 6858000"/>
              <a:gd name="connsiteX6479" fmla="*/ 9542579 w 12192000"/>
              <a:gd name="connsiteY6479" fmla="*/ 0 h 6858000"/>
              <a:gd name="connsiteX6480" fmla="*/ 9597869 w 12192000"/>
              <a:gd name="connsiteY6480" fmla="*/ 0 h 6858000"/>
              <a:gd name="connsiteX6481" fmla="*/ 9605701 w 12192000"/>
              <a:gd name="connsiteY6481" fmla="*/ 0 h 6858000"/>
              <a:gd name="connsiteX6482" fmla="*/ 9632809 w 12192000"/>
              <a:gd name="connsiteY6482" fmla="*/ 0 h 6858000"/>
              <a:gd name="connsiteX6483" fmla="*/ 9662872 w 12192000"/>
              <a:gd name="connsiteY6483" fmla="*/ 0 h 6858000"/>
              <a:gd name="connsiteX6484" fmla="*/ 9663473 w 12192000"/>
              <a:gd name="connsiteY6484" fmla="*/ 0 h 6858000"/>
              <a:gd name="connsiteX6485" fmla="*/ 9766902 w 12192000"/>
              <a:gd name="connsiteY6485" fmla="*/ 0 h 6858000"/>
              <a:gd name="connsiteX6486" fmla="*/ 9787696 w 12192000"/>
              <a:gd name="connsiteY6486" fmla="*/ 0 h 6858000"/>
              <a:gd name="connsiteX6487" fmla="*/ 9814936 w 12192000"/>
              <a:gd name="connsiteY6487" fmla="*/ 0 h 6858000"/>
              <a:gd name="connsiteX6488" fmla="*/ 9816039 w 12192000"/>
              <a:gd name="connsiteY6488" fmla="*/ 0 h 6858000"/>
              <a:gd name="connsiteX6489" fmla="*/ 9826722 w 12192000"/>
              <a:gd name="connsiteY6489" fmla="*/ 0 h 6858000"/>
              <a:gd name="connsiteX6490" fmla="*/ 9861015 w 12192000"/>
              <a:gd name="connsiteY6490" fmla="*/ 0 h 6858000"/>
              <a:gd name="connsiteX6491" fmla="*/ 10028255 w 12192000"/>
              <a:gd name="connsiteY6491" fmla="*/ 0 h 6858000"/>
              <a:gd name="connsiteX6492" fmla="*/ 10041111 w 12192000"/>
              <a:gd name="connsiteY6492" fmla="*/ 0 h 6858000"/>
              <a:gd name="connsiteX6493" fmla="*/ 10046993 w 12192000"/>
              <a:gd name="connsiteY6493" fmla="*/ 0 h 6858000"/>
              <a:gd name="connsiteX6494" fmla="*/ 10076222 w 12192000"/>
              <a:gd name="connsiteY6494" fmla="*/ 0 h 6858000"/>
              <a:gd name="connsiteX6495" fmla="*/ 10081429 w 12192000"/>
              <a:gd name="connsiteY6495" fmla="*/ 0 h 6858000"/>
              <a:gd name="connsiteX6496" fmla="*/ 10123517 w 12192000"/>
              <a:gd name="connsiteY6496" fmla="*/ 0 h 6858000"/>
              <a:gd name="connsiteX6497" fmla="*/ 10153071 w 12192000"/>
              <a:gd name="connsiteY6497" fmla="*/ 0 h 6858000"/>
              <a:gd name="connsiteX6498" fmla="*/ 10156064 w 12192000"/>
              <a:gd name="connsiteY6498" fmla="*/ 0 h 6858000"/>
              <a:gd name="connsiteX6499" fmla="*/ 10188773 w 12192000"/>
              <a:gd name="connsiteY6499" fmla="*/ 0 h 6858000"/>
              <a:gd name="connsiteX6500" fmla="*/ 10215446 w 12192000"/>
              <a:gd name="connsiteY6500" fmla="*/ 0 h 6858000"/>
              <a:gd name="connsiteX6501" fmla="*/ 10226567 w 12192000"/>
              <a:gd name="connsiteY6501" fmla="*/ 0 h 6858000"/>
              <a:gd name="connsiteX6502" fmla="*/ 10227585 w 12192000"/>
              <a:gd name="connsiteY6502" fmla="*/ 0 h 6858000"/>
              <a:gd name="connsiteX6503" fmla="*/ 10236310 w 12192000"/>
              <a:gd name="connsiteY6503" fmla="*/ 0 h 6858000"/>
              <a:gd name="connsiteX6504" fmla="*/ 10249868 w 12192000"/>
              <a:gd name="connsiteY6504" fmla="*/ 0 h 6858000"/>
              <a:gd name="connsiteX6505" fmla="*/ 10266125 w 12192000"/>
              <a:gd name="connsiteY6505" fmla="*/ 0 h 6858000"/>
              <a:gd name="connsiteX6506" fmla="*/ 10268416 w 12192000"/>
              <a:gd name="connsiteY6506" fmla="*/ 0 h 6858000"/>
              <a:gd name="connsiteX6507" fmla="*/ 10285633 w 12192000"/>
              <a:gd name="connsiteY6507" fmla="*/ 0 h 6858000"/>
              <a:gd name="connsiteX6508" fmla="*/ 10308122 w 12192000"/>
              <a:gd name="connsiteY6508" fmla="*/ 0 h 6858000"/>
              <a:gd name="connsiteX6509" fmla="*/ 10364179 w 12192000"/>
              <a:gd name="connsiteY6509" fmla="*/ 0 h 6858000"/>
              <a:gd name="connsiteX6510" fmla="*/ 10638866 w 12192000"/>
              <a:gd name="connsiteY6510" fmla="*/ 0 h 6858000"/>
              <a:gd name="connsiteX6511" fmla="*/ 10653897 w 12192000"/>
              <a:gd name="connsiteY6511" fmla="*/ 0 h 6858000"/>
              <a:gd name="connsiteX6512" fmla="*/ 10683307 w 12192000"/>
              <a:gd name="connsiteY6512" fmla="*/ 0 h 6858000"/>
              <a:gd name="connsiteX6513" fmla="*/ 10704306 w 12192000"/>
              <a:gd name="connsiteY6513" fmla="*/ 0 h 6858000"/>
              <a:gd name="connsiteX6514" fmla="*/ 10709212 w 12192000"/>
              <a:gd name="connsiteY6514" fmla="*/ 0 h 6858000"/>
              <a:gd name="connsiteX6515" fmla="*/ 10726856 w 12192000"/>
              <a:gd name="connsiteY6515" fmla="*/ 0 h 6858000"/>
              <a:gd name="connsiteX6516" fmla="*/ 10884164 w 12192000"/>
              <a:gd name="connsiteY6516" fmla="*/ 0 h 6858000"/>
              <a:gd name="connsiteX6517" fmla="*/ 10902380 w 12192000"/>
              <a:gd name="connsiteY6517" fmla="*/ 0 h 6858000"/>
              <a:gd name="connsiteX6518" fmla="*/ 10948144 w 12192000"/>
              <a:gd name="connsiteY6518" fmla="*/ 0 h 6858000"/>
              <a:gd name="connsiteX6519" fmla="*/ 10967887 w 12192000"/>
              <a:gd name="connsiteY6519" fmla="*/ 0 h 6858000"/>
              <a:gd name="connsiteX6520" fmla="*/ 11032067 w 12192000"/>
              <a:gd name="connsiteY6520" fmla="*/ 0 h 6858000"/>
              <a:gd name="connsiteX6521" fmla="*/ 11039632 w 12192000"/>
              <a:gd name="connsiteY6521" fmla="*/ 0 h 6858000"/>
              <a:gd name="connsiteX6522" fmla="*/ 11120468 w 12192000"/>
              <a:gd name="connsiteY6522" fmla="*/ 0 h 6858000"/>
              <a:gd name="connsiteX6523" fmla="*/ 11178030 w 12192000"/>
              <a:gd name="connsiteY6523" fmla="*/ 0 h 6858000"/>
              <a:gd name="connsiteX6524" fmla="*/ 11189352 w 12192000"/>
              <a:gd name="connsiteY6524" fmla="*/ 0 h 6858000"/>
              <a:gd name="connsiteX6525" fmla="*/ 11190205 w 12192000"/>
              <a:gd name="connsiteY6525" fmla="*/ 0 h 6858000"/>
              <a:gd name="connsiteX6526" fmla="*/ 11215058 w 12192000"/>
              <a:gd name="connsiteY6526" fmla="*/ 0 h 6858000"/>
              <a:gd name="connsiteX6527" fmla="*/ 11219587 w 12192000"/>
              <a:gd name="connsiteY6527" fmla="*/ 0 h 6858000"/>
              <a:gd name="connsiteX6528" fmla="*/ 11404230 w 12192000"/>
              <a:gd name="connsiteY6528" fmla="*/ 0 h 6858000"/>
              <a:gd name="connsiteX6529" fmla="*/ 11405573 w 12192000"/>
              <a:gd name="connsiteY6529" fmla="*/ 0 h 6858000"/>
              <a:gd name="connsiteX6530" fmla="*/ 11628623 w 12192000"/>
              <a:gd name="connsiteY6530" fmla="*/ 0 h 6858000"/>
              <a:gd name="connsiteX6531" fmla="*/ 11629743 w 12192000"/>
              <a:gd name="connsiteY6531" fmla="*/ 0 h 6858000"/>
              <a:gd name="connsiteX6532" fmla="*/ 11638905 w 12192000"/>
              <a:gd name="connsiteY6532" fmla="*/ 0 h 6858000"/>
              <a:gd name="connsiteX6533" fmla="*/ 11643458 w 12192000"/>
              <a:gd name="connsiteY6533" fmla="*/ 0 h 6858000"/>
              <a:gd name="connsiteX6534" fmla="*/ 11861727 w 12192000"/>
              <a:gd name="connsiteY6534" fmla="*/ 0 h 6858000"/>
              <a:gd name="connsiteX6535" fmla="*/ 11882882 w 12192000"/>
              <a:gd name="connsiteY6535" fmla="*/ 0 h 6858000"/>
              <a:gd name="connsiteX6536" fmla="*/ 11893103 w 12192000"/>
              <a:gd name="connsiteY6536" fmla="*/ 0 h 6858000"/>
              <a:gd name="connsiteX6537" fmla="*/ 12021536 w 12192000"/>
              <a:gd name="connsiteY6537" fmla="*/ 0 h 6858000"/>
              <a:gd name="connsiteX6538" fmla="*/ 12053539 w 12192000"/>
              <a:gd name="connsiteY6538" fmla="*/ 0 h 6858000"/>
              <a:gd name="connsiteX6539" fmla="*/ 12061965 w 12192000"/>
              <a:gd name="connsiteY6539" fmla="*/ 0 h 6858000"/>
              <a:gd name="connsiteX6540" fmla="*/ 12192000 w 12192000"/>
              <a:gd name="connsiteY6540" fmla="*/ 0 h 6858000"/>
              <a:gd name="connsiteX6541" fmla="*/ 12192000 w 12192000"/>
              <a:gd name="connsiteY6541" fmla="*/ 213764 h 6858000"/>
              <a:gd name="connsiteX6542" fmla="*/ 12192000 w 12192000"/>
              <a:gd name="connsiteY6542" fmla="*/ 225419 h 6858000"/>
              <a:gd name="connsiteX6543" fmla="*/ 12192000 w 12192000"/>
              <a:gd name="connsiteY6543" fmla="*/ 226943 h 6858000"/>
              <a:gd name="connsiteX6544" fmla="*/ 12192000 w 12192000"/>
              <a:gd name="connsiteY6544" fmla="*/ 6669850 h 6858000"/>
              <a:gd name="connsiteX6545" fmla="*/ 12192000 w 12192000"/>
              <a:gd name="connsiteY6545" fmla="*/ 6681929 h 6858000"/>
              <a:gd name="connsiteX6546" fmla="*/ 12192000 w 12192000"/>
              <a:gd name="connsiteY6546" fmla="*/ 6698265 h 6858000"/>
              <a:gd name="connsiteX6547" fmla="*/ 12192000 w 12192000"/>
              <a:gd name="connsiteY6547" fmla="*/ 6699135 h 6858000"/>
              <a:gd name="connsiteX6548" fmla="*/ 12192000 w 12192000"/>
              <a:gd name="connsiteY6548" fmla="*/ 6724894 h 6858000"/>
              <a:gd name="connsiteX6549" fmla="*/ 12192000 w 12192000"/>
              <a:gd name="connsiteY6549" fmla="*/ 6725151 h 6858000"/>
              <a:gd name="connsiteX6550" fmla="*/ 12192000 w 12192000"/>
              <a:gd name="connsiteY6550" fmla="*/ 6737122 h 6858000"/>
              <a:gd name="connsiteX6551" fmla="*/ 12192000 w 12192000"/>
              <a:gd name="connsiteY6551" fmla="*/ 6858000 h 6858000"/>
              <a:gd name="connsiteX6552" fmla="*/ 12138517 w 12192000"/>
              <a:gd name="connsiteY6552" fmla="*/ 6858000 h 6858000"/>
              <a:gd name="connsiteX6553" fmla="*/ 12093779 w 12192000"/>
              <a:gd name="connsiteY6553" fmla="*/ 6858000 h 6858000"/>
              <a:gd name="connsiteX6554" fmla="*/ 12077964 w 12192000"/>
              <a:gd name="connsiteY6554" fmla="*/ 6858000 h 6858000"/>
              <a:gd name="connsiteX6555" fmla="*/ 12062480 w 12192000"/>
              <a:gd name="connsiteY6555" fmla="*/ 6858000 h 6858000"/>
              <a:gd name="connsiteX6556" fmla="*/ 12056615 w 12192000"/>
              <a:gd name="connsiteY6556" fmla="*/ 6858000 h 6858000"/>
              <a:gd name="connsiteX6557" fmla="*/ 155226 w 12192000"/>
              <a:gd name="connsiteY6557" fmla="*/ 6858000 h 6858000"/>
              <a:gd name="connsiteX6558" fmla="*/ 117272 w 12192000"/>
              <a:gd name="connsiteY6558" fmla="*/ 6858000 h 6858000"/>
              <a:gd name="connsiteX6559" fmla="*/ 115231 w 12192000"/>
              <a:gd name="connsiteY6559" fmla="*/ 6858000 h 6858000"/>
              <a:gd name="connsiteX6560" fmla="*/ 110109 w 12192000"/>
              <a:gd name="connsiteY6560" fmla="*/ 6858000 h 6858000"/>
              <a:gd name="connsiteX6561" fmla="*/ 107145 w 12192000"/>
              <a:gd name="connsiteY6561" fmla="*/ 6858000 h 6858000"/>
              <a:gd name="connsiteX6562" fmla="*/ 101981 w 12192000"/>
              <a:gd name="connsiteY6562" fmla="*/ 6858000 h 6858000"/>
              <a:gd name="connsiteX6563" fmla="*/ 99519 w 12192000"/>
              <a:gd name="connsiteY6563" fmla="*/ 6858000 h 6858000"/>
              <a:gd name="connsiteX6564" fmla="*/ 93859 w 12192000"/>
              <a:gd name="connsiteY6564" fmla="*/ 6858000 h 6858000"/>
              <a:gd name="connsiteX6565" fmla="*/ 70724 w 12192000"/>
              <a:gd name="connsiteY6565" fmla="*/ 6858000 h 6858000"/>
              <a:gd name="connsiteX6566" fmla="*/ 0 w 12192000"/>
              <a:gd name="connsiteY6566" fmla="*/ 6858000 h 6858000"/>
              <a:gd name="connsiteX6567" fmla="*/ 0 w 12192000"/>
              <a:gd name="connsiteY6567" fmla="*/ 6603004 h 6858000"/>
              <a:gd name="connsiteX6568" fmla="*/ 0 w 12192000"/>
              <a:gd name="connsiteY6568" fmla="*/ 6561029 h 6858000"/>
              <a:gd name="connsiteX6569" fmla="*/ 0 w 12192000"/>
              <a:gd name="connsiteY6569" fmla="*/ 6364540 h 6858000"/>
              <a:gd name="connsiteX6570" fmla="*/ 0 w 12192000"/>
              <a:gd name="connsiteY6570" fmla="*/ 6362277 h 6858000"/>
              <a:gd name="connsiteX6571" fmla="*/ 0 w 12192000"/>
              <a:gd name="connsiteY6571" fmla="*/ 6263146 h 6858000"/>
              <a:gd name="connsiteX6572" fmla="*/ 0 w 12192000"/>
              <a:gd name="connsiteY6572" fmla="*/ 6221995 h 6858000"/>
              <a:gd name="connsiteX6573" fmla="*/ 0 w 12192000"/>
              <a:gd name="connsiteY6573" fmla="*/ 6071381 h 6858000"/>
              <a:gd name="connsiteX6574" fmla="*/ 0 w 12192000"/>
              <a:gd name="connsiteY6574" fmla="*/ 6063497 h 6858000"/>
              <a:gd name="connsiteX6575" fmla="*/ 0 w 12192000"/>
              <a:gd name="connsiteY6575" fmla="*/ 6056404 h 6858000"/>
              <a:gd name="connsiteX6576" fmla="*/ 0 w 12192000"/>
              <a:gd name="connsiteY6576" fmla="*/ 5997071 h 6858000"/>
              <a:gd name="connsiteX6577" fmla="*/ 0 w 12192000"/>
              <a:gd name="connsiteY6577" fmla="*/ 5995541 h 6858000"/>
              <a:gd name="connsiteX6578" fmla="*/ 0 w 12192000"/>
              <a:gd name="connsiteY6578" fmla="*/ 5962842 h 6858000"/>
              <a:gd name="connsiteX6579" fmla="*/ 0 w 12192000"/>
              <a:gd name="connsiteY6579" fmla="*/ 5870315 h 6858000"/>
              <a:gd name="connsiteX6580" fmla="*/ 0 w 12192000"/>
              <a:gd name="connsiteY6580" fmla="*/ 5861959 h 6858000"/>
              <a:gd name="connsiteX6581" fmla="*/ 0 w 12192000"/>
              <a:gd name="connsiteY6581" fmla="*/ 5768578 h 6858000"/>
              <a:gd name="connsiteX6582" fmla="*/ 0 w 12192000"/>
              <a:gd name="connsiteY6582" fmla="*/ 5763709 h 6858000"/>
              <a:gd name="connsiteX6583" fmla="*/ 0 w 12192000"/>
              <a:gd name="connsiteY6583" fmla="*/ 5692585 h 6858000"/>
              <a:gd name="connsiteX6584" fmla="*/ 0 w 12192000"/>
              <a:gd name="connsiteY6584" fmla="*/ 5686338 h 6858000"/>
              <a:gd name="connsiteX6585" fmla="*/ 0 w 12192000"/>
              <a:gd name="connsiteY6585" fmla="*/ 5661476 h 6858000"/>
              <a:gd name="connsiteX6586" fmla="*/ 0 w 12192000"/>
              <a:gd name="connsiteY6586" fmla="*/ 5610173 h 6858000"/>
              <a:gd name="connsiteX6587" fmla="*/ 0 w 12192000"/>
              <a:gd name="connsiteY6587" fmla="*/ 5506445 h 6858000"/>
              <a:gd name="connsiteX6588" fmla="*/ 0 w 12192000"/>
              <a:gd name="connsiteY6588" fmla="*/ 5476882 h 6858000"/>
              <a:gd name="connsiteX6589" fmla="*/ 0 w 12192000"/>
              <a:gd name="connsiteY6589" fmla="*/ 5396267 h 6858000"/>
              <a:gd name="connsiteX6590" fmla="*/ 0 w 12192000"/>
              <a:gd name="connsiteY6590" fmla="*/ 5395483 h 6858000"/>
              <a:gd name="connsiteX6591" fmla="*/ 0 w 12192000"/>
              <a:gd name="connsiteY6591" fmla="*/ 5158107 h 6858000"/>
              <a:gd name="connsiteX6592" fmla="*/ 0 w 12192000"/>
              <a:gd name="connsiteY6592" fmla="*/ 5088710 h 6858000"/>
              <a:gd name="connsiteX6593" fmla="*/ 0 w 12192000"/>
              <a:gd name="connsiteY6593" fmla="*/ 5032656 h 6858000"/>
              <a:gd name="connsiteX6594" fmla="*/ 0 w 12192000"/>
              <a:gd name="connsiteY6594" fmla="*/ 5005935 h 6858000"/>
              <a:gd name="connsiteX6595" fmla="*/ 0 w 12192000"/>
              <a:gd name="connsiteY6595" fmla="*/ 4998508 h 6858000"/>
              <a:gd name="connsiteX6596" fmla="*/ 0 w 12192000"/>
              <a:gd name="connsiteY6596" fmla="*/ 4972423 h 6858000"/>
              <a:gd name="connsiteX6597" fmla="*/ 0 w 12192000"/>
              <a:gd name="connsiteY6597" fmla="*/ 4848040 h 6858000"/>
              <a:gd name="connsiteX6598" fmla="*/ 0 w 12192000"/>
              <a:gd name="connsiteY6598" fmla="*/ 4776138 h 6858000"/>
              <a:gd name="connsiteX6599" fmla="*/ 0 w 12192000"/>
              <a:gd name="connsiteY6599" fmla="*/ 4773861 h 6858000"/>
              <a:gd name="connsiteX6600" fmla="*/ 0 w 12192000"/>
              <a:gd name="connsiteY6600" fmla="*/ 4767716 h 6858000"/>
              <a:gd name="connsiteX6601" fmla="*/ 0 w 12192000"/>
              <a:gd name="connsiteY6601" fmla="*/ 4722659 h 6858000"/>
              <a:gd name="connsiteX6602" fmla="*/ 0 w 12192000"/>
              <a:gd name="connsiteY6602" fmla="*/ 4662398 h 6858000"/>
              <a:gd name="connsiteX6603" fmla="*/ 0 w 12192000"/>
              <a:gd name="connsiteY6603" fmla="*/ 4658966 h 6858000"/>
              <a:gd name="connsiteX6604" fmla="*/ 0 w 12192000"/>
              <a:gd name="connsiteY6604" fmla="*/ 4627853 h 6858000"/>
              <a:gd name="connsiteX6605" fmla="*/ 0 w 12192000"/>
              <a:gd name="connsiteY6605" fmla="*/ 4606661 h 6858000"/>
              <a:gd name="connsiteX6606" fmla="*/ 0 w 12192000"/>
              <a:gd name="connsiteY6606" fmla="*/ 4598680 h 6858000"/>
              <a:gd name="connsiteX6607" fmla="*/ 0 w 12192000"/>
              <a:gd name="connsiteY6607" fmla="*/ 4582159 h 6858000"/>
              <a:gd name="connsiteX6608" fmla="*/ 0 w 12192000"/>
              <a:gd name="connsiteY6608" fmla="*/ 4573974 h 6858000"/>
              <a:gd name="connsiteX6609" fmla="*/ 0 w 12192000"/>
              <a:gd name="connsiteY6609" fmla="*/ 4535750 h 6858000"/>
              <a:gd name="connsiteX6610" fmla="*/ 0 w 12192000"/>
              <a:gd name="connsiteY6610" fmla="*/ 4515867 h 6858000"/>
              <a:gd name="connsiteX6611" fmla="*/ 0 w 12192000"/>
              <a:gd name="connsiteY6611" fmla="*/ 4496768 h 6858000"/>
              <a:gd name="connsiteX6612" fmla="*/ 0 w 12192000"/>
              <a:gd name="connsiteY6612" fmla="*/ 4438867 h 6858000"/>
              <a:gd name="connsiteX6613" fmla="*/ 0 w 12192000"/>
              <a:gd name="connsiteY6613" fmla="*/ 4427149 h 6858000"/>
              <a:gd name="connsiteX6614" fmla="*/ 0 w 12192000"/>
              <a:gd name="connsiteY6614" fmla="*/ 4398209 h 6858000"/>
              <a:gd name="connsiteX6615" fmla="*/ 0 w 12192000"/>
              <a:gd name="connsiteY6615" fmla="*/ 4388690 h 6858000"/>
              <a:gd name="connsiteX6616" fmla="*/ 0 w 12192000"/>
              <a:gd name="connsiteY6616" fmla="*/ 4381799 h 6858000"/>
              <a:gd name="connsiteX6617" fmla="*/ 0 w 12192000"/>
              <a:gd name="connsiteY6617" fmla="*/ 4360934 h 6858000"/>
              <a:gd name="connsiteX6618" fmla="*/ 0 w 12192000"/>
              <a:gd name="connsiteY6618" fmla="*/ 4350170 h 6858000"/>
              <a:gd name="connsiteX6619" fmla="*/ 0 w 12192000"/>
              <a:gd name="connsiteY6619" fmla="*/ 4308671 h 6858000"/>
              <a:gd name="connsiteX6620" fmla="*/ 0 w 12192000"/>
              <a:gd name="connsiteY6620" fmla="*/ 4292450 h 6858000"/>
              <a:gd name="connsiteX6621" fmla="*/ 0 w 12192000"/>
              <a:gd name="connsiteY6621" fmla="*/ 4291184 h 6858000"/>
              <a:gd name="connsiteX6622" fmla="*/ 0 w 12192000"/>
              <a:gd name="connsiteY6622" fmla="*/ 4271573 h 6858000"/>
              <a:gd name="connsiteX6623" fmla="*/ 0 w 12192000"/>
              <a:gd name="connsiteY6623" fmla="*/ 4260228 h 6858000"/>
              <a:gd name="connsiteX6624" fmla="*/ 0 w 12192000"/>
              <a:gd name="connsiteY6624" fmla="*/ 4205743 h 6858000"/>
              <a:gd name="connsiteX6625" fmla="*/ 0 w 12192000"/>
              <a:gd name="connsiteY6625" fmla="*/ 4192537 h 6858000"/>
              <a:gd name="connsiteX6626" fmla="*/ 0 w 12192000"/>
              <a:gd name="connsiteY6626" fmla="*/ 4172730 h 6858000"/>
              <a:gd name="connsiteX6627" fmla="*/ 0 w 12192000"/>
              <a:gd name="connsiteY6627" fmla="*/ 4109221 h 6858000"/>
              <a:gd name="connsiteX6628" fmla="*/ 0 w 12192000"/>
              <a:gd name="connsiteY6628" fmla="*/ 4099183 h 6858000"/>
              <a:gd name="connsiteX6629" fmla="*/ 0 w 12192000"/>
              <a:gd name="connsiteY6629" fmla="*/ 4085723 h 6858000"/>
              <a:gd name="connsiteX6630" fmla="*/ 0 w 12192000"/>
              <a:gd name="connsiteY6630" fmla="*/ 4066360 h 6858000"/>
              <a:gd name="connsiteX6631" fmla="*/ 0 w 12192000"/>
              <a:gd name="connsiteY6631" fmla="*/ 4025050 h 6858000"/>
              <a:gd name="connsiteX6632" fmla="*/ 0 w 12192000"/>
              <a:gd name="connsiteY6632" fmla="*/ 3969497 h 6858000"/>
              <a:gd name="connsiteX6633" fmla="*/ 0 w 12192000"/>
              <a:gd name="connsiteY6633" fmla="*/ 3939191 h 6858000"/>
              <a:gd name="connsiteX6634" fmla="*/ 0 w 12192000"/>
              <a:gd name="connsiteY6634" fmla="*/ 3824331 h 6858000"/>
              <a:gd name="connsiteX6635" fmla="*/ 0 w 12192000"/>
              <a:gd name="connsiteY6635" fmla="*/ 3810826 h 6858000"/>
              <a:gd name="connsiteX6636" fmla="*/ 0 w 12192000"/>
              <a:gd name="connsiteY6636" fmla="*/ 3792515 h 6858000"/>
              <a:gd name="connsiteX6637" fmla="*/ 0 w 12192000"/>
              <a:gd name="connsiteY6637" fmla="*/ 3776150 h 6858000"/>
              <a:gd name="connsiteX6638" fmla="*/ 0 w 12192000"/>
              <a:gd name="connsiteY6638" fmla="*/ 3752919 h 6858000"/>
              <a:gd name="connsiteX6639" fmla="*/ 0 w 12192000"/>
              <a:gd name="connsiteY6639" fmla="*/ 3744905 h 6858000"/>
              <a:gd name="connsiteX6640" fmla="*/ 0 w 12192000"/>
              <a:gd name="connsiteY6640" fmla="*/ 3736664 h 6858000"/>
              <a:gd name="connsiteX6641" fmla="*/ 0 w 12192000"/>
              <a:gd name="connsiteY6641" fmla="*/ 3638164 h 6858000"/>
              <a:gd name="connsiteX6642" fmla="*/ 0 w 12192000"/>
              <a:gd name="connsiteY6642" fmla="*/ 3623568 h 6858000"/>
              <a:gd name="connsiteX6643" fmla="*/ 0 w 12192000"/>
              <a:gd name="connsiteY6643" fmla="*/ 3499626 h 6858000"/>
              <a:gd name="connsiteX6644" fmla="*/ 0 w 12192000"/>
              <a:gd name="connsiteY6644" fmla="*/ 3499019 h 6858000"/>
              <a:gd name="connsiteX6645" fmla="*/ 0 w 12192000"/>
              <a:gd name="connsiteY6645" fmla="*/ 3428086 h 6858000"/>
              <a:gd name="connsiteX6646" fmla="*/ 0 w 12192000"/>
              <a:gd name="connsiteY6646" fmla="*/ 3375973 h 6858000"/>
              <a:gd name="connsiteX6647" fmla="*/ 0 w 12192000"/>
              <a:gd name="connsiteY6647" fmla="*/ 3205287 h 6858000"/>
              <a:gd name="connsiteX6648" fmla="*/ 0 w 12192000"/>
              <a:gd name="connsiteY6648" fmla="*/ 3151251 h 6858000"/>
              <a:gd name="connsiteX6649" fmla="*/ 0 w 12192000"/>
              <a:gd name="connsiteY6649" fmla="*/ 3120503 h 6858000"/>
              <a:gd name="connsiteX6650" fmla="*/ 0 w 12192000"/>
              <a:gd name="connsiteY6650" fmla="*/ 3118739 h 6858000"/>
              <a:gd name="connsiteX6651" fmla="*/ 0 w 12192000"/>
              <a:gd name="connsiteY6651" fmla="*/ 3083070 h 6858000"/>
              <a:gd name="connsiteX6652" fmla="*/ 0 w 12192000"/>
              <a:gd name="connsiteY6652" fmla="*/ 3019738 h 6858000"/>
              <a:gd name="connsiteX6653" fmla="*/ 0 w 12192000"/>
              <a:gd name="connsiteY6653" fmla="*/ 2958544 h 6858000"/>
              <a:gd name="connsiteX6654" fmla="*/ 0 w 12192000"/>
              <a:gd name="connsiteY6654" fmla="*/ 2944579 h 6858000"/>
              <a:gd name="connsiteX6655" fmla="*/ 0 w 12192000"/>
              <a:gd name="connsiteY6655" fmla="*/ 2894285 h 6858000"/>
              <a:gd name="connsiteX6656" fmla="*/ 0 w 12192000"/>
              <a:gd name="connsiteY6656" fmla="*/ 2888885 h 6858000"/>
              <a:gd name="connsiteX6657" fmla="*/ 0 w 12192000"/>
              <a:gd name="connsiteY6657" fmla="*/ 2887818 h 6858000"/>
              <a:gd name="connsiteX6658" fmla="*/ 0 w 12192000"/>
              <a:gd name="connsiteY6658" fmla="*/ 2873361 h 6858000"/>
              <a:gd name="connsiteX6659" fmla="*/ 0 w 12192000"/>
              <a:gd name="connsiteY6659" fmla="*/ 2868731 h 6858000"/>
              <a:gd name="connsiteX6660" fmla="*/ 0 w 12192000"/>
              <a:gd name="connsiteY6660" fmla="*/ 2797645 h 6858000"/>
              <a:gd name="connsiteX6661" fmla="*/ 0 w 12192000"/>
              <a:gd name="connsiteY6661" fmla="*/ 2791509 h 6858000"/>
              <a:gd name="connsiteX6662" fmla="*/ 0 w 12192000"/>
              <a:gd name="connsiteY6662" fmla="*/ 2766908 h 6858000"/>
              <a:gd name="connsiteX6663" fmla="*/ 0 w 12192000"/>
              <a:gd name="connsiteY6663" fmla="*/ 2670402 h 6858000"/>
              <a:gd name="connsiteX6664" fmla="*/ 0 w 12192000"/>
              <a:gd name="connsiteY6664" fmla="*/ 2659424 h 6858000"/>
              <a:gd name="connsiteX6665" fmla="*/ 0 w 12192000"/>
              <a:gd name="connsiteY6665" fmla="*/ 2653782 h 6858000"/>
              <a:gd name="connsiteX6666" fmla="*/ 0 w 12192000"/>
              <a:gd name="connsiteY6666" fmla="*/ 2636784 h 6858000"/>
              <a:gd name="connsiteX6667" fmla="*/ 0 w 12192000"/>
              <a:gd name="connsiteY6667" fmla="*/ 2620639 h 6858000"/>
              <a:gd name="connsiteX6668" fmla="*/ 0 w 12192000"/>
              <a:gd name="connsiteY6668" fmla="*/ 2602969 h 6858000"/>
              <a:gd name="connsiteX6669" fmla="*/ 0 w 12192000"/>
              <a:gd name="connsiteY6669" fmla="*/ 2554507 h 6858000"/>
              <a:gd name="connsiteX6670" fmla="*/ 0 w 12192000"/>
              <a:gd name="connsiteY6670" fmla="*/ 2541434 h 6858000"/>
              <a:gd name="connsiteX6671" fmla="*/ 0 w 12192000"/>
              <a:gd name="connsiteY6671" fmla="*/ 2468023 h 6858000"/>
              <a:gd name="connsiteX6672" fmla="*/ 0 w 12192000"/>
              <a:gd name="connsiteY6672" fmla="*/ 2412868 h 6858000"/>
              <a:gd name="connsiteX6673" fmla="*/ 0 w 12192000"/>
              <a:gd name="connsiteY6673" fmla="*/ 2383951 h 6858000"/>
              <a:gd name="connsiteX6674" fmla="*/ 0 w 12192000"/>
              <a:gd name="connsiteY6674" fmla="*/ 2346924 h 6858000"/>
              <a:gd name="connsiteX6675" fmla="*/ 0 w 12192000"/>
              <a:gd name="connsiteY6675" fmla="*/ 2286616 h 6858000"/>
              <a:gd name="connsiteX6676" fmla="*/ 0 w 12192000"/>
              <a:gd name="connsiteY6676" fmla="*/ 2191306 h 6858000"/>
              <a:gd name="connsiteX6677" fmla="*/ 0 w 12192000"/>
              <a:gd name="connsiteY6677" fmla="*/ 2172707 h 6858000"/>
              <a:gd name="connsiteX6678" fmla="*/ 0 w 12192000"/>
              <a:gd name="connsiteY6678" fmla="*/ 2171076 h 6858000"/>
              <a:gd name="connsiteX6679" fmla="*/ 0 w 12192000"/>
              <a:gd name="connsiteY6679" fmla="*/ 2161263 h 6858000"/>
              <a:gd name="connsiteX6680" fmla="*/ 0 w 12192000"/>
              <a:gd name="connsiteY6680" fmla="*/ 2151389 h 6858000"/>
              <a:gd name="connsiteX6681" fmla="*/ 0 w 12192000"/>
              <a:gd name="connsiteY6681" fmla="*/ 2140353 h 6858000"/>
              <a:gd name="connsiteX6682" fmla="*/ 0 w 12192000"/>
              <a:gd name="connsiteY6682" fmla="*/ 2139416 h 6858000"/>
              <a:gd name="connsiteX6683" fmla="*/ 0 w 12192000"/>
              <a:gd name="connsiteY6683" fmla="*/ 2114088 h 6858000"/>
              <a:gd name="connsiteX6684" fmla="*/ 0 w 12192000"/>
              <a:gd name="connsiteY6684" fmla="*/ 2110447 h 6858000"/>
              <a:gd name="connsiteX6685" fmla="*/ 0 w 12192000"/>
              <a:gd name="connsiteY6685" fmla="*/ 1810514 h 6858000"/>
              <a:gd name="connsiteX6686" fmla="*/ 0 w 12192000"/>
              <a:gd name="connsiteY6686" fmla="*/ 1746012 h 6858000"/>
              <a:gd name="connsiteX6687" fmla="*/ 0 w 12192000"/>
              <a:gd name="connsiteY6687" fmla="*/ 1536781 h 6858000"/>
              <a:gd name="connsiteX6688" fmla="*/ 0 w 12192000"/>
              <a:gd name="connsiteY6688" fmla="*/ 1526592 h 6858000"/>
              <a:gd name="connsiteX6689" fmla="*/ 0 w 12192000"/>
              <a:gd name="connsiteY6689" fmla="*/ 1470883 h 6858000"/>
              <a:gd name="connsiteX6690" fmla="*/ 0 w 12192000"/>
              <a:gd name="connsiteY6690" fmla="*/ 1468978 h 6858000"/>
              <a:gd name="connsiteX6691" fmla="*/ 0 w 12192000"/>
              <a:gd name="connsiteY6691" fmla="*/ 1443480 h 6858000"/>
              <a:gd name="connsiteX6692" fmla="*/ 0 w 12192000"/>
              <a:gd name="connsiteY6692" fmla="*/ 1384772 h 6858000"/>
              <a:gd name="connsiteX6693" fmla="*/ 0 w 12192000"/>
              <a:gd name="connsiteY6693" fmla="*/ 1318409 h 6858000"/>
              <a:gd name="connsiteX6694" fmla="*/ 0 w 12192000"/>
              <a:gd name="connsiteY6694" fmla="*/ 1315183 h 6858000"/>
              <a:gd name="connsiteX6695" fmla="*/ 0 w 12192000"/>
              <a:gd name="connsiteY6695" fmla="*/ 1247478 h 6858000"/>
              <a:gd name="connsiteX6696" fmla="*/ 0 w 12192000"/>
              <a:gd name="connsiteY6696" fmla="*/ 1246649 h 6858000"/>
              <a:gd name="connsiteX6697" fmla="*/ 0 w 12192000"/>
              <a:gd name="connsiteY6697" fmla="*/ 1234572 h 6858000"/>
              <a:gd name="connsiteX6698" fmla="*/ 0 w 12192000"/>
              <a:gd name="connsiteY6698" fmla="*/ 1233196 h 6858000"/>
              <a:gd name="connsiteX6699" fmla="*/ 0 w 12192000"/>
              <a:gd name="connsiteY6699" fmla="*/ 1230855 h 6858000"/>
              <a:gd name="connsiteX6700" fmla="*/ 0 w 12192000"/>
              <a:gd name="connsiteY6700" fmla="*/ 1156728 h 6858000"/>
              <a:gd name="connsiteX6701" fmla="*/ 0 w 12192000"/>
              <a:gd name="connsiteY6701" fmla="*/ 1152634 h 6858000"/>
              <a:gd name="connsiteX6702" fmla="*/ 0 w 12192000"/>
              <a:gd name="connsiteY6702" fmla="*/ 1121474 h 6858000"/>
              <a:gd name="connsiteX6703" fmla="*/ 0 w 12192000"/>
              <a:gd name="connsiteY6703" fmla="*/ 1032329 h 6858000"/>
              <a:gd name="connsiteX6704" fmla="*/ 0 w 12192000"/>
              <a:gd name="connsiteY6704" fmla="*/ 1026399 h 6858000"/>
              <a:gd name="connsiteX6705" fmla="*/ 0 w 12192000"/>
              <a:gd name="connsiteY6705" fmla="*/ 1016380 h 6858000"/>
              <a:gd name="connsiteX6706" fmla="*/ 0 w 12192000"/>
              <a:gd name="connsiteY6706" fmla="*/ 1002507 h 6858000"/>
              <a:gd name="connsiteX6707" fmla="*/ 0 w 12192000"/>
              <a:gd name="connsiteY6707" fmla="*/ 916476 h 6858000"/>
              <a:gd name="connsiteX6708" fmla="*/ 0 w 12192000"/>
              <a:gd name="connsiteY6708" fmla="*/ 902777 h 6858000"/>
              <a:gd name="connsiteX6709" fmla="*/ 0 w 12192000"/>
              <a:gd name="connsiteY6709" fmla="*/ 829062 h 6858000"/>
              <a:gd name="connsiteX6710" fmla="*/ 0 w 12192000"/>
              <a:gd name="connsiteY6710" fmla="*/ 820077 h 6858000"/>
              <a:gd name="connsiteX6711" fmla="*/ 0 w 12192000"/>
              <a:gd name="connsiteY6711" fmla="*/ 812799 h 6858000"/>
              <a:gd name="connsiteX6712" fmla="*/ 0 w 12192000"/>
              <a:gd name="connsiteY6712" fmla="*/ 749119 h 6858000"/>
              <a:gd name="connsiteX6713" fmla="*/ 0 w 12192000"/>
              <a:gd name="connsiteY6713" fmla="*/ 742851 h 6858000"/>
              <a:gd name="connsiteX6714" fmla="*/ 0 w 12192000"/>
              <a:gd name="connsiteY6714" fmla="*/ 724352 h 6858000"/>
              <a:gd name="connsiteX6715" fmla="*/ 0 w 12192000"/>
              <a:gd name="connsiteY6715" fmla="*/ 642499 h 6858000"/>
              <a:gd name="connsiteX6716" fmla="*/ 0 w 12192000"/>
              <a:gd name="connsiteY6716" fmla="*/ 638782 h 6858000"/>
              <a:gd name="connsiteX6717" fmla="*/ 0 w 12192000"/>
              <a:gd name="connsiteY6717" fmla="*/ 635968 h 6858000"/>
              <a:gd name="connsiteX6718" fmla="*/ 0 w 12192000"/>
              <a:gd name="connsiteY6718" fmla="*/ 582424 h 6858000"/>
              <a:gd name="connsiteX6719" fmla="*/ 0 w 12192000"/>
              <a:gd name="connsiteY6719" fmla="*/ 566178 h 6858000"/>
              <a:gd name="connsiteX6720" fmla="*/ 0 w 12192000"/>
              <a:gd name="connsiteY6720" fmla="*/ 558281 h 6858000"/>
              <a:gd name="connsiteX6721" fmla="*/ 0 w 12192000"/>
              <a:gd name="connsiteY6721" fmla="*/ 549641 h 6858000"/>
              <a:gd name="connsiteX6722" fmla="*/ 0 w 12192000"/>
              <a:gd name="connsiteY6722" fmla="*/ 542167 h 6858000"/>
              <a:gd name="connsiteX6723" fmla="*/ 0 w 12192000"/>
              <a:gd name="connsiteY6723" fmla="*/ 534587 h 6858000"/>
              <a:gd name="connsiteX6724" fmla="*/ 0 w 12192000"/>
              <a:gd name="connsiteY6724" fmla="*/ 531884 h 6858000"/>
              <a:gd name="connsiteX6725" fmla="*/ 0 w 12192000"/>
              <a:gd name="connsiteY6725" fmla="*/ 507359 h 6858000"/>
              <a:gd name="connsiteX6726" fmla="*/ 0 w 12192000"/>
              <a:gd name="connsiteY6726" fmla="*/ 504556 h 6858000"/>
              <a:gd name="connsiteX6727" fmla="*/ 0 w 12192000"/>
              <a:gd name="connsiteY6727" fmla="*/ 233978 h 6858000"/>
              <a:gd name="connsiteX6728" fmla="*/ 0 w 12192000"/>
              <a:gd name="connsiteY6728" fmla="*/ 230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</a:cxnLst>
            <a:rect l="l" t="t" r="r" b="b"/>
            <a:pathLst>
              <a:path w="12192000" h="6858000">
                <a:moveTo>
                  <a:pt x="4598865" y="6786679"/>
                </a:moveTo>
                <a:lnTo>
                  <a:pt x="4598704" y="6786933"/>
                </a:lnTo>
                <a:lnTo>
                  <a:pt x="4598428" y="6786905"/>
                </a:lnTo>
                <a:close/>
                <a:moveTo>
                  <a:pt x="3288857" y="6786308"/>
                </a:moveTo>
                <a:lnTo>
                  <a:pt x="3288696" y="6786561"/>
                </a:lnTo>
                <a:lnTo>
                  <a:pt x="3288419" y="6786534"/>
                </a:lnTo>
                <a:close/>
                <a:moveTo>
                  <a:pt x="1946074" y="6785952"/>
                </a:moveTo>
                <a:lnTo>
                  <a:pt x="1947487" y="6786481"/>
                </a:lnTo>
                <a:lnTo>
                  <a:pt x="1945336" y="6786268"/>
                </a:lnTo>
                <a:close/>
                <a:moveTo>
                  <a:pt x="892149" y="6785566"/>
                </a:moveTo>
                <a:lnTo>
                  <a:pt x="892032" y="6785818"/>
                </a:lnTo>
                <a:lnTo>
                  <a:pt x="891833" y="6785792"/>
                </a:lnTo>
                <a:close/>
                <a:moveTo>
                  <a:pt x="7562308" y="6785197"/>
                </a:moveTo>
                <a:lnTo>
                  <a:pt x="7555070" y="6786587"/>
                </a:lnTo>
                <a:lnTo>
                  <a:pt x="7558283" y="6785477"/>
                </a:lnTo>
                <a:close/>
                <a:moveTo>
                  <a:pt x="9806113" y="6784810"/>
                </a:moveTo>
                <a:lnTo>
                  <a:pt x="9807052" y="6785292"/>
                </a:lnTo>
                <a:lnTo>
                  <a:pt x="9805570" y="6785146"/>
                </a:lnTo>
                <a:close/>
                <a:moveTo>
                  <a:pt x="8528882" y="6784423"/>
                </a:moveTo>
                <a:lnTo>
                  <a:pt x="8528722" y="6784677"/>
                </a:lnTo>
                <a:lnTo>
                  <a:pt x="8528421" y="6784647"/>
                </a:lnTo>
                <a:close/>
                <a:moveTo>
                  <a:pt x="70843" y="6783423"/>
                </a:moveTo>
                <a:lnTo>
                  <a:pt x="70843" y="6787157"/>
                </a:lnTo>
                <a:lnTo>
                  <a:pt x="73296" y="6787157"/>
                </a:lnTo>
                <a:close/>
                <a:moveTo>
                  <a:pt x="4566089" y="6783326"/>
                </a:moveTo>
                <a:lnTo>
                  <a:pt x="4567501" y="6783854"/>
                </a:lnTo>
                <a:lnTo>
                  <a:pt x="4565351" y="6783642"/>
                </a:lnTo>
                <a:close/>
                <a:moveTo>
                  <a:pt x="3256081" y="6782954"/>
                </a:moveTo>
                <a:lnTo>
                  <a:pt x="3257493" y="6783483"/>
                </a:lnTo>
                <a:lnTo>
                  <a:pt x="3255343" y="6783271"/>
                </a:lnTo>
                <a:close/>
                <a:moveTo>
                  <a:pt x="868508" y="6782211"/>
                </a:moveTo>
                <a:lnTo>
                  <a:pt x="869528" y="6782740"/>
                </a:lnTo>
                <a:lnTo>
                  <a:pt x="867977" y="6782528"/>
                </a:lnTo>
                <a:close/>
                <a:moveTo>
                  <a:pt x="8496106" y="6781070"/>
                </a:moveTo>
                <a:lnTo>
                  <a:pt x="8497045" y="6781551"/>
                </a:lnTo>
                <a:lnTo>
                  <a:pt x="8495562" y="6781405"/>
                </a:lnTo>
                <a:close/>
                <a:moveTo>
                  <a:pt x="7218879" y="6780683"/>
                </a:moveTo>
                <a:lnTo>
                  <a:pt x="7218717" y="6780936"/>
                </a:lnTo>
                <a:lnTo>
                  <a:pt x="7218417" y="6780907"/>
                </a:lnTo>
                <a:close/>
                <a:moveTo>
                  <a:pt x="7930196" y="6778815"/>
                </a:moveTo>
                <a:cubicBezTo>
                  <a:pt x="7938004" y="6778748"/>
                  <a:pt x="7968330" y="6783225"/>
                  <a:pt x="7980642" y="6784067"/>
                </a:cubicBezTo>
                <a:lnTo>
                  <a:pt x="7981576" y="6785757"/>
                </a:lnTo>
                <a:lnTo>
                  <a:pt x="7970793" y="6784067"/>
                </a:lnTo>
                <a:lnTo>
                  <a:pt x="7956415" y="6785111"/>
                </a:lnTo>
                <a:lnTo>
                  <a:pt x="7931394" y="6780699"/>
                </a:lnTo>
                <a:cubicBezTo>
                  <a:pt x="7927492" y="6779364"/>
                  <a:pt x="7927593" y="6778837"/>
                  <a:pt x="7930196" y="6778815"/>
                </a:cubicBezTo>
                <a:close/>
                <a:moveTo>
                  <a:pt x="7255050" y="6777329"/>
                </a:moveTo>
                <a:lnTo>
                  <a:pt x="7256844" y="6784699"/>
                </a:lnTo>
                <a:lnTo>
                  <a:pt x="7243765" y="6783408"/>
                </a:lnTo>
                <a:lnTo>
                  <a:pt x="7244140" y="6783078"/>
                </a:lnTo>
                <a:cubicBezTo>
                  <a:pt x="7247777" y="6781162"/>
                  <a:pt x="7251767" y="6779575"/>
                  <a:pt x="7255050" y="6777329"/>
                </a:cubicBezTo>
                <a:close/>
                <a:moveTo>
                  <a:pt x="7186102" y="6777329"/>
                </a:moveTo>
                <a:lnTo>
                  <a:pt x="7187514" y="6777857"/>
                </a:lnTo>
                <a:lnTo>
                  <a:pt x="7185365" y="6777645"/>
                </a:lnTo>
                <a:close/>
                <a:moveTo>
                  <a:pt x="11292652" y="6775470"/>
                </a:moveTo>
                <a:cubicBezTo>
                  <a:pt x="11295486" y="6775513"/>
                  <a:pt x="11300892" y="6776419"/>
                  <a:pt x="11307329" y="6777672"/>
                </a:cubicBezTo>
                <a:lnTo>
                  <a:pt x="11320396" y="6780349"/>
                </a:lnTo>
                <a:lnTo>
                  <a:pt x="11310213" y="6783271"/>
                </a:lnTo>
                <a:lnTo>
                  <a:pt x="11293414" y="6778443"/>
                </a:lnTo>
                <a:cubicBezTo>
                  <a:pt x="11289558" y="6776244"/>
                  <a:pt x="11289818" y="6775425"/>
                  <a:pt x="11292652" y="6775470"/>
                </a:cubicBezTo>
                <a:close/>
                <a:moveTo>
                  <a:pt x="11341212" y="6774199"/>
                </a:moveTo>
                <a:cubicBezTo>
                  <a:pt x="11344452" y="6773260"/>
                  <a:pt x="11344480" y="6773329"/>
                  <a:pt x="11339380" y="6775074"/>
                </a:cubicBezTo>
                <a:lnTo>
                  <a:pt x="11321293" y="6780533"/>
                </a:lnTo>
                <a:lnTo>
                  <a:pt x="11320396" y="6780349"/>
                </a:lnTo>
                <a:lnTo>
                  <a:pt x="11323769" y="6779381"/>
                </a:lnTo>
                <a:cubicBezTo>
                  <a:pt x="11331519" y="6777089"/>
                  <a:pt x="11337972" y="6775140"/>
                  <a:pt x="11341212" y="6774199"/>
                </a:cubicBezTo>
                <a:close/>
                <a:moveTo>
                  <a:pt x="6052629" y="6773985"/>
                </a:moveTo>
                <a:cubicBezTo>
                  <a:pt x="6055460" y="6774029"/>
                  <a:pt x="6060869" y="6774935"/>
                  <a:pt x="6067304" y="6776187"/>
                </a:cubicBezTo>
                <a:lnTo>
                  <a:pt x="6080373" y="6778864"/>
                </a:lnTo>
                <a:lnTo>
                  <a:pt x="6067644" y="6782515"/>
                </a:lnTo>
                <a:lnTo>
                  <a:pt x="6053390" y="6776959"/>
                </a:lnTo>
                <a:cubicBezTo>
                  <a:pt x="6049532" y="6774760"/>
                  <a:pt x="6049795" y="6773941"/>
                  <a:pt x="6052629" y="6773985"/>
                </a:cubicBezTo>
                <a:close/>
                <a:moveTo>
                  <a:pt x="8701280" y="6773052"/>
                </a:moveTo>
                <a:lnTo>
                  <a:pt x="8708167" y="6774463"/>
                </a:lnTo>
                <a:cubicBezTo>
                  <a:pt x="8715118" y="6775888"/>
                  <a:pt x="8721554" y="6777139"/>
                  <a:pt x="8725932" y="6777700"/>
                </a:cubicBezTo>
                <a:lnTo>
                  <a:pt x="8716723" y="6787151"/>
                </a:lnTo>
                <a:lnTo>
                  <a:pt x="8713212" y="6786482"/>
                </a:lnTo>
                <a:lnTo>
                  <a:pt x="8688588" y="6776882"/>
                </a:lnTo>
                <a:close/>
                <a:moveTo>
                  <a:pt x="2122605" y="6772871"/>
                </a:moveTo>
                <a:cubicBezTo>
                  <a:pt x="2125440" y="6772914"/>
                  <a:pt x="2130846" y="6773821"/>
                  <a:pt x="2137282" y="6775073"/>
                </a:cubicBezTo>
                <a:lnTo>
                  <a:pt x="2150633" y="6777670"/>
                </a:lnTo>
                <a:lnTo>
                  <a:pt x="2137623" y="6781402"/>
                </a:lnTo>
                <a:lnTo>
                  <a:pt x="2123368" y="6775844"/>
                </a:lnTo>
                <a:cubicBezTo>
                  <a:pt x="2119511" y="6773646"/>
                  <a:pt x="2119772" y="6772826"/>
                  <a:pt x="2122605" y="6772871"/>
                </a:cubicBezTo>
                <a:close/>
                <a:moveTo>
                  <a:pt x="6101189" y="6772715"/>
                </a:moveTo>
                <a:cubicBezTo>
                  <a:pt x="6104427" y="6771775"/>
                  <a:pt x="6104453" y="6771845"/>
                  <a:pt x="6099356" y="6773589"/>
                </a:cubicBezTo>
                <a:lnTo>
                  <a:pt x="6081269" y="6779048"/>
                </a:lnTo>
                <a:lnTo>
                  <a:pt x="6080373" y="6778864"/>
                </a:lnTo>
                <a:lnTo>
                  <a:pt x="6083743" y="6777897"/>
                </a:lnTo>
                <a:cubicBezTo>
                  <a:pt x="6091493" y="6775605"/>
                  <a:pt x="6097947" y="6773655"/>
                  <a:pt x="6101189" y="6772715"/>
                </a:cubicBezTo>
                <a:close/>
                <a:moveTo>
                  <a:pt x="9982645" y="6771729"/>
                </a:moveTo>
                <a:cubicBezTo>
                  <a:pt x="9985479" y="6771773"/>
                  <a:pt x="9990886" y="6772679"/>
                  <a:pt x="9997322" y="6773931"/>
                </a:cubicBezTo>
                <a:lnTo>
                  <a:pt x="10010390" y="6776608"/>
                </a:lnTo>
                <a:lnTo>
                  <a:pt x="10000206" y="6779530"/>
                </a:lnTo>
                <a:lnTo>
                  <a:pt x="9983408" y="6774702"/>
                </a:lnTo>
                <a:cubicBezTo>
                  <a:pt x="9979551" y="6772504"/>
                  <a:pt x="9979812" y="6771684"/>
                  <a:pt x="9982645" y="6771729"/>
                </a:cubicBezTo>
                <a:close/>
                <a:moveTo>
                  <a:pt x="2171165" y="6771602"/>
                </a:moveTo>
                <a:cubicBezTo>
                  <a:pt x="2174405" y="6770661"/>
                  <a:pt x="2174433" y="6770730"/>
                  <a:pt x="2169333" y="6772475"/>
                </a:cubicBezTo>
                <a:lnTo>
                  <a:pt x="2151539" y="6777846"/>
                </a:lnTo>
                <a:lnTo>
                  <a:pt x="2150633" y="6777670"/>
                </a:lnTo>
                <a:lnTo>
                  <a:pt x="2153721" y="6776783"/>
                </a:lnTo>
                <a:cubicBezTo>
                  <a:pt x="2161473" y="6774491"/>
                  <a:pt x="2167926" y="6772542"/>
                  <a:pt x="2171165" y="6771602"/>
                </a:cubicBezTo>
                <a:close/>
                <a:moveTo>
                  <a:pt x="10031205" y="6770460"/>
                </a:moveTo>
                <a:cubicBezTo>
                  <a:pt x="10034445" y="6769520"/>
                  <a:pt x="10034471" y="6769589"/>
                  <a:pt x="10029372" y="6771333"/>
                </a:cubicBezTo>
                <a:lnTo>
                  <a:pt x="10011286" y="6776792"/>
                </a:lnTo>
                <a:lnTo>
                  <a:pt x="10010390" y="6776608"/>
                </a:lnTo>
                <a:lnTo>
                  <a:pt x="10013762" y="6775641"/>
                </a:lnTo>
                <a:cubicBezTo>
                  <a:pt x="10021512" y="6773348"/>
                  <a:pt x="10027965" y="6771400"/>
                  <a:pt x="10031205" y="6770460"/>
                </a:cubicBezTo>
                <a:close/>
                <a:moveTo>
                  <a:pt x="4742620" y="6770244"/>
                </a:moveTo>
                <a:cubicBezTo>
                  <a:pt x="4745454" y="6770288"/>
                  <a:pt x="4750863" y="6771194"/>
                  <a:pt x="4757297" y="6772446"/>
                </a:cubicBezTo>
                <a:lnTo>
                  <a:pt x="4770363" y="6775124"/>
                </a:lnTo>
                <a:lnTo>
                  <a:pt x="4757637" y="6778774"/>
                </a:lnTo>
                <a:lnTo>
                  <a:pt x="4743383" y="6773218"/>
                </a:lnTo>
                <a:cubicBezTo>
                  <a:pt x="4739526" y="6771019"/>
                  <a:pt x="4739786" y="6770200"/>
                  <a:pt x="4742620" y="6770244"/>
                </a:cubicBezTo>
                <a:close/>
                <a:moveTo>
                  <a:pt x="3432613" y="6769873"/>
                </a:moveTo>
                <a:cubicBezTo>
                  <a:pt x="3435447" y="6769917"/>
                  <a:pt x="3440853" y="6770823"/>
                  <a:pt x="3447290" y="6772075"/>
                </a:cubicBezTo>
                <a:lnTo>
                  <a:pt x="3460356" y="6774752"/>
                </a:lnTo>
                <a:lnTo>
                  <a:pt x="3447630" y="6778403"/>
                </a:lnTo>
                <a:lnTo>
                  <a:pt x="3433375" y="6772846"/>
                </a:lnTo>
                <a:cubicBezTo>
                  <a:pt x="3429519" y="6770648"/>
                  <a:pt x="3429779" y="6769828"/>
                  <a:pt x="3432613" y="6769873"/>
                </a:cubicBezTo>
                <a:close/>
                <a:moveTo>
                  <a:pt x="7391274" y="6769312"/>
                </a:moveTo>
                <a:lnTo>
                  <a:pt x="7398163" y="6770723"/>
                </a:lnTo>
                <a:cubicBezTo>
                  <a:pt x="7405113" y="6772147"/>
                  <a:pt x="7411550" y="6773398"/>
                  <a:pt x="7415927" y="6773960"/>
                </a:cubicBezTo>
                <a:lnTo>
                  <a:pt x="7406718" y="6783411"/>
                </a:lnTo>
                <a:lnTo>
                  <a:pt x="7403208" y="6782741"/>
                </a:lnTo>
                <a:lnTo>
                  <a:pt x="7378583" y="6773141"/>
                </a:lnTo>
                <a:close/>
                <a:moveTo>
                  <a:pt x="995835" y="6769130"/>
                </a:moveTo>
                <a:cubicBezTo>
                  <a:pt x="997880" y="6769174"/>
                  <a:pt x="1001779" y="6770081"/>
                  <a:pt x="1006421" y="6771332"/>
                </a:cubicBezTo>
                <a:lnTo>
                  <a:pt x="1015960" y="6773904"/>
                </a:lnTo>
                <a:lnTo>
                  <a:pt x="1006336" y="6777482"/>
                </a:lnTo>
                <a:lnTo>
                  <a:pt x="996386" y="6772104"/>
                </a:lnTo>
                <a:cubicBezTo>
                  <a:pt x="993604" y="6769905"/>
                  <a:pt x="993792" y="6769087"/>
                  <a:pt x="995835" y="6769130"/>
                </a:cubicBezTo>
                <a:close/>
                <a:moveTo>
                  <a:pt x="4791182" y="6768974"/>
                </a:moveTo>
                <a:cubicBezTo>
                  <a:pt x="4794419" y="6768034"/>
                  <a:pt x="4794447" y="6768104"/>
                  <a:pt x="4789347" y="6769849"/>
                </a:cubicBezTo>
                <a:lnTo>
                  <a:pt x="4771261" y="6775307"/>
                </a:lnTo>
                <a:lnTo>
                  <a:pt x="4770363" y="6775124"/>
                </a:lnTo>
                <a:lnTo>
                  <a:pt x="4773737" y="6774156"/>
                </a:lnTo>
                <a:cubicBezTo>
                  <a:pt x="4781488" y="6771864"/>
                  <a:pt x="4787940" y="6769914"/>
                  <a:pt x="4791182" y="6768974"/>
                </a:cubicBezTo>
                <a:close/>
                <a:moveTo>
                  <a:pt x="3481173" y="6768604"/>
                </a:moveTo>
                <a:cubicBezTo>
                  <a:pt x="3484412" y="6767664"/>
                  <a:pt x="3484440" y="6767733"/>
                  <a:pt x="3479340" y="6769477"/>
                </a:cubicBezTo>
                <a:lnTo>
                  <a:pt x="3461254" y="6774936"/>
                </a:lnTo>
                <a:lnTo>
                  <a:pt x="3460356" y="6774752"/>
                </a:lnTo>
                <a:lnTo>
                  <a:pt x="3463729" y="6773785"/>
                </a:lnTo>
                <a:cubicBezTo>
                  <a:pt x="3471480" y="6771492"/>
                  <a:pt x="3477933" y="6769544"/>
                  <a:pt x="3481173" y="6768604"/>
                </a:cubicBezTo>
                <a:close/>
                <a:moveTo>
                  <a:pt x="8672638" y="6767988"/>
                </a:moveTo>
                <a:cubicBezTo>
                  <a:pt x="8675471" y="6768032"/>
                  <a:pt x="8680879" y="6768939"/>
                  <a:pt x="8687316" y="6770190"/>
                </a:cubicBezTo>
                <a:lnTo>
                  <a:pt x="8700383" y="6772868"/>
                </a:lnTo>
                <a:lnTo>
                  <a:pt x="8687656" y="6776519"/>
                </a:lnTo>
                <a:lnTo>
                  <a:pt x="8673401" y="6770962"/>
                </a:lnTo>
                <a:cubicBezTo>
                  <a:pt x="8669544" y="6768763"/>
                  <a:pt x="8669805" y="6767944"/>
                  <a:pt x="8672638" y="6767988"/>
                </a:cubicBezTo>
                <a:close/>
                <a:moveTo>
                  <a:pt x="1030861" y="6767861"/>
                </a:moveTo>
                <a:cubicBezTo>
                  <a:pt x="1033198" y="6766921"/>
                  <a:pt x="1033218" y="6766990"/>
                  <a:pt x="1029539" y="6768734"/>
                </a:cubicBezTo>
                <a:lnTo>
                  <a:pt x="1016705" y="6774105"/>
                </a:lnTo>
                <a:lnTo>
                  <a:pt x="1015960" y="6773904"/>
                </a:lnTo>
                <a:lnTo>
                  <a:pt x="1018279" y="6773043"/>
                </a:lnTo>
                <a:cubicBezTo>
                  <a:pt x="1023870" y="6770751"/>
                  <a:pt x="1028524" y="6768801"/>
                  <a:pt x="1030861" y="6767861"/>
                </a:cubicBezTo>
                <a:close/>
                <a:moveTo>
                  <a:pt x="8721198" y="6766719"/>
                </a:moveTo>
                <a:cubicBezTo>
                  <a:pt x="8724438" y="6765779"/>
                  <a:pt x="8724466" y="6765848"/>
                  <a:pt x="8719366" y="6767593"/>
                </a:cubicBezTo>
                <a:lnTo>
                  <a:pt x="8701280" y="6773052"/>
                </a:lnTo>
                <a:lnTo>
                  <a:pt x="8700383" y="6772868"/>
                </a:lnTo>
                <a:lnTo>
                  <a:pt x="8703754" y="6771901"/>
                </a:lnTo>
                <a:cubicBezTo>
                  <a:pt x="8711505" y="6769609"/>
                  <a:pt x="8717958" y="6767659"/>
                  <a:pt x="8721198" y="6766719"/>
                </a:cubicBezTo>
                <a:close/>
                <a:moveTo>
                  <a:pt x="7362633" y="6764248"/>
                </a:moveTo>
                <a:cubicBezTo>
                  <a:pt x="7365468" y="6764292"/>
                  <a:pt x="7370874" y="6765199"/>
                  <a:pt x="7377310" y="6766451"/>
                </a:cubicBezTo>
                <a:lnTo>
                  <a:pt x="7390378" y="6769127"/>
                </a:lnTo>
                <a:lnTo>
                  <a:pt x="7377650" y="6772779"/>
                </a:lnTo>
                <a:lnTo>
                  <a:pt x="7363396" y="6767222"/>
                </a:lnTo>
                <a:cubicBezTo>
                  <a:pt x="7359539" y="6765022"/>
                  <a:pt x="7359800" y="6764204"/>
                  <a:pt x="7362633" y="6764248"/>
                </a:cubicBezTo>
                <a:close/>
                <a:moveTo>
                  <a:pt x="7411193" y="6762979"/>
                </a:moveTo>
                <a:cubicBezTo>
                  <a:pt x="7414433" y="6762038"/>
                  <a:pt x="7414461" y="6762107"/>
                  <a:pt x="7409361" y="6763852"/>
                </a:cubicBezTo>
                <a:lnTo>
                  <a:pt x="7391274" y="6769312"/>
                </a:lnTo>
                <a:lnTo>
                  <a:pt x="7390378" y="6769127"/>
                </a:lnTo>
                <a:lnTo>
                  <a:pt x="7393750" y="6768160"/>
                </a:lnTo>
                <a:cubicBezTo>
                  <a:pt x="7401500" y="6765868"/>
                  <a:pt x="7407953" y="6763919"/>
                  <a:pt x="7411193" y="6762979"/>
                </a:cubicBezTo>
                <a:close/>
                <a:moveTo>
                  <a:pt x="12052663" y="6715272"/>
                </a:moveTo>
                <a:cubicBezTo>
                  <a:pt x="12058959" y="6719579"/>
                  <a:pt x="12055946" y="6730433"/>
                  <a:pt x="12057587" y="6738014"/>
                </a:cubicBezTo>
                <a:lnTo>
                  <a:pt x="12057590" y="6739523"/>
                </a:lnTo>
                <a:lnTo>
                  <a:pt x="12049530" y="6740353"/>
                </a:lnTo>
                <a:lnTo>
                  <a:pt x="12041890" y="6741171"/>
                </a:lnTo>
                <a:lnTo>
                  <a:pt x="12042813" y="6727906"/>
                </a:lnTo>
                <a:cubicBezTo>
                  <a:pt x="12044151" y="6722691"/>
                  <a:pt x="12048290" y="6712280"/>
                  <a:pt x="12052663" y="6715272"/>
                </a:cubicBezTo>
                <a:close/>
                <a:moveTo>
                  <a:pt x="94149" y="6446020"/>
                </a:moveTo>
                <a:lnTo>
                  <a:pt x="93738" y="6448687"/>
                </a:lnTo>
                <a:lnTo>
                  <a:pt x="93738" y="6456216"/>
                </a:lnTo>
                <a:close/>
                <a:moveTo>
                  <a:pt x="12098872" y="6432951"/>
                </a:moveTo>
                <a:lnTo>
                  <a:pt x="12099448" y="6439833"/>
                </a:lnTo>
                <a:lnTo>
                  <a:pt x="12103231" y="6446303"/>
                </a:lnTo>
                <a:lnTo>
                  <a:pt x="12103548" y="6451196"/>
                </a:lnTo>
                <a:cubicBezTo>
                  <a:pt x="12103859" y="6456663"/>
                  <a:pt x="12104132" y="6461717"/>
                  <a:pt x="12104373" y="6465103"/>
                </a:cubicBezTo>
                <a:lnTo>
                  <a:pt x="12106444" y="6497269"/>
                </a:lnTo>
                <a:lnTo>
                  <a:pt x="12103890" y="6509243"/>
                </a:lnTo>
                <a:cubicBezTo>
                  <a:pt x="12101564" y="6519162"/>
                  <a:pt x="12100227" y="6519630"/>
                  <a:pt x="12092062" y="6530804"/>
                </a:cubicBezTo>
                <a:close/>
                <a:moveTo>
                  <a:pt x="101359" y="6417106"/>
                </a:moveTo>
                <a:cubicBezTo>
                  <a:pt x="101952" y="6420426"/>
                  <a:pt x="102296" y="6433650"/>
                  <a:pt x="102839" y="6438952"/>
                </a:cubicBezTo>
                <a:cubicBezTo>
                  <a:pt x="105736" y="6448376"/>
                  <a:pt x="116610" y="6458959"/>
                  <a:pt x="111528" y="6467226"/>
                </a:cubicBezTo>
                <a:cubicBezTo>
                  <a:pt x="109356" y="6470760"/>
                  <a:pt x="106522" y="6467531"/>
                  <a:pt x="104019" y="6462384"/>
                </a:cubicBezTo>
                <a:lnTo>
                  <a:pt x="99400" y="6448703"/>
                </a:lnTo>
                <a:lnTo>
                  <a:pt x="99703" y="6442509"/>
                </a:lnTo>
                <a:cubicBezTo>
                  <a:pt x="99579" y="6434203"/>
                  <a:pt x="99414" y="6425889"/>
                  <a:pt x="100666" y="6417746"/>
                </a:cubicBezTo>
                <a:cubicBezTo>
                  <a:pt x="100936" y="6415992"/>
                  <a:pt x="101161" y="6415999"/>
                  <a:pt x="101359" y="6417106"/>
                </a:cubicBezTo>
                <a:close/>
                <a:moveTo>
                  <a:pt x="12097338" y="6311681"/>
                </a:moveTo>
                <a:lnTo>
                  <a:pt x="12099448" y="6316013"/>
                </a:lnTo>
                <a:lnTo>
                  <a:pt x="12099892" y="6320109"/>
                </a:lnTo>
                <a:lnTo>
                  <a:pt x="12099448" y="6326121"/>
                </a:lnTo>
                <a:close/>
                <a:moveTo>
                  <a:pt x="12100785" y="6298495"/>
                </a:moveTo>
                <a:lnTo>
                  <a:pt x="12101532" y="6299392"/>
                </a:lnTo>
                <a:lnTo>
                  <a:pt x="12101521" y="6299509"/>
                </a:lnTo>
                <a:close/>
                <a:moveTo>
                  <a:pt x="12104420" y="6268522"/>
                </a:moveTo>
                <a:lnTo>
                  <a:pt x="12106835" y="6295797"/>
                </a:lnTo>
                <a:lnTo>
                  <a:pt x="12107503" y="6306491"/>
                </a:lnTo>
                <a:lnTo>
                  <a:pt x="12106154" y="6304942"/>
                </a:lnTo>
                <a:lnTo>
                  <a:pt x="12101532" y="6299392"/>
                </a:lnTo>
                <a:lnTo>
                  <a:pt x="12103892" y="6272603"/>
                </a:lnTo>
                <a:close/>
                <a:moveTo>
                  <a:pt x="12084674" y="6250313"/>
                </a:moveTo>
                <a:cubicBezTo>
                  <a:pt x="12092987" y="6248180"/>
                  <a:pt x="12090382" y="6266959"/>
                  <a:pt x="12092062" y="6275582"/>
                </a:cubicBezTo>
                <a:lnTo>
                  <a:pt x="12097338" y="6311681"/>
                </a:lnTo>
                <a:lnTo>
                  <a:pt x="12089599" y="6295797"/>
                </a:lnTo>
                <a:cubicBezTo>
                  <a:pt x="12086955" y="6289984"/>
                  <a:pt x="12084674" y="6284004"/>
                  <a:pt x="12082212" y="6278109"/>
                </a:cubicBezTo>
                <a:cubicBezTo>
                  <a:pt x="12083033" y="6268843"/>
                  <a:pt x="12075879" y="6252569"/>
                  <a:pt x="12084674" y="6250313"/>
                </a:cubicBezTo>
                <a:close/>
                <a:moveTo>
                  <a:pt x="12104476" y="6226738"/>
                </a:moveTo>
                <a:lnTo>
                  <a:pt x="12103454" y="6231846"/>
                </a:lnTo>
                <a:cubicBezTo>
                  <a:pt x="12103760" y="6238002"/>
                  <a:pt x="12104784" y="6244416"/>
                  <a:pt x="12104373" y="6250313"/>
                </a:cubicBezTo>
                <a:lnTo>
                  <a:pt x="12105942" y="6256750"/>
                </a:lnTo>
                <a:lnTo>
                  <a:pt x="12104420" y="6268522"/>
                </a:lnTo>
                <a:lnTo>
                  <a:pt x="12101911" y="6240205"/>
                </a:lnTo>
                <a:cubicBezTo>
                  <a:pt x="12102732" y="6237257"/>
                  <a:pt x="12102514" y="6233207"/>
                  <a:pt x="12102815" y="6229707"/>
                </a:cubicBezTo>
                <a:close/>
                <a:moveTo>
                  <a:pt x="97284" y="6193951"/>
                </a:moveTo>
                <a:lnTo>
                  <a:pt x="97402" y="6196848"/>
                </a:lnTo>
                <a:cubicBezTo>
                  <a:pt x="97730" y="6205684"/>
                  <a:pt x="98060" y="6211576"/>
                  <a:pt x="98494" y="6205692"/>
                </a:cubicBezTo>
                <a:lnTo>
                  <a:pt x="99032" y="6195545"/>
                </a:lnTo>
                <a:lnTo>
                  <a:pt x="105011" y="6208048"/>
                </a:lnTo>
                <a:cubicBezTo>
                  <a:pt x="106705" y="6212458"/>
                  <a:pt x="105974" y="6217591"/>
                  <a:pt x="107184" y="6222184"/>
                </a:cubicBezTo>
                <a:cubicBezTo>
                  <a:pt x="108883" y="6228637"/>
                  <a:pt x="111140" y="6234925"/>
                  <a:pt x="113700" y="6241034"/>
                </a:cubicBezTo>
                <a:cubicBezTo>
                  <a:pt x="114781" y="6243611"/>
                  <a:pt x="119212" y="6245569"/>
                  <a:pt x="118045" y="6248102"/>
                </a:cubicBezTo>
                <a:cubicBezTo>
                  <a:pt x="117021" y="6250323"/>
                  <a:pt x="113633" y="6246725"/>
                  <a:pt x="111528" y="6245747"/>
                </a:cubicBezTo>
                <a:cubicBezTo>
                  <a:pt x="108552" y="6244363"/>
                  <a:pt x="105736" y="6242604"/>
                  <a:pt x="102839" y="6241034"/>
                </a:cubicBezTo>
                <a:lnTo>
                  <a:pt x="96599" y="6228252"/>
                </a:lnTo>
                <a:lnTo>
                  <a:pt x="96322" y="6219828"/>
                </a:lnTo>
                <a:lnTo>
                  <a:pt x="96635" y="6194101"/>
                </a:lnTo>
                <a:close/>
                <a:moveTo>
                  <a:pt x="12099759" y="6176957"/>
                </a:moveTo>
                <a:lnTo>
                  <a:pt x="12106835" y="6189666"/>
                </a:lnTo>
                <a:cubicBezTo>
                  <a:pt x="12108593" y="6192973"/>
                  <a:pt x="12113125" y="6203272"/>
                  <a:pt x="12111761" y="6199774"/>
                </a:cubicBezTo>
                <a:cubicBezTo>
                  <a:pt x="12109439" y="6193817"/>
                  <a:pt x="12104585" y="6187951"/>
                  <a:pt x="12100891" y="6182085"/>
                </a:cubicBezTo>
                <a:close/>
                <a:moveTo>
                  <a:pt x="102346" y="6109123"/>
                </a:moveTo>
                <a:lnTo>
                  <a:pt x="102568" y="6114412"/>
                </a:lnTo>
                <a:lnTo>
                  <a:pt x="102232" y="6135197"/>
                </a:lnTo>
                <a:lnTo>
                  <a:pt x="99032" y="6195545"/>
                </a:lnTo>
                <a:lnTo>
                  <a:pt x="98172" y="6193746"/>
                </a:lnTo>
                <a:lnTo>
                  <a:pt x="97284" y="6193951"/>
                </a:lnTo>
                <a:lnTo>
                  <a:pt x="96784" y="6181702"/>
                </a:lnTo>
                <a:lnTo>
                  <a:pt x="96981" y="6165466"/>
                </a:lnTo>
                <a:cubicBezTo>
                  <a:pt x="97201" y="6147344"/>
                  <a:pt x="97925" y="6129280"/>
                  <a:pt x="100666" y="6111445"/>
                </a:cubicBezTo>
                <a:close/>
                <a:moveTo>
                  <a:pt x="12102018" y="6103478"/>
                </a:moveTo>
                <a:lnTo>
                  <a:pt x="12101829" y="6104087"/>
                </a:lnTo>
                <a:cubicBezTo>
                  <a:pt x="12101573" y="6105032"/>
                  <a:pt x="12101577" y="6105119"/>
                  <a:pt x="12101911" y="6103749"/>
                </a:cubicBezTo>
                <a:close/>
                <a:moveTo>
                  <a:pt x="12104443" y="6097255"/>
                </a:moveTo>
                <a:lnTo>
                  <a:pt x="12102018" y="6103478"/>
                </a:lnTo>
                <a:lnTo>
                  <a:pt x="12103311" y="6099275"/>
                </a:lnTo>
                <a:close/>
                <a:moveTo>
                  <a:pt x="12107656" y="6089011"/>
                </a:moveTo>
                <a:lnTo>
                  <a:pt x="12107006" y="6092679"/>
                </a:lnTo>
                <a:lnTo>
                  <a:pt x="12104443" y="6097255"/>
                </a:lnTo>
                <a:close/>
                <a:moveTo>
                  <a:pt x="99977" y="6068384"/>
                </a:moveTo>
                <a:cubicBezTo>
                  <a:pt x="100188" y="6067280"/>
                  <a:pt x="100417" y="6067276"/>
                  <a:pt x="100666" y="6069034"/>
                </a:cubicBezTo>
                <a:lnTo>
                  <a:pt x="100891" y="6074398"/>
                </a:lnTo>
                <a:lnTo>
                  <a:pt x="98277" y="6094247"/>
                </a:lnTo>
                <a:lnTo>
                  <a:pt x="98494" y="6090239"/>
                </a:lnTo>
                <a:cubicBezTo>
                  <a:pt x="98870" y="6084922"/>
                  <a:pt x="99343" y="6071698"/>
                  <a:pt x="99977" y="6068384"/>
                </a:cubicBezTo>
                <a:close/>
                <a:moveTo>
                  <a:pt x="98494" y="5930020"/>
                </a:moveTo>
                <a:lnTo>
                  <a:pt x="98464" y="5930764"/>
                </a:lnTo>
                <a:lnTo>
                  <a:pt x="98424" y="5930398"/>
                </a:lnTo>
                <a:close/>
                <a:moveTo>
                  <a:pt x="12104407" y="5835094"/>
                </a:moveTo>
                <a:lnTo>
                  <a:pt x="12104544" y="5836275"/>
                </a:lnTo>
                <a:lnTo>
                  <a:pt x="12104373" y="5835893"/>
                </a:lnTo>
                <a:close/>
                <a:moveTo>
                  <a:pt x="98433" y="5686323"/>
                </a:moveTo>
                <a:lnTo>
                  <a:pt x="95598" y="5694009"/>
                </a:lnTo>
                <a:lnTo>
                  <a:pt x="96172" y="5690589"/>
                </a:lnTo>
                <a:close/>
                <a:moveTo>
                  <a:pt x="100574" y="5680518"/>
                </a:moveTo>
                <a:lnTo>
                  <a:pt x="99431" y="5684438"/>
                </a:lnTo>
                <a:lnTo>
                  <a:pt x="98433" y="5686323"/>
                </a:lnTo>
                <a:close/>
                <a:moveTo>
                  <a:pt x="100738" y="5679953"/>
                </a:moveTo>
                <a:cubicBezTo>
                  <a:pt x="100965" y="5679071"/>
                  <a:pt x="100960" y="5678989"/>
                  <a:pt x="100666" y="5680267"/>
                </a:cubicBezTo>
                <a:lnTo>
                  <a:pt x="100574" y="5680518"/>
                </a:lnTo>
                <a:close/>
                <a:moveTo>
                  <a:pt x="12110405" y="5666259"/>
                </a:moveTo>
                <a:lnTo>
                  <a:pt x="12111761" y="5676695"/>
                </a:lnTo>
                <a:lnTo>
                  <a:pt x="12113422" y="5693735"/>
                </a:lnTo>
                <a:lnTo>
                  <a:pt x="12112846" y="5711419"/>
                </a:lnTo>
                <a:cubicBezTo>
                  <a:pt x="12112162" y="5733095"/>
                  <a:pt x="12111902" y="5742298"/>
                  <a:pt x="12111789" y="5742541"/>
                </a:cubicBezTo>
                <a:cubicBezTo>
                  <a:pt x="12111617" y="5742906"/>
                  <a:pt x="12111772" y="5723109"/>
                  <a:pt x="12111313" y="5695000"/>
                </a:cubicBezTo>
                <a:close/>
                <a:moveTo>
                  <a:pt x="12104620" y="5659761"/>
                </a:moveTo>
                <a:lnTo>
                  <a:pt x="12104373" y="5664060"/>
                </a:lnTo>
                <a:cubicBezTo>
                  <a:pt x="12103946" y="5669763"/>
                  <a:pt x="12103411" y="5683945"/>
                  <a:pt x="12102693" y="5687499"/>
                </a:cubicBezTo>
                <a:cubicBezTo>
                  <a:pt x="12102454" y="5688683"/>
                  <a:pt x="12102194" y="5688687"/>
                  <a:pt x="12101911" y="5686803"/>
                </a:cubicBezTo>
                <a:lnTo>
                  <a:pt x="12101657" y="5681050"/>
                </a:lnTo>
                <a:close/>
                <a:moveTo>
                  <a:pt x="12109299" y="5631209"/>
                </a:moveTo>
                <a:lnTo>
                  <a:pt x="12110405" y="5666259"/>
                </a:lnTo>
                <a:lnTo>
                  <a:pt x="12107183" y="5641461"/>
                </a:lnTo>
                <a:lnTo>
                  <a:pt x="12108222" y="5634326"/>
                </a:lnTo>
                <a:cubicBezTo>
                  <a:pt x="12108732" y="5631161"/>
                  <a:pt x="12109191" y="5629065"/>
                  <a:pt x="12109299" y="5631209"/>
                </a:cubicBezTo>
                <a:close/>
                <a:moveTo>
                  <a:pt x="12099448" y="5631209"/>
                </a:moveTo>
                <a:lnTo>
                  <a:pt x="12099755" y="5638134"/>
                </a:lnTo>
                <a:lnTo>
                  <a:pt x="12099651" y="5644272"/>
                </a:lnTo>
                <a:lnTo>
                  <a:pt x="12100138" y="5646761"/>
                </a:lnTo>
                <a:lnTo>
                  <a:pt x="12101657" y="5681050"/>
                </a:lnTo>
                <a:lnTo>
                  <a:pt x="12096986" y="5714599"/>
                </a:lnTo>
                <a:cubicBezTo>
                  <a:pt x="12099448" y="5718811"/>
                  <a:pt x="12103617" y="5722384"/>
                  <a:pt x="12104373" y="5727234"/>
                </a:cubicBezTo>
                <a:cubicBezTo>
                  <a:pt x="12107458" y="5747014"/>
                  <a:pt x="12107458" y="5764158"/>
                  <a:pt x="12106687" y="5781366"/>
                </a:cubicBezTo>
                <a:lnTo>
                  <a:pt x="12104407" y="5835094"/>
                </a:lnTo>
                <a:lnTo>
                  <a:pt x="12104362" y="5834696"/>
                </a:lnTo>
                <a:cubicBezTo>
                  <a:pt x="12104123" y="5832717"/>
                  <a:pt x="12104092" y="5832719"/>
                  <a:pt x="12104373" y="5835893"/>
                </a:cubicBezTo>
                <a:lnTo>
                  <a:pt x="12111436" y="5898699"/>
                </a:lnTo>
                <a:lnTo>
                  <a:pt x="12106866" y="5891781"/>
                </a:lnTo>
                <a:cubicBezTo>
                  <a:pt x="12105328" y="5884892"/>
                  <a:pt x="12104599" y="5877062"/>
                  <a:pt x="12101911" y="5871270"/>
                </a:cubicBezTo>
                <a:cubicBezTo>
                  <a:pt x="12099067" y="5865138"/>
                  <a:pt x="12095345" y="5859477"/>
                  <a:pt x="12092062" y="5853581"/>
                </a:cubicBezTo>
                <a:cubicBezTo>
                  <a:pt x="12091241" y="5857793"/>
                  <a:pt x="12090164" y="5861960"/>
                  <a:pt x="12089599" y="5866216"/>
                </a:cubicBezTo>
                <a:cubicBezTo>
                  <a:pt x="12088174" y="5876930"/>
                  <a:pt x="12085989" y="5903846"/>
                  <a:pt x="12085081" y="5910553"/>
                </a:cubicBezTo>
                <a:cubicBezTo>
                  <a:pt x="12084778" y="5912788"/>
                  <a:pt x="12084618" y="5912778"/>
                  <a:pt x="12084674" y="5909174"/>
                </a:cubicBezTo>
                <a:cubicBezTo>
                  <a:pt x="12087264" y="5744509"/>
                  <a:pt x="12088085" y="5751725"/>
                  <a:pt x="12099448" y="5631209"/>
                </a:cubicBezTo>
                <a:close/>
                <a:moveTo>
                  <a:pt x="12109276" y="5608188"/>
                </a:moveTo>
                <a:lnTo>
                  <a:pt x="12110312" y="5620953"/>
                </a:lnTo>
                <a:lnTo>
                  <a:pt x="12106835" y="5638790"/>
                </a:lnTo>
                <a:lnTo>
                  <a:pt x="12107183" y="5641461"/>
                </a:lnTo>
                <a:lnTo>
                  <a:pt x="12106835" y="5643845"/>
                </a:lnTo>
                <a:lnTo>
                  <a:pt x="12104620" y="5659761"/>
                </a:lnTo>
                <a:lnTo>
                  <a:pt x="12106835" y="5621101"/>
                </a:lnTo>
                <a:close/>
                <a:moveTo>
                  <a:pt x="12106918" y="5552575"/>
                </a:moveTo>
                <a:cubicBezTo>
                  <a:pt x="12107331" y="5550815"/>
                  <a:pt x="12106485" y="5549997"/>
                  <a:pt x="12109299" y="5573090"/>
                </a:cubicBezTo>
                <a:lnTo>
                  <a:pt x="12113304" y="5586823"/>
                </a:lnTo>
                <a:lnTo>
                  <a:pt x="12113190" y="5587469"/>
                </a:lnTo>
                <a:lnTo>
                  <a:pt x="12109276" y="5608188"/>
                </a:lnTo>
                <a:lnTo>
                  <a:pt x="12106835" y="5578143"/>
                </a:lnTo>
                <a:cubicBezTo>
                  <a:pt x="12106594" y="5574987"/>
                  <a:pt x="12106381" y="5570251"/>
                  <a:pt x="12106183" y="5565120"/>
                </a:cubicBezTo>
                <a:lnTo>
                  <a:pt x="12105727" y="5552835"/>
                </a:lnTo>
                <a:close/>
                <a:moveTo>
                  <a:pt x="12105696" y="5551989"/>
                </a:moveTo>
                <a:lnTo>
                  <a:pt x="12105727" y="5552835"/>
                </a:lnTo>
                <a:lnTo>
                  <a:pt x="12105660" y="5552850"/>
                </a:lnTo>
                <a:close/>
                <a:moveTo>
                  <a:pt x="12103653" y="5551350"/>
                </a:moveTo>
                <a:lnTo>
                  <a:pt x="12104739" y="5553051"/>
                </a:lnTo>
                <a:lnTo>
                  <a:pt x="12105660" y="5552850"/>
                </a:lnTo>
                <a:lnTo>
                  <a:pt x="12101911" y="5641317"/>
                </a:lnTo>
                <a:cubicBezTo>
                  <a:pt x="12101237" y="5645473"/>
                  <a:pt x="12100728" y="5647534"/>
                  <a:pt x="12100360" y="5647896"/>
                </a:cubicBezTo>
                <a:lnTo>
                  <a:pt x="12100138" y="5646761"/>
                </a:lnTo>
                <a:lnTo>
                  <a:pt x="12099755" y="5638134"/>
                </a:lnTo>
                <a:lnTo>
                  <a:pt x="12100137" y="5615843"/>
                </a:lnTo>
                <a:cubicBezTo>
                  <a:pt x="12100617" y="5603230"/>
                  <a:pt x="12101350" y="5588528"/>
                  <a:pt x="12102125" y="5574880"/>
                </a:cubicBezTo>
                <a:close/>
                <a:moveTo>
                  <a:pt x="98454" y="5526631"/>
                </a:moveTo>
                <a:lnTo>
                  <a:pt x="100666" y="5553034"/>
                </a:lnTo>
                <a:cubicBezTo>
                  <a:pt x="99942" y="5555783"/>
                  <a:pt x="100134" y="5559559"/>
                  <a:pt x="99868" y="5562822"/>
                </a:cubicBezTo>
                <a:lnTo>
                  <a:pt x="98404" y="5565591"/>
                </a:lnTo>
                <a:lnTo>
                  <a:pt x="99305" y="5560827"/>
                </a:lnTo>
                <a:cubicBezTo>
                  <a:pt x="99035" y="5555088"/>
                  <a:pt x="98131" y="5549107"/>
                  <a:pt x="98494" y="5543609"/>
                </a:cubicBezTo>
                <a:lnTo>
                  <a:pt x="97110" y="5537607"/>
                </a:lnTo>
                <a:close/>
                <a:moveTo>
                  <a:pt x="101010" y="5497737"/>
                </a:moveTo>
                <a:lnTo>
                  <a:pt x="101661" y="5498683"/>
                </a:lnTo>
                <a:lnTo>
                  <a:pt x="101001" y="5497848"/>
                </a:lnTo>
                <a:close/>
                <a:moveTo>
                  <a:pt x="12085446" y="5494731"/>
                </a:moveTo>
                <a:cubicBezTo>
                  <a:pt x="12086850" y="5495529"/>
                  <a:pt x="12088407" y="5496756"/>
                  <a:pt x="12089599" y="5497281"/>
                </a:cubicBezTo>
                <a:cubicBezTo>
                  <a:pt x="12092972" y="5498765"/>
                  <a:pt x="12096165" y="5500650"/>
                  <a:pt x="12099448" y="5502335"/>
                </a:cubicBezTo>
                <a:cubicBezTo>
                  <a:pt x="12099516" y="5502474"/>
                  <a:pt x="12100503" y="5504710"/>
                  <a:pt x="12102013" y="5507798"/>
                </a:cubicBezTo>
                <a:lnTo>
                  <a:pt x="12106525" y="5516154"/>
                </a:lnTo>
                <a:lnTo>
                  <a:pt x="12106835" y="5525078"/>
                </a:lnTo>
                <a:lnTo>
                  <a:pt x="12105696" y="5551989"/>
                </a:lnTo>
                <a:lnTo>
                  <a:pt x="12105612" y="5549724"/>
                </a:lnTo>
                <a:cubicBezTo>
                  <a:pt x="12105240" y="5540247"/>
                  <a:pt x="12104865" y="5533927"/>
                  <a:pt x="12104373" y="5540239"/>
                </a:cubicBezTo>
                <a:lnTo>
                  <a:pt x="12103653" y="5551350"/>
                </a:lnTo>
                <a:lnTo>
                  <a:pt x="12101790" y="5548434"/>
                </a:lnTo>
                <a:cubicBezTo>
                  <a:pt x="12100523" y="5545998"/>
                  <a:pt x="12098947" y="5542544"/>
                  <a:pt x="12096986" y="5537712"/>
                </a:cubicBezTo>
                <a:cubicBezTo>
                  <a:pt x="12095066" y="5532983"/>
                  <a:pt x="12095896" y="5527477"/>
                  <a:pt x="12094525" y="5522551"/>
                </a:cubicBezTo>
                <a:cubicBezTo>
                  <a:pt x="12092597" y="5515631"/>
                  <a:pt x="12090038" y="5508887"/>
                  <a:pt x="12087137" y="5502335"/>
                </a:cubicBezTo>
                <a:cubicBezTo>
                  <a:pt x="12085912" y="5499571"/>
                  <a:pt x="12080889" y="5497471"/>
                  <a:pt x="12082212" y="5494754"/>
                </a:cubicBezTo>
                <a:cubicBezTo>
                  <a:pt x="12082792" y="5493563"/>
                  <a:pt x="12084043" y="5493932"/>
                  <a:pt x="12085446" y="5494731"/>
                </a:cubicBezTo>
                <a:close/>
                <a:moveTo>
                  <a:pt x="95733" y="5491227"/>
                </a:moveTo>
                <a:lnTo>
                  <a:pt x="96923" y="5492672"/>
                </a:lnTo>
                <a:lnTo>
                  <a:pt x="101001" y="5497848"/>
                </a:lnTo>
                <a:lnTo>
                  <a:pt x="98918" y="5522826"/>
                </a:lnTo>
                <a:lnTo>
                  <a:pt x="98454" y="5526631"/>
                </a:lnTo>
                <a:lnTo>
                  <a:pt x="96322" y="5501199"/>
                </a:lnTo>
                <a:close/>
                <a:moveTo>
                  <a:pt x="104701" y="5486388"/>
                </a:moveTo>
                <a:lnTo>
                  <a:pt x="111528" y="5501199"/>
                </a:lnTo>
                <a:cubicBezTo>
                  <a:pt x="113860" y="5506619"/>
                  <a:pt x="115872" y="5512195"/>
                  <a:pt x="118045" y="5517692"/>
                </a:cubicBezTo>
                <a:cubicBezTo>
                  <a:pt x="117321" y="5526331"/>
                  <a:pt x="123632" y="5541506"/>
                  <a:pt x="115872" y="5543609"/>
                </a:cubicBezTo>
                <a:cubicBezTo>
                  <a:pt x="108538" y="5545598"/>
                  <a:pt x="110838" y="5528088"/>
                  <a:pt x="109355" y="5520048"/>
                </a:cubicBezTo>
                <a:close/>
                <a:moveTo>
                  <a:pt x="102839" y="5472925"/>
                </a:moveTo>
                <a:lnTo>
                  <a:pt x="104701" y="5486388"/>
                </a:lnTo>
                <a:lnTo>
                  <a:pt x="102839" y="5482349"/>
                </a:lnTo>
                <a:lnTo>
                  <a:pt x="102447" y="5478530"/>
                </a:lnTo>
                <a:close/>
                <a:moveTo>
                  <a:pt x="109355" y="5282076"/>
                </a:moveTo>
                <a:cubicBezTo>
                  <a:pt x="108269" y="5298569"/>
                  <a:pt x="108080" y="5315190"/>
                  <a:pt x="107442" y="5331747"/>
                </a:cubicBezTo>
                <a:lnTo>
                  <a:pt x="103335" y="5375723"/>
                </a:lnTo>
                <a:lnTo>
                  <a:pt x="102839" y="5366897"/>
                </a:lnTo>
                <a:lnTo>
                  <a:pt x="99530" y="5360916"/>
                </a:lnTo>
                <a:lnTo>
                  <a:pt x="98494" y="5343336"/>
                </a:lnTo>
                <a:lnTo>
                  <a:pt x="96864" y="5312724"/>
                </a:lnTo>
                <a:lnTo>
                  <a:pt x="100937" y="5295172"/>
                </a:lnTo>
                <a:cubicBezTo>
                  <a:pt x="102428" y="5291530"/>
                  <a:pt x="104553" y="5289021"/>
                  <a:pt x="109355" y="5282076"/>
                </a:cubicBezTo>
                <a:close/>
                <a:moveTo>
                  <a:pt x="12093715" y="5258853"/>
                </a:moveTo>
                <a:cubicBezTo>
                  <a:pt x="12095180" y="5259934"/>
                  <a:pt x="12096692" y="5262179"/>
                  <a:pt x="12098111" y="5264941"/>
                </a:cubicBezTo>
                <a:lnTo>
                  <a:pt x="12103439" y="5279874"/>
                </a:lnTo>
                <a:lnTo>
                  <a:pt x="12101911" y="5312814"/>
                </a:lnTo>
                <a:cubicBezTo>
                  <a:pt x="12101606" y="5314694"/>
                  <a:pt x="12101351" y="5314688"/>
                  <a:pt x="12101126" y="5313501"/>
                </a:cubicBezTo>
                <a:cubicBezTo>
                  <a:pt x="12100454" y="5309939"/>
                  <a:pt x="12100064" y="5295757"/>
                  <a:pt x="12099448" y="5290072"/>
                </a:cubicBezTo>
                <a:cubicBezTo>
                  <a:pt x="12096165" y="5279964"/>
                  <a:pt x="12083838" y="5268613"/>
                  <a:pt x="12089599" y="5259748"/>
                </a:cubicBezTo>
                <a:cubicBezTo>
                  <a:pt x="12090831" y="5257853"/>
                  <a:pt x="12092249" y="5257770"/>
                  <a:pt x="12093715" y="5258853"/>
                </a:cubicBezTo>
                <a:close/>
                <a:moveTo>
                  <a:pt x="12111197" y="5238931"/>
                </a:moveTo>
                <a:lnTo>
                  <a:pt x="12110513" y="5256432"/>
                </a:lnTo>
                <a:cubicBezTo>
                  <a:pt x="12110111" y="5266697"/>
                  <a:pt x="12109708" y="5276172"/>
                  <a:pt x="12109299" y="5282491"/>
                </a:cubicBezTo>
                <a:cubicBezTo>
                  <a:pt x="12113805" y="5254751"/>
                  <a:pt x="12112582" y="5262775"/>
                  <a:pt x="12114097" y="5248569"/>
                </a:cubicBezTo>
                <a:lnTo>
                  <a:pt x="12114234" y="5247341"/>
                </a:lnTo>
                <a:lnTo>
                  <a:pt x="12114238" y="5260879"/>
                </a:lnTo>
                <a:lnTo>
                  <a:pt x="12107147" y="5320916"/>
                </a:lnTo>
                <a:lnTo>
                  <a:pt x="12104373" y="5282491"/>
                </a:lnTo>
                <a:lnTo>
                  <a:pt x="12103439" y="5279874"/>
                </a:lnTo>
                <a:lnTo>
                  <a:pt x="12104373" y="5259748"/>
                </a:lnTo>
                <a:close/>
                <a:moveTo>
                  <a:pt x="12116907" y="5224351"/>
                </a:moveTo>
                <a:lnTo>
                  <a:pt x="12115403" y="5236915"/>
                </a:lnTo>
                <a:lnTo>
                  <a:pt x="12114234" y="5247341"/>
                </a:lnTo>
                <a:lnTo>
                  <a:pt x="12114230" y="5230695"/>
                </a:lnTo>
                <a:close/>
                <a:moveTo>
                  <a:pt x="12113574" y="5201649"/>
                </a:moveTo>
                <a:cubicBezTo>
                  <a:pt x="12113788" y="5201944"/>
                  <a:pt x="12114004" y="5203523"/>
                  <a:pt x="12114223" y="5206681"/>
                </a:cubicBezTo>
                <a:lnTo>
                  <a:pt x="12114230" y="5230695"/>
                </a:lnTo>
                <a:lnTo>
                  <a:pt x="12112738" y="5234229"/>
                </a:lnTo>
                <a:lnTo>
                  <a:pt x="12111197" y="5238931"/>
                </a:lnTo>
                <a:lnTo>
                  <a:pt x="12111717" y="5225636"/>
                </a:lnTo>
                <a:cubicBezTo>
                  <a:pt x="12112321" y="5211423"/>
                  <a:pt x="12112934" y="5200762"/>
                  <a:pt x="12113574" y="5201649"/>
                </a:cubicBezTo>
                <a:close/>
                <a:moveTo>
                  <a:pt x="12107501" y="5151260"/>
                </a:moveTo>
                <a:lnTo>
                  <a:pt x="12109502" y="5159684"/>
                </a:lnTo>
                <a:cubicBezTo>
                  <a:pt x="12111103" y="5166802"/>
                  <a:pt x="12112975" y="5176213"/>
                  <a:pt x="12114223" y="5186466"/>
                </a:cubicBezTo>
                <a:cubicBezTo>
                  <a:pt x="12114409" y="5187987"/>
                  <a:pt x="12114251" y="5188020"/>
                  <a:pt x="12113894" y="5187121"/>
                </a:cubicBezTo>
                <a:cubicBezTo>
                  <a:pt x="12112827" y="5184422"/>
                  <a:pt x="12109980" y="5173323"/>
                  <a:pt x="12109299" y="5168778"/>
                </a:cubicBezTo>
                <a:close/>
                <a:moveTo>
                  <a:pt x="12106405" y="5146648"/>
                </a:moveTo>
                <a:lnTo>
                  <a:pt x="12107234" y="5148648"/>
                </a:lnTo>
                <a:lnTo>
                  <a:pt x="12107501" y="5151260"/>
                </a:lnTo>
                <a:close/>
                <a:moveTo>
                  <a:pt x="98653" y="5032040"/>
                </a:moveTo>
                <a:lnTo>
                  <a:pt x="99750" y="5036654"/>
                </a:lnTo>
                <a:lnTo>
                  <a:pt x="98922" y="5034652"/>
                </a:lnTo>
                <a:close/>
                <a:moveTo>
                  <a:pt x="12111761" y="5029795"/>
                </a:moveTo>
                <a:lnTo>
                  <a:pt x="12113605" y="5041146"/>
                </a:lnTo>
                <a:lnTo>
                  <a:pt x="12105919" y="5053380"/>
                </a:lnTo>
                <a:cubicBezTo>
                  <a:pt x="12103176" y="5057576"/>
                  <a:pt x="12101942" y="5059156"/>
                  <a:pt x="12101749" y="5058745"/>
                </a:cubicBezTo>
                <a:cubicBezTo>
                  <a:pt x="12101361" y="5057922"/>
                  <a:pt x="12105131" y="5049135"/>
                  <a:pt x="12109299" y="5037377"/>
                </a:cubicBezTo>
                <a:cubicBezTo>
                  <a:pt x="12110185" y="5034873"/>
                  <a:pt x="12110940" y="5032322"/>
                  <a:pt x="12111761" y="5029795"/>
                </a:cubicBezTo>
                <a:close/>
                <a:moveTo>
                  <a:pt x="105028" y="4869801"/>
                </a:moveTo>
                <a:cubicBezTo>
                  <a:pt x="105701" y="4873363"/>
                  <a:pt x="106092" y="4887544"/>
                  <a:pt x="106707" y="4893230"/>
                </a:cubicBezTo>
                <a:cubicBezTo>
                  <a:pt x="109990" y="4903338"/>
                  <a:pt x="122316" y="4914689"/>
                  <a:pt x="116557" y="4923554"/>
                </a:cubicBezTo>
                <a:cubicBezTo>
                  <a:pt x="114094" y="4927344"/>
                  <a:pt x="110882" y="4923882"/>
                  <a:pt x="108045" y="4918360"/>
                </a:cubicBezTo>
                <a:lnTo>
                  <a:pt x="102715" y="4903427"/>
                </a:lnTo>
                <a:lnTo>
                  <a:pt x="104244" y="4870488"/>
                </a:lnTo>
                <a:cubicBezTo>
                  <a:pt x="104550" y="4868606"/>
                  <a:pt x="104805" y="4868614"/>
                  <a:pt x="105028" y="4869801"/>
                </a:cubicBezTo>
                <a:close/>
                <a:moveTo>
                  <a:pt x="12101715" y="4797737"/>
                </a:moveTo>
                <a:lnTo>
                  <a:pt x="12102292" y="4804620"/>
                </a:lnTo>
                <a:lnTo>
                  <a:pt x="12106074" y="4811090"/>
                </a:lnTo>
                <a:lnTo>
                  <a:pt x="12106391" y="4815982"/>
                </a:lnTo>
                <a:cubicBezTo>
                  <a:pt x="12106703" y="4821449"/>
                  <a:pt x="12106975" y="4826504"/>
                  <a:pt x="12107217" y="4829890"/>
                </a:cubicBezTo>
                <a:lnTo>
                  <a:pt x="12109286" y="4862055"/>
                </a:lnTo>
                <a:lnTo>
                  <a:pt x="12106733" y="4874030"/>
                </a:lnTo>
                <a:cubicBezTo>
                  <a:pt x="12104406" y="4883949"/>
                  <a:pt x="12103070" y="4884417"/>
                  <a:pt x="12094905" y="4895590"/>
                </a:cubicBezTo>
                <a:close/>
                <a:moveTo>
                  <a:pt x="12115483" y="4736988"/>
                </a:moveTo>
                <a:cubicBezTo>
                  <a:pt x="12114356" y="4739763"/>
                  <a:pt x="12114579" y="4753712"/>
                  <a:pt x="12117067" y="4789459"/>
                </a:cubicBezTo>
                <a:lnTo>
                  <a:pt x="12118101" y="4792997"/>
                </a:lnTo>
                <a:lnTo>
                  <a:pt x="12118101" y="4739965"/>
                </a:lnTo>
                <a:lnTo>
                  <a:pt x="12118071" y="4739875"/>
                </a:lnTo>
                <a:cubicBezTo>
                  <a:pt x="12116948" y="4737004"/>
                  <a:pt x="12116047" y="4735599"/>
                  <a:pt x="12115483" y="4736988"/>
                </a:cubicBezTo>
                <a:close/>
                <a:moveTo>
                  <a:pt x="12100181" y="4676468"/>
                </a:moveTo>
                <a:lnTo>
                  <a:pt x="12102292" y="4680800"/>
                </a:lnTo>
                <a:lnTo>
                  <a:pt x="12102735" y="4684896"/>
                </a:lnTo>
                <a:lnTo>
                  <a:pt x="12102292" y="4690908"/>
                </a:lnTo>
                <a:close/>
                <a:moveTo>
                  <a:pt x="12103628" y="4663282"/>
                </a:moveTo>
                <a:lnTo>
                  <a:pt x="12104374" y="4664178"/>
                </a:lnTo>
                <a:lnTo>
                  <a:pt x="12104364" y="4664297"/>
                </a:lnTo>
                <a:close/>
                <a:moveTo>
                  <a:pt x="12107262" y="4633309"/>
                </a:moveTo>
                <a:lnTo>
                  <a:pt x="12109679" y="4660584"/>
                </a:lnTo>
                <a:lnTo>
                  <a:pt x="12110346" y="4671279"/>
                </a:lnTo>
                <a:lnTo>
                  <a:pt x="12108997" y="4669728"/>
                </a:lnTo>
                <a:lnTo>
                  <a:pt x="12104374" y="4664178"/>
                </a:lnTo>
                <a:lnTo>
                  <a:pt x="12106735" y="4637390"/>
                </a:lnTo>
                <a:close/>
                <a:moveTo>
                  <a:pt x="100460" y="4631312"/>
                </a:moveTo>
                <a:lnTo>
                  <a:pt x="100544" y="4633578"/>
                </a:lnTo>
                <a:cubicBezTo>
                  <a:pt x="100916" y="4643054"/>
                  <a:pt x="101290" y="4649374"/>
                  <a:pt x="101781" y="4643063"/>
                </a:cubicBezTo>
                <a:lnTo>
                  <a:pt x="102503" y="4631952"/>
                </a:lnTo>
                <a:lnTo>
                  <a:pt x="104366" y="4634866"/>
                </a:lnTo>
                <a:cubicBezTo>
                  <a:pt x="105631" y="4637304"/>
                  <a:pt x="107207" y="4640758"/>
                  <a:pt x="109169" y="4645590"/>
                </a:cubicBezTo>
                <a:cubicBezTo>
                  <a:pt x="111089" y="4650319"/>
                  <a:pt x="110260" y="4655825"/>
                  <a:pt x="111631" y="4660751"/>
                </a:cubicBezTo>
                <a:cubicBezTo>
                  <a:pt x="113558" y="4667671"/>
                  <a:pt x="116117" y="4674415"/>
                  <a:pt x="119019" y="4680966"/>
                </a:cubicBezTo>
                <a:cubicBezTo>
                  <a:pt x="120243" y="4683731"/>
                  <a:pt x="125267" y="4685831"/>
                  <a:pt x="123943" y="4688548"/>
                </a:cubicBezTo>
                <a:cubicBezTo>
                  <a:pt x="122783" y="4690930"/>
                  <a:pt x="118942" y="4687070"/>
                  <a:pt x="116557" y="4686021"/>
                </a:cubicBezTo>
                <a:cubicBezTo>
                  <a:pt x="113182" y="4684537"/>
                  <a:pt x="109990" y="4682652"/>
                  <a:pt x="106707" y="4680966"/>
                </a:cubicBezTo>
                <a:cubicBezTo>
                  <a:pt x="106639" y="4680826"/>
                  <a:pt x="105653" y="4678591"/>
                  <a:pt x="104141" y="4675502"/>
                </a:cubicBezTo>
                <a:lnTo>
                  <a:pt x="99630" y="4667147"/>
                </a:lnTo>
                <a:lnTo>
                  <a:pt x="99319" y="4658224"/>
                </a:lnTo>
                <a:close/>
                <a:moveTo>
                  <a:pt x="100496" y="4630452"/>
                </a:moveTo>
                <a:lnTo>
                  <a:pt x="100460" y="4631312"/>
                </a:lnTo>
                <a:lnTo>
                  <a:pt x="100428" y="4630467"/>
                </a:lnTo>
                <a:close/>
                <a:moveTo>
                  <a:pt x="12087518" y="4615100"/>
                </a:moveTo>
                <a:cubicBezTo>
                  <a:pt x="12095831" y="4612967"/>
                  <a:pt x="12093225" y="4631745"/>
                  <a:pt x="12094905" y="4640369"/>
                </a:cubicBezTo>
                <a:lnTo>
                  <a:pt x="12100181" y="4676468"/>
                </a:lnTo>
                <a:lnTo>
                  <a:pt x="12092442" y="4660584"/>
                </a:lnTo>
                <a:cubicBezTo>
                  <a:pt x="12089798" y="4654771"/>
                  <a:pt x="12087518" y="4648791"/>
                  <a:pt x="12085055" y="4642895"/>
                </a:cubicBezTo>
                <a:cubicBezTo>
                  <a:pt x="12085877" y="4633630"/>
                  <a:pt x="12078723" y="4617356"/>
                  <a:pt x="12087518" y="4615100"/>
                </a:cubicBezTo>
                <a:close/>
                <a:moveTo>
                  <a:pt x="12107318" y="4591524"/>
                </a:moveTo>
                <a:lnTo>
                  <a:pt x="12106297" y="4596634"/>
                </a:lnTo>
                <a:cubicBezTo>
                  <a:pt x="12106604" y="4602789"/>
                  <a:pt x="12107628" y="4609203"/>
                  <a:pt x="12107217" y="4615100"/>
                </a:cubicBezTo>
                <a:lnTo>
                  <a:pt x="12108785" y="4621537"/>
                </a:lnTo>
                <a:lnTo>
                  <a:pt x="12107262" y="4633309"/>
                </a:lnTo>
                <a:lnTo>
                  <a:pt x="12104755" y="4604992"/>
                </a:lnTo>
                <a:cubicBezTo>
                  <a:pt x="12105575" y="4602044"/>
                  <a:pt x="12105357" y="4597993"/>
                  <a:pt x="12105658" y="4594495"/>
                </a:cubicBezTo>
                <a:close/>
                <a:moveTo>
                  <a:pt x="12102602" y="4541744"/>
                </a:moveTo>
                <a:lnTo>
                  <a:pt x="12109679" y="4554453"/>
                </a:lnTo>
                <a:cubicBezTo>
                  <a:pt x="12111437" y="4557759"/>
                  <a:pt x="12115967" y="4568058"/>
                  <a:pt x="12114605" y="4564561"/>
                </a:cubicBezTo>
                <a:cubicBezTo>
                  <a:pt x="12112283" y="4558604"/>
                  <a:pt x="12107428" y="4552738"/>
                  <a:pt x="12103734" y="4546872"/>
                </a:cubicBezTo>
                <a:close/>
                <a:moveTo>
                  <a:pt x="105796" y="4535405"/>
                </a:moveTo>
                <a:lnTo>
                  <a:pt x="106018" y="4536541"/>
                </a:lnTo>
                <a:lnTo>
                  <a:pt x="106400" y="4545165"/>
                </a:lnTo>
                <a:lnTo>
                  <a:pt x="106019" y="4567459"/>
                </a:lnTo>
                <a:cubicBezTo>
                  <a:pt x="105537" y="4580071"/>
                  <a:pt x="104805" y="4594773"/>
                  <a:pt x="104031" y="4608421"/>
                </a:cubicBezTo>
                <a:lnTo>
                  <a:pt x="102503" y="4631952"/>
                </a:lnTo>
                <a:lnTo>
                  <a:pt x="101415" y="4630251"/>
                </a:lnTo>
                <a:lnTo>
                  <a:pt x="100496" y="4630452"/>
                </a:lnTo>
                <a:lnTo>
                  <a:pt x="104244" y="4541985"/>
                </a:lnTo>
                <a:cubicBezTo>
                  <a:pt x="104919" y="4537829"/>
                  <a:pt x="105428" y="4535766"/>
                  <a:pt x="105796" y="4535405"/>
                </a:cubicBezTo>
                <a:close/>
                <a:moveTo>
                  <a:pt x="101535" y="4523539"/>
                </a:moveTo>
                <a:lnTo>
                  <a:pt x="99319" y="4562201"/>
                </a:lnTo>
                <a:lnTo>
                  <a:pt x="96880" y="4575113"/>
                </a:lnTo>
                <a:lnTo>
                  <a:pt x="95843" y="4562349"/>
                </a:lnTo>
                <a:lnTo>
                  <a:pt x="99319" y="4544512"/>
                </a:lnTo>
                <a:lnTo>
                  <a:pt x="98973" y="4541841"/>
                </a:lnTo>
                <a:lnTo>
                  <a:pt x="99319" y="4539457"/>
                </a:lnTo>
                <a:close/>
                <a:moveTo>
                  <a:pt x="95751" y="4517043"/>
                </a:moveTo>
                <a:lnTo>
                  <a:pt x="98973" y="4541841"/>
                </a:lnTo>
                <a:lnTo>
                  <a:pt x="97934" y="4548976"/>
                </a:lnTo>
                <a:cubicBezTo>
                  <a:pt x="97423" y="4552140"/>
                  <a:pt x="96965" y="4554237"/>
                  <a:pt x="96857" y="4552093"/>
                </a:cubicBezTo>
                <a:close/>
                <a:moveTo>
                  <a:pt x="103463" y="4495803"/>
                </a:moveTo>
                <a:cubicBezTo>
                  <a:pt x="103702" y="4494618"/>
                  <a:pt x="103961" y="4494615"/>
                  <a:pt x="104244" y="4496499"/>
                </a:cubicBezTo>
                <a:lnTo>
                  <a:pt x="104499" y="4502252"/>
                </a:lnTo>
                <a:lnTo>
                  <a:pt x="101535" y="4523539"/>
                </a:lnTo>
                <a:lnTo>
                  <a:pt x="101781" y="4519242"/>
                </a:lnTo>
                <a:cubicBezTo>
                  <a:pt x="102209" y="4513538"/>
                  <a:pt x="102744" y="4499357"/>
                  <a:pt x="103463" y="4495803"/>
                </a:cubicBezTo>
                <a:close/>
                <a:moveTo>
                  <a:pt x="12104860" y="4468265"/>
                </a:moveTo>
                <a:lnTo>
                  <a:pt x="12104673" y="4468873"/>
                </a:lnTo>
                <a:cubicBezTo>
                  <a:pt x="12104417" y="4469819"/>
                  <a:pt x="12104421" y="4469906"/>
                  <a:pt x="12104755" y="4468536"/>
                </a:cubicBezTo>
                <a:close/>
                <a:moveTo>
                  <a:pt x="12107286" y="4462040"/>
                </a:moveTo>
                <a:lnTo>
                  <a:pt x="12104860" y="4468265"/>
                </a:lnTo>
                <a:lnTo>
                  <a:pt x="12106154" y="4464062"/>
                </a:lnTo>
                <a:close/>
                <a:moveTo>
                  <a:pt x="12110499" y="4453799"/>
                </a:moveTo>
                <a:lnTo>
                  <a:pt x="12109849" y="4457466"/>
                </a:lnTo>
                <a:lnTo>
                  <a:pt x="12107286" y="4462040"/>
                </a:lnTo>
                <a:close/>
                <a:moveTo>
                  <a:pt x="101612" y="4347026"/>
                </a:moveTo>
                <a:lnTo>
                  <a:pt x="101781" y="4347409"/>
                </a:lnTo>
                <a:lnTo>
                  <a:pt x="101747" y="4348207"/>
                </a:lnTo>
                <a:close/>
                <a:moveTo>
                  <a:pt x="121075" y="4272749"/>
                </a:moveTo>
                <a:cubicBezTo>
                  <a:pt x="121376" y="4270513"/>
                  <a:pt x="121538" y="4270524"/>
                  <a:pt x="121481" y="4274128"/>
                </a:cubicBezTo>
                <a:cubicBezTo>
                  <a:pt x="118891" y="4438793"/>
                  <a:pt x="118070" y="4431577"/>
                  <a:pt x="106707" y="4552093"/>
                </a:cubicBezTo>
                <a:lnTo>
                  <a:pt x="106400" y="4545165"/>
                </a:lnTo>
                <a:lnTo>
                  <a:pt x="106505" y="4539028"/>
                </a:lnTo>
                <a:lnTo>
                  <a:pt x="106018" y="4536541"/>
                </a:lnTo>
                <a:lnTo>
                  <a:pt x="104499" y="4502252"/>
                </a:lnTo>
                <a:lnTo>
                  <a:pt x="109169" y="4468703"/>
                </a:lnTo>
                <a:cubicBezTo>
                  <a:pt x="106707" y="4464491"/>
                  <a:pt x="102537" y="4460918"/>
                  <a:pt x="101781" y="4456068"/>
                </a:cubicBezTo>
                <a:cubicBezTo>
                  <a:pt x="98698" y="4436286"/>
                  <a:pt x="98698" y="4419144"/>
                  <a:pt x="99468" y="4401935"/>
                </a:cubicBezTo>
                <a:lnTo>
                  <a:pt x="101747" y="4348207"/>
                </a:lnTo>
                <a:lnTo>
                  <a:pt x="101794" y="4348606"/>
                </a:lnTo>
                <a:cubicBezTo>
                  <a:pt x="102033" y="4350584"/>
                  <a:pt x="102063" y="4350582"/>
                  <a:pt x="101781" y="4347409"/>
                </a:cubicBezTo>
                <a:lnTo>
                  <a:pt x="94720" y="4284603"/>
                </a:lnTo>
                <a:lnTo>
                  <a:pt x="99289" y="4291520"/>
                </a:lnTo>
                <a:cubicBezTo>
                  <a:pt x="100828" y="4298410"/>
                  <a:pt x="101556" y="4306240"/>
                  <a:pt x="104244" y="4312032"/>
                </a:cubicBezTo>
                <a:cubicBezTo>
                  <a:pt x="107088" y="4318164"/>
                  <a:pt x="110810" y="4323825"/>
                  <a:pt x="114093" y="4329721"/>
                </a:cubicBezTo>
                <a:cubicBezTo>
                  <a:pt x="114914" y="4325509"/>
                  <a:pt x="115991" y="4321342"/>
                  <a:pt x="116557" y="4317086"/>
                </a:cubicBezTo>
                <a:cubicBezTo>
                  <a:pt x="117980" y="4306371"/>
                  <a:pt x="120165" y="4279455"/>
                  <a:pt x="121075" y="4272749"/>
                </a:cubicBezTo>
                <a:close/>
                <a:moveTo>
                  <a:pt x="12107250" y="4199882"/>
                </a:moveTo>
                <a:lnTo>
                  <a:pt x="12107387" y="4201062"/>
                </a:lnTo>
                <a:lnTo>
                  <a:pt x="12107217" y="4200680"/>
                </a:lnTo>
                <a:close/>
                <a:moveTo>
                  <a:pt x="101712" y="4086047"/>
                </a:moveTo>
                <a:lnTo>
                  <a:pt x="98499" y="4094290"/>
                </a:lnTo>
                <a:lnTo>
                  <a:pt x="99149" y="4090623"/>
                </a:lnTo>
                <a:close/>
                <a:moveTo>
                  <a:pt x="104138" y="4079823"/>
                </a:moveTo>
                <a:lnTo>
                  <a:pt x="102844" y="4084027"/>
                </a:lnTo>
                <a:lnTo>
                  <a:pt x="101712" y="4086047"/>
                </a:lnTo>
                <a:close/>
                <a:moveTo>
                  <a:pt x="104325" y="4079215"/>
                </a:moveTo>
                <a:cubicBezTo>
                  <a:pt x="104582" y="4078270"/>
                  <a:pt x="104578" y="4078183"/>
                  <a:pt x="104244" y="4079553"/>
                </a:cubicBezTo>
                <a:lnTo>
                  <a:pt x="104138" y="4079823"/>
                </a:lnTo>
                <a:close/>
                <a:moveTo>
                  <a:pt x="12113248" y="4031045"/>
                </a:moveTo>
                <a:lnTo>
                  <a:pt x="12114605" y="4041481"/>
                </a:lnTo>
                <a:lnTo>
                  <a:pt x="12116264" y="4058522"/>
                </a:lnTo>
                <a:lnTo>
                  <a:pt x="12115688" y="4076206"/>
                </a:lnTo>
                <a:cubicBezTo>
                  <a:pt x="12115006" y="4097881"/>
                  <a:pt x="12114746" y="4107085"/>
                  <a:pt x="12114631" y="4107328"/>
                </a:cubicBezTo>
                <a:cubicBezTo>
                  <a:pt x="12114460" y="4107693"/>
                  <a:pt x="12114615" y="4087897"/>
                  <a:pt x="12114156" y="4059787"/>
                </a:cubicBezTo>
                <a:close/>
                <a:moveTo>
                  <a:pt x="12107463" y="4024547"/>
                </a:moveTo>
                <a:lnTo>
                  <a:pt x="12107217" y="4028847"/>
                </a:lnTo>
                <a:cubicBezTo>
                  <a:pt x="12106789" y="4034551"/>
                  <a:pt x="12106253" y="4048731"/>
                  <a:pt x="12105536" y="4052285"/>
                </a:cubicBezTo>
                <a:cubicBezTo>
                  <a:pt x="12105297" y="4053470"/>
                  <a:pt x="12105037" y="4053474"/>
                  <a:pt x="12104755" y="4051589"/>
                </a:cubicBezTo>
                <a:lnTo>
                  <a:pt x="12104499" y="4045835"/>
                </a:lnTo>
                <a:close/>
                <a:moveTo>
                  <a:pt x="12112141" y="3995996"/>
                </a:moveTo>
                <a:lnTo>
                  <a:pt x="12113248" y="4031045"/>
                </a:lnTo>
                <a:lnTo>
                  <a:pt x="12110026" y="4006248"/>
                </a:lnTo>
                <a:lnTo>
                  <a:pt x="12111065" y="3999112"/>
                </a:lnTo>
                <a:cubicBezTo>
                  <a:pt x="12111575" y="3995948"/>
                  <a:pt x="12112034" y="3993851"/>
                  <a:pt x="12112141" y="3995996"/>
                </a:cubicBezTo>
                <a:close/>
                <a:moveTo>
                  <a:pt x="12102292" y="3995996"/>
                </a:moveTo>
                <a:lnTo>
                  <a:pt x="12102598" y="4002922"/>
                </a:lnTo>
                <a:lnTo>
                  <a:pt x="12102493" y="4009060"/>
                </a:lnTo>
                <a:lnTo>
                  <a:pt x="12102980" y="4011546"/>
                </a:lnTo>
                <a:lnTo>
                  <a:pt x="12104499" y="4045835"/>
                </a:lnTo>
                <a:lnTo>
                  <a:pt x="12099829" y="4079386"/>
                </a:lnTo>
                <a:cubicBezTo>
                  <a:pt x="12102292" y="4083598"/>
                  <a:pt x="12106461" y="4087171"/>
                  <a:pt x="12107217" y="4092020"/>
                </a:cubicBezTo>
                <a:cubicBezTo>
                  <a:pt x="12110301" y="4111802"/>
                  <a:pt x="12110301" y="4128945"/>
                  <a:pt x="12109529" y="4146154"/>
                </a:cubicBezTo>
                <a:lnTo>
                  <a:pt x="12107250" y="4199882"/>
                </a:lnTo>
                <a:lnTo>
                  <a:pt x="12107205" y="4199483"/>
                </a:lnTo>
                <a:cubicBezTo>
                  <a:pt x="12106966" y="4197505"/>
                  <a:pt x="12106936" y="4197507"/>
                  <a:pt x="12107217" y="4200680"/>
                </a:cubicBezTo>
                <a:lnTo>
                  <a:pt x="12114279" y="4263486"/>
                </a:lnTo>
                <a:lnTo>
                  <a:pt x="12109709" y="4256568"/>
                </a:lnTo>
                <a:cubicBezTo>
                  <a:pt x="12108170" y="4249679"/>
                  <a:pt x="12107442" y="4241848"/>
                  <a:pt x="12104755" y="4236056"/>
                </a:cubicBezTo>
                <a:cubicBezTo>
                  <a:pt x="12101910" y="4229925"/>
                  <a:pt x="12098188" y="4224264"/>
                  <a:pt x="12094905" y="4218368"/>
                </a:cubicBezTo>
                <a:cubicBezTo>
                  <a:pt x="12094084" y="4222579"/>
                  <a:pt x="12093008" y="4226747"/>
                  <a:pt x="12092442" y="4231003"/>
                </a:cubicBezTo>
                <a:cubicBezTo>
                  <a:pt x="12091018" y="4241718"/>
                  <a:pt x="12088832" y="4268633"/>
                  <a:pt x="12087924" y="4275339"/>
                </a:cubicBezTo>
                <a:cubicBezTo>
                  <a:pt x="12087621" y="4277575"/>
                  <a:pt x="12087461" y="4277565"/>
                  <a:pt x="12087518" y="4273961"/>
                </a:cubicBezTo>
                <a:cubicBezTo>
                  <a:pt x="12090107" y="4109296"/>
                  <a:pt x="12090928" y="4116512"/>
                  <a:pt x="12102292" y="3995996"/>
                </a:cubicBezTo>
                <a:close/>
                <a:moveTo>
                  <a:pt x="94394" y="3983528"/>
                </a:moveTo>
                <a:cubicBezTo>
                  <a:pt x="96715" y="3989484"/>
                  <a:pt x="101570" y="3995351"/>
                  <a:pt x="105264" y="4001217"/>
                </a:cubicBezTo>
                <a:lnTo>
                  <a:pt x="106396" y="4006344"/>
                </a:lnTo>
                <a:lnTo>
                  <a:pt x="99319" y="3993636"/>
                </a:lnTo>
                <a:cubicBezTo>
                  <a:pt x="97561" y="3990329"/>
                  <a:pt x="93031" y="3980030"/>
                  <a:pt x="94394" y="3983528"/>
                </a:cubicBezTo>
                <a:close/>
                <a:moveTo>
                  <a:pt x="12112119" y="3972974"/>
                </a:moveTo>
                <a:lnTo>
                  <a:pt x="12113155" y="3985739"/>
                </a:lnTo>
                <a:lnTo>
                  <a:pt x="12109679" y="4003577"/>
                </a:lnTo>
                <a:lnTo>
                  <a:pt x="12110026" y="4006248"/>
                </a:lnTo>
                <a:lnTo>
                  <a:pt x="12109679" y="4008631"/>
                </a:lnTo>
                <a:lnTo>
                  <a:pt x="12107463" y="4024547"/>
                </a:lnTo>
                <a:lnTo>
                  <a:pt x="12109679" y="3985888"/>
                </a:lnTo>
                <a:close/>
                <a:moveTo>
                  <a:pt x="12109761" y="3917362"/>
                </a:moveTo>
                <a:cubicBezTo>
                  <a:pt x="12110173" y="3915601"/>
                  <a:pt x="12109329" y="3914784"/>
                  <a:pt x="12112141" y="3937877"/>
                </a:cubicBezTo>
                <a:lnTo>
                  <a:pt x="12116146" y="3951611"/>
                </a:lnTo>
                <a:lnTo>
                  <a:pt x="12116034" y="3952256"/>
                </a:lnTo>
                <a:lnTo>
                  <a:pt x="12112119" y="3972974"/>
                </a:lnTo>
                <a:lnTo>
                  <a:pt x="12109679" y="3942930"/>
                </a:lnTo>
                <a:cubicBezTo>
                  <a:pt x="12109437" y="3939774"/>
                  <a:pt x="12109224" y="3935038"/>
                  <a:pt x="12109026" y="3929906"/>
                </a:cubicBezTo>
                <a:lnTo>
                  <a:pt x="12108571" y="3917622"/>
                </a:lnTo>
                <a:close/>
                <a:moveTo>
                  <a:pt x="12108539" y="3916776"/>
                </a:moveTo>
                <a:lnTo>
                  <a:pt x="12108571" y="3917622"/>
                </a:lnTo>
                <a:lnTo>
                  <a:pt x="12108502" y="3917637"/>
                </a:lnTo>
                <a:close/>
                <a:moveTo>
                  <a:pt x="12106495" y="3916136"/>
                </a:moveTo>
                <a:lnTo>
                  <a:pt x="12107582" y="3917837"/>
                </a:lnTo>
                <a:lnTo>
                  <a:pt x="12108502" y="3917637"/>
                </a:lnTo>
                <a:lnTo>
                  <a:pt x="12104755" y="4006104"/>
                </a:lnTo>
                <a:cubicBezTo>
                  <a:pt x="12104080" y="4010259"/>
                  <a:pt x="12103571" y="4012321"/>
                  <a:pt x="12103203" y="4012683"/>
                </a:cubicBezTo>
                <a:lnTo>
                  <a:pt x="12102980" y="4011546"/>
                </a:lnTo>
                <a:lnTo>
                  <a:pt x="12102598" y="4002922"/>
                </a:lnTo>
                <a:lnTo>
                  <a:pt x="12102979" y="3980630"/>
                </a:lnTo>
                <a:cubicBezTo>
                  <a:pt x="12103460" y="3968018"/>
                  <a:pt x="12104192" y="3953316"/>
                  <a:pt x="12104968" y="3939667"/>
                </a:cubicBezTo>
                <a:close/>
                <a:moveTo>
                  <a:pt x="101736" y="3914780"/>
                </a:moveTo>
                <a:lnTo>
                  <a:pt x="104244" y="3943097"/>
                </a:lnTo>
                <a:cubicBezTo>
                  <a:pt x="103424" y="3946045"/>
                  <a:pt x="103642" y="3950095"/>
                  <a:pt x="103340" y="3953594"/>
                </a:cubicBezTo>
                <a:lnTo>
                  <a:pt x="101680" y="3956564"/>
                </a:lnTo>
                <a:lnTo>
                  <a:pt x="102702" y="3951455"/>
                </a:lnTo>
                <a:cubicBezTo>
                  <a:pt x="102395" y="3945300"/>
                  <a:pt x="101371" y="3938885"/>
                  <a:pt x="101781" y="3932989"/>
                </a:cubicBezTo>
                <a:lnTo>
                  <a:pt x="100214" y="3926552"/>
                </a:lnTo>
                <a:close/>
                <a:moveTo>
                  <a:pt x="104635" y="3883791"/>
                </a:moveTo>
                <a:lnTo>
                  <a:pt x="105371" y="3884806"/>
                </a:lnTo>
                <a:lnTo>
                  <a:pt x="104624" y="3883910"/>
                </a:lnTo>
                <a:close/>
                <a:moveTo>
                  <a:pt x="98652" y="3876810"/>
                </a:moveTo>
                <a:lnTo>
                  <a:pt x="100002" y="3878359"/>
                </a:lnTo>
                <a:lnTo>
                  <a:pt x="104624" y="3883910"/>
                </a:lnTo>
                <a:lnTo>
                  <a:pt x="102263" y="3910699"/>
                </a:lnTo>
                <a:lnTo>
                  <a:pt x="101736" y="3914780"/>
                </a:lnTo>
                <a:lnTo>
                  <a:pt x="99319" y="3887504"/>
                </a:lnTo>
                <a:close/>
                <a:moveTo>
                  <a:pt x="108817" y="3871619"/>
                </a:moveTo>
                <a:lnTo>
                  <a:pt x="116557" y="3887504"/>
                </a:lnTo>
                <a:cubicBezTo>
                  <a:pt x="119200" y="3893317"/>
                  <a:pt x="121481" y="3899297"/>
                  <a:pt x="123943" y="3905193"/>
                </a:cubicBezTo>
                <a:cubicBezTo>
                  <a:pt x="123122" y="3914458"/>
                  <a:pt x="130276" y="3930733"/>
                  <a:pt x="121481" y="3932989"/>
                </a:cubicBezTo>
                <a:cubicBezTo>
                  <a:pt x="113168" y="3935122"/>
                  <a:pt x="115774" y="3916343"/>
                  <a:pt x="114093" y="3907720"/>
                </a:cubicBezTo>
                <a:close/>
                <a:moveTo>
                  <a:pt x="12088289" y="3859518"/>
                </a:moveTo>
                <a:cubicBezTo>
                  <a:pt x="12089692" y="3860316"/>
                  <a:pt x="12091249" y="3861542"/>
                  <a:pt x="12092442" y="3862068"/>
                </a:cubicBezTo>
                <a:cubicBezTo>
                  <a:pt x="12095816" y="3863551"/>
                  <a:pt x="12099008" y="3865437"/>
                  <a:pt x="12102292" y="3867122"/>
                </a:cubicBezTo>
                <a:cubicBezTo>
                  <a:pt x="12102359" y="3867262"/>
                  <a:pt x="12103345" y="3869497"/>
                  <a:pt x="12104856" y="3872585"/>
                </a:cubicBezTo>
                <a:lnTo>
                  <a:pt x="12109368" y="3880941"/>
                </a:lnTo>
                <a:lnTo>
                  <a:pt x="12109679" y="3889864"/>
                </a:lnTo>
                <a:lnTo>
                  <a:pt x="12108539" y="3916776"/>
                </a:lnTo>
                <a:lnTo>
                  <a:pt x="12108455" y="3914510"/>
                </a:lnTo>
                <a:cubicBezTo>
                  <a:pt x="12108083" y="3905034"/>
                  <a:pt x="12107708" y="3898715"/>
                  <a:pt x="12107217" y="3905026"/>
                </a:cubicBezTo>
                <a:lnTo>
                  <a:pt x="12106495" y="3916136"/>
                </a:lnTo>
                <a:lnTo>
                  <a:pt x="12104633" y="3913221"/>
                </a:lnTo>
                <a:cubicBezTo>
                  <a:pt x="12103366" y="3910785"/>
                  <a:pt x="12101791" y="3907330"/>
                  <a:pt x="12099829" y="3902499"/>
                </a:cubicBezTo>
                <a:cubicBezTo>
                  <a:pt x="12097909" y="3897769"/>
                  <a:pt x="12098739" y="3892264"/>
                  <a:pt x="12097367" y="3887338"/>
                </a:cubicBezTo>
                <a:cubicBezTo>
                  <a:pt x="12095441" y="3880418"/>
                  <a:pt x="12092881" y="3873674"/>
                  <a:pt x="12089980" y="3867122"/>
                </a:cubicBezTo>
                <a:cubicBezTo>
                  <a:pt x="12088755" y="3864358"/>
                  <a:pt x="12083732" y="3862258"/>
                  <a:pt x="12085055" y="3859541"/>
                </a:cubicBezTo>
                <a:cubicBezTo>
                  <a:pt x="12085636" y="3858349"/>
                  <a:pt x="12086886" y="3858719"/>
                  <a:pt x="12088289" y="3859518"/>
                </a:cubicBezTo>
                <a:close/>
                <a:moveTo>
                  <a:pt x="106707" y="3857181"/>
                </a:moveTo>
                <a:lnTo>
                  <a:pt x="108817" y="3871619"/>
                </a:lnTo>
                <a:lnTo>
                  <a:pt x="106707" y="3867289"/>
                </a:lnTo>
                <a:lnTo>
                  <a:pt x="106263" y="3863191"/>
                </a:lnTo>
                <a:close/>
                <a:moveTo>
                  <a:pt x="93738" y="3789490"/>
                </a:moveTo>
                <a:lnTo>
                  <a:pt x="93738" y="3805605"/>
                </a:lnTo>
                <a:lnTo>
                  <a:pt x="94080" y="3797229"/>
                </a:lnTo>
                <a:close/>
                <a:moveTo>
                  <a:pt x="114093" y="3652498"/>
                </a:moveTo>
                <a:lnTo>
                  <a:pt x="107283" y="3750351"/>
                </a:lnTo>
                <a:lnTo>
                  <a:pt x="106707" y="3743468"/>
                </a:lnTo>
                <a:lnTo>
                  <a:pt x="102924" y="3736998"/>
                </a:lnTo>
                <a:lnTo>
                  <a:pt x="102607" y="3732106"/>
                </a:lnTo>
                <a:cubicBezTo>
                  <a:pt x="102295" y="3726639"/>
                  <a:pt x="102023" y="3721585"/>
                  <a:pt x="101781" y="3718198"/>
                </a:cubicBezTo>
                <a:lnTo>
                  <a:pt x="99712" y="3686033"/>
                </a:lnTo>
                <a:lnTo>
                  <a:pt x="102265" y="3674058"/>
                </a:lnTo>
                <a:cubicBezTo>
                  <a:pt x="104591" y="3664139"/>
                  <a:pt x="105928" y="3663670"/>
                  <a:pt x="114093" y="3652498"/>
                </a:cubicBezTo>
                <a:close/>
                <a:moveTo>
                  <a:pt x="12096557" y="3623639"/>
                </a:moveTo>
                <a:cubicBezTo>
                  <a:pt x="12098022" y="3624722"/>
                  <a:pt x="12099535" y="3626967"/>
                  <a:pt x="12100954" y="3629728"/>
                </a:cubicBezTo>
                <a:lnTo>
                  <a:pt x="12106283" y="3644660"/>
                </a:lnTo>
                <a:lnTo>
                  <a:pt x="12104755" y="3677601"/>
                </a:lnTo>
                <a:cubicBezTo>
                  <a:pt x="12104449" y="3679481"/>
                  <a:pt x="12104193" y="3679475"/>
                  <a:pt x="12103969" y="3678287"/>
                </a:cubicBezTo>
                <a:cubicBezTo>
                  <a:pt x="12103297" y="3674726"/>
                  <a:pt x="12102907" y="3660544"/>
                  <a:pt x="12102292" y="3654858"/>
                </a:cubicBezTo>
                <a:cubicBezTo>
                  <a:pt x="12099008" y="3644750"/>
                  <a:pt x="12086682" y="3633400"/>
                  <a:pt x="12092442" y="3624535"/>
                </a:cubicBezTo>
                <a:cubicBezTo>
                  <a:pt x="12093673" y="3622640"/>
                  <a:pt x="12095091" y="3622558"/>
                  <a:pt x="12096557" y="3623639"/>
                </a:cubicBezTo>
                <a:close/>
                <a:moveTo>
                  <a:pt x="12114040" y="3603718"/>
                </a:moveTo>
                <a:lnTo>
                  <a:pt x="12113356" y="3621219"/>
                </a:lnTo>
                <a:cubicBezTo>
                  <a:pt x="12112954" y="3631483"/>
                  <a:pt x="12112552" y="3640960"/>
                  <a:pt x="12112141" y="3647277"/>
                </a:cubicBezTo>
                <a:cubicBezTo>
                  <a:pt x="12116648" y="3619538"/>
                  <a:pt x="12115425" y="3627561"/>
                  <a:pt x="12116941" y="3613355"/>
                </a:cubicBezTo>
                <a:lnTo>
                  <a:pt x="12117078" y="3612127"/>
                </a:lnTo>
                <a:lnTo>
                  <a:pt x="12117081" y="3625666"/>
                </a:lnTo>
                <a:lnTo>
                  <a:pt x="12109990" y="3685703"/>
                </a:lnTo>
                <a:lnTo>
                  <a:pt x="12107217" y="3647277"/>
                </a:lnTo>
                <a:lnTo>
                  <a:pt x="12106283" y="3644660"/>
                </a:lnTo>
                <a:lnTo>
                  <a:pt x="12107217" y="3624535"/>
                </a:lnTo>
                <a:close/>
                <a:moveTo>
                  <a:pt x="12116417" y="3566436"/>
                </a:moveTo>
                <a:cubicBezTo>
                  <a:pt x="12116630" y="3566732"/>
                  <a:pt x="12116846" y="3568310"/>
                  <a:pt x="12117067" y="3571468"/>
                </a:cubicBezTo>
                <a:lnTo>
                  <a:pt x="12117073" y="3595482"/>
                </a:lnTo>
                <a:lnTo>
                  <a:pt x="12115581" y="3599015"/>
                </a:lnTo>
                <a:lnTo>
                  <a:pt x="12114040" y="3603718"/>
                </a:lnTo>
                <a:lnTo>
                  <a:pt x="12114560" y="3590423"/>
                </a:lnTo>
                <a:cubicBezTo>
                  <a:pt x="12115164" y="3576209"/>
                  <a:pt x="12115777" y="3565550"/>
                  <a:pt x="12116417" y="3566436"/>
                </a:cubicBezTo>
                <a:close/>
                <a:moveTo>
                  <a:pt x="12110344" y="3516048"/>
                </a:moveTo>
                <a:lnTo>
                  <a:pt x="12112345" y="3524470"/>
                </a:lnTo>
                <a:cubicBezTo>
                  <a:pt x="12113946" y="3531590"/>
                  <a:pt x="12115818" y="3540999"/>
                  <a:pt x="12117067" y="3551252"/>
                </a:cubicBezTo>
                <a:cubicBezTo>
                  <a:pt x="12117252" y="3552774"/>
                  <a:pt x="12117094" y="3552808"/>
                  <a:pt x="12116738" y="3551908"/>
                </a:cubicBezTo>
                <a:cubicBezTo>
                  <a:pt x="12115670" y="3549210"/>
                  <a:pt x="12112823" y="3538110"/>
                  <a:pt x="12112141" y="3533565"/>
                </a:cubicBezTo>
                <a:close/>
                <a:moveTo>
                  <a:pt x="12109249" y="3511435"/>
                </a:moveTo>
                <a:lnTo>
                  <a:pt x="12110076" y="3513436"/>
                </a:lnTo>
                <a:lnTo>
                  <a:pt x="12110344" y="3516048"/>
                </a:lnTo>
                <a:close/>
                <a:moveTo>
                  <a:pt x="107250" y="3489343"/>
                </a:moveTo>
                <a:cubicBezTo>
                  <a:pt x="107638" y="3490166"/>
                  <a:pt x="103866" y="3498954"/>
                  <a:pt x="99700" y="3510712"/>
                </a:cubicBezTo>
                <a:cubicBezTo>
                  <a:pt x="98813" y="3513215"/>
                  <a:pt x="98058" y="3515766"/>
                  <a:pt x="97237" y="3518293"/>
                </a:cubicBezTo>
                <a:lnTo>
                  <a:pt x="95394" y="3506943"/>
                </a:lnTo>
                <a:lnTo>
                  <a:pt x="103079" y="3494707"/>
                </a:lnTo>
                <a:cubicBezTo>
                  <a:pt x="105823" y="3490512"/>
                  <a:pt x="107056" y="3488932"/>
                  <a:pt x="107250" y="3489343"/>
                </a:cubicBezTo>
                <a:close/>
                <a:moveTo>
                  <a:pt x="101497" y="3396828"/>
                </a:moveTo>
                <a:lnTo>
                  <a:pt x="102592" y="3401441"/>
                </a:lnTo>
                <a:lnTo>
                  <a:pt x="101765" y="3399439"/>
                </a:lnTo>
                <a:close/>
                <a:moveTo>
                  <a:pt x="12114605" y="3394582"/>
                </a:moveTo>
                <a:lnTo>
                  <a:pt x="12116447" y="3405933"/>
                </a:lnTo>
                <a:lnTo>
                  <a:pt x="12108762" y="3418168"/>
                </a:lnTo>
                <a:cubicBezTo>
                  <a:pt x="12106018" y="3422363"/>
                  <a:pt x="12104785" y="3423943"/>
                  <a:pt x="12104591" y="3423533"/>
                </a:cubicBezTo>
                <a:cubicBezTo>
                  <a:pt x="12104204" y="3422709"/>
                  <a:pt x="12107975" y="3413921"/>
                  <a:pt x="12112141" y="3402163"/>
                </a:cubicBezTo>
                <a:cubicBezTo>
                  <a:pt x="12113029" y="3399660"/>
                  <a:pt x="12113783" y="3397109"/>
                  <a:pt x="12114605" y="3394582"/>
                </a:cubicBezTo>
                <a:close/>
                <a:moveTo>
                  <a:pt x="95103" y="3360967"/>
                </a:moveTo>
                <a:cubicBezTo>
                  <a:pt x="96172" y="3363665"/>
                  <a:pt x="99018" y="3374766"/>
                  <a:pt x="99700" y="3379311"/>
                </a:cubicBezTo>
                <a:lnTo>
                  <a:pt x="101497" y="3396828"/>
                </a:lnTo>
                <a:lnTo>
                  <a:pt x="99496" y="3388405"/>
                </a:lnTo>
                <a:cubicBezTo>
                  <a:pt x="97895" y="3381286"/>
                  <a:pt x="96024" y="3371876"/>
                  <a:pt x="94775" y="3361623"/>
                </a:cubicBezTo>
                <a:cubicBezTo>
                  <a:pt x="94589" y="3360101"/>
                  <a:pt x="94748" y="3360067"/>
                  <a:pt x="95103" y="3360967"/>
                </a:cubicBezTo>
                <a:close/>
                <a:moveTo>
                  <a:pt x="97801" y="3309158"/>
                </a:moveTo>
                <a:lnTo>
                  <a:pt x="97281" y="3322452"/>
                </a:lnTo>
                <a:cubicBezTo>
                  <a:pt x="96476" y="3341403"/>
                  <a:pt x="95655" y="3354038"/>
                  <a:pt x="94775" y="3341407"/>
                </a:cubicBezTo>
                <a:lnTo>
                  <a:pt x="94768" y="3317393"/>
                </a:lnTo>
                <a:lnTo>
                  <a:pt x="96260" y="3313860"/>
                </a:lnTo>
                <a:close/>
                <a:moveTo>
                  <a:pt x="107872" y="3234588"/>
                </a:moveTo>
                <a:cubicBezTo>
                  <a:pt x="108544" y="3238149"/>
                  <a:pt x="108934" y="3252331"/>
                  <a:pt x="109550" y="3258017"/>
                </a:cubicBezTo>
                <a:cubicBezTo>
                  <a:pt x="112833" y="3268125"/>
                  <a:pt x="125159" y="3279475"/>
                  <a:pt x="119399" y="3288340"/>
                </a:cubicBezTo>
                <a:cubicBezTo>
                  <a:pt x="116937" y="3292131"/>
                  <a:pt x="113725" y="3288668"/>
                  <a:pt x="110888" y="3283147"/>
                </a:cubicBezTo>
                <a:lnTo>
                  <a:pt x="105558" y="3268215"/>
                </a:lnTo>
                <a:lnTo>
                  <a:pt x="107086" y="3235275"/>
                </a:lnTo>
                <a:cubicBezTo>
                  <a:pt x="107392" y="3233394"/>
                  <a:pt x="107648" y="3233401"/>
                  <a:pt x="107872" y="3234588"/>
                </a:cubicBezTo>
                <a:close/>
                <a:moveTo>
                  <a:pt x="101851" y="3227173"/>
                </a:moveTo>
                <a:lnTo>
                  <a:pt x="104624" y="3265598"/>
                </a:lnTo>
                <a:lnTo>
                  <a:pt x="105558" y="3268215"/>
                </a:lnTo>
                <a:lnTo>
                  <a:pt x="104624" y="3288340"/>
                </a:lnTo>
                <a:lnTo>
                  <a:pt x="97801" y="3309158"/>
                </a:lnTo>
                <a:lnTo>
                  <a:pt x="98485" y="3291657"/>
                </a:lnTo>
                <a:cubicBezTo>
                  <a:pt x="98887" y="3281392"/>
                  <a:pt x="99289" y="3271916"/>
                  <a:pt x="99700" y="3265598"/>
                </a:cubicBezTo>
                <a:cubicBezTo>
                  <a:pt x="95193" y="3293337"/>
                  <a:pt x="96417" y="3285314"/>
                  <a:pt x="94901" y="3299520"/>
                </a:cubicBezTo>
                <a:lnTo>
                  <a:pt x="94763" y="3300748"/>
                </a:lnTo>
                <a:lnTo>
                  <a:pt x="94760" y="3287209"/>
                </a:lnTo>
                <a:close/>
                <a:moveTo>
                  <a:pt x="12104558" y="3162524"/>
                </a:moveTo>
                <a:lnTo>
                  <a:pt x="12105134" y="3169407"/>
                </a:lnTo>
                <a:lnTo>
                  <a:pt x="12108917" y="3175877"/>
                </a:lnTo>
                <a:lnTo>
                  <a:pt x="12109235" y="3180769"/>
                </a:lnTo>
                <a:cubicBezTo>
                  <a:pt x="12109546" y="3186236"/>
                  <a:pt x="12109818" y="3191291"/>
                  <a:pt x="12110060" y="3194677"/>
                </a:cubicBezTo>
                <a:lnTo>
                  <a:pt x="12112129" y="3226842"/>
                </a:lnTo>
                <a:lnTo>
                  <a:pt x="12109576" y="3238817"/>
                </a:lnTo>
                <a:cubicBezTo>
                  <a:pt x="12107250" y="3248736"/>
                  <a:pt x="12105913" y="3249205"/>
                  <a:pt x="12097748" y="3260377"/>
                </a:cubicBezTo>
                <a:close/>
                <a:moveTo>
                  <a:pt x="12118101" y="3107315"/>
                </a:moveTo>
                <a:lnTo>
                  <a:pt x="12117762" y="3115646"/>
                </a:lnTo>
                <a:lnTo>
                  <a:pt x="12118101" y="3123342"/>
                </a:lnTo>
                <a:close/>
                <a:moveTo>
                  <a:pt x="12103024" y="3041256"/>
                </a:moveTo>
                <a:lnTo>
                  <a:pt x="12105134" y="3045586"/>
                </a:lnTo>
                <a:lnTo>
                  <a:pt x="12105578" y="3049684"/>
                </a:lnTo>
                <a:lnTo>
                  <a:pt x="12105134" y="3055694"/>
                </a:lnTo>
                <a:close/>
                <a:moveTo>
                  <a:pt x="12106470" y="3028069"/>
                </a:moveTo>
                <a:lnTo>
                  <a:pt x="12107217" y="3028965"/>
                </a:lnTo>
                <a:lnTo>
                  <a:pt x="12107207" y="3029084"/>
                </a:lnTo>
                <a:close/>
                <a:moveTo>
                  <a:pt x="12110105" y="2998095"/>
                </a:moveTo>
                <a:lnTo>
                  <a:pt x="12112522" y="3025371"/>
                </a:lnTo>
                <a:lnTo>
                  <a:pt x="12113189" y="3036065"/>
                </a:lnTo>
                <a:lnTo>
                  <a:pt x="12111839" y="3034516"/>
                </a:lnTo>
                <a:lnTo>
                  <a:pt x="12107217" y="3028965"/>
                </a:lnTo>
                <a:lnTo>
                  <a:pt x="12109578" y="3002177"/>
                </a:lnTo>
                <a:close/>
                <a:moveTo>
                  <a:pt x="103303" y="2996099"/>
                </a:moveTo>
                <a:lnTo>
                  <a:pt x="103386" y="2998365"/>
                </a:lnTo>
                <a:cubicBezTo>
                  <a:pt x="103759" y="3007841"/>
                  <a:pt x="104133" y="3014161"/>
                  <a:pt x="104624" y="3007850"/>
                </a:cubicBezTo>
                <a:lnTo>
                  <a:pt x="105346" y="2996739"/>
                </a:lnTo>
                <a:lnTo>
                  <a:pt x="107208" y="2999654"/>
                </a:lnTo>
                <a:cubicBezTo>
                  <a:pt x="108475" y="3002091"/>
                  <a:pt x="110050" y="3005545"/>
                  <a:pt x="112012" y="3010376"/>
                </a:cubicBezTo>
                <a:cubicBezTo>
                  <a:pt x="113932" y="3015106"/>
                  <a:pt x="113103" y="3020611"/>
                  <a:pt x="114474" y="3025537"/>
                </a:cubicBezTo>
                <a:cubicBezTo>
                  <a:pt x="116400" y="3032457"/>
                  <a:pt x="118960" y="3039201"/>
                  <a:pt x="121861" y="3045753"/>
                </a:cubicBezTo>
                <a:cubicBezTo>
                  <a:pt x="123086" y="3048517"/>
                  <a:pt x="128109" y="3050618"/>
                  <a:pt x="126786" y="3053334"/>
                </a:cubicBezTo>
                <a:cubicBezTo>
                  <a:pt x="125625" y="3055717"/>
                  <a:pt x="121785" y="3051857"/>
                  <a:pt x="119399" y="3050807"/>
                </a:cubicBezTo>
                <a:cubicBezTo>
                  <a:pt x="116025" y="3049324"/>
                  <a:pt x="112833" y="3047438"/>
                  <a:pt x="109550" y="3045753"/>
                </a:cubicBezTo>
                <a:cubicBezTo>
                  <a:pt x="109482" y="3045613"/>
                  <a:pt x="108496" y="3043378"/>
                  <a:pt x="106985" y="3040290"/>
                </a:cubicBezTo>
                <a:lnTo>
                  <a:pt x="102473" y="3031934"/>
                </a:lnTo>
                <a:lnTo>
                  <a:pt x="102162" y="3023011"/>
                </a:lnTo>
                <a:close/>
                <a:moveTo>
                  <a:pt x="103339" y="2995239"/>
                </a:moveTo>
                <a:lnTo>
                  <a:pt x="103303" y="2996099"/>
                </a:lnTo>
                <a:lnTo>
                  <a:pt x="103271" y="2995253"/>
                </a:lnTo>
                <a:close/>
                <a:moveTo>
                  <a:pt x="12090360" y="2979886"/>
                </a:moveTo>
                <a:cubicBezTo>
                  <a:pt x="12098673" y="2977753"/>
                  <a:pt x="12096067" y="2996532"/>
                  <a:pt x="12097748" y="3005155"/>
                </a:cubicBezTo>
                <a:lnTo>
                  <a:pt x="12103024" y="3041256"/>
                </a:lnTo>
                <a:lnTo>
                  <a:pt x="12095285" y="3025371"/>
                </a:lnTo>
                <a:cubicBezTo>
                  <a:pt x="12092642" y="3019558"/>
                  <a:pt x="12090360" y="3013578"/>
                  <a:pt x="12087898" y="3007682"/>
                </a:cubicBezTo>
                <a:cubicBezTo>
                  <a:pt x="12088719" y="2998417"/>
                  <a:pt x="12081565" y="2982142"/>
                  <a:pt x="12090360" y="2979886"/>
                </a:cubicBezTo>
                <a:close/>
                <a:moveTo>
                  <a:pt x="12110161" y="2956311"/>
                </a:moveTo>
                <a:lnTo>
                  <a:pt x="12109139" y="2961421"/>
                </a:lnTo>
                <a:cubicBezTo>
                  <a:pt x="12109446" y="2967576"/>
                  <a:pt x="12110470" y="2973990"/>
                  <a:pt x="12110060" y="2979886"/>
                </a:cubicBezTo>
                <a:lnTo>
                  <a:pt x="12111627" y="2986323"/>
                </a:lnTo>
                <a:lnTo>
                  <a:pt x="12110105" y="2998095"/>
                </a:lnTo>
                <a:lnTo>
                  <a:pt x="12107598" y="2969779"/>
                </a:lnTo>
                <a:cubicBezTo>
                  <a:pt x="12108418" y="2966831"/>
                  <a:pt x="12108199" y="2962780"/>
                  <a:pt x="12108501" y="2959281"/>
                </a:cubicBezTo>
                <a:close/>
                <a:moveTo>
                  <a:pt x="99723" y="2939901"/>
                </a:moveTo>
                <a:lnTo>
                  <a:pt x="102162" y="2969945"/>
                </a:lnTo>
                <a:cubicBezTo>
                  <a:pt x="102404" y="2973101"/>
                  <a:pt x="102617" y="2977837"/>
                  <a:pt x="102816" y="2982969"/>
                </a:cubicBezTo>
                <a:lnTo>
                  <a:pt x="103271" y="2995253"/>
                </a:lnTo>
                <a:lnTo>
                  <a:pt x="102080" y="2995514"/>
                </a:lnTo>
                <a:cubicBezTo>
                  <a:pt x="101668" y="2997274"/>
                  <a:pt x="102513" y="2998091"/>
                  <a:pt x="99700" y="2974998"/>
                </a:cubicBezTo>
                <a:lnTo>
                  <a:pt x="95695" y="2961265"/>
                </a:lnTo>
                <a:lnTo>
                  <a:pt x="95808" y="2960620"/>
                </a:lnTo>
                <a:close/>
                <a:moveTo>
                  <a:pt x="12105446" y="2906531"/>
                </a:moveTo>
                <a:lnTo>
                  <a:pt x="12112522" y="2919240"/>
                </a:lnTo>
                <a:cubicBezTo>
                  <a:pt x="12114280" y="2922546"/>
                  <a:pt x="12118810" y="2932845"/>
                  <a:pt x="12117447" y="2929347"/>
                </a:cubicBezTo>
                <a:cubicBezTo>
                  <a:pt x="12115126" y="2923391"/>
                  <a:pt x="12110271" y="2917525"/>
                  <a:pt x="12106577" y="2911659"/>
                </a:cubicBezTo>
                <a:close/>
                <a:moveTo>
                  <a:pt x="108639" y="2900192"/>
                </a:moveTo>
                <a:lnTo>
                  <a:pt x="108861" y="2901329"/>
                </a:lnTo>
                <a:lnTo>
                  <a:pt x="109244" y="2909953"/>
                </a:lnTo>
                <a:lnTo>
                  <a:pt x="108862" y="2932246"/>
                </a:lnTo>
                <a:cubicBezTo>
                  <a:pt x="108381" y="2944858"/>
                  <a:pt x="107649" y="2959559"/>
                  <a:pt x="106873" y="2973208"/>
                </a:cubicBezTo>
                <a:lnTo>
                  <a:pt x="105346" y="2996739"/>
                </a:lnTo>
                <a:lnTo>
                  <a:pt x="104259" y="2995038"/>
                </a:lnTo>
                <a:lnTo>
                  <a:pt x="103339" y="2995239"/>
                </a:lnTo>
                <a:lnTo>
                  <a:pt x="107086" y="2906772"/>
                </a:lnTo>
                <a:cubicBezTo>
                  <a:pt x="107762" y="2902616"/>
                  <a:pt x="108270" y="2900554"/>
                  <a:pt x="108639" y="2900192"/>
                </a:cubicBezTo>
                <a:close/>
                <a:moveTo>
                  <a:pt x="104378" y="2888328"/>
                </a:moveTo>
                <a:lnTo>
                  <a:pt x="102162" y="2926987"/>
                </a:lnTo>
                <a:lnTo>
                  <a:pt x="99723" y="2939901"/>
                </a:lnTo>
                <a:lnTo>
                  <a:pt x="98686" y="2927136"/>
                </a:lnTo>
                <a:lnTo>
                  <a:pt x="102162" y="2909298"/>
                </a:lnTo>
                <a:lnTo>
                  <a:pt x="101816" y="2906627"/>
                </a:lnTo>
                <a:lnTo>
                  <a:pt x="102162" y="2904244"/>
                </a:lnTo>
                <a:close/>
                <a:moveTo>
                  <a:pt x="98593" y="2881830"/>
                </a:moveTo>
                <a:lnTo>
                  <a:pt x="101816" y="2906627"/>
                </a:lnTo>
                <a:lnTo>
                  <a:pt x="100776" y="2913763"/>
                </a:lnTo>
                <a:cubicBezTo>
                  <a:pt x="100267" y="2916927"/>
                  <a:pt x="99807" y="2919024"/>
                  <a:pt x="99700" y="2916880"/>
                </a:cubicBezTo>
                <a:close/>
                <a:moveTo>
                  <a:pt x="106306" y="2860590"/>
                </a:moveTo>
                <a:cubicBezTo>
                  <a:pt x="106544" y="2859405"/>
                  <a:pt x="106804" y="2859401"/>
                  <a:pt x="107086" y="2861286"/>
                </a:cubicBezTo>
                <a:lnTo>
                  <a:pt x="107342" y="2867040"/>
                </a:lnTo>
                <a:lnTo>
                  <a:pt x="104378" y="2888328"/>
                </a:lnTo>
                <a:lnTo>
                  <a:pt x="104624" y="2884028"/>
                </a:lnTo>
                <a:cubicBezTo>
                  <a:pt x="105052" y="2878325"/>
                  <a:pt x="105588" y="2864144"/>
                  <a:pt x="106306" y="2860590"/>
                </a:cubicBezTo>
                <a:close/>
                <a:moveTo>
                  <a:pt x="12107703" y="2833052"/>
                </a:moveTo>
                <a:lnTo>
                  <a:pt x="12107516" y="2833660"/>
                </a:lnTo>
                <a:cubicBezTo>
                  <a:pt x="12107259" y="2834606"/>
                  <a:pt x="12107264" y="2834693"/>
                  <a:pt x="12107598" y="2833323"/>
                </a:cubicBezTo>
                <a:close/>
                <a:moveTo>
                  <a:pt x="12110129" y="2826828"/>
                </a:moveTo>
                <a:lnTo>
                  <a:pt x="12107703" y="2833052"/>
                </a:lnTo>
                <a:lnTo>
                  <a:pt x="12108997" y="2828849"/>
                </a:lnTo>
                <a:close/>
                <a:moveTo>
                  <a:pt x="12113342" y="2818585"/>
                </a:moveTo>
                <a:lnTo>
                  <a:pt x="12112692" y="2822252"/>
                </a:lnTo>
                <a:lnTo>
                  <a:pt x="12110129" y="2826828"/>
                </a:lnTo>
                <a:close/>
                <a:moveTo>
                  <a:pt x="97210" y="2805547"/>
                </a:moveTo>
                <a:cubicBezTo>
                  <a:pt x="97381" y="2805182"/>
                  <a:pt x="97226" y="2824979"/>
                  <a:pt x="97685" y="2853088"/>
                </a:cubicBezTo>
                <a:lnTo>
                  <a:pt x="98593" y="2881830"/>
                </a:lnTo>
                <a:lnTo>
                  <a:pt x="97237" y="2871394"/>
                </a:lnTo>
                <a:lnTo>
                  <a:pt x="95577" y="2854353"/>
                </a:lnTo>
                <a:lnTo>
                  <a:pt x="96153" y="2836670"/>
                </a:lnTo>
                <a:cubicBezTo>
                  <a:pt x="96836" y="2814994"/>
                  <a:pt x="97095" y="2805790"/>
                  <a:pt x="97210" y="2805547"/>
                </a:cubicBezTo>
                <a:close/>
                <a:moveTo>
                  <a:pt x="104455" y="2711814"/>
                </a:moveTo>
                <a:lnTo>
                  <a:pt x="104624" y="2712196"/>
                </a:lnTo>
                <a:lnTo>
                  <a:pt x="104591" y="2712994"/>
                </a:lnTo>
                <a:close/>
                <a:moveTo>
                  <a:pt x="123917" y="2637536"/>
                </a:moveTo>
                <a:cubicBezTo>
                  <a:pt x="124220" y="2635300"/>
                  <a:pt x="124380" y="2635310"/>
                  <a:pt x="124324" y="2638914"/>
                </a:cubicBezTo>
                <a:cubicBezTo>
                  <a:pt x="121734" y="2803580"/>
                  <a:pt x="120913" y="2796364"/>
                  <a:pt x="109550" y="2916880"/>
                </a:cubicBezTo>
                <a:lnTo>
                  <a:pt x="109244" y="2909953"/>
                </a:lnTo>
                <a:lnTo>
                  <a:pt x="109348" y="2903815"/>
                </a:lnTo>
                <a:lnTo>
                  <a:pt x="108861" y="2901329"/>
                </a:lnTo>
                <a:lnTo>
                  <a:pt x="107342" y="2867040"/>
                </a:lnTo>
                <a:lnTo>
                  <a:pt x="112012" y="2833489"/>
                </a:lnTo>
                <a:cubicBezTo>
                  <a:pt x="109550" y="2829278"/>
                  <a:pt x="105380" y="2825704"/>
                  <a:pt x="104624" y="2820855"/>
                </a:cubicBezTo>
                <a:cubicBezTo>
                  <a:pt x="101540" y="2801073"/>
                  <a:pt x="101540" y="2783931"/>
                  <a:pt x="102312" y="2766721"/>
                </a:cubicBezTo>
                <a:lnTo>
                  <a:pt x="104591" y="2712994"/>
                </a:lnTo>
                <a:lnTo>
                  <a:pt x="104637" y="2713393"/>
                </a:lnTo>
                <a:cubicBezTo>
                  <a:pt x="104875" y="2715371"/>
                  <a:pt x="104905" y="2715369"/>
                  <a:pt x="104624" y="2712196"/>
                </a:cubicBezTo>
                <a:lnTo>
                  <a:pt x="97562" y="2649389"/>
                </a:lnTo>
                <a:lnTo>
                  <a:pt x="102132" y="2656307"/>
                </a:lnTo>
                <a:cubicBezTo>
                  <a:pt x="103671" y="2663197"/>
                  <a:pt x="104399" y="2671027"/>
                  <a:pt x="107086" y="2676819"/>
                </a:cubicBezTo>
                <a:cubicBezTo>
                  <a:pt x="109931" y="2682950"/>
                  <a:pt x="113653" y="2688612"/>
                  <a:pt x="116936" y="2694508"/>
                </a:cubicBezTo>
                <a:cubicBezTo>
                  <a:pt x="117757" y="2690296"/>
                  <a:pt x="118834" y="2686129"/>
                  <a:pt x="119399" y="2681872"/>
                </a:cubicBezTo>
                <a:cubicBezTo>
                  <a:pt x="120823" y="2671157"/>
                  <a:pt x="123009" y="2644243"/>
                  <a:pt x="123917" y="2637536"/>
                </a:cubicBezTo>
                <a:close/>
                <a:moveTo>
                  <a:pt x="12110094" y="2564668"/>
                </a:moveTo>
                <a:lnTo>
                  <a:pt x="12110229" y="2565850"/>
                </a:lnTo>
                <a:lnTo>
                  <a:pt x="12110060" y="2565466"/>
                </a:lnTo>
                <a:close/>
                <a:moveTo>
                  <a:pt x="104555" y="2450835"/>
                </a:moveTo>
                <a:lnTo>
                  <a:pt x="101342" y="2459076"/>
                </a:lnTo>
                <a:lnTo>
                  <a:pt x="101993" y="2455410"/>
                </a:lnTo>
                <a:close/>
                <a:moveTo>
                  <a:pt x="106981" y="2444610"/>
                </a:moveTo>
                <a:lnTo>
                  <a:pt x="105687" y="2448814"/>
                </a:lnTo>
                <a:lnTo>
                  <a:pt x="104555" y="2450835"/>
                </a:lnTo>
                <a:close/>
                <a:moveTo>
                  <a:pt x="107168" y="2444002"/>
                </a:moveTo>
                <a:cubicBezTo>
                  <a:pt x="107424" y="2443057"/>
                  <a:pt x="107420" y="2442969"/>
                  <a:pt x="107086" y="2444340"/>
                </a:cubicBezTo>
                <a:lnTo>
                  <a:pt x="106981" y="2444610"/>
                </a:lnTo>
                <a:close/>
                <a:moveTo>
                  <a:pt x="12110306" y="2389336"/>
                </a:moveTo>
                <a:lnTo>
                  <a:pt x="12110060" y="2393634"/>
                </a:lnTo>
                <a:cubicBezTo>
                  <a:pt x="12109633" y="2399338"/>
                  <a:pt x="12109097" y="2413518"/>
                  <a:pt x="12108378" y="2417072"/>
                </a:cubicBezTo>
                <a:cubicBezTo>
                  <a:pt x="12108139" y="2418257"/>
                  <a:pt x="12107880" y="2418261"/>
                  <a:pt x="12107598" y="2416376"/>
                </a:cubicBezTo>
                <a:lnTo>
                  <a:pt x="12107342" y="2410623"/>
                </a:lnTo>
                <a:close/>
                <a:moveTo>
                  <a:pt x="12114984" y="2360783"/>
                </a:moveTo>
                <a:lnTo>
                  <a:pt x="12116090" y="2395832"/>
                </a:lnTo>
                <a:lnTo>
                  <a:pt x="12112868" y="2371035"/>
                </a:lnTo>
                <a:lnTo>
                  <a:pt x="12113908" y="2363899"/>
                </a:lnTo>
                <a:cubicBezTo>
                  <a:pt x="12114418" y="2360735"/>
                  <a:pt x="12114876" y="2358638"/>
                  <a:pt x="12114984" y="2360783"/>
                </a:cubicBezTo>
                <a:close/>
                <a:moveTo>
                  <a:pt x="12105134" y="2360783"/>
                </a:moveTo>
                <a:lnTo>
                  <a:pt x="12105441" y="2367710"/>
                </a:lnTo>
                <a:lnTo>
                  <a:pt x="12105336" y="2373847"/>
                </a:lnTo>
                <a:lnTo>
                  <a:pt x="12105823" y="2376334"/>
                </a:lnTo>
                <a:lnTo>
                  <a:pt x="12107342" y="2410623"/>
                </a:lnTo>
                <a:lnTo>
                  <a:pt x="12102672" y="2444173"/>
                </a:lnTo>
                <a:cubicBezTo>
                  <a:pt x="12105134" y="2448385"/>
                  <a:pt x="12109304" y="2451958"/>
                  <a:pt x="12110060" y="2456807"/>
                </a:cubicBezTo>
                <a:cubicBezTo>
                  <a:pt x="12113143" y="2476589"/>
                  <a:pt x="12113143" y="2493731"/>
                  <a:pt x="12112373" y="2510940"/>
                </a:cubicBezTo>
                <a:lnTo>
                  <a:pt x="12110094" y="2564668"/>
                </a:lnTo>
                <a:lnTo>
                  <a:pt x="12110047" y="2564270"/>
                </a:lnTo>
                <a:cubicBezTo>
                  <a:pt x="12109808" y="2562291"/>
                  <a:pt x="12109778" y="2562294"/>
                  <a:pt x="12110060" y="2565466"/>
                </a:cubicBezTo>
                <a:lnTo>
                  <a:pt x="12117121" y="2628273"/>
                </a:lnTo>
                <a:lnTo>
                  <a:pt x="12112552" y="2621355"/>
                </a:lnTo>
                <a:cubicBezTo>
                  <a:pt x="12111013" y="2614466"/>
                  <a:pt x="12110285" y="2606635"/>
                  <a:pt x="12107598" y="2600843"/>
                </a:cubicBezTo>
                <a:cubicBezTo>
                  <a:pt x="12104753" y="2594712"/>
                  <a:pt x="12101031" y="2589050"/>
                  <a:pt x="12097748" y="2583154"/>
                </a:cubicBezTo>
                <a:cubicBezTo>
                  <a:pt x="12096927" y="2587366"/>
                  <a:pt x="12095850" y="2591533"/>
                  <a:pt x="12095285" y="2595790"/>
                </a:cubicBezTo>
                <a:cubicBezTo>
                  <a:pt x="12093861" y="2606505"/>
                  <a:pt x="12091676" y="2633420"/>
                  <a:pt x="12090767" y="2640126"/>
                </a:cubicBezTo>
                <a:cubicBezTo>
                  <a:pt x="12090465" y="2642362"/>
                  <a:pt x="12090303" y="2642351"/>
                  <a:pt x="12090360" y="2638748"/>
                </a:cubicBezTo>
                <a:cubicBezTo>
                  <a:pt x="12092950" y="2474082"/>
                  <a:pt x="12093771" y="2481298"/>
                  <a:pt x="12105134" y="2360783"/>
                </a:cubicBezTo>
                <a:close/>
                <a:moveTo>
                  <a:pt x="97237" y="2348315"/>
                </a:moveTo>
                <a:cubicBezTo>
                  <a:pt x="99558" y="2354271"/>
                  <a:pt x="104413" y="2360138"/>
                  <a:pt x="108107" y="2366004"/>
                </a:cubicBezTo>
                <a:lnTo>
                  <a:pt x="109239" y="2371131"/>
                </a:lnTo>
                <a:lnTo>
                  <a:pt x="102162" y="2358423"/>
                </a:lnTo>
                <a:cubicBezTo>
                  <a:pt x="100404" y="2355116"/>
                  <a:pt x="95874" y="2344817"/>
                  <a:pt x="97237" y="2348315"/>
                </a:cubicBezTo>
                <a:close/>
                <a:moveTo>
                  <a:pt x="12114961" y="2337762"/>
                </a:moveTo>
                <a:lnTo>
                  <a:pt x="12115998" y="2350526"/>
                </a:lnTo>
                <a:lnTo>
                  <a:pt x="12112522" y="2368364"/>
                </a:lnTo>
                <a:lnTo>
                  <a:pt x="12112868" y="2371035"/>
                </a:lnTo>
                <a:lnTo>
                  <a:pt x="12112522" y="2373418"/>
                </a:lnTo>
                <a:lnTo>
                  <a:pt x="12110306" y="2389336"/>
                </a:lnTo>
                <a:lnTo>
                  <a:pt x="12112522" y="2350675"/>
                </a:lnTo>
                <a:close/>
                <a:moveTo>
                  <a:pt x="12111381" y="2281563"/>
                </a:moveTo>
                <a:lnTo>
                  <a:pt x="12111413" y="2282409"/>
                </a:lnTo>
                <a:lnTo>
                  <a:pt x="12111345" y="2282424"/>
                </a:lnTo>
                <a:close/>
                <a:moveTo>
                  <a:pt x="12109338" y="2280923"/>
                </a:moveTo>
                <a:lnTo>
                  <a:pt x="12110426" y="2282624"/>
                </a:lnTo>
                <a:lnTo>
                  <a:pt x="12111345" y="2282424"/>
                </a:lnTo>
                <a:lnTo>
                  <a:pt x="12107598" y="2370891"/>
                </a:lnTo>
                <a:cubicBezTo>
                  <a:pt x="12106922" y="2375046"/>
                  <a:pt x="12106414" y="2377109"/>
                  <a:pt x="12106045" y="2377471"/>
                </a:cubicBezTo>
                <a:lnTo>
                  <a:pt x="12105823" y="2376334"/>
                </a:lnTo>
                <a:lnTo>
                  <a:pt x="12105441" y="2367710"/>
                </a:lnTo>
                <a:lnTo>
                  <a:pt x="12105822" y="2345417"/>
                </a:lnTo>
                <a:cubicBezTo>
                  <a:pt x="12106304" y="2332804"/>
                  <a:pt x="12107036" y="2318103"/>
                  <a:pt x="12107811" y="2304455"/>
                </a:cubicBezTo>
                <a:close/>
                <a:moveTo>
                  <a:pt x="104579" y="2279567"/>
                </a:moveTo>
                <a:lnTo>
                  <a:pt x="107086" y="2307884"/>
                </a:lnTo>
                <a:cubicBezTo>
                  <a:pt x="106266" y="2310832"/>
                  <a:pt x="106485" y="2314882"/>
                  <a:pt x="106184" y="2318381"/>
                </a:cubicBezTo>
                <a:lnTo>
                  <a:pt x="104523" y="2321351"/>
                </a:lnTo>
                <a:lnTo>
                  <a:pt x="105544" y="2316241"/>
                </a:lnTo>
                <a:cubicBezTo>
                  <a:pt x="105237" y="2310087"/>
                  <a:pt x="104214" y="2303673"/>
                  <a:pt x="104624" y="2297776"/>
                </a:cubicBezTo>
                <a:lnTo>
                  <a:pt x="103057" y="2291338"/>
                </a:lnTo>
                <a:close/>
                <a:moveTo>
                  <a:pt x="107477" y="2248578"/>
                </a:moveTo>
                <a:lnTo>
                  <a:pt x="108214" y="2249594"/>
                </a:lnTo>
                <a:lnTo>
                  <a:pt x="107467" y="2248697"/>
                </a:lnTo>
                <a:close/>
                <a:moveTo>
                  <a:pt x="101495" y="2241596"/>
                </a:moveTo>
                <a:lnTo>
                  <a:pt x="102844" y="2243147"/>
                </a:lnTo>
                <a:lnTo>
                  <a:pt x="107467" y="2248697"/>
                </a:lnTo>
                <a:lnTo>
                  <a:pt x="105106" y="2275486"/>
                </a:lnTo>
                <a:lnTo>
                  <a:pt x="104579" y="2279567"/>
                </a:lnTo>
                <a:lnTo>
                  <a:pt x="102162" y="2252291"/>
                </a:lnTo>
                <a:close/>
                <a:moveTo>
                  <a:pt x="111660" y="2236407"/>
                </a:moveTo>
                <a:lnTo>
                  <a:pt x="119399" y="2252291"/>
                </a:lnTo>
                <a:cubicBezTo>
                  <a:pt x="122043" y="2258104"/>
                  <a:pt x="124324" y="2264084"/>
                  <a:pt x="126786" y="2269980"/>
                </a:cubicBezTo>
                <a:cubicBezTo>
                  <a:pt x="125965" y="2279245"/>
                  <a:pt x="133118" y="2295520"/>
                  <a:pt x="124324" y="2297776"/>
                </a:cubicBezTo>
                <a:cubicBezTo>
                  <a:pt x="116011" y="2299909"/>
                  <a:pt x="118616" y="2281130"/>
                  <a:pt x="116936" y="2272507"/>
                </a:cubicBezTo>
                <a:close/>
                <a:moveTo>
                  <a:pt x="12091132" y="2224304"/>
                </a:moveTo>
                <a:cubicBezTo>
                  <a:pt x="12092535" y="2225102"/>
                  <a:pt x="12094091" y="2226329"/>
                  <a:pt x="12095285" y="2226854"/>
                </a:cubicBezTo>
                <a:cubicBezTo>
                  <a:pt x="12098659" y="2228338"/>
                  <a:pt x="12101851" y="2230224"/>
                  <a:pt x="12105134" y="2231909"/>
                </a:cubicBezTo>
                <a:cubicBezTo>
                  <a:pt x="12105203" y="2232049"/>
                  <a:pt x="12106188" y="2234284"/>
                  <a:pt x="12107700" y="2237373"/>
                </a:cubicBezTo>
                <a:lnTo>
                  <a:pt x="12112212" y="2245729"/>
                </a:lnTo>
                <a:lnTo>
                  <a:pt x="12112522" y="2254651"/>
                </a:lnTo>
                <a:lnTo>
                  <a:pt x="12111381" y="2281563"/>
                </a:lnTo>
                <a:lnTo>
                  <a:pt x="12111298" y="2279297"/>
                </a:lnTo>
                <a:cubicBezTo>
                  <a:pt x="12110925" y="2269821"/>
                  <a:pt x="12110551" y="2263502"/>
                  <a:pt x="12110060" y="2269813"/>
                </a:cubicBezTo>
                <a:lnTo>
                  <a:pt x="12109338" y="2280923"/>
                </a:lnTo>
                <a:lnTo>
                  <a:pt x="12107476" y="2278009"/>
                </a:lnTo>
                <a:cubicBezTo>
                  <a:pt x="12106210" y="2275572"/>
                  <a:pt x="12104634" y="2272117"/>
                  <a:pt x="12102672" y="2267286"/>
                </a:cubicBezTo>
                <a:cubicBezTo>
                  <a:pt x="12100752" y="2262556"/>
                  <a:pt x="12101581" y="2257050"/>
                  <a:pt x="12100210" y="2252124"/>
                </a:cubicBezTo>
                <a:cubicBezTo>
                  <a:pt x="12098284" y="2245204"/>
                  <a:pt x="12095724" y="2238461"/>
                  <a:pt x="12092823" y="2231909"/>
                </a:cubicBezTo>
                <a:cubicBezTo>
                  <a:pt x="12091598" y="2229144"/>
                  <a:pt x="12086575" y="2227045"/>
                  <a:pt x="12087898" y="2224328"/>
                </a:cubicBezTo>
                <a:cubicBezTo>
                  <a:pt x="12088478" y="2223137"/>
                  <a:pt x="12089729" y="2223507"/>
                  <a:pt x="12091132" y="2224304"/>
                </a:cubicBezTo>
                <a:close/>
                <a:moveTo>
                  <a:pt x="109550" y="2221968"/>
                </a:moveTo>
                <a:lnTo>
                  <a:pt x="111660" y="2236407"/>
                </a:lnTo>
                <a:lnTo>
                  <a:pt x="109550" y="2232075"/>
                </a:lnTo>
                <a:lnTo>
                  <a:pt x="109106" y="2227979"/>
                </a:lnTo>
                <a:close/>
                <a:moveTo>
                  <a:pt x="93738" y="2119871"/>
                </a:moveTo>
                <a:lnTo>
                  <a:pt x="93738" y="2172904"/>
                </a:lnTo>
                <a:lnTo>
                  <a:pt x="93771" y="2173000"/>
                </a:lnTo>
                <a:cubicBezTo>
                  <a:pt x="97139" y="2181612"/>
                  <a:pt x="98507" y="2177036"/>
                  <a:pt x="94775" y="2123417"/>
                </a:cubicBezTo>
                <a:close/>
                <a:moveTo>
                  <a:pt x="116936" y="2017285"/>
                </a:moveTo>
                <a:lnTo>
                  <a:pt x="110127" y="2115138"/>
                </a:lnTo>
                <a:lnTo>
                  <a:pt x="109550" y="2108255"/>
                </a:lnTo>
                <a:lnTo>
                  <a:pt x="105767" y="2101785"/>
                </a:lnTo>
                <a:lnTo>
                  <a:pt x="105451" y="2096893"/>
                </a:lnTo>
                <a:cubicBezTo>
                  <a:pt x="105138" y="2091426"/>
                  <a:pt x="104866" y="2086371"/>
                  <a:pt x="104624" y="2082985"/>
                </a:cubicBezTo>
                <a:lnTo>
                  <a:pt x="102555" y="2050821"/>
                </a:lnTo>
                <a:lnTo>
                  <a:pt x="105108" y="2038845"/>
                </a:lnTo>
                <a:cubicBezTo>
                  <a:pt x="107435" y="2028926"/>
                  <a:pt x="108771" y="2028458"/>
                  <a:pt x="116936" y="2017285"/>
                </a:cubicBezTo>
                <a:close/>
                <a:moveTo>
                  <a:pt x="12099400" y="1988427"/>
                </a:moveTo>
                <a:cubicBezTo>
                  <a:pt x="12100866" y="1989508"/>
                  <a:pt x="12102377" y="1991755"/>
                  <a:pt x="12103796" y="1994515"/>
                </a:cubicBezTo>
                <a:lnTo>
                  <a:pt x="12109126" y="2009448"/>
                </a:lnTo>
                <a:lnTo>
                  <a:pt x="12107598" y="2042387"/>
                </a:lnTo>
                <a:cubicBezTo>
                  <a:pt x="12107291" y="2044269"/>
                  <a:pt x="12107036" y="2044261"/>
                  <a:pt x="12106813" y="2043074"/>
                </a:cubicBezTo>
                <a:cubicBezTo>
                  <a:pt x="12106141" y="2039513"/>
                  <a:pt x="12105750" y="2025331"/>
                  <a:pt x="12105134" y="2019645"/>
                </a:cubicBezTo>
                <a:cubicBezTo>
                  <a:pt x="12101851" y="2009537"/>
                  <a:pt x="12089525" y="1998187"/>
                  <a:pt x="12095285" y="1989322"/>
                </a:cubicBezTo>
                <a:cubicBezTo>
                  <a:pt x="12096516" y="1987426"/>
                  <a:pt x="12097935" y="1987345"/>
                  <a:pt x="12099400" y="1988427"/>
                </a:cubicBezTo>
                <a:close/>
                <a:moveTo>
                  <a:pt x="12112092" y="1876221"/>
                </a:moveTo>
                <a:lnTo>
                  <a:pt x="12112919" y="1878223"/>
                </a:lnTo>
                <a:lnTo>
                  <a:pt x="12113188" y="1880835"/>
                </a:lnTo>
                <a:close/>
                <a:moveTo>
                  <a:pt x="110092" y="1854131"/>
                </a:moveTo>
                <a:cubicBezTo>
                  <a:pt x="110480" y="1854953"/>
                  <a:pt x="106710" y="1863741"/>
                  <a:pt x="102543" y="1875499"/>
                </a:cubicBezTo>
                <a:cubicBezTo>
                  <a:pt x="101656" y="1878002"/>
                  <a:pt x="100901" y="1880553"/>
                  <a:pt x="100080" y="1883080"/>
                </a:cubicBezTo>
                <a:lnTo>
                  <a:pt x="98237" y="1871729"/>
                </a:lnTo>
                <a:lnTo>
                  <a:pt x="105922" y="1859495"/>
                </a:lnTo>
                <a:cubicBezTo>
                  <a:pt x="108665" y="1855299"/>
                  <a:pt x="109899" y="1853719"/>
                  <a:pt x="110092" y="1854131"/>
                </a:cubicBezTo>
                <a:close/>
                <a:moveTo>
                  <a:pt x="104340" y="1761615"/>
                </a:moveTo>
                <a:lnTo>
                  <a:pt x="105436" y="1766227"/>
                </a:lnTo>
                <a:lnTo>
                  <a:pt x="104608" y="1764227"/>
                </a:lnTo>
                <a:close/>
                <a:moveTo>
                  <a:pt x="97947" y="1725755"/>
                </a:moveTo>
                <a:cubicBezTo>
                  <a:pt x="99014" y="1728453"/>
                  <a:pt x="101861" y="1739552"/>
                  <a:pt x="102543" y="1744097"/>
                </a:cubicBezTo>
                <a:lnTo>
                  <a:pt x="104340" y="1761615"/>
                </a:lnTo>
                <a:lnTo>
                  <a:pt x="102339" y="1753192"/>
                </a:lnTo>
                <a:cubicBezTo>
                  <a:pt x="100738" y="1746073"/>
                  <a:pt x="98866" y="1736663"/>
                  <a:pt x="97618" y="1726409"/>
                </a:cubicBezTo>
                <a:cubicBezTo>
                  <a:pt x="97432" y="1724889"/>
                  <a:pt x="97590" y="1724855"/>
                  <a:pt x="97947" y="1725755"/>
                </a:cubicBezTo>
                <a:close/>
                <a:moveTo>
                  <a:pt x="100644" y="1673944"/>
                </a:moveTo>
                <a:lnTo>
                  <a:pt x="100124" y="1687239"/>
                </a:lnTo>
                <a:cubicBezTo>
                  <a:pt x="99318" y="1706191"/>
                  <a:pt x="98497" y="1718825"/>
                  <a:pt x="97618" y="1706194"/>
                </a:cubicBezTo>
                <a:lnTo>
                  <a:pt x="97611" y="1682180"/>
                </a:lnTo>
                <a:lnTo>
                  <a:pt x="99103" y="1678647"/>
                </a:lnTo>
                <a:close/>
                <a:moveTo>
                  <a:pt x="97607" y="1665535"/>
                </a:moveTo>
                <a:lnTo>
                  <a:pt x="97611" y="1682180"/>
                </a:lnTo>
                <a:lnTo>
                  <a:pt x="94934" y="1688524"/>
                </a:lnTo>
                <a:lnTo>
                  <a:pt x="96438" y="1675961"/>
                </a:lnTo>
                <a:close/>
                <a:moveTo>
                  <a:pt x="110715" y="1599375"/>
                </a:moveTo>
                <a:cubicBezTo>
                  <a:pt x="111387" y="1602936"/>
                  <a:pt x="111777" y="1617118"/>
                  <a:pt x="112393" y="1622804"/>
                </a:cubicBezTo>
                <a:cubicBezTo>
                  <a:pt x="115677" y="1632912"/>
                  <a:pt x="128003" y="1644262"/>
                  <a:pt x="122242" y="1653127"/>
                </a:cubicBezTo>
                <a:cubicBezTo>
                  <a:pt x="119780" y="1656918"/>
                  <a:pt x="116568" y="1653456"/>
                  <a:pt x="113730" y="1647935"/>
                </a:cubicBezTo>
                <a:lnTo>
                  <a:pt x="108402" y="1633002"/>
                </a:lnTo>
                <a:lnTo>
                  <a:pt x="109930" y="1600061"/>
                </a:lnTo>
                <a:cubicBezTo>
                  <a:pt x="110235" y="1598181"/>
                  <a:pt x="110491" y="1598187"/>
                  <a:pt x="110715" y="1599375"/>
                </a:cubicBezTo>
                <a:close/>
                <a:moveTo>
                  <a:pt x="104694" y="1591959"/>
                </a:moveTo>
                <a:lnTo>
                  <a:pt x="107468" y="1630385"/>
                </a:lnTo>
                <a:lnTo>
                  <a:pt x="108402" y="1633002"/>
                </a:lnTo>
                <a:lnTo>
                  <a:pt x="107468" y="1653127"/>
                </a:lnTo>
                <a:lnTo>
                  <a:pt x="100644" y="1673944"/>
                </a:lnTo>
                <a:lnTo>
                  <a:pt x="101329" y="1656443"/>
                </a:lnTo>
                <a:cubicBezTo>
                  <a:pt x="101730" y="1646178"/>
                  <a:pt x="102133" y="1636703"/>
                  <a:pt x="102543" y="1630385"/>
                </a:cubicBezTo>
                <a:cubicBezTo>
                  <a:pt x="98036" y="1658124"/>
                  <a:pt x="99259" y="1650101"/>
                  <a:pt x="97744" y="1664307"/>
                </a:cubicBezTo>
                <a:lnTo>
                  <a:pt x="97607" y="1665535"/>
                </a:lnTo>
                <a:lnTo>
                  <a:pt x="97603" y="1651996"/>
                </a:lnTo>
                <a:close/>
                <a:moveTo>
                  <a:pt x="12108507" y="1537152"/>
                </a:moveTo>
                <a:lnTo>
                  <a:pt x="12109002" y="1545978"/>
                </a:lnTo>
                <a:lnTo>
                  <a:pt x="12112311" y="1551959"/>
                </a:lnTo>
                <a:lnTo>
                  <a:pt x="12113347" y="1569540"/>
                </a:lnTo>
                <a:lnTo>
                  <a:pt x="12114977" y="1600152"/>
                </a:lnTo>
                <a:lnTo>
                  <a:pt x="12110905" y="1617704"/>
                </a:lnTo>
                <a:cubicBezTo>
                  <a:pt x="12109413" y="1621346"/>
                  <a:pt x="12107288" y="1623854"/>
                  <a:pt x="12102486" y="1630800"/>
                </a:cubicBezTo>
                <a:cubicBezTo>
                  <a:pt x="12103572" y="1614307"/>
                  <a:pt x="12103761" y="1597685"/>
                  <a:pt x="12104399" y="1581129"/>
                </a:cubicBezTo>
                <a:close/>
                <a:moveTo>
                  <a:pt x="12107140" y="1426487"/>
                </a:moveTo>
                <a:lnTo>
                  <a:pt x="12109002" y="1430526"/>
                </a:lnTo>
                <a:lnTo>
                  <a:pt x="12109394" y="1434345"/>
                </a:lnTo>
                <a:lnTo>
                  <a:pt x="12109002" y="1439951"/>
                </a:lnTo>
                <a:close/>
                <a:moveTo>
                  <a:pt x="12110181" y="1414192"/>
                </a:moveTo>
                <a:lnTo>
                  <a:pt x="12110840" y="1415028"/>
                </a:lnTo>
                <a:lnTo>
                  <a:pt x="12110831" y="1415138"/>
                </a:lnTo>
                <a:close/>
                <a:moveTo>
                  <a:pt x="12113387" y="1386244"/>
                </a:moveTo>
                <a:lnTo>
                  <a:pt x="12115520" y="1411676"/>
                </a:lnTo>
                <a:lnTo>
                  <a:pt x="12116108" y="1421648"/>
                </a:lnTo>
                <a:lnTo>
                  <a:pt x="12114918" y="1420203"/>
                </a:lnTo>
                <a:lnTo>
                  <a:pt x="12110840" y="1415028"/>
                </a:lnTo>
                <a:lnTo>
                  <a:pt x="12112923" y="1390049"/>
                </a:lnTo>
                <a:close/>
                <a:moveTo>
                  <a:pt x="12095969" y="1369266"/>
                </a:moveTo>
                <a:cubicBezTo>
                  <a:pt x="12103303" y="1367277"/>
                  <a:pt x="12101003" y="1384787"/>
                  <a:pt x="12102486" y="1392828"/>
                </a:cubicBezTo>
                <a:lnTo>
                  <a:pt x="12107140" y="1426487"/>
                </a:lnTo>
                <a:lnTo>
                  <a:pt x="12100313" y="1411676"/>
                </a:lnTo>
                <a:cubicBezTo>
                  <a:pt x="12097982" y="1406256"/>
                  <a:pt x="12095969" y="1400680"/>
                  <a:pt x="12093797" y="1395183"/>
                </a:cubicBezTo>
                <a:cubicBezTo>
                  <a:pt x="12094520" y="1386544"/>
                  <a:pt x="12088209" y="1371369"/>
                  <a:pt x="12095969" y="1369266"/>
                </a:cubicBezTo>
                <a:close/>
                <a:moveTo>
                  <a:pt x="106145" y="1360886"/>
                </a:moveTo>
                <a:lnTo>
                  <a:pt x="106229" y="1363151"/>
                </a:lnTo>
                <a:cubicBezTo>
                  <a:pt x="106601" y="1372628"/>
                  <a:pt x="106976" y="1378948"/>
                  <a:pt x="107468" y="1372636"/>
                </a:cubicBezTo>
                <a:lnTo>
                  <a:pt x="108189" y="1361526"/>
                </a:lnTo>
                <a:lnTo>
                  <a:pt x="110051" y="1364441"/>
                </a:lnTo>
                <a:cubicBezTo>
                  <a:pt x="111318" y="1366877"/>
                  <a:pt x="112894" y="1370331"/>
                  <a:pt x="114856" y="1375163"/>
                </a:cubicBezTo>
                <a:cubicBezTo>
                  <a:pt x="116775" y="1379893"/>
                  <a:pt x="115945" y="1385398"/>
                  <a:pt x="117317" y="1390324"/>
                </a:cubicBezTo>
                <a:cubicBezTo>
                  <a:pt x="119244" y="1397244"/>
                  <a:pt x="121803" y="1403988"/>
                  <a:pt x="124704" y="1410540"/>
                </a:cubicBezTo>
                <a:cubicBezTo>
                  <a:pt x="125930" y="1413304"/>
                  <a:pt x="130952" y="1415404"/>
                  <a:pt x="129629" y="1418121"/>
                </a:cubicBezTo>
                <a:cubicBezTo>
                  <a:pt x="128468" y="1420503"/>
                  <a:pt x="124628" y="1416644"/>
                  <a:pt x="122242" y="1415594"/>
                </a:cubicBezTo>
                <a:cubicBezTo>
                  <a:pt x="118869" y="1414111"/>
                  <a:pt x="115677" y="1412225"/>
                  <a:pt x="112393" y="1410540"/>
                </a:cubicBezTo>
                <a:cubicBezTo>
                  <a:pt x="112325" y="1410401"/>
                  <a:pt x="111338" y="1408165"/>
                  <a:pt x="109828" y="1405077"/>
                </a:cubicBezTo>
                <a:lnTo>
                  <a:pt x="105316" y="1396721"/>
                </a:lnTo>
                <a:lnTo>
                  <a:pt x="105006" y="1387798"/>
                </a:lnTo>
                <a:close/>
                <a:moveTo>
                  <a:pt x="106181" y="1360025"/>
                </a:moveTo>
                <a:lnTo>
                  <a:pt x="106145" y="1360886"/>
                </a:lnTo>
                <a:lnTo>
                  <a:pt x="106114" y="1360040"/>
                </a:lnTo>
                <a:close/>
                <a:moveTo>
                  <a:pt x="12113437" y="1347285"/>
                </a:moveTo>
                <a:lnTo>
                  <a:pt x="12112536" y="1352048"/>
                </a:lnTo>
                <a:cubicBezTo>
                  <a:pt x="12112806" y="1357787"/>
                  <a:pt x="12113710" y="1363768"/>
                  <a:pt x="12113347" y="1369266"/>
                </a:cubicBezTo>
                <a:lnTo>
                  <a:pt x="12114731" y="1375268"/>
                </a:lnTo>
                <a:lnTo>
                  <a:pt x="12113387" y="1386244"/>
                </a:lnTo>
                <a:lnTo>
                  <a:pt x="12111175" y="1359842"/>
                </a:lnTo>
                <a:cubicBezTo>
                  <a:pt x="12111899" y="1357092"/>
                  <a:pt x="12111707" y="1353316"/>
                  <a:pt x="12111973" y="1350053"/>
                </a:cubicBezTo>
                <a:close/>
                <a:moveTo>
                  <a:pt x="102565" y="1304688"/>
                </a:moveTo>
                <a:lnTo>
                  <a:pt x="105006" y="1334732"/>
                </a:lnTo>
                <a:cubicBezTo>
                  <a:pt x="105247" y="1337888"/>
                  <a:pt x="105460" y="1342624"/>
                  <a:pt x="105658" y="1347756"/>
                </a:cubicBezTo>
                <a:lnTo>
                  <a:pt x="106114" y="1360040"/>
                </a:lnTo>
                <a:lnTo>
                  <a:pt x="104923" y="1360300"/>
                </a:lnTo>
                <a:cubicBezTo>
                  <a:pt x="104510" y="1362061"/>
                  <a:pt x="105356" y="1362879"/>
                  <a:pt x="102543" y="1339785"/>
                </a:cubicBezTo>
                <a:lnTo>
                  <a:pt x="98538" y="1326052"/>
                </a:lnTo>
                <a:lnTo>
                  <a:pt x="98651" y="1325406"/>
                </a:lnTo>
                <a:close/>
                <a:moveTo>
                  <a:pt x="111481" y="1264979"/>
                </a:moveTo>
                <a:lnTo>
                  <a:pt x="111704" y="1266114"/>
                </a:lnTo>
                <a:lnTo>
                  <a:pt x="112086" y="1274741"/>
                </a:lnTo>
                <a:lnTo>
                  <a:pt x="111705" y="1297032"/>
                </a:lnTo>
                <a:cubicBezTo>
                  <a:pt x="111224" y="1309645"/>
                  <a:pt x="110492" y="1324347"/>
                  <a:pt x="109716" y="1337995"/>
                </a:cubicBezTo>
                <a:lnTo>
                  <a:pt x="108189" y="1361526"/>
                </a:lnTo>
                <a:lnTo>
                  <a:pt x="107102" y="1359825"/>
                </a:lnTo>
                <a:lnTo>
                  <a:pt x="106181" y="1360025"/>
                </a:lnTo>
                <a:lnTo>
                  <a:pt x="109930" y="1271558"/>
                </a:lnTo>
                <a:cubicBezTo>
                  <a:pt x="110604" y="1267403"/>
                  <a:pt x="111113" y="1265341"/>
                  <a:pt x="111481" y="1264979"/>
                </a:cubicBezTo>
                <a:close/>
                <a:moveTo>
                  <a:pt x="107221" y="1253114"/>
                </a:moveTo>
                <a:lnTo>
                  <a:pt x="105006" y="1291774"/>
                </a:lnTo>
                <a:lnTo>
                  <a:pt x="102565" y="1304688"/>
                </a:lnTo>
                <a:lnTo>
                  <a:pt x="101529" y="1291923"/>
                </a:lnTo>
                <a:lnTo>
                  <a:pt x="105006" y="1274085"/>
                </a:lnTo>
                <a:lnTo>
                  <a:pt x="104658" y="1271414"/>
                </a:lnTo>
                <a:lnTo>
                  <a:pt x="105006" y="1269031"/>
                </a:lnTo>
                <a:close/>
                <a:moveTo>
                  <a:pt x="101436" y="1246616"/>
                </a:moveTo>
                <a:lnTo>
                  <a:pt x="104658" y="1271414"/>
                </a:lnTo>
                <a:lnTo>
                  <a:pt x="103619" y="1278549"/>
                </a:lnTo>
                <a:cubicBezTo>
                  <a:pt x="103109" y="1281714"/>
                  <a:pt x="102650" y="1283811"/>
                  <a:pt x="102543" y="1281666"/>
                </a:cubicBezTo>
                <a:close/>
                <a:moveTo>
                  <a:pt x="12111268" y="1232357"/>
                </a:moveTo>
                <a:lnTo>
                  <a:pt x="12111103" y="1232923"/>
                </a:lnTo>
                <a:cubicBezTo>
                  <a:pt x="12110877" y="1233805"/>
                  <a:pt x="12110881" y="1233886"/>
                  <a:pt x="12111175" y="1232609"/>
                </a:cubicBezTo>
                <a:close/>
                <a:moveTo>
                  <a:pt x="12113408" y="1226552"/>
                </a:moveTo>
                <a:lnTo>
                  <a:pt x="12111268" y="1232357"/>
                </a:lnTo>
                <a:lnTo>
                  <a:pt x="12112410" y="1228437"/>
                </a:lnTo>
                <a:close/>
                <a:moveTo>
                  <a:pt x="109148" y="1225377"/>
                </a:moveTo>
                <a:cubicBezTo>
                  <a:pt x="109387" y="1224192"/>
                  <a:pt x="109647" y="1224188"/>
                  <a:pt x="109930" y="1226073"/>
                </a:cubicBezTo>
                <a:lnTo>
                  <a:pt x="110185" y="1231825"/>
                </a:lnTo>
                <a:lnTo>
                  <a:pt x="107221" y="1253114"/>
                </a:lnTo>
                <a:lnTo>
                  <a:pt x="107468" y="1248815"/>
                </a:lnTo>
                <a:cubicBezTo>
                  <a:pt x="107895" y="1243112"/>
                  <a:pt x="108431" y="1228930"/>
                  <a:pt x="109148" y="1225377"/>
                </a:cubicBezTo>
                <a:close/>
                <a:moveTo>
                  <a:pt x="12116244" y="1218866"/>
                </a:moveTo>
                <a:lnTo>
                  <a:pt x="12115670" y="1222286"/>
                </a:lnTo>
                <a:lnTo>
                  <a:pt x="12113408" y="1226552"/>
                </a:lnTo>
                <a:close/>
                <a:moveTo>
                  <a:pt x="100052" y="1170334"/>
                </a:moveTo>
                <a:cubicBezTo>
                  <a:pt x="100224" y="1169969"/>
                  <a:pt x="100069" y="1189766"/>
                  <a:pt x="100528" y="1217875"/>
                </a:cubicBezTo>
                <a:lnTo>
                  <a:pt x="101436" y="1246616"/>
                </a:lnTo>
                <a:lnTo>
                  <a:pt x="100080" y="1236181"/>
                </a:lnTo>
                <a:lnTo>
                  <a:pt x="98420" y="1219140"/>
                </a:lnTo>
                <a:lnTo>
                  <a:pt x="98996" y="1201456"/>
                </a:lnTo>
                <a:cubicBezTo>
                  <a:pt x="99679" y="1179781"/>
                  <a:pt x="99939" y="1170577"/>
                  <a:pt x="100052" y="1170334"/>
                </a:cubicBezTo>
                <a:close/>
                <a:moveTo>
                  <a:pt x="107297" y="1076600"/>
                </a:moveTo>
                <a:lnTo>
                  <a:pt x="107468" y="1076982"/>
                </a:lnTo>
                <a:lnTo>
                  <a:pt x="107434" y="1077781"/>
                </a:lnTo>
                <a:close/>
                <a:moveTo>
                  <a:pt x="126760" y="1002322"/>
                </a:moveTo>
                <a:cubicBezTo>
                  <a:pt x="127063" y="1000088"/>
                  <a:pt x="127223" y="1000097"/>
                  <a:pt x="127167" y="1003701"/>
                </a:cubicBezTo>
                <a:cubicBezTo>
                  <a:pt x="124577" y="1168366"/>
                  <a:pt x="123756" y="1161150"/>
                  <a:pt x="112393" y="1281666"/>
                </a:cubicBezTo>
                <a:lnTo>
                  <a:pt x="112086" y="1274741"/>
                </a:lnTo>
                <a:lnTo>
                  <a:pt x="112191" y="1268603"/>
                </a:lnTo>
                <a:lnTo>
                  <a:pt x="111704" y="1266114"/>
                </a:lnTo>
                <a:lnTo>
                  <a:pt x="110185" y="1231825"/>
                </a:lnTo>
                <a:lnTo>
                  <a:pt x="114856" y="1198276"/>
                </a:lnTo>
                <a:cubicBezTo>
                  <a:pt x="112393" y="1194064"/>
                  <a:pt x="108224" y="1190491"/>
                  <a:pt x="107468" y="1185642"/>
                </a:cubicBezTo>
                <a:cubicBezTo>
                  <a:pt x="104383" y="1165861"/>
                  <a:pt x="104383" y="1148718"/>
                  <a:pt x="105155" y="1131509"/>
                </a:cubicBezTo>
                <a:lnTo>
                  <a:pt x="107434" y="1077781"/>
                </a:lnTo>
                <a:lnTo>
                  <a:pt x="107479" y="1078179"/>
                </a:lnTo>
                <a:cubicBezTo>
                  <a:pt x="107718" y="1080158"/>
                  <a:pt x="107749" y="1080156"/>
                  <a:pt x="107468" y="1076982"/>
                </a:cubicBezTo>
                <a:lnTo>
                  <a:pt x="100405" y="1014176"/>
                </a:lnTo>
                <a:lnTo>
                  <a:pt x="104975" y="1021094"/>
                </a:lnTo>
                <a:cubicBezTo>
                  <a:pt x="106513" y="1027983"/>
                  <a:pt x="107243" y="1035814"/>
                  <a:pt x="109930" y="1041606"/>
                </a:cubicBezTo>
                <a:cubicBezTo>
                  <a:pt x="112774" y="1047737"/>
                  <a:pt x="116497" y="1053399"/>
                  <a:pt x="119779" y="1059295"/>
                </a:cubicBezTo>
                <a:cubicBezTo>
                  <a:pt x="120600" y="1055083"/>
                  <a:pt x="121677" y="1050915"/>
                  <a:pt x="122242" y="1046659"/>
                </a:cubicBezTo>
                <a:cubicBezTo>
                  <a:pt x="123667" y="1035945"/>
                  <a:pt x="125852" y="1009029"/>
                  <a:pt x="126760" y="1002322"/>
                </a:cubicBezTo>
                <a:close/>
                <a:moveTo>
                  <a:pt x="12113377" y="982111"/>
                </a:moveTo>
                <a:lnTo>
                  <a:pt x="12113417" y="982477"/>
                </a:lnTo>
                <a:lnTo>
                  <a:pt x="12113347" y="982855"/>
                </a:lnTo>
                <a:close/>
                <a:moveTo>
                  <a:pt x="12113564" y="818628"/>
                </a:moveTo>
                <a:lnTo>
                  <a:pt x="12113347" y="822636"/>
                </a:lnTo>
                <a:cubicBezTo>
                  <a:pt x="12112971" y="827954"/>
                  <a:pt x="12112498" y="841177"/>
                  <a:pt x="12111864" y="844491"/>
                </a:cubicBezTo>
                <a:cubicBezTo>
                  <a:pt x="12111653" y="845595"/>
                  <a:pt x="12111425" y="845599"/>
                  <a:pt x="12111175" y="843842"/>
                </a:cubicBezTo>
                <a:lnTo>
                  <a:pt x="12110950" y="838477"/>
                </a:lnTo>
                <a:close/>
                <a:moveTo>
                  <a:pt x="107399" y="815620"/>
                </a:moveTo>
                <a:lnTo>
                  <a:pt x="104185" y="823864"/>
                </a:lnTo>
                <a:lnTo>
                  <a:pt x="104835" y="820196"/>
                </a:lnTo>
                <a:close/>
                <a:moveTo>
                  <a:pt x="109824" y="809398"/>
                </a:moveTo>
                <a:lnTo>
                  <a:pt x="108530" y="813600"/>
                </a:lnTo>
                <a:lnTo>
                  <a:pt x="107399" y="815620"/>
                </a:lnTo>
                <a:close/>
                <a:moveTo>
                  <a:pt x="110012" y="808789"/>
                </a:moveTo>
                <a:cubicBezTo>
                  <a:pt x="110268" y="807843"/>
                  <a:pt x="110264" y="807756"/>
                  <a:pt x="109930" y="809126"/>
                </a:cubicBezTo>
                <a:lnTo>
                  <a:pt x="109824" y="809398"/>
                </a:lnTo>
                <a:close/>
                <a:moveTo>
                  <a:pt x="12112809" y="717330"/>
                </a:moveTo>
                <a:lnTo>
                  <a:pt x="12113670" y="719129"/>
                </a:lnTo>
                <a:lnTo>
                  <a:pt x="12114557" y="718924"/>
                </a:lnTo>
                <a:lnTo>
                  <a:pt x="12115057" y="731173"/>
                </a:lnTo>
                <a:lnTo>
                  <a:pt x="12114860" y="747410"/>
                </a:lnTo>
                <a:cubicBezTo>
                  <a:pt x="12114640" y="765531"/>
                  <a:pt x="12113916" y="783595"/>
                  <a:pt x="12111175" y="801430"/>
                </a:cubicBezTo>
                <a:lnTo>
                  <a:pt x="12109495" y="803752"/>
                </a:lnTo>
                <a:lnTo>
                  <a:pt x="12109273" y="798463"/>
                </a:lnTo>
                <a:lnTo>
                  <a:pt x="12109609" y="777678"/>
                </a:lnTo>
                <a:close/>
                <a:moveTo>
                  <a:pt x="100080" y="713101"/>
                </a:moveTo>
                <a:cubicBezTo>
                  <a:pt x="102402" y="719058"/>
                  <a:pt x="107256" y="724924"/>
                  <a:pt x="110950" y="730790"/>
                </a:cubicBezTo>
                <a:lnTo>
                  <a:pt x="112082" y="735918"/>
                </a:lnTo>
                <a:lnTo>
                  <a:pt x="105006" y="723209"/>
                </a:lnTo>
                <a:cubicBezTo>
                  <a:pt x="103248" y="719903"/>
                  <a:pt x="98716" y="709604"/>
                  <a:pt x="100080" y="713101"/>
                </a:cubicBezTo>
                <a:close/>
                <a:moveTo>
                  <a:pt x="12096650" y="664752"/>
                </a:moveTo>
                <a:cubicBezTo>
                  <a:pt x="12097887" y="665495"/>
                  <a:pt x="12099261" y="666639"/>
                  <a:pt x="12100313" y="667129"/>
                </a:cubicBezTo>
                <a:cubicBezTo>
                  <a:pt x="12103290" y="668512"/>
                  <a:pt x="12106105" y="670271"/>
                  <a:pt x="12109002" y="671841"/>
                </a:cubicBezTo>
                <a:lnTo>
                  <a:pt x="12115243" y="684623"/>
                </a:lnTo>
                <a:lnTo>
                  <a:pt x="12115520" y="693047"/>
                </a:lnTo>
                <a:lnTo>
                  <a:pt x="12115206" y="718775"/>
                </a:lnTo>
                <a:lnTo>
                  <a:pt x="12114557" y="718924"/>
                </a:lnTo>
                <a:lnTo>
                  <a:pt x="12114439" y="716027"/>
                </a:lnTo>
                <a:cubicBezTo>
                  <a:pt x="12114111" y="707192"/>
                  <a:pt x="12113781" y="701299"/>
                  <a:pt x="12113347" y="707183"/>
                </a:cubicBezTo>
                <a:lnTo>
                  <a:pt x="12112809" y="717330"/>
                </a:lnTo>
                <a:lnTo>
                  <a:pt x="12106830" y="704827"/>
                </a:lnTo>
                <a:cubicBezTo>
                  <a:pt x="12105136" y="700417"/>
                  <a:pt x="12105868" y="695284"/>
                  <a:pt x="12104658" y="690691"/>
                </a:cubicBezTo>
                <a:cubicBezTo>
                  <a:pt x="12102959" y="684238"/>
                  <a:pt x="12100701" y="677951"/>
                  <a:pt x="12098141" y="671841"/>
                </a:cubicBezTo>
                <a:cubicBezTo>
                  <a:pt x="12097060" y="669264"/>
                  <a:pt x="12092629" y="667306"/>
                  <a:pt x="12093797" y="664773"/>
                </a:cubicBezTo>
                <a:cubicBezTo>
                  <a:pt x="12094308" y="663663"/>
                  <a:pt x="12095411" y="664007"/>
                  <a:pt x="12096650" y="664752"/>
                </a:cubicBezTo>
                <a:close/>
                <a:moveTo>
                  <a:pt x="107421" y="644354"/>
                </a:moveTo>
                <a:lnTo>
                  <a:pt x="109930" y="672670"/>
                </a:lnTo>
                <a:cubicBezTo>
                  <a:pt x="109109" y="675618"/>
                  <a:pt x="109327" y="679669"/>
                  <a:pt x="109026" y="683168"/>
                </a:cubicBezTo>
                <a:lnTo>
                  <a:pt x="107366" y="686138"/>
                </a:lnTo>
                <a:lnTo>
                  <a:pt x="108387" y="681029"/>
                </a:lnTo>
                <a:cubicBezTo>
                  <a:pt x="108081" y="674873"/>
                  <a:pt x="107057" y="668459"/>
                  <a:pt x="107468" y="662562"/>
                </a:cubicBezTo>
                <a:lnTo>
                  <a:pt x="105899" y="656125"/>
                </a:lnTo>
                <a:close/>
                <a:moveTo>
                  <a:pt x="110320" y="613366"/>
                </a:moveTo>
                <a:lnTo>
                  <a:pt x="111056" y="614380"/>
                </a:lnTo>
                <a:lnTo>
                  <a:pt x="110310" y="613484"/>
                </a:lnTo>
                <a:close/>
                <a:moveTo>
                  <a:pt x="104338" y="606384"/>
                </a:moveTo>
                <a:lnTo>
                  <a:pt x="105687" y="607934"/>
                </a:lnTo>
                <a:lnTo>
                  <a:pt x="110310" y="613484"/>
                </a:lnTo>
                <a:lnTo>
                  <a:pt x="107949" y="640272"/>
                </a:lnTo>
                <a:lnTo>
                  <a:pt x="107421" y="644354"/>
                </a:lnTo>
                <a:lnTo>
                  <a:pt x="105006" y="617078"/>
                </a:lnTo>
                <a:close/>
                <a:moveTo>
                  <a:pt x="114503" y="601194"/>
                </a:moveTo>
                <a:lnTo>
                  <a:pt x="122242" y="617078"/>
                </a:lnTo>
                <a:cubicBezTo>
                  <a:pt x="124886" y="622891"/>
                  <a:pt x="127167" y="628871"/>
                  <a:pt x="129629" y="634767"/>
                </a:cubicBezTo>
                <a:cubicBezTo>
                  <a:pt x="128808" y="644032"/>
                  <a:pt x="135962" y="660306"/>
                  <a:pt x="127167" y="662562"/>
                </a:cubicBezTo>
                <a:cubicBezTo>
                  <a:pt x="118854" y="664695"/>
                  <a:pt x="121459" y="645917"/>
                  <a:pt x="119779" y="637293"/>
                </a:cubicBezTo>
                <a:close/>
                <a:moveTo>
                  <a:pt x="112393" y="586754"/>
                </a:moveTo>
                <a:lnTo>
                  <a:pt x="114503" y="601194"/>
                </a:lnTo>
                <a:lnTo>
                  <a:pt x="112393" y="596862"/>
                </a:lnTo>
                <a:lnTo>
                  <a:pt x="111950" y="592766"/>
                </a:lnTo>
                <a:close/>
                <a:moveTo>
                  <a:pt x="12118101" y="456707"/>
                </a:moveTo>
                <a:lnTo>
                  <a:pt x="12117692" y="466855"/>
                </a:lnTo>
                <a:lnTo>
                  <a:pt x="12118101" y="464200"/>
                </a:lnTo>
                <a:close/>
                <a:moveTo>
                  <a:pt x="12103944" y="444815"/>
                </a:moveTo>
                <a:cubicBezTo>
                  <a:pt x="12105237" y="445823"/>
                  <a:pt x="12106571" y="447918"/>
                  <a:pt x="12107822" y="450492"/>
                </a:cubicBezTo>
                <a:lnTo>
                  <a:pt x="12112441" y="464172"/>
                </a:lnTo>
                <a:lnTo>
                  <a:pt x="12112138" y="470367"/>
                </a:lnTo>
                <a:cubicBezTo>
                  <a:pt x="12112262" y="478673"/>
                  <a:pt x="12112427" y="486986"/>
                  <a:pt x="12111175" y="495129"/>
                </a:cubicBezTo>
                <a:cubicBezTo>
                  <a:pt x="12110906" y="496884"/>
                  <a:pt x="12110680" y="496876"/>
                  <a:pt x="12110483" y="495769"/>
                </a:cubicBezTo>
                <a:cubicBezTo>
                  <a:pt x="12109889" y="492449"/>
                  <a:pt x="12109545" y="479225"/>
                  <a:pt x="12109002" y="473924"/>
                </a:cubicBezTo>
                <a:cubicBezTo>
                  <a:pt x="12106105" y="464499"/>
                  <a:pt x="12095231" y="453916"/>
                  <a:pt x="12100313" y="445649"/>
                </a:cubicBezTo>
                <a:cubicBezTo>
                  <a:pt x="12101399" y="443883"/>
                  <a:pt x="12102650" y="443806"/>
                  <a:pt x="12103944" y="444815"/>
                </a:cubicBezTo>
                <a:close/>
                <a:moveTo>
                  <a:pt x="119779" y="382072"/>
                </a:moveTo>
                <a:lnTo>
                  <a:pt x="112969" y="479925"/>
                </a:lnTo>
                <a:lnTo>
                  <a:pt x="112393" y="473042"/>
                </a:lnTo>
                <a:lnTo>
                  <a:pt x="108611" y="466572"/>
                </a:lnTo>
                <a:lnTo>
                  <a:pt x="108293" y="461680"/>
                </a:lnTo>
                <a:cubicBezTo>
                  <a:pt x="107982" y="456212"/>
                  <a:pt x="107709" y="451158"/>
                  <a:pt x="107468" y="447772"/>
                </a:cubicBezTo>
                <a:lnTo>
                  <a:pt x="105398" y="415606"/>
                </a:lnTo>
                <a:lnTo>
                  <a:pt x="107951" y="403632"/>
                </a:lnTo>
                <a:cubicBezTo>
                  <a:pt x="110278" y="393713"/>
                  <a:pt x="111615" y="393245"/>
                  <a:pt x="119779" y="382072"/>
                </a:cubicBezTo>
                <a:close/>
                <a:moveTo>
                  <a:pt x="121739" y="211673"/>
                </a:moveTo>
                <a:lnTo>
                  <a:pt x="127970" y="236435"/>
                </a:lnTo>
                <a:cubicBezTo>
                  <a:pt x="131521" y="252749"/>
                  <a:pt x="131931" y="265384"/>
                  <a:pt x="119780" y="263305"/>
                </a:cubicBezTo>
                <a:cubicBezTo>
                  <a:pt x="117651" y="262941"/>
                  <a:pt x="115548" y="258199"/>
                  <a:pt x="113546" y="250891"/>
                </a:cubicBezTo>
                <a:lnTo>
                  <a:pt x="109992" y="233372"/>
                </a:lnTo>
                <a:close/>
                <a:moveTo>
                  <a:pt x="12075854" y="185772"/>
                </a:moveTo>
                <a:lnTo>
                  <a:pt x="12087601" y="207471"/>
                </a:lnTo>
                <a:lnTo>
                  <a:pt x="12084047" y="224991"/>
                </a:lnTo>
                <a:cubicBezTo>
                  <a:pt x="12082044" y="232299"/>
                  <a:pt x="12079943" y="237040"/>
                  <a:pt x="12077814" y="237404"/>
                </a:cubicBezTo>
                <a:cubicBezTo>
                  <a:pt x="12065662" y="239483"/>
                  <a:pt x="12066073" y="226849"/>
                  <a:pt x="12069624" y="210535"/>
                </a:cubicBezTo>
                <a:close/>
                <a:moveTo>
                  <a:pt x="146442" y="174156"/>
                </a:moveTo>
                <a:lnTo>
                  <a:pt x="145484" y="183944"/>
                </a:lnTo>
                <a:cubicBezTo>
                  <a:pt x="144241" y="200979"/>
                  <a:pt x="143459" y="218777"/>
                  <a:pt x="141942" y="230455"/>
                </a:cubicBezTo>
                <a:cubicBezTo>
                  <a:pt x="141599" y="233095"/>
                  <a:pt x="140300" y="235508"/>
                  <a:pt x="139479" y="238035"/>
                </a:cubicBezTo>
                <a:cubicBezTo>
                  <a:pt x="137017" y="236351"/>
                  <a:pt x="133584" y="235605"/>
                  <a:pt x="132093" y="232981"/>
                </a:cubicBezTo>
                <a:lnTo>
                  <a:pt x="123884" y="207712"/>
                </a:lnTo>
                <a:lnTo>
                  <a:pt x="141796" y="174627"/>
                </a:lnTo>
                <a:close/>
                <a:moveTo>
                  <a:pt x="169952" y="171704"/>
                </a:moveTo>
                <a:lnTo>
                  <a:pt x="169028" y="184969"/>
                </a:lnTo>
                <a:cubicBezTo>
                  <a:pt x="167690" y="190185"/>
                  <a:pt x="163552" y="200595"/>
                  <a:pt x="159179" y="197603"/>
                </a:cubicBezTo>
                <a:cubicBezTo>
                  <a:pt x="152882" y="193296"/>
                  <a:pt x="155895" y="182442"/>
                  <a:pt x="154254" y="174861"/>
                </a:cubicBezTo>
                <a:lnTo>
                  <a:pt x="154251" y="173352"/>
                </a:lnTo>
                <a:lnTo>
                  <a:pt x="162311" y="172522"/>
                </a:lnTo>
                <a:close/>
                <a:moveTo>
                  <a:pt x="154229" y="162253"/>
                </a:moveTo>
                <a:lnTo>
                  <a:pt x="154251" y="173352"/>
                </a:lnTo>
                <a:lnTo>
                  <a:pt x="146614" y="174138"/>
                </a:lnTo>
                <a:lnTo>
                  <a:pt x="146442" y="174156"/>
                </a:lnTo>
                <a:lnTo>
                  <a:pt x="146974" y="168708"/>
                </a:lnTo>
                <a:lnTo>
                  <a:pt x="151792" y="164753"/>
                </a:lnTo>
                <a:close/>
                <a:moveTo>
                  <a:pt x="3928952" y="149101"/>
                </a:moveTo>
                <a:lnTo>
                  <a:pt x="3938993" y="174862"/>
                </a:lnTo>
                <a:cubicBezTo>
                  <a:pt x="3925860" y="168124"/>
                  <a:pt x="3913011" y="160766"/>
                  <a:pt x="3899594" y="154647"/>
                </a:cubicBezTo>
                <a:lnTo>
                  <a:pt x="3893851" y="152658"/>
                </a:lnTo>
                <a:lnTo>
                  <a:pt x="3909444" y="154647"/>
                </a:lnTo>
                <a:close/>
                <a:moveTo>
                  <a:pt x="3879137" y="147562"/>
                </a:moveTo>
                <a:lnTo>
                  <a:pt x="3893851" y="152658"/>
                </a:lnTo>
                <a:lnTo>
                  <a:pt x="3887228" y="151813"/>
                </a:lnTo>
                <a:cubicBezTo>
                  <a:pt x="3883570" y="150675"/>
                  <a:pt x="3880532" y="149350"/>
                  <a:pt x="3879011" y="148064"/>
                </a:cubicBezTo>
                <a:close/>
                <a:moveTo>
                  <a:pt x="12027642" y="145804"/>
                </a:moveTo>
                <a:lnTo>
                  <a:pt x="12035283" y="146622"/>
                </a:lnTo>
                <a:lnTo>
                  <a:pt x="12043342" y="147452"/>
                </a:lnTo>
                <a:lnTo>
                  <a:pt x="12043339" y="148961"/>
                </a:lnTo>
                <a:cubicBezTo>
                  <a:pt x="12041698" y="156542"/>
                  <a:pt x="12044712" y="167396"/>
                  <a:pt x="12038415" y="171703"/>
                </a:cubicBezTo>
                <a:cubicBezTo>
                  <a:pt x="12034042" y="174695"/>
                  <a:pt x="12029903" y="164284"/>
                  <a:pt x="12028565" y="159069"/>
                </a:cubicBezTo>
                <a:close/>
                <a:moveTo>
                  <a:pt x="4820568" y="143564"/>
                </a:moveTo>
                <a:lnTo>
                  <a:pt x="4821465" y="143748"/>
                </a:lnTo>
                <a:lnTo>
                  <a:pt x="4818092" y="144715"/>
                </a:lnTo>
                <a:cubicBezTo>
                  <a:pt x="4802590" y="149299"/>
                  <a:pt x="4792283" y="152511"/>
                  <a:pt x="4802482" y="149023"/>
                </a:cubicBezTo>
                <a:close/>
                <a:moveTo>
                  <a:pt x="4834193" y="140097"/>
                </a:moveTo>
                <a:lnTo>
                  <a:pt x="4848447" y="145653"/>
                </a:lnTo>
                <a:cubicBezTo>
                  <a:pt x="4856161" y="150052"/>
                  <a:pt x="4847404" y="148928"/>
                  <a:pt x="4834534" y="146425"/>
                </a:cubicBezTo>
                <a:lnTo>
                  <a:pt x="4821465" y="143748"/>
                </a:lnTo>
                <a:close/>
                <a:moveTo>
                  <a:pt x="3510561" y="139823"/>
                </a:moveTo>
                <a:lnTo>
                  <a:pt x="3511459" y="140008"/>
                </a:lnTo>
                <a:lnTo>
                  <a:pt x="3508088" y="140974"/>
                </a:lnTo>
                <a:cubicBezTo>
                  <a:pt x="3492586" y="145559"/>
                  <a:pt x="3482276" y="148771"/>
                  <a:pt x="3492475" y="145283"/>
                </a:cubicBezTo>
                <a:close/>
                <a:moveTo>
                  <a:pt x="11195136" y="138770"/>
                </a:moveTo>
                <a:lnTo>
                  <a:pt x="11195881" y="138971"/>
                </a:lnTo>
                <a:lnTo>
                  <a:pt x="11193562" y="139832"/>
                </a:lnTo>
                <a:cubicBezTo>
                  <a:pt x="11182381" y="144417"/>
                  <a:pt x="11174946" y="147629"/>
                  <a:pt x="11182302" y="144141"/>
                </a:cubicBezTo>
                <a:close/>
                <a:moveTo>
                  <a:pt x="8750587" y="137939"/>
                </a:moveTo>
                <a:lnTo>
                  <a:pt x="8751485" y="138123"/>
                </a:lnTo>
                <a:lnTo>
                  <a:pt x="8748113" y="139091"/>
                </a:lnTo>
                <a:cubicBezTo>
                  <a:pt x="8732611" y="143674"/>
                  <a:pt x="8722302" y="146886"/>
                  <a:pt x="8732501" y="143398"/>
                </a:cubicBezTo>
                <a:close/>
                <a:moveTo>
                  <a:pt x="7440582" y="137568"/>
                </a:moveTo>
                <a:lnTo>
                  <a:pt x="7441478" y="137751"/>
                </a:lnTo>
                <a:lnTo>
                  <a:pt x="7438106" y="138719"/>
                </a:lnTo>
                <a:cubicBezTo>
                  <a:pt x="7422604" y="143304"/>
                  <a:pt x="7412295" y="146516"/>
                  <a:pt x="7422494" y="143027"/>
                </a:cubicBezTo>
                <a:close/>
                <a:moveTo>
                  <a:pt x="3524185" y="136356"/>
                </a:moveTo>
                <a:lnTo>
                  <a:pt x="3538440" y="141913"/>
                </a:lnTo>
                <a:cubicBezTo>
                  <a:pt x="3546155" y="146311"/>
                  <a:pt x="3537399" y="145187"/>
                  <a:pt x="3524526" y="142685"/>
                </a:cubicBezTo>
                <a:lnTo>
                  <a:pt x="3511459" y="140008"/>
                </a:lnTo>
                <a:close/>
                <a:moveTo>
                  <a:pt x="2200555" y="136083"/>
                </a:moveTo>
                <a:lnTo>
                  <a:pt x="2201452" y="136267"/>
                </a:lnTo>
                <a:lnTo>
                  <a:pt x="2198080" y="137235"/>
                </a:lnTo>
                <a:cubicBezTo>
                  <a:pt x="2182579" y="141818"/>
                  <a:pt x="2172270" y="145030"/>
                  <a:pt x="2182469" y="141542"/>
                </a:cubicBezTo>
                <a:close/>
                <a:moveTo>
                  <a:pt x="3937415" y="135932"/>
                </a:moveTo>
                <a:lnTo>
                  <a:pt x="3946664" y="144067"/>
                </a:lnTo>
                <a:lnTo>
                  <a:pt x="3928952" y="149101"/>
                </a:lnTo>
                <a:lnTo>
                  <a:pt x="3924182" y="136864"/>
                </a:lnTo>
                <a:close/>
                <a:moveTo>
                  <a:pt x="11205506" y="135394"/>
                </a:moveTo>
                <a:lnTo>
                  <a:pt x="11215456" y="140772"/>
                </a:lnTo>
                <a:cubicBezTo>
                  <a:pt x="11221019" y="145169"/>
                  <a:pt x="11214704" y="144045"/>
                  <a:pt x="11205420" y="141543"/>
                </a:cubicBezTo>
                <a:lnTo>
                  <a:pt x="11195881" y="138971"/>
                </a:lnTo>
                <a:close/>
                <a:moveTo>
                  <a:pt x="10060302" y="135029"/>
                </a:moveTo>
                <a:lnTo>
                  <a:pt x="10061209" y="135206"/>
                </a:lnTo>
                <a:lnTo>
                  <a:pt x="10058120" y="136092"/>
                </a:lnTo>
                <a:cubicBezTo>
                  <a:pt x="10042618" y="140676"/>
                  <a:pt x="10032309" y="143888"/>
                  <a:pt x="10042508" y="140400"/>
                </a:cubicBezTo>
                <a:close/>
                <a:moveTo>
                  <a:pt x="5024329" y="135018"/>
                </a:moveTo>
                <a:lnTo>
                  <a:pt x="5026477" y="135230"/>
                </a:lnTo>
                <a:lnTo>
                  <a:pt x="5025742" y="135546"/>
                </a:lnTo>
                <a:close/>
                <a:moveTo>
                  <a:pt x="8764212" y="134472"/>
                </a:moveTo>
                <a:lnTo>
                  <a:pt x="8778466" y="140029"/>
                </a:lnTo>
                <a:cubicBezTo>
                  <a:pt x="8786180" y="144426"/>
                  <a:pt x="8777424" y="143304"/>
                  <a:pt x="8764552" y="140800"/>
                </a:cubicBezTo>
                <a:lnTo>
                  <a:pt x="8751485" y="138123"/>
                </a:lnTo>
                <a:close/>
                <a:moveTo>
                  <a:pt x="7454205" y="134101"/>
                </a:moveTo>
                <a:lnTo>
                  <a:pt x="7468460" y="139657"/>
                </a:lnTo>
                <a:cubicBezTo>
                  <a:pt x="7476173" y="144055"/>
                  <a:pt x="7467417" y="142932"/>
                  <a:pt x="7454545" y="140429"/>
                </a:cubicBezTo>
                <a:lnTo>
                  <a:pt x="7441478" y="137751"/>
                </a:lnTo>
                <a:close/>
                <a:moveTo>
                  <a:pt x="6130574" y="133827"/>
                </a:moveTo>
                <a:lnTo>
                  <a:pt x="6131471" y="134011"/>
                </a:lnTo>
                <a:lnTo>
                  <a:pt x="6128101" y="134979"/>
                </a:lnTo>
                <a:cubicBezTo>
                  <a:pt x="6112599" y="139563"/>
                  <a:pt x="6102289" y="142775"/>
                  <a:pt x="6112489" y="139286"/>
                </a:cubicBezTo>
                <a:close/>
                <a:moveTo>
                  <a:pt x="2211635" y="133345"/>
                </a:moveTo>
                <a:lnTo>
                  <a:pt x="2228433" y="138173"/>
                </a:lnTo>
                <a:cubicBezTo>
                  <a:pt x="2236147" y="142570"/>
                  <a:pt x="2227392" y="141448"/>
                  <a:pt x="2214519" y="138944"/>
                </a:cubicBezTo>
                <a:lnTo>
                  <a:pt x="2201452" y="136267"/>
                </a:lnTo>
                <a:close/>
                <a:moveTo>
                  <a:pt x="890548" y="132343"/>
                </a:moveTo>
                <a:lnTo>
                  <a:pt x="891446" y="132526"/>
                </a:lnTo>
                <a:lnTo>
                  <a:pt x="888072" y="133494"/>
                </a:lnTo>
                <a:cubicBezTo>
                  <a:pt x="872571" y="138078"/>
                  <a:pt x="862262" y="141290"/>
                  <a:pt x="872462" y="137801"/>
                </a:cubicBezTo>
                <a:close/>
                <a:moveTo>
                  <a:pt x="4993124" y="131939"/>
                </a:moveTo>
                <a:lnTo>
                  <a:pt x="4993424" y="131968"/>
                </a:lnTo>
                <a:lnTo>
                  <a:pt x="4992965" y="132192"/>
                </a:lnTo>
                <a:close/>
                <a:moveTo>
                  <a:pt x="10074219" y="131474"/>
                </a:moveTo>
                <a:lnTo>
                  <a:pt x="10088474" y="137031"/>
                </a:lnTo>
                <a:cubicBezTo>
                  <a:pt x="10096187" y="141428"/>
                  <a:pt x="10087431" y="140306"/>
                  <a:pt x="10074559" y="137802"/>
                </a:cubicBezTo>
                <a:lnTo>
                  <a:pt x="10061209" y="135206"/>
                </a:lnTo>
                <a:close/>
                <a:moveTo>
                  <a:pt x="3714796" y="131324"/>
                </a:moveTo>
                <a:lnTo>
                  <a:pt x="3716279" y="131470"/>
                </a:lnTo>
                <a:lnTo>
                  <a:pt x="3715735" y="131806"/>
                </a:lnTo>
                <a:close/>
                <a:moveTo>
                  <a:pt x="6144198" y="130360"/>
                </a:moveTo>
                <a:lnTo>
                  <a:pt x="6158454" y="135917"/>
                </a:lnTo>
                <a:cubicBezTo>
                  <a:pt x="6166166" y="140314"/>
                  <a:pt x="6157411" y="139191"/>
                  <a:pt x="6144539" y="136688"/>
                </a:cubicBezTo>
                <a:lnTo>
                  <a:pt x="6131471" y="134011"/>
                </a:lnTo>
                <a:close/>
                <a:moveTo>
                  <a:pt x="11342313" y="130135"/>
                </a:moveTo>
                <a:lnTo>
                  <a:pt x="11343864" y="130348"/>
                </a:lnTo>
                <a:lnTo>
                  <a:pt x="11343333" y="130664"/>
                </a:lnTo>
                <a:close/>
                <a:moveTo>
                  <a:pt x="901628" y="129605"/>
                </a:moveTo>
                <a:lnTo>
                  <a:pt x="918427" y="134432"/>
                </a:lnTo>
                <a:cubicBezTo>
                  <a:pt x="926140" y="138830"/>
                  <a:pt x="917386" y="137707"/>
                  <a:pt x="904512" y="135204"/>
                </a:cubicBezTo>
                <a:lnTo>
                  <a:pt x="891446" y="132526"/>
                </a:lnTo>
                <a:close/>
                <a:moveTo>
                  <a:pt x="4805123" y="129465"/>
                </a:moveTo>
                <a:lnTo>
                  <a:pt x="4808635" y="130134"/>
                </a:lnTo>
                <a:lnTo>
                  <a:pt x="4833260" y="139734"/>
                </a:lnTo>
                <a:lnTo>
                  <a:pt x="4820568" y="143564"/>
                </a:lnTo>
                <a:lnTo>
                  <a:pt x="4813680" y="142152"/>
                </a:lnTo>
                <a:cubicBezTo>
                  <a:pt x="4806731" y="140728"/>
                  <a:pt x="4800293" y="139477"/>
                  <a:pt x="4795915" y="138916"/>
                </a:cubicBezTo>
                <a:close/>
                <a:moveTo>
                  <a:pt x="8954348" y="129392"/>
                </a:moveTo>
                <a:lnTo>
                  <a:pt x="8956498" y="129605"/>
                </a:lnTo>
                <a:lnTo>
                  <a:pt x="8955761" y="129921"/>
                </a:lnTo>
                <a:close/>
                <a:moveTo>
                  <a:pt x="7644341" y="129021"/>
                </a:moveTo>
                <a:lnTo>
                  <a:pt x="7646491" y="129233"/>
                </a:lnTo>
                <a:lnTo>
                  <a:pt x="7645754" y="129550"/>
                </a:lnTo>
                <a:close/>
                <a:moveTo>
                  <a:pt x="3683119" y="128199"/>
                </a:moveTo>
                <a:lnTo>
                  <a:pt x="3683420" y="128228"/>
                </a:lnTo>
                <a:lnTo>
                  <a:pt x="3682959" y="128452"/>
                </a:lnTo>
                <a:close/>
                <a:moveTo>
                  <a:pt x="4954998" y="128176"/>
                </a:moveTo>
                <a:lnTo>
                  <a:pt x="4968078" y="129467"/>
                </a:lnTo>
                <a:lnTo>
                  <a:pt x="4967705" y="129797"/>
                </a:lnTo>
                <a:cubicBezTo>
                  <a:pt x="4964064" y="131713"/>
                  <a:pt x="4960075" y="133300"/>
                  <a:pt x="4956792" y="135546"/>
                </a:cubicBezTo>
                <a:close/>
                <a:moveTo>
                  <a:pt x="2404789" y="127583"/>
                </a:moveTo>
                <a:lnTo>
                  <a:pt x="2406271" y="127730"/>
                </a:lnTo>
                <a:lnTo>
                  <a:pt x="2405728" y="128065"/>
                </a:lnTo>
                <a:close/>
                <a:moveTo>
                  <a:pt x="4230267" y="127118"/>
                </a:moveTo>
                <a:lnTo>
                  <a:pt x="4241051" y="128808"/>
                </a:lnTo>
                <a:lnTo>
                  <a:pt x="4255427" y="127765"/>
                </a:lnTo>
                <a:lnTo>
                  <a:pt x="4280449" y="132176"/>
                </a:lnTo>
                <a:cubicBezTo>
                  <a:pt x="4296058" y="137516"/>
                  <a:pt x="4247618" y="129930"/>
                  <a:pt x="4231200" y="128808"/>
                </a:cubicBezTo>
                <a:close/>
                <a:moveTo>
                  <a:pt x="11319809" y="127057"/>
                </a:moveTo>
                <a:lnTo>
                  <a:pt x="11320008" y="127083"/>
                </a:lnTo>
                <a:lnTo>
                  <a:pt x="11319693" y="127309"/>
                </a:lnTo>
                <a:close/>
                <a:moveTo>
                  <a:pt x="10264354" y="126395"/>
                </a:moveTo>
                <a:lnTo>
                  <a:pt x="10266505" y="126607"/>
                </a:lnTo>
                <a:lnTo>
                  <a:pt x="10265768" y="126923"/>
                </a:lnTo>
                <a:close/>
                <a:moveTo>
                  <a:pt x="8923146" y="126314"/>
                </a:moveTo>
                <a:lnTo>
                  <a:pt x="8923423" y="126342"/>
                </a:lnTo>
                <a:lnTo>
                  <a:pt x="8922984" y="126568"/>
                </a:lnTo>
                <a:close/>
                <a:moveTo>
                  <a:pt x="4656773" y="126289"/>
                </a:moveTo>
                <a:lnTo>
                  <a:pt x="4653561" y="127399"/>
                </a:lnTo>
                <a:lnTo>
                  <a:pt x="4649534" y="127679"/>
                </a:lnTo>
                <a:close/>
                <a:moveTo>
                  <a:pt x="7613139" y="125943"/>
                </a:moveTo>
                <a:lnTo>
                  <a:pt x="7613416" y="125970"/>
                </a:lnTo>
                <a:lnTo>
                  <a:pt x="7612977" y="126196"/>
                </a:lnTo>
                <a:close/>
                <a:moveTo>
                  <a:pt x="4004291" y="125758"/>
                </a:moveTo>
                <a:lnTo>
                  <a:pt x="4007941" y="134431"/>
                </a:lnTo>
                <a:cubicBezTo>
                  <a:pt x="4005034" y="152328"/>
                  <a:pt x="3975108" y="147908"/>
                  <a:pt x="3958692" y="154647"/>
                </a:cubicBezTo>
                <a:lnTo>
                  <a:pt x="3946664" y="144067"/>
                </a:lnTo>
                <a:lnTo>
                  <a:pt x="3973921" y="136318"/>
                </a:lnTo>
                <a:close/>
                <a:moveTo>
                  <a:pt x="3495118" y="125724"/>
                </a:moveTo>
                <a:lnTo>
                  <a:pt x="3498629" y="126394"/>
                </a:lnTo>
                <a:lnTo>
                  <a:pt x="3523253" y="135993"/>
                </a:lnTo>
                <a:lnTo>
                  <a:pt x="3510561" y="139823"/>
                </a:lnTo>
                <a:lnTo>
                  <a:pt x="3503674" y="138413"/>
                </a:lnTo>
                <a:cubicBezTo>
                  <a:pt x="3496723" y="136987"/>
                  <a:pt x="3490287" y="135736"/>
                  <a:pt x="3485909" y="135175"/>
                </a:cubicBezTo>
                <a:close/>
                <a:moveTo>
                  <a:pt x="5006040" y="125438"/>
                </a:moveTo>
                <a:cubicBezTo>
                  <a:pt x="5009323" y="127123"/>
                  <a:pt x="5012413" y="129649"/>
                  <a:pt x="5015599" y="131756"/>
                </a:cubicBezTo>
                <a:lnTo>
                  <a:pt x="5024329" y="135018"/>
                </a:lnTo>
                <a:lnTo>
                  <a:pt x="4993424" y="131968"/>
                </a:lnTo>
                <a:lnTo>
                  <a:pt x="4996251" y="130597"/>
                </a:lnTo>
                <a:cubicBezTo>
                  <a:pt x="4998303" y="129495"/>
                  <a:pt x="5001435" y="127801"/>
                  <a:pt x="5006040" y="125438"/>
                </a:cubicBezTo>
                <a:close/>
                <a:moveTo>
                  <a:pt x="4221349" y="125438"/>
                </a:moveTo>
                <a:lnTo>
                  <a:pt x="4229582" y="125876"/>
                </a:lnTo>
                <a:lnTo>
                  <a:pt x="4230267" y="127118"/>
                </a:lnTo>
                <a:lnTo>
                  <a:pt x="4226252" y="126489"/>
                </a:lnTo>
                <a:cubicBezTo>
                  <a:pt x="4221317" y="125715"/>
                  <a:pt x="4218034" y="125154"/>
                  <a:pt x="4221349" y="125438"/>
                </a:cubicBezTo>
                <a:close/>
                <a:moveTo>
                  <a:pt x="6334335" y="125281"/>
                </a:moveTo>
                <a:lnTo>
                  <a:pt x="6336484" y="125494"/>
                </a:lnTo>
                <a:lnTo>
                  <a:pt x="6335748" y="125809"/>
                </a:lnTo>
                <a:close/>
                <a:moveTo>
                  <a:pt x="2182263" y="124906"/>
                </a:moveTo>
                <a:lnTo>
                  <a:pt x="2210604" y="133049"/>
                </a:lnTo>
                <a:lnTo>
                  <a:pt x="2200555" y="136083"/>
                </a:lnTo>
                <a:lnTo>
                  <a:pt x="2193667" y="134672"/>
                </a:lnTo>
                <a:cubicBezTo>
                  <a:pt x="2186716" y="133248"/>
                  <a:pt x="2180280" y="131996"/>
                  <a:pt x="2175902" y="131434"/>
                </a:cubicBezTo>
                <a:close/>
                <a:moveTo>
                  <a:pt x="11184209" y="124582"/>
                </a:moveTo>
                <a:lnTo>
                  <a:pt x="11186740" y="125252"/>
                </a:lnTo>
                <a:lnTo>
                  <a:pt x="11204502" y="134851"/>
                </a:lnTo>
                <a:lnTo>
                  <a:pt x="11195136" y="138770"/>
                </a:lnTo>
                <a:lnTo>
                  <a:pt x="11177566" y="134033"/>
                </a:lnTo>
                <a:close/>
                <a:moveTo>
                  <a:pt x="2373112" y="124458"/>
                </a:moveTo>
                <a:lnTo>
                  <a:pt x="2373412" y="124488"/>
                </a:lnTo>
                <a:lnTo>
                  <a:pt x="2372952" y="124712"/>
                </a:lnTo>
                <a:close/>
                <a:moveTo>
                  <a:pt x="3644993" y="124436"/>
                </a:moveTo>
                <a:lnTo>
                  <a:pt x="3658072" y="125727"/>
                </a:lnTo>
                <a:lnTo>
                  <a:pt x="3657695" y="126056"/>
                </a:lnTo>
                <a:cubicBezTo>
                  <a:pt x="3654060" y="127973"/>
                  <a:pt x="3650070" y="129559"/>
                  <a:pt x="3646788" y="131806"/>
                </a:cubicBezTo>
                <a:close/>
                <a:moveTo>
                  <a:pt x="1094783" y="123844"/>
                </a:moveTo>
                <a:lnTo>
                  <a:pt x="1096265" y="123989"/>
                </a:lnTo>
                <a:lnTo>
                  <a:pt x="1095721" y="124324"/>
                </a:lnTo>
                <a:close/>
                <a:moveTo>
                  <a:pt x="8735144" y="123839"/>
                </a:moveTo>
                <a:lnTo>
                  <a:pt x="8738654" y="124510"/>
                </a:lnTo>
                <a:lnTo>
                  <a:pt x="8763279" y="134108"/>
                </a:lnTo>
                <a:lnTo>
                  <a:pt x="8750587" y="137939"/>
                </a:lnTo>
                <a:lnTo>
                  <a:pt x="8743699" y="136528"/>
                </a:lnTo>
                <a:cubicBezTo>
                  <a:pt x="8736748" y="135104"/>
                  <a:pt x="8730312" y="133852"/>
                  <a:pt x="8725935" y="133290"/>
                </a:cubicBezTo>
                <a:close/>
                <a:moveTo>
                  <a:pt x="7425137" y="123468"/>
                </a:moveTo>
                <a:lnTo>
                  <a:pt x="7428648" y="124139"/>
                </a:lnTo>
                <a:lnTo>
                  <a:pt x="7453273" y="133737"/>
                </a:lnTo>
                <a:lnTo>
                  <a:pt x="7440582" y="137568"/>
                </a:lnTo>
                <a:lnTo>
                  <a:pt x="7433692" y="136157"/>
                </a:lnTo>
                <a:cubicBezTo>
                  <a:pt x="7426742" y="134732"/>
                  <a:pt x="7420306" y="133480"/>
                  <a:pt x="7415928" y="132919"/>
                </a:cubicBezTo>
                <a:close/>
                <a:moveTo>
                  <a:pt x="2920260" y="123378"/>
                </a:moveTo>
                <a:lnTo>
                  <a:pt x="2931044" y="125067"/>
                </a:lnTo>
                <a:lnTo>
                  <a:pt x="2945421" y="124024"/>
                </a:lnTo>
                <a:lnTo>
                  <a:pt x="2970443" y="128436"/>
                </a:lnTo>
                <a:cubicBezTo>
                  <a:pt x="2986051" y="133775"/>
                  <a:pt x="2937611" y="126190"/>
                  <a:pt x="2921195" y="125067"/>
                </a:cubicBezTo>
                <a:close/>
                <a:moveTo>
                  <a:pt x="10233153" y="123316"/>
                </a:moveTo>
                <a:lnTo>
                  <a:pt x="10233430" y="123343"/>
                </a:lnTo>
                <a:lnTo>
                  <a:pt x="10232991" y="123570"/>
                </a:lnTo>
                <a:close/>
                <a:moveTo>
                  <a:pt x="11292308" y="123294"/>
                </a:moveTo>
                <a:lnTo>
                  <a:pt x="11300230" y="124378"/>
                </a:lnTo>
                <a:lnTo>
                  <a:pt x="11293603" y="130664"/>
                </a:lnTo>
                <a:close/>
                <a:moveTo>
                  <a:pt x="8885018" y="122552"/>
                </a:moveTo>
                <a:lnTo>
                  <a:pt x="8896001" y="123636"/>
                </a:lnTo>
                <a:lnTo>
                  <a:pt x="8886813" y="129921"/>
                </a:lnTo>
                <a:close/>
                <a:moveTo>
                  <a:pt x="3346765" y="122548"/>
                </a:moveTo>
                <a:lnTo>
                  <a:pt x="3343552" y="123658"/>
                </a:lnTo>
                <a:lnTo>
                  <a:pt x="3339530" y="123938"/>
                </a:lnTo>
                <a:close/>
                <a:moveTo>
                  <a:pt x="10769872" y="122299"/>
                </a:moveTo>
                <a:lnTo>
                  <a:pt x="10777357" y="123925"/>
                </a:lnTo>
                <a:lnTo>
                  <a:pt x="10787727" y="122882"/>
                </a:lnTo>
                <a:lnTo>
                  <a:pt x="10805774" y="127294"/>
                </a:lnTo>
                <a:cubicBezTo>
                  <a:pt x="10817032" y="132633"/>
                  <a:pt x="10782094" y="125048"/>
                  <a:pt x="10770252" y="123925"/>
                </a:cubicBezTo>
                <a:close/>
                <a:moveTo>
                  <a:pt x="4747246" y="122277"/>
                </a:moveTo>
                <a:lnTo>
                  <a:pt x="4736816" y="125438"/>
                </a:lnTo>
                <a:lnTo>
                  <a:pt x="4727594" y="123827"/>
                </a:lnTo>
                <a:lnTo>
                  <a:pt x="4740157" y="122355"/>
                </a:lnTo>
                <a:close/>
                <a:moveTo>
                  <a:pt x="6303133" y="122202"/>
                </a:moveTo>
                <a:lnTo>
                  <a:pt x="6303432" y="122232"/>
                </a:lnTo>
                <a:lnTo>
                  <a:pt x="6302972" y="122456"/>
                </a:lnTo>
                <a:close/>
                <a:moveTo>
                  <a:pt x="7575011" y="122181"/>
                </a:moveTo>
                <a:lnTo>
                  <a:pt x="7585994" y="123264"/>
                </a:lnTo>
                <a:lnTo>
                  <a:pt x="7576806" y="129550"/>
                </a:lnTo>
                <a:close/>
                <a:moveTo>
                  <a:pt x="3696036" y="121698"/>
                </a:moveTo>
                <a:lnTo>
                  <a:pt x="3714796" y="131324"/>
                </a:lnTo>
                <a:lnTo>
                  <a:pt x="3683420" y="128228"/>
                </a:lnTo>
                <a:lnTo>
                  <a:pt x="3686245" y="126856"/>
                </a:lnTo>
                <a:cubicBezTo>
                  <a:pt x="3688296" y="125755"/>
                  <a:pt x="3691430" y="124060"/>
                  <a:pt x="3696036" y="121698"/>
                </a:cubicBezTo>
                <a:close/>
                <a:moveTo>
                  <a:pt x="2911344" y="121698"/>
                </a:moveTo>
                <a:lnTo>
                  <a:pt x="2919575" y="122135"/>
                </a:lnTo>
                <a:lnTo>
                  <a:pt x="2920260" y="123378"/>
                </a:lnTo>
                <a:lnTo>
                  <a:pt x="2916244" y="122748"/>
                </a:lnTo>
                <a:cubicBezTo>
                  <a:pt x="2911311" y="121975"/>
                  <a:pt x="2908028" y="121413"/>
                  <a:pt x="2911344" y="121698"/>
                </a:cubicBezTo>
                <a:close/>
                <a:moveTo>
                  <a:pt x="8160693" y="121557"/>
                </a:moveTo>
                <a:lnTo>
                  <a:pt x="8171070" y="123182"/>
                </a:lnTo>
                <a:lnTo>
                  <a:pt x="8185447" y="122139"/>
                </a:lnTo>
                <a:lnTo>
                  <a:pt x="8210469" y="126552"/>
                </a:lnTo>
                <a:cubicBezTo>
                  <a:pt x="8226077" y="131891"/>
                  <a:pt x="8177636" y="124305"/>
                  <a:pt x="8161220" y="123182"/>
                </a:cubicBezTo>
                <a:close/>
                <a:moveTo>
                  <a:pt x="872256" y="121166"/>
                </a:moveTo>
                <a:lnTo>
                  <a:pt x="900597" y="129310"/>
                </a:lnTo>
                <a:lnTo>
                  <a:pt x="890548" y="132343"/>
                </a:lnTo>
                <a:lnTo>
                  <a:pt x="883660" y="130931"/>
                </a:lnTo>
                <a:cubicBezTo>
                  <a:pt x="876709" y="129507"/>
                  <a:pt x="870273" y="128255"/>
                  <a:pt x="865895" y="127694"/>
                </a:cubicBezTo>
                <a:close/>
                <a:moveTo>
                  <a:pt x="6850280" y="121122"/>
                </a:moveTo>
                <a:lnTo>
                  <a:pt x="6861063" y="122811"/>
                </a:lnTo>
                <a:lnTo>
                  <a:pt x="6875440" y="121768"/>
                </a:lnTo>
                <a:lnTo>
                  <a:pt x="6900461" y="126180"/>
                </a:lnTo>
                <a:cubicBezTo>
                  <a:pt x="6916071" y="131519"/>
                  <a:pt x="6867629" y="123934"/>
                  <a:pt x="6851213" y="122811"/>
                </a:cubicBezTo>
                <a:close/>
                <a:moveTo>
                  <a:pt x="5440801" y="121023"/>
                </a:moveTo>
                <a:lnTo>
                  <a:pt x="5439013" y="122503"/>
                </a:lnTo>
                <a:cubicBezTo>
                  <a:pt x="5432904" y="129328"/>
                  <a:pt x="5426049" y="138073"/>
                  <a:pt x="5416444" y="149023"/>
                </a:cubicBezTo>
                <a:cubicBezTo>
                  <a:pt x="5414255" y="141162"/>
                  <a:pt x="5411811" y="133371"/>
                  <a:pt x="5409877" y="125438"/>
                </a:cubicBezTo>
                <a:lnTo>
                  <a:pt x="5409845" y="121817"/>
                </a:lnTo>
                <a:close/>
                <a:moveTo>
                  <a:pt x="10045152" y="120841"/>
                </a:moveTo>
                <a:lnTo>
                  <a:pt x="10048662" y="121511"/>
                </a:lnTo>
                <a:lnTo>
                  <a:pt x="10073286" y="131111"/>
                </a:lnTo>
                <a:lnTo>
                  <a:pt x="10060302" y="135029"/>
                </a:lnTo>
                <a:lnTo>
                  <a:pt x="10035942" y="130292"/>
                </a:lnTo>
                <a:close/>
                <a:moveTo>
                  <a:pt x="1063106" y="120717"/>
                </a:moveTo>
                <a:lnTo>
                  <a:pt x="1063406" y="120747"/>
                </a:lnTo>
                <a:lnTo>
                  <a:pt x="1062945" y="120971"/>
                </a:lnTo>
                <a:close/>
                <a:moveTo>
                  <a:pt x="2334984" y="120696"/>
                </a:moveTo>
                <a:lnTo>
                  <a:pt x="2348066" y="121986"/>
                </a:lnTo>
                <a:lnTo>
                  <a:pt x="2347689" y="122317"/>
                </a:lnTo>
                <a:cubicBezTo>
                  <a:pt x="2344052" y="124232"/>
                  <a:pt x="2340064" y="125818"/>
                  <a:pt x="2336781" y="128065"/>
                </a:cubicBezTo>
                <a:close/>
                <a:moveTo>
                  <a:pt x="8586792" y="120664"/>
                </a:moveTo>
                <a:lnTo>
                  <a:pt x="8583578" y="121774"/>
                </a:lnTo>
                <a:lnTo>
                  <a:pt x="8580399" y="121891"/>
                </a:lnTo>
                <a:close/>
                <a:moveTo>
                  <a:pt x="4572244" y="120586"/>
                </a:moveTo>
                <a:lnTo>
                  <a:pt x="4589071" y="123950"/>
                </a:lnTo>
                <a:cubicBezTo>
                  <a:pt x="4597750" y="126411"/>
                  <a:pt x="4606430" y="128808"/>
                  <a:pt x="4615337" y="128808"/>
                </a:cubicBezTo>
                <a:cubicBezTo>
                  <a:pt x="4624690" y="128808"/>
                  <a:pt x="4632392" y="128674"/>
                  <a:pt x="4638685" y="128431"/>
                </a:cubicBezTo>
                <a:lnTo>
                  <a:pt x="4649534" y="127679"/>
                </a:lnTo>
                <a:lnTo>
                  <a:pt x="4634275" y="130608"/>
                </a:lnTo>
                <a:cubicBezTo>
                  <a:pt x="4622615" y="131912"/>
                  <a:pt x="4608786" y="132552"/>
                  <a:pt x="4592355" y="132176"/>
                </a:cubicBezTo>
                <a:cubicBezTo>
                  <a:pt x="4585677" y="132024"/>
                  <a:pt x="4580205" y="128094"/>
                  <a:pt x="4575034" y="123217"/>
                </a:cubicBezTo>
                <a:close/>
                <a:moveTo>
                  <a:pt x="11078942" y="120575"/>
                </a:moveTo>
                <a:lnTo>
                  <a:pt x="11074888" y="122516"/>
                </a:lnTo>
                <a:lnTo>
                  <a:pt x="11059304" y="123313"/>
                </a:lnTo>
                <a:close/>
                <a:moveTo>
                  <a:pt x="11329125" y="120556"/>
                </a:moveTo>
                <a:cubicBezTo>
                  <a:pt x="11331493" y="122240"/>
                  <a:pt x="11333721" y="124767"/>
                  <a:pt x="11336019" y="126873"/>
                </a:cubicBezTo>
                <a:lnTo>
                  <a:pt x="11342313" y="130135"/>
                </a:lnTo>
                <a:lnTo>
                  <a:pt x="11320008" y="127083"/>
                </a:lnTo>
                <a:close/>
                <a:moveTo>
                  <a:pt x="10763148" y="120556"/>
                </a:moveTo>
                <a:lnTo>
                  <a:pt x="10769574" y="121029"/>
                </a:lnTo>
                <a:lnTo>
                  <a:pt x="10769872" y="122299"/>
                </a:lnTo>
                <a:lnTo>
                  <a:pt x="10766683" y="121607"/>
                </a:lnTo>
                <a:cubicBezTo>
                  <a:pt x="10763124" y="120833"/>
                  <a:pt x="10760755" y="120272"/>
                  <a:pt x="10763148" y="120556"/>
                </a:cubicBezTo>
                <a:close/>
                <a:moveTo>
                  <a:pt x="7276785" y="120293"/>
                </a:moveTo>
                <a:lnTo>
                  <a:pt x="7273572" y="121403"/>
                </a:lnTo>
                <a:lnTo>
                  <a:pt x="7270393" y="121520"/>
                </a:lnTo>
                <a:close/>
                <a:moveTo>
                  <a:pt x="3432115" y="119883"/>
                </a:moveTo>
                <a:lnTo>
                  <a:pt x="3426811" y="121698"/>
                </a:lnTo>
                <a:lnTo>
                  <a:pt x="3420641" y="120620"/>
                </a:lnTo>
                <a:close/>
                <a:moveTo>
                  <a:pt x="8936061" y="119813"/>
                </a:moveTo>
                <a:cubicBezTo>
                  <a:pt x="8939344" y="121497"/>
                  <a:pt x="8942433" y="124025"/>
                  <a:pt x="8945620" y="126130"/>
                </a:cubicBezTo>
                <a:lnTo>
                  <a:pt x="8954348" y="129392"/>
                </a:lnTo>
                <a:lnTo>
                  <a:pt x="8923423" y="126342"/>
                </a:lnTo>
                <a:close/>
                <a:moveTo>
                  <a:pt x="8151371" y="119813"/>
                </a:moveTo>
                <a:lnTo>
                  <a:pt x="8160280" y="120288"/>
                </a:lnTo>
                <a:lnTo>
                  <a:pt x="8160693" y="121557"/>
                </a:lnTo>
                <a:lnTo>
                  <a:pt x="8156270" y="120864"/>
                </a:lnTo>
                <a:cubicBezTo>
                  <a:pt x="8151337" y="120091"/>
                  <a:pt x="8148054" y="119529"/>
                  <a:pt x="8151371" y="119813"/>
                </a:cubicBezTo>
                <a:close/>
                <a:moveTo>
                  <a:pt x="6115132" y="119728"/>
                </a:moveTo>
                <a:lnTo>
                  <a:pt x="6118643" y="120398"/>
                </a:lnTo>
                <a:lnTo>
                  <a:pt x="6143267" y="129996"/>
                </a:lnTo>
                <a:lnTo>
                  <a:pt x="6130574" y="133827"/>
                </a:lnTo>
                <a:lnTo>
                  <a:pt x="6123686" y="132416"/>
                </a:lnTo>
                <a:cubicBezTo>
                  <a:pt x="6116734" y="130992"/>
                  <a:pt x="6110300" y="129741"/>
                  <a:pt x="6105922" y="129178"/>
                </a:cubicBezTo>
                <a:close/>
                <a:moveTo>
                  <a:pt x="1610254" y="119637"/>
                </a:moveTo>
                <a:lnTo>
                  <a:pt x="1621037" y="121326"/>
                </a:lnTo>
                <a:lnTo>
                  <a:pt x="1627058" y="120889"/>
                </a:lnTo>
                <a:lnTo>
                  <a:pt x="1660436" y="124696"/>
                </a:lnTo>
                <a:cubicBezTo>
                  <a:pt x="1676044" y="130035"/>
                  <a:pt x="1627604" y="122449"/>
                  <a:pt x="1611188" y="121326"/>
                </a:cubicBezTo>
                <a:close/>
                <a:moveTo>
                  <a:pt x="10195025" y="119554"/>
                </a:moveTo>
                <a:lnTo>
                  <a:pt x="10206008" y="120638"/>
                </a:lnTo>
                <a:lnTo>
                  <a:pt x="10196820" y="126923"/>
                </a:lnTo>
                <a:close/>
                <a:moveTo>
                  <a:pt x="7626054" y="119442"/>
                </a:moveTo>
                <a:cubicBezTo>
                  <a:pt x="7629338" y="121127"/>
                  <a:pt x="7632427" y="123654"/>
                  <a:pt x="7635613" y="125759"/>
                </a:cubicBezTo>
                <a:lnTo>
                  <a:pt x="7644341" y="129021"/>
                </a:lnTo>
                <a:lnTo>
                  <a:pt x="7613416" y="125970"/>
                </a:lnTo>
                <a:close/>
                <a:moveTo>
                  <a:pt x="6841363" y="119442"/>
                </a:moveTo>
                <a:lnTo>
                  <a:pt x="6849595" y="119880"/>
                </a:lnTo>
                <a:lnTo>
                  <a:pt x="6850280" y="121122"/>
                </a:lnTo>
                <a:lnTo>
                  <a:pt x="6846264" y="120492"/>
                </a:lnTo>
                <a:cubicBezTo>
                  <a:pt x="6841330" y="119720"/>
                  <a:pt x="6838047" y="119158"/>
                  <a:pt x="6841363" y="119442"/>
                </a:cubicBezTo>
                <a:close/>
                <a:moveTo>
                  <a:pt x="4829099" y="119295"/>
                </a:moveTo>
                <a:lnTo>
                  <a:pt x="4822186" y="119852"/>
                </a:lnTo>
                <a:cubicBezTo>
                  <a:pt x="4818215" y="120356"/>
                  <a:pt x="4814609" y="121068"/>
                  <a:pt x="4812331" y="122069"/>
                </a:cubicBezTo>
                <a:lnTo>
                  <a:pt x="4805123" y="129465"/>
                </a:lnTo>
                <a:lnTo>
                  <a:pt x="4766365" y="122069"/>
                </a:lnTo>
                <a:lnTo>
                  <a:pt x="4747246" y="122277"/>
                </a:lnTo>
                <a:lnTo>
                  <a:pt x="4751731" y="120919"/>
                </a:lnTo>
                <a:lnTo>
                  <a:pt x="4769649" y="122069"/>
                </a:lnTo>
                <a:close/>
                <a:moveTo>
                  <a:pt x="5516754" y="119075"/>
                </a:moveTo>
                <a:lnTo>
                  <a:pt x="5508377" y="122069"/>
                </a:lnTo>
                <a:cubicBezTo>
                  <a:pt x="5506255" y="122341"/>
                  <a:pt x="5506959" y="121481"/>
                  <a:pt x="5509071" y="120024"/>
                </a:cubicBezTo>
                <a:lnTo>
                  <a:pt x="5510351" y="119238"/>
                </a:lnTo>
                <a:close/>
                <a:moveTo>
                  <a:pt x="2036760" y="118808"/>
                </a:moveTo>
                <a:lnTo>
                  <a:pt x="2033546" y="119918"/>
                </a:lnTo>
                <a:lnTo>
                  <a:pt x="2029521" y="120197"/>
                </a:lnTo>
                <a:close/>
                <a:moveTo>
                  <a:pt x="4842724" y="118663"/>
                </a:moveTo>
                <a:cubicBezTo>
                  <a:pt x="4844319" y="118660"/>
                  <a:pt x="4844357" y="118699"/>
                  <a:pt x="4841879" y="118699"/>
                </a:cubicBezTo>
                <a:lnTo>
                  <a:pt x="4829099" y="119295"/>
                </a:lnTo>
                <a:lnTo>
                  <a:pt x="4834239" y="118881"/>
                </a:lnTo>
                <a:cubicBezTo>
                  <a:pt x="4837983" y="118711"/>
                  <a:pt x="4841131" y="118665"/>
                  <a:pt x="4842724" y="118663"/>
                </a:cubicBezTo>
                <a:close/>
                <a:moveTo>
                  <a:pt x="9470699" y="118559"/>
                </a:moveTo>
                <a:lnTo>
                  <a:pt x="9481077" y="120185"/>
                </a:lnTo>
                <a:lnTo>
                  <a:pt x="9495455" y="119141"/>
                </a:lnTo>
                <a:lnTo>
                  <a:pt x="9520475" y="123554"/>
                </a:lnTo>
                <a:cubicBezTo>
                  <a:pt x="9536084" y="128893"/>
                  <a:pt x="9487643" y="121307"/>
                  <a:pt x="9471227" y="120185"/>
                </a:cubicBezTo>
                <a:close/>
                <a:moveTo>
                  <a:pt x="6265004" y="118440"/>
                </a:moveTo>
                <a:lnTo>
                  <a:pt x="6278083" y="119730"/>
                </a:lnTo>
                <a:lnTo>
                  <a:pt x="6277708" y="120060"/>
                </a:lnTo>
                <a:cubicBezTo>
                  <a:pt x="6274073" y="121977"/>
                  <a:pt x="6270083" y="123563"/>
                  <a:pt x="6266801" y="125809"/>
                </a:cubicBezTo>
                <a:close/>
                <a:moveTo>
                  <a:pt x="2386028" y="117957"/>
                </a:moveTo>
                <a:lnTo>
                  <a:pt x="2404789" y="127583"/>
                </a:lnTo>
                <a:lnTo>
                  <a:pt x="2373412" y="124488"/>
                </a:lnTo>
                <a:lnTo>
                  <a:pt x="2376238" y="123116"/>
                </a:lnTo>
                <a:cubicBezTo>
                  <a:pt x="2378290" y="122015"/>
                  <a:pt x="2381424" y="120319"/>
                  <a:pt x="2386028" y="117957"/>
                </a:cubicBezTo>
                <a:close/>
                <a:moveTo>
                  <a:pt x="1601337" y="117957"/>
                </a:moveTo>
                <a:lnTo>
                  <a:pt x="1609863" y="118929"/>
                </a:lnTo>
                <a:lnTo>
                  <a:pt x="1610254" y="119637"/>
                </a:lnTo>
                <a:lnTo>
                  <a:pt x="1606237" y="119008"/>
                </a:lnTo>
                <a:cubicBezTo>
                  <a:pt x="1601304" y="118235"/>
                  <a:pt x="1598021" y="117673"/>
                  <a:pt x="1601337" y="117957"/>
                </a:cubicBezTo>
                <a:close/>
                <a:moveTo>
                  <a:pt x="4536774" y="117936"/>
                </a:moveTo>
                <a:lnTo>
                  <a:pt x="4560571" y="118634"/>
                </a:lnTo>
                <a:lnTo>
                  <a:pt x="4558035" y="122499"/>
                </a:lnTo>
                <a:cubicBezTo>
                  <a:pt x="4555251" y="129094"/>
                  <a:pt x="4552956" y="136107"/>
                  <a:pt x="4549675" y="142285"/>
                </a:cubicBezTo>
                <a:cubicBezTo>
                  <a:pt x="4545843" y="136107"/>
                  <a:pt x="4543170" y="128697"/>
                  <a:pt x="4539922" y="121905"/>
                </a:cubicBezTo>
                <a:close/>
                <a:moveTo>
                  <a:pt x="4438685" y="117837"/>
                </a:moveTo>
                <a:lnTo>
                  <a:pt x="4447863" y="119044"/>
                </a:lnTo>
                <a:lnTo>
                  <a:pt x="4447036" y="120051"/>
                </a:lnTo>
                <a:cubicBezTo>
                  <a:pt x="4445773" y="124094"/>
                  <a:pt x="4446087" y="126622"/>
                  <a:pt x="4444613" y="125442"/>
                </a:cubicBezTo>
                <a:close/>
                <a:moveTo>
                  <a:pt x="9896798" y="117666"/>
                </a:moveTo>
                <a:lnTo>
                  <a:pt x="9893585" y="118775"/>
                </a:lnTo>
                <a:lnTo>
                  <a:pt x="9890408" y="118893"/>
                </a:lnTo>
                <a:close/>
                <a:moveTo>
                  <a:pt x="11142464" y="117395"/>
                </a:moveTo>
                <a:lnTo>
                  <a:pt x="11134941" y="120556"/>
                </a:lnTo>
                <a:lnTo>
                  <a:pt x="11128288" y="118944"/>
                </a:lnTo>
                <a:lnTo>
                  <a:pt x="11137349" y="117472"/>
                </a:lnTo>
                <a:close/>
                <a:moveTo>
                  <a:pt x="4130795" y="117282"/>
                </a:moveTo>
                <a:lnTo>
                  <a:pt x="4129007" y="118763"/>
                </a:lnTo>
                <a:cubicBezTo>
                  <a:pt x="4122897" y="125587"/>
                  <a:pt x="4116042" y="134332"/>
                  <a:pt x="4106438" y="145283"/>
                </a:cubicBezTo>
                <a:cubicBezTo>
                  <a:pt x="4104249" y="137421"/>
                  <a:pt x="4101806" y="129630"/>
                  <a:pt x="4099872" y="121698"/>
                </a:cubicBezTo>
                <a:lnTo>
                  <a:pt x="4099840" y="118076"/>
                </a:lnTo>
                <a:close/>
                <a:moveTo>
                  <a:pt x="1024978" y="116955"/>
                </a:moveTo>
                <a:lnTo>
                  <a:pt x="1038057" y="118246"/>
                </a:lnTo>
                <a:lnTo>
                  <a:pt x="1037682" y="118576"/>
                </a:lnTo>
                <a:cubicBezTo>
                  <a:pt x="1034046" y="120492"/>
                  <a:pt x="1030055" y="122079"/>
                  <a:pt x="1026773" y="124324"/>
                </a:cubicBezTo>
                <a:close/>
                <a:moveTo>
                  <a:pt x="3262238" y="116845"/>
                </a:moveTo>
                <a:lnTo>
                  <a:pt x="3279063" y="120209"/>
                </a:lnTo>
                <a:cubicBezTo>
                  <a:pt x="3287742" y="122671"/>
                  <a:pt x="3296425" y="125067"/>
                  <a:pt x="3305332" y="125067"/>
                </a:cubicBezTo>
                <a:cubicBezTo>
                  <a:pt x="3314686" y="125067"/>
                  <a:pt x="3322387" y="124933"/>
                  <a:pt x="3328679" y="124691"/>
                </a:cubicBezTo>
                <a:lnTo>
                  <a:pt x="3339530" y="123938"/>
                </a:lnTo>
                <a:lnTo>
                  <a:pt x="3324269" y="126867"/>
                </a:lnTo>
                <a:cubicBezTo>
                  <a:pt x="3312607" y="128171"/>
                  <a:pt x="3298782" y="128811"/>
                  <a:pt x="3282350" y="128436"/>
                </a:cubicBezTo>
                <a:cubicBezTo>
                  <a:pt x="3275671" y="128284"/>
                  <a:pt x="3270199" y="124353"/>
                  <a:pt x="3265028" y="119478"/>
                </a:cubicBezTo>
                <a:close/>
                <a:moveTo>
                  <a:pt x="10246068" y="116815"/>
                </a:moveTo>
                <a:cubicBezTo>
                  <a:pt x="10249352" y="118499"/>
                  <a:pt x="10252441" y="121027"/>
                  <a:pt x="10255628" y="123133"/>
                </a:cubicBezTo>
                <a:lnTo>
                  <a:pt x="10264354" y="126395"/>
                </a:lnTo>
                <a:lnTo>
                  <a:pt x="10233430" y="123343"/>
                </a:lnTo>
                <a:close/>
                <a:moveTo>
                  <a:pt x="9461377" y="116815"/>
                </a:moveTo>
                <a:lnTo>
                  <a:pt x="9470287" y="117290"/>
                </a:lnTo>
                <a:lnTo>
                  <a:pt x="9470699" y="118559"/>
                </a:lnTo>
                <a:lnTo>
                  <a:pt x="9466277" y="117866"/>
                </a:lnTo>
                <a:cubicBezTo>
                  <a:pt x="9461344" y="117093"/>
                  <a:pt x="9458061" y="116531"/>
                  <a:pt x="9461377" y="116815"/>
                </a:cubicBezTo>
                <a:close/>
                <a:moveTo>
                  <a:pt x="8677268" y="116652"/>
                </a:moveTo>
                <a:lnTo>
                  <a:pt x="8666837" y="119813"/>
                </a:lnTo>
                <a:lnTo>
                  <a:pt x="8657615" y="118201"/>
                </a:lnTo>
                <a:lnTo>
                  <a:pt x="8670176" y="116729"/>
                </a:lnTo>
                <a:close/>
                <a:moveTo>
                  <a:pt x="5966779" y="116552"/>
                </a:moveTo>
                <a:lnTo>
                  <a:pt x="5963565" y="117662"/>
                </a:lnTo>
                <a:lnTo>
                  <a:pt x="5959541" y="117941"/>
                </a:lnTo>
                <a:close/>
                <a:moveTo>
                  <a:pt x="4417888" y="116400"/>
                </a:moveTo>
                <a:lnTo>
                  <a:pt x="4434978" y="117350"/>
                </a:lnTo>
                <a:lnTo>
                  <a:pt x="4437167" y="117638"/>
                </a:lnTo>
                <a:lnTo>
                  <a:pt x="4441326" y="125438"/>
                </a:lnTo>
                <a:cubicBezTo>
                  <a:pt x="4447435" y="130314"/>
                  <a:pt x="4456651" y="127685"/>
                  <a:pt x="4464310" y="128808"/>
                </a:cubicBezTo>
                <a:cubicBezTo>
                  <a:pt x="4469782" y="127684"/>
                  <a:pt x="4475928" y="127926"/>
                  <a:pt x="4481734" y="127484"/>
                </a:cubicBezTo>
                <a:lnTo>
                  <a:pt x="4485362" y="126209"/>
                </a:lnTo>
                <a:lnTo>
                  <a:pt x="4492683" y="128300"/>
                </a:lnTo>
                <a:cubicBezTo>
                  <a:pt x="4499632" y="131234"/>
                  <a:pt x="4505328" y="135458"/>
                  <a:pt x="4506990" y="142285"/>
                </a:cubicBezTo>
                <a:cubicBezTo>
                  <a:pt x="4509438" y="152330"/>
                  <a:pt x="4487403" y="150671"/>
                  <a:pt x="4477441" y="149023"/>
                </a:cubicBezTo>
                <a:cubicBezTo>
                  <a:pt x="4452499" y="144894"/>
                  <a:pt x="4429287" y="133300"/>
                  <a:pt x="4405210" y="125438"/>
                </a:cubicBezTo>
                <a:close/>
                <a:moveTo>
                  <a:pt x="7367261" y="116282"/>
                </a:moveTo>
                <a:lnTo>
                  <a:pt x="7356830" y="119442"/>
                </a:lnTo>
                <a:lnTo>
                  <a:pt x="7347608" y="117830"/>
                </a:lnTo>
                <a:lnTo>
                  <a:pt x="7360170" y="116359"/>
                </a:lnTo>
                <a:close/>
                <a:moveTo>
                  <a:pt x="2122107" y="116143"/>
                </a:moveTo>
                <a:lnTo>
                  <a:pt x="2116804" y="117957"/>
                </a:lnTo>
                <a:lnTo>
                  <a:pt x="2110635" y="116879"/>
                </a:lnTo>
                <a:close/>
                <a:moveTo>
                  <a:pt x="11642705" y="116140"/>
                </a:moveTo>
                <a:lnTo>
                  <a:pt x="11641416" y="117621"/>
                </a:lnTo>
                <a:cubicBezTo>
                  <a:pt x="11637008" y="124445"/>
                  <a:pt x="11632064" y="133191"/>
                  <a:pt x="11625137" y="144141"/>
                </a:cubicBezTo>
                <a:cubicBezTo>
                  <a:pt x="11623558" y="136280"/>
                  <a:pt x="11621795" y="128488"/>
                  <a:pt x="11620401" y="120556"/>
                </a:cubicBezTo>
                <a:lnTo>
                  <a:pt x="11620377" y="116934"/>
                </a:lnTo>
                <a:close/>
                <a:moveTo>
                  <a:pt x="300247" y="115896"/>
                </a:moveTo>
                <a:lnTo>
                  <a:pt x="311030" y="117586"/>
                </a:lnTo>
                <a:lnTo>
                  <a:pt x="317049" y="117150"/>
                </a:lnTo>
                <a:lnTo>
                  <a:pt x="350429" y="120955"/>
                </a:lnTo>
                <a:cubicBezTo>
                  <a:pt x="366037" y="126294"/>
                  <a:pt x="317596" y="118708"/>
                  <a:pt x="301180" y="117586"/>
                </a:cubicBezTo>
                <a:close/>
                <a:moveTo>
                  <a:pt x="5055369" y="115755"/>
                </a:moveTo>
                <a:lnTo>
                  <a:pt x="5067218" y="117251"/>
                </a:lnTo>
                <a:cubicBezTo>
                  <a:pt x="5078677" y="118698"/>
                  <a:pt x="5081397" y="120239"/>
                  <a:pt x="5097972" y="135546"/>
                </a:cubicBezTo>
                <a:cubicBezTo>
                  <a:pt x="5102038" y="139303"/>
                  <a:pt x="5107821" y="143408"/>
                  <a:pt x="5107821" y="149023"/>
                </a:cubicBezTo>
                <a:cubicBezTo>
                  <a:pt x="5107821" y="153073"/>
                  <a:pt x="5101886" y="142795"/>
                  <a:pt x="5097972" y="142285"/>
                </a:cubicBezTo>
                <a:lnTo>
                  <a:pt x="5026477" y="135230"/>
                </a:lnTo>
                <a:lnTo>
                  <a:pt x="5034350" y="131854"/>
                </a:lnTo>
                <a:cubicBezTo>
                  <a:pt x="5036995" y="129781"/>
                  <a:pt x="5039502" y="127254"/>
                  <a:pt x="5042158" y="125438"/>
                </a:cubicBezTo>
                <a:close/>
                <a:moveTo>
                  <a:pt x="11016238" y="115703"/>
                </a:moveTo>
                <a:lnTo>
                  <a:pt x="11028374" y="119067"/>
                </a:lnTo>
                <a:cubicBezTo>
                  <a:pt x="11034634" y="121528"/>
                  <a:pt x="11040896" y="123925"/>
                  <a:pt x="11047320" y="123925"/>
                </a:cubicBezTo>
                <a:lnTo>
                  <a:pt x="11059304" y="123313"/>
                </a:lnTo>
                <a:lnTo>
                  <a:pt x="11030744" y="127294"/>
                </a:lnTo>
                <a:cubicBezTo>
                  <a:pt x="11025927" y="127142"/>
                  <a:pt x="11021981" y="123211"/>
                  <a:pt x="11018251" y="118335"/>
                </a:cubicBezTo>
                <a:close/>
                <a:moveTo>
                  <a:pt x="6316047" y="115701"/>
                </a:moveTo>
                <a:cubicBezTo>
                  <a:pt x="6319330" y="117386"/>
                  <a:pt x="6322420" y="119913"/>
                  <a:pt x="6325607" y="122018"/>
                </a:cubicBezTo>
                <a:lnTo>
                  <a:pt x="6334335" y="125281"/>
                </a:lnTo>
                <a:lnTo>
                  <a:pt x="6303432" y="122232"/>
                </a:lnTo>
                <a:lnTo>
                  <a:pt x="6306260" y="120861"/>
                </a:lnTo>
                <a:cubicBezTo>
                  <a:pt x="6308309" y="119759"/>
                  <a:pt x="6311442" y="118064"/>
                  <a:pt x="6316047" y="115701"/>
                </a:cubicBezTo>
                <a:close/>
                <a:moveTo>
                  <a:pt x="3519090" y="115556"/>
                </a:moveTo>
                <a:lnTo>
                  <a:pt x="3512179" y="116112"/>
                </a:lnTo>
                <a:cubicBezTo>
                  <a:pt x="3508208" y="116616"/>
                  <a:pt x="3504603" y="117327"/>
                  <a:pt x="3502326" y="118329"/>
                </a:cubicBezTo>
                <a:lnTo>
                  <a:pt x="3495118" y="125724"/>
                </a:lnTo>
                <a:lnTo>
                  <a:pt x="3456360" y="118329"/>
                </a:lnTo>
                <a:lnTo>
                  <a:pt x="3432115" y="119883"/>
                </a:lnTo>
                <a:lnTo>
                  <a:pt x="3440291" y="117087"/>
                </a:lnTo>
                <a:lnTo>
                  <a:pt x="3459643" y="118329"/>
                </a:lnTo>
                <a:close/>
                <a:moveTo>
                  <a:pt x="3129712" y="115422"/>
                </a:moveTo>
                <a:lnTo>
                  <a:pt x="3137187" y="116119"/>
                </a:lnTo>
                <a:lnTo>
                  <a:pt x="3137029" y="116310"/>
                </a:lnTo>
                <a:cubicBezTo>
                  <a:pt x="3135767" y="120354"/>
                  <a:pt x="3136079" y="122881"/>
                  <a:pt x="3134609" y="121701"/>
                </a:cubicBezTo>
                <a:close/>
                <a:moveTo>
                  <a:pt x="9370820" y="115398"/>
                </a:moveTo>
                <a:lnTo>
                  <a:pt x="9369033" y="116879"/>
                </a:lnTo>
                <a:cubicBezTo>
                  <a:pt x="9362923" y="123702"/>
                  <a:pt x="9356068" y="132448"/>
                  <a:pt x="9346465" y="143398"/>
                </a:cubicBezTo>
                <a:cubicBezTo>
                  <a:pt x="9344275" y="135537"/>
                  <a:pt x="9341831" y="127746"/>
                  <a:pt x="9339898" y="119813"/>
                </a:cubicBezTo>
                <a:lnTo>
                  <a:pt x="9339865" y="116192"/>
                </a:lnTo>
                <a:close/>
                <a:moveTo>
                  <a:pt x="4206747" y="115334"/>
                </a:moveTo>
                <a:lnTo>
                  <a:pt x="4198370" y="118329"/>
                </a:lnTo>
                <a:cubicBezTo>
                  <a:pt x="4196248" y="118600"/>
                  <a:pt x="4196951" y="117741"/>
                  <a:pt x="4199063" y="116284"/>
                </a:cubicBezTo>
                <a:lnTo>
                  <a:pt x="4200343" y="115498"/>
                </a:lnTo>
                <a:close/>
                <a:moveTo>
                  <a:pt x="726752" y="115068"/>
                </a:moveTo>
                <a:lnTo>
                  <a:pt x="723539" y="116177"/>
                </a:lnTo>
                <a:lnTo>
                  <a:pt x="719516" y="116457"/>
                </a:lnTo>
                <a:close/>
                <a:moveTo>
                  <a:pt x="8060814" y="115026"/>
                </a:moveTo>
                <a:lnTo>
                  <a:pt x="8059027" y="116508"/>
                </a:lnTo>
                <a:cubicBezTo>
                  <a:pt x="8052916" y="123332"/>
                  <a:pt x="8046062" y="132076"/>
                  <a:pt x="8036458" y="143027"/>
                </a:cubicBezTo>
                <a:cubicBezTo>
                  <a:pt x="8034268" y="135165"/>
                  <a:pt x="8031824" y="127374"/>
                  <a:pt x="8029891" y="119442"/>
                </a:cubicBezTo>
                <a:lnTo>
                  <a:pt x="8029858" y="115821"/>
                </a:lnTo>
                <a:close/>
                <a:moveTo>
                  <a:pt x="8502263" y="114961"/>
                </a:moveTo>
                <a:lnTo>
                  <a:pt x="8519088" y="118324"/>
                </a:lnTo>
                <a:cubicBezTo>
                  <a:pt x="8527769" y="120786"/>
                  <a:pt x="8536450" y="123182"/>
                  <a:pt x="8545357" y="123182"/>
                </a:cubicBezTo>
                <a:lnTo>
                  <a:pt x="8580399" y="121891"/>
                </a:lnTo>
                <a:lnTo>
                  <a:pt x="8564296" y="124982"/>
                </a:lnTo>
                <a:cubicBezTo>
                  <a:pt x="8552632" y="126287"/>
                  <a:pt x="8538807" y="126926"/>
                  <a:pt x="8522375" y="126552"/>
                </a:cubicBezTo>
                <a:cubicBezTo>
                  <a:pt x="8515697" y="126400"/>
                  <a:pt x="8510225" y="122468"/>
                  <a:pt x="8505054" y="117593"/>
                </a:cubicBezTo>
                <a:close/>
                <a:moveTo>
                  <a:pt x="3532720" y="114922"/>
                </a:moveTo>
                <a:cubicBezTo>
                  <a:pt x="3534313" y="114919"/>
                  <a:pt x="3534353" y="114959"/>
                  <a:pt x="3531874" y="114959"/>
                </a:cubicBezTo>
                <a:lnTo>
                  <a:pt x="3519090" y="115556"/>
                </a:lnTo>
                <a:lnTo>
                  <a:pt x="3524233" y="115142"/>
                </a:lnTo>
                <a:cubicBezTo>
                  <a:pt x="3527976" y="114971"/>
                  <a:pt x="3531125" y="114925"/>
                  <a:pt x="3532720" y="114922"/>
                </a:cubicBezTo>
                <a:close/>
                <a:moveTo>
                  <a:pt x="7192256" y="114590"/>
                </a:moveTo>
                <a:lnTo>
                  <a:pt x="7209083" y="117953"/>
                </a:lnTo>
                <a:cubicBezTo>
                  <a:pt x="7217763" y="120415"/>
                  <a:pt x="7226443" y="122811"/>
                  <a:pt x="7235350" y="122811"/>
                </a:cubicBezTo>
                <a:lnTo>
                  <a:pt x="7270393" y="121520"/>
                </a:lnTo>
                <a:lnTo>
                  <a:pt x="7254289" y="124612"/>
                </a:lnTo>
                <a:cubicBezTo>
                  <a:pt x="7242626" y="125916"/>
                  <a:pt x="7228801" y="126555"/>
                  <a:pt x="7212368" y="126180"/>
                </a:cubicBezTo>
                <a:cubicBezTo>
                  <a:pt x="7205691" y="126029"/>
                  <a:pt x="7200218" y="122097"/>
                  <a:pt x="7195048" y="117222"/>
                </a:cubicBezTo>
                <a:close/>
                <a:moveTo>
                  <a:pt x="4435364" y="114259"/>
                </a:moveTo>
                <a:lnTo>
                  <a:pt x="4435933" y="114308"/>
                </a:lnTo>
                <a:lnTo>
                  <a:pt x="4438685" y="117837"/>
                </a:lnTo>
                <a:lnTo>
                  <a:pt x="4437167" y="117638"/>
                </a:lnTo>
                <a:close/>
                <a:moveTo>
                  <a:pt x="11203938" y="114256"/>
                </a:moveTo>
                <a:lnTo>
                  <a:pt x="11189407" y="117187"/>
                </a:lnTo>
                <a:lnTo>
                  <a:pt x="11184209" y="124582"/>
                </a:lnTo>
                <a:lnTo>
                  <a:pt x="11156253" y="117187"/>
                </a:lnTo>
                <a:lnTo>
                  <a:pt x="11142464" y="117395"/>
                </a:lnTo>
                <a:lnTo>
                  <a:pt x="11147008" y="115486"/>
                </a:lnTo>
                <a:lnTo>
                  <a:pt x="11158621" y="117187"/>
                </a:lnTo>
                <a:close/>
                <a:moveTo>
                  <a:pt x="1076021" y="114216"/>
                </a:moveTo>
                <a:lnTo>
                  <a:pt x="1094783" y="123844"/>
                </a:lnTo>
                <a:lnTo>
                  <a:pt x="1063406" y="120747"/>
                </a:lnTo>
                <a:lnTo>
                  <a:pt x="1066232" y="119375"/>
                </a:lnTo>
                <a:cubicBezTo>
                  <a:pt x="1068283" y="118274"/>
                  <a:pt x="1071417" y="116580"/>
                  <a:pt x="1076021" y="114216"/>
                </a:cubicBezTo>
                <a:close/>
                <a:moveTo>
                  <a:pt x="291331" y="114216"/>
                </a:moveTo>
                <a:lnTo>
                  <a:pt x="299856" y="115189"/>
                </a:lnTo>
                <a:lnTo>
                  <a:pt x="300247" y="115896"/>
                </a:lnTo>
                <a:lnTo>
                  <a:pt x="296230" y="115267"/>
                </a:lnTo>
                <a:cubicBezTo>
                  <a:pt x="291297" y="114494"/>
                  <a:pt x="288013" y="113933"/>
                  <a:pt x="291331" y="114216"/>
                </a:cubicBezTo>
                <a:close/>
                <a:moveTo>
                  <a:pt x="3226769" y="114196"/>
                </a:moveTo>
                <a:lnTo>
                  <a:pt x="3250565" y="114894"/>
                </a:lnTo>
                <a:lnTo>
                  <a:pt x="3248028" y="118758"/>
                </a:lnTo>
                <a:cubicBezTo>
                  <a:pt x="3245241" y="125354"/>
                  <a:pt x="3242951" y="132367"/>
                  <a:pt x="3239667" y="138544"/>
                </a:cubicBezTo>
                <a:cubicBezTo>
                  <a:pt x="3235836" y="132367"/>
                  <a:pt x="3233165" y="124957"/>
                  <a:pt x="3229915" y="118164"/>
                </a:cubicBezTo>
                <a:close/>
                <a:moveTo>
                  <a:pt x="11697488" y="114192"/>
                </a:moveTo>
                <a:lnTo>
                  <a:pt x="11691444" y="117187"/>
                </a:lnTo>
                <a:lnTo>
                  <a:pt x="11694108" y="114312"/>
                </a:lnTo>
                <a:close/>
                <a:moveTo>
                  <a:pt x="5057801" y="113971"/>
                </a:moveTo>
                <a:lnTo>
                  <a:pt x="5055369" y="115755"/>
                </a:lnTo>
                <a:lnTo>
                  <a:pt x="5052008" y="115331"/>
                </a:lnTo>
                <a:close/>
                <a:moveTo>
                  <a:pt x="11210719" y="113817"/>
                </a:moveTo>
                <a:lnTo>
                  <a:pt x="11203938" y="114256"/>
                </a:lnTo>
                <a:lnTo>
                  <a:pt x="11205208" y="114000"/>
                </a:lnTo>
                <a:cubicBezTo>
                  <a:pt x="11210608" y="113658"/>
                  <a:pt x="11214293" y="113817"/>
                  <a:pt x="11210719" y="113817"/>
                </a:cubicBezTo>
                <a:close/>
                <a:moveTo>
                  <a:pt x="9987275" y="113654"/>
                </a:moveTo>
                <a:lnTo>
                  <a:pt x="9976844" y="116815"/>
                </a:lnTo>
                <a:lnTo>
                  <a:pt x="9967622" y="115203"/>
                </a:lnTo>
                <a:lnTo>
                  <a:pt x="9980183" y="113731"/>
                </a:lnTo>
                <a:close/>
                <a:moveTo>
                  <a:pt x="2820788" y="113542"/>
                </a:moveTo>
                <a:lnTo>
                  <a:pt x="2819000" y="115023"/>
                </a:lnTo>
                <a:cubicBezTo>
                  <a:pt x="2812889" y="121846"/>
                  <a:pt x="2806036" y="130592"/>
                  <a:pt x="2796432" y="141542"/>
                </a:cubicBezTo>
                <a:cubicBezTo>
                  <a:pt x="2794243" y="133681"/>
                  <a:pt x="2791798" y="125890"/>
                  <a:pt x="2789866" y="117957"/>
                </a:cubicBezTo>
                <a:lnTo>
                  <a:pt x="2789831" y="114336"/>
                </a:lnTo>
                <a:close/>
                <a:moveTo>
                  <a:pt x="8762496" y="113513"/>
                </a:moveTo>
                <a:lnTo>
                  <a:pt x="8742351" y="116444"/>
                </a:lnTo>
                <a:lnTo>
                  <a:pt x="8735144" y="123839"/>
                </a:lnTo>
                <a:lnTo>
                  <a:pt x="8696386" y="116444"/>
                </a:lnTo>
                <a:lnTo>
                  <a:pt x="8677268" y="116652"/>
                </a:lnTo>
                <a:lnTo>
                  <a:pt x="8683569" y="114743"/>
                </a:lnTo>
                <a:lnTo>
                  <a:pt x="8699669" y="116444"/>
                </a:lnTo>
                <a:close/>
                <a:moveTo>
                  <a:pt x="9446775" y="113449"/>
                </a:moveTo>
                <a:lnTo>
                  <a:pt x="9438395" y="116444"/>
                </a:lnTo>
                <a:cubicBezTo>
                  <a:pt x="9436275" y="116716"/>
                  <a:pt x="9436977" y="115856"/>
                  <a:pt x="9439090" y="114400"/>
                </a:cubicBezTo>
                <a:lnTo>
                  <a:pt x="9440370" y="113614"/>
                </a:lnTo>
                <a:close/>
                <a:moveTo>
                  <a:pt x="3106984" y="113301"/>
                </a:moveTo>
                <a:lnTo>
                  <a:pt x="3127882" y="115251"/>
                </a:lnTo>
                <a:lnTo>
                  <a:pt x="3131321" y="121698"/>
                </a:lnTo>
                <a:cubicBezTo>
                  <a:pt x="3137429" y="126573"/>
                  <a:pt x="3146643" y="123944"/>
                  <a:pt x="3154304" y="125067"/>
                </a:cubicBezTo>
                <a:cubicBezTo>
                  <a:pt x="3159775" y="123943"/>
                  <a:pt x="3165919" y="124185"/>
                  <a:pt x="3171726" y="123744"/>
                </a:cubicBezTo>
                <a:lnTo>
                  <a:pt x="3175358" y="122468"/>
                </a:lnTo>
                <a:lnTo>
                  <a:pt x="3182678" y="124560"/>
                </a:lnTo>
                <a:cubicBezTo>
                  <a:pt x="3189625" y="127493"/>
                  <a:pt x="3195323" y="131718"/>
                  <a:pt x="3196986" y="138544"/>
                </a:cubicBezTo>
                <a:cubicBezTo>
                  <a:pt x="3199432" y="148589"/>
                  <a:pt x="3177397" y="146932"/>
                  <a:pt x="3167437" y="145283"/>
                </a:cubicBezTo>
                <a:cubicBezTo>
                  <a:pt x="3142493" y="141154"/>
                  <a:pt x="3119282" y="129559"/>
                  <a:pt x="3095205" y="121698"/>
                </a:cubicBezTo>
                <a:close/>
                <a:moveTo>
                  <a:pt x="4422443" y="113154"/>
                </a:moveTo>
                <a:lnTo>
                  <a:pt x="4425592" y="113423"/>
                </a:lnTo>
                <a:lnTo>
                  <a:pt x="4421676" y="113701"/>
                </a:lnTo>
                <a:close/>
                <a:moveTo>
                  <a:pt x="7452490" y="113141"/>
                </a:moveTo>
                <a:lnTo>
                  <a:pt x="7432344" y="116072"/>
                </a:lnTo>
                <a:lnTo>
                  <a:pt x="7425137" y="123468"/>
                </a:lnTo>
                <a:lnTo>
                  <a:pt x="7386379" y="116072"/>
                </a:lnTo>
                <a:lnTo>
                  <a:pt x="7367261" y="116282"/>
                </a:lnTo>
                <a:lnTo>
                  <a:pt x="7373562" y="114371"/>
                </a:lnTo>
                <a:lnTo>
                  <a:pt x="7389662" y="116072"/>
                </a:lnTo>
                <a:close/>
                <a:moveTo>
                  <a:pt x="8136768" y="113078"/>
                </a:moveTo>
                <a:lnTo>
                  <a:pt x="8128388" y="116072"/>
                </a:lnTo>
                <a:cubicBezTo>
                  <a:pt x="8126268" y="116344"/>
                  <a:pt x="8126970" y="115485"/>
                  <a:pt x="8129084" y="114029"/>
                </a:cubicBezTo>
                <a:lnTo>
                  <a:pt x="8130363" y="113242"/>
                </a:lnTo>
                <a:close/>
                <a:moveTo>
                  <a:pt x="10990654" y="113053"/>
                </a:moveTo>
                <a:lnTo>
                  <a:pt x="11007819" y="113752"/>
                </a:lnTo>
                <a:lnTo>
                  <a:pt x="11005990" y="117617"/>
                </a:lnTo>
                <a:cubicBezTo>
                  <a:pt x="11003979" y="124212"/>
                  <a:pt x="11002326" y="131225"/>
                  <a:pt x="10999958" y="137402"/>
                </a:cubicBezTo>
                <a:cubicBezTo>
                  <a:pt x="10997196" y="131225"/>
                  <a:pt x="10995270" y="123815"/>
                  <a:pt x="10992925" y="117022"/>
                </a:cubicBezTo>
                <a:close/>
                <a:moveTo>
                  <a:pt x="4564240" y="113041"/>
                </a:moveTo>
                <a:lnTo>
                  <a:pt x="4572244" y="120586"/>
                </a:lnTo>
                <a:lnTo>
                  <a:pt x="4562805" y="118699"/>
                </a:lnTo>
                <a:lnTo>
                  <a:pt x="4560571" y="118634"/>
                </a:lnTo>
                <a:close/>
                <a:moveTo>
                  <a:pt x="8772745" y="113038"/>
                </a:moveTo>
                <a:cubicBezTo>
                  <a:pt x="8774339" y="113034"/>
                  <a:pt x="8774378" y="113075"/>
                  <a:pt x="8771900" y="113075"/>
                </a:cubicBezTo>
                <a:lnTo>
                  <a:pt x="8762496" y="113513"/>
                </a:lnTo>
                <a:lnTo>
                  <a:pt x="8764258" y="113257"/>
                </a:lnTo>
                <a:cubicBezTo>
                  <a:pt x="8768001" y="113086"/>
                  <a:pt x="8771151" y="113041"/>
                  <a:pt x="8772745" y="113038"/>
                </a:cubicBezTo>
                <a:close/>
                <a:moveTo>
                  <a:pt x="1952136" y="113016"/>
                </a:moveTo>
                <a:lnTo>
                  <a:pt x="1995325" y="121326"/>
                </a:lnTo>
                <a:cubicBezTo>
                  <a:pt x="2004677" y="121326"/>
                  <a:pt x="2012380" y="121193"/>
                  <a:pt x="2018672" y="120951"/>
                </a:cubicBezTo>
                <a:lnTo>
                  <a:pt x="2029521" y="120197"/>
                </a:lnTo>
                <a:lnTo>
                  <a:pt x="2014263" y="123126"/>
                </a:lnTo>
                <a:cubicBezTo>
                  <a:pt x="2002601" y="124430"/>
                  <a:pt x="1988774" y="125070"/>
                  <a:pt x="1972341" y="124696"/>
                </a:cubicBezTo>
                <a:cubicBezTo>
                  <a:pt x="1965664" y="124543"/>
                  <a:pt x="1960192" y="120612"/>
                  <a:pt x="1955021" y="115737"/>
                </a:cubicBezTo>
                <a:close/>
                <a:moveTo>
                  <a:pt x="10919778" y="112931"/>
                </a:moveTo>
                <a:lnTo>
                  <a:pt x="10926524" y="114161"/>
                </a:lnTo>
                <a:lnTo>
                  <a:pt x="10925929" y="115168"/>
                </a:lnTo>
                <a:cubicBezTo>
                  <a:pt x="10924563" y="121234"/>
                  <a:pt x="10925755" y="123887"/>
                  <a:pt x="10921320" y="115736"/>
                </a:cubicBezTo>
                <a:close/>
                <a:moveTo>
                  <a:pt x="4434578" y="112787"/>
                </a:moveTo>
                <a:lnTo>
                  <a:pt x="4435364" y="114259"/>
                </a:lnTo>
                <a:lnTo>
                  <a:pt x="4425592" y="113423"/>
                </a:lnTo>
                <a:close/>
                <a:moveTo>
                  <a:pt x="7462738" y="112666"/>
                </a:moveTo>
                <a:cubicBezTo>
                  <a:pt x="7464332" y="112664"/>
                  <a:pt x="7464371" y="112703"/>
                  <a:pt x="7461893" y="112703"/>
                </a:cubicBezTo>
                <a:lnTo>
                  <a:pt x="7452490" y="113141"/>
                </a:lnTo>
                <a:lnTo>
                  <a:pt x="7454251" y="112886"/>
                </a:lnTo>
                <a:cubicBezTo>
                  <a:pt x="7457995" y="112715"/>
                  <a:pt x="7461144" y="112669"/>
                  <a:pt x="7462738" y="112666"/>
                </a:cubicBezTo>
                <a:close/>
                <a:moveTo>
                  <a:pt x="6057254" y="112541"/>
                </a:moveTo>
                <a:lnTo>
                  <a:pt x="6046825" y="115701"/>
                </a:lnTo>
                <a:lnTo>
                  <a:pt x="6037602" y="114089"/>
                </a:lnTo>
                <a:lnTo>
                  <a:pt x="6050164" y="112618"/>
                </a:lnTo>
                <a:close/>
                <a:moveTo>
                  <a:pt x="812101" y="112403"/>
                </a:moveTo>
                <a:lnTo>
                  <a:pt x="806797" y="114216"/>
                </a:lnTo>
                <a:lnTo>
                  <a:pt x="800628" y="113138"/>
                </a:lnTo>
                <a:close/>
                <a:moveTo>
                  <a:pt x="10680828" y="112400"/>
                </a:moveTo>
                <a:lnTo>
                  <a:pt x="10679041" y="113881"/>
                </a:lnTo>
                <a:cubicBezTo>
                  <a:pt x="10672930" y="120705"/>
                  <a:pt x="10666075" y="129450"/>
                  <a:pt x="10656472" y="140400"/>
                </a:cubicBezTo>
                <a:cubicBezTo>
                  <a:pt x="10654282" y="132539"/>
                  <a:pt x="10651838" y="124748"/>
                  <a:pt x="10649905" y="116815"/>
                </a:cubicBezTo>
                <a:lnTo>
                  <a:pt x="10649872" y="113195"/>
                </a:lnTo>
                <a:close/>
                <a:moveTo>
                  <a:pt x="4604263" y="112352"/>
                </a:moveTo>
                <a:lnTo>
                  <a:pt x="4633494" y="114496"/>
                </a:lnTo>
                <a:lnTo>
                  <a:pt x="4635037" y="115331"/>
                </a:lnTo>
                <a:cubicBezTo>
                  <a:pt x="4639957" y="125426"/>
                  <a:pt x="4608806" y="127730"/>
                  <a:pt x="4602203" y="118699"/>
                </a:cubicBezTo>
                <a:cubicBezTo>
                  <a:pt x="4600794" y="116768"/>
                  <a:pt x="4601045" y="115099"/>
                  <a:pt x="4602337" y="113597"/>
                </a:cubicBezTo>
                <a:close/>
                <a:moveTo>
                  <a:pt x="8466794" y="112312"/>
                </a:moveTo>
                <a:lnTo>
                  <a:pt x="8490591" y="113009"/>
                </a:lnTo>
                <a:lnTo>
                  <a:pt x="8488054" y="116874"/>
                </a:lnTo>
                <a:cubicBezTo>
                  <a:pt x="8485268" y="123469"/>
                  <a:pt x="8482976" y="130482"/>
                  <a:pt x="8479693" y="136659"/>
                </a:cubicBezTo>
                <a:cubicBezTo>
                  <a:pt x="8475863" y="130482"/>
                  <a:pt x="8473193" y="123073"/>
                  <a:pt x="8469941" y="116279"/>
                </a:cubicBezTo>
                <a:close/>
                <a:moveTo>
                  <a:pt x="8368529" y="112190"/>
                </a:moveTo>
                <a:lnTo>
                  <a:pt x="8377882" y="113418"/>
                </a:lnTo>
                <a:lnTo>
                  <a:pt x="8377056" y="114426"/>
                </a:lnTo>
                <a:cubicBezTo>
                  <a:pt x="8375161" y="120491"/>
                  <a:pt x="8376815" y="123144"/>
                  <a:pt x="8370666" y="114993"/>
                </a:cubicBezTo>
                <a:close/>
                <a:moveTo>
                  <a:pt x="4434213" y="112100"/>
                </a:moveTo>
                <a:lnTo>
                  <a:pt x="4434738" y="112775"/>
                </a:lnTo>
                <a:lnTo>
                  <a:pt x="4434578" y="112787"/>
                </a:lnTo>
                <a:close/>
                <a:moveTo>
                  <a:pt x="3745361" y="112014"/>
                </a:moveTo>
                <a:lnTo>
                  <a:pt x="3757212" y="113511"/>
                </a:lnTo>
                <a:cubicBezTo>
                  <a:pt x="3768673" y="114957"/>
                  <a:pt x="3771392" y="116498"/>
                  <a:pt x="3787965" y="131806"/>
                </a:cubicBezTo>
                <a:cubicBezTo>
                  <a:pt x="3792032" y="135562"/>
                  <a:pt x="3797815" y="139667"/>
                  <a:pt x="3797815" y="145283"/>
                </a:cubicBezTo>
                <a:cubicBezTo>
                  <a:pt x="3797815" y="149332"/>
                  <a:pt x="3791879" y="139056"/>
                  <a:pt x="3787965" y="138544"/>
                </a:cubicBezTo>
                <a:lnTo>
                  <a:pt x="3716279" y="131470"/>
                </a:lnTo>
                <a:lnTo>
                  <a:pt x="3732151" y="121698"/>
                </a:lnTo>
                <a:close/>
                <a:moveTo>
                  <a:pt x="9812270" y="111962"/>
                </a:moveTo>
                <a:lnTo>
                  <a:pt x="9829096" y="115327"/>
                </a:lnTo>
                <a:cubicBezTo>
                  <a:pt x="9837776" y="117788"/>
                  <a:pt x="9846457" y="120185"/>
                  <a:pt x="9855365" y="120185"/>
                </a:cubicBezTo>
                <a:lnTo>
                  <a:pt x="9890408" y="118893"/>
                </a:lnTo>
                <a:lnTo>
                  <a:pt x="9874303" y="121984"/>
                </a:lnTo>
                <a:cubicBezTo>
                  <a:pt x="9862639" y="123289"/>
                  <a:pt x="9848815" y="123928"/>
                  <a:pt x="9832382" y="123554"/>
                </a:cubicBezTo>
                <a:cubicBezTo>
                  <a:pt x="9825704" y="123401"/>
                  <a:pt x="9820232" y="119470"/>
                  <a:pt x="9815061" y="114595"/>
                </a:cubicBezTo>
                <a:close/>
                <a:moveTo>
                  <a:pt x="7156787" y="111940"/>
                </a:moveTo>
                <a:lnTo>
                  <a:pt x="7180584" y="112637"/>
                </a:lnTo>
                <a:lnTo>
                  <a:pt x="7178048" y="116502"/>
                </a:lnTo>
                <a:cubicBezTo>
                  <a:pt x="7175261" y="123097"/>
                  <a:pt x="7172969" y="130111"/>
                  <a:pt x="7169686" y="136288"/>
                </a:cubicBezTo>
                <a:cubicBezTo>
                  <a:pt x="7165856" y="130111"/>
                  <a:pt x="7163186" y="122702"/>
                  <a:pt x="7159935" y="115908"/>
                </a:cubicBezTo>
                <a:close/>
                <a:moveTo>
                  <a:pt x="7058522" y="111818"/>
                </a:moveTo>
                <a:lnTo>
                  <a:pt x="7067875" y="113047"/>
                </a:lnTo>
                <a:lnTo>
                  <a:pt x="7067049" y="114055"/>
                </a:lnTo>
                <a:cubicBezTo>
                  <a:pt x="7065155" y="120120"/>
                  <a:pt x="7066808" y="122774"/>
                  <a:pt x="7060659" y="114622"/>
                </a:cubicBezTo>
                <a:close/>
                <a:moveTo>
                  <a:pt x="2209084" y="111815"/>
                </a:moveTo>
                <a:lnTo>
                  <a:pt x="2202172" y="112371"/>
                </a:lnTo>
                <a:cubicBezTo>
                  <a:pt x="2198200" y="112875"/>
                  <a:pt x="2194595" y="113586"/>
                  <a:pt x="2192318" y="114588"/>
                </a:cubicBezTo>
                <a:lnTo>
                  <a:pt x="2182263" y="124906"/>
                </a:lnTo>
                <a:lnTo>
                  <a:pt x="2146352" y="114588"/>
                </a:lnTo>
                <a:lnTo>
                  <a:pt x="2122107" y="116143"/>
                </a:lnTo>
                <a:lnTo>
                  <a:pt x="2130283" y="113346"/>
                </a:lnTo>
                <a:lnTo>
                  <a:pt x="2149637" y="114588"/>
                </a:lnTo>
                <a:close/>
                <a:moveTo>
                  <a:pt x="1819705" y="111681"/>
                </a:moveTo>
                <a:lnTo>
                  <a:pt x="1827179" y="112378"/>
                </a:lnTo>
                <a:lnTo>
                  <a:pt x="1827022" y="112570"/>
                </a:lnTo>
                <a:cubicBezTo>
                  <a:pt x="1825759" y="116614"/>
                  <a:pt x="1826074" y="119140"/>
                  <a:pt x="1824601" y="117960"/>
                </a:cubicBezTo>
                <a:close/>
                <a:moveTo>
                  <a:pt x="4976603" y="111666"/>
                </a:moveTo>
                <a:lnTo>
                  <a:pt x="4997630" y="118132"/>
                </a:lnTo>
                <a:lnTo>
                  <a:pt x="4996610" y="126466"/>
                </a:lnTo>
                <a:lnTo>
                  <a:pt x="4993124" y="131939"/>
                </a:lnTo>
                <a:lnTo>
                  <a:pt x="4968078" y="129467"/>
                </a:lnTo>
                <a:lnTo>
                  <a:pt x="4976493" y="122069"/>
                </a:lnTo>
                <a:close/>
                <a:moveTo>
                  <a:pt x="4454125" y="111403"/>
                </a:moveTo>
                <a:lnTo>
                  <a:pt x="4450835" y="115417"/>
                </a:lnTo>
                <a:lnTo>
                  <a:pt x="4447892" y="115331"/>
                </a:lnTo>
                <a:lnTo>
                  <a:pt x="4435933" y="114308"/>
                </a:lnTo>
                <a:lnTo>
                  <a:pt x="4434738" y="112775"/>
                </a:lnTo>
                <a:close/>
                <a:moveTo>
                  <a:pt x="6750808" y="111287"/>
                </a:moveTo>
                <a:lnTo>
                  <a:pt x="6749020" y="112767"/>
                </a:lnTo>
                <a:cubicBezTo>
                  <a:pt x="6742910" y="119591"/>
                  <a:pt x="6736055" y="128336"/>
                  <a:pt x="6726450" y="139286"/>
                </a:cubicBezTo>
                <a:cubicBezTo>
                  <a:pt x="6724261" y="131425"/>
                  <a:pt x="6721817" y="123633"/>
                  <a:pt x="6719884" y="115701"/>
                </a:cubicBezTo>
                <a:lnTo>
                  <a:pt x="6719851" y="112080"/>
                </a:lnTo>
                <a:close/>
                <a:moveTo>
                  <a:pt x="2222713" y="111181"/>
                </a:moveTo>
                <a:cubicBezTo>
                  <a:pt x="2224305" y="111178"/>
                  <a:pt x="2224345" y="111219"/>
                  <a:pt x="2221867" y="111219"/>
                </a:cubicBezTo>
                <a:lnTo>
                  <a:pt x="2209084" y="111815"/>
                </a:lnTo>
                <a:lnTo>
                  <a:pt x="2214225" y="111401"/>
                </a:lnTo>
                <a:cubicBezTo>
                  <a:pt x="2217969" y="111230"/>
                  <a:pt x="2221119" y="111185"/>
                  <a:pt x="2222713" y="111181"/>
                </a:cubicBezTo>
                <a:close/>
                <a:moveTo>
                  <a:pt x="11364613" y="110962"/>
                </a:moveTo>
                <a:lnTo>
                  <a:pt x="11380018" y="114353"/>
                </a:lnTo>
                <a:cubicBezTo>
                  <a:pt x="11383934" y="116372"/>
                  <a:pt x="11387463" y="120458"/>
                  <a:pt x="11395431" y="130664"/>
                </a:cubicBezTo>
                <a:cubicBezTo>
                  <a:pt x="11398365" y="134420"/>
                  <a:pt x="11402535" y="138525"/>
                  <a:pt x="11402535" y="144141"/>
                </a:cubicBezTo>
                <a:cubicBezTo>
                  <a:pt x="11402535" y="148190"/>
                  <a:pt x="11398254" y="137914"/>
                  <a:pt x="11395431" y="137402"/>
                </a:cubicBezTo>
                <a:lnTo>
                  <a:pt x="11343864" y="130348"/>
                </a:lnTo>
                <a:lnTo>
                  <a:pt x="11349544" y="126972"/>
                </a:lnTo>
                <a:cubicBezTo>
                  <a:pt x="11351449" y="124898"/>
                  <a:pt x="11353259" y="122372"/>
                  <a:pt x="11355173" y="120556"/>
                </a:cubicBezTo>
                <a:close/>
                <a:moveTo>
                  <a:pt x="5882249" y="110849"/>
                </a:moveTo>
                <a:lnTo>
                  <a:pt x="5899075" y="114212"/>
                </a:lnTo>
                <a:cubicBezTo>
                  <a:pt x="5907756" y="116674"/>
                  <a:pt x="5916437" y="119070"/>
                  <a:pt x="5925344" y="119070"/>
                </a:cubicBezTo>
                <a:cubicBezTo>
                  <a:pt x="5934697" y="119070"/>
                  <a:pt x="5942401" y="118938"/>
                  <a:pt x="5948691" y="118695"/>
                </a:cubicBezTo>
                <a:lnTo>
                  <a:pt x="5959541" y="117941"/>
                </a:lnTo>
                <a:lnTo>
                  <a:pt x="5944285" y="120871"/>
                </a:lnTo>
                <a:cubicBezTo>
                  <a:pt x="5932620" y="122175"/>
                  <a:pt x="5918794" y="122814"/>
                  <a:pt x="5902362" y="122440"/>
                </a:cubicBezTo>
                <a:cubicBezTo>
                  <a:pt x="5895684" y="122288"/>
                  <a:pt x="5890211" y="118357"/>
                  <a:pt x="5885042" y="113481"/>
                </a:cubicBezTo>
                <a:close/>
                <a:moveTo>
                  <a:pt x="5768075" y="110649"/>
                </a:moveTo>
                <a:lnTo>
                  <a:pt x="5776171" y="115264"/>
                </a:lnTo>
                <a:lnTo>
                  <a:pt x="5771153" y="115242"/>
                </a:lnTo>
                <a:lnTo>
                  <a:pt x="5755959" y="112727"/>
                </a:lnTo>
                <a:lnTo>
                  <a:pt x="5754622" y="115705"/>
                </a:lnTo>
                <a:lnTo>
                  <a:pt x="5751573" y="112001"/>
                </a:lnTo>
                <a:lnTo>
                  <a:pt x="5751333" y="111961"/>
                </a:lnTo>
                <a:lnTo>
                  <a:pt x="5749556" y="112368"/>
                </a:lnTo>
                <a:lnTo>
                  <a:pt x="5751333" y="115701"/>
                </a:lnTo>
                <a:cubicBezTo>
                  <a:pt x="5757442" y="120576"/>
                  <a:pt x="5766655" y="117948"/>
                  <a:pt x="5774316" y="119070"/>
                </a:cubicBezTo>
                <a:lnTo>
                  <a:pt x="5781844" y="118499"/>
                </a:lnTo>
                <a:lnTo>
                  <a:pt x="5776171" y="115264"/>
                </a:lnTo>
                <a:lnTo>
                  <a:pt x="5790732" y="115331"/>
                </a:lnTo>
                <a:lnTo>
                  <a:pt x="5790949" y="115209"/>
                </a:lnTo>
                <a:lnTo>
                  <a:pt x="5780881" y="112332"/>
                </a:lnTo>
                <a:close/>
                <a:moveTo>
                  <a:pt x="10928669" y="110534"/>
                </a:moveTo>
                <a:lnTo>
                  <a:pt x="10963813" y="111962"/>
                </a:lnTo>
                <a:lnTo>
                  <a:pt x="10962069" y="117187"/>
                </a:lnTo>
                <a:lnTo>
                  <a:pt x="10953574" y="121326"/>
                </a:lnTo>
                <a:lnTo>
                  <a:pt x="10943124" y="117187"/>
                </a:lnTo>
                <a:lnTo>
                  <a:pt x="10926524" y="114161"/>
                </a:lnTo>
                <a:close/>
                <a:moveTo>
                  <a:pt x="3125359" y="110518"/>
                </a:moveTo>
                <a:lnTo>
                  <a:pt x="3125927" y="110567"/>
                </a:lnTo>
                <a:lnTo>
                  <a:pt x="3129712" y="115422"/>
                </a:lnTo>
                <a:lnTo>
                  <a:pt x="3127882" y="115251"/>
                </a:lnTo>
                <a:close/>
                <a:moveTo>
                  <a:pt x="10072504" y="110515"/>
                </a:moveTo>
                <a:lnTo>
                  <a:pt x="10052358" y="113446"/>
                </a:lnTo>
                <a:lnTo>
                  <a:pt x="10045152" y="120841"/>
                </a:lnTo>
                <a:lnTo>
                  <a:pt x="10006393" y="113446"/>
                </a:lnTo>
                <a:lnTo>
                  <a:pt x="9987275" y="113654"/>
                </a:lnTo>
                <a:lnTo>
                  <a:pt x="9993576" y="111745"/>
                </a:lnTo>
                <a:lnTo>
                  <a:pt x="10009676" y="113446"/>
                </a:lnTo>
                <a:close/>
                <a:moveTo>
                  <a:pt x="1916761" y="110456"/>
                </a:moveTo>
                <a:lnTo>
                  <a:pt x="1940558" y="111153"/>
                </a:lnTo>
                <a:lnTo>
                  <a:pt x="1938022" y="115018"/>
                </a:lnTo>
                <a:cubicBezTo>
                  <a:pt x="1935235" y="121613"/>
                  <a:pt x="1932944" y="128626"/>
                  <a:pt x="1929660" y="134803"/>
                </a:cubicBezTo>
                <a:cubicBezTo>
                  <a:pt x="1925830" y="128626"/>
                  <a:pt x="1923159" y="121217"/>
                  <a:pt x="1919909" y="114423"/>
                </a:cubicBezTo>
                <a:close/>
                <a:moveTo>
                  <a:pt x="10756782" y="110451"/>
                </a:moveTo>
                <a:lnTo>
                  <a:pt x="10748402" y="113446"/>
                </a:lnTo>
                <a:cubicBezTo>
                  <a:pt x="10746281" y="113718"/>
                  <a:pt x="10746984" y="112858"/>
                  <a:pt x="10749097" y="111401"/>
                </a:cubicBezTo>
                <a:lnTo>
                  <a:pt x="10750377" y="110616"/>
                </a:lnTo>
                <a:close/>
                <a:moveTo>
                  <a:pt x="7037902" y="110404"/>
                </a:moveTo>
                <a:lnTo>
                  <a:pt x="7054991" y="111354"/>
                </a:lnTo>
                <a:lnTo>
                  <a:pt x="7057179" y="111642"/>
                </a:lnTo>
                <a:lnTo>
                  <a:pt x="7061339" y="119442"/>
                </a:lnTo>
                <a:cubicBezTo>
                  <a:pt x="7067448" y="124317"/>
                  <a:pt x="7076662" y="121688"/>
                  <a:pt x="7084322" y="122811"/>
                </a:cubicBezTo>
                <a:cubicBezTo>
                  <a:pt x="7089794" y="121688"/>
                  <a:pt x="7095938" y="121929"/>
                  <a:pt x="7101745" y="121489"/>
                </a:cubicBezTo>
                <a:lnTo>
                  <a:pt x="7105376" y="120212"/>
                </a:lnTo>
                <a:lnTo>
                  <a:pt x="7112697" y="122304"/>
                </a:lnTo>
                <a:cubicBezTo>
                  <a:pt x="7119644" y="125237"/>
                  <a:pt x="7125341" y="129463"/>
                  <a:pt x="7127004" y="136288"/>
                </a:cubicBezTo>
                <a:cubicBezTo>
                  <a:pt x="7129452" y="146333"/>
                  <a:pt x="7107416" y="144676"/>
                  <a:pt x="7097455" y="143027"/>
                </a:cubicBezTo>
                <a:cubicBezTo>
                  <a:pt x="7072511" y="138898"/>
                  <a:pt x="7049301" y="127303"/>
                  <a:pt x="7025224" y="119442"/>
                </a:cubicBezTo>
                <a:close/>
                <a:moveTo>
                  <a:pt x="647520" y="110313"/>
                </a:moveTo>
                <a:lnTo>
                  <a:pt x="685318" y="117586"/>
                </a:lnTo>
                <a:cubicBezTo>
                  <a:pt x="694670" y="117586"/>
                  <a:pt x="702373" y="117453"/>
                  <a:pt x="708664" y="117210"/>
                </a:cubicBezTo>
                <a:lnTo>
                  <a:pt x="719516" y="116457"/>
                </a:lnTo>
                <a:lnTo>
                  <a:pt x="704255" y="119386"/>
                </a:lnTo>
                <a:cubicBezTo>
                  <a:pt x="692593" y="120691"/>
                  <a:pt x="678768" y="121330"/>
                  <a:pt x="662335" y="120955"/>
                </a:cubicBezTo>
                <a:close/>
                <a:moveTo>
                  <a:pt x="3747794" y="110231"/>
                </a:moveTo>
                <a:lnTo>
                  <a:pt x="3745361" y="112014"/>
                </a:lnTo>
                <a:lnTo>
                  <a:pt x="3742001" y="111590"/>
                </a:lnTo>
                <a:close/>
                <a:moveTo>
                  <a:pt x="8985265" y="110220"/>
                </a:moveTo>
                <a:lnTo>
                  <a:pt x="9006622" y="113611"/>
                </a:lnTo>
                <a:cubicBezTo>
                  <a:pt x="9012051" y="115630"/>
                  <a:pt x="9016942" y="119717"/>
                  <a:pt x="9027992" y="129921"/>
                </a:cubicBezTo>
                <a:cubicBezTo>
                  <a:pt x="9032059" y="133678"/>
                  <a:pt x="9037841" y="137782"/>
                  <a:pt x="9037841" y="143398"/>
                </a:cubicBezTo>
                <a:cubicBezTo>
                  <a:pt x="9037841" y="147448"/>
                  <a:pt x="9031906" y="137171"/>
                  <a:pt x="9027992" y="136659"/>
                </a:cubicBezTo>
                <a:lnTo>
                  <a:pt x="8956498" y="129605"/>
                </a:lnTo>
                <a:lnTo>
                  <a:pt x="8964370" y="126229"/>
                </a:lnTo>
                <a:cubicBezTo>
                  <a:pt x="8967014" y="124157"/>
                  <a:pt x="8969522" y="121629"/>
                  <a:pt x="8972177" y="119813"/>
                </a:cubicBezTo>
                <a:close/>
                <a:moveTo>
                  <a:pt x="10082752" y="110040"/>
                </a:moveTo>
                <a:cubicBezTo>
                  <a:pt x="10084347" y="110036"/>
                  <a:pt x="10084385" y="110077"/>
                  <a:pt x="10081907" y="110077"/>
                </a:cubicBezTo>
                <a:lnTo>
                  <a:pt x="10072504" y="110515"/>
                </a:lnTo>
                <a:lnTo>
                  <a:pt x="10074265" y="110259"/>
                </a:lnTo>
                <a:cubicBezTo>
                  <a:pt x="10078009" y="110088"/>
                  <a:pt x="10081158" y="110043"/>
                  <a:pt x="10082752" y="110040"/>
                </a:cubicBezTo>
                <a:close/>
                <a:moveTo>
                  <a:pt x="1510781" y="109801"/>
                </a:moveTo>
                <a:lnTo>
                  <a:pt x="1508993" y="111282"/>
                </a:lnTo>
                <a:cubicBezTo>
                  <a:pt x="1502882" y="118107"/>
                  <a:pt x="1496029" y="126851"/>
                  <a:pt x="1486425" y="137801"/>
                </a:cubicBezTo>
                <a:cubicBezTo>
                  <a:pt x="1484236" y="129940"/>
                  <a:pt x="1481791" y="122149"/>
                  <a:pt x="1479858" y="114216"/>
                </a:cubicBezTo>
                <a:lnTo>
                  <a:pt x="1479825" y="110596"/>
                </a:lnTo>
                <a:close/>
                <a:moveTo>
                  <a:pt x="10879146" y="109780"/>
                </a:moveTo>
                <a:lnTo>
                  <a:pt x="10861536" y="119739"/>
                </a:lnTo>
                <a:cubicBezTo>
                  <a:pt x="10854166" y="124448"/>
                  <a:pt x="10846759" y="128307"/>
                  <a:pt x="10838928" y="127294"/>
                </a:cubicBezTo>
                <a:cubicBezTo>
                  <a:pt x="10838675" y="127262"/>
                  <a:pt x="10838177" y="124928"/>
                  <a:pt x="10837482" y="121289"/>
                </a:cubicBezTo>
                <a:lnTo>
                  <a:pt x="10836561" y="116456"/>
                </a:lnTo>
                <a:lnTo>
                  <a:pt x="10874449" y="110448"/>
                </a:lnTo>
                <a:close/>
                <a:moveTo>
                  <a:pt x="7675380" y="109758"/>
                </a:moveTo>
                <a:lnTo>
                  <a:pt x="7687231" y="111256"/>
                </a:lnTo>
                <a:cubicBezTo>
                  <a:pt x="7698692" y="112702"/>
                  <a:pt x="7701411" y="114242"/>
                  <a:pt x="7717985" y="129550"/>
                </a:cubicBezTo>
                <a:cubicBezTo>
                  <a:pt x="7722052" y="133306"/>
                  <a:pt x="7727834" y="137411"/>
                  <a:pt x="7727834" y="143027"/>
                </a:cubicBezTo>
                <a:cubicBezTo>
                  <a:pt x="7727834" y="147076"/>
                  <a:pt x="7721899" y="136800"/>
                  <a:pt x="7717985" y="136288"/>
                </a:cubicBezTo>
                <a:lnTo>
                  <a:pt x="7646491" y="129233"/>
                </a:lnTo>
                <a:lnTo>
                  <a:pt x="7654364" y="125858"/>
                </a:lnTo>
                <a:cubicBezTo>
                  <a:pt x="7657007" y="123785"/>
                  <a:pt x="7659515" y="121259"/>
                  <a:pt x="7662170" y="119442"/>
                </a:cubicBezTo>
                <a:close/>
                <a:moveTo>
                  <a:pt x="4608300" y="109746"/>
                </a:moveTo>
                <a:lnTo>
                  <a:pt x="4604263" y="112352"/>
                </a:lnTo>
                <a:lnTo>
                  <a:pt x="4598922" y="111961"/>
                </a:lnTo>
                <a:cubicBezTo>
                  <a:pt x="4595899" y="111961"/>
                  <a:pt x="4596307" y="111478"/>
                  <a:pt x="4598704" y="110927"/>
                </a:cubicBezTo>
                <a:close/>
                <a:moveTo>
                  <a:pt x="1796975" y="109561"/>
                </a:moveTo>
                <a:lnTo>
                  <a:pt x="1817875" y="111510"/>
                </a:lnTo>
                <a:lnTo>
                  <a:pt x="1821314" y="117957"/>
                </a:lnTo>
                <a:cubicBezTo>
                  <a:pt x="1827422" y="122832"/>
                  <a:pt x="1836636" y="120204"/>
                  <a:pt x="1844297" y="121326"/>
                </a:cubicBezTo>
                <a:cubicBezTo>
                  <a:pt x="1849768" y="120203"/>
                  <a:pt x="1855911" y="120445"/>
                  <a:pt x="1861720" y="120004"/>
                </a:cubicBezTo>
                <a:lnTo>
                  <a:pt x="1865351" y="118728"/>
                </a:lnTo>
                <a:lnTo>
                  <a:pt x="1872671" y="120819"/>
                </a:lnTo>
                <a:cubicBezTo>
                  <a:pt x="1879618" y="123752"/>
                  <a:pt x="1885316" y="127977"/>
                  <a:pt x="1886978" y="134803"/>
                </a:cubicBezTo>
                <a:cubicBezTo>
                  <a:pt x="1889426" y="144849"/>
                  <a:pt x="1867391" y="143191"/>
                  <a:pt x="1857429" y="141542"/>
                </a:cubicBezTo>
                <a:cubicBezTo>
                  <a:pt x="1832485" y="137413"/>
                  <a:pt x="1809275" y="125818"/>
                  <a:pt x="1785197" y="117957"/>
                </a:cubicBezTo>
                <a:close/>
                <a:moveTo>
                  <a:pt x="3112437" y="109414"/>
                </a:moveTo>
                <a:lnTo>
                  <a:pt x="3115586" y="109683"/>
                </a:lnTo>
                <a:lnTo>
                  <a:pt x="3111669" y="109960"/>
                </a:lnTo>
                <a:close/>
                <a:moveTo>
                  <a:pt x="6142483" y="109402"/>
                </a:moveTo>
                <a:lnTo>
                  <a:pt x="6122337" y="112332"/>
                </a:lnTo>
                <a:lnTo>
                  <a:pt x="6115132" y="119728"/>
                </a:lnTo>
                <a:lnTo>
                  <a:pt x="6076373" y="112332"/>
                </a:lnTo>
                <a:lnTo>
                  <a:pt x="6057254" y="112541"/>
                </a:lnTo>
                <a:lnTo>
                  <a:pt x="6063557" y="110631"/>
                </a:lnTo>
                <a:lnTo>
                  <a:pt x="6079657" y="112332"/>
                </a:lnTo>
                <a:close/>
                <a:moveTo>
                  <a:pt x="10917510" y="109376"/>
                </a:moveTo>
                <a:lnTo>
                  <a:pt x="10917845" y="109416"/>
                </a:lnTo>
                <a:lnTo>
                  <a:pt x="10919778" y="112931"/>
                </a:lnTo>
                <a:lnTo>
                  <a:pt x="10918810" y="112755"/>
                </a:lnTo>
                <a:close/>
                <a:moveTo>
                  <a:pt x="6826761" y="109337"/>
                </a:moveTo>
                <a:lnTo>
                  <a:pt x="6818382" y="112332"/>
                </a:lnTo>
                <a:cubicBezTo>
                  <a:pt x="6816261" y="112605"/>
                  <a:pt x="6816963" y="111745"/>
                  <a:pt x="6819077" y="110288"/>
                </a:cubicBezTo>
                <a:lnTo>
                  <a:pt x="6820356" y="109502"/>
                </a:lnTo>
                <a:close/>
                <a:moveTo>
                  <a:pt x="9776801" y="109314"/>
                </a:moveTo>
                <a:lnTo>
                  <a:pt x="9800598" y="110011"/>
                </a:lnTo>
                <a:lnTo>
                  <a:pt x="9798062" y="113876"/>
                </a:lnTo>
                <a:cubicBezTo>
                  <a:pt x="9795275" y="120471"/>
                  <a:pt x="9792983" y="127484"/>
                  <a:pt x="9789700" y="133662"/>
                </a:cubicBezTo>
                <a:cubicBezTo>
                  <a:pt x="9785870" y="127484"/>
                  <a:pt x="9783199" y="120075"/>
                  <a:pt x="9779949" y="113282"/>
                </a:cubicBezTo>
                <a:close/>
                <a:moveTo>
                  <a:pt x="3254236" y="109300"/>
                </a:moveTo>
                <a:lnTo>
                  <a:pt x="3262238" y="116845"/>
                </a:lnTo>
                <a:lnTo>
                  <a:pt x="3252801" y="114959"/>
                </a:lnTo>
                <a:lnTo>
                  <a:pt x="3250565" y="114894"/>
                </a:lnTo>
                <a:close/>
                <a:moveTo>
                  <a:pt x="9678535" y="109191"/>
                </a:moveTo>
                <a:lnTo>
                  <a:pt x="9687888" y="110421"/>
                </a:lnTo>
                <a:lnTo>
                  <a:pt x="9687063" y="111428"/>
                </a:lnTo>
                <a:cubicBezTo>
                  <a:pt x="9685168" y="117493"/>
                  <a:pt x="9686821" y="120146"/>
                  <a:pt x="9680673" y="111995"/>
                </a:cubicBezTo>
                <a:close/>
                <a:moveTo>
                  <a:pt x="11366457" y="109089"/>
                </a:moveTo>
                <a:lnTo>
                  <a:pt x="11364613" y="110962"/>
                </a:lnTo>
                <a:lnTo>
                  <a:pt x="11362277" y="110448"/>
                </a:lnTo>
                <a:close/>
                <a:moveTo>
                  <a:pt x="3124573" y="109046"/>
                </a:moveTo>
                <a:lnTo>
                  <a:pt x="3125359" y="110518"/>
                </a:lnTo>
                <a:lnTo>
                  <a:pt x="3115586" y="109683"/>
                </a:lnTo>
                <a:close/>
                <a:moveTo>
                  <a:pt x="6152731" y="108926"/>
                </a:moveTo>
                <a:cubicBezTo>
                  <a:pt x="6154325" y="108923"/>
                  <a:pt x="6154365" y="108962"/>
                  <a:pt x="6151886" y="108962"/>
                </a:cubicBezTo>
                <a:lnTo>
                  <a:pt x="6142483" y="109402"/>
                </a:lnTo>
                <a:lnTo>
                  <a:pt x="6144244" y="109145"/>
                </a:lnTo>
                <a:cubicBezTo>
                  <a:pt x="6147987" y="108974"/>
                  <a:pt x="6151137" y="108929"/>
                  <a:pt x="6152731" y="108926"/>
                </a:cubicBezTo>
                <a:close/>
                <a:moveTo>
                  <a:pt x="8365384" y="108634"/>
                </a:moveTo>
                <a:lnTo>
                  <a:pt x="8365848" y="108674"/>
                </a:lnTo>
                <a:lnTo>
                  <a:pt x="8368529" y="112190"/>
                </a:lnTo>
                <a:lnTo>
                  <a:pt x="8367186" y="112012"/>
                </a:lnTo>
                <a:close/>
                <a:moveTo>
                  <a:pt x="3294256" y="108612"/>
                </a:moveTo>
                <a:lnTo>
                  <a:pt x="3323486" y="110755"/>
                </a:lnTo>
                <a:lnTo>
                  <a:pt x="3325032" y="111590"/>
                </a:lnTo>
                <a:cubicBezTo>
                  <a:pt x="3329951" y="121685"/>
                  <a:pt x="3298799" y="123989"/>
                  <a:pt x="3292198" y="114959"/>
                </a:cubicBezTo>
                <a:cubicBezTo>
                  <a:pt x="3290788" y="113027"/>
                  <a:pt x="3291039" y="111359"/>
                  <a:pt x="3292330" y="109856"/>
                </a:cubicBezTo>
                <a:close/>
                <a:moveTo>
                  <a:pt x="5639706" y="108592"/>
                </a:moveTo>
                <a:lnTo>
                  <a:pt x="5635975" y="111258"/>
                </a:lnTo>
                <a:lnTo>
                  <a:pt x="5640418" y="110738"/>
                </a:lnTo>
                <a:close/>
                <a:moveTo>
                  <a:pt x="5406596" y="108592"/>
                </a:moveTo>
                <a:cubicBezTo>
                  <a:pt x="5409339" y="109120"/>
                  <a:pt x="5409819" y="111942"/>
                  <a:pt x="5409787" y="115328"/>
                </a:cubicBezTo>
                <a:lnTo>
                  <a:pt x="5409845" y="121817"/>
                </a:lnTo>
                <a:lnTo>
                  <a:pt x="5400030" y="122069"/>
                </a:lnTo>
                <a:cubicBezTo>
                  <a:pt x="5379219" y="122793"/>
                  <a:pt x="5358459" y="126067"/>
                  <a:pt x="5337647" y="125438"/>
                </a:cubicBezTo>
                <a:cubicBezTo>
                  <a:pt x="5321091" y="124939"/>
                  <a:pt x="5304816" y="120946"/>
                  <a:pt x="5288397" y="118699"/>
                </a:cubicBezTo>
                <a:lnTo>
                  <a:pt x="5313484" y="113373"/>
                </a:lnTo>
                <a:lnTo>
                  <a:pt x="5357345" y="115331"/>
                </a:lnTo>
                <a:cubicBezTo>
                  <a:pt x="5373903" y="114884"/>
                  <a:pt x="5390317" y="105461"/>
                  <a:pt x="5406596" y="108592"/>
                </a:cubicBezTo>
                <a:close/>
                <a:moveTo>
                  <a:pt x="3124206" y="108360"/>
                </a:moveTo>
                <a:lnTo>
                  <a:pt x="3124733" y="109036"/>
                </a:lnTo>
                <a:lnTo>
                  <a:pt x="3124573" y="109046"/>
                </a:lnTo>
                <a:close/>
                <a:moveTo>
                  <a:pt x="8987820" y="108346"/>
                </a:moveTo>
                <a:lnTo>
                  <a:pt x="8985265" y="110220"/>
                </a:lnTo>
                <a:lnTo>
                  <a:pt x="8982026" y="109705"/>
                </a:lnTo>
                <a:close/>
                <a:moveTo>
                  <a:pt x="2435354" y="108274"/>
                </a:moveTo>
                <a:lnTo>
                  <a:pt x="2447205" y="109770"/>
                </a:lnTo>
                <a:cubicBezTo>
                  <a:pt x="2458666" y="111217"/>
                  <a:pt x="2461385" y="112757"/>
                  <a:pt x="2477959" y="128065"/>
                </a:cubicBezTo>
                <a:cubicBezTo>
                  <a:pt x="2482026" y="131822"/>
                  <a:pt x="2487808" y="135926"/>
                  <a:pt x="2487808" y="141542"/>
                </a:cubicBezTo>
                <a:cubicBezTo>
                  <a:pt x="2487808" y="145591"/>
                  <a:pt x="2481873" y="135315"/>
                  <a:pt x="2477959" y="134803"/>
                </a:cubicBezTo>
                <a:lnTo>
                  <a:pt x="2406271" y="127730"/>
                </a:lnTo>
                <a:lnTo>
                  <a:pt x="2422144" y="117957"/>
                </a:lnTo>
                <a:close/>
                <a:moveTo>
                  <a:pt x="7055377" y="108263"/>
                </a:moveTo>
                <a:lnTo>
                  <a:pt x="7055841" y="108303"/>
                </a:lnTo>
                <a:lnTo>
                  <a:pt x="7058522" y="111818"/>
                </a:lnTo>
                <a:lnTo>
                  <a:pt x="7057179" y="111642"/>
                </a:lnTo>
                <a:close/>
                <a:moveTo>
                  <a:pt x="3971827" y="108221"/>
                </a:moveTo>
                <a:lnTo>
                  <a:pt x="3969673" y="108616"/>
                </a:lnTo>
                <a:lnTo>
                  <a:pt x="3982833" y="114017"/>
                </a:lnTo>
                <a:lnTo>
                  <a:pt x="3987317" y="113065"/>
                </a:lnTo>
                <a:lnTo>
                  <a:pt x="3979880" y="108580"/>
                </a:lnTo>
                <a:close/>
                <a:moveTo>
                  <a:pt x="5846781" y="108199"/>
                </a:moveTo>
                <a:lnTo>
                  <a:pt x="5870580" y="108898"/>
                </a:lnTo>
                <a:lnTo>
                  <a:pt x="5868040" y="112762"/>
                </a:lnTo>
                <a:cubicBezTo>
                  <a:pt x="5865254" y="119357"/>
                  <a:pt x="5862964" y="126370"/>
                  <a:pt x="5859679" y="132547"/>
                </a:cubicBezTo>
                <a:cubicBezTo>
                  <a:pt x="5855850" y="126370"/>
                  <a:pt x="5853181" y="118961"/>
                  <a:pt x="5849929" y="112168"/>
                </a:cubicBezTo>
                <a:close/>
                <a:moveTo>
                  <a:pt x="11010466" y="108159"/>
                </a:moveTo>
                <a:lnTo>
                  <a:pt x="11016238" y="115703"/>
                </a:lnTo>
                <a:lnTo>
                  <a:pt x="11009431" y="113817"/>
                </a:lnTo>
                <a:lnTo>
                  <a:pt x="11007819" y="113752"/>
                </a:lnTo>
                <a:close/>
                <a:moveTo>
                  <a:pt x="899078" y="108074"/>
                </a:moveTo>
                <a:lnTo>
                  <a:pt x="892165" y="108630"/>
                </a:lnTo>
                <a:cubicBezTo>
                  <a:pt x="888193" y="109134"/>
                  <a:pt x="884588" y="109845"/>
                  <a:pt x="882311" y="110847"/>
                </a:cubicBezTo>
                <a:lnTo>
                  <a:pt x="872256" y="121166"/>
                </a:lnTo>
                <a:lnTo>
                  <a:pt x="836346" y="110847"/>
                </a:lnTo>
                <a:lnTo>
                  <a:pt x="812101" y="112403"/>
                </a:lnTo>
                <a:lnTo>
                  <a:pt x="820275" y="109606"/>
                </a:lnTo>
                <a:lnTo>
                  <a:pt x="839629" y="110847"/>
                </a:lnTo>
                <a:close/>
                <a:moveTo>
                  <a:pt x="7677814" y="107976"/>
                </a:moveTo>
                <a:lnTo>
                  <a:pt x="7675380" y="109758"/>
                </a:lnTo>
                <a:lnTo>
                  <a:pt x="7672020" y="109334"/>
                </a:lnTo>
                <a:close/>
                <a:moveTo>
                  <a:pt x="509698" y="107941"/>
                </a:moveTo>
                <a:lnTo>
                  <a:pt x="517172" y="108638"/>
                </a:lnTo>
                <a:lnTo>
                  <a:pt x="517016" y="108829"/>
                </a:lnTo>
                <a:cubicBezTo>
                  <a:pt x="515752" y="112873"/>
                  <a:pt x="516066" y="115400"/>
                  <a:pt x="514594" y="114221"/>
                </a:cubicBezTo>
                <a:close/>
                <a:moveTo>
                  <a:pt x="3666596" y="107926"/>
                </a:moveTo>
                <a:lnTo>
                  <a:pt x="3687624" y="114392"/>
                </a:lnTo>
                <a:lnTo>
                  <a:pt x="3686604" y="122725"/>
                </a:lnTo>
                <a:lnTo>
                  <a:pt x="3683119" y="128199"/>
                </a:lnTo>
                <a:lnTo>
                  <a:pt x="3658072" y="125727"/>
                </a:lnTo>
                <a:lnTo>
                  <a:pt x="3666487" y="118329"/>
                </a:lnTo>
                <a:close/>
                <a:moveTo>
                  <a:pt x="1585067" y="107895"/>
                </a:moveTo>
                <a:lnTo>
                  <a:pt x="1578354" y="110847"/>
                </a:lnTo>
                <a:cubicBezTo>
                  <a:pt x="1576234" y="111119"/>
                  <a:pt x="1576936" y="110259"/>
                  <a:pt x="1579050" y="108803"/>
                </a:cubicBezTo>
                <a:lnTo>
                  <a:pt x="1580330" y="108017"/>
                </a:lnTo>
                <a:close/>
                <a:moveTo>
                  <a:pt x="3144119" y="107664"/>
                </a:moveTo>
                <a:lnTo>
                  <a:pt x="3140829" y="111676"/>
                </a:lnTo>
                <a:lnTo>
                  <a:pt x="3137888" y="111590"/>
                </a:lnTo>
                <a:lnTo>
                  <a:pt x="3125927" y="110567"/>
                </a:lnTo>
                <a:lnTo>
                  <a:pt x="3124733" y="109036"/>
                </a:lnTo>
                <a:close/>
                <a:moveTo>
                  <a:pt x="10916781" y="107482"/>
                </a:moveTo>
                <a:lnTo>
                  <a:pt x="10917010" y="107898"/>
                </a:lnTo>
                <a:lnTo>
                  <a:pt x="10916944" y="107904"/>
                </a:lnTo>
                <a:close/>
                <a:moveTo>
                  <a:pt x="912705" y="107441"/>
                </a:moveTo>
                <a:cubicBezTo>
                  <a:pt x="914299" y="107439"/>
                  <a:pt x="914338" y="107478"/>
                  <a:pt x="911860" y="107478"/>
                </a:cubicBezTo>
                <a:lnTo>
                  <a:pt x="899078" y="108074"/>
                </a:lnTo>
                <a:lnTo>
                  <a:pt x="904217" y="107660"/>
                </a:lnTo>
                <a:cubicBezTo>
                  <a:pt x="907962" y="107490"/>
                  <a:pt x="911111" y="107444"/>
                  <a:pt x="912705" y="107441"/>
                </a:cubicBezTo>
                <a:close/>
                <a:moveTo>
                  <a:pt x="8494261" y="107416"/>
                </a:moveTo>
                <a:lnTo>
                  <a:pt x="8502263" y="114961"/>
                </a:lnTo>
                <a:lnTo>
                  <a:pt x="8492826" y="113075"/>
                </a:lnTo>
                <a:lnTo>
                  <a:pt x="8490591" y="113009"/>
                </a:lnTo>
                <a:close/>
                <a:moveTo>
                  <a:pt x="10295272" y="107221"/>
                </a:moveTo>
                <a:lnTo>
                  <a:pt x="10316629" y="110613"/>
                </a:lnTo>
                <a:cubicBezTo>
                  <a:pt x="10322058" y="112631"/>
                  <a:pt x="10326950" y="116718"/>
                  <a:pt x="10337999" y="126923"/>
                </a:cubicBezTo>
                <a:cubicBezTo>
                  <a:pt x="10342066" y="130680"/>
                  <a:pt x="10347848" y="134784"/>
                  <a:pt x="10347848" y="140400"/>
                </a:cubicBezTo>
                <a:cubicBezTo>
                  <a:pt x="10347848" y="144450"/>
                  <a:pt x="10341913" y="134173"/>
                  <a:pt x="10337999" y="133662"/>
                </a:cubicBezTo>
                <a:lnTo>
                  <a:pt x="10266505" y="126607"/>
                </a:lnTo>
                <a:lnTo>
                  <a:pt x="10274378" y="123231"/>
                </a:lnTo>
                <a:cubicBezTo>
                  <a:pt x="10277021" y="121159"/>
                  <a:pt x="10279529" y="118631"/>
                  <a:pt x="10282184" y="116815"/>
                </a:cubicBezTo>
                <a:close/>
                <a:moveTo>
                  <a:pt x="7042455" y="107158"/>
                </a:moveTo>
                <a:lnTo>
                  <a:pt x="7045605" y="107427"/>
                </a:lnTo>
                <a:lnTo>
                  <a:pt x="7041689" y="107704"/>
                </a:lnTo>
                <a:close/>
                <a:moveTo>
                  <a:pt x="7184254" y="107045"/>
                </a:moveTo>
                <a:lnTo>
                  <a:pt x="7192256" y="114590"/>
                </a:lnTo>
                <a:lnTo>
                  <a:pt x="7182819" y="112703"/>
                </a:lnTo>
                <a:lnTo>
                  <a:pt x="7180584" y="112637"/>
                </a:lnTo>
                <a:close/>
                <a:moveTo>
                  <a:pt x="4504101" y="107033"/>
                </a:moveTo>
                <a:lnTo>
                  <a:pt x="4528673" y="107724"/>
                </a:lnTo>
                <a:lnTo>
                  <a:pt x="4536774" y="117936"/>
                </a:lnTo>
                <a:lnTo>
                  <a:pt x="4499559" y="116845"/>
                </a:lnTo>
                <a:close/>
                <a:moveTo>
                  <a:pt x="8536583" y="106896"/>
                </a:moveTo>
                <a:lnTo>
                  <a:pt x="8563513" y="108870"/>
                </a:lnTo>
                <a:lnTo>
                  <a:pt x="8565057" y="109705"/>
                </a:lnTo>
                <a:cubicBezTo>
                  <a:pt x="8569976" y="119800"/>
                  <a:pt x="8538824" y="122104"/>
                  <a:pt x="8532224" y="113075"/>
                </a:cubicBezTo>
                <a:close/>
                <a:moveTo>
                  <a:pt x="8298947" y="106802"/>
                </a:moveTo>
                <a:lnTo>
                  <a:pt x="8294980" y="106841"/>
                </a:lnTo>
                <a:lnTo>
                  <a:pt x="8298032" y="108120"/>
                </a:lnTo>
                <a:lnTo>
                  <a:pt x="8296188" y="110775"/>
                </a:lnTo>
                <a:lnTo>
                  <a:pt x="8302634" y="110049"/>
                </a:lnTo>
                <a:lnTo>
                  <a:pt x="8298032" y="108120"/>
                </a:lnTo>
                <a:close/>
                <a:moveTo>
                  <a:pt x="7054592" y="106791"/>
                </a:moveTo>
                <a:lnTo>
                  <a:pt x="7055377" y="108263"/>
                </a:lnTo>
                <a:lnTo>
                  <a:pt x="7045605" y="107427"/>
                </a:lnTo>
                <a:close/>
                <a:moveTo>
                  <a:pt x="11307892" y="106784"/>
                </a:moveTo>
                <a:lnTo>
                  <a:pt x="11323058" y="113250"/>
                </a:lnTo>
                <a:lnTo>
                  <a:pt x="11322322" y="121583"/>
                </a:lnTo>
                <a:lnTo>
                  <a:pt x="11319809" y="127057"/>
                </a:lnTo>
                <a:lnTo>
                  <a:pt x="11300230" y="124378"/>
                </a:lnTo>
                <a:lnTo>
                  <a:pt x="11307812" y="117187"/>
                </a:lnTo>
                <a:close/>
                <a:moveTo>
                  <a:pt x="1815350" y="106778"/>
                </a:moveTo>
                <a:lnTo>
                  <a:pt x="1815920" y="106826"/>
                </a:lnTo>
                <a:lnTo>
                  <a:pt x="1819705" y="111681"/>
                </a:lnTo>
                <a:lnTo>
                  <a:pt x="1817875" y="111510"/>
                </a:lnTo>
                <a:close/>
                <a:moveTo>
                  <a:pt x="606754" y="106715"/>
                </a:moveTo>
                <a:lnTo>
                  <a:pt x="630550" y="107412"/>
                </a:lnTo>
                <a:lnTo>
                  <a:pt x="628015" y="111277"/>
                </a:lnTo>
                <a:cubicBezTo>
                  <a:pt x="625228" y="117872"/>
                  <a:pt x="622936" y="124886"/>
                  <a:pt x="619653" y="131063"/>
                </a:cubicBezTo>
                <a:cubicBezTo>
                  <a:pt x="615823" y="124886"/>
                  <a:pt x="613152" y="117476"/>
                  <a:pt x="609901" y="110683"/>
                </a:cubicBezTo>
                <a:close/>
                <a:moveTo>
                  <a:pt x="2437787" y="106490"/>
                </a:moveTo>
                <a:lnTo>
                  <a:pt x="2435354" y="108274"/>
                </a:lnTo>
                <a:lnTo>
                  <a:pt x="2431993" y="107849"/>
                </a:lnTo>
                <a:close/>
                <a:moveTo>
                  <a:pt x="7054367" y="106369"/>
                </a:moveTo>
                <a:lnTo>
                  <a:pt x="7054684" y="106785"/>
                </a:lnTo>
                <a:lnTo>
                  <a:pt x="7054592" y="106791"/>
                </a:lnTo>
                <a:close/>
                <a:moveTo>
                  <a:pt x="7224275" y="106356"/>
                </a:moveTo>
                <a:lnTo>
                  <a:pt x="7253507" y="108499"/>
                </a:lnTo>
                <a:lnTo>
                  <a:pt x="7255050" y="109334"/>
                </a:lnTo>
                <a:cubicBezTo>
                  <a:pt x="7259969" y="119429"/>
                  <a:pt x="7228817" y="121733"/>
                  <a:pt x="7222218" y="112703"/>
                </a:cubicBezTo>
                <a:cubicBezTo>
                  <a:pt x="7220806" y="110771"/>
                  <a:pt x="7221057" y="109104"/>
                  <a:pt x="7222349" y="107600"/>
                </a:cubicBezTo>
                <a:close/>
                <a:moveTo>
                  <a:pt x="9681354" y="106336"/>
                </a:moveTo>
                <a:lnTo>
                  <a:pt x="9677099" y="107308"/>
                </a:lnTo>
                <a:lnTo>
                  <a:pt x="9678535" y="109191"/>
                </a:lnTo>
                <a:lnTo>
                  <a:pt x="9677193" y="109015"/>
                </a:lnTo>
                <a:lnTo>
                  <a:pt x="9676371" y="107475"/>
                </a:lnTo>
                <a:lnTo>
                  <a:pt x="9671697" y="108543"/>
                </a:lnTo>
                <a:lnTo>
                  <a:pt x="9675005" y="108727"/>
                </a:lnTo>
                <a:lnTo>
                  <a:pt x="9677193" y="109015"/>
                </a:lnTo>
                <a:lnTo>
                  <a:pt x="9681354" y="116815"/>
                </a:lnTo>
                <a:cubicBezTo>
                  <a:pt x="9687462" y="121690"/>
                  <a:pt x="9696676" y="119062"/>
                  <a:pt x="9704336" y="120185"/>
                </a:cubicBezTo>
                <a:cubicBezTo>
                  <a:pt x="9709807" y="119061"/>
                  <a:pt x="9715951" y="119303"/>
                  <a:pt x="9721759" y="118861"/>
                </a:cubicBezTo>
                <a:lnTo>
                  <a:pt x="9722135" y="118730"/>
                </a:lnTo>
                <a:lnTo>
                  <a:pt x="9714840" y="114571"/>
                </a:lnTo>
                <a:lnTo>
                  <a:pt x="9710903" y="113446"/>
                </a:lnTo>
                <a:lnTo>
                  <a:pt x="9687888" y="110421"/>
                </a:lnTo>
                <a:lnTo>
                  <a:pt x="9690055" y="107776"/>
                </a:lnTo>
                <a:close/>
                <a:moveTo>
                  <a:pt x="8906623" y="106042"/>
                </a:moveTo>
                <a:lnTo>
                  <a:pt x="8927650" y="112508"/>
                </a:lnTo>
                <a:lnTo>
                  <a:pt x="8926630" y="120840"/>
                </a:lnTo>
                <a:lnTo>
                  <a:pt x="8923146" y="126314"/>
                </a:lnTo>
                <a:lnTo>
                  <a:pt x="8896001" y="123636"/>
                </a:lnTo>
                <a:lnTo>
                  <a:pt x="8906512" y="116444"/>
                </a:lnTo>
                <a:close/>
                <a:moveTo>
                  <a:pt x="6365373" y="106018"/>
                </a:moveTo>
                <a:lnTo>
                  <a:pt x="6377224" y="107515"/>
                </a:lnTo>
                <a:cubicBezTo>
                  <a:pt x="6388686" y="108961"/>
                  <a:pt x="6391404" y="110502"/>
                  <a:pt x="6407979" y="125809"/>
                </a:cubicBezTo>
                <a:cubicBezTo>
                  <a:pt x="6412045" y="129565"/>
                  <a:pt x="6417827" y="133670"/>
                  <a:pt x="6417827" y="139286"/>
                </a:cubicBezTo>
                <a:cubicBezTo>
                  <a:pt x="6417827" y="143335"/>
                  <a:pt x="6411893" y="133059"/>
                  <a:pt x="6407979" y="132547"/>
                </a:cubicBezTo>
                <a:lnTo>
                  <a:pt x="6336484" y="125494"/>
                </a:lnTo>
                <a:lnTo>
                  <a:pt x="6344357" y="122117"/>
                </a:lnTo>
                <a:cubicBezTo>
                  <a:pt x="6346999" y="120044"/>
                  <a:pt x="6349509" y="117518"/>
                  <a:pt x="6352164" y="115701"/>
                </a:cubicBezTo>
                <a:close/>
                <a:moveTo>
                  <a:pt x="3298295" y="106005"/>
                </a:moveTo>
                <a:lnTo>
                  <a:pt x="3294256" y="108612"/>
                </a:lnTo>
                <a:lnTo>
                  <a:pt x="3288916" y="108221"/>
                </a:lnTo>
                <a:cubicBezTo>
                  <a:pt x="3285893" y="108221"/>
                  <a:pt x="3286302" y="107738"/>
                  <a:pt x="3288699" y="107186"/>
                </a:cubicBezTo>
                <a:close/>
                <a:moveTo>
                  <a:pt x="4504495" y="105988"/>
                </a:moveTo>
                <a:lnTo>
                  <a:pt x="4504534" y="106096"/>
                </a:lnTo>
                <a:lnTo>
                  <a:pt x="4504101" y="107033"/>
                </a:lnTo>
                <a:lnTo>
                  <a:pt x="4500622" y="106936"/>
                </a:lnTo>
                <a:close/>
                <a:moveTo>
                  <a:pt x="8371346" y="105965"/>
                </a:moveTo>
                <a:lnTo>
                  <a:pt x="8366785" y="107008"/>
                </a:lnTo>
                <a:lnTo>
                  <a:pt x="8374393" y="106469"/>
                </a:lnTo>
                <a:close/>
                <a:moveTo>
                  <a:pt x="486969" y="105820"/>
                </a:moveTo>
                <a:lnTo>
                  <a:pt x="507868" y="107770"/>
                </a:lnTo>
                <a:lnTo>
                  <a:pt x="511307" y="114216"/>
                </a:lnTo>
                <a:cubicBezTo>
                  <a:pt x="517415" y="119092"/>
                  <a:pt x="526629" y="116463"/>
                  <a:pt x="534288" y="117586"/>
                </a:cubicBezTo>
                <a:cubicBezTo>
                  <a:pt x="539761" y="116463"/>
                  <a:pt x="545904" y="116704"/>
                  <a:pt x="551713" y="116263"/>
                </a:cubicBezTo>
                <a:lnTo>
                  <a:pt x="555343" y="114987"/>
                </a:lnTo>
                <a:lnTo>
                  <a:pt x="562664" y="117078"/>
                </a:lnTo>
                <a:cubicBezTo>
                  <a:pt x="569612" y="120012"/>
                  <a:pt x="575308" y="124237"/>
                  <a:pt x="576971" y="131063"/>
                </a:cubicBezTo>
                <a:cubicBezTo>
                  <a:pt x="579419" y="141108"/>
                  <a:pt x="557384" y="139450"/>
                  <a:pt x="547422" y="137801"/>
                </a:cubicBezTo>
                <a:cubicBezTo>
                  <a:pt x="522478" y="133672"/>
                  <a:pt x="499267" y="122078"/>
                  <a:pt x="475191" y="114216"/>
                </a:cubicBezTo>
                <a:close/>
                <a:moveTo>
                  <a:pt x="1802429" y="105673"/>
                </a:moveTo>
                <a:lnTo>
                  <a:pt x="1805579" y="105942"/>
                </a:lnTo>
                <a:lnTo>
                  <a:pt x="1801662" y="106219"/>
                </a:lnTo>
                <a:close/>
                <a:moveTo>
                  <a:pt x="7596616" y="105671"/>
                </a:moveTo>
                <a:lnTo>
                  <a:pt x="7617643" y="112137"/>
                </a:lnTo>
                <a:lnTo>
                  <a:pt x="7616623" y="120469"/>
                </a:lnTo>
                <a:lnTo>
                  <a:pt x="7613139" y="125943"/>
                </a:lnTo>
                <a:lnTo>
                  <a:pt x="7585994" y="123264"/>
                </a:lnTo>
                <a:lnTo>
                  <a:pt x="7596505" y="116072"/>
                </a:lnTo>
                <a:close/>
                <a:moveTo>
                  <a:pt x="1944229" y="105560"/>
                </a:moveTo>
                <a:lnTo>
                  <a:pt x="1952136" y="113016"/>
                </a:lnTo>
                <a:lnTo>
                  <a:pt x="1942793" y="111219"/>
                </a:lnTo>
                <a:lnTo>
                  <a:pt x="1940558" y="111153"/>
                </a:lnTo>
                <a:close/>
                <a:moveTo>
                  <a:pt x="3174938" y="105482"/>
                </a:moveTo>
                <a:lnTo>
                  <a:pt x="3157484" y="106717"/>
                </a:lnTo>
                <a:lnTo>
                  <a:pt x="3170720" y="107849"/>
                </a:lnTo>
                <a:close/>
                <a:moveTo>
                  <a:pt x="7074137" y="105408"/>
                </a:moveTo>
                <a:lnTo>
                  <a:pt x="7070848" y="109420"/>
                </a:lnTo>
                <a:lnTo>
                  <a:pt x="7067906" y="109334"/>
                </a:lnTo>
                <a:lnTo>
                  <a:pt x="7055841" y="108303"/>
                </a:lnTo>
                <a:lnTo>
                  <a:pt x="7054684" y="106785"/>
                </a:lnTo>
                <a:close/>
                <a:moveTo>
                  <a:pt x="10297828" y="105348"/>
                </a:moveTo>
                <a:lnTo>
                  <a:pt x="10295272" y="107221"/>
                </a:lnTo>
                <a:lnTo>
                  <a:pt x="10292034" y="106707"/>
                </a:lnTo>
                <a:close/>
                <a:moveTo>
                  <a:pt x="1814565" y="105306"/>
                </a:moveTo>
                <a:lnTo>
                  <a:pt x="1815350" y="106778"/>
                </a:lnTo>
                <a:lnTo>
                  <a:pt x="1805579" y="105942"/>
                </a:lnTo>
                <a:close/>
                <a:moveTo>
                  <a:pt x="1984249" y="104872"/>
                </a:moveTo>
                <a:lnTo>
                  <a:pt x="2013479" y="107014"/>
                </a:lnTo>
                <a:lnTo>
                  <a:pt x="2015024" y="107849"/>
                </a:lnTo>
                <a:cubicBezTo>
                  <a:pt x="2019944" y="117944"/>
                  <a:pt x="1988792" y="120248"/>
                  <a:pt x="1982191" y="111219"/>
                </a:cubicBezTo>
                <a:cubicBezTo>
                  <a:pt x="1980780" y="109286"/>
                  <a:pt x="1981031" y="107618"/>
                  <a:pt x="1982322" y="106115"/>
                </a:cubicBezTo>
                <a:close/>
                <a:moveTo>
                  <a:pt x="1814200" y="104619"/>
                </a:moveTo>
                <a:lnTo>
                  <a:pt x="1814726" y="105295"/>
                </a:lnTo>
                <a:lnTo>
                  <a:pt x="1814565" y="105306"/>
                </a:lnTo>
                <a:close/>
                <a:moveTo>
                  <a:pt x="1125348" y="104533"/>
                </a:moveTo>
                <a:lnTo>
                  <a:pt x="1137198" y="106030"/>
                </a:lnTo>
                <a:cubicBezTo>
                  <a:pt x="1148659" y="107477"/>
                  <a:pt x="1151378" y="109017"/>
                  <a:pt x="1167952" y="124324"/>
                </a:cubicBezTo>
                <a:cubicBezTo>
                  <a:pt x="1172019" y="128081"/>
                  <a:pt x="1177802" y="132186"/>
                  <a:pt x="1177802" y="137801"/>
                </a:cubicBezTo>
                <a:cubicBezTo>
                  <a:pt x="1177802" y="141851"/>
                  <a:pt x="1171866" y="131574"/>
                  <a:pt x="1167952" y="131063"/>
                </a:cubicBezTo>
                <a:lnTo>
                  <a:pt x="1096265" y="123989"/>
                </a:lnTo>
                <a:lnTo>
                  <a:pt x="1112137" y="114216"/>
                </a:lnTo>
                <a:close/>
                <a:moveTo>
                  <a:pt x="9804268" y="104418"/>
                </a:moveTo>
                <a:lnTo>
                  <a:pt x="9812270" y="111962"/>
                </a:lnTo>
                <a:lnTo>
                  <a:pt x="9802833" y="110077"/>
                </a:lnTo>
                <a:lnTo>
                  <a:pt x="9800598" y="110011"/>
                </a:lnTo>
                <a:close/>
                <a:moveTo>
                  <a:pt x="6367807" y="104235"/>
                </a:moveTo>
                <a:lnTo>
                  <a:pt x="6365373" y="106018"/>
                </a:lnTo>
                <a:lnTo>
                  <a:pt x="6362012" y="105593"/>
                </a:lnTo>
                <a:close/>
                <a:moveTo>
                  <a:pt x="520814" y="104195"/>
                </a:moveTo>
                <a:lnTo>
                  <a:pt x="569539" y="105624"/>
                </a:lnTo>
                <a:lnTo>
                  <a:pt x="567122" y="110847"/>
                </a:lnTo>
                <a:lnTo>
                  <a:pt x="555343" y="114987"/>
                </a:lnTo>
                <a:lnTo>
                  <a:pt x="540856" y="110847"/>
                </a:lnTo>
                <a:lnTo>
                  <a:pt x="517172" y="108638"/>
                </a:lnTo>
                <a:close/>
                <a:moveTo>
                  <a:pt x="2356590" y="104185"/>
                </a:moveTo>
                <a:lnTo>
                  <a:pt x="2377618" y="110651"/>
                </a:lnTo>
                <a:lnTo>
                  <a:pt x="2376597" y="118984"/>
                </a:lnTo>
                <a:lnTo>
                  <a:pt x="2373112" y="124458"/>
                </a:lnTo>
                <a:lnTo>
                  <a:pt x="2348066" y="121986"/>
                </a:lnTo>
                <a:lnTo>
                  <a:pt x="2356480" y="114588"/>
                </a:lnTo>
                <a:close/>
                <a:moveTo>
                  <a:pt x="242901" y="104107"/>
                </a:moveTo>
                <a:lnTo>
                  <a:pt x="244429" y="107560"/>
                </a:lnTo>
                <a:lnTo>
                  <a:pt x="241621" y="109363"/>
                </a:lnTo>
                <a:close/>
                <a:moveTo>
                  <a:pt x="8538561" y="104091"/>
                </a:moveTo>
                <a:lnTo>
                  <a:pt x="8536583" y="106896"/>
                </a:lnTo>
                <a:lnTo>
                  <a:pt x="8528941" y="106336"/>
                </a:lnTo>
                <a:cubicBezTo>
                  <a:pt x="8525919" y="106336"/>
                  <a:pt x="8526327" y="105853"/>
                  <a:pt x="8528724" y="105303"/>
                </a:cubicBezTo>
                <a:close/>
                <a:moveTo>
                  <a:pt x="1834112" y="103923"/>
                </a:moveTo>
                <a:lnTo>
                  <a:pt x="1830822" y="107935"/>
                </a:lnTo>
                <a:lnTo>
                  <a:pt x="1827881" y="107849"/>
                </a:lnTo>
                <a:lnTo>
                  <a:pt x="1815920" y="106826"/>
                </a:lnTo>
                <a:lnTo>
                  <a:pt x="1814726" y="105295"/>
                </a:lnTo>
                <a:close/>
                <a:moveTo>
                  <a:pt x="9846589" y="103898"/>
                </a:moveTo>
                <a:lnTo>
                  <a:pt x="9873520" y="105872"/>
                </a:lnTo>
                <a:lnTo>
                  <a:pt x="9875064" y="106707"/>
                </a:lnTo>
                <a:cubicBezTo>
                  <a:pt x="9879983" y="116803"/>
                  <a:pt x="9848831" y="119106"/>
                  <a:pt x="9842232" y="110077"/>
                </a:cubicBezTo>
                <a:close/>
                <a:moveTo>
                  <a:pt x="9611186" y="103782"/>
                </a:moveTo>
                <a:lnTo>
                  <a:pt x="9598932" y="103902"/>
                </a:lnTo>
                <a:lnTo>
                  <a:pt x="9598623" y="103868"/>
                </a:lnTo>
                <a:lnTo>
                  <a:pt x="9602129" y="106014"/>
                </a:lnTo>
                <a:lnTo>
                  <a:pt x="9606306" y="107764"/>
                </a:lnTo>
                <a:lnTo>
                  <a:pt x="9608733" y="107492"/>
                </a:lnTo>
                <a:lnTo>
                  <a:pt x="9610445" y="105024"/>
                </a:lnTo>
                <a:close/>
                <a:moveTo>
                  <a:pt x="7228314" y="103749"/>
                </a:moveTo>
                <a:lnTo>
                  <a:pt x="7224275" y="106356"/>
                </a:lnTo>
                <a:lnTo>
                  <a:pt x="7218934" y="105965"/>
                </a:lnTo>
                <a:cubicBezTo>
                  <a:pt x="7215913" y="105965"/>
                  <a:pt x="7216321" y="105482"/>
                  <a:pt x="7218717" y="104931"/>
                </a:cubicBezTo>
                <a:close/>
                <a:moveTo>
                  <a:pt x="11618033" y="103710"/>
                </a:moveTo>
                <a:cubicBezTo>
                  <a:pt x="11620011" y="104237"/>
                  <a:pt x="11620359" y="107060"/>
                  <a:pt x="11620334" y="110445"/>
                </a:cubicBezTo>
                <a:lnTo>
                  <a:pt x="11620377" y="116934"/>
                </a:lnTo>
                <a:lnTo>
                  <a:pt x="11613297" y="117187"/>
                </a:lnTo>
                <a:cubicBezTo>
                  <a:pt x="11598286" y="117910"/>
                  <a:pt x="11583314" y="121184"/>
                  <a:pt x="11568303" y="120556"/>
                </a:cubicBezTo>
                <a:cubicBezTo>
                  <a:pt x="11556362" y="120056"/>
                  <a:pt x="11544622" y="116064"/>
                  <a:pt x="11532781" y="113817"/>
                </a:cubicBezTo>
                <a:lnTo>
                  <a:pt x="11550875" y="108490"/>
                </a:lnTo>
                <a:lnTo>
                  <a:pt x="11582511" y="110448"/>
                </a:lnTo>
                <a:cubicBezTo>
                  <a:pt x="11594453" y="110001"/>
                  <a:pt x="11606292" y="100578"/>
                  <a:pt x="11618033" y="103710"/>
                </a:cubicBezTo>
                <a:close/>
                <a:moveTo>
                  <a:pt x="10914707" y="103710"/>
                </a:moveTo>
                <a:lnTo>
                  <a:pt x="10913981" y="103789"/>
                </a:lnTo>
                <a:lnTo>
                  <a:pt x="10914981" y="104208"/>
                </a:lnTo>
                <a:close/>
                <a:moveTo>
                  <a:pt x="452154" y="103440"/>
                </a:moveTo>
                <a:lnTo>
                  <a:pt x="427740" y="113400"/>
                </a:lnTo>
                <a:cubicBezTo>
                  <a:pt x="417521" y="118110"/>
                  <a:pt x="407252" y="121968"/>
                  <a:pt x="396394" y="120955"/>
                </a:cubicBezTo>
                <a:lnTo>
                  <a:pt x="393294" y="110083"/>
                </a:lnTo>
                <a:lnTo>
                  <a:pt x="410862" y="108029"/>
                </a:lnTo>
                <a:cubicBezTo>
                  <a:pt x="420197" y="106956"/>
                  <a:pt x="431589" y="105668"/>
                  <a:pt x="445642" y="104109"/>
                </a:cubicBezTo>
                <a:close/>
                <a:moveTo>
                  <a:pt x="4375687" y="103423"/>
                </a:moveTo>
                <a:lnTo>
                  <a:pt x="4375709" y="108024"/>
                </a:lnTo>
                <a:cubicBezTo>
                  <a:pt x="4375728" y="111328"/>
                  <a:pt x="4376274" y="114136"/>
                  <a:pt x="4378945" y="114959"/>
                </a:cubicBezTo>
                <a:lnTo>
                  <a:pt x="4373330" y="112078"/>
                </a:lnTo>
                <a:lnTo>
                  <a:pt x="4373227" y="112385"/>
                </a:lnTo>
                <a:lnTo>
                  <a:pt x="4366319" y="112453"/>
                </a:lnTo>
                <a:lnTo>
                  <a:pt x="4363556" y="116694"/>
                </a:lnTo>
                <a:lnTo>
                  <a:pt x="4375661" y="115331"/>
                </a:lnTo>
                <a:lnTo>
                  <a:pt x="4379266" y="114960"/>
                </a:lnTo>
                <a:lnTo>
                  <a:pt x="4378945" y="114959"/>
                </a:lnTo>
                <a:lnTo>
                  <a:pt x="4383108" y="114281"/>
                </a:lnTo>
                <a:lnTo>
                  <a:pt x="4388796" y="111961"/>
                </a:lnTo>
                <a:lnTo>
                  <a:pt x="4403459" y="110804"/>
                </a:lnTo>
                <a:lnTo>
                  <a:pt x="4414107" y="104503"/>
                </a:lnTo>
                <a:close/>
                <a:moveTo>
                  <a:pt x="5874250" y="103304"/>
                </a:moveTo>
                <a:lnTo>
                  <a:pt x="5882249" y="110849"/>
                </a:lnTo>
                <a:lnTo>
                  <a:pt x="5872813" y="108962"/>
                </a:lnTo>
                <a:lnTo>
                  <a:pt x="5870580" y="108898"/>
                </a:lnTo>
                <a:close/>
                <a:moveTo>
                  <a:pt x="3194094" y="103293"/>
                </a:moveTo>
                <a:lnTo>
                  <a:pt x="3218670" y="103983"/>
                </a:lnTo>
                <a:lnTo>
                  <a:pt x="3226769" y="114196"/>
                </a:lnTo>
                <a:lnTo>
                  <a:pt x="3189553" y="113104"/>
                </a:lnTo>
                <a:close/>
                <a:moveTo>
                  <a:pt x="10216630" y="103043"/>
                </a:moveTo>
                <a:lnTo>
                  <a:pt x="10237657" y="109509"/>
                </a:lnTo>
                <a:lnTo>
                  <a:pt x="10236638" y="117842"/>
                </a:lnTo>
                <a:lnTo>
                  <a:pt x="10233153" y="123316"/>
                </a:lnTo>
                <a:lnTo>
                  <a:pt x="10206008" y="120638"/>
                </a:lnTo>
                <a:lnTo>
                  <a:pt x="10216519" y="113446"/>
                </a:lnTo>
                <a:close/>
                <a:moveTo>
                  <a:pt x="505343" y="103037"/>
                </a:moveTo>
                <a:lnTo>
                  <a:pt x="505913" y="103086"/>
                </a:lnTo>
                <a:lnTo>
                  <a:pt x="509698" y="107941"/>
                </a:lnTo>
                <a:lnTo>
                  <a:pt x="507868" y="107770"/>
                </a:lnTo>
                <a:close/>
                <a:moveTo>
                  <a:pt x="9336615" y="102967"/>
                </a:moveTo>
                <a:cubicBezTo>
                  <a:pt x="9339357" y="103494"/>
                  <a:pt x="9339839" y="106318"/>
                  <a:pt x="9339806" y="109703"/>
                </a:cubicBezTo>
                <a:lnTo>
                  <a:pt x="9339865" y="116192"/>
                </a:lnTo>
                <a:lnTo>
                  <a:pt x="9330048" y="116444"/>
                </a:lnTo>
                <a:cubicBezTo>
                  <a:pt x="9309237" y="117168"/>
                  <a:pt x="9288480" y="120441"/>
                  <a:pt x="9267667" y="119813"/>
                </a:cubicBezTo>
                <a:cubicBezTo>
                  <a:pt x="9251112" y="119313"/>
                  <a:pt x="9234835" y="115321"/>
                  <a:pt x="9218419" y="113075"/>
                </a:cubicBezTo>
                <a:lnTo>
                  <a:pt x="9243505" y="107749"/>
                </a:lnTo>
                <a:lnTo>
                  <a:pt x="9287366" y="109705"/>
                </a:lnTo>
                <a:cubicBezTo>
                  <a:pt x="9303922" y="109259"/>
                  <a:pt x="9320337" y="99835"/>
                  <a:pt x="9336615" y="102967"/>
                </a:cubicBezTo>
                <a:close/>
                <a:moveTo>
                  <a:pt x="3100588" y="102843"/>
                </a:moveTo>
                <a:lnTo>
                  <a:pt x="3065703" y="103997"/>
                </a:lnTo>
                <a:lnTo>
                  <a:pt x="3065704" y="104284"/>
                </a:lnTo>
                <a:cubicBezTo>
                  <a:pt x="3065720" y="107588"/>
                  <a:pt x="3066267" y="110395"/>
                  <a:pt x="3068940" y="111219"/>
                </a:cubicBezTo>
                <a:lnTo>
                  <a:pt x="3063326" y="108337"/>
                </a:lnTo>
                <a:lnTo>
                  <a:pt x="3063220" y="108644"/>
                </a:lnTo>
                <a:lnTo>
                  <a:pt x="3056314" y="108712"/>
                </a:lnTo>
                <a:lnTo>
                  <a:pt x="3053549" y="112954"/>
                </a:lnTo>
                <a:lnTo>
                  <a:pt x="3065657" y="111590"/>
                </a:lnTo>
                <a:lnTo>
                  <a:pt x="3069262" y="111220"/>
                </a:lnTo>
                <a:lnTo>
                  <a:pt x="3068940" y="111219"/>
                </a:lnTo>
                <a:lnTo>
                  <a:pt x="3073102" y="110540"/>
                </a:lnTo>
                <a:lnTo>
                  <a:pt x="3078789" y="108221"/>
                </a:lnTo>
                <a:lnTo>
                  <a:pt x="3093454" y="107063"/>
                </a:lnTo>
                <a:close/>
                <a:moveTo>
                  <a:pt x="1127780" y="102749"/>
                </a:moveTo>
                <a:lnTo>
                  <a:pt x="1125348" y="104533"/>
                </a:lnTo>
                <a:lnTo>
                  <a:pt x="1121987" y="104109"/>
                </a:lnTo>
                <a:close/>
                <a:moveTo>
                  <a:pt x="5914269" y="102616"/>
                </a:moveTo>
                <a:lnTo>
                  <a:pt x="5943500" y="104758"/>
                </a:lnTo>
                <a:lnTo>
                  <a:pt x="5945043" y="105593"/>
                </a:lnTo>
                <a:cubicBezTo>
                  <a:pt x="5949963" y="115688"/>
                  <a:pt x="5918812" y="117992"/>
                  <a:pt x="5912211" y="108962"/>
                </a:cubicBezTo>
                <a:cubicBezTo>
                  <a:pt x="5910801" y="107031"/>
                  <a:pt x="5911051" y="105363"/>
                  <a:pt x="5912343" y="103860"/>
                </a:cubicBezTo>
                <a:close/>
                <a:moveTo>
                  <a:pt x="8026608" y="102595"/>
                </a:moveTo>
                <a:cubicBezTo>
                  <a:pt x="8029350" y="103124"/>
                  <a:pt x="8029833" y="105947"/>
                  <a:pt x="8029799" y="109332"/>
                </a:cubicBezTo>
                <a:lnTo>
                  <a:pt x="8029858" y="115821"/>
                </a:lnTo>
                <a:lnTo>
                  <a:pt x="8020041" y="116072"/>
                </a:lnTo>
                <a:cubicBezTo>
                  <a:pt x="7999230" y="116796"/>
                  <a:pt x="7978473" y="120070"/>
                  <a:pt x="7957660" y="119442"/>
                </a:cubicBezTo>
                <a:cubicBezTo>
                  <a:pt x="7941105" y="118942"/>
                  <a:pt x="7924828" y="114950"/>
                  <a:pt x="7908412" y="112703"/>
                </a:cubicBezTo>
                <a:lnTo>
                  <a:pt x="7933498" y="107377"/>
                </a:lnTo>
                <a:lnTo>
                  <a:pt x="7977360" y="109334"/>
                </a:lnTo>
                <a:cubicBezTo>
                  <a:pt x="7993915" y="108887"/>
                  <a:pt x="8010330" y="99464"/>
                  <a:pt x="8026608" y="102595"/>
                </a:cubicBezTo>
                <a:close/>
                <a:moveTo>
                  <a:pt x="491655" y="102479"/>
                </a:moveTo>
                <a:lnTo>
                  <a:pt x="486969" y="105820"/>
                </a:lnTo>
                <a:lnTo>
                  <a:pt x="468625" y="104109"/>
                </a:lnTo>
                <a:close/>
                <a:moveTo>
                  <a:pt x="5482793" y="102316"/>
                </a:moveTo>
                <a:cubicBezTo>
                  <a:pt x="5493950" y="102031"/>
                  <a:pt x="5508377" y="103095"/>
                  <a:pt x="5528075" y="105223"/>
                </a:cubicBezTo>
                <a:cubicBezTo>
                  <a:pt x="5532323" y="105681"/>
                  <a:pt x="5525280" y="110165"/>
                  <a:pt x="5518231" y="114398"/>
                </a:cubicBezTo>
                <a:lnTo>
                  <a:pt x="5510351" y="119238"/>
                </a:lnTo>
                <a:lnTo>
                  <a:pt x="5440801" y="121023"/>
                </a:lnTo>
                <a:lnTo>
                  <a:pt x="5457121" y="107506"/>
                </a:lnTo>
                <a:cubicBezTo>
                  <a:pt x="5463747" y="104236"/>
                  <a:pt x="5471636" y="102602"/>
                  <a:pt x="5482793" y="102316"/>
                </a:cubicBezTo>
                <a:close/>
                <a:moveTo>
                  <a:pt x="1988287" y="102264"/>
                </a:moveTo>
                <a:lnTo>
                  <a:pt x="1984249" y="104872"/>
                </a:lnTo>
                <a:lnTo>
                  <a:pt x="1978909" y="104480"/>
                </a:lnTo>
                <a:cubicBezTo>
                  <a:pt x="1975886" y="104480"/>
                  <a:pt x="1976295" y="103997"/>
                  <a:pt x="1978691" y="103446"/>
                </a:cubicBezTo>
                <a:close/>
                <a:moveTo>
                  <a:pt x="3194487" y="102247"/>
                </a:moveTo>
                <a:lnTo>
                  <a:pt x="3194529" y="102356"/>
                </a:lnTo>
                <a:lnTo>
                  <a:pt x="3194094" y="103293"/>
                </a:lnTo>
                <a:lnTo>
                  <a:pt x="3190616" y="103195"/>
                </a:lnTo>
                <a:close/>
                <a:moveTo>
                  <a:pt x="492422" y="101932"/>
                </a:moveTo>
                <a:lnTo>
                  <a:pt x="495572" y="102202"/>
                </a:lnTo>
                <a:lnTo>
                  <a:pt x="491655" y="102479"/>
                </a:lnTo>
                <a:close/>
                <a:moveTo>
                  <a:pt x="6286610" y="101930"/>
                </a:moveTo>
                <a:lnTo>
                  <a:pt x="6307637" y="108396"/>
                </a:lnTo>
                <a:lnTo>
                  <a:pt x="6306617" y="116728"/>
                </a:lnTo>
                <a:lnTo>
                  <a:pt x="6303133" y="122202"/>
                </a:lnTo>
                <a:lnTo>
                  <a:pt x="6278083" y="119730"/>
                </a:lnTo>
                <a:lnTo>
                  <a:pt x="6286499" y="112332"/>
                </a:lnTo>
                <a:close/>
                <a:moveTo>
                  <a:pt x="5099172" y="101832"/>
                </a:moveTo>
                <a:lnTo>
                  <a:pt x="5101657" y="103685"/>
                </a:lnTo>
                <a:lnTo>
                  <a:pt x="5057801" y="113971"/>
                </a:lnTo>
                <a:lnTo>
                  <a:pt x="5061798" y="111040"/>
                </a:lnTo>
                <a:lnTo>
                  <a:pt x="5062349" y="111030"/>
                </a:lnTo>
                <a:lnTo>
                  <a:pt x="5062670" y="110404"/>
                </a:lnTo>
                <a:lnTo>
                  <a:pt x="5065138" y="108592"/>
                </a:lnTo>
                <a:close/>
                <a:moveTo>
                  <a:pt x="1864931" y="101741"/>
                </a:moveTo>
                <a:lnTo>
                  <a:pt x="1847476" y="102976"/>
                </a:lnTo>
                <a:lnTo>
                  <a:pt x="1860713" y="104109"/>
                </a:lnTo>
                <a:close/>
                <a:moveTo>
                  <a:pt x="504558" y="101566"/>
                </a:moveTo>
                <a:lnTo>
                  <a:pt x="505343" y="103037"/>
                </a:lnTo>
                <a:lnTo>
                  <a:pt x="495572" y="102202"/>
                </a:lnTo>
                <a:close/>
                <a:moveTo>
                  <a:pt x="8434120" y="101409"/>
                </a:moveTo>
                <a:lnTo>
                  <a:pt x="8458695" y="102100"/>
                </a:lnTo>
                <a:lnTo>
                  <a:pt x="8466794" y="112312"/>
                </a:lnTo>
                <a:lnTo>
                  <a:pt x="8429579" y="111221"/>
                </a:lnTo>
                <a:close/>
                <a:moveTo>
                  <a:pt x="674243" y="101131"/>
                </a:moveTo>
                <a:lnTo>
                  <a:pt x="703473" y="103273"/>
                </a:lnTo>
                <a:lnTo>
                  <a:pt x="705017" y="104109"/>
                </a:lnTo>
                <a:cubicBezTo>
                  <a:pt x="709936" y="114204"/>
                  <a:pt x="678784" y="116508"/>
                  <a:pt x="672185" y="107478"/>
                </a:cubicBezTo>
                <a:cubicBezTo>
                  <a:pt x="670772" y="105546"/>
                  <a:pt x="671024" y="103878"/>
                  <a:pt x="672315" y="102375"/>
                </a:cubicBezTo>
                <a:close/>
                <a:moveTo>
                  <a:pt x="2786582" y="101111"/>
                </a:moveTo>
                <a:cubicBezTo>
                  <a:pt x="2789324" y="101638"/>
                  <a:pt x="2789806" y="104461"/>
                  <a:pt x="2789773" y="107846"/>
                </a:cubicBezTo>
                <a:lnTo>
                  <a:pt x="2789831" y="114336"/>
                </a:lnTo>
                <a:lnTo>
                  <a:pt x="2780016" y="114588"/>
                </a:lnTo>
                <a:cubicBezTo>
                  <a:pt x="2759204" y="115312"/>
                  <a:pt x="2738447" y="118585"/>
                  <a:pt x="2717635" y="117957"/>
                </a:cubicBezTo>
                <a:cubicBezTo>
                  <a:pt x="2701079" y="117457"/>
                  <a:pt x="2684802" y="113465"/>
                  <a:pt x="2668385" y="111219"/>
                </a:cubicBezTo>
                <a:lnTo>
                  <a:pt x="2693472" y="105892"/>
                </a:lnTo>
                <a:lnTo>
                  <a:pt x="2737334" y="107849"/>
                </a:lnTo>
                <a:cubicBezTo>
                  <a:pt x="2753890" y="107403"/>
                  <a:pt x="2770304" y="97979"/>
                  <a:pt x="2786582" y="101111"/>
                </a:cubicBezTo>
                <a:close/>
                <a:moveTo>
                  <a:pt x="634694" y="101099"/>
                </a:moveTo>
                <a:lnTo>
                  <a:pt x="647520" y="110313"/>
                </a:lnTo>
                <a:lnTo>
                  <a:pt x="632786" y="107478"/>
                </a:lnTo>
                <a:lnTo>
                  <a:pt x="630550" y="107412"/>
                </a:lnTo>
                <a:close/>
                <a:moveTo>
                  <a:pt x="9848569" y="101093"/>
                </a:moveTo>
                <a:lnTo>
                  <a:pt x="9846589" y="103898"/>
                </a:lnTo>
                <a:lnTo>
                  <a:pt x="9838948" y="103338"/>
                </a:lnTo>
                <a:cubicBezTo>
                  <a:pt x="9835926" y="103338"/>
                  <a:pt x="9836334" y="102855"/>
                  <a:pt x="9838731" y="102305"/>
                </a:cubicBezTo>
                <a:close/>
                <a:moveTo>
                  <a:pt x="259611" y="101041"/>
                </a:moveTo>
                <a:lnTo>
                  <a:pt x="267525" y="109161"/>
                </a:lnTo>
                <a:cubicBezTo>
                  <a:pt x="287625" y="116036"/>
                  <a:pt x="311857" y="106632"/>
                  <a:pt x="277375" y="116741"/>
                </a:cubicBezTo>
                <a:cubicBezTo>
                  <a:pt x="266012" y="108968"/>
                  <a:pt x="269861" y="110197"/>
                  <a:pt x="274913" y="119269"/>
                </a:cubicBezTo>
                <a:cubicBezTo>
                  <a:pt x="276733" y="122539"/>
                  <a:pt x="283438" y="130115"/>
                  <a:pt x="279838" y="129377"/>
                </a:cubicBezTo>
                <a:cubicBezTo>
                  <a:pt x="272914" y="127955"/>
                  <a:pt x="268346" y="120953"/>
                  <a:pt x="262601" y="116741"/>
                </a:cubicBezTo>
                <a:close/>
                <a:moveTo>
                  <a:pt x="7124113" y="101038"/>
                </a:moveTo>
                <a:lnTo>
                  <a:pt x="7148688" y="101728"/>
                </a:lnTo>
                <a:lnTo>
                  <a:pt x="7156787" y="111940"/>
                </a:lnTo>
                <a:lnTo>
                  <a:pt x="7119572" y="110849"/>
                </a:lnTo>
                <a:close/>
                <a:moveTo>
                  <a:pt x="504192" y="100878"/>
                </a:moveTo>
                <a:lnTo>
                  <a:pt x="504719" y="101554"/>
                </a:lnTo>
                <a:lnTo>
                  <a:pt x="504558" y="101566"/>
                </a:lnTo>
                <a:close/>
                <a:moveTo>
                  <a:pt x="3972232" y="100564"/>
                </a:moveTo>
                <a:lnTo>
                  <a:pt x="3967425" y="101197"/>
                </a:lnTo>
                <a:lnTo>
                  <a:pt x="3957160" y="102913"/>
                </a:lnTo>
                <a:lnTo>
                  <a:pt x="3958692" y="104108"/>
                </a:lnTo>
                <a:lnTo>
                  <a:pt x="3962416" y="105636"/>
                </a:lnTo>
                <a:lnTo>
                  <a:pt x="3973116" y="102135"/>
                </a:lnTo>
                <a:close/>
                <a:moveTo>
                  <a:pt x="1046582" y="100445"/>
                </a:moveTo>
                <a:lnTo>
                  <a:pt x="1067611" y="106911"/>
                </a:lnTo>
                <a:lnTo>
                  <a:pt x="1066591" y="115244"/>
                </a:lnTo>
                <a:lnTo>
                  <a:pt x="1063106" y="120717"/>
                </a:lnTo>
                <a:lnTo>
                  <a:pt x="1038057" y="118246"/>
                </a:lnTo>
                <a:lnTo>
                  <a:pt x="1046473" y="110847"/>
                </a:lnTo>
                <a:close/>
                <a:moveTo>
                  <a:pt x="8434554" y="100353"/>
                </a:moveTo>
                <a:lnTo>
                  <a:pt x="8434554" y="100471"/>
                </a:lnTo>
                <a:lnTo>
                  <a:pt x="8434120" y="101409"/>
                </a:lnTo>
                <a:lnTo>
                  <a:pt x="8430642" y="101310"/>
                </a:lnTo>
                <a:close/>
                <a:moveTo>
                  <a:pt x="524105" y="100182"/>
                </a:moveTo>
                <a:lnTo>
                  <a:pt x="520814" y="104195"/>
                </a:lnTo>
                <a:lnTo>
                  <a:pt x="517873" y="104109"/>
                </a:lnTo>
                <a:lnTo>
                  <a:pt x="505913" y="103086"/>
                </a:lnTo>
                <a:lnTo>
                  <a:pt x="504719" y="101554"/>
                </a:lnTo>
                <a:close/>
                <a:moveTo>
                  <a:pt x="3184597" y="100061"/>
                </a:moveTo>
                <a:lnTo>
                  <a:pt x="3151552" y="101155"/>
                </a:lnTo>
                <a:lnTo>
                  <a:pt x="3148908" y="101821"/>
                </a:lnTo>
                <a:lnTo>
                  <a:pt x="3148746" y="102018"/>
                </a:lnTo>
                <a:lnTo>
                  <a:pt x="3145905" y="101938"/>
                </a:lnTo>
                <a:lnTo>
                  <a:pt x="3147885" y="103068"/>
                </a:lnTo>
                <a:lnTo>
                  <a:pt x="3148746" y="102018"/>
                </a:lnTo>
                <a:lnTo>
                  <a:pt x="3179567" y="102884"/>
                </a:lnTo>
                <a:close/>
                <a:moveTo>
                  <a:pt x="5918307" y="100009"/>
                </a:moveTo>
                <a:lnTo>
                  <a:pt x="5914269" y="102616"/>
                </a:lnTo>
                <a:lnTo>
                  <a:pt x="5908929" y="102224"/>
                </a:lnTo>
                <a:cubicBezTo>
                  <a:pt x="5905907" y="102224"/>
                  <a:pt x="5906317" y="101741"/>
                  <a:pt x="5908710" y="101190"/>
                </a:cubicBezTo>
                <a:close/>
                <a:moveTo>
                  <a:pt x="7124547" y="99982"/>
                </a:moveTo>
                <a:lnTo>
                  <a:pt x="7124547" y="100100"/>
                </a:lnTo>
                <a:lnTo>
                  <a:pt x="7124113" y="101038"/>
                </a:lnTo>
                <a:lnTo>
                  <a:pt x="7120635" y="100940"/>
                </a:lnTo>
                <a:close/>
                <a:moveTo>
                  <a:pt x="10646622" y="99969"/>
                </a:moveTo>
                <a:cubicBezTo>
                  <a:pt x="10649364" y="100496"/>
                  <a:pt x="10649847" y="103319"/>
                  <a:pt x="10649813" y="106704"/>
                </a:cubicBezTo>
                <a:lnTo>
                  <a:pt x="10649872" y="113195"/>
                </a:lnTo>
                <a:lnTo>
                  <a:pt x="10640056" y="113446"/>
                </a:lnTo>
                <a:cubicBezTo>
                  <a:pt x="10619245" y="114170"/>
                  <a:pt x="10598487" y="117444"/>
                  <a:pt x="10577674" y="116815"/>
                </a:cubicBezTo>
                <a:cubicBezTo>
                  <a:pt x="10561120" y="116315"/>
                  <a:pt x="10544842" y="112323"/>
                  <a:pt x="10528426" y="110077"/>
                </a:cubicBezTo>
                <a:lnTo>
                  <a:pt x="10553512" y="104751"/>
                </a:lnTo>
                <a:lnTo>
                  <a:pt x="10597374" y="106707"/>
                </a:lnTo>
                <a:cubicBezTo>
                  <a:pt x="10613929" y="106261"/>
                  <a:pt x="10630344" y="96837"/>
                  <a:pt x="10646622" y="99969"/>
                </a:cubicBezTo>
                <a:close/>
                <a:moveTo>
                  <a:pt x="4320012" y="99756"/>
                </a:moveTo>
                <a:lnTo>
                  <a:pt x="4319535" y="99830"/>
                </a:lnTo>
                <a:lnTo>
                  <a:pt x="4319301" y="99938"/>
                </a:lnTo>
                <a:close/>
                <a:moveTo>
                  <a:pt x="1884087" y="99553"/>
                </a:moveTo>
                <a:lnTo>
                  <a:pt x="1908662" y="100244"/>
                </a:lnTo>
                <a:lnTo>
                  <a:pt x="1916761" y="110456"/>
                </a:lnTo>
                <a:lnTo>
                  <a:pt x="1879546" y="109364"/>
                </a:lnTo>
                <a:close/>
                <a:moveTo>
                  <a:pt x="6716602" y="98855"/>
                </a:moveTo>
                <a:cubicBezTo>
                  <a:pt x="6719344" y="99383"/>
                  <a:pt x="6719826" y="102206"/>
                  <a:pt x="6719793" y="105591"/>
                </a:cubicBezTo>
                <a:lnTo>
                  <a:pt x="6719851" y="112080"/>
                </a:lnTo>
                <a:lnTo>
                  <a:pt x="6710035" y="112332"/>
                </a:lnTo>
                <a:cubicBezTo>
                  <a:pt x="6689223" y="113056"/>
                  <a:pt x="6668466" y="116329"/>
                  <a:pt x="6647653" y="115701"/>
                </a:cubicBezTo>
                <a:cubicBezTo>
                  <a:pt x="6631098" y="115201"/>
                  <a:pt x="6614822" y="111209"/>
                  <a:pt x="6598405" y="108962"/>
                </a:cubicBezTo>
                <a:lnTo>
                  <a:pt x="6623492" y="103636"/>
                </a:lnTo>
                <a:lnTo>
                  <a:pt x="6667352" y="105593"/>
                </a:lnTo>
                <a:cubicBezTo>
                  <a:pt x="6683909" y="105146"/>
                  <a:pt x="6700324" y="95723"/>
                  <a:pt x="6716602" y="98855"/>
                </a:cubicBezTo>
                <a:close/>
                <a:moveTo>
                  <a:pt x="9739708" y="98544"/>
                </a:moveTo>
                <a:lnTo>
                  <a:pt x="9733885" y="99969"/>
                </a:lnTo>
                <a:lnTo>
                  <a:pt x="9694237" y="102775"/>
                </a:lnTo>
                <a:lnTo>
                  <a:pt x="9694486" y="102967"/>
                </a:lnTo>
                <a:lnTo>
                  <a:pt x="9701759" y="107113"/>
                </a:lnTo>
                <a:lnTo>
                  <a:pt x="9724199" y="107771"/>
                </a:lnTo>
                <a:lnTo>
                  <a:pt x="9737963" y="100048"/>
                </a:lnTo>
                <a:close/>
                <a:moveTo>
                  <a:pt x="678280" y="98524"/>
                </a:moveTo>
                <a:lnTo>
                  <a:pt x="674243" y="101131"/>
                </a:lnTo>
                <a:lnTo>
                  <a:pt x="668902" y="100739"/>
                </a:lnTo>
                <a:cubicBezTo>
                  <a:pt x="665879" y="100739"/>
                  <a:pt x="666287" y="100257"/>
                  <a:pt x="668684" y="99706"/>
                </a:cubicBezTo>
                <a:close/>
                <a:moveTo>
                  <a:pt x="1884481" y="98507"/>
                </a:moveTo>
                <a:lnTo>
                  <a:pt x="1884521" y="98615"/>
                </a:lnTo>
                <a:lnTo>
                  <a:pt x="1884087" y="99553"/>
                </a:lnTo>
                <a:lnTo>
                  <a:pt x="1880610" y="99454"/>
                </a:lnTo>
                <a:close/>
                <a:moveTo>
                  <a:pt x="9744127" y="98410"/>
                </a:moveTo>
                <a:lnTo>
                  <a:pt x="9768702" y="99102"/>
                </a:lnTo>
                <a:lnTo>
                  <a:pt x="9776801" y="109314"/>
                </a:lnTo>
                <a:lnTo>
                  <a:pt x="9739586" y="108222"/>
                </a:lnTo>
                <a:close/>
                <a:moveTo>
                  <a:pt x="497952" y="97647"/>
                </a:moveTo>
                <a:lnTo>
                  <a:pt x="493595" y="101096"/>
                </a:lnTo>
                <a:lnTo>
                  <a:pt x="492422" y="101932"/>
                </a:lnTo>
                <a:lnTo>
                  <a:pt x="478475" y="100739"/>
                </a:lnTo>
                <a:lnTo>
                  <a:pt x="452154" y="103440"/>
                </a:lnTo>
                <a:lnTo>
                  <a:pt x="458774" y="100739"/>
                </a:lnTo>
                <a:close/>
                <a:moveTo>
                  <a:pt x="11672994" y="97434"/>
                </a:moveTo>
                <a:cubicBezTo>
                  <a:pt x="11681041" y="97148"/>
                  <a:pt x="11691445" y="98213"/>
                  <a:pt x="11705652" y="100340"/>
                </a:cubicBezTo>
                <a:cubicBezTo>
                  <a:pt x="11708717" y="100799"/>
                  <a:pt x="11703637" y="105282"/>
                  <a:pt x="11698553" y="109515"/>
                </a:cubicBezTo>
                <a:lnTo>
                  <a:pt x="11694108" y="114312"/>
                </a:lnTo>
                <a:lnTo>
                  <a:pt x="11642705" y="116140"/>
                </a:lnTo>
                <a:lnTo>
                  <a:pt x="11654474" y="102623"/>
                </a:lnTo>
                <a:cubicBezTo>
                  <a:pt x="11659255" y="99353"/>
                  <a:pt x="11664946" y="97719"/>
                  <a:pt x="11672994" y="97434"/>
                </a:cubicBezTo>
                <a:close/>
                <a:moveTo>
                  <a:pt x="6995701" y="97427"/>
                </a:moveTo>
                <a:lnTo>
                  <a:pt x="6995723" y="102029"/>
                </a:lnTo>
                <a:cubicBezTo>
                  <a:pt x="6995739" y="105332"/>
                  <a:pt x="6996286" y="108140"/>
                  <a:pt x="6998958" y="108962"/>
                </a:cubicBezTo>
                <a:lnTo>
                  <a:pt x="6992827" y="106392"/>
                </a:lnTo>
                <a:lnTo>
                  <a:pt x="6986584" y="106454"/>
                </a:lnTo>
                <a:lnTo>
                  <a:pt x="6983642" y="110690"/>
                </a:lnTo>
                <a:lnTo>
                  <a:pt x="6995675" y="109334"/>
                </a:lnTo>
                <a:lnTo>
                  <a:pt x="6999280" y="108965"/>
                </a:lnTo>
                <a:lnTo>
                  <a:pt x="6998958" y="108962"/>
                </a:lnTo>
                <a:lnTo>
                  <a:pt x="7003121" y="108284"/>
                </a:lnTo>
                <a:lnTo>
                  <a:pt x="7008808" y="105965"/>
                </a:lnTo>
                <a:lnTo>
                  <a:pt x="7023472" y="104807"/>
                </a:lnTo>
                <a:lnTo>
                  <a:pt x="7034121" y="98508"/>
                </a:lnTo>
                <a:close/>
                <a:moveTo>
                  <a:pt x="1476575" y="97370"/>
                </a:moveTo>
                <a:cubicBezTo>
                  <a:pt x="1479318" y="97899"/>
                  <a:pt x="1479800" y="100721"/>
                  <a:pt x="1479765" y="104107"/>
                </a:cubicBezTo>
                <a:lnTo>
                  <a:pt x="1479825" y="110596"/>
                </a:lnTo>
                <a:lnTo>
                  <a:pt x="1470009" y="110847"/>
                </a:lnTo>
                <a:cubicBezTo>
                  <a:pt x="1449198" y="111571"/>
                  <a:pt x="1428441" y="114845"/>
                  <a:pt x="1407627" y="114216"/>
                </a:cubicBezTo>
                <a:cubicBezTo>
                  <a:pt x="1391073" y="113717"/>
                  <a:pt x="1374795" y="109724"/>
                  <a:pt x="1358379" y="107478"/>
                </a:cubicBezTo>
                <a:lnTo>
                  <a:pt x="1383466" y="102152"/>
                </a:lnTo>
                <a:lnTo>
                  <a:pt x="1427327" y="104109"/>
                </a:lnTo>
                <a:cubicBezTo>
                  <a:pt x="1443883" y="103662"/>
                  <a:pt x="1460298" y="94239"/>
                  <a:pt x="1476575" y="97370"/>
                </a:cubicBezTo>
                <a:close/>
                <a:moveTo>
                  <a:pt x="4346456" y="97161"/>
                </a:moveTo>
                <a:lnTo>
                  <a:pt x="4346114" y="98113"/>
                </a:lnTo>
                <a:lnTo>
                  <a:pt x="4355347" y="102851"/>
                </a:lnTo>
                <a:lnTo>
                  <a:pt x="4372037" y="103320"/>
                </a:lnTo>
                <a:lnTo>
                  <a:pt x="4372210" y="103412"/>
                </a:lnTo>
                <a:lnTo>
                  <a:pt x="4372266" y="103327"/>
                </a:lnTo>
                <a:lnTo>
                  <a:pt x="4372037" y="103320"/>
                </a:lnTo>
                <a:lnTo>
                  <a:pt x="4360804" y="97432"/>
                </a:lnTo>
                <a:close/>
                <a:moveTo>
                  <a:pt x="11819321" y="96971"/>
                </a:moveTo>
                <a:cubicBezTo>
                  <a:pt x="11820110" y="102587"/>
                  <a:pt x="11817834" y="112172"/>
                  <a:pt x="11821689" y="113817"/>
                </a:cubicBezTo>
                <a:lnTo>
                  <a:pt x="11813803" y="109233"/>
                </a:lnTo>
                <a:lnTo>
                  <a:pt x="11815539" y="105767"/>
                </a:lnTo>
                <a:cubicBezTo>
                  <a:pt x="11817125" y="102080"/>
                  <a:pt x="11818393" y="98819"/>
                  <a:pt x="11819321" y="96971"/>
                </a:cubicBezTo>
                <a:close/>
                <a:moveTo>
                  <a:pt x="11724598" y="96971"/>
                </a:moveTo>
                <a:cubicBezTo>
                  <a:pt x="11727755" y="100340"/>
                  <a:pt x="11734070" y="101463"/>
                  <a:pt x="11734070" y="107079"/>
                </a:cubicBezTo>
                <a:cubicBezTo>
                  <a:pt x="11734070" y="124785"/>
                  <a:pt x="11708794" y="113974"/>
                  <a:pt x="11708020" y="113817"/>
                </a:cubicBezTo>
                <a:lnTo>
                  <a:pt x="11697488" y="114192"/>
                </a:lnTo>
                <a:lnTo>
                  <a:pt x="11708351" y="108810"/>
                </a:lnTo>
                <a:cubicBezTo>
                  <a:pt x="11713767" y="104863"/>
                  <a:pt x="11719071" y="100340"/>
                  <a:pt x="11724598" y="96971"/>
                </a:cubicBezTo>
                <a:close/>
                <a:moveTo>
                  <a:pt x="11054424" y="96971"/>
                </a:moveTo>
                <a:lnTo>
                  <a:pt x="11050513" y="97982"/>
                </a:lnTo>
                <a:lnTo>
                  <a:pt x="11047523" y="101401"/>
                </a:lnTo>
                <a:close/>
                <a:moveTo>
                  <a:pt x="11396298" y="96950"/>
                </a:moveTo>
                <a:lnTo>
                  <a:pt x="11398087" y="98803"/>
                </a:lnTo>
                <a:lnTo>
                  <a:pt x="11366457" y="109089"/>
                </a:lnTo>
                <a:lnTo>
                  <a:pt x="11371751" y="103710"/>
                </a:lnTo>
                <a:close/>
                <a:moveTo>
                  <a:pt x="5814541" y="96241"/>
                </a:moveTo>
                <a:lnTo>
                  <a:pt x="5814541" y="96359"/>
                </a:lnTo>
                <a:lnTo>
                  <a:pt x="5814108" y="97297"/>
                </a:lnTo>
                <a:lnTo>
                  <a:pt x="5810629" y="97199"/>
                </a:lnTo>
                <a:close/>
                <a:moveTo>
                  <a:pt x="9029192" y="96207"/>
                </a:moveTo>
                <a:lnTo>
                  <a:pt x="9031674" y="98060"/>
                </a:lnTo>
                <a:lnTo>
                  <a:pt x="8987820" y="108346"/>
                </a:lnTo>
                <a:lnTo>
                  <a:pt x="8995159" y="102967"/>
                </a:lnTo>
                <a:close/>
                <a:moveTo>
                  <a:pt x="5768759" y="96021"/>
                </a:moveTo>
                <a:lnTo>
                  <a:pt x="5810629" y="97199"/>
                </a:lnTo>
                <a:lnTo>
                  <a:pt x="5803865" y="98855"/>
                </a:lnTo>
                <a:lnTo>
                  <a:pt x="5764130" y="101667"/>
                </a:lnTo>
                <a:close/>
                <a:moveTo>
                  <a:pt x="1755674" y="95942"/>
                </a:moveTo>
                <a:lnTo>
                  <a:pt x="1755697" y="100543"/>
                </a:lnTo>
                <a:cubicBezTo>
                  <a:pt x="1755712" y="103848"/>
                  <a:pt x="1756260" y="106655"/>
                  <a:pt x="1758933" y="107478"/>
                </a:cubicBezTo>
                <a:lnTo>
                  <a:pt x="1753319" y="104597"/>
                </a:lnTo>
                <a:lnTo>
                  <a:pt x="1753214" y="104903"/>
                </a:lnTo>
                <a:lnTo>
                  <a:pt x="1746307" y="104971"/>
                </a:lnTo>
                <a:lnTo>
                  <a:pt x="1743543" y="109213"/>
                </a:lnTo>
                <a:lnTo>
                  <a:pt x="1755650" y="107849"/>
                </a:lnTo>
                <a:lnTo>
                  <a:pt x="1759254" y="107479"/>
                </a:lnTo>
                <a:lnTo>
                  <a:pt x="1758933" y="107478"/>
                </a:lnTo>
                <a:lnTo>
                  <a:pt x="1763096" y="106800"/>
                </a:lnTo>
                <a:lnTo>
                  <a:pt x="1768782" y="104480"/>
                </a:lnTo>
                <a:lnTo>
                  <a:pt x="1783447" y="103322"/>
                </a:lnTo>
                <a:lnTo>
                  <a:pt x="1794095" y="97022"/>
                </a:lnTo>
                <a:close/>
                <a:moveTo>
                  <a:pt x="10834075" y="95924"/>
                </a:moveTo>
                <a:lnTo>
                  <a:pt x="10834192" y="96971"/>
                </a:lnTo>
                <a:lnTo>
                  <a:pt x="10863209" y="98102"/>
                </a:lnTo>
                <a:lnTo>
                  <a:pt x="10863315" y="96600"/>
                </a:lnTo>
                <a:lnTo>
                  <a:pt x="10865950" y="95924"/>
                </a:lnTo>
                <a:close/>
                <a:moveTo>
                  <a:pt x="10757573" y="95924"/>
                </a:moveTo>
                <a:lnTo>
                  <a:pt x="10768101" y="96600"/>
                </a:lnTo>
                <a:lnTo>
                  <a:pt x="10767701" y="98451"/>
                </a:lnTo>
                <a:lnTo>
                  <a:pt x="10774989" y="96971"/>
                </a:lnTo>
                <a:lnTo>
                  <a:pt x="10776705" y="95924"/>
                </a:lnTo>
                <a:close/>
                <a:moveTo>
                  <a:pt x="9702972" y="95924"/>
                </a:moveTo>
                <a:lnTo>
                  <a:pt x="9698941" y="96938"/>
                </a:lnTo>
                <a:lnTo>
                  <a:pt x="9698780" y="97136"/>
                </a:lnTo>
                <a:lnTo>
                  <a:pt x="9686460" y="96790"/>
                </a:lnTo>
                <a:lnTo>
                  <a:pt x="9694188" y="102737"/>
                </a:lnTo>
                <a:lnTo>
                  <a:pt x="9698780" y="97136"/>
                </a:lnTo>
                <a:lnTo>
                  <a:pt x="9739997" y="98294"/>
                </a:lnTo>
                <a:lnTo>
                  <a:pt x="9742748" y="95924"/>
                </a:lnTo>
                <a:close/>
                <a:moveTo>
                  <a:pt x="9549362" y="95924"/>
                </a:moveTo>
                <a:lnTo>
                  <a:pt x="9557886" y="98423"/>
                </a:lnTo>
                <a:lnTo>
                  <a:pt x="9559031" y="98129"/>
                </a:lnTo>
                <a:lnTo>
                  <a:pt x="9558340" y="95924"/>
                </a:lnTo>
                <a:close/>
                <a:moveTo>
                  <a:pt x="8404878" y="95924"/>
                </a:moveTo>
                <a:lnTo>
                  <a:pt x="8388934" y="99936"/>
                </a:lnTo>
                <a:lnTo>
                  <a:pt x="8388773" y="100133"/>
                </a:lnTo>
                <a:lnTo>
                  <a:pt x="8380996" y="99915"/>
                </a:lnTo>
                <a:lnTo>
                  <a:pt x="8384479" y="102595"/>
                </a:lnTo>
                <a:lnTo>
                  <a:pt x="8386029" y="103479"/>
                </a:lnTo>
                <a:lnTo>
                  <a:pt x="8388773" y="100133"/>
                </a:lnTo>
                <a:lnTo>
                  <a:pt x="8425309" y="101161"/>
                </a:lnTo>
                <a:lnTo>
                  <a:pt x="8427955" y="99676"/>
                </a:lnTo>
                <a:lnTo>
                  <a:pt x="8432311" y="95924"/>
                </a:lnTo>
                <a:close/>
                <a:moveTo>
                  <a:pt x="8276243" y="95924"/>
                </a:moveTo>
                <a:lnTo>
                  <a:pt x="8278034" y="97020"/>
                </a:lnTo>
                <a:lnTo>
                  <a:pt x="8302056" y="97696"/>
                </a:lnTo>
                <a:lnTo>
                  <a:pt x="8303984" y="98707"/>
                </a:lnTo>
                <a:lnTo>
                  <a:pt x="8304545" y="97766"/>
                </a:lnTo>
                <a:lnTo>
                  <a:pt x="8302056" y="97696"/>
                </a:lnTo>
                <a:lnTo>
                  <a:pt x="8298676" y="95924"/>
                </a:lnTo>
                <a:close/>
                <a:moveTo>
                  <a:pt x="8249820" y="95924"/>
                </a:moveTo>
                <a:lnTo>
                  <a:pt x="8249867" y="96228"/>
                </a:lnTo>
                <a:lnTo>
                  <a:pt x="8254481" y="96358"/>
                </a:lnTo>
                <a:lnTo>
                  <a:pt x="8256172" y="95924"/>
                </a:lnTo>
                <a:close/>
                <a:moveTo>
                  <a:pt x="8229686" y="95924"/>
                </a:moveTo>
                <a:lnTo>
                  <a:pt x="8230168" y="96228"/>
                </a:lnTo>
                <a:lnTo>
                  <a:pt x="8243243" y="100061"/>
                </a:lnTo>
                <a:lnTo>
                  <a:pt x="8243301" y="99226"/>
                </a:lnTo>
                <a:lnTo>
                  <a:pt x="8248047" y="98009"/>
                </a:lnTo>
                <a:lnTo>
                  <a:pt x="8247393" y="95924"/>
                </a:lnTo>
                <a:close/>
                <a:moveTo>
                  <a:pt x="7093394" y="95924"/>
                </a:moveTo>
                <a:lnTo>
                  <a:pt x="7078927" y="99565"/>
                </a:lnTo>
                <a:lnTo>
                  <a:pt x="7078766" y="99762"/>
                </a:lnTo>
                <a:lnTo>
                  <a:pt x="7075924" y="99682"/>
                </a:lnTo>
                <a:lnTo>
                  <a:pt x="7077906" y="100812"/>
                </a:lnTo>
                <a:lnTo>
                  <a:pt x="7078766" y="99762"/>
                </a:lnTo>
                <a:lnTo>
                  <a:pt x="7109585" y="100629"/>
                </a:lnTo>
                <a:lnTo>
                  <a:pt x="7117949" y="95935"/>
                </a:lnTo>
                <a:lnTo>
                  <a:pt x="7117962" y="95924"/>
                </a:lnTo>
                <a:close/>
                <a:moveTo>
                  <a:pt x="6972347" y="95924"/>
                </a:moveTo>
                <a:lnTo>
                  <a:pt x="6973797" y="96811"/>
                </a:lnTo>
                <a:lnTo>
                  <a:pt x="6992048" y="97325"/>
                </a:lnTo>
                <a:lnTo>
                  <a:pt x="6992447" y="97534"/>
                </a:lnTo>
                <a:lnTo>
                  <a:pt x="6992562" y="97339"/>
                </a:lnTo>
                <a:lnTo>
                  <a:pt x="6992048" y="97325"/>
                </a:lnTo>
                <a:lnTo>
                  <a:pt x="6989377" y="95924"/>
                </a:lnTo>
                <a:close/>
                <a:moveTo>
                  <a:pt x="6920389" y="95924"/>
                </a:moveTo>
                <a:lnTo>
                  <a:pt x="6933004" y="99623"/>
                </a:lnTo>
                <a:lnTo>
                  <a:pt x="6933263" y="95924"/>
                </a:lnTo>
                <a:close/>
                <a:moveTo>
                  <a:pt x="6837985" y="95924"/>
                </a:moveTo>
                <a:lnTo>
                  <a:pt x="6837396" y="98658"/>
                </a:lnTo>
                <a:lnTo>
                  <a:pt x="6837028" y="98899"/>
                </a:lnTo>
                <a:lnTo>
                  <a:pt x="6857016" y="95969"/>
                </a:lnTo>
                <a:lnTo>
                  <a:pt x="6857102" y="95924"/>
                </a:lnTo>
                <a:close/>
                <a:moveTo>
                  <a:pt x="5745319" y="95924"/>
                </a:moveTo>
                <a:lnTo>
                  <a:pt x="5743750" y="100040"/>
                </a:lnTo>
                <a:lnTo>
                  <a:pt x="5751333" y="98484"/>
                </a:lnTo>
                <a:lnTo>
                  <a:pt x="5756199" y="102228"/>
                </a:lnTo>
                <a:lnTo>
                  <a:pt x="5764130" y="101667"/>
                </a:lnTo>
                <a:lnTo>
                  <a:pt x="5760841" y="105680"/>
                </a:lnTo>
                <a:lnTo>
                  <a:pt x="5760677" y="105675"/>
                </a:lnTo>
                <a:lnTo>
                  <a:pt x="5760783" y="105755"/>
                </a:lnTo>
                <a:lnTo>
                  <a:pt x="5760841" y="105680"/>
                </a:lnTo>
                <a:lnTo>
                  <a:pt x="5805591" y="106992"/>
                </a:lnTo>
                <a:lnTo>
                  <a:pt x="5807941" y="105672"/>
                </a:lnTo>
                <a:lnTo>
                  <a:pt x="5811747" y="102394"/>
                </a:lnTo>
                <a:lnTo>
                  <a:pt x="5814108" y="97297"/>
                </a:lnTo>
                <a:lnTo>
                  <a:pt x="5817553" y="97393"/>
                </a:lnTo>
                <a:lnTo>
                  <a:pt x="5819258" y="95924"/>
                </a:lnTo>
                <a:lnTo>
                  <a:pt x="5815836" y="95924"/>
                </a:lnTo>
                <a:lnTo>
                  <a:pt x="5814541" y="96241"/>
                </a:lnTo>
                <a:lnTo>
                  <a:pt x="5814541" y="95924"/>
                </a:lnTo>
                <a:lnTo>
                  <a:pt x="5768838" y="95924"/>
                </a:lnTo>
                <a:lnTo>
                  <a:pt x="5768759" y="96021"/>
                </a:lnTo>
                <a:lnTo>
                  <a:pt x="5765290" y="95924"/>
                </a:lnTo>
                <a:close/>
                <a:moveTo>
                  <a:pt x="5623141" y="95924"/>
                </a:moveTo>
                <a:lnTo>
                  <a:pt x="5629230" y="97710"/>
                </a:lnTo>
                <a:lnTo>
                  <a:pt x="5630762" y="102596"/>
                </a:lnTo>
                <a:lnTo>
                  <a:pt x="5630938" y="103260"/>
                </a:lnTo>
                <a:lnTo>
                  <a:pt x="5636419" y="101854"/>
                </a:lnTo>
                <a:lnTo>
                  <a:pt x="5641898" y="99519"/>
                </a:lnTo>
                <a:lnTo>
                  <a:pt x="5633138" y="98855"/>
                </a:lnTo>
                <a:lnTo>
                  <a:pt x="5629230" y="97710"/>
                </a:lnTo>
                <a:lnTo>
                  <a:pt x="5628669" y="95924"/>
                </a:lnTo>
                <a:close/>
                <a:moveTo>
                  <a:pt x="4497210" y="95924"/>
                </a:moveTo>
                <a:lnTo>
                  <a:pt x="4458916" y="105561"/>
                </a:lnTo>
                <a:lnTo>
                  <a:pt x="4458753" y="105759"/>
                </a:lnTo>
                <a:lnTo>
                  <a:pt x="4455911" y="105678"/>
                </a:lnTo>
                <a:lnTo>
                  <a:pt x="4457892" y="106808"/>
                </a:lnTo>
                <a:lnTo>
                  <a:pt x="4458753" y="105759"/>
                </a:lnTo>
                <a:lnTo>
                  <a:pt x="4489573" y="106625"/>
                </a:lnTo>
                <a:lnTo>
                  <a:pt x="4497935" y="101931"/>
                </a:lnTo>
                <a:lnTo>
                  <a:pt x="4501747" y="98648"/>
                </a:lnTo>
                <a:lnTo>
                  <a:pt x="4500729" y="95924"/>
                </a:lnTo>
                <a:close/>
                <a:moveTo>
                  <a:pt x="4290770" y="95924"/>
                </a:moveTo>
                <a:lnTo>
                  <a:pt x="4300147" y="101854"/>
                </a:lnTo>
                <a:lnTo>
                  <a:pt x="4314797" y="106148"/>
                </a:lnTo>
                <a:lnTo>
                  <a:pt x="4313280" y="101482"/>
                </a:lnTo>
                <a:lnTo>
                  <a:pt x="4317049" y="100516"/>
                </a:lnTo>
                <a:lnTo>
                  <a:pt x="4315826" y="96623"/>
                </a:lnTo>
                <a:lnTo>
                  <a:pt x="4315478" y="95924"/>
                </a:lnTo>
                <a:close/>
                <a:moveTo>
                  <a:pt x="1847470" y="95924"/>
                </a:moveTo>
                <a:lnTo>
                  <a:pt x="1838902" y="98080"/>
                </a:lnTo>
                <a:lnTo>
                  <a:pt x="1838739" y="98277"/>
                </a:lnTo>
                <a:lnTo>
                  <a:pt x="1835898" y="98198"/>
                </a:lnTo>
                <a:lnTo>
                  <a:pt x="1837879" y="99327"/>
                </a:lnTo>
                <a:lnTo>
                  <a:pt x="1838739" y="98277"/>
                </a:lnTo>
                <a:lnTo>
                  <a:pt x="1869559" y="99144"/>
                </a:lnTo>
                <a:lnTo>
                  <a:pt x="1875299" y="95924"/>
                </a:lnTo>
                <a:close/>
                <a:moveTo>
                  <a:pt x="1752184" y="95924"/>
                </a:moveTo>
                <a:lnTo>
                  <a:pt x="1752198" y="95931"/>
                </a:lnTo>
                <a:lnTo>
                  <a:pt x="1752203" y="95924"/>
                </a:lnTo>
                <a:close/>
                <a:moveTo>
                  <a:pt x="1685428" y="95924"/>
                </a:moveTo>
                <a:lnTo>
                  <a:pt x="1694783" y="98667"/>
                </a:lnTo>
                <a:lnTo>
                  <a:pt x="1693893" y="95924"/>
                </a:lnTo>
                <a:close/>
                <a:moveTo>
                  <a:pt x="1597639" y="95924"/>
                </a:moveTo>
                <a:lnTo>
                  <a:pt x="1597369" y="97174"/>
                </a:lnTo>
                <a:lnTo>
                  <a:pt x="1597002" y="97415"/>
                </a:lnTo>
                <a:lnTo>
                  <a:pt x="1607172" y="95924"/>
                </a:lnTo>
                <a:close/>
                <a:moveTo>
                  <a:pt x="388178" y="95924"/>
                </a:moveTo>
                <a:lnTo>
                  <a:pt x="388760" y="96095"/>
                </a:lnTo>
                <a:lnTo>
                  <a:pt x="390735" y="101111"/>
                </a:lnTo>
                <a:lnTo>
                  <a:pt x="393294" y="110083"/>
                </a:lnTo>
                <a:lnTo>
                  <a:pt x="388433" y="110652"/>
                </a:lnTo>
                <a:cubicBezTo>
                  <a:pt x="359337" y="114126"/>
                  <a:pt x="366657" y="113570"/>
                  <a:pt x="335176" y="115835"/>
                </a:cubicBezTo>
                <a:lnTo>
                  <a:pt x="317049" y="117150"/>
                </a:lnTo>
                <a:lnTo>
                  <a:pt x="299856" y="115189"/>
                </a:lnTo>
                <a:lnTo>
                  <a:pt x="298211" y="112211"/>
                </a:lnTo>
                <a:cubicBezTo>
                  <a:pt x="297220" y="110418"/>
                  <a:pt x="296673" y="108734"/>
                  <a:pt x="297897" y="107478"/>
                </a:cubicBezTo>
                <a:cubicBezTo>
                  <a:pt x="302791" y="102455"/>
                  <a:pt x="324275" y="102608"/>
                  <a:pt x="317596" y="100739"/>
                </a:cubicBezTo>
                <a:cubicBezTo>
                  <a:pt x="308606" y="98223"/>
                  <a:pt x="299303" y="97662"/>
                  <a:pt x="289923" y="97589"/>
                </a:cubicBezTo>
                <a:lnTo>
                  <a:pt x="280401" y="97514"/>
                </a:lnTo>
                <a:lnTo>
                  <a:pt x="259355" y="99692"/>
                </a:lnTo>
                <a:lnTo>
                  <a:pt x="259611" y="101041"/>
                </a:lnTo>
                <a:lnTo>
                  <a:pt x="258394" y="99792"/>
                </a:lnTo>
                <a:lnTo>
                  <a:pt x="258154" y="99816"/>
                </a:lnTo>
                <a:lnTo>
                  <a:pt x="258564" y="109040"/>
                </a:lnTo>
                <a:cubicBezTo>
                  <a:pt x="258376" y="114687"/>
                  <a:pt x="257514" y="119828"/>
                  <a:pt x="255213" y="121795"/>
                </a:cubicBezTo>
                <a:cubicBezTo>
                  <a:pt x="252501" y="124115"/>
                  <a:pt x="250449" y="121167"/>
                  <a:pt x="248562" y="116902"/>
                </a:cubicBezTo>
                <a:lnTo>
                  <a:pt x="244429" y="107560"/>
                </a:lnTo>
                <a:lnTo>
                  <a:pt x="256166" y="100022"/>
                </a:lnTo>
                <a:lnTo>
                  <a:pt x="255061" y="100137"/>
                </a:lnTo>
                <a:lnTo>
                  <a:pt x="240032" y="104924"/>
                </a:lnTo>
                <a:lnTo>
                  <a:pt x="231111" y="114282"/>
                </a:lnTo>
                <a:cubicBezTo>
                  <a:pt x="224865" y="119974"/>
                  <a:pt x="222852" y="121454"/>
                  <a:pt x="229936" y="116866"/>
                </a:cubicBezTo>
                <a:lnTo>
                  <a:pt x="241621" y="109363"/>
                </a:lnTo>
                <a:lnTo>
                  <a:pt x="237976" y="124322"/>
                </a:lnTo>
                <a:cubicBezTo>
                  <a:pt x="233057" y="128865"/>
                  <a:pt x="224086" y="123596"/>
                  <a:pt x="218277" y="126849"/>
                </a:cubicBezTo>
                <a:cubicBezTo>
                  <a:pt x="214075" y="129200"/>
                  <a:pt x="213352" y="135272"/>
                  <a:pt x="210890" y="139484"/>
                </a:cubicBezTo>
                <a:cubicBezTo>
                  <a:pt x="208428" y="136958"/>
                  <a:pt x="205592" y="134762"/>
                  <a:pt x="203502" y="131903"/>
                </a:cubicBezTo>
                <a:lnTo>
                  <a:pt x="199269" y="124580"/>
                </a:lnTo>
                <a:lnTo>
                  <a:pt x="194318" y="128006"/>
                </a:lnTo>
                <a:lnTo>
                  <a:pt x="193653" y="131903"/>
                </a:lnTo>
                <a:lnTo>
                  <a:pt x="189821" y="131117"/>
                </a:lnTo>
                <a:lnTo>
                  <a:pt x="179703" y="138117"/>
                </a:lnTo>
                <a:lnTo>
                  <a:pt x="189866" y="144033"/>
                </a:lnTo>
                <a:cubicBezTo>
                  <a:pt x="197285" y="147359"/>
                  <a:pt x="203502" y="149592"/>
                  <a:pt x="203502" y="149592"/>
                </a:cubicBezTo>
                <a:cubicBezTo>
                  <a:pt x="205965" y="148750"/>
                  <a:pt x="208569" y="148256"/>
                  <a:pt x="210890" y="147064"/>
                </a:cubicBezTo>
                <a:cubicBezTo>
                  <a:pt x="213536" y="145706"/>
                  <a:pt x="220369" y="139864"/>
                  <a:pt x="218277" y="142011"/>
                </a:cubicBezTo>
                <a:cubicBezTo>
                  <a:pt x="211288" y="149183"/>
                  <a:pt x="203660" y="155675"/>
                  <a:pt x="196115" y="162227"/>
                </a:cubicBezTo>
                <a:cubicBezTo>
                  <a:pt x="192982" y="164948"/>
                  <a:pt x="190188" y="168569"/>
                  <a:pt x="186265" y="169808"/>
                </a:cubicBezTo>
                <a:cubicBezTo>
                  <a:pt x="185859" y="169936"/>
                  <a:pt x="182740" y="170315"/>
                  <a:pt x="178287" y="170813"/>
                </a:cubicBezTo>
                <a:lnTo>
                  <a:pt x="169952" y="171704"/>
                </a:lnTo>
                <a:lnTo>
                  <a:pt x="171491" y="149592"/>
                </a:lnTo>
                <a:cubicBezTo>
                  <a:pt x="168208" y="151276"/>
                  <a:pt x="164578" y="152385"/>
                  <a:pt x="161642" y="154646"/>
                </a:cubicBezTo>
                <a:lnTo>
                  <a:pt x="154229" y="162253"/>
                </a:lnTo>
                <a:lnTo>
                  <a:pt x="154216" y="155751"/>
                </a:lnTo>
                <a:lnTo>
                  <a:pt x="152915" y="156651"/>
                </a:lnTo>
                <a:lnTo>
                  <a:pt x="147321" y="165166"/>
                </a:lnTo>
                <a:lnTo>
                  <a:pt x="146974" y="168708"/>
                </a:lnTo>
                <a:lnTo>
                  <a:pt x="143420" y="171627"/>
                </a:lnTo>
                <a:lnTo>
                  <a:pt x="144404" y="169808"/>
                </a:lnTo>
                <a:lnTo>
                  <a:pt x="143616" y="170804"/>
                </a:lnTo>
                <a:lnTo>
                  <a:pt x="142673" y="172239"/>
                </a:lnTo>
                <a:lnTo>
                  <a:pt x="143420" y="171627"/>
                </a:lnTo>
                <a:lnTo>
                  <a:pt x="141796" y="174627"/>
                </a:lnTo>
                <a:lnTo>
                  <a:pt x="141056" y="174702"/>
                </a:lnTo>
                <a:lnTo>
                  <a:pt x="122390" y="203112"/>
                </a:lnTo>
                <a:lnTo>
                  <a:pt x="123884" y="207712"/>
                </a:lnTo>
                <a:lnTo>
                  <a:pt x="121739" y="211673"/>
                </a:lnTo>
                <a:lnTo>
                  <a:pt x="121466" y="210587"/>
                </a:lnTo>
                <a:lnTo>
                  <a:pt x="120610" y="205821"/>
                </a:lnTo>
                <a:lnTo>
                  <a:pt x="109616" y="222555"/>
                </a:lnTo>
                <a:lnTo>
                  <a:pt x="108721" y="227103"/>
                </a:lnTo>
                <a:lnTo>
                  <a:pt x="109992" y="233372"/>
                </a:lnTo>
                <a:lnTo>
                  <a:pt x="107468" y="238035"/>
                </a:lnTo>
                <a:lnTo>
                  <a:pt x="105872" y="241582"/>
                </a:lnTo>
                <a:lnTo>
                  <a:pt x="96269" y="290400"/>
                </a:lnTo>
                <a:lnTo>
                  <a:pt x="107259" y="308448"/>
                </a:lnTo>
                <a:lnTo>
                  <a:pt x="107468" y="311317"/>
                </a:lnTo>
                <a:cubicBezTo>
                  <a:pt x="107523" y="312158"/>
                  <a:pt x="107867" y="309526"/>
                  <a:pt x="107468" y="308789"/>
                </a:cubicBezTo>
                <a:lnTo>
                  <a:pt x="107259" y="308448"/>
                </a:lnTo>
                <a:lnTo>
                  <a:pt x="106522" y="298297"/>
                </a:lnTo>
                <a:cubicBezTo>
                  <a:pt x="105355" y="282915"/>
                  <a:pt x="103858" y="263989"/>
                  <a:pt x="105006" y="273413"/>
                </a:cubicBezTo>
                <a:cubicBezTo>
                  <a:pt x="114600" y="352184"/>
                  <a:pt x="114460" y="344318"/>
                  <a:pt x="100080" y="303736"/>
                </a:cubicBezTo>
                <a:lnTo>
                  <a:pt x="96819" y="325497"/>
                </a:lnTo>
                <a:lnTo>
                  <a:pt x="102901" y="346407"/>
                </a:lnTo>
                <a:cubicBezTo>
                  <a:pt x="106021" y="358174"/>
                  <a:pt x="108201" y="370036"/>
                  <a:pt x="107468" y="382072"/>
                </a:cubicBezTo>
                <a:cubicBezTo>
                  <a:pt x="107290" y="384992"/>
                  <a:pt x="106501" y="385177"/>
                  <a:pt x="105324" y="383657"/>
                </a:cubicBezTo>
                <a:lnTo>
                  <a:pt x="104431" y="381931"/>
                </a:lnTo>
                <a:lnTo>
                  <a:pt x="104163" y="380694"/>
                </a:lnTo>
                <a:cubicBezTo>
                  <a:pt x="103204" y="376026"/>
                  <a:pt x="101279" y="365960"/>
                  <a:pt x="97618" y="344167"/>
                </a:cubicBezTo>
                <a:lnTo>
                  <a:pt x="95695" y="332991"/>
                </a:lnTo>
                <a:lnTo>
                  <a:pt x="95156" y="336586"/>
                </a:lnTo>
                <a:cubicBezTo>
                  <a:pt x="94924" y="340874"/>
                  <a:pt x="100578" y="352258"/>
                  <a:pt x="97618" y="349221"/>
                </a:cubicBezTo>
                <a:lnTo>
                  <a:pt x="93738" y="340005"/>
                </a:lnTo>
                <a:lnTo>
                  <a:pt x="93738" y="351671"/>
                </a:lnTo>
                <a:lnTo>
                  <a:pt x="95156" y="354275"/>
                </a:lnTo>
                <a:cubicBezTo>
                  <a:pt x="96226" y="357570"/>
                  <a:pt x="96797" y="361013"/>
                  <a:pt x="97618" y="364383"/>
                </a:cubicBezTo>
                <a:lnTo>
                  <a:pt x="96510" y="364952"/>
                </a:lnTo>
                <a:lnTo>
                  <a:pt x="100848" y="375012"/>
                </a:lnTo>
                <a:lnTo>
                  <a:pt x="104431" y="381931"/>
                </a:lnTo>
                <a:lnTo>
                  <a:pt x="104973" y="384439"/>
                </a:lnTo>
                <a:cubicBezTo>
                  <a:pt x="105342" y="386142"/>
                  <a:pt x="103383" y="378905"/>
                  <a:pt x="105252" y="413341"/>
                </a:cubicBezTo>
                <a:lnTo>
                  <a:pt x="105398" y="415606"/>
                </a:lnTo>
                <a:lnTo>
                  <a:pt x="105006" y="417448"/>
                </a:lnTo>
                <a:cubicBezTo>
                  <a:pt x="102771" y="428150"/>
                  <a:pt x="101108" y="437406"/>
                  <a:pt x="99817" y="445992"/>
                </a:cubicBezTo>
                <a:lnTo>
                  <a:pt x="98602" y="456026"/>
                </a:lnTo>
                <a:lnTo>
                  <a:pt x="93738" y="452699"/>
                </a:lnTo>
                <a:lnTo>
                  <a:pt x="93738" y="474935"/>
                </a:lnTo>
                <a:lnTo>
                  <a:pt x="95918" y="482390"/>
                </a:lnTo>
                <a:lnTo>
                  <a:pt x="94879" y="495670"/>
                </a:lnTo>
                <a:lnTo>
                  <a:pt x="93738" y="511555"/>
                </a:lnTo>
                <a:lnTo>
                  <a:pt x="93738" y="529220"/>
                </a:lnTo>
                <a:lnTo>
                  <a:pt x="96614" y="537787"/>
                </a:lnTo>
                <a:cubicBezTo>
                  <a:pt x="99982" y="546399"/>
                  <a:pt x="101350" y="541823"/>
                  <a:pt x="97618" y="488203"/>
                </a:cubicBezTo>
                <a:lnTo>
                  <a:pt x="95918" y="482390"/>
                </a:lnTo>
                <a:lnTo>
                  <a:pt x="96848" y="470515"/>
                </a:lnTo>
                <a:lnTo>
                  <a:pt x="98602" y="456026"/>
                </a:lnTo>
                <a:lnTo>
                  <a:pt x="105006" y="460406"/>
                </a:lnTo>
                <a:lnTo>
                  <a:pt x="108611" y="466572"/>
                </a:lnTo>
                <a:lnTo>
                  <a:pt x="109355" y="478069"/>
                </a:lnTo>
                <a:cubicBezTo>
                  <a:pt x="110153" y="488151"/>
                  <a:pt x="111143" y="494873"/>
                  <a:pt x="112393" y="488203"/>
                </a:cubicBezTo>
                <a:lnTo>
                  <a:pt x="112969" y="479925"/>
                </a:lnTo>
                <a:lnTo>
                  <a:pt x="115446" y="509512"/>
                </a:lnTo>
                <a:cubicBezTo>
                  <a:pt x="117205" y="539358"/>
                  <a:pt x="115359" y="553275"/>
                  <a:pt x="112393" y="586754"/>
                </a:cubicBezTo>
                <a:cubicBezTo>
                  <a:pt x="104917" y="536888"/>
                  <a:pt x="107076" y="549227"/>
                  <a:pt x="109930" y="574120"/>
                </a:cubicBezTo>
                <a:lnTo>
                  <a:pt x="111950" y="592766"/>
                </a:lnTo>
                <a:lnTo>
                  <a:pt x="110988" y="605785"/>
                </a:lnTo>
                <a:lnTo>
                  <a:pt x="110320" y="613366"/>
                </a:lnTo>
                <a:lnTo>
                  <a:pt x="106628" y="608277"/>
                </a:lnTo>
                <a:lnTo>
                  <a:pt x="104191" y="604028"/>
                </a:lnTo>
                <a:lnTo>
                  <a:pt x="101745" y="564826"/>
                </a:lnTo>
                <a:cubicBezTo>
                  <a:pt x="99726" y="525631"/>
                  <a:pt x="100659" y="527445"/>
                  <a:pt x="97618" y="586754"/>
                </a:cubicBezTo>
                <a:cubicBezTo>
                  <a:pt x="98439" y="590124"/>
                  <a:pt x="98705" y="593688"/>
                  <a:pt x="100080" y="596862"/>
                </a:cubicBezTo>
                <a:lnTo>
                  <a:pt x="104191" y="604028"/>
                </a:lnTo>
                <a:lnTo>
                  <a:pt x="104338" y="606384"/>
                </a:lnTo>
                <a:lnTo>
                  <a:pt x="96738" y="597656"/>
                </a:lnTo>
                <a:lnTo>
                  <a:pt x="96195" y="593947"/>
                </a:lnTo>
                <a:cubicBezTo>
                  <a:pt x="95549" y="589494"/>
                  <a:pt x="95156" y="586754"/>
                  <a:pt x="95156" y="586754"/>
                </a:cubicBezTo>
                <a:lnTo>
                  <a:pt x="93738" y="588209"/>
                </a:lnTo>
                <a:lnTo>
                  <a:pt x="93738" y="594211"/>
                </a:lnTo>
                <a:lnTo>
                  <a:pt x="96738" y="597656"/>
                </a:lnTo>
                <a:lnTo>
                  <a:pt x="98749" y="611409"/>
                </a:lnTo>
                <a:cubicBezTo>
                  <a:pt x="100768" y="625101"/>
                  <a:pt x="103230" y="641527"/>
                  <a:pt x="105006" y="652455"/>
                </a:cubicBezTo>
                <a:lnTo>
                  <a:pt x="105899" y="656125"/>
                </a:lnTo>
                <a:lnTo>
                  <a:pt x="103438" y="675166"/>
                </a:lnTo>
                <a:lnTo>
                  <a:pt x="99898" y="687481"/>
                </a:lnTo>
                <a:lnTo>
                  <a:pt x="97286" y="686009"/>
                </a:lnTo>
                <a:lnTo>
                  <a:pt x="93738" y="681844"/>
                </a:lnTo>
                <a:lnTo>
                  <a:pt x="93738" y="695860"/>
                </a:lnTo>
                <a:lnTo>
                  <a:pt x="93785" y="695932"/>
                </a:lnTo>
                <a:cubicBezTo>
                  <a:pt x="95032" y="696998"/>
                  <a:pt x="96305" y="697032"/>
                  <a:pt x="97618" y="695414"/>
                </a:cubicBezTo>
                <a:lnTo>
                  <a:pt x="99898" y="687481"/>
                </a:lnTo>
                <a:lnTo>
                  <a:pt x="105006" y="690359"/>
                </a:lnTo>
                <a:lnTo>
                  <a:pt x="107366" y="686138"/>
                </a:lnTo>
                <a:lnTo>
                  <a:pt x="105006" y="697940"/>
                </a:lnTo>
                <a:cubicBezTo>
                  <a:pt x="103123" y="700732"/>
                  <a:pt x="98763" y="698505"/>
                  <a:pt x="94591" y="696378"/>
                </a:cubicBezTo>
                <a:lnTo>
                  <a:pt x="93738" y="696289"/>
                </a:lnTo>
                <a:lnTo>
                  <a:pt x="93738" y="722860"/>
                </a:lnTo>
                <a:lnTo>
                  <a:pt x="95156" y="725737"/>
                </a:lnTo>
                <a:cubicBezTo>
                  <a:pt x="101721" y="733318"/>
                  <a:pt x="111184" y="757897"/>
                  <a:pt x="114856" y="748479"/>
                </a:cubicBezTo>
                <a:lnTo>
                  <a:pt x="112082" y="735918"/>
                </a:lnTo>
                <a:lnTo>
                  <a:pt x="114856" y="740898"/>
                </a:lnTo>
                <a:cubicBezTo>
                  <a:pt x="117451" y="751552"/>
                  <a:pt x="116497" y="762798"/>
                  <a:pt x="117317" y="773748"/>
                </a:cubicBezTo>
                <a:cubicBezTo>
                  <a:pt x="115474" y="770595"/>
                  <a:pt x="105443" y="752139"/>
                  <a:pt x="98370" y="745340"/>
                </a:cubicBezTo>
                <a:lnTo>
                  <a:pt x="93738" y="743777"/>
                </a:lnTo>
                <a:lnTo>
                  <a:pt x="93738" y="746564"/>
                </a:lnTo>
                <a:lnTo>
                  <a:pt x="97642" y="758293"/>
                </a:lnTo>
                <a:cubicBezTo>
                  <a:pt x="102647" y="763806"/>
                  <a:pt x="108875" y="769418"/>
                  <a:pt x="109930" y="773748"/>
                </a:cubicBezTo>
                <a:cubicBezTo>
                  <a:pt x="111733" y="781148"/>
                  <a:pt x="112013" y="788873"/>
                  <a:pt x="112393" y="796492"/>
                </a:cubicBezTo>
                <a:cubicBezTo>
                  <a:pt x="113654" y="821741"/>
                  <a:pt x="114856" y="847016"/>
                  <a:pt x="114856" y="872300"/>
                </a:cubicBezTo>
                <a:cubicBezTo>
                  <a:pt x="114856" y="889167"/>
                  <a:pt x="113486" y="838591"/>
                  <a:pt x="112393" y="821761"/>
                </a:cubicBezTo>
                <a:cubicBezTo>
                  <a:pt x="111844" y="813315"/>
                  <a:pt x="110751" y="804914"/>
                  <a:pt x="109930" y="796492"/>
                </a:cubicBezTo>
                <a:cubicBezTo>
                  <a:pt x="108288" y="804073"/>
                  <a:pt x="106443" y="811609"/>
                  <a:pt x="105006" y="819234"/>
                </a:cubicBezTo>
                <a:lnTo>
                  <a:pt x="104835" y="820196"/>
                </a:lnTo>
                <a:lnTo>
                  <a:pt x="102543" y="824287"/>
                </a:lnTo>
                <a:cubicBezTo>
                  <a:pt x="100950" y="825222"/>
                  <a:pt x="99308" y="824380"/>
                  <a:pt x="97654" y="823093"/>
                </a:cubicBezTo>
                <a:lnTo>
                  <a:pt x="93738" y="820047"/>
                </a:lnTo>
                <a:lnTo>
                  <a:pt x="93738" y="861883"/>
                </a:lnTo>
                <a:lnTo>
                  <a:pt x="97618" y="841976"/>
                </a:lnTo>
                <a:cubicBezTo>
                  <a:pt x="98156" y="839371"/>
                  <a:pt x="99149" y="836881"/>
                  <a:pt x="100080" y="834395"/>
                </a:cubicBezTo>
                <a:lnTo>
                  <a:pt x="104185" y="823864"/>
                </a:lnTo>
                <a:lnTo>
                  <a:pt x="95276" y="874149"/>
                </a:lnTo>
                <a:lnTo>
                  <a:pt x="93738" y="872046"/>
                </a:lnTo>
                <a:lnTo>
                  <a:pt x="93738" y="880946"/>
                </a:lnTo>
                <a:lnTo>
                  <a:pt x="95156" y="874826"/>
                </a:lnTo>
                <a:lnTo>
                  <a:pt x="95276" y="874149"/>
                </a:lnTo>
                <a:lnTo>
                  <a:pt x="97618" y="877354"/>
                </a:lnTo>
                <a:cubicBezTo>
                  <a:pt x="102390" y="887148"/>
                  <a:pt x="105826" y="897570"/>
                  <a:pt x="109930" y="907677"/>
                </a:cubicBezTo>
                <a:cubicBezTo>
                  <a:pt x="106647" y="905151"/>
                  <a:pt x="103130" y="902914"/>
                  <a:pt x="100080" y="900096"/>
                </a:cubicBezTo>
                <a:lnTo>
                  <a:pt x="93738" y="890470"/>
                </a:lnTo>
                <a:lnTo>
                  <a:pt x="93738" y="907037"/>
                </a:lnTo>
                <a:lnTo>
                  <a:pt x="99025" y="916759"/>
                </a:lnTo>
                <a:cubicBezTo>
                  <a:pt x="100958" y="920175"/>
                  <a:pt x="102355" y="922539"/>
                  <a:pt x="102543" y="922839"/>
                </a:cubicBezTo>
                <a:cubicBezTo>
                  <a:pt x="115179" y="943012"/>
                  <a:pt x="122575" y="945282"/>
                  <a:pt x="102543" y="932946"/>
                </a:cubicBezTo>
                <a:cubicBezTo>
                  <a:pt x="101721" y="938001"/>
                  <a:pt x="98870" y="943138"/>
                  <a:pt x="100080" y="948109"/>
                </a:cubicBezTo>
                <a:cubicBezTo>
                  <a:pt x="100798" y="951054"/>
                  <a:pt x="105375" y="951014"/>
                  <a:pt x="107468" y="953162"/>
                </a:cubicBezTo>
                <a:cubicBezTo>
                  <a:pt x="110370" y="956140"/>
                  <a:pt x="112393" y="959901"/>
                  <a:pt x="114856" y="963270"/>
                </a:cubicBezTo>
                <a:cubicBezTo>
                  <a:pt x="113213" y="966639"/>
                  <a:pt x="112985" y="971288"/>
                  <a:pt x="109930" y="973378"/>
                </a:cubicBezTo>
                <a:lnTo>
                  <a:pt x="98727" y="979338"/>
                </a:lnTo>
                <a:lnTo>
                  <a:pt x="97618" y="953162"/>
                </a:lnTo>
                <a:cubicBezTo>
                  <a:pt x="95744" y="944506"/>
                  <a:pt x="97345" y="962425"/>
                  <a:pt x="96726" y="976658"/>
                </a:cubicBezTo>
                <a:lnTo>
                  <a:pt x="96193" y="980686"/>
                </a:lnTo>
                <a:lnTo>
                  <a:pt x="93738" y="981992"/>
                </a:lnTo>
                <a:lnTo>
                  <a:pt x="93738" y="988904"/>
                </a:lnTo>
                <a:lnTo>
                  <a:pt x="95156" y="988540"/>
                </a:lnTo>
                <a:lnTo>
                  <a:pt x="96193" y="980686"/>
                </a:lnTo>
                <a:lnTo>
                  <a:pt x="98727" y="979338"/>
                </a:lnTo>
                <a:lnTo>
                  <a:pt x="100080" y="1011282"/>
                </a:lnTo>
                <a:lnTo>
                  <a:pt x="100405" y="1014176"/>
                </a:lnTo>
                <a:lnTo>
                  <a:pt x="95156" y="1006228"/>
                </a:lnTo>
                <a:lnTo>
                  <a:pt x="93738" y="1007069"/>
                </a:lnTo>
                <a:lnTo>
                  <a:pt x="93738" y="1015475"/>
                </a:lnTo>
                <a:lnTo>
                  <a:pt x="94232" y="1017172"/>
                </a:lnTo>
                <a:cubicBezTo>
                  <a:pt x="97136" y="1024446"/>
                  <a:pt x="101581" y="1033548"/>
                  <a:pt x="102543" y="1039079"/>
                </a:cubicBezTo>
                <a:cubicBezTo>
                  <a:pt x="103635" y="1045353"/>
                  <a:pt x="105146" y="1058002"/>
                  <a:pt x="106246" y="1067496"/>
                </a:cubicBezTo>
                <a:lnTo>
                  <a:pt x="107297" y="1076600"/>
                </a:lnTo>
                <a:lnTo>
                  <a:pt x="107175" y="1076327"/>
                </a:lnTo>
                <a:cubicBezTo>
                  <a:pt x="106638" y="1079473"/>
                  <a:pt x="105499" y="1092130"/>
                  <a:pt x="105006" y="1097198"/>
                </a:cubicBezTo>
                <a:lnTo>
                  <a:pt x="102543" y="1122468"/>
                </a:lnTo>
                <a:lnTo>
                  <a:pt x="93738" y="1115240"/>
                </a:lnTo>
                <a:lnTo>
                  <a:pt x="93738" y="1171094"/>
                </a:lnTo>
                <a:lnTo>
                  <a:pt x="98420" y="1219140"/>
                </a:lnTo>
                <a:lnTo>
                  <a:pt x="97618" y="1243762"/>
                </a:lnTo>
                <a:lnTo>
                  <a:pt x="101529" y="1291923"/>
                </a:lnTo>
                <a:lnTo>
                  <a:pt x="96338" y="1318556"/>
                </a:lnTo>
                <a:lnTo>
                  <a:pt x="94728" y="1313085"/>
                </a:lnTo>
                <a:lnTo>
                  <a:pt x="93738" y="1309971"/>
                </a:lnTo>
                <a:lnTo>
                  <a:pt x="93738" y="1336263"/>
                </a:lnTo>
                <a:lnTo>
                  <a:pt x="95156" y="1324624"/>
                </a:lnTo>
                <a:lnTo>
                  <a:pt x="96338" y="1318556"/>
                </a:lnTo>
                <a:lnTo>
                  <a:pt x="97789" y="1323488"/>
                </a:lnTo>
                <a:lnTo>
                  <a:pt x="98538" y="1326052"/>
                </a:lnTo>
                <a:lnTo>
                  <a:pt x="94232" y="1350574"/>
                </a:lnTo>
                <a:lnTo>
                  <a:pt x="93738" y="1354425"/>
                </a:lnTo>
                <a:lnTo>
                  <a:pt x="93738" y="1387470"/>
                </a:lnTo>
                <a:lnTo>
                  <a:pt x="97615" y="1386250"/>
                </a:lnTo>
                <a:cubicBezTo>
                  <a:pt x="99650" y="1387780"/>
                  <a:pt x="101948" y="1390943"/>
                  <a:pt x="104113" y="1394495"/>
                </a:cubicBezTo>
                <a:lnTo>
                  <a:pt x="105316" y="1396721"/>
                </a:lnTo>
                <a:lnTo>
                  <a:pt x="107468" y="1458552"/>
                </a:lnTo>
                <a:cubicBezTo>
                  <a:pt x="107314" y="1462316"/>
                  <a:pt x="103124" y="1452164"/>
                  <a:pt x="102543" y="1448444"/>
                </a:cubicBezTo>
                <a:cubicBezTo>
                  <a:pt x="99808" y="1430899"/>
                  <a:pt x="99260" y="1413068"/>
                  <a:pt x="97618" y="1395379"/>
                </a:cubicBezTo>
                <a:lnTo>
                  <a:pt x="93738" y="1403342"/>
                </a:lnTo>
                <a:lnTo>
                  <a:pt x="93738" y="1424005"/>
                </a:lnTo>
                <a:lnTo>
                  <a:pt x="95156" y="1433283"/>
                </a:lnTo>
                <a:lnTo>
                  <a:pt x="93738" y="1448553"/>
                </a:lnTo>
                <a:lnTo>
                  <a:pt x="93738" y="1551252"/>
                </a:lnTo>
                <a:lnTo>
                  <a:pt x="109930" y="1473714"/>
                </a:lnTo>
                <a:cubicBezTo>
                  <a:pt x="110751" y="1491403"/>
                  <a:pt x="113255" y="1509093"/>
                  <a:pt x="112393" y="1526780"/>
                </a:cubicBezTo>
                <a:lnTo>
                  <a:pt x="104694" y="1591959"/>
                </a:lnTo>
                <a:lnTo>
                  <a:pt x="102543" y="1562157"/>
                </a:lnTo>
                <a:cubicBezTo>
                  <a:pt x="100787" y="1585579"/>
                  <a:pt x="98779" y="1610430"/>
                  <a:pt x="97598" y="1635004"/>
                </a:cubicBezTo>
                <a:lnTo>
                  <a:pt x="97603" y="1651996"/>
                </a:lnTo>
                <a:lnTo>
                  <a:pt x="93738" y="1684713"/>
                </a:lnTo>
                <a:lnTo>
                  <a:pt x="93738" y="1691229"/>
                </a:lnTo>
                <a:lnTo>
                  <a:pt x="94635" y="1689230"/>
                </a:lnTo>
                <a:lnTo>
                  <a:pt x="94934" y="1688524"/>
                </a:lnTo>
                <a:lnTo>
                  <a:pt x="94069" y="1695735"/>
                </a:lnTo>
                <a:lnTo>
                  <a:pt x="93738" y="1698376"/>
                </a:lnTo>
                <a:lnTo>
                  <a:pt x="93738" y="1737130"/>
                </a:lnTo>
                <a:lnTo>
                  <a:pt x="95305" y="1740999"/>
                </a:lnTo>
                <a:cubicBezTo>
                  <a:pt x="97974" y="1747693"/>
                  <a:pt x="100017" y="1752908"/>
                  <a:pt x="101546" y="1756827"/>
                </a:cubicBezTo>
                <a:lnTo>
                  <a:pt x="104608" y="1764227"/>
                </a:lnTo>
                <a:lnTo>
                  <a:pt x="107468" y="1792110"/>
                </a:lnTo>
                <a:cubicBezTo>
                  <a:pt x="106871" y="1790885"/>
                  <a:pt x="102861" y="1782324"/>
                  <a:pt x="98850" y="1774876"/>
                </a:cubicBezTo>
                <a:lnTo>
                  <a:pt x="93738" y="1766388"/>
                </a:lnTo>
                <a:lnTo>
                  <a:pt x="93738" y="1832387"/>
                </a:lnTo>
                <a:lnTo>
                  <a:pt x="102543" y="1809799"/>
                </a:lnTo>
                <a:cubicBezTo>
                  <a:pt x="103783" y="1807042"/>
                  <a:pt x="108479" y="1799363"/>
                  <a:pt x="107468" y="1802217"/>
                </a:cubicBezTo>
                <a:lnTo>
                  <a:pt x="93738" y="1835094"/>
                </a:lnTo>
                <a:lnTo>
                  <a:pt x="93738" y="1844028"/>
                </a:lnTo>
                <a:lnTo>
                  <a:pt x="98237" y="1871729"/>
                </a:lnTo>
                <a:lnTo>
                  <a:pt x="93738" y="1878890"/>
                </a:lnTo>
                <a:lnTo>
                  <a:pt x="93738" y="1959896"/>
                </a:lnTo>
                <a:lnTo>
                  <a:pt x="100059" y="1981620"/>
                </a:lnTo>
                <a:cubicBezTo>
                  <a:pt x="103178" y="1993386"/>
                  <a:pt x="105357" y="2005249"/>
                  <a:pt x="104624" y="2017285"/>
                </a:cubicBezTo>
                <a:cubicBezTo>
                  <a:pt x="104446" y="2020205"/>
                  <a:pt x="103658" y="2020390"/>
                  <a:pt x="102481" y="2018869"/>
                </a:cubicBezTo>
                <a:lnTo>
                  <a:pt x="101587" y="2017144"/>
                </a:lnTo>
                <a:lnTo>
                  <a:pt x="101320" y="2015908"/>
                </a:lnTo>
                <a:cubicBezTo>
                  <a:pt x="100362" y="2011239"/>
                  <a:pt x="98436" y="2001173"/>
                  <a:pt x="94775" y="1979380"/>
                </a:cubicBezTo>
                <a:lnTo>
                  <a:pt x="93738" y="1973355"/>
                </a:lnTo>
                <a:lnTo>
                  <a:pt x="93738" y="2000330"/>
                </a:lnTo>
                <a:lnTo>
                  <a:pt x="98005" y="2010224"/>
                </a:lnTo>
                <a:lnTo>
                  <a:pt x="101587" y="2017144"/>
                </a:lnTo>
                <a:lnTo>
                  <a:pt x="102130" y="2019652"/>
                </a:lnTo>
                <a:cubicBezTo>
                  <a:pt x="102499" y="2021356"/>
                  <a:pt x="100541" y="2014118"/>
                  <a:pt x="102409" y="2048554"/>
                </a:cubicBezTo>
                <a:lnTo>
                  <a:pt x="102555" y="2050821"/>
                </a:lnTo>
                <a:lnTo>
                  <a:pt x="102162" y="2052662"/>
                </a:lnTo>
                <a:cubicBezTo>
                  <a:pt x="99927" y="2063363"/>
                  <a:pt x="98266" y="2072619"/>
                  <a:pt x="96974" y="2081205"/>
                </a:cubicBezTo>
                <a:lnTo>
                  <a:pt x="95759" y="2091239"/>
                </a:lnTo>
                <a:lnTo>
                  <a:pt x="93738" y="2089857"/>
                </a:lnTo>
                <a:lnTo>
                  <a:pt x="93738" y="2109124"/>
                </a:lnTo>
                <a:lnTo>
                  <a:pt x="94004" y="2105728"/>
                </a:lnTo>
                <a:lnTo>
                  <a:pt x="95759" y="2091239"/>
                </a:lnTo>
                <a:lnTo>
                  <a:pt x="102162" y="2095620"/>
                </a:lnTo>
                <a:lnTo>
                  <a:pt x="105767" y="2101785"/>
                </a:lnTo>
                <a:lnTo>
                  <a:pt x="106512" y="2113282"/>
                </a:lnTo>
                <a:cubicBezTo>
                  <a:pt x="107311" y="2123364"/>
                  <a:pt x="108300" y="2130085"/>
                  <a:pt x="109550" y="2123417"/>
                </a:cubicBezTo>
                <a:lnTo>
                  <a:pt x="110127" y="2115138"/>
                </a:lnTo>
                <a:lnTo>
                  <a:pt x="112603" y="2144725"/>
                </a:lnTo>
                <a:cubicBezTo>
                  <a:pt x="114361" y="2174571"/>
                  <a:pt x="112515" y="2188488"/>
                  <a:pt x="109550" y="2221968"/>
                </a:cubicBezTo>
                <a:cubicBezTo>
                  <a:pt x="102073" y="2172101"/>
                  <a:pt x="104232" y="2184440"/>
                  <a:pt x="107086" y="2209333"/>
                </a:cubicBezTo>
                <a:lnTo>
                  <a:pt x="109106" y="2227979"/>
                </a:lnTo>
                <a:lnTo>
                  <a:pt x="108145" y="2240997"/>
                </a:lnTo>
                <a:lnTo>
                  <a:pt x="107477" y="2248578"/>
                </a:lnTo>
                <a:lnTo>
                  <a:pt x="103785" y="2243491"/>
                </a:lnTo>
                <a:lnTo>
                  <a:pt x="101348" y="2239242"/>
                </a:lnTo>
                <a:lnTo>
                  <a:pt x="98902" y="2200039"/>
                </a:lnTo>
                <a:cubicBezTo>
                  <a:pt x="96883" y="2160845"/>
                  <a:pt x="97817" y="2162657"/>
                  <a:pt x="94775" y="2221968"/>
                </a:cubicBezTo>
                <a:cubicBezTo>
                  <a:pt x="95596" y="2225337"/>
                  <a:pt x="95862" y="2228901"/>
                  <a:pt x="97237" y="2232075"/>
                </a:cubicBezTo>
                <a:lnTo>
                  <a:pt x="101348" y="2239242"/>
                </a:lnTo>
                <a:lnTo>
                  <a:pt x="101495" y="2241596"/>
                </a:lnTo>
                <a:lnTo>
                  <a:pt x="93894" y="2232869"/>
                </a:lnTo>
                <a:lnTo>
                  <a:pt x="93738" y="2231802"/>
                </a:lnTo>
                <a:lnTo>
                  <a:pt x="93738" y="2232690"/>
                </a:lnTo>
                <a:lnTo>
                  <a:pt x="93894" y="2232869"/>
                </a:lnTo>
                <a:lnTo>
                  <a:pt x="95906" y="2246621"/>
                </a:lnTo>
                <a:cubicBezTo>
                  <a:pt x="97925" y="2260315"/>
                  <a:pt x="100387" y="2276740"/>
                  <a:pt x="102162" y="2287668"/>
                </a:cubicBezTo>
                <a:lnTo>
                  <a:pt x="103057" y="2291338"/>
                </a:lnTo>
                <a:lnTo>
                  <a:pt x="100595" y="2310380"/>
                </a:lnTo>
                <a:lnTo>
                  <a:pt x="97055" y="2322694"/>
                </a:lnTo>
                <a:lnTo>
                  <a:pt x="94443" y="2321223"/>
                </a:lnTo>
                <a:lnTo>
                  <a:pt x="93738" y="2320396"/>
                </a:lnTo>
                <a:lnTo>
                  <a:pt x="93738" y="2330767"/>
                </a:lnTo>
                <a:lnTo>
                  <a:pt x="94775" y="2330627"/>
                </a:lnTo>
                <a:lnTo>
                  <a:pt x="97055" y="2322694"/>
                </a:lnTo>
                <a:lnTo>
                  <a:pt x="102162" y="2325573"/>
                </a:lnTo>
                <a:lnTo>
                  <a:pt x="104523" y="2321351"/>
                </a:lnTo>
                <a:lnTo>
                  <a:pt x="102162" y="2333153"/>
                </a:lnTo>
                <a:lnTo>
                  <a:pt x="93738" y="2331890"/>
                </a:lnTo>
                <a:lnTo>
                  <a:pt x="93738" y="2363265"/>
                </a:lnTo>
                <a:lnTo>
                  <a:pt x="103248" y="2378696"/>
                </a:lnTo>
                <a:cubicBezTo>
                  <a:pt x="106894" y="2384611"/>
                  <a:pt x="110177" y="2388401"/>
                  <a:pt x="112012" y="2383693"/>
                </a:cubicBezTo>
                <a:lnTo>
                  <a:pt x="109239" y="2371131"/>
                </a:lnTo>
                <a:lnTo>
                  <a:pt x="112012" y="2376112"/>
                </a:lnTo>
                <a:cubicBezTo>
                  <a:pt x="114607" y="2386766"/>
                  <a:pt x="113653" y="2398011"/>
                  <a:pt x="114474" y="2408962"/>
                </a:cubicBezTo>
                <a:cubicBezTo>
                  <a:pt x="112630" y="2405809"/>
                  <a:pt x="102600" y="2387353"/>
                  <a:pt x="95526" y="2380554"/>
                </a:cubicBezTo>
                <a:lnTo>
                  <a:pt x="93738" y="2379950"/>
                </a:lnTo>
                <a:lnTo>
                  <a:pt x="93738" y="2390322"/>
                </a:lnTo>
                <a:lnTo>
                  <a:pt x="94798" y="2393506"/>
                </a:lnTo>
                <a:cubicBezTo>
                  <a:pt x="99803" y="2399019"/>
                  <a:pt x="106032" y="2404631"/>
                  <a:pt x="107086" y="2408962"/>
                </a:cubicBezTo>
                <a:cubicBezTo>
                  <a:pt x="108889" y="2416361"/>
                  <a:pt x="109169" y="2424087"/>
                  <a:pt x="109550" y="2431705"/>
                </a:cubicBezTo>
                <a:cubicBezTo>
                  <a:pt x="110811" y="2456955"/>
                  <a:pt x="112012" y="2482229"/>
                  <a:pt x="112012" y="2507513"/>
                </a:cubicBezTo>
                <a:cubicBezTo>
                  <a:pt x="112012" y="2524380"/>
                  <a:pt x="110643" y="2473804"/>
                  <a:pt x="109550" y="2456974"/>
                </a:cubicBezTo>
                <a:cubicBezTo>
                  <a:pt x="109000" y="2448528"/>
                  <a:pt x="107907" y="2440127"/>
                  <a:pt x="107086" y="2431705"/>
                </a:cubicBezTo>
                <a:cubicBezTo>
                  <a:pt x="105445" y="2439286"/>
                  <a:pt x="103601" y="2446822"/>
                  <a:pt x="102162" y="2454447"/>
                </a:cubicBezTo>
                <a:lnTo>
                  <a:pt x="101993" y="2455410"/>
                </a:lnTo>
                <a:lnTo>
                  <a:pt x="99700" y="2459501"/>
                </a:lnTo>
                <a:cubicBezTo>
                  <a:pt x="98106" y="2460434"/>
                  <a:pt x="96465" y="2459593"/>
                  <a:pt x="94812" y="2458306"/>
                </a:cubicBezTo>
                <a:lnTo>
                  <a:pt x="93738" y="2457471"/>
                </a:lnTo>
                <a:lnTo>
                  <a:pt x="93738" y="2482506"/>
                </a:lnTo>
                <a:lnTo>
                  <a:pt x="94775" y="2477190"/>
                </a:lnTo>
                <a:cubicBezTo>
                  <a:pt x="95313" y="2474584"/>
                  <a:pt x="96305" y="2472095"/>
                  <a:pt x="97237" y="2469608"/>
                </a:cubicBezTo>
                <a:lnTo>
                  <a:pt x="101342" y="2459076"/>
                </a:lnTo>
                <a:lnTo>
                  <a:pt x="93738" y="2501990"/>
                </a:lnTo>
                <a:lnTo>
                  <a:pt x="93738" y="2511149"/>
                </a:lnTo>
                <a:lnTo>
                  <a:pt x="94775" y="2512567"/>
                </a:lnTo>
                <a:cubicBezTo>
                  <a:pt x="99547" y="2522361"/>
                  <a:pt x="102982" y="2532783"/>
                  <a:pt x="107086" y="2542891"/>
                </a:cubicBezTo>
                <a:cubicBezTo>
                  <a:pt x="103803" y="2540364"/>
                  <a:pt x="100287" y="2538127"/>
                  <a:pt x="97237" y="2535310"/>
                </a:cubicBezTo>
                <a:lnTo>
                  <a:pt x="93738" y="2530000"/>
                </a:lnTo>
                <a:lnTo>
                  <a:pt x="93738" y="2547479"/>
                </a:lnTo>
                <a:lnTo>
                  <a:pt x="96181" y="2551971"/>
                </a:lnTo>
                <a:cubicBezTo>
                  <a:pt x="98115" y="2555388"/>
                  <a:pt x="99513" y="2557752"/>
                  <a:pt x="99700" y="2558052"/>
                </a:cubicBezTo>
                <a:cubicBezTo>
                  <a:pt x="112336" y="2578225"/>
                  <a:pt x="119732" y="2580495"/>
                  <a:pt x="99700" y="2568160"/>
                </a:cubicBezTo>
                <a:cubicBezTo>
                  <a:pt x="98879" y="2573214"/>
                  <a:pt x="96026" y="2578352"/>
                  <a:pt x="97237" y="2583322"/>
                </a:cubicBezTo>
                <a:cubicBezTo>
                  <a:pt x="97954" y="2586268"/>
                  <a:pt x="102531" y="2586228"/>
                  <a:pt x="104624" y="2588375"/>
                </a:cubicBezTo>
                <a:cubicBezTo>
                  <a:pt x="107526" y="2591353"/>
                  <a:pt x="109550" y="2595114"/>
                  <a:pt x="112012" y="2598483"/>
                </a:cubicBezTo>
                <a:cubicBezTo>
                  <a:pt x="110370" y="2601852"/>
                  <a:pt x="110141" y="2606501"/>
                  <a:pt x="107086" y="2608591"/>
                </a:cubicBezTo>
                <a:lnTo>
                  <a:pt x="95884" y="2614552"/>
                </a:lnTo>
                <a:lnTo>
                  <a:pt x="94775" y="2588375"/>
                </a:lnTo>
                <a:cubicBezTo>
                  <a:pt x="92901" y="2579719"/>
                  <a:pt x="94501" y="2597638"/>
                  <a:pt x="93883" y="2611871"/>
                </a:cubicBezTo>
                <a:lnTo>
                  <a:pt x="93738" y="2612965"/>
                </a:lnTo>
                <a:lnTo>
                  <a:pt x="93738" y="2615693"/>
                </a:lnTo>
                <a:lnTo>
                  <a:pt x="95884" y="2614552"/>
                </a:lnTo>
                <a:lnTo>
                  <a:pt x="97237" y="2646496"/>
                </a:lnTo>
                <a:lnTo>
                  <a:pt x="97562" y="2649389"/>
                </a:lnTo>
                <a:lnTo>
                  <a:pt x="93738" y="2643600"/>
                </a:lnTo>
                <a:lnTo>
                  <a:pt x="93738" y="2658580"/>
                </a:lnTo>
                <a:lnTo>
                  <a:pt x="99700" y="2674292"/>
                </a:lnTo>
                <a:cubicBezTo>
                  <a:pt x="100792" y="2680566"/>
                  <a:pt x="102304" y="2693215"/>
                  <a:pt x="103403" y="2702710"/>
                </a:cubicBezTo>
                <a:lnTo>
                  <a:pt x="104455" y="2711814"/>
                </a:lnTo>
                <a:lnTo>
                  <a:pt x="104333" y="2711539"/>
                </a:lnTo>
                <a:cubicBezTo>
                  <a:pt x="103794" y="2714686"/>
                  <a:pt x="102656" y="2727343"/>
                  <a:pt x="102162" y="2732411"/>
                </a:cubicBezTo>
                <a:lnTo>
                  <a:pt x="99700" y="2757681"/>
                </a:lnTo>
                <a:lnTo>
                  <a:pt x="93738" y="2752787"/>
                </a:lnTo>
                <a:lnTo>
                  <a:pt x="93738" y="2835487"/>
                </a:lnTo>
                <a:lnTo>
                  <a:pt x="95577" y="2854353"/>
                </a:lnTo>
                <a:lnTo>
                  <a:pt x="94775" y="2878975"/>
                </a:lnTo>
                <a:lnTo>
                  <a:pt x="98686" y="2927136"/>
                </a:lnTo>
                <a:lnTo>
                  <a:pt x="93738" y="2952521"/>
                </a:lnTo>
                <a:lnTo>
                  <a:pt x="93738" y="2954595"/>
                </a:lnTo>
                <a:lnTo>
                  <a:pt x="94946" y="2958700"/>
                </a:lnTo>
                <a:lnTo>
                  <a:pt x="95695" y="2961265"/>
                </a:lnTo>
                <a:lnTo>
                  <a:pt x="93738" y="2972406"/>
                </a:lnTo>
                <a:lnTo>
                  <a:pt x="93738" y="3021788"/>
                </a:lnTo>
                <a:lnTo>
                  <a:pt x="94772" y="3021464"/>
                </a:lnTo>
                <a:cubicBezTo>
                  <a:pt x="96808" y="3022994"/>
                  <a:pt x="99104" y="3026156"/>
                  <a:pt x="101271" y="3029708"/>
                </a:cubicBezTo>
                <a:lnTo>
                  <a:pt x="102473" y="3031934"/>
                </a:lnTo>
                <a:lnTo>
                  <a:pt x="104624" y="3093765"/>
                </a:lnTo>
                <a:cubicBezTo>
                  <a:pt x="104471" y="3097530"/>
                  <a:pt x="100280" y="3087377"/>
                  <a:pt x="99700" y="3083658"/>
                </a:cubicBezTo>
                <a:cubicBezTo>
                  <a:pt x="96965" y="3066112"/>
                  <a:pt x="96417" y="3048281"/>
                  <a:pt x="94775" y="3030592"/>
                </a:cubicBezTo>
                <a:lnTo>
                  <a:pt x="93738" y="3032718"/>
                </a:lnTo>
                <a:lnTo>
                  <a:pt x="93738" y="3172850"/>
                </a:lnTo>
                <a:lnTo>
                  <a:pt x="107086" y="3108928"/>
                </a:lnTo>
                <a:cubicBezTo>
                  <a:pt x="107907" y="3126617"/>
                  <a:pt x="110411" y="3144307"/>
                  <a:pt x="109550" y="3161993"/>
                </a:cubicBezTo>
                <a:lnTo>
                  <a:pt x="101851" y="3227173"/>
                </a:lnTo>
                <a:lnTo>
                  <a:pt x="99700" y="3197370"/>
                </a:lnTo>
                <a:cubicBezTo>
                  <a:pt x="97944" y="3220793"/>
                  <a:pt x="95936" y="3245643"/>
                  <a:pt x="94755" y="3270217"/>
                </a:cubicBezTo>
                <a:lnTo>
                  <a:pt x="94760" y="3287209"/>
                </a:lnTo>
                <a:lnTo>
                  <a:pt x="93738" y="3295856"/>
                </a:lnTo>
                <a:lnTo>
                  <a:pt x="93738" y="3309897"/>
                </a:lnTo>
                <a:lnTo>
                  <a:pt x="94763" y="3300748"/>
                </a:lnTo>
                <a:lnTo>
                  <a:pt x="94768" y="3317393"/>
                </a:lnTo>
                <a:lnTo>
                  <a:pt x="93738" y="3319832"/>
                </a:lnTo>
                <a:lnTo>
                  <a:pt x="93738" y="3379451"/>
                </a:lnTo>
                <a:lnTo>
                  <a:pt x="98702" y="3392039"/>
                </a:lnTo>
                <a:lnTo>
                  <a:pt x="101765" y="3399439"/>
                </a:lnTo>
                <a:lnTo>
                  <a:pt x="104624" y="3427323"/>
                </a:lnTo>
                <a:cubicBezTo>
                  <a:pt x="104027" y="3426097"/>
                  <a:pt x="100017" y="3417538"/>
                  <a:pt x="96007" y="3410089"/>
                </a:cubicBezTo>
                <a:lnTo>
                  <a:pt x="93738" y="3406322"/>
                </a:lnTo>
                <a:lnTo>
                  <a:pt x="93738" y="3460306"/>
                </a:lnTo>
                <a:lnTo>
                  <a:pt x="99700" y="3445012"/>
                </a:lnTo>
                <a:cubicBezTo>
                  <a:pt x="100940" y="3442255"/>
                  <a:pt x="105635" y="3434576"/>
                  <a:pt x="104624" y="3437431"/>
                </a:cubicBezTo>
                <a:lnTo>
                  <a:pt x="93738" y="3463498"/>
                </a:lnTo>
                <a:lnTo>
                  <a:pt x="93738" y="3496750"/>
                </a:lnTo>
                <a:lnTo>
                  <a:pt x="95394" y="3506943"/>
                </a:lnTo>
                <a:lnTo>
                  <a:pt x="93738" y="3509578"/>
                </a:lnTo>
                <a:lnTo>
                  <a:pt x="93738" y="3604881"/>
                </a:lnTo>
                <a:lnTo>
                  <a:pt x="97216" y="3616833"/>
                </a:lnTo>
                <a:cubicBezTo>
                  <a:pt x="100336" y="3628599"/>
                  <a:pt x="102515" y="3640461"/>
                  <a:pt x="101781" y="3652498"/>
                </a:cubicBezTo>
                <a:cubicBezTo>
                  <a:pt x="101604" y="3655417"/>
                  <a:pt x="100816" y="3655603"/>
                  <a:pt x="99638" y="3654083"/>
                </a:cubicBezTo>
                <a:lnTo>
                  <a:pt x="98744" y="3652356"/>
                </a:lnTo>
                <a:lnTo>
                  <a:pt x="98477" y="3651121"/>
                </a:lnTo>
                <a:cubicBezTo>
                  <a:pt x="97999" y="3648786"/>
                  <a:pt x="97277" y="3645103"/>
                  <a:pt x="96218" y="3639278"/>
                </a:cubicBezTo>
                <a:lnTo>
                  <a:pt x="93738" y="3624998"/>
                </a:lnTo>
                <a:lnTo>
                  <a:pt x="93738" y="3642136"/>
                </a:lnTo>
                <a:lnTo>
                  <a:pt x="95162" y="3645437"/>
                </a:lnTo>
                <a:lnTo>
                  <a:pt x="98744" y="3652356"/>
                </a:lnTo>
                <a:lnTo>
                  <a:pt x="99287" y="3654865"/>
                </a:lnTo>
                <a:cubicBezTo>
                  <a:pt x="99656" y="3656568"/>
                  <a:pt x="97698" y="3649331"/>
                  <a:pt x="99567" y="3683767"/>
                </a:cubicBezTo>
                <a:lnTo>
                  <a:pt x="99712" y="3686033"/>
                </a:lnTo>
                <a:lnTo>
                  <a:pt x="99319" y="3687875"/>
                </a:lnTo>
                <a:cubicBezTo>
                  <a:pt x="97085" y="3698576"/>
                  <a:pt x="95423" y="3707832"/>
                  <a:pt x="94131" y="3716418"/>
                </a:cubicBezTo>
                <a:lnTo>
                  <a:pt x="93738" y="3719662"/>
                </a:lnTo>
                <a:lnTo>
                  <a:pt x="93738" y="3727015"/>
                </a:lnTo>
                <a:lnTo>
                  <a:pt x="99319" y="3730833"/>
                </a:lnTo>
                <a:lnTo>
                  <a:pt x="102924" y="3736998"/>
                </a:lnTo>
                <a:lnTo>
                  <a:pt x="103670" y="3748495"/>
                </a:lnTo>
                <a:cubicBezTo>
                  <a:pt x="104467" y="3758578"/>
                  <a:pt x="105458" y="3765298"/>
                  <a:pt x="106707" y="3758630"/>
                </a:cubicBezTo>
                <a:lnTo>
                  <a:pt x="107283" y="3750351"/>
                </a:lnTo>
                <a:lnTo>
                  <a:pt x="109760" y="3779938"/>
                </a:lnTo>
                <a:cubicBezTo>
                  <a:pt x="111519" y="3809784"/>
                  <a:pt x="109673" y="3823702"/>
                  <a:pt x="106707" y="3857181"/>
                </a:cubicBezTo>
                <a:cubicBezTo>
                  <a:pt x="99230" y="3807315"/>
                  <a:pt x="101389" y="3819653"/>
                  <a:pt x="104244" y="3844546"/>
                </a:cubicBezTo>
                <a:lnTo>
                  <a:pt x="106263" y="3863191"/>
                </a:lnTo>
                <a:lnTo>
                  <a:pt x="105303" y="3876210"/>
                </a:lnTo>
                <a:lnTo>
                  <a:pt x="104635" y="3883791"/>
                </a:lnTo>
                <a:lnTo>
                  <a:pt x="100943" y="3878704"/>
                </a:lnTo>
                <a:lnTo>
                  <a:pt x="98505" y="3874455"/>
                </a:lnTo>
                <a:lnTo>
                  <a:pt x="96059" y="3835251"/>
                </a:lnTo>
                <a:cubicBezTo>
                  <a:pt x="95049" y="3815655"/>
                  <a:pt x="94779" y="3806309"/>
                  <a:pt x="94380" y="3809277"/>
                </a:cubicBezTo>
                <a:lnTo>
                  <a:pt x="93738" y="3820402"/>
                </a:lnTo>
                <a:lnTo>
                  <a:pt x="93738" y="3864598"/>
                </a:lnTo>
                <a:lnTo>
                  <a:pt x="94394" y="3867289"/>
                </a:lnTo>
                <a:lnTo>
                  <a:pt x="98505" y="3874455"/>
                </a:lnTo>
                <a:lnTo>
                  <a:pt x="98652" y="3876810"/>
                </a:lnTo>
                <a:lnTo>
                  <a:pt x="93738" y="3871167"/>
                </a:lnTo>
                <a:lnTo>
                  <a:pt x="93738" y="3886357"/>
                </a:lnTo>
                <a:lnTo>
                  <a:pt x="96283" y="3903395"/>
                </a:lnTo>
                <a:cubicBezTo>
                  <a:pt x="97373" y="3910579"/>
                  <a:pt x="98432" y="3917417"/>
                  <a:pt x="99319" y="3922881"/>
                </a:cubicBezTo>
                <a:lnTo>
                  <a:pt x="100214" y="3926552"/>
                </a:lnTo>
                <a:lnTo>
                  <a:pt x="97752" y="3945593"/>
                </a:lnTo>
                <a:lnTo>
                  <a:pt x="94212" y="3957908"/>
                </a:lnTo>
                <a:lnTo>
                  <a:pt x="93738" y="3957640"/>
                </a:lnTo>
                <a:lnTo>
                  <a:pt x="93738" y="3959555"/>
                </a:lnTo>
                <a:lnTo>
                  <a:pt x="94212" y="3957908"/>
                </a:lnTo>
                <a:lnTo>
                  <a:pt x="99319" y="3960786"/>
                </a:lnTo>
                <a:lnTo>
                  <a:pt x="101680" y="3956564"/>
                </a:lnTo>
                <a:lnTo>
                  <a:pt x="99319" y="3968367"/>
                </a:lnTo>
                <a:lnTo>
                  <a:pt x="93738" y="3967529"/>
                </a:lnTo>
                <a:lnTo>
                  <a:pt x="93738" y="4003091"/>
                </a:lnTo>
                <a:lnTo>
                  <a:pt x="100406" y="4013910"/>
                </a:lnTo>
                <a:cubicBezTo>
                  <a:pt x="104051" y="4019825"/>
                  <a:pt x="107334" y="4023614"/>
                  <a:pt x="109169" y="4018906"/>
                </a:cubicBezTo>
                <a:lnTo>
                  <a:pt x="106396" y="4006344"/>
                </a:lnTo>
                <a:lnTo>
                  <a:pt x="109169" y="4011325"/>
                </a:lnTo>
                <a:cubicBezTo>
                  <a:pt x="111765" y="4021979"/>
                  <a:pt x="110810" y="4033224"/>
                  <a:pt x="111631" y="4044175"/>
                </a:cubicBezTo>
                <a:cubicBezTo>
                  <a:pt x="110403" y="4042073"/>
                  <a:pt x="105535" y="4033169"/>
                  <a:pt x="100331" y="4025453"/>
                </a:cubicBezTo>
                <a:lnTo>
                  <a:pt x="93738" y="4017103"/>
                </a:lnTo>
                <a:lnTo>
                  <a:pt x="93738" y="4030962"/>
                </a:lnTo>
                <a:lnTo>
                  <a:pt x="104244" y="4044175"/>
                </a:lnTo>
                <a:cubicBezTo>
                  <a:pt x="106046" y="4051574"/>
                  <a:pt x="106326" y="4059300"/>
                  <a:pt x="106707" y="4066918"/>
                </a:cubicBezTo>
                <a:cubicBezTo>
                  <a:pt x="107968" y="4092168"/>
                  <a:pt x="109169" y="4117442"/>
                  <a:pt x="109169" y="4142726"/>
                </a:cubicBezTo>
                <a:cubicBezTo>
                  <a:pt x="109169" y="4159594"/>
                  <a:pt x="107800" y="4109017"/>
                  <a:pt x="106707" y="4092187"/>
                </a:cubicBezTo>
                <a:cubicBezTo>
                  <a:pt x="106158" y="4083741"/>
                  <a:pt x="105065" y="4075341"/>
                  <a:pt x="104244" y="4066918"/>
                </a:cubicBezTo>
                <a:cubicBezTo>
                  <a:pt x="102602" y="4074499"/>
                  <a:pt x="100758" y="4082036"/>
                  <a:pt x="99319" y="4089660"/>
                </a:cubicBezTo>
                <a:lnTo>
                  <a:pt x="99149" y="4090623"/>
                </a:lnTo>
                <a:lnTo>
                  <a:pt x="96857" y="4094714"/>
                </a:lnTo>
                <a:lnTo>
                  <a:pt x="93738" y="4093952"/>
                </a:lnTo>
                <a:lnTo>
                  <a:pt x="93738" y="4106840"/>
                </a:lnTo>
                <a:lnTo>
                  <a:pt x="94394" y="4104822"/>
                </a:lnTo>
                <a:lnTo>
                  <a:pt x="98499" y="4094290"/>
                </a:lnTo>
                <a:lnTo>
                  <a:pt x="93738" y="4121160"/>
                </a:lnTo>
                <a:lnTo>
                  <a:pt x="93738" y="4152230"/>
                </a:lnTo>
                <a:lnTo>
                  <a:pt x="104244" y="4178104"/>
                </a:lnTo>
                <a:cubicBezTo>
                  <a:pt x="100960" y="4175577"/>
                  <a:pt x="97445" y="4173340"/>
                  <a:pt x="94394" y="4170523"/>
                </a:cubicBezTo>
                <a:lnTo>
                  <a:pt x="93738" y="4169528"/>
                </a:lnTo>
                <a:lnTo>
                  <a:pt x="93738" y="4187876"/>
                </a:lnTo>
                <a:lnTo>
                  <a:pt x="96857" y="4193265"/>
                </a:lnTo>
                <a:cubicBezTo>
                  <a:pt x="109494" y="4213438"/>
                  <a:pt x="116888" y="4215708"/>
                  <a:pt x="96857" y="4203373"/>
                </a:cubicBezTo>
                <a:cubicBezTo>
                  <a:pt x="96036" y="4208427"/>
                  <a:pt x="93183" y="4213565"/>
                  <a:pt x="94394" y="4218535"/>
                </a:cubicBezTo>
                <a:cubicBezTo>
                  <a:pt x="95112" y="4221481"/>
                  <a:pt x="99688" y="4221441"/>
                  <a:pt x="101781" y="4223589"/>
                </a:cubicBezTo>
                <a:cubicBezTo>
                  <a:pt x="104683" y="4226566"/>
                  <a:pt x="106707" y="4230327"/>
                  <a:pt x="109169" y="4233696"/>
                </a:cubicBezTo>
                <a:cubicBezTo>
                  <a:pt x="107527" y="4237066"/>
                  <a:pt x="107298" y="4241715"/>
                  <a:pt x="104244" y="4243804"/>
                </a:cubicBezTo>
                <a:lnTo>
                  <a:pt x="93738" y="4249393"/>
                </a:lnTo>
                <a:lnTo>
                  <a:pt x="93738" y="4266228"/>
                </a:lnTo>
                <a:lnTo>
                  <a:pt x="94394" y="4281709"/>
                </a:lnTo>
                <a:lnTo>
                  <a:pt x="94720" y="4284603"/>
                </a:lnTo>
                <a:lnTo>
                  <a:pt x="93738" y="4283117"/>
                </a:lnTo>
                <a:lnTo>
                  <a:pt x="93738" y="4301286"/>
                </a:lnTo>
                <a:lnTo>
                  <a:pt x="96857" y="4309505"/>
                </a:lnTo>
                <a:cubicBezTo>
                  <a:pt x="97949" y="4315779"/>
                  <a:pt x="99461" y="4328429"/>
                  <a:pt x="100560" y="4337923"/>
                </a:cubicBezTo>
                <a:lnTo>
                  <a:pt x="101612" y="4347026"/>
                </a:lnTo>
                <a:lnTo>
                  <a:pt x="101490" y="4346752"/>
                </a:lnTo>
                <a:cubicBezTo>
                  <a:pt x="100951" y="4349900"/>
                  <a:pt x="99814" y="4362556"/>
                  <a:pt x="99319" y="4367625"/>
                </a:cubicBezTo>
                <a:lnTo>
                  <a:pt x="96857" y="4392895"/>
                </a:lnTo>
                <a:lnTo>
                  <a:pt x="93738" y="4390334"/>
                </a:lnTo>
                <a:lnTo>
                  <a:pt x="93738" y="4458232"/>
                </a:lnTo>
                <a:lnTo>
                  <a:pt x="94052" y="4448283"/>
                </a:lnTo>
                <a:cubicBezTo>
                  <a:pt x="94216" y="4443243"/>
                  <a:pt x="94310" y="4440880"/>
                  <a:pt x="94367" y="4440759"/>
                </a:cubicBezTo>
                <a:cubicBezTo>
                  <a:pt x="94539" y="4440395"/>
                  <a:pt x="94384" y="4460192"/>
                  <a:pt x="94843" y="4488302"/>
                </a:cubicBezTo>
                <a:lnTo>
                  <a:pt x="95751" y="4517043"/>
                </a:lnTo>
                <a:lnTo>
                  <a:pt x="94394" y="4506607"/>
                </a:lnTo>
                <a:lnTo>
                  <a:pt x="93738" y="4499876"/>
                </a:lnTo>
                <a:lnTo>
                  <a:pt x="93738" y="4536436"/>
                </a:lnTo>
                <a:lnTo>
                  <a:pt x="95843" y="4562349"/>
                </a:lnTo>
                <a:lnTo>
                  <a:pt x="93738" y="4573147"/>
                </a:lnTo>
                <a:lnTo>
                  <a:pt x="93738" y="4591737"/>
                </a:lnTo>
                <a:lnTo>
                  <a:pt x="96880" y="4575113"/>
                </a:lnTo>
                <a:lnTo>
                  <a:pt x="99319" y="4605158"/>
                </a:lnTo>
                <a:cubicBezTo>
                  <a:pt x="99560" y="4608314"/>
                  <a:pt x="99773" y="4613050"/>
                  <a:pt x="99973" y="4618181"/>
                </a:cubicBezTo>
                <a:lnTo>
                  <a:pt x="100428" y="4630467"/>
                </a:lnTo>
                <a:lnTo>
                  <a:pt x="99238" y="4630727"/>
                </a:lnTo>
                <a:cubicBezTo>
                  <a:pt x="98825" y="4632486"/>
                  <a:pt x="99670" y="4633304"/>
                  <a:pt x="96857" y="4610212"/>
                </a:cubicBezTo>
                <a:lnTo>
                  <a:pt x="93738" y="4599520"/>
                </a:lnTo>
                <a:lnTo>
                  <a:pt x="93738" y="4658971"/>
                </a:lnTo>
                <a:lnTo>
                  <a:pt x="98428" y="4664921"/>
                </a:lnTo>
                <a:lnTo>
                  <a:pt x="99630" y="4667147"/>
                </a:lnTo>
                <a:lnTo>
                  <a:pt x="101781" y="4728979"/>
                </a:lnTo>
                <a:cubicBezTo>
                  <a:pt x="101628" y="4732743"/>
                  <a:pt x="97437" y="4722590"/>
                  <a:pt x="96857" y="4718871"/>
                </a:cubicBezTo>
                <a:lnTo>
                  <a:pt x="93738" y="4685271"/>
                </a:lnTo>
                <a:lnTo>
                  <a:pt x="93738" y="4794450"/>
                </a:lnTo>
                <a:lnTo>
                  <a:pt x="104244" y="4744141"/>
                </a:lnTo>
                <a:cubicBezTo>
                  <a:pt x="105065" y="4761830"/>
                  <a:pt x="107568" y="4779520"/>
                  <a:pt x="106707" y="4797207"/>
                </a:cubicBezTo>
                <a:lnTo>
                  <a:pt x="99008" y="4862386"/>
                </a:lnTo>
                <a:lnTo>
                  <a:pt x="96857" y="4832583"/>
                </a:lnTo>
                <a:lnTo>
                  <a:pt x="93738" y="4878524"/>
                </a:lnTo>
                <a:lnTo>
                  <a:pt x="93738" y="4907003"/>
                </a:lnTo>
                <a:lnTo>
                  <a:pt x="99008" y="4862386"/>
                </a:lnTo>
                <a:lnTo>
                  <a:pt x="101781" y="4900811"/>
                </a:lnTo>
                <a:lnTo>
                  <a:pt x="102715" y="4903427"/>
                </a:lnTo>
                <a:lnTo>
                  <a:pt x="101781" y="4923554"/>
                </a:lnTo>
                <a:lnTo>
                  <a:pt x="94959" y="4944371"/>
                </a:lnTo>
                <a:lnTo>
                  <a:pt x="95642" y="4926870"/>
                </a:lnTo>
                <a:cubicBezTo>
                  <a:pt x="96043" y="4916604"/>
                  <a:pt x="96447" y="4907129"/>
                  <a:pt x="96857" y="4900811"/>
                </a:cubicBezTo>
                <a:cubicBezTo>
                  <a:pt x="95731" y="4907746"/>
                  <a:pt x="94962" y="4912445"/>
                  <a:pt x="94420" y="4915817"/>
                </a:cubicBezTo>
                <a:lnTo>
                  <a:pt x="93738" y="4920235"/>
                </a:lnTo>
                <a:lnTo>
                  <a:pt x="93738" y="4948090"/>
                </a:lnTo>
                <a:lnTo>
                  <a:pt x="94959" y="4944371"/>
                </a:lnTo>
                <a:lnTo>
                  <a:pt x="94438" y="4957666"/>
                </a:lnTo>
                <a:lnTo>
                  <a:pt x="93738" y="4969838"/>
                </a:lnTo>
                <a:lnTo>
                  <a:pt x="93738" y="5001309"/>
                </a:lnTo>
                <a:lnTo>
                  <a:pt x="94704" y="5004659"/>
                </a:lnTo>
                <a:cubicBezTo>
                  <a:pt x="95635" y="5008339"/>
                  <a:pt x="96517" y="5012251"/>
                  <a:pt x="96857" y="5014524"/>
                </a:cubicBezTo>
                <a:lnTo>
                  <a:pt x="98653" y="5032040"/>
                </a:lnTo>
                <a:lnTo>
                  <a:pt x="96653" y="5023617"/>
                </a:lnTo>
                <a:lnTo>
                  <a:pt x="93738" y="5007083"/>
                </a:lnTo>
                <a:lnTo>
                  <a:pt x="93738" y="5021874"/>
                </a:lnTo>
                <a:lnTo>
                  <a:pt x="95859" y="5027253"/>
                </a:lnTo>
                <a:lnTo>
                  <a:pt x="98922" y="5034652"/>
                </a:lnTo>
                <a:lnTo>
                  <a:pt x="101781" y="5062536"/>
                </a:lnTo>
                <a:cubicBezTo>
                  <a:pt x="101484" y="5061923"/>
                  <a:pt x="100332" y="5059477"/>
                  <a:pt x="98753" y="5056253"/>
                </a:cubicBezTo>
                <a:lnTo>
                  <a:pt x="93738" y="5046428"/>
                </a:lnTo>
                <a:lnTo>
                  <a:pt x="93738" y="5088225"/>
                </a:lnTo>
                <a:lnTo>
                  <a:pt x="96857" y="5080225"/>
                </a:lnTo>
                <a:cubicBezTo>
                  <a:pt x="98097" y="5077468"/>
                  <a:pt x="102793" y="5069789"/>
                  <a:pt x="101781" y="5072644"/>
                </a:cubicBezTo>
                <a:lnTo>
                  <a:pt x="93738" y="5091904"/>
                </a:lnTo>
                <a:lnTo>
                  <a:pt x="93738" y="5140265"/>
                </a:lnTo>
                <a:lnTo>
                  <a:pt x="100236" y="5129921"/>
                </a:lnTo>
                <a:cubicBezTo>
                  <a:pt x="102980" y="5125725"/>
                  <a:pt x="104213" y="5124146"/>
                  <a:pt x="104407" y="5124556"/>
                </a:cubicBezTo>
                <a:cubicBezTo>
                  <a:pt x="104794" y="5125380"/>
                  <a:pt x="101024" y="5134167"/>
                  <a:pt x="96857" y="5145925"/>
                </a:cubicBezTo>
                <a:cubicBezTo>
                  <a:pt x="95970" y="5148429"/>
                  <a:pt x="95215" y="5150980"/>
                  <a:pt x="94394" y="5153506"/>
                </a:cubicBezTo>
                <a:lnTo>
                  <a:pt x="93738" y="5149469"/>
                </a:lnTo>
                <a:lnTo>
                  <a:pt x="93738" y="5246178"/>
                </a:lnTo>
                <a:lnTo>
                  <a:pt x="94466" y="5248821"/>
                </a:lnTo>
                <a:cubicBezTo>
                  <a:pt x="97218" y="5259792"/>
                  <a:pt x="99141" y="5270852"/>
                  <a:pt x="98494" y="5282076"/>
                </a:cubicBezTo>
                <a:lnTo>
                  <a:pt x="95159" y="5278316"/>
                </a:lnTo>
                <a:lnTo>
                  <a:pt x="93738" y="5269936"/>
                </a:lnTo>
                <a:lnTo>
                  <a:pt x="93738" y="5276713"/>
                </a:lnTo>
                <a:lnTo>
                  <a:pt x="95159" y="5278316"/>
                </a:lnTo>
                <a:lnTo>
                  <a:pt x="95579" y="5280792"/>
                </a:lnTo>
                <a:cubicBezTo>
                  <a:pt x="97271" y="5289498"/>
                  <a:pt x="95551" y="5278069"/>
                  <a:pt x="95851" y="5293698"/>
                </a:cubicBezTo>
                <a:lnTo>
                  <a:pt x="96864" y="5312724"/>
                </a:lnTo>
                <a:lnTo>
                  <a:pt x="96322" y="5315062"/>
                </a:lnTo>
                <a:lnTo>
                  <a:pt x="93738" y="5332818"/>
                </a:lnTo>
                <a:lnTo>
                  <a:pt x="93738" y="5353248"/>
                </a:lnTo>
                <a:lnTo>
                  <a:pt x="96322" y="5355116"/>
                </a:lnTo>
                <a:lnTo>
                  <a:pt x="99530" y="5360916"/>
                </a:lnTo>
                <a:lnTo>
                  <a:pt x="100159" y="5371586"/>
                </a:lnTo>
                <a:cubicBezTo>
                  <a:pt x="100863" y="5380986"/>
                  <a:pt x="101736" y="5387252"/>
                  <a:pt x="102839" y="5381034"/>
                </a:cubicBezTo>
                <a:lnTo>
                  <a:pt x="103335" y="5375723"/>
                </a:lnTo>
                <a:lnTo>
                  <a:pt x="106105" y="5425007"/>
                </a:lnTo>
                <a:cubicBezTo>
                  <a:pt x="105889" y="5439409"/>
                  <a:pt x="104583" y="5452114"/>
                  <a:pt x="102839" y="5472925"/>
                </a:cubicBezTo>
                <a:cubicBezTo>
                  <a:pt x="96243" y="5426429"/>
                  <a:pt x="98148" y="5437933"/>
                  <a:pt x="100666" y="5461144"/>
                </a:cubicBezTo>
                <a:lnTo>
                  <a:pt x="102447" y="5478530"/>
                </a:lnTo>
                <a:lnTo>
                  <a:pt x="101600" y="5490669"/>
                </a:lnTo>
                <a:lnTo>
                  <a:pt x="101010" y="5497737"/>
                </a:lnTo>
                <a:lnTo>
                  <a:pt x="97754" y="5492993"/>
                </a:lnTo>
                <a:lnTo>
                  <a:pt x="95604" y="5489031"/>
                </a:lnTo>
                <a:lnTo>
                  <a:pt x="93738" y="5457437"/>
                </a:lnTo>
                <a:lnTo>
                  <a:pt x="93738" y="5485595"/>
                </a:lnTo>
                <a:lnTo>
                  <a:pt x="95604" y="5489031"/>
                </a:lnTo>
                <a:lnTo>
                  <a:pt x="95733" y="5491227"/>
                </a:lnTo>
                <a:lnTo>
                  <a:pt x="93738" y="5488806"/>
                </a:lnTo>
                <a:lnTo>
                  <a:pt x="93738" y="5516273"/>
                </a:lnTo>
                <a:lnTo>
                  <a:pt x="96322" y="5534185"/>
                </a:lnTo>
                <a:lnTo>
                  <a:pt x="97110" y="5537607"/>
                </a:lnTo>
                <a:lnTo>
                  <a:pt x="94939" y="5555362"/>
                </a:lnTo>
                <a:lnTo>
                  <a:pt x="93738" y="5559774"/>
                </a:lnTo>
                <a:lnTo>
                  <a:pt x="93738" y="5567192"/>
                </a:lnTo>
                <a:lnTo>
                  <a:pt x="96322" y="5569528"/>
                </a:lnTo>
                <a:lnTo>
                  <a:pt x="98404" y="5565591"/>
                </a:lnTo>
                <a:lnTo>
                  <a:pt x="96322" y="5576596"/>
                </a:lnTo>
                <a:lnTo>
                  <a:pt x="93738" y="5576187"/>
                </a:lnTo>
                <a:lnTo>
                  <a:pt x="93738" y="5593763"/>
                </a:lnTo>
                <a:lnTo>
                  <a:pt x="101566" y="5607226"/>
                </a:lnTo>
                <a:lnTo>
                  <a:pt x="102564" y="5612007"/>
                </a:lnTo>
                <a:lnTo>
                  <a:pt x="96322" y="5600157"/>
                </a:lnTo>
                <a:lnTo>
                  <a:pt x="93738" y="5594441"/>
                </a:lnTo>
                <a:lnTo>
                  <a:pt x="93738" y="5612986"/>
                </a:lnTo>
                <a:lnTo>
                  <a:pt x="97280" y="5619061"/>
                </a:lnTo>
                <a:cubicBezTo>
                  <a:pt x="100496" y="5624576"/>
                  <a:pt x="103393" y="5628109"/>
                  <a:pt x="105011" y="5623719"/>
                </a:cubicBezTo>
                <a:lnTo>
                  <a:pt x="102564" y="5612007"/>
                </a:lnTo>
                <a:lnTo>
                  <a:pt x="105011" y="5616651"/>
                </a:lnTo>
                <a:cubicBezTo>
                  <a:pt x="107300" y="5626585"/>
                  <a:pt x="106459" y="5637070"/>
                  <a:pt x="107184" y="5647281"/>
                </a:cubicBezTo>
                <a:cubicBezTo>
                  <a:pt x="106100" y="5645321"/>
                  <a:pt x="101805" y="5637019"/>
                  <a:pt x="97214" y="5629824"/>
                </a:cubicBezTo>
                <a:lnTo>
                  <a:pt x="93738" y="5625171"/>
                </a:lnTo>
                <a:lnTo>
                  <a:pt x="93738" y="5638072"/>
                </a:lnTo>
                <a:lnTo>
                  <a:pt x="100666" y="5647281"/>
                </a:lnTo>
                <a:cubicBezTo>
                  <a:pt x="102256" y="5654180"/>
                  <a:pt x="102503" y="5661383"/>
                  <a:pt x="102839" y="5668487"/>
                </a:cubicBezTo>
                <a:cubicBezTo>
                  <a:pt x="103952" y="5692030"/>
                  <a:pt x="105011" y="5715596"/>
                  <a:pt x="105011" y="5739171"/>
                </a:cubicBezTo>
                <a:cubicBezTo>
                  <a:pt x="105011" y="5754899"/>
                  <a:pt x="103803" y="5707741"/>
                  <a:pt x="102839" y="5692048"/>
                </a:cubicBezTo>
                <a:cubicBezTo>
                  <a:pt x="102354" y="5684173"/>
                  <a:pt x="101391" y="5676340"/>
                  <a:pt x="100666" y="5668487"/>
                </a:cubicBezTo>
                <a:cubicBezTo>
                  <a:pt x="99218" y="5675555"/>
                  <a:pt x="97590" y="5682582"/>
                  <a:pt x="96322" y="5689692"/>
                </a:cubicBezTo>
                <a:lnTo>
                  <a:pt x="96172" y="5690589"/>
                </a:lnTo>
                <a:lnTo>
                  <a:pt x="94149" y="5694404"/>
                </a:lnTo>
                <a:lnTo>
                  <a:pt x="93738" y="5694298"/>
                </a:lnTo>
                <a:lnTo>
                  <a:pt x="93738" y="5699050"/>
                </a:lnTo>
                <a:lnTo>
                  <a:pt x="95598" y="5694009"/>
                </a:lnTo>
                <a:lnTo>
                  <a:pt x="93738" y="5705101"/>
                </a:lnTo>
                <a:lnTo>
                  <a:pt x="93738" y="5754124"/>
                </a:lnTo>
                <a:lnTo>
                  <a:pt x="100666" y="5772158"/>
                </a:lnTo>
                <a:lnTo>
                  <a:pt x="93738" y="5766523"/>
                </a:lnTo>
                <a:lnTo>
                  <a:pt x="93738" y="5785545"/>
                </a:lnTo>
                <a:lnTo>
                  <a:pt x="94149" y="5786294"/>
                </a:lnTo>
                <a:cubicBezTo>
                  <a:pt x="105297" y="5805104"/>
                  <a:pt x="111821" y="5807221"/>
                  <a:pt x="94149" y="5795719"/>
                </a:cubicBezTo>
                <a:lnTo>
                  <a:pt x="93738" y="5798389"/>
                </a:lnTo>
                <a:lnTo>
                  <a:pt x="93738" y="5811130"/>
                </a:lnTo>
                <a:lnTo>
                  <a:pt x="98494" y="5814568"/>
                </a:lnTo>
                <a:cubicBezTo>
                  <a:pt x="101054" y="5817344"/>
                  <a:pt x="102839" y="5820852"/>
                  <a:pt x="105011" y="5823993"/>
                </a:cubicBezTo>
                <a:cubicBezTo>
                  <a:pt x="103562" y="5827134"/>
                  <a:pt x="103361" y="5831469"/>
                  <a:pt x="100666" y="5833417"/>
                </a:cubicBezTo>
                <a:lnTo>
                  <a:pt x="93738" y="5837313"/>
                </a:lnTo>
                <a:lnTo>
                  <a:pt x="93738" y="5873818"/>
                </a:lnTo>
                <a:lnTo>
                  <a:pt x="96295" y="5877909"/>
                </a:lnTo>
                <a:cubicBezTo>
                  <a:pt x="97652" y="5884333"/>
                  <a:pt x="98295" y="5891634"/>
                  <a:pt x="100666" y="5897034"/>
                </a:cubicBezTo>
                <a:cubicBezTo>
                  <a:pt x="103176" y="5902751"/>
                  <a:pt x="106459" y="5908030"/>
                  <a:pt x="109355" y="5913527"/>
                </a:cubicBezTo>
                <a:cubicBezTo>
                  <a:pt x="110080" y="5909601"/>
                  <a:pt x="111029" y="5905715"/>
                  <a:pt x="111528" y="5901746"/>
                </a:cubicBezTo>
                <a:cubicBezTo>
                  <a:pt x="112784" y="5891756"/>
                  <a:pt x="114713" y="5866659"/>
                  <a:pt x="115513" y="5860406"/>
                </a:cubicBezTo>
                <a:cubicBezTo>
                  <a:pt x="115781" y="5858322"/>
                  <a:pt x="115923" y="5858332"/>
                  <a:pt x="115872" y="5861691"/>
                </a:cubicBezTo>
                <a:cubicBezTo>
                  <a:pt x="113588" y="6015228"/>
                  <a:pt x="112864" y="6008499"/>
                  <a:pt x="102839" y="6120870"/>
                </a:cubicBezTo>
                <a:lnTo>
                  <a:pt x="102568" y="6114412"/>
                </a:lnTo>
                <a:lnTo>
                  <a:pt x="102660" y="6108689"/>
                </a:lnTo>
                <a:lnTo>
                  <a:pt x="102346" y="6109123"/>
                </a:lnTo>
                <a:lnTo>
                  <a:pt x="100891" y="6074398"/>
                </a:lnTo>
                <a:lnTo>
                  <a:pt x="105011" y="6043116"/>
                </a:lnTo>
                <a:cubicBezTo>
                  <a:pt x="102839" y="6039189"/>
                  <a:pt x="99161" y="6035857"/>
                  <a:pt x="98494" y="6031335"/>
                </a:cubicBezTo>
                <a:cubicBezTo>
                  <a:pt x="95774" y="6012891"/>
                  <a:pt x="95774" y="5996907"/>
                  <a:pt x="96453" y="5980861"/>
                </a:cubicBezTo>
                <a:lnTo>
                  <a:pt x="98464" y="5930764"/>
                </a:lnTo>
                <a:lnTo>
                  <a:pt x="98505" y="5931137"/>
                </a:lnTo>
                <a:cubicBezTo>
                  <a:pt x="98714" y="5932981"/>
                  <a:pt x="98742" y="5932979"/>
                  <a:pt x="98494" y="5930020"/>
                </a:cubicBezTo>
                <a:lnTo>
                  <a:pt x="93738" y="5885320"/>
                </a:lnTo>
                <a:lnTo>
                  <a:pt x="93738" y="5893535"/>
                </a:lnTo>
                <a:lnTo>
                  <a:pt x="94149" y="5894678"/>
                </a:lnTo>
                <a:cubicBezTo>
                  <a:pt x="95113" y="5900528"/>
                  <a:pt x="96447" y="5912323"/>
                  <a:pt x="97415" y="5921175"/>
                </a:cubicBezTo>
                <a:lnTo>
                  <a:pt x="98424" y="5930398"/>
                </a:lnTo>
                <a:lnTo>
                  <a:pt x="97626" y="5934707"/>
                </a:lnTo>
                <a:cubicBezTo>
                  <a:pt x="97155" y="5939423"/>
                  <a:pt x="96612" y="5945718"/>
                  <a:pt x="96322" y="5948869"/>
                </a:cubicBezTo>
                <a:lnTo>
                  <a:pt x="94149" y="5972432"/>
                </a:lnTo>
                <a:lnTo>
                  <a:pt x="93738" y="5972075"/>
                </a:lnTo>
                <a:lnTo>
                  <a:pt x="93738" y="6092792"/>
                </a:lnTo>
                <a:lnTo>
                  <a:pt x="95974" y="6110974"/>
                </a:lnTo>
                <a:lnTo>
                  <a:pt x="94149" y="6120870"/>
                </a:lnTo>
                <a:lnTo>
                  <a:pt x="93738" y="6107133"/>
                </a:lnTo>
                <a:lnTo>
                  <a:pt x="93738" y="6127807"/>
                </a:lnTo>
                <a:lnTo>
                  <a:pt x="96322" y="6113801"/>
                </a:lnTo>
                <a:lnTo>
                  <a:pt x="95974" y="6110974"/>
                </a:lnTo>
                <a:lnTo>
                  <a:pt x="96322" y="6109088"/>
                </a:lnTo>
                <a:lnTo>
                  <a:pt x="98277" y="6094247"/>
                </a:lnTo>
                <a:lnTo>
                  <a:pt x="96322" y="6130295"/>
                </a:lnTo>
                <a:lnTo>
                  <a:pt x="94189" y="6142596"/>
                </a:lnTo>
                <a:lnTo>
                  <a:pt x="93738" y="6136732"/>
                </a:lnTo>
                <a:lnTo>
                  <a:pt x="93738" y="6145196"/>
                </a:lnTo>
                <a:lnTo>
                  <a:pt x="94189" y="6142596"/>
                </a:lnTo>
                <a:lnTo>
                  <a:pt x="96322" y="6170349"/>
                </a:lnTo>
                <a:lnTo>
                  <a:pt x="96784" y="6181702"/>
                </a:lnTo>
                <a:lnTo>
                  <a:pt x="96635" y="6194101"/>
                </a:lnTo>
                <a:lnTo>
                  <a:pt x="96249" y="6194189"/>
                </a:lnTo>
                <a:cubicBezTo>
                  <a:pt x="95885" y="6195830"/>
                  <a:pt x="96631" y="6196593"/>
                  <a:pt x="94149" y="6175061"/>
                </a:cubicBezTo>
                <a:lnTo>
                  <a:pt x="93738" y="6173578"/>
                </a:lnTo>
                <a:lnTo>
                  <a:pt x="93738" y="6223663"/>
                </a:lnTo>
                <a:lnTo>
                  <a:pt x="95536" y="6226073"/>
                </a:lnTo>
                <a:lnTo>
                  <a:pt x="96599" y="6228252"/>
                </a:lnTo>
                <a:lnTo>
                  <a:pt x="98494" y="6285801"/>
                </a:lnTo>
                <a:cubicBezTo>
                  <a:pt x="98359" y="6289310"/>
                  <a:pt x="94662" y="6279845"/>
                  <a:pt x="94149" y="6276377"/>
                </a:cubicBezTo>
                <a:lnTo>
                  <a:pt x="93738" y="6271702"/>
                </a:lnTo>
                <a:lnTo>
                  <a:pt x="93738" y="6335001"/>
                </a:lnTo>
                <a:lnTo>
                  <a:pt x="100666" y="6299938"/>
                </a:lnTo>
                <a:cubicBezTo>
                  <a:pt x="101391" y="6316432"/>
                  <a:pt x="103598" y="6332926"/>
                  <a:pt x="102839" y="6349417"/>
                </a:cubicBezTo>
                <a:lnTo>
                  <a:pt x="96225" y="6423754"/>
                </a:lnTo>
                <a:lnTo>
                  <a:pt x="95270" y="6414380"/>
                </a:lnTo>
                <a:cubicBezTo>
                  <a:pt x="94896" y="6403721"/>
                  <a:pt x="94873" y="6393006"/>
                  <a:pt x="94149" y="6382403"/>
                </a:cubicBezTo>
                <a:lnTo>
                  <a:pt x="93738" y="6388793"/>
                </a:lnTo>
                <a:lnTo>
                  <a:pt x="93738" y="6443468"/>
                </a:lnTo>
                <a:lnTo>
                  <a:pt x="95897" y="6427441"/>
                </a:lnTo>
                <a:lnTo>
                  <a:pt x="96225" y="6423754"/>
                </a:lnTo>
                <a:lnTo>
                  <a:pt x="98494" y="6446020"/>
                </a:lnTo>
                <a:lnTo>
                  <a:pt x="99400" y="6448703"/>
                </a:lnTo>
                <a:lnTo>
                  <a:pt x="98494" y="6467226"/>
                </a:lnTo>
                <a:lnTo>
                  <a:pt x="93738" y="6482558"/>
                </a:lnTo>
                <a:lnTo>
                  <a:pt x="93738" y="6550060"/>
                </a:lnTo>
                <a:lnTo>
                  <a:pt x="94149" y="6552047"/>
                </a:lnTo>
                <a:lnTo>
                  <a:pt x="95551" y="6566489"/>
                </a:lnTo>
                <a:lnTo>
                  <a:pt x="93738" y="6556732"/>
                </a:lnTo>
                <a:lnTo>
                  <a:pt x="93738" y="6565116"/>
                </a:lnTo>
                <a:lnTo>
                  <a:pt x="94721" y="6567623"/>
                </a:lnTo>
                <a:lnTo>
                  <a:pt x="95631" y="6567312"/>
                </a:lnTo>
                <a:lnTo>
                  <a:pt x="95551" y="6566489"/>
                </a:lnTo>
                <a:lnTo>
                  <a:pt x="95700" y="6567288"/>
                </a:lnTo>
                <a:lnTo>
                  <a:pt x="97092" y="6566812"/>
                </a:lnTo>
                <a:cubicBezTo>
                  <a:pt x="102579" y="6567281"/>
                  <a:pt x="106942" y="6571866"/>
                  <a:pt x="111866" y="6574393"/>
                </a:cubicBezTo>
                <a:cubicBezTo>
                  <a:pt x="111045" y="6577762"/>
                  <a:pt x="110474" y="6581206"/>
                  <a:pt x="109404" y="6584501"/>
                </a:cubicBezTo>
                <a:cubicBezTo>
                  <a:pt x="106366" y="6593854"/>
                  <a:pt x="95258" y="6603479"/>
                  <a:pt x="99554" y="6612297"/>
                </a:cubicBezTo>
                <a:cubicBezTo>
                  <a:pt x="103333" y="6620055"/>
                  <a:pt x="105890" y="6595688"/>
                  <a:pt x="111866" y="6589555"/>
                </a:cubicBezTo>
                <a:cubicBezTo>
                  <a:pt x="114826" y="6586518"/>
                  <a:pt x="109172" y="6597901"/>
                  <a:pt x="109404" y="6602190"/>
                </a:cubicBezTo>
                <a:cubicBezTo>
                  <a:pt x="110002" y="6613251"/>
                  <a:pt x="112687" y="6624089"/>
                  <a:pt x="114328" y="6635040"/>
                </a:cubicBezTo>
                <a:cubicBezTo>
                  <a:pt x="128708" y="6594458"/>
                  <a:pt x="128848" y="6586591"/>
                  <a:pt x="119253" y="6665363"/>
                </a:cubicBezTo>
                <a:cubicBezTo>
                  <a:pt x="118106" y="6674786"/>
                  <a:pt x="119603" y="6655860"/>
                  <a:pt x="120769" y="6640478"/>
                </a:cubicBezTo>
                <a:lnTo>
                  <a:pt x="121507" y="6630328"/>
                </a:lnTo>
                <a:lnTo>
                  <a:pt x="121716" y="6629986"/>
                </a:lnTo>
                <a:cubicBezTo>
                  <a:pt x="122115" y="6629250"/>
                  <a:pt x="121770" y="6626618"/>
                  <a:pt x="121716" y="6627459"/>
                </a:cubicBezTo>
                <a:lnTo>
                  <a:pt x="121507" y="6630328"/>
                </a:lnTo>
                <a:lnTo>
                  <a:pt x="109404" y="6650202"/>
                </a:lnTo>
                <a:lnTo>
                  <a:pt x="107306" y="6665278"/>
                </a:lnTo>
                <a:lnTo>
                  <a:pt x="108501" y="6671358"/>
                </a:lnTo>
                <a:lnTo>
                  <a:pt x="114159" y="6683939"/>
                </a:lnTo>
                <a:lnTo>
                  <a:pt x="125189" y="6700726"/>
                </a:lnTo>
                <a:lnTo>
                  <a:pt x="127794" y="6687885"/>
                </a:lnTo>
                <a:cubicBezTo>
                  <a:pt x="129797" y="6680576"/>
                  <a:pt x="131898" y="6675835"/>
                  <a:pt x="134027" y="6675471"/>
                </a:cubicBezTo>
                <a:cubicBezTo>
                  <a:pt x="146179" y="6673392"/>
                  <a:pt x="145768" y="6686027"/>
                  <a:pt x="142217" y="6702340"/>
                </a:cubicBezTo>
                <a:lnTo>
                  <a:pt x="137796" y="6719914"/>
                </a:lnTo>
                <a:lnTo>
                  <a:pt x="140444" y="6723946"/>
                </a:lnTo>
                <a:lnTo>
                  <a:pt x="146340" y="6705794"/>
                </a:lnTo>
                <a:cubicBezTo>
                  <a:pt x="147831" y="6703171"/>
                  <a:pt x="151265" y="6702425"/>
                  <a:pt x="153727" y="6700741"/>
                </a:cubicBezTo>
                <a:cubicBezTo>
                  <a:pt x="154548" y="6703268"/>
                  <a:pt x="155847" y="6705681"/>
                  <a:pt x="156190" y="6708321"/>
                </a:cubicBezTo>
                <a:cubicBezTo>
                  <a:pt x="156949" y="6714160"/>
                  <a:pt x="157524" y="6721529"/>
                  <a:pt x="158064" y="6729567"/>
                </a:cubicBezTo>
                <a:lnTo>
                  <a:pt x="159234" y="6747299"/>
                </a:lnTo>
                <a:lnTo>
                  <a:pt x="169060" y="6754098"/>
                </a:lnTo>
                <a:lnTo>
                  <a:pt x="169218" y="6751315"/>
                </a:lnTo>
                <a:cubicBezTo>
                  <a:pt x="169457" y="6747116"/>
                  <a:pt x="170278" y="6743325"/>
                  <a:pt x="173426" y="6741172"/>
                </a:cubicBezTo>
                <a:cubicBezTo>
                  <a:pt x="177799" y="6738181"/>
                  <a:pt x="181938" y="6748591"/>
                  <a:pt x="183276" y="6753807"/>
                </a:cubicBezTo>
                <a:lnTo>
                  <a:pt x="184017" y="6764446"/>
                </a:lnTo>
                <a:lnTo>
                  <a:pt x="188472" y="6767529"/>
                </a:lnTo>
                <a:lnTo>
                  <a:pt x="192535" y="6767964"/>
                </a:lnTo>
                <a:cubicBezTo>
                  <a:pt x="196988" y="6768461"/>
                  <a:pt x="200107" y="6768839"/>
                  <a:pt x="200513" y="6768968"/>
                </a:cubicBezTo>
                <a:cubicBezTo>
                  <a:pt x="204435" y="6770206"/>
                  <a:pt x="207229" y="6773828"/>
                  <a:pt x="210363" y="6776549"/>
                </a:cubicBezTo>
                <a:lnTo>
                  <a:pt x="221993" y="6787157"/>
                </a:lnTo>
                <a:lnTo>
                  <a:pt x="575396" y="6787157"/>
                </a:lnTo>
                <a:lnTo>
                  <a:pt x="586704" y="6768734"/>
                </a:lnTo>
                <a:lnTo>
                  <a:pt x="590404" y="6787157"/>
                </a:lnTo>
                <a:lnTo>
                  <a:pt x="820475" y="6787157"/>
                </a:lnTo>
                <a:lnTo>
                  <a:pt x="816410" y="6782211"/>
                </a:lnTo>
                <a:cubicBezTo>
                  <a:pt x="813476" y="6778455"/>
                  <a:pt x="809306" y="6774350"/>
                  <a:pt x="809306" y="6768734"/>
                </a:cubicBezTo>
                <a:cubicBezTo>
                  <a:pt x="809306" y="6764685"/>
                  <a:pt x="813587" y="6774961"/>
                  <a:pt x="816410" y="6775473"/>
                </a:cubicBezTo>
                <a:lnTo>
                  <a:pt x="867977" y="6782528"/>
                </a:lnTo>
                <a:lnTo>
                  <a:pt x="862298" y="6785903"/>
                </a:lnTo>
                <a:lnTo>
                  <a:pt x="861197" y="6787157"/>
                </a:lnTo>
                <a:lnTo>
                  <a:pt x="877083" y="6787157"/>
                </a:lnTo>
                <a:lnTo>
                  <a:pt x="875822" y="6786002"/>
                </a:lnTo>
                <a:lnTo>
                  <a:pt x="869528" y="6782740"/>
                </a:lnTo>
                <a:lnTo>
                  <a:pt x="891833" y="6785792"/>
                </a:lnTo>
                <a:lnTo>
                  <a:pt x="889926" y="6787157"/>
                </a:lnTo>
                <a:lnTo>
                  <a:pt x="891417" y="6787157"/>
                </a:lnTo>
                <a:lnTo>
                  <a:pt x="892032" y="6785818"/>
                </a:lnTo>
                <a:lnTo>
                  <a:pt x="901820" y="6787157"/>
                </a:lnTo>
                <a:lnTo>
                  <a:pt x="913023" y="6787157"/>
                </a:lnTo>
                <a:lnTo>
                  <a:pt x="918239" y="6782211"/>
                </a:lnTo>
                <a:lnTo>
                  <a:pt x="919107" y="6787157"/>
                </a:lnTo>
                <a:lnTo>
                  <a:pt x="974019" y="6787157"/>
                </a:lnTo>
                <a:lnTo>
                  <a:pt x="984545" y="6785581"/>
                </a:lnTo>
                <a:lnTo>
                  <a:pt x="1006336" y="6777482"/>
                </a:lnTo>
                <a:lnTo>
                  <a:pt x="1007340" y="6778024"/>
                </a:lnTo>
                <a:lnTo>
                  <a:pt x="985514" y="6787157"/>
                </a:lnTo>
                <a:lnTo>
                  <a:pt x="1024238" y="6787157"/>
                </a:lnTo>
                <a:lnTo>
                  <a:pt x="1007340" y="6778024"/>
                </a:lnTo>
                <a:lnTo>
                  <a:pt x="1016705" y="6774105"/>
                </a:lnTo>
                <a:lnTo>
                  <a:pt x="1034276" y="6778842"/>
                </a:lnTo>
                <a:lnTo>
                  <a:pt x="1028431" y="6787157"/>
                </a:lnTo>
                <a:lnTo>
                  <a:pt x="1169789" y="6787157"/>
                </a:lnTo>
                <a:lnTo>
                  <a:pt x="1181097" y="6785581"/>
                </a:lnTo>
                <a:lnTo>
                  <a:pt x="1183296" y="6787157"/>
                </a:lnTo>
                <a:lnTo>
                  <a:pt x="1208321" y="6787157"/>
                </a:lnTo>
                <a:lnTo>
                  <a:pt x="1211883" y="6775473"/>
                </a:lnTo>
                <a:lnTo>
                  <a:pt x="1215915" y="6787157"/>
                </a:lnTo>
                <a:lnTo>
                  <a:pt x="1251290" y="6787157"/>
                </a:lnTo>
                <a:lnTo>
                  <a:pt x="1242668" y="6775473"/>
                </a:lnTo>
                <a:cubicBezTo>
                  <a:pt x="1240903" y="6765428"/>
                  <a:pt x="1256796" y="6767085"/>
                  <a:pt x="1263982" y="6768734"/>
                </a:cubicBezTo>
                <a:cubicBezTo>
                  <a:pt x="1272977" y="6770799"/>
                  <a:pt x="1281660" y="6774730"/>
                  <a:pt x="1290265" y="6779128"/>
                </a:cubicBezTo>
                <a:lnTo>
                  <a:pt x="1305977" y="6787157"/>
                </a:lnTo>
                <a:lnTo>
                  <a:pt x="1368196" y="6787157"/>
                </a:lnTo>
                <a:lnTo>
                  <a:pt x="1372913" y="6785581"/>
                </a:lnTo>
                <a:lnTo>
                  <a:pt x="1373293" y="6787157"/>
                </a:lnTo>
                <a:lnTo>
                  <a:pt x="1412515" y="6787157"/>
                </a:lnTo>
                <a:lnTo>
                  <a:pt x="1406067" y="6785581"/>
                </a:lnTo>
                <a:cubicBezTo>
                  <a:pt x="1403253" y="6784246"/>
                  <a:pt x="1403326" y="6783718"/>
                  <a:pt x="1405203" y="6783697"/>
                </a:cubicBezTo>
                <a:cubicBezTo>
                  <a:pt x="1408019" y="6783664"/>
                  <a:pt x="1414895" y="6784766"/>
                  <a:pt x="1422178" y="6785982"/>
                </a:cubicBezTo>
                <a:lnTo>
                  <a:pt x="1429863" y="6787157"/>
                </a:lnTo>
                <a:lnTo>
                  <a:pt x="1542875" y="6787157"/>
                </a:lnTo>
                <a:lnTo>
                  <a:pt x="1555370" y="6772475"/>
                </a:lnTo>
                <a:lnTo>
                  <a:pt x="1559457" y="6787157"/>
                </a:lnTo>
                <a:lnTo>
                  <a:pt x="1875216" y="6787157"/>
                </a:lnTo>
                <a:lnTo>
                  <a:pt x="1873842" y="6785952"/>
                </a:lnTo>
                <a:cubicBezTo>
                  <a:pt x="1869776" y="6782196"/>
                  <a:pt x="1863993" y="6778091"/>
                  <a:pt x="1863993" y="6772475"/>
                </a:cubicBezTo>
                <a:cubicBezTo>
                  <a:pt x="1863993" y="6768426"/>
                  <a:pt x="1869929" y="6778702"/>
                  <a:pt x="1873842" y="6779214"/>
                </a:cubicBezTo>
                <a:lnTo>
                  <a:pt x="1945336" y="6786268"/>
                </a:lnTo>
                <a:lnTo>
                  <a:pt x="1943263" y="6787157"/>
                </a:lnTo>
                <a:lnTo>
                  <a:pt x="1949297" y="6787157"/>
                </a:lnTo>
                <a:lnTo>
                  <a:pt x="1947487" y="6786481"/>
                </a:lnTo>
                <a:lnTo>
                  <a:pt x="1954342" y="6787157"/>
                </a:lnTo>
                <a:lnTo>
                  <a:pt x="2013260" y="6787157"/>
                </a:lnTo>
                <a:lnTo>
                  <a:pt x="2015021" y="6785952"/>
                </a:lnTo>
                <a:lnTo>
                  <a:pt x="2015315" y="6787157"/>
                </a:lnTo>
                <a:lnTo>
                  <a:pt x="2115746" y="6787157"/>
                </a:lnTo>
                <a:lnTo>
                  <a:pt x="2128489" y="6784022"/>
                </a:lnTo>
                <a:lnTo>
                  <a:pt x="2137623" y="6781402"/>
                </a:lnTo>
                <a:lnTo>
                  <a:pt x="2138555" y="6781765"/>
                </a:lnTo>
                <a:lnTo>
                  <a:pt x="2120689" y="6787157"/>
                </a:lnTo>
                <a:lnTo>
                  <a:pt x="2152388" y="6787157"/>
                </a:lnTo>
                <a:lnTo>
                  <a:pt x="2138555" y="6781765"/>
                </a:lnTo>
                <a:lnTo>
                  <a:pt x="2151539" y="6777846"/>
                </a:lnTo>
                <a:lnTo>
                  <a:pt x="2175899" y="6782583"/>
                </a:lnTo>
                <a:lnTo>
                  <a:pt x="2171442" y="6787157"/>
                </a:lnTo>
                <a:lnTo>
                  <a:pt x="2418784" y="6787157"/>
                </a:lnTo>
                <a:lnTo>
                  <a:pt x="2422141" y="6779214"/>
                </a:lnTo>
                <a:lnTo>
                  <a:pt x="2425942" y="6787157"/>
                </a:lnTo>
                <a:lnTo>
                  <a:pt x="2472951" y="6787157"/>
                </a:lnTo>
                <a:lnTo>
                  <a:pt x="2464823" y="6779214"/>
                </a:lnTo>
                <a:cubicBezTo>
                  <a:pt x="2462376" y="6769168"/>
                  <a:pt x="2484411" y="6770826"/>
                  <a:pt x="2494372" y="6772475"/>
                </a:cubicBezTo>
                <a:cubicBezTo>
                  <a:pt x="2506844" y="6774540"/>
                  <a:pt x="2518883" y="6778471"/>
                  <a:pt x="2530813" y="6782868"/>
                </a:cubicBezTo>
                <a:lnTo>
                  <a:pt x="2542450" y="6787157"/>
                </a:lnTo>
                <a:lnTo>
                  <a:pt x="2850330" y="6787157"/>
                </a:lnTo>
                <a:lnTo>
                  <a:pt x="2865377" y="6769477"/>
                </a:lnTo>
                <a:lnTo>
                  <a:pt x="2870299" y="6787157"/>
                </a:lnTo>
                <a:lnTo>
                  <a:pt x="3188640" y="6787157"/>
                </a:lnTo>
                <a:lnTo>
                  <a:pt x="3183850" y="6782954"/>
                </a:lnTo>
                <a:cubicBezTo>
                  <a:pt x="3179783" y="6779198"/>
                  <a:pt x="3174000" y="6775093"/>
                  <a:pt x="3174000" y="6769477"/>
                </a:cubicBezTo>
                <a:cubicBezTo>
                  <a:pt x="3174000" y="6765428"/>
                  <a:pt x="3179936" y="6775704"/>
                  <a:pt x="3183850" y="6776216"/>
                </a:cubicBezTo>
                <a:lnTo>
                  <a:pt x="3255343" y="6783271"/>
                </a:lnTo>
                <a:lnTo>
                  <a:pt x="3247471" y="6786646"/>
                </a:lnTo>
                <a:lnTo>
                  <a:pt x="3246849" y="6787157"/>
                </a:lnTo>
                <a:lnTo>
                  <a:pt x="3266845" y="6787157"/>
                </a:lnTo>
                <a:lnTo>
                  <a:pt x="3266221" y="6786745"/>
                </a:lnTo>
                <a:lnTo>
                  <a:pt x="3257493" y="6783483"/>
                </a:lnTo>
                <a:lnTo>
                  <a:pt x="3288419" y="6786534"/>
                </a:lnTo>
                <a:lnTo>
                  <a:pt x="3287211" y="6787157"/>
                </a:lnTo>
                <a:lnTo>
                  <a:pt x="3288316" y="6787157"/>
                </a:lnTo>
                <a:lnTo>
                  <a:pt x="3288696" y="6786561"/>
                </a:lnTo>
                <a:lnTo>
                  <a:pt x="3294736" y="6787157"/>
                </a:lnTo>
                <a:lnTo>
                  <a:pt x="3318885" y="6787157"/>
                </a:lnTo>
                <a:lnTo>
                  <a:pt x="3325028" y="6782954"/>
                </a:lnTo>
                <a:lnTo>
                  <a:pt x="3326052" y="6787157"/>
                </a:lnTo>
                <a:lnTo>
                  <a:pt x="3409243" y="6787157"/>
                </a:lnTo>
                <a:lnTo>
                  <a:pt x="3416959" y="6786324"/>
                </a:lnTo>
                <a:cubicBezTo>
                  <a:pt x="3422245" y="6785324"/>
                  <a:pt x="3430063" y="6783335"/>
                  <a:pt x="3438496" y="6781024"/>
                </a:cubicBezTo>
                <a:lnTo>
                  <a:pt x="3447630" y="6778403"/>
                </a:lnTo>
                <a:lnTo>
                  <a:pt x="3448563" y="6778767"/>
                </a:lnTo>
                <a:lnTo>
                  <a:pt x="3420763" y="6787157"/>
                </a:lnTo>
                <a:lnTo>
                  <a:pt x="3470088" y="6787157"/>
                </a:lnTo>
                <a:lnTo>
                  <a:pt x="3448563" y="6778767"/>
                </a:lnTo>
                <a:lnTo>
                  <a:pt x="3461254" y="6774936"/>
                </a:lnTo>
                <a:lnTo>
                  <a:pt x="3468142" y="6776347"/>
                </a:lnTo>
                <a:cubicBezTo>
                  <a:pt x="3475093" y="6777771"/>
                  <a:pt x="3481529" y="6779024"/>
                  <a:pt x="3485907" y="6779585"/>
                </a:cubicBezTo>
                <a:lnTo>
                  <a:pt x="3478527" y="6787157"/>
                </a:lnTo>
                <a:lnTo>
                  <a:pt x="3667204" y="6787157"/>
                </a:lnTo>
                <a:lnTo>
                  <a:pt x="3689467" y="6786324"/>
                </a:lnTo>
                <a:lnTo>
                  <a:pt x="3691078" y="6787157"/>
                </a:lnTo>
                <a:lnTo>
                  <a:pt x="3727525" y="6787157"/>
                </a:lnTo>
                <a:lnTo>
                  <a:pt x="3732149" y="6776216"/>
                </a:lnTo>
                <a:lnTo>
                  <a:pt x="3737384" y="6787157"/>
                </a:lnTo>
                <a:lnTo>
                  <a:pt x="3786024" y="6787157"/>
                </a:lnTo>
                <a:lnTo>
                  <a:pt x="3774830" y="6776216"/>
                </a:lnTo>
                <a:cubicBezTo>
                  <a:pt x="3772383" y="6766171"/>
                  <a:pt x="3794418" y="6767828"/>
                  <a:pt x="3804379" y="6769477"/>
                </a:cubicBezTo>
                <a:cubicBezTo>
                  <a:pt x="3816851" y="6771542"/>
                  <a:pt x="3828890" y="6775473"/>
                  <a:pt x="3840820" y="6779870"/>
                </a:cubicBezTo>
                <a:lnTo>
                  <a:pt x="3860590" y="6787157"/>
                </a:lnTo>
                <a:lnTo>
                  <a:pt x="3951949" y="6787157"/>
                </a:lnTo>
                <a:lnTo>
                  <a:pt x="3955408" y="6786324"/>
                </a:lnTo>
                <a:lnTo>
                  <a:pt x="3955686" y="6787157"/>
                </a:lnTo>
                <a:lnTo>
                  <a:pt x="4006100" y="6787157"/>
                </a:lnTo>
                <a:lnTo>
                  <a:pt x="4001373" y="6786324"/>
                </a:lnTo>
                <a:cubicBezTo>
                  <a:pt x="3997471" y="6784989"/>
                  <a:pt x="3997572" y="6784461"/>
                  <a:pt x="4000176" y="6784440"/>
                </a:cubicBezTo>
                <a:cubicBezTo>
                  <a:pt x="4004080" y="6784406"/>
                  <a:pt x="4013613" y="6785509"/>
                  <a:pt x="4023710" y="6786725"/>
                </a:cubicBezTo>
                <a:lnTo>
                  <a:pt x="4027627" y="6787157"/>
                </a:lnTo>
                <a:lnTo>
                  <a:pt x="4160654" y="6787157"/>
                </a:lnTo>
                <a:lnTo>
                  <a:pt x="4175384" y="6769849"/>
                </a:lnTo>
                <a:lnTo>
                  <a:pt x="4180203" y="6787157"/>
                </a:lnTo>
                <a:lnTo>
                  <a:pt x="4498478" y="6787157"/>
                </a:lnTo>
                <a:lnTo>
                  <a:pt x="4493859" y="6783326"/>
                </a:lnTo>
                <a:cubicBezTo>
                  <a:pt x="4489790" y="6779569"/>
                  <a:pt x="4484007" y="6775464"/>
                  <a:pt x="4484007" y="6769849"/>
                </a:cubicBezTo>
                <a:cubicBezTo>
                  <a:pt x="4484007" y="6765799"/>
                  <a:pt x="4489944" y="6776076"/>
                  <a:pt x="4493859" y="6776587"/>
                </a:cubicBezTo>
                <a:lnTo>
                  <a:pt x="4565351" y="6783642"/>
                </a:lnTo>
                <a:lnTo>
                  <a:pt x="4557478" y="6787018"/>
                </a:lnTo>
                <a:lnTo>
                  <a:pt x="4557308" y="6787157"/>
                </a:lnTo>
                <a:lnTo>
                  <a:pt x="4576291" y="6787157"/>
                </a:lnTo>
                <a:lnTo>
                  <a:pt x="4576229" y="6787116"/>
                </a:lnTo>
                <a:lnTo>
                  <a:pt x="4567501" y="6783854"/>
                </a:lnTo>
                <a:lnTo>
                  <a:pt x="4598428" y="6786905"/>
                </a:lnTo>
                <a:lnTo>
                  <a:pt x="4597938" y="6787157"/>
                </a:lnTo>
                <a:lnTo>
                  <a:pt x="4598563" y="6787157"/>
                </a:lnTo>
                <a:lnTo>
                  <a:pt x="4598704" y="6786933"/>
                </a:lnTo>
                <a:lnTo>
                  <a:pt x="4600978" y="6787157"/>
                </a:lnTo>
                <a:lnTo>
                  <a:pt x="4629437" y="6787157"/>
                </a:lnTo>
                <a:lnTo>
                  <a:pt x="4635037" y="6783326"/>
                </a:lnTo>
                <a:lnTo>
                  <a:pt x="4635970" y="6787157"/>
                </a:lnTo>
                <a:lnTo>
                  <a:pt x="4722685" y="6787157"/>
                </a:lnTo>
                <a:lnTo>
                  <a:pt x="4726966" y="6786695"/>
                </a:lnTo>
                <a:cubicBezTo>
                  <a:pt x="4732254" y="6785695"/>
                  <a:pt x="4740069" y="6783707"/>
                  <a:pt x="4748502" y="6781395"/>
                </a:cubicBezTo>
                <a:lnTo>
                  <a:pt x="4757637" y="6778774"/>
                </a:lnTo>
                <a:lnTo>
                  <a:pt x="4758573" y="6779138"/>
                </a:lnTo>
                <a:lnTo>
                  <a:pt x="4732002" y="6787157"/>
                </a:lnTo>
                <a:lnTo>
                  <a:pt x="4779142" y="6787157"/>
                </a:lnTo>
                <a:lnTo>
                  <a:pt x="4758573" y="6779138"/>
                </a:lnTo>
                <a:lnTo>
                  <a:pt x="4771261" y="6775307"/>
                </a:lnTo>
                <a:lnTo>
                  <a:pt x="4778151" y="6776719"/>
                </a:lnTo>
                <a:cubicBezTo>
                  <a:pt x="4785100" y="6778143"/>
                  <a:pt x="4791536" y="6779395"/>
                  <a:pt x="4795915" y="6779956"/>
                </a:cubicBezTo>
                <a:lnTo>
                  <a:pt x="4788899" y="6787157"/>
                </a:lnTo>
                <a:lnTo>
                  <a:pt x="4987111" y="6787157"/>
                </a:lnTo>
                <a:lnTo>
                  <a:pt x="4999476" y="6786695"/>
                </a:lnTo>
                <a:lnTo>
                  <a:pt x="5000370" y="6787157"/>
                </a:lnTo>
                <a:lnTo>
                  <a:pt x="5037689" y="6787157"/>
                </a:lnTo>
                <a:lnTo>
                  <a:pt x="5042157" y="6776587"/>
                </a:lnTo>
                <a:lnTo>
                  <a:pt x="5047213" y="6787157"/>
                </a:lnTo>
                <a:lnTo>
                  <a:pt x="5095652" y="6787157"/>
                </a:lnTo>
                <a:lnTo>
                  <a:pt x="5084838" y="6776587"/>
                </a:lnTo>
                <a:cubicBezTo>
                  <a:pt x="5083614" y="6771565"/>
                  <a:pt x="5088513" y="6769468"/>
                  <a:pt x="5094959" y="6768832"/>
                </a:cubicBezTo>
                <a:cubicBezTo>
                  <a:pt x="5101408" y="6768197"/>
                  <a:pt x="5109406" y="6769024"/>
                  <a:pt x="5114389" y="6769849"/>
                </a:cubicBezTo>
                <a:cubicBezTo>
                  <a:pt x="5126861" y="6771913"/>
                  <a:pt x="5138897" y="6775844"/>
                  <a:pt x="5150828" y="6780241"/>
                </a:cubicBezTo>
                <a:lnTo>
                  <a:pt x="5169590" y="6787157"/>
                </a:lnTo>
                <a:lnTo>
                  <a:pt x="5263496" y="6787157"/>
                </a:lnTo>
                <a:lnTo>
                  <a:pt x="5265415" y="6786695"/>
                </a:lnTo>
                <a:lnTo>
                  <a:pt x="5265570" y="6787157"/>
                </a:lnTo>
                <a:lnTo>
                  <a:pt x="5314003" y="6787157"/>
                </a:lnTo>
                <a:lnTo>
                  <a:pt x="5311381" y="6786695"/>
                </a:lnTo>
                <a:cubicBezTo>
                  <a:pt x="5307477" y="6785360"/>
                  <a:pt x="5307580" y="6784833"/>
                  <a:pt x="5310184" y="6784811"/>
                </a:cubicBezTo>
                <a:cubicBezTo>
                  <a:pt x="5314086" y="6784778"/>
                  <a:pt x="5323623" y="6785881"/>
                  <a:pt x="5333719" y="6787097"/>
                </a:cubicBezTo>
                <a:lnTo>
                  <a:pt x="5334264" y="6787157"/>
                </a:lnTo>
                <a:lnTo>
                  <a:pt x="5473846" y="6787157"/>
                </a:lnTo>
                <a:lnTo>
                  <a:pt x="5485391" y="6773589"/>
                </a:lnTo>
                <a:lnTo>
                  <a:pt x="5489173" y="6787157"/>
                </a:lnTo>
                <a:lnTo>
                  <a:pt x="5803975" y="6787157"/>
                </a:lnTo>
                <a:lnTo>
                  <a:pt x="5803865" y="6787066"/>
                </a:lnTo>
                <a:cubicBezTo>
                  <a:pt x="5799799" y="6783310"/>
                  <a:pt x="5794016" y="6779205"/>
                  <a:pt x="5794016" y="6773589"/>
                </a:cubicBezTo>
                <a:cubicBezTo>
                  <a:pt x="5794016" y="6769540"/>
                  <a:pt x="5799952" y="6779816"/>
                  <a:pt x="5803865" y="6780328"/>
                </a:cubicBezTo>
                <a:lnTo>
                  <a:pt x="5873083" y="6787157"/>
                </a:lnTo>
                <a:lnTo>
                  <a:pt x="5875882" y="6787157"/>
                </a:lnTo>
                <a:lnTo>
                  <a:pt x="5876096" y="6787066"/>
                </a:lnTo>
                <a:lnTo>
                  <a:pt x="5876340" y="6787157"/>
                </a:lnTo>
                <a:lnTo>
                  <a:pt x="5944870" y="6787157"/>
                </a:lnTo>
                <a:lnTo>
                  <a:pt x="5945043" y="6787066"/>
                </a:lnTo>
                <a:lnTo>
                  <a:pt x="5945067" y="6787157"/>
                </a:lnTo>
                <a:lnTo>
                  <a:pt x="6050295" y="6787157"/>
                </a:lnTo>
                <a:lnTo>
                  <a:pt x="6058510" y="6785135"/>
                </a:lnTo>
                <a:lnTo>
                  <a:pt x="6067644" y="6782515"/>
                </a:lnTo>
                <a:lnTo>
                  <a:pt x="6068577" y="6782879"/>
                </a:lnTo>
                <a:lnTo>
                  <a:pt x="6054402" y="6787157"/>
                </a:lnTo>
                <a:lnTo>
                  <a:pt x="6079552" y="6787157"/>
                </a:lnTo>
                <a:lnTo>
                  <a:pt x="6068577" y="6782879"/>
                </a:lnTo>
                <a:lnTo>
                  <a:pt x="6081269" y="6779048"/>
                </a:lnTo>
                <a:lnTo>
                  <a:pt x="6088157" y="6780459"/>
                </a:lnTo>
                <a:cubicBezTo>
                  <a:pt x="6095110" y="6781884"/>
                  <a:pt x="6101544" y="6783135"/>
                  <a:pt x="6105922" y="6783697"/>
                </a:cubicBezTo>
                <a:lnTo>
                  <a:pt x="6102549" y="6787157"/>
                </a:lnTo>
                <a:lnTo>
                  <a:pt x="6349277" y="6787157"/>
                </a:lnTo>
                <a:lnTo>
                  <a:pt x="6352164" y="6780328"/>
                </a:lnTo>
                <a:lnTo>
                  <a:pt x="6355431" y="6787157"/>
                </a:lnTo>
                <a:lnTo>
                  <a:pt x="6401833" y="6787157"/>
                </a:lnTo>
                <a:lnTo>
                  <a:pt x="6394845" y="6780328"/>
                </a:lnTo>
                <a:cubicBezTo>
                  <a:pt x="6392398" y="6770283"/>
                  <a:pt x="6414432" y="6771940"/>
                  <a:pt x="6424394" y="6773589"/>
                </a:cubicBezTo>
                <a:cubicBezTo>
                  <a:pt x="6436867" y="6775653"/>
                  <a:pt x="6448904" y="6779584"/>
                  <a:pt x="6460834" y="6783982"/>
                </a:cubicBezTo>
                <a:lnTo>
                  <a:pt x="6469450" y="6787157"/>
                </a:lnTo>
                <a:lnTo>
                  <a:pt x="6544089" y="6787157"/>
                </a:lnTo>
                <a:lnTo>
                  <a:pt x="6549657" y="6782843"/>
                </a:lnTo>
                <a:cubicBezTo>
                  <a:pt x="6553498" y="6781382"/>
                  <a:pt x="6557719" y="6781462"/>
                  <a:pt x="6562290" y="6784067"/>
                </a:cubicBezTo>
                <a:lnTo>
                  <a:pt x="6564394" y="6787157"/>
                </a:lnTo>
                <a:lnTo>
                  <a:pt x="6775565" y="6787157"/>
                </a:lnTo>
                <a:lnTo>
                  <a:pt x="6795397" y="6763852"/>
                </a:lnTo>
                <a:lnTo>
                  <a:pt x="6801887" y="6787157"/>
                </a:lnTo>
                <a:lnTo>
                  <a:pt x="7125720" y="6787157"/>
                </a:lnTo>
                <a:lnTo>
                  <a:pt x="7113871" y="6777329"/>
                </a:lnTo>
                <a:cubicBezTo>
                  <a:pt x="7109804" y="6773572"/>
                  <a:pt x="7104020" y="6769468"/>
                  <a:pt x="7104020" y="6763852"/>
                </a:cubicBezTo>
                <a:cubicBezTo>
                  <a:pt x="7104020" y="6759802"/>
                  <a:pt x="7109957" y="6770080"/>
                  <a:pt x="7113871" y="6770590"/>
                </a:cubicBezTo>
                <a:lnTo>
                  <a:pt x="7185365" y="6777645"/>
                </a:lnTo>
                <a:lnTo>
                  <a:pt x="7177491" y="6781021"/>
                </a:lnTo>
                <a:lnTo>
                  <a:pt x="7170025" y="6787157"/>
                </a:lnTo>
                <a:lnTo>
                  <a:pt x="7205378" y="6787157"/>
                </a:lnTo>
                <a:lnTo>
                  <a:pt x="7196242" y="6781119"/>
                </a:lnTo>
                <a:lnTo>
                  <a:pt x="7187514" y="6777857"/>
                </a:lnTo>
                <a:lnTo>
                  <a:pt x="7218417" y="6780907"/>
                </a:lnTo>
                <a:lnTo>
                  <a:pt x="7215591" y="6782278"/>
                </a:lnTo>
                <a:lnTo>
                  <a:pt x="7206332" y="6787157"/>
                </a:lnTo>
                <a:lnTo>
                  <a:pt x="7215141" y="6787157"/>
                </a:lnTo>
                <a:lnTo>
                  <a:pt x="7215232" y="6786410"/>
                </a:lnTo>
                <a:lnTo>
                  <a:pt x="7218717" y="6780936"/>
                </a:lnTo>
                <a:lnTo>
                  <a:pt x="7243765" y="6783408"/>
                </a:lnTo>
                <a:lnTo>
                  <a:pt x="7239501" y="6787157"/>
                </a:lnTo>
                <a:lnTo>
                  <a:pt x="7257443" y="6787157"/>
                </a:lnTo>
                <a:lnTo>
                  <a:pt x="7256844" y="6784699"/>
                </a:lnTo>
                <a:lnTo>
                  <a:pt x="7281765" y="6787157"/>
                </a:lnTo>
                <a:lnTo>
                  <a:pt x="7287187" y="6787157"/>
                </a:lnTo>
                <a:lnTo>
                  <a:pt x="7346979" y="6780699"/>
                </a:lnTo>
                <a:cubicBezTo>
                  <a:pt x="7352266" y="6779700"/>
                  <a:pt x="7360083" y="6777711"/>
                  <a:pt x="7368516" y="6775399"/>
                </a:cubicBezTo>
                <a:lnTo>
                  <a:pt x="7377650" y="6772779"/>
                </a:lnTo>
                <a:lnTo>
                  <a:pt x="7378583" y="6773141"/>
                </a:lnTo>
                <a:lnTo>
                  <a:pt x="7332147" y="6787157"/>
                </a:lnTo>
                <a:lnTo>
                  <a:pt x="7403067" y="6787157"/>
                </a:lnTo>
                <a:lnTo>
                  <a:pt x="7406718" y="6783411"/>
                </a:lnTo>
                <a:lnTo>
                  <a:pt x="7426353" y="6787157"/>
                </a:lnTo>
                <a:lnTo>
                  <a:pt x="7552097" y="6787157"/>
                </a:lnTo>
                <a:lnTo>
                  <a:pt x="7555070" y="6786587"/>
                </a:lnTo>
                <a:lnTo>
                  <a:pt x="7553418" y="6787157"/>
                </a:lnTo>
                <a:lnTo>
                  <a:pt x="7613211" y="6787157"/>
                </a:lnTo>
                <a:lnTo>
                  <a:pt x="7596505" y="6784067"/>
                </a:lnTo>
                <a:cubicBezTo>
                  <a:pt x="7587152" y="6784067"/>
                  <a:pt x="7579449" y="6784201"/>
                  <a:pt x="7573159" y="6784444"/>
                </a:cubicBezTo>
                <a:lnTo>
                  <a:pt x="7562308" y="6785197"/>
                </a:lnTo>
                <a:lnTo>
                  <a:pt x="7577566" y="6782268"/>
                </a:lnTo>
                <a:cubicBezTo>
                  <a:pt x="7589229" y="6780963"/>
                  <a:pt x="7603055" y="6780324"/>
                  <a:pt x="7619488" y="6780699"/>
                </a:cubicBezTo>
                <a:lnTo>
                  <a:pt x="7631973" y="6787157"/>
                </a:lnTo>
                <a:lnTo>
                  <a:pt x="7655169" y="6787157"/>
                </a:lnTo>
                <a:lnTo>
                  <a:pt x="7662170" y="6770590"/>
                </a:lnTo>
                <a:lnTo>
                  <a:pt x="7670096" y="6787157"/>
                </a:lnTo>
                <a:lnTo>
                  <a:pt x="7725083" y="6787157"/>
                </a:lnTo>
                <a:lnTo>
                  <a:pt x="7726480" y="6786666"/>
                </a:lnTo>
                <a:lnTo>
                  <a:pt x="7728198" y="6787157"/>
                </a:lnTo>
                <a:lnTo>
                  <a:pt x="7769530" y="6787157"/>
                </a:lnTo>
                <a:lnTo>
                  <a:pt x="7759607" y="6784345"/>
                </a:lnTo>
                <a:cubicBezTo>
                  <a:pt x="7755582" y="6784252"/>
                  <a:pt x="7751364" y="6784629"/>
                  <a:pt x="7747534" y="6784067"/>
                </a:cubicBezTo>
                <a:cubicBezTo>
                  <a:pt x="7742060" y="6785191"/>
                  <a:pt x="7735917" y="6784949"/>
                  <a:pt x="7730110" y="6785391"/>
                </a:cubicBezTo>
                <a:lnTo>
                  <a:pt x="7726480" y="6786666"/>
                </a:lnTo>
                <a:lnTo>
                  <a:pt x="7719158" y="6784575"/>
                </a:lnTo>
                <a:cubicBezTo>
                  <a:pt x="7712211" y="6781642"/>
                  <a:pt x="7706514" y="6777417"/>
                  <a:pt x="7704852" y="6770590"/>
                </a:cubicBezTo>
                <a:cubicBezTo>
                  <a:pt x="7703627" y="6765568"/>
                  <a:pt x="7708524" y="6763471"/>
                  <a:pt x="7714972" y="6762836"/>
                </a:cubicBezTo>
                <a:cubicBezTo>
                  <a:pt x="7721420" y="6762201"/>
                  <a:pt x="7729420" y="6763027"/>
                  <a:pt x="7734401" y="6763852"/>
                </a:cubicBezTo>
                <a:cubicBezTo>
                  <a:pt x="7746873" y="6765916"/>
                  <a:pt x="7758911" y="6769847"/>
                  <a:pt x="7770841" y="6774245"/>
                </a:cubicBezTo>
                <a:lnTo>
                  <a:pt x="7805873" y="6787157"/>
                </a:lnTo>
                <a:lnTo>
                  <a:pt x="7858631" y="6787157"/>
                </a:lnTo>
                <a:lnTo>
                  <a:pt x="7859056" y="6787055"/>
                </a:lnTo>
                <a:lnTo>
                  <a:pt x="7859665" y="6786584"/>
                </a:lnTo>
                <a:lnTo>
                  <a:pt x="7860626" y="6786677"/>
                </a:lnTo>
                <a:lnTo>
                  <a:pt x="7885428" y="6780699"/>
                </a:lnTo>
                <a:cubicBezTo>
                  <a:pt x="7885781" y="6780731"/>
                  <a:pt x="7886470" y="6783065"/>
                  <a:pt x="7887433" y="6786703"/>
                </a:cubicBezTo>
                <a:lnTo>
                  <a:pt x="7887553" y="6787157"/>
                </a:lnTo>
                <a:lnTo>
                  <a:pt x="7928417" y="6787157"/>
                </a:lnTo>
                <a:lnTo>
                  <a:pt x="7929135" y="6787095"/>
                </a:lnTo>
                <a:cubicBezTo>
                  <a:pt x="7933331" y="6786775"/>
                  <a:pt x="7938776" y="6786385"/>
                  <a:pt x="7946646" y="6785819"/>
                </a:cubicBezTo>
                <a:lnTo>
                  <a:pt x="7956415" y="6785111"/>
                </a:lnTo>
                <a:lnTo>
                  <a:pt x="7960587" y="6785846"/>
                </a:lnTo>
                <a:lnTo>
                  <a:pt x="7982262" y="6787000"/>
                </a:lnTo>
                <a:lnTo>
                  <a:pt x="7982349" y="6787157"/>
                </a:lnTo>
                <a:lnTo>
                  <a:pt x="7985229" y="6787157"/>
                </a:lnTo>
                <a:lnTo>
                  <a:pt x="7982262" y="6787000"/>
                </a:lnTo>
                <a:lnTo>
                  <a:pt x="7981576" y="6785757"/>
                </a:lnTo>
                <a:lnTo>
                  <a:pt x="7985592" y="6786386"/>
                </a:lnTo>
                <a:lnTo>
                  <a:pt x="7989188" y="6787157"/>
                </a:lnTo>
                <a:lnTo>
                  <a:pt x="8088753" y="6787157"/>
                </a:lnTo>
                <a:lnTo>
                  <a:pt x="8105403" y="6767593"/>
                </a:lnTo>
                <a:lnTo>
                  <a:pt x="8110850" y="6787157"/>
                </a:lnTo>
                <a:lnTo>
                  <a:pt x="8431215" y="6787157"/>
                </a:lnTo>
                <a:lnTo>
                  <a:pt x="8423876" y="6781070"/>
                </a:lnTo>
                <a:cubicBezTo>
                  <a:pt x="8419809" y="6777313"/>
                  <a:pt x="8414026" y="6773208"/>
                  <a:pt x="8414026" y="6767593"/>
                </a:cubicBezTo>
                <a:cubicBezTo>
                  <a:pt x="8414026" y="6763543"/>
                  <a:pt x="8419962" y="6773820"/>
                  <a:pt x="8423876" y="6774331"/>
                </a:cubicBezTo>
                <a:lnTo>
                  <a:pt x="8495562" y="6781405"/>
                </a:lnTo>
                <a:lnTo>
                  <a:pt x="8486219" y="6787157"/>
                </a:lnTo>
                <a:lnTo>
                  <a:pt x="8507970" y="6787157"/>
                </a:lnTo>
                <a:lnTo>
                  <a:pt x="8497045" y="6781551"/>
                </a:lnTo>
                <a:lnTo>
                  <a:pt x="8528421" y="6784647"/>
                </a:lnTo>
                <a:lnTo>
                  <a:pt x="8525596" y="6786019"/>
                </a:lnTo>
                <a:lnTo>
                  <a:pt x="8523435" y="6787157"/>
                </a:lnTo>
                <a:lnTo>
                  <a:pt x="8527143" y="6787157"/>
                </a:lnTo>
                <a:lnTo>
                  <a:pt x="8528722" y="6784677"/>
                </a:lnTo>
                <a:lnTo>
                  <a:pt x="8553770" y="6787148"/>
                </a:lnTo>
                <a:lnTo>
                  <a:pt x="8553760" y="6787157"/>
                </a:lnTo>
                <a:lnTo>
                  <a:pt x="8553861" y="6787157"/>
                </a:lnTo>
                <a:lnTo>
                  <a:pt x="8553770" y="6787148"/>
                </a:lnTo>
                <a:lnTo>
                  <a:pt x="8554146" y="6786819"/>
                </a:lnTo>
                <a:cubicBezTo>
                  <a:pt x="8557781" y="6784903"/>
                  <a:pt x="8561771" y="6783316"/>
                  <a:pt x="8565054" y="6781070"/>
                </a:cubicBezTo>
                <a:lnTo>
                  <a:pt x="8566537" y="6787157"/>
                </a:lnTo>
                <a:lnTo>
                  <a:pt x="8631819" y="6787157"/>
                </a:lnTo>
                <a:lnTo>
                  <a:pt x="8656985" y="6784439"/>
                </a:lnTo>
                <a:cubicBezTo>
                  <a:pt x="8662270" y="6783440"/>
                  <a:pt x="8670088" y="6781452"/>
                  <a:pt x="8678521" y="6779139"/>
                </a:cubicBezTo>
                <a:lnTo>
                  <a:pt x="8687656" y="6776519"/>
                </a:lnTo>
                <a:lnTo>
                  <a:pt x="8688588" y="6776882"/>
                </a:lnTo>
                <a:lnTo>
                  <a:pt x="8654545" y="6787157"/>
                </a:lnTo>
                <a:lnTo>
                  <a:pt x="8716717" y="6787157"/>
                </a:lnTo>
                <a:lnTo>
                  <a:pt x="8716723" y="6787151"/>
                </a:lnTo>
                <a:lnTo>
                  <a:pt x="8716755" y="6787157"/>
                </a:lnTo>
                <a:lnTo>
                  <a:pt x="8881586" y="6787157"/>
                </a:lnTo>
                <a:lnTo>
                  <a:pt x="8887572" y="6786008"/>
                </a:lnTo>
                <a:cubicBezTo>
                  <a:pt x="8899234" y="6784704"/>
                  <a:pt x="8913059" y="6784064"/>
                  <a:pt x="8929492" y="6784439"/>
                </a:cubicBezTo>
                <a:lnTo>
                  <a:pt x="8934748" y="6787157"/>
                </a:lnTo>
                <a:lnTo>
                  <a:pt x="8966754" y="6787157"/>
                </a:lnTo>
                <a:lnTo>
                  <a:pt x="8972175" y="6774331"/>
                </a:lnTo>
                <a:lnTo>
                  <a:pt x="8978312" y="6787157"/>
                </a:lnTo>
                <a:lnTo>
                  <a:pt x="9027978" y="6787157"/>
                </a:lnTo>
                <a:lnTo>
                  <a:pt x="9014856" y="6774331"/>
                </a:lnTo>
                <a:cubicBezTo>
                  <a:pt x="9013632" y="6769308"/>
                  <a:pt x="9018530" y="6767212"/>
                  <a:pt x="9024977" y="6766576"/>
                </a:cubicBezTo>
                <a:cubicBezTo>
                  <a:pt x="9031426" y="6765941"/>
                  <a:pt x="9039424" y="6766768"/>
                  <a:pt x="9044405" y="6767593"/>
                </a:cubicBezTo>
                <a:cubicBezTo>
                  <a:pt x="9056877" y="6769657"/>
                  <a:pt x="9068915" y="6773588"/>
                  <a:pt x="9080846" y="6777986"/>
                </a:cubicBezTo>
                <a:lnTo>
                  <a:pt x="9105730" y="6787157"/>
                </a:lnTo>
                <a:lnTo>
                  <a:pt x="9184156" y="6787157"/>
                </a:lnTo>
                <a:lnTo>
                  <a:pt x="9195434" y="6784439"/>
                </a:lnTo>
                <a:lnTo>
                  <a:pt x="9196341" y="6787157"/>
                </a:lnTo>
                <a:lnTo>
                  <a:pt x="9256814" y="6787157"/>
                </a:lnTo>
                <a:lnTo>
                  <a:pt x="9241398" y="6784439"/>
                </a:lnTo>
                <a:cubicBezTo>
                  <a:pt x="9237497" y="6783104"/>
                  <a:pt x="9237597" y="6782576"/>
                  <a:pt x="9240201" y="6782555"/>
                </a:cubicBezTo>
                <a:cubicBezTo>
                  <a:pt x="9244105" y="6782522"/>
                  <a:pt x="9253638" y="6783624"/>
                  <a:pt x="9263735" y="6784841"/>
                </a:cubicBezTo>
                <a:lnTo>
                  <a:pt x="9284744" y="6787157"/>
                </a:lnTo>
                <a:lnTo>
                  <a:pt x="9401943" y="6787157"/>
                </a:lnTo>
                <a:lnTo>
                  <a:pt x="9415409" y="6771333"/>
                </a:lnTo>
                <a:lnTo>
                  <a:pt x="9419815" y="6787157"/>
                </a:lnTo>
                <a:lnTo>
                  <a:pt x="9736712" y="6787157"/>
                </a:lnTo>
                <a:lnTo>
                  <a:pt x="9733882" y="6784810"/>
                </a:lnTo>
                <a:cubicBezTo>
                  <a:pt x="9729815" y="6781054"/>
                  <a:pt x="9724033" y="6776949"/>
                  <a:pt x="9724033" y="6771333"/>
                </a:cubicBezTo>
                <a:cubicBezTo>
                  <a:pt x="9724033" y="6767284"/>
                  <a:pt x="9729968" y="6777560"/>
                  <a:pt x="9733882" y="6778072"/>
                </a:cubicBezTo>
                <a:lnTo>
                  <a:pt x="9805570" y="6785146"/>
                </a:lnTo>
                <a:lnTo>
                  <a:pt x="9802303" y="6787157"/>
                </a:lnTo>
                <a:lnTo>
                  <a:pt x="9810687" y="6787157"/>
                </a:lnTo>
                <a:lnTo>
                  <a:pt x="9807052" y="6785292"/>
                </a:lnTo>
                <a:lnTo>
                  <a:pt x="9825956" y="6787157"/>
                </a:lnTo>
                <a:lnTo>
                  <a:pt x="9870607" y="6787157"/>
                </a:lnTo>
                <a:lnTo>
                  <a:pt x="9875061" y="6784810"/>
                </a:lnTo>
                <a:lnTo>
                  <a:pt x="9875633" y="6787157"/>
                </a:lnTo>
                <a:lnTo>
                  <a:pt x="9971146" y="6787157"/>
                </a:lnTo>
                <a:lnTo>
                  <a:pt x="9988528" y="6782880"/>
                </a:lnTo>
                <a:lnTo>
                  <a:pt x="10000206" y="6779530"/>
                </a:lnTo>
                <a:lnTo>
                  <a:pt x="10001237" y="6779826"/>
                </a:lnTo>
                <a:lnTo>
                  <a:pt x="9976946" y="6787157"/>
                </a:lnTo>
                <a:lnTo>
                  <a:pt x="10026752" y="6787157"/>
                </a:lnTo>
                <a:lnTo>
                  <a:pt x="10001237" y="6779826"/>
                </a:lnTo>
                <a:lnTo>
                  <a:pt x="10011286" y="6776792"/>
                </a:lnTo>
                <a:lnTo>
                  <a:pt x="10018174" y="6778203"/>
                </a:lnTo>
                <a:cubicBezTo>
                  <a:pt x="10025125" y="6779627"/>
                  <a:pt x="10031562" y="6780880"/>
                  <a:pt x="10035939" y="6781441"/>
                </a:cubicBezTo>
                <a:lnTo>
                  <a:pt x="10030369" y="6787157"/>
                </a:lnTo>
                <a:lnTo>
                  <a:pt x="10278341" y="6787157"/>
                </a:lnTo>
                <a:lnTo>
                  <a:pt x="10282181" y="6778072"/>
                </a:lnTo>
                <a:lnTo>
                  <a:pt x="10286528" y="6787157"/>
                </a:lnTo>
                <a:lnTo>
                  <a:pt x="10334158" y="6787157"/>
                </a:lnTo>
                <a:lnTo>
                  <a:pt x="10324863" y="6778072"/>
                </a:lnTo>
                <a:cubicBezTo>
                  <a:pt x="10323638" y="6773049"/>
                  <a:pt x="10328536" y="6770952"/>
                  <a:pt x="10334983" y="6770317"/>
                </a:cubicBezTo>
                <a:cubicBezTo>
                  <a:pt x="10341432" y="6769682"/>
                  <a:pt x="10349431" y="6770509"/>
                  <a:pt x="10354412" y="6771333"/>
                </a:cubicBezTo>
                <a:cubicBezTo>
                  <a:pt x="10366884" y="6773398"/>
                  <a:pt x="10378922" y="6777329"/>
                  <a:pt x="10390853" y="6781726"/>
                </a:cubicBezTo>
                <a:lnTo>
                  <a:pt x="10405588" y="6787157"/>
                </a:lnTo>
                <a:lnTo>
                  <a:pt x="10550755" y="6787157"/>
                </a:lnTo>
                <a:lnTo>
                  <a:pt x="10550207" y="6786296"/>
                </a:lnTo>
                <a:lnTo>
                  <a:pt x="10559078" y="6787157"/>
                </a:lnTo>
                <a:lnTo>
                  <a:pt x="10715133" y="6787157"/>
                </a:lnTo>
                <a:lnTo>
                  <a:pt x="10725416" y="6775074"/>
                </a:lnTo>
                <a:lnTo>
                  <a:pt x="10728781" y="6787157"/>
                </a:lnTo>
                <a:lnTo>
                  <a:pt x="11042871" y="6787157"/>
                </a:lnTo>
                <a:lnTo>
                  <a:pt x="11034040" y="6775074"/>
                </a:lnTo>
                <a:cubicBezTo>
                  <a:pt x="11034040" y="6771024"/>
                  <a:pt x="11039975" y="6781301"/>
                  <a:pt x="11043889" y="6781812"/>
                </a:cubicBezTo>
                <a:lnTo>
                  <a:pt x="11098055" y="6787157"/>
                </a:lnTo>
                <a:lnTo>
                  <a:pt x="11296355" y="6787157"/>
                </a:lnTo>
                <a:lnTo>
                  <a:pt x="11298535" y="6786621"/>
                </a:lnTo>
                <a:lnTo>
                  <a:pt x="11310213" y="6783271"/>
                </a:lnTo>
                <a:lnTo>
                  <a:pt x="11311244" y="6783566"/>
                </a:lnTo>
                <a:lnTo>
                  <a:pt x="11299345" y="6787157"/>
                </a:lnTo>
                <a:lnTo>
                  <a:pt x="11323743" y="6787157"/>
                </a:lnTo>
                <a:lnTo>
                  <a:pt x="11311244" y="6783566"/>
                </a:lnTo>
                <a:lnTo>
                  <a:pt x="11321293" y="6780533"/>
                </a:lnTo>
                <a:lnTo>
                  <a:pt x="11328181" y="6781944"/>
                </a:lnTo>
                <a:cubicBezTo>
                  <a:pt x="11335133" y="6783368"/>
                  <a:pt x="11341569" y="6784620"/>
                  <a:pt x="11345946" y="6785182"/>
                </a:cubicBezTo>
                <a:lnTo>
                  <a:pt x="11344021" y="6787157"/>
                </a:lnTo>
                <a:lnTo>
                  <a:pt x="11589929" y="6787157"/>
                </a:lnTo>
                <a:lnTo>
                  <a:pt x="11592188" y="6781812"/>
                </a:lnTo>
                <a:lnTo>
                  <a:pt x="11594746" y="6787157"/>
                </a:lnTo>
                <a:lnTo>
                  <a:pt x="11640339" y="6787157"/>
                </a:lnTo>
                <a:lnTo>
                  <a:pt x="11634870" y="6781812"/>
                </a:lnTo>
                <a:cubicBezTo>
                  <a:pt x="11632422" y="6771767"/>
                  <a:pt x="11654458" y="6773425"/>
                  <a:pt x="11664419" y="6775074"/>
                </a:cubicBezTo>
                <a:cubicBezTo>
                  <a:pt x="11676891" y="6777138"/>
                  <a:pt x="11688930" y="6781069"/>
                  <a:pt x="11700860" y="6785467"/>
                </a:cubicBezTo>
                <a:lnTo>
                  <a:pt x="11705446" y="6787157"/>
                </a:lnTo>
                <a:lnTo>
                  <a:pt x="11932508" y="6787157"/>
                </a:lnTo>
                <a:lnTo>
                  <a:pt x="11932433" y="6787049"/>
                </a:lnTo>
                <a:cubicBezTo>
                  <a:pt x="11930980" y="6784839"/>
                  <a:pt x="11930204" y="6783130"/>
                  <a:pt x="11932003" y="6783499"/>
                </a:cubicBezTo>
                <a:lnTo>
                  <a:pt x="11938292" y="6787157"/>
                </a:lnTo>
                <a:lnTo>
                  <a:pt x="11981467" y="6787157"/>
                </a:lnTo>
                <a:lnTo>
                  <a:pt x="11983381" y="6786806"/>
                </a:lnTo>
                <a:cubicBezTo>
                  <a:pt x="11986965" y="6787149"/>
                  <a:pt x="11990660" y="6787653"/>
                  <a:pt x="11993565" y="6786026"/>
                </a:cubicBezTo>
                <a:cubicBezTo>
                  <a:pt x="11997766" y="6783675"/>
                  <a:pt x="11998489" y="6777603"/>
                  <a:pt x="12000951" y="6773391"/>
                </a:cubicBezTo>
                <a:lnTo>
                  <a:pt x="12006566" y="6779153"/>
                </a:lnTo>
                <a:lnTo>
                  <a:pt x="12021657" y="6768713"/>
                </a:lnTo>
                <a:lnTo>
                  <a:pt x="12008339" y="6763283"/>
                </a:lnTo>
                <a:cubicBezTo>
                  <a:pt x="12005876" y="6764126"/>
                  <a:pt x="12003273" y="6764619"/>
                  <a:pt x="12000951" y="6765811"/>
                </a:cubicBezTo>
                <a:cubicBezTo>
                  <a:pt x="11998305" y="6767169"/>
                  <a:pt x="11991473" y="6773011"/>
                  <a:pt x="11993565" y="6770864"/>
                </a:cubicBezTo>
                <a:cubicBezTo>
                  <a:pt x="12000553" y="6763693"/>
                  <a:pt x="12008181" y="6757200"/>
                  <a:pt x="12015726" y="6750649"/>
                </a:cubicBezTo>
                <a:cubicBezTo>
                  <a:pt x="12018859" y="6747928"/>
                  <a:pt x="12021654" y="6744306"/>
                  <a:pt x="12025576" y="6743067"/>
                </a:cubicBezTo>
                <a:cubicBezTo>
                  <a:pt x="12025982" y="6742939"/>
                  <a:pt x="12029101" y="6742560"/>
                  <a:pt x="12033554" y="6742063"/>
                </a:cubicBezTo>
                <a:lnTo>
                  <a:pt x="12041890" y="6741171"/>
                </a:lnTo>
                <a:lnTo>
                  <a:pt x="12040899" y="6755398"/>
                </a:lnTo>
                <a:lnTo>
                  <a:pt x="12057598" y="6743844"/>
                </a:lnTo>
                <a:lnTo>
                  <a:pt x="12057590" y="6739523"/>
                </a:lnTo>
                <a:lnTo>
                  <a:pt x="12061420" y="6739128"/>
                </a:lnTo>
                <a:lnTo>
                  <a:pt x="12066049" y="6732084"/>
                </a:lnTo>
                <a:lnTo>
                  <a:pt x="12066357" y="6728931"/>
                </a:lnTo>
                <a:cubicBezTo>
                  <a:pt x="12067600" y="6711896"/>
                  <a:pt x="12068382" y="6694098"/>
                  <a:pt x="12069899" y="6682421"/>
                </a:cubicBezTo>
                <a:cubicBezTo>
                  <a:pt x="12070242" y="6679780"/>
                  <a:pt x="12071541" y="6677367"/>
                  <a:pt x="12072362" y="6674841"/>
                </a:cubicBezTo>
                <a:cubicBezTo>
                  <a:pt x="12074824" y="6676525"/>
                  <a:pt x="12078257" y="6677271"/>
                  <a:pt x="12079749" y="6679894"/>
                </a:cubicBezTo>
                <a:lnTo>
                  <a:pt x="12086560" y="6700863"/>
                </a:lnTo>
                <a:lnTo>
                  <a:pt x="12089059" y="6697060"/>
                </a:lnTo>
                <a:lnTo>
                  <a:pt x="12083871" y="6676440"/>
                </a:lnTo>
                <a:cubicBezTo>
                  <a:pt x="12080320" y="6660126"/>
                  <a:pt x="12079910" y="6647492"/>
                  <a:pt x="12092061" y="6649571"/>
                </a:cubicBezTo>
                <a:cubicBezTo>
                  <a:pt x="12094191" y="6649935"/>
                  <a:pt x="12096293" y="6654676"/>
                  <a:pt x="12098295" y="6661984"/>
                </a:cubicBezTo>
                <a:lnTo>
                  <a:pt x="12101553" y="6678043"/>
                </a:lnTo>
                <a:lnTo>
                  <a:pt x="12102223" y="6677023"/>
                </a:lnTo>
                <a:lnTo>
                  <a:pt x="12113594" y="6619226"/>
                </a:lnTo>
                <a:lnTo>
                  <a:pt x="12104582" y="6604428"/>
                </a:lnTo>
                <a:lnTo>
                  <a:pt x="12104373" y="6601558"/>
                </a:lnTo>
                <a:cubicBezTo>
                  <a:pt x="12104318" y="6600718"/>
                  <a:pt x="12103974" y="6603350"/>
                  <a:pt x="12104373" y="6604086"/>
                </a:cubicBezTo>
                <a:lnTo>
                  <a:pt x="12104582" y="6604428"/>
                </a:lnTo>
                <a:lnTo>
                  <a:pt x="12105319" y="6614578"/>
                </a:lnTo>
                <a:cubicBezTo>
                  <a:pt x="12106486" y="6629960"/>
                  <a:pt x="12107983" y="6648886"/>
                  <a:pt x="12106835" y="6639463"/>
                </a:cubicBezTo>
                <a:cubicBezTo>
                  <a:pt x="12097241" y="6560691"/>
                  <a:pt x="12097381" y="6568557"/>
                  <a:pt x="12111761" y="6609139"/>
                </a:cubicBezTo>
                <a:lnTo>
                  <a:pt x="12115022" y="6587379"/>
                </a:lnTo>
                <a:lnTo>
                  <a:pt x="12108940" y="6566468"/>
                </a:lnTo>
                <a:cubicBezTo>
                  <a:pt x="12105820" y="6554702"/>
                  <a:pt x="12103640" y="6542840"/>
                  <a:pt x="12104373" y="6530804"/>
                </a:cubicBezTo>
                <a:cubicBezTo>
                  <a:pt x="12104551" y="6527883"/>
                  <a:pt x="12105340" y="6527699"/>
                  <a:pt x="12106517" y="6529218"/>
                </a:cubicBezTo>
                <a:lnTo>
                  <a:pt x="12107410" y="6530945"/>
                </a:lnTo>
                <a:lnTo>
                  <a:pt x="12107678" y="6532181"/>
                </a:lnTo>
                <a:cubicBezTo>
                  <a:pt x="12108637" y="6536849"/>
                  <a:pt x="12110562" y="6546916"/>
                  <a:pt x="12114223" y="6568708"/>
                </a:cubicBezTo>
                <a:lnTo>
                  <a:pt x="12116146" y="6579885"/>
                </a:lnTo>
                <a:lnTo>
                  <a:pt x="12116685" y="6576289"/>
                </a:lnTo>
                <a:cubicBezTo>
                  <a:pt x="12116917" y="6572001"/>
                  <a:pt x="12111263" y="6560618"/>
                  <a:pt x="12114223" y="6563655"/>
                </a:cubicBezTo>
                <a:lnTo>
                  <a:pt x="12118101" y="6572866"/>
                </a:lnTo>
                <a:lnTo>
                  <a:pt x="12118101" y="6561200"/>
                </a:lnTo>
                <a:lnTo>
                  <a:pt x="12116685" y="6558600"/>
                </a:lnTo>
                <a:cubicBezTo>
                  <a:pt x="12115615" y="6555305"/>
                  <a:pt x="12115044" y="6551862"/>
                  <a:pt x="12114223" y="6548493"/>
                </a:cubicBezTo>
                <a:lnTo>
                  <a:pt x="12115331" y="6547924"/>
                </a:lnTo>
                <a:lnTo>
                  <a:pt x="12110993" y="6537864"/>
                </a:lnTo>
                <a:lnTo>
                  <a:pt x="12107410" y="6530945"/>
                </a:lnTo>
                <a:lnTo>
                  <a:pt x="12106869" y="6528436"/>
                </a:lnTo>
                <a:cubicBezTo>
                  <a:pt x="12106499" y="6526733"/>
                  <a:pt x="12108458" y="6533970"/>
                  <a:pt x="12106589" y="6499535"/>
                </a:cubicBezTo>
                <a:lnTo>
                  <a:pt x="12106444" y="6497269"/>
                </a:lnTo>
                <a:lnTo>
                  <a:pt x="12106835" y="6495427"/>
                </a:lnTo>
                <a:cubicBezTo>
                  <a:pt x="12109070" y="6484725"/>
                  <a:pt x="12110733" y="6475469"/>
                  <a:pt x="12112024" y="6466883"/>
                </a:cubicBezTo>
                <a:lnTo>
                  <a:pt x="12113240" y="6456850"/>
                </a:lnTo>
                <a:lnTo>
                  <a:pt x="12118101" y="6460175"/>
                </a:lnTo>
                <a:lnTo>
                  <a:pt x="12118101" y="6437934"/>
                </a:lnTo>
                <a:lnTo>
                  <a:pt x="12115923" y="6430485"/>
                </a:lnTo>
                <a:lnTo>
                  <a:pt x="12116962" y="6417206"/>
                </a:lnTo>
                <a:lnTo>
                  <a:pt x="12118101" y="6401345"/>
                </a:lnTo>
                <a:lnTo>
                  <a:pt x="12118101" y="6383650"/>
                </a:lnTo>
                <a:lnTo>
                  <a:pt x="12115227" y="6375088"/>
                </a:lnTo>
                <a:cubicBezTo>
                  <a:pt x="12111859" y="6366477"/>
                  <a:pt x="12110491" y="6371053"/>
                  <a:pt x="12114223" y="6424672"/>
                </a:cubicBezTo>
                <a:lnTo>
                  <a:pt x="12115923" y="6430485"/>
                </a:lnTo>
                <a:lnTo>
                  <a:pt x="12114993" y="6442360"/>
                </a:lnTo>
                <a:lnTo>
                  <a:pt x="12113240" y="6456850"/>
                </a:lnTo>
                <a:lnTo>
                  <a:pt x="12106835" y="6452469"/>
                </a:lnTo>
                <a:lnTo>
                  <a:pt x="12103231" y="6446303"/>
                </a:lnTo>
                <a:lnTo>
                  <a:pt x="12102486" y="6434807"/>
                </a:lnTo>
                <a:cubicBezTo>
                  <a:pt x="12101688" y="6424724"/>
                  <a:pt x="12100698" y="6418003"/>
                  <a:pt x="12099448" y="6424672"/>
                </a:cubicBezTo>
                <a:lnTo>
                  <a:pt x="12098872" y="6432951"/>
                </a:lnTo>
                <a:lnTo>
                  <a:pt x="12096395" y="6403364"/>
                </a:lnTo>
                <a:cubicBezTo>
                  <a:pt x="12094636" y="6373518"/>
                  <a:pt x="12096482" y="6359600"/>
                  <a:pt x="12099448" y="6326121"/>
                </a:cubicBezTo>
                <a:cubicBezTo>
                  <a:pt x="12106924" y="6375987"/>
                  <a:pt x="12104765" y="6363649"/>
                  <a:pt x="12101911" y="6338755"/>
                </a:cubicBezTo>
                <a:lnTo>
                  <a:pt x="12099892" y="6320109"/>
                </a:lnTo>
                <a:lnTo>
                  <a:pt x="12100853" y="6307091"/>
                </a:lnTo>
                <a:lnTo>
                  <a:pt x="12101521" y="6299509"/>
                </a:lnTo>
                <a:lnTo>
                  <a:pt x="12105213" y="6304598"/>
                </a:lnTo>
                <a:lnTo>
                  <a:pt x="12107650" y="6308847"/>
                </a:lnTo>
                <a:lnTo>
                  <a:pt x="12110096" y="6348049"/>
                </a:lnTo>
                <a:cubicBezTo>
                  <a:pt x="12112115" y="6387244"/>
                  <a:pt x="12111182" y="6385431"/>
                  <a:pt x="12114223" y="6326121"/>
                </a:cubicBezTo>
                <a:cubicBezTo>
                  <a:pt x="12113402" y="6322752"/>
                  <a:pt x="12113136" y="6319187"/>
                  <a:pt x="12111761" y="6316013"/>
                </a:cubicBezTo>
                <a:lnTo>
                  <a:pt x="12107650" y="6308847"/>
                </a:lnTo>
                <a:lnTo>
                  <a:pt x="12107503" y="6306491"/>
                </a:lnTo>
                <a:lnTo>
                  <a:pt x="12115103" y="6315219"/>
                </a:lnTo>
                <a:lnTo>
                  <a:pt x="12115646" y="6318928"/>
                </a:lnTo>
                <a:cubicBezTo>
                  <a:pt x="12116292" y="6323381"/>
                  <a:pt x="12116685" y="6326121"/>
                  <a:pt x="12116685" y="6326121"/>
                </a:cubicBezTo>
                <a:lnTo>
                  <a:pt x="12118101" y="6324668"/>
                </a:lnTo>
                <a:lnTo>
                  <a:pt x="12118101" y="6318662"/>
                </a:lnTo>
                <a:lnTo>
                  <a:pt x="12115103" y="6315219"/>
                </a:lnTo>
                <a:lnTo>
                  <a:pt x="12113092" y="6301466"/>
                </a:lnTo>
                <a:cubicBezTo>
                  <a:pt x="12111073" y="6287774"/>
                  <a:pt x="12108611" y="6271349"/>
                  <a:pt x="12106835" y="6260421"/>
                </a:cubicBezTo>
                <a:lnTo>
                  <a:pt x="12105942" y="6256750"/>
                </a:lnTo>
                <a:lnTo>
                  <a:pt x="12108403" y="6237709"/>
                </a:lnTo>
                <a:lnTo>
                  <a:pt x="12111943" y="6225394"/>
                </a:lnTo>
                <a:lnTo>
                  <a:pt x="12114555" y="6226866"/>
                </a:lnTo>
                <a:lnTo>
                  <a:pt x="12118101" y="6231029"/>
                </a:lnTo>
                <a:lnTo>
                  <a:pt x="12118101" y="6217012"/>
                </a:lnTo>
                <a:lnTo>
                  <a:pt x="12118056" y="6216943"/>
                </a:lnTo>
                <a:cubicBezTo>
                  <a:pt x="12116809" y="6215877"/>
                  <a:pt x="12115537" y="6215843"/>
                  <a:pt x="12114223" y="6217462"/>
                </a:cubicBezTo>
                <a:lnTo>
                  <a:pt x="12111943" y="6225394"/>
                </a:lnTo>
                <a:lnTo>
                  <a:pt x="12106835" y="6222516"/>
                </a:lnTo>
                <a:lnTo>
                  <a:pt x="12104476" y="6226738"/>
                </a:lnTo>
                <a:lnTo>
                  <a:pt x="12106835" y="6214935"/>
                </a:lnTo>
                <a:cubicBezTo>
                  <a:pt x="12108720" y="6212143"/>
                  <a:pt x="12113079" y="6214369"/>
                  <a:pt x="12117250" y="6216497"/>
                </a:cubicBezTo>
                <a:lnTo>
                  <a:pt x="12118101" y="6216585"/>
                </a:lnTo>
                <a:lnTo>
                  <a:pt x="12118101" y="6190012"/>
                </a:lnTo>
                <a:lnTo>
                  <a:pt x="12116685" y="6187138"/>
                </a:lnTo>
                <a:cubicBezTo>
                  <a:pt x="12110120" y="6179557"/>
                  <a:pt x="12100657" y="6154978"/>
                  <a:pt x="12096986" y="6164396"/>
                </a:cubicBezTo>
                <a:lnTo>
                  <a:pt x="12099759" y="6176957"/>
                </a:lnTo>
                <a:lnTo>
                  <a:pt x="12096986" y="6171977"/>
                </a:lnTo>
                <a:cubicBezTo>
                  <a:pt x="12094390" y="6161323"/>
                  <a:pt x="12095345" y="6150077"/>
                  <a:pt x="12094525" y="6139127"/>
                </a:cubicBezTo>
                <a:cubicBezTo>
                  <a:pt x="12096367" y="6142279"/>
                  <a:pt x="12106398" y="6160736"/>
                  <a:pt x="12113471" y="6167535"/>
                </a:cubicBezTo>
                <a:lnTo>
                  <a:pt x="12118101" y="6169097"/>
                </a:lnTo>
                <a:lnTo>
                  <a:pt x="12118101" y="6166306"/>
                </a:lnTo>
                <a:lnTo>
                  <a:pt x="12114199" y="6154582"/>
                </a:lnTo>
                <a:cubicBezTo>
                  <a:pt x="12109194" y="6149069"/>
                  <a:pt x="12102966" y="6143458"/>
                  <a:pt x="12101911" y="6139127"/>
                </a:cubicBezTo>
                <a:cubicBezTo>
                  <a:pt x="12100109" y="6131727"/>
                  <a:pt x="12099828" y="6124002"/>
                  <a:pt x="12099448" y="6116384"/>
                </a:cubicBezTo>
                <a:cubicBezTo>
                  <a:pt x="12098187" y="6091134"/>
                  <a:pt x="12096986" y="6065860"/>
                  <a:pt x="12096986" y="6040576"/>
                </a:cubicBezTo>
                <a:cubicBezTo>
                  <a:pt x="12096986" y="6023708"/>
                  <a:pt x="12098355" y="6074284"/>
                  <a:pt x="12099448" y="6091115"/>
                </a:cubicBezTo>
                <a:cubicBezTo>
                  <a:pt x="12099997" y="6099561"/>
                  <a:pt x="12101090" y="6107961"/>
                  <a:pt x="12101911" y="6116384"/>
                </a:cubicBezTo>
                <a:cubicBezTo>
                  <a:pt x="12103553" y="6108803"/>
                  <a:pt x="12105398" y="6101266"/>
                  <a:pt x="12106835" y="6093641"/>
                </a:cubicBezTo>
                <a:lnTo>
                  <a:pt x="12107006" y="6092679"/>
                </a:lnTo>
                <a:lnTo>
                  <a:pt x="12109299" y="6088588"/>
                </a:lnTo>
                <a:cubicBezTo>
                  <a:pt x="12110891" y="6087653"/>
                  <a:pt x="12112533" y="6088496"/>
                  <a:pt x="12114187" y="6089782"/>
                </a:cubicBezTo>
                <a:lnTo>
                  <a:pt x="12118101" y="6092827"/>
                </a:lnTo>
                <a:lnTo>
                  <a:pt x="12118101" y="6051002"/>
                </a:lnTo>
                <a:lnTo>
                  <a:pt x="12114223" y="6070899"/>
                </a:lnTo>
                <a:cubicBezTo>
                  <a:pt x="12113685" y="6073504"/>
                  <a:pt x="12112692" y="6075994"/>
                  <a:pt x="12111761" y="6078480"/>
                </a:cubicBezTo>
                <a:lnTo>
                  <a:pt x="12107656" y="6089011"/>
                </a:lnTo>
                <a:lnTo>
                  <a:pt x="12116565" y="6038726"/>
                </a:lnTo>
                <a:lnTo>
                  <a:pt x="12118101" y="6040826"/>
                </a:lnTo>
                <a:lnTo>
                  <a:pt x="12118101" y="6031937"/>
                </a:lnTo>
                <a:lnTo>
                  <a:pt x="12116685" y="6038049"/>
                </a:lnTo>
                <a:lnTo>
                  <a:pt x="12116565" y="6038726"/>
                </a:lnTo>
                <a:lnTo>
                  <a:pt x="12114223" y="6035521"/>
                </a:lnTo>
                <a:cubicBezTo>
                  <a:pt x="12109452" y="6025728"/>
                  <a:pt x="12106015" y="6015306"/>
                  <a:pt x="12101911" y="6005198"/>
                </a:cubicBezTo>
                <a:cubicBezTo>
                  <a:pt x="12105194" y="6007725"/>
                  <a:pt x="12108711" y="6009962"/>
                  <a:pt x="12111761" y="6012779"/>
                </a:cubicBezTo>
                <a:lnTo>
                  <a:pt x="12118101" y="6022402"/>
                </a:lnTo>
                <a:lnTo>
                  <a:pt x="12118101" y="6005834"/>
                </a:lnTo>
                <a:lnTo>
                  <a:pt x="12112817" y="5996116"/>
                </a:lnTo>
                <a:cubicBezTo>
                  <a:pt x="12110883" y="5992699"/>
                  <a:pt x="12109486" y="5990336"/>
                  <a:pt x="12109299" y="5990037"/>
                </a:cubicBezTo>
                <a:cubicBezTo>
                  <a:pt x="12096662" y="5969864"/>
                  <a:pt x="12089266" y="5967594"/>
                  <a:pt x="12109299" y="5979929"/>
                </a:cubicBezTo>
                <a:cubicBezTo>
                  <a:pt x="12110120" y="5974874"/>
                  <a:pt x="12112972" y="5969737"/>
                  <a:pt x="12111761" y="5964767"/>
                </a:cubicBezTo>
                <a:cubicBezTo>
                  <a:pt x="12111043" y="5961821"/>
                  <a:pt x="12106466" y="5961861"/>
                  <a:pt x="12104373" y="5959713"/>
                </a:cubicBezTo>
                <a:cubicBezTo>
                  <a:pt x="12101472" y="5956736"/>
                  <a:pt x="12099448" y="5952975"/>
                  <a:pt x="12096986" y="5949605"/>
                </a:cubicBezTo>
                <a:cubicBezTo>
                  <a:pt x="12098628" y="5946236"/>
                  <a:pt x="12098856" y="5941587"/>
                  <a:pt x="12101911" y="5939498"/>
                </a:cubicBezTo>
                <a:lnTo>
                  <a:pt x="12113114" y="5933537"/>
                </a:lnTo>
                <a:lnTo>
                  <a:pt x="12114223" y="5959713"/>
                </a:lnTo>
                <a:cubicBezTo>
                  <a:pt x="12116098" y="5968369"/>
                  <a:pt x="12114496" y="5950450"/>
                  <a:pt x="12115115" y="5936218"/>
                </a:cubicBezTo>
                <a:lnTo>
                  <a:pt x="12115648" y="5932189"/>
                </a:lnTo>
                <a:lnTo>
                  <a:pt x="12118101" y="5930884"/>
                </a:lnTo>
                <a:lnTo>
                  <a:pt x="12118101" y="5923973"/>
                </a:lnTo>
                <a:lnTo>
                  <a:pt x="12116685" y="5924335"/>
                </a:lnTo>
                <a:lnTo>
                  <a:pt x="12115648" y="5932189"/>
                </a:lnTo>
                <a:lnTo>
                  <a:pt x="12113114" y="5933537"/>
                </a:lnTo>
                <a:lnTo>
                  <a:pt x="12111761" y="5901593"/>
                </a:lnTo>
                <a:lnTo>
                  <a:pt x="12111436" y="5898699"/>
                </a:lnTo>
                <a:lnTo>
                  <a:pt x="12116685" y="5906648"/>
                </a:lnTo>
                <a:lnTo>
                  <a:pt x="12118101" y="5905807"/>
                </a:lnTo>
                <a:lnTo>
                  <a:pt x="12118101" y="5897394"/>
                </a:lnTo>
                <a:lnTo>
                  <a:pt x="12117610" y="5895703"/>
                </a:lnTo>
                <a:cubicBezTo>
                  <a:pt x="12114705" y="5888429"/>
                  <a:pt x="12110260" y="5879327"/>
                  <a:pt x="12109299" y="5873796"/>
                </a:cubicBezTo>
                <a:cubicBezTo>
                  <a:pt x="12108207" y="5867523"/>
                  <a:pt x="12106695" y="5854873"/>
                  <a:pt x="12105596" y="5845379"/>
                </a:cubicBezTo>
                <a:lnTo>
                  <a:pt x="12104544" y="5836275"/>
                </a:lnTo>
                <a:lnTo>
                  <a:pt x="12104666" y="5836549"/>
                </a:lnTo>
                <a:cubicBezTo>
                  <a:pt x="12105204" y="5833402"/>
                  <a:pt x="12106342" y="5820746"/>
                  <a:pt x="12106835" y="5815677"/>
                </a:cubicBezTo>
                <a:lnTo>
                  <a:pt x="12109299" y="5790407"/>
                </a:lnTo>
                <a:lnTo>
                  <a:pt x="12118101" y="5797633"/>
                </a:lnTo>
                <a:lnTo>
                  <a:pt x="12118101" y="5741761"/>
                </a:lnTo>
                <a:lnTo>
                  <a:pt x="12113422" y="5693735"/>
                </a:lnTo>
                <a:lnTo>
                  <a:pt x="12114223" y="5669114"/>
                </a:lnTo>
                <a:lnTo>
                  <a:pt x="12110312" y="5620953"/>
                </a:lnTo>
                <a:lnTo>
                  <a:pt x="12115503" y="5594319"/>
                </a:lnTo>
                <a:lnTo>
                  <a:pt x="12117113" y="5599791"/>
                </a:lnTo>
                <a:lnTo>
                  <a:pt x="12118101" y="5602898"/>
                </a:lnTo>
                <a:lnTo>
                  <a:pt x="12118101" y="5576627"/>
                </a:lnTo>
                <a:lnTo>
                  <a:pt x="12116685" y="5588251"/>
                </a:lnTo>
                <a:lnTo>
                  <a:pt x="12115503" y="5594319"/>
                </a:lnTo>
                <a:lnTo>
                  <a:pt x="12114052" y="5589388"/>
                </a:lnTo>
                <a:lnTo>
                  <a:pt x="12113304" y="5586823"/>
                </a:lnTo>
                <a:lnTo>
                  <a:pt x="12117610" y="5562301"/>
                </a:lnTo>
                <a:lnTo>
                  <a:pt x="12118101" y="5558466"/>
                </a:lnTo>
                <a:lnTo>
                  <a:pt x="12118101" y="5525407"/>
                </a:lnTo>
                <a:lnTo>
                  <a:pt x="12114226" y="5526625"/>
                </a:lnTo>
                <a:cubicBezTo>
                  <a:pt x="12112191" y="5525095"/>
                  <a:pt x="12109893" y="5521932"/>
                  <a:pt x="12107728" y="5518381"/>
                </a:cubicBezTo>
                <a:lnTo>
                  <a:pt x="12106525" y="5516154"/>
                </a:lnTo>
                <a:lnTo>
                  <a:pt x="12104373" y="5454323"/>
                </a:lnTo>
                <a:cubicBezTo>
                  <a:pt x="12104527" y="5450559"/>
                  <a:pt x="12108717" y="5460711"/>
                  <a:pt x="12109299" y="5464431"/>
                </a:cubicBezTo>
                <a:cubicBezTo>
                  <a:pt x="12112033" y="5481977"/>
                  <a:pt x="12112581" y="5499808"/>
                  <a:pt x="12114223" y="5517497"/>
                </a:cubicBezTo>
                <a:lnTo>
                  <a:pt x="12118101" y="5509537"/>
                </a:lnTo>
                <a:lnTo>
                  <a:pt x="12118101" y="5488857"/>
                </a:lnTo>
                <a:lnTo>
                  <a:pt x="12116685" y="5479592"/>
                </a:lnTo>
                <a:lnTo>
                  <a:pt x="12118101" y="5464342"/>
                </a:lnTo>
                <a:lnTo>
                  <a:pt x="12118101" y="5361632"/>
                </a:lnTo>
                <a:lnTo>
                  <a:pt x="12101911" y="5439161"/>
                </a:lnTo>
                <a:cubicBezTo>
                  <a:pt x="12101090" y="5421472"/>
                  <a:pt x="12098587" y="5403782"/>
                  <a:pt x="12099448" y="5386095"/>
                </a:cubicBezTo>
                <a:lnTo>
                  <a:pt x="12107147" y="5320916"/>
                </a:lnTo>
                <a:lnTo>
                  <a:pt x="12109299" y="5350718"/>
                </a:lnTo>
                <a:cubicBezTo>
                  <a:pt x="12111054" y="5327296"/>
                  <a:pt x="12113063" y="5302445"/>
                  <a:pt x="12114244" y="5277871"/>
                </a:cubicBezTo>
                <a:lnTo>
                  <a:pt x="12114238" y="5260879"/>
                </a:lnTo>
                <a:lnTo>
                  <a:pt x="12118101" y="5228177"/>
                </a:lnTo>
                <a:lnTo>
                  <a:pt x="12118101" y="5221651"/>
                </a:lnTo>
                <a:lnTo>
                  <a:pt x="12117206" y="5223646"/>
                </a:lnTo>
                <a:lnTo>
                  <a:pt x="12116907" y="5224351"/>
                </a:lnTo>
                <a:lnTo>
                  <a:pt x="12117772" y="5217141"/>
                </a:lnTo>
                <a:lnTo>
                  <a:pt x="12118101" y="5214513"/>
                </a:lnTo>
                <a:lnTo>
                  <a:pt x="12118101" y="5175740"/>
                </a:lnTo>
                <a:lnTo>
                  <a:pt x="12116536" y="5171877"/>
                </a:lnTo>
                <a:cubicBezTo>
                  <a:pt x="12113867" y="5165183"/>
                  <a:pt x="12111824" y="5159967"/>
                  <a:pt x="12110295" y="5156048"/>
                </a:cubicBezTo>
                <a:lnTo>
                  <a:pt x="12107234" y="5148648"/>
                </a:lnTo>
                <a:lnTo>
                  <a:pt x="12104373" y="5120766"/>
                </a:lnTo>
                <a:cubicBezTo>
                  <a:pt x="12104970" y="5121990"/>
                  <a:pt x="12108980" y="5130551"/>
                  <a:pt x="12112991" y="5137999"/>
                </a:cubicBezTo>
                <a:lnTo>
                  <a:pt x="12118101" y="5146485"/>
                </a:lnTo>
                <a:lnTo>
                  <a:pt x="12118101" y="5080493"/>
                </a:lnTo>
                <a:lnTo>
                  <a:pt x="12109299" y="5103077"/>
                </a:lnTo>
                <a:cubicBezTo>
                  <a:pt x="12108058" y="5105834"/>
                  <a:pt x="12103362" y="5113512"/>
                  <a:pt x="12104373" y="5110658"/>
                </a:cubicBezTo>
                <a:lnTo>
                  <a:pt x="12118101" y="5077785"/>
                </a:lnTo>
                <a:lnTo>
                  <a:pt x="12118101" y="5068835"/>
                </a:lnTo>
                <a:lnTo>
                  <a:pt x="12113605" y="5041146"/>
                </a:lnTo>
                <a:lnTo>
                  <a:pt x="12118101" y="5033988"/>
                </a:lnTo>
                <a:lnTo>
                  <a:pt x="12118101" y="4952972"/>
                </a:lnTo>
                <a:lnTo>
                  <a:pt x="12111784" y="4931255"/>
                </a:lnTo>
                <a:cubicBezTo>
                  <a:pt x="12108664" y="4919489"/>
                  <a:pt x="12106484" y="4907626"/>
                  <a:pt x="12107217" y="4895590"/>
                </a:cubicBezTo>
                <a:cubicBezTo>
                  <a:pt x="12107395" y="4892670"/>
                  <a:pt x="12108183" y="4892485"/>
                  <a:pt x="12109361" y="4894006"/>
                </a:cubicBezTo>
                <a:lnTo>
                  <a:pt x="12110254" y="4895731"/>
                </a:lnTo>
                <a:lnTo>
                  <a:pt x="12110521" y="4896968"/>
                </a:lnTo>
                <a:cubicBezTo>
                  <a:pt x="12111480" y="4901636"/>
                  <a:pt x="12113405" y="4911702"/>
                  <a:pt x="12117067" y="4933495"/>
                </a:cubicBezTo>
                <a:lnTo>
                  <a:pt x="12118101" y="4939509"/>
                </a:lnTo>
                <a:lnTo>
                  <a:pt x="12118101" y="4912540"/>
                </a:lnTo>
                <a:lnTo>
                  <a:pt x="12113836" y="4902651"/>
                </a:lnTo>
                <a:lnTo>
                  <a:pt x="12110254" y="4895731"/>
                </a:lnTo>
                <a:lnTo>
                  <a:pt x="12109711" y="4893223"/>
                </a:lnTo>
                <a:cubicBezTo>
                  <a:pt x="12109342" y="4891520"/>
                  <a:pt x="12111301" y="4898757"/>
                  <a:pt x="12109432" y="4864321"/>
                </a:cubicBezTo>
                <a:lnTo>
                  <a:pt x="12109286" y="4862055"/>
                </a:lnTo>
                <a:lnTo>
                  <a:pt x="12109679" y="4860214"/>
                </a:lnTo>
                <a:cubicBezTo>
                  <a:pt x="12111914" y="4849513"/>
                  <a:pt x="12113576" y="4840256"/>
                  <a:pt x="12114867" y="4831670"/>
                </a:cubicBezTo>
                <a:lnTo>
                  <a:pt x="12116082" y="4821636"/>
                </a:lnTo>
                <a:lnTo>
                  <a:pt x="12118101" y="4823017"/>
                </a:lnTo>
                <a:lnTo>
                  <a:pt x="12118101" y="4803775"/>
                </a:lnTo>
                <a:lnTo>
                  <a:pt x="12117837" y="4807147"/>
                </a:lnTo>
                <a:lnTo>
                  <a:pt x="12116082" y="4821636"/>
                </a:lnTo>
                <a:lnTo>
                  <a:pt x="12109679" y="4817256"/>
                </a:lnTo>
                <a:lnTo>
                  <a:pt x="12106074" y="4811090"/>
                </a:lnTo>
                <a:lnTo>
                  <a:pt x="12105329" y="4799593"/>
                </a:lnTo>
                <a:cubicBezTo>
                  <a:pt x="12104530" y="4789511"/>
                  <a:pt x="12103541" y="4782790"/>
                  <a:pt x="12102292" y="4789459"/>
                </a:cubicBezTo>
                <a:lnTo>
                  <a:pt x="12101715" y="4797737"/>
                </a:lnTo>
                <a:lnTo>
                  <a:pt x="12099238" y="4768150"/>
                </a:lnTo>
                <a:cubicBezTo>
                  <a:pt x="12097480" y="4738304"/>
                  <a:pt x="12099326" y="4724387"/>
                  <a:pt x="12102292" y="4690908"/>
                </a:cubicBezTo>
                <a:cubicBezTo>
                  <a:pt x="12109768" y="4740774"/>
                  <a:pt x="12107609" y="4728435"/>
                  <a:pt x="12104755" y="4703542"/>
                </a:cubicBezTo>
                <a:lnTo>
                  <a:pt x="12102735" y="4684896"/>
                </a:lnTo>
                <a:lnTo>
                  <a:pt x="12103696" y="4671878"/>
                </a:lnTo>
                <a:lnTo>
                  <a:pt x="12104364" y="4664297"/>
                </a:lnTo>
                <a:lnTo>
                  <a:pt x="12108056" y="4669385"/>
                </a:lnTo>
                <a:lnTo>
                  <a:pt x="12110493" y="4673634"/>
                </a:lnTo>
                <a:lnTo>
                  <a:pt x="12112940" y="4712836"/>
                </a:lnTo>
                <a:cubicBezTo>
                  <a:pt x="12114958" y="4752031"/>
                  <a:pt x="12114024" y="4750218"/>
                  <a:pt x="12117067" y="4690908"/>
                </a:cubicBezTo>
                <a:cubicBezTo>
                  <a:pt x="12116246" y="4687538"/>
                  <a:pt x="12115979" y="4683974"/>
                  <a:pt x="12114605" y="4680800"/>
                </a:cubicBezTo>
                <a:lnTo>
                  <a:pt x="12110493" y="4673634"/>
                </a:lnTo>
                <a:lnTo>
                  <a:pt x="12110346" y="4671279"/>
                </a:lnTo>
                <a:lnTo>
                  <a:pt x="12117947" y="4680006"/>
                </a:lnTo>
                <a:lnTo>
                  <a:pt x="12118101" y="4681061"/>
                </a:lnTo>
                <a:lnTo>
                  <a:pt x="12118101" y="4680183"/>
                </a:lnTo>
                <a:lnTo>
                  <a:pt x="12117947" y="4680006"/>
                </a:lnTo>
                <a:lnTo>
                  <a:pt x="12115935" y="4666254"/>
                </a:lnTo>
                <a:cubicBezTo>
                  <a:pt x="12113916" y="4652561"/>
                  <a:pt x="12111454" y="4636136"/>
                  <a:pt x="12109679" y="4625207"/>
                </a:cubicBezTo>
                <a:lnTo>
                  <a:pt x="12108785" y="4621537"/>
                </a:lnTo>
                <a:lnTo>
                  <a:pt x="12111246" y="4602496"/>
                </a:lnTo>
                <a:lnTo>
                  <a:pt x="12114787" y="4590181"/>
                </a:lnTo>
                <a:lnTo>
                  <a:pt x="12117399" y="4591653"/>
                </a:lnTo>
                <a:lnTo>
                  <a:pt x="12118101" y="4592477"/>
                </a:lnTo>
                <a:lnTo>
                  <a:pt x="12118101" y="4582108"/>
                </a:lnTo>
                <a:lnTo>
                  <a:pt x="12117067" y="4582248"/>
                </a:lnTo>
                <a:lnTo>
                  <a:pt x="12114787" y="4590181"/>
                </a:lnTo>
                <a:lnTo>
                  <a:pt x="12109679" y="4587303"/>
                </a:lnTo>
                <a:lnTo>
                  <a:pt x="12107318" y="4591524"/>
                </a:lnTo>
                <a:lnTo>
                  <a:pt x="12109679" y="4579722"/>
                </a:lnTo>
                <a:lnTo>
                  <a:pt x="12118101" y="4580985"/>
                </a:lnTo>
                <a:lnTo>
                  <a:pt x="12118101" y="4549607"/>
                </a:lnTo>
                <a:lnTo>
                  <a:pt x="12108593" y="4534179"/>
                </a:lnTo>
                <a:cubicBezTo>
                  <a:pt x="12104948" y="4528264"/>
                  <a:pt x="12101664" y="4524473"/>
                  <a:pt x="12099829" y="4529183"/>
                </a:cubicBezTo>
                <a:lnTo>
                  <a:pt x="12102602" y="4541744"/>
                </a:lnTo>
                <a:lnTo>
                  <a:pt x="12099829" y="4536764"/>
                </a:lnTo>
                <a:cubicBezTo>
                  <a:pt x="12097234" y="4526110"/>
                  <a:pt x="12098188" y="4514864"/>
                  <a:pt x="12097367" y="4503914"/>
                </a:cubicBezTo>
                <a:cubicBezTo>
                  <a:pt x="12099211" y="4507067"/>
                  <a:pt x="12109241" y="4525523"/>
                  <a:pt x="12116315" y="4532322"/>
                </a:cubicBezTo>
                <a:lnTo>
                  <a:pt x="12118101" y="4532925"/>
                </a:lnTo>
                <a:lnTo>
                  <a:pt x="12118101" y="4522548"/>
                </a:lnTo>
                <a:lnTo>
                  <a:pt x="12117043" y="4519369"/>
                </a:lnTo>
                <a:cubicBezTo>
                  <a:pt x="12112038" y="4513855"/>
                  <a:pt x="12105811" y="4508244"/>
                  <a:pt x="12104755" y="4503914"/>
                </a:cubicBezTo>
                <a:cubicBezTo>
                  <a:pt x="12102952" y="4496514"/>
                  <a:pt x="12102672" y="4488789"/>
                  <a:pt x="12102292" y="4481170"/>
                </a:cubicBezTo>
                <a:cubicBezTo>
                  <a:pt x="12101030" y="4455921"/>
                  <a:pt x="12099829" y="4430646"/>
                  <a:pt x="12099829" y="4405362"/>
                </a:cubicBezTo>
                <a:cubicBezTo>
                  <a:pt x="12099829" y="4388495"/>
                  <a:pt x="12101199" y="4439071"/>
                  <a:pt x="12102292" y="4455901"/>
                </a:cubicBezTo>
                <a:cubicBezTo>
                  <a:pt x="12102841" y="4464347"/>
                  <a:pt x="12103934" y="4472748"/>
                  <a:pt x="12104755" y="4481170"/>
                </a:cubicBezTo>
                <a:cubicBezTo>
                  <a:pt x="12106396" y="4473589"/>
                  <a:pt x="12108241" y="4466053"/>
                  <a:pt x="12109679" y="4458428"/>
                </a:cubicBezTo>
                <a:lnTo>
                  <a:pt x="12109849" y="4457466"/>
                </a:lnTo>
                <a:lnTo>
                  <a:pt x="12112141" y="4453375"/>
                </a:lnTo>
                <a:cubicBezTo>
                  <a:pt x="12113735" y="4452440"/>
                  <a:pt x="12115376" y="4453282"/>
                  <a:pt x="12117030" y="4454569"/>
                </a:cubicBezTo>
                <a:lnTo>
                  <a:pt x="12118101" y="4455402"/>
                </a:lnTo>
                <a:lnTo>
                  <a:pt x="12118101" y="4430379"/>
                </a:lnTo>
                <a:lnTo>
                  <a:pt x="12117067" y="4435686"/>
                </a:lnTo>
                <a:cubicBezTo>
                  <a:pt x="12116528" y="4438291"/>
                  <a:pt x="12115536" y="4440781"/>
                  <a:pt x="12114605" y="4443267"/>
                </a:cubicBezTo>
                <a:lnTo>
                  <a:pt x="12110499" y="4453799"/>
                </a:lnTo>
                <a:lnTo>
                  <a:pt x="12118101" y="4410895"/>
                </a:lnTo>
                <a:lnTo>
                  <a:pt x="12118101" y="4401723"/>
                </a:lnTo>
                <a:lnTo>
                  <a:pt x="12117067" y="4400308"/>
                </a:lnTo>
                <a:cubicBezTo>
                  <a:pt x="12112294" y="4390514"/>
                  <a:pt x="12108859" y="4380092"/>
                  <a:pt x="12104755" y="4369985"/>
                </a:cubicBezTo>
                <a:cubicBezTo>
                  <a:pt x="12108038" y="4372511"/>
                  <a:pt x="12111554" y="4374748"/>
                  <a:pt x="12114605" y="4377566"/>
                </a:cubicBezTo>
                <a:lnTo>
                  <a:pt x="12118101" y="4382873"/>
                </a:lnTo>
                <a:lnTo>
                  <a:pt x="12118101" y="4365392"/>
                </a:lnTo>
                <a:lnTo>
                  <a:pt x="12115660" y="4360903"/>
                </a:lnTo>
                <a:cubicBezTo>
                  <a:pt x="12113727" y="4357487"/>
                  <a:pt x="12112330" y="4355123"/>
                  <a:pt x="12112141" y="4354823"/>
                </a:cubicBezTo>
                <a:cubicBezTo>
                  <a:pt x="12099505" y="4334650"/>
                  <a:pt x="12092109" y="4332380"/>
                  <a:pt x="12112141" y="4344716"/>
                </a:cubicBezTo>
                <a:cubicBezTo>
                  <a:pt x="12112962" y="4339661"/>
                  <a:pt x="12115815" y="4334524"/>
                  <a:pt x="12114605" y="4329553"/>
                </a:cubicBezTo>
                <a:cubicBezTo>
                  <a:pt x="12113887" y="4326608"/>
                  <a:pt x="12109310" y="4326648"/>
                  <a:pt x="12107217" y="4324500"/>
                </a:cubicBezTo>
                <a:cubicBezTo>
                  <a:pt x="12104315" y="4321522"/>
                  <a:pt x="12102292" y="4317761"/>
                  <a:pt x="12099829" y="4314392"/>
                </a:cubicBezTo>
                <a:cubicBezTo>
                  <a:pt x="12101472" y="4311023"/>
                  <a:pt x="12101700" y="4306374"/>
                  <a:pt x="12104755" y="4304284"/>
                </a:cubicBezTo>
                <a:lnTo>
                  <a:pt x="12115957" y="4298324"/>
                </a:lnTo>
                <a:lnTo>
                  <a:pt x="12117067" y="4324500"/>
                </a:lnTo>
                <a:cubicBezTo>
                  <a:pt x="12118940" y="4333156"/>
                  <a:pt x="12117340" y="4315237"/>
                  <a:pt x="12117958" y="4301004"/>
                </a:cubicBezTo>
                <a:lnTo>
                  <a:pt x="12118101" y="4299925"/>
                </a:lnTo>
                <a:lnTo>
                  <a:pt x="12118101" y="4297183"/>
                </a:lnTo>
                <a:lnTo>
                  <a:pt x="12115957" y="4298324"/>
                </a:lnTo>
                <a:lnTo>
                  <a:pt x="12114605" y="4266380"/>
                </a:lnTo>
                <a:lnTo>
                  <a:pt x="12114279" y="4263486"/>
                </a:lnTo>
                <a:lnTo>
                  <a:pt x="12118101" y="4269272"/>
                </a:lnTo>
                <a:lnTo>
                  <a:pt x="12118101" y="4254290"/>
                </a:lnTo>
                <a:lnTo>
                  <a:pt x="12112141" y="4238583"/>
                </a:lnTo>
                <a:cubicBezTo>
                  <a:pt x="12111049" y="4232309"/>
                  <a:pt x="12109537" y="4219660"/>
                  <a:pt x="12108438" y="4210166"/>
                </a:cubicBezTo>
                <a:lnTo>
                  <a:pt x="12107387" y="4201062"/>
                </a:lnTo>
                <a:lnTo>
                  <a:pt x="12107509" y="4201337"/>
                </a:lnTo>
                <a:cubicBezTo>
                  <a:pt x="12108047" y="4198189"/>
                  <a:pt x="12109185" y="4185532"/>
                  <a:pt x="12109679" y="4180464"/>
                </a:cubicBezTo>
                <a:lnTo>
                  <a:pt x="12112141" y="4155194"/>
                </a:lnTo>
                <a:lnTo>
                  <a:pt x="12118101" y="4160086"/>
                </a:lnTo>
                <a:lnTo>
                  <a:pt x="12118101" y="4077369"/>
                </a:lnTo>
                <a:lnTo>
                  <a:pt x="12116264" y="4058522"/>
                </a:lnTo>
                <a:lnTo>
                  <a:pt x="12117067" y="4033900"/>
                </a:lnTo>
                <a:lnTo>
                  <a:pt x="12113155" y="3985739"/>
                </a:lnTo>
                <a:lnTo>
                  <a:pt x="12118101" y="3960364"/>
                </a:lnTo>
                <a:lnTo>
                  <a:pt x="12118101" y="3958274"/>
                </a:lnTo>
                <a:lnTo>
                  <a:pt x="12116895" y="3954175"/>
                </a:lnTo>
                <a:lnTo>
                  <a:pt x="12116146" y="3951611"/>
                </a:lnTo>
                <a:lnTo>
                  <a:pt x="12118101" y="3940480"/>
                </a:lnTo>
                <a:lnTo>
                  <a:pt x="12118101" y="3891087"/>
                </a:lnTo>
                <a:lnTo>
                  <a:pt x="12117069" y="3891412"/>
                </a:lnTo>
                <a:cubicBezTo>
                  <a:pt x="12115034" y="3889881"/>
                  <a:pt x="12112737" y="3886719"/>
                  <a:pt x="12110571" y="3883167"/>
                </a:cubicBezTo>
                <a:lnTo>
                  <a:pt x="12109368" y="3880941"/>
                </a:lnTo>
                <a:lnTo>
                  <a:pt x="12107217" y="3819110"/>
                </a:lnTo>
                <a:cubicBezTo>
                  <a:pt x="12107370" y="3815346"/>
                  <a:pt x="12111561" y="3825498"/>
                  <a:pt x="12112141" y="3829218"/>
                </a:cubicBezTo>
                <a:cubicBezTo>
                  <a:pt x="12114876" y="3846763"/>
                  <a:pt x="12115425" y="3864594"/>
                  <a:pt x="12117067" y="3882283"/>
                </a:cubicBezTo>
                <a:lnTo>
                  <a:pt x="12118101" y="3880161"/>
                </a:lnTo>
                <a:lnTo>
                  <a:pt x="12118101" y="3740034"/>
                </a:lnTo>
                <a:lnTo>
                  <a:pt x="12104755" y="3803948"/>
                </a:lnTo>
                <a:cubicBezTo>
                  <a:pt x="12103934" y="3786259"/>
                  <a:pt x="12101430" y="3768569"/>
                  <a:pt x="12102292" y="3750882"/>
                </a:cubicBezTo>
                <a:lnTo>
                  <a:pt x="12109990" y="3685703"/>
                </a:lnTo>
                <a:lnTo>
                  <a:pt x="12112141" y="3715505"/>
                </a:lnTo>
                <a:cubicBezTo>
                  <a:pt x="12113897" y="3692083"/>
                  <a:pt x="12115905" y="3667233"/>
                  <a:pt x="12117086" y="3642658"/>
                </a:cubicBezTo>
                <a:lnTo>
                  <a:pt x="12117081" y="3625666"/>
                </a:lnTo>
                <a:lnTo>
                  <a:pt x="12118101" y="3617034"/>
                </a:lnTo>
                <a:lnTo>
                  <a:pt x="12118101" y="3602995"/>
                </a:lnTo>
                <a:lnTo>
                  <a:pt x="12117078" y="3612127"/>
                </a:lnTo>
                <a:lnTo>
                  <a:pt x="12117073" y="3595482"/>
                </a:lnTo>
                <a:lnTo>
                  <a:pt x="12118101" y="3593047"/>
                </a:lnTo>
                <a:lnTo>
                  <a:pt x="12118101" y="3533420"/>
                </a:lnTo>
                <a:lnTo>
                  <a:pt x="12113139" y="3520836"/>
                </a:lnTo>
                <a:lnTo>
                  <a:pt x="12110076" y="3513436"/>
                </a:lnTo>
                <a:lnTo>
                  <a:pt x="12107217" y="3485552"/>
                </a:lnTo>
                <a:cubicBezTo>
                  <a:pt x="12107814" y="3486777"/>
                  <a:pt x="12111824" y="3495337"/>
                  <a:pt x="12115834" y="3502786"/>
                </a:cubicBezTo>
                <a:lnTo>
                  <a:pt x="12118101" y="3506550"/>
                </a:lnTo>
                <a:lnTo>
                  <a:pt x="12118101" y="3452575"/>
                </a:lnTo>
                <a:lnTo>
                  <a:pt x="12112141" y="3467863"/>
                </a:lnTo>
                <a:cubicBezTo>
                  <a:pt x="12110901" y="3470620"/>
                  <a:pt x="12106206" y="3478299"/>
                  <a:pt x="12107217" y="3475444"/>
                </a:cubicBezTo>
                <a:lnTo>
                  <a:pt x="12118101" y="3449382"/>
                </a:lnTo>
                <a:lnTo>
                  <a:pt x="12118101" y="3416114"/>
                </a:lnTo>
                <a:lnTo>
                  <a:pt x="12116447" y="3405933"/>
                </a:lnTo>
                <a:lnTo>
                  <a:pt x="12118101" y="3403301"/>
                </a:lnTo>
                <a:lnTo>
                  <a:pt x="12118101" y="3307987"/>
                </a:lnTo>
                <a:lnTo>
                  <a:pt x="12114625" y="3296042"/>
                </a:lnTo>
                <a:cubicBezTo>
                  <a:pt x="12111505" y="3284276"/>
                  <a:pt x="12109327" y="3272413"/>
                  <a:pt x="12110060" y="3260377"/>
                </a:cubicBezTo>
                <a:cubicBezTo>
                  <a:pt x="12110238" y="3257458"/>
                  <a:pt x="12111026" y="3257272"/>
                  <a:pt x="12112203" y="3258793"/>
                </a:cubicBezTo>
                <a:lnTo>
                  <a:pt x="12113097" y="3260519"/>
                </a:lnTo>
                <a:lnTo>
                  <a:pt x="12113364" y="3261754"/>
                </a:lnTo>
                <a:cubicBezTo>
                  <a:pt x="12113843" y="3264088"/>
                  <a:pt x="12114564" y="3267772"/>
                  <a:pt x="12115623" y="3273596"/>
                </a:cubicBezTo>
                <a:lnTo>
                  <a:pt x="12118101" y="3287866"/>
                </a:lnTo>
                <a:lnTo>
                  <a:pt x="12118101" y="3270735"/>
                </a:lnTo>
                <a:lnTo>
                  <a:pt x="12116679" y="3267438"/>
                </a:lnTo>
                <a:lnTo>
                  <a:pt x="12113097" y="3260519"/>
                </a:lnTo>
                <a:lnTo>
                  <a:pt x="12112554" y="3258011"/>
                </a:lnTo>
                <a:cubicBezTo>
                  <a:pt x="12112185" y="3256307"/>
                  <a:pt x="12114143" y="3263545"/>
                  <a:pt x="12112275" y="3229108"/>
                </a:cubicBezTo>
                <a:lnTo>
                  <a:pt x="12112129" y="3226842"/>
                </a:lnTo>
                <a:lnTo>
                  <a:pt x="12112522" y="3225000"/>
                </a:lnTo>
                <a:cubicBezTo>
                  <a:pt x="12114757" y="3214299"/>
                  <a:pt x="12116418" y="3205044"/>
                  <a:pt x="12117710" y="3196457"/>
                </a:cubicBezTo>
                <a:lnTo>
                  <a:pt x="12118101" y="3193230"/>
                </a:lnTo>
                <a:lnTo>
                  <a:pt x="12118101" y="3185859"/>
                </a:lnTo>
                <a:lnTo>
                  <a:pt x="12112522" y="3182043"/>
                </a:lnTo>
                <a:lnTo>
                  <a:pt x="12108917" y="3175877"/>
                </a:lnTo>
                <a:lnTo>
                  <a:pt x="12108171" y="3164380"/>
                </a:lnTo>
                <a:cubicBezTo>
                  <a:pt x="12107374" y="3154298"/>
                  <a:pt x="12106384" y="3147577"/>
                  <a:pt x="12105134" y="3154246"/>
                </a:cubicBezTo>
                <a:lnTo>
                  <a:pt x="12104558" y="3162524"/>
                </a:lnTo>
                <a:lnTo>
                  <a:pt x="12102082" y="3132937"/>
                </a:lnTo>
                <a:cubicBezTo>
                  <a:pt x="12100323" y="3103091"/>
                  <a:pt x="12102169" y="3089174"/>
                  <a:pt x="12105134" y="3055694"/>
                </a:cubicBezTo>
                <a:cubicBezTo>
                  <a:pt x="12112611" y="3105560"/>
                  <a:pt x="12110452" y="3093222"/>
                  <a:pt x="12107598" y="3068329"/>
                </a:cubicBezTo>
                <a:lnTo>
                  <a:pt x="12105578" y="3049684"/>
                </a:lnTo>
                <a:lnTo>
                  <a:pt x="12106539" y="3036665"/>
                </a:lnTo>
                <a:lnTo>
                  <a:pt x="12107207" y="3029084"/>
                </a:lnTo>
                <a:lnTo>
                  <a:pt x="12110898" y="3034171"/>
                </a:lnTo>
                <a:lnTo>
                  <a:pt x="12113336" y="3038420"/>
                </a:lnTo>
                <a:lnTo>
                  <a:pt x="12115782" y="3077624"/>
                </a:lnTo>
                <a:cubicBezTo>
                  <a:pt x="12116792" y="3097221"/>
                  <a:pt x="12117063" y="3106566"/>
                  <a:pt x="12117462" y="3103598"/>
                </a:cubicBezTo>
                <a:lnTo>
                  <a:pt x="12118101" y="3092505"/>
                </a:lnTo>
                <a:lnTo>
                  <a:pt x="12118101" y="3048269"/>
                </a:lnTo>
                <a:lnTo>
                  <a:pt x="12117447" y="3045586"/>
                </a:lnTo>
                <a:lnTo>
                  <a:pt x="12113336" y="3038420"/>
                </a:lnTo>
                <a:lnTo>
                  <a:pt x="12113189" y="3036065"/>
                </a:lnTo>
                <a:lnTo>
                  <a:pt x="12118101" y="3041706"/>
                </a:lnTo>
                <a:lnTo>
                  <a:pt x="12118101" y="3026504"/>
                </a:lnTo>
                <a:lnTo>
                  <a:pt x="12115559" y="3009481"/>
                </a:lnTo>
                <a:cubicBezTo>
                  <a:pt x="12114469" y="3002296"/>
                  <a:pt x="12113409" y="2995458"/>
                  <a:pt x="12112522" y="2989994"/>
                </a:cubicBezTo>
                <a:lnTo>
                  <a:pt x="12111627" y="2986323"/>
                </a:lnTo>
                <a:lnTo>
                  <a:pt x="12114090" y="2967283"/>
                </a:lnTo>
                <a:lnTo>
                  <a:pt x="12117629" y="2954967"/>
                </a:lnTo>
                <a:lnTo>
                  <a:pt x="12118101" y="2955234"/>
                </a:lnTo>
                <a:lnTo>
                  <a:pt x="12118101" y="2953327"/>
                </a:lnTo>
                <a:lnTo>
                  <a:pt x="12117629" y="2954967"/>
                </a:lnTo>
                <a:lnTo>
                  <a:pt x="12112522" y="2952090"/>
                </a:lnTo>
                <a:lnTo>
                  <a:pt x="12110161" y="2956311"/>
                </a:lnTo>
                <a:lnTo>
                  <a:pt x="12112522" y="2944509"/>
                </a:lnTo>
                <a:lnTo>
                  <a:pt x="12118101" y="2945346"/>
                </a:lnTo>
                <a:lnTo>
                  <a:pt x="12118101" y="2909781"/>
                </a:lnTo>
                <a:lnTo>
                  <a:pt x="12111436" y="2898965"/>
                </a:lnTo>
                <a:cubicBezTo>
                  <a:pt x="12107790" y="2893050"/>
                  <a:pt x="12104507" y="2889260"/>
                  <a:pt x="12102672" y="2893970"/>
                </a:cubicBezTo>
                <a:lnTo>
                  <a:pt x="12105446" y="2906531"/>
                </a:lnTo>
                <a:lnTo>
                  <a:pt x="12102672" y="2901551"/>
                </a:lnTo>
                <a:cubicBezTo>
                  <a:pt x="12100077" y="2890896"/>
                  <a:pt x="12101031" y="2879651"/>
                  <a:pt x="12100210" y="2868701"/>
                </a:cubicBezTo>
                <a:cubicBezTo>
                  <a:pt x="12101439" y="2870802"/>
                  <a:pt x="12106306" y="2879705"/>
                  <a:pt x="12111511" y="2887422"/>
                </a:cubicBezTo>
                <a:lnTo>
                  <a:pt x="12118101" y="2895770"/>
                </a:lnTo>
                <a:lnTo>
                  <a:pt x="12118101" y="2881911"/>
                </a:lnTo>
                <a:lnTo>
                  <a:pt x="12107598" y="2868701"/>
                </a:lnTo>
                <a:cubicBezTo>
                  <a:pt x="12105795" y="2861301"/>
                  <a:pt x="12105515" y="2853576"/>
                  <a:pt x="12105134" y="2845957"/>
                </a:cubicBezTo>
                <a:cubicBezTo>
                  <a:pt x="12103873" y="2820707"/>
                  <a:pt x="12102672" y="2795433"/>
                  <a:pt x="12102672" y="2770149"/>
                </a:cubicBezTo>
                <a:cubicBezTo>
                  <a:pt x="12102672" y="2753282"/>
                  <a:pt x="12104041" y="2803858"/>
                  <a:pt x="12105134" y="2820688"/>
                </a:cubicBezTo>
                <a:cubicBezTo>
                  <a:pt x="12105683" y="2829134"/>
                  <a:pt x="12106776" y="2837534"/>
                  <a:pt x="12107598" y="2845957"/>
                </a:cubicBezTo>
                <a:cubicBezTo>
                  <a:pt x="12109239" y="2838376"/>
                  <a:pt x="12111083" y="2830839"/>
                  <a:pt x="12112522" y="2823215"/>
                </a:cubicBezTo>
                <a:lnTo>
                  <a:pt x="12112692" y="2822252"/>
                </a:lnTo>
                <a:lnTo>
                  <a:pt x="12114984" y="2818162"/>
                </a:lnTo>
                <a:lnTo>
                  <a:pt x="12118101" y="2818923"/>
                </a:lnTo>
                <a:lnTo>
                  <a:pt x="12118101" y="2806042"/>
                </a:lnTo>
                <a:lnTo>
                  <a:pt x="12117447" y="2808054"/>
                </a:lnTo>
                <a:lnTo>
                  <a:pt x="12113342" y="2818585"/>
                </a:lnTo>
                <a:lnTo>
                  <a:pt x="12118101" y="2791726"/>
                </a:lnTo>
                <a:lnTo>
                  <a:pt x="12118101" y="2760640"/>
                </a:lnTo>
                <a:lnTo>
                  <a:pt x="12107598" y="2734771"/>
                </a:lnTo>
                <a:cubicBezTo>
                  <a:pt x="12110881" y="2737298"/>
                  <a:pt x="12114397" y="2739535"/>
                  <a:pt x="12117447" y="2742353"/>
                </a:cubicBezTo>
                <a:lnTo>
                  <a:pt x="12118101" y="2743345"/>
                </a:lnTo>
                <a:lnTo>
                  <a:pt x="12118101" y="2724995"/>
                </a:lnTo>
                <a:lnTo>
                  <a:pt x="12114984" y="2719610"/>
                </a:lnTo>
                <a:cubicBezTo>
                  <a:pt x="12102347" y="2699437"/>
                  <a:pt x="12094953" y="2697167"/>
                  <a:pt x="12114984" y="2709503"/>
                </a:cubicBezTo>
                <a:cubicBezTo>
                  <a:pt x="12115805" y="2704448"/>
                  <a:pt x="12118658" y="2699311"/>
                  <a:pt x="12117447" y="2694340"/>
                </a:cubicBezTo>
                <a:cubicBezTo>
                  <a:pt x="12116730" y="2691394"/>
                  <a:pt x="12112153" y="2691435"/>
                  <a:pt x="12110060" y="2689287"/>
                </a:cubicBezTo>
                <a:cubicBezTo>
                  <a:pt x="12107158" y="2686309"/>
                  <a:pt x="12105134" y="2682548"/>
                  <a:pt x="12102672" y="2679179"/>
                </a:cubicBezTo>
                <a:cubicBezTo>
                  <a:pt x="12104314" y="2675810"/>
                  <a:pt x="12104543" y="2671161"/>
                  <a:pt x="12107598" y="2669071"/>
                </a:cubicBezTo>
                <a:lnTo>
                  <a:pt x="12118101" y="2663483"/>
                </a:lnTo>
                <a:lnTo>
                  <a:pt x="12118101" y="2646600"/>
                </a:lnTo>
                <a:lnTo>
                  <a:pt x="12117447" y="2631167"/>
                </a:lnTo>
                <a:lnTo>
                  <a:pt x="12117121" y="2628273"/>
                </a:lnTo>
                <a:lnTo>
                  <a:pt x="12118101" y="2629755"/>
                </a:lnTo>
                <a:lnTo>
                  <a:pt x="12118101" y="2611584"/>
                </a:lnTo>
                <a:lnTo>
                  <a:pt x="12114984" y="2603370"/>
                </a:lnTo>
                <a:cubicBezTo>
                  <a:pt x="12113892" y="2597096"/>
                  <a:pt x="12112380" y="2584447"/>
                  <a:pt x="12111281" y="2574952"/>
                </a:cubicBezTo>
                <a:lnTo>
                  <a:pt x="12110229" y="2565850"/>
                </a:lnTo>
                <a:lnTo>
                  <a:pt x="12110351" y="2566123"/>
                </a:lnTo>
                <a:cubicBezTo>
                  <a:pt x="12110890" y="2562976"/>
                  <a:pt x="12112028" y="2550319"/>
                  <a:pt x="12112522" y="2545251"/>
                </a:cubicBezTo>
                <a:lnTo>
                  <a:pt x="12114984" y="2519981"/>
                </a:lnTo>
                <a:lnTo>
                  <a:pt x="12118101" y="2522539"/>
                </a:lnTo>
                <a:lnTo>
                  <a:pt x="12118101" y="2454704"/>
                </a:lnTo>
                <a:lnTo>
                  <a:pt x="12117790" y="2464592"/>
                </a:lnTo>
                <a:cubicBezTo>
                  <a:pt x="12117625" y="2469633"/>
                  <a:pt x="12117531" y="2471995"/>
                  <a:pt x="12117474" y="2472116"/>
                </a:cubicBezTo>
                <a:cubicBezTo>
                  <a:pt x="12117302" y="2472480"/>
                  <a:pt x="12117458" y="2452683"/>
                  <a:pt x="12116998" y="2424574"/>
                </a:cubicBezTo>
                <a:lnTo>
                  <a:pt x="12116090" y="2395832"/>
                </a:lnTo>
                <a:lnTo>
                  <a:pt x="12117447" y="2406268"/>
                </a:lnTo>
                <a:lnTo>
                  <a:pt x="12118101" y="2412978"/>
                </a:lnTo>
                <a:lnTo>
                  <a:pt x="12118101" y="2376415"/>
                </a:lnTo>
                <a:lnTo>
                  <a:pt x="12115998" y="2350526"/>
                </a:lnTo>
                <a:lnTo>
                  <a:pt x="12118101" y="2339739"/>
                </a:lnTo>
                <a:lnTo>
                  <a:pt x="12118101" y="2321149"/>
                </a:lnTo>
                <a:lnTo>
                  <a:pt x="12114961" y="2337762"/>
                </a:lnTo>
                <a:lnTo>
                  <a:pt x="12112522" y="2307717"/>
                </a:lnTo>
                <a:cubicBezTo>
                  <a:pt x="12112281" y="2304561"/>
                  <a:pt x="12112068" y="2299825"/>
                  <a:pt x="12111868" y="2294694"/>
                </a:cubicBezTo>
                <a:lnTo>
                  <a:pt x="12111413" y="2282409"/>
                </a:lnTo>
                <a:lnTo>
                  <a:pt x="12112604" y="2282149"/>
                </a:lnTo>
                <a:cubicBezTo>
                  <a:pt x="12113016" y="2280389"/>
                  <a:pt x="12112171" y="2279571"/>
                  <a:pt x="12114984" y="2302663"/>
                </a:cubicBezTo>
                <a:lnTo>
                  <a:pt x="12118101" y="2313349"/>
                </a:lnTo>
                <a:lnTo>
                  <a:pt x="12118101" y="2253901"/>
                </a:lnTo>
                <a:lnTo>
                  <a:pt x="12113413" y="2247954"/>
                </a:lnTo>
                <a:lnTo>
                  <a:pt x="12112212" y="2245729"/>
                </a:lnTo>
                <a:lnTo>
                  <a:pt x="12110060" y="2183897"/>
                </a:lnTo>
                <a:cubicBezTo>
                  <a:pt x="12110213" y="2180133"/>
                  <a:pt x="12114404" y="2190285"/>
                  <a:pt x="12114984" y="2194004"/>
                </a:cubicBezTo>
                <a:lnTo>
                  <a:pt x="12118101" y="2227585"/>
                </a:lnTo>
                <a:lnTo>
                  <a:pt x="12118101" y="2118434"/>
                </a:lnTo>
                <a:lnTo>
                  <a:pt x="12107598" y="2168735"/>
                </a:lnTo>
                <a:cubicBezTo>
                  <a:pt x="12106776" y="2151046"/>
                  <a:pt x="12104273" y="2133355"/>
                  <a:pt x="12105134" y="2115669"/>
                </a:cubicBezTo>
                <a:lnTo>
                  <a:pt x="12112833" y="2050489"/>
                </a:lnTo>
                <a:lnTo>
                  <a:pt x="12114984" y="2080292"/>
                </a:lnTo>
                <a:lnTo>
                  <a:pt x="12118101" y="2034376"/>
                </a:lnTo>
                <a:lnTo>
                  <a:pt x="12118101" y="2005888"/>
                </a:lnTo>
                <a:lnTo>
                  <a:pt x="12112833" y="2050489"/>
                </a:lnTo>
                <a:lnTo>
                  <a:pt x="12110060" y="2012064"/>
                </a:lnTo>
                <a:lnTo>
                  <a:pt x="12109126" y="2009448"/>
                </a:lnTo>
                <a:lnTo>
                  <a:pt x="12110060" y="1989322"/>
                </a:lnTo>
                <a:lnTo>
                  <a:pt x="12116883" y="1968504"/>
                </a:lnTo>
                <a:lnTo>
                  <a:pt x="12116199" y="1986005"/>
                </a:lnTo>
                <a:cubicBezTo>
                  <a:pt x="12115798" y="1996271"/>
                  <a:pt x="12115395" y="2005747"/>
                  <a:pt x="12114984" y="2012064"/>
                </a:cubicBezTo>
                <a:cubicBezTo>
                  <a:pt x="12116110" y="2005129"/>
                  <a:pt x="12116880" y="2000429"/>
                  <a:pt x="12117422" y="1997059"/>
                </a:cubicBezTo>
                <a:lnTo>
                  <a:pt x="12118101" y="1992654"/>
                </a:lnTo>
                <a:lnTo>
                  <a:pt x="12118101" y="1964790"/>
                </a:lnTo>
                <a:lnTo>
                  <a:pt x="12116883" y="1968504"/>
                </a:lnTo>
                <a:lnTo>
                  <a:pt x="12117403" y="1955210"/>
                </a:lnTo>
                <a:lnTo>
                  <a:pt x="12118101" y="1943070"/>
                </a:lnTo>
                <a:lnTo>
                  <a:pt x="12118101" y="1911560"/>
                </a:lnTo>
                <a:lnTo>
                  <a:pt x="12117137" y="1908216"/>
                </a:lnTo>
                <a:cubicBezTo>
                  <a:pt x="12116206" y="1904535"/>
                  <a:pt x="12115324" y="1900624"/>
                  <a:pt x="12114984" y="1898351"/>
                </a:cubicBezTo>
                <a:lnTo>
                  <a:pt x="12113188" y="1880835"/>
                </a:lnTo>
                <a:lnTo>
                  <a:pt x="12115188" y="1889258"/>
                </a:lnTo>
                <a:lnTo>
                  <a:pt x="12118101" y="1905782"/>
                </a:lnTo>
                <a:lnTo>
                  <a:pt x="12118101" y="1890996"/>
                </a:lnTo>
                <a:lnTo>
                  <a:pt x="12115982" y="1885622"/>
                </a:lnTo>
                <a:lnTo>
                  <a:pt x="12112919" y="1878223"/>
                </a:lnTo>
                <a:lnTo>
                  <a:pt x="12110060" y="1850339"/>
                </a:lnTo>
                <a:cubicBezTo>
                  <a:pt x="12110359" y="1850951"/>
                  <a:pt x="12111509" y="1853398"/>
                  <a:pt x="12113089" y="1856622"/>
                </a:cubicBezTo>
                <a:lnTo>
                  <a:pt x="12118101" y="1866444"/>
                </a:lnTo>
                <a:lnTo>
                  <a:pt x="12118101" y="1824654"/>
                </a:lnTo>
                <a:lnTo>
                  <a:pt x="12114984" y="1832650"/>
                </a:lnTo>
                <a:cubicBezTo>
                  <a:pt x="12113744" y="1835407"/>
                  <a:pt x="12109048" y="1843086"/>
                  <a:pt x="12110060" y="1840231"/>
                </a:cubicBezTo>
                <a:lnTo>
                  <a:pt x="12118101" y="1820976"/>
                </a:lnTo>
                <a:lnTo>
                  <a:pt x="12118101" y="1772612"/>
                </a:lnTo>
                <a:lnTo>
                  <a:pt x="12111605" y="1782955"/>
                </a:lnTo>
                <a:cubicBezTo>
                  <a:pt x="12108861" y="1787151"/>
                  <a:pt x="12107629" y="1788730"/>
                  <a:pt x="12107434" y="1788319"/>
                </a:cubicBezTo>
                <a:cubicBezTo>
                  <a:pt x="12107047" y="1787496"/>
                  <a:pt x="12110818" y="1778708"/>
                  <a:pt x="12114984" y="1766950"/>
                </a:cubicBezTo>
                <a:cubicBezTo>
                  <a:pt x="12115871" y="1764447"/>
                  <a:pt x="12116626" y="1761896"/>
                  <a:pt x="12117447" y="1759369"/>
                </a:cubicBezTo>
                <a:lnTo>
                  <a:pt x="12118101" y="1763394"/>
                </a:lnTo>
                <a:lnTo>
                  <a:pt x="12118101" y="1666691"/>
                </a:lnTo>
                <a:lnTo>
                  <a:pt x="12117375" y="1664054"/>
                </a:lnTo>
                <a:cubicBezTo>
                  <a:pt x="12114623" y="1653084"/>
                  <a:pt x="12112700" y="1642023"/>
                  <a:pt x="12113347" y="1630800"/>
                </a:cubicBezTo>
                <a:lnTo>
                  <a:pt x="12116682" y="1634560"/>
                </a:lnTo>
                <a:lnTo>
                  <a:pt x="12118101" y="1642928"/>
                </a:lnTo>
                <a:lnTo>
                  <a:pt x="12118101" y="1636160"/>
                </a:lnTo>
                <a:lnTo>
                  <a:pt x="12116682" y="1634560"/>
                </a:lnTo>
                <a:lnTo>
                  <a:pt x="12116262" y="1632084"/>
                </a:lnTo>
                <a:cubicBezTo>
                  <a:pt x="12114570" y="1623378"/>
                  <a:pt x="12116290" y="1634807"/>
                  <a:pt x="12115990" y="1619178"/>
                </a:cubicBezTo>
                <a:lnTo>
                  <a:pt x="12114977" y="1600152"/>
                </a:lnTo>
                <a:lnTo>
                  <a:pt x="12115520" y="1597814"/>
                </a:lnTo>
                <a:lnTo>
                  <a:pt x="12118101" y="1580070"/>
                </a:lnTo>
                <a:lnTo>
                  <a:pt x="12118101" y="1559626"/>
                </a:lnTo>
                <a:lnTo>
                  <a:pt x="12115520" y="1557759"/>
                </a:lnTo>
                <a:lnTo>
                  <a:pt x="12112311" y="1551959"/>
                </a:lnTo>
                <a:lnTo>
                  <a:pt x="12111682" y="1541290"/>
                </a:lnTo>
                <a:cubicBezTo>
                  <a:pt x="12110978" y="1531890"/>
                  <a:pt x="12110105" y="1525623"/>
                  <a:pt x="12109002" y="1531841"/>
                </a:cubicBezTo>
                <a:lnTo>
                  <a:pt x="12108507" y="1537152"/>
                </a:lnTo>
                <a:lnTo>
                  <a:pt x="12105736" y="1487868"/>
                </a:lnTo>
                <a:cubicBezTo>
                  <a:pt x="12105952" y="1473466"/>
                  <a:pt x="12107258" y="1460762"/>
                  <a:pt x="12109002" y="1439951"/>
                </a:cubicBezTo>
                <a:cubicBezTo>
                  <a:pt x="12115598" y="1486447"/>
                  <a:pt x="12113693" y="1474942"/>
                  <a:pt x="12111175" y="1451731"/>
                </a:cubicBezTo>
                <a:lnTo>
                  <a:pt x="12109394" y="1434345"/>
                </a:lnTo>
                <a:lnTo>
                  <a:pt x="12110242" y="1422207"/>
                </a:lnTo>
                <a:lnTo>
                  <a:pt x="12110831" y="1415138"/>
                </a:lnTo>
                <a:lnTo>
                  <a:pt x="12114087" y="1419883"/>
                </a:lnTo>
                <a:lnTo>
                  <a:pt x="12116237" y="1423844"/>
                </a:lnTo>
                <a:lnTo>
                  <a:pt x="12118101" y="1455405"/>
                </a:lnTo>
                <a:lnTo>
                  <a:pt x="12118101" y="1427277"/>
                </a:lnTo>
                <a:lnTo>
                  <a:pt x="12116237" y="1423844"/>
                </a:lnTo>
                <a:lnTo>
                  <a:pt x="12116108" y="1421648"/>
                </a:lnTo>
                <a:lnTo>
                  <a:pt x="12118101" y="1424067"/>
                </a:lnTo>
                <a:lnTo>
                  <a:pt x="12118101" y="1396588"/>
                </a:lnTo>
                <a:lnTo>
                  <a:pt x="12115520" y="1378690"/>
                </a:lnTo>
                <a:lnTo>
                  <a:pt x="12114731" y="1375268"/>
                </a:lnTo>
                <a:lnTo>
                  <a:pt x="12116902" y="1357513"/>
                </a:lnTo>
                <a:lnTo>
                  <a:pt x="12118101" y="1353107"/>
                </a:lnTo>
                <a:lnTo>
                  <a:pt x="12118101" y="1345681"/>
                </a:lnTo>
                <a:lnTo>
                  <a:pt x="12115520" y="1343348"/>
                </a:lnTo>
                <a:lnTo>
                  <a:pt x="12113437" y="1347285"/>
                </a:lnTo>
                <a:lnTo>
                  <a:pt x="12115520" y="1336279"/>
                </a:lnTo>
                <a:lnTo>
                  <a:pt x="12118101" y="1336689"/>
                </a:lnTo>
                <a:lnTo>
                  <a:pt x="12118101" y="1319109"/>
                </a:lnTo>
                <a:lnTo>
                  <a:pt x="12110275" y="1305649"/>
                </a:lnTo>
                <a:lnTo>
                  <a:pt x="12109277" y="1300868"/>
                </a:lnTo>
                <a:lnTo>
                  <a:pt x="12115520" y="1312719"/>
                </a:lnTo>
                <a:lnTo>
                  <a:pt x="12118101" y="1318430"/>
                </a:lnTo>
                <a:lnTo>
                  <a:pt x="12118101" y="1299886"/>
                </a:lnTo>
                <a:lnTo>
                  <a:pt x="12114561" y="1293815"/>
                </a:lnTo>
                <a:cubicBezTo>
                  <a:pt x="12111345" y="1288300"/>
                  <a:pt x="12108449" y="1284766"/>
                  <a:pt x="12106830" y="1289156"/>
                </a:cubicBezTo>
                <a:lnTo>
                  <a:pt x="12109277" y="1300868"/>
                </a:lnTo>
                <a:lnTo>
                  <a:pt x="12106830" y="1296225"/>
                </a:lnTo>
                <a:cubicBezTo>
                  <a:pt x="12104541" y="1286291"/>
                  <a:pt x="12105383" y="1275805"/>
                  <a:pt x="12104658" y="1265594"/>
                </a:cubicBezTo>
                <a:cubicBezTo>
                  <a:pt x="12105742" y="1267554"/>
                  <a:pt x="12110036" y="1275856"/>
                  <a:pt x="12114627" y="1283051"/>
                </a:cubicBezTo>
                <a:lnTo>
                  <a:pt x="12118101" y="1287701"/>
                </a:lnTo>
                <a:lnTo>
                  <a:pt x="12118101" y="1274801"/>
                </a:lnTo>
                <a:lnTo>
                  <a:pt x="12111175" y="1265594"/>
                </a:lnTo>
                <a:cubicBezTo>
                  <a:pt x="12109585" y="1258696"/>
                  <a:pt x="12109338" y="1251492"/>
                  <a:pt x="12109002" y="1244389"/>
                </a:cubicBezTo>
                <a:cubicBezTo>
                  <a:pt x="12107889" y="1220845"/>
                  <a:pt x="12106830" y="1197280"/>
                  <a:pt x="12106830" y="1173704"/>
                </a:cubicBezTo>
                <a:cubicBezTo>
                  <a:pt x="12106830" y="1157976"/>
                  <a:pt x="12108038" y="1205134"/>
                  <a:pt x="12109002" y="1220827"/>
                </a:cubicBezTo>
                <a:cubicBezTo>
                  <a:pt x="12109487" y="1228702"/>
                  <a:pt x="12110451" y="1236535"/>
                  <a:pt x="12111175" y="1244389"/>
                </a:cubicBezTo>
                <a:cubicBezTo>
                  <a:pt x="12112623" y="1237320"/>
                  <a:pt x="12114251" y="1230293"/>
                  <a:pt x="12115520" y="1223183"/>
                </a:cubicBezTo>
                <a:lnTo>
                  <a:pt x="12115670" y="1222286"/>
                </a:lnTo>
                <a:lnTo>
                  <a:pt x="12117692" y="1218471"/>
                </a:lnTo>
                <a:lnTo>
                  <a:pt x="12118101" y="1218578"/>
                </a:lnTo>
                <a:lnTo>
                  <a:pt x="12118101" y="1213831"/>
                </a:lnTo>
                <a:lnTo>
                  <a:pt x="12116244" y="1218866"/>
                </a:lnTo>
                <a:lnTo>
                  <a:pt x="12118101" y="1207786"/>
                </a:lnTo>
                <a:lnTo>
                  <a:pt x="12118101" y="1158746"/>
                </a:lnTo>
                <a:lnTo>
                  <a:pt x="12111175" y="1140717"/>
                </a:lnTo>
                <a:lnTo>
                  <a:pt x="12118101" y="1146351"/>
                </a:lnTo>
                <a:lnTo>
                  <a:pt x="12118101" y="1127327"/>
                </a:lnTo>
                <a:lnTo>
                  <a:pt x="12117692" y="1126581"/>
                </a:lnTo>
                <a:cubicBezTo>
                  <a:pt x="12106544" y="1107772"/>
                  <a:pt x="12100020" y="1105655"/>
                  <a:pt x="12117692" y="1117157"/>
                </a:cubicBezTo>
                <a:lnTo>
                  <a:pt x="12118101" y="1114498"/>
                </a:lnTo>
                <a:lnTo>
                  <a:pt x="12118101" y="1101743"/>
                </a:lnTo>
                <a:lnTo>
                  <a:pt x="12113347" y="1098307"/>
                </a:lnTo>
                <a:cubicBezTo>
                  <a:pt x="12110788" y="1095531"/>
                  <a:pt x="12109002" y="1092024"/>
                  <a:pt x="12106830" y="1088883"/>
                </a:cubicBezTo>
                <a:cubicBezTo>
                  <a:pt x="12108279" y="1085741"/>
                  <a:pt x="12108481" y="1081406"/>
                  <a:pt x="12111175" y="1079458"/>
                </a:cubicBezTo>
                <a:lnTo>
                  <a:pt x="12118101" y="1075564"/>
                </a:lnTo>
                <a:lnTo>
                  <a:pt x="12118101" y="1039054"/>
                </a:lnTo>
                <a:lnTo>
                  <a:pt x="12115547" y="1034967"/>
                </a:lnTo>
                <a:cubicBezTo>
                  <a:pt x="12114189" y="1028542"/>
                  <a:pt x="12113547" y="1021241"/>
                  <a:pt x="12111175" y="1015841"/>
                </a:cubicBezTo>
                <a:cubicBezTo>
                  <a:pt x="12108666" y="1010124"/>
                  <a:pt x="12105383" y="1004845"/>
                  <a:pt x="12102486" y="999348"/>
                </a:cubicBezTo>
                <a:cubicBezTo>
                  <a:pt x="12101761" y="1003274"/>
                  <a:pt x="12100812" y="1007161"/>
                  <a:pt x="12100313" y="1011129"/>
                </a:cubicBezTo>
                <a:cubicBezTo>
                  <a:pt x="12099057" y="1021119"/>
                  <a:pt x="12097128" y="1046216"/>
                  <a:pt x="12096328" y="1052469"/>
                </a:cubicBezTo>
                <a:cubicBezTo>
                  <a:pt x="12096060" y="1054553"/>
                  <a:pt x="12095919" y="1054544"/>
                  <a:pt x="12095969" y="1051184"/>
                </a:cubicBezTo>
                <a:cubicBezTo>
                  <a:pt x="12098254" y="897647"/>
                  <a:pt x="12098977" y="904376"/>
                  <a:pt x="12109002" y="792005"/>
                </a:cubicBezTo>
                <a:lnTo>
                  <a:pt x="12109273" y="798463"/>
                </a:lnTo>
                <a:lnTo>
                  <a:pt x="12109181" y="804186"/>
                </a:lnTo>
                <a:lnTo>
                  <a:pt x="12109495" y="803752"/>
                </a:lnTo>
                <a:lnTo>
                  <a:pt x="12110950" y="838477"/>
                </a:lnTo>
                <a:lnTo>
                  <a:pt x="12106830" y="869759"/>
                </a:lnTo>
                <a:cubicBezTo>
                  <a:pt x="12109002" y="873687"/>
                  <a:pt x="12112680" y="877019"/>
                  <a:pt x="12113347" y="881540"/>
                </a:cubicBezTo>
                <a:cubicBezTo>
                  <a:pt x="12116068" y="899984"/>
                  <a:pt x="12116068" y="915968"/>
                  <a:pt x="12115388" y="932015"/>
                </a:cubicBezTo>
                <a:lnTo>
                  <a:pt x="12113377" y="982111"/>
                </a:lnTo>
                <a:lnTo>
                  <a:pt x="12113337" y="981739"/>
                </a:lnTo>
                <a:cubicBezTo>
                  <a:pt x="12113127" y="979894"/>
                  <a:pt x="12113099" y="979896"/>
                  <a:pt x="12113347" y="982855"/>
                </a:cubicBezTo>
                <a:lnTo>
                  <a:pt x="12118101" y="1027537"/>
                </a:lnTo>
                <a:lnTo>
                  <a:pt x="12118101" y="1019336"/>
                </a:lnTo>
                <a:lnTo>
                  <a:pt x="12117692" y="1018197"/>
                </a:lnTo>
                <a:cubicBezTo>
                  <a:pt x="12116729" y="1012348"/>
                  <a:pt x="12115395" y="1000553"/>
                  <a:pt x="12114426" y="991700"/>
                </a:cubicBezTo>
                <a:lnTo>
                  <a:pt x="12113417" y="982477"/>
                </a:lnTo>
                <a:lnTo>
                  <a:pt x="12114216" y="978168"/>
                </a:lnTo>
                <a:cubicBezTo>
                  <a:pt x="12114686" y="973452"/>
                  <a:pt x="12115229" y="967157"/>
                  <a:pt x="12115520" y="964006"/>
                </a:cubicBezTo>
                <a:lnTo>
                  <a:pt x="12117692" y="940444"/>
                </a:lnTo>
                <a:lnTo>
                  <a:pt x="12118101" y="940798"/>
                </a:lnTo>
                <a:lnTo>
                  <a:pt x="12118101" y="820068"/>
                </a:lnTo>
                <a:lnTo>
                  <a:pt x="12115867" y="801901"/>
                </a:lnTo>
                <a:lnTo>
                  <a:pt x="12117692" y="792005"/>
                </a:lnTo>
                <a:lnTo>
                  <a:pt x="12118101" y="805679"/>
                </a:lnTo>
                <a:lnTo>
                  <a:pt x="12118101" y="785077"/>
                </a:lnTo>
                <a:lnTo>
                  <a:pt x="12115520" y="799075"/>
                </a:lnTo>
                <a:lnTo>
                  <a:pt x="12115867" y="801901"/>
                </a:lnTo>
                <a:lnTo>
                  <a:pt x="12115520" y="803787"/>
                </a:lnTo>
                <a:lnTo>
                  <a:pt x="12113564" y="818628"/>
                </a:lnTo>
                <a:lnTo>
                  <a:pt x="12115520" y="782581"/>
                </a:lnTo>
                <a:lnTo>
                  <a:pt x="12117652" y="770279"/>
                </a:lnTo>
                <a:lnTo>
                  <a:pt x="12118101" y="776118"/>
                </a:lnTo>
                <a:lnTo>
                  <a:pt x="12118101" y="767691"/>
                </a:lnTo>
                <a:lnTo>
                  <a:pt x="12117652" y="770279"/>
                </a:lnTo>
                <a:lnTo>
                  <a:pt x="12115520" y="742526"/>
                </a:lnTo>
                <a:lnTo>
                  <a:pt x="12115057" y="731173"/>
                </a:lnTo>
                <a:lnTo>
                  <a:pt x="12115206" y="718775"/>
                </a:lnTo>
                <a:lnTo>
                  <a:pt x="12115592" y="718686"/>
                </a:lnTo>
                <a:cubicBezTo>
                  <a:pt x="12115956" y="717045"/>
                  <a:pt x="12115210" y="716282"/>
                  <a:pt x="12117692" y="737814"/>
                </a:cubicBezTo>
                <a:lnTo>
                  <a:pt x="12118101" y="739289"/>
                </a:lnTo>
                <a:lnTo>
                  <a:pt x="12118101" y="689210"/>
                </a:lnTo>
                <a:lnTo>
                  <a:pt x="12116306" y="686802"/>
                </a:lnTo>
                <a:lnTo>
                  <a:pt x="12115243" y="684623"/>
                </a:lnTo>
                <a:lnTo>
                  <a:pt x="12113347" y="627074"/>
                </a:lnTo>
                <a:cubicBezTo>
                  <a:pt x="12113483" y="623565"/>
                  <a:pt x="12117179" y="633031"/>
                  <a:pt x="12117692" y="636499"/>
                </a:cubicBezTo>
                <a:lnTo>
                  <a:pt x="12118101" y="641151"/>
                </a:lnTo>
                <a:lnTo>
                  <a:pt x="12118101" y="577883"/>
                </a:lnTo>
                <a:lnTo>
                  <a:pt x="12111175" y="612937"/>
                </a:lnTo>
                <a:cubicBezTo>
                  <a:pt x="12110451" y="596443"/>
                  <a:pt x="12108243" y="579949"/>
                  <a:pt x="12109002" y="563458"/>
                </a:cubicBezTo>
                <a:lnTo>
                  <a:pt x="12115616" y="489121"/>
                </a:lnTo>
                <a:lnTo>
                  <a:pt x="12116571" y="498496"/>
                </a:lnTo>
                <a:cubicBezTo>
                  <a:pt x="12116945" y="509154"/>
                  <a:pt x="12116968" y="519869"/>
                  <a:pt x="12117692" y="530472"/>
                </a:cubicBezTo>
                <a:lnTo>
                  <a:pt x="12118101" y="524111"/>
                </a:lnTo>
                <a:lnTo>
                  <a:pt x="12118101" y="469420"/>
                </a:lnTo>
                <a:lnTo>
                  <a:pt x="12115944" y="485434"/>
                </a:lnTo>
                <a:lnTo>
                  <a:pt x="12115616" y="489121"/>
                </a:lnTo>
                <a:lnTo>
                  <a:pt x="12113347" y="466855"/>
                </a:lnTo>
                <a:lnTo>
                  <a:pt x="12112441" y="464172"/>
                </a:lnTo>
                <a:lnTo>
                  <a:pt x="12113347" y="445649"/>
                </a:lnTo>
                <a:lnTo>
                  <a:pt x="12118101" y="430324"/>
                </a:lnTo>
                <a:lnTo>
                  <a:pt x="12118101" y="362806"/>
                </a:lnTo>
                <a:lnTo>
                  <a:pt x="12117692" y="360828"/>
                </a:lnTo>
                <a:lnTo>
                  <a:pt x="12116290" y="346386"/>
                </a:lnTo>
                <a:lnTo>
                  <a:pt x="12118101" y="356134"/>
                </a:lnTo>
                <a:lnTo>
                  <a:pt x="12118101" y="347755"/>
                </a:lnTo>
                <a:lnTo>
                  <a:pt x="12117120" y="345253"/>
                </a:lnTo>
                <a:lnTo>
                  <a:pt x="12116210" y="345564"/>
                </a:lnTo>
                <a:lnTo>
                  <a:pt x="12116290" y="346386"/>
                </a:lnTo>
                <a:lnTo>
                  <a:pt x="12116141" y="345587"/>
                </a:lnTo>
                <a:lnTo>
                  <a:pt x="12114749" y="346063"/>
                </a:lnTo>
                <a:cubicBezTo>
                  <a:pt x="12109262" y="345594"/>
                  <a:pt x="12104900" y="341009"/>
                  <a:pt x="12099975" y="338482"/>
                </a:cubicBezTo>
                <a:cubicBezTo>
                  <a:pt x="12100796" y="335113"/>
                  <a:pt x="12101367" y="331670"/>
                  <a:pt x="12102437" y="328375"/>
                </a:cubicBezTo>
                <a:cubicBezTo>
                  <a:pt x="12105476" y="319021"/>
                  <a:pt x="12116583" y="309396"/>
                  <a:pt x="12112287" y="300578"/>
                </a:cubicBezTo>
                <a:cubicBezTo>
                  <a:pt x="12108509" y="292821"/>
                  <a:pt x="12105951" y="317188"/>
                  <a:pt x="12099975" y="323320"/>
                </a:cubicBezTo>
                <a:cubicBezTo>
                  <a:pt x="12097016" y="326357"/>
                  <a:pt x="12102669" y="314974"/>
                  <a:pt x="12102437" y="310686"/>
                </a:cubicBezTo>
                <a:cubicBezTo>
                  <a:pt x="12101839" y="299624"/>
                  <a:pt x="12099154" y="288786"/>
                  <a:pt x="12097513" y="277836"/>
                </a:cubicBezTo>
                <a:cubicBezTo>
                  <a:pt x="12083133" y="318417"/>
                  <a:pt x="12082994" y="326284"/>
                  <a:pt x="12092588" y="247512"/>
                </a:cubicBezTo>
                <a:cubicBezTo>
                  <a:pt x="12093736" y="238089"/>
                  <a:pt x="12092238" y="257015"/>
                  <a:pt x="12091072" y="272397"/>
                </a:cubicBezTo>
                <a:lnTo>
                  <a:pt x="12090334" y="282547"/>
                </a:lnTo>
                <a:lnTo>
                  <a:pt x="12090126" y="282889"/>
                </a:lnTo>
                <a:cubicBezTo>
                  <a:pt x="12089726" y="283625"/>
                  <a:pt x="12090071" y="286257"/>
                  <a:pt x="12090126" y="285417"/>
                </a:cubicBezTo>
                <a:lnTo>
                  <a:pt x="12090334" y="282547"/>
                </a:lnTo>
                <a:lnTo>
                  <a:pt x="12102437" y="262673"/>
                </a:lnTo>
                <a:cubicBezTo>
                  <a:pt x="12104592" y="257143"/>
                  <a:pt x="12104079" y="250881"/>
                  <a:pt x="12104900" y="244985"/>
                </a:cubicBezTo>
                <a:cubicBezTo>
                  <a:pt x="12099975" y="234035"/>
                  <a:pt x="12095589" y="222812"/>
                  <a:pt x="12090126" y="212134"/>
                </a:cubicBezTo>
                <a:lnTo>
                  <a:pt x="12087601" y="207471"/>
                </a:lnTo>
                <a:lnTo>
                  <a:pt x="12089058" y="200287"/>
                </a:lnTo>
                <a:lnTo>
                  <a:pt x="12076992" y="179876"/>
                </a:lnTo>
                <a:lnTo>
                  <a:pt x="12076127" y="184686"/>
                </a:lnTo>
                <a:lnTo>
                  <a:pt x="12075854" y="185772"/>
                </a:lnTo>
                <a:lnTo>
                  <a:pt x="12073709" y="181811"/>
                </a:lnTo>
                <a:lnTo>
                  <a:pt x="12075278" y="176980"/>
                </a:lnTo>
                <a:lnTo>
                  <a:pt x="12071965" y="171375"/>
                </a:lnTo>
                <a:lnTo>
                  <a:pt x="12064078" y="164021"/>
                </a:lnTo>
                <a:lnTo>
                  <a:pt x="12073709" y="181811"/>
                </a:lnTo>
                <a:lnTo>
                  <a:pt x="12065501" y="207081"/>
                </a:lnTo>
                <a:cubicBezTo>
                  <a:pt x="12064010" y="209704"/>
                  <a:pt x="12060577" y="210450"/>
                  <a:pt x="12058114" y="212134"/>
                </a:cubicBezTo>
                <a:cubicBezTo>
                  <a:pt x="12057293" y="209608"/>
                  <a:pt x="12055995" y="207194"/>
                  <a:pt x="12055651" y="204554"/>
                </a:cubicBezTo>
                <a:cubicBezTo>
                  <a:pt x="12054133" y="192877"/>
                  <a:pt x="12053352" y="175079"/>
                  <a:pt x="12052109" y="158043"/>
                </a:cubicBezTo>
                <a:lnTo>
                  <a:pt x="12051551" y="152341"/>
                </a:lnTo>
                <a:lnTo>
                  <a:pt x="12046677" y="147796"/>
                </a:lnTo>
                <a:lnTo>
                  <a:pt x="12043342" y="147452"/>
                </a:lnTo>
                <a:lnTo>
                  <a:pt x="12043348" y="144691"/>
                </a:lnTo>
                <a:lnTo>
                  <a:pt x="12029023" y="131333"/>
                </a:lnTo>
                <a:lnTo>
                  <a:pt x="12026549" y="130113"/>
                </a:lnTo>
                <a:lnTo>
                  <a:pt x="12027642" y="145804"/>
                </a:lnTo>
                <a:lnTo>
                  <a:pt x="12019306" y="144911"/>
                </a:lnTo>
                <a:cubicBezTo>
                  <a:pt x="12014853" y="144415"/>
                  <a:pt x="12011735" y="144036"/>
                  <a:pt x="12011328" y="143907"/>
                </a:cubicBezTo>
                <a:cubicBezTo>
                  <a:pt x="12007406" y="142669"/>
                  <a:pt x="12004612" y="139047"/>
                  <a:pt x="12001479" y="136326"/>
                </a:cubicBezTo>
                <a:cubicBezTo>
                  <a:pt x="11993934" y="129775"/>
                  <a:pt x="11986305" y="123282"/>
                  <a:pt x="11979317" y="116111"/>
                </a:cubicBezTo>
                <a:cubicBezTo>
                  <a:pt x="11977225" y="113964"/>
                  <a:pt x="11984057" y="119806"/>
                  <a:pt x="11986703" y="121164"/>
                </a:cubicBezTo>
                <a:cubicBezTo>
                  <a:pt x="11989025" y="122356"/>
                  <a:pt x="11991629" y="122849"/>
                  <a:pt x="11994091" y="123692"/>
                </a:cubicBezTo>
                <a:lnTo>
                  <a:pt x="12004736" y="119352"/>
                </a:lnTo>
                <a:lnTo>
                  <a:pt x="11988762" y="111471"/>
                </a:lnTo>
                <a:lnTo>
                  <a:pt x="11986703" y="113584"/>
                </a:lnTo>
                <a:lnTo>
                  <a:pt x="11984134" y="109189"/>
                </a:lnTo>
                <a:lnTo>
                  <a:pt x="11976141" y="105245"/>
                </a:lnTo>
                <a:lnTo>
                  <a:pt x="11927395" y="97683"/>
                </a:lnTo>
                <a:lnTo>
                  <a:pt x="11926816" y="98204"/>
                </a:lnTo>
                <a:cubicBezTo>
                  <a:pt x="11924091" y="100660"/>
                  <a:pt x="11921218" y="102765"/>
                  <a:pt x="11917756" y="103476"/>
                </a:cubicBezTo>
                <a:cubicBezTo>
                  <a:pt x="11915956" y="103845"/>
                  <a:pt x="11916732" y="102136"/>
                  <a:pt x="11918186" y="99925"/>
                </a:cubicBezTo>
                <a:lnTo>
                  <a:pt x="11920461" y="96607"/>
                </a:lnTo>
                <a:lnTo>
                  <a:pt x="11916060" y="95924"/>
                </a:lnTo>
                <a:lnTo>
                  <a:pt x="11913080" y="95924"/>
                </a:lnTo>
                <a:lnTo>
                  <a:pt x="11909568" y="101375"/>
                </a:lnTo>
                <a:cubicBezTo>
                  <a:pt x="11906492" y="106195"/>
                  <a:pt x="11902511" y="112486"/>
                  <a:pt x="11897469" y="120556"/>
                </a:cubicBezTo>
                <a:lnTo>
                  <a:pt x="11884598" y="110381"/>
                </a:lnTo>
                <a:lnTo>
                  <a:pt x="11895101" y="110448"/>
                </a:lnTo>
                <a:cubicBezTo>
                  <a:pt x="11898875" y="109168"/>
                  <a:pt x="11903433" y="105126"/>
                  <a:pt x="11907514" y="100789"/>
                </a:cubicBezTo>
                <a:lnTo>
                  <a:pt x="11911588" y="95924"/>
                </a:lnTo>
                <a:lnTo>
                  <a:pt x="11868859" y="95924"/>
                </a:lnTo>
                <a:lnTo>
                  <a:pt x="11876155" y="103710"/>
                </a:lnTo>
                <a:lnTo>
                  <a:pt x="11884598" y="110381"/>
                </a:lnTo>
                <a:lnTo>
                  <a:pt x="11880976" y="110359"/>
                </a:lnTo>
                <a:cubicBezTo>
                  <a:pt x="11876212" y="109265"/>
                  <a:pt x="11871419" y="107640"/>
                  <a:pt x="11866683" y="107079"/>
                </a:cubicBezTo>
                <a:cubicBezTo>
                  <a:pt x="11851576" y="112452"/>
                  <a:pt x="11839026" y="117764"/>
                  <a:pt x="11821689" y="113817"/>
                </a:cubicBezTo>
                <a:cubicBezTo>
                  <a:pt x="11832521" y="118441"/>
                  <a:pt x="11846232" y="104322"/>
                  <a:pt x="11854843" y="96971"/>
                </a:cubicBezTo>
                <a:lnTo>
                  <a:pt x="11858523" y="95924"/>
                </a:lnTo>
                <a:lnTo>
                  <a:pt x="11798132" y="95924"/>
                </a:lnTo>
                <a:lnTo>
                  <a:pt x="11798008" y="96971"/>
                </a:lnTo>
                <a:cubicBezTo>
                  <a:pt x="11801956" y="99779"/>
                  <a:pt x="11805697" y="103494"/>
                  <a:pt x="11809541" y="106756"/>
                </a:cubicBezTo>
                <a:lnTo>
                  <a:pt x="11813803" y="109233"/>
                </a:lnTo>
                <a:lnTo>
                  <a:pt x="11809849" y="117128"/>
                </a:lnTo>
                <a:cubicBezTo>
                  <a:pt x="11805449" y="124246"/>
                  <a:pt x="11799865" y="129136"/>
                  <a:pt x="11793272" y="123925"/>
                </a:cubicBezTo>
                <a:cubicBezTo>
                  <a:pt x="11788644" y="120266"/>
                  <a:pt x="11788536" y="110448"/>
                  <a:pt x="11786168" y="103710"/>
                </a:cubicBezTo>
                <a:cubicBezTo>
                  <a:pt x="11783011" y="105956"/>
                  <a:pt x="11780157" y="111433"/>
                  <a:pt x="11776696" y="110448"/>
                </a:cubicBezTo>
                <a:cubicBezTo>
                  <a:pt x="11774247" y="109752"/>
                  <a:pt x="11772829" y="103181"/>
                  <a:pt x="11774328" y="100340"/>
                </a:cubicBezTo>
                <a:cubicBezTo>
                  <a:pt x="11776280" y="96636"/>
                  <a:pt x="11780642" y="98094"/>
                  <a:pt x="11783800" y="96971"/>
                </a:cubicBezTo>
                <a:lnTo>
                  <a:pt x="11785573" y="95924"/>
                </a:lnTo>
                <a:lnTo>
                  <a:pt x="11756038" y="95924"/>
                </a:lnTo>
                <a:lnTo>
                  <a:pt x="11748278" y="100340"/>
                </a:lnTo>
                <a:lnTo>
                  <a:pt x="11740829" y="95924"/>
                </a:lnTo>
                <a:lnTo>
                  <a:pt x="11593567" y="95924"/>
                </a:lnTo>
                <a:lnTo>
                  <a:pt x="11550875" y="108490"/>
                </a:lnTo>
                <a:lnTo>
                  <a:pt x="11528045" y="107079"/>
                </a:lnTo>
                <a:cubicBezTo>
                  <a:pt x="11441222" y="128878"/>
                  <a:pt x="11509335" y="113669"/>
                  <a:pt x="11530413" y="100340"/>
                </a:cubicBezTo>
                <a:cubicBezTo>
                  <a:pt x="11536945" y="96210"/>
                  <a:pt x="11516204" y="102587"/>
                  <a:pt x="11509100" y="103710"/>
                </a:cubicBezTo>
                <a:cubicBezTo>
                  <a:pt x="11499628" y="102587"/>
                  <a:pt x="11489052" y="106752"/>
                  <a:pt x="11480682" y="100340"/>
                </a:cubicBezTo>
                <a:lnTo>
                  <a:pt x="11480142" y="95924"/>
                </a:lnTo>
                <a:lnTo>
                  <a:pt x="11462842" y="95924"/>
                </a:lnTo>
                <a:lnTo>
                  <a:pt x="11440425" y="117187"/>
                </a:lnTo>
                <a:cubicBezTo>
                  <a:pt x="11437268" y="116064"/>
                  <a:pt x="11434001" y="115443"/>
                  <a:pt x="11430953" y="113817"/>
                </a:cubicBezTo>
                <a:cubicBezTo>
                  <a:pt x="11427647" y="112054"/>
                  <a:pt x="11424983" y="106456"/>
                  <a:pt x="11421481" y="107079"/>
                </a:cubicBezTo>
                <a:cubicBezTo>
                  <a:pt x="11417564" y="107775"/>
                  <a:pt x="11415165" y="113817"/>
                  <a:pt x="11412008" y="117187"/>
                </a:cubicBezTo>
                <a:cubicBezTo>
                  <a:pt x="11409640" y="114940"/>
                  <a:pt x="11407046" y="113115"/>
                  <a:pt x="11404903" y="110448"/>
                </a:cubicBezTo>
                <a:cubicBezTo>
                  <a:pt x="11402803" y="107833"/>
                  <a:pt x="11401236" y="103753"/>
                  <a:pt x="11399497" y="100262"/>
                </a:cubicBezTo>
                <a:lnTo>
                  <a:pt x="11398087" y="98803"/>
                </a:lnTo>
                <a:lnTo>
                  <a:pt x="11406940" y="95924"/>
                </a:lnTo>
                <a:lnTo>
                  <a:pt x="11400024" y="95924"/>
                </a:lnTo>
                <a:lnTo>
                  <a:pt x="11396298" y="96950"/>
                </a:lnTo>
                <a:lnTo>
                  <a:pt x="11395306" y="95924"/>
                </a:lnTo>
                <a:lnTo>
                  <a:pt x="11380640" y="95924"/>
                </a:lnTo>
                <a:lnTo>
                  <a:pt x="11375255" y="96931"/>
                </a:lnTo>
                <a:cubicBezTo>
                  <a:pt x="11368581" y="101866"/>
                  <a:pt x="11370335" y="109806"/>
                  <a:pt x="11368715" y="106176"/>
                </a:cubicBezTo>
                <a:lnTo>
                  <a:pt x="11364575" y="95924"/>
                </a:lnTo>
                <a:lnTo>
                  <a:pt x="11351611" y="95924"/>
                </a:lnTo>
                <a:lnTo>
                  <a:pt x="11343333" y="100340"/>
                </a:lnTo>
                <a:cubicBezTo>
                  <a:pt x="11340741" y="102016"/>
                  <a:pt x="11338775" y="105267"/>
                  <a:pt x="11336229" y="107079"/>
                </a:cubicBezTo>
                <a:cubicBezTo>
                  <a:pt x="11332426" y="109784"/>
                  <a:pt x="11328335" y="111571"/>
                  <a:pt x="11324388" y="113817"/>
                </a:cubicBezTo>
                <a:lnTo>
                  <a:pt x="11323058" y="113250"/>
                </a:lnTo>
                <a:lnTo>
                  <a:pt x="11323617" y="106919"/>
                </a:lnTo>
                <a:lnTo>
                  <a:pt x="11316251" y="95924"/>
                </a:lnTo>
                <a:lnTo>
                  <a:pt x="11307943" y="95924"/>
                </a:lnTo>
                <a:lnTo>
                  <a:pt x="11307968" y="96705"/>
                </a:lnTo>
                <a:lnTo>
                  <a:pt x="11307892" y="106784"/>
                </a:lnTo>
                <a:lnTo>
                  <a:pt x="11304156" y="105192"/>
                </a:lnTo>
                <a:cubicBezTo>
                  <a:pt x="11297086" y="103131"/>
                  <a:pt x="11291235" y="104507"/>
                  <a:pt x="11291235" y="117187"/>
                </a:cubicBezTo>
                <a:lnTo>
                  <a:pt x="11292308" y="123294"/>
                </a:lnTo>
                <a:lnTo>
                  <a:pt x="11272290" y="120556"/>
                </a:lnTo>
                <a:cubicBezTo>
                  <a:pt x="11257293" y="122803"/>
                  <a:pt x="11242128" y="123407"/>
                  <a:pt x="11227296" y="127294"/>
                </a:cubicBezTo>
                <a:lnTo>
                  <a:pt x="11205506" y="135394"/>
                </a:lnTo>
                <a:lnTo>
                  <a:pt x="11204502" y="134851"/>
                </a:lnTo>
                <a:lnTo>
                  <a:pt x="11262818" y="110448"/>
                </a:lnTo>
                <a:cubicBezTo>
                  <a:pt x="11272968" y="106454"/>
                  <a:pt x="11284060" y="106677"/>
                  <a:pt x="11293603" y="100340"/>
                </a:cubicBezTo>
                <a:lnTo>
                  <a:pt x="11296673" y="95924"/>
                </a:lnTo>
                <a:lnTo>
                  <a:pt x="11188796" y="95924"/>
                </a:lnTo>
                <a:lnTo>
                  <a:pt x="11184671" y="96971"/>
                </a:lnTo>
                <a:cubicBezTo>
                  <a:pt x="11176382" y="100902"/>
                  <a:pt x="11168244" y="105665"/>
                  <a:pt x="11160032" y="110013"/>
                </a:cubicBezTo>
                <a:lnTo>
                  <a:pt x="11147008" y="115486"/>
                </a:lnTo>
                <a:lnTo>
                  <a:pt x="11139662" y="114409"/>
                </a:lnTo>
                <a:cubicBezTo>
                  <a:pt x="11133342" y="113483"/>
                  <a:pt x="11127028" y="112922"/>
                  <a:pt x="11120731" y="113817"/>
                </a:cubicBezTo>
                <a:cubicBezTo>
                  <a:pt x="11118248" y="114171"/>
                  <a:pt x="11120573" y="116179"/>
                  <a:pt x="11124132" y="117937"/>
                </a:cubicBezTo>
                <a:lnTo>
                  <a:pt x="11128288" y="118944"/>
                </a:lnTo>
                <a:lnTo>
                  <a:pt x="11118363" y="120556"/>
                </a:lnTo>
                <a:cubicBezTo>
                  <a:pt x="11104611" y="81422"/>
                  <a:pt x="11115537" y="106466"/>
                  <a:pt x="11081858" y="120169"/>
                </a:cubicBezTo>
                <a:lnTo>
                  <a:pt x="11078942" y="120575"/>
                </a:lnTo>
                <a:lnTo>
                  <a:pt x="11082135" y="119046"/>
                </a:lnTo>
                <a:cubicBezTo>
                  <a:pt x="11082024" y="116296"/>
                  <a:pt x="11073860" y="112927"/>
                  <a:pt x="11068634" y="110448"/>
                </a:cubicBezTo>
                <a:lnTo>
                  <a:pt x="11058356" y="109403"/>
                </a:lnTo>
                <a:lnTo>
                  <a:pt x="11044511" y="104845"/>
                </a:lnTo>
                <a:lnTo>
                  <a:pt x="11041980" y="107739"/>
                </a:lnTo>
                <a:lnTo>
                  <a:pt x="11058356" y="109403"/>
                </a:lnTo>
                <a:lnTo>
                  <a:pt x="11061529" y="110448"/>
                </a:lnTo>
                <a:cubicBezTo>
                  <a:pt x="11065077" y="120543"/>
                  <a:pt x="11042608" y="122847"/>
                  <a:pt x="11037848" y="113817"/>
                </a:cubicBezTo>
                <a:lnTo>
                  <a:pt x="11039494" y="110581"/>
                </a:lnTo>
                <a:lnTo>
                  <a:pt x="11034043" y="116815"/>
                </a:lnTo>
                <a:lnTo>
                  <a:pt x="11016197" y="106641"/>
                </a:lnTo>
                <a:lnTo>
                  <a:pt x="11030759" y="106707"/>
                </a:lnTo>
                <a:lnTo>
                  <a:pt x="11042709" y="100001"/>
                </a:lnTo>
                <a:lnTo>
                  <a:pt x="11028376" y="103710"/>
                </a:lnTo>
                <a:cubicBezTo>
                  <a:pt x="11023583" y="104111"/>
                  <a:pt x="11017855" y="95967"/>
                  <a:pt x="11014167" y="100340"/>
                </a:cubicBezTo>
                <a:lnTo>
                  <a:pt x="11012250" y="104391"/>
                </a:lnTo>
                <a:lnTo>
                  <a:pt x="11016197" y="106641"/>
                </a:lnTo>
                <a:lnTo>
                  <a:pt x="11011196" y="106618"/>
                </a:lnTo>
                <a:lnTo>
                  <a:pt x="11010466" y="108159"/>
                </a:lnTo>
                <a:lnTo>
                  <a:pt x="11009014" y="106260"/>
                </a:lnTo>
                <a:lnTo>
                  <a:pt x="10991361" y="103338"/>
                </a:lnTo>
                <a:lnTo>
                  <a:pt x="10985821" y="104604"/>
                </a:lnTo>
                <a:lnTo>
                  <a:pt x="10990654" y="113053"/>
                </a:lnTo>
                <a:lnTo>
                  <a:pt x="10963813" y="111962"/>
                </a:lnTo>
                <a:lnTo>
                  <a:pt x="10964654" y="109442"/>
                </a:lnTo>
                <a:lnTo>
                  <a:pt x="10961329" y="110202"/>
                </a:lnTo>
                <a:cubicBezTo>
                  <a:pt x="10951356" y="111709"/>
                  <a:pt x="10940998" y="112050"/>
                  <a:pt x="10928979" y="110077"/>
                </a:cubicBezTo>
                <a:cubicBezTo>
                  <a:pt x="10936489" y="112388"/>
                  <a:pt x="10944995" y="110014"/>
                  <a:pt x="10953117" y="106144"/>
                </a:cubicBezTo>
                <a:lnTo>
                  <a:pt x="10956741" y="103999"/>
                </a:lnTo>
                <a:lnTo>
                  <a:pt x="10931041" y="106522"/>
                </a:lnTo>
                <a:lnTo>
                  <a:pt x="10934380" y="100876"/>
                </a:lnTo>
                <a:lnTo>
                  <a:pt x="10960312" y="101887"/>
                </a:lnTo>
                <a:lnTo>
                  <a:pt x="10967405" y="97691"/>
                </a:lnTo>
                <a:lnTo>
                  <a:pt x="10967407" y="95924"/>
                </a:lnTo>
                <a:lnTo>
                  <a:pt x="10948126" y="95924"/>
                </a:lnTo>
                <a:lnTo>
                  <a:pt x="10934497" y="100679"/>
                </a:lnTo>
                <a:lnTo>
                  <a:pt x="10934380" y="100876"/>
                </a:lnTo>
                <a:lnTo>
                  <a:pt x="10925731" y="100539"/>
                </a:lnTo>
                <a:lnTo>
                  <a:pt x="10925744" y="103142"/>
                </a:lnTo>
                <a:lnTo>
                  <a:pt x="10927483" y="106871"/>
                </a:lnTo>
                <a:lnTo>
                  <a:pt x="10931041" y="106522"/>
                </a:lnTo>
                <a:lnTo>
                  <a:pt x="10928962" y="110039"/>
                </a:lnTo>
                <a:lnTo>
                  <a:pt x="10928979" y="110077"/>
                </a:lnTo>
                <a:lnTo>
                  <a:pt x="10928947" y="110063"/>
                </a:lnTo>
                <a:lnTo>
                  <a:pt x="10928669" y="110534"/>
                </a:lnTo>
                <a:lnTo>
                  <a:pt x="10926547" y="110448"/>
                </a:lnTo>
                <a:lnTo>
                  <a:pt x="10917845" y="109416"/>
                </a:lnTo>
                <a:lnTo>
                  <a:pt x="10917010" y="107898"/>
                </a:lnTo>
                <a:lnTo>
                  <a:pt x="10922499" y="107360"/>
                </a:lnTo>
                <a:lnTo>
                  <a:pt x="10918046" y="105492"/>
                </a:lnTo>
                <a:lnTo>
                  <a:pt x="10920452" y="102027"/>
                </a:lnTo>
                <a:lnTo>
                  <a:pt x="10921439" y="100371"/>
                </a:lnTo>
                <a:lnTo>
                  <a:pt x="10917627" y="100223"/>
                </a:lnTo>
                <a:lnTo>
                  <a:pt x="10918595" y="96705"/>
                </a:lnTo>
                <a:cubicBezTo>
                  <a:pt x="10919333" y="95340"/>
                  <a:pt x="10919254" y="95964"/>
                  <a:pt x="10916176" y="99598"/>
                </a:cubicBezTo>
                <a:lnTo>
                  <a:pt x="10915643" y="100146"/>
                </a:lnTo>
                <a:lnTo>
                  <a:pt x="10906889" y="99805"/>
                </a:lnTo>
                <a:lnTo>
                  <a:pt x="10912136" y="103016"/>
                </a:lnTo>
                <a:lnTo>
                  <a:pt x="10912641" y="103227"/>
                </a:lnTo>
                <a:lnTo>
                  <a:pt x="10915643" y="100146"/>
                </a:lnTo>
                <a:lnTo>
                  <a:pt x="10917627" y="100223"/>
                </a:lnTo>
                <a:lnTo>
                  <a:pt x="10916370" y="104790"/>
                </a:lnTo>
                <a:lnTo>
                  <a:pt x="10918046" y="105492"/>
                </a:lnTo>
                <a:lnTo>
                  <a:pt x="10916740" y="107374"/>
                </a:lnTo>
                <a:lnTo>
                  <a:pt x="10916781" y="107482"/>
                </a:lnTo>
                <a:lnTo>
                  <a:pt x="10916730" y="107388"/>
                </a:lnTo>
                <a:lnTo>
                  <a:pt x="10916329" y="107965"/>
                </a:lnTo>
                <a:lnTo>
                  <a:pt x="10916944" y="107904"/>
                </a:lnTo>
                <a:lnTo>
                  <a:pt x="10917510" y="109376"/>
                </a:lnTo>
                <a:lnTo>
                  <a:pt x="10915514" y="109140"/>
                </a:lnTo>
                <a:lnTo>
                  <a:pt x="10913407" y="112173"/>
                </a:lnTo>
                <a:lnTo>
                  <a:pt x="10917232" y="112468"/>
                </a:lnTo>
                <a:lnTo>
                  <a:pt x="10918810" y="112755"/>
                </a:lnTo>
                <a:lnTo>
                  <a:pt x="10921811" y="120556"/>
                </a:lnTo>
                <a:cubicBezTo>
                  <a:pt x="10926217" y="125431"/>
                  <a:pt x="10932862" y="122803"/>
                  <a:pt x="10938388" y="123925"/>
                </a:cubicBezTo>
                <a:cubicBezTo>
                  <a:pt x="10942335" y="122801"/>
                  <a:pt x="10946766" y="123043"/>
                  <a:pt x="10950955" y="122602"/>
                </a:cubicBezTo>
                <a:lnTo>
                  <a:pt x="10953574" y="121326"/>
                </a:lnTo>
                <a:lnTo>
                  <a:pt x="10958854" y="123418"/>
                </a:lnTo>
                <a:cubicBezTo>
                  <a:pt x="10963864" y="126351"/>
                  <a:pt x="10967974" y="130576"/>
                  <a:pt x="10969173" y="137402"/>
                </a:cubicBezTo>
                <a:cubicBezTo>
                  <a:pt x="10970939" y="147448"/>
                  <a:pt x="10955046" y="145790"/>
                  <a:pt x="10947860" y="144141"/>
                </a:cubicBezTo>
                <a:cubicBezTo>
                  <a:pt x="10938864" y="142076"/>
                  <a:pt x="10930181" y="138145"/>
                  <a:pt x="10921576" y="133748"/>
                </a:cubicBezTo>
                <a:lnTo>
                  <a:pt x="10896314" y="120837"/>
                </a:lnTo>
                <a:lnTo>
                  <a:pt x="10889581" y="120185"/>
                </a:lnTo>
                <a:cubicBezTo>
                  <a:pt x="10886372" y="118355"/>
                  <a:pt x="10884730" y="114986"/>
                  <a:pt x="10883481" y="111231"/>
                </a:cubicBezTo>
                <a:lnTo>
                  <a:pt x="10882823" y="109257"/>
                </a:lnTo>
                <a:lnTo>
                  <a:pt x="10879146" y="109780"/>
                </a:lnTo>
                <a:lnTo>
                  <a:pt x="10882387" y="107946"/>
                </a:lnTo>
                <a:lnTo>
                  <a:pt x="10879731" y="99969"/>
                </a:lnTo>
                <a:lnTo>
                  <a:pt x="10873437" y="104468"/>
                </a:lnTo>
                <a:lnTo>
                  <a:pt x="10872693" y="107502"/>
                </a:lnTo>
                <a:cubicBezTo>
                  <a:pt x="10865793" y="110451"/>
                  <a:pt x="10846032" y="102867"/>
                  <a:pt x="10836560" y="103710"/>
                </a:cubicBezTo>
                <a:lnTo>
                  <a:pt x="10833741" y="102564"/>
                </a:lnTo>
                <a:lnTo>
                  <a:pt x="10832239" y="95924"/>
                </a:lnTo>
                <a:lnTo>
                  <a:pt x="10828846" y="95924"/>
                </a:lnTo>
                <a:lnTo>
                  <a:pt x="10827199" y="96600"/>
                </a:lnTo>
                <a:lnTo>
                  <a:pt x="10825619" y="95924"/>
                </a:lnTo>
                <a:lnTo>
                  <a:pt x="10818788" y="95924"/>
                </a:lnTo>
                <a:lnTo>
                  <a:pt x="10819983" y="96971"/>
                </a:lnTo>
                <a:lnTo>
                  <a:pt x="10833741" y="102564"/>
                </a:lnTo>
                <a:lnTo>
                  <a:pt x="10834846" y="107450"/>
                </a:lnTo>
                <a:lnTo>
                  <a:pt x="10836561" y="116456"/>
                </a:lnTo>
                <a:lnTo>
                  <a:pt x="10833186" y="116990"/>
                </a:lnTo>
                <a:cubicBezTo>
                  <a:pt x="10816396" y="119771"/>
                  <a:pt x="10816418" y="119970"/>
                  <a:pt x="10805472" y="121098"/>
                </a:cubicBezTo>
                <a:lnTo>
                  <a:pt x="10787727" y="122882"/>
                </a:lnTo>
                <a:lnTo>
                  <a:pt x="10784717" y="122147"/>
                </a:lnTo>
                <a:lnTo>
                  <a:pt x="10769574" y="121029"/>
                </a:lnTo>
                <a:lnTo>
                  <a:pt x="10767884" y="113817"/>
                </a:lnTo>
                <a:lnTo>
                  <a:pt x="10774878" y="110707"/>
                </a:lnTo>
                <a:lnTo>
                  <a:pt x="10771385" y="110077"/>
                </a:lnTo>
                <a:lnTo>
                  <a:pt x="10756782" y="110451"/>
                </a:lnTo>
                <a:lnTo>
                  <a:pt x="10771084" y="105341"/>
                </a:lnTo>
                <a:lnTo>
                  <a:pt x="10762134" y="103928"/>
                </a:lnTo>
                <a:lnTo>
                  <a:pt x="10761093" y="103917"/>
                </a:lnTo>
                <a:lnTo>
                  <a:pt x="10758259" y="105775"/>
                </a:lnTo>
                <a:lnTo>
                  <a:pt x="10750377" y="110616"/>
                </a:lnTo>
                <a:lnTo>
                  <a:pt x="10680828" y="112400"/>
                </a:lnTo>
                <a:lnTo>
                  <a:pt x="10697145" y="98882"/>
                </a:lnTo>
                <a:lnTo>
                  <a:pt x="10711784" y="95924"/>
                </a:lnTo>
                <a:lnTo>
                  <a:pt x="10595085" y="95924"/>
                </a:lnTo>
                <a:lnTo>
                  <a:pt x="10553512" y="104751"/>
                </a:lnTo>
                <a:lnTo>
                  <a:pt x="10521859" y="103338"/>
                </a:lnTo>
                <a:cubicBezTo>
                  <a:pt x="10401484" y="125137"/>
                  <a:pt x="10495919" y="109928"/>
                  <a:pt x="10525143" y="96600"/>
                </a:cubicBezTo>
                <a:lnTo>
                  <a:pt x="10525432" y="95924"/>
                </a:lnTo>
                <a:lnTo>
                  <a:pt x="10520427" y="95924"/>
                </a:lnTo>
                <a:lnTo>
                  <a:pt x="10517458" y="96314"/>
                </a:lnTo>
                <a:cubicBezTo>
                  <a:pt x="10510170" y="97532"/>
                  <a:pt x="10500519" y="99408"/>
                  <a:pt x="10495594" y="99969"/>
                </a:cubicBezTo>
                <a:cubicBezTo>
                  <a:pt x="10482461" y="98846"/>
                  <a:pt x="10467798" y="103011"/>
                  <a:pt x="10456195" y="96600"/>
                </a:cubicBezTo>
                <a:lnTo>
                  <a:pt x="10456080" y="95924"/>
                </a:lnTo>
                <a:lnTo>
                  <a:pt x="10425992" y="95924"/>
                </a:lnTo>
                <a:lnTo>
                  <a:pt x="10400380" y="113446"/>
                </a:lnTo>
                <a:cubicBezTo>
                  <a:pt x="10396003" y="112323"/>
                  <a:pt x="10391472" y="111703"/>
                  <a:pt x="10387247" y="110077"/>
                </a:cubicBezTo>
                <a:cubicBezTo>
                  <a:pt x="10382664" y="108313"/>
                  <a:pt x="10378970" y="102715"/>
                  <a:pt x="10374114" y="103338"/>
                </a:cubicBezTo>
                <a:cubicBezTo>
                  <a:pt x="10368684" y="104034"/>
                  <a:pt x="10365359" y="110077"/>
                  <a:pt x="10360981" y="113446"/>
                </a:cubicBezTo>
                <a:cubicBezTo>
                  <a:pt x="10357698" y="111199"/>
                  <a:pt x="10354102" y="109374"/>
                  <a:pt x="10351132" y="106707"/>
                </a:cubicBezTo>
                <a:cubicBezTo>
                  <a:pt x="10348220" y="104093"/>
                  <a:pt x="10346046" y="100014"/>
                  <a:pt x="10343636" y="96521"/>
                </a:cubicBezTo>
                <a:lnTo>
                  <a:pt x="10342835" y="95924"/>
                </a:lnTo>
                <a:lnTo>
                  <a:pt x="10338007" y="95924"/>
                </a:lnTo>
                <a:lnTo>
                  <a:pt x="10297828" y="105348"/>
                </a:lnTo>
                <a:lnTo>
                  <a:pt x="10305166" y="99969"/>
                </a:lnTo>
                <a:lnTo>
                  <a:pt x="10325532" y="95924"/>
                </a:lnTo>
                <a:lnTo>
                  <a:pt x="10307526" y="95924"/>
                </a:lnTo>
                <a:lnTo>
                  <a:pt x="10302865" y="101025"/>
                </a:lnTo>
                <a:cubicBezTo>
                  <a:pt x="10302035" y="103173"/>
                  <a:pt x="10302082" y="104251"/>
                  <a:pt x="10300959" y="102435"/>
                </a:cubicBezTo>
                <a:lnTo>
                  <a:pt x="10297314" y="95924"/>
                </a:lnTo>
                <a:lnTo>
                  <a:pt x="10267524" y="95924"/>
                </a:lnTo>
                <a:lnTo>
                  <a:pt x="10265768" y="96600"/>
                </a:lnTo>
                <a:cubicBezTo>
                  <a:pt x="10262175" y="98275"/>
                  <a:pt x="10259447" y="101527"/>
                  <a:pt x="10255918" y="103338"/>
                </a:cubicBezTo>
                <a:cubicBezTo>
                  <a:pt x="10250646" y="106043"/>
                  <a:pt x="10244974" y="107830"/>
                  <a:pt x="10239502" y="110077"/>
                </a:cubicBezTo>
                <a:lnTo>
                  <a:pt x="10237657" y="109509"/>
                </a:lnTo>
                <a:lnTo>
                  <a:pt x="10238432" y="103179"/>
                </a:lnTo>
                <a:lnTo>
                  <a:pt x="10231694" y="95924"/>
                </a:lnTo>
                <a:lnTo>
                  <a:pt x="10216706" y="95924"/>
                </a:lnTo>
                <a:lnTo>
                  <a:pt x="10216630" y="103043"/>
                </a:lnTo>
                <a:lnTo>
                  <a:pt x="10211451" y="101451"/>
                </a:lnTo>
                <a:cubicBezTo>
                  <a:pt x="10201650" y="99391"/>
                  <a:pt x="10193537" y="100766"/>
                  <a:pt x="10193537" y="113446"/>
                </a:cubicBezTo>
                <a:lnTo>
                  <a:pt x="10195025" y="119554"/>
                </a:lnTo>
                <a:lnTo>
                  <a:pt x="10167271" y="116815"/>
                </a:lnTo>
                <a:cubicBezTo>
                  <a:pt x="10146478" y="119062"/>
                  <a:pt x="10125453" y="119667"/>
                  <a:pt x="10104890" y="123554"/>
                </a:cubicBezTo>
                <a:cubicBezTo>
                  <a:pt x="10099603" y="124554"/>
                  <a:pt x="10091786" y="126541"/>
                  <a:pt x="10083353" y="128853"/>
                </a:cubicBezTo>
                <a:lnTo>
                  <a:pt x="10074219" y="131474"/>
                </a:lnTo>
                <a:lnTo>
                  <a:pt x="10073286" y="131111"/>
                </a:lnTo>
                <a:lnTo>
                  <a:pt x="10154138" y="106707"/>
                </a:lnTo>
                <a:cubicBezTo>
                  <a:pt x="10168211" y="102713"/>
                  <a:pt x="10183589" y="102936"/>
                  <a:pt x="10196820" y="96600"/>
                </a:cubicBezTo>
                <a:lnTo>
                  <a:pt x="10197471" y="95924"/>
                </a:lnTo>
                <a:lnTo>
                  <a:pt x="10038738" y="95924"/>
                </a:lnTo>
                <a:lnTo>
                  <a:pt x="10011633" y="106273"/>
                </a:lnTo>
                <a:lnTo>
                  <a:pt x="9993576" y="111745"/>
                </a:lnTo>
                <a:lnTo>
                  <a:pt x="9983391" y="110669"/>
                </a:lnTo>
                <a:cubicBezTo>
                  <a:pt x="9974629" y="109743"/>
                  <a:pt x="9965873" y="109181"/>
                  <a:pt x="9957145" y="110077"/>
                </a:cubicBezTo>
                <a:cubicBezTo>
                  <a:pt x="9953701" y="110430"/>
                  <a:pt x="9956924" y="112438"/>
                  <a:pt x="9961859" y="114196"/>
                </a:cubicBezTo>
                <a:lnTo>
                  <a:pt x="9967622" y="115203"/>
                </a:lnTo>
                <a:lnTo>
                  <a:pt x="9953861" y="116815"/>
                </a:lnTo>
                <a:cubicBezTo>
                  <a:pt x="9934794" y="77681"/>
                  <a:pt x="9949942" y="102725"/>
                  <a:pt x="9903248" y="116428"/>
                </a:cubicBezTo>
                <a:lnTo>
                  <a:pt x="9896798" y="117666"/>
                </a:lnTo>
                <a:lnTo>
                  <a:pt x="9903633" y="115305"/>
                </a:lnTo>
                <a:cubicBezTo>
                  <a:pt x="9903479" y="112556"/>
                  <a:pt x="9892160" y="109186"/>
                  <a:pt x="9884914" y="106707"/>
                </a:cubicBezTo>
                <a:lnTo>
                  <a:pt x="9873520" y="105872"/>
                </a:lnTo>
                <a:lnTo>
                  <a:pt x="9865440" y="101500"/>
                </a:lnTo>
                <a:cubicBezTo>
                  <a:pt x="9860857" y="100664"/>
                  <a:pt x="9855378" y="100590"/>
                  <a:pt x="9850445" y="100861"/>
                </a:cubicBezTo>
                <a:lnTo>
                  <a:pt x="9848569" y="101093"/>
                </a:lnTo>
                <a:lnTo>
                  <a:pt x="9848732" y="100861"/>
                </a:lnTo>
                <a:lnTo>
                  <a:pt x="9859396" y="95924"/>
                </a:lnTo>
                <a:lnTo>
                  <a:pt x="9850778" y="95924"/>
                </a:lnTo>
                <a:lnTo>
                  <a:pt x="9829099" y="99969"/>
                </a:lnTo>
                <a:cubicBezTo>
                  <a:pt x="9822454" y="100370"/>
                  <a:pt x="9814513" y="92227"/>
                  <a:pt x="9809399" y="96600"/>
                </a:cubicBezTo>
                <a:lnTo>
                  <a:pt x="9804268" y="104418"/>
                </a:lnTo>
                <a:lnTo>
                  <a:pt x="9799550" y="99969"/>
                </a:lnTo>
                <a:lnTo>
                  <a:pt x="9768702" y="99102"/>
                </a:lnTo>
                <a:lnTo>
                  <a:pt x="9766717" y="96600"/>
                </a:lnTo>
                <a:lnTo>
                  <a:pt x="9753087" y="95924"/>
                </a:lnTo>
                <a:lnTo>
                  <a:pt x="9750408" y="95924"/>
                </a:lnTo>
                <a:lnTo>
                  <a:pt x="9744561" y="97355"/>
                </a:lnTo>
                <a:lnTo>
                  <a:pt x="9744562" y="96431"/>
                </a:lnTo>
                <a:lnTo>
                  <a:pt x="9743505" y="97613"/>
                </a:lnTo>
                <a:lnTo>
                  <a:pt x="9744561" y="97355"/>
                </a:lnTo>
                <a:lnTo>
                  <a:pt x="9744561" y="97473"/>
                </a:lnTo>
                <a:lnTo>
                  <a:pt x="9744127" y="98410"/>
                </a:lnTo>
                <a:lnTo>
                  <a:pt x="9742826" y="98374"/>
                </a:lnTo>
                <a:lnTo>
                  <a:pt x="9740809" y="100632"/>
                </a:lnTo>
                <a:lnTo>
                  <a:pt x="9734307" y="108067"/>
                </a:lnTo>
                <a:lnTo>
                  <a:pt x="9739586" y="108222"/>
                </a:lnTo>
                <a:lnTo>
                  <a:pt x="9737168" y="113446"/>
                </a:lnTo>
                <a:lnTo>
                  <a:pt x="9726246" y="117284"/>
                </a:lnTo>
                <a:lnTo>
                  <a:pt x="9725865" y="117722"/>
                </a:lnTo>
                <a:lnTo>
                  <a:pt x="9732710" y="119677"/>
                </a:lnTo>
                <a:cubicBezTo>
                  <a:pt x="9739658" y="122610"/>
                  <a:pt x="9745355" y="126835"/>
                  <a:pt x="9747018" y="133662"/>
                </a:cubicBezTo>
                <a:cubicBezTo>
                  <a:pt x="9749466" y="143707"/>
                  <a:pt x="9727430" y="142049"/>
                  <a:pt x="9717469" y="140400"/>
                </a:cubicBezTo>
                <a:cubicBezTo>
                  <a:pt x="9692525" y="136271"/>
                  <a:pt x="9669315" y="124677"/>
                  <a:pt x="9645238" y="116815"/>
                </a:cubicBezTo>
                <a:lnTo>
                  <a:pt x="9650126" y="113196"/>
                </a:lnTo>
                <a:lnTo>
                  <a:pt x="9618972" y="113075"/>
                </a:lnTo>
                <a:cubicBezTo>
                  <a:pt x="9626482" y="115387"/>
                  <a:pt x="9634988" y="113013"/>
                  <a:pt x="9643110" y="109142"/>
                </a:cubicBezTo>
                <a:lnTo>
                  <a:pt x="9646490" y="107141"/>
                </a:lnTo>
                <a:lnTo>
                  <a:pt x="9638672" y="106707"/>
                </a:lnTo>
                <a:lnTo>
                  <a:pt x="9648387" y="106020"/>
                </a:lnTo>
                <a:lnTo>
                  <a:pt x="9652364" y="103667"/>
                </a:lnTo>
                <a:lnTo>
                  <a:pt x="9648521" y="103338"/>
                </a:lnTo>
                <a:lnTo>
                  <a:pt x="9622201" y="106039"/>
                </a:lnTo>
                <a:lnTo>
                  <a:pt x="9628822" y="103338"/>
                </a:lnTo>
                <a:lnTo>
                  <a:pt x="9656631" y="101143"/>
                </a:lnTo>
                <a:lnTo>
                  <a:pt x="9664937" y="96228"/>
                </a:lnTo>
                <a:lnTo>
                  <a:pt x="9665127" y="96189"/>
                </a:lnTo>
                <a:lnTo>
                  <a:pt x="9655696" y="95924"/>
                </a:lnTo>
                <a:lnTo>
                  <a:pt x="9614401" y="95924"/>
                </a:lnTo>
                <a:lnTo>
                  <a:pt x="9615520" y="96512"/>
                </a:lnTo>
                <a:lnTo>
                  <a:pt x="9615689" y="96228"/>
                </a:lnTo>
                <a:cubicBezTo>
                  <a:pt x="9616236" y="99036"/>
                  <a:pt x="9615721" y="102836"/>
                  <a:pt x="9615737" y="106140"/>
                </a:cubicBezTo>
                <a:lnTo>
                  <a:pt x="9615987" y="106677"/>
                </a:lnTo>
                <a:lnTo>
                  <a:pt x="9622201" y="106039"/>
                </a:lnTo>
                <a:lnTo>
                  <a:pt x="9616730" y="108271"/>
                </a:lnTo>
                <a:lnTo>
                  <a:pt x="9618972" y="113075"/>
                </a:lnTo>
                <a:lnTo>
                  <a:pt x="9612059" y="110177"/>
                </a:lnTo>
                <a:lnTo>
                  <a:pt x="9604817" y="113131"/>
                </a:lnTo>
                <a:lnTo>
                  <a:pt x="9602556" y="116386"/>
                </a:lnTo>
                <a:cubicBezTo>
                  <a:pt x="9596456" y="123503"/>
                  <a:pt x="9588714" y="128393"/>
                  <a:pt x="9579574" y="123182"/>
                </a:cubicBezTo>
                <a:lnTo>
                  <a:pt x="9577939" y="120782"/>
                </a:lnTo>
                <a:lnTo>
                  <a:pt x="9566441" y="123554"/>
                </a:lnTo>
                <a:cubicBezTo>
                  <a:pt x="9566089" y="123521"/>
                  <a:pt x="9565400" y="121188"/>
                  <a:pt x="9564437" y="117550"/>
                </a:cubicBezTo>
                <a:lnTo>
                  <a:pt x="9563156" y="112703"/>
                </a:lnTo>
                <a:lnTo>
                  <a:pt x="9572598" y="111599"/>
                </a:lnTo>
                <a:lnTo>
                  <a:pt x="9569724" y="102967"/>
                </a:lnTo>
                <a:cubicBezTo>
                  <a:pt x="9567535" y="104090"/>
                  <a:pt x="9565452" y="106021"/>
                  <a:pt x="9563316" y="107548"/>
                </a:cubicBezTo>
                <a:lnTo>
                  <a:pt x="9561914" y="107997"/>
                </a:lnTo>
                <a:lnTo>
                  <a:pt x="9563156" y="112703"/>
                </a:lnTo>
                <a:lnTo>
                  <a:pt x="9558480" y="113250"/>
                </a:lnTo>
                <a:cubicBezTo>
                  <a:pt x="9535203" y="116030"/>
                  <a:pt x="9535233" y="116230"/>
                  <a:pt x="9520057" y="117358"/>
                </a:cubicBezTo>
                <a:lnTo>
                  <a:pt x="9495455" y="119141"/>
                </a:lnTo>
                <a:lnTo>
                  <a:pt x="9491282" y="118406"/>
                </a:lnTo>
                <a:lnTo>
                  <a:pt x="9470287" y="117290"/>
                </a:lnTo>
                <a:lnTo>
                  <a:pt x="9469386" y="114519"/>
                </a:lnTo>
                <a:lnTo>
                  <a:pt x="9461377" y="113075"/>
                </a:lnTo>
                <a:lnTo>
                  <a:pt x="9446775" y="113449"/>
                </a:lnTo>
                <a:lnTo>
                  <a:pt x="9461834" y="108068"/>
                </a:lnTo>
                <a:lnTo>
                  <a:pt x="9473826" y="101765"/>
                </a:lnTo>
                <a:lnTo>
                  <a:pt x="9459970" y="100188"/>
                </a:lnTo>
                <a:lnTo>
                  <a:pt x="9457970" y="100172"/>
                </a:lnTo>
                <a:lnTo>
                  <a:pt x="9457410" y="102769"/>
                </a:lnTo>
                <a:cubicBezTo>
                  <a:pt x="9455299" y="104477"/>
                  <a:pt x="9451776" y="106657"/>
                  <a:pt x="9448252" y="108773"/>
                </a:cubicBezTo>
                <a:lnTo>
                  <a:pt x="9440370" y="113614"/>
                </a:lnTo>
                <a:lnTo>
                  <a:pt x="9370820" y="115398"/>
                </a:lnTo>
                <a:lnTo>
                  <a:pt x="9387138" y="101880"/>
                </a:lnTo>
                <a:cubicBezTo>
                  <a:pt x="9393767" y="98612"/>
                  <a:pt x="9401657" y="96976"/>
                  <a:pt x="9412815" y="96691"/>
                </a:cubicBezTo>
                <a:lnTo>
                  <a:pt x="9441587" y="98538"/>
                </a:lnTo>
                <a:lnTo>
                  <a:pt x="9459421" y="95924"/>
                </a:lnTo>
                <a:lnTo>
                  <a:pt x="9299197" y="95924"/>
                </a:lnTo>
                <a:lnTo>
                  <a:pt x="9243505" y="107749"/>
                </a:lnTo>
                <a:lnTo>
                  <a:pt x="9211852" y="106336"/>
                </a:lnTo>
                <a:cubicBezTo>
                  <a:pt x="9091477" y="128135"/>
                  <a:pt x="9185912" y="112926"/>
                  <a:pt x="9215135" y="99598"/>
                </a:cubicBezTo>
                <a:cubicBezTo>
                  <a:pt x="9224192" y="95467"/>
                  <a:pt x="9195436" y="101844"/>
                  <a:pt x="9185586" y="102967"/>
                </a:cubicBezTo>
                <a:cubicBezTo>
                  <a:pt x="9172454" y="101844"/>
                  <a:pt x="9157791" y="106009"/>
                  <a:pt x="9146188" y="99598"/>
                </a:cubicBezTo>
                <a:lnTo>
                  <a:pt x="9145564" y="95924"/>
                </a:lnTo>
                <a:lnTo>
                  <a:pt x="9120367" y="95924"/>
                </a:lnTo>
                <a:lnTo>
                  <a:pt x="9090373" y="116444"/>
                </a:lnTo>
                <a:cubicBezTo>
                  <a:pt x="9085996" y="115321"/>
                  <a:pt x="9081465" y="114700"/>
                  <a:pt x="9077240" y="113075"/>
                </a:cubicBezTo>
                <a:cubicBezTo>
                  <a:pt x="9072657" y="111311"/>
                  <a:pt x="9068963" y="105713"/>
                  <a:pt x="9064107" y="106336"/>
                </a:cubicBezTo>
                <a:cubicBezTo>
                  <a:pt x="9058677" y="107032"/>
                  <a:pt x="9055351" y="113075"/>
                  <a:pt x="9050974" y="116444"/>
                </a:cubicBezTo>
                <a:cubicBezTo>
                  <a:pt x="9047691" y="114197"/>
                  <a:pt x="9044094" y="112372"/>
                  <a:pt x="9041124" y="109705"/>
                </a:cubicBezTo>
                <a:cubicBezTo>
                  <a:pt x="9038213" y="107091"/>
                  <a:pt x="9036039" y="103011"/>
                  <a:pt x="9033628" y="99519"/>
                </a:cubicBezTo>
                <a:lnTo>
                  <a:pt x="9031674" y="98060"/>
                </a:lnTo>
                <a:lnTo>
                  <a:pt x="9040780" y="95924"/>
                </a:lnTo>
                <a:lnTo>
                  <a:pt x="9030618" y="95924"/>
                </a:lnTo>
                <a:lnTo>
                  <a:pt x="9029192" y="96207"/>
                </a:lnTo>
                <a:lnTo>
                  <a:pt x="9028813" y="95924"/>
                </a:lnTo>
                <a:lnTo>
                  <a:pt x="9001974" y="95924"/>
                </a:lnTo>
                <a:lnTo>
                  <a:pt x="9000019" y="96188"/>
                </a:lnTo>
                <a:cubicBezTo>
                  <a:pt x="8990765" y="101124"/>
                  <a:pt x="8993198" y="109063"/>
                  <a:pt x="8990952" y="105433"/>
                </a:cubicBezTo>
                <a:lnTo>
                  <a:pt x="8985628" y="95924"/>
                </a:lnTo>
                <a:lnTo>
                  <a:pt x="8965307" y="95924"/>
                </a:lnTo>
                <a:lnTo>
                  <a:pt x="8955761" y="99598"/>
                </a:lnTo>
                <a:cubicBezTo>
                  <a:pt x="8952168" y="101273"/>
                  <a:pt x="8949440" y="104525"/>
                  <a:pt x="8945911" y="106336"/>
                </a:cubicBezTo>
                <a:cubicBezTo>
                  <a:pt x="8940639" y="109041"/>
                  <a:pt x="8934967" y="110828"/>
                  <a:pt x="8929495" y="113075"/>
                </a:cubicBezTo>
                <a:lnTo>
                  <a:pt x="8927650" y="112508"/>
                </a:lnTo>
                <a:lnTo>
                  <a:pt x="8928425" y="106177"/>
                </a:lnTo>
                <a:lnTo>
                  <a:pt x="8918902" y="95924"/>
                </a:lnTo>
                <a:lnTo>
                  <a:pt x="8906727" y="95924"/>
                </a:lnTo>
                <a:lnTo>
                  <a:pt x="8906729" y="95962"/>
                </a:lnTo>
                <a:lnTo>
                  <a:pt x="8906623" y="106042"/>
                </a:lnTo>
                <a:lnTo>
                  <a:pt x="8901444" y="104449"/>
                </a:lnTo>
                <a:cubicBezTo>
                  <a:pt x="8891642" y="102389"/>
                  <a:pt x="8883530" y="103764"/>
                  <a:pt x="8883530" y="116444"/>
                </a:cubicBezTo>
                <a:lnTo>
                  <a:pt x="8885018" y="122552"/>
                </a:lnTo>
                <a:lnTo>
                  <a:pt x="8857264" y="119813"/>
                </a:lnTo>
                <a:cubicBezTo>
                  <a:pt x="8836470" y="122060"/>
                  <a:pt x="8815445" y="122665"/>
                  <a:pt x="8794883" y="126552"/>
                </a:cubicBezTo>
                <a:cubicBezTo>
                  <a:pt x="8789596" y="127551"/>
                  <a:pt x="8781779" y="129540"/>
                  <a:pt x="8773346" y="131851"/>
                </a:cubicBezTo>
                <a:lnTo>
                  <a:pt x="8764212" y="134472"/>
                </a:lnTo>
                <a:lnTo>
                  <a:pt x="8763279" y="134108"/>
                </a:lnTo>
                <a:lnTo>
                  <a:pt x="8844131" y="109705"/>
                </a:lnTo>
                <a:cubicBezTo>
                  <a:pt x="8858204" y="105711"/>
                  <a:pt x="8873582" y="105934"/>
                  <a:pt x="8886813" y="99598"/>
                </a:cubicBezTo>
                <a:lnTo>
                  <a:pt x="8890354" y="95924"/>
                </a:lnTo>
                <a:lnTo>
                  <a:pt x="8737447" y="95924"/>
                </a:lnTo>
                <a:lnTo>
                  <a:pt x="8735784" y="96228"/>
                </a:lnTo>
                <a:cubicBezTo>
                  <a:pt x="8724293" y="100159"/>
                  <a:pt x="8713012" y="104924"/>
                  <a:pt x="8701625" y="109271"/>
                </a:cubicBezTo>
                <a:lnTo>
                  <a:pt x="8683569" y="114743"/>
                </a:lnTo>
                <a:lnTo>
                  <a:pt x="8673384" y="113667"/>
                </a:lnTo>
                <a:cubicBezTo>
                  <a:pt x="8664622" y="112740"/>
                  <a:pt x="8655866" y="112179"/>
                  <a:pt x="8647137" y="113075"/>
                </a:cubicBezTo>
                <a:cubicBezTo>
                  <a:pt x="8643694" y="113428"/>
                  <a:pt x="8646917" y="115436"/>
                  <a:pt x="8651852" y="117194"/>
                </a:cubicBezTo>
                <a:lnTo>
                  <a:pt x="8657615" y="118201"/>
                </a:lnTo>
                <a:lnTo>
                  <a:pt x="8643854" y="119813"/>
                </a:lnTo>
                <a:cubicBezTo>
                  <a:pt x="8624787" y="80679"/>
                  <a:pt x="8639935" y="105723"/>
                  <a:pt x="8593241" y="119426"/>
                </a:cubicBezTo>
                <a:lnTo>
                  <a:pt x="8586792" y="120664"/>
                </a:lnTo>
                <a:lnTo>
                  <a:pt x="8593625" y="118303"/>
                </a:lnTo>
                <a:cubicBezTo>
                  <a:pt x="8593471" y="115554"/>
                  <a:pt x="8582153" y="112184"/>
                  <a:pt x="8574906" y="109705"/>
                </a:cubicBezTo>
                <a:lnTo>
                  <a:pt x="8563513" y="108870"/>
                </a:lnTo>
                <a:lnTo>
                  <a:pt x="8555434" y="104498"/>
                </a:lnTo>
                <a:cubicBezTo>
                  <a:pt x="8550849" y="103662"/>
                  <a:pt x="8545371" y="103588"/>
                  <a:pt x="8540438" y="103859"/>
                </a:cubicBezTo>
                <a:lnTo>
                  <a:pt x="8538561" y="104091"/>
                </a:lnTo>
                <a:lnTo>
                  <a:pt x="8538725" y="103859"/>
                </a:lnTo>
                <a:cubicBezTo>
                  <a:pt x="8544219" y="101316"/>
                  <a:pt x="8551377" y="99036"/>
                  <a:pt x="8555207" y="96228"/>
                </a:cubicBezTo>
                <a:cubicBezTo>
                  <a:pt x="8543168" y="98475"/>
                  <a:pt x="8531306" y="102229"/>
                  <a:pt x="8519092" y="102967"/>
                </a:cubicBezTo>
                <a:cubicBezTo>
                  <a:pt x="8512447" y="103368"/>
                  <a:pt x="8504506" y="95224"/>
                  <a:pt x="8499392" y="99598"/>
                </a:cubicBezTo>
                <a:lnTo>
                  <a:pt x="8494261" y="107416"/>
                </a:lnTo>
                <a:lnTo>
                  <a:pt x="8489543" y="102967"/>
                </a:lnTo>
                <a:lnTo>
                  <a:pt x="8458695" y="102100"/>
                </a:lnTo>
                <a:lnTo>
                  <a:pt x="8456710" y="99598"/>
                </a:lnTo>
                <a:cubicBezTo>
                  <a:pt x="8451970" y="96735"/>
                  <a:pt x="8446504" y="97362"/>
                  <a:pt x="8440852" y="98811"/>
                </a:cubicBezTo>
                <a:lnTo>
                  <a:pt x="8434554" y="100353"/>
                </a:lnTo>
                <a:lnTo>
                  <a:pt x="8434560" y="96054"/>
                </a:lnTo>
                <a:lnTo>
                  <a:pt x="8430802" y="100261"/>
                </a:lnTo>
                <a:lnTo>
                  <a:pt x="8429903" y="101290"/>
                </a:lnTo>
                <a:lnTo>
                  <a:pt x="8430642" y="101310"/>
                </a:lnTo>
                <a:lnTo>
                  <a:pt x="8429678" y="101547"/>
                </a:lnTo>
                <a:lnTo>
                  <a:pt x="8421427" y="110981"/>
                </a:lnTo>
                <a:lnTo>
                  <a:pt x="8429579" y="111221"/>
                </a:lnTo>
                <a:lnTo>
                  <a:pt x="8427161" y="116444"/>
                </a:lnTo>
                <a:lnTo>
                  <a:pt x="8415383" y="120584"/>
                </a:lnTo>
                <a:lnTo>
                  <a:pt x="8400895" y="116444"/>
                </a:lnTo>
                <a:lnTo>
                  <a:pt x="8377882" y="113418"/>
                </a:lnTo>
                <a:lnTo>
                  <a:pt x="8380855" y="109791"/>
                </a:lnTo>
                <a:lnTo>
                  <a:pt x="8397982" y="110294"/>
                </a:lnTo>
                <a:lnTo>
                  <a:pt x="8396183" y="109268"/>
                </a:lnTo>
                <a:lnTo>
                  <a:pt x="8410745" y="109334"/>
                </a:lnTo>
                <a:lnTo>
                  <a:pt x="8421834" y="103111"/>
                </a:lnTo>
                <a:lnTo>
                  <a:pt x="8389410" y="105406"/>
                </a:lnTo>
                <a:lnTo>
                  <a:pt x="8396183" y="109268"/>
                </a:lnTo>
                <a:lnTo>
                  <a:pt x="8391164" y="109245"/>
                </a:lnTo>
                <a:lnTo>
                  <a:pt x="8382481" y="107808"/>
                </a:lnTo>
                <a:lnTo>
                  <a:pt x="8380855" y="109791"/>
                </a:lnTo>
                <a:lnTo>
                  <a:pt x="8377913" y="109705"/>
                </a:lnTo>
                <a:lnTo>
                  <a:pt x="8365848" y="108674"/>
                </a:lnTo>
                <a:lnTo>
                  <a:pt x="8364905" y="107438"/>
                </a:lnTo>
                <a:lnTo>
                  <a:pt x="8364762" y="107469"/>
                </a:lnTo>
                <a:lnTo>
                  <a:pt x="8365384" y="108634"/>
                </a:lnTo>
                <a:lnTo>
                  <a:pt x="8361225" y="108278"/>
                </a:lnTo>
                <a:lnTo>
                  <a:pt x="8349832" y="110882"/>
                </a:lnTo>
                <a:lnTo>
                  <a:pt x="8364998" y="111725"/>
                </a:lnTo>
                <a:lnTo>
                  <a:pt x="8367186" y="112012"/>
                </a:lnTo>
                <a:lnTo>
                  <a:pt x="8371346" y="119813"/>
                </a:lnTo>
                <a:cubicBezTo>
                  <a:pt x="8377455" y="124688"/>
                  <a:pt x="8386668" y="122060"/>
                  <a:pt x="8394329" y="123182"/>
                </a:cubicBezTo>
                <a:cubicBezTo>
                  <a:pt x="8399801" y="122060"/>
                  <a:pt x="8405945" y="122301"/>
                  <a:pt x="8411752" y="121860"/>
                </a:cubicBezTo>
                <a:lnTo>
                  <a:pt x="8415383" y="120584"/>
                </a:lnTo>
                <a:lnTo>
                  <a:pt x="8422704" y="122675"/>
                </a:lnTo>
                <a:cubicBezTo>
                  <a:pt x="8429651" y="125608"/>
                  <a:pt x="8435348" y="129833"/>
                  <a:pt x="8437011" y="136659"/>
                </a:cubicBezTo>
                <a:cubicBezTo>
                  <a:pt x="8439459" y="146705"/>
                  <a:pt x="8417423" y="145047"/>
                  <a:pt x="8407462" y="143398"/>
                </a:cubicBezTo>
                <a:cubicBezTo>
                  <a:pt x="8382518" y="139269"/>
                  <a:pt x="8359308" y="127674"/>
                  <a:pt x="8335231" y="119813"/>
                </a:cubicBezTo>
                <a:lnTo>
                  <a:pt x="8346158" y="111722"/>
                </a:lnTo>
                <a:lnTo>
                  <a:pt x="8341316" y="112828"/>
                </a:lnTo>
                <a:cubicBezTo>
                  <a:pt x="8331342" y="114335"/>
                  <a:pt x="8320984" y="114677"/>
                  <a:pt x="8308965" y="112703"/>
                </a:cubicBezTo>
                <a:cubicBezTo>
                  <a:pt x="8316475" y="115016"/>
                  <a:pt x="8324981" y="112642"/>
                  <a:pt x="8333103" y="108770"/>
                </a:cubicBezTo>
                <a:lnTo>
                  <a:pt x="8336946" y="106497"/>
                </a:lnTo>
                <a:lnTo>
                  <a:pt x="8312194" y="109037"/>
                </a:lnTo>
                <a:lnTo>
                  <a:pt x="8318815" y="106336"/>
                </a:lnTo>
                <a:lnTo>
                  <a:pt x="8340052" y="104659"/>
                </a:lnTo>
                <a:lnTo>
                  <a:pt x="8349566" y="99031"/>
                </a:lnTo>
                <a:lnTo>
                  <a:pt x="8305691" y="97798"/>
                </a:lnTo>
                <a:lnTo>
                  <a:pt x="8305730" y="105769"/>
                </a:lnTo>
                <a:lnTo>
                  <a:pt x="8307480" y="109521"/>
                </a:lnTo>
                <a:lnTo>
                  <a:pt x="8312194" y="109037"/>
                </a:lnTo>
                <a:lnTo>
                  <a:pt x="8308045" y="110729"/>
                </a:lnTo>
                <a:lnTo>
                  <a:pt x="8308965" y="112703"/>
                </a:lnTo>
                <a:lnTo>
                  <a:pt x="8306126" y="111513"/>
                </a:lnTo>
                <a:lnTo>
                  <a:pt x="8289726" y="118202"/>
                </a:lnTo>
                <a:lnTo>
                  <a:pt x="8282198" y="124036"/>
                </a:lnTo>
                <a:lnTo>
                  <a:pt x="8271269" y="122977"/>
                </a:lnTo>
                <a:lnTo>
                  <a:pt x="8256434" y="126552"/>
                </a:lnTo>
                <a:cubicBezTo>
                  <a:pt x="8256082" y="126519"/>
                  <a:pt x="8255393" y="124186"/>
                  <a:pt x="8254430" y="120548"/>
                </a:cubicBezTo>
                <a:lnTo>
                  <a:pt x="8253151" y="115701"/>
                </a:lnTo>
                <a:lnTo>
                  <a:pt x="8263868" y="114448"/>
                </a:lnTo>
                <a:lnTo>
                  <a:pt x="8263467" y="113858"/>
                </a:lnTo>
                <a:lnTo>
                  <a:pt x="8260095" y="103730"/>
                </a:lnTo>
                <a:lnTo>
                  <a:pt x="8258392" y="103543"/>
                </a:lnTo>
                <a:lnTo>
                  <a:pt x="8253309" y="107177"/>
                </a:lnTo>
                <a:lnTo>
                  <a:pt x="8251088" y="107890"/>
                </a:lnTo>
                <a:lnTo>
                  <a:pt x="8253151" y="115701"/>
                </a:lnTo>
                <a:lnTo>
                  <a:pt x="8248473" y="116248"/>
                </a:lnTo>
                <a:cubicBezTo>
                  <a:pt x="8219377" y="119723"/>
                  <a:pt x="8226698" y="119167"/>
                  <a:pt x="8195217" y="121431"/>
                </a:cubicBezTo>
                <a:lnTo>
                  <a:pt x="8185447" y="122139"/>
                </a:lnTo>
                <a:lnTo>
                  <a:pt x="8181275" y="121404"/>
                </a:lnTo>
                <a:lnTo>
                  <a:pt x="8160280" y="120288"/>
                </a:lnTo>
                <a:lnTo>
                  <a:pt x="8158347" y="114336"/>
                </a:lnTo>
                <a:lnTo>
                  <a:pt x="8157465" y="114207"/>
                </a:lnTo>
                <a:cubicBezTo>
                  <a:pt x="8154030" y="113448"/>
                  <a:pt x="8151638" y="112743"/>
                  <a:pt x="8151371" y="112703"/>
                </a:cubicBezTo>
                <a:lnTo>
                  <a:pt x="8136768" y="113078"/>
                </a:lnTo>
                <a:lnTo>
                  <a:pt x="8151828" y="107697"/>
                </a:lnTo>
                <a:lnTo>
                  <a:pt x="8158550" y="104163"/>
                </a:lnTo>
                <a:lnTo>
                  <a:pt x="8149963" y="103185"/>
                </a:lnTo>
                <a:lnTo>
                  <a:pt x="8146247" y="103157"/>
                </a:lnTo>
                <a:lnTo>
                  <a:pt x="8138245" y="108401"/>
                </a:lnTo>
                <a:lnTo>
                  <a:pt x="8130363" y="113242"/>
                </a:lnTo>
                <a:lnTo>
                  <a:pt x="8060814" y="115026"/>
                </a:lnTo>
                <a:lnTo>
                  <a:pt x="8077131" y="101510"/>
                </a:lnTo>
                <a:cubicBezTo>
                  <a:pt x="8083760" y="98240"/>
                  <a:pt x="8091650" y="96605"/>
                  <a:pt x="8102808" y="96320"/>
                </a:cubicBezTo>
                <a:lnTo>
                  <a:pt x="8147565" y="99193"/>
                </a:lnTo>
                <a:lnTo>
                  <a:pt x="8167787" y="96228"/>
                </a:lnTo>
                <a:lnTo>
                  <a:pt x="8168478" y="95924"/>
                </a:lnTo>
                <a:lnTo>
                  <a:pt x="7987441" y="95924"/>
                </a:lnTo>
                <a:lnTo>
                  <a:pt x="7933498" y="107377"/>
                </a:lnTo>
                <a:lnTo>
                  <a:pt x="7901845" y="105965"/>
                </a:lnTo>
                <a:cubicBezTo>
                  <a:pt x="7781470" y="127764"/>
                  <a:pt x="7875905" y="112555"/>
                  <a:pt x="7905129" y="99226"/>
                </a:cubicBezTo>
                <a:cubicBezTo>
                  <a:pt x="7914185" y="95096"/>
                  <a:pt x="7885429" y="101473"/>
                  <a:pt x="7875580" y="102595"/>
                </a:cubicBezTo>
                <a:cubicBezTo>
                  <a:pt x="7862447" y="101473"/>
                  <a:pt x="7847784" y="105638"/>
                  <a:pt x="7836181" y="99226"/>
                </a:cubicBezTo>
                <a:lnTo>
                  <a:pt x="7835619" y="95924"/>
                </a:lnTo>
                <a:lnTo>
                  <a:pt x="7809817" y="95924"/>
                </a:lnTo>
                <a:lnTo>
                  <a:pt x="7780366" y="116072"/>
                </a:lnTo>
                <a:cubicBezTo>
                  <a:pt x="7775989" y="114950"/>
                  <a:pt x="7771458" y="114329"/>
                  <a:pt x="7767233" y="112703"/>
                </a:cubicBezTo>
                <a:cubicBezTo>
                  <a:pt x="7762650" y="110940"/>
                  <a:pt x="7758956" y="105342"/>
                  <a:pt x="7754100" y="105965"/>
                </a:cubicBezTo>
                <a:cubicBezTo>
                  <a:pt x="7748670" y="106661"/>
                  <a:pt x="7745345" y="112703"/>
                  <a:pt x="7740967" y="116072"/>
                </a:cubicBezTo>
                <a:cubicBezTo>
                  <a:pt x="7737684" y="113826"/>
                  <a:pt x="7734087" y="112001"/>
                  <a:pt x="7731118" y="109334"/>
                </a:cubicBezTo>
                <a:cubicBezTo>
                  <a:pt x="7728206" y="106719"/>
                  <a:pt x="7726032" y="102640"/>
                  <a:pt x="7723621" y="99148"/>
                </a:cubicBezTo>
                <a:lnTo>
                  <a:pt x="7721667" y="97688"/>
                </a:lnTo>
                <a:lnTo>
                  <a:pt x="7729190" y="95924"/>
                </a:lnTo>
                <a:lnTo>
                  <a:pt x="7719303" y="95924"/>
                </a:lnTo>
                <a:lnTo>
                  <a:pt x="7721667" y="97688"/>
                </a:lnTo>
                <a:lnTo>
                  <a:pt x="7677814" y="107976"/>
                </a:lnTo>
                <a:lnTo>
                  <a:pt x="7685152" y="102595"/>
                </a:lnTo>
                <a:lnTo>
                  <a:pt x="7718741" y="95924"/>
                </a:lnTo>
                <a:lnTo>
                  <a:pt x="7689912" y="95924"/>
                </a:lnTo>
                <a:lnTo>
                  <a:pt x="7682851" y="103651"/>
                </a:lnTo>
                <a:cubicBezTo>
                  <a:pt x="7682021" y="105799"/>
                  <a:pt x="7682068" y="106877"/>
                  <a:pt x="7680945" y="105062"/>
                </a:cubicBezTo>
                <a:lnTo>
                  <a:pt x="7675829" y="95924"/>
                </a:lnTo>
                <a:lnTo>
                  <a:pt x="7654335" y="95924"/>
                </a:lnTo>
                <a:lnTo>
                  <a:pt x="7645754" y="99226"/>
                </a:lnTo>
                <a:cubicBezTo>
                  <a:pt x="7642161" y="100902"/>
                  <a:pt x="7639433" y="104153"/>
                  <a:pt x="7635904" y="105965"/>
                </a:cubicBezTo>
                <a:cubicBezTo>
                  <a:pt x="7630632" y="108670"/>
                  <a:pt x="7624960" y="110457"/>
                  <a:pt x="7619488" y="112703"/>
                </a:cubicBezTo>
                <a:lnTo>
                  <a:pt x="7617643" y="112137"/>
                </a:lnTo>
                <a:lnTo>
                  <a:pt x="7618419" y="105805"/>
                </a:lnTo>
                <a:lnTo>
                  <a:pt x="7609240" y="95924"/>
                </a:lnTo>
                <a:lnTo>
                  <a:pt x="7596718" y="95924"/>
                </a:lnTo>
                <a:lnTo>
                  <a:pt x="7596616" y="105671"/>
                </a:lnTo>
                <a:lnTo>
                  <a:pt x="7591438" y="104079"/>
                </a:lnTo>
                <a:cubicBezTo>
                  <a:pt x="7581636" y="102017"/>
                  <a:pt x="7573523" y="103393"/>
                  <a:pt x="7573523" y="116072"/>
                </a:cubicBezTo>
                <a:lnTo>
                  <a:pt x="7575011" y="122181"/>
                </a:lnTo>
                <a:lnTo>
                  <a:pt x="7547257" y="119442"/>
                </a:lnTo>
                <a:cubicBezTo>
                  <a:pt x="7526464" y="121688"/>
                  <a:pt x="7505438" y="122293"/>
                  <a:pt x="7484876" y="126180"/>
                </a:cubicBezTo>
                <a:cubicBezTo>
                  <a:pt x="7479589" y="127180"/>
                  <a:pt x="7471773" y="129169"/>
                  <a:pt x="7463340" y="131480"/>
                </a:cubicBezTo>
                <a:lnTo>
                  <a:pt x="7454205" y="134101"/>
                </a:lnTo>
                <a:lnTo>
                  <a:pt x="7453273" y="133737"/>
                </a:lnTo>
                <a:lnTo>
                  <a:pt x="7534124" y="109334"/>
                </a:lnTo>
                <a:cubicBezTo>
                  <a:pt x="7548197" y="105340"/>
                  <a:pt x="7563575" y="105562"/>
                  <a:pt x="7576806" y="99226"/>
                </a:cubicBezTo>
                <a:lnTo>
                  <a:pt x="7579988" y="95924"/>
                </a:lnTo>
                <a:lnTo>
                  <a:pt x="7425602" y="95924"/>
                </a:lnTo>
                <a:lnTo>
                  <a:pt x="7391619" y="108900"/>
                </a:lnTo>
                <a:lnTo>
                  <a:pt x="7373562" y="114371"/>
                </a:lnTo>
                <a:lnTo>
                  <a:pt x="7363377" y="113295"/>
                </a:lnTo>
                <a:cubicBezTo>
                  <a:pt x="7354615" y="112369"/>
                  <a:pt x="7345859" y="111808"/>
                  <a:pt x="7337130" y="112703"/>
                </a:cubicBezTo>
                <a:cubicBezTo>
                  <a:pt x="7333687" y="113057"/>
                  <a:pt x="7336910" y="115064"/>
                  <a:pt x="7341846" y="116823"/>
                </a:cubicBezTo>
                <a:lnTo>
                  <a:pt x="7347608" y="117830"/>
                </a:lnTo>
                <a:lnTo>
                  <a:pt x="7333847" y="119442"/>
                </a:lnTo>
                <a:cubicBezTo>
                  <a:pt x="7314781" y="80308"/>
                  <a:pt x="7329928" y="105351"/>
                  <a:pt x="7283234" y="119054"/>
                </a:cubicBezTo>
                <a:lnTo>
                  <a:pt x="7276785" y="120293"/>
                </a:lnTo>
                <a:lnTo>
                  <a:pt x="7283620" y="117932"/>
                </a:lnTo>
                <a:cubicBezTo>
                  <a:pt x="7283466" y="115182"/>
                  <a:pt x="7272146" y="111813"/>
                  <a:pt x="7264900" y="109334"/>
                </a:cubicBezTo>
                <a:lnTo>
                  <a:pt x="7253507" y="108499"/>
                </a:lnTo>
                <a:lnTo>
                  <a:pt x="7245427" y="104127"/>
                </a:lnTo>
                <a:cubicBezTo>
                  <a:pt x="7240843" y="103291"/>
                  <a:pt x="7235364" y="103216"/>
                  <a:pt x="7230432" y="103489"/>
                </a:cubicBezTo>
                <a:lnTo>
                  <a:pt x="7228314" y="103749"/>
                </a:lnTo>
                <a:lnTo>
                  <a:pt x="7228719" y="103488"/>
                </a:lnTo>
                <a:lnTo>
                  <a:pt x="7245055" y="95924"/>
                </a:lnTo>
                <a:lnTo>
                  <a:pt x="7244841" y="95924"/>
                </a:lnTo>
                <a:lnTo>
                  <a:pt x="7209085" y="102595"/>
                </a:lnTo>
                <a:cubicBezTo>
                  <a:pt x="7202440" y="102997"/>
                  <a:pt x="7194499" y="94853"/>
                  <a:pt x="7189385" y="99226"/>
                </a:cubicBezTo>
                <a:lnTo>
                  <a:pt x="7184254" y="107045"/>
                </a:lnTo>
                <a:lnTo>
                  <a:pt x="7179536" y="102595"/>
                </a:lnTo>
                <a:lnTo>
                  <a:pt x="7148688" y="101728"/>
                </a:lnTo>
                <a:lnTo>
                  <a:pt x="7146703" y="99226"/>
                </a:lnTo>
                <a:cubicBezTo>
                  <a:pt x="7141963" y="96365"/>
                  <a:pt x="7136497" y="96990"/>
                  <a:pt x="7130845" y="98440"/>
                </a:cubicBezTo>
                <a:lnTo>
                  <a:pt x="7124547" y="99982"/>
                </a:lnTo>
                <a:lnTo>
                  <a:pt x="7124553" y="95924"/>
                </a:lnTo>
                <a:lnTo>
                  <a:pt x="7121328" y="95924"/>
                </a:lnTo>
                <a:lnTo>
                  <a:pt x="7120795" y="96520"/>
                </a:lnTo>
                <a:lnTo>
                  <a:pt x="7117020" y="100838"/>
                </a:lnTo>
                <a:lnTo>
                  <a:pt x="7120635" y="100940"/>
                </a:lnTo>
                <a:lnTo>
                  <a:pt x="7115922" y="102094"/>
                </a:lnTo>
                <a:lnTo>
                  <a:pt x="7108548" y="110526"/>
                </a:lnTo>
                <a:lnTo>
                  <a:pt x="7119572" y="110849"/>
                </a:lnTo>
                <a:lnTo>
                  <a:pt x="7117154" y="116072"/>
                </a:lnTo>
                <a:lnTo>
                  <a:pt x="7105376" y="120212"/>
                </a:lnTo>
                <a:lnTo>
                  <a:pt x="7090889" y="116072"/>
                </a:lnTo>
                <a:lnTo>
                  <a:pt x="7067875" y="113047"/>
                </a:lnTo>
                <a:lnTo>
                  <a:pt x="7070848" y="109420"/>
                </a:lnTo>
                <a:lnTo>
                  <a:pt x="7094206" y="110105"/>
                </a:lnTo>
                <a:lnTo>
                  <a:pt x="7086176" y="105527"/>
                </a:lnTo>
                <a:lnTo>
                  <a:pt x="7100738" y="105593"/>
                </a:lnTo>
                <a:lnTo>
                  <a:pt x="7104956" y="103227"/>
                </a:lnTo>
                <a:lnTo>
                  <a:pt x="7084660" y="104663"/>
                </a:lnTo>
                <a:lnTo>
                  <a:pt x="7086176" y="105527"/>
                </a:lnTo>
                <a:lnTo>
                  <a:pt x="7081157" y="105505"/>
                </a:lnTo>
                <a:lnTo>
                  <a:pt x="7078643" y="105089"/>
                </a:lnTo>
                <a:lnTo>
                  <a:pt x="7074137" y="105408"/>
                </a:lnTo>
                <a:lnTo>
                  <a:pt x="7074906" y="104470"/>
                </a:lnTo>
                <a:lnTo>
                  <a:pt x="7061339" y="102224"/>
                </a:lnTo>
                <a:lnTo>
                  <a:pt x="7053683" y="103974"/>
                </a:lnTo>
                <a:lnTo>
                  <a:pt x="7053435" y="104622"/>
                </a:lnTo>
                <a:lnTo>
                  <a:pt x="7054367" y="106369"/>
                </a:lnTo>
                <a:lnTo>
                  <a:pt x="7052711" y="104197"/>
                </a:lnTo>
                <a:lnTo>
                  <a:pt x="7043715" y="106252"/>
                </a:lnTo>
                <a:lnTo>
                  <a:pt x="7043629" y="106321"/>
                </a:lnTo>
                <a:lnTo>
                  <a:pt x="7042455" y="107158"/>
                </a:lnTo>
                <a:lnTo>
                  <a:pt x="7040490" y="106990"/>
                </a:lnTo>
                <a:lnTo>
                  <a:pt x="7035425" y="108148"/>
                </a:lnTo>
                <a:lnTo>
                  <a:pt x="7041689" y="107704"/>
                </a:lnTo>
                <a:lnTo>
                  <a:pt x="7037902" y="110404"/>
                </a:lnTo>
                <a:lnTo>
                  <a:pt x="7018658" y="109334"/>
                </a:lnTo>
                <a:lnTo>
                  <a:pt x="7022607" y="109055"/>
                </a:lnTo>
                <a:lnTo>
                  <a:pt x="7001435" y="108972"/>
                </a:lnTo>
                <a:lnTo>
                  <a:pt x="6977773" y="118626"/>
                </a:lnTo>
                <a:lnTo>
                  <a:pt x="6972800" y="119824"/>
                </a:lnTo>
                <a:lnTo>
                  <a:pt x="6972191" y="120296"/>
                </a:lnTo>
                <a:lnTo>
                  <a:pt x="6971230" y="120203"/>
                </a:lnTo>
                <a:lnTo>
                  <a:pt x="6946427" y="126180"/>
                </a:lnTo>
                <a:cubicBezTo>
                  <a:pt x="6946075" y="126147"/>
                  <a:pt x="6945387" y="123815"/>
                  <a:pt x="6944423" y="120176"/>
                </a:cubicBezTo>
                <a:lnTo>
                  <a:pt x="6943143" y="115330"/>
                </a:lnTo>
                <a:lnTo>
                  <a:pt x="6955989" y="113828"/>
                </a:lnTo>
                <a:lnTo>
                  <a:pt x="6953460" y="110118"/>
                </a:lnTo>
                <a:lnTo>
                  <a:pt x="6951252" y="103487"/>
                </a:lnTo>
                <a:lnTo>
                  <a:pt x="6944299" y="102723"/>
                </a:lnTo>
                <a:lnTo>
                  <a:pt x="6943302" y="103436"/>
                </a:lnTo>
                <a:lnTo>
                  <a:pt x="6940174" y="104440"/>
                </a:lnTo>
                <a:lnTo>
                  <a:pt x="6940769" y="106337"/>
                </a:lnTo>
                <a:lnTo>
                  <a:pt x="6943143" y="115330"/>
                </a:lnTo>
                <a:lnTo>
                  <a:pt x="6938466" y="115877"/>
                </a:lnTo>
                <a:cubicBezTo>
                  <a:pt x="6909370" y="119352"/>
                  <a:pt x="6916691" y="118795"/>
                  <a:pt x="6885210" y="121060"/>
                </a:cubicBezTo>
                <a:lnTo>
                  <a:pt x="6875440" y="121768"/>
                </a:lnTo>
                <a:lnTo>
                  <a:pt x="6871269" y="121032"/>
                </a:lnTo>
                <a:lnTo>
                  <a:pt x="6849595" y="119880"/>
                </a:lnTo>
                <a:lnTo>
                  <a:pt x="6848243" y="117436"/>
                </a:lnTo>
                <a:cubicBezTo>
                  <a:pt x="6847255" y="115644"/>
                  <a:pt x="6846707" y="113960"/>
                  <a:pt x="6847930" y="112703"/>
                </a:cubicBezTo>
                <a:lnTo>
                  <a:pt x="6852556" y="111219"/>
                </a:lnTo>
                <a:lnTo>
                  <a:pt x="6847459" y="110466"/>
                </a:lnTo>
                <a:cubicBezTo>
                  <a:pt x="6844023" y="109707"/>
                  <a:pt x="6841631" y="109002"/>
                  <a:pt x="6841363" y="108962"/>
                </a:cubicBezTo>
                <a:lnTo>
                  <a:pt x="6826761" y="109337"/>
                </a:lnTo>
                <a:lnTo>
                  <a:pt x="6841820" y="103956"/>
                </a:lnTo>
                <a:lnTo>
                  <a:pt x="6843274" y="103192"/>
                </a:lnTo>
                <a:lnTo>
                  <a:pt x="6839957" y="102814"/>
                </a:lnTo>
                <a:lnTo>
                  <a:pt x="6831159" y="102746"/>
                </a:lnTo>
                <a:lnTo>
                  <a:pt x="6828239" y="104662"/>
                </a:lnTo>
                <a:lnTo>
                  <a:pt x="6820356" y="109502"/>
                </a:lnTo>
                <a:lnTo>
                  <a:pt x="6750808" y="111287"/>
                </a:lnTo>
                <a:lnTo>
                  <a:pt x="6767124" y="97769"/>
                </a:lnTo>
                <a:lnTo>
                  <a:pt x="6776255" y="95924"/>
                </a:lnTo>
                <a:lnTo>
                  <a:pt x="6659817" y="95924"/>
                </a:lnTo>
                <a:lnTo>
                  <a:pt x="6623492" y="103636"/>
                </a:lnTo>
                <a:lnTo>
                  <a:pt x="6591838" y="102224"/>
                </a:lnTo>
                <a:cubicBezTo>
                  <a:pt x="6501556" y="118574"/>
                  <a:pt x="6532106" y="114105"/>
                  <a:pt x="6565352" y="105227"/>
                </a:cubicBezTo>
                <a:lnTo>
                  <a:pt x="6593781" y="95924"/>
                </a:lnTo>
                <a:lnTo>
                  <a:pt x="6583107" y="95924"/>
                </a:lnTo>
                <a:lnTo>
                  <a:pt x="6565572" y="98855"/>
                </a:lnTo>
                <a:cubicBezTo>
                  <a:pt x="6559007" y="98293"/>
                  <a:pt x="6552058" y="99054"/>
                  <a:pt x="6545299" y="99154"/>
                </a:cubicBezTo>
                <a:lnTo>
                  <a:pt x="6528461" y="95924"/>
                </a:lnTo>
                <a:lnTo>
                  <a:pt x="6494341" y="95924"/>
                </a:lnTo>
                <a:lnTo>
                  <a:pt x="6470359" y="112332"/>
                </a:lnTo>
                <a:cubicBezTo>
                  <a:pt x="6465983" y="111209"/>
                  <a:pt x="6461451" y="110588"/>
                  <a:pt x="6457227" y="108962"/>
                </a:cubicBezTo>
                <a:cubicBezTo>
                  <a:pt x="6452644" y="107199"/>
                  <a:pt x="6448949" y="101601"/>
                  <a:pt x="6444093" y="102224"/>
                </a:cubicBezTo>
                <a:cubicBezTo>
                  <a:pt x="6438664" y="102920"/>
                  <a:pt x="6435338" y="108962"/>
                  <a:pt x="6430961" y="112332"/>
                </a:cubicBezTo>
                <a:cubicBezTo>
                  <a:pt x="6427677" y="110085"/>
                  <a:pt x="6424080" y="108260"/>
                  <a:pt x="6421110" y="105593"/>
                </a:cubicBezTo>
                <a:lnTo>
                  <a:pt x="6413994" y="95924"/>
                </a:lnTo>
                <a:lnTo>
                  <a:pt x="6403235" y="95924"/>
                </a:lnTo>
                <a:lnTo>
                  <a:pt x="6367807" y="104235"/>
                </a:lnTo>
                <a:lnTo>
                  <a:pt x="6375145" y="98855"/>
                </a:lnTo>
                <a:lnTo>
                  <a:pt x="6389902" y="95924"/>
                </a:lnTo>
                <a:lnTo>
                  <a:pt x="6376486" y="95924"/>
                </a:lnTo>
                <a:lnTo>
                  <a:pt x="6372843" y="99911"/>
                </a:lnTo>
                <a:cubicBezTo>
                  <a:pt x="6372014" y="102058"/>
                  <a:pt x="6372061" y="103137"/>
                  <a:pt x="6370938" y="101321"/>
                </a:cubicBezTo>
                <a:lnTo>
                  <a:pt x="6367916" y="95924"/>
                </a:lnTo>
                <a:lnTo>
                  <a:pt x="6335106" y="95924"/>
                </a:lnTo>
                <a:lnTo>
                  <a:pt x="6325898" y="102224"/>
                </a:lnTo>
                <a:cubicBezTo>
                  <a:pt x="6320626" y="104929"/>
                  <a:pt x="6314955" y="106716"/>
                  <a:pt x="6309482" y="108962"/>
                </a:cubicBezTo>
                <a:lnTo>
                  <a:pt x="6307637" y="108396"/>
                </a:lnTo>
                <a:lnTo>
                  <a:pt x="6308414" y="102065"/>
                </a:lnTo>
                <a:lnTo>
                  <a:pt x="6304819" y="95924"/>
                </a:lnTo>
                <a:lnTo>
                  <a:pt x="6286673" y="95924"/>
                </a:lnTo>
                <a:lnTo>
                  <a:pt x="6286610" y="101930"/>
                </a:lnTo>
                <a:lnTo>
                  <a:pt x="6281431" y="100338"/>
                </a:lnTo>
                <a:cubicBezTo>
                  <a:pt x="6271629" y="98277"/>
                  <a:pt x="6263517" y="99653"/>
                  <a:pt x="6263517" y="112332"/>
                </a:cubicBezTo>
                <a:lnTo>
                  <a:pt x="6265004" y="118440"/>
                </a:lnTo>
                <a:lnTo>
                  <a:pt x="6237251" y="115701"/>
                </a:lnTo>
                <a:cubicBezTo>
                  <a:pt x="6216456" y="117948"/>
                  <a:pt x="6195432" y="118552"/>
                  <a:pt x="6174868" y="122440"/>
                </a:cubicBezTo>
                <a:cubicBezTo>
                  <a:pt x="6169583" y="123439"/>
                  <a:pt x="6161766" y="125428"/>
                  <a:pt x="6153333" y="127740"/>
                </a:cubicBezTo>
                <a:lnTo>
                  <a:pt x="6144198" y="130360"/>
                </a:lnTo>
                <a:lnTo>
                  <a:pt x="6143267" y="129996"/>
                </a:lnTo>
                <a:lnTo>
                  <a:pt x="6224117" y="105593"/>
                </a:lnTo>
                <a:cubicBezTo>
                  <a:pt x="6231154" y="103596"/>
                  <a:pt x="6238516" y="102654"/>
                  <a:pt x="6245774" y="101417"/>
                </a:cubicBezTo>
                <a:lnTo>
                  <a:pt x="6265246" y="95924"/>
                </a:lnTo>
                <a:lnTo>
                  <a:pt x="6105798" y="95924"/>
                </a:lnTo>
                <a:lnTo>
                  <a:pt x="6081612" y="105159"/>
                </a:lnTo>
                <a:lnTo>
                  <a:pt x="6063557" y="110631"/>
                </a:lnTo>
                <a:lnTo>
                  <a:pt x="6053370" y="109555"/>
                </a:lnTo>
                <a:cubicBezTo>
                  <a:pt x="6044609" y="108629"/>
                  <a:pt x="6035854" y="108067"/>
                  <a:pt x="6027125" y="108962"/>
                </a:cubicBezTo>
                <a:cubicBezTo>
                  <a:pt x="6023681" y="109316"/>
                  <a:pt x="6026904" y="111325"/>
                  <a:pt x="6031839" y="113082"/>
                </a:cubicBezTo>
                <a:lnTo>
                  <a:pt x="6037602" y="114089"/>
                </a:lnTo>
                <a:lnTo>
                  <a:pt x="6023842" y="115701"/>
                </a:lnTo>
                <a:cubicBezTo>
                  <a:pt x="6019075" y="105918"/>
                  <a:pt x="6016446" y="100145"/>
                  <a:pt x="6014455" y="97205"/>
                </a:cubicBezTo>
                <a:lnTo>
                  <a:pt x="6009740" y="95924"/>
                </a:lnTo>
                <a:lnTo>
                  <a:pt x="6008603" y="95924"/>
                </a:lnTo>
                <a:lnTo>
                  <a:pt x="5998154" y="104091"/>
                </a:lnTo>
                <a:cubicBezTo>
                  <a:pt x="5992711" y="107754"/>
                  <a:pt x="5984903" y="111888"/>
                  <a:pt x="5973227" y="115314"/>
                </a:cubicBezTo>
                <a:lnTo>
                  <a:pt x="5966779" y="116552"/>
                </a:lnTo>
                <a:lnTo>
                  <a:pt x="5973612" y="114191"/>
                </a:lnTo>
                <a:cubicBezTo>
                  <a:pt x="5973458" y="111441"/>
                  <a:pt x="5962140" y="108072"/>
                  <a:pt x="5954893" y="105593"/>
                </a:cubicBezTo>
                <a:lnTo>
                  <a:pt x="5943500" y="104758"/>
                </a:lnTo>
                <a:lnTo>
                  <a:pt x="5935419" y="100386"/>
                </a:lnTo>
                <a:cubicBezTo>
                  <a:pt x="5930838" y="99550"/>
                  <a:pt x="5925359" y="99476"/>
                  <a:pt x="5920425" y="99748"/>
                </a:cubicBezTo>
                <a:lnTo>
                  <a:pt x="5918307" y="100009"/>
                </a:lnTo>
                <a:lnTo>
                  <a:pt x="5918713" y="99747"/>
                </a:lnTo>
                <a:lnTo>
                  <a:pt x="5926970" y="95924"/>
                </a:lnTo>
                <a:lnTo>
                  <a:pt x="5914788" y="95924"/>
                </a:lnTo>
                <a:lnTo>
                  <a:pt x="5899078" y="98855"/>
                </a:lnTo>
                <a:lnTo>
                  <a:pt x="5889453" y="95924"/>
                </a:lnTo>
                <a:lnTo>
                  <a:pt x="5879092" y="95924"/>
                </a:lnTo>
                <a:lnTo>
                  <a:pt x="5874250" y="103304"/>
                </a:lnTo>
                <a:lnTo>
                  <a:pt x="5869530" y="98855"/>
                </a:lnTo>
                <a:lnTo>
                  <a:pt x="5838682" y="97988"/>
                </a:lnTo>
                <a:lnTo>
                  <a:pt x="5837045" y="95924"/>
                </a:lnTo>
                <a:lnTo>
                  <a:pt x="5820020" y="95924"/>
                </a:lnTo>
                <a:lnTo>
                  <a:pt x="5818677" y="97425"/>
                </a:lnTo>
                <a:lnTo>
                  <a:pt x="5838682" y="97988"/>
                </a:lnTo>
                <a:lnTo>
                  <a:pt x="5846781" y="108199"/>
                </a:lnTo>
                <a:lnTo>
                  <a:pt x="5810032" y="107122"/>
                </a:lnTo>
                <a:lnTo>
                  <a:pt x="5809028" y="108272"/>
                </a:lnTo>
                <a:lnTo>
                  <a:pt x="5807147" y="112332"/>
                </a:lnTo>
                <a:lnTo>
                  <a:pt x="5804736" y="113181"/>
                </a:lnTo>
                <a:lnTo>
                  <a:pt x="5800560" y="117955"/>
                </a:lnTo>
                <a:lnTo>
                  <a:pt x="5802690" y="118564"/>
                </a:lnTo>
                <a:cubicBezTo>
                  <a:pt x="5809640" y="121496"/>
                  <a:pt x="5815334" y="125722"/>
                  <a:pt x="5816998" y="132547"/>
                </a:cubicBezTo>
                <a:cubicBezTo>
                  <a:pt x="5819445" y="142593"/>
                  <a:pt x="5797409" y="140935"/>
                  <a:pt x="5787450" y="139286"/>
                </a:cubicBezTo>
                <a:cubicBezTo>
                  <a:pt x="5774977" y="137222"/>
                  <a:pt x="5762938" y="133291"/>
                  <a:pt x="5751009" y="128894"/>
                </a:cubicBezTo>
                <a:lnTo>
                  <a:pt x="5722778" y="118488"/>
                </a:lnTo>
                <a:lnTo>
                  <a:pt x="5721303" y="118825"/>
                </a:lnTo>
                <a:cubicBezTo>
                  <a:pt x="5711329" y="120331"/>
                  <a:pt x="5700970" y="120673"/>
                  <a:pt x="5688955" y="118699"/>
                </a:cubicBezTo>
                <a:cubicBezTo>
                  <a:pt x="5696461" y="121011"/>
                  <a:pt x="5704968" y="118637"/>
                  <a:pt x="5713090" y="114766"/>
                </a:cubicBezTo>
                <a:lnTo>
                  <a:pt x="5726883" y="106607"/>
                </a:lnTo>
                <a:lnTo>
                  <a:pt x="5708652" y="105593"/>
                </a:lnTo>
                <a:lnTo>
                  <a:pt x="5731304" y="103991"/>
                </a:lnTo>
                <a:lnTo>
                  <a:pt x="5732296" y="103404"/>
                </a:lnTo>
                <a:lnTo>
                  <a:pt x="5718502" y="102224"/>
                </a:lnTo>
                <a:lnTo>
                  <a:pt x="5692179" y="104926"/>
                </a:lnTo>
                <a:lnTo>
                  <a:pt x="5698802" y="102224"/>
                </a:lnTo>
                <a:lnTo>
                  <a:pt x="5737978" y="99132"/>
                </a:lnTo>
                <a:lnTo>
                  <a:pt x="5733623" y="102581"/>
                </a:lnTo>
                <a:lnTo>
                  <a:pt x="5733303" y="102808"/>
                </a:lnTo>
                <a:lnTo>
                  <a:pt x="5734918" y="101854"/>
                </a:lnTo>
                <a:lnTo>
                  <a:pt x="5742573" y="100282"/>
                </a:lnTo>
                <a:lnTo>
                  <a:pt x="5741486" y="98855"/>
                </a:lnTo>
                <a:lnTo>
                  <a:pt x="5737978" y="99132"/>
                </a:lnTo>
                <a:lnTo>
                  <a:pt x="5742030" y="95924"/>
                </a:lnTo>
                <a:lnTo>
                  <a:pt x="5685520" y="95924"/>
                </a:lnTo>
                <a:lnTo>
                  <a:pt x="5683234" y="102648"/>
                </a:lnTo>
                <a:cubicBezTo>
                  <a:pt x="5680043" y="103631"/>
                  <a:pt x="5674875" y="103444"/>
                  <a:pt x="5668912" y="102789"/>
                </a:cubicBezTo>
                <a:lnTo>
                  <a:pt x="5656413" y="101040"/>
                </a:lnTo>
                <a:lnTo>
                  <a:pt x="5656121" y="101854"/>
                </a:lnTo>
                <a:lnTo>
                  <a:pt x="5665876" y="107824"/>
                </a:lnTo>
                <a:lnTo>
                  <a:pt x="5683039" y="105890"/>
                </a:lnTo>
                <a:lnTo>
                  <a:pt x="5685670" y="101854"/>
                </a:lnTo>
                <a:lnTo>
                  <a:pt x="5685687" y="105592"/>
                </a:lnTo>
                <a:lnTo>
                  <a:pt x="5692179" y="104926"/>
                </a:lnTo>
                <a:lnTo>
                  <a:pt x="5685697" y="107570"/>
                </a:lnTo>
                <a:lnTo>
                  <a:pt x="5685717" y="111765"/>
                </a:lnTo>
                <a:cubicBezTo>
                  <a:pt x="5685733" y="115069"/>
                  <a:pt x="5686280" y="117876"/>
                  <a:pt x="5688955" y="118699"/>
                </a:cubicBezTo>
                <a:lnTo>
                  <a:pt x="5677754" y="114004"/>
                </a:lnTo>
                <a:lnTo>
                  <a:pt x="5680586" y="109655"/>
                </a:lnTo>
                <a:lnTo>
                  <a:pt x="5673895" y="112386"/>
                </a:lnTo>
                <a:lnTo>
                  <a:pt x="5677754" y="114004"/>
                </a:lnTo>
                <a:lnTo>
                  <a:pt x="5672537" y="122011"/>
                </a:lnTo>
                <a:cubicBezTo>
                  <a:pt x="5666436" y="129128"/>
                  <a:pt x="5658693" y="134018"/>
                  <a:pt x="5649556" y="128808"/>
                </a:cubicBezTo>
                <a:lnTo>
                  <a:pt x="5643976" y="120620"/>
                </a:lnTo>
                <a:lnTo>
                  <a:pt x="5636419" y="122440"/>
                </a:lnTo>
                <a:cubicBezTo>
                  <a:pt x="5636068" y="122407"/>
                  <a:pt x="5635380" y="120074"/>
                  <a:pt x="5634418" y="116435"/>
                </a:cubicBezTo>
                <a:lnTo>
                  <a:pt x="5633514" y="113017"/>
                </a:lnTo>
                <a:lnTo>
                  <a:pt x="5633295" y="113172"/>
                </a:lnTo>
                <a:cubicBezTo>
                  <a:pt x="5631160" y="114699"/>
                  <a:pt x="5628970" y="115823"/>
                  <a:pt x="5626571" y="115331"/>
                </a:cubicBezTo>
                <a:lnTo>
                  <a:pt x="5624238" y="112647"/>
                </a:lnTo>
                <a:lnTo>
                  <a:pt x="5614771" y="113792"/>
                </a:lnTo>
                <a:cubicBezTo>
                  <a:pt x="5600742" y="115502"/>
                  <a:pt x="5600388" y="115508"/>
                  <a:pt x="5575206" y="117319"/>
                </a:cubicBezTo>
                <a:lnTo>
                  <a:pt x="5565433" y="118028"/>
                </a:lnTo>
                <a:lnTo>
                  <a:pt x="5563762" y="117733"/>
                </a:lnTo>
                <a:lnTo>
                  <a:pt x="5563483" y="118169"/>
                </a:lnTo>
                <a:lnTo>
                  <a:pt x="5565433" y="118028"/>
                </a:lnTo>
                <a:lnTo>
                  <a:pt x="5590456" y="122440"/>
                </a:lnTo>
                <a:cubicBezTo>
                  <a:pt x="5598259" y="125110"/>
                  <a:pt x="5590052" y="124548"/>
                  <a:pt x="5577839" y="123178"/>
                </a:cubicBezTo>
                <a:lnTo>
                  <a:pt x="5558760" y="120909"/>
                </a:lnTo>
                <a:lnTo>
                  <a:pt x="5549816" y="122029"/>
                </a:lnTo>
                <a:cubicBezTo>
                  <a:pt x="5540924" y="121520"/>
                  <a:pt x="5531895" y="118779"/>
                  <a:pt x="5531359" y="118699"/>
                </a:cubicBezTo>
                <a:lnTo>
                  <a:pt x="5516754" y="119075"/>
                </a:lnTo>
                <a:lnTo>
                  <a:pt x="5531815" y="113692"/>
                </a:lnTo>
                <a:lnTo>
                  <a:pt x="5538021" y="110430"/>
                </a:lnTo>
                <a:lnTo>
                  <a:pt x="5537926" y="108962"/>
                </a:lnTo>
                <a:lnTo>
                  <a:pt x="5545339" y="106584"/>
                </a:lnTo>
                <a:lnTo>
                  <a:pt x="5554340" y="101854"/>
                </a:lnTo>
                <a:lnTo>
                  <a:pt x="5557473" y="103461"/>
                </a:lnTo>
                <a:lnTo>
                  <a:pt x="5558051" y="103359"/>
                </a:lnTo>
                <a:cubicBezTo>
                  <a:pt x="5559203" y="103033"/>
                  <a:pt x="5559293" y="102692"/>
                  <a:pt x="5557625" y="102224"/>
                </a:cubicBezTo>
                <a:cubicBezTo>
                  <a:pt x="5539642" y="97192"/>
                  <a:pt x="5520414" y="99977"/>
                  <a:pt x="5501809" y="98855"/>
                </a:cubicBezTo>
                <a:lnTo>
                  <a:pt x="5521799" y="95924"/>
                </a:lnTo>
                <a:lnTo>
                  <a:pt x="5391021" y="95924"/>
                </a:lnTo>
                <a:lnTo>
                  <a:pt x="5383611" y="98484"/>
                </a:lnTo>
                <a:lnTo>
                  <a:pt x="5313484" y="113373"/>
                </a:lnTo>
                <a:lnTo>
                  <a:pt x="5281834" y="111961"/>
                </a:lnTo>
                <a:cubicBezTo>
                  <a:pt x="5161456" y="133760"/>
                  <a:pt x="5255892" y="118551"/>
                  <a:pt x="5285115" y="105223"/>
                </a:cubicBezTo>
                <a:cubicBezTo>
                  <a:pt x="5294172" y="101093"/>
                  <a:pt x="5265415" y="107469"/>
                  <a:pt x="5255568" y="108592"/>
                </a:cubicBezTo>
                <a:cubicBezTo>
                  <a:pt x="5242435" y="107469"/>
                  <a:pt x="5227770" y="111635"/>
                  <a:pt x="5216169" y="105223"/>
                </a:cubicBezTo>
                <a:lnTo>
                  <a:pt x="5214589" y="95924"/>
                </a:lnTo>
                <a:lnTo>
                  <a:pt x="5198569" y="95924"/>
                </a:lnTo>
                <a:lnTo>
                  <a:pt x="5160352" y="122069"/>
                </a:lnTo>
                <a:cubicBezTo>
                  <a:pt x="5155976" y="120946"/>
                  <a:pt x="5151447" y="120326"/>
                  <a:pt x="5147220" y="118699"/>
                </a:cubicBezTo>
                <a:cubicBezTo>
                  <a:pt x="5142638" y="116936"/>
                  <a:pt x="5138943" y="111339"/>
                  <a:pt x="5134087" y="111961"/>
                </a:cubicBezTo>
                <a:cubicBezTo>
                  <a:pt x="5128656" y="112657"/>
                  <a:pt x="5125333" y="118699"/>
                  <a:pt x="5120954" y="122069"/>
                </a:cubicBezTo>
                <a:cubicBezTo>
                  <a:pt x="5117671" y="119823"/>
                  <a:pt x="5114075" y="117997"/>
                  <a:pt x="5111105" y="115331"/>
                </a:cubicBezTo>
                <a:cubicBezTo>
                  <a:pt x="5108194" y="112716"/>
                  <a:pt x="5106020" y="108636"/>
                  <a:pt x="5103608" y="105144"/>
                </a:cubicBezTo>
                <a:lnTo>
                  <a:pt x="5101657" y="103685"/>
                </a:lnTo>
                <a:lnTo>
                  <a:pt x="5134741" y="95924"/>
                </a:lnTo>
                <a:lnTo>
                  <a:pt x="5128919" y="95924"/>
                </a:lnTo>
                <a:lnTo>
                  <a:pt x="5099172" y="101832"/>
                </a:lnTo>
                <a:lnTo>
                  <a:pt x="5094688" y="98484"/>
                </a:lnTo>
                <a:cubicBezTo>
                  <a:pt x="5075917" y="97200"/>
                  <a:pt x="5068320" y="101705"/>
                  <a:pt x="5064993" y="105850"/>
                </a:cubicBezTo>
                <a:lnTo>
                  <a:pt x="5062670" y="110404"/>
                </a:lnTo>
                <a:lnTo>
                  <a:pt x="5061798" y="111040"/>
                </a:lnTo>
                <a:lnTo>
                  <a:pt x="5060932" y="111058"/>
                </a:lnTo>
                <a:lnTo>
                  <a:pt x="5052461" y="95924"/>
                </a:lnTo>
                <a:lnTo>
                  <a:pt x="5049906" y="95924"/>
                </a:lnTo>
                <a:lnTo>
                  <a:pt x="5025742" y="105223"/>
                </a:lnTo>
                <a:cubicBezTo>
                  <a:pt x="5022147" y="106898"/>
                  <a:pt x="5019421" y="110150"/>
                  <a:pt x="5015891" y="111961"/>
                </a:cubicBezTo>
                <a:cubicBezTo>
                  <a:pt x="5010620" y="114666"/>
                  <a:pt x="5004949" y="116453"/>
                  <a:pt x="4999476" y="118699"/>
                </a:cubicBezTo>
                <a:lnTo>
                  <a:pt x="4997630" y="118132"/>
                </a:lnTo>
                <a:lnTo>
                  <a:pt x="4998404" y="111801"/>
                </a:lnTo>
                <a:cubicBezTo>
                  <a:pt x="4997520" y="108810"/>
                  <a:pt x="4995780" y="105593"/>
                  <a:pt x="4992806" y="102226"/>
                </a:cubicBezTo>
                <a:lnTo>
                  <a:pt x="4984969" y="95924"/>
                </a:lnTo>
                <a:lnTo>
                  <a:pt x="4976463" y="95924"/>
                </a:lnTo>
                <a:lnTo>
                  <a:pt x="4976709" y="101587"/>
                </a:lnTo>
                <a:lnTo>
                  <a:pt x="4976603" y="111666"/>
                </a:lnTo>
                <a:lnTo>
                  <a:pt x="4971427" y="110075"/>
                </a:lnTo>
                <a:cubicBezTo>
                  <a:pt x="4961622" y="108014"/>
                  <a:pt x="4953508" y="109389"/>
                  <a:pt x="4953508" y="122069"/>
                </a:cubicBezTo>
                <a:lnTo>
                  <a:pt x="4954998" y="128176"/>
                </a:lnTo>
                <a:lnTo>
                  <a:pt x="4927245" y="125438"/>
                </a:lnTo>
                <a:cubicBezTo>
                  <a:pt x="4906452" y="127685"/>
                  <a:pt x="4885425" y="128290"/>
                  <a:pt x="4864863" y="132176"/>
                </a:cubicBezTo>
                <a:cubicBezTo>
                  <a:pt x="4859576" y="133176"/>
                  <a:pt x="4851760" y="135164"/>
                  <a:pt x="4843326" y="137477"/>
                </a:cubicBezTo>
                <a:lnTo>
                  <a:pt x="4834193" y="140097"/>
                </a:lnTo>
                <a:lnTo>
                  <a:pt x="4833260" y="139734"/>
                </a:lnTo>
                <a:lnTo>
                  <a:pt x="4914112" y="115331"/>
                </a:lnTo>
                <a:cubicBezTo>
                  <a:pt x="4928188" y="111336"/>
                  <a:pt x="4943561" y="111558"/>
                  <a:pt x="4956792" y="105223"/>
                </a:cubicBezTo>
                <a:cubicBezTo>
                  <a:pt x="4959011" y="104161"/>
                  <a:pt x="4961812" y="101188"/>
                  <a:pt x="4963480" y="98283"/>
                </a:cubicBezTo>
                <a:lnTo>
                  <a:pt x="4963436" y="95924"/>
                </a:lnTo>
                <a:lnTo>
                  <a:pt x="4838148" y="95924"/>
                </a:lnTo>
                <a:lnTo>
                  <a:pt x="4805764" y="101854"/>
                </a:lnTo>
                <a:cubicBezTo>
                  <a:pt x="4794273" y="105784"/>
                  <a:pt x="4782994" y="110548"/>
                  <a:pt x="4771606" y="114896"/>
                </a:cubicBezTo>
                <a:lnTo>
                  <a:pt x="4751731" y="120919"/>
                </a:lnTo>
                <a:lnTo>
                  <a:pt x="4717118" y="118699"/>
                </a:lnTo>
                <a:cubicBezTo>
                  <a:pt x="4713673" y="119053"/>
                  <a:pt x="4716898" y="121061"/>
                  <a:pt x="4721834" y="122818"/>
                </a:cubicBezTo>
                <a:lnTo>
                  <a:pt x="4727594" y="123827"/>
                </a:lnTo>
                <a:lnTo>
                  <a:pt x="4713833" y="125438"/>
                </a:lnTo>
                <a:cubicBezTo>
                  <a:pt x="4694766" y="86304"/>
                  <a:pt x="4709914" y="111348"/>
                  <a:pt x="4663220" y="125051"/>
                </a:cubicBezTo>
                <a:lnTo>
                  <a:pt x="4656773" y="126289"/>
                </a:lnTo>
                <a:lnTo>
                  <a:pt x="4663606" y="123928"/>
                </a:lnTo>
                <a:cubicBezTo>
                  <a:pt x="4663451" y="121179"/>
                  <a:pt x="4652134" y="117810"/>
                  <a:pt x="4644887" y="115331"/>
                </a:cubicBezTo>
                <a:lnTo>
                  <a:pt x="4633494" y="114496"/>
                </a:lnTo>
                <a:lnTo>
                  <a:pt x="4625413" y="110122"/>
                </a:lnTo>
                <a:cubicBezTo>
                  <a:pt x="4620831" y="109287"/>
                  <a:pt x="4615353" y="109212"/>
                  <a:pt x="4610418" y="109485"/>
                </a:cubicBezTo>
                <a:lnTo>
                  <a:pt x="4608300" y="109746"/>
                </a:lnTo>
                <a:lnTo>
                  <a:pt x="4608704" y="109484"/>
                </a:lnTo>
                <a:cubicBezTo>
                  <a:pt x="4614201" y="106941"/>
                  <a:pt x="4621358" y="104662"/>
                  <a:pt x="4625188" y="101854"/>
                </a:cubicBezTo>
                <a:cubicBezTo>
                  <a:pt x="4613150" y="104100"/>
                  <a:pt x="4601285" y="107854"/>
                  <a:pt x="4589071" y="108592"/>
                </a:cubicBezTo>
                <a:cubicBezTo>
                  <a:pt x="4582427" y="108993"/>
                  <a:pt x="4574486" y="100850"/>
                  <a:pt x="4569373" y="105223"/>
                </a:cubicBezTo>
                <a:lnTo>
                  <a:pt x="4564240" y="113041"/>
                </a:lnTo>
                <a:lnTo>
                  <a:pt x="4559521" y="108592"/>
                </a:lnTo>
                <a:lnTo>
                  <a:pt x="4528673" y="107724"/>
                </a:lnTo>
                <a:lnTo>
                  <a:pt x="4526690" y="105223"/>
                </a:lnTo>
                <a:cubicBezTo>
                  <a:pt x="4521949" y="102361"/>
                  <a:pt x="4516484" y="102987"/>
                  <a:pt x="4510831" y="104437"/>
                </a:cubicBezTo>
                <a:lnTo>
                  <a:pt x="4504495" y="105988"/>
                </a:lnTo>
                <a:lnTo>
                  <a:pt x="4502483" y="100613"/>
                </a:lnTo>
                <a:lnTo>
                  <a:pt x="4500782" y="102517"/>
                </a:lnTo>
                <a:lnTo>
                  <a:pt x="4497007" y="106834"/>
                </a:lnTo>
                <a:lnTo>
                  <a:pt x="4500622" y="106936"/>
                </a:lnTo>
                <a:lnTo>
                  <a:pt x="4495907" y="108089"/>
                </a:lnTo>
                <a:lnTo>
                  <a:pt x="4488533" y="116521"/>
                </a:lnTo>
                <a:lnTo>
                  <a:pt x="4499559" y="116845"/>
                </a:lnTo>
                <a:lnTo>
                  <a:pt x="4497142" y="122069"/>
                </a:lnTo>
                <a:lnTo>
                  <a:pt x="4485362" y="126209"/>
                </a:lnTo>
                <a:lnTo>
                  <a:pt x="4470874" y="122069"/>
                </a:lnTo>
                <a:lnTo>
                  <a:pt x="4447863" y="119044"/>
                </a:lnTo>
                <a:lnTo>
                  <a:pt x="4450835" y="115417"/>
                </a:lnTo>
                <a:lnTo>
                  <a:pt x="4474193" y="116101"/>
                </a:lnTo>
                <a:lnTo>
                  <a:pt x="4466162" y="111523"/>
                </a:lnTo>
                <a:lnTo>
                  <a:pt x="4480724" y="111590"/>
                </a:lnTo>
                <a:lnTo>
                  <a:pt x="4484942" y="109223"/>
                </a:lnTo>
                <a:lnTo>
                  <a:pt x="4464647" y="110659"/>
                </a:lnTo>
                <a:lnTo>
                  <a:pt x="4466162" y="111523"/>
                </a:lnTo>
                <a:lnTo>
                  <a:pt x="4461144" y="111501"/>
                </a:lnTo>
                <a:lnTo>
                  <a:pt x="4458629" y="111085"/>
                </a:lnTo>
                <a:lnTo>
                  <a:pt x="4454125" y="111403"/>
                </a:lnTo>
                <a:lnTo>
                  <a:pt x="4454892" y="110466"/>
                </a:lnTo>
                <a:lnTo>
                  <a:pt x="4441326" y="108221"/>
                </a:lnTo>
                <a:lnTo>
                  <a:pt x="4433669" y="109971"/>
                </a:lnTo>
                <a:lnTo>
                  <a:pt x="4433422" y="110619"/>
                </a:lnTo>
                <a:lnTo>
                  <a:pt x="4434213" y="112100"/>
                </a:lnTo>
                <a:lnTo>
                  <a:pt x="4432722" y="110187"/>
                </a:lnTo>
                <a:lnTo>
                  <a:pt x="4423702" y="112249"/>
                </a:lnTo>
                <a:lnTo>
                  <a:pt x="4423615" y="112317"/>
                </a:lnTo>
                <a:lnTo>
                  <a:pt x="4422443" y="113154"/>
                </a:lnTo>
                <a:lnTo>
                  <a:pt x="4420477" y="112986"/>
                </a:lnTo>
                <a:lnTo>
                  <a:pt x="4415412" y="114143"/>
                </a:lnTo>
                <a:lnTo>
                  <a:pt x="4421676" y="113701"/>
                </a:lnTo>
                <a:lnTo>
                  <a:pt x="4417888" y="116400"/>
                </a:lnTo>
                <a:lnTo>
                  <a:pt x="4398646" y="115331"/>
                </a:lnTo>
                <a:lnTo>
                  <a:pt x="4402592" y="115051"/>
                </a:lnTo>
                <a:lnTo>
                  <a:pt x="4381421" y="114969"/>
                </a:lnTo>
                <a:lnTo>
                  <a:pt x="4357759" y="124621"/>
                </a:lnTo>
                <a:lnTo>
                  <a:pt x="4352786" y="125821"/>
                </a:lnTo>
                <a:lnTo>
                  <a:pt x="4352178" y="126292"/>
                </a:lnTo>
                <a:lnTo>
                  <a:pt x="4351217" y="126198"/>
                </a:lnTo>
                <a:lnTo>
                  <a:pt x="4326417" y="132176"/>
                </a:lnTo>
                <a:cubicBezTo>
                  <a:pt x="4326062" y="132144"/>
                  <a:pt x="4325374" y="129811"/>
                  <a:pt x="4324409" y="126172"/>
                </a:cubicBezTo>
                <a:lnTo>
                  <a:pt x="4323130" y="121326"/>
                </a:lnTo>
                <a:lnTo>
                  <a:pt x="4335975" y="119824"/>
                </a:lnTo>
                <a:lnTo>
                  <a:pt x="4333445" y="116114"/>
                </a:lnTo>
                <a:lnTo>
                  <a:pt x="4331144" y="109198"/>
                </a:lnTo>
                <a:lnTo>
                  <a:pt x="4324336" y="108683"/>
                </a:lnTo>
                <a:lnTo>
                  <a:pt x="4323289" y="109433"/>
                </a:lnTo>
                <a:lnTo>
                  <a:pt x="4320161" y="110435"/>
                </a:lnTo>
                <a:lnTo>
                  <a:pt x="4320756" y="112333"/>
                </a:lnTo>
                <a:lnTo>
                  <a:pt x="4323130" y="121326"/>
                </a:lnTo>
                <a:lnTo>
                  <a:pt x="4318456" y="121873"/>
                </a:lnTo>
                <a:cubicBezTo>
                  <a:pt x="4289356" y="125347"/>
                  <a:pt x="4296678" y="124792"/>
                  <a:pt x="4265196" y="127056"/>
                </a:cubicBezTo>
                <a:lnTo>
                  <a:pt x="4255427" y="127765"/>
                </a:lnTo>
                <a:lnTo>
                  <a:pt x="4251256" y="127029"/>
                </a:lnTo>
                <a:lnTo>
                  <a:pt x="4229582" y="125876"/>
                </a:lnTo>
                <a:lnTo>
                  <a:pt x="4228230" y="123432"/>
                </a:lnTo>
                <a:cubicBezTo>
                  <a:pt x="4227239" y="121641"/>
                  <a:pt x="4226695" y="119955"/>
                  <a:pt x="4227919" y="118699"/>
                </a:cubicBezTo>
                <a:lnTo>
                  <a:pt x="4232543" y="117215"/>
                </a:lnTo>
                <a:lnTo>
                  <a:pt x="4227445" y="116462"/>
                </a:lnTo>
                <a:cubicBezTo>
                  <a:pt x="4224010" y="115703"/>
                  <a:pt x="4221620" y="114999"/>
                  <a:pt x="4221349" y="114959"/>
                </a:cubicBezTo>
                <a:lnTo>
                  <a:pt x="4206747" y="115334"/>
                </a:lnTo>
                <a:lnTo>
                  <a:pt x="4221807" y="109952"/>
                </a:lnTo>
                <a:lnTo>
                  <a:pt x="4223261" y="109189"/>
                </a:lnTo>
                <a:lnTo>
                  <a:pt x="4219944" y="108811"/>
                </a:lnTo>
                <a:lnTo>
                  <a:pt x="4211147" y="108742"/>
                </a:lnTo>
                <a:lnTo>
                  <a:pt x="4208227" y="110657"/>
                </a:lnTo>
                <a:lnTo>
                  <a:pt x="4200343" y="115498"/>
                </a:lnTo>
                <a:lnTo>
                  <a:pt x="4130795" y="117282"/>
                </a:lnTo>
                <a:lnTo>
                  <a:pt x="4147110" y="103765"/>
                </a:lnTo>
                <a:cubicBezTo>
                  <a:pt x="4153740" y="100495"/>
                  <a:pt x="4161629" y="98861"/>
                  <a:pt x="4172786" y="98576"/>
                </a:cubicBezTo>
                <a:cubicBezTo>
                  <a:pt x="4183944" y="98290"/>
                  <a:pt x="4198371" y="99355"/>
                  <a:pt x="4218068" y="101482"/>
                </a:cubicBezTo>
                <a:cubicBezTo>
                  <a:pt x="4220194" y="101711"/>
                  <a:pt x="4219492" y="102947"/>
                  <a:pt x="4217383" y="104654"/>
                </a:cubicBezTo>
                <a:lnTo>
                  <a:pt x="4217015" y="104895"/>
                </a:lnTo>
                <a:lnTo>
                  <a:pt x="4237003" y="101965"/>
                </a:lnTo>
                <a:lnTo>
                  <a:pt x="4244334" y="98113"/>
                </a:lnTo>
                <a:lnTo>
                  <a:pt x="4245225" y="98570"/>
                </a:lnTo>
                <a:lnTo>
                  <a:pt x="4251240" y="95924"/>
                </a:lnTo>
                <a:lnTo>
                  <a:pt x="4068048" y="95924"/>
                </a:lnTo>
                <a:lnTo>
                  <a:pt x="4016212" y="106930"/>
                </a:lnTo>
                <a:lnTo>
                  <a:pt x="4024840" y="109820"/>
                </a:lnTo>
                <a:lnTo>
                  <a:pt x="4027370" y="110700"/>
                </a:lnTo>
                <a:lnTo>
                  <a:pt x="4047340" y="111590"/>
                </a:lnTo>
                <a:cubicBezTo>
                  <a:pt x="4063897" y="111143"/>
                  <a:pt x="4080312" y="101720"/>
                  <a:pt x="4096589" y="104851"/>
                </a:cubicBezTo>
                <a:cubicBezTo>
                  <a:pt x="4099332" y="105379"/>
                  <a:pt x="4099814" y="108202"/>
                  <a:pt x="4099780" y="111587"/>
                </a:cubicBezTo>
                <a:lnTo>
                  <a:pt x="4099840" y="118076"/>
                </a:lnTo>
                <a:lnTo>
                  <a:pt x="4090022" y="118329"/>
                </a:lnTo>
                <a:cubicBezTo>
                  <a:pt x="4069211" y="119052"/>
                  <a:pt x="4048455" y="122326"/>
                  <a:pt x="4027642" y="121698"/>
                </a:cubicBezTo>
                <a:lnTo>
                  <a:pt x="4019266" y="120552"/>
                </a:lnTo>
                <a:lnTo>
                  <a:pt x="4004291" y="125758"/>
                </a:lnTo>
                <a:lnTo>
                  <a:pt x="4004025" y="125127"/>
                </a:lnTo>
                <a:lnTo>
                  <a:pt x="4007941" y="124323"/>
                </a:lnTo>
                <a:lnTo>
                  <a:pt x="4000563" y="121295"/>
                </a:lnTo>
                <a:lnTo>
                  <a:pt x="3993795" y="117067"/>
                </a:lnTo>
                <a:lnTo>
                  <a:pt x="3988497" y="116342"/>
                </a:lnTo>
                <a:lnTo>
                  <a:pt x="4000563" y="121295"/>
                </a:lnTo>
                <a:lnTo>
                  <a:pt x="4003073" y="122863"/>
                </a:lnTo>
                <a:lnTo>
                  <a:pt x="4004025" y="125127"/>
                </a:lnTo>
                <a:lnTo>
                  <a:pt x="3958692" y="134431"/>
                </a:lnTo>
                <a:lnTo>
                  <a:pt x="3937415" y="135932"/>
                </a:lnTo>
                <a:lnTo>
                  <a:pt x="3896579" y="100011"/>
                </a:lnTo>
                <a:lnTo>
                  <a:pt x="3905810" y="99405"/>
                </a:lnTo>
                <a:lnTo>
                  <a:pt x="3905218" y="95924"/>
                </a:lnTo>
                <a:lnTo>
                  <a:pt x="3891932" y="95924"/>
                </a:lnTo>
                <a:lnTo>
                  <a:pt x="3896579" y="100011"/>
                </a:lnTo>
                <a:lnTo>
                  <a:pt x="3896054" y="100045"/>
                </a:lnTo>
                <a:lnTo>
                  <a:pt x="3891434" y="95924"/>
                </a:lnTo>
                <a:lnTo>
                  <a:pt x="3883096" y="95924"/>
                </a:lnTo>
                <a:lnTo>
                  <a:pt x="3875401" y="101188"/>
                </a:lnTo>
                <a:lnTo>
                  <a:pt x="3894734" y="100132"/>
                </a:lnTo>
                <a:lnTo>
                  <a:pt x="3896054" y="100045"/>
                </a:lnTo>
                <a:lnTo>
                  <a:pt x="3897572" y="101399"/>
                </a:lnTo>
                <a:cubicBezTo>
                  <a:pt x="3905429" y="108537"/>
                  <a:pt x="3915603" y="118263"/>
                  <a:pt x="3919293" y="124323"/>
                </a:cubicBezTo>
                <a:lnTo>
                  <a:pt x="3924182" y="136864"/>
                </a:lnTo>
                <a:lnTo>
                  <a:pt x="3918699" y="137251"/>
                </a:lnTo>
                <a:cubicBezTo>
                  <a:pt x="3905343" y="138000"/>
                  <a:pt x="3892184" y="139495"/>
                  <a:pt x="3879895" y="144539"/>
                </a:cubicBezTo>
                <a:lnTo>
                  <a:pt x="3879137" y="147562"/>
                </a:lnTo>
                <a:lnTo>
                  <a:pt x="3874216" y="145858"/>
                </a:lnTo>
                <a:cubicBezTo>
                  <a:pt x="3865692" y="143086"/>
                  <a:pt x="3857418" y="139875"/>
                  <a:pt x="3850346" y="134431"/>
                </a:cubicBezTo>
                <a:lnTo>
                  <a:pt x="3837793" y="115108"/>
                </a:lnTo>
                <a:lnTo>
                  <a:pt x="3837214" y="114959"/>
                </a:lnTo>
                <a:cubicBezTo>
                  <a:pt x="3832631" y="113196"/>
                  <a:pt x="3828938" y="107598"/>
                  <a:pt x="3824082" y="108221"/>
                </a:cubicBezTo>
                <a:cubicBezTo>
                  <a:pt x="3818651" y="108917"/>
                  <a:pt x="3815325" y="114959"/>
                  <a:pt x="3810948" y="118329"/>
                </a:cubicBezTo>
                <a:cubicBezTo>
                  <a:pt x="3807666" y="116082"/>
                  <a:pt x="3804069" y="114257"/>
                  <a:pt x="3801098" y="111590"/>
                </a:cubicBezTo>
                <a:lnTo>
                  <a:pt x="3794977" y="103271"/>
                </a:lnTo>
                <a:lnTo>
                  <a:pt x="3778731" y="102974"/>
                </a:lnTo>
                <a:lnTo>
                  <a:pt x="3747794" y="110231"/>
                </a:lnTo>
                <a:lnTo>
                  <a:pt x="3755134" y="104851"/>
                </a:lnTo>
                <a:lnTo>
                  <a:pt x="3765777" y="102738"/>
                </a:lnTo>
                <a:lnTo>
                  <a:pt x="3760599" y="102643"/>
                </a:lnTo>
                <a:lnTo>
                  <a:pt x="3756212" y="102210"/>
                </a:lnTo>
                <a:lnTo>
                  <a:pt x="3752831" y="105907"/>
                </a:lnTo>
                <a:cubicBezTo>
                  <a:pt x="3752002" y="108055"/>
                  <a:pt x="3752048" y="109133"/>
                  <a:pt x="3750925" y="107318"/>
                </a:cubicBezTo>
                <a:lnTo>
                  <a:pt x="3747591" y="101359"/>
                </a:lnTo>
                <a:lnTo>
                  <a:pt x="3722495" y="98881"/>
                </a:lnTo>
                <a:lnTo>
                  <a:pt x="3715735" y="101482"/>
                </a:lnTo>
                <a:cubicBezTo>
                  <a:pt x="3712142" y="103158"/>
                  <a:pt x="3709414" y="106409"/>
                  <a:pt x="3705886" y="108221"/>
                </a:cubicBezTo>
                <a:cubicBezTo>
                  <a:pt x="3700613" y="110926"/>
                  <a:pt x="3694942" y="112713"/>
                  <a:pt x="3689470" y="114959"/>
                </a:cubicBezTo>
                <a:lnTo>
                  <a:pt x="3687624" y="114392"/>
                </a:lnTo>
                <a:lnTo>
                  <a:pt x="3688399" y="108062"/>
                </a:lnTo>
                <a:cubicBezTo>
                  <a:pt x="3687512" y="105069"/>
                  <a:pt x="3685774" y="101853"/>
                  <a:pt x="3682798" y="98485"/>
                </a:cubicBezTo>
                <a:lnTo>
                  <a:pt x="3679614" y="95924"/>
                </a:lnTo>
                <a:lnTo>
                  <a:pt x="3666619" y="95924"/>
                </a:lnTo>
                <a:lnTo>
                  <a:pt x="3666703" y="97847"/>
                </a:lnTo>
                <a:lnTo>
                  <a:pt x="3666596" y="107926"/>
                </a:lnTo>
                <a:lnTo>
                  <a:pt x="3661419" y="106334"/>
                </a:lnTo>
                <a:cubicBezTo>
                  <a:pt x="3651618" y="104273"/>
                  <a:pt x="3643503" y="105648"/>
                  <a:pt x="3643503" y="118329"/>
                </a:cubicBezTo>
                <a:lnTo>
                  <a:pt x="3644993" y="124436"/>
                </a:lnTo>
                <a:lnTo>
                  <a:pt x="3617237" y="121698"/>
                </a:lnTo>
                <a:cubicBezTo>
                  <a:pt x="3596445" y="123944"/>
                  <a:pt x="3575419" y="124549"/>
                  <a:pt x="3554856" y="128436"/>
                </a:cubicBezTo>
                <a:cubicBezTo>
                  <a:pt x="3549571" y="129435"/>
                  <a:pt x="3541753" y="131424"/>
                  <a:pt x="3533320" y="133736"/>
                </a:cubicBezTo>
                <a:lnTo>
                  <a:pt x="3524185" y="136356"/>
                </a:lnTo>
                <a:lnTo>
                  <a:pt x="3523253" y="135993"/>
                </a:lnTo>
                <a:lnTo>
                  <a:pt x="3604105" y="111590"/>
                </a:lnTo>
                <a:cubicBezTo>
                  <a:pt x="3618178" y="107596"/>
                  <a:pt x="3633557" y="107819"/>
                  <a:pt x="3646788" y="101482"/>
                </a:cubicBezTo>
                <a:lnTo>
                  <a:pt x="3652143" y="95924"/>
                </a:lnTo>
                <a:lnTo>
                  <a:pt x="3507714" y="95924"/>
                </a:lnTo>
                <a:lnTo>
                  <a:pt x="3495759" y="98113"/>
                </a:lnTo>
                <a:lnTo>
                  <a:pt x="3440291" y="117087"/>
                </a:lnTo>
                <a:lnTo>
                  <a:pt x="3407112" y="114959"/>
                </a:lnTo>
                <a:cubicBezTo>
                  <a:pt x="3403669" y="115313"/>
                  <a:pt x="3406892" y="117320"/>
                  <a:pt x="3411827" y="119079"/>
                </a:cubicBezTo>
                <a:lnTo>
                  <a:pt x="3420641" y="120620"/>
                </a:lnTo>
                <a:lnTo>
                  <a:pt x="3403828" y="121698"/>
                </a:lnTo>
                <a:cubicBezTo>
                  <a:pt x="3384761" y="82563"/>
                  <a:pt x="3399909" y="107607"/>
                  <a:pt x="3353215" y="121311"/>
                </a:cubicBezTo>
                <a:lnTo>
                  <a:pt x="3346765" y="122548"/>
                </a:lnTo>
                <a:lnTo>
                  <a:pt x="3353600" y="120188"/>
                </a:lnTo>
                <a:cubicBezTo>
                  <a:pt x="3353447" y="117438"/>
                  <a:pt x="3342128" y="114069"/>
                  <a:pt x="3334880" y="111590"/>
                </a:cubicBezTo>
                <a:lnTo>
                  <a:pt x="3323486" y="110755"/>
                </a:lnTo>
                <a:lnTo>
                  <a:pt x="3315407" y="106383"/>
                </a:lnTo>
                <a:cubicBezTo>
                  <a:pt x="3310823" y="105547"/>
                  <a:pt x="3305345" y="105472"/>
                  <a:pt x="3300413" y="105744"/>
                </a:cubicBezTo>
                <a:lnTo>
                  <a:pt x="3298295" y="106005"/>
                </a:lnTo>
                <a:lnTo>
                  <a:pt x="3298699" y="105744"/>
                </a:lnTo>
                <a:cubicBezTo>
                  <a:pt x="3304194" y="103200"/>
                  <a:pt x="3311351" y="100921"/>
                  <a:pt x="3315182" y="98113"/>
                </a:cubicBezTo>
                <a:cubicBezTo>
                  <a:pt x="3303142" y="100359"/>
                  <a:pt x="3291280" y="104114"/>
                  <a:pt x="3279065" y="104851"/>
                </a:cubicBezTo>
                <a:cubicBezTo>
                  <a:pt x="3272420" y="105253"/>
                  <a:pt x="3264480" y="97109"/>
                  <a:pt x="3259367" y="101482"/>
                </a:cubicBezTo>
                <a:lnTo>
                  <a:pt x="3254236" y="109300"/>
                </a:lnTo>
                <a:lnTo>
                  <a:pt x="3249517" y="104851"/>
                </a:lnTo>
                <a:lnTo>
                  <a:pt x="3218670" y="103983"/>
                </a:lnTo>
                <a:lnTo>
                  <a:pt x="3216685" y="101482"/>
                </a:lnTo>
                <a:cubicBezTo>
                  <a:pt x="3211944" y="98620"/>
                  <a:pt x="3206478" y="99246"/>
                  <a:pt x="3200825" y="100696"/>
                </a:cubicBezTo>
                <a:lnTo>
                  <a:pt x="3194487" y="102247"/>
                </a:lnTo>
                <a:lnTo>
                  <a:pt x="3193559" y="99765"/>
                </a:lnTo>
                <a:lnTo>
                  <a:pt x="3189804" y="99889"/>
                </a:lnTo>
                <a:lnTo>
                  <a:pt x="3187001" y="103093"/>
                </a:lnTo>
                <a:lnTo>
                  <a:pt x="3190616" y="103195"/>
                </a:lnTo>
                <a:lnTo>
                  <a:pt x="3185902" y="104350"/>
                </a:lnTo>
                <a:lnTo>
                  <a:pt x="3178529" y="112782"/>
                </a:lnTo>
                <a:lnTo>
                  <a:pt x="3189553" y="113104"/>
                </a:lnTo>
                <a:lnTo>
                  <a:pt x="3187136" y="118329"/>
                </a:lnTo>
                <a:lnTo>
                  <a:pt x="3175358" y="122468"/>
                </a:lnTo>
                <a:lnTo>
                  <a:pt x="3160870" y="118329"/>
                </a:lnTo>
                <a:lnTo>
                  <a:pt x="3137187" y="116119"/>
                </a:lnTo>
                <a:lnTo>
                  <a:pt x="3140829" y="111676"/>
                </a:lnTo>
                <a:lnTo>
                  <a:pt x="3164187" y="112360"/>
                </a:lnTo>
                <a:lnTo>
                  <a:pt x="3154641" y="106919"/>
                </a:lnTo>
                <a:lnTo>
                  <a:pt x="3144119" y="107664"/>
                </a:lnTo>
                <a:lnTo>
                  <a:pt x="3145719" y="105711"/>
                </a:lnTo>
                <a:lnTo>
                  <a:pt x="3131321" y="104480"/>
                </a:lnTo>
                <a:lnTo>
                  <a:pt x="3123664" y="106230"/>
                </a:lnTo>
                <a:lnTo>
                  <a:pt x="3123417" y="106878"/>
                </a:lnTo>
                <a:lnTo>
                  <a:pt x="3124206" y="108360"/>
                </a:lnTo>
                <a:lnTo>
                  <a:pt x="3122716" y="106446"/>
                </a:lnTo>
                <a:lnTo>
                  <a:pt x="3113697" y="108508"/>
                </a:lnTo>
                <a:lnTo>
                  <a:pt x="3113609" y="108577"/>
                </a:lnTo>
                <a:lnTo>
                  <a:pt x="3112437" y="109414"/>
                </a:lnTo>
                <a:lnTo>
                  <a:pt x="3110472" y="109245"/>
                </a:lnTo>
                <a:lnTo>
                  <a:pt x="3105406" y="110403"/>
                </a:lnTo>
                <a:lnTo>
                  <a:pt x="3111669" y="109960"/>
                </a:lnTo>
                <a:lnTo>
                  <a:pt x="3106984" y="113301"/>
                </a:lnTo>
                <a:lnTo>
                  <a:pt x="3088639" y="111590"/>
                </a:lnTo>
                <a:lnTo>
                  <a:pt x="3092589" y="111310"/>
                </a:lnTo>
                <a:lnTo>
                  <a:pt x="3071416" y="111228"/>
                </a:lnTo>
                <a:lnTo>
                  <a:pt x="3047754" y="120881"/>
                </a:lnTo>
                <a:lnTo>
                  <a:pt x="3042781" y="122080"/>
                </a:lnTo>
                <a:lnTo>
                  <a:pt x="3042172" y="122551"/>
                </a:lnTo>
                <a:lnTo>
                  <a:pt x="3041211" y="122458"/>
                </a:lnTo>
                <a:lnTo>
                  <a:pt x="3016407" y="128436"/>
                </a:lnTo>
                <a:cubicBezTo>
                  <a:pt x="3016056" y="128403"/>
                  <a:pt x="3015367" y="126070"/>
                  <a:pt x="3014403" y="122431"/>
                </a:cubicBezTo>
                <a:lnTo>
                  <a:pt x="3013123" y="117586"/>
                </a:lnTo>
                <a:lnTo>
                  <a:pt x="3025969" y="116083"/>
                </a:lnTo>
                <a:lnTo>
                  <a:pt x="3023440" y="112373"/>
                </a:lnTo>
                <a:lnTo>
                  <a:pt x="3021976" y="107975"/>
                </a:lnTo>
                <a:lnTo>
                  <a:pt x="3010868" y="109039"/>
                </a:lnTo>
                <a:lnTo>
                  <a:pt x="3013123" y="117586"/>
                </a:lnTo>
                <a:lnTo>
                  <a:pt x="3008447" y="118132"/>
                </a:lnTo>
                <a:cubicBezTo>
                  <a:pt x="2979352" y="121608"/>
                  <a:pt x="2986670" y="121052"/>
                  <a:pt x="2955190" y="123315"/>
                </a:cubicBezTo>
                <a:lnTo>
                  <a:pt x="2945421" y="124024"/>
                </a:lnTo>
                <a:lnTo>
                  <a:pt x="2941249" y="123289"/>
                </a:lnTo>
                <a:lnTo>
                  <a:pt x="2919575" y="122135"/>
                </a:lnTo>
                <a:lnTo>
                  <a:pt x="2918225" y="119691"/>
                </a:lnTo>
                <a:lnTo>
                  <a:pt x="2917912" y="114959"/>
                </a:lnTo>
                <a:lnTo>
                  <a:pt x="2854974" y="115247"/>
                </a:lnTo>
                <a:lnTo>
                  <a:pt x="2844824" y="112925"/>
                </a:lnTo>
                <a:lnTo>
                  <a:pt x="2820788" y="113542"/>
                </a:lnTo>
                <a:lnTo>
                  <a:pt x="2826573" y="108750"/>
                </a:lnTo>
                <a:lnTo>
                  <a:pt x="2806280" y="104108"/>
                </a:lnTo>
                <a:lnTo>
                  <a:pt x="2805087" y="95924"/>
                </a:lnTo>
                <a:lnTo>
                  <a:pt x="2740423" y="95924"/>
                </a:lnTo>
                <a:lnTo>
                  <a:pt x="2693472" y="105892"/>
                </a:lnTo>
                <a:lnTo>
                  <a:pt x="2661820" y="104480"/>
                </a:lnTo>
                <a:cubicBezTo>
                  <a:pt x="2541444" y="126279"/>
                  <a:pt x="2635880" y="111070"/>
                  <a:pt x="2665102" y="97742"/>
                </a:cubicBezTo>
                <a:cubicBezTo>
                  <a:pt x="2674159" y="93611"/>
                  <a:pt x="2645404" y="99988"/>
                  <a:pt x="2635553" y="101111"/>
                </a:cubicBezTo>
                <a:cubicBezTo>
                  <a:pt x="2622421" y="99988"/>
                  <a:pt x="2607758" y="104153"/>
                  <a:pt x="2596155" y="97742"/>
                </a:cubicBezTo>
                <a:lnTo>
                  <a:pt x="2595846" y="95924"/>
                </a:lnTo>
                <a:lnTo>
                  <a:pt x="2567622" y="95924"/>
                </a:lnTo>
                <a:lnTo>
                  <a:pt x="2540340" y="114588"/>
                </a:lnTo>
                <a:cubicBezTo>
                  <a:pt x="2535962" y="113465"/>
                  <a:pt x="2531432" y="112844"/>
                  <a:pt x="2527208" y="111219"/>
                </a:cubicBezTo>
                <a:cubicBezTo>
                  <a:pt x="2522625" y="109455"/>
                  <a:pt x="2518931" y="103857"/>
                  <a:pt x="2514074" y="104480"/>
                </a:cubicBezTo>
                <a:cubicBezTo>
                  <a:pt x="2508645" y="105176"/>
                  <a:pt x="2505319" y="111219"/>
                  <a:pt x="2500942" y="114588"/>
                </a:cubicBezTo>
                <a:cubicBezTo>
                  <a:pt x="2497658" y="112341"/>
                  <a:pt x="2494061" y="110516"/>
                  <a:pt x="2491091" y="107849"/>
                </a:cubicBezTo>
                <a:lnTo>
                  <a:pt x="2480097" y="96566"/>
                </a:lnTo>
                <a:lnTo>
                  <a:pt x="2482834" y="95924"/>
                </a:lnTo>
                <a:lnTo>
                  <a:pt x="2479471" y="95924"/>
                </a:lnTo>
                <a:lnTo>
                  <a:pt x="2480097" y="96566"/>
                </a:lnTo>
                <a:lnTo>
                  <a:pt x="2437787" y="106490"/>
                </a:lnTo>
                <a:lnTo>
                  <a:pt x="2445127" y="101111"/>
                </a:lnTo>
                <a:lnTo>
                  <a:pt x="2471238" y="95924"/>
                </a:lnTo>
                <a:lnTo>
                  <a:pt x="2448529" y="95924"/>
                </a:lnTo>
                <a:lnTo>
                  <a:pt x="2442824" y="102167"/>
                </a:lnTo>
                <a:cubicBezTo>
                  <a:pt x="2441995" y="104315"/>
                  <a:pt x="2442041" y="105393"/>
                  <a:pt x="2440918" y="103577"/>
                </a:cubicBezTo>
                <a:lnTo>
                  <a:pt x="2436634" y="95924"/>
                </a:lnTo>
                <a:lnTo>
                  <a:pt x="2410452" y="95924"/>
                </a:lnTo>
                <a:lnTo>
                  <a:pt x="2405728" y="97742"/>
                </a:lnTo>
                <a:cubicBezTo>
                  <a:pt x="2402135" y="99417"/>
                  <a:pt x="2399407" y="102669"/>
                  <a:pt x="2395879" y="104480"/>
                </a:cubicBezTo>
                <a:cubicBezTo>
                  <a:pt x="2390607" y="107185"/>
                  <a:pt x="2384935" y="108972"/>
                  <a:pt x="2379462" y="111219"/>
                </a:cubicBezTo>
                <a:lnTo>
                  <a:pt x="2377618" y="110651"/>
                </a:lnTo>
                <a:lnTo>
                  <a:pt x="2378392" y="104321"/>
                </a:lnTo>
                <a:lnTo>
                  <a:pt x="2373481" y="95924"/>
                </a:lnTo>
                <a:lnTo>
                  <a:pt x="2356677" y="95924"/>
                </a:lnTo>
                <a:lnTo>
                  <a:pt x="2356590" y="104185"/>
                </a:lnTo>
                <a:lnTo>
                  <a:pt x="2351413" y="102593"/>
                </a:lnTo>
                <a:cubicBezTo>
                  <a:pt x="2341610" y="100532"/>
                  <a:pt x="2333497" y="101908"/>
                  <a:pt x="2333497" y="114588"/>
                </a:cubicBezTo>
                <a:lnTo>
                  <a:pt x="2334984" y="120696"/>
                </a:lnTo>
                <a:lnTo>
                  <a:pt x="2307232" y="117957"/>
                </a:lnTo>
                <a:cubicBezTo>
                  <a:pt x="2286437" y="120204"/>
                  <a:pt x="2265412" y="120809"/>
                  <a:pt x="2244850" y="124696"/>
                </a:cubicBezTo>
                <a:cubicBezTo>
                  <a:pt x="2239563" y="125695"/>
                  <a:pt x="2231745" y="127684"/>
                  <a:pt x="2223313" y="129995"/>
                </a:cubicBezTo>
                <a:lnTo>
                  <a:pt x="2211635" y="133345"/>
                </a:lnTo>
                <a:lnTo>
                  <a:pt x="2210604" y="133049"/>
                </a:lnTo>
                <a:lnTo>
                  <a:pt x="2294099" y="107849"/>
                </a:lnTo>
                <a:cubicBezTo>
                  <a:pt x="2308171" y="103855"/>
                  <a:pt x="2323549" y="104078"/>
                  <a:pt x="2336781" y="97742"/>
                </a:cubicBezTo>
                <a:lnTo>
                  <a:pt x="2338532" y="95924"/>
                </a:lnTo>
                <a:lnTo>
                  <a:pt x="2181216" y="95924"/>
                </a:lnTo>
                <a:lnTo>
                  <a:pt x="2130283" y="113346"/>
                </a:lnTo>
                <a:lnTo>
                  <a:pt x="2097105" y="111219"/>
                </a:lnTo>
                <a:cubicBezTo>
                  <a:pt x="2093661" y="111572"/>
                  <a:pt x="2096884" y="113580"/>
                  <a:pt x="2101820" y="115338"/>
                </a:cubicBezTo>
                <a:lnTo>
                  <a:pt x="2110635" y="116879"/>
                </a:lnTo>
                <a:lnTo>
                  <a:pt x="2093821" y="117957"/>
                </a:lnTo>
                <a:cubicBezTo>
                  <a:pt x="2074753" y="78823"/>
                  <a:pt x="2089902" y="103867"/>
                  <a:pt x="2043207" y="117570"/>
                </a:cubicBezTo>
                <a:lnTo>
                  <a:pt x="2036760" y="118808"/>
                </a:lnTo>
                <a:lnTo>
                  <a:pt x="2043593" y="116447"/>
                </a:lnTo>
                <a:cubicBezTo>
                  <a:pt x="2043438" y="113698"/>
                  <a:pt x="2032121" y="110328"/>
                  <a:pt x="2024874" y="107849"/>
                </a:cubicBezTo>
                <a:lnTo>
                  <a:pt x="2013479" y="107014"/>
                </a:lnTo>
                <a:lnTo>
                  <a:pt x="2005400" y="102642"/>
                </a:lnTo>
                <a:cubicBezTo>
                  <a:pt x="2000816" y="101806"/>
                  <a:pt x="1995337" y="101732"/>
                  <a:pt x="1990406" y="102003"/>
                </a:cubicBezTo>
                <a:lnTo>
                  <a:pt x="1988287" y="102264"/>
                </a:lnTo>
                <a:lnTo>
                  <a:pt x="1988692" y="102003"/>
                </a:lnTo>
                <a:lnTo>
                  <a:pt x="2001822" y="95924"/>
                </a:lnTo>
                <a:lnTo>
                  <a:pt x="1996858" y="95924"/>
                </a:lnTo>
                <a:lnTo>
                  <a:pt x="1969059" y="101111"/>
                </a:lnTo>
                <a:cubicBezTo>
                  <a:pt x="1962414" y="101512"/>
                  <a:pt x="1954473" y="93368"/>
                  <a:pt x="1949360" y="97742"/>
                </a:cubicBezTo>
                <a:lnTo>
                  <a:pt x="1944229" y="105560"/>
                </a:lnTo>
                <a:lnTo>
                  <a:pt x="1939510" y="101111"/>
                </a:lnTo>
                <a:lnTo>
                  <a:pt x="1908662" y="100244"/>
                </a:lnTo>
                <a:lnTo>
                  <a:pt x="1906678" y="97742"/>
                </a:lnTo>
                <a:cubicBezTo>
                  <a:pt x="1901937" y="94880"/>
                  <a:pt x="1896470" y="95506"/>
                  <a:pt x="1890819" y="96955"/>
                </a:cubicBezTo>
                <a:lnTo>
                  <a:pt x="1884481" y="98507"/>
                </a:lnTo>
                <a:lnTo>
                  <a:pt x="1883514" y="95924"/>
                </a:lnTo>
                <a:lnTo>
                  <a:pt x="1879993" y="95924"/>
                </a:lnTo>
                <a:lnTo>
                  <a:pt x="1876993" y="99353"/>
                </a:lnTo>
                <a:lnTo>
                  <a:pt x="1880610" y="99454"/>
                </a:lnTo>
                <a:lnTo>
                  <a:pt x="1875896" y="100609"/>
                </a:lnTo>
                <a:lnTo>
                  <a:pt x="1868522" y="109041"/>
                </a:lnTo>
                <a:lnTo>
                  <a:pt x="1879546" y="109364"/>
                </a:lnTo>
                <a:lnTo>
                  <a:pt x="1877128" y="114588"/>
                </a:lnTo>
                <a:lnTo>
                  <a:pt x="1865351" y="118728"/>
                </a:lnTo>
                <a:lnTo>
                  <a:pt x="1850863" y="114588"/>
                </a:lnTo>
                <a:lnTo>
                  <a:pt x="1827179" y="112378"/>
                </a:lnTo>
                <a:lnTo>
                  <a:pt x="1830822" y="107935"/>
                </a:lnTo>
                <a:lnTo>
                  <a:pt x="1854180" y="108621"/>
                </a:lnTo>
                <a:lnTo>
                  <a:pt x="1844634" y="103178"/>
                </a:lnTo>
                <a:lnTo>
                  <a:pt x="1834112" y="103923"/>
                </a:lnTo>
                <a:lnTo>
                  <a:pt x="1835712" y="101970"/>
                </a:lnTo>
                <a:lnTo>
                  <a:pt x="1821314" y="100739"/>
                </a:lnTo>
                <a:lnTo>
                  <a:pt x="1813657" y="102489"/>
                </a:lnTo>
                <a:lnTo>
                  <a:pt x="1813410" y="103138"/>
                </a:lnTo>
                <a:lnTo>
                  <a:pt x="1814200" y="104619"/>
                </a:lnTo>
                <a:lnTo>
                  <a:pt x="1812708" y="102707"/>
                </a:lnTo>
                <a:lnTo>
                  <a:pt x="1803689" y="104768"/>
                </a:lnTo>
                <a:lnTo>
                  <a:pt x="1803602" y="104837"/>
                </a:lnTo>
                <a:lnTo>
                  <a:pt x="1802429" y="105673"/>
                </a:lnTo>
                <a:lnTo>
                  <a:pt x="1800465" y="105505"/>
                </a:lnTo>
                <a:lnTo>
                  <a:pt x="1795399" y="106663"/>
                </a:lnTo>
                <a:lnTo>
                  <a:pt x="1801662" y="106219"/>
                </a:lnTo>
                <a:lnTo>
                  <a:pt x="1796975" y="109561"/>
                </a:lnTo>
                <a:lnTo>
                  <a:pt x="1778632" y="107849"/>
                </a:lnTo>
                <a:lnTo>
                  <a:pt x="1782580" y="107570"/>
                </a:lnTo>
                <a:lnTo>
                  <a:pt x="1761409" y="107488"/>
                </a:lnTo>
                <a:lnTo>
                  <a:pt x="1737746" y="117140"/>
                </a:lnTo>
                <a:cubicBezTo>
                  <a:pt x="1727529" y="121850"/>
                  <a:pt x="1717259" y="125708"/>
                  <a:pt x="1706401" y="124696"/>
                </a:cubicBezTo>
                <a:lnTo>
                  <a:pt x="1703301" y="113824"/>
                </a:lnTo>
                <a:lnTo>
                  <a:pt x="1715961" y="112342"/>
                </a:lnTo>
                <a:lnTo>
                  <a:pt x="1713433" y="108632"/>
                </a:lnTo>
                <a:lnTo>
                  <a:pt x="1711131" y="101718"/>
                </a:lnTo>
                <a:lnTo>
                  <a:pt x="1703118" y="101111"/>
                </a:lnTo>
                <a:lnTo>
                  <a:pt x="1702657" y="100976"/>
                </a:lnTo>
                <a:lnTo>
                  <a:pt x="1699794" y="102445"/>
                </a:lnTo>
                <a:lnTo>
                  <a:pt x="1700743" y="104851"/>
                </a:lnTo>
                <a:lnTo>
                  <a:pt x="1703301" y="113824"/>
                </a:lnTo>
                <a:lnTo>
                  <a:pt x="1698440" y="114392"/>
                </a:lnTo>
                <a:cubicBezTo>
                  <a:pt x="1669345" y="117867"/>
                  <a:pt x="1676664" y="117311"/>
                  <a:pt x="1645183" y="119574"/>
                </a:cubicBezTo>
                <a:lnTo>
                  <a:pt x="1627058" y="120889"/>
                </a:lnTo>
                <a:lnTo>
                  <a:pt x="1609863" y="118929"/>
                </a:lnTo>
                <a:lnTo>
                  <a:pt x="1608218" y="115950"/>
                </a:lnTo>
                <a:cubicBezTo>
                  <a:pt x="1607228" y="114159"/>
                  <a:pt x="1606680" y="112474"/>
                  <a:pt x="1607904" y="111219"/>
                </a:cubicBezTo>
                <a:lnTo>
                  <a:pt x="1612531" y="109734"/>
                </a:lnTo>
                <a:lnTo>
                  <a:pt x="1607433" y="108982"/>
                </a:lnTo>
                <a:cubicBezTo>
                  <a:pt x="1603996" y="108223"/>
                  <a:pt x="1601605" y="107517"/>
                  <a:pt x="1601337" y="107478"/>
                </a:cubicBezTo>
                <a:lnTo>
                  <a:pt x="1585067" y="107895"/>
                </a:lnTo>
                <a:lnTo>
                  <a:pt x="1597029" y="102635"/>
                </a:lnTo>
                <a:lnTo>
                  <a:pt x="1589713" y="102192"/>
                </a:lnTo>
                <a:lnTo>
                  <a:pt x="1588212" y="103176"/>
                </a:lnTo>
                <a:lnTo>
                  <a:pt x="1580330" y="108017"/>
                </a:lnTo>
                <a:lnTo>
                  <a:pt x="1510781" y="109801"/>
                </a:lnTo>
                <a:lnTo>
                  <a:pt x="1527099" y="96285"/>
                </a:lnTo>
                <a:lnTo>
                  <a:pt x="1528883" y="95924"/>
                </a:lnTo>
                <a:lnTo>
                  <a:pt x="1412799" y="95924"/>
                </a:lnTo>
                <a:lnTo>
                  <a:pt x="1383466" y="102152"/>
                </a:lnTo>
                <a:lnTo>
                  <a:pt x="1351812" y="100739"/>
                </a:lnTo>
                <a:cubicBezTo>
                  <a:pt x="1261531" y="117089"/>
                  <a:pt x="1292081" y="112620"/>
                  <a:pt x="1325327" y="103743"/>
                </a:cubicBezTo>
                <a:lnTo>
                  <a:pt x="1349218" y="95924"/>
                </a:lnTo>
                <a:lnTo>
                  <a:pt x="1334199" y="95924"/>
                </a:lnTo>
                <a:lnTo>
                  <a:pt x="1325546" y="97370"/>
                </a:lnTo>
                <a:cubicBezTo>
                  <a:pt x="1318980" y="96809"/>
                  <a:pt x="1312031" y="97570"/>
                  <a:pt x="1305274" y="97669"/>
                </a:cubicBezTo>
                <a:lnTo>
                  <a:pt x="1296175" y="95924"/>
                </a:lnTo>
                <a:lnTo>
                  <a:pt x="1252146" y="95924"/>
                </a:lnTo>
                <a:lnTo>
                  <a:pt x="1230333" y="110847"/>
                </a:lnTo>
                <a:cubicBezTo>
                  <a:pt x="1225955" y="109724"/>
                  <a:pt x="1221426" y="109104"/>
                  <a:pt x="1217200" y="107478"/>
                </a:cubicBezTo>
                <a:cubicBezTo>
                  <a:pt x="1212617" y="105714"/>
                  <a:pt x="1208922" y="100116"/>
                  <a:pt x="1204067" y="100739"/>
                </a:cubicBezTo>
                <a:cubicBezTo>
                  <a:pt x="1198638" y="101436"/>
                  <a:pt x="1195312" y="107478"/>
                  <a:pt x="1190935" y="110847"/>
                </a:cubicBezTo>
                <a:cubicBezTo>
                  <a:pt x="1187651" y="108601"/>
                  <a:pt x="1184055" y="106775"/>
                  <a:pt x="1181085" y="104109"/>
                </a:cubicBezTo>
                <a:lnTo>
                  <a:pt x="1173109" y="95924"/>
                </a:lnTo>
                <a:lnTo>
                  <a:pt x="1156881" y="95924"/>
                </a:lnTo>
                <a:lnTo>
                  <a:pt x="1127780" y="102749"/>
                </a:lnTo>
                <a:lnTo>
                  <a:pt x="1135120" y="97370"/>
                </a:lnTo>
                <a:lnTo>
                  <a:pt x="1142402" y="95924"/>
                </a:lnTo>
                <a:lnTo>
                  <a:pt x="1135104" y="95924"/>
                </a:lnTo>
                <a:lnTo>
                  <a:pt x="1132818" y="98426"/>
                </a:lnTo>
                <a:cubicBezTo>
                  <a:pt x="1131989" y="100574"/>
                  <a:pt x="1132035" y="101652"/>
                  <a:pt x="1130911" y="99836"/>
                </a:cubicBezTo>
                <a:lnTo>
                  <a:pt x="1128721" y="95924"/>
                </a:lnTo>
                <a:lnTo>
                  <a:pt x="1092910" y="95924"/>
                </a:lnTo>
                <a:lnTo>
                  <a:pt x="1085871" y="100739"/>
                </a:lnTo>
                <a:cubicBezTo>
                  <a:pt x="1080599" y="103444"/>
                  <a:pt x="1074928" y="105231"/>
                  <a:pt x="1069455" y="107478"/>
                </a:cubicBezTo>
                <a:lnTo>
                  <a:pt x="1067611" y="106911"/>
                </a:lnTo>
                <a:lnTo>
                  <a:pt x="1068386" y="100580"/>
                </a:lnTo>
                <a:lnTo>
                  <a:pt x="1065662" y="95924"/>
                </a:lnTo>
                <a:lnTo>
                  <a:pt x="1046630" y="95924"/>
                </a:lnTo>
                <a:lnTo>
                  <a:pt x="1046582" y="100445"/>
                </a:lnTo>
                <a:lnTo>
                  <a:pt x="1041406" y="98853"/>
                </a:lnTo>
                <a:cubicBezTo>
                  <a:pt x="1031603" y="96792"/>
                  <a:pt x="1023490" y="98168"/>
                  <a:pt x="1023490" y="110847"/>
                </a:cubicBezTo>
                <a:lnTo>
                  <a:pt x="1024978" y="116955"/>
                </a:lnTo>
                <a:lnTo>
                  <a:pt x="997224" y="114216"/>
                </a:lnTo>
                <a:cubicBezTo>
                  <a:pt x="976431" y="116463"/>
                  <a:pt x="955406" y="117068"/>
                  <a:pt x="934843" y="120955"/>
                </a:cubicBezTo>
                <a:cubicBezTo>
                  <a:pt x="929557" y="121955"/>
                  <a:pt x="921739" y="123943"/>
                  <a:pt x="913306" y="126255"/>
                </a:cubicBezTo>
                <a:lnTo>
                  <a:pt x="901628" y="129605"/>
                </a:lnTo>
                <a:lnTo>
                  <a:pt x="900597" y="129310"/>
                </a:lnTo>
                <a:lnTo>
                  <a:pt x="984091" y="104109"/>
                </a:lnTo>
                <a:cubicBezTo>
                  <a:pt x="991127" y="102112"/>
                  <a:pt x="998490" y="101169"/>
                  <a:pt x="1005747" y="99933"/>
                </a:cubicBezTo>
                <a:lnTo>
                  <a:pt x="1019958" y="95924"/>
                </a:lnTo>
                <a:lnTo>
                  <a:pt x="860274" y="95924"/>
                </a:lnTo>
                <a:lnTo>
                  <a:pt x="820275" y="109606"/>
                </a:lnTo>
                <a:lnTo>
                  <a:pt x="787098" y="107478"/>
                </a:lnTo>
                <a:cubicBezTo>
                  <a:pt x="783654" y="107831"/>
                  <a:pt x="786878" y="109839"/>
                  <a:pt x="791812" y="111597"/>
                </a:cubicBezTo>
                <a:lnTo>
                  <a:pt x="800628" y="113138"/>
                </a:lnTo>
                <a:lnTo>
                  <a:pt x="783815" y="114216"/>
                </a:lnTo>
                <a:lnTo>
                  <a:pt x="774533" y="95924"/>
                </a:lnTo>
                <a:lnTo>
                  <a:pt x="766675" y="95924"/>
                </a:lnTo>
                <a:lnTo>
                  <a:pt x="758127" y="102606"/>
                </a:lnTo>
                <a:cubicBezTo>
                  <a:pt x="752683" y="106269"/>
                  <a:pt x="744875" y="110404"/>
                  <a:pt x="733201" y="113829"/>
                </a:cubicBezTo>
                <a:lnTo>
                  <a:pt x="726752" y="115068"/>
                </a:lnTo>
                <a:lnTo>
                  <a:pt x="733586" y="112706"/>
                </a:lnTo>
                <a:cubicBezTo>
                  <a:pt x="733432" y="109957"/>
                  <a:pt x="722114" y="106588"/>
                  <a:pt x="714867" y="104109"/>
                </a:cubicBezTo>
                <a:lnTo>
                  <a:pt x="703473" y="103273"/>
                </a:lnTo>
                <a:lnTo>
                  <a:pt x="695393" y="98901"/>
                </a:lnTo>
                <a:cubicBezTo>
                  <a:pt x="690809" y="98065"/>
                  <a:pt x="685331" y="97991"/>
                  <a:pt x="680399" y="98264"/>
                </a:cubicBezTo>
                <a:lnTo>
                  <a:pt x="678280" y="98524"/>
                </a:lnTo>
                <a:lnTo>
                  <a:pt x="678685" y="98263"/>
                </a:lnTo>
                <a:lnTo>
                  <a:pt x="683737" y="95924"/>
                </a:lnTo>
                <a:lnTo>
                  <a:pt x="666804" y="95924"/>
                </a:lnTo>
                <a:lnTo>
                  <a:pt x="659052" y="97370"/>
                </a:lnTo>
                <a:lnTo>
                  <a:pt x="654302" y="95924"/>
                </a:lnTo>
                <a:lnTo>
                  <a:pt x="638090" y="95924"/>
                </a:lnTo>
                <a:lnTo>
                  <a:pt x="634694" y="101099"/>
                </a:lnTo>
                <a:lnTo>
                  <a:pt x="629503" y="97370"/>
                </a:lnTo>
                <a:lnTo>
                  <a:pt x="598655" y="96503"/>
                </a:lnTo>
                <a:lnTo>
                  <a:pt x="598196" y="95924"/>
                </a:lnTo>
                <a:lnTo>
                  <a:pt x="578079" y="95924"/>
                </a:lnTo>
                <a:lnTo>
                  <a:pt x="598655" y="96503"/>
                </a:lnTo>
                <a:lnTo>
                  <a:pt x="606754" y="106715"/>
                </a:lnTo>
                <a:lnTo>
                  <a:pt x="569539" y="105624"/>
                </a:lnTo>
                <a:lnTo>
                  <a:pt x="573834" y="96344"/>
                </a:lnTo>
                <a:lnTo>
                  <a:pt x="577928" y="95924"/>
                </a:lnTo>
                <a:lnTo>
                  <a:pt x="574028" y="95924"/>
                </a:lnTo>
                <a:lnTo>
                  <a:pt x="573834" y="96344"/>
                </a:lnTo>
                <a:lnTo>
                  <a:pt x="563838" y="97370"/>
                </a:lnTo>
                <a:lnTo>
                  <a:pt x="524105" y="100182"/>
                </a:lnTo>
                <a:lnTo>
                  <a:pt x="527596" y="95924"/>
                </a:lnTo>
                <a:lnTo>
                  <a:pt x="504728" y="95924"/>
                </a:lnTo>
                <a:lnTo>
                  <a:pt x="503402" y="99397"/>
                </a:lnTo>
                <a:lnTo>
                  <a:pt x="504192" y="100878"/>
                </a:lnTo>
                <a:lnTo>
                  <a:pt x="501457" y="97370"/>
                </a:lnTo>
                <a:lnTo>
                  <a:pt x="497952" y="97647"/>
                </a:lnTo>
                <a:lnTo>
                  <a:pt x="500127" y="95924"/>
                </a:lnTo>
                <a:lnTo>
                  <a:pt x="444989" y="95924"/>
                </a:lnTo>
                <a:lnTo>
                  <a:pt x="443207" y="101163"/>
                </a:lnTo>
                <a:cubicBezTo>
                  <a:pt x="433640" y="104112"/>
                  <a:pt x="406244" y="96529"/>
                  <a:pt x="393111" y="97370"/>
                </a:cubicBezTo>
                <a:lnTo>
                  <a:pt x="388760" y="96095"/>
                </a:lnTo>
                <a:lnTo>
                  <a:pt x="388693" y="95924"/>
                </a:lnTo>
                <a:close/>
                <a:moveTo>
                  <a:pt x="0" y="0"/>
                </a:moveTo>
                <a:lnTo>
                  <a:pt x="203877" y="0"/>
                </a:lnTo>
                <a:lnTo>
                  <a:pt x="206581" y="0"/>
                </a:lnTo>
                <a:lnTo>
                  <a:pt x="279628" y="0"/>
                </a:lnTo>
                <a:lnTo>
                  <a:pt x="280575" y="0"/>
                </a:lnTo>
                <a:lnTo>
                  <a:pt x="331779" y="0"/>
                </a:lnTo>
                <a:lnTo>
                  <a:pt x="398929" y="0"/>
                </a:lnTo>
                <a:lnTo>
                  <a:pt x="425949" y="0"/>
                </a:lnTo>
                <a:lnTo>
                  <a:pt x="460145" y="0"/>
                </a:lnTo>
                <a:lnTo>
                  <a:pt x="475609" y="0"/>
                </a:lnTo>
                <a:lnTo>
                  <a:pt x="489997" y="0"/>
                </a:lnTo>
                <a:lnTo>
                  <a:pt x="489998" y="0"/>
                </a:lnTo>
                <a:lnTo>
                  <a:pt x="508521" y="0"/>
                </a:lnTo>
                <a:lnTo>
                  <a:pt x="542798" y="0"/>
                </a:lnTo>
                <a:lnTo>
                  <a:pt x="545799" y="0"/>
                </a:lnTo>
                <a:lnTo>
                  <a:pt x="547046" y="0"/>
                </a:lnTo>
                <a:lnTo>
                  <a:pt x="550285" y="0"/>
                </a:lnTo>
                <a:lnTo>
                  <a:pt x="571459" y="0"/>
                </a:lnTo>
                <a:lnTo>
                  <a:pt x="576642" y="0"/>
                </a:lnTo>
                <a:lnTo>
                  <a:pt x="659481" y="0"/>
                </a:lnTo>
                <a:lnTo>
                  <a:pt x="679430" y="0"/>
                </a:lnTo>
                <a:lnTo>
                  <a:pt x="693831" y="0"/>
                </a:lnTo>
                <a:lnTo>
                  <a:pt x="743805" y="0"/>
                </a:lnTo>
                <a:lnTo>
                  <a:pt x="756492" y="0"/>
                </a:lnTo>
                <a:lnTo>
                  <a:pt x="760322" y="0"/>
                </a:lnTo>
                <a:lnTo>
                  <a:pt x="766401" y="0"/>
                </a:lnTo>
                <a:lnTo>
                  <a:pt x="776232" y="0"/>
                </a:lnTo>
                <a:lnTo>
                  <a:pt x="864716" y="0"/>
                </a:lnTo>
                <a:lnTo>
                  <a:pt x="872312" y="0"/>
                </a:lnTo>
                <a:lnTo>
                  <a:pt x="877698" y="0"/>
                </a:lnTo>
                <a:lnTo>
                  <a:pt x="880897" y="0"/>
                </a:lnTo>
                <a:lnTo>
                  <a:pt x="911991" y="0"/>
                </a:lnTo>
                <a:lnTo>
                  <a:pt x="943730" y="0"/>
                </a:lnTo>
                <a:lnTo>
                  <a:pt x="974412" y="0"/>
                </a:lnTo>
                <a:lnTo>
                  <a:pt x="978207" y="0"/>
                </a:lnTo>
                <a:lnTo>
                  <a:pt x="1058966" y="0"/>
                </a:lnTo>
                <a:lnTo>
                  <a:pt x="1074987" y="0"/>
                </a:lnTo>
                <a:lnTo>
                  <a:pt x="1098846" y="0"/>
                </a:lnTo>
                <a:lnTo>
                  <a:pt x="1145481" y="0"/>
                </a:lnTo>
                <a:lnTo>
                  <a:pt x="1187331" y="0"/>
                </a:lnTo>
                <a:lnTo>
                  <a:pt x="1361797" y="0"/>
                </a:lnTo>
                <a:lnTo>
                  <a:pt x="1378352" y="0"/>
                </a:lnTo>
                <a:lnTo>
                  <a:pt x="1432502" y="0"/>
                </a:lnTo>
                <a:lnTo>
                  <a:pt x="1457711" y="0"/>
                </a:lnTo>
                <a:lnTo>
                  <a:pt x="1511861" y="0"/>
                </a:lnTo>
                <a:lnTo>
                  <a:pt x="1561848" y="0"/>
                </a:lnTo>
                <a:lnTo>
                  <a:pt x="1595880" y="0"/>
                </a:lnTo>
                <a:lnTo>
                  <a:pt x="1596052" y="0"/>
                </a:lnTo>
                <a:lnTo>
                  <a:pt x="1643002" y="0"/>
                </a:lnTo>
                <a:lnTo>
                  <a:pt x="1649511" y="0"/>
                </a:lnTo>
                <a:lnTo>
                  <a:pt x="1660882" y="0"/>
                </a:lnTo>
                <a:lnTo>
                  <a:pt x="1669907" y="0"/>
                </a:lnTo>
                <a:lnTo>
                  <a:pt x="1737085" y="0"/>
                </a:lnTo>
                <a:lnTo>
                  <a:pt x="1771365" y="0"/>
                </a:lnTo>
                <a:lnTo>
                  <a:pt x="1773763" y="0"/>
                </a:lnTo>
                <a:lnTo>
                  <a:pt x="1820224" y="0"/>
                </a:lnTo>
                <a:lnTo>
                  <a:pt x="1823280" y="0"/>
                </a:lnTo>
                <a:lnTo>
                  <a:pt x="1879840" y="0"/>
                </a:lnTo>
                <a:lnTo>
                  <a:pt x="1884283" y="0"/>
                </a:lnTo>
                <a:lnTo>
                  <a:pt x="1904341" y="0"/>
                </a:lnTo>
                <a:lnTo>
                  <a:pt x="1908814" y="0"/>
                </a:lnTo>
                <a:lnTo>
                  <a:pt x="1990705" y="0"/>
                </a:lnTo>
                <a:lnTo>
                  <a:pt x="1994341" y="0"/>
                </a:lnTo>
                <a:lnTo>
                  <a:pt x="2095295" y="0"/>
                </a:lnTo>
                <a:lnTo>
                  <a:pt x="2106645" y="0"/>
                </a:lnTo>
                <a:lnTo>
                  <a:pt x="2172557" y="0"/>
                </a:lnTo>
                <a:lnTo>
                  <a:pt x="2182389" y="0"/>
                </a:lnTo>
                <a:lnTo>
                  <a:pt x="2192059" y="0"/>
                </a:lnTo>
                <a:lnTo>
                  <a:pt x="2210510" y="0"/>
                </a:lnTo>
                <a:lnTo>
                  <a:pt x="2218353" y="0"/>
                </a:lnTo>
                <a:lnTo>
                  <a:pt x="2259843" y="0"/>
                </a:lnTo>
                <a:lnTo>
                  <a:pt x="2328968" y="0"/>
                </a:lnTo>
                <a:lnTo>
                  <a:pt x="2352817" y="0"/>
                </a:lnTo>
                <a:lnTo>
                  <a:pt x="2367258" y="0"/>
                </a:lnTo>
                <a:lnTo>
                  <a:pt x="2379526" y="0"/>
                </a:lnTo>
                <a:lnTo>
                  <a:pt x="2407503" y="0"/>
                </a:lnTo>
                <a:lnTo>
                  <a:pt x="2412688" y="0"/>
                </a:lnTo>
                <a:lnTo>
                  <a:pt x="2422222" y="0"/>
                </a:lnTo>
                <a:lnTo>
                  <a:pt x="2450791" y="0"/>
                </a:lnTo>
                <a:lnTo>
                  <a:pt x="2501601" y="0"/>
                </a:lnTo>
                <a:lnTo>
                  <a:pt x="2690824" y="0"/>
                </a:lnTo>
                <a:lnTo>
                  <a:pt x="2696228" y="0"/>
                </a:lnTo>
                <a:lnTo>
                  <a:pt x="2768203" y="0"/>
                </a:lnTo>
                <a:lnTo>
                  <a:pt x="2809448" y="0"/>
                </a:lnTo>
                <a:lnTo>
                  <a:pt x="2822647" y="0"/>
                </a:lnTo>
                <a:lnTo>
                  <a:pt x="2846162" y="0"/>
                </a:lnTo>
                <a:lnTo>
                  <a:pt x="2846298" y="0"/>
                </a:lnTo>
                <a:lnTo>
                  <a:pt x="2855790" y="0"/>
                </a:lnTo>
                <a:lnTo>
                  <a:pt x="2859615" y="0"/>
                </a:lnTo>
                <a:lnTo>
                  <a:pt x="2868736" y="0"/>
                </a:lnTo>
                <a:lnTo>
                  <a:pt x="2945273" y="0"/>
                </a:lnTo>
                <a:lnTo>
                  <a:pt x="2968446" y="0"/>
                </a:lnTo>
                <a:lnTo>
                  <a:pt x="2981170" y="0"/>
                </a:lnTo>
                <a:lnTo>
                  <a:pt x="3001128" y="0"/>
                </a:lnTo>
                <a:lnTo>
                  <a:pt x="3033933" y="0"/>
                </a:lnTo>
                <a:lnTo>
                  <a:pt x="3037604" y="0"/>
                </a:lnTo>
                <a:lnTo>
                  <a:pt x="3048341" y="0"/>
                </a:lnTo>
                <a:lnTo>
                  <a:pt x="3049389" y="0"/>
                </a:lnTo>
                <a:lnTo>
                  <a:pt x="3061140" y="0"/>
                </a:lnTo>
                <a:lnTo>
                  <a:pt x="3076544" y="0"/>
                </a:lnTo>
                <a:lnTo>
                  <a:pt x="3082440" y="0"/>
                </a:lnTo>
                <a:lnTo>
                  <a:pt x="3218416" y="0"/>
                </a:lnTo>
                <a:lnTo>
                  <a:pt x="3266730" y="0"/>
                </a:lnTo>
                <a:lnTo>
                  <a:pt x="3276049" y="0"/>
                </a:lnTo>
                <a:lnTo>
                  <a:pt x="3313908" y="0"/>
                </a:lnTo>
                <a:lnTo>
                  <a:pt x="3316684" y="0"/>
                </a:lnTo>
                <a:lnTo>
                  <a:pt x="3329200" y="0"/>
                </a:lnTo>
                <a:lnTo>
                  <a:pt x="3475914" y="0"/>
                </a:lnTo>
                <a:lnTo>
                  <a:pt x="3483277" y="0"/>
                </a:lnTo>
                <a:lnTo>
                  <a:pt x="3500062" y="0"/>
                </a:lnTo>
                <a:lnTo>
                  <a:pt x="3524715" y="0"/>
                </a:lnTo>
                <a:lnTo>
                  <a:pt x="3535279" y="0"/>
                </a:lnTo>
                <a:lnTo>
                  <a:pt x="3575955" y="0"/>
                </a:lnTo>
                <a:lnTo>
                  <a:pt x="3594849" y="0"/>
                </a:lnTo>
                <a:lnTo>
                  <a:pt x="3608012" y="0"/>
                </a:lnTo>
                <a:lnTo>
                  <a:pt x="3638580" y="0"/>
                </a:lnTo>
                <a:lnTo>
                  <a:pt x="3667172" y="0"/>
                </a:lnTo>
                <a:lnTo>
                  <a:pt x="3694509" y="0"/>
                </a:lnTo>
                <a:lnTo>
                  <a:pt x="3713050" y="0"/>
                </a:lnTo>
                <a:lnTo>
                  <a:pt x="3713443" y="0"/>
                </a:lnTo>
                <a:lnTo>
                  <a:pt x="3715129" y="0"/>
                </a:lnTo>
                <a:lnTo>
                  <a:pt x="3715172" y="0"/>
                </a:lnTo>
                <a:lnTo>
                  <a:pt x="3715454" y="0"/>
                </a:lnTo>
                <a:lnTo>
                  <a:pt x="3738107" y="0"/>
                </a:lnTo>
                <a:lnTo>
                  <a:pt x="3739215" y="0"/>
                </a:lnTo>
                <a:lnTo>
                  <a:pt x="3815871" y="0"/>
                </a:lnTo>
                <a:lnTo>
                  <a:pt x="3819387" y="0"/>
                </a:lnTo>
                <a:lnTo>
                  <a:pt x="3842815" y="0"/>
                </a:lnTo>
                <a:lnTo>
                  <a:pt x="3888806" y="0"/>
                </a:lnTo>
                <a:lnTo>
                  <a:pt x="3895588" y="0"/>
                </a:lnTo>
                <a:lnTo>
                  <a:pt x="3932175" y="0"/>
                </a:lnTo>
                <a:lnTo>
                  <a:pt x="4027593" y="0"/>
                </a:lnTo>
                <a:lnTo>
                  <a:pt x="4042263" y="0"/>
                </a:lnTo>
                <a:lnTo>
                  <a:pt x="4064723" y="0"/>
                </a:lnTo>
                <a:lnTo>
                  <a:pt x="4133696" y="0"/>
                </a:lnTo>
                <a:lnTo>
                  <a:pt x="4152983" y="0"/>
                </a:lnTo>
                <a:lnTo>
                  <a:pt x="4160483" y="0"/>
                </a:lnTo>
                <a:lnTo>
                  <a:pt x="4175381" y="0"/>
                </a:lnTo>
                <a:lnTo>
                  <a:pt x="4261108" y="0"/>
                </a:lnTo>
                <a:lnTo>
                  <a:pt x="4317175" y="0"/>
                </a:lnTo>
                <a:lnTo>
                  <a:pt x="4396118" y="0"/>
                </a:lnTo>
                <a:lnTo>
                  <a:pt x="4532249" y="0"/>
                </a:lnTo>
                <a:lnTo>
                  <a:pt x="4578525" y="0"/>
                </a:lnTo>
                <a:lnTo>
                  <a:pt x="4584475" y="0"/>
                </a:lnTo>
                <a:lnTo>
                  <a:pt x="4664059" y="0"/>
                </a:lnTo>
                <a:lnTo>
                  <a:pt x="4817437" y="0"/>
                </a:lnTo>
                <a:lnTo>
                  <a:pt x="4831077" y="0"/>
                </a:lnTo>
                <a:lnTo>
                  <a:pt x="4854881" y="0"/>
                </a:lnTo>
                <a:lnTo>
                  <a:pt x="4878696" y="0"/>
                </a:lnTo>
                <a:lnTo>
                  <a:pt x="4883796" y="0"/>
                </a:lnTo>
                <a:lnTo>
                  <a:pt x="4892063" y="0"/>
                </a:lnTo>
                <a:lnTo>
                  <a:pt x="4904701" y="0"/>
                </a:lnTo>
                <a:lnTo>
                  <a:pt x="4922911" y="0"/>
                </a:lnTo>
                <a:lnTo>
                  <a:pt x="4948179" y="0"/>
                </a:lnTo>
                <a:lnTo>
                  <a:pt x="4981525" y="0"/>
                </a:lnTo>
                <a:lnTo>
                  <a:pt x="4985924" y="0"/>
                </a:lnTo>
                <a:lnTo>
                  <a:pt x="5063079" y="0"/>
                </a:lnTo>
                <a:lnTo>
                  <a:pt x="5130086" y="0"/>
                </a:lnTo>
                <a:lnTo>
                  <a:pt x="5444742" y="0"/>
                </a:lnTo>
                <a:lnTo>
                  <a:pt x="5459807" y="0"/>
                </a:lnTo>
                <a:lnTo>
                  <a:pt x="5469304" y="0"/>
                </a:lnTo>
                <a:lnTo>
                  <a:pt x="5481829" y="0"/>
                </a:lnTo>
                <a:lnTo>
                  <a:pt x="5709799" y="0"/>
                </a:lnTo>
                <a:lnTo>
                  <a:pt x="5767959" y="0"/>
                </a:lnTo>
                <a:lnTo>
                  <a:pt x="5785804" y="0"/>
                </a:lnTo>
                <a:lnTo>
                  <a:pt x="5846082" y="0"/>
                </a:lnTo>
                <a:lnTo>
                  <a:pt x="5890322" y="0"/>
                </a:lnTo>
                <a:lnTo>
                  <a:pt x="5892901" y="0"/>
                </a:lnTo>
                <a:lnTo>
                  <a:pt x="5998911" y="0"/>
                </a:lnTo>
                <a:lnTo>
                  <a:pt x="6131859" y="0"/>
                </a:lnTo>
                <a:lnTo>
                  <a:pt x="6140544" y="0"/>
                </a:lnTo>
                <a:lnTo>
                  <a:pt x="6174482" y="0"/>
                </a:lnTo>
                <a:lnTo>
                  <a:pt x="6176306" y="0"/>
                </a:lnTo>
                <a:lnTo>
                  <a:pt x="6179848" y="0"/>
                </a:lnTo>
                <a:lnTo>
                  <a:pt x="6208176" y="0"/>
                </a:lnTo>
                <a:lnTo>
                  <a:pt x="6212888" y="0"/>
                </a:lnTo>
                <a:lnTo>
                  <a:pt x="6241892" y="0"/>
                </a:lnTo>
                <a:lnTo>
                  <a:pt x="6257779" y="0"/>
                </a:lnTo>
                <a:lnTo>
                  <a:pt x="6410993" y="0"/>
                </a:lnTo>
                <a:lnTo>
                  <a:pt x="6442824" y="0"/>
                </a:lnTo>
                <a:lnTo>
                  <a:pt x="6755790" y="0"/>
                </a:lnTo>
                <a:lnTo>
                  <a:pt x="6766632" y="0"/>
                </a:lnTo>
                <a:lnTo>
                  <a:pt x="6778123" y="0"/>
                </a:lnTo>
                <a:lnTo>
                  <a:pt x="6788275" y="0"/>
                </a:lnTo>
                <a:lnTo>
                  <a:pt x="7025392" y="0"/>
                </a:lnTo>
                <a:lnTo>
                  <a:pt x="7070391" y="0"/>
                </a:lnTo>
                <a:lnTo>
                  <a:pt x="7108924" y="0"/>
                </a:lnTo>
                <a:lnTo>
                  <a:pt x="7157867" y="0"/>
                </a:lnTo>
                <a:lnTo>
                  <a:pt x="7333772" y="0"/>
                </a:lnTo>
                <a:lnTo>
                  <a:pt x="7446281" y="0"/>
                </a:lnTo>
                <a:lnTo>
                  <a:pt x="7469788" y="0"/>
                </a:lnTo>
                <a:lnTo>
                  <a:pt x="7473917" y="0"/>
                </a:lnTo>
                <a:lnTo>
                  <a:pt x="7475902" y="0"/>
                </a:lnTo>
                <a:lnTo>
                  <a:pt x="7494084" y="0"/>
                </a:lnTo>
                <a:lnTo>
                  <a:pt x="7561169" y="0"/>
                </a:lnTo>
                <a:lnTo>
                  <a:pt x="7564693" y="0"/>
                </a:lnTo>
                <a:lnTo>
                  <a:pt x="7751103" y="0"/>
                </a:lnTo>
                <a:lnTo>
                  <a:pt x="7755564" y="0"/>
                </a:lnTo>
                <a:lnTo>
                  <a:pt x="8066838" y="0"/>
                </a:lnTo>
                <a:lnTo>
                  <a:pt x="8073455" y="0"/>
                </a:lnTo>
                <a:lnTo>
                  <a:pt x="8086724" y="0"/>
                </a:lnTo>
                <a:lnTo>
                  <a:pt x="8094558" y="0"/>
                </a:lnTo>
                <a:lnTo>
                  <a:pt x="8344470" y="0"/>
                </a:lnTo>
                <a:lnTo>
                  <a:pt x="8372825" y="0"/>
                </a:lnTo>
                <a:lnTo>
                  <a:pt x="8432046" y="0"/>
                </a:lnTo>
                <a:lnTo>
                  <a:pt x="8462992" y="0"/>
                </a:lnTo>
                <a:lnTo>
                  <a:pt x="8668631" y="0"/>
                </a:lnTo>
                <a:lnTo>
                  <a:pt x="8756379" y="0"/>
                </a:lnTo>
                <a:lnTo>
                  <a:pt x="8771531" y="0"/>
                </a:lnTo>
                <a:lnTo>
                  <a:pt x="8772754" y="0"/>
                </a:lnTo>
                <a:lnTo>
                  <a:pt x="8799759" y="0"/>
                </a:lnTo>
                <a:lnTo>
                  <a:pt x="8810799" y="0"/>
                </a:lnTo>
                <a:lnTo>
                  <a:pt x="9065817" y="0"/>
                </a:lnTo>
                <a:lnTo>
                  <a:pt x="9068304" y="0"/>
                </a:lnTo>
                <a:lnTo>
                  <a:pt x="9377886" y="0"/>
                </a:lnTo>
                <a:lnTo>
                  <a:pt x="9380279" y="0"/>
                </a:lnTo>
                <a:lnTo>
                  <a:pt x="9393074" y="0"/>
                </a:lnTo>
                <a:lnTo>
                  <a:pt x="9399639" y="0"/>
                </a:lnTo>
                <a:lnTo>
                  <a:pt x="9517706" y="0"/>
                </a:lnTo>
                <a:lnTo>
                  <a:pt x="9542579" y="0"/>
                </a:lnTo>
                <a:lnTo>
                  <a:pt x="9597869" y="0"/>
                </a:lnTo>
                <a:lnTo>
                  <a:pt x="9605701" y="0"/>
                </a:lnTo>
                <a:lnTo>
                  <a:pt x="9632809" y="0"/>
                </a:lnTo>
                <a:lnTo>
                  <a:pt x="9662872" y="0"/>
                </a:lnTo>
                <a:lnTo>
                  <a:pt x="9663473" y="0"/>
                </a:lnTo>
                <a:lnTo>
                  <a:pt x="9766902" y="0"/>
                </a:lnTo>
                <a:lnTo>
                  <a:pt x="9787696" y="0"/>
                </a:lnTo>
                <a:lnTo>
                  <a:pt x="9814936" y="0"/>
                </a:lnTo>
                <a:lnTo>
                  <a:pt x="9816039" y="0"/>
                </a:lnTo>
                <a:lnTo>
                  <a:pt x="9826722" y="0"/>
                </a:lnTo>
                <a:lnTo>
                  <a:pt x="9861015" y="0"/>
                </a:lnTo>
                <a:lnTo>
                  <a:pt x="10028255" y="0"/>
                </a:lnTo>
                <a:lnTo>
                  <a:pt x="10041111" y="0"/>
                </a:lnTo>
                <a:lnTo>
                  <a:pt x="10046993" y="0"/>
                </a:lnTo>
                <a:lnTo>
                  <a:pt x="10076222" y="0"/>
                </a:lnTo>
                <a:lnTo>
                  <a:pt x="10081429" y="0"/>
                </a:lnTo>
                <a:lnTo>
                  <a:pt x="10123517" y="0"/>
                </a:lnTo>
                <a:lnTo>
                  <a:pt x="10153071" y="0"/>
                </a:lnTo>
                <a:lnTo>
                  <a:pt x="10156064" y="0"/>
                </a:lnTo>
                <a:lnTo>
                  <a:pt x="10188773" y="0"/>
                </a:lnTo>
                <a:lnTo>
                  <a:pt x="10215446" y="0"/>
                </a:lnTo>
                <a:lnTo>
                  <a:pt x="10226567" y="0"/>
                </a:lnTo>
                <a:lnTo>
                  <a:pt x="10227585" y="0"/>
                </a:lnTo>
                <a:lnTo>
                  <a:pt x="10236310" y="0"/>
                </a:lnTo>
                <a:lnTo>
                  <a:pt x="10249868" y="0"/>
                </a:lnTo>
                <a:lnTo>
                  <a:pt x="10266125" y="0"/>
                </a:lnTo>
                <a:lnTo>
                  <a:pt x="10268416" y="0"/>
                </a:lnTo>
                <a:lnTo>
                  <a:pt x="10285633" y="0"/>
                </a:lnTo>
                <a:lnTo>
                  <a:pt x="10308122" y="0"/>
                </a:lnTo>
                <a:lnTo>
                  <a:pt x="10364179" y="0"/>
                </a:lnTo>
                <a:lnTo>
                  <a:pt x="10638866" y="0"/>
                </a:lnTo>
                <a:lnTo>
                  <a:pt x="10653897" y="0"/>
                </a:lnTo>
                <a:lnTo>
                  <a:pt x="10683307" y="0"/>
                </a:lnTo>
                <a:lnTo>
                  <a:pt x="10704306" y="0"/>
                </a:lnTo>
                <a:lnTo>
                  <a:pt x="10709212" y="0"/>
                </a:lnTo>
                <a:lnTo>
                  <a:pt x="10726856" y="0"/>
                </a:lnTo>
                <a:lnTo>
                  <a:pt x="10884164" y="0"/>
                </a:lnTo>
                <a:lnTo>
                  <a:pt x="10902380" y="0"/>
                </a:lnTo>
                <a:lnTo>
                  <a:pt x="10948144" y="0"/>
                </a:lnTo>
                <a:lnTo>
                  <a:pt x="10967887" y="0"/>
                </a:lnTo>
                <a:lnTo>
                  <a:pt x="11032067" y="0"/>
                </a:lnTo>
                <a:lnTo>
                  <a:pt x="11039632" y="0"/>
                </a:lnTo>
                <a:lnTo>
                  <a:pt x="11120468" y="0"/>
                </a:lnTo>
                <a:lnTo>
                  <a:pt x="11178030" y="0"/>
                </a:lnTo>
                <a:lnTo>
                  <a:pt x="11189352" y="0"/>
                </a:lnTo>
                <a:lnTo>
                  <a:pt x="11190205" y="0"/>
                </a:lnTo>
                <a:lnTo>
                  <a:pt x="11215058" y="0"/>
                </a:lnTo>
                <a:lnTo>
                  <a:pt x="11219587" y="0"/>
                </a:lnTo>
                <a:lnTo>
                  <a:pt x="11404230" y="0"/>
                </a:lnTo>
                <a:lnTo>
                  <a:pt x="11405573" y="0"/>
                </a:lnTo>
                <a:lnTo>
                  <a:pt x="11628623" y="0"/>
                </a:lnTo>
                <a:lnTo>
                  <a:pt x="11629743" y="0"/>
                </a:lnTo>
                <a:lnTo>
                  <a:pt x="11638905" y="0"/>
                </a:lnTo>
                <a:lnTo>
                  <a:pt x="11643458" y="0"/>
                </a:lnTo>
                <a:lnTo>
                  <a:pt x="11861727" y="0"/>
                </a:lnTo>
                <a:lnTo>
                  <a:pt x="11882882" y="0"/>
                </a:lnTo>
                <a:lnTo>
                  <a:pt x="11893103" y="0"/>
                </a:lnTo>
                <a:lnTo>
                  <a:pt x="12021536" y="0"/>
                </a:lnTo>
                <a:lnTo>
                  <a:pt x="12053539" y="0"/>
                </a:lnTo>
                <a:lnTo>
                  <a:pt x="12061965" y="0"/>
                </a:lnTo>
                <a:lnTo>
                  <a:pt x="12192000" y="0"/>
                </a:lnTo>
                <a:lnTo>
                  <a:pt x="12192000" y="213764"/>
                </a:lnTo>
                <a:lnTo>
                  <a:pt x="12192000" y="225419"/>
                </a:lnTo>
                <a:lnTo>
                  <a:pt x="12192000" y="226943"/>
                </a:lnTo>
                <a:lnTo>
                  <a:pt x="12192000" y="6669850"/>
                </a:lnTo>
                <a:lnTo>
                  <a:pt x="12192000" y="6681929"/>
                </a:lnTo>
                <a:lnTo>
                  <a:pt x="12192000" y="6698265"/>
                </a:lnTo>
                <a:lnTo>
                  <a:pt x="12192000" y="6699135"/>
                </a:lnTo>
                <a:lnTo>
                  <a:pt x="12192000" y="6724894"/>
                </a:lnTo>
                <a:lnTo>
                  <a:pt x="12192000" y="6725151"/>
                </a:lnTo>
                <a:lnTo>
                  <a:pt x="12192000" y="6737122"/>
                </a:lnTo>
                <a:lnTo>
                  <a:pt x="12192000" y="6858000"/>
                </a:lnTo>
                <a:lnTo>
                  <a:pt x="12138517" y="6858000"/>
                </a:lnTo>
                <a:lnTo>
                  <a:pt x="12093779" y="6858000"/>
                </a:lnTo>
                <a:lnTo>
                  <a:pt x="12077964" y="6858000"/>
                </a:lnTo>
                <a:lnTo>
                  <a:pt x="12062480" y="6858000"/>
                </a:lnTo>
                <a:lnTo>
                  <a:pt x="12056615" y="6858000"/>
                </a:lnTo>
                <a:lnTo>
                  <a:pt x="155226" y="6858000"/>
                </a:lnTo>
                <a:lnTo>
                  <a:pt x="117272" y="6858000"/>
                </a:lnTo>
                <a:lnTo>
                  <a:pt x="115231" y="6858000"/>
                </a:lnTo>
                <a:lnTo>
                  <a:pt x="110109" y="6858000"/>
                </a:lnTo>
                <a:lnTo>
                  <a:pt x="107145" y="6858000"/>
                </a:lnTo>
                <a:lnTo>
                  <a:pt x="101981" y="6858000"/>
                </a:lnTo>
                <a:lnTo>
                  <a:pt x="99519" y="6858000"/>
                </a:lnTo>
                <a:lnTo>
                  <a:pt x="93859" y="6858000"/>
                </a:lnTo>
                <a:lnTo>
                  <a:pt x="70724" y="6858000"/>
                </a:lnTo>
                <a:lnTo>
                  <a:pt x="0" y="6858000"/>
                </a:lnTo>
                <a:lnTo>
                  <a:pt x="0" y="6603004"/>
                </a:lnTo>
                <a:lnTo>
                  <a:pt x="0" y="6561029"/>
                </a:lnTo>
                <a:lnTo>
                  <a:pt x="0" y="6364540"/>
                </a:lnTo>
                <a:lnTo>
                  <a:pt x="0" y="6362277"/>
                </a:lnTo>
                <a:lnTo>
                  <a:pt x="0" y="6263146"/>
                </a:lnTo>
                <a:lnTo>
                  <a:pt x="0" y="6221995"/>
                </a:lnTo>
                <a:lnTo>
                  <a:pt x="0" y="6071381"/>
                </a:lnTo>
                <a:lnTo>
                  <a:pt x="0" y="6063497"/>
                </a:lnTo>
                <a:lnTo>
                  <a:pt x="0" y="6056404"/>
                </a:lnTo>
                <a:lnTo>
                  <a:pt x="0" y="5997071"/>
                </a:lnTo>
                <a:lnTo>
                  <a:pt x="0" y="5995541"/>
                </a:lnTo>
                <a:lnTo>
                  <a:pt x="0" y="5962842"/>
                </a:lnTo>
                <a:lnTo>
                  <a:pt x="0" y="5870315"/>
                </a:lnTo>
                <a:lnTo>
                  <a:pt x="0" y="5861959"/>
                </a:lnTo>
                <a:lnTo>
                  <a:pt x="0" y="5768578"/>
                </a:lnTo>
                <a:lnTo>
                  <a:pt x="0" y="5763709"/>
                </a:lnTo>
                <a:lnTo>
                  <a:pt x="0" y="5692585"/>
                </a:lnTo>
                <a:lnTo>
                  <a:pt x="0" y="5686338"/>
                </a:lnTo>
                <a:lnTo>
                  <a:pt x="0" y="5661476"/>
                </a:lnTo>
                <a:lnTo>
                  <a:pt x="0" y="5610173"/>
                </a:lnTo>
                <a:lnTo>
                  <a:pt x="0" y="5506445"/>
                </a:lnTo>
                <a:lnTo>
                  <a:pt x="0" y="5476882"/>
                </a:lnTo>
                <a:lnTo>
                  <a:pt x="0" y="5396267"/>
                </a:lnTo>
                <a:lnTo>
                  <a:pt x="0" y="5395483"/>
                </a:lnTo>
                <a:lnTo>
                  <a:pt x="0" y="5158107"/>
                </a:lnTo>
                <a:lnTo>
                  <a:pt x="0" y="5088710"/>
                </a:lnTo>
                <a:lnTo>
                  <a:pt x="0" y="5032656"/>
                </a:lnTo>
                <a:lnTo>
                  <a:pt x="0" y="5005935"/>
                </a:lnTo>
                <a:lnTo>
                  <a:pt x="0" y="4998508"/>
                </a:lnTo>
                <a:lnTo>
                  <a:pt x="0" y="4972423"/>
                </a:lnTo>
                <a:lnTo>
                  <a:pt x="0" y="4848040"/>
                </a:lnTo>
                <a:lnTo>
                  <a:pt x="0" y="4776138"/>
                </a:lnTo>
                <a:lnTo>
                  <a:pt x="0" y="4773861"/>
                </a:lnTo>
                <a:lnTo>
                  <a:pt x="0" y="4767716"/>
                </a:lnTo>
                <a:lnTo>
                  <a:pt x="0" y="4722659"/>
                </a:lnTo>
                <a:lnTo>
                  <a:pt x="0" y="4662398"/>
                </a:lnTo>
                <a:lnTo>
                  <a:pt x="0" y="4658966"/>
                </a:lnTo>
                <a:lnTo>
                  <a:pt x="0" y="4627853"/>
                </a:lnTo>
                <a:lnTo>
                  <a:pt x="0" y="4606661"/>
                </a:lnTo>
                <a:lnTo>
                  <a:pt x="0" y="4598680"/>
                </a:lnTo>
                <a:lnTo>
                  <a:pt x="0" y="4582159"/>
                </a:lnTo>
                <a:lnTo>
                  <a:pt x="0" y="4573974"/>
                </a:lnTo>
                <a:lnTo>
                  <a:pt x="0" y="4535750"/>
                </a:lnTo>
                <a:lnTo>
                  <a:pt x="0" y="4515867"/>
                </a:lnTo>
                <a:lnTo>
                  <a:pt x="0" y="4496768"/>
                </a:lnTo>
                <a:lnTo>
                  <a:pt x="0" y="4438867"/>
                </a:lnTo>
                <a:lnTo>
                  <a:pt x="0" y="4427149"/>
                </a:lnTo>
                <a:lnTo>
                  <a:pt x="0" y="4398209"/>
                </a:lnTo>
                <a:lnTo>
                  <a:pt x="0" y="4388690"/>
                </a:lnTo>
                <a:lnTo>
                  <a:pt x="0" y="4381799"/>
                </a:lnTo>
                <a:lnTo>
                  <a:pt x="0" y="4360934"/>
                </a:lnTo>
                <a:lnTo>
                  <a:pt x="0" y="4350170"/>
                </a:lnTo>
                <a:lnTo>
                  <a:pt x="0" y="4308671"/>
                </a:lnTo>
                <a:lnTo>
                  <a:pt x="0" y="4292450"/>
                </a:lnTo>
                <a:lnTo>
                  <a:pt x="0" y="4291184"/>
                </a:lnTo>
                <a:lnTo>
                  <a:pt x="0" y="4271573"/>
                </a:lnTo>
                <a:lnTo>
                  <a:pt x="0" y="4260228"/>
                </a:lnTo>
                <a:lnTo>
                  <a:pt x="0" y="4205743"/>
                </a:lnTo>
                <a:lnTo>
                  <a:pt x="0" y="4192537"/>
                </a:lnTo>
                <a:lnTo>
                  <a:pt x="0" y="4172730"/>
                </a:lnTo>
                <a:lnTo>
                  <a:pt x="0" y="4109221"/>
                </a:lnTo>
                <a:lnTo>
                  <a:pt x="0" y="4099183"/>
                </a:lnTo>
                <a:lnTo>
                  <a:pt x="0" y="4085723"/>
                </a:lnTo>
                <a:lnTo>
                  <a:pt x="0" y="4066360"/>
                </a:lnTo>
                <a:lnTo>
                  <a:pt x="0" y="4025050"/>
                </a:lnTo>
                <a:lnTo>
                  <a:pt x="0" y="3969497"/>
                </a:lnTo>
                <a:lnTo>
                  <a:pt x="0" y="3939191"/>
                </a:lnTo>
                <a:lnTo>
                  <a:pt x="0" y="3824331"/>
                </a:lnTo>
                <a:lnTo>
                  <a:pt x="0" y="3810826"/>
                </a:lnTo>
                <a:lnTo>
                  <a:pt x="0" y="3792515"/>
                </a:lnTo>
                <a:lnTo>
                  <a:pt x="0" y="3776150"/>
                </a:lnTo>
                <a:lnTo>
                  <a:pt x="0" y="3752919"/>
                </a:lnTo>
                <a:lnTo>
                  <a:pt x="0" y="3744905"/>
                </a:lnTo>
                <a:lnTo>
                  <a:pt x="0" y="3736664"/>
                </a:lnTo>
                <a:lnTo>
                  <a:pt x="0" y="3638164"/>
                </a:lnTo>
                <a:lnTo>
                  <a:pt x="0" y="3623568"/>
                </a:lnTo>
                <a:lnTo>
                  <a:pt x="0" y="3499626"/>
                </a:lnTo>
                <a:lnTo>
                  <a:pt x="0" y="3499019"/>
                </a:lnTo>
                <a:lnTo>
                  <a:pt x="0" y="3428086"/>
                </a:lnTo>
                <a:lnTo>
                  <a:pt x="0" y="3375973"/>
                </a:lnTo>
                <a:lnTo>
                  <a:pt x="0" y="3205287"/>
                </a:lnTo>
                <a:lnTo>
                  <a:pt x="0" y="3151251"/>
                </a:lnTo>
                <a:lnTo>
                  <a:pt x="0" y="3120503"/>
                </a:lnTo>
                <a:lnTo>
                  <a:pt x="0" y="3118739"/>
                </a:lnTo>
                <a:lnTo>
                  <a:pt x="0" y="3083070"/>
                </a:lnTo>
                <a:lnTo>
                  <a:pt x="0" y="3019738"/>
                </a:lnTo>
                <a:lnTo>
                  <a:pt x="0" y="2958544"/>
                </a:lnTo>
                <a:lnTo>
                  <a:pt x="0" y="2944579"/>
                </a:lnTo>
                <a:lnTo>
                  <a:pt x="0" y="2894285"/>
                </a:lnTo>
                <a:lnTo>
                  <a:pt x="0" y="2888885"/>
                </a:lnTo>
                <a:lnTo>
                  <a:pt x="0" y="2887818"/>
                </a:lnTo>
                <a:lnTo>
                  <a:pt x="0" y="2873361"/>
                </a:lnTo>
                <a:lnTo>
                  <a:pt x="0" y="2868731"/>
                </a:lnTo>
                <a:lnTo>
                  <a:pt x="0" y="2797645"/>
                </a:lnTo>
                <a:lnTo>
                  <a:pt x="0" y="2791509"/>
                </a:lnTo>
                <a:lnTo>
                  <a:pt x="0" y="2766908"/>
                </a:lnTo>
                <a:lnTo>
                  <a:pt x="0" y="2670402"/>
                </a:lnTo>
                <a:lnTo>
                  <a:pt x="0" y="2659424"/>
                </a:lnTo>
                <a:lnTo>
                  <a:pt x="0" y="2653782"/>
                </a:lnTo>
                <a:lnTo>
                  <a:pt x="0" y="2636784"/>
                </a:lnTo>
                <a:lnTo>
                  <a:pt x="0" y="2620639"/>
                </a:lnTo>
                <a:lnTo>
                  <a:pt x="0" y="2602969"/>
                </a:lnTo>
                <a:lnTo>
                  <a:pt x="0" y="2554507"/>
                </a:lnTo>
                <a:lnTo>
                  <a:pt x="0" y="2541434"/>
                </a:lnTo>
                <a:lnTo>
                  <a:pt x="0" y="2468023"/>
                </a:lnTo>
                <a:lnTo>
                  <a:pt x="0" y="2412868"/>
                </a:lnTo>
                <a:lnTo>
                  <a:pt x="0" y="2383951"/>
                </a:lnTo>
                <a:lnTo>
                  <a:pt x="0" y="2346924"/>
                </a:lnTo>
                <a:lnTo>
                  <a:pt x="0" y="2286616"/>
                </a:lnTo>
                <a:lnTo>
                  <a:pt x="0" y="2191306"/>
                </a:lnTo>
                <a:lnTo>
                  <a:pt x="0" y="2172707"/>
                </a:lnTo>
                <a:lnTo>
                  <a:pt x="0" y="2171076"/>
                </a:lnTo>
                <a:lnTo>
                  <a:pt x="0" y="2161263"/>
                </a:lnTo>
                <a:lnTo>
                  <a:pt x="0" y="2151389"/>
                </a:lnTo>
                <a:lnTo>
                  <a:pt x="0" y="2140353"/>
                </a:lnTo>
                <a:lnTo>
                  <a:pt x="0" y="2139416"/>
                </a:lnTo>
                <a:lnTo>
                  <a:pt x="0" y="2114088"/>
                </a:lnTo>
                <a:lnTo>
                  <a:pt x="0" y="2110447"/>
                </a:lnTo>
                <a:lnTo>
                  <a:pt x="0" y="1810514"/>
                </a:lnTo>
                <a:lnTo>
                  <a:pt x="0" y="1746012"/>
                </a:lnTo>
                <a:lnTo>
                  <a:pt x="0" y="1536781"/>
                </a:lnTo>
                <a:lnTo>
                  <a:pt x="0" y="1526592"/>
                </a:lnTo>
                <a:lnTo>
                  <a:pt x="0" y="1470883"/>
                </a:lnTo>
                <a:lnTo>
                  <a:pt x="0" y="1468978"/>
                </a:lnTo>
                <a:lnTo>
                  <a:pt x="0" y="1443480"/>
                </a:lnTo>
                <a:lnTo>
                  <a:pt x="0" y="1384772"/>
                </a:lnTo>
                <a:lnTo>
                  <a:pt x="0" y="1318409"/>
                </a:lnTo>
                <a:lnTo>
                  <a:pt x="0" y="1315183"/>
                </a:lnTo>
                <a:lnTo>
                  <a:pt x="0" y="1247478"/>
                </a:lnTo>
                <a:lnTo>
                  <a:pt x="0" y="1246649"/>
                </a:lnTo>
                <a:lnTo>
                  <a:pt x="0" y="1234572"/>
                </a:lnTo>
                <a:lnTo>
                  <a:pt x="0" y="1233196"/>
                </a:lnTo>
                <a:lnTo>
                  <a:pt x="0" y="1230855"/>
                </a:lnTo>
                <a:lnTo>
                  <a:pt x="0" y="1156728"/>
                </a:lnTo>
                <a:lnTo>
                  <a:pt x="0" y="1152634"/>
                </a:lnTo>
                <a:lnTo>
                  <a:pt x="0" y="1121474"/>
                </a:lnTo>
                <a:lnTo>
                  <a:pt x="0" y="1032329"/>
                </a:lnTo>
                <a:lnTo>
                  <a:pt x="0" y="1026399"/>
                </a:lnTo>
                <a:lnTo>
                  <a:pt x="0" y="1016380"/>
                </a:lnTo>
                <a:lnTo>
                  <a:pt x="0" y="1002507"/>
                </a:lnTo>
                <a:lnTo>
                  <a:pt x="0" y="916476"/>
                </a:lnTo>
                <a:lnTo>
                  <a:pt x="0" y="902777"/>
                </a:lnTo>
                <a:lnTo>
                  <a:pt x="0" y="829062"/>
                </a:lnTo>
                <a:lnTo>
                  <a:pt x="0" y="820077"/>
                </a:lnTo>
                <a:lnTo>
                  <a:pt x="0" y="812799"/>
                </a:lnTo>
                <a:lnTo>
                  <a:pt x="0" y="749119"/>
                </a:lnTo>
                <a:lnTo>
                  <a:pt x="0" y="742851"/>
                </a:lnTo>
                <a:lnTo>
                  <a:pt x="0" y="724352"/>
                </a:lnTo>
                <a:lnTo>
                  <a:pt x="0" y="642499"/>
                </a:lnTo>
                <a:lnTo>
                  <a:pt x="0" y="638782"/>
                </a:lnTo>
                <a:lnTo>
                  <a:pt x="0" y="635968"/>
                </a:lnTo>
                <a:lnTo>
                  <a:pt x="0" y="582424"/>
                </a:lnTo>
                <a:lnTo>
                  <a:pt x="0" y="566178"/>
                </a:lnTo>
                <a:lnTo>
                  <a:pt x="0" y="558281"/>
                </a:lnTo>
                <a:lnTo>
                  <a:pt x="0" y="549641"/>
                </a:lnTo>
                <a:lnTo>
                  <a:pt x="0" y="542167"/>
                </a:lnTo>
                <a:lnTo>
                  <a:pt x="0" y="534587"/>
                </a:lnTo>
                <a:lnTo>
                  <a:pt x="0" y="531884"/>
                </a:lnTo>
                <a:lnTo>
                  <a:pt x="0" y="507359"/>
                </a:lnTo>
                <a:lnTo>
                  <a:pt x="0" y="504556"/>
                </a:lnTo>
                <a:lnTo>
                  <a:pt x="0" y="233978"/>
                </a:lnTo>
                <a:lnTo>
                  <a:pt x="0" y="230053"/>
                </a:lnTo>
                <a:close/>
              </a:path>
            </a:pathLst>
          </a:custGeom>
          <a:solidFill>
            <a:srgbClr val="FE8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2963DA-2D17-FDF0-D412-474907524025}"/>
              </a:ext>
            </a:extLst>
          </p:cNvPr>
          <p:cNvSpPr txBox="1"/>
          <p:nvPr/>
        </p:nvSpPr>
        <p:spPr>
          <a:xfrm>
            <a:off x="581891" y="1994399"/>
            <a:ext cx="7681576" cy="391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dirty="0"/>
              <a:t>특정 시점에 대한 강조 표시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b="1" dirty="0"/>
              <a:t>Annotated Tag </a:t>
            </a:r>
            <a:r>
              <a:rPr lang="en-US" altLang="ko-KR" sz="1600" dirty="0"/>
              <a:t>(-a </a:t>
            </a:r>
            <a:r>
              <a:rPr lang="ko-KR" altLang="en-US" sz="1600" dirty="0"/>
              <a:t>옵션을 통해 생성</a:t>
            </a:r>
            <a:r>
              <a:rPr lang="en-US" altLang="ko-KR" sz="1600" dirty="0"/>
              <a:t>)</a:t>
            </a:r>
            <a:endParaRPr lang="en-US" altLang="ko-KR" sz="2000" b="1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Git </a:t>
            </a:r>
            <a:r>
              <a:rPr lang="ko-KR" altLang="en-US" sz="1600" dirty="0"/>
              <a:t>데이터베이스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레포지토리</a:t>
            </a:r>
            <a:r>
              <a:rPr lang="en-US" altLang="ko-KR" sz="1600" dirty="0"/>
              <a:t>)</a:t>
            </a:r>
            <a:r>
              <a:rPr lang="ko-KR" altLang="en-US" sz="1600" dirty="0"/>
              <a:t>에 있는 모든 객체 저장</a:t>
            </a:r>
            <a:endParaRPr lang="en-US" altLang="ko-KR" sz="16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Tagger name, email, date</a:t>
            </a:r>
            <a:r>
              <a:rPr lang="ko-KR" altLang="en-US" sz="1600" dirty="0"/>
              <a:t> </a:t>
            </a:r>
            <a:r>
              <a:rPr lang="en-US" altLang="ko-KR" sz="1600" dirty="0"/>
              <a:t>/</a:t>
            </a:r>
            <a:r>
              <a:rPr lang="ko-KR" altLang="en-US" sz="1600" dirty="0"/>
              <a:t> </a:t>
            </a:r>
            <a:r>
              <a:rPr lang="en-US" altLang="ko-KR" sz="1600" dirty="0"/>
              <a:t>tagging</a:t>
            </a:r>
            <a:r>
              <a:rPr lang="ko-KR" altLang="en-US" sz="1600" dirty="0"/>
              <a:t> </a:t>
            </a:r>
            <a:r>
              <a:rPr lang="en-US" altLang="ko-KR" sz="1600" dirty="0"/>
              <a:t>message</a:t>
            </a:r>
            <a:r>
              <a:rPr lang="ko-KR" altLang="en-US" sz="1600" dirty="0"/>
              <a:t>를 가짐</a:t>
            </a:r>
            <a:endParaRPr lang="en-US" altLang="ko-KR" sz="16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일반적으로 사용하는 걸 권장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en-US" altLang="ko-KR" sz="2000" b="1" dirty="0" err="1"/>
              <a:t>LightWeight</a:t>
            </a:r>
            <a:r>
              <a:rPr lang="en-US" altLang="ko-KR" sz="2000" b="1" dirty="0"/>
              <a:t> Tag </a:t>
            </a:r>
            <a:r>
              <a:rPr lang="en-US" altLang="ko-KR" sz="1600" dirty="0"/>
              <a:t>(</a:t>
            </a:r>
            <a:r>
              <a:rPr lang="ko-KR" altLang="en-US" sz="1600" dirty="0"/>
              <a:t>기본 생성</a:t>
            </a:r>
            <a:r>
              <a:rPr lang="en-US" altLang="ko-KR" sz="1600" dirty="0"/>
              <a:t>)</a:t>
            </a:r>
            <a:endParaRPr lang="en-US" altLang="ko-KR" sz="2000" b="1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브런치처럼 변경되지 않으며</a:t>
            </a:r>
            <a:r>
              <a:rPr lang="en-US" altLang="ko-KR" sz="1600" dirty="0"/>
              <a:t>, </a:t>
            </a:r>
            <a:r>
              <a:rPr lang="ko-KR" altLang="en-US" sz="1600" dirty="0"/>
              <a:t>특정 </a:t>
            </a:r>
            <a:r>
              <a:rPr lang="ko-KR" altLang="en-US" sz="1600" dirty="0" err="1"/>
              <a:t>커밋을</a:t>
            </a:r>
            <a:r>
              <a:rPr lang="ko-KR" altLang="en-US" sz="1600" dirty="0"/>
              <a:t> 가리키는 포인터 역할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A7BFD-EB60-1D70-5986-FA2CA43DB4D2}"/>
              </a:ext>
            </a:extLst>
          </p:cNvPr>
          <p:cNvSpPr txBox="1"/>
          <p:nvPr/>
        </p:nvSpPr>
        <p:spPr>
          <a:xfrm>
            <a:off x="581891" y="1182230"/>
            <a:ext cx="660030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234041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ED33627-9D2D-B6A2-4733-4E72F7122F4B}"/>
              </a:ext>
            </a:extLst>
          </p:cNvPr>
          <p:cNvSpPr/>
          <p:nvPr/>
        </p:nvSpPr>
        <p:spPr>
          <a:xfrm>
            <a:off x="264442" y="277786"/>
            <a:ext cx="11714198" cy="469525"/>
          </a:xfrm>
          <a:prstGeom prst="roundRect">
            <a:avLst/>
          </a:prstGeom>
          <a:solidFill>
            <a:srgbClr val="FE8B6C">
              <a:alpha val="5000"/>
            </a:srgb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latinLnBrk="0">
              <a:defRPr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What is Git (review)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D549D4D-2CCA-1C99-24D2-9AF78E7E32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598865 w 12192000"/>
              <a:gd name="connsiteY0" fmla="*/ 6786679 h 6858000"/>
              <a:gd name="connsiteX1" fmla="*/ 4598704 w 12192000"/>
              <a:gd name="connsiteY1" fmla="*/ 6786933 h 6858000"/>
              <a:gd name="connsiteX2" fmla="*/ 4598428 w 12192000"/>
              <a:gd name="connsiteY2" fmla="*/ 6786905 h 6858000"/>
              <a:gd name="connsiteX3" fmla="*/ 3288857 w 12192000"/>
              <a:gd name="connsiteY3" fmla="*/ 6786308 h 6858000"/>
              <a:gd name="connsiteX4" fmla="*/ 3288696 w 12192000"/>
              <a:gd name="connsiteY4" fmla="*/ 6786561 h 6858000"/>
              <a:gd name="connsiteX5" fmla="*/ 3288419 w 12192000"/>
              <a:gd name="connsiteY5" fmla="*/ 6786534 h 6858000"/>
              <a:gd name="connsiteX6" fmla="*/ 1946074 w 12192000"/>
              <a:gd name="connsiteY6" fmla="*/ 6785952 h 6858000"/>
              <a:gd name="connsiteX7" fmla="*/ 1947487 w 12192000"/>
              <a:gd name="connsiteY7" fmla="*/ 6786481 h 6858000"/>
              <a:gd name="connsiteX8" fmla="*/ 1945336 w 12192000"/>
              <a:gd name="connsiteY8" fmla="*/ 6786268 h 6858000"/>
              <a:gd name="connsiteX9" fmla="*/ 892149 w 12192000"/>
              <a:gd name="connsiteY9" fmla="*/ 6785566 h 6858000"/>
              <a:gd name="connsiteX10" fmla="*/ 892032 w 12192000"/>
              <a:gd name="connsiteY10" fmla="*/ 6785818 h 6858000"/>
              <a:gd name="connsiteX11" fmla="*/ 891833 w 12192000"/>
              <a:gd name="connsiteY11" fmla="*/ 6785792 h 6858000"/>
              <a:gd name="connsiteX12" fmla="*/ 7562308 w 12192000"/>
              <a:gd name="connsiteY12" fmla="*/ 6785197 h 6858000"/>
              <a:gd name="connsiteX13" fmla="*/ 7555070 w 12192000"/>
              <a:gd name="connsiteY13" fmla="*/ 6786587 h 6858000"/>
              <a:gd name="connsiteX14" fmla="*/ 7558283 w 12192000"/>
              <a:gd name="connsiteY14" fmla="*/ 6785477 h 6858000"/>
              <a:gd name="connsiteX15" fmla="*/ 9806113 w 12192000"/>
              <a:gd name="connsiteY15" fmla="*/ 6784810 h 6858000"/>
              <a:gd name="connsiteX16" fmla="*/ 9807052 w 12192000"/>
              <a:gd name="connsiteY16" fmla="*/ 6785292 h 6858000"/>
              <a:gd name="connsiteX17" fmla="*/ 9805570 w 12192000"/>
              <a:gd name="connsiteY17" fmla="*/ 6785146 h 6858000"/>
              <a:gd name="connsiteX18" fmla="*/ 8528882 w 12192000"/>
              <a:gd name="connsiteY18" fmla="*/ 6784423 h 6858000"/>
              <a:gd name="connsiteX19" fmla="*/ 8528722 w 12192000"/>
              <a:gd name="connsiteY19" fmla="*/ 6784677 h 6858000"/>
              <a:gd name="connsiteX20" fmla="*/ 8528421 w 12192000"/>
              <a:gd name="connsiteY20" fmla="*/ 6784647 h 6858000"/>
              <a:gd name="connsiteX21" fmla="*/ 70843 w 12192000"/>
              <a:gd name="connsiteY21" fmla="*/ 6783423 h 6858000"/>
              <a:gd name="connsiteX22" fmla="*/ 70843 w 12192000"/>
              <a:gd name="connsiteY22" fmla="*/ 6787157 h 6858000"/>
              <a:gd name="connsiteX23" fmla="*/ 73296 w 12192000"/>
              <a:gd name="connsiteY23" fmla="*/ 6787157 h 6858000"/>
              <a:gd name="connsiteX24" fmla="*/ 4566089 w 12192000"/>
              <a:gd name="connsiteY24" fmla="*/ 6783326 h 6858000"/>
              <a:gd name="connsiteX25" fmla="*/ 4567501 w 12192000"/>
              <a:gd name="connsiteY25" fmla="*/ 6783854 h 6858000"/>
              <a:gd name="connsiteX26" fmla="*/ 4565351 w 12192000"/>
              <a:gd name="connsiteY26" fmla="*/ 6783642 h 6858000"/>
              <a:gd name="connsiteX27" fmla="*/ 3256081 w 12192000"/>
              <a:gd name="connsiteY27" fmla="*/ 6782954 h 6858000"/>
              <a:gd name="connsiteX28" fmla="*/ 3257493 w 12192000"/>
              <a:gd name="connsiteY28" fmla="*/ 6783483 h 6858000"/>
              <a:gd name="connsiteX29" fmla="*/ 3255343 w 12192000"/>
              <a:gd name="connsiteY29" fmla="*/ 6783271 h 6858000"/>
              <a:gd name="connsiteX30" fmla="*/ 868508 w 12192000"/>
              <a:gd name="connsiteY30" fmla="*/ 6782211 h 6858000"/>
              <a:gd name="connsiteX31" fmla="*/ 869528 w 12192000"/>
              <a:gd name="connsiteY31" fmla="*/ 6782740 h 6858000"/>
              <a:gd name="connsiteX32" fmla="*/ 867977 w 12192000"/>
              <a:gd name="connsiteY32" fmla="*/ 6782528 h 6858000"/>
              <a:gd name="connsiteX33" fmla="*/ 8496106 w 12192000"/>
              <a:gd name="connsiteY33" fmla="*/ 6781070 h 6858000"/>
              <a:gd name="connsiteX34" fmla="*/ 8497045 w 12192000"/>
              <a:gd name="connsiteY34" fmla="*/ 6781551 h 6858000"/>
              <a:gd name="connsiteX35" fmla="*/ 8495562 w 12192000"/>
              <a:gd name="connsiteY35" fmla="*/ 6781405 h 6858000"/>
              <a:gd name="connsiteX36" fmla="*/ 7218879 w 12192000"/>
              <a:gd name="connsiteY36" fmla="*/ 6780683 h 6858000"/>
              <a:gd name="connsiteX37" fmla="*/ 7218717 w 12192000"/>
              <a:gd name="connsiteY37" fmla="*/ 6780936 h 6858000"/>
              <a:gd name="connsiteX38" fmla="*/ 7218417 w 12192000"/>
              <a:gd name="connsiteY38" fmla="*/ 6780907 h 6858000"/>
              <a:gd name="connsiteX39" fmla="*/ 7930196 w 12192000"/>
              <a:gd name="connsiteY39" fmla="*/ 6778815 h 6858000"/>
              <a:gd name="connsiteX40" fmla="*/ 7980642 w 12192000"/>
              <a:gd name="connsiteY40" fmla="*/ 6784067 h 6858000"/>
              <a:gd name="connsiteX41" fmla="*/ 7981576 w 12192000"/>
              <a:gd name="connsiteY41" fmla="*/ 6785757 h 6858000"/>
              <a:gd name="connsiteX42" fmla="*/ 7970793 w 12192000"/>
              <a:gd name="connsiteY42" fmla="*/ 6784067 h 6858000"/>
              <a:gd name="connsiteX43" fmla="*/ 7956415 w 12192000"/>
              <a:gd name="connsiteY43" fmla="*/ 6785111 h 6858000"/>
              <a:gd name="connsiteX44" fmla="*/ 7931394 w 12192000"/>
              <a:gd name="connsiteY44" fmla="*/ 6780699 h 6858000"/>
              <a:gd name="connsiteX45" fmla="*/ 7930196 w 12192000"/>
              <a:gd name="connsiteY45" fmla="*/ 6778815 h 6858000"/>
              <a:gd name="connsiteX46" fmla="*/ 7255050 w 12192000"/>
              <a:gd name="connsiteY46" fmla="*/ 6777329 h 6858000"/>
              <a:gd name="connsiteX47" fmla="*/ 7256844 w 12192000"/>
              <a:gd name="connsiteY47" fmla="*/ 6784699 h 6858000"/>
              <a:gd name="connsiteX48" fmla="*/ 7243765 w 12192000"/>
              <a:gd name="connsiteY48" fmla="*/ 6783408 h 6858000"/>
              <a:gd name="connsiteX49" fmla="*/ 7244140 w 12192000"/>
              <a:gd name="connsiteY49" fmla="*/ 6783078 h 6858000"/>
              <a:gd name="connsiteX50" fmla="*/ 7255050 w 12192000"/>
              <a:gd name="connsiteY50" fmla="*/ 6777329 h 6858000"/>
              <a:gd name="connsiteX51" fmla="*/ 7186102 w 12192000"/>
              <a:gd name="connsiteY51" fmla="*/ 6777329 h 6858000"/>
              <a:gd name="connsiteX52" fmla="*/ 7187514 w 12192000"/>
              <a:gd name="connsiteY52" fmla="*/ 6777857 h 6858000"/>
              <a:gd name="connsiteX53" fmla="*/ 7185365 w 12192000"/>
              <a:gd name="connsiteY53" fmla="*/ 6777645 h 6858000"/>
              <a:gd name="connsiteX54" fmla="*/ 11292652 w 12192000"/>
              <a:gd name="connsiteY54" fmla="*/ 6775470 h 6858000"/>
              <a:gd name="connsiteX55" fmla="*/ 11307329 w 12192000"/>
              <a:gd name="connsiteY55" fmla="*/ 6777672 h 6858000"/>
              <a:gd name="connsiteX56" fmla="*/ 11320396 w 12192000"/>
              <a:gd name="connsiteY56" fmla="*/ 6780349 h 6858000"/>
              <a:gd name="connsiteX57" fmla="*/ 11310213 w 12192000"/>
              <a:gd name="connsiteY57" fmla="*/ 6783271 h 6858000"/>
              <a:gd name="connsiteX58" fmla="*/ 11293414 w 12192000"/>
              <a:gd name="connsiteY58" fmla="*/ 6778443 h 6858000"/>
              <a:gd name="connsiteX59" fmla="*/ 11292652 w 12192000"/>
              <a:gd name="connsiteY59" fmla="*/ 6775470 h 6858000"/>
              <a:gd name="connsiteX60" fmla="*/ 11341212 w 12192000"/>
              <a:gd name="connsiteY60" fmla="*/ 6774199 h 6858000"/>
              <a:gd name="connsiteX61" fmla="*/ 11339380 w 12192000"/>
              <a:gd name="connsiteY61" fmla="*/ 6775074 h 6858000"/>
              <a:gd name="connsiteX62" fmla="*/ 11321293 w 12192000"/>
              <a:gd name="connsiteY62" fmla="*/ 6780533 h 6858000"/>
              <a:gd name="connsiteX63" fmla="*/ 11320396 w 12192000"/>
              <a:gd name="connsiteY63" fmla="*/ 6780349 h 6858000"/>
              <a:gd name="connsiteX64" fmla="*/ 11323769 w 12192000"/>
              <a:gd name="connsiteY64" fmla="*/ 6779381 h 6858000"/>
              <a:gd name="connsiteX65" fmla="*/ 11341212 w 12192000"/>
              <a:gd name="connsiteY65" fmla="*/ 6774199 h 6858000"/>
              <a:gd name="connsiteX66" fmla="*/ 6052629 w 12192000"/>
              <a:gd name="connsiteY66" fmla="*/ 6773985 h 6858000"/>
              <a:gd name="connsiteX67" fmla="*/ 6067304 w 12192000"/>
              <a:gd name="connsiteY67" fmla="*/ 6776187 h 6858000"/>
              <a:gd name="connsiteX68" fmla="*/ 6080373 w 12192000"/>
              <a:gd name="connsiteY68" fmla="*/ 6778864 h 6858000"/>
              <a:gd name="connsiteX69" fmla="*/ 6067644 w 12192000"/>
              <a:gd name="connsiteY69" fmla="*/ 6782515 h 6858000"/>
              <a:gd name="connsiteX70" fmla="*/ 6053390 w 12192000"/>
              <a:gd name="connsiteY70" fmla="*/ 6776959 h 6858000"/>
              <a:gd name="connsiteX71" fmla="*/ 6052629 w 12192000"/>
              <a:gd name="connsiteY71" fmla="*/ 6773985 h 6858000"/>
              <a:gd name="connsiteX72" fmla="*/ 8701280 w 12192000"/>
              <a:gd name="connsiteY72" fmla="*/ 6773052 h 6858000"/>
              <a:gd name="connsiteX73" fmla="*/ 8708167 w 12192000"/>
              <a:gd name="connsiteY73" fmla="*/ 6774463 h 6858000"/>
              <a:gd name="connsiteX74" fmla="*/ 8725932 w 12192000"/>
              <a:gd name="connsiteY74" fmla="*/ 6777700 h 6858000"/>
              <a:gd name="connsiteX75" fmla="*/ 8716723 w 12192000"/>
              <a:gd name="connsiteY75" fmla="*/ 6787151 h 6858000"/>
              <a:gd name="connsiteX76" fmla="*/ 8713212 w 12192000"/>
              <a:gd name="connsiteY76" fmla="*/ 6786482 h 6858000"/>
              <a:gd name="connsiteX77" fmla="*/ 8688588 w 12192000"/>
              <a:gd name="connsiteY77" fmla="*/ 6776882 h 6858000"/>
              <a:gd name="connsiteX78" fmla="*/ 2122605 w 12192000"/>
              <a:gd name="connsiteY78" fmla="*/ 6772871 h 6858000"/>
              <a:gd name="connsiteX79" fmla="*/ 2137282 w 12192000"/>
              <a:gd name="connsiteY79" fmla="*/ 6775073 h 6858000"/>
              <a:gd name="connsiteX80" fmla="*/ 2150633 w 12192000"/>
              <a:gd name="connsiteY80" fmla="*/ 6777670 h 6858000"/>
              <a:gd name="connsiteX81" fmla="*/ 2137623 w 12192000"/>
              <a:gd name="connsiteY81" fmla="*/ 6781402 h 6858000"/>
              <a:gd name="connsiteX82" fmla="*/ 2123368 w 12192000"/>
              <a:gd name="connsiteY82" fmla="*/ 6775844 h 6858000"/>
              <a:gd name="connsiteX83" fmla="*/ 2122605 w 12192000"/>
              <a:gd name="connsiteY83" fmla="*/ 6772871 h 6858000"/>
              <a:gd name="connsiteX84" fmla="*/ 6101189 w 12192000"/>
              <a:gd name="connsiteY84" fmla="*/ 6772715 h 6858000"/>
              <a:gd name="connsiteX85" fmla="*/ 6099356 w 12192000"/>
              <a:gd name="connsiteY85" fmla="*/ 6773589 h 6858000"/>
              <a:gd name="connsiteX86" fmla="*/ 6081269 w 12192000"/>
              <a:gd name="connsiteY86" fmla="*/ 6779048 h 6858000"/>
              <a:gd name="connsiteX87" fmla="*/ 6080373 w 12192000"/>
              <a:gd name="connsiteY87" fmla="*/ 6778864 h 6858000"/>
              <a:gd name="connsiteX88" fmla="*/ 6083743 w 12192000"/>
              <a:gd name="connsiteY88" fmla="*/ 6777897 h 6858000"/>
              <a:gd name="connsiteX89" fmla="*/ 6101189 w 12192000"/>
              <a:gd name="connsiteY89" fmla="*/ 6772715 h 6858000"/>
              <a:gd name="connsiteX90" fmla="*/ 9982645 w 12192000"/>
              <a:gd name="connsiteY90" fmla="*/ 6771729 h 6858000"/>
              <a:gd name="connsiteX91" fmla="*/ 9997322 w 12192000"/>
              <a:gd name="connsiteY91" fmla="*/ 6773931 h 6858000"/>
              <a:gd name="connsiteX92" fmla="*/ 10010390 w 12192000"/>
              <a:gd name="connsiteY92" fmla="*/ 6776608 h 6858000"/>
              <a:gd name="connsiteX93" fmla="*/ 10000206 w 12192000"/>
              <a:gd name="connsiteY93" fmla="*/ 6779530 h 6858000"/>
              <a:gd name="connsiteX94" fmla="*/ 9983408 w 12192000"/>
              <a:gd name="connsiteY94" fmla="*/ 6774702 h 6858000"/>
              <a:gd name="connsiteX95" fmla="*/ 9982645 w 12192000"/>
              <a:gd name="connsiteY95" fmla="*/ 6771729 h 6858000"/>
              <a:gd name="connsiteX96" fmla="*/ 2171165 w 12192000"/>
              <a:gd name="connsiteY96" fmla="*/ 6771602 h 6858000"/>
              <a:gd name="connsiteX97" fmla="*/ 2169333 w 12192000"/>
              <a:gd name="connsiteY97" fmla="*/ 6772475 h 6858000"/>
              <a:gd name="connsiteX98" fmla="*/ 2151539 w 12192000"/>
              <a:gd name="connsiteY98" fmla="*/ 6777846 h 6858000"/>
              <a:gd name="connsiteX99" fmla="*/ 2150633 w 12192000"/>
              <a:gd name="connsiteY99" fmla="*/ 6777670 h 6858000"/>
              <a:gd name="connsiteX100" fmla="*/ 2153721 w 12192000"/>
              <a:gd name="connsiteY100" fmla="*/ 6776783 h 6858000"/>
              <a:gd name="connsiteX101" fmla="*/ 2171165 w 12192000"/>
              <a:gd name="connsiteY101" fmla="*/ 6771602 h 6858000"/>
              <a:gd name="connsiteX102" fmla="*/ 10031205 w 12192000"/>
              <a:gd name="connsiteY102" fmla="*/ 6770460 h 6858000"/>
              <a:gd name="connsiteX103" fmla="*/ 10029372 w 12192000"/>
              <a:gd name="connsiteY103" fmla="*/ 6771333 h 6858000"/>
              <a:gd name="connsiteX104" fmla="*/ 10011286 w 12192000"/>
              <a:gd name="connsiteY104" fmla="*/ 6776792 h 6858000"/>
              <a:gd name="connsiteX105" fmla="*/ 10010390 w 12192000"/>
              <a:gd name="connsiteY105" fmla="*/ 6776608 h 6858000"/>
              <a:gd name="connsiteX106" fmla="*/ 10013762 w 12192000"/>
              <a:gd name="connsiteY106" fmla="*/ 6775641 h 6858000"/>
              <a:gd name="connsiteX107" fmla="*/ 10031205 w 12192000"/>
              <a:gd name="connsiteY107" fmla="*/ 6770460 h 6858000"/>
              <a:gd name="connsiteX108" fmla="*/ 4742620 w 12192000"/>
              <a:gd name="connsiteY108" fmla="*/ 6770244 h 6858000"/>
              <a:gd name="connsiteX109" fmla="*/ 4757297 w 12192000"/>
              <a:gd name="connsiteY109" fmla="*/ 6772446 h 6858000"/>
              <a:gd name="connsiteX110" fmla="*/ 4770363 w 12192000"/>
              <a:gd name="connsiteY110" fmla="*/ 6775124 h 6858000"/>
              <a:gd name="connsiteX111" fmla="*/ 4757637 w 12192000"/>
              <a:gd name="connsiteY111" fmla="*/ 6778774 h 6858000"/>
              <a:gd name="connsiteX112" fmla="*/ 4743383 w 12192000"/>
              <a:gd name="connsiteY112" fmla="*/ 6773218 h 6858000"/>
              <a:gd name="connsiteX113" fmla="*/ 4742620 w 12192000"/>
              <a:gd name="connsiteY113" fmla="*/ 6770244 h 6858000"/>
              <a:gd name="connsiteX114" fmla="*/ 3432613 w 12192000"/>
              <a:gd name="connsiteY114" fmla="*/ 6769873 h 6858000"/>
              <a:gd name="connsiteX115" fmla="*/ 3447290 w 12192000"/>
              <a:gd name="connsiteY115" fmla="*/ 6772075 h 6858000"/>
              <a:gd name="connsiteX116" fmla="*/ 3460356 w 12192000"/>
              <a:gd name="connsiteY116" fmla="*/ 6774752 h 6858000"/>
              <a:gd name="connsiteX117" fmla="*/ 3447630 w 12192000"/>
              <a:gd name="connsiteY117" fmla="*/ 6778403 h 6858000"/>
              <a:gd name="connsiteX118" fmla="*/ 3433375 w 12192000"/>
              <a:gd name="connsiteY118" fmla="*/ 6772846 h 6858000"/>
              <a:gd name="connsiteX119" fmla="*/ 3432613 w 12192000"/>
              <a:gd name="connsiteY119" fmla="*/ 6769873 h 6858000"/>
              <a:gd name="connsiteX120" fmla="*/ 7391274 w 12192000"/>
              <a:gd name="connsiteY120" fmla="*/ 6769312 h 6858000"/>
              <a:gd name="connsiteX121" fmla="*/ 7398163 w 12192000"/>
              <a:gd name="connsiteY121" fmla="*/ 6770723 h 6858000"/>
              <a:gd name="connsiteX122" fmla="*/ 7415927 w 12192000"/>
              <a:gd name="connsiteY122" fmla="*/ 6773960 h 6858000"/>
              <a:gd name="connsiteX123" fmla="*/ 7406718 w 12192000"/>
              <a:gd name="connsiteY123" fmla="*/ 6783411 h 6858000"/>
              <a:gd name="connsiteX124" fmla="*/ 7403208 w 12192000"/>
              <a:gd name="connsiteY124" fmla="*/ 6782741 h 6858000"/>
              <a:gd name="connsiteX125" fmla="*/ 7378583 w 12192000"/>
              <a:gd name="connsiteY125" fmla="*/ 6773141 h 6858000"/>
              <a:gd name="connsiteX126" fmla="*/ 995835 w 12192000"/>
              <a:gd name="connsiteY126" fmla="*/ 6769130 h 6858000"/>
              <a:gd name="connsiteX127" fmla="*/ 1006421 w 12192000"/>
              <a:gd name="connsiteY127" fmla="*/ 6771332 h 6858000"/>
              <a:gd name="connsiteX128" fmla="*/ 1015960 w 12192000"/>
              <a:gd name="connsiteY128" fmla="*/ 6773904 h 6858000"/>
              <a:gd name="connsiteX129" fmla="*/ 1006336 w 12192000"/>
              <a:gd name="connsiteY129" fmla="*/ 6777482 h 6858000"/>
              <a:gd name="connsiteX130" fmla="*/ 996386 w 12192000"/>
              <a:gd name="connsiteY130" fmla="*/ 6772104 h 6858000"/>
              <a:gd name="connsiteX131" fmla="*/ 995835 w 12192000"/>
              <a:gd name="connsiteY131" fmla="*/ 6769130 h 6858000"/>
              <a:gd name="connsiteX132" fmla="*/ 4791182 w 12192000"/>
              <a:gd name="connsiteY132" fmla="*/ 6768974 h 6858000"/>
              <a:gd name="connsiteX133" fmla="*/ 4789347 w 12192000"/>
              <a:gd name="connsiteY133" fmla="*/ 6769849 h 6858000"/>
              <a:gd name="connsiteX134" fmla="*/ 4771261 w 12192000"/>
              <a:gd name="connsiteY134" fmla="*/ 6775307 h 6858000"/>
              <a:gd name="connsiteX135" fmla="*/ 4770363 w 12192000"/>
              <a:gd name="connsiteY135" fmla="*/ 6775124 h 6858000"/>
              <a:gd name="connsiteX136" fmla="*/ 4773737 w 12192000"/>
              <a:gd name="connsiteY136" fmla="*/ 6774156 h 6858000"/>
              <a:gd name="connsiteX137" fmla="*/ 4791182 w 12192000"/>
              <a:gd name="connsiteY137" fmla="*/ 6768974 h 6858000"/>
              <a:gd name="connsiteX138" fmla="*/ 3481173 w 12192000"/>
              <a:gd name="connsiteY138" fmla="*/ 6768604 h 6858000"/>
              <a:gd name="connsiteX139" fmla="*/ 3479340 w 12192000"/>
              <a:gd name="connsiteY139" fmla="*/ 6769477 h 6858000"/>
              <a:gd name="connsiteX140" fmla="*/ 3461254 w 12192000"/>
              <a:gd name="connsiteY140" fmla="*/ 6774936 h 6858000"/>
              <a:gd name="connsiteX141" fmla="*/ 3460356 w 12192000"/>
              <a:gd name="connsiteY141" fmla="*/ 6774752 h 6858000"/>
              <a:gd name="connsiteX142" fmla="*/ 3463729 w 12192000"/>
              <a:gd name="connsiteY142" fmla="*/ 6773785 h 6858000"/>
              <a:gd name="connsiteX143" fmla="*/ 3481173 w 12192000"/>
              <a:gd name="connsiteY143" fmla="*/ 6768604 h 6858000"/>
              <a:gd name="connsiteX144" fmla="*/ 8672638 w 12192000"/>
              <a:gd name="connsiteY144" fmla="*/ 6767988 h 6858000"/>
              <a:gd name="connsiteX145" fmla="*/ 8687316 w 12192000"/>
              <a:gd name="connsiteY145" fmla="*/ 6770190 h 6858000"/>
              <a:gd name="connsiteX146" fmla="*/ 8700383 w 12192000"/>
              <a:gd name="connsiteY146" fmla="*/ 6772868 h 6858000"/>
              <a:gd name="connsiteX147" fmla="*/ 8687656 w 12192000"/>
              <a:gd name="connsiteY147" fmla="*/ 6776519 h 6858000"/>
              <a:gd name="connsiteX148" fmla="*/ 8673401 w 12192000"/>
              <a:gd name="connsiteY148" fmla="*/ 6770962 h 6858000"/>
              <a:gd name="connsiteX149" fmla="*/ 8672638 w 12192000"/>
              <a:gd name="connsiteY149" fmla="*/ 6767988 h 6858000"/>
              <a:gd name="connsiteX150" fmla="*/ 1030861 w 12192000"/>
              <a:gd name="connsiteY150" fmla="*/ 6767861 h 6858000"/>
              <a:gd name="connsiteX151" fmla="*/ 1029539 w 12192000"/>
              <a:gd name="connsiteY151" fmla="*/ 6768734 h 6858000"/>
              <a:gd name="connsiteX152" fmla="*/ 1016705 w 12192000"/>
              <a:gd name="connsiteY152" fmla="*/ 6774105 h 6858000"/>
              <a:gd name="connsiteX153" fmla="*/ 1015960 w 12192000"/>
              <a:gd name="connsiteY153" fmla="*/ 6773904 h 6858000"/>
              <a:gd name="connsiteX154" fmla="*/ 1018279 w 12192000"/>
              <a:gd name="connsiteY154" fmla="*/ 6773043 h 6858000"/>
              <a:gd name="connsiteX155" fmla="*/ 1030861 w 12192000"/>
              <a:gd name="connsiteY155" fmla="*/ 6767861 h 6858000"/>
              <a:gd name="connsiteX156" fmla="*/ 8721198 w 12192000"/>
              <a:gd name="connsiteY156" fmla="*/ 6766719 h 6858000"/>
              <a:gd name="connsiteX157" fmla="*/ 8719366 w 12192000"/>
              <a:gd name="connsiteY157" fmla="*/ 6767593 h 6858000"/>
              <a:gd name="connsiteX158" fmla="*/ 8701280 w 12192000"/>
              <a:gd name="connsiteY158" fmla="*/ 6773052 h 6858000"/>
              <a:gd name="connsiteX159" fmla="*/ 8700383 w 12192000"/>
              <a:gd name="connsiteY159" fmla="*/ 6772868 h 6858000"/>
              <a:gd name="connsiteX160" fmla="*/ 8703754 w 12192000"/>
              <a:gd name="connsiteY160" fmla="*/ 6771901 h 6858000"/>
              <a:gd name="connsiteX161" fmla="*/ 8721198 w 12192000"/>
              <a:gd name="connsiteY161" fmla="*/ 6766719 h 6858000"/>
              <a:gd name="connsiteX162" fmla="*/ 7362633 w 12192000"/>
              <a:gd name="connsiteY162" fmla="*/ 6764248 h 6858000"/>
              <a:gd name="connsiteX163" fmla="*/ 7377310 w 12192000"/>
              <a:gd name="connsiteY163" fmla="*/ 6766451 h 6858000"/>
              <a:gd name="connsiteX164" fmla="*/ 7390378 w 12192000"/>
              <a:gd name="connsiteY164" fmla="*/ 6769127 h 6858000"/>
              <a:gd name="connsiteX165" fmla="*/ 7377650 w 12192000"/>
              <a:gd name="connsiteY165" fmla="*/ 6772779 h 6858000"/>
              <a:gd name="connsiteX166" fmla="*/ 7363396 w 12192000"/>
              <a:gd name="connsiteY166" fmla="*/ 6767222 h 6858000"/>
              <a:gd name="connsiteX167" fmla="*/ 7362633 w 12192000"/>
              <a:gd name="connsiteY167" fmla="*/ 6764248 h 6858000"/>
              <a:gd name="connsiteX168" fmla="*/ 7411193 w 12192000"/>
              <a:gd name="connsiteY168" fmla="*/ 6762979 h 6858000"/>
              <a:gd name="connsiteX169" fmla="*/ 7409361 w 12192000"/>
              <a:gd name="connsiteY169" fmla="*/ 6763852 h 6858000"/>
              <a:gd name="connsiteX170" fmla="*/ 7391274 w 12192000"/>
              <a:gd name="connsiteY170" fmla="*/ 6769312 h 6858000"/>
              <a:gd name="connsiteX171" fmla="*/ 7390378 w 12192000"/>
              <a:gd name="connsiteY171" fmla="*/ 6769127 h 6858000"/>
              <a:gd name="connsiteX172" fmla="*/ 7393750 w 12192000"/>
              <a:gd name="connsiteY172" fmla="*/ 6768160 h 6858000"/>
              <a:gd name="connsiteX173" fmla="*/ 7411193 w 12192000"/>
              <a:gd name="connsiteY173" fmla="*/ 6762979 h 6858000"/>
              <a:gd name="connsiteX174" fmla="*/ 12052663 w 12192000"/>
              <a:gd name="connsiteY174" fmla="*/ 6715272 h 6858000"/>
              <a:gd name="connsiteX175" fmla="*/ 12057587 w 12192000"/>
              <a:gd name="connsiteY175" fmla="*/ 6738014 h 6858000"/>
              <a:gd name="connsiteX176" fmla="*/ 12057590 w 12192000"/>
              <a:gd name="connsiteY176" fmla="*/ 6739523 h 6858000"/>
              <a:gd name="connsiteX177" fmla="*/ 12049530 w 12192000"/>
              <a:gd name="connsiteY177" fmla="*/ 6740353 h 6858000"/>
              <a:gd name="connsiteX178" fmla="*/ 12041890 w 12192000"/>
              <a:gd name="connsiteY178" fmla="*/ 6741171 h 6858000"/>
              <a:gd name="connsiteX179" fmla="*/ 12042813 w 12192000"/>
              <a:gd name="connsiteY179" fmla="*/ 6727906 h 6858000"/>
              <a:gd name="connsiteX180" fmla="*/ 12052663 w 12192000"/>
              <a:gd name="connsiteY180" fmla="*/ 6715272 h 6858000"/>
              <a:gd name="connsiteX181" fmla="*/ 94149 w 12192000"/>
              <a:gd name="connsiteY181" fmla="*/ 6446020 h 6858000"/>
              <a:gd name="connsiteX182" fmla="*/ 93738 w 12192000"/>
              <a:gd name="connsiteY182" fmla="*/ 6448687 h 6858000"/>
              <a:gd name="connsiteX183" fmla="*/ 93738 w 12192000"/>
              <a:gd name="connsiteY183" fmla="*/ 6456216 h 6858000"/>
              <a:gd name="connsiteX184" fmla="*/ 12098872 w 12192000"/>
              <a:gd name="connsiteY184" fmla="*/ 6432951 h 6858000"/>
              <a:gd name="connsiteX185" fmla="*/ 12099448 w 12192000"/>
              <a:gd name="connsiteY185" fmla="*/ 6439833 h 6858000"/>
              <a:gd name="connsiteX186" fmla="*/ 12103231 w 12192000"/>
              <a:gd name="connsiteY186" fmla="*/ 6446303 h 6858000"/>
              <a:gd name="connsiteX187" fmla="*/ 12103548 w 12192000"/>
              <a:gd name="connsiteY187" fmla="*/ 6451196 h 6858000"/>
              <a:gd name="connsiteX188" fmla="*/ 12104373 w 12192000"/>
              <a:gd name="connsiteY188" fmla="*/ 6465103 h 6858000"/>
              <a:gd name="connsiteX189" fmla="*/ 12106444 w 12192000"/>
              <a:gd name="connsiteY189" fmla="*/ 6497269 h 6858000"/>
              <a:gd name="connsiteX190" fmla="*/ 12103890 w 12192000"/>
              <a:gd name="connsiteY190" fmla="*/ 6509243 h 6858000"/>
              <a:gd name="connsiteX191" fmla="*/ 12092062 w 12192000"/>
              <a:gd name="connsiteY191" fmla="*/ 6530804 h 6858000"/>
              <a:gd name="connsiteX192" fmla="*/ 101359 w 12192000"/>
              <a:gd name="connsiteY192" fmla="*/ 6417106 h 6858000"/>
              <a:gd name="connsiteX193" fmla="*/ 102839 w 12192000"/>
              <a:gd name="connsiteY193" fmla="*/ 6438952 h 6858000"/>
              <a:gd name="connsiteX194" fmla="*/ 111528 w 12192000"/>
              <a:gd name="connsiteY194" fmla="*/ 6467226 h 6858000"/>
              <a:gd name="connsiteX195" fmla="*/ 104019 w 12192000"/>
              <a:gd name="connsiteY195" fmla="*/ 6462384 h 6858000"/>
              <a:gd name="connsiteX196" fmla="*/ 99400 w 12192000"/>
              <a:gd name="connsiteY196" fmla="*/ 6448703 h 6858000"/>
              <a:gd name="connsiteX197" fmla="*/ 99703 w 12192000"/>
              <a:gd name="connsiteY197" fmla="*/ 6442509 h 6858000"/>
              <a:gd name="connsiteX198" fmla="*/ 100666 w 12192000"/>
              <a:gd name="connsiteY198" fmla="*/ 6417746 h 6858000"/>
              <a:gd name="connsiteX199" fmla="*/ 101359 w 12192000"/>
              <a:gd name="connsiteY199" fmla="*/ 6417106 h 6858000"/>
              <a:gd name="connsiteX200" fmla="*/ 12097338 w 12192000"/>
              <a:gd name="connsiteY200" fmla="*/ 6311681 h 6858000"/>
              <a:gd name="connsiteX201" fmla="*/ 12099448 w 12192000"/>
              <a:gd name="connsiteY201" fmla="*/ 6316013 h 6858000"/>
              <a:gd name="connsiteX202" fmla="*/ 12099892 w 12192000"/>
              <a:gd name="connsiteY202" fmla="*/ 6320109 h 6858000"/>
              <a:gd name="connsiteX203" fmla="*/ 12099448 w 12192000"/>
              <a:gd name="connsiteY203" fmla="*/ 6326121 h 6858000"/>
              <a:gd name="connsiteX204" fmla="*/ 12100785 w 12192000"/>
              <a:gd name="connsiteY204" fmla="*/ 6298495 h 6858000"/>
              <a:gd name="connsiteX205" fmla="*/ 12101532 w 12192000"/>
              <a:gd name="connsiteY205" fmla="*/ 6299392 h 6858000"/>
              <a:gd name="connsiteX206" fmla="*/ 12101521 w 12192000"/>
              <a:gd name="connsiteY206" fmla="*/ 6299509 h 6858000"/>
              <a:gd name="connsiteX207" fmla="*/ 12104420 w 12192000"/>
              <a:gd name="connsiteY207" fmla="*/ 6268522 h 6858000"/>
              <a:gd name="connsiteX208" fmla="*/ 12106835 w 12192000"/>
              <a:gd name="connsiteY208" fmla="*/ 6295797 h 6858000"/>
              <a:gd name="connsiteX209" fmla="*/ 12107503 w 12192000"/>
              <a:gd name="connsiteY209" fmla="*/ 6306491 h 6858000"/>
              <a:gd name="connsiteX210" fmla="*/ 12106154 w 12192000"/>
              <a:gd name="connsiteY210" fmla="*/ 6304942 h 6858000"/>
              <a:gd name="connsiteX211" fmla="*/ 12101532 w 12192000"/>
              <a:gd name="connsiteY211" fmla="*/ 6299392 h 6858000"/>
              <a:gd name="connsiteX212" fmla="*/ 12103892 w 12192000"/>
              <a:gd name="connsiteY212" fmla="*/ 6272603 h 6858000"/>
              <a:gd name="connsiteX213" fmla="*/ 12084674 w 12192000"/>
              <a:gd name="connsiteY213" fmla="*/ 6250313 h 6858000"/>
              <a:gd name="connsiteX214" fmla="*/ 12092062 w 12192000"/>
              <a:gd name="connsiteY214" fmla="*/ 6275582 h 6858000"/>
              <a:gd name="connsiteX215" fmla="*/ 12097338 w 12192000"/>
              <a:gd name="connsiteY215" fmla="*/ 6311681 h 6858000"/>
              <a:gd name="connsiteX216" fmla="*/ 12089599 w 12192000"/>
              <a:gd name="connsiteY216" fmla="*/ 6295797 h 6858000"/>
              <a:gd name="connsiteX217" fmla="*/ 12082212 w 12192000"/>
              <a:gd name="connsiteY217" fmla="*/ 6278109 h 6858000"/>
              <a:gd name="connsiteX218" fmla="*/ 12084674 w 12192000"/>
              <a:gd name="connsiteY218" fmla="*/ 6250313 h 6858000"/>
              <a:gd name="connsiteX219" fmla="*/ 12104476 w 12192000"/>
              <a:gd name="connsiteY219" fmla="*/ 6226738 h 6858000"/>
              <a:gd name="connsiteX220" fmla="*/ 12103454 w 12192000"/>
              <a:gd name="connsiteY220" fmla="*/ 6231846 h 6858000"/>
              <a:gd name="connsiteX221" fmla="*/ 12104373 w 12192000"/>
              <a:gd name="connsiteY221" fmla="*/ 6250313 h 6858000"/>
              <a:gd name="connsiteX222" fmla="*/ 12105942 w 12192000"/>
              <a:gd name="connsiteY222" fmla="*/ 6256750 h 6858000"/>
              <a:gd name="connsiteX223" fmla="*/ 12104420 w 12192000"/>
              <a:gd name="connsiteY223" fmla="*/ 6268522 h 6858000"/>
              <a:gd name="connsiteX224" fmla="*/ 12101911 w 12192000"/>
              <a:gd name="connsiteY224" fmla="*/ 6240205 h 6858000"/>
              <a:gd name="connsiteX225" fmla="*/ 12102815 w 12192000"/>
              <a:gd name="connsiteY225" fmla="*/ 6229707 h 6858000"/>
              <a:gd name="connsiteX226" fmla="*/ 97284 w 12192000"/>
              <a:gd name="connsiteY226" fmla="*/ 6193951 h 6858000"/>
              <a:gd name="connsiteX227" fmla="*/ 97402 w 12192000"/>
              <a:gd name="connsiteY227" fmla="*/ 6196848 h 6858000"/>
              <a:gd name="connsiteX228" fmla="*/ 98494 w 12192000"/>
              <a:gd name="connsiteY228" fmla="*/ 6205692 h 6858000"/>
              <a:gd name="connsiteX229" fmla="*/ 99032 w 12192000"/>
              <a:gd name="connsiteY229" fmla="*/ 6195545 h 6858000"/>
              <a:gd name="connsiteX230" fmla="*/ 105011 w 12192000"/>
              <a:gd name="connsiteY230" fmla="*/ 6208048 h 6858000"/>
              <a:gd name="connsiteX231" fmla="*/ 107184 w 12192000"/>
              <a:gd name="connsiteY231" fmla="*/ 6222184 h 6858000"/>
              <a:gd name="connsiteX232" fmla="*/ 113700 w 12192000"/>
              <a:gd name="connsiteY232" fmla="*/ 6241034 h 6858000"/>
              <a:gd name="connsiteX233" fmla="*/ 118045 w 12192000"/>
              <a:gd name="connsiteY233" fmla="*/ 6248102 h 6858000"/>
              <a:gd name="connsiteX234" fmla="*/ 111528 w 12192000"/>
              <a:gd name="connsiteY234" fmla="*/ 6245747 h 6858000"/>
              <a:gd name="connsiteX235" fmla="*/ 102839 w 12192000"/>
              <a:gd name="connsiteY235" fmla="*/ 6241034 h 6858000"/>
              <a:gd name="connsiteX236" fmla="*/ 96599 w 12192000"/>
              <a:gd name="connsiteY236" fmla="*/ 6228252 h 6858000"/>
              <a:gd name="connsiteX237" fmla="*/ 96322 w 12192000"/>
              <a:gd name="connsiteY237" fmla="*/ 6219828 h 6858000"/>
              <a:gd name="connsiteX238" fmla="*/ 96635 w 12192000"/>
              <a:gd name="connsiteY238" fmla="*/ 6194101 h 6858000"/>
              <a:gd name="connsiteX239" fmla="*/ 12099759 w 12192000"/>
              <a:gd name="connsiteY239" fmla="*/ 6176957 h 6858000"/>
              <a:gd name="connsiteX240" fmla="*/ 12106835 w 12192000"/>
              <a:gd name="connsiteY240" fmla="*/ 6189666 h 6858000"/>
              <a:gd name="connsiteX241" fmla="*/ 12111761 w 12192000"/>
              <a:gd name="connsiteY241" fmla="*/ 6199774 h 6858000"/>
              <a:gd name="connsiteX242" fmla="*/ 12100891 w 12192000"/>
              <a:gd name="connsiteY242" fmla="*/ 6182085 h 6858000"/>
              <a:gd name="connsiteX243" fmla="*/ 102346 w 12192000"/>
              <a:gd name="connsiteY243" fmla="*/ 6109123 h 6858000"/>
              <a:gd name="connsiteX244" fmla="*/ 102568 w 12192000"/>
              <a:gd name="connsiteY244" fmla="*/ 6114412 h 6858000"/>
              <a:gd name="connsiteX245" fmla="*/ 102232 w 12192000"/>
              <a:gd name="connsiteY245" fmla="*/ 6135197 h 6858000"/>
              <a:gd name="connsiteX246" fmla="*/ 99032 w 12192000"/>
              <a:gd name="connsiteY246" fmla="*/ 6195545 h 6858000"/>
              <a:gd name="connsiteX247" fmla="*/ 98172 w 12192000"/>
              <a:gd name="connsiteY247" fmla="*/ 6193746 h 6858000"/>
              <a:gd name="connsiteX248" fmla="*/ 97284 w 12192000"/>
              <a:gd name="connsiteY248" fmla="*/ 6193951 h 6858000"/>
              <a:gd name="connsiteX249" fmla="*/ 96784 w 12192000"/>
              <a:gd name="connsiteY249" fmla="*/ 6181702 h 6858000"/>
              <a:gd name="connsiteX250" fmla="*/ 96981 w 12192000"/>
              <a:gd name="connsiteY250" fmla="*/ 6165466 h 6858000"/>
              <a:gd name="connsiteX251" fmla="*/ 100666 w 12192000"/>
              <a:gd name="connsiteY251" fmla="*/ 6111445 h 6858000"/>
              <a:gd name="connsiteX252" fmla="*/ 12102018 w 12192000"/>
              <a:gd name="connsiteY252" fmla="*/ 6103478 h 6858000"/>
              <a:gd name="connsiteX253" fmla="*/ 12101829 w 12192000"/>
              <a:gd name="connsiteY253" fmla="*/ 6104087 h 6858000"/>
              <a:gd name="connsiteX254" fmla="*/ 12101911 w 12192000"/>
              <a:gd name="connsiteY254" fmla="*/ 6103749 h 6858000"/>
              <a:gd name="connsiteX255" fmla="*/ 12104443 w 12192000"/>
              <a:gd name="connsiteY255" fmla="*/ 6097255 h 6858000"/>
              <a:gd name="connsiteX256" fmla="*/ 12102018 w 12192000"/>
              <a:gd name="connsiteY256" fmla="*/ 6103478 h 6858000"/>
              <a:gd name="connsiteX257" fmla="*/ 12103311 w 12192000"/>
              <a:gd name="connsiteY257" fmla="*/ 6099275 h 6858000"/>
              <a:gd name="connsiteX258" fmla="*/ 12107656 w 12192000"/>
              <a:gd name="connsiteY258" fmla="*/ 6089011 h 6858000"/>
              <a:gd name="connsiteX259" fmla="*/ 12107006 w 12192000"/>
              <a:gd name="connsiteY259" fmla="*/ 6092679 h 6858000"/>
              <a:gd name="connsiteX260" fmla="*/ 12104443 w 12192000"/>
              <a:gd name="connsiteY260" fmla="*/ 6097255 h 6858000"/>
              <a:gd name="connsiteX261" fmla="*/ 99977 w 12192000"/>
              <a:gd name="connsiteY261" fmla="*/ 6068384 h 6858000"/>
              <a:gd name="connsiteX262" fmla="*/ 100666 w 12192000"/>
              <a:gd name="connsiteY262" fmla="*/ 6069034 h 6858000"/>
              <a:gd name="connsiteX263" fmla="*/ 100891 w 12192000"/>
              <a:gd name="connsiteY263" fmla="*/ 6074398 h 6858000"/>
              <a:gd name="connsiteX264" fmla="*/ 98277 w 12192000"/>
              <a:gd name="connsiteY264" fmla="*/ 6094247 h 6858000"/>
              <a:gd name="connsiteX265" fmla="*/ 98494 w 12192000"/>
              <a:gd name="connsiteY265" fmla="*/ 6090239 h 6858000"/>
              <a:gd name="connsiteX266" fmla="*/ 99977 w 12192000"/>
              <a:gd name="connsiteY266" fmla="*/ 6068384 h 6858000"/>
              <a:gd name="connsiteX267" fmla="*/ 98494 w 12192000"/>
              <a:gd name="connsiteY267" fmla="*/ 5930020 h 6858000"/>
              <a:gd name="connsiteX268" fmla="*/ 98464 w 12192000"/>
              <a:gd name="connsiteY268" fmla="*/ 5930764 h 6858000"/>
              <a:gd name="connsiteX269" fmla="*/ 98424 w 12192000"/>
              <a:gd name="connsiteY269" fmla="*/ 5930398 h 6858000"/>
              <a:gd name="connsiteX270" fmla="*/ 12104407 w 12192000"/>
              <a:gd name="connsiteY270" fmla="*/ 5835094 h 6858000"/>
              <a:gd name="connsiteX271" fmla="*/ 12104544 w 12192000"/>
              <a:gd name="connsiteY271" fmla="*/ 5836275 h 6858000"/>
              <a:gd name="connsiteX272" fmla="*/ 12104373 w 12192000"/>
              <a:gd name="connsiteY272" fmla="*/ 5835893 h 6858000"/>
              <a:gd name="connsiteX273" fmla="*/ 98433 w 12192000"/>
              <a:gd name="connsiteY273" fmla="*/ 5686323 h 6858000"/>
              <a:gd name="connsiteX274" fmla="*/ 95598 w 12192000"/>
              <a:gd name="connsiteY274" fmla="*/ 5694009 h 6858000"/>
              <a:gd name="connsiteX275" fmla="*/ 96172 w 12192000"/>
              <a:gd name="connsiteY275" fmla="*/ 5690589 h 6858000"/>
              <a:gd name="connsiteX276" fmla="*/ 100574 w 12192000"/>
              <a:gd name="connsiteY276" fmla="*/ 5680518 h 6858000"/>
              <a:gd name="connsiteX277" fmla="*/ 99431 w 12192000"/>
              <a:gd name="connsiteY277" fmla="*/ 5684438 h 6858000"/>
              <a:gd name="connsiteX278" fmla="*/ 98433 w 12192000"/>
              <a:gd name="connsiteY278" fmla="*/ 5686323 h 6858000"/>
              <a:gd name="connsiteX279" fmla="*/ 100738 w 12192000"/>
              <a:gd name="connsiteY279" fmla="*/ 5679953 h 6858000"/>
              <a:gd name="connsiteX280" fmla="*/ 100666 w 12192000"/>
              <a:gd name="connsiteY280" fmla="*/ 5680267 h 6858000"/>
              <a:gd name="connsiteX281" fmla="*/ 100574 w 12192000"/>
              <a:gd name="connsiteY281" fmla="*/ 5680518 h 6858000"/>
              <a:gd name="connsiteX282" fmla="*/ 12110405 w 12192000"/>
              <a:gd name="connsiteY282" fmla="*/ 5666259 h 6858000"/>
              <a:gd name="connsiteX283" fmla="*/ 12111761 w 12192000"/>
              <a:gd name="connsiteY283" fmla="*/ 5676695 h 6858000"/>
              <a:gd name="connsiteX284" fmla="*/ 12113422 w 12192000"/>
              <a:gd name="connsiteY284" fmla="*/ 5693735 h 6858000"/>
              <a:gd name="connsiteX285" fmla="*/ 12112846 w 12192000"/>
              <a:gd name="connsiteY285" fmla="*/ 5711419 h 6858000"/>
              <a:gd name="connsiteX286" fmla="*/ 12111789 w 12192000"/>
              <a:gd name="connsiteY286" fmla="*/ 5742541 h 6858000"/>
              <a:gd name="connsiteX287" fmla="*/ 12111313 w 12192000"/>
              <a:gd name="connsiteY287" fmla="*/ 5695000 h 6858000"/>
              <a:gd name="connsiteX288" fmla="*/ 12104620 w 12192000"/>
              <a:gd name="connsiteY288" fmla="*/ 5659761 h 6858000"/>
              <a:gd name="connsiteX289" fmla="*/ 12104373 w 12192000"/>
              <a:gd name="connsiteY289" fmla="*/ 5664060 h 6858000"/>
              <a:gd name="connsiteX290" fmla="*/ 12102693 w 12192000"/>
              <a:gd name="connsiteY290" fmla="*/ 5687499 h 6858000"/>
              <a:gd name="connsiteX291" fmla="*/ 12101911 w 12192000"/>
              <a:gd name="connsiteY291" fmla="*/ 5686803 h 6858000"/>
              <a:gd name="connsiteX292" fmla="*/ 12101657 w 12192000"/>
              <a:gd name="connsiteY292" fmla="*/ 5681050 h 6858000"/>
              <a:gd name="connsiteX293" fmla="*/ 12109299 w 12192000"/>
              <a:gd name="connsiteY293" fmla="*/ 5631209 h 6858000"/>
              <a:gd name="connsiteX294" fmla="*/ 12110405 w 12192000"/>
              <a:gd name="connsiteY294" fmla="*/ 5666259 h 6858000"/>
              <a:gd name="connsiteX295" fmla="*/ 12107183 w 12192000"/>
              <a:gd name="connsiteY295" fmla="*/ 5641461 h 6858000"/>
              <a:gd name="connsiteX296" fmla="*/ 12108222 w 12192000"/>
              <a:gd name="connsiteY296" fmla="*/ 5634326 h 6858000"/>
              <a:gd name="connsiteX297" fmla="*/ 12109299 w 12192000"/>
              <a:gd name="connsiteY297" fmla="*/ 5631209 h 6858000"/>
              <a:gd name="connsiteX298" fmla="*/ 12099448 w 12192000"/>
              <a:gd name="connsiteY298" fmla="*/ 5631209 h 6858000"/>
              <a:gd name="connsiteX299" fmla="*/ 12099755 w 12192000"/>
              <a:gd name="connsiteY299" fmla="*/ 5638134 h 6858000"/>
              <a:gd name="connsiteX300" fmla="*/ 12099651 w 12192000"/>
              <a:gd name="connsiteY300" fmla="*/ 5644272 h 6858000"/>
              <a:gd name="connsiteX301" fmla="*/ 12100138 w 12192000"/>
              <a:gd name="connsiteY301" fmla="*/ 5646761 h 6858000"/>
              <a:gd name="connsiteX302" fmla="*/ 12101657 w 12192000"/>
              <a:gd name="connsiteY302" fmla="*/ 5681050 h 6858000"/>
              <a:gd name="connsiteX303" fmla="*/ 12096986 w 12192000"/>
              <a:gd name="connsiteY303" fmla="*/ 5714599 h 6858000"/>
              <a:gd name="connsiteX304" fmla="*/ 12104373 w 12192000"/>
              <a:gd name="connsiteY304" fmla="*/ 5727234 h 6858000"/>
              <a:gd name="connsiteX305" fmla="*/ 12106687 w 12192000"/>
              <a:gd name="connsiteY305" fmla="*/ 5781366 h 6858000"/>
              <a:gd name="connsiteX306" fmla="*/ 12104407 w 12192000"/>
              <a:gd name="connsiteY306" fmla="*/ 5835094 h 6858000"/>
              <a:gd name="connsiteX307" fmla="*/ 12104362 w 12192000"/>
              <a:gd name="connsiteY307" fmla="*/ 5834696 h 6858000"/>
              <a:gd name="connsiteX308" fmla="*/ 12104373 w 12192000"/>
              <a:gd name="connsiteY308" fmla="*/ 5835893 h 6858000"/>
              <a:gd name="connsiteX309" fmla="*/ 12111436 w 12192000"/>
              <a:gd name="connsiteY309" fmla="*/ 5898699 h 6858000"/>
              <a:gd name="connsiteX310" fmla="*/ 12106866 w 12192000"/>
              <a:gd name="connsiteY310" fmla="*/ 5891781 h 6858000"/>
              <a:gd name="connsiteX311" fmla="*/ 12101911 w 12192000"/>
              <a:gd name="connsiteY311" fmla="*/ 5871270 h 6858000"/>
              <a:gd name="connsiteX312" fmla="*/ 12092062 w 12192000"/>
              <a:gd name="connsiteY312" fmla="*/ 5853581 h 6858000"/>
              <a:gd name="connsiteX313" fmla="*/ 12089599 w 12192000"/>
              <a:gd name="connsiteY313" fmla="*/ 5866216 h 6858000"/>
              <a:gd name="connsiteX314" fmla="*/ 12085081 w 12192000"/>
              <a:gd name="connsiteY314" fmla="*/ 5910553 h 6858000"/>
              <a:gd name="connsiteX315" fmla="*/ 12084674 w 12192000"/>
              <a:gd name="connsiteY315" fmla="*/ 5909174 h 6858000"/>
              <a:gd name="connsiteX316" fmla="*/ 12099448 w 12192000"/>
              <a:gd name="connsiteY316" fmla="*/ 5631209 h 6858000"/>
              <a:gd name="connsiteX317" fmla="*/ 12109276 w 12192000"/>
              <a:gd name="connsiteY317" fmla="*/ 5608188 h 6858000"/>
              <a:gd name="connsiteX318" fmla="*/ 12110312 w 12192000"/>
              <a:gd name="connsiteY318" fmla="*/ 5620953 h 6858000"/>
              <a:gd name="connsiteX319" fmla="*/ 12106835 w 12192000"/>
              <a:gd name="connsiteY319" fmla="*/ 5638790 h 6858000"/>
              <a:gd name="connsiteX320" fmla="*/ 12107183 w 12192000"/>
              <a:gd name="connsiteY320" fmla="*/ 5641461 h 6858000"/>
              <a:gd name="connsiteX321" fmla="*/ 12106835 w 12192000"/>
              <a:gd name="connsiteY321" fmla="*/ 5643845 h 6858000"/>
              <a:gd name="connsiteX322" fmla="*/ 12104620 w 12192000"/>
              <a:gd name="connsiteY322" fmla="*/ 5659761 h 6858000"/>
              <a:gd name="connsiteX323" fmla="*/ 12106835 w 12192000"/>
              <a:gd name="connsiteY323" fmla="*/ 5621101 h 6858000"/>
              <a:gd name="connsiteX324" fmla="*/ 12106918 w 12192000"/>
              <a:gd name="connsiteY324" fmla="*/ 5552575 h 6858000"/>
              <a:gd name="connsiteX325" fmla="*/ 12109299 w 12192000"/>
              <a:gd name="connsiteY325" fmla="*/ 5573090 h 6858000"/>
              <a:gd name="connsiteX326" fmla="*/ 12113304 w 12192000"/>
              <a:gd name="connsiteY326" fmla="*/ 5586823 h 6858000"/>
              <a:gd name="connsiteX327" fmla="*/ 12113190 w 12192000"/>
              <a:gd name="connsiteY327" fmla="*/ 5587469 h 6858000"/>
              <a:gd name="connsiteX328" fmla="*/ 12109276 w 12192000"/>
              <a:gd name="connsiteY328" fmla="*/ 5608188 h 6858000"/>
              <a:gd name="connsiteX329" fmla="*/ 12106835 w 12192000"/>
              <a:gd name="connsiteY329" fmla="*/ 5578143 h 6858000"/>
              <a:gd name="connsiteX330" fmla="*/ 12106183 w 12192000"/>
              <a:gd name="connsiteY330" fmla="*/ 5565120 h 6858000"/>
              <a:gd name="connsiteX331" fmla="*/ 12105727 w 12192000"/>
              <a:gd name="connsiteY331" fmla="*/ 5552835 h 6858000"/>
              <a:gd name="connsiteX332" fmla="*/ 12105696 w 12192000"/>
              <a:gd name="connsiteY332" fmla="*/ 5551989 h 6858000"/>
              <a:gd name="connsiteX333" fmla="*/ 12105727 w 12192000"/>
              <a:gd name="connsiteY333" fmla="*/ 5552835 h 6858000"/>
              <a:gd name="connsiteX334" fmla="*/ 12105660 w 12192000"/>
              <a:gd name="connsiteY334" fmla="*/ 5552850 h 6858000"/>
              <a:gd name="connsiteX335" fmla="*/ 12103653 w 12192000"/>
              <a:gd name="connsiteY335" fmla="*/ 5551350 h 6858000"/>
              <a:gd name="connsiteX336" fmla="*/ 12104739 w 12192000"/>
              <a:gd name="connsiteY336" fmla="*/ 5553051 h 6858000"/>
              <a:gd name="connsiteX337" fmla="*/ 12105660 w 12192000"/>
              <a:gd name="connsiteY337" fmla="*/ 5552850 h 6858000"/>
              <a:gd name="connsiteX338" fmla="*/ 12101911 w 12192000"/>
              <a:gd name="connsiteY338" fmla="*/ 5641317 h 6858000"/>
              <a:gd name="connsiteX339" fmla="*/ 12100360 w 12192000"/>
              <a:gd name="connsiteY339" fmla="*/ 5647896 h 6858000"/>
              <a:gd name="connsiteX340" fmla="*/ 12100138 w 12192000"/>
              <a:gd name="connsiteY340" fmla="*/ 5646761 h 6858000"/>
              <a:gd name="connsiteX341" fmla="*/ 12099755 w 12192000"/>
              <a:gd name="connsiteY341" fmla="*/ 5638134 h 6858000"/>
              <a:gd name="connsiteX342" fmla="*/ 12100137 w 12192000"/>
              <a:gd name="connsiteY342" fmla="*/ 5615843 h 6858000"/>
              <a:gd name="connsiteX343" fmla="*/ 12102125 w 12192000"/>
              <a:gd name="connsiteY343" fmla="*/ 5574880 h 6858000"/>
              <a:gd name="connsiteX344" fmla="*/ 98454 w 12192000"/>
              <a:gd name="connsiteY344" fmla="*/ 5526631 h 6858000"/>
              <a:gd name="connsiteX345" fmla="*/ 100666 w 12192000"/>
              <a:gd name="connsiteY345" fmla="*/ 5553034 h 6858000"/>
              <a:gd name="connsiteX346" fmla="*/ 99868 w 12192000"/>
              <a:gd name="connsiteY346" fmla="*/ 5562822 h 6858000"/>
              <a:gd name="connsiteX347" fmla="*/ 98404 w 12192000"/>
              <a:gd name="connsiteY347" fmla="*/ 5565591 h 6858000"/>
              <a:gd name="connsiteX348" fmla="*/ 99305 w 12192000"/>
              <a:gd name="connsiteY348" fmla="*/ 5560827 h 6858000"/>
              <a:gd name="connsiteX349" fmla="*/ 98494 w 12192000"/>
              <a:gd name="connsiteY349" fmla="*/ 5543609 h 6858000"/>
              <a:gd name="connsiteX350" fmla="*/ 97110 w 12192000"/>
              <a:gd name="connsiteY350" fmla="*/ 5537607 h 6858000"/>
              <a:gd name="connsiteX351" fmla="*/ 101010 w 12192000"/>
              <a:gd name="connsiteY351" fmla="*/ 5497737 h 6858000"/>
              <a:gd name="connsiteX352" fmla="*/ 101661 w 12192000"/>
              <a:gd name="connsiteY352" fmla="*/ 5498683 h 6858000"/>
              <a:gd name="connsiteX353" fmla="*/ 101001 w 12192000"/>
              <a:gd name="connsiteY353" fmla="*/ 5497848 h 6858000"/>
              <a:gd name="connsiteX354" fmla="*/ 12085446 w 12192000"/>
              <a:gd name="connsiteY354" fmla="*/ 5494731 h 6858000"/>
              <a:gd name="connsiteX355" fmla="*/ 12089599 w 12192000"/>
              <a:gd name="connsiteY355" fmla="*/ 5497281 h 6858000"/>
              <a:gd name="connsiteX356" fmla="*/ 12099448 w 12192000"/>
              <a:gd name="connsiteY356" fmla="*/ 5502335 h 6858000"/>
              <a:gd name="connsiteX357" fmla="*/ 12102013 w 12192000"/>
              <a:gd name="connsiteY357" fmla="*/ 5507798 h 6858000"/>
              <a:gd name="connsiteX358" fmla="*/ 12106525 w 12192000"/>
              <a:gd name="connsiteY358" fmla="*/ 5516154 h 6858000"/>
              <a:gd name="connsiteX359" fmla="*/ 12106835 w 12192000"/>
              <a:gd name="connsiteY359" fmla="*/ 5525078 h 6858000"/>
              <a:gd name="connsiteX360" fmla="*/ 12105696 w 12192000"/>
              <a:gd name="connsiteY360" fmla="*/ 5551989 h 6858000"/>
              <a:gd name="connsiteX361" fmla="*/ 12105612 w 12192000"/>
              <a:gd name="connsiteY361" fmla="*/ 5549724 h 6858000"/>
              <a:gd name="connsiteX362" fmla="*/ 12104373 w 12192000"/>
              <a:gd name="connsiteY362" fmla="*/ 5540239 h 6858000"/>
              <a:gd name="connsiteX363" fmla="*/ 12103653 w 12192000"/>
              <a:gd name="connsiteY363" fmla="*/ 5551350 h 6858000"/>
              <a:gd name="connsiteX364" fmla="*/ 12101790 w 12192000"/>
              <a:gd name="connsiteY364" fmla="*/ 5548434 h 6858000"/>
              <a:gd name="connsiteX365" fmla="*/ 12096986 w 12192000"/>
              <a:gd name="connsiteY365" fmla="*/ 5537712 h 6858000"/>
              <a:gd name="connsiteX366" fmla="*/ 12094525 w 12192000"/>
              <a:gd name="connsiteY366" fmla="*/ 5522551 h 6858000"/>
              <a:gd name="connsiteX367" fmla="*/ 12087137 w 12192000"/>
              <a:gd name="connsiteY367" fmla="*/ 5502335 h 6858000"/>
              <a:gd name="connsiteX368" fmla="*/ 12082212 w 12192000"/>
              <a:gd name="connsiteY368" fmla="*/ 5494754 h 6858000"/>
              <a:gd name="connsiteX369" fmla="*/ 12085446 w 12192000"/>
              <a:gd name="connsiteY369" fmla="*/ 5494731 h 6858000"/>
              <a:gd name="connsiteX370" fmla="*/ 95733 w 12192000"/>
              <a:gd name="connsiteY370" fmla="*/ 5491227 h 6858000"/>
              <a:gd name="connsiteX371" fmla="*/ 96923 w 12192000"/>
              <a:gd name="connsiteY371" fmla="*/ 5492672 h 6858000"/>
              <a:gd name="connsiteX372" fmla="*/ 101001 w 12192000"/>
              <a:gd name="connsiteY372" fmla="*/ 5497848 h 6858000"/>
              <a:gd name="connsiteX373" fmla="*/ 98918 w 12192000"/>
              <a:gd name="connsiteY373" fmla="*/ 5522826 h 6858000"/>
              <a:gd name="connsiteX374" fmla="*/ 98454 w 12192000"/>
              <a:gd name="connsiteY374" fmla="*/ 5526631 h 6858000"/>
              <a:gd name="connsiteX375" fmla="*/ 96322 w 12192000"/>
              <a:gd name="connsiteY375" fmla="*/ 5501199 h 6858000"/>
              <a:gd name="connsiteX376" fmla="*/ 104701 w 12192000"/>
              <a:gd name="connsiteY376" fmla="*/ 5486388 h 6858000"/>
              <a:gd name="connsiteX377" fmla="*/ 111528 w 12192000"/>
              <a:gd name="connsiteY377" fmla="*/ 5501199 h 6858000"/>
              <a:gd name="connsiteX378" fmla="*/ 118045 w 12192000"/>
              <a:gd name="connsiteY378" fmla="*/ 5517692 h 6858000"/>
              <a:gd name="connsiteX379" fmla="*/ 115872 w 12192000"/>
              <a:gd name="connsiteY379" fmla="*/ 5543609 h 6858000"/>
              <a:gd name="connsiteX380" fmla="*/ 109355 w 12192000"/>
              <a:gd name="connsiteY380" fmla="*/ 5520048 h 6858000"/>
              <a:gd name="connsiteX381" fmla="*/ 102839 w 12192000"/>
              <a:gd name="connsiteY381" fmla="*/ 5472925 h 6858000"/>
              <a:gd name="connsiteX382" fmla="*/ 104701 w 12192000"/>
              <a:gd name="connsiteY382" fmla="*/ 5486388 h 6858000"/>
              <a:gd name="connsiteX383" fmla="*/ 102839 w 12192000"/>
              <a:gd name="connsiteY383" fmla="*/ 5482349 h 6858000"/>
              <a:gd name="connsiteX384" fmla="*/ 102447 w 12192000"/>
              <a:gd name="connsiteY384" fmla="*/ 5478530 h 6858000"/>
              <a:gd name="connsiteX385" fmla="*/ 109355 w 12192000"/>
              <a:gd name="connsiteY385" fmla="*/ 5282076 h 6858000"/>
              <a:gd name="connsiteX386" fmla="*/ 107442 w 12192000"/>
              <a:gd name="connsiteY386" fmla="*/ 5331747 h 6858000"/>
              <a:gd name="connsiteX387" fmla="*/ 103335 w 12192000"/>
              <a:gd name="connsiteY387" fmla="*/ 5375723 h 6858000"/>
              <a:gd name="connsiteX388" fmla="*/ 102839 w 12192000"/>
              <a:gd name="connsiteY388" fmla="*/ 5366897 h 6858000"/>
              <a:gd name="connsiteX389" fmla="*/ 99530 w 12192000"/>
              <a:gd name="connsiteY389" fmla="*/ 5360916 h 6858000"/>
              <a:gd name="connsiteX390" fmla="*/ 98494 w 12192000"/>
              <a:gd name="connsiteY390" fmla="*/ 5343336 h 6858000"/>
              <a:gd name="connsiteX391" fmla="*/ 96864 w 12192000"/>
              <a:gd name="connsiteY391" fmla="*/ 5312724 h 6858000"/>
              <a:gd name="connsiteX392" fmla="*/ 100937 w 12192000"/>
              <a:gd name="connsiteY392" fmla="*/ 5295172 h 6858000"/>
              <a:gd name="connsiteX393" fmla="*/ 109355 w 12192000"/>
              <a:gd name="connsiteY393" fmla="*/ 5282076 h 6858000"/>
              <a:gd name="connsiteX394" fmla="*/ 12093715 w 12192000"/>
              <a:gd name="connsiteY394" fmla="*/ 5258853 h 6858000"/>
              <a:gd name="connsiteX395" fmla="*/ 12098111 w 12192000"/>
              <a:gd name="connsiteY395" fmla="*/ 5264941 h 6858000"/>
              <a:gd name="connsiteX396" fmla="*/ 12103439 w 12192000"/>
              <a:gd name="connsiteY396" fmla="*/ 5279874 h 6858000"/>
              <a:gd name="connsiteX397" fmla="*/ 12101911 w 12192000"/>
              <a:gd name="connsiteY397" fmla="*/ 5312814 h 6858000"/>
              <a:gd name="connsiteX398" fmla="*/ 12101126 w 12192000"/>
              <a:gd name="connsiteY398" fmla="*/ 5313501 h 6858000"/>
              <a:gd name="connsiteX399" fmla="*/ 12099448 w 12192000"/>
              <a:gd name="connsiteY399" fmla="*/ 5290072 h 6858000"/>
              <a:gd name="connsiteX400" fmla="*/ 12089599 w 12192000"/>
              <a:gd name="connsiteY400" fmla="*/ 5259748 h 6858000"/>
              <a:gd name="connsiteX401" fmla="*/ 12093715 w 12192000"/>
              <a:gd name="connsiteY401" fmla="*/ 5258853 h 6858000"/>
              <a:gd name="connsiteX402" fmla="*/ 12111197 w 12192000"/>
              <a:gd name="connsiteY402" fmla="*/ 5238931 h 6858000"/>
              <a:gd name="connsiteX403" fmla="*/ 12110513 w 12192000"/>
              <a:gd name="connsiteY403" fmla="*/ 5256432 h 6858000"/>
              <a:gd name="connsiteX404" fmla="*/ 12109299 w 12192000"/>
              <a:gd name="connsiteY404" fmla="*/ 5282491 h 6858000"/>
              <a:gd name="connsiteX405" fmla="*/ 12114097 w 12192000"/>
              <a:gd name="connsiteY405" fmla="*/ 5248569 h 6858000"/>
              <a:gd name="connsiteX406" fmla="*/ 12114234 w 12192000"/>
              <a:gd name="connsiteY406" fmla="*/ 5247341 h 6858000"/>
              <a:gd name="connsiteX407" fmla="*/ 12114238 w 12192000"/>
              <a:gd name="connsiteY407" fmla="*/ 5260879 h 6858000"/>
              <a:gd name="connsiteX408" fmla="*/ 12107147 w 12192000"/>
              <a:gd name="connsiteY408" fmla="*/ 5320916 h 6858000"/>
              <a:gd name="connsiteX409" fmla="*/ 12104373 w 12192000"/>
              <a:gd name="connsiteY409" fmla="*/ 5282491 h 6858000"/>
              <a:gd name="connsiteX410" fmla="*/ 12103439 w 12192000"/>
              <a:gd name="connsiteY410" fmla="*/ 5279874 h 6858000"/>
              <a:gd name="connsiteX411" fmla="*/ 12104373 w 12192000"/>
              <a:gd name="connsiteY411" fmla="*/ 5259748 h 6858000"/>
              <a:gd name="connsiteX412" fmla="*/ 12116907 w 12192000"/>
              <a:gd name="connsiteY412" fmla="*/ 5224351 h 6858000"/>
              <a:gd name="connsiteX413" fmla="*/ 12115403 w 12192000"/>
              <a:gd name="connsiteY413" fmla="*/ 5236915 h 6858000"/>
              <a:gd name="connsiteX414" fmla="*/ 12114234 w 12192000"/>
              <a:gd name="connsiteY414" fmla="*/ 5247341 h 6858000"/>
              <a:gd name="connsiteX415" fmla="*/ 12114230 w 12192000"/>
              <a:gd name="connsiteY415" fmla="*/ 5230695 h 6858000"/>
              <a:gd name="connsiteX416" fmla="*/ 12113574 w 12192000"/>
              <a:gd name="connsiteY416" fmla="*/ 5201649 h 6858000"/>
              <a:gd name="connsiteX417" fmla="*/ 12114223 w 12192000"/>
              <a:gd name="connsiteY417" fmla="*/ 5206681 h 6858000"/>
              <a:gd name="connsiteX418" fmla="*/ 12114230 w 12192000"/>
              <a:gd name="connsiteY418" fmla="*/ 5230695 h 6858000"/>
              <a:gd name="connsiteX419" fmla="*/ 12112738 w 12192000"/>
              <a:gd name="connsiteY419" fmla="*/ 5234229 h 6858000"/>
              <a:gd name="connsiteX420" fmla="*/ 12111197 w 12192000"/>
              <a:gd name="connsiteY420" fmla="*/ 5238931 h 6858000"/>
              <a:gd name="connsiteX421" fmla="*/ 12111717 w 12192000"/>
              <a:gd name="connsiteY421" fmla="*/ 5225636 h 6858000"/>
              <a:gd name="connsiteX422" fmla="*/ 12113574 w 12192000"/>
              <a:gd name="connsiteY422" fmla="*/ 5201649 h 6858000"/>
              <a:gd name="connsiteX423" fmla="*/ 12107501 w 12192000"/>
              <a:gd name="connsiteY423" fmla="*/ 5151260 h 6858000"/>
              <a:gd name="connsiteX424" fmla="*/ 12109502 w 12192000"/>
              <a:gd name="connsiteY424" fmla="*/ 5159684 h 6858000"/>
              <a:gd name="connsiteX425" fmla="*/ 12114223 w 12192000"/>
              <a:gd name="connsiteY425" fmla="*/ 5186466 h 6858000"/>
              <a:gd name="connsiteX426" fmla="*/ 12113894 w 12192000"/>
              <a:gd name="connsiteY426" fmla="*/ 5187121 h 6858000"/>
              <a:gd name="connsiteX427" fmla="*/ 12109299 w 12192000"/>
              <a:gd name="connsiteY427" fmla="*/ 5168778 h 6858000"/>
              <a:gd name="connsiteX428" fmla="*/ 12106405 w 12192000"/>
              <a:gd name="connsiteY428" fmla="*/ 5146648 h 6858000"/>
              <a:gd name="connsiteX429" fmla="*/ 12107234 w 12192000"/>
              <a:gd name="connsiteY429" fmla="*/ 5148648 h 6858000"/>
              <a:gd name="connsiteX430" fmla="*/ 12107501 w 12192000"/>
              <a:gd name="connsiteY430" fmla="*/ 5151260 h 6858000"/>
              <a:gd name="connsiteX431" fmla="*/ 98653 w 12192000"/>
              <a:gd name="connsiteY431" fmla="*/ 5032040 h 6858000"/>
              <a:gd name="connsiteX432" fmla="*/ 99750 w 12192000"/>
              <a:gd name="connsiteY432" fmla="*/ 5036654 h 6858000"/>
              <a:gd name="connsiteX433" fmla="*/ 98922 w 12192000"/>
              <a:gd name="connsiteY433" fmla="*/ 5034652 h 6858000"/>
              <a:gd name="connsiteX434" fmla="*/ 12111761 w 12192000"/>
              <a:gd name="connsiteY434" fmla="*/ 5029795 h 6858000"/>
              <a:gd name="connsiteX435" fmla="*/ 12113605 w 12192000"/>
              <a:gd name="connsiteY435" fmla="*/ 5041146 h 6858000"/>
              <a:gd name="connsiteX436" fmla="*/ 12105919 w 12192000"/>
              <a:gd name="connsiteY436" fmla="*/ 5053380 h 6858000"/>
              <a:gd name="connsiteX437" fmla="*/ 12101749 w 12192000"/>
              <a:gd name="connsiteY437" fmla="*/ 5058745 h 6858000"/>
              <a:gd name="connsiteX438" fmla="*/ 12109299 w 12192000"/>
              <a:gd name="connsiteY438" fmla="*/ 5037377 h 6858000"/>
              <a:gd name="connsiteX439" fmla="*/ 12111761 w 12192000"/>
              <a:gd name="connsiteY439" fmla="*/ 5029795 h 6858000"/>
              <a:gd name="connsiteX440" fmla="*/ 105028 w 12192000"/>
              <a:gd name="connsiteY440" fmla="*/ 4869801 h 6858000"/>
              <a:gd name="connsiteX441" fmla="*/ 106707 w 12192000"/>
              <a:gd name="connsiteY441" fmla="*/ 4893230 h 6858000"/>
              <a:gd name="connsiteX442" fmla="*/ 116557 w 12192000"/>
              <a:gd name="connsiteY442" fmla="*/ 4923554 h 6858000"/>
              <a:gd name="connsiteX443" fmla="*/ 108045 w 12192000"/>
              <a:gd name="connsiteY443" fmla="*/ 4918360 h 6858000"/>
              <a:gd name="connsiteX444" fmla="*/ 102715 w 12192000"/>
              <a:gd name="connsiteY444" fmla="*/ 4903427 h 6858000"/>
              <a:gd name="connsiteX445" fmla="*/ 104244 w 12192000"/>
              <a:gd name="connsiteY445" fmla="*/ 4870488 h 6858000"/>
              <a:gd name="connsiteX446" fmla="*/ 105028 w 12192000"/>
              <a:gd name="connsiteY446" fmla="*/ 4869801 h 6858000"/>
              <a:gd name="connsiteX447" fmla="*/ 12101715 w 12192000"/>
              <a:gd name="connsiteY447" fmla="*/ 4797737 h 6858000"/>
              <a:gd name="connsiteX448" fmla="*/ 12102292 w 12192000"/>
              <a:gd name="connsiteY448" fmla="*/ 4804620 h 6858000"/>
              <a:gd name="connsiteX449" fmla="*/ 12106074 w 12192000"/>
              <a:gd name="connsiteY449" fmla="*/ 4811090 h 6858000"/>
              <a:gd name="connsiteX450" fmla="*/ 12106391 w 12192000"/>
              <a:gd name="connsiteY450" fmla="*/ 4815982 h 6858000"/>
              <a:gd name="connsiteX451" fmla="*/ 12107217 w 12192000"/>
              <a:gd name="connsiteY451" fmla="*/ 4829890 h 6858000"/>
              <a:gd name="connsiteX452" fmla="*/ 12109286 w 12192000"/>
              <a:gd name="connsiteY452" fmla="*/ 4862055 h 6858000"/>
              <a:gd name="connsiteX453" fmla="*/ 12106733 w 12192000"/>
              <a:gd name="connsiteY453" fmla="*/ 4874030 h 6858000"/>
              <a:gd name="connsiteX454" fmla="*/ 12094905 w 12192000"/>
              <a:gd name="connsiteY454" fmla="*/ 4895590 h 6858000"/>
              <a:gd name="connsiteX455" fmla="*/ 12115483 w 12192000"/>
              <a:gd name="connsiteY455" fmla="*/ 4736988 h 6858000"/>
              <a:gd name="connsiteX456" fmla="*/ 12117067 w 12192000"/>
              <a:gd name="connsiteY456" fmla="*/ 4789459 h 6858000"/>
              <a:gd name="connsiteX457" fmla="*/ 12118101 w 12192000"/>
              <a:gd name="connsiteY457" fmla="*/ 4792997 h 6858000"/>
              <a:gd name="connsiteX458" fmla="*/ 12118101 w 12192000"/>
              <a:gd name="connsiteY458" fmla="*/ 4739965 h 6858000"/>
              <a:gd name="connsiteX459" fmla="*/ 12118071 w 12192000"/>
              <a:gd name="connsiteY459" fmla="*/ 4739875 h 6858000"/>
              <a:gd name="connsiteX460" fmla="*/ 12115483 w 12192000"/>
              <a:gd name="connsiteY460" fmla="*/ 4736988 h 6858000"/>
              <a:gd name="connsiteX461" fmla="*/ 12100181 w 12192000"/>
              <a:gd name="connsiteY461" fmla="*/ 4676468 h 6858000"/>
              <a:gd name="connsiteX462" fmla="*/ 12102292 w 12192000"/>
              <a:gd name="connsiteY462" fmla="*/ 4680800 h 6858000"/>
              <a:gd name="connsiteX463" fmla="*/ 12102735 w 12192000"/>
              <a:gd name="connsiteY463" fmla="*/ 4684896 h 6858000"/>
              <a:gd name="connsiteX464" fmla="*/ 12102292 w 12192000"/>
              <a:gd name="connsiteY464" fmla="*/ 4690908 h 6858000"/>
              <a:gd name="connsiteX465" fmla="*/ 12103628 w 12192000"/>
              <a:gd name="connsiteY465" fmla="*/ 4663282 h 6858000"/>
              <a:gd name="connsiteX466" fmla="*/ 12104374 w 12192000"/>
              <a:gd name="connsiteY466" fmla="*/ 4664178 h 6858000"/>
              <a:gd name="connsiteX467" fmla="*/ 12104364 w 12192000"/>
              <a:gd name="connsiteY467" fmla="*/ 4664297 h 6858000"/>
              <a:gd name="connsiteX468" fmla="*/ 12107262 w 12192000"/>
              <a:gd name="connsiteY468" fmla="*/ 4633309 h 6858000"/>
              <a:gd name="connsiteX469" fmla="*/ 12109679 w 12192000"/>
              <a:gd name="connsiteY469" fmla="*/ 4660584 h 6858000"/>
              <a:gd name="connsiteX470" fmla="*/ 12110346 w 12192000"/>
              <a:gd name="connsiteY470" fmla="*/ 4671279 h 6858000"/>
              <a:gd name="connsiteX471" fmla="*/ 12108997 w 12192000"/>
              <a:gd name="connsiteY471" fmla="*/ 4669728 h 6858000"/>
              <a:gd name="connsiteX472" fmla="*/ 12104374 w 12192000"/>
              <a:gd name="connsiteY472" fmla="*/ 4664178 h 6858000"/>
              <a:gd name="connsiteX473" fmla="*/ 12106735 w 12192000"/>
              <a:gd name="connsiteY473" fmla="*/ 4637390 h 6858000"/>
              <a:gd name="connsiteX474" fmla="*/ 100460 w 12192000"/>
              <a:gd name="connsiteY474" fmla="*/ 4631312 h 6858000"/>
              <a:gd name="connsiteX475" fmla="*/ 100544 w 12192000"/>
              <a:gd name="connsiteY475" fmla="*/ 4633578 h 6858000"/>
              <a:gd name="connsiteX476" fmla="*/ 101781 w 12192000"/>
              <a:gd name="connsiteY476" fmla="*/ 4643063 h 6858000"/>
              <a:gd name="connsiteX477" fmla="*/ 102503 w 12192000"/>
              <a:gd name="connsiteY477" fmla="*/ 4631952 h 6858000"/>
              <a:gd name="connsiteX478" fmla="*/ 104366 w 12192000"/>
              <a:gd name="connsiteY478" fmla="*/ 4634866 h 6858000"/>
              <a:gd name="connsiteX479" fmla="*/ 109169 w 12192000"/>
              <a:gd name="connsiteY479" fmla="*/ 4645590 h 6858000"/>
              <a:gd name="connsiteX480" fmla="*/ 111631 w 12192000"/>
              <a:gd name="connsiteY480" fmla="*/ 4660751 h 6858000"/>
              <a:gd name="connsiteX481" fmla="*/ 119019 w 12192000"/>
              <a:gd name="connsiteY481" fmla="*/ 4680966 h 6858000"/>
              <a:gd name="connsiteX482" fmla="*/ 123943 w 12192000"/>
              <a:gd name="connsiteY482" fmla="*/ 4688548 h 6858000"/>
              <a:gd name="connsiteX483" fmla="*/ 116557 w 12192000"/>
              <a:gd name="connsiteY483" fmla="*/ 4686021 h 6858000"/>
              <a:gd name="connsiteX484" fmla="*/ 106707 w 12192000"/>
              <a:gd name="connsiteY484" fmla="*/ 4680966 h 6858000"/>
              <a:gd name="connsiteX485" fmla="*/ 104141 w 12192000"/>
              <a:gd name="connsiteY485" fmla="*/ 4675502 h 6858000"/>
              <a:gd name="connsiteX486" fmla="*/ 99630 w 12192000"/>
              <a:gd name="connsiteY486" fmla="*/ 4667147 h 6858000"/>
              <a:gd name="connsiteX487" fmla="*/ 99319 w 12192000"/>
              <a:gd name="connsiteY487" fmla="*/ 4658224 h 6858000"/>
              <a:gd name="connsiteX488" fmla="*/ 100496 w 12192000"/>
              <a:gd name="connsiteY488" fmla="*/ 4630452 h 6858000"/>
              <a:gd name="connsiteX489" fmla="*/ 100460 w 12192000"/>
              <a:gd name="connsiteY489" fmla="*/ 4631312 h 6858000"/>
              <a:gd name="connsiteX490" fmla="*/ 100428 w 12192000"/>
              <a:gd name="connsiteY490" fmla="*/ 4630467 h 6858000"/>
              <a:gd name="connsiteX491" fmla="*/ 12087518 w 12192000"/>
              <a:gd name="connsiteY491" fmla="*/ 4615100 h 6858000"/>
              <a:gd name="connsiteX492" fmla="*/ 12094905 w 12192000"/>
              <a:gd name="connsiteY492" fmla="*/ 4640369 h 6858000"/>
              <a:gd name="connsiteX493" fmla="*/ 12100181 w 12192000"/>
              <a:gd name="connsiteY493" fmla="*/ 4676468 h 6858000"/>
              <a:gd name="connsiteX494" fmla="*/ 12092442 w 12192000"/>
              <a:gd name="connsiteY494" fmla="*/ 4660584 h 6858000"/>
              <a:gd name="connsiteX495" fmla="*/ 12085055 w 12192000"/>
              <a:gd name="connsiteY495" fmla="*/ 4642895 h 6858000"/>
              <a:gd name="connsiteX496" fmla="*/ 12087518 w 12192000"/>
              <a:gd name="connsiteY496" fmla="*/ 4615100 h 6858000"/>
              <a:gd name="connsiteX497" fmla="*/ 12107318 w 12192000"/>
              <a:gd name="connsiteY497" fmla="*/ 4591524 h 6858000"/>
              <a:gd name="connsiteX498" fmla="*/ 12106297 w 12192000"/>
              <a:gd name="connsiteY498" fmla="*/ 4596634 h 6858000"/>
              <a:gd name="connsiteX499" fmla="*/ 12107217 w 12192000"/>
              <a:gd name="connsiteY499" fmla="*/ 4615100 h 6858000"/>
              <a:gd name="connsiteX500" fmla="*/ 12108785 w 12192000"/>
              <a:gd name="connsiteY500" fmla="*/ 4621537 h 6858000"/>
              <a:gd name="connsiteX501" fmla="*/ 12107262 w 12192000"/>
              <a:gd name="connsiteY501" fmla="*/ 4633309 h 6858000"/>
              <a:gd name="connsiteX502" fmla="*/ 12104755 w 12192000"/>
              <a:gd name="connsiteY502" fmla="*/ 4604992 h 6858000"/>
              <a:gd name="connsiteX503" fmla="*/ 12105658 w 12192000"/>
              <a:gd name="connsiteY503" fmla="*/ 4594495 h 6858000"/>
              <a:gd name="connsiteX504" fmla="*/ 12102602 w 12192000"/>
              <a:gd name="connsiteY504" fmla="*/ 4541744 h 6858000"/>
              <a:gd name="connsiteX505" fmla="*/ 12109679 w 12192000"/>
              <a:gd name="connsiteY505" fmla="*/ 4554453 h 6858000"/>
              <a:gd name="connsiteX506" fmla="*/ 12114605 w 12192000"/>
              <a:gd name="connsiteY506" fmla="*/ 4564561 h 6858000"/>
              <a:gd name="connsiteX507" fmla="*/ 12103734 w 12192000"/>
              <a:gd name="connsiteY507" fmla="*/ 4546872 h 6858000"/>
              <a:gd name="connsiteX508" fmla="*/ 105796 w 12192000"/>
              <a:gd name="connsiteY508" fmla="*/ 4535405 h 6858000"/>
              <a:gd name="connsiteX509" fmla="*/ 106018 w 12192000"/>
              <a:gd name="connsiteY509" fmla="*/ 4536541 h 6858000"/>
              <a:gd name="connsiteX510" fmla="*/ 106400 w 12192000"/>
              <a:gd name="connsiteY510" fmla="*/ 4545165 h 6858000"/>
              <a:gd name="connsiteX511" fmla="*/ 106019 w 12192000"/>
              <a:gd name="connsiteY511" fmla="*/ 4567459 h 6858000"/>
              <a:gd name="connsiteX512" fmla="*/ 104031 w 12192000"/>
              <a:gd name="connsiteY512" fmla="*/ 4608421 h 6858000"/>
              <a:gd name="connsiteX513" fmla="*/ 102503 w 12192000"/>
              <a:gd name="connsiteY513" fmla="*/ 4631952 h 6858000"/>
              <a:gd name="connsiteX514" fmla="*/ 101415 w 12192000"/>
              <a:gd name="connsiteY514" fmla="*/ 4630251 h 6858000"/>
              <a:gd name="connsiteX515" fmla="*/ 100496 w 12192000"/>
              <a:gd name="connsiteY515" fmla="*/ 4630452 h 6858000"/>
              <a:gd name="connsiteX516" fmla="*/ 104244 w 12192000"/>
              <a:gd name="connsiteY516" fmla="*/ 4541985 h 6858000"/>
              <a:gd name="connsiteX517" fmla="*/ 105796 w 12192000"/>
              <a:gd name="connsiteY517" fmla="*/ 4535405 h 6858000"/>
              <a:gd name="connsiteX518" fmla="*/ 101535 w 12192000"/>
              <a:gd name="connsiteY518" fmla="*/ 4523539 h 6858000"/>
              <a:gd name="connsiteX519" fmla="*/ 99319 w 12192000"/>
              <a:gd name="connsiteY519" fmla="*/ 4562201 h 6858000"/>
              <a:gd name="connsiteX520" fmla="*/ 96880 w 12192000"/>
              <a:gd name="connsiteY520" fmla="*/ 4575113 h 6858000"/>
              <a:gd name="connsiteX521" fmla="*/ 95843 w 12192000"/>
              <a:gd name="connsiteY521" fmla="*/ 4562349 h 6858000"/>
              <a:gd name="connsiteX522" fmla="*/ 99319 w 12192000"/>
              <a:gd name="connsiteY522" fmla="*/ 4544512 h 6858000"/>
              <a:gd name="connsiteX523" fmla="*/ 98973 w 12192000"/>
              <a:gd name="connsiteY523" fmla="*/ 4541841 h 6858000"/>
              <a:gd name="connsiteX524" fmla="*/ 99319 w 12192000"/>
              <a:gd name="connsiteY524" fmla="*/ 4539457 h 6858000"/>
              <a:gd name="connsiteX525" fmla="*/ 95751 w 12192000"/>
              <a:gd name="connsiteY525" fmla="*/ 4517043 h 6858000"/>
              <a:gd name="connsiteX526" fmla="*/ 98973 w 12192000"/>
              <a:gd name="connsiteY526" fmla="*/ 4541841 h 6858000"/>
              <a:gd name="connsiteX527" fmla="*/ 97934 w 12192000"/>
              <a:gd name="connsiteY527" fmla="*/ 4548976 h 6858000"/>
              <a:gd name="connsiteX528" fmla="*/ 96857 w 12192000"/>
              <a:gd name="connsiteY528" fmla="*/ 4552093 h 6858000"/>
              <a:gd name="connsiteX529" fmla="*/ 103463 w 12192000"/>
              <a:gd name="connsiteY529" fmla="*/ 4495803 h 6858000"/>
              <a:gd name="connsiteX530" fmla="*/ 104244 w 12192000"/>
              <a:gd name="connsiteY530" fmla="*/ 4496499 h 6858000"/>
              <a:gd name="connsiteX531" fmla="*/ 104499 w 12192000"/>
              <a:gd name="connsiteY531" fmla="*/ 4502252 h 6858000"/>
              <a:gd name="connsiteX532" fmla="*/ 101535 w 12192000"/>
              <a:gd name="connsiteY532" fmla="*/ 4523539 h 6858000"/>
              <a:gd name="connsiteX533" fmla="*/ 101781 w 12192000"/>
              <a:gd name="connsiteY533" fmla="*/ 4519242 h 6858000"/>
              <a:gd name="connsiteX534" fmla="*/ 103463 w 12192000"/>
              <a:gd name="connsiteY534" fmla="*/ 4495803 h 6858000"/>
              <a:gd name="connsiteX535" fmla="*/ 12104860 w 12192000"/>
              <a:gd name="connsiteY535" fmla="*/ 4468265 h 6858000"/>
              <a:gd name="connsiteX536" fmla="*/ 12104673 w 12192000"/>
              <a:gd name="connsiteY536" fmla="*/ 4468873 h 6858000"/>
              <a:gd name="connsiteX537" fmla="*/ 12104755 w 12192000"/>
              <a:gd name="connsiteY537" fmla="*/ 4468536 h 6858000"/>
              <a:gd name="connsiteX538" fmla="*/ 12107286 w 12192000"/>
              <a:gd name="connsiteY538" fmla="*/ 4462040 h 6858000"/>
              <a:gd name="connsiteX539" fmla="*/ 12104860 w 12192000"/>
              <a:gd name="connsiteY539" fmla="*/ 4468265 h 6858000"/>
              <a:gd name="connsiteX540" fmla="*/ 12106154 w 12192000"/>
              <a:gd name="connsiteY540" fmla="*/ 4464062 h 6858000"/>
              <a:gd name="connsiteX541" fmla="*/ 12110499 w 12192000"/>
              <a:gd name="connsiteY541" fmla="*/ 4453799 h 6858000"/>
              <a:gd name="connsiteX542" fmla="*/ 12109849 w 12192000"/>
              <a:gd name="connsiteY542" fmla="*/ 4457466 h 6858000"/>
              <a:gd name="connsiteX543" fmla="*/ 12107286 w 12192000"/>
              <a:gd name="connsiteY543" fmla="*/ 4462040 h 6858000"/>
              <a:gd name="connsiteX544" fmla="*/ 101612 w 12192000"/>
              <a:gd name="connsiteY544" fmla="*/ 4347026 h 6858000"/>
              <a:gd name="connsiteX545" fmla="*/ 101781 w 12192000"/>
              <a:gd name="connsiteY545" fmla="*/ 4347409 h 6858000"/>
              <a:gd name="connsiteX546" fmla="*/ 101747 w 12192000"/>
              <a:gd name="connsiteY546" fmla="*/ 4348207 h 6858000"/>
              <a:gd name="connsiteX547" fmla="*/ 121075 w 12192000"/>
              <a:gd name="connsiteY547" fmla="*/ 4272749 h 6858000"/>
              <a:gd name="connsiteX548" fmla="*/ 121481 w 12192000"/>
              <a:gd name="connsiteY548" fmla="*/ 4274128 h 6858000"/>
              <a:gd name="connsiteX549" fmla="*/ 106707 w 12192000"/>
              <a:gd name="connsiteY549" fmla="*/ 4552093 h 6858000"/>
              <a:gd name="connsiteX550" fmla="*/ 106400 w 12192000"/>
              <a:gd name="connsiteY550" fmla="*/ 4545165 h 6858000"/>
              <a:gd name="connsiteX551" fmla="*/ 106505 w 12192000"/>
              <a:gd name="connsiteY551" fmla="*/ 4539028 h 6858000"/>
              <a:gd name="connsiteX552" fmla="*/ 106018 w 12192000"/>
              <a:gd name="connsiteY552" fmla="*/ 4536541 h 6858000"/>
              <a:gd name="connsiteX553" fmla="*/ 104499 w 12192000"/>
              <a:gd name="connsiteY553" fmla="*/ 4502252 h 6858000"/>
              <a:gd name="connsiteX554" fmla="*/ 109169 w 12192000"/>
              <a:gd name="connsiteY554" fmla="*/ 4468703 h 6858000"/>
              <a:gd name="connsiteX555" fmla="*/ 101781 w 12192000"/>
              <a:gd name="connsiteY555" fmla="*/ 4456068 h 6858000"/>
              <a:gd name="connsiteX556" fmla="*/ 99468 w 12192000"/>
              <a:gd name="connsiteY556" fmla="*/ 4401935 h 6858000"/>
              <a:gd name="connsiteX557" fmla="*/ 101747 w 12192000"/>
              <a:gd name="connsiteY557" fmla="*/ 4348207 h 6858000"/>
              <a:gd name="connsiteX558" fmla="*/ 101794 w 12192000"/>
              <a:gd name="connsiteY558" fmla="*/ 4348606 h 6858000"/>
              <a:gd name="connsiteX559" fmla="*/ 101781 w 12192000"/>
              <a:gd name="connsiteY559" fmla="*/ 4347409 h 6858000"/>
              <a:gd name="connsiteX560" fmla="*/ 94720 w 12192000"/>
              <a:gd name="connsiteY560" fmla="*/ 4284603 h 6858000"/>
              <a:gd name="connsiteX561" fmla="*/ 99289 w 12192000"/>
              <a:gd name="connsiteY561" fmla="*/ 4291520 h 6858000"/>
              <a:gd name="connsiteX562" fmla="*/ 104244 w 12192000"/>
              <a:gd name="connsiteY562" fmla="*/ 4312032 h 6858000"/>
              <a:gd name="connsiteX563" fmla="*/ 114093 w 12192000"/>
              <a:gd name="connsiteY563" fmla="*/ 4329721 h 6858000"/>
              <a:gd name="connsiteX564" fmla="*/ 116557 w 12192000"/>
              <a:gd name="connsiteY564" fmla="*/ 4317086 h 6858000"/>
              <a:gd name="connsiteX565" fmla="*/ 121075 w 12192000"/>
              <a:gd name="connsiteY565" fmla="*/ 4272749 h 6858000"/>
              <a:gd name="connsiteX566" fmla="*/ 12107250 w 12192000"/>
              <a:gd name="connsiteY566" fmla="*/ 4199882 h 6858000"/>
              <a:gd name="connsiteX567" fmla="*/ 12107387 w 12192000"/>
              <a:gd name="connsiteY567" fmla="*/ 4201062 h 6858000"/>
              <a:gd name="connsiteX568" fmla="*/ 12107217 w 12192000"/>
              <a:gd name="connsiteY568" fmla="*/ 4200680 h 6858000"/>
              <a:gd name="connsiteX569" fmla="*/ 101712 w 12192000"/>
              <a:gd name="connsiteY569" fmla="*/ 4086047 h 6858000"/>
              <a:gd name="connsiteX570" fmla="*/ 98499 w 12192000"/>
              <a:gd name="connsiteY570" fmla="*/ 4094290 h 6858000"/>
              <a:gd name="connsiteX571" fmla="*/ 99149 w 12192000"/>
              <a:gd name="connsiteY571" fmla="*/ 4090623 h 6858000"/>
              <a:gd name="connsiteX572" fmla="*/ 104138 w 12192000"/>
              <a:gd name="connsiteY572" fmla="*/ 4079823 h 6858000"/>
              <a:gd name="connsiteX573" fmla="*/ 102844 w 12192000"/>
              <a:gd name="connsiteY573" fmla="*/ 4084027 h 6858000"/>
              <a:gd name="connsiteX574" fmla="*/ 101712 w 12192000"/>
              <a:gd name="connsiteY574" fmla="*/ 4086047 h 6858000"/>
              <a:gd name="connsiteX575" fmla="*/ 104325 w 12192000"/>
              <a:gd name="connsiteY575" fmla="*/ 4079215 h 6858000"/>
              <a:gd name="connsiteX576" fmla="*/ 104244 w 12192000"/>
              <a:gd name="connsiteY576" fmla="*/ 4079553 h 6858000"/>
              <a:gd name="connsiteX577" fmla="*/ 104138 w 12192000"/>
              <a:gd name="connsiteY577" fmla="*/ 4079823 h 6858000"/>
              <a:gd name="connsiteX578" fmla="*/ 12113248 w 12192000"/>
              <a:gd name="connsiteY578" fmla="*/ 4031045 h 6858000"/>
              <a:gd name="connsiteX579" fmla="*/ 12114605 w 12192000"/>
              <a:gd name="connsiteY579" fmla="*/ 4041481 h 6858000"/>
              <a:gd name="connsiteX580" fmla="*/ 12116264 w 12192000"/>
              <a:gd name="connsiteY580" fmla="*/ 4058522 h 6858000"/>
              <a:gd name="connsiteX581" fmla="*/ 12115688 w 12192000"/>
              <a:gd name="connsiteY581" fmla="*/ 4076206 h 6858000"/>
              <a:gd name="connsiteX582" fmla="*/ 12114631 w 12192000"/>
              <a:gd name="connsiteY582" fmla="*/ 4107328 h 6858000"/>
              <a:gd name="connsiteX583" fmla="*/ 12114156 w 12192000"/>
              <a:gd name="connsiteY583" fmla="*/ 4059787 h 6858000"/>
              <a:gd name="connsiteX584" fmla="*/ 12107463 w 12192000"/>
              <a:gd name="connsiteY584" fmla="*/ 4024547 h 6858000"/>
              <a:gd name="connsiteX585" fmla="*/ 12107217 w 12192000"/>
              <a:gd name="connsiteY585" fmla="*/ 4028847 h 6858000"/>
              <a:gd name="connsiteX586" fmla="*/ 12105536 w 12192000"/>
              <a:gd name="connsiteY586" fmla="*/ 4052285 h 6858000"/>
              <a:gd name="connsiteX587" fmla="*/ 12104755 w 12192000"/>
              <a:gd name="connsiteY587" fmla="*/ 4051589 h 6858000"/>
              <a:gd name="connsiteX588" fmla="*/ 12104499 w 12192000"/>
              <a:gd name="connsiteY588" fmla="*/ 4045835 h 6858000"/>
              <a:gd name="connsiteX589" fmla="*/ 12112141 w 12192000"/>
              <a:gd name="connsiteY589" fmla="*/ 3995996 h 6858000"/>
              <a:gd name="connsiteX590" fmla="*/ 12113248 w 12192000"/>
              <a:gd name="connsiteY590" fmla="*/ 4031045 h 6858000"/>
              <a:gd name="connsiteX591" fmla="*/ 12110026 w 12192000"/>
              <a:gd name="connsiteY591" fmla="*/ 4006248 h 6858000"/>
              <a:gd name="connsiteX592" fmla="*/ 12111065 w 12192000"/>
              <a:gd name="connsiteY592" fmla="*/ 3999112 h 6858000"/>
              <a:gd name="connsiteX593" fmla="*/ 12112141 w 12192000"/>
              <a:gd name="connsiteY593" fmla="*/ 3995996 h 6858000"/>
              <a:gd name="connsiteX594" fmla="*/ 12102292 w 12192000"/>
              <a:gd name="connsiteY594" fmla="*/ 3995996 h 6858000"/>
              <a:gd name="connsiteX595" fmla="*/ 12102598 w 12192000"/>
              <a:gd name="connsiteY595" fmla="*/ 4002922 h 6858000"/>
              <a:gd name="connsiteX596" fmla="*/ 12102493 w 12192000"/>
              <a:gd name="connsiteY596" fmla="*/ 4009060 h 6858000"/>
              <a:gd name="connsiteX597" fmla="*/ 12102980 w 12192000"/>
              <a:gd name="connsiteY597" fmla="*/ 4011546 h 6858000"/>
              <a:gd name="connsiteX598" fmla="*/ 12104499 w 12192000"/>
              <a:gd name="connsiteY598" fmla="*/ 4045835 h 6858000"/>
              <a:gd name="connsiteX599" fmla="*/ 12099829 w 12192000"/>
              <a:gd name="connsiteY599" fmla="*/ 4079386 h 6858000"/>
              <a:gd name="connsiteX600" fmla="*/ 12107217 w 12192000"/>
              <a:gd name="connsiteY600" fmla="*/ 4092020 h 6858000"/>
              <a:gd name="connsiteX601" fmla="*/ 12109529 w 12192000"/>
              <a:gd name="connsiteY601" fmla="*/ 4146154 h 6858000"/>
              <a:gd name="connsiteX602" fmla="*/ 12107250 w 12192000"/>
              <a:gd name="connsiteY602" fmla="*/ 4199882 h 6858000"/>
              <a:gd name="connsiteX603" fmla="*/ 12107205 w 12192000"/>
              <a:gd name="connsiteY603" fmla="*/ 4199483 h 6858000"/>
              <a:gd name="connsiteX604" fmla="*/ 12107217 w 12192000"/>
              <a:gd name="connsiteY604" fmla="*/ 4200680 h 6858000"/>
              <a:gd name="connsiteX605" fmla="*/ 12114279 w 12192000"/>
              <a:gd name="connsiteY605" fmla="*/ 4263486 h 6858000"/>
              <a:gd name="connsiteX606" fmla="*/ 12109709 w 12192000"/>
              <a:gd name="connsiteY606" fmla="*/ 4256568 h 6858000"/>
              <a:gd name="connsiteX607" fmla="*/ 12104755 w 12192000"/>
              <a:gd name="connsiteY607" fmla="*/ 4236056 h 6858000"/>
              <a:gd name="connsiteX608" fmla="*/ 12094905 w 12192000"/>
              <a:gd name="connsiteY608" fmla="*/ 4218368 h 6858000"/>
              <a:gd name="connsiteX609" fmla="*/ 12092442 w 12192000"/>
              <a:gd name="connsiteY609" fmla="*/ 4231003 h 6858000"/>
              <a:gd name="connsiteX610" fmla="*/ 12087924 w 12192000"/>
              <a:gd name="connsiteY610" fmla="*/ 4275339 h 6858000"/>
              <a:gd name="connsiteX611" fmla="*/ 12087518 w 12192000"/>
              <a:gd name="connsiteY611" fmla="*/ 4273961 h 6858000"/>
              <a:gd name="connsiteX612" fmla="*/ 12102292 w 12192000"/>
              <a:gd name="connsiteY612" fmla="*/ 3995996 h 6858000"/>
              <a:gd name="connsiteX613" fmla="*/ 94394 w 12192000"/>
              <a:gd name="connsiteY613" fmla="*/ 3983528 h 6858000"/>
              <a:gd name="connsiteX614" fmla="*/ 105264 w 12192000"/>
              <a:gd name="connsiteY614" fmla="*/ 4001217 h 6858000"/>
              <a:gd name="connsiteX615" fmla="*/ 106396 w 12192000"/>
              <a:gd name="connsiteY615" fmla="*/ 4006344 h 6858000"/>
              <a:gd name="connsiteX616" fmla="*/ 99319 w 12192000"/>
              <a:gd name="connsiteY616" fmla="*/ 3993636 h 6858000"/>
              <a:gd name="connsiteX617" fmla="*/ 94394 w 12192000"/>
              <a:gd name="connsiteY617" fmla="*/ 3983528 h 6858000"/>
              <a:gd name="connsiteX618" fmla="*/ 12112119 w 12192000"/>
              <a:gd name="connsiteY618" fmla="*/ 3972974 h 6858000"/>
              <a:gd name="connsiteX619" fmla="*/ 12113155 w 12192000"/>
              <a:gd name="connsiteY619" fmla="*/ 3985739 h 6858000"/>
              <a:gd name="connsiteX620" fmla="*/ 12109679 w 12192000"/>
              <a:gd name="connsiteY620" fmla="*/ 4003577 h 6858000"/>
              <a:gd name="connsiteX621" fmla="*/ 12110026 w 12192000"/>
              <a:gd name="connsiteY621" fmla="*/ 4006248 h 6858000"/>
              <a:gd name="connsiteX622" fmla="*/ 12109679 w 12192000"/>
              <a:gd name="connsiteY622" fmla="*/ 4008631 h 6858000"/>
              <a:gd name="connsiteX623" fmla="*/ 12107463 w 12192000"/>
              <a:gd name="connsiteY623" fmla="*/ 4024547 h 6858000"/>
              <a:gd name="connsiteX624" fmla="*/ 12109679 w 12192000"/>
              <a:gd name="connsiteY624" fmla="*/ 3985888 h 6858000"/>
              <a:gd name="connsiteX625" fmla="*/ 12109761 w 12192000"/>
              <a:gd name="connsiteY625" fmla="*/ 3917362 h 6858000"/>
              <a:gd name="connsiteX626" fmla="*/ 12112141 w 12192000"/>
              <a:gd name="connsiteY626" fmla="*/ 3937877 h 6858000"/>
              <a:gd name="connsiteX627" fmla="*/ 12116146 w 12192000"/>
              <a:gd name="connsiteY627" fmla="*/ 3951611 h 6858000"/>
              <a:gd name="connsiteX628" fmla="*/ 12116034 w 12192000"/>
              <a:gd name="connsiteY628" fmla="*/ 3952256 h 6858000"/>
              <a:gd name="connsiteX629" fmla="*/ 12112119 w 12192000"/>
              <a:gd name="connsiteY629" fmla="*/ 3972974 h 6858000"/>
              <a:gd name="connsiteX630" fmla="*/ 12109679 w 12192000"/>
              <a:gd name="connsiteY630" fmla="*/ 3942930 h 6858000"/>
              <a:gd name="connsiteX631" fmla="*/ 12109026 w 12192000"/>
              <a:gd name="connsiteY631" fmla="*/ 3929906 h 6858000"/>
              <a:gd name="connsiteX632" fmla="*/ 12108571 w 12192000"/>
              <a:gd name="connsiteY632" fmla="*/ 3917622 h 6858000"/>
              <a:gd name="connsiteX633" fmla="*/ 12108539 w 12192000"/>
              <a:gd name="connsiteY633" fmla="*/ 3916776 h 6858000"/>
              <a:gd name="connsiteX634" fmla="*/ 12108571 w 12192000"/>
              <a:gd name="connsiteY634" fmla="*/ 3917622 h 6858000"/>
              <a:gd name="connsiteX635" fmla="*/ 12108502 w 12192000"/>
              <a:gd name="connsiteY635" fmla="*/ 3917637 h 6858000"/>
              <a:gd name="connsiteX636" fmla="*/ 12106495 w 12192000"/>
              <a:gd name="connsiteY636" fmla="*/ 3916136 h 6858000"/>
              <a:gd name="connsiteX637" fmla="*/ 12107582 w 12192000"/>
              <a:gd name="connsiteY637" fmla="*/ 3917837 h 6858000"/>
              <a:gd name="connsiteX638" fmla="*/ 12108502 w 12192000"/>
              <a:gd name="connsiteY638" fmla="*/ 3917637 h 6858000"/>
              <a:gd name="connsiteX639" fmla="*/ 12104755 w 12192000"/>
              <a:gd name="connsiteY639" fmla="*/ 4006104 h 6858000"/>
              <a:gd name="connsiteX640" fmla="*/ 12103203 w 12192000"/>
              <a:gd name="connsiteY640" fmla="*/ 4012683 h 6858000"/>
              <a:gd name="connsiteX641" fmla="*/ 12102980 w 12192000"/>
              <a:gd name="connsiteY641" fmla="*/ 4011546 h 6858000"/>
              <a:gd name="connsiteX642" fmla="*/ 12102598 w 12192000"/>
              <a:gd name="connsiteY642" fmla="*/ 4002922 h 6858000"/>
              <a:gd name="connsiteX643" fmla="*/ 12102979 w 12192000"/>
              <a:gd name="connsiteY643" fmla="*/ 3980630 h 6858000"/>
              <a:gd name="connsiteX644" fmla="*/ 12104968 w 12192000"/>
              <a:gd name="connsiteY644" fmla="*/ 3939667 h 6858000"/>
              <a:gd name="connsiteX645" fmla="*/ 101736 w 12192000"/>
              <a:gd name="connsiteY645" fmla="*/ 3914780 h 6858000"/>
              <a:gd name="connsiteX646" fmla="*/ 104244 w 12192000"/>
              <a:gd name="connsiteY646" fmla="*/ 3943097 h 6858000"/>
              <a:gd name="connsiteX647" fmla="*/ 103340 w 12192000"/>
              <a:gd name="connsiteY647" fmla="*/ 3953594 h 6858000"/>
              <a:gd name="connsiteX648" fmla="*/ 101680 w 12192000"/>
              <a:gd name="connsiteY648" fmla="*/ 3956564 h 6858000"/>
              <a:gd name="connsiteX649" fmla="*/ 102702 w 12192000"/>
              <a:gd name="connsiteY649" fmla="*/ 3951455 h 6858000"/>
              <a:gd name="connsiteX650" fmla="*/ 101781 w 12192000"/>
              <a:gd name="connsiteY650" fmla="*/ 3932989 h 6858000"/>
              <a:gd name="connsiteX651" fmla="*/ 100214 w 12192000"/>
              <a:gd name="connsiteY651" fmla="*/ 3926552 h 6858000"/>
              <a:gd name="connsiteX652" fmla="*/ 104635 w 12192000"/>
              <a:gd name="connsiteY652" fmla="*/ 3883791 h 6858000"/>
              <a:gd name="connsiteX653" fmla="*/ 105371 w 12192000"/>
              <a:gd name="connsiteY653" fmla="*/ 3884806 h 6858000"/>
              <a:gd name="connsiteX654" fmla="*/ 104624 w 12192000"/>
              <a:gd name="connsiteY654" fmla="*/ 3883910 h 6858000"/>
              <a:gd name="connsiteX655" fmla="*/ 98652 w 12192000"/>
              <a:gd name="connsiteY655" fmla="*/ 3876810 h 6858000"/>
              <a:gd name="connsiteX656" fmla="*/ 100002 w 12192000"/>
              <a:gd name="connsiteY656" fmla="*/ 3878359 h 6858000"/>
              <a:gd name="connsiteX657" fmla="*/ 104624 w 12192000"/>
              <a:gd name="connsiteY657" fmla="*/ 3883910 h 6858000"/>
              <a:gd name="connsiteX658" fmla="*/ 102263 w 12192000"/>
              <a:gd name="connsiteY658" fmla="*/ 3910699 h 6858000"/>
              <a:gd name="connsiteX659" fmla="*/ 101736 w 12192000"/>
              <a:gd name="connsiteY659" fmla="*/ 3914780 h 6858000"/>
              <a:gd name="connsiteX660" fmla="*/ 99319 w 12192000"/>
              <a:gd name="connsiteY660" fmla="*/ 3887504 h 6858000"/>
              <a:gd name="connsiteX661" fmla="*/ 108817 w 12192000"/>
              <a:gd name="connsiteY661" fmla="*/ 3871619 h 6858000"/>
              <a:gd name="connsiteX662" fmla="*/ 116557 w 12192000"/>
              <a:gd name="connsiteY662" fmla="*/ 3887504 h 6858000"/>
              <a:gd name="connsiteX663" fmla="*/ 123943 w 12192000"/>
              <a:gd name="connsiteY663" fmla="*/ 3905193 h 6858000"/>
              <a:gd name="connsiteX664" fmla="*/ 121481 w 12192000"/>
              <a:gd name="connsiteY664" fmla="*/ 3932989 h 6858000"/>
              <a:gd name="connsiteX665" fmla="*/ 114093 w 12192000"/>
              <a:gd name="connsiteY665" fmla="*/ 3907720 h 6858000"/>
              <a:gd name="connsiteX666" fmla="*/ 12088289 w 12192000"/>
              <a:gd name="connsiteY666" fmla="*/ 3859518 h 6858000"/>
              <a:gd name="connsiteX667" fmla="*/ 12092442 w 12192000"/>
              <a:gd name="connsiteY667" fmla="*/ 3862068 h 6858000"/>
              <a:gd name="connsiteX668" fmla="*/ 12102292 w 12192000"/>
              <a:gd name="connsiteY668" fmla="*/ 3867122 h 6858000"/>
              <a:gd name="connsiteX669" fmla="*/ 12104856 w 12192000"/>
              <a:gd name="connsiteY669" fmla="*/ 3872585 h 6858000"/>
              <a:gd name="connsiteX670" fmla="*/ 12109368 w 12192000"/>
              <a:gd name="connsiteY670" fmla="*/ 3880941 h 6858000"/>
              <a:gd name="connsiteX671" fmla="*/ 12109679 w 12192000"/>
              <a:gd name="connsiteY671" fmla="*/ 3889864 h 6858000"/>
              <a:gd name="connsiteX672" fmla="*/ 12108539 w 12192000"/>
              <a:gd name="connsiteY672" fmla="*/ 3916776 h 6858000"/>
              <a:gd name="connsiteX673" fmla="*/ 12108455 w 12192000"/>
              <a:gd name="connsiteY673" fmla="*/ 3914510 h 6858000"/>
              <a:gd name="connsiteX674" fmla="*/ 12107217 w 12192000"/>
              <a:gd name="connsiteY674" fmla="*/ 3905026 h 6858000"/>
              <a:gd name="connsiteX675" fmla="*/ 12106495 w 12192000"/>
              <a:gd name="connsiteY675" fmla="*/ 3916136 h 6858000"/>
              <a:gd name="connsiteX676" fmla="*/ 12104633 w 12192000"/>
              <a:gd name="connsiteY676" fmla="*/ 3913221 h 6858000"/>
              <a:gd name="connsiteX677" fmla="*/ 12099829 w 12192000"/>
              <a:gd name="connsiteY677" fmla="*/ 3902499 h 6858000"/>
              <a:gd name="connsiteX678" fmla="*/ 12097367 w 12192000"/>
              <a:gd name="connsiteY678" fmla="*/ 3887338 h 6858000"/>
              <a:gd name="connsiteX679" fmla="*/ 12089980 w 12192000"/>
              <a:gd name="connsiteY679" fmla="*/ 3867122 h 6858000"/>
              <a:gd name="connsiteX680" fmla="*/ 12085055 w 12192000"/>
              <a:gd name="connsiteY680" fmla="*/ 3859541 h 6858000"/>
              <a:gd name="connsiteX681" fmla="*/ 12088289 w 12192000"/>
              <a:gd name="connsiteY681" fmla="*/ 3859518 h 6858000"/>
              <a:gd name="connsiteX682" fmla="*/ 106707 w 12192000"/>
              <a:gd name="connsiteY682" fmla="*/ 3857181 h 6858000"/>
              <a:gd name="connsiteX683" fmla="*/ 108817 w 12192000"/>
              <a:gd name="connsiteY683" fmla="*/ 3871619 h 6858000"/>
              <a:gd name="connsiteX684" fmla="*/ 106707 w 12192000"/>
              <a:gd name="connsiteY684" fmla="*/ 3867289 h 6858000"/>
              <a:gd name="connsiteX685" fmla="*/ 106263 w 12192000"/>
              <a:gd name="connsiteY685" fmla="*/ 3863191 h 6858000"/>
              <a:gd name="connsiteX686" fmla="*/ 93738 w 12192000"/>
              <a:gd name="connsiteY686" fmla="*/ 3789490 h 6858000"/>
              <a:gd name="connsiteX687" fmla="*/ 93738 w 12192000"/>
              <a:gd name="connsiteY687" fmla="*/ 3805605 h 6858000"/>
              <a:gd name="connsiteX688" fmla="*/ 94080 w 12192000"/>
              <a:gd name="connsiteY688" fmla="*/ 3797229 h 6858000"/>
              <a:gd name="connsiteX689" fmla="*/ 114093 w 12192000"/>
              <a:gd name="connsiteY689" fmla="*/ 3652498 h 6858000"/>
              <a:gd name="connsiteX690" fmla="*/ 107283 w 12192000"/>
              <a:gd name="connsiteY690" fmla="*/ 3750351 h 6858000"/>
              <a:gd name="connsiteX691" fmla="*/ 106707 w 12192000"/>
              <a:gd name="connsiteY691" fmla="*/ 3743468 h 6858000"/>
              <a:gd name="connsiteX692" fmla="*/ 102924 w 12192000"/>
              <a:gd name="connsiteY692" fmla="*/ 3736998 h 6858000"/>
              <a:gd name="connsiteX693" fmla="*/ 102607 w 12192000"/>
              <a:gd name="connsiteY693" fmla="*/ 3732106 h 6858000"/>
              <a:gd name="connsiteX694" fmla="*/ 101781 w 12192000"/>
              <a:gd name="connsiteY694" fmla="*/ 3718198 h 6858000"/>
              <a:gd name="connsiteX695" fmla="*/ 99712 w 12192000"/>
              <a:gd name="connsiteY695" fmla="*/ 3686033 h 6858000"/>
              <a:gd name="connsiteX696" fmla="*/ 102265 w 12192000"/>
              <a:gd name="connsiteY696" fmla="*/ 3674058 h 6858000"/>
              <a:gd name="connsiteX697" fmla="*/ 114093 w 12192000"/>
              <a:gd name="connsiteY697" fmla="*/ 3652498 h 6858000"/>
              <a:gd name="connsiteX698" fmla="*/ 12096557 w 12192000"/>
              <a:gd name="connsiteY698" fmla="*/ 3623639 h 6858000"/>
              <a:gd name="connsiteX699" fmla="*/ 12100954 w 12192000"/>
              <a:gd name="connsiteY699" fmla="*/ 3629728 h 6858000"/>
              <a:gd name="connsiteX700" fmla="*/ 12106283 w 12192000"/>
              <a:gd name="connsiteY700" fmla="*/ 3644660 h 6858000"/>
              <a:gd name="connsiteX701" fmla="*/ 12104755 w 12192000"/>
              <a:gd name="connsiteY701" fmla="*/ 3677601 h 6858000"/>
              <a:gd name="connsiteX702" fmla="*/ 12103969 w 12192000"/>
              <a:gd name="connsiteY702" fmla="*/ 3678287 h 6858000"/>
              <a:gd name="connsiteX703" fmla="*/ 12102292 w 12192000"/>
              <a:gd name="connsiteY703" fmla="*/ 3654858 h 6858000"/>
              <a:gd name="connsiteX704" fmla="*/ 12092442 w 12192000"/>
              <a:gd name="connsiteY704" fmla="*/ 3624535 h 6858000"/>
              <a:gd name="connsiteX705" fmla="*/ 12096557 w 12192000"/>
              <a:gd name="connsiteY705" fmla="*/ 3623639 h 6858000"/>
              <a:gd name="connsiteX706" fmla="*/ 12114040 w 12192000"/>
              <a:gd name="connsiteY706" fmla="*/ 3603718 h 6858000"/>
              <a:gd name="connsiteX707" fmla="*/ 12113356 w 12192000"/>
              <a:gd name="connsiteY707" fmla="*/ 3621219 h 6858000"/>
              <a:gd name="connsiteX708" fmla="*/ 12112141 w 12192000"/>
              <a:gd name="connsiteY708" fmla="*/ 3647277 h 6858000"/>
              <a:gd name="connsiteX709" fmla="*/ 12116941 w 12192000"/>
              <a:gd name="connsiteY709" fmla="*/ 3613355 h 6858000"/>
              <a:gd name="connsiteX710" fmla="*/ 12117078 w 12192000"/>
              <a:gd name="connsiteY710" fmla="*/ 3612127 h 6858000"/>
              <a:gd name="connsiteX711" fmla="*/ 12117081 w 12192000"/>
              <a:gd name="connsiteY711" fmla="*/ 3625666 h 6858000"/>
              <a:gd name="connsiteX712" fmla="*/ 12109990 w 12192000"/>
              <a:gd name="connsiteY712" fmla="*/ 3685703 h 6858000"/>
              <a:gd name="connsiteX713" fmla="*/ 12107217 w 12192000"/>
              <a:gd name="connsiteY713" fmla="*/ 3647277 h 6858000"/>
              <a:gd name="connsiteX714" fmla="*/ 12106283 w 12192000"/>
              <a:gd name="connsiteY714" fmla="*/ 3644660 h 6858000"/>
              <a:gd name="connsiteX715" fmla="*/ 12107217 w 12192000"/>
              <a:gd name="connsiteY715" fmla="*/ 3624535 h 6858000"/>
              <a:gd name="connsiteX716" fmla="*/ 12116417 w 12192000"/>
              <a:gd name="connsiteY716" fmla="*/ 3566436 h 6858000"/>
              <a:gd name="connsiteX717" fmla="*/ 12117067 w 12192000"/>
              <a:gd name="connsiteY717" fmla="*/ 3571468 h 6858000"/>
              <a:gd name="connsiteX718" fmla="*/ 12117073 w 12192000"/>
              <a:gd name="connsiteY718" fmla="*/ 3595482 h 6858000"/>
              <a:gd name="connsiteX719" fmla="*/ 12115581 w 12192000"/>
              <a:gd name="connsiteY719" fmla="*/ 3599015 h 6858000"/>
              <a:gd name="connsiteX720" fmla="*/ 12114040 w 12192000"/>
              <a:gd name="connsiteY720" fmla="*/ 3603718 h 6858000"/>
              <a:gd name="connsiteX721" fmla="*/ 12114560 w 12192000"/>
              <a:gd name="connsiteY721" fmla="*/ 3590423 h 6858000"/>
              <a:gd name="connsiteX722" fmla="*/ 12116417 w 12192000"/>
              <a:gd name="connsiteY722" fmla="*/ 3566436 h 6858000"/>
              <a:gd name="connsiteX723" fmla="*/ 12110344 w 12192000"/>
              <a:gd name="connsiteY723" fmla="*/ 3516048 h 6858000"/>
              <a:gd name="connsiteX724" fmla="*/ 12112345 w 12192000"/>
              <a:gd name="connsiteY724" fmla="*/ 3524470 h 6858000"/>
              <a:gd name="connsiteX725" fmla="*/ 12117067 w 12192000"/>
              <a:gd name="connsiteY725" fmla="*/ 3551252 h 6858000"/>
              <a:gd name="connsiteX726" fmla="*/ 12116738 w 12192000"/>
              <a:gd name="connsiteY726" fmla="*/ 3551908 h 6858000"/>
              <a:gd name="connsiteX727" fmla="*/ 12112141 w 12192000"/>
              <a:gd name="connsiteY727" fmla="*/ 3533565 h 6858000"/>
              <a:gd name="connsiteX728" fmla="*/ 12109249 w 12192000"/>
              <a:gd name="connsiteY728" fmla="*/ 3511435 h 6858000"/>
              <a:gd name="connsiteX729" fmla="*/ 12110076 w 12192000"/>
              <a:gd name="connsiteY729" fmla="*/ 3513436 h 6858000"/>
              <a:gd name="connsiteX730" fmla="*/ 12110344 w 12192000"/>
              <a:gd name="connsiteY730" fmla="*/ 3516048 h 6858000"/>
              <a:gd name="connsiteX731" fmla="*/ 107250 w 12192000"/>
              <a:gd name="connsiteY731" fmla="*/ 3489343 h 6858000"/>
              <a:gd name="connsiteX732" fmla="*/ 99700 w 12192000"/>
              <a:gd name="connsiteY732" fmla="*/ 3510712 h 6858000"/>
              <a:gd name="connsiteX733" fmla="*/ 97237 w 12192000"/>
              <a:gd name="connsiteY733" fmla="*/ 3518293 h 6858000"/>
              <a:gd name="connsiteX734" fmla="*/ 95394 w 12192000"/>
              <a:gd name="connsiteY734" fmla="*/ 3506943 h 6858000"/>
              <a:gd name="connsiteX735" fmla="*/ 103079 w 12192000"/>
              <a:gd name="connsiteY735" fmla="*/ 3494707 h 6858000"/>
              <a:gd name="connsiteX736" fmla="*/ 107250 w 12192000"/>
              <a:gd name="connsiteY736" fmla="*/ 3489343 h 6858000"/>
              <a:gd name="connsiteX737" fmla="*/ 101497 w 12192000"/>
              <a:gd name="connsiteY737" fmla="*/ 3396828 h 6858000"/>
              <a:gd name="connsiteX738" fmla="*/ 102592 w 12192000"/>
              <a:gd name="connsiteY738" fmla="*/ 3401441 h 6858000"/>
              <a:gd name="connsiteX739" fmla="*/ 101765 w 12192000"/>
              <a:gd name="connsiteY739" fmla="*/ 3399439 h 6858000"/>
              <a:gd name="connsiteX740" fmla="*/ 12114605 w 12192000"/>
              <a:gd name="connsiteY740" fmla="*/ 3394582 h 6858000"/>
              <a:gd name="connsiteX741" fmla="*/ 12116447 w 12192000"/>
              <a:gd name="connsiteY741" fmla="*/ 3405933 h 6858000"/>
              <a:gd name="connsiteX742" fmla="*/ 12108762 w 12192000"/>
              <a:gd name="connsiteY742" fmla="*/ 3418168 h 6858000"/>
              <a:gd name="connsiteX743" fmla="*/ 12104591 w 12192000"/>
              <a:gd name="connsiteY743" fmla="*/ 3423533 h 6858000"/>
              <a:gd name="connsiteX744" fmla="*/ 12112141 w 12192000"/>
              <a:gd name="connsiteY744" fmla="*/ 3402163 h 6858000"/>
              <a:gd name="connsiteX745" fmla="*/ 12114605 w 12192000"/>
              <a:gd name="connsiteY745" fmla="*/ 3394582 h 6858000"/>
              <a:gd name="connsiteX746" fmla="*/ 95103 w 12192000"/>
              <a:gd name="connsiteY746" fmla="*/ 3360967 h 6858000"/>
              <a:gd name="connsiteX747" fmla="*/ 99700 w 12192000"/>
              <a:gd name="connsiteY747" fmla="*/ 3379311 h 6858000"/>
              <a:gd name="connsiteX748" fmla="*/ 101497 w 12192000"/>
              <a:gd name="connsiteY748" fmla="*/ 3396828 h 6858000"/>
              <a:gd name="connsiteX749" fmla="*/ 99496 w 12192000"/>
              <a:gd name="connsiteY749" fmla="*/ 3388405 h 6858000"/>
              <a:gd name="connsiteX750" fmla="*/ 94775 w 12192000"/>
              <a:gd name="connsiteY750" fmla="*/ 3361623 h 6858000"/>
              <a:gd name="connsiteX751" fmla="*/ 95103 w 12192000"/>
              <a:gd name="connsiteY751" fmla="*/ 3360967 h 6858000"/>
              <a:gd name="connsiteX752" fmla="*/ 97801 w 12192000"/>
              <a:gd name="connsiteY752" fmla="*/ 3309158 h 6858000"/>
              <a:gd name="connsiteX753" fmla="*/ 97281 w 12192000"/>
              <a:gd name="connsiteY753" fmla="*/ 3322452 h 6858000"/>
              <a:gd name="connsiteX754" fmla="*/ 94775 w 12192000"/>
              <a:gd name="connsiteY754" fmla="*/ 3341407 h 6858000"/>
              <a:gd name="connsiteX755" fmla="*/ 94768 w 12192000"/>
              <a:gd name="connsiteY755" fmla="*/ 3317393 h 6858000"/>
              <a:gd name="connsiteX756" fmla="*/ 96260 w 12192000"/>
              <a:gd name="connsiteY756" fmla="*/ 3313860 h 6858000"/>
              <a:gd name="connsiteX757" fmla="*/ 107872 w 12192000"/>
              <a:gd name="connsiteY757" fmla="*/ 3234588 h 6858000"/>
              <a:gd name="connsiteX758" fmla="*/ 109550 w 12192000"/>
              <a:gd name="connsiteY758" fmla="*/ 3258017 h 6858000"/>
              <a:gd name="connsiteX759" fmla="*/ 119399 w 12192000"/>
              <a:gd name="connsiteY759" fmla="*/ 3288340 h 6858000"/>
              <a:gd name="connsiteX760" fmla="*/ 110888 w 12192000"/>
              <a:gd name="connsiteY760" fmla="*/ 3283147 h 6858000"/>
              <a:gd name="connsiteX761" fmla="*/ 105558 w 12192000"/>
              <a:gd name="connsiteY761" fmla="*/ 3268215 h 6858000"/>
              <a:gd name="connsiteX762" fmla="*/ 107086 w 12192000"/>
              <a:gd name="connsiteY762" fmla="*/ 3235275 h 6858000"/>
              <a:gd name="connsiteX763" fmla="*/ 107872 w 12192000"/>
              <a:gd name="connsiteY763" fmla="*/ 3234588 h 6858000"/>
              <a:gd name="connsiteX764" fmla="*/ 101851 w 12192000"/>
              <a:gd name="connsiteY764" fmla="*/ 3227173 h 6858000"/>
              <a:gd name="connsiteX765" fmla="*/ 104624 w 12192000"/>
              <a:gd name="connsiteY765" fmla="*/ 3265598 h 6858000"/>
              <a:gd name="connsiteX766" fmla="*/ 105558 w 12192000"/>
              <a:gd name="connsiteY766" fmla="*/ 3268215 h 6858000"/>
              <a:gd name="connsiteX767" fmla="*/ 104624 w 12192000"/>
              <a:gd name="connsiteY767" fmla="*/ 3288340 h 6858000"/>
              <a:gd name="connsiteX768" fmla="*/ 97801 w 12192000"/>
              <a:gd name="connsiteY768" fmla="*/ 3309158 h 6858000"/>
              <a:gd name="connsiteX769" fmla="*/ 98485 w 12192000"/>
              <a:gd name="connsiteY769" fmla="*/ 3291657 h 6858000"/>
              <a:gd name="connsiteX770" fmla="*/ 99700 w 12192000"/>
              <a:gd name="connsiteY770" fmla="*/ 3265598 h 6858000"/>
              <a:gd name="connsiteX771" fmla="*/ 94901 w 12192000"/>
              <a:gd name="connsiteY771" fmla="*/ 3299520 h 6858000"/>
              <a:gd name="connsiteX772" fmla="*/ 94763 w 12192000"/>
              <a:gd name="connsiteY772" fmla="*/ 3300748 h 6858000"/>
              <a:gd name="connsiteX773" fmla="*/ 94760 w 12192000"/>
              <a:gd name="connsiteY773" fmla="*/ 3287209 h 6858000"/>
              <a:gd name="connsiteX774" fmla="*/ 12104558 w 12192000"/>
              <a:gd name="connsiteY774" fmla="*/ 3162524 h 6858000"/>
              <a:gd name="connsiteX775" fmla="*/ 12105134 w 12192000"/>
              <a:gd name="connsiteY775" fmla="*/ 3169407 h 6858000"/>
              <a:gd name="connsiteX776" fmla="*/ 12108917 w 12192000"/>
              <a:gd name="connsiteY776" fmla="*/ 3175877 h 6858000"/>
              <a:gd name="connsiteX777" fmla="*/ 12109235 w 12192000"/>
              <a:gd name="connsiteY777" fmla="*/ 3180769 h 6858000"/>
              <a:gd name="connsiteX778" fmla="*/ 12110060 w 12192000"/>
              <a:gd name="connsiteY778" fmla="*/ 3194677 h 6858000"/>
              <a:gd name="connsiteX779" fmla="*/ 12112129 w 12192000"/>
              <a:gd name="connsiteY779" fmla="*/ 3226842 h 6858000"/>
              <a:gd name="connsiteX780" fmla="*/ 12109576 w 12192000"/>
              <a:gd name="connsiteY780" fmla="*/ 3238817 h 6858000"/>
              <a:gd name="connsiteX781" fmla="*/ 12097748 w 12192000"/>
              <a:gd name="connsiteY781" fmla="*/ 3260377 h 6858000"/>
              <a:gd name="connsiteX782" fmla="*/ 12118101 w 12192000"/>
              <a:gd name="connsiteY782" fmla="*/ 3107315 h 6858000"/>
              <a:gd name="connsiteX783" fmla="*/ 12117762 w 12192000"/>
              <a:gd name="connsiteY783" fmla="*/ 3115646 h 6858000"/>
              <a:gd name="connsiteX784" fmla="*/ 12118101 w 12192000"/>
              <a:gd name="connsiteY784" fmla="*/ 3123342 h 6858000"/>
              <a:gd name="connsiteX785" fmla="*/ 12103024 w 12192000"/>
              <a:gd name="connsiteY785" fmla="*/ 3041256 h 6858000"/>
              <a:gd name="connsiteX786" fmla="*/ 12105134 w 12192000"/>
              <a:gd name="connsiteY786" fmla="*/ 3045586 h 6858000"/>
              <a:gd name="connsiteX787" fmla="*/ 12105578 w 12192000"/>
              <a:gd name="connsiteY787" fmla="*/ 3049684 h 6858000"/>
              <a:gd name="connsiteX788" fmla="*/ 12105134 w 12192000"/>
              <a:gd name="connsiteY788" fmla="*/ 3055694 h 6858000"/>
              <a:gd name="connsiteX789" fmla="*/ 12106470 w 12192000"/>
              <a:gd name="connsiteY789" fmla="*/ 3028069 h 6858000"/>
              <a:gd name="connsiteX790" fmla="*/ 12107217 w 12192000"/>
              <a:gd name="connsiteY790" fmla="*/ 3028965 h 6858000"/>
              <a:gd name="connsiteX791" fmla="*/ 12107207 w 12192000"/>
              <a:gd name="connsiteY791" fmla="*/ 3029084 h 6858000"/>
              <a:gd name="connsiteX792" fmla="*/ 12110105 w 12192000"/>
              <a:gd name="connsiteY792" fmla="*/ 2998095 h 6858000"/>
              <a:gd name="connsiteX793" fmla="*/ 12112522 w 12192000"/>
              <a:gd name="connsiteY793" fmla="*/ 3025371 h 6858000"/>
              <a:gd name="connsiteX794" fmla="*/ 12113189 w 12192000"/>
              <a:gd name="connsiteY794" fmla="*/ 3036065 h 6858000"/>
              <a:gd name="connsiteX795" fmla="*/ 12111839 w 12192000"/>
              <a:gd name="connsiteY795" fmla="*/ 3034516 h 6858000"/>
              <a:gd name="connsiteX796" fmla="*/ 12107217 w 12192000"/>
              <a:gd name="connsiteY796" fmla="*/ 3028965 h 6858000"/>
              <a:gd name="connsiteX797" fmla="*/ 12109578 w 12192000"/>
              <a:gd name="connsiteY797" fmla="*/ 3002177 h 6858000"/>
              <a:gd name="connsiteX798" fmla="*/ 103303 w 12192000"/>
              <a:gd name="connsiteY798" fmla="*/ 2996099 h 6858000"/>
              <a:gd name="connsiteX799" fmla="*/ 103386 w 12192000"/>
              <a:gd name="connsiteY799" fmla="*/ 2998365 h 6858000"/>
              <a:gd name="connsiteX800" fmla="*/ 104624 w 12192000"/>
              <a:gd name="connsiteY800" fmla="*/ 3007850 h 6858000"/>
              <a:gd name="connsiteX801" fmla="*/ 105346 w 12192000"/>
              <a:gd name="connsiteY801" fmla="*/ 2996739 h 6858000"/>
              <a:gd name="connsiteX802" fmla="*/ 107208 w 12192000"/>
              <a:gd name="connsiteY802" fmla="*/ 2999654 h 6858000"/>
              <a:gd name="connsiteX803" fmla="*/ 112012 w 12192000"/>
              <a:gd name="connsiteY803" fmla="*/ 3010376 h 6858000"/>
              <a:gd name="connsiteX804" fmla="*/ 114474 w 12192000"/>
              <a:gd name="connsiteY804" fmla="*/ 3025537 h 6858000"/>
              <a:gd name="connsiteX805" fmla="*/ 121861 w 12192000"/>
              <a:gd name="connsiteY805" fmla="*/ 3045753 h 6858000"/>
              <a:gd name="connsiteX806" fmla="*/ 126786 w 12192000"/>
              <a:gd name="connsiteY806" fmla="*/ 3053334 h 6858000"/>
              <a:gd name="connsiteX807" fmla="*/ 119399 w 12192000"/>
              <a:gd name="connsiteY807" fmla="*/ 3050807 h 6858000"/>
              <a:gd name="connsiteX808" fmla="*/ 109550 w 12192000"/>
              <a:gd name="connsiteY808" fmla="*/ 3045753 h 6858000"/>
              <a:gd name="connsiteX809" fmla="*/ 106985 w 12192000"/>
              <a:gd name="connsiteY809" fmla="*/ 3040290 h 6858000"/>
              <a:gd name="connsiteX810" fmla="*/ 102473 w 12192000"/>
              <a:gd name="connsiteY810" fmla="*/ 3031934 h 6858000"/>
              <a:gd name="connsiteX811" fmla="*/ 102162 w 12192000"/>
              <a:gd name="connsiteY811" fmla="*/ 3023011 h 6858000"/>
              <a:gd name="connsiteX812" fmla="*/ 103339 w 12192000"/>
              <a:gd name="connsiteY812" fmla="*/ 2995239 h 6858000"/>
              <a:gd name="connsiteX813" fmla="*/ 103303 w 12192000"/>
              <a:gd name="connsiteY813" fmla="*/ 2996099 h 6858000"/>
              <a:gd name="connsiteX814" fmla="*/ 103271 w 12192000"/>
              <a:gd name="connsiteY814" fmla="*/ 2995253 h 6858000"/>
              <a:gd name="connsiteX815" fmla="*/ 12090360 w 12192000"/>
              <a:gd name="connsiteY815" fmla="*/ 2979886 h 6858000"/>
              <a:gd name="connsiteX816" fmla="*/ 12097748 w 12192000"/>
              <a:gd name="connsiteY816" fmla="*/ 3005155 h 6858000"/>
              <a:gd name="connsiteX817" fmla="*/ 12103024 w 12192000"/>
              <a:gd name="connsiteY817" fmla="*/ 3041256 h 6858000"/>
              <a:gd name="connsiteX818" fmla="*/ 12095285 w 12192000"/>
              <a:gd name="connsiteY818" fmla="*/ 3025371 h 6858000"/>
              <a:gd name="connsiteX819" fmla="*/ 12087898 w 12192000"/>
              <a:gd name="connsiteY819" fmla="*/ 3007682 h 6858000"/>
              <a:gd name="connsiteX820" fmla="*/ 12090360 w 12192000"/>
              <a:gd name="connsiteY820" fmla="*/ 2979886 h 6858000"/>
              <a:gd name="connsiteX821" fmla="*/ 12110161 w 12192000"/>
              <a:gd name="connsiteY821" fmla="*/ 2956311 h 6858000"/>
              <a:gd name="connsiteX822" fmla="*/ 12109139 w 12192000"/>
              <a:gd name="connsiteY822" fmla="*/ 2961421 h 6858000"/>
              <a:gd name="connsiteX823" fmla="*/ 12110060 w 12192000"/>
              <a:gd name="connsiteY823" fmla="*/ 2979886 h 6858000"/>
              <a:gd name="connsiteX824" fmla="*/ 12111627 w 12192000"/>
              <a:gd name="connsiteY824" fmla="*/ 2986323 h 6858000"/>
              <a:gd name="connsiteX825" fmla="*/ 12110105 w 12192000"/>
              <a:gd name="connsiteY825" fmla="*/ 2998095 h 6858000"/>
              <a:gd name="connsiteX826" fmla="*/ 12107598 w 12192000"/>
              <a:gd name="connsiteY826" fmla="*/ 2969779 h 6858000"/>
              <a:gd name="connsiteX827" fmla="*/ 12108501 w 12192000"/>
              <a:gd name="connsiteY827" fmla="*/ 2959281 h 6858000"/>
              <a:gd name="connsiteX828" fmla="*/ 99723 w 12192000"/>
              <a:gd name="connsiteY828" fmla="*/ 2939901 h 6858000"/>
              <a:gd name="connsiteX829" fmla="*/ 102162 w 12192000"/>
              <a:gd name="connsiteY829" fmla="*/ 2969945 h 6858000"/>
              <a:gd name="connsiteX830" fmla="*/ 102816 w 12192000"/>
              <a:gd name="connsiteY830" fmla="*/ 2982969 h 6858000"/>
              <a:gd name="connsiteX831" fmla="*/ 103271 w 12192000"/>
              <a:gd name="connsiteY831" fmla="*/ 2995253 h 6858000"/>
              <a:gd name="connsiteX832" fmla="*/ 102080 w 12192000"/>
              <a:gd name="connsiteY832" fmla="*/ 2995514 h 6858000"/>
              <a:gd name="connsiteX833" fmla="*/ 99700 w 12192000"/>
              <a:gd name="connsiteY833" fmla="*/ 2974998 h 6858000"/>
              <a:gd name="connsiteX834" fmla="*/ 95695 w 12192000"/>
              <a:gd name="connsiteY834" fmla="*/ 2961265 h 6858000"/>
              <a:gd name="connsiteX835" fmla="*/ 95808 w 12192000"/>
              <a:gd name="connsiteY835" fmla="*/ 2960620 h 6858000"/>
              <a:gd name="connsiteX836" fmla="*/ 12105446 w 12192000"/>
              <a:gd name="connsiteY836" fmla="*/ 2906531 h 6858000"/>
              <a:gd name="connsiteX837" fmla="*/ 12112522 w 12192000"/>
              <a:gd name="connsiteY837" fmla="*/ 2919240 h 6858000"/>
              <a:gd name="connsiteX838" fmla="*/ 12117447 w 12192000"/>
              <a:gd name="connsiteY838" fmla="*/ 2929347 h 6858000"/>
              <a:gd name="connsiteX839" fmla="*/ 12106577 w 12192000"/>
              <a:gd name="connsiteY839" fmla="*/ 2911659 h 6858000"/>
              <a:gd name="connsiteX840" fmla="*/ 108639 w 12192000"/>
              <a:gd name="connsiteY840" fmla="*/ 2900192 h 6858000"/>
              <a:gd name="connsiteX841" fmla="*/ 108861 w 12192000"/>
              <a:gd name="connsiteY841" fmla="*/ 2901329 h 6858000"/>
              <a:gd name="connsiteX842" fmla="*/ 109244 w 12192000"/>
              <a:gd name="connsiteY842" fmla="*/ 2909953 h 6858000"/>
              <a:gd name="connsiteX843" fmla="*/ 108862 w 12192000"/>
              <a:gd name="connsiteY843" fmla="*/ 2932246 h 6858000"/>
              <a:gd name="connsiteX844" fmla="*/ 106873 w 12192000"/>
              <a:gd name="connsiteY844" fmla="*/ 2973208 h 6858000"/>
              <a:gd name="connsiteX845" fmla="*/ 105346 w 12192000"/>
              <a:gd name="connsiteY845" fmla="*/ 2996739 h 6858000"/>
              <a:gd name="connsiteX846" fmla="*/ 104259 w 12192000"/>
              <a:gd name="connsiteY846" fmla="*/ 2995038 h 6858000"/>
              <a:gd name="connsiteX847" fmla="*/ 103339 w 12192000"/>
              <a:gd name="connsiteY847" fmla="*/ 2995239 h 6858000"/>
              <a:gd name="connsiteX848" fmla="*/ 107086 w 12192000"/>
              <a:gd name="connsiteY848" fmla="*/ 2906772 h 6858000"/>
              <a:gd name="connsiteX849" fmla="*/ 108639 w 12192000"/>
              <a:gd name="connsiteY849" fmla="*/ 2900192 h 6858000"/>
              <a:gd name="connsiteX850" fmla="*/ 104378 w 12192000"/>
              <a:gd name="connsiteY850" fmla="*/ 2888328 h 6858000"/>
              <a:gd name="connsiteX851" fmla="*/ 102162 w 12192000"/>
              <a:gd name="connsiteY851" fmla="*/ 2926987 h 6858000"/>
              <a:gd name="connsiteX852" fmla="*/ 99723 w 12192000"/>
              <a:gd name="connsiteY852" fmla="*/ 2939901 h 6858000"/>
              <a:gd name="connsiteX853" fmla="*/ 98686 w 12192000"/>
              <a:gd name="connsiteY853" fmla="*/ 2927136 h 6858000"/>
              <a:gd name="connsiteX854" fmla="*/ 102162 w 12192000"/>
              <a:gd name="connsiteY854" fmla="*/ 2909298 h 6858000"/>
              <a:gd name="connsiteX855" fmla="*/ 101816 w 12192000"/>
              <a:gd name="connsiteY855" fmla="*/ 2906627 h 6858000"/>
              <a:gd name="connsiteX856" fmla="*/ 102162 w 12192000"/>
              <a:gd name="connsiteY856" fmla="*/ 2904244 h 6858000"/>
              <a:gd name="connsiteX857" fmla="*/ 98593 w 12192000"/>
              <a:gd name="connsiteY857" fmla="*/ 2881830 h 6858000"/>
              <a:gd name="connsiteX858" fmla="*/ 101816 w 12192000"/>
              <a:gd name="connsiteY858" fmla="*/ 2906627 h 6858000"/>
              <a:gd name="connsiteX859" fmla="*/ 100776 w 12192000"/>
              <a:gd name="connsiteY859" fmla="*/ 2913763 h 6858000"/>
              <a:gd name="connsiteX860" fmla="*/ 99700 w 12192000"/>
              <a:gd name="connsiteY860" fmla="*/ 2916880 h 6858000"/>
              <a:gd name="connsiteX861" fmla="*/ 106306 w 12192000"/>
              <a:gd name="connsiteY861" fmla="*/ 2860590 h 6858000"/>
              <a:gd name="connsiteX862" fmla="*/ 107086 w 12192000"/>
              <a:gd name="connsiteY862" fmla="*/ 2861286 h 6858000"/>
              <a:gd name="connsiteX863" fmla="*/ 107342 w 12192000"/>
              <a:gd name="connsiteY863" fmla="*/ 2867040 h 6858000"/>
              <a:gd name="connsiteX864" fmla="*/ 104378 w 12192000"/>
              <a:gd name="connsiteY864" fmla="*/ 2888328 h 6858000"/>
              <a:gd name="connsiteX865" fmla="*/ 104624 w 12192000"/>
              <a:gd name="connsiteY865" fmla="*/ 2884028 h 6858000"/>
              <a:gd name="connsiteX866" fmla="*/ 106306 w 12192000"/>
              <a:gd name="connsiteY866" fmla="*/ 2860590 h 6858000"/>
              <a:gd name="connsiteX867" fmla="*/ 12107703 w 12192000"/>
              <a:gd name="connsiteY867" fmla="*/ 2833052 h 6858000"/>
              <a:gd name="connsiteX868" fmla="*/ 12107516 w 12192000"/>
              <a:gd name="connsiteY868" fmla="*/ 2833660 h 6858000"/>
              <a:gd name="connsiteX869" fmla="*/ 12107598 w 12192000"/>
              <a:gd name="connsiteY869" fmla="*/ 2833323 h 6858000"/>
              <a:gd name="connsiteX870" fmla="*/ 12110129 w 12192000"/>
              <a:gd name="connsiteY870" fmla="*/ 2826828 h 6858000"/>
              <a:gd name="connsiteX871" fmla="*/ 12107703 w 12192000"/>
              <a:gd name="connsiteY871" fmla="*/ 2833052 h 6858000"/>
              <a:gd name="connsiteX872" fmla="*/ 12108997 w 12192000"/>
              <a:gd name="connsiteY872" fmla="*/ 2828849 h 6858000"/>
              <a:gd name="connsiteX873" fmla="*/ 12113342 w 12192000"/>
              <a:gd name="connsiteY873" fmla="*/ 2818585 h 6858000"/>
              <a:gd name="connsiteX874" fmla="*/ 12112692 w 12192000"/>
              <a:gd name="connsiteY874" fmla="*/ 2822252 h 6858000"/>
              <a:gd name="connsiteX875" fmla="*/ 12110129 w 12192000"/>
              <a:gd name="connsiteY875" fmla="*/ 2826828 h 6858000"/>
              <a:gd name="connsiteX876" fmla="*/ 97210 w 12192000"/>
              <a:gd name="connsiteY876" fmla="*/ 2805547 h 6858000"/>
              <a:gd name="connsiteX877" fmla="*/ 97685 w 12192000"/>
              <a:gd name="connsiteY877" fmla="*/ 2853088 h 6858000"/>
              <a:gd name="connsiteX878" fmla="*/ 98593 w 12192000"/>
              <a:gd name="connsiteY878" fmla="*/ 2881830 h 6858000"/>
              <a:gd name="connsiteX879" fmla="*/ 97237 w 12192000"/>
              <a:gd name="connsiteY879" fmla="*/ 2871394 h 6858000"/>
              <a:gd name="connsiteX880" fmla="*/ 95577 w 12192000"/>
              <a:gd name="connsiteY880" fmla="*/ 2854353 h 6858000"/>
              <a:gd name="connsiteX881" fmla="*/ 96153 w 12192000"/>
              <a:gd name="connsiteY881" fmla="*/ 2836670 h 6858000"/>
              <a:gd name="connsiteX882" fmla="*/ 97210 w 12192000"/>
              <a:gd name="connsiteY882" fmla="*/ 2805547 h 6858000"/>
              <a:gd name="connsiteX883" fmla="*/ 104455 w 12192000"/>
              <a:gd name="connsiteY883" fmla="*/ 2711814 h 6858000"/>
              <a:gd name="connsiteX884" fmla="*/ 104624 w 12192000"/>
              <a:gd name="connsiteY884" fmla="*/ 2712196 h 6858000"/>
              <a:gd name="connsiteX885" fmla="*/ 104591 w 12192000"/>
              <a:gd name="connsiteY885" fmla="*/ 2712994 h 6858000"/>
              <a:gd name="connsiteX886" fmla="*/ 123917 w 12192000"/>
              <a:gd name="connsiteY886" fmla="*/ 2637536 h 6858000"/>
              <a:gd name="connsiteX887" fmla="*/ 124324 w 12192000"/>
              <a:gd name="connsiteY887" fmla="*/ 2638914 h 6858000"/>
              <a:gd name="connsiteX888" fmla="*/ 109550 w 12192000"/>
              <a:gd name="connsiteY888" fmla="*/ 2916880 h 6858000"/>
              <a:gd name="connsiteX889" fmla="*/ 109244 w 12192000"/>
              <a:gd name="connsiteY889" fmla="*/ 2909953 h 6858000"/>
              <a:gd name="connsiteX890" fmla="*/ 109348 w 12192000"/>
              <a:gd name="connsiteY890" fmla="*/ 2903815 h 6858000"/>
              <a:gd name="connsiteX891" fmla="*/ 108861 w 12192000"/>
              <a:gd name="connsiteY891" fmla="*/ 2901329 h 6858000"/>
              <a:gd name="connsiteX892" fmla="*/ 107342 w 12192000"/>
              <a:gd name="connsiteY892" fmla="*/ 2867040 h 6858000"/>
              <a:gd name="connsiteX893" fmla="*/ 112012 w 12192000"/>
              <a:gd name="connsiteY893" fmla="*/ 2833489 h 6858000"/>
              <a:gd name="connsiteX894" fmla="*/ 104624 w 12192000"/>
              <a:gd name="connsiteY894" fmla="*/ 2820855 h 6858000"/>
              <a:gd name="connsiteX895" fmla="*/ 102312 w 12192000"/>
              <a:gd name="connsiteY895" fmla="*/ 2766721 h 6858000"/>
              <a:gd name="connsiteX896" fmla="*/ 104591 w 12192000"/>
              <a:gd name="connsiteY896" fmla="*/ 2712994 h 6858000"/>
              <a:gd name="connsiteX897" fmla="*/ 104637 w 12192000"/>
              <a:gd name="connsiteY897" fmla="*/ 2713393 h 6858000"/>
              <a:gd name="connsiteX898" fmla="*/ 104624 w 12192000"/>
              <a:gd name="connsiteY898" fmla="*/ 2712196 h 6858000"/>
              <a:gd name="connsiteX899" fmla="*/ 97562 w 12192000"/>
              <a:gd name="connsiteY899" fmla="*/ 2649389 h 6858000"/>
              <a:gd name="connsiteX900" fmla="*/ 102132 w 12192000"/>
              <a:gd name="connsiteY900" fmla="*/ 2656307 h 6858000"/>
              <a:gd name="connsiteX901" fmla="*/ 107086 w 12192000"/>
              <a:gd name="connsiteY901" fmla="*/ 2676819 h 6858000"/>
              <a:gd name="connsiteX902" fmla="*/ 116936 w 12192000"/>
              <a:gd name="connsiteY902" fmla="*/ 2694508 h 6858000"/>
              <a:gd name="connsiteX903" fmla="*/ 119399 w 12192000"/>
              <a:gd name="connsiteY903" fmla="*/ 2681872 h 6858000"/>
              <a:gd name="connsiteX904" fmla="*/ 123917 w 12192000"/>
              <a:gd name="connsiteY904" fmla="*/ 2637536 h 6858000"/>
              <a:gd name="connsiteX905" fmla="*/ 12110094 w 12192000"/>
              <a:gd name="connsiteY905" fmla="*/ 2564668 h 6858000"/>
              <a:gd name="connsiteX906" fmla="*/ 12110229 w 12192000"/>
              <a:gd name="connsiteY906" fmla="*/ 2565850 h 6858000"/>
              <a:gd name="connsiteX907" fmla="*/ 12110060 w 12192000"/>
              <a:gd name="connsiteY907" fmla="*/ 2565466 h 6858000"/>
              <a:gd name="connsiteX908" fmla="*/ 104555 w 12192000"/>
              <a:gd name="connsiteY908" fmla="*/ 2450835 h 6858000"/>
              <a:gd name="connsiteX909" fmla="*/ 101342 w 12192000"/>
              <a:gd name="connsiteY909" fmla="*/ 2459076 h 6858000"/>
              <a:gd name="connsiteX910" fmla="*/ 101993 w 12192000"/>
              <a:gd name="connsiteY910" fmla="*/ 2455410 h 6858000"/>
              <a:gd name="connsiteX911" fmla="*/ 106981 w 12192000"/>
              <a:gd name="connsiteY911" fmla="*/ 2444610 h 6858000"/>
              <a:gd name="connsiteX912" fmla="*/ 105687 w 12192000"/>
              <a:gd name="connsiteY912" fmla="*/ 2448814 h 6858000"/>
              <a:gd name="connsiteX913" fmla="*/ 104555 w 12192000"/>
              <a:gd name="connsiteY913" fmla="*/ 2450835 h 6858000"/>
              <a:gd name="connsiteX914" fmla="*/ 107168 w 12192000"/>
              <a:gd name="connsiteY914" fmla="*/ 2444002 h 6858000"/>
              <a:gd name="connsiteX915" fmla="*/ 107086 w 12192000"/>
              <a:gd name="connsiteY915" fmla="*/ 2444340 h 6858000"/>
              <a:gd name="connsiteX916" fmla="*/ 106981 w 12192000"/>
              <a:gd name="connsiteY916" fmla="*/ 2444610 h 6858000"/>
              <a:gd name="connsiteX917" fmla="*/ 12110306 w 12192000"/>
              <a:gd name="connsiteY917" fmla="*/ 2389336 h 6858000"/>
              <a:gd name="connsiteX918" fmla="*/ 12110060 w 12192000"/>
              <a:gd name="connsiteY918" fmla="*/ 2393634 h 6858000"/>
              <a:gd name="connsiteX919" fmla="*/ 12108378 w 12192000"/>
              <a:gd name="connsiteY919" fmla="*/ 2417072 h 6858000"/>
              <a:gd name="connsiteX920" fmla="*/ 12107598 w 12192000"/>
              <a:gd name="connsiteY920" fmla="*/ 2416376 h 6858000"/>
              <a:gd name="connsiteX921" fmla="*/ 12107342 w 12192000"/>
              <a:gd name="connsiteY921" fmla="*/ 2410623 h 6858000"/>
              <a:gd name="connsiteX922" fmla="*/ 12114984 w 12192000"/>
              <a:gd name="connsiteY922" fmla="*/ 2360783 h 6858000"/>
              <a:gd name="connsiteX923" fmla="*/ 12116090 w 12192000"/>
              <a:gd name="connsiteY923" fmla="*/ 2395832 h 6858000"/>
              <a:gd name="connsiteX924" fmla="*/ 12112868 w 12192000"/>
              <a:gd name="connsiteY924" fmla="*/ 2371035 h 6858000"/>
              <a:gd name="connsiteX925" fmla="*/ 12113908 w 12192000"/>
              <a:gd name="connsiteY925" fmla="*/ 2363899 h 6858000"/>
              <a:gd name="connsiteX926" fmla="*/ 12114984 w 12192000"/>
              <a:gd name="connsiteY926" fmla="*/ 2360783 h 6858000"/>
              <a:gd name="connsiteX927" fmla="*/ 12105134 w 12192000"/>
              <a:gd name="connsiteY927" fmla="*/ 2360783 h 6858000"/>
              <a:gd name="connsiteX928" fmla="*/ 12105441 w 12192000"/>
              <a:gd name="connsiteY928" fmla="*/ 2367710 h 6858000"/>
              <a:gd name="connsiteX929" fmla="*/ 12105336 w 12192000"/>
              <a:gd name="connsiteY929" fmla="*/ 2373847 h 6858000"/>
              <a:gd name="connsiteX930" fmla="*/ 12105823 w 12192000"/>
              <a:gd name="connsiteY930" fmla="*/ 2376334 h 6858000"/>
              <a:gd name="connsiteX931" fmla="*/ 12107342 w 12192000"/>
              <a:gd name="connsiteY931" fmla="*/ 2410623 h 6858000"/>
              <a:gd name="connsiteX932" fmla="*/ 12102672 w 12192000"/>
              <a:gd name="connsiteY932" fmla="*/ 2444173 h 6858000"/>
              <a:gd name="connsiteX933" fmla="*/ 12110060 w 12192000"/>
              <a:gd name="connsiteY933" fmla="*/ 2456807 h 6858000"/>
              <a:gd name="connsiteX934" fmla="*/ 12112373 w 12192000"/>
              <a:gd name="connsiteY934" fmla="*/ 2510940 h 6858000"/>
              <a:gd name="connsiteX935" fmla="*/ 12110094 w 12192000"/>
              <a:gd name="connsiteY935" fmla="*/ 2564668 h 6858000"/>
              <a:gd name="connsiteX936" fmla="*/ 12110047 w 12192000"/>
              <a:gd name="connsiteY936" fmla="*/ 2564270 h 6858000"/>
              <a:gd name="connsiteX937" fmla="*/ 12110060 w 12192000"/>
              <a:gd name="connsiteY937" fmla="*/ 2565466 h 6858000"/>
              <a:gd name="connsiteX938" fmla="*/ 12117121 w 12192000"/>
              <a:gd name="connsiteY938" fmla="*/ 2628273 h 6858000"/>
              <a:gd name="connsiteX939" fmla="*/ 12112552 w 12192000"/>
              <a:gd name="connsiteY939" fmla="*/ 2621355 h 6858000"/>
              <a:gd name="connsiteX940" fmla="*/ 12107598 w 12192000"/>
              <a:gd name="connsiteY940" fmla="*/ 2600843 h 6858000"/>
              <a:gd name="connsiteX941" fmla="*/ 12097748 w 12192000"/>
              <a:gd name="connsiteY941" fmla="*/ 2583154 h 6858000"/>
              <a:gd name="connsiteX942" fmla="*/ 12095285 w 12192000"/>
              <a:gd name="connsiteY942" fmla="*/ 2595790 h 6858000"/>
              <a:gd name="connsiteX943" fmla="*/ 12090767 w 12192000"/>
              <a:gd name="connsiteY943" fmla="*/ 2640126 h 6858000"/>
              <a:gd name="connsiteX944" fmla="*/ 12090360 w 12192000"/>
              <a:gd name="connsiteY944" fmla="*/ 2638748 h 6858000"/>
              <a:gd name="connsiteX945" fmla="*/ 12105134 w 12192000"/>
              <a:gd name="connsiteY945" fmla="*/ 2360783 h 6858000"/>
              <a:gd name="connsiteX946" fmla="*/ 97237 w 12192000"/>
              <a:gd name="connsiteY946" fmla="*/ 2348315 h 6858000"/>
              <a:gd name="connsiteX947" fmla="*/ 108107 w 12192000"/>
              <a:gd name="connsiteY947" fmla="*/ 2366004 h 6858000"/>
              <a:gd name="connsiteX948" fmla="*/ 109239 w 12192000"/>
              <a:gd name="connsiteY948" fmla="*/ 2371131 h 6858000"/>
              <a:gd name="connsiteX949" fmla="*/ 102162 w 12192000"/>
              <a:gd name="connsiteY949" fmla="*/ 2358423 h 6858000"/>
              <a:gd name="connsiteX950" fmla="*/ 97237 w 12192000"/>
              <a:gd name="connsiteY950" fmla="*/ 2348315 h 6858000"/>
              <a:gd name="connsiteX951" fmla="*/ 12114961 w 12192000"/>
              <a:gd name="connsiteY951" fmla="*/ 2337762 h 6858000"/>
              <a:gd name="connsiteX952" fmla="*/ 12115998 w 12192000"/>
              <a:gd name="connsiteY952" fmla="*/ 2350526 h 6858000"/>
              <a:gd name="connsiteX953" fmla="*/ 12112522 w 12192000"/>
              <a:gd name="connsiteY953" fmla="*/ 2368364 h 6858000"/>
              <a:gd name="connsiteX954" fmla="*/ 12112868 w 12192000"/>
              <a:gd name="connsiteY954" fmla="*/ 2371035 h 6858000"/>
              <a:gd name="connsiteX955" fmla="*/ 12112522 w 12192000"/>
              <a:gd name="connsiteY955" fmla="*/ 2373418 h 6858000"/>
              <a:gd name="connsiteX956" fmla="*/ 12110306 w 12192000"/>
              <a:gd name="connsiteY956" fmla="*/ 2389336 h 6858000"/>
              <a:gd name="connsiteX957" fmla="*/ 12112522 w 12192000"/>
              <a:gd name="connsiteY957" fmla="*/ 2350675 h 6858000"/>
              <a:gd name="connsiteX958" fmla="*/ 12111381 w 12192000"/>
              <a:gd name="connsiteY958" fmla="*/ 2281563 h 6858000"/>
              <a:gd name="connsiteX959" fmla="*/ 12111413 w 12192000"/>
              <a:gd name="connsiteY959" fmla="*/ 2282409 h 6858000"/>
              <a:gd name="connsiteX960" fmla="*/ 12111345 w 12192000"/>
              <a:gd name="connsiteY960" fmla="*/ 2282424 h 6858000"/>
              <a:gd name="connsiteX961" fmla="*/ 12109338 w 12192000"/>
              <a:gd name="connsiteY961" fmla="*/ 2280923 h 6858000"/>
              <a:gd name="connsiteX962" fmla="*/ 12110426 w 12192000"/>
              <a:gd name="connsiteY962" fmla="*/ 2282624 h 6858000"/>
              <a:gd name="connsiteX963" fmla="*/ 12111345 w 12192000"/>
              <a:gd name="connsiteY963" fmla="*/ 2282424 h 6858000"/>
              <a:gd name="connsiteX964" fmla="*/ 12107598 w 12192000"/>
              <a:gd name="connsiteY964" fmla="*/ 2370891 h 6858000"/>
              <a:gd name="connsiteX965" fmla="*/ 12106045 w 12192000"/>
              <a:gd name="connsiteY965" fmla="*/ 2377471 h 6858000"/>
              <a:gd name="connsiteX966" fmla="*/ 12105823 w 12192000"/>
              <a:gd name="connsiteY966" fmla="*/ 2376334 h 6858000"/>
              <a:gd name="connsiteX967" fmla="*/ 12105441 w 12192000"/>
              <a:gd name="connsiteY967" fmla="*/ 2367710 h 6858000"/>
              <a:gd name="connsiteX968" fmla="*/ 12105822 w 12192000"/>
              <a:gd name="connsiteY968" fmla="*/ 2345417 h 6858000"/>
              <a:gd name="connsiteX969" fmla="*/ 12107811 w 12192000"/>
              <a:gd name="connsiteY969" fmla="*/ 2304455 h 6858000"/>
              <a:gd name="connsiteX970" fmla="*/ 104579 w 12192000"/>
              <a:gd name="connsiteY970" fmla="*/ 2279567 h 6858000"/>
              <a:gd name="connsiteX971" fmla="*/ 107086 w 12192000"/>
              <a:gd name="connsiteY971" fmla="*/ 2307884 h 6858000"/>
              <a:gd name="connsiteX972" fmla="*/ 106184 w 12192000"/>
              <a:gd name="connsiteY972" fmla="*/ 2318381 h 6858000"/>
              <a:gd name="connsiteX973" fmla="*/ 104523 w 12192000"/>
              <a:gd name="connsiteY973" fmla="*/ 2321351 h 6858000"/>
              <a:gd name="connsiteX974" fmla="*/ 105544 w 12192000"/>
              <a:gd name="connsiteY974" fmla="*/ 2316241 h 6858000"/>
              <a:gd name="connsiteX975" fmla="*/ 104624 w 12192000"/>
              <a:gd name="connsiteY975" fmla="*/ 2297776 h 6858000"/>
              <a:gd name="connsiteX976" fmla="*/ 103057 w 12192000"/>
              <a:gd name="connsiteY976" fmla="*/ 2291338 h 6858000"/>
              <a:gd name="connsiteX977" fmla="*/ 107477 w 12192000"/>
              <a:gd name="connsiteY977" fmla="*/ 2248578 h 6858000"/>
              <a:gd name="connsiteX978" fmla="*/ 108214 w 12192000"/>
              <a:gd name="connsiteY978" fmla="*/ 2249594 h 6858000"/>
              <a:gd name="connsiteX979" fmla="*/ 107467 w 12192000"/>
              <a:gd name="connsiteY979" fmla="*/ 2248697 h 6858000"/>
              <a:gd name="connsiteX980" fmla="*/ 101495 w 12192000"/>
              <a:gd name="connsiteY980" fmla="*/ 2241596 h 6858000"/>
              <a:gd name="connsiteX981" fmla="*/ 102844 w 12192000"/>
              <a:gd name="connsiteY981" fmla="*/ 2243147 h 6858000"/>
              <a:gd name="connsiteX982" fmla="*/ 107467 w 12192000"/>
              <a:gd name="connsiteY982" fmla="*/ 2248697 h 6858000"/>
              <a:gd name="connsiteX983" fmla="*/ 105106 w 12192000"/>
              <a:gd name="connsiteY983" fmla="*/ 2275486 h 6858000"/>
              <a:gd name="connsiteX984" fmla="*/ 104579 w 12192000"/>
              <a:gd name="connsiteY984" fmla="*/ 2279567 h 6858000"/>
              <a:gd name="connsiteX985" fmla="*/ 102162 w 12192000"/>
              <a:gd name="connsiteY985" fmla="*/ 2252291 h 6858000"/>
              <a:gd name="connsiteX986" fmla="*/ 111660 w 12192000"/>
              <a:gd name="connsiteY986" fmla="*/ 2236407 h 6858000"/>
              <a:gd name="connsiteX987" fmla="*/ 119399 w 12192000"/>
              <a:gd name="connsiteY987" fmla="*/ 2252291 h 6858000"/>
              <a:gd name="connsiteX988" fmla="*/ 126786 w 12192000"/>
              <a:gd name="connsiteY988" fmla="*/ 2269980 h 6858000"/>
              <a:gd name="connsiteX989" fmla="*/ 124324 w 12192000"/>
              <a:gd name="connsiteY989" fmla="*/ 2297776 h 6858000"/>
              <a:gd name="connsiteX990" fmla="*/ 116936 w 12192000"/>
              <a:gd name="connsiteY990" fmla="*/ 2272507 h 6858000"/>
              <a:gd name="connsiteX991" fmla="*/ 12091132 w 12192000"/>
              <a:gd name="connsiteY991" fmla="*/ 2224304 h 6858000"/>
              <a:gd name="connsiteX992" fmla="*/ 12095285 w 12192000"/>
              <a:gd name="connsiteY992" fmla="*/ 2226854 h 6858000"/>
              <a:gd name="connsiteX993" fmla="*/ 12105134 w 12192000"/>
              <a:gd name="connsiteY993" fmla="*/ 2231909 h 6858000"/>
              <a:gd name="connsiteX994" fmla="*/ 12107700 w 12192000"/>
              <a:gd name="connsiteY994" fmla="*/ 2237373 h 6858000"/>
              <a:gd name="connsiteX995" fmla="*/ 12112212 w 12192000"/>
              <a:gd name="connsiteY995" fmla="*/ 2245729 h 6858000"/>
              <a:gd name="connsiteX996" fmla="*/ 12112522 w 12192000"/>
              <a:gd name="connsiteY996" fmla="*/ 2254651 h 6858000"/>
              <a:gd name="connsiteX997" fmla="*/ 12111381 w 12192000"/>
              <a:gd name="connsiteY997" fmla="*/ 2281563 h 6858000"/>
              <a:gd name="connsiteX998" fmla="*/ 12111298 w 12192000"/>
              <a:gd name="connsiteY998" fmla="*/ 2279297 h 6858000"/>
              <a:gd name="connsiteX999" fmla="*/ 12110060 w 12192000"/>
              <a:gd name="connsiteY999" fmla="*/ 2269813 h 6858000"/>
              <a:gd name="connsiteX1000" fmla="*/ 12109338 w 12192000"/>
              <a:gd name="connsiteY1000" fmla="*/ 2280923 h 6858000"/>
              <a:gd name="connsiteX1001" fmla="*/ 12107476 w 12192000"/>
              <a:gd name="connsiteY1001" fmla="*/ 2278009 h 6858000"/>
              <a:gd name="connsiteX1002" fmla="*/ 12102672 w 12192000"/>
              <a:gd name="connsiteY1002" fmla="*/ 2267286 h 6858000"/>
              <a:gd name="connsiteX1003" fmla="*/ 12100210 w 12192000"/>
              <a:gd name="connsiteY1003" fmla="*/ 2252124 h 6858000"/>
              <a:gd name="connsiteX1004" fmla="*/ 12092823 w 12192000"/>
              <a:gd name="connsiteY1004" fmla="*/ 2231909 h 6858000"/>
              <a:gd name="connsiteX1005" fmla="*/ 12087898 w 12192000"/>
              <a:gd name="connsiteY1005" fmla="*/ 2224328 h 6858000"/>
              <a:gd name="connsiteX1006" fmla="*/ 12091132 w 12192000"/>
              <a:gd name="connsiteY1006" fmla="*/ 2224304 h 6858000"/>
              <a:gd name="connsiteX1007" fmla="*/ 109550 w 12192000"/>
              <a:gd name="connsiteY1007" fmla="*/ 2221968 h 6858000"/>
              <a:gd name="connsiteX1008" fmla="*/ 111660 w 12192000"/>
              <a:gd name="connsiteY1008" fmla="*/ 2236407 h 6858000"/>
              <a:gd name="connsiteX1009" fmla="*/ 109550 w 12192000"/>
              <a:gd name="connsiteY1009" fmla="*/ 2232075 h 6858000"/>
              <a:gd name="connsiteX1010" fmla="*/ 109106 w 12192000"/>
              <a:gd name="connsiteY1010" fmla="*/ 2227979 h 6858000"/>
              <a:gd name="connsiteX1011" fmla="*/ 93738 w 12192000"/>
              <a:gd name="connsiteY1011" fmla="*/ 2119871 h 6858000"/>
              <a:gd name="connsiteX1012" fmla="*/ 93738 w 12192000"/>
              <a:gd name="connsiteY1012" fmla="*/ 2172904 h 6858000"/>
              <a:gd name="connsiteX1013" fmla="*/ 93771 w 12192000"/>
              <a:gd name="connsiteY1013" fmla="*/ 2173000 h 6858000"/>
              <a:gd name="connsiteX1014" fmla="*/ 94775 w 12192000"/>
              <a:gd name="connsiteY1014" fmla="*/ 2123417 h 6858000"/>
              <a:gd name="connsiteX1015" fmla="*/ 116936 w 12192000"/>
              <a:gd name="connsiteY1015" fmla="*/ 2017285 h 6858000"/>
              <a:gd name="connsiteX1016" fmla="*/ 110127 w 12192000"/>
              <a:gd name="connsiteY1016" fmla="*/ 2115138 h 6858000"/>
              <a:gd name="connsiteX1017" fmla="*/ 109550 w 12192000"/>
              <a:gd name="connsiteY1017" fmla="*/ 2108255 h 6858000"/>
              <a:gd name="connsiteX1018" fmla="*/ 105767 w 12192000"/>
              <a:gd name="connsiteY1018" fmla="*/ 2101785 h 6858000"/>
              <a:gd name="connsiteX1019" fmla="*/ 105451 w 12192000"/>
              <a:gd name="connsiteY1019" fmla="*/ 2096893 h 6858000"/>
              <a:gd name="connsiteX1020" fmla="*/ 104624 w 12192000"/>
              <a:gd name="connsiteY1020" fmla="*/ 2082985 h 6858000"/>
              <a:gd name="connsiteX1021" fmla="*/ 102555 w 12192000"/>
              <a:gd name="connsiteY1021" fmla="*/ 2050821 h 6858000"/>
              <a:gd name="connsiteX1022" fmla="*/ 105108 w 12192000"/>
              <a:gd name="connsiteY1022" fmla="*/ 2038845 h 6858000"/>
              <a:gd name="connsiteX1023" fmla="*/ 116936 w 12192000"/>
              <a:gd name="connsiteY1023" fmla="*/ 2017285 h 6858000"/>
              <a:gd name="connsiteX1024" fmla="*/ 12099400 w 12192000"/>
              <a:gd name="connsiteY1024" fmla="*/ 1988427 h 6858000"/>
              <a:gd name="connsiteX1025" fmla="*/ 12103796 w 12192000"/>
              <a:gd name="connsiteY1025" fmla="*/ 1994515 h 6858000"/>
              <a:gd name="connsiteX1026" fmla="*/ 12109126 w 12192000"/>
              <a:gd name="connsiteY1026" fmla="*/ 2009448 h 6858000"/>
              <a:gd name="connsiteX1027" fmla="*/ 12107598 w 12192000"/>
              <a:gd name="connsiteY1027" fmla="*/ 2042387 h 6858000"/>
              <a:gd name="connsiteX1028" fmla="*/ 12106813 w 12192000"/>
              <a:gd name="connsiteY1028" fmla="*/ 2043074 h 6858000"/>
              <a:gd name="connsiteX1029" fmla="*/ 12105134 w 12192000"/>
              <a:gd name="connsiteY1029" fmla="*/ 2019645 h 6858000"/>
              <a:gd name="connsiteX1030" fmla="*/ 12095285 w 12192000"/>
              <a:gd name="connsiteY1030" fmla="*/ 1989322 h 6858000"/>
              <a:gd name="connsiteX1031" fmla="*/ 12099400 w 12192000"/>
              <a:gd name="connsiteY1031" fmla="*/ 1988427 h 6858000"/>
              <a:gd name="connsiteX1032" fmla="*/ 12112092 w 12192000"/>
              <a:gd name="connsiteY1032" fmla="*/ 1876221 h 6858000"/>
              <a:gd name="connsiteX1033" fmla="*/ 12112919 w 12192000"/>
              <a:gd name="connsiteY1033" fmla="*/ 1878223 h 6858000"/>
              <a:gd name="connsiteX1034" fmla="*/ 12113188 w 12192000"/>
              <a:gd name="connsiteY1034" fmla="*/ 1880835 h 6858000"/>
              <a:gd name="connsiteX1035" fmla="*/ 110092 w 12192000"/>
              <a:gd name="connsiteY1035" fmla="*/ 1854131 h 6858000"/>
              <a:gd name="connsiteX1036" fmla="*/ 102543 w 12192000"/>
              <a:gd name="connsiteY1036" fmla="*/ 1875499 h 6858000"/>
              <a:gd name="connsiteX1037" fmla="*/ 100080 w 12192000"/>
              <a:gd name="connsiteY1037" fmla="*/ 1883080 h 6858000"/>
              <a:gd name="connsiteX1038" fmla="*/ 98237 w 12192000"/>
              <a:gd name="connsiteY1038" fmla="*/ 1871729 h 6858000"/>
              <a:gd name="connsiteX1039" fmla="*/ 105922 w 12192000"/>
              <a:gd name="connsiteY1039" fmla="*/ 1859495 h 6858000"/>
              <a:gd name="connsiteX1040" fmla="*/ 110092 w 12192000"/>
              <a:gd name="connsiteY1040" fmla="*/ 1854131 h 6858000"/>
              <a:gd name="connsiteX1041" fmla="*/ 104340 w 12192000"/>
              <a:gd name="connsiteY1041" fmla="*/ 1761615 h 6858000"/>
              <a:gd name="connsiteX1042" fmla="*/ 105436 w 12192000"/>
              <a:gd name="connsiteY1042" fmla="*/ 1766227 h 6858000"/>
              <a:gd name="connsiteX1043" fmla="*/ 104608 w 12192000"/>
              <a:gd name="connsiteY1043" fmla="*/ 1764227 h 6858000"/>
              <a:gd name="connsiteX1044" fmla="*/ 97947 w 12192000"/>
              <a:gd name="connsiteY1044" fmla="*/ 1725755 h 6858000"/>
              <a:gd name="connsiteX1045" fmla="*/ 102543 w 12192000"/>
              <a:gd name="connsiteY1045" fmla="*/ 1744097 h 6858000"/>
              <a:gd name="connsiteX1046" fmla="*/ 104340 w 12192000"/>
              <a:gd name="connsiteY1046" fmla="*/ 1761615 h 6858000"/>
              <a:gd name="connsiteX1047" fmla="*/ 102339 w 12192000"/>
              <a:gd name="connsiteY1047" fmla="*/ 1753192 h 6858000"/>
              <a:gd name="connsiteX1048" fmla="*/ 97618 w 12192000"/>
              <a:gd name="connsiteY1048" fmla="*/ 1726409 h 6858000"/>
              <a:gd name="connsiteX1049" fmla="*/ 97947 w 12192000"/>
              <a:gd name="connsiteY1049" fmla="*/ 1725755 h 6858000"/>
              <a:gd name="connsiteX1050" fmla="*/ 100644 w 12192000"/>
              <a:gd name="connsiteY1050" fmla="*/ 1673944 h 6858000"/>
              <a:gd name="connsiteX1051" fmla="*/ 100124 w 12192000"/>
              <a:gd name="connsiteY1051" fmla="*/ 1687239 h 6858000"/>
              <a:gd name="connsiteX1052" fmla="*/ 97618 w 12192000"/>
              <a:gd name="connsiteY1052" fmla="*/ 1706194 h 6858000"/>
              <a:gd name="connsiteX1053" fmla="*/ 97611 w 12192000"/>
              <a:gd name="connsiteY1053" fmla="*/ 1682180 h 6858000"/>
              <a:gd name="connsiteX1054" fmla="*/ 99103 w 12192000"/>
              <a:gd name="connsiteY1054" fmla="*/ 1678647 h 6858000"/>
              <a:gd name="connsiteX1055" fmla="*/ 97607 w 12192000"/>
              <a:gd name="connsiteY1055" fmla="*/ 1665535 h 6858000"/>
              <a:gd name="connsiteX1056" fmla="*/ 97611 w 12192000"/>
              <a:gd name="connsiteY1056" fmla="*/ 1682180 h 6858000"/>
              <a:gd name="connsiteX1057" fmla="*/ 94934 w 12192000"/>
              <a:gd name="connsiteY1057" fmla="*/ 1688524 h 6858000"/>
              <a:gd name="connsiteX1058" fmla="*/ 96438 w 12192000"/>
              <a:gd name="connsiteY1058" fmla="*/ 1675961 h 6858000"/>
              <a:gd name="connsiteX1059" fmla="*/ 110715 w 12192000"/>
              <a:gd name="connsiteY1059" fmla="*/ 1599375 h 6858000"/>
              <a:gd name="connsiteX1060" fmla="*/ 112393 w 12192000"/>
              <a:gd name="connsiteY1060" fmla="*/ 1622804 h 6858000"/>
              <a:gd name="connsiteX1061" fmla="*/ 122242 w 12192000"/>
              <a:gd name="connsiteY1061" fmla="*/ 1653127 h 6858000"/>
              <a:gd name="connsiteX1062" fmla="*/ 113730 w 12192000"/>
              <a:gd name="connsiteY1062" fmla="*/ 1647935 h 6858000"/>
              <a:gd name="connsiteX1063" fmla="*/ 108402 w 12192000"/>
              <a:gd name="connsiteY1063" fmla="*/ 1633002 h 6858000"/>
              <a:gd name="connsiteX1064" fmla="*/ 109930 w 12192000"/>
              <a:gd name="connsiteY1064" fmla="*/ 1600061 h 6858000"/>
              <a:gd name="connsiteX1065" fmla="*/ 110715 w 12192000"/>
              <a:gd name="connsiteY1065" fmla="*/ 1599375 h 6858000"/>
              <a:gd name="connsiteX1066" fmla="*/ 104694 w 12192000"/>
              <a:gd name="connsiteY1066" fmla="*/ 1591959 h 6858000"/>
              <a:gd name="connsiteX1067" fmla="*/ 107468 w 12192000"/>
              <a:gd name="connsiteY1067" fmla="*/ 1630385 h 6858000"/>
              <a:gd name="connsiteX1068" fmla="*/ 108402 w 12192000"/>
              <a:gd name="connsiteY1068" fmla="*/ 1633002 h 6858000"/>
              <a:gd name="connsiteX1069" fmla="*/ 107468 w 12192000"/>
              <a:gd name="connsiteY1069" fmla="*/ 1653127 h 6858000"/>
              <a:gd name="connsiteX1070" fmla="*/ 100644 w 12192000"/>
              <a:gd name="connsiteY1070" fmla="*/ 1673944 h 6858000"/>
              <a:gd name="connsiteX1071" fmla="*/ 101329 w 12192000"/>
              <a:gd name="connsiteY1071" fmla="*/ 1656443 h 6858000"/>
              <a:gd name="connsiteX1072" fmla="*/ 102543 w 12192000"/>
              <a:gd name="connsiteY1072" fmla="*/ 1630385 h 6858000"/>
              <a:gd name="connsiteX1073" fmla="*/ 97744 w 12192000"/>
              <a:gd name="connsiteY1073" fmla="*/ 1664307 h 6858000"/>
              <a:gd name="connsiteX1074" fmla="*/ 97607 w 12192000"/>
              <a:gd name="connsiteY1074" fmla="*/ 1665535 h 6858000"/>
              <a:gd name="connsiteX1075" fmla="*/ 97603 w 12192000"/>
              <a:gd name="connsiteY1075" fmla="*/ 1651996 h 6858000"/>
              <a:gd name="connsiteX1076" fmla="*/ 12108507 w 12192000"/>
              <a:gd name="connsiteY1076" fmla="*/ 1537152 h 6858000"/>
              <a:gd name="connsiteX1077" fmla="*/ 12109002 w 12192000"/>
              <a:gd name="connsiteY1077" fmla="*/ 1545978 h 6858000"/>
              <a:gd name="connsiteX1078" fmla="*/ 12112311 w 12192000"/>
              <a:gd name="connsiteY1078" fmla="*/ 1551959 h 6858000"/>
              <a:gd name="connsiteX1079" fmla="*/ 12113347 w 12192000"/>
              <a:gd name="connsiteY1079" fmla="*/ 1569540 h 6858000"/>
              <a:gd name="connsiteX1080" fmla="*/ 12114977 w 12192000"/>
              <a:gd name="connsiteY1080" fmla="*/ 1600152 h 6858000"/>
              <a:gd name="connsiteX1081" fmla="*/ 12110905 w 12192000"/>
              <a:gd name="connsiteY1081" fmla="*/ 1617704 h 6858000"/>
              <a:gd name="connsiteX1082" fmla="*/ 12102486 w 12192000"/>
              <a:gd name="connsiteY1082" fmla="*/ 1630800 h 6858000"/>
              <a:gd name="connsiteX1083" fmla="*/ 12104399 w 12192000"/>
              <a:gd name="connsiteY1083" fmla="*/ 1581129 h 6858000"/>
              <a:gd name="connsiteX1084" fmla="*/ 12107140 w 12192000"/>
              <a:gd name="connsiteY1084" fmla="*/ 1426487 h 6858000"/>
              <a:gd name="connsiteX1085" fmla="*/ 12109002 w 12192000"/>
              <a:gd name="connsiteY1085" fmla="*/ 1430526 h 6858000"/>
              <a:gd name="connsiteX1086" fmla="*/ 12109394 w 12192000"/>
              <a:gd name="connsiteY1086" fmla="*/ 1434345 h 6858000"/>
              <a:gd name="connsiteX1087" fmla="*/ 12109002 w 12192000"/>
              <a:gd name="connsiteY1087" fmla="*/ 1439951 h 6858000"/>
              <a:gd name="connsiteX1088" fmla="*/ 12110181 w 12192000"/>
              <a:gd name="connsiteY1088" fmla="*/ 1414192 h 6858000"/>
              <a:gd name="connsiteX1089" fmla="*/ 12110840 w 12192000"/>
              <a:gd name="connsiteY1089" fmla="*/ 1415028 h 6858000"/>
              <a:gd name="connsiteX1090" fmla="*/ 12110831 w 12192000"/>
              <a:gd name="connsiteY1090" fmla="*/ 1415138 h 6858000"/>
              <a:gd name="connsiteX1091" fmla="*/ 12113387 w 12192000"/>
              <a:gd name="connsiteY1091" fmla="*/ 1386244 h 6858000"/>
              <a:gd name="connsiteX1092" fmla="*/ 12115520 w 12192000"/>
              <a:gd name="connsiteY1092" fmla="*/ 1411676 h 6858000"/>
              <a:gd name="connsiteX1093" fmla="*/ 12116108 w 12192000"/>
              <a:gd name="connsiteY1093" fmla="*/ 1421648 h 6858000"/>
              <a:gd name="connsiteX1094" fmla="*/ 12114918 w 12192000"/>
              <a:gd name="connsiteY1094" fmla="*/ 1420203 h 6858000"/>
              <a:gd name="connsiteX1095" fmla="*/ 12110840 w 12192000"/>
              <a:gd name="connsiteY1095" fmla="*/ 1415028 h 6858000"/>
              <a:gd name="connsiteX1096" fmla="*/ 12112923 w 12192000"/>
              <a:gd name="connsiteY1096" fmla="*/ 1390049 h 6858000"/>
              <a:gd name="connsiteX1097" fmla="*/ 12095969 w 12192000"/>
              <a:gd name="connsiteY1097" fmla="*/ 1369266 h 6858000"/>
              <a:gd name="connsiteX1098" fmla="*/ 12102486 w 12192000"/>
              <a:gd name="connsiteY1098" fmla="*/ 1392828 h 6858000"/>
              <a:gd name="connsiteX1099" fmla="*/ 12107140 w 12192000"/>
              <a:gd name="connsiteY1099" fmla="*/ 1426487 h 6858000"/>
              <a:gd name="connsiteX1100" fmla="*/ 12100313 w 12192000"/>
              <a:gd name="connsiteY1100" fmla="*/ 1411676 h 6858000"/>
              <a:gd name="connsiteX1101" fmla="*/ 12093797 w 12192000"/>
              <a:gd name="connsiteY1101" fmla="*/ 1395183 h 6858000"/>
              <a:gd name="connsiteX1102" fmla="*/ 12095969 w 12192000"/>
              <a:gd name="connsiteY1102" fmla="*/ 1369266 h 6858000"/>
              <a:gd name="connsiteX1103" fmla="*/ 106145 w 12192000"/>
              <a:gd name="connsiteY1103" fmla="*/ 1360886 h 6858000"/>
              <a:gd name="connsiteX1104" fmla="*/ 106229 w 12192000"/>
              <a:gd name="connsiteY1104" fmla="*/ 1363151 h 6858000"/>
              <a:gd name="connsiteX1105" fmla="*/ 107468 w 12192000"/>
              <a:gd name="connsiteY1105" fmla="*/ 1372636 h 6858000"/>
              <a:gd name="connsiteX1106" fmla="*/ 108189 w 12192000"/>
              <a:gd name="connsiteY1106" fmla="*/ 1361526 h 6858000"/>
              <a:gd name="connsiteX1107" fmla="*/ 110051 w 12192000"/>
              <a:gd name="connsiteY1107" fmla="*/ 1364441 h 6858000"/>
              <a:gd name="connsiteX1108" fmla="*/ 114856 w 12192000"/>
              <a:gd name="connsiteY1108" fmla="*/ 1375163 h 6858000"/>
              <a:gd name="connsiteX1109" fmla="*/ 117317 w 12192000"/>
              <a:gd name="connsiteY1109" fmla="*/ 1390324 h 6858000"/>
              <a:gd name="connsiteX1110" fmla="*/ 124704 w 12192000"/>
              <a:gd name="connsiteY1110" fmla="*/ 1410540 h 6858000"/>
              <a:gd name="connsiteX1111" fmla="*/ 129629 w 12192000"/>
              <a:gd name="connsiteY1111" fmla="*/ 1418121 h 6858000"/>
              <a:gd name="connsiteX1112" fmla="*/ 122242 w 12192000"/>
              <a:gd name="connsiteY1112" fmla="*/ 1415594 h 6858000"/>
              <a:gd name="connsiteX1113" fmla="*/ 112393 w 12192000"/>
              <a:gd name="connsiteY1113" fmla="*/ 1410540 h 6858000"/>
              <a:gd name="connsiteX1114" fmla="*/ 109828 w 12192000"/>
              <a:gd name="connsiteY1114" fmla="*/ 1405077 h 6858000"/>
              <a:gd name="connsiteX1115" fmla="*/ 105316 w 12192000"/>
              <a:gd name="connsiteY1115" fmla="*/ 1396721 h 6858000"/>
              <a:gd name="connsiteX1116" fmla="*/ 105006 w 12192000"/>
              <a:gd name="connsiteY1116" fmla="*/ 1387798 h 6858000"/>
              <a:gd name="connsiteX1117" fmla="*/ 106181 w 12192000"/>
              <a:gd name="connsiteY1117" fmla="*/ 1360025 h 6858000"/>
              <a:gd name="connsiteX1118" fmla="*/ 106145 w 12192000"/>
              <a:gd name="connsiteY1118" fmla="*/ 1360886 h 6858000"/>
              <a:gd name="connsiteX1119" fmla="*/ 106114 w 12192000"/>
              <a:gd name="connsiteY1119" fmla="*/ 1360040 h 6858000"/>
              <a:gd name="connsiteX1120" fmla="*/ 12113437 w 12192000"/>
              <a:gd name="connsiteY1120" fmla="*/ 1347285 h 6858000"/>
              <a:gd name="connsiteX1121" fmla="*/ 12112536 w 12192000"/>
              <a:gd name="connsiteY1121" fmla="*/ 1352048 h 6858000"/>
              <a:gd name="connsiteX1122" fmla="*/ 12113347 w 12192000"/>
              <a:gd name="connsiteY1122" fmla="*/ 1369266 h 6858000"/>
              <a:gd name="connsiteX1123" fmla="*/ 12114731 w 12192000"/>
              <a:gd name="connsiteY1123" fmla="*/ 1375268 h 6858000"/>
              <a:gd name="connsiteX1124" fmla="*/ 12113387 w 12192000"/>
              <a:gd name="connsiteY1124" fmla="*/ 1386244 h 6858000"/>
              <a:gd name="connsiteX1125" fmla="*/ 12111175 w 12192000"/>
              <a:gd name="connsiteY1125" fmla="*/ 1359842 h 6858000"/>
              <a:gd name="connsiteX1126" fmla="*/ 12111973 w 12192000"/>
              <a:gd name="connsiteY1126" fmla="*/ 1350053 h 6858000"/>
              <a:gd name="connsiteX1127" fmla="*/ 102565 w 12192000"/>
              <a:gd name="connsiteY1127" fmla="*/ 1304688 h 6858000"/>
              <a:gd name="connsiteX1128" fmla="*/ 105006 w 12192000"/>
              <a:gd name="connsiteY1128" fmla="*/ 1334732 h 6858000"/>
              <a:gd name="connsiteX1129" fmla="*/ 105658 w 12192000"/>
              <a:gd name="connsiteY1129" fmla="*/ 1347756 h 6858000"/>
              <a:gd name="connsiteX1130" fmla="*/ 106114 w 12192000"/>
              <a:gd name="connsiteY1130" fmla="*/ 1360040 h 6858000"/>
              <a:gd name="connsiteX1131" fmla="*/ 104923 w 12192000"/>
              <a:gd name="connsiteY1131" fmla="*/ 1360300 h 6858000"/>
              <a:gd name="connsiteX1132" fmla="*/ 102543 w 12192000"/>
              <a:gd name="connsiteY1132" fmla="*/ 1339785 h 6858000"/>
              <a:gd name="connsiteX1133" fmla="*/ 98538 w 12192000"/>
              <a:gd name="connsiteY1133" fmla="*/ 1326052 h 6858000"/>
              <a:gd name="connsiteX1134" fmla="*/ 98651 w 12192000"/>
              <a:gd name="connsiteY1134" fmla="*/ 1325406 h 6858000"/>
              <a:gd name="connsiteX1135" fmla="*/ 111481 w 12192000"/>
              <a:gd name="connsiteY1135" fmla="*/ 1264979 h 6858000"/>
              <a:gd name="connsiteX1136" fmla="*/ 111704 w 12192000"/>
              <a:gd name="connsiteY1136" fmla="*/ 1266114 h 6858000"/>
              <a:gd name="connsiteX1137" fmla="*/ 112086 w 12192000"/>
              <a:gd name="connsiteY1137" fmla="*/ 1274741 h 6858000"/>
              <a:gd name="connsiteX1138" fmla="*/ 111705 w 12192000"/>
              <a:gd name="connsiteY1138" fmla="*/ 1297032 h 6858000"/>
              <a:gd name="connsiteX1139" fmla="*/ 109716 w 12192000"/>
              <a:gd name="connsiteY1139" fmla="*/ 1337995 h 6858000"/>
              <a:gd name="connsiteX1140" fmla="*/ 108189 w 12192000"/>
              <a:gd name="connsiteY1140" fmla="*/ 1361526 h 6858000"/>
              <a:gd name="connsiteX1141" fmla="*/ 107102 w 12192000"/>
              <a:gd name="connsiteY1141" fmla="*/ 1359825 h 6858000"/>
              <a:gd name="connsiteX1142" fmla="*/ 106181 w 12192000"/>
              <a:gd name="connsiteY1142" fmla="*/ 1360025 h 6858000"/>
              <a:gd name="connsiteX1143" fmla="*/ 109930 w 12192000"/>
              <a:gd name="connsiteY1143" fmla="*/ 1271558 h 6858000"/>
              <a:gd name="connsiteX1144" fmla="*/ 111481 w 12192000"/>
              <a:gd name="connsiteY1144" fmla="*/ 1264979 h 6858000"/>
              <a:gd name="connsiteX1145" fmla="*/ 107221 w 12192000"/>
              <a:gd name="connsiteY1145" fmla="*/ 1253114 h 6858000"/>
              <a:gd name="connsiteX1146" fmla="*/ 105006 w 12192000"/>
              <a:gd name="connsiteY1146" fmla="*/ 1291774 h 6858000"/>
              <a:gd name="connsiteX1147" fmla="*/ 102565 w 12192000"/>
              <a:gd name="connsiteY1147" fmla="*/ 1304688 h 6858000"/>
              <a:gd name="connsiteX1148" fmla="*/ 101529 w 12192000"/>
              <a:gd name="connsiteY1148" fmla="*/ 1291923 h 6858000"/>
              <a:gd name="connsiteX1149" fmla="*/ 105006 w 12192000"/>
              <a:gd name="connsiteY1149" fmla="*/ 1274085 h 6858000"/>
              <a:gd name="connsiteX1150" fmla="*/ 104658 w 12192000"/>
              <a:gd name="connsiteY1150" fmla="*/ 1271414 h 6858000"/>
              <a:gd name="connsiteX1151" fmla="*/ 105006 w 12192000"/>
              <a:gd name="connsiteY1151" fmla="*/ 1269031 h 6858000"/>
              <a:gd name="connsiteX1152" fmla="*/ 101436 w 12192000"/>
              <a:gd name="connsiteY1152" fmla="*/ 1246616 h 6858000"/>
              <a:gd name="connsiteX1153" fmla="*/ 104658 w 12192000"/>
              <a:gd name="connsiteY1153" fmla="*/ 1271414 h 6858000"/>
              <a:gd name="connsiteX1154" fmla="*/ 103619 w 12192000"/>
              <a:gd name="connsiteY1154" fmla="*/ 1278549 h 6858000"/>
              <a:gd name="connsiteX1155" fmla="*/ 102543 w 12192000"/>
              <a:gd name="connsiteY1155" fmla="*/ 1281666 h 6858000"/>
              <a:gd name="connsiteX1156" fmla="*/ 12111268 w 12192000"/>
              <a:gd name="connsiteY1156" fmla="*/ 1232357 h 6858000"/>
              <a:gd name="connsiteX1157" fmla="*/ 12111103 w 12192000"/>
              <a:gd name="connsiteY1157" fmla="*/ 1232923 h 6858000"/>
              <a:gd name="connsiteX1158" fmla="*/ 12111175 w 12192000"/>
              <a:gd name="connsiteY1158" fmla="*/ 1232609 h 6858000"/>
              <a:gd name="connsiteX1159" fmla="*/ 12113408 w 12192000"/>
              <a:gd name="connsiteY1159" fmla="*/ 1226552 h 6858000"/>
              <a:gd name="connsiteX1160" fmla="*/ 12111268 w 12192000"/>
              <a:gd name="connsiteY1160" fmla="*/ 1232357 h 6858000"/>
              <a:gd name="connsiteX1161" fmla="*/ 12112410 w 12192000"/>
              <a:gd name="connsiteY1161" fmla="*/ 1228437 h 6858000"/>
              <a:gd name="connsiteX1162" fmla="*/ 109148 w 12192000"/>
              <a:gd name="connsiteY1162" fmla="*/ 1225377 h 6858000"/>
              <a:gd name="connsiteX1163" fmla="*/ 109930 w 12192000"/>
              <a:gd name="connsiteY1163" fmla="*/ 1226073 h 6858000"/>
              <a:gd name="connsiteX1164" fmla="*/ 110185 w 12192000"/>
              <a:gd name="connsiteY1164" fmla="*/ 1231825 h 6858000"/>
              <a:gd name="connsiteX1165" fmla="*/ 107221 w 12192000"/>
              <a:gd name="connsiteY1165" fmla="*/ 1253114 h 6858000"/>
              <a:gd name="connsiteX1166" fmla="*/ 107468 w 12192000"/>
              <a:gd name="connsiteY1166" fmla="*/ 1248815 h 6858000"/>
              <a:gd name="connsiteX1167" fmla="*/ 109148 w 12192000"/>
              <a:gd name="connsiteY1167" fmla="*/ 1225377 h 6858000"/>
              <a:gd name="connsiteX1168" fmla="*/ 12116244 w 12192000"/>
              <a:gd name="connsiteY1168" fmla="*/ 1218866 h 6858000"/>
              <a:gd name="connsiteX1169" fmla="*/ 12115670 w 12192000"/>
              <a:gd name="connsiteY1169" fmla="*/ 1222286 h 6858000"/>
              <a:gd name="connsiteX1170" fmla="*/ 12113408 w 12192000"/>
              <a:gd name="connsiteY1170" fmla="*/ 1226552 h 6858000"/>
              <a:gd name="connsiteX1171" fmla="*/ 100052 w 12192000"/>
              <a:gd name="connsiteY1171" fmla="*/ 1170334 h 6858000"/>
              <a:gd name="connsiteX1172" fmla="*/ 100528 w 12192000"/>
              <a:gd name="connsiteY1172" fmla="*/ 1217875 h 6858000"/>
              <a:gd name="connsiteX1173" fmla="*/ 101436 w 12192000"/>
              <a:gd name="connsiteY1173" fmla="*/ 1246616 h 6858000"/>
              <a:gd name="connsiteX1174" fmla="*/ 100080 w 12192000"/>
              <a:gd name="connsiteY1174" fmla="*/ 1236181 h 6858000"/>
              <a:gd name="connsiteX1175" fmla="*/ 98420 w 12192000"/>
              <a:gd name="connsiteY1175" fmla="*/ 1219140 h 6858000"/>
              <a:gd name="connsiteX1176" fmla="*/ 98996 w 12192000"/>
              <a:gd name="connsiteY1176" fmla="*/ 1201456 h 6858000"/>
              <a:gd name="connsiteX1177" fmla="*/ 100052 w 12192000"/>
              <a:gd name="connsiteY1177" fmla="*/ 1170334 h 6858000"/>
              <a:gd name="connsiteX1178" fmla="*/ 107297 w 12192000"/>
              <a:gd name="connsiteY1178" fmla="*/ 1076600 h 6858000"/>
              <a:gd name="connsiteX1179" fmla="*/ 107468 w 12192000"/>
              <a:gd name="connsiteY1179" fmla="*/ 1076982 h 6858000"/>
              <a:gd name="connsiteX1180" fmla="*/ 107434 w 12192000"/>
              <a:gd name="connsiteY1180" fmla="*/ 1077781 h 6858000"/>
              <a:gd name="connsiteX1181" fmla="*/ 126760 w 12192000"/>
              <a:gd name="connsiteY1181" fmla="*/ 1002322 h 6858000"/>
              <a:gd name="connsiteX1182" fmla="*/ 127167 w 12192000"/>
              <a:gd name="connsiteY1182" fmla="*/ 1003701 h 6858000"/>
              <a:gd name="connsiteX1183" fmla="*/ 112393 w 12192000"/>
              <a:gd name="connsiteY1183" fmla="*/ 1281666 h 6858000"/>
              <a:gd name="connsiteX1184" fmla="*/ 112086 w 12192000"/>
              <a:gd name="connsiteY1184" fmla="*/ 1274741 h 6858000"/>
              <a:gd name="connsiteX1185" fmla="*/ 112191 w 12192000"/>
              <a:gd name="connsiteY1185" fmla="*/ 1268603 h 6858000"/>
              <a:gd name="connsiteX1186" fmla="*/ 111704 w 12192000"/>
              <a:gd name="connsiteY1186" fmla="*/ 1266114 h 6858000"/>
              <a:gd name="connsiteX1187" fmla="*/ 110185 w 12192000"/>
              <a:gd name="connsiteY1187" fmla="*/ 1231825 h 6858000"/>
              <a:gd name="connsiteX1188" fmla="*/ 114856 w 12192000"/>
              <a:gd name="connsiteY1188" fmla="*/ 1198276 h 6858000"/>
              <a:gd name="connsiteX1189" fmla="*/ 107468 w 12192000"/>
              <a:gd name="connsiteY1189" fmla="*/ 1185642 h 6858000"/>
              <a:gd name="connsiteX1190" fmla="*/ 105155 w 12192000"/>
              <a:gd name="connsiteY1190" fmla="*/ 1131509 h 6858000"/>
              <a:gd name="connsiteX1191" fmla="*/ 107434 w 12192000"/>
              <a:gd name="connsiteY1191" fmla="*/ 1077781 h 6858000"/>
              <a:gd name="connsiteX1192" fmla="*/ 107479 w 12192000"/>
              <a:gd name="connsiteY1192" fmla="*/ 1078179 h 6858000"/>
              <a:gd name="connsiteX1193" fmla="*/ 107468 w 12192000"/>
              <a:gd name="connsiteY1193" fmla="*/ 1076982 h 6858000"/>
              <a:gd name="connsiteX1194" fmla="*/ 100405 w 12192000"/>
              <a:gd name="connsiteY1194" fmla="*/ 1014176 h 6858000"/>
              <a:gd name="connsiteX1195" fmla="*/ 104975 w 12192000"/>
              <a:gd name="connsiteY1195" fmla="*/ 1021094 h 6858000"/>
              <a:gd name="connsiteX1196" fmla="*/ 109930 w 12192000"/>
              <a:gd name="connsiteY1196" fmla="*/ 1041606 h 6858000"/>
              <a:gd name="connsiteX1197" fmla="*/ 119779 w 12192000"/>
              <a:gd name="connsiteY1197" fmla="*/ 1059295 h 6858000"/>
              <a:gd name="connsiteX1198" fmla="*/ 122242 w 12192000"/>
              <a:gd name="connsiteY1198" fmla="*/ 1046659 h 6858000"/>
              <a:gd name="connsiteX1199" fmla="*/ 126760 w 12192000"/>
              <a:gd name="connsiteY1199" fmla="*/ 1002322 h 6858000"/>
              <a:gd name="connsiteX1200" fmla="*/ 12113377 w 12192000"/>
              <a:gd name="connsiteY1200" fmla="*/ 982111 h 6858000"/>
              <a:gd name="connsiteX1201" fmla="*/ 12113417 w 12192000"/>
              <a:gd name="connsiteY1201" fmla="*/ 982477 h 6858000"/>
              <a:gd name="connsiteX1202" fmla="*/ 12113347 w 12192000"/>
              <a:gd name="connsiteY1202" fmla="*/ 982855 h 6858000"/>
              <a:gd name="connsiteX1203" fmla="*/ 12113564 w 12192000"/>
              <a:gd name="connsiteY1203" fmla="*/ 818628 h 6858000"/>
              <a:gd name="connsiteX1204" fmla="*/ 12113347 w 12192000"/>
              <a:gd name="connsiteY1204" fmla="*/ 822636 h 6858000"/>
              <a:gd name="connsiteX1205" fmla="*/ 12111864 w 12192000"/>
              <a:gd name="connsiteY1205" fmla="*/ 844491 h 6858000"/>
              <a:gd name="connsiteX1206" fmla="*/ 12111175 w 12192000"/>
              <a:gd name="connsiteY1206" fmla="*/ 843842 h 6858000"/>
              <a:gd name="connsiteX1207" fmla="*/ 12110950 w 12192000"/>
              <a:gd name="connsiteY1207" fmla="*/ 838477 h 6858000"/>
              <a:gd name="connsiteX1208" fmla="*/ 107399 w 12192000"/>
              <a:gd name="connsiteY1208" fmla="*/ 815620 h 6858000"/>
              <a:gd name="connsiteX1209" fmla="*/ 104185 w 12192000"/>
              <a:gd name="connsiteY1209" fmla="*/ 823864 h 6858000"/>
              <a:gd name="connsiteX1210" fmla="*/ 104835 w 12192000"/>
              <a:gd name="connsiteY1210" fmla="*/ 820196 h 6858000"/>
              <a:gd name="connsiteX1211" fmla="*/ 109824 w 12192000"/>
              <a:gd name="connsiteY1211" fmla="*/ 809398 h 6858000"/>
              <a:gd name="connsiteX1212" fmla="*/ 108530 w 12192000"/>
              <a:gd name="connsiteY1212" fmla="*/ 813600 h 6858000"/>
              <a:gd name="connsiteX1213" fmla="*/ 107399 w 12192000"/>
              <a:gd name="connsiteY1213" fmla="*/ 815620 h 6858000"/>
              <a:gd name="connsiteX1214" fmla="*/ 110012 w 12192000"/>
              <a:gd name="connsiteY1214" fmla="*/ 808789 h 6858000"/>
              <a:gd name="connsiteX1215" fmla="*/ 109930 w 12192000"/>
              <a:gd name="connsiteY1215" fmla="*/ 809126 h 6858000"/>
              <a:gd name="connsiteX1216" fmla="*/ 109824 w 12192000"/>
              <a:gd name="connsiteY1216" fmla="*/ 809398 h 6858000"/>
              <a:gd name="connsiteX1217" fmla="*/ 12112809 w 12192000"/>
              <a:gd name="connsiteY1217" fmla="*/ 717330 h 6858000"/>
              <a:gd name="connsiteX1218" fmla="*/ 12113670 w 12192000"/>
              <a:gd name="connsiteY1218" fmla="*/ 719129 h 6858000"/>
              <a:gd name="connsiteX1219" fmla="*/ 12114557 w 12192000"/>
              <a:gd name="connsiteY1219" fmla="*/ 718924 h 6858000"/>
              <a:gd name="connsiteX1220" fmla="*/ 12115057 w 12192000"/>
              <a:gd name="connsiteY1220" fmla="*/ 731173 h 6858000"/>
              <a:gd name="connsiteX1221" fmla="*/ 12114860 w 12192000"/>
              <a:gd name="connsiteY1221" fmla="*/ 747410 h 6858000"/>
              <a:gd name="connsiteX1222" fmla="*/ 12111175 w 12192000"/>
              <a:gd name="connsiteY1222" fmla="*/ 801430 h 6858000"/>
              <a:gd name="connsiteX1223" fmla="*/ 12109495 w 12192000"/>
              <a:gd name="connsiteY1223" fmla="*/ 803752 h 6858000"/>
              <a:gd name="connsiteX1224" fmla="*/ 12109273 w 12192000"/>
              <a:gd name="connsiteY1224" fmla="*/ 798463 h 6858000"/>
              <a:gd name="connsiteX1225" fmla="*/ 12109609 w 12192000"/>
              <a:gd name="connsiteY1225" fmla="*/ 777678 h 6858000"/>
              <a:gd name="connsiteX1226" fmla="*/ 100080 w 12192000"/>
              <a:gd name="connsiteY1226" fmla="*/ 713101 h 6858000"/>
              <a:gd name="connsiteX1227" fmla="*/ 110950 w 12192000"/>
              <a:gd name="connsiteY1227" fmla="*/ 730790 h 6858000"/>
              <a:gd name="connsiteX1228" fmla="*/ 112082 w 12192000"/>
              <a:gd name="connsiteY1228" fmla="*/ 735918 h 6858000"/>
              <a:gd name="connsiteX1229" fmla="*/ 105006 w 12192000"/>
              <a:gd name="connsiteY1229" fmla="*/ 723209 h 6858000"/>
              <a:gd name="connsiteX1230" fmla="*/ 100080 w 12192000"/>
              <a:gd name="connsiteY1230" fmla="*/ 713101 h 6858000"/>
              <a:gd name="connsiteX1231" fmla="*/ 12096650 w 12192000"/>
              <a:gd name="connsiteY1231" fmla="*/ 664752 h 6858000"/>
              <a:gd name="connsiteX1232" fmla="*/ 12100313 w 12192000"/>
              <a:gd name="connsiteY1232" fmla="*/ 667129 h 6858000"/>
              <a:gd name="connsiteX1233" fmla="*/ 12109002 w 12192000"/>
              <a:gd name="connsiteY1233" fmla="*/ 671841 h 6858000"/>
              <a:gd name="connsiteX1234" fmla="*/ 12115243 w 12192000"/>
              <a:gd name="connsiteY1234" fmla="*/ 684623 h 6858000"/>
              <a:gd name="connsiteX1235" fmla="*/ 12115520 w 12192000"/>
              <a:gd name="connsiteY1235" fmla="*/ 693047 h 6858000"/>
              <a:gd name="connsiteX1236" fmla="*/ 12115206 w 12192000"/>
              <a:gd name="connsiteY1236" fmla="*/ 718775 h 6858000"/>
              <a:gd name="connsiteX1237" fmla="*/ 12114557 w 12192000"/>
              <a:gd name="connsiteY1237" fmla="*/ 718924 h 6858000"/>
              <a:gd name="connsiteX1238" fmla="*/ 12114439 w 12192000"/>
              <a:gd name="connsiteY1238" fmla="*/ 716027 h 6858000"/>
              <a:gd name="connsiteX1239" fmla="*/ 12113347 w 12192000"/>
              <a:gd name="connsiteY1239" fmla="*/ 707183 h 6858000"/>
              <a:gd name="connsiteX1240" fmla="*/ 12112809 w 12192000"/>
              <a:gd name="connsiteY1240" fmla="*/ 717330 h 6858000"/>
              <a:gd name="connsiteX1241" fmla="*/ 12106830 w 12192000"/>
              <a:gd name="connsiteY1241" fmla="*/ 704827 h 6858000"/>
              <a:gd name="connsiteX1242" fmla="*/ 12104658 w 12192000"/>
              <a:gd name="connsiteY1242" fmla="*/ 690691 h 6858000"/>
              <a:gd name="connsiteX1243" fmla="*/ 12098141 w 12192000"/>
              <a:gd name="connsiteY1243" fmla="*/ 671841 h 6858000"/>
              <a:gd name="connsiteX1244" fmla="*/ 12093797 w 12192000"/>
              <a:gd name="connsiteY1244" fmla="*/ 664773 h 6858000"/>
              <a:gd name="connsiteX1245" fmla="*/ 12096650 w 12192000"/>
              <a:gd name="connsiteY1245" fmla="*/ 664752 h 6858000"/>
              <a:gd name="connsiteX1246" fmla="*/ 107421 w 12192000"/>
              <a:gd name="connsiteY1246" fmla="*/ 644354 h 6858000"/>
              <a:gd name="connsiteX1247" fmla="*/ 109930 w 12192000"/>
              <a:gd name="connsiteY1247" fmla="*/ 672670 h 6858000"/>
              <a:gd name="connsiteX1248" fmla="*/ 109026 w 12192000"/>
              <a:gd name="connsiteY1248" fmla="*/ 683168 h 6858000"/>
              <a:gd name="connsiteX1249" fmla="*/ 107366 w 12192000"/>
              <a:gd name="connsiteY1249" fmla="*/ 686138 h 6858000"/>
              <a:gd name="connsiteX1250" fmla="*/ 108387 w 12192000"/>
              <a:gd name="connsiteY1250" fmla="*/ 681029 h 6858000"/>
              <a:gd name="connsiteX1251" fmla="*/ 107468 w 12192000"/>
              <a:gd name="connsiteY1251" fmla="*/ 662562 h 6858000"/>
              <a:gd name="connsiteX1252" fmla="*/ 105899 w 12192000"/>
              <a:gd name="connsiteY1252" fmla="*/ 656125 h 6858000"/>
              <a:gd name="connsiteX1253" fmla="*/ 110320 w 12192000"/>
              <a:gd name="connsiteY1253" fmla="*/ 613366 h 6858000"/>
              <a:gd name="connsiteX1254" fmla="*/ 111056 w 12192000"/>
              <a:gd name="connsiteY1254" fmla="*/ 614380 h 6858000"/>
              <a:gd name="connsiteX1255" fmla="*/ 110310 w 12192000"/>
              <a:gd name="connsiteY1255" fmla="*/ 613484 h 6858000"/>
              <a:gd name="connsiteX1256" fmla="*/ 104338 w 12192000"/>
              <a:gd name="connsiteY1256" fmla="*/ 606384 h 6858000"/>
              <a:gd name="connsiteX1257" fmla="*/ 105687 w 12192000"/>
              <a:gd name="connsiteY1257" fmla="*/ 607934 h 6858000"/>
              <a:gd name="connsiteX1258" fmla="*/ 110310 w 12192000"/>
              <a:gd name="connsiteY1258" fmla="*/ 613484 h 6858000"/>
              <a:gd name="connsiteX1259" fmla="*/ 107949 w 12192000"/>
              <a:gd name="connsiteY1259" fmla="*/ 640272 h 6858000"/>
              <a:gd name="connsiteX1260" fmla="*/ 107421 w 12192000"/>
              <a:gd name="connsiteY1260" fmla="*/ 644354 h 6858000"/>
              <a:gd name="connsiteX1261" fmla="*/ 105006 w 12192000"/>
              <a:gd name="connsiteY1261" fmla="*/ 617078 h 6858000"/>
              <a:gd name="connsiteX1262" fmla="*/ 114503 w 12192000"/>
              <a:gd name="connsiteY1262" fmla="*/ 601194 h 6858000"/>
              <a:gd name="connsiteX1263" fmla="*/ 122242 w 12192000"/>
              <a:gd name="connsiteY1263" fmla="*/ 617078 h 6858000"/>
              <a:gd name="connsiteX1264" fmla="*/ 129629 w 12192000"/>
              <a:gd name="connsiteY1264" fmla="*/ 634767 h 6858000"/>
              <a:gd name="connsiteX1265" fmla="*/ 127167 w 12192000"/>
              <a:gd name="connsiteY1265" fmla="*/ 662562 h 6858000"/>
              <a:gd name="connsiteX1266" fmla="*/ 119779 w 12192000"/>
              <a:gd name="connsiteY1266" fmla="*/ 637293 h 6858000"/>
              <a:gd name="connsiteX1267" fmla="*/ 112393 w 12192000"/>
              <a:gd name="connsiteY1267" fmla="*/ 586754 h 6858000"/>
              <a:gd name="connsiteX1268" fmla="*/ 114503 w 12192000"/>
              <a:gd name="connsiteY1268" fmla="*/ 601194 h 6858000"/>
              <a:gd name="connsiteX1269" fmla="*/ 112393 w 12192000"/>
              <a:gd name="connsiteY1269" fmla="*/ 596862 h 6858000"/>
              <a:gd name="connsiteX1270" fmla="*/ 111950 w 12192000"/>
              <a:gd name="connsiteY1270" fmla="*/ 592766 h 6858000"/>
              <a:gd name="connsiteX1271" fmla="*/ 12118101 w 12192000"/>
              <a:gd name="connsiteY1271" fmla="*/ 456707 h 6858000"/>
              <a:gd name="connsiteX1272" fmla="*/ 12117692 w 12192000"/>
              <a:gd name="connsiteY1272" fmla="*/ 466855 h 6858000"/>
              <a:gd name="connsiteX1273" fmla="*/ 12118101 w 12192000"/>
              <a:gd name="connsiteY1273" fmla="*/ 464200 h 6858000"/>
              <a:gd name="connsiteX1274" fmla="*/ 12103944 w 12192000"/>
              <a:gd name="connsiteY1274" fmla="*/ 444815 h 6858000"/>
              <a:gd name="connsiteX1275" fmla="*/ 12107822 w 12192000"/>
              <a:gd name="connsiteY1275" fmla="*/ 450492 h 6858000"/>
              <a:gd name="connsiteX1276" fmla="*/ 12112441 w 12192000"/>
              <a:gd name="connsiteY1276" fmla="*/ 464172 h 6858000"/>
              <a:gd name="connsiteX1277" fmla="*/ 12112138 w 12192000"/>
              <a:gd name="connsiteY1277" fmla="*/ 470367 h 6858000"/>
              <a:gd name="connsiteX1278" fmla="*/ 12111175 w 12192000"/>
              <a:gd name="connsiteY1278" fmla="*/ 495129 h 6858000"/>
              <a:gd name="connsiteX1279" fmla="*/ 12110483 w 12192000"/>
              <a:gd name="connsiteY1279" fmla="*/ 495769 h 6858000"/>
              <a:gd name="connsiteX1280" fmla="*/ 12109002 w 12192000"/>
              <a:gd name="connsiteY1280" fmla="*/ 473924 h 6858000"/>
              <a:gd name="connsiteX1281" fmla="*/ 12100313 w 12192000"/>
              <a:gd name="connsiteY1281" fmla="*/ 445649 h 6858000"/>
              <a:gd name="connsiteX1282" fmla="*/ 12103944 w 12192000"/>
              <a:gd name="connsiteY1282" fmla="*/ 444815 h 6858000"/>
              <a:gd name="connsiteX1283" fmla="*/ 119779 w 12192000"/>
              <a:gd name="connsiteY1283" fmla="*/ 382072 h 6858000"/>
              <a:gd name="connsiteX1284" fmla="*/ 112969 w 12192000"/>
              <a:gd name="connsiteY1284" fmla="*/ 479925 h 6858000"/>
              <a:gd name="connsiteX1285" fmla="*/ 112393 w 12192000"/>
              <a:gd name="connsiteY1285" fmla="*/ 473042 h 6858000"/>
              <a:gd name="connsiteX1286" fmla="*/ 108611 w 12192000"/>
              <a:gd name="connsiteY1286" fmla="*/ 466572 h 6858000"/>
              <a:gd name="connsiteX1287" fmla="*/ 108293 w 12192000"/>
              <a:gd name="connsiteY1287" fmla="*/ 461680 h 6858000"/>
              <a:gd name="connsiteX1288" fmla="*/ 107468 w 12192000"/>
              <a:gd name="connsiteY1288" fmla="*/ 447772 h 6858000"/>
              <a:gd name="connsiteX1289" fmla="*/ 105398 w 12192000"/>
              <a:gd name="connsiteY1289" fmla="*/ 415606 h 6858000"/>
              <a:gd name="connsiteX1290" fmla="*/ 107951 w 12192000"/>
              <a:gd name="connsiteY1290" fmla="*/ 403632 h 6858000"/>
              <a:gd name="connsiteX1291" fmla="*/ 119779 w 12192000"/>
              <a:gd name="connsiteY1291" fmla="*/ 382072 h 6858000"/>
              <a:gd name="connsiteX1292" fmla="*/ 121739 w 12192000"/>
              <a:gd name="connsiteY1292" fmla="*/ 211673 h 6858000"/>
              <a:gd name="connsiteX1293" fmla="*/ 127970 w 12192000"/>
              <a:gd name="connsiteY1293" fmla="*/ 236435 h 6858000"/>
              <a:gd name="connsiteX1294" fmla="*/ 119780 w 12192000"/>
              <a:gd name="connsiteY1294" fmla="*/ 263305 h 6858000"/>
              <a:gd name="connsiteX1295" fmla="*/ 113546 w 12192000"/>
              <a:gd name="connsiteY1295" fmla="*/ 250891 h 6858000"/>
              <a:gd name="connsiteX1296" fmla="*/ 109992 w 12192000"/>
              <a:gd name="connsiteY1296" fmla="*/ 233372 h 6858000"/>
              <a:gd name="connsiteX1297" fmla="*/ 12075854 w 12192000"/>
              <a:gd name="connsiteY1297" fmla="*/ 185772 h 6858000"/>
              <a:gd name="connsiteX1298" fmla="*/ 12087601 w 12192000"/>
              <a:gd name="connsiteY1298" fmla="*/ 207471 h 6858000"/>
              <a:gd name="connsiteX1299" fmla="*/ 12084047 w 12192000"/>
              <a:gd name="connsiteY1299" fmla="*/ 224991 h 6858000"/>
              <a:gd name="connsiteX1300" fmla="*/ 12077814 w 12192000"/>
              <a:gd name="connsiteY1300" fmla="*/ 237404 h 6858000"/>
              <a:gd name="connsiteX1301" fmla="*/ 12069624 w 12192000"/>
              <a:gd name="connsiteY1301" fmla="*/ 210535 h 6858000"/>
              <a:gd name="connsiteX1302" fmla="*/ 146442 w 12192000"/>
              <a:gd name="connsiteY1302" fmla="*/ 174156 h 6858000"/>
              <a:gd name="connsiteX1303" fmla="*/ 145484 w 12192000"/>
              <a:gd name="connsiteY1303" fmla="*/ 183944 h 6858000"/>
              <a:gd name="connsiteX1304" fmla="*/ 141942 w 12192000"/>
              <a:gd name="connsiteY1304" fmla="*/ 230455 h 6858000"/>
              <a:gd name="connsiteX1305" fmla="*/ 139479 w 12192000"/>
              <a:gd name="connsiteY1305" fmla="*/ 238035 h 6858000"/>
              <a:gd name="connsiteX1306" fmla="*/ 132093 w 12192000"/>
              <a:gd name="connsiteY1306" fmla="*/ 232981 h 6858000"/>
              <a:gd name="connsiteX1307" fmla="*/ 123884 w 12192000"/>
              <a:gd name="connsiteY1307" fmla="*/ 207712 h 6858000"/>
              <a:gd name="connsiteX1308" fmla="*/ 141796 w 12192000"/>
              <a:gd name="connsiteY1308" fmla="*/ 174627 h 6858000"/>
              <a:gd name="connsiteX1309" fmla="*/ 169952 w 12192000"/>
              <a:gd name="connsiteY1309" fmla="*/ 171704 h 6858000"/>
              <a:gd name="connsiteX1310" fmla="*/ 169028 w 12192000"/>
              <a:gd name="connsiteY1310" fmla="*/ 184969 h 6858000"/>
              <a:gd name="connsiteX1311" fmla="*/ 159179 w 12192000"/>
              <a:gd name="connsiteY1311" fmla="*/ 197603 h 6858000"/>
              <a:gd name="connsiteX1312" fmla="*/ 154254 w 12192000"/>
              <a:gd name="connsiteY1312" fmla="*/ 174861 h 6858000"/>
              <a:gd name="connsiteX1313" fmla="*/ 154251 w 12192000"/>
              <a:gd name="connsiteY1313" fmla="*/ 173352 h 6858000"/>
              <a:gd name="connsiteX1314" fmla="*/ 162311 w 12192000"/>
              <a:gd name="connsiteY1314" fmla="*/ 172522 h 6858000"/>
              <a:gd name="connsiteX1315" fmla="*/ 154229 w 12192000"/>
              <a:gd name="connsiteY1315" fmla="*/ 162253 h 6858000"/>
              <a:gd name="connsiteX1316" fmla="*/ 154251 w 12192000"/>
              <a:gd name="connsiteY1316" fmla="*/ 173352 h 6858000"/>
              <a:gd name="connsiteX1317" fmla="*/ 146614 w 12192000"/>
              <a:gd name="connsiteY1317" fmla="*/ 174138 h 6858000"/>
              <a:gd name="connsiteX1318" fmla="*/ 146442 w 12192000"/>
              <a:gd name="connsiteY1318" fmla="*/ 174156 h 6858000"/>
              <a:gd name="connsiteX1319" fmla="*/ 146974 w 12192000"/>
              <a:gd name="connsiteY1319" fmla="*/ 168708 h 6858000"/>
              <a:gd name="connsiteX1320" fmla="*/ 151792 w 12192000"/>
              <a:gd name="connsiteY1320" fmla="*/ 164753 h 6858000"/>
              <a:gd name="connsiteX1321" fmla="*/ 3928952 w 12192000"/>
              <a:gd name="connsiteY1321" fmla="*/ 149101 h 6858000"/>
              <a:gd name="connsiteX1322" fmla="*/ 3938993 w 12192000"/>
              <a:gd name="connsiteY1322" fmla="*/ 174862 h 6858000"/>
              <a:gd name="connsiteX1323" fmla="*/ 3899594 w 12192000"/>
              <a:gd name="connsiteY1323" fmla="*/ 154647 h 6858000"/>
              <a:gd name="connsiteX1324" fmla="*/ 3893851 w 12192000"/>
              <a:gd name="connsiteY1324" fmla="*/ 152658 h 6858000"/>
              <a:gd name="connsiteX1325" fmla="*/ 3909444 w 12192000"/>
              <a:gd name="connsiteY1325" fmla="*/ 154647 h 6858000"/>
              <a:gd name="connsiteX1326" fmla="*/ 3879137 w 12192000"/>
              <a:gd name="connsiteY1326" fmla="*/ 147562 h 6858000"/>
              <a:gd name="connsiteX1327" fmla="*/ 3893851 w 12192000"/>
              <a:gd name="connsiteY1327" fmla="*/ 152658 h 6858000"/>
              <a:gd name="connsiteX1328" fmla="*/ 3887228 w 12192000"/>
              <a:gd name="connsiteY1328" fmla="*/ 151813 h 6858000"/>
              <a:gd name="connsiteX1329" fmla="*/ 3879011 w 12192000"/>
              <a:gd name="connsiteY1329" fmla="*/ 148064 h 6858000"/>
              <a:gd name="connsiteX1330" fmla="*/ 12027642 w 12192000"/>
              <a:gd name="connsiteY1330" fmla="*/ 145804 h 6858000"/>
              <a:gd name="connsiteX1331" fmla="*/ 12035283 w 12192000"/>
              <a:gd name="connsiteY1331" fmla="*/ 146622 h 6858000"/>
              <a:gd name="connsiteX1332" fmla="*/ 12043342 w 12192000"/>
              <a:gd name="connsiteY1332" fmla="*/ 147452 h 6858000"/>
              <a:gd name="connsiteX1333" fmla="*/ 12043339 w 12192000"/>
              <a:gd name="connsiteY1333" fmla="*/ 148961 h 6858000"/>
              <a:gd name="connsiteX1334" fmla="*/ 12038415 w 12192000"/>
              <a:gd name="connsiteY1334" fmla="*/ 171703 h 6858000"/>
              <a:gd name="connsiteX1335" fmla="*/ 12028565 w 12192000"/>
              <a:gd name="connsiteY1335" fmla="*/ 159069 h 6858000"/>
              <a:gd name="connsiteX1336" fmla="*/ 4820568 w 12192000"/>
              <a:gd name="connsiteY1336" fmla="*/ 143564 h 6858000"/>
              <a:gd name="connsiteX1337" fmla="*/ 4821465 w 12192000"/>
              <a:gd name="connsiteY1337" fmla="*/ 143748 h 6858000"/>
              <a:gd name="connsiteX1338" fmla="*/ 4818092 w 12192000"/>
              <a:gd name="connsiteY1338" fmla="*/ 144715 h 6858000"/>
              <a:gd name="connsiteX1339" fmla="*/ 4802482 w 12192000"/>
              <a:gd name="connsiteY1339" fmla="*/ 149023 h 6858000"/>
              <a:gd name="connsiteX1340" fmla="*/ 4834193 w 12192000"/>
              <a:gd name="connsiteY1340" fmla="*/ 140097 h 6858000"/>
              <a:gd name="connsiteX1341" fmla="*/ 4848447 w 12192000"/>
              <a:gd name="connsiteY1341" fmla="*/ 145653 h 6858000"/>
              <a:gd name="connsiteX1342" fmla="*/ 4834534 w 12192000"/>
              <a:gd name="connsiteY1342" fmla="*/ 146425 h 6858000"/>
              <a:gd name="connsiteX1343" fmla="*/ 4821465 w 12192000"/>
              <a:gd name="connsiteY1343" fmla="*/ 143748 h 6858000"/>
              <a:gd name="connsiteX1344" fmla="*/ 3510561 w 12192000"/>
              <a:gd name="connsiteY1344" fmla="*/ 139823 h 6858000"/>
              <a:gd name="connsiteX1345" fmla="*/ 3511459 w 12192000"/>
              <a:gd name="connsiteY1345" fmla="*/ 140008 h 6858000"/>
              <a:gd name="connsiteX1346" fmla="*/ 3508088 w 12192000"/>
              <a:gd name="connsiteY1346" fmla="*/ 140974 h 6858000"/>
              <a:gd name="connsiteX1347" fmla="*/ 3492475 w 12192000"/>
              <a:gd name="connsiteY1347" fmla="*/ 145283 h 6858000"/>
              <a:gd name="connsiteX1348" fmla="*/ 11195136 w 12192000"/>
              <a:gd name="connsiteY1348" fmla="*/ 138770 h 6858000"/>
              <a:gd name="connsiteX1349" fmla="*/ 11195881 w 12192000"/>
              <a:gd name="connsiteY1349" fmla="*/ 138971 h 6858000"/>
              <a:gd name="connsiteX1350" fmla="*/ 11193562 w 12192000"/>
              <a:gd name="connsiteY1350" fmla="*/ 139832 h 6858000"/>
              <a:gd name="connsiteX1351" fmla="*/ 11182302 w 12192000"/>
              <a:gd name="connsiteY1351" fmla="*/ 144141 h 6858000"/>
              <a:gd name="connsiteX1352" fmla="*/ 8750587 w 12192000"/>
              <a:gd name="connsiteY1352" fmla="*/ 137939 h 6858000"/>
              <a:gd name="connsiteX1353" fmla="*/ 8751485 w 12192000"/>
              <a:gd name="connsiteY1353" fmla="*/ 138123 h 6858000"/>
              <a:gd name="connsiteX1354" fmla="*/ 8748113 w 12192000"/>
              <a:gd name="connsiteY1354" fmla="*/ 139091 h 6858000"/>
              <a:gd name="connsiteX1355" fmla="*/ 8732501 w 12192000"/>
              <a:gd name="connsiteY1355" fmla="*/ 143398 h 6858000"/>
              <a:gd name="connsiteX1356" fmla="*/ 7440582 w 12192000"/>
              <a:gd name="connsiteY1356" fmla="*/ 137568 h 6858000"/>
              <a:gd name="connsiteX1357" fmla="*/ 7441478 w 12192000"/>
              <a:gd name="connsiteY1357" fmla="*/ 137751 h 6858000"/>
              <a:gd name="connsiteX1358" fmla="*/ 7438106 w 12192000"/>
              <a:gd name="connsiteY1358" fmla="*/ 138719 h 6858000"/>
              <a:gd name="connsiteX1359" fmla="*/ 7422494 w 12192000"/>
              <a:gd name="connsiteY1359" fmla="*/ 143027 h 6858000"/>
              <a:gd name="connsiteX1360" fmla="*/ 3524185 w 12192000"/>
              <a:gd name="connsiteY1360" fmla="*/ 136356 h 6858000"/>
              <a:gd name="connsiteX1361" fmla="*/ 3538440 w 12192000"/>
              <a:gd name="connsiteY1361" fmla="*/ 141913 h 6858000"/>
              <a:gd name="connsiteX1362" fmla="*/ 3524526 w 12192000"/>
              <a:gd name="connsiteY1362" fmla="*/ 142685 h 6858000"/>
              <a:gd name="connsiteX1363" fmla="*/ 3511459 w 12192000"/>
              <a:gd name="connsiteY1363" fmla="*/ 140008 h 6858000"/>
              <a:gd name="connsiteX1364" fmla="*/ 2200555 w 12192000"/>
              <a:gd name="connsiteY1364" fmla="*/ 136083 h 6858000"/>
              <a:gd name="connsiteX1365" fmla="*/ 2201452 w 12192000"/>
              <a:gd name="connsiteY1365" fmla="*/ 136267 h 6858000"/>
              <a:gd name="connsiteX1366" fmla="*/ 2198080 w 12192000"/>
              <a:gd name="connsiteY1366" fmla="*/ 137235 h 6858000"/>
              <a:gd name="connsiteX1367" fmla="*/ 2182469 w 12192000"/>
              <a:gd name="connsiteY1367" fmla="*/ 141542 h 6858000"/>
              <a:gd name="connsiteX1368" fmla="*/ 3937415 w 12192000"/>
              <a:gd name="connsiteY1368" fmla="*/ 135932 h 6858000"/>
              <a:gd name="connsiteX1369" fmla="*/ 3946664 w 12192000"/>
              <a:gd name="connsiteY1369" fmla="*/ 144067 h 6858000"/>
              <a:gd name="connsiteX1370" fmla="*/ 3928952 w 12192000"/>
              <a:gd name="connsiteY1370" fmla="*/ 149101 h 6858000"/>
              <a:gd name="connsiteX1371" fmla="*/ 3924182 w 12192000"/>
              <a:gd name="connsiteY1371" fmla="*/ 136864 h 6858000"/>
              <a:gd name="connsiteX1372" fmla="*/ 11205506 w 12192000"/>
              <a:gd name="connsiteY1372" fmla="*/ 135394 h 6858000"/>
              <a:gd name="connsiteX1373" fmla="*/ 11215456 w 12192000"/>
              <a:gd name="connsiteY1373" fmla="*/ 140772 h 6858000"/>
              <a:gd name="connsiteX1374" fmla="*/ 11205420 w 12192000"/>
              <a:gd name="connsiteY1374" fmla="*/ 141543 h 6858000"/>
              <a:gd name="connsiteX1375" fmla="*/ 11195881 w 12192000"/>
              <a:gd name="connsiteY1375" fmla="*/ 138971 h 6858000"/>
              <a:gd name="connsiteX1376" fmla="*/ 10060302 w 12192000"/>
              <a:gd name="connsiteY1376" fmla="*/ 135029 h 6858000"/>
              <a:gd name="connsiteX1377" fmla="*/ 10061209 w 12192000"/>
              <a:gd name="connsiteY1377" fmla="*/ 135206 h 6858000"/>
              <a:gd name="connsiteX1378" fmla="*/ 10058120 w 12192000"/>
              <a:gd name="connsiteY1378" fmla="*/ 136092 h 6858000"/>
              <a:gd name="connsiteX1379" fmla="*/ 10042508 w 12192000"/>
              <a:gd name="connsiteY1379" fmla="*/ 140400 h 6858000"/>
              <a:gd name="connsiteX1380" fmla="*/ 5024329 w 12192000"/>
              <a:gd name="connsiteY1380" fmla="*/ 135018 h 6858000"/>
              <a:gd name="connsiteX1381" fmla="*/ 5026477 w 12192000"/>
              <a:gd name="connsiteY1381" fmla="*/ 135230 h 6858000"/>
              <a:gd name="connsiteX1382" fmla="*/ 5025742 w 12192000"/>
              <a:gd name="connsiteY1382" fmla="*/ 135546 h 6858000"/>
              <a:gd name="connsiteX1383" fmla="*/ 8764212 w 12192000"/>
              <a:gd name="connsiteY1383" fmla="*/ 134472 h 6858000"/>
              <a:gd name="connsiteX1384" fmla="*/ 8778466 w 12192000"/>
              <a:gd name="connsiteY1384" fmla="*/ 140029 h 6858000"/>
              <a:gd name="connsiteX1385" fmla="*/ 8764552 w 12192000"/>
              <a:gd name="connsiteY1385" fmla="*/ 140800 h 6858000"/>
              <a:gd name="connsiteX1386" fmla="*/ 8751485 w 12192000"/>
              <a:gd name="connsiteY1386" fmla="*/ 138123 h 6858000"/>
              <a:gd name="connsiteX1387" fmla="*/ 7454205 w 12192000"/>
              <a:gd name="connsiteY1387" fmla="*/ 134101 h 6858000"/>
              <a:gd name="connsiteX1388" fmla="*/ 7468460 w 12192000"/>
              <a:gd name="connsiteY1388" fmla="*/ 139657 h 6858000"/>
              <a:gd name="connsiteX1389" fmla="*/ 7454545 w 12192000"/>
              <a:gd name="connsiteY1389" fmla="*/ 140429 h 6858000"/>
              <a:gd name="connsiteX1390" fmla="*/ 7441478 w 12192000"/>
              <a:gd name="connsiteY1390" fmla="*/ 137751 h 6858000"/>
              <a:gd name="connsiteX1391" fmla="*/ 6130574 w 12192000"/>
              <a:gd name="connsiteY1391" fmla="*/ 133827 h 6858000"/>
              <a:gd name="connsiteX1392" fmla="*/ 6131471 w 12192000"/>
              <a:gd name="connsiteY1392" fmla="*/ 134011 h 6858000"/>
              <a:gd name="connsiteX1393" fmla="*/ 6128101 w 12192000"/>
              <a:gd name="connsiteY1393" fmla="*/ 134979 h 6858000"/>
              <a:gd name="connsiteX1394" fmla="*/ 6112489 w 12192000"/>
              <a:gd name="connsiteY1394" fmla="*/ 139286 h 6858000"/>
              <a:gd name="connsiteX1395" fmla="*/ 2211635 w 12192000"/>
              <a:gd name="connsiteY1395" fmla="*/ 133345 h 6858000"/>
              <a:gd name="connsiteX1396" fmla="*/ 2228433 w 12192000"/>
              <a:gd name="connsiteY1396" fmla="*/ 138173 h 6858000"/>
              <a:gd name="connsiteX1397" fmla="*/ 2214519 w 12192000"/>
              <a:gd name="connsiteY1397" fmla="*/ 138944 h 6858000"/>
              <a:gd name="connsiteX1398" fmla="*/ 2201452 w 12192000"/>
              <a:gd name="connsiteY1398" fmla="*/ 136267 h 6858000"/>
              <a:gd name="connsiteX1399" fmla="*/ 890548 w 12192000"/>
              <a:gd name="connsiteY1399" fmla="*/ 132343 h 6858000"/>
              <a:gd name="connsiteX1400" fmla="*/ 891446 w 12192000"/>
              <a:gd name="connsiteY1400" fmla="*/ 132526 h 6858000"/>
              <a:gd name="connsiteX1401" fmla="*/ 888072 w 12192000"/>
              <a:gd name="connsiteY1401" fmla="*/ 133494 h 6858000"/>
              <a:gd name="connsiteX1402" fmla="*/ 872462 w 12192000"/>
              <a:gd name="connsiteY1402" fmla="*/ 137801 h 6858000"/>
              <a:gd name="connsiteX1403" fmla="*/ 4993124 w 12192000"/>
              <a:gd name="connsiteY1403" fmla="*/ 131939 h 6858000"/>
              <a:gd name="connsiteX1404" fmla="*/ 4993424 w 12192000"/>
              <a:gd name="connsiteY1404" fmla="*/ 131968 h 6858000"/>
              <a:gd name="connsiteX1405" fmla="*/ 4992965 w 12192000"/>
              <a:gd name="connsiteY1405" fmla="*/ 132192 h 6858000"/>
              <a:gd name="connsiteX1406" fmla="*/ 10074219 w 12192000"/>
              <a:gd name="connsiteY1406" fmla="*/ 131474 h 6858000"/>
              <a:gd name="connsiteX1407" fmla="*/ 10088474 w 12192000"/>
              <a:gd name="connsiteY1407" fmla="*/ 137031 h 6858000"/>
              <a:gd name="connsiteX1408" fmla="*/ 10074559 w 12192000"/>
              <a:gd name="connsiteY1408" fmla="*/ 137802 h 6858000"/>
              <a:gd name="connsiteX1409" fmla="*/ 10061209 w 12192000"/>
              <a:gd name="connsiteY1409" fmla="*/ 135206 h 6858000"/>
              <a:gd name="connsiteX1410" fmla="*/ 3714796 w 12192000"/>
              <a:gd name="connsiteY1410" fmla="*/ 131324 h 6858000"/>
              <a:gd name="connsiteX1411" fmla="*/ 3716279 w 12192000"/>
              <a:gd name="connsiteY1411" fmla="*/ 131470 h 6858000"/>
              <a:gd name="connsiteX1412" fmla="*/ 3715735 w 12192000"/>
              <a:gd name="connsiteY1412" fmla="*/ 131806 h 6858000"/>
              <a:gd name="connsiteX1413" fmla="*/ 6144198 w 12192000"/>
              <a:gd name="connsiteY1413" fmla="*/ 130360 h 6858000"/>
              <a:gd name="connsiteX1414" fmla="*/ 6158454 w 12192000"/>
              <a:gd name="connsiteY1414" fmla="*/ 135917 h 6858000"/>
              <a:gd name="connsiteX1415" fmla="*/ 6144539 w 12192000"/>
              <a:gd name="connsiteY1415" fmla="*/ 136688 h 6858000"/>
              <a:gd name="connsiteX1416" fmla="*/ 6131471 w 12192000"/>
              <a:gd name="connsiteY1416" fmla="*/ 134011 h 6858000"/>
              <a:gd name="connsiteX1417" fmla="*/ 11342313 w 12192000"/>
              <a:gd name="connsiteY1417" fmla="*/ 130135 h 6858000"/>
              <a:gd name="connsiteX1418" fmla="*/ 11343864 w 12192000"/>
              <a:gd name="connsiteY1418" fmla="*/ 130348 h 6858000"/>
              <a:gd name="connsiteX1419" fmla="*/ 11343333 w 12192000"/>
              <a:gd name="connsiteY1419" fmla="*/ 130664 h 6858000"/>
              <a:gd name="connsiteX1420" fmla="*/ 901628 w 12192000"/>
              <a:gd name="connsiteY1420" fmla="*/ 129605 h 6858000"/>
              <a:gd name="connsiteX1421" fmla="*/ 918427 w 12192000"/>
              <a:gd name="connsiteY1421" fmla="*/ 134432 h 6858000"/>
              <a:gd name="connsiteX1422" fmla="*/ 904512 w 12192000"/>
              <a:gd name="connsiteY1422" fmla="*/ 135204 h 6858000"/>
              <a:gd name="connsiteX1423" fmla="*/ 891446 w 12192000"/>
              <a:gd name="connsiteY1423" fmla="*/ 132526 h 6858000"/>
              <a:gd name="connsiteX1424" fmla="*/ 4805123 w 12192000"/>
              <a:gd name="connsiteY1424" fmla="*/ 129465 h 6858000"/>
              <a:gd name="connsiteX1425" fmla="*/ 4808635 w 12192000"/>
              <a:gd name="connsiteY1425" fmla="*/ 130134 h 6858000"/>
              <a:gd name="connsiteX1426" fmla="*/ 4833260 w 12192000"/>
              <a:gd name="connsiteY1426" fmla="*/ 139734 h 6858000"/>
              <a:gd name="connsiteX1427" fmla="*/ 4820568 w 12192000"/>
              <a:gd name="connsiteY1427" fmla="*/ 143564 h 6858000"/>
              <a:gd name="connsiteX1428" fmla="*/ 4813680 w 12192000"/>
              <a:gd name="connsiteY1428" fmla="*/ 142152 h 6858000"/>
              <a:gd name="connsiteX1429" fmla="*/ 4795915 w 12192000"/>
              <a:gd name="connsiteY1429" fmla="*/ 138916 h 6858000"/>
              <a:gd name="connsiteX1430" fmla="*/ 8954348 w 12192000"/>
              <a:gd name="connsiteY1430" fmla="*/ 129392 h 6858000"/>
              <a:gd name="connsiteX1431" fmla="*/ 8956498 w 12192000"/>
              <a:gd name="connsiteY1431" fmla="*/ 129605 h 6858000"/>
              <a:gd name="connsiteX1432" fmla="*/ 8955761 w 12192000"/>
              <a:gd name="connsiteY1432" fmla="*/ 129921 h 6858000"/>
              <a:gd name="connsiteX1433" fmla="*/ 7644341 w 12192000"/>
              <a:gd name="connsiteY1433" fmla="*/ 129021 h 6858000"/>
              <a:gd name="connsiteX1434" fmla="*/ 7646491 w 12192000"/>
              <a:gd name="connsiteY1434" fmla="*/ 129233 h 6858000"/>
              <a:gd name="connsiteX1435" fmla="*/ 7645754 w 12192000"/>
              <a:gd name="connsiteY1435" fmla="*/ 129550 h 6858000"/>
              <a:gd name="connsiteX1436" fmla="*/ 3683119 w 12192000"/>
              <a:gd name="connsiteY1436" fmla="*/ 128199 h 6858000"/>
              <a:gd name="connsiteX1437" fmla="*/ 3683420 w 12192000"/>
              <a:gd name="connsiteY1437" fmla="*/ 128228 h 6858000"/>
              <a:gd name="connsiteX1438" fmla="*/ 3682959 w 12192000"/>
              <a:gd name="connsiteY1438" fmla="*/ 128452 h 6858000"/>
              <a:gd name="connsiteX1439" fmla="*/ 4954998 w 12192000"/>
              <a:gd name="connsiteY1439" fmla="*/ 128176 h 6858000"/>
              <a:gd name="connsiteX1440" fmla="*/ 4968078 w 12192000"/>
              <a:gd name="connsiteY1440" fmla="*/ 129467 h 6858000"/>
              <a:gd name="connsiteX1441" fmla="*/ 4967705 w 12192000"/>
              <a:gd name="connsiteY1441" fmla="*/ 129797 h 6858000"/>
              <a:gd name="connsiteX1442" fmla="*/ 4956792 w 12192000"/>
              <a:gd name="connsiteY1442" fmla="*/ 135546 h 6858000"/>
              <a:gd name="connsiteX1443" fmla="*/ 2404789 w 12192000"/>
              <a:gd name="connsiteY1443" fmla="*/ 127583 h 6858000"/>
              <a:gd name="connsiteX1444" fmla="*/ 2406271 w 12192000"/>
              <a:gd name="connsiteY1444" fmla="*/ 127730 h 6858000"/>
              <a:gd name="connsiteX1445" fmla="*/ 2405728 w 12192000"/>
              <a:gd name="connsiteY1445" fmla="*/ 128065 h 6858000"/>
              <a:gd name="connsiteX1446" fmla="*/ 4230267 w 12192000"/>
              <a:gd name="connsiteY1446" fmla="*/ 127118 h 6858000"/>
              <a:gd name="connsiteX1447" fmla="*/ 4241051 w 12192000"/>
              <a:gd name="connsiteY1447" fmla="*/ 128808 h 6858000"/>
              <a:gd name="connsiteX1448" fmla="*/ 4255427 w 12192000"/>
              <a:gd name="connsiteY1448" fmla="*/ 127765 h 6858000"/>
              <a:gd name="connsiteX1449" fmla="*/ 4280449 w 12192000"/>
              <a:gd name="connsiteY1449" fmla="*/ 132176 h 6858000"/>
              <a:gd name="connsiteX1450" fmla="*/ 4231200 w 12192000"/>
              <a:gd name="connsiteY1450" fmla="*/ 128808 h 6858000"/>
              <a:gd name="connsiteX1451" fmla="*/ 11319809 w 12192000"/>
              <a:gd name="connsiteY1451" fmla="*/ 127057 h 6858000"/>
              <a:gd name="connsiteX1452" fmla="*/ 11320008 w 12192000"/>
              <a:gd name="connsiteY1452" fmla="*/ 127083 h 6858000"/>
              <a:gd name="connsiteX1453" fmla="*/ 11319693 w 12192000"/>
              <a:gd name="connsiteY1453" fmla="*/ 127309 h 6858000"/>
              <a:gd name="connsiteX1454" fmla="*/ 10264354 w 12192000"/>
              <a:gd name="connsiteY1454" fmla="*/ 126395 h 6858000"/>
              <a:gd name="connsiteX1455" fmla="*/ 10266505 w 12192000"/>
              <a:gd name="connsiteY1455" fmla="*/ 126607 h 6858000"/>
              <a:gd name="connsiteX1456" fmla="*/ 10265768 w 12192000"/>
              <a:gd name="connsiteY1456" fmla="*/ 126923 h 6858000"/>
              <a:gd name="connsiteX1457" fmla="*/ 8923146 w 12192000"/>
              <a:gd name="connsiteY1457" fmla="*/ 126314 h 6858000"/>
              <a:gd name="connsiteX1458" fmla="*/ 8923423 w 12192000"/>
              <a:gd name="connsiteY1458" fmla="*/ 126342 h 6858000"/>
              <a:gd name="connsiteX1459" fmla="*/ 8922984 w 12192000"/>
              <a:gd name="connsiteY1459" fmla="*/ 126568 h 6858000"/>
              <a:gd name="connsiteX1460" fmla="*/ 4656773 w 12192000"/>
              <a:gd name="connsiteY1460" fmla="*/ 126289 h 6858000"/>
              <a:gd name="connsiteX1461" fmla="*/ 4653561 w 12192000"/>
              <a:gd name="connsiteY1461" fmla="*/ 127399 h 6858000"/>
              <a:gd name="connsiteX1462" fmla="*/ 4649534 w 12192000"/>
              <a:gd name="connsiteY1462" fmla="*/ 127679 h 6858000"/>
              <a:gd name="connsiteX1463" fmla="*/ 7613139 w 12192000"/>
              <a:gd name="connsiteY1463" fmla="*/ 125943 h 6858000"/>
              <a:gd name="connsiteX1464" fmla="*/ 7613416 w 12192000"/>
              <a:gd name="connsiteY1464" fmla="*/ 125970 h 6858000"/>
              <a:gd name="connsiteX1465" fmla="*/ 7612977 w 12192000"/>
              <a:gd name="connsiteY1465" fmla="*/ 126196 h 6858000"/>
              <a:gd name="connsiteX1466" fmla="*/ 4004291 w 12192000"/>
              <a:gd name="connsiteY1466" fmla="*/ 125758 h 6858000"/>
              <a:gd name="connsiteX1467" fmla="*/ 4007941 w 12192000"/>
              <a:gd name="connsiteY1467" fmla="*/ 134431 h 6858000"/>
              <a:gd name="connsiteX1468" fmla="*/ 3958692 w 12192000"/>
              <a:gd name="connsiteY1468" fmla="*/ 154647 h 6858000"/>
              <a:gd name="connsiteX1469" fmla="*/ 3946664 w 12192000"/>
              <a:gd name="connsiteY1469" fmla="*/ 144067 h 6858000"/>
              <a:gd name="connsiteX1470" fmla="*/ 3973921 w 12192000"/>
              <a:gd name="connsiteY1470" fmla="*/ 136318 h 6858000"/>
              <a:gd name="connsiteX1471" fmla="*/ 3495118 w 12192000"/>
              <a:gd name="connsiteY1471" fmla="*/ 125724 h 6858000"/>
              <a:gd name="connsiteX1472" fmla="*/ 3498629 w 12192000"/>
              <a:gd name="connsiteY1472" fmla="*/ 126394 h 6858000"/>
              <a:gd name="connsiteX1473" fmla="*/ 3523253 w 12192000"/>
              <a:gd name="connsiteY1473" fmla="*/ 135993 h 6858000"/>
              <a:gd name="connsiteX1474" fmla="*/ 3510561 w 12192000"/>
              <a:gd name="connsiteY1474" fmla="*/ 139823 h 6858000"/>
              <a:gd name="connsiteX1475" fmla="*/ 3503674 w 12192000"/>
              <a:gd name="connsiteY1475" fmla="*/ 138413 h 6858000"/>
              <a:gd name="connsiteX1476" fmla="*/ 3485909 w 12192000"/>
              <a:gd name="connsiteY1476" fmla="*/ 135175 h 6858000"/>
              <a:gd name="connsiteX1477" fmla="*/ 5006040 w 12192000"/>
              <a:gd name="connsiteY1477" fmla="*/ 125438 h 6858000"/>
              <a:gd name="connsiteX1478" fmla="*/ 5015599 w 12192000"/>
              <a:gd name="connsiteY1478" fmla="*/ 131756 h 6858000"/>
              <a:gd name="connsiteX1479" fmla="*/ 5024329 w 12192000"/>
              <a:gd name="connsiteY1479" fmla="*/ 135018 h 6858000"/>
              <a:gd name="connsiteX1480" fmla="*/ 4993424 w 12192000"/>
              <a:gd name="connsiteY1480" fmla="*/ 131968 h 6858000"/>
              <a:gd name="connsiteX1481" fmla="*/ 4996251 w 12192000"/>
              <a:gd name="connsiteY1481" fmla="*/ 130597 h 6858000"/>
              <a:gd name="connsiteX1482" fmla="*/ 5006040 w 12192000"/>
              <a:gd name="connsiteY1482" fmla="*/ 125438 h 6858000"/>
              <a:gd name="connsiteX1483" fmla="*/ 4221349 w 12192000"/>
              <a:gd name="connsiteY1483" fmla="*/ 125438 h 6858000"/>
              <a:gd name="connsiteX1484" fmla="*/ 4229582 w 12192000"/>
              <a:gd name="connsiteY1484" fmla="*/ 125876 h 6858000"/>
              <a:gd name="connsiteX1485" fmla="*/ 4230267 w 12192000"/>
              <a:gd name="connsiteY1485" fmla="*/ 127118 h 6858000"/>
              <a:gd name="connsiteX1486" fmla="*/ 4226252 w 12192000"/>
              <a:gd name="connsiteY1486" fmla="*/ 126489 h 6858000"/>
              <a:gd name="connsiteX1487" fmla="*/ 4221349 w 12192000"/>
              <a:gd name="connsiteY1487" fmla="*/ 125438 h 6858000"/>
              <a:gd name="connsiteX1488" fmla="*/ 6334335 w 12192000"/>
              <a:gd name="connsiteY1488" fmla="*/ 125281 h 6858000"/>
              <a:gd name="connsiteX1489" fmla="*/ 6336484 w 12192000"/>
              <a:gd name="connsiteY1489" fmla="*/ 125494 h 6858000"/>
              <a:gd name="connsiteX1490" fmla="*/ 6335748 w 12192000"/>
              <a:gd name="connsiteY1490" fmla="*/ 125809 h 6858000"/>
              <a:gd name="connsiteX1491" fmla="*/ 2182263 w 12192000"/>
              <a:gd name="connsiteY1491" fmla="*/ 124906 h 6858000"/>
              <a:gd name="connsiteX1492" fmla="*/ 2210604 w 12192000"/>
              <a:gd name="connsiteY1492" fmla="*/ 133049 h 6858000"/>
              <a:gd name="connsiteX1493" fmla="*/ 2200555 w 12192000"/>
              <a:gd name="connsiteY1493" fmla="*/ 136083 h 6858000"/>
              <a:gd name="connsiteX1494" fmla="*/ 2193667 w 12192000"/>
              <a:gd name="connsiteY1494" fmla="*/ 134672 h 6858000"/>
              <a:gd name="connsiteX1495" fmla="*/ 2175902 w 12192000"/>
              <a:gd name="connsiteY1495" fmla="*/ 131434 h 6858000"/>
              <a:gd name="connsiteX1496" fmla="*/ 11184209 w 12192000"/>
              <a:gd name="connsiteY1496" fmla="*/ 124582 h 6858000"/>
              <a:gd name="connsiteX1497" fmla="*/ 11186740 w 12192000"/>
              <a:gd name="connsiteY1497" fmla="*/ 125252 h 6858000"/>
              <a:gd name="connsiteX1498" fmla="*/ 11204502 w 12192000"/>
              <a:gd name="connsiteY1498" fmla="*/ 134851 h 6858000"/>
              <a:gd name="connsiteX1499" fmla="*/ 11195136 w 12192000"/>
              <a:gd name="connsiteY1499" fmla="*/ 138770 h 6858000"/>
              <a:gd name="connsiteX1500" fmla="*/ 11177566 w 12192000"/>
              <a:gd name="connsiteY1500" fmla="*/ 134033 h 6858000"/>
              <a:gd name="connsiteX1501" fmla="*/ 2373112 w 12192000"/>
              <a:gd name="connsiteY1501" fmla="*/ 124458 h 6858000"/>
              <a:gd name="connsiteX1502" fmla="*/ 2373412 w 12192000"/>
              <a:gd name="connsiteY1502" fmla="*/ 124488 h 6858000"/>
              <a:gd name="connsiteX1503" fmla="*/ 2372952 w 12192000"/>
              <a:gd name="connsiteY1503" fmla="*/ 124712 h 6858000"/>
              <a:gd name="connsiteX1504" fmla="*/ 3644993 w 12192000"/>
              <a:gd name="connsiteY1504" fmla="*/ 124436 h 6858000"/>
              <a:gd name="connsiteX1505" fmla="*/ 3658072 w 12192000"/>
              <a:gd name="connsiteY1505" fmla="*/ 125727 h 6858000"/>
              <a:gd name="connsiteX1506" fmla="*/ 3657695 w 12192000"/>
              <a:gd name="connsiteY1506" fmla="*/ 126056 h 6858000"/>
              <a:gd name="connsiteX1507" fmla="*/ 3646788 w 12192000"/>
              <a:gd name="connsiteY1507" fmla="*/ 131806 h 6858000"/>
              <a:gd name="connsiteX1508" fmla="*/ 1094783 w 12192000"/>
              <a:gd name="connsiteY1508" fmla="*/ 123844 h 6858000"/>
              <a:gd name="connsiteX1509" fmla="*/ 1096265 w 12192000"/>
              <a:gd name="connsiteY1509" fmla="*/ 123989 h 6858000"/>
              <a:gd name="connsiteX1510" fmla="*/ 1095721 w 12192000"/>
              <a:gd name="connsiteY1510" fmla="*/ 124324 h 6858000"/>
              <a:gd name="connsiteX1511" fmla="*/ 8735144 w 12192000"/>
              <a:gd name="connsiteY1511" fmla="*/ 123839 h 6858000"/>
              <a:gd name="connsiteX1512" fmla="*/ 8738654 w 12192000"/>
              <a:gd name="connsiteY1512" fmla="*/ 124510 h 6858000"/>
              <a:gd name="connsiteX1513" fmla="*/ 8763279 w 12192000"/>
              <a:gd name="connsiteY1513" fmla="*/ 134108 h 6858000"/>
              <a:gd name="connsiteX1514" fmla="*/ 8750587 w 12192000"/>
              <a:gd name="connsiteY1514" fmla="*/ 137939 h 6858000"/>
              <a:gd name="connsiteX1515" fmla="*/ 8743699 w 12192000"/>
              <a:gd name="connsiteY1515" fmla="*/ 136528 h 6858000"/>
              <a:gd name="connsiteX1516" fmla="*/ 8725935 w 12192000"/>
              <a:gd name="connsiteY1516" fmla="*/ 133290 h 6858000"/>
              <a:gd name="connsiteX1517" fmla="*/ 7425137 w 12192000"/>
              <a:gd name="connsiteY1517" fmla="*/ 123468 h 6858000"/>
              <a:gd name="connsiteX1518" fmla="*/ 7428648 w 12192000"/>
              <a:gd name="connsiteY1518" fmla="*/ 124139 h 6858000"/>
              <a:gd name="connsiteX1519" fmla="*/ 7453273 w 12192000"/>
              <a:gd name="connsiteY1519" fmla="*/ 133737 h 6858000"/>
              <a:gd name="connsiteX1520" fmla="*/ 7440582 w 12192000"/>
              <a:gd name="connsiteY1520" fmla="*/ 137568 h 6858000"/>
              <a:gd name="connsiteX1521" fmla="*/ 7433692 w 12192000"/>
              <a:gd name="connsiteY1521" fmla="*/ 136157 h 6858000"/>
              <a:gd name="connsiteX1522" fmla="*/ 7415928 w 12192000"/>
              <a:gd name="connsiteY1522" fmla="*/ 132919 h 6858000"/>
              <a:gd name="connsiteX1523" fmla="*/ 2920260 w 12192000"/>
              <a:gd name="connsiteY1523" fmla="*/ 123378 h 6858000"/>
              <a:gd name="connsiteX1524" fmla="*/ 2931044 w 12192000"/>
              <a:gd name="connsiteY1524" fmla="*/ 125067 h 6858000"/>
              <a:gd name="connsiteX1525" fmla="*/ 2945421 w 12192000"/>
              <a:gd name="connsiteY1525" fmla="*/ 124024 h 6858000"/>
              <a:gd name="connsiteX1526" fmla="*/ 2970443 w 12192000"/>
              <a:gd name="connsiteY1526" fmla="*/ 128436 h 6858000"/>
              <a:gd name="connsiteX1527" fmla="*/ 2921195 w 12192000"/>
              <a:gd name="connsiteY1527" fmla="*/ 125067 h 6858000"/>
              <a:gd name="connsiteX1528" fmla="*/ 10233153 w 12192000"/>
              <a:gd name="connsiteY1528" fmla="*/ 123316 h 6858000"/>
              <a:gd name="connsiteX1529" fmla="*/ 10233430 w 12192000"/>
              <a:gd name="connsiteY1529" fmla="*/ 123343 h 6858000"/>
              <a:gd name="connsiteX1530" fmla="*/ 10232991 w 12192000"/>
              <a:gd name="connsiteY1530" fmla="*/ 123570 h 6858000"/>
              <a:gd name="connsiteX1531" fmla="*/ 11292308 w 12192000"/>
              <a:gd name="connsiteY1531" fmla="*/ 123294 h 6858000"/>
              <a:gd name="connsiteX1532" fmla="*/ 11300230 w 12192000"/>
              <a:gd name="connsiteY1532" fmla="*/ 124378 h 6858000"/>
              <a:gd name="connsiteX1533" fmla="*/ 11293603 w 12192000"/>
              <a:gd name="connsiteY1533" fmla="*/ 130664 h 6858000"/>
              <a:gd name="connsiteX1534" fmla="*/ 8885018 w 12192000"/>
              <a:gd name="connsiteY1534" fmla="*/ 122552 h 6858000"/>
              <a:gd name="connsiteX1535" fmla="*/ 8896001 w 12192000"/>
              <a:gd name="connsiteY1535" fmla="*/ 123636 h 6858000"/>
              <a:gd name="connsiteX1536" fmla="*/ 8886813 w 12192000"/>
              <a:gd name="connsiteY1536" fmla="*/ 129921 h 6858000"/>
              <a:gd name="connsiteX1537" fmla="*/ 3346765 w 12192000"/>
              <a:gd name="connsiteY1537" fmla="*/ 122548 h 6858000"/>
              <a:gd name="connsiteX1538" fmla="*/ 3343552 w 12192000"/>
              <a:gd name="connsiteY1538" fmla="*/ 123658 h 6858000"/>
              <a:gd name="connsiteX1539" fmla="*/ 3339530 w 12192000"/>
              <a:gd name="connsiteY1539" fmla="*/ 123938 h 6858000"/>
              <a:gd name="connsiteX1540" fmla="*/ 10769872 w 12192000"/>
              <a:gd name="connsiteY1540" fmla="*/ 122299 h 6858000"/>
              <a:gd name="connsiteX1541" fmla="*/ 10777357 w 12192000"/>
              <a:gd name="connsiteY1541" fmla="*/ 123925 h 6858000"/>
              <a:gd name="connsiteX1542" fmla="*/ 10787727 w 12192000"/>
              <a:gd name="connsiteY1542" fmla="*/ 122882 h 6858000"/>
              <a:gd name="connsiteX1543" fmla="*/ 10805774 w 12192000"/>
              <a:gd name="connsiteY1543" fmla="*/ 127294 h 6858000"/>
              <a:gd name="connsiteX1544" fmla="*/ 10770252 w 12192000"/>
              <a:gd name="connsiteY1544" fmla="*/ 123925 h 6858000"/>
              <a:gd name="connsiteX1545" fmla="*/ 4747246 w 12192000"/>
              <a:gd name="connsiteY1545" fmla="*/ 122277 h 6858000"/>
              <a:gd name="connsiteX1546" fmla="*/ 4736816 w 12192000"/>
              <a:gd name="connsiteY1546" fmla="*/ 125438 h 6858000"/>
              <a:gd name="connsiteX1547" fmla="*/ 4727594 w 12192000"/>
              <a:gd name="connsiteY1547" fmla="*/ 123827 h 6858000"/>
              <a:gd name="connsiteX1548" fmla="*/ 4740157 w 12192000"/>
              <a:gd name="connsiteY1548" fmla="*/ 122355 h 6858000"/>
              <a:gd name="connsiteX1549" fmla="*/ 6303133 w 12192000"/>
              <a:gd name="connsiteY1549" fmla="*/ 122202 h 6858000"/>
              <a:gd name="connsiteX1550" fmla="*/ 6303432 w 12192000"/>
              <a:gd name="connsiteY1550" fmla="*/ 122232 h 6858000"/>
              <a:gd name="connsiteX1551" fmla="*/ 6302972 w 12192000"/>
              <a:gd name="connsiteY1551" fmla="*/ 122456 h 6858000"/>
              <a:gd name="connsiteX1552" fmla="*/ 7575011 w 12192000"/>
              <a:gd name="connsiteY1552" fmla="*/ 122181 h 6858000"/>
              <a:gd name="connsiteX1553" fmla="*/ 7585994 w 12192000"/>
              <a:gd name="connsiteY1553" fmla="*/ 123264 h 6858000"/>
              <a:gd name="connsiteX1554" fmla="*/ 7576806 w 12192000"/>
              <a:gd name="connsiteY1554" fmla="*/ 129550 h 6858000"/>
              <a:gd name="connsiteX1555" fmla="*/ 3696036 w 12192000"/>
              <a:gd name="connsiteY1555" fmla="*/ 121698 h 6858000"/>
              <a:gd name="connsiteX1556" fmla="*/ 3714796 w 12192000"/>
              <a:gd name="connsiteY1556" fmla="*/ 131324 h 6858000"/>
              <a:gd name="connsiteX1557" fmla="*/ 3683420 w 12192000"/>
              <a:gd name="connsiteY1557" fmla="*/ 128228 h 6858000"/>
              <a:gd name="connsiteX1558" fmla="*/ 3686245 w 12192000"/>
              <a:gd name="connsiteY1558" fmla="*/ 126856 h 6858000"/>
              <a:gd name="connsiteX1559" fmla="*/ 3696036 w 12192000"/>
              <a:gd name="connsiteY1559" fmla="*/ 121698 h 6858000"/>
              <a:gd name="connsiteX1560" fmla="*/ 2911344 w 12192000"/>
              <a:gd name="connsiteY1560" fmla="*/ 121698 h 6858000"/>
              <a:gd name="connsiteX1561" fmla="*/ 2919575 w 12192000"/>
              <a:gd name="connsiteY1561" fmla="*/ 122135 h 6858000"/>
              <a:gd name="connsiteX1562" fmla="*/ 2920260 w 12192000"/>
              <a:gd name="connsiteY1562" fmla="*/ 123378 h 6858000"/>
              <a:gd name="connsiteX1563" fmla="*/ 2916244 w 12192000"/>
              <a:gd name="connsiteY1563" fmla="*/ 122748 h 6858000"/>
              <a:gd name="connsiteX1564" fmla="*/ 2911344 w 12192000"/>
              <a:gd name="connsiteY1564" fmla="*/ 121698 h 6858000"/>
              <a:gd name="connsiteX1565" fmla="*/ 8160693 w 12192000"/>
              <a:gd name="connsiteY1565" fmla="*/ 121557 h 6858000"/>
              <a:gd name="connsiteX1566" fmla="*/ 8171070 w 12192000"/>
              <a:gd name="connsiteY1566" fmla="*/ 123182 h 6858000"/>
              <a:gd name="connsiteX1567" fmla="*/ 8185447 w 12192000"/>
              <a:gd name="connsiteY1567" fmla="*/ 122139 h 6858000"/>
              <a:gd name="connsiteX1568" fmla="*/ 8210469 w 12192000"/>
              <a:gd name="connsiteY1568" fmla="*/ 126552 h 6858000"/>
              <a:gd name="connsiteX1569" fmla="*/ 8161220 w 12192000"/>
              <a:gd name="connsiteY1569" fmla="*/ 123182 h 6858000"/>
              <a:gd name="connsiteX1570" fmla="*/ 872256 w 12192000"/>
              <a:gd name="connsiteY1570" fmla="*/ 121166 h 6858000"/>
              <a:gd name="connsiteX1571" fmla="*/ 900597 w 12192000"/>
              <a:gd name="connsiteY1571" fmla="*/ 129310 h 6858000"/>
              <a:gd name="connsiteX1572" fmla="*/ 890548 w 12192000"/>
              <a:gd name="connsiteY1572" fmla="*/ 132343 h 6858000"/>
              <a:gd name="connsiteX1573" fmla="*/ 883660 w 12192000"/>
              <a:gd name="connsiteY1573" fmla="*/ 130931 h 6858000"/>
              <a:gd name="connsiteX1574" fmla="*/ 865895 w 12192000"/>
              <a:gd name="connsiteY1574" fmla="*/ 127694 h 6858000"/>
              <a:gd name="connsiteX1575" fmla="*/ 6850280 w 12192000"/>
              <a:gd name="connsiteY1575" fmla="*/ 121122 h 6858000"/>
              <a:gd name="connsiteX1576" fmla="*/ 6861063 w 12192000"/>
              <a:gd name="connsiteY1576" fmla="*/ 122811 h 6858000"/>
              <a:gd name="connsiteX1577" fmla="*/ 6875440 w 12192000"/>
              <a:gd name="connsiteY1577" fmla="*/ 121768 h 6858000"/>
              <a:gd name="connsiteX1578" fmla="*/ 6900461 w 12192000"/>
              <a:gd name="connsiteY1578" fmla="*/ 126180 h 6858000"/>
              <a:gd name="connsiteX1579" fmla="*/ 6851213 w 12192000"/>
              <a:gd name="connsiteY1579" fmla="*/ 122811 h 6858000"/>
              <a:gd name="connsiteX1580" fmla="*/ 5440801 w 12192000"/>
              <a:gd name="connsiteY1580" fmla="*/ 121023 h 6858000"/>
              <a:gd name="connsiteX1581" fmla="*/ 5439013 w 12192000"/>
              <a:gd name="connsiteY1581" fmla="*/ 122503 h 6858000"/>
              <a:gd name="connsiteX1582" fmla="*/ 5416444 w 12192000"/>
              <a:gd name="connsiteY1582" fmla="*/ 149023 h 6858000"/>
              <a:gd name="connsiteX1583" fmla="*/ 5409877 w 12192000"/>
              <a:gd name="connsiteY1583" fmla="*/ 125438 h 6858000"/>
              <a:gd name="connsiteX1584" fmla="*/ 5409845 w 12192000"/>
              <a:gd name="connsiteY1584" fmla="*/ 121817 h 6858000"/>
              <a:gd name="connsiteX1585" fmla="*/ 10045152 w 12192000"/>
              <a:gd name="connsiteY1585" fmla="*/ 120841 h 6858000"/>
              <a:gd name="connsiteX1586" fmla="*/ 10048662 w 12192000"/>
              <a:gd name="connsiteY1586" fmla="*/ 121511 h 6858000"/>
              <a:gd name="connsiteX1587" fmla="*/ 10073286 w 12192000"/>
              <a:gd name="connsiteY1587" fmla="*/ 131111 h 6858000"/>
              <a:gd name="connsiteX1588" fmla="*/ 10060302 w 12192000"/>
              <a:gd name="connsiteY1588" fmla="*/ 135029 h 6858000"/>
              <a:gd name="connsiteX1589" fmla="*/ 10035942 w 12192000"/>
              <a:gd name="connsiteY1589" fmla="*/ 130292 h 6858000"/>
              <a:gd name="connsiteX1590" fmla="*/ 1063106 w 12192000"/>
              <a:gd name="connsiteY1590" fmla="*/ 120717 h 6858000"/>
              <a:gd name="connsiteX1591" fmla="*/ 1063406 w 12192000"/>
              <a:gd name="connsiteY1591" fmla="*/ 120747 h 6858000"/>
              <a:gd name="connsiteX1592" fmla="*/ 1062945 w 12192000"/>
              <a:gd name="connsiteY1592" fmla="*/ 120971 h 6858000"/>
              <a:gd name="connsiteX1593" fmla="*/ 2334984 w 12192000"/>
              <a:gd name="connsiteY1593" fmla="*/ 120696 h 6858000"/>
              <a:gd name="connsiteX1594" fmla="*/ 2348066 w 12192000"/>
              <a:gd name="connsiteY1594" fmla="*/ 121986 h 6858000"/>
              <a:gd name="connsiteX1595" fmla="*/ 2347689 w 12192000"/>
              <a:gd name="connsiteY1595" fmla="*/ 122317 h 6858000"/>
              <a:gd name="connsiteX1596" fmla="*/ 2336781 w 12192000"/>
              <a:gd name="connsiteY1596" fmla="*/ 128065 h 6858000"/>
              <a:gd name="connsiteX1597" fmla="*/ 8586792 w 12192000"/>
              <a:gd name="connsiteY1597" fmla="*/ 120664 h 6858000"/>
              <a:gd name="connsiteX1598" fmla="*/ 8583578 w 12192000"/>
              <a:gd name="connsiteY1598" fmla="*/ 121774 h 6858000"/>
              <a:gd name="connsiteX1599" fmla="*/ 8580399 w 12192000"/>
              <a:gd name="connsiteY1599" fmla="*/ 121891 h 6858000"/>
              <a:gd name="connsiteX1600" fmla="*/ 4572244 w 12192000"/>
              <a:gd name="connsiteY1600" fmla="*/ 120586 h 6858000"/>
              <a:gd name="connsiteX1601" fmla="*/ 4589071 w 12192000"/>
              <a:gd name="connsiteY1601" fmla="*/ 123950 h 6858000"/>
              <a:gd name="connsiteX1602" fmla="*/ 4615337 w 12192000"/>
              <a:gd name="connsiteY1602" fmla="*/ 128808 h 6858000"/>
              <a:gd name="connsiteX1603" fmla="*/ 4638685 w 12192000"/>
              <a:gd name="connsiteY1603" fmla="*/ 128431 h 6858000"/>
              <a:gd name="connsiteX1604" fmla="*/ 4649534 w 12192000"/>
              <a:gd name="connsiteY1604" fmla="*/ 127679 h 6858000"/>
              <a:gd name="connsiteX1605" fmla="*/ 4634275 w 12192000"/>
              <a:gd name="connsiteY1605" fmla="*/ 130608 h 6858000"/>
              <a:gd name="connsiteX1606" fmla="*/ 4592355 w 12192000"/>
              <a:gd name="connsiteY1606" fmla="*/ 132176 h 6858000"/>
              <a:gd name="connsiteX1607" fmla="*/ 4575034 w 12192000"/>
              <a:gd name="connsiteY1607" fmla="*/ 123217 h 6858000"/>
              <a:gd name="connsiteX1608" fmla="*/ 11078942 w 12192000"/>
              <a:gd name="connsiteY1608" fmla="*/ 120575 h 6858000"/>
              <a:gd name="connsiteX1609" fmla="*/ 11074888 w 12192000"/>
              <a:gd name="connsiteY1609" fmla="*/ 122516 h 6858000"/>
              <a:gd name="connsiteX1610" fmla="*/ 11059304 w 12192000"/>
              <a:gd name="connsiteY1610" fmla="*/ 123313 h 6858000"/>
              <a:gd name="connsiteX1611" fmla="*/ 11329125 w 12192000"/>
              <a:gd name="connsiteY1611" fmla="*/ 120556 h 6858000"/>
              <a:gd name="connsiteX1612" fmla="*/ 11336019 w 12192000"/>
              <a:gd name="connsiteY1612" fmla="*/ 126873 h 6858000"/>
              <a:gd name="connsiteX1613" fmla="*/ 11342313 w 12192000"/>
              <a:gd name="connsiteY1613" fmla="*/ 130135 h 6858000"/>
              <a:gd name="connsiteX1614" fmla="*/ 11320008 w 12192000"/>
              <a:gd name="connsiteY1614" fmla="*/ 127083 h 6858000"/>
              <a:gd name="connsiteX1615" fmla="*/ 10763148 w 12192000"/>
              <a:gd name="connsiteY1615" fmla="*/ 120556 h 6858000"/>
              <a:gd name="connsiteX1616" fmla="*/ 10769574 w 12192000"/>
              <a:gd name="connsiteY1616" fmla="*/ 121029 h 6858000"/>
              <a:gd name="connsiteX1617" fmla="*/ 10769872 w 12192000"/>
              <a:gd name="connsiteY1617" fmla="*/ 122299 h 6858000"/>
              <a:gd name="connsiteX1618" fmla="*/ 10766683 w 12192000"/>
              <a:gd name="connsiteY1618" fmla="*/ 121607 h 6858000"/>
              <a:gd name="connsiteX1619" fmla="*/ 10763148 w 12192000"/>
              <a:gd name="connsiteY1619" fmla="*/ 120556 h 6858000"/>
              <a:gd name="connsiteX1620" fmla="*/ 7276785 w 12192000"/>
              <a:gd name="connsiteY1620" fmla="*/ 120293 h 6858000"/>
              <a:gd name="connsiteX1621" fmla="*/ 7273572 w 12192000"/>
              <a:gd name="connsiteY1621" fmla="*/ 121403 h 6858000"/>
              <a:gd name="connsiteX1622" fmla="*/ 7270393 w 12192000"/>
              <a:gd name="connsiteY1622" fmla="*/ 121520 h 6858000"/>
              <a:gd name="connsiteX1623" fmla="*/ 3432115 w 12192000"/>
              <a:gd name="connsiteY1623" fmla="*/ 119883 h 6858000"/>
              <a:gd name="connsiteX1624" fmla="*/ 3426811 w 12192000"/>
              <a:gd name="connsiteY1624" fmla="*/ 121698 h 6858000"/>
              <a:gd name="connsiteX1625" fmla="*/ 3420641 w 12192000"/>
              <a:gd name="connsiteY1625" fmla="*/ 120620 h 6858000"/>
              <a:gd name="connsiteX1626" fmla="*/ 8936061 w 12192000"/>
              <a:gd name="connsiteY1626" fmla="*/ 119813 h 6858000"/>
              <a:gd name="connsiteX1627" fmla="*/ 8945620 w 12192000"/>
              <a:gd name="connsiteY1627" fmla="*/ 126130 h 6858000"/>
              <a:gd name="connsiteX1628" fmla="*/ 8954348 w 12192000"/>
              <a:gd name="connsiteY1628" fmla="*/ 129392 h 6858000"/>
              <a:gd name="connsiteX1629" fmla="*/ 8923423 w 12192000"/>
              <a:gd name="connsiteY1629" fmla="*/ 126342 h 6858000"/>
              <a:gd name="connsiteX1630" fmla="*/ 8151371 w 12192000"/>
              <a:gd name="connsiteY1630" fmla="*/ 119813 h 6858000"/>
              <a:gd name="connsiteX1631" fmla="*/ 8160280 w 12192000"/>
              <a:gd name="connsiteY1631" fmla="*/ 120288 h 6858000"/>
              <a:gd name="connsiteX1632" fmla="*/ 8160693 w 12192000"/>
              <a:gd name="connsiteY1632" fmla="*/ 121557 h 6858000"/>
              <a:gd name="connsiteX1633" fmla="*/ 8156270 w 12192000"/>
              <a:gd name="connsiteY1633" fmla="*/ 120864 h 6858000"/>
              <a:gd name="connsiteX1634" fmla="*/ 8151371 w 12192000"/>
              <a:gd name="connsiteY1634" fmla="*/ 119813 h 6858000"/>
              <a:gd name="connsiteX1635" fmla="*/ 6115132 w 12192000"/>
              <a:gd name="connsiteY1635" fmla="*/ 119728 h 6858000"/>
              <a:gd name="connsiteX1636" fmla="*/ 6118643 w 12192000"/>
              <a:gd name="connsiteY1636" fmla="*/ 120398 h 6858000"/>
              <a:gd name="connsiteX1637" fmla="*/ 6143267 w 12192000"/>
              <a:gd name="connsiteY1637" fmla="*/ 129996 h 6858000"/>
              <a:gd name="connsiteX1638" fmla="*/ 6130574 w 12192000"/>
              <a:gd name="connsiteY1638" fmla="*/ 133827 h 6858000"/>
              <a:gd name="connsiteX1639" fmla="*/ 6123686 w 12192000"/>
              <a:gd name="connsiteY1639" fmla="*/ 132416 h 6858000"/>
              <a:gd name="connsiteX1640" fmla="*/ 6105922 w 12192000"/>
              <a:gd name="connsiteY1640" fmla="*/ 129178 h 6858000"/>
              <a:gd name="connsiteX1641" fmla="*/ 1610254 w 12192000"/>
              <a:gd name="connsiteY1641" fmla="*/ 119637 h 6858000"/>
              <a:gd name="connsiteX1642" fmla="*/ 1621037 w 12192000"/>
              <a:gd name="connsiteY1642" fmla="*/ 121326 h 6858000"/>
              <a:gd name="connsiteX1643" fmla="*/ 1627058 w 12192000"/>
              <a:gd name="connsiteY1643" fmla="*/ 120889 h 6858000"/>
              <a:gd name="connsiteX1644" fmla="*/ 1660436 w 12192000"/>
              <a:gd name="connsiteY1644" fmla="*/ 124696 h 6858000"/>
              <a:gd name="connsiteX1645" fmla="*/ 1611188 w 12192000"/>
              <a:gd name="connsiteY1645" fmla="*/ 121326 h 6858000"/>
              <a:gd name="connsiteX1646" fmla="*/ 10195025 w 12192000"/>
              <a:gd name="connsiteY1646" fmla="*/ 119554 h 6858000"/>
              <a:gd name="connsiteX1647" fmla="*/ 10206008 w 12192000"/>
              <a:gd name="connsiteY1647" fmla="*/ 120638 h 6858000"/>
              <a:gd name="connsiteX1648" fmla="*/ 10196820 w 12192000"/>
              <a:gd name="connsiteY1648" fmla="*/ 126923 h 6858000"/>
              <a:gd name="connsiteX1649" fmla="*/ 7626054 w 12192000"/>
              <a:gd name="connsiteY1649" fmla="*/ 119442 h 6858000"/>
              <a:gd name="connsiteX1650" fmla="*/ 7635613 w 12192000"/>
              <a:gd name="connsiteY1650" fmla="*/ 125759 h 6858000"/>
              <a:gd name="connsiteX1651" fmla="*/ 7644341 w 12192000"/>
              <a:gd name="connsiteY1651" fmla="*/ 129021 h 6858000"/>
              <a:gd name="connsiteX1652" fmla="*/ 7613416 w 12192000"/>
              <a:gd name="connsiteY1652" fmla="*/ 125970 h 6858000"/>
              <a:gd name="connsiteX1653" fmla="*/ 6841363 w 12192000"/>
              <a:gd name="connsiteY1653" fmla="*/ 119442 h 6858000"/>
              <a:gd name="connsiteX1654" fmla="*/ 6849595 w 12192000"/>
              <a:gd name="connsiteY1654" fmla="*/ 119880 h 6858000"/>
              <a:gd name="connsiteX1655" fmla="*/ 6850280 w 12192000"/>
              <a:gd name="connsiteY1655" fmla="*/ 121122 h 6858000"/>
              <a:gd name="connsiteX1656" fmla="*/ 6846264 w 12192000"/>
              <a:gd name="connsiteY1656" fmla="*/ 120492 h 6858000"/>
              <a:gd name="connsiteX1657" fmla="*/ 6841363 w 12192000"/>
              <a:gd name="connsiteY1657" fmla="*/ 119442 h 6858000"/>
              <a:gd name="connsiteX1658" fmla="*/ 4829099 w 12192000"/>
              <a:gd name="connsiteY1658" fmla="*/ 119295 h 6858000"/>
              <a:gd name="connsiteX1659" fmla="*/ 4822186 w 12192000"/>
              <a:gd name="connsiteY1659" fmla="*/ 119852 h 6858000"/>
              <a:gd name="connsiteX1660" fmla="*/ 4812331 w 12192000"/>
              <a:gd name="connsiteY1660" fmla="*/ 122069 h 6858000"/>
              <a:gd name="connsiteX1661" fmla="*/ 4805123 w 12192000"/>
              <a:gd name="connsiteY1661" fmla="*/ 129465 h 6858000"/>
              <a:gd name="connsiteX1662" fmla="*/ 4766365 w 12192000"/>
              <a:gd name="connsiteY1662" fmla="*/ 122069 h 6858000"/>
              <a:gd name="connsiteX1663" fmla="*/ 4747246 w 12192000"/>
              <a:gd name="connsiteY1663" fmla="*/ 122277 h 6858000"/>
              <a:gd name="connsiteX1664" fmla="*/ 4751731 w 12192000"/>
              <a:gd name="connsiteY1664" fmla="*/ 120919 h 6858000"/>
              <a:gd name="connsiteX1665" fmla="*/ 4769649 w 12192000"/>
              <a:gd name="connsiteY1665" fmla="*/ 122069 h 6858000"/>
              <a:gd name="connsiteX1666" fmla="*/ 5516754 w 12192000"/>
              <a:gd name="connsiteY1666" fmla="*/ 119075 h 6858000"/>
              <a:gd name="connsiteX1667" fmla="*/ 5508377 w 12192000"/>
              <a:gd name="connsiteY1667" fmla="*/ 122069 h 6858000"/>
              <a:gd name="connsiteX1668" fmla="*/ 5509071 w 12192000"/>
              <a:gd name="connsiteY1668" fmla="*/ 120024 h 6858000"/>
              <a:gd name="connsiteX1669" fmla="*/ 5510351 w 12192000"/>
              <a:gd name="connsiteY1669" fmla="*/ 119238 h 6858000"/>
              <a:gd name="connsiteX1670" fmla="*/ 2036760 w 12192000"/>
              <a:gd name="connsiteY1670" fmla="*/ 118808 h 6858000"/>
              <a:gd name="connsiteX1671" fmla="*/ 2033546 w 12192000"/>
              <a:gd name="connsiteY1671" fmla="*/ 119918 h 6858000"/>
              <a:gd name="connsiteX1672" fmla="*/ 2029521 w 12192000"/>
              <a:gd name="connsiteY1672" fmla="*/ 120197 h 6858000"/>
              <a:gd name="connsiteX1673" fmla="*/ 4842724 w 12192000"/>
              <a:gd name="connsiteY1673" fmla="*/ 118663 h 6858000"/>
              <a:gd name="connsiteX1674" fmla="*/ 4841879 w 12192000"/>
              <a:gd name="connsiteY1674" fmla="*/ 118699 h 6858000"/>
              <a:gd name="connsiteX1675" fmla="*/ 4829099 w 12192000"/>
              <a:gd name="connsiteY1675" fmla="*/ 119295 h 6858000"/>
              <a:gd name="connsiteX1676" fmla="*/ 4834239 w 12192000"/>
              <a:gd name="connsiteY1676" fmla="*/ 118881 h 6858000"/>
              <a:gd name="connsiteX1677" fmla="*/ 4842724 w 12192000"/>
              <a:gd name="connsiteY1677" fmla="*/ 118663 h 6858000"/>
              <a:gd name="connsiteX1678" fmla="*/ 9470699 w 12192000"/>
              <a:gd name="connsiteY1678" fmla="*/ 118559 h 6858000"/>
              <a:gd name="connsiteX1679" fmla="*/ 9481077 w 12192000"/>
              <a:gd name="connsiteY1679" fmla="*/ 120185 h 6858000"/>
              <a:gd name="connsiteX1680" fmla="*/ 9495455 w 12192000"/>
              <a:gd name="connsiteY1680" fmla="*/ 119141 h 6858000"/>
              <a:gd name="connsiteX1681" fmla="*/ 9520475 w 12192000"/>
              <a:gd name="connsiteY1681" fmla="*/ 123554 h 6858000"/>
              <a:gd name="connsiteX1682" fmla="*/ 9471227 w 12192000"/>
              <a:gd name="connsiteY1682" fmla="*/ 120185 h 6858000"/>
              <a:gd name="connsiteX1683" fmla="*/ 6265004 w 12192000"/>
              <a:gd name="connsiteY1683" fmla="*/ 118440 h 6858000"/>
              <a:gd name="connsiteX1684" fmla="*/ 6278083 w 12192000"/>
              <a:gd name="connsiteY1684" fmla="*/ 119730 h 6858000"/>
              <a:gd name="connsiteX1685" fmla="*/ 6277708 w 12192000"/>
              <a:gd name="connsiteY1685" fmla="*/ 120060 h 6858000"/>
              <a:gd name="connsiteX1686" fmla="*/ 6266801 w 12192000"/>
              <a:gd name="connsiteY1686" fmla="*/ 125809 h 6858000"/>
              <a:gd name="connsiteX1687" fmla="*/ 2386028 w 12192000"/>
              <a:gd name="connsiteY1687" fmla="*/ 117957 h 6858000"/>
              <a:gd name="connsiteX1688" fmla="*/ 2404789 w 12192000"/>
              <a:gd name="connsiteY1688" fmla="*/ 127583 h 6858000"/>
              <a:gd name="connsiteX1689" fmla="*/ 2373412 w 12192000"/>
              <a:gd name="connsiteY1689" fmla="*/ 124488 h 6858000"/>
              <a:gd name="connsiteX1690" fmla="*/ 2376238 w 12192000"/>
              <a:gd name="connsiteY1690" fmla="*/ 123116 h 6858000"/>
              <a:gd name="connsiteX1691" fmla="*/ 2386028 w 12192000"/>
              <a:gd name="connsiteY1691" fmla="*/ 117957 h 6858000"/>
              <a:gd name="connsiteX1692" fmla="*/ 1601337 w 12192000"/>
              <a:gd name="connsiteY1692" fmla="*/ 117957 h 6858000"/>
              <a:gd name="connsiteX1693" fmla="*/ 1609863 w 12192000"/>
              <a:gd name="connsiteY1693" fmla="*/ 118929 h 6858000"/>
              <a:gd name="connsiteX1694" fmla="*/ 1610254 w 12192000"/>
              <a:gd name="connsiteY1694" fmla="*/ 119637 h 6858000"/>
              <a:gd name="connsiteX1695" fmla="*/ 1606237 w 12192000"/>
              <a:gd name="connsiteY1695" fmla="*/ 119008 h 6858000"/>
              <a:gd name="connsiteX1696" fmla="*/ 1601337 w 12192000"/>
              <a:gd name="connsiteY1696" fmla="*/ 117957 h 6858000"/>
              <a:gd name="connsiteX1697" fmla="*/ 4536774 w 12192000"/>
              <a:gd name="connsiteY1697" fmla="*/ 117936 h 6858000"/>
              <a:gd name="connsiteX1698" fmla="*/ 4560571 w 12192000"/>
              <a:gd name="connsiteY1698" fmla="*/ 118634 h 6858000"/>
              <a:gd name="connsiteX1699" fmla="*/ 4558035 w 12192000"/>
              <a:gd name="connsiteY1699" fmla="*/ 122499 h 6858000"/>
              <a:gd name="connsiteX1700" fmla="*/ 4549675 w 12192000"/>
              <a:gd name="connsiteY1700" fmla="*/ 142285 h 6858000"/>
              <a:gd name="connsiteX1701" fmla="*/ 4539922 w 12192000"/>
              <a:gd name="connsiteY1701" fmla="*/ 121905 h 6858000"/>
              <a:gd name="connsiteX1702" fmla="*/ 4438685 w 12192000"/>
              <a:gd name="connsiteY1702" fmla="*/ 117837 h 6858000"/>
              <a:gd name="connsiteX1703" fmla="*/ 4447863 w 12192000"/>
              <a:gd name="connsiteY1703" fmla="*/ 119044 h 6858000"/>
              <a:gd name="connsiteX1704" fmla="*/ 4447036 w 12192000"/>
              <a:gd name="connsiteY1704" fmla="*/ 120051 h 6858000"/>
              <a:gd name="connsiteX1705" fmla="*/ 4444613 w 12192000"/>
              <a:gd name="connsiteY1705" fmla="*/ 125442 h 6858000"/>
              <a:gd name="connsiteX1706" fmla="*/ 9896798 w 12192000"/>
              <a:gd name="connsiteY1706" fmla="*/ 117666 h 6858000"/>
              <a:gd name="connsiteX1707" fmla="*/ 9893585 w 12192000"/>
              <a:gd name="connsiteY1707" fmla="*/ 118775 h 6858000"/>
              <a:gd name="connsiteX1708" fmla="*/ 9890408 w 12192000"/>
              <a:gd name="connsiteY1708" fmla="*/ 118893 h 6858000"/>
              <a:gd name="connsiteX1709" fmla="*/ 11142464 w 12192000"/>
              <a:gd name="connsiteY1709" fmla="*/ 117395 h 6858000"/>
              <a:gd name="connsiteX1710" fmla="*/ 11134941 w 12192000"/>
              <a:gd name="connsiteY1710" fmla="*/ 120556 h 6858000"/>
              <a:gd name="connsiteX1711" fmla="*/ 11128288 w 12192000"/>
              <a:gd name="connsiteY1711" fmla="*/ 118944 h 6858000"/>
              <a:gd name="connsiteX1712" fmla="*/ 11137349 w 12192000"/>
              <a:gd name="connsiteY1712" fmla="*/ 117472 h 6858000"/>
              <a:gd name="connsiteX1713" fmla="*/ 4130795 w 12192000"/>
              <a:gd name="connsiteY1713" fmla="*/ 117282 h 6858000"/>
              <a:gd name="connsiteX1714" fmla="*/ 4129007 w 12192000"/>
              <a:gd name="connsiteY1714" fmla="*/ 118763 h 6858000"/>
              <a:gd name="connsiteX1715" fmla="*/ 4106438 w 12192000"/>
              <a:gd name="connsiteY1715" fmla="*/ 145283 h 6858000"/>
              <a:gd name="connsiteX1716" fmla="*/ 4099872 w 12192000"/>
              <a:gd name="connsiteY1716" fmla="*/ 121698 h 6858000"/>
              <a:gd name="connsiteX1717" fmla="*/ 4099840 w 12192000"/>
              <a:gd name="connsiteY1717" fmla="*/ 118076 h 6858000"/>
              <a:gd name="connsiteX1718" fmla="*/ 1024978 w 12192000"/>
              <a:gd name="connsiteY1718" fmla="*/ 116955 h 6858000"/>
              <a:gd name="connsiteX1719" fmla="*/ 1038057 w 12192000"/>
              <a:gd name="connsiteY1719" fmla="*/ 118246 h 6858000"/>
              <a:gd name="connsiteX1720" fmla="*/ 1037682 w 12192000"/>
              <a:gd name="connsiteY1720" fmla="*/ 118576 h 6858000"/>
              <a:gd name="connsiteX1721" fmla="*/ 1026773 w 12192000"/>
              <a:gd name="connsiteY1721" fmla="*/ 124324 h 6858000"/>
              <a:gd name="connsiteX1722" fmla="*/ 3262238 w 12192000"/>
              <a:gd name="connsiteY1722" fmla="*/ 116845 h 6858000"/>
              <a:gd name="connsiteX1723" fmla="*/ 3279063 w 12192000"/>
              <a:gd name="connsiteY1723" fmla="*/ 120209 h 6858000"/>
              <a:gd name="connsiteX1724" fmla="*/ 3305332 w 12192000"/>
              <a:gd name="connsiteY1724" fmla="*/ 125067 h 6858000"/>
              <a:gd name="connsiteX1725" fmla="*/ 3328679 w 12192000"/>
              <a:gd name="connsiteY1725" fmla="*/ 124691 h 6858000"/>
              <a:gd name="connsiteX1726" fmla="*/ 3339530 w 12192000"/>
              <a:gd name="connsiteY1726" fmla="*/ 123938 h 6858000"/>
              <a:gd name="connsiteX1727" fmla="*/ 3324269 w 12192000"/>
              <a:gd name="connsiteY1727" fmla="*/ 126867 h 6858000"/>
              <a:gd name="connsiteX1728" fmla="*/ 3282350 w 12192000"/>
              <a:gd name="connsiteY1728" fmla="*/ 128436 h 6858000"/>
              <a:gd name="connsiteX1729" fmla="*/ 3265028 w 12192000"/>
              <a:gd name="connsiteY1729" fmla="*/ 119478 h 6858000"/>
              <a:gd name="connsiteX1730" fmla="*/ 10246068 w 12192000"/>
              <a:gd name="connsiteY1730" fmla="*/ 116815 h 6858000"/>
              <a:gd name="connsiteX1731" fmla="*/ 10255628 w 12192000"/>
              <a:gd name="connsiteY1731" fmla="*/ 123133 h 6858000"/>
              <a:gd name="connsiteX1732" fmla="*/ 10264354 w 12192000"/>
              <a:gd name="connsiteY1732" fmla="*/ 126395 h 6858000"/>
              <a:gd name="connsiteX1733" fmla="*/ 10233430 w 12192000"/>
              <a:gd name="connsiteY1733" fmla="*/ 123343 h 6858000"/>
              <a:gd name="connsiteX1734" fmla="*/ 9461377 w 12192000"/>
              <a:gd name="connsiteY1734" fmla="*/ 116815 h 6858000"/>
              <a:gd name="connsiteX1735" fmla="*/ 9470287 w 12192000"/>
              <a:gd name="connsiteY1735" fmla="*/ 117290 h 6858000"/>
              <a:gd name="connsiteX1736" fmla="*/ 9470699 w 12192000"/>
              <a:gd name="connsiteY1736" fmla="*/ 118559 h 6858000"/>
              <a:gd name="connsiteX1737" fmla="*/ 9466277 w 12192000"/>
              <a:gd name="connsiteY1737" fmla="*/ 117866 h 6858000"/>
              <a:gd name="connsiteX1738" fmla="*/ 9461377 w 12192000"/>
              <a:gd name="connsiteY1738" fmla="*/ 116815 h 6858000"/>
              <a:gd name="connsiteX1739" fmla="*/ 8677268 w 12192000"/>
              <a:gd name="connsiteY1739" fmla="*/ 116652 h 6858000"/>
              <a:gd name="connsiteX1740" fmla="*/ 8666837 w 12192000"/>
              <a:gd name="connsiteY1740" fmla="*/ 119813 h 6858000"/>
              <a:gd name="connsiteX1741" fmla="*/ 8657615 w 12192000"/>
              <a:gd name="connsiteY1741" fmla="*/ 118201 h 6858000"/>
              <a:gd name="connsiteX1742" fmla="*/ 8670176 w 12192000"/>
              <a:gd name="connsiteY1742" fmla="*/ 116729 h 6858000"/>
              <a:gd name="connsiteX1743" fmla="*/ 5966779 w 12192000"/>
              <a:gd name="connsiteY1743" fmla="*/ 116552 h 6858000"/>
              <a:gd name="connsiteX1744" fmla="*/ 5963565 w 12192000"/>
              <a:gd name="connsiteY1744" fmla="*/ 117662 h 6858000"/>
              <a:gd name="connsiteX1745" fmla="*/ 5959541 w 12192000"/>
              <a:gd name="connsiteY1745" fmla="*/ 117941 h 6858000"/>
              <a:gd name="connsiteX1746" fmla="*/ 4417888 w 12192000"/>
              <a:gd name="connsiteY1746" fmla="*/ 116400 h 6858000"/>
              <a:gd name="connsiteX1747" fmla="*/ 4434978 w 12192000"/>
              <a:gd name="connsiteY1747" fmla="*/ 117350 h 6858000"/>
              <a:gd name="connsiteX1748" fmla="*/ 4437167 w 12192000"/>
              <a:gd name="connsiteY1748" fmla="*/ 117638 h 6858000"/>
              <a:gd name="connsiteX1749" fmla="*/ 4441326 w 12192000"/>
              <a:gd name="connsiteY1749" fmla="*/ 125438 h 6858000"/>
              <a:gd name="connsiteX1750" fmla="*/ 4464310 w 12192000"/>
              <a:gd name="connsiteY1750" fmla="*/ 128808 h 6858000"/>
              <a:gd name="connsiteX1751" fmla="*/ 4481734 w 12192000"/>
              <a:gd name="connsiteY1751" fmla="*/ 127484 h 6858000"/>
              <a:gd name="connsiteX1752" fmla="*/ 4485362 w 12192000"/>
              <a:gd name="connsiteY1752" fmla="*/ 126209 h 6858000"/>
              <a:gd name="connsiteX1753" fmla="*/ 4492683 w 12192000"/>
              <a:gd name="connsiteY1753" fmla="*/ 128300 h 6858000"/>
              <a:gd name="connsiteX1754" fmla="*/ 4506990 w 12192000"/>
              <a:gd name="connsiteY1754" fmla="*/ 142285 h 6858000"/>
              <a:gd name="connsiteX1755" fmla="*/ 4477441 w 12192000"/>
              <a:gd name="connsiteY1755" fmla="*/ 149023 h 6858000"/>
              <a:gd name="connsiteX1756" fmla="*/ 4405210 w 12192000"/>
              <a:gd name="connsiteY1756" fmla="*/ 125438 h 6858000"/>
              <a:gd name="connsiteX1757" fmla="*/ 7367261 w 12192000"/>
              <a:gd name="connsiteY1757" fmla="*/ 116282 h 6858000"/>
              <a:gd name="connsiteX1758" fmla="*/ 7356830 w 12192000"/>
              <a:gd name="connsiteY1758" fmla="*/ 119442 h 6858000"/>
              <a:gd name="connsiteX1759" fmla="*/ 7347608 w 12192000"/>
              <a:gd name="connsiteY1759" fmla="*/ 117830 h 6858000"/>
              <a:gd name="connsiteX1760" fmla="*/ 7360170 w 12192000"/>
              <a:gd name="connsiteY1760" fmla="*/ 116359 h 6858000"/>
              <a:gd name="connsiteX1761" fmla="*/ 2122107 w 12192000"/>
              <a:gd name="connsiteY1761" fmla="*/ 116143 h 6858000"/>
              <a:gd name="connsiteX1762" fmla="*/ 2116804 w 12192000"/>
              <a:gd name="connsiteY1762" fmla="*/ 117957 h 6858000"/>
              <a:gd name="connsiteX1763" fmla="*/ 2110635 w 12192000"/>
              <a:gd name="connsiteY1763" fmla="*/ 116879 h 6858000"/>
              <a:gd name="connsiteX1764" fmla="*/ 11642705 w 12192000"/>
              <a:gd name="connsiteY1764" fmla="*/ 116140 h 6858000"/>
              <a:gd name="connsiteX1765" fmla="*/ 11641416 w 12192000"/>
              <a:gd name="connsiteY1765" fmla="*/ 117621 h 6858000"/>
              <a:gd name="connsiteX1766" fmla="*/ 11625137 w 12192000"/>
              <a:gd name="connsiteY1766" fmla="*/ 144141 h 6858000"/>
              <a:gd name="connsiteX1767" fmla="*/ 11620401 w 12192000"/>
              <a:gd name="connsiteY1767" fmla="*/ 120556 h 6858000"/>
              <a:gd name="connsiteX1768" fmla="*/ 11620377 w 12192000"/>
              <a:gd name="connsiteY1768" fmla="*/ 116934 h 6858000"/>
              <a:gd name="connsiteX1769" fmla="*/ 300247 w 12192000"/>
              <a:gd name="connsiteY1769" fmla="*/ 115896 h 6858000"/>
              <a:gd name="connsiteX1770" fmla="*/ 311030 w 12192000"/>
              <a:gd name="connsiteY1770" fmla="*/ 117586 h 6858000"/>
              <a:gd name="connsiteX1771" fmla="*/ 317049 w 12192000"/>
              <a:gd name="connsiteY1771" fmla="*/ 117150 h 6858000"/>
              <a:gd name="connsiteX1772" fmla="*/ 350429 w 12192000"/>
              <a:gd name="connsiteY1772" fmla="*/ 120955 h 6858000"/>
              <a:gd name="connsiteX1773" fmla="*/ 301180 w 12192000"/>
              <a:gd name="connsiteY1773" fmla="*/ 117586 h 6858000"/>
              <a:gd name="connsiteX1774" fmla="*/ 5055369 w 12192000"/>
              <a:gd name="connsiteY1774" fmla="*/ 115755 h 6858000"/>
              <a:gd name="connsiteX1775" fmla="*/ 5067218 w 12192000"/>
              <a:gd name="connsiteY1775" fmla="*/ 117251 h 6858000"/>
              <a:gd name="connsiteX1776" fmla="*/ 5097972 w 12192000"/>
              <a:gd name="connsiteY1776" fmla="*/ 135546 h 6858000"/>
              <a:gd name="connsiteX1777" fmla="*/ 5107821 w 12192000"/>
              <a:gd name="connsiteY1777" fmla="*/ 149023 h 6858000"/>
              <a:gd name="connsiteX1778" fmla="*/ 5097972 w 12192000"/>
              <a:gd name="connsiteY1778" fmla="*/ 142285 h 6858000"/>
              <a:gd name="connsiteX1779" fmla="*/ 5026477 w 12192000"/>
              <a:gd name="connsiteY1779" fmla="*/ 135230 h 6858000"/>
              <a:gd name="connsiteX1780" fmla="*/ 5034350 w 12192000"/>
              <a:gd name="connsiteY1780" fmla="*/ 131854 h 6858000"/>
              <a:gd name="connsiteX1781" fmla="*/ 5042158 w 12192000"/>
              <a:gd name="connsiteY1781" fmla="*/ 125438 h 6858000"/>
              <a:gd name="connsiteX1782" fmla="*/ 11016238 w 12192000"/>
              <a:gd name="connsiteY1782" fmla="*/ 115703 h 6858000"/>
              <a:gd name="connsiteX1783" fmla="*/ 11028374 w 12192000"/>
              <a:gd name="connsiteY1783" fmla="*/ 119067 h 6858000"/>
              <a:gd name="connsiteX1784" fmla="*/ 11047320 w 12192000"/>
              <a:gd name="connsiteY1784" fmla="*/ 123925 h 6858000"/>
              <a:gd name="connsiteX1785" fmla="*/ 11059304 w 12192000"/>
              <a:gd name="connsiteY1785" fmla="*/ 123313 h 6858000"/>
              <a:gd name="connsiteX1786" fmla="*/ 11030744 w 12192000"/>
              <a:gd name="connsiteY1786" fmla="*/ 127294 h 6858000"/>
              <a:gd name="connsiteX1787" fmla="*/ 11018251 w 12192000"/>
              <a:gd name="connsiteY1787" fmla="*/ 118335 h 6858000"/>
              <a:gd name="connsiteX1788" fmla="*/ 6316047 w 12192000"/>
              <a:gd name="connsiteY1788" fmla="*/ 115701 h 6858000"/>
              <a:gd name="connsiteX1789" fmla="*/ 6325607 w 12192000"/>
              <a:gd name="connsiteY1789" fmla="*/ 122018 h 6858000"/>
              <a:gd name="connsiteX1790" fmla="*/ 6334335 w 12192000"/>
              <a:gd name="connsiteY1790" fmla="*/ 125281 h 6858000"/>
              <a:gd name="connsiteX1791" fmla="*/ 6303432 w 12192000"/>
              <a:gd name="connsiteY1791" fmla="*/ 122232 h 6858000"/>
              <a:gd name="connsiteX1792" fmla="*/ 6306260 w 12192000"/>
              <a:gd name="connsiteY1792" fmla="*/ 120861 h 6858000"/>
              <a:gd name="connsiteX1793" fmla="*/ 6316047 w 12192000"/>
              <a:gd name="connsiteY1793" fmla="*/ 115701 h 6858000"/>
              <a:gd name="connsiteX1794" fmla="*/ 3519090 w 12192000"/>
              <a:gd name="connsiteY1794" fmla="*/ 115556 h 6858000"/>
              <a:gd name="connsiteX1795" fmla="*/ 3512179 w 12192000"/>
              <a:gd name="connsiteY1795" fmla="*/ 116112 h 6858000"/>
              <a:gd name="connsiteX1796" fmla="*/ 3502326 w 12192000"/>
              <a:gd name="connsiteY1796" fmla="*/ 118329 h 6858000"/>
              <a:gd name="connsiteX1797" fmla="*/ 3495118 w 12192000"/>
              <a:gd name="connsiteY1797" fmla="*/ 125724 h 6858000"/>
              <a:gd name="connsiteX1798" fmla="*/ 3456360 w 12192000"/>
              <a:gd name="connsiteY1798" fmla="*/ 118329 h 6858000"/>
              <a:gd name="connsiteX1799" fmla="*/ 3432115 w 12192000"/>
              <a:gd name="connsiteY1799" fmla="*/ 119883 h 6858000"/>
              <a:gd name="connsiteX1800" fmla="*/ 3440291 w 12192000"/>
              <a:gd name="connsiteY1800" fmla="*/ 117087 h 6858000"/>
              <a:gd name="connsiteX1801" fmla="*/ 3459643 w 12192000"/>
              <a:gd name="connsiteY1801" fmla="*/ 118329 h 6858000"/>
              <a:gd name="connsiteX1802" fmla="*/ 3129712 w 12192000"/>
              <a:gd name="connsiteY1802" fmla="*/ 115422 h 6858000"/>
              <a:gd name="connsiteX1803" fmla="*/ 3137187 w 12192000"/>
              <a:gd name="connsiteY1803" fmla="*/ 116119 h 6858000"/>
              <a:gd name="connsiteX1804" fmla="*/ 3137029 w 12192000"/>
              <a:gd name="connsiteY1804" fmla="*/ 116310 h 6858000"/>
              <a:gd name="connsiteX1805" fmla="*/ 3134609 w 12192000"/>
              <a:gd name="connsiteY1805" fmla="*/ 121701 h 6858000"/>
              <a:gd name="connsiteX1806" fmla="*/ 9370820 w 12192000"/>
              <a:gd name="connsiteY1806" fmla="*/ 115398 h 6858000"/>
              <a:gd name="connsiteX1807" fmla="*/ 9369033 w 12192000"/>
              <a:gd name="connsiteY1807" fmla="*/ 116879 h 6858000"/>
              <a:gd name="connsiteX1808" fmla="*/ 9346465 w 12192000"/>
              <a:gd name="connsiteY1808" fmla="*/ 143398 h 6858000"/>
              <a:gd name="connsiteX1809" fmla="*/ 9339898 w 12192000"/>
              <a:gd name="connsiteY1809" fmla="*/ 119813 h 6858000"/>
              <a:gd name="connsiteX1810" fmla="*/ 9339865 w 12192000"/>
              <a:gd name="connsiteY1810" fmla="*/ 116192 h 6858000"/>
              <a:gd name="connsiteX1811" fmla="*/ 4206747 w 12192000"/>
              <a:gd name="connsiteY1811" fmla="*/ 115334 h 6858000"/>
              <a:gd name="connsiteX1812" fmla="*/ 4198370 w 12192000"/>
              <a:gd name="connsiteY1812" fmla="*/ 118329 h 6858000"/>
              <a:gd name="connsiteX1813" fmla="*/ 4199063 w 12192000"/>
              <a:gd name="connsiteY1813" fmla="*/ 116284 h 6858000"/>
              <a:gd name="connsiteX1814" fmla="*/ 4200343 w 12192000"/>
              <a:gd name="connsiteY1814" fmla="*/ 115498 h 6858000"/>
              <a:gd name="connsiteX1815" fmla="*/ 726752 w 12192000"/>
              <a:gd name="connsiteY1815" fmla="*/ 115068 h 6858000"/>
              <a:gd name="connsiteX1816" fmla="*/ 723539 w 12192000"/>
              <a:gd name="connsiteY1816" fmla="*/ 116177 h 6858000"/>
              <a:gd name="connsiteX1817" fmla="*/ 719516 w 12192000"/>
              <a:gd name="connsiteY1817" fmla="*/ 116457 h 6858000"/>
              <a:gd name="connsiteX1818" fmla="*/ 8060814 w 12192000"/>
              <a:gd name="connsiteY1818" fmla="*/ 115026 h 6858000"/>
              <a:gd name="connsiteX1819" fmla="*/ 8059027 w 12192000"/>
              <a:gd name="connsiteY1819" fmla="*/ 116508 h 6858000"/>
              <a:gd name="connsiteX1820" fmla="*/ 8036458 w 12192000"/>
              <a:gd name="connsiteY1820" fmla="*/ 143027 h 6858000"/>
              <a:gd name="connsiteX1821" fmla="*/ 8029891 w 12192000"/>
              <a:gd name="connsiteY1821" fmla="*/ 119442 h 6858000"/>
              <a:gd name="connsiteX1822" fmla="*/ 8029858 w 12192000"/>
              <a:gd name="connsiteY1822" fmla="*/ 115821 h 6858000"/>
              <a:gd name="connsiteX1823" fmla="*/ 8502263 w 12192000"/>
              <a:gd name="connsiteY1823" fmla="*/ 114961 h 6858000"/>
              <a:gd name="connsiteX1824" fmla="*/ 8519088 w 12192000"/>
              <a:gd name="connsiteY1824" fmla="*/ 118324 h 6858000"/>
              <a:gd name="connsiteX1825" fmla="*/ 8545357 w 12192000"/>
              <a:gd name="connsiteY1825" fmla="*/ 123182 h 6858000"/>
              <a:gd name="connsiteX1826" fmla="*/ 8580399 w 12192000"/>
              <a:gd name="connsiteY1826" fmla="*/ 121891 h 6858000"/>
              <a:gd name="connsiteX1827" fmla="*/ 8564296 w 12192000"/>
              <a:gd name="connsiteY1827" fmla="*/ 124982 h 6858000"/>
              <a:gd name="connsiteX1828" fmla="*/ 8522375 w 12192000"/>
              <a:gd name="connsiteY1828" fmla="*/ 126552 h 6858000"/>
              <a:gd name="connsiteX1829" fmla="*/ 8505054 w 12192000"/>
              <a:gd name="connsiteY1829" fmla="*/ 117593 h 6858000"/>
              <a:gd name="connsiteX1830" fmla="*/ 3532720 w 12192000"/>
              <a:gd name="connsiteY1830" fmla="*/ 114922 h 6858000"/>
              <a:gd name="connsiteX1831" fmla="*/ 3531874 w 12192000"/>
              <a:gd name="connsiteY1831" fmla="*/ 114959 h 6858000"/>
              <a:gd name="connsiteX1832" fmla="*/ 3519090 w 12192000"/>
              <a:gd name="connsiteY1832" fmla="*/ 115556 h 6858000"/>
              <a:gd name="connsiteX1833" fmla="*/ 3524233 w 12192000"/>
              <a:gd name="connsiteY1833" fmla="*/ 115142 h 6858000"/>
              <a:gd name="connsiteX1834" fmla="*/ 3532720 w 12192000"/>
              <a:gd name="connsiteY1834" fmla="*/ 114922 h 6858000"/>
              <a:gd name="connsiteX1835" fmla="*/ 7192256 w 12192000"/>
              <a:gd name="connsiteY1835" fmla="*/ 114590 h 6858000"/>
              <a:gd name="connsiteX1836" fmla="*/ 7209083 w 12192000"/>
              <a:gd name="connsiteY1836" fmla="*/ 117953 h 6858000"/>
              <a:gd name="connsiteX1837" fmla="*/ 7235350 w 12192000"/>
              <a:gd name="connsiteY1837" fmla="*/ 122811 h 6858000"/>
              <a:gd name="connsiteX1838" fmla="*/ 7270393 w 12192000"/>
              <a:gd name="connsiteY1838" fmla="*/ 121520 h 6858000"/>
              <a:gd name="connsiteX1839" fmla="*/ 7254289 w 12192000"/>
              <a:gd name="connsiteY1839" fmla="*/ 124612 h 6858000"/>
              <a:gd name="connsiteX1840" fmla="*/ 7212368 w 12192000"/>
              <a:gd name="connsiteY1840" fmla="*/ 126180 h 6858000"/>
              <a:gd name="connsiteX1841" fmla="*/ 7195048 w 12192000"/>
              <a:gd name="connsiteY1841" fmla="*/ 117222 h 6858000"/>
              <a:gd name="connsiteX1842" fmla="*/ 4435364 w 12192000"/>
              <a:gd name="connsiteY1842" fmla="*/ 114259 h 6858000"/>
              <a:gd name="connsiteX1843" fmla="*/ 4435933 w 12192000"/>
              <a:gd name="connsiteY1843" fmla="*/ 114308 h 6858000"/>
              <a:gd name="connsiteX1844" fmla="*/ 4438685 w 12192000"/>
              <a:gd name="connsiteY1844" fmla="*/ 117837 h 6858000"/>
              <a:gd name="connsiteX1845" fmla="*/ 4437167 w 12192000"/>
              <a:gd name="connsiteY1845" fmla="*/ 117638 h 6858000"/>
              <a:gd name="connsiteX1846" fmla="*/ 11203938 w 12192000"/>
              <a:gd name="connsiteY1846" fmla="*/ 114256 h 6858000"/>
              <a:gd name="connsiteX1847" fmla="*/ 11189407 w 12192000"/>
              <a:gd name="connsiteY1847" fmla="*/ 117187 h 6858000"/>
              <a:gd name="connsiteX1848" fmla="*/ 11184209 w 12192000"/>
              <a:gd name="connsiteY1848" fmla="*/ 124582 h 6858000"/>
              <a:gd name="connsiteX1849" fmla="*/ 11156253 w 12192000"/>
              <a:gd name="connsiteY1849" fmla="*/ 117187 h 6858000"/>
              <a:gd name="connsiteX1850" fmla="*/ 11142464 w 12192000"/>
              <a:gd name="connsiteY1850" fmla="*/ 117395 h 6858000"/>
              <a:gd name="connsiteX1851" fmla="*/ 11147008 w 12192000"/>
              <a:gd name="connsiteY1851" fmla="*/ 115486 h 6858000"/>
              <a:gd name="connsiteX1852" fmla="*/ 11158621 w 12192000"/>
              <a:gd name="connsiteY1852" fmla="*/ 117187 h 6858000"/>
              <a:gd name="connsiteX1853" fmla="*/ 1076021 w 12192000"/>
              <a:gd name="connsiteY1853" fmla="*/ 114216 h 6858000"/>
              <a:gd name="connsiteX1854" fmla="*/ 1094783 w 12192000"/>
              <a:gd name="connsiteY1854" fmla="*/ 123844 h 6858000"/>
              <a:gd name="connsiteX1855" fmla="*/ 1063406 w 12192000"/>
              <a:gd name="connsiteY1855" fmla="*/ 120747 h 6858000"/>
              <a:gd name="connsiteX1856" fmla="*/ 1066232 w 12192000"/>
              <a:gd name="connsiteY1856" fmla="*/ 119375 h 6858000"/>
              <a:gd name="connsiteX1857" fmla="*/ 1076021 w 12192000"/>
              <a:gd name="connsiteY1857" fmla="*/ 114216 h 6858000"/>
              <a:gd name="connsiteX1858" fmla="*/ 291331 w 12192000"/>
              <a:gd name="connsiteY1858" fmla="*/ 114216 h 6858000"/>
              <a:gd name="connsiteX1859" fmla="*/ 299856 w 12192000"/>
              <a:gd name="connsiteY1859" fmla="*/ 115189 h 6858000"/>
              <a:gd name="connsiteX1860" fmla="*/ 300247 w 12192000"/>
              <a:gd name="connsiteY1860" fmla="*/ 115896 h 6858000"/>
              <a:gd name="connsiteX1861" fmla="*/ 296230 w 12192000"/>
              <a:gd name="connsiteY1861" fmla="*/ 115267 h 6858000"/>
              <a:gd name="connsiteX1862" fmla="*/ 291331 w 12192000"/>
              <a:gd name="connsiteY1862" fmla="*/ 114216 h 6858000"/>
              <a:gd name="connsiteX1863" fmla="*/ 3226769 w 12192000"/>
              <a:gd name="connsiteY1863" fmla="*/ 114196 h 6858000"/>
              <a:gd name="connsiteX1864" fmla="*/ 3250565 w 12192000"/>
              <a:gd name="connsiteY1864" fmla="*/ 114894 h 6858000"/>
              <a:gd name="connsiteX1865" fmla="*/ 3248028 w 12192000"/>
              <a:gd name="connsiteY1865" fmla="*/ 118758 h 6858000"/>
              <a:gd name="connsiteX1866" fmla="*/ 3239667 w 12192000"/>
              <a:gd name="connsiteY1866" fmla="*/ 138544 h 6858000"/>
              <a:gd name="connsiteX1867" fmla="*/ 3229915 w 12192000"/>
              <a:gd name="connsiteY1867" fmla="*/ 118164 h 6858000"/>
              <a:gd name="connsiteX1868" fmla="*/ 11697488 w 12192000"/>
              <a:gd name="connsiteY1868" fmla="*/ 114192 h 6858000"/>
              <a:gd name="connsiteX1869" fmla="*/ 11691444 w 12192000"/>
              <a:gd name="connsiteY1869" fmla="*/ 117187 h 6858000"/>
              <a:gd name="connsiteX1870" fmla="*/ 11694108 w 12192000"/>
              <a:gd name="connsiteY1870" fmla="*/ 114312 h 6858000"/>
              <a:gd name="connsiteX1871" fmla="*/ 5057801 w 12192000"/>
              <a:gd name="connsiteY1871" fmla="*/ 113971 h 6858000"/>
              <a:gd name="connsiteX1872" fmla="*/ 5055369 w 12192000"/>
              <a:gd name="connsiteY1872" fmla="*/ 115755 h 6858000"/>
              <a:gd name="connsiteX1873" fmla="*/ 5052008 w 12192000"/>
              <a:gd name="connsiteY1873" fmla="*/ 115331 h 6858000"/>
              <a:gd name="connsiteX1874" fmla="*/ 11210719 w 12192000"/>
              <a:gd name="connsiteY1874" fmla="*/ 113817 h 6858000"/>
              <a:gd name="connsiteX1875" fmla="*/ 11203938 w 12192000"/>
              <a:gd name="connsiteY1875" fmla="*/ 114256 h 6858000"/>
              <a:gd name="connsiteX1876" fmla="*/ 11205208 w 12192000"/>
              <a:gd name="connsiteY1876" fmla="*/ 114000 h 6858000"/>
              <a:gd name="connsiteX1877" fmla="*/ 11210719 w 12192000"/>
              <a:gd name="connsiteY1877" fmla="*/ 113817 h 6858000"/>
              <a:gd name="connsiteX1878" fmla="*/ 9987275 w 12192000"/>
              <a:gd name="connsiteY1878" fmla="*/ 113654 h 6858000"/>
              <a:gd name="connsiteX1879" fmla="*/ 9976844 w 12192000"/>
              <a:gd name="connsiteY1879" fmla="*/ 116815 h 6858000"/>
              <a:gd name="connsiteX1880" fmla="*/ 9967622 w 12192000"/>
              <a:gd name="connsiteY1880" fmla="*/ 115203 h 6858000"/>
              <a:gd name="connsiteX1881" fmla="*/ 9980183 w 12192000"/>
              <a:gd name="connsiteY1881" fmla="*/ 113731 h 6858000"/>
              <a:gd name="connsiteX1882" fmla="*/ 2820788 w 12192000"/>
              <a:gd name="connsiteY1882" fmla="*/ 113542 h 6858000"/>
              <a:gd name="connsiteX1883" fmla="*/ 2819000 w 12192000"/>
              <a:gd name="connsiteY1883" fmla="*/ 115023 h 6858000"/>
              <a:gd name="connsiteX1884" fmla="*/ 2796432 w 12192000"/>
              <a:gd name="connsiteY1884" fmla="*/ 141542 h 6858000"/>
              <a:gd name="connsiteX1885" fmla="*/ 2789866 w 12192000"/>
              <a:gd name="connsiteY1885" fmla="*/ 117957 h 6858000"/>
              <a:gd name="connsiteX1886" fmla="*/ 2789831 w 12192000"/>
              <a:gd name="connsiteY1886" fmla="*/ 114336 h 6858000"/>
              <a:gd name="connsiteX1887" fmla="*/ 8762496 w 12192000"/>
              <a:gd name="connsiteY1887" fmla="*/ 113513 h 6858000"/>
              <a:gd name="connsiteX1888" fmla="*/ 8742351 w 12192000"/>
              <a:gd name="connsiteY1888" fmla="*/ 116444 h 6858000"/>
              <a:gd name="connsiteX1889" fmla="*/ 8735144 w 12192000"/>
              <a:gd name="connsiteY1889" fmla="*/ 123839 h 6858000"/>
              <a:gd name="connsiteX1890" fmla="*/ 8696386 w 12192000"/>
              <a:gd name="connsiteY1890" fmla="*/ 116444 h 6858000"/>
              <a:gd name="connsiteX1891" fmla="*/ 8677268 w 12192000"/>
              <a:gd name="connsiteY1891" fmla="*/ 116652 h 6858000"/>
              <a:gd name="connsiteX1892" fmla="*/ 8683569 w 12192000"/>
              <a:gd name="connsiteY1892" fmla="*/ 114743 h 6858000"/>
              <a:gd name="connsiteX1893" fmla="*/ 8699669 w 12192000"/>
              <a:gd name="connsiteY1893" fmla="*/ 116444 h 6858000"/>
              <a:gd name="connsiteX1894" fmla="*/ 9446775 w 12192000"/>
              <a:gd name="connsiteY1894" fmla="*/ 113449 h 6858000"/>
              <a:gd name="connsiteX1895" fmla="*/ 9438395 w 12192000"/>
              <a:gd name="connsiteY1895" fmla="*/ 116444 h 6858000"/>
              <a:gd name="connsiteX1896" fmla="*/ 9439090 w 12192000"/>
              <a:gd name="connsiteY1896" fmla="*/ 114400 h 6858000"/>
              <a:gd name="connsiteX1897" fmla="*/ 9440370 w 12192000"/>
              <a:gd name="connsiteY1897" fmla="*/ 113614 h 6858000"/>
              <a:gd name="connsiteX1898" fmla="*/ 3106984 w 12192000"/>
              <a:gd name="connsiteY1898" fmla="*/ 113301 h 6858000"/>
              <a:gd name="connsiteX1899" fmla="*/ 3127882 w 12192000"/>
              <a:gd name="connsiteY1899" fmla="*/ 115251 h 6858000"/>
              <a:gd name="connsiteX1900" fmla="*/ 3131321 w 12192000"/>
              <a:gd name="connsiteY1900" fmla="*/ 121698 h 6858000"/>
              <a:gd name="connsiteX1901" fmla="*/ 3154304 w 12192000"/>
              <a:gd name="connsiteY1901" fmla="*/ 125067 h 6858000"/>
              <a:gd name="connsiteX1902" fmla="*/ 3171726 w 12192000"/>
              <a:gd name="connsiteY1902" fmla="*/ 123744 h 6858000"/>
              <a:gd name="connsiteX1903" fmla="*/ 3175358 w 12192000"/>
              <a:gd name="connsiteY1903" fmla="*/ 122468 h 6858000"/>
              <a:gd name="connsiteX1904" fmla="*/ 3182678 w 12192000"/>
              <a:gd name="connsiteY1904" fmla="*/ 124560 h 6858000"/>
              <a:gd name="connsiteX1905" fmla="*/ 3196986 w 12192000"/>
              <a:gd name="connsiteY1905" fmla="*/ 138544 h 6858000"/>
              <a:gd name="connsiteX1906" fmla="*/ 3167437 w 12192000"/>
              <a:gd name="connsiteY1906" fmla="*/ 145283 h 6858000"/>
              <a:gd name="connsiteX1907" fmla="*/ 3095205 w 12192000"/>
              <a:gd name="connsiteY1907" fmla="*/ 121698 h 6858000"/>
              <a:gd name="connsiteX1908" fmla="*/ 4422443 w 12192000"/>
              <a:gd name="connsiteY1908" fmla="*/ 113154 h 6858000"/>
              <a:gd name="connsiteX1909" fmla="*/ 4425592 w 12192000"/>
              <a:gd name="connsiteY1909" fmla="*/ 113423 h 6858000"/>
              <a:gd name="connsiteX1910" fmla="*/ 4421676 w 12192000"/>
              <a:gd name="connsiteY1910" fmla="*/ 113701 h 6858000"/>
              <a:gd name="connsiteX1911" fmla="*/ 7452490 w 12192000"/>
              <a:gd name="connsiteY1911" fmla="*/ 113141 h 6858000"/>
              <a:gd name="connsiteX1912" fmla="*/ 7432344 w 12192000"/>
              <a:gd name="connsiteY1912" fmla="*/ 116072 h 6858000"/>
              <a:gd name="connsiteX1913" fmla="*/ 7425137 w 12192000"/>
              <a:gd name="connsiteY1913" fmla="*/ 123468 h 6858000"/>
              <a:gd name="connsiteX1914" fmla="*/ 7386379 w 12192000"/>
              <a:gd name="connsiteY1914" fmla="*/ 116072 h 6858000"/>
              <a:gd name="connsiteX1915" fmla="*/ 7367261 w 12192000"/>
              <a:gd name="connsiteY1915" fmla="*/ 116282 h 6858000"/>
              <a:gd name="connsiteX1916" fmla="*/ 7373562 w 12192000"/>
              <a:gd name="connsiteY1916" fmla="*/ 114371 h 6858000"/>
              <a:gd name="connsiteX1917" fmla="*/ 7389662 w 12192000"/>
              <a:gd name="connsiteY1917" fmla="*/ 116072 h 6858000"/>
              <a:gd name="connsiteX1918" fmla="*/ 8136768 w 12192000"/>
              <a:gd name="connsiteY1918" fmla="*/ 113078 h 6858000"/>
              <a:gd name="connsiteX1919" fmla="*/ 8128388 w 12192000"/>
              <a:gd name="connsiteY1919" fmla="*/ 116072 h 6858000"/>
              <a:gd name="connsiteX1920" fmla="*/ 8129084 w 12192000"/>
              <a:gd name="connsiteY1920" fmla="*/ 114029 h 6858000"/>
              <a:gd name="connsiteX1921" fmla="*/ 8130363 w 12192000"/>
              <a:gd name="connsiteY1921" fmla="*/ 113242 h 6858000"/>
              <a:gd name="connsiteX1922" fmla="*/ 10990654 w 12192000"/>
              <a:gd name="connsiteY1922" fmla="*/ 113053 h 6858000"/>
              <a:gd name="connsiteX1923" fmla="*/ 11007819 w 12192000"/>
              <a:gd name="connsiteY1923" fmla="*/ 113752 h 6858000"/>
              <a:gd name="connsiteX1924" fmla="*/ 11005990 w 12192000"/>
              <a:gd name="connsiteY1924" fmla="*/ 117617 h 6858000"/>
              <a:gd name="connsiteX1925" fmla="*/ 10999958 w 12192000"/>
              <a:gd name="connsiteY1925" fmla="*/ 137402 h 6858000"/>
              <a:gd name="connsiteX1926" fmla="*/ 10992925 w 12192000"/>
              <a:gd name="connsiteY1926" fmla="*/ 117022 h 6858000"/>
              <a:gd name="connsiteX1927" fmla="*/ 4564240 w 12192000"/>
              <a:gd name="connsiteY1927" fmla="*/ 113041 h 6858000"/>
              <a:gd name="connsiteX1928" fmla="*/ 4572244 w 12192000"/>
              <a:gd name="connsiteY1928" fmla="*/ 120586 h 6858000"/>
              <a:gd name="connsiteX1929" fmla="*/ 4562805 w 12192000"/>
              <a:gd name="connsiteY1929" fmla="*/ 118699 h 6858000"/>
              <a:gd name="connsiteX1930" fmla="*/ 4560571 w 12192000"/>
              <a:gd name="connsiteY1930" fmla="*/ 118634 h 6858000"/>
              <a:gd name="connsiteX1931" fmla="*/ 8772745 w 12192000"/>
              <a:gd name="connsiteY1931" fmla="*/ 113038 h 6858000"/>
              <a:gd name="connsiteX1932" fmla="*/ 8771900 w 12192000"/>
              <a:gd name="connsiteY1932" fmla="*/ 113075 h 6858000"/>
              <a:gd name="connsiteX1933" fmla="*/ 8762496 w 12192000"/>
              <a:gd name="connsiteY1933" fmla="*/ 113513 h 6858000"/>
              <a:gd name="connsiteX1934" fmla="*/ 8764258 w 12192000"/>
              <a:gd name="connsiteY1934" fmla="*/ 113257 h 6858000"/>
              <a:gd name="connsiteX1935" fmla="*/ 8772745 w 12192000"/>
              <a:gd name="connsiteY1935" fmla="*/ 113038 h 6858000"/>
              <a:gd name="connsiteX1936" fmla="*/ 1952136 w 12192000"/>
              <a:gd name="connsiteY1936" fmla="*/ 113016 h 6858000"/>
              <a:gd name="connsiteX1937" fmla="*/ 1995325 w 12192000"/>
              <a:gd name="connsiteY1937" fmla="*/ 121326 h 6858000"/>
              <a:gd name="connsiteX1938" fmla="*/ 2018672 w 12192000"/>
              <a:gd name="connsiteY1938" fmla="*/ 120951 h 6858000"/>
              <a:gd name="connsiteX1939" fmla="*/ 2029521 w 12192000"/>
              <a:gd name="connsiteY1939" fmla="*/ 120197 h 6858000"/>
              <a:gd name="connsiteX1940" fmla="*/ 2014263 w 12192000"/>
              <a:gd name="connsiteY1940" fmla="*/ 123126 h 6858000"/>
              <a:gd name="connsiteX1941" fmla="*/ 1972341 w 12192000"/>
              <a:gd name="connsiteY1941" fmla="*/ 124696 h 6858000"/>
              <a:gd name="connsiteX1942" fmla="*/ 1955021 w 12192000"/>
              <a:gd name="connsiteY1942" fmla="*/ 115737 h 6858000"/>
              <a:gd name="connsiteX1943" fmla="*/ 10919778 w 12192000"/>
              <a:gd name="connsiteY1943" fmla="*/ 112931 h 6858000"/>
              <a:gd name="connsiteX1944" fmla="*/ 10926524 w 12192000"/>
              <a:gd name="connsiteY1944" fmla="*/ 114161 h 6858000"/>
              <a:gd name="connsiteX1945" fmla="*/ 10925929 w 12192000"/>
              <a:gd name="connsiteY1945" fmla="*/ 115168 h 6858000"/>
              <a:gd name="connsiteX1946" fmla="*/ 10921320 w 12192000"/>
              <a:gd name="connsiteY1946" fmla="*/ 115736 h 6858000"/>
              <a:gd name="connsiteX1947" fmla="*/ 4434578 w 12192000"/>
              <a:gd name="connsiteY1947" fmla="*/ 112787 h 6858000"/>
              <a:gd name="connsiteX1948" fmla="*/ 4435364 w 12192000"/>
              <a:gd name="connsiteY1948" fmla="*/ 114259 h 6858000"/>
              <a:gd name="connsiteX1949" fmla="*/ 4425592 w 12192000"/>
              <a:gd name="connsiteY1949" fmla="*/ 113423 h 6858000"/>
              <a:gd name="connsiteX1950" fmla="*/ 7462738 w 12192000"/>
              <a:gd name="connsiteY1950" fmla="*/ 112666 h 6858000"/>
              <a:gd name="connsiteX1951" fmla="*/ 7461893 w 12192000"/>
              <a:gd name="connsiteY1951" fmla="*/ 112703 h 6858000"/>
              <a:gd name="connsiteX1952" fmla="*/ 7452490 w 12192000"/>
              <a:gd name="connsiteY1952" fmla="*/ 113141 h 6858000"/>
              <a:gd name="connsiteX1953" fmla="*/ 7454251 w 12192000"/>
              <a:gd name="connsiteY1953" fmla="*/ 112886 h 6858000"/>
              <a:gd name="connsiteX1954" fmla="*/ 7462738 w 12192000"/>
              <a:gd name="connsiteY1954" fmla="*/ 112666 h 6858000"/>
              <a:gd name="connsiteX1955" fmla="*/ 6057254 w 12192000"/>
              <a:gd name="connsiteY1955" fmla="*/ 112541 h 6858000"/>
              <a:gd name="connsiteX1956" fmla="*/ 6046825 w 12192000"/>
              <a:gd name="connsiteY1956" fmla="*/ 115701 h 6858000"/>
              <a:gd name="connsiteX1957" fmla="*/ 6037602 w 12192000"/>
              <a:gd name="connsiteY1957" fmla="*/ 114089 h 6858000"/>
              <a:gd name="connsiteX1958" fmla="*/ 6050164 w 12192000"/>
              <a:gd name="connsiteY1958" fmla="*/ 112618 h 6858000"/>
              <a:gd name="connsiteX1959" fmla="*/ 812101 w 12192000"/>
              <a:gd name="connsiteY1959" fmla="*/ 112403 h 6858000"/>
              <a:gd name="connsiteX1960" fmla="*/ 806797 w 12192000"/>
              <a:gd name="connsiteY1960" fmla="*/ 114216 h 6858000"/>
              <a:gd name="connsiteX1961" fmla="*/ 800628 w 12192000"/>
              <a:gd name="connsiteY1961" fmla="*/ 113138 h 6858000"/>
              <a:gd name="connsiteX1962" fmla="*/ 10680828 w 12192000"/>
              <a:gd name="connsiteY1962" fmla="*/ 112400 h 6858000"/>
              <a:gd name="connsiteX1963" fmla="*/ 10679041 w 12192000"/>
              <a:gd name="connsiteY1963" fmla="*/ 113881 h 6858000"/>
              <a:gd name="connsiteX1964" fmla="*/ 10656472 w 12192000"/>
              <a:gd name="connsiteY1964" fmla="*/ 140400 h 6858000"/>
              <a:gd name="connsiteX1965" fmla="*/ 10649905 w 12192000"/>
              <a:gd name="connsiteY1965" fmla="*/ 116815 h 6858000"/>
              <a:gd name="connsiteX1966" fmla="*/ 10649872 w 12192000"/>
              <a:gd name="connsiteY1966" fmla="*/ 113195 h 6858000"/>
              <a:gd name="connsiteX1967" fmla="*/ 4604263 w 12192000"/>
              <a:gd name="connsiteY1967" fmla="*/ 112352 h 6858000"/>
              <a:gd name="connsiteX1968" fmla="*/ 4633494 w 12192000"/>
              <a:gd name="connsiteY1968" fmla="*/ 114496 h 6858000"/>
              <a:gd name="connsiteX1969" fmla="*/ 4635037 w 12192000"/>
              <a:gd name="connsiteY1969" fmla="*/ 115331 h 6858000"/>
              <a:gd name="connsiteX1970" fmla="*/ 4602203 w 12192000"/>
              <a:gd name="connsiteY1970" fmla="*/ 118699 h 6858000"/>
              <a:gd name="connsiteX1971" fmla="*/ 4602337 w 12192000"/>
              <a:gd name="connsiteY1971" fmla="*/ 113597 h 6858000"/>
              <a:gd name="connsiteX1972" fmla="*/ 8466794 w 12192000"/>
              <a:gd name="connsiteY1972" fmla="*/ 112312 h 6858000"/>
              <a:gd name="connsiteX1973" fmla="*/ 8490591 w 12192000"/>
              <a:gd name="connsiteY1973" fmla="*/ 113009 h 6858000"/>
              <a:gd name="connsiteX1974" fmla="*/ 8488054 w 12192000"/>
              <a:gd name="connsiteY1974" fmla="*/ 116874 h 6858000"/>
              <a:gd name="connsiteX1975" fmla="*/ 8479693 w 12192000"/>
              <a:gd name="connsiteY1975" fmla="*/ 136659 h 6858000"/>
              <a:gd name="connsiteX1976" fmla="*/ 8469941 w 12192000"/>
              <a:gd name="connsiteY1976" fmla="*/ 116279 h 6858000"/>
              <a:gd name="connsiteX1977" fmla="*/ 8368529 w 12192000"/>
              <a:gd name="connsiteY1977" fmla="*/ 112190 h 6858000"/>
              <a:gd name="connsiteX1978" fmla="*/ 8377882 w 12192000"/>
              <a:gd name="connsiteY1978" fmla="*/ 113418 h 6858000"/>
              <a:gd name="connsiteX1979" fmla="*/ 8377056 w 12192000"/>
              <a:gd name="connsiteY1979" fmla="*/ 114426 h 6858000"/>
              <a:gd name="connsiteX1980" fmla="*/ 8370666 w 12192000"/>
              <a:gd name="connsiteY1980" fmla="*/ 114993 h 6858000"/>
              <a:gd name="connsiteX1981" fmla="*/ 4434213 w 12192000"/>
              <a:gd name="connsiteY1981" fmla="*/ 112100 h 6858000"/>
              <a:gd name="connsiteX1982" fmla="*/ 4434738 w 12192000"/>
              <a:gd name="connsiteY1982" fmla="*/ 112775 h 6858000"/>
              <a:gd name="connsiteX1983" fmla="*/ 4434578 w 12192000"/>
              <a:gd name="connsiteY1983" fmla="*/ 112787 h 6858000"/>
              <a:gd name="connsiteX1984" fmla="*/ 3745361 w 12192000"/>
              <a:gd name="connsiteY1984" fmla="*/ 112014 h 6858000"/>
              <a:gd name="connsiteX1985" fmla="*/ 3757212 w 12192000"/>
              <a:gd name="connsiteY1985" fmla="*/ 113511 h 6858000"/>
              <a:gd name="connsiteX1986" fmla="*/ 3787965 w 12192000"/>
              <a:gd name="connsiteY1986" fmla="*/ 131806 h 6858000"/>
              <a:gd name="connsiteX1987" fmla="*/ 3797815 w 12192000"/>
              <a:gd name="connsiteY1987" fmla="*/ 145283 h 6858000"/>
              <a:gd name="connsiteX1988" fmla="*/ 3787965 w 12192000"/>
              <a:gd name="connsiteY1988" fmla="*/ 138544 h 6858000"/>
              <a:gd name="connsiteX1989" fmla="*/ 3716279 w 12192000"/>
              <a:gd name="connsiteY1989" fmla="*/ 131470 h 6858000"/>
              <a:gd name="connsiteX1990" fmla="*/ 3732151 w 12192000"/>
              <a:gd name="connsiteY1990" fmla="*/ 121698 h 6858000"/>
              <a:gd name="connsiteX1991" fmla="*/ 9812270 w 12192000"/>
              <a:gd name="connsiteY1991" fmla="*/ 111962 h 6858000"/>
              <a:gd name="connsiteX1992" fmla="*/ 9829096 w 12192000"/>
              <a:gd name="connsiteY1992" fmla="*/ 115327 h 6858000"/>
              <a:gd name="connsiteX1993" fmla="*/ 9855365 w 12192000"/>
              <a:gd name="connsiteY1993" fmla="*/ 120185 h 6858000"/>
              <a:gd name="connsiteX1994" fmla="*/ 9890408 w 12192000"/>
              <a:gd name="connsiteY1994" fmla="*/ 118893 h 6858000"/>
              <a:gd name="connsiteX1995" fmla="*/ 9874303 w 12192000"/>
              <a:gd name="connsiteY1995" fmla="*/ 121984 h 6858000"/>
              <a:gd name="connsiteX1996" fmla="*/ 9832382 w 12192000"/>
              <a:gd name="connsiteY1996" fmla="*/ 123554 h 6858000"/>
              <a:gd name="connsiteX1997" fmla="*/ 9815061 w 12192000"/>
              <a:gd name="connsiteY1997" fmla="*/ 114595 h 6858000"/>
              <a:gd name="connsiteX1998" fmla="*/ 7156787 w 12192000"/>
              <a:gd name="connsiteY1998" fmla="*/ 111940 h 6858000"/>
              <a:gd name="connsiteX1999" fmla="*/ 7180584 w 12192000"/>
              <a:gd name="connsiteY1999" fmla="*/ 112637 h 6858000"/>
              <a:gd name="connsiteX2000" fmla="*/ 7178048 w 12192000"/>
              <a:gd name="connsiteY2000" fmla="*/ 116502 h 6858000"/>
              <a:gd name="connsiteX2001" fmla="*/ 7169686 w 12192000"/>
              <a:gd name="connsiteY2001" fmla="*/ 136288 h 6858000"/>
              <a:gd name="connsiteX2002" fmla="*/ 7159935 w 12192000"/>
              <a:gd name="connsiteY2002" fmla="*/ 115908 h 6858000"/>
              <a:gd name="connsiteX2003" fmla="*/ 7058522 w 12192000"/>
              <a:gd name="connsiteY2003" fmla="*/ 111818 h 6858000"/>
              <a:gd name="connsiteX2004" fmla="*/ 7067875 w 12192000"/>
              <a:gd name="connsiteY2004" fmla="*/ 113047 h 6858000"/>
              <a:gd name="connsiteX2005" fmla="*/ 7067049 w 12192000"/>
              <a:gd name="connsiteY2005" fmla="*/ 114055 h 6858000"/>
              <a:gd name="connsiteX2006" fmla="*/ 7060659 w 12192000"/>
              <a:gd name="connsiteY2006" fmla="*/ 114622 h 6858000"/>
              <a:gd name="connsiteX2007" fmla="*/ 2209084 w 12192000"/>
              <a:gd name="connsiteY2007" fmla="*/ 111815 h 6858000"/>
              <a:gd name="connsiteX2008" fmla="*/ 2202172 w 12192000"/>
              <a:gd name="connsiteY2008" fmla="*/ 112371 h 6858000"/>
              <a:gd name="connsiteX2009" fmla="*/ 2192318 w 12192000"/>
              <a:gd name="connsiteY2009" fmla="*/ 114588 h 6858000"/>
              <a:gd name="connsiteX2010" fmla="*/ 2182263 w 12192000"/>
              <a:gd name="connsiteY2010" fmla="*/ 124906 h 6858000"/>
              <a:gd name="connsiteX2011" fmla="*/ 2146352 w 12192000"/>
              <a:gd name="connsiteY2011" fmla="*/ 114588 h 6858000"/>
              <a:gd name="connsiteX2012" fmla="*/ 2122107 w 12192000"/>
              <a:gd name="connsiteY2012" fmla="*/ 116143 h 6858000"/>
              <a:gd name="connsiteX2013" fmla="*/ 2130283 w 12192000"/>
              <a:gd name="connsiteY2013" fmla="*/ 113346 h 6858000"/>
              <a:gd name="connsiteX2014" fmla="*/ 2149637 w 12192000"/>
              <a:gd name="connsiteY2014" fmla="*/ 114588 h 6858000"/>
              <a:gd name="connsiteX2015" fmla="*/ 1819705 w 12192000"/>
              <a:gd name="connsiteY2015" fmla="*/ 111681 h 6858000"/>
              <a:gd name="connsiteX2016" fmla="*/ 1827179 w 12192000"/>
              <a:gd name="connsiteY2016" fmla="*/ 112378 h 6858000"/>
              <a:gd name="connsiteX2017" fmla="*/ 1827022 w 12192000"/>
              <a:gd name="connsiteY2017" fmla="*/ 112570 h 6858000"/>
              <a:gd name="connsiteX2018" fmla="*/ 1824601 w 12192000"/>
              <a:gd name="connsiteY2018" fmla="*/ 117960 h 6858000"/>
              <a:gd name="connsiteX2019" fmla="*/ 4976603 w 12192000"/>
              <a:gd name="connsiteY2019" fmla="*/ 111666 h 6858000"/>
              <a:gd name="connsiteX2020" fmla="*/ 4997630 w 12192000"/>
              <a:gd name="connsiteY2020" fmla="*/ 118132 h 6858000"/>
              <a:gd name="connsiteX2021" fmla="*/ 4996610 w 12192000"/>
              <a:gd name="connsiteY2021" fmla="*/ 126466 h 6858000"/>
              <a:gd name="connsiteX2022" fmla="*/ 4993124 w 12192000"/>
              <a:gd name="connsiteY2022" fmla="*/ 131939 h 6858000"/>
              <a:gd name="connsiteX2023" fmla="*/ 4968078 w 12192000"/>
              <a:gd name="connsiteY2023" fmla="*/ 129467 h 6858000"/>
              <a:gd name="connsiteX2024" fmla="*/ 4976493 w 12192000"/>
              <a:gd name="connsiteY2024" fmla="*/ 122069 h 6858000"/>
              <a:gd name="connsiteX2025" fmla="*/ 4454125 w 12192000"/>
              <a:gd name="connsiteY2025" fmla="*/ 111403 h 6858000"/>
              <a:gd name="connsiteX2026" fmla="*/ 4450835 w 12192000"/>
              <a:gd name="connsiteY2026" fmla="*/ 115417 h 6858000"/>
              <a:gd name="connsiteX2027" fmla="*/ 4447892 w 12192000"/>
              <a:gd name="connsiteY2027" fmla="*/ 115331 h 6858000"/>
              <a:gd name="connsiteX2028" fmla="*/ 4435933 w 12192000"/>
              <a:gd name="connsiteY2028" fmla="*/ 114308 h 6858000"/>
              <a:gd name="connsiteX2029" fmla="*/ 4434738 w 12192000"/>
              <a:gd name="connsiteY2029" fmla="*/ 112775 h 6858000"/>
              <a:gd name="connsiteX2030" fmla="*/ 6750808 w 12192000"/>
              <a:gd name="connsiteY2030" fmla="*/ 111287 h 6858000"/>
              <a:gd name="connsiteX2031" fmla="*/ 6749020 w 12192000"/>
              <a:gd name="connsiteY2031" fmla="*/ 112767 h 6858000"/>
              <a:gd name="connsiteX2032" fmla="*/ 6726450 w 12192000"/>
              <a:gd name="connsiteY2032" fmla="*/ 139286 h 6858000"/>
              <a:gd name="connsiteX2033" fmla="*/ 6719884 w 12192000"/>
              <a:gd name="connsiteY2033" fmla="*/ 115701 h 6858000"/>
              <a:gd name="connsiteX2034" fmla="*/ 6719851 w 12192000"/>
              <a:gd name="connsiteY2034" fmla="*/ 112080 h 6858000"/>
              <a:gd name="connsiteX2035" fmla="*/ 2222713 w 12192000"/>
              <a:gd name="connsiteY2035" fmla="*/ 111181 h 6858000"/>
              <a:gd name="connsiteX2036" fmla="*/ 2221867 w 12192000"/>
              <a:gd name="connsiteY2036" fmla="*/ 111219 h 6858000"/>
              <a:gd name="connsiteX2037" fmla="*/ 2209084 w 12192000"/>
              <a:gd name="connsiteY2037" fmla="*/ 111815 h 6858000"/>
              <a:gd name="connsiteX2038" fmla="*/ 2214225 w 12192000"/>
              <a:gd name="connsiteY2038" fmla="*/ 111401 h 6858000"/>
              <a:gd name="connsiteX2039" fmla="*/ 2222713 w 12192000"/>
              <a:gd name="connsiteY2039" fmla="*/ 111181 h 6858000"/>
              <a:gd name="connsiteX2040" fmla="*/ 11364613 w 12192000"/>
              <a:gd name="connsiteY2040" fmla="*/ 110962 h 6858000"/>
              <a:gd name="connsiteX2041" fmla="*/ 11380018 w 12192000"/>
              <a:gd name="connsiteY2041" fmla="*/ 114353 h 6858000"/>
              <a:gd name="connsiteX2042" fmla="*/ 11395431 w 12192000"/>
              <a:gd name="connsiteY2042" fmla="*/ 130664 h 6858000"/>
              <a:gd name="connsiteX2043" fmla="*/ 11402535 w 12192000"/>
              <a:gd name="connsiteY2043" fmla="*/ 144141 h 6858000"/>
              <a:gd name="connsiteX2044" fmla="*/ 11395431 w 12192000"/>
              <a:gd name="connsiteY2044" fmla="*/ 137402 h 6858000"/>
              <a:gd name="connsiteX2045" fmla="*/ 11343864 w 12192000"/>
              <a:gd name="connsiteY2045" fmla="*/ 130348 h 6858000"/>
              <a:gd name="connsiteX2046" fmla="*/ 11349544 w 12192000"/>
              <a:gd name="connsiteY2046" fmla="*/ 126972 h 6858000"/>
              <a:gd name="connsiteX2047" fmla="*/ 11355173 w 12192000"/>
              <a:gd name="connsiteY2047" fmla="*/ 120556 h 6858000"/>
              <a:gd name="connsiteX2048" fmla="*/ 5882249 w 12192000"/>
              <a:gd name="connsiteY2048" fmla="*/ 110849 h 6858000"/>
              <a:gd name="connsiteX2049" fmla="*/ 5899075 w 12192000"/>
              <a:gd name="connsiteY2049" fmla="*/ 114212 h 6858000"/>
              <a:gd name="connsiteX2050" fmla="*/ 5925344 w 12192000"/>
              <a:gd name="connsiteY2050" fmla="*/ 119070 h 6858000"/>
              <a:gd name="connsiteX2051" fmla="*/ 5948691 w 12192000"/>
              <a:gd name="connsiteY2051" fmla="*/ 118695 h 6858000"/>
              <a:gd name="connsiteX2052" fmla="*/ 5959541 w 12192000"/>
              <a:gd name="connsiteY2052" fmla="*/ 117941 h 6858000"/>
              <a:gd name="connsiteX2053" fmla="*/ 5944285 w 12192000"/>
              <a:gd name="connsiteY2053" fmla="*/ 120871 h 6858000"/>
              <a:gd name="connsiteX2054" fmla="*/ 5902362 w 12192000"/>
              <a:gd name="connsiteY2054" fmla="*/ 122440 h 6858000"/>
              <a:gd name="connsiteX2055" fmla="*/ 5885042 w 12192000"/>
              <a:gd name="connsiteY2055" fmla="*/ 113481 h 6858000"/>
              <a:gd name="connsiteX2056" fmla="*/ 5768075 w 12192000"/>
              <a:gd name="connsiteY2056" fmla="*/ 110649 h 6858000"/>
              <a:gd name="connsiteX2057" fmla="*/ 5776171 w 12192000"/>
              <a:gd name="connsiteY2057" fmla="*/ 115264 h 6858000"/>
              <a:gd name="connsiteX2058" fmla="*/ 5771153 w 12192000"/>
              <a:gd name="connsiteY2058" fmla="*/ 115242 h 6858000"/>
              <a:gd name="connsiteX2059" fmla="*/ 5755959 w 12192000"/>
              <a:gd name="connsiteY2059" fmla="*/ 112727 h 6858000"/>
              <a:gd name="connsiteX2060" fmla="*/ 5754622 w 12192000"/>
              <a:gd name="connsiteY2060" fmla="*/ 115705 h 6858000"/>
              <a:gd name="connsiteX2061" fmla="*/ 5751573 w 12192000"/>
              <a:gd name="connsiteY2061" fmla="*/ 112001 h 6858000"/>
              <a:gd name="connsiteX2062" fmla="*/ 5751333 w 12192000"/>
              <a:gd name="connsiteY2062" fmla="*/ 111961 h 6858000"/>
              <a:gd name="connsiteX2063" fmla="*/ 5749556 w 12192000"/>
              <a:gd name="connsiteY2063" fmla="*/ 112368 h 6858000"/>
              <a:gd name="connsiteX2064" fmla="*/ 5751333 w 12192000"/>
              <a:gd name="connsiteY2064" fmla="*/ 115701 h 6858000"/>
              <a:gd name="connsiteX2065" fmla="*/ 5774316 w 12192000"/>
              <a:gd name="connsiteY2065" fmla="*/ 119070 h 6858000"/>
              <a:gd name="connsiteX2066" fmla="*/ 5781844 w 12192000"/>
              <a:gd name="connsiteY2066" fmla="*/ 118499 h 6858000"/>
              <a:gd name="connsiteX2067" fmla="*/ 5776171 w 12192000"/>
              <a:gd name="connsiteY2067" fmla="*/ 115264 h 6858000"/>
              <a:gd name="connsiteX2068" fmla="*/ 5790732 w 12192000"/>
              <a:gd name="connsiteY2068" fmla="*/ 115331 h 6858000"/>
              <a:gd name="connsiteX2069" fmla="*/ 5790949 w 12192000"/>
              <a:gd name="connsiteY2069" fmla="*/ 115209 h 6858000"/>
              <a:gd name="connsiteX2070" fmla="*/ 5780881 w 12192000"/>
              <a:gd name="connsiteY2070" fmla="*/ 112332 h 6858000"/>
              <a:gd name="connsiteX2071" fmla="*/ 10928669 w 12192000"/>
              <a:gd name="connsiteY2071" fmla="*/ 110534 h 6858000"/>
              <a:gd name="connsiteX2072" fmla="*/ 10963813 w 12192000"/>
              <a:gd name="connsiteY2072" fmla="*/ 111962 h 6858000"/>
              <a:gd name="connsiteX2073" fmla="*/ 10962069 w 12192000"/>
              <a:gd name="connsiteY2073" fmla="*/ 117187 h 6858000"/>
              <a:gd name="connsiteX2074" fmla="*/ 10953574 w 12192000"/>
              <a:gd name="connsiteY2074" fmla="*/ 121326 h 6858000"/>
              <a:gd name="connsiteX2075" fmla="*/ 10943124 w 12192000"/>
              <a:gd name="connsiteY2075" fmla="*/ 117187 h 6858000"/>
              <a:gd name="connsiteX2076" fmla="*/ 10926524 w 12192000"/>
              <a:gd name="connsiteY2076" fmla="*/ 114161 h 6858000"/>
              <a:gd name="connsiteX2077" fmla="*/ 3125359 w 12192000"/>
              <a:gd name="connsiteY2077" fmla="*/ 110518 h 6858000"/>
              <a:gd name="connsiteX2078" fmla="*/ 3125927 w 12192000"/>
              <a:gd name="connsiteY2078" fmla="*/ 110567 h 6858000"/>
              <a:gd name="connsiteX2079" fmla="*/ 3129712 w 12192000"/>
              <a:gd name="connsiteY2079" fmla="*/ 115422 h 6858000"/>
              <a:gd name="connsiteX2080" fmla="*/ 3127882 w 12192000"/>
              <a:gd name="connsiteY2080" fmla="*/ 115251 h 6858000"/>
              <a:gd name="connsiteX2081" fmla="*/ 10072504 w 12192000"/>
              <a:gd name="connsiteY2081" fmla="*/ 110515 h 6858000"/>
              <a:gd name="connsiteX2082" fmla="*/ 10052358 w 12192000"/>
              <a:gd name="connsiteY2082" fmla="*/ 113446 h 6858000"/>
              <a:gd name="connsiteX2083" fmla="*/ 10045152 w 12192000"/>
              <a:gd name="connsiteY2083" fmla="*/ 120841 h 6858000"/>
              <a:gd name="connsiteX2084" fmla="*/ 10006393 w 12192000"/>
              <a:gd name="connsiteY2084" fmla="*/ 113446 h 6858000"/>
              <a:gd name="connsiteX2085" fmla="*/ 9987275 w 12192000"/>
              <a:gd name="connsiteY2085" fmla="*/ 113654 h 6858000"/>
              <a:gd name="connsiteX2086" fmla="*/ 9993576 w 12192000"/>
              <a:gd name="connsiteY2086" fmla="*/ 111745 h 6858000"/>
              <a:gd name="connsiteX2087" fmla="*/ 10009676 w 12192000"/>
              <a:gd name="connsiteY2087" fmla="*/ 113446 h 6858000"/>
              <a:gd name="connsiteX2088" fmla="*/ 1916761 w 12192000"/>
              <a:gd name="connsiteY2088" fmla="*/ 110456 h 6858000"/>
              <a:gd name="connsiteX2089" fmla="*/ 1940558 w 12192000"/>
              <a:gd name="connsiteY2089" fmla="*/ 111153 h 6858000"/>
              <a:gd name="connsiteX2090" fmla="*/ 1938022 w 12192000"/>
              <a:gd name="connsiteY2090" fmla="*/ 115018 h 6858000"/>
              <a:gd name="connsiteX2091" fmla="*/ 1929660 w 12192000"/>
              <a:gd name="connsiteY2091" fmla="*/ 134803 h 6858000"/>
              <a:gd name="connsiteX2092" fmla="*/ 1919909 w 12192000"/>
              <a:gd name="connsiteY2092" fmla="*/ 114423 h 6858000"/>
              <a:gd name="connsiteX2093" fmla="*/ 10756782 w 12192000"/>
              <a:gd name="connsiteY2093" fmla="*/ 110451 h 6858000"/>
              <a:gd name="connsiteX2094" fmla="*/ 10748402 w 12192000"/>
              <a:gd name="connsiteY2094" fmla="*/ 113446 h 6858000"/>
              <a:gd name="connsiteX2095" fmla="*/ 10749097 w 12192000"/>
              <a:gd name="connsiteY2095" fmla="*/ 111401 h 6858000"/>
              <a:gd name="connsiteX2096" fmla="*/ 10750377 w 12192000"/>
              <a:gd name="connsiteY2096" fmla="*/ 110616 h 6858000"/>
              <a:gd name="connsiteX2097" fmla="*/ 7037902 w 12192000"/>
              <a:gd name="connsiteY2097" fmla="*/ 110404 h 6858000"/>
              <a:gd name="connsiteX2098" fmla="*/ 7054991 w 12192000"/>
              <a:gd name="connsiteY2098" fmla="*/ 111354 h 6858000"/>
              <a:gd name="connsiteX2099" fmla="*/ 7057179 w 12192000"/>
              <a:gd name="connsiteY2099" fmla="*/ 111642 h 6858000"/>
              <a:gd name="connsiteX2100" fmla="*/ 7061339 w 12192000"/>
              <a:gd name="connsiteY2100" fmla="*/ 119442 h 6858000"/>
              <a:gd name="connsiteX2101" fmla="*/ 7084322 w 12192000"/>
              <a:gd name="connsiteY2101" fmla="*/ 122811 h 6858000"/>
              <a:gd name="connsiteX2102" fmla="*/ 7101745 w 12192000"/>
              <a:gd name="connsiteY2102" fmla="*/ 121489 h 6858000"/>
              <a:gd name="connsiteX2103" fmla="*/ 7105376 w 12192000"/>
              <a:gd name="connsiteY2103" fmla="*/ 120212 h 6858000"/>
              <a:gd name="connsiteX2104" fmla="*/ 7112697 w 12192000"/>
              <a:gd name="connsiteY2104" fmla="*/ 122304 h 6858000"/>
              <a:gd name="connsiteX2105" fmla="*/ 7127004 w 12192000"/>
              <a:gd name="connsiteY2105" fmla="*/ 136288 h 6858000"/>
              <a:gd name="connsiteX2106" fmla="*/ 7097455 w 12192000"/>
              <a:gd name="connsiteY2106" fmla="*/ 143027 h 6858000"/>
              <a:gd name="connsiteX2107" fmla="*/ 7025224 w 12192000"/>
              <a:gd name="connsiteY2107" fmla="*/ 119442 h 6858000"/>
              <a:gd name="connsiteX2108" fmla="*/ 647520 w 12192000"/>
              <a:gd name="connsiteY2108" fmla="*/ 110313 h 6858000"/>
              <a:gd name="connsiteX2109" fmla="*/ 685318 w 12192000"/>
              <a:gd name="connsiteY2109" fmla="*/ 117586 h 6858000"/>
              <a:gd name="connsiteX2110" fmla="*/ 708664 w 12192000"/>
              <a:gd name="connsiteY2110" fmla="*/ 117210 h 6858000"/>
              <a:gd name="connsiteX2111" fmla="*/ 719516 w 12192000"/>
              <a:gd name="connsiteY2111" fmla="*/ 116457 h 6858000"/>
              <a:gd name="connsiteX2112" fmla="*/ 704255 w 12192000"/>
              <a:gd name="connsiteY2112" fmla="*/ 119386 h 6858000"/>
              <a:gd name="connsiteX2113" fmla="*/ 662335 w 12192000"/>
              <a:gd name="connsiteY2113" fmla="*/ 120955 h 6858000"/>
              <a:gd name="connsiteX2114" fmla="*/ 3747794 w 12192000"/>
              <a:gd name="connsiteY2114" fmla="*/ 110231 h 6858000"/>
              <a:gd name="connsiteX2115" fmla="*/ 3745361 w 12192000"/>
              <a:gd name="connsiteY2115" fmla="*/ 112014 h 6858000"/>
              <a:gd name="connsiteX2116" fmla="*/ 3742001 w 12192000"/>
              <a:gd name="connsiteY2116" fmla="*/ 111590 h 6858000"/>
              <a:gd name="connsiteX2117" fmla="*/ 8985265 w 12192000"/>
              <a:gd name="connsiteY2117" fmla="*/ 110220 h 6858000"/>
              <a:gd name="connsiteX2118" fmla="*/ 9006622 w 12192000"/>
              <a:gd name="connsiteY2118" fmla="*/ 113611 h 6858000"/>
              <a:gd name="connsiteX2119" fmla="*/ 9027992 w 12192000"/>
              <a:gd name="connsiteY2119" fmla="*/ 129921 h 6858000"/>
              <a:gd name="connsiteX2120" fmla="*/ 9037841 w 12192000"/>
              <a:gd name="connsiteY2120" fmla="*/ 143398 h 6858000"/>
              <a:gd name="connsiteX2121" fmla="*/ 9027992 w 12192000"/>
              <a:gd name="connsiteY2121" fmla="*/ 136659 h 6858000"/>
              <a:gd name="connsiteX2122" fmla="*/ 8956498 w 12192000"/>
              <a:gd name="connsiteY2122" fmla="*/ 129605 h 6858000"/>
              <a:gd name="connsiteX2123" fmla="*/ 8964370 w 12192000"/>
              <a:gd name="connsiteY2123" fmla="*/ 126229 h 6858000"/>
              <a:gd name="connsiteX2124" fmla="*/ 8972177 w 12192000"/>
              <a:gd name="connsiteY2124" fmla="*/ 119813 h 6858000"/>
              <a:gd name="connsiteX2125" fmla="*/ 10082752 w 12192000"/>
              <a:gd name="connsiteY2125" fmla="*/ 110040 h 6858000"/>
              <a:gd name="connsiteX2126" fmla="*/ 10081907 w 12192000"/>
              <a:gd name="connsiteY2126" fmla="*/ 110077 h 6858000"/>
              <a:gd name="connsiteX2127" fmla="*/ 10072504 w 12192000"/>
              <a:gd name="connsiteY2127" fmla="*/ 110515 h 6858000"/>
              <a:gd name="connsiteX2128" fmla="*/ 10074265 w 12192000"/>
              <a:gd name="connsiteY2128" fmla="*/ 110259 h 6858000"/>
              <a:gd name="connsiteX2129" fmla="*/ 10082752 w 12192000"/>
              <a:gd name="connsiteY2129" fmla="*/ 110040 h 6858000"/>
              <a:gd name="connsiteX2130" fmla="*/ 1510781 w 12192000"/>
              <a:gd name="connsiteY2130" fmla="*/ 109801 h 6858000"/>
              <a:gd name="connsiteX2131" fmla="*/ 1508993 w 12192000"/>
              <a:gd name="connsiteY2131" fmla="*/ 111282 h 6858000"/>
              <a:gd name="connsiteX2132" fmla="*/ 1486425 w 12192000"/>
              <a:gd name="connsiteY2132" fmla="*/ 137801 h 6858000"/>
              <a:gd name="connsiteX2133" fmla="*/ 1479858 w 12192000"/>
              <a:gd name="connsiteY2133" fmla="*/ 114216 h 6858000"/>
              <a:gd name="connsiteX2134" fmla="*/ 1479825 w 12192000"/>
              <a:gd name="connsiteY2134" fmla="*/ 110596 h 6858000"/>
              <a:gd name="connsiteX2135" fmla="*/ 10879146 w 12192000"/>
              <a:gd name="connsiteY2135" fmla="*/ 109780 h 6858000"/>
              <a:gd name="connsiteX2136" fmla="*/ 10861536 w 12192000"/>
              <a:gd name="connsiteY2136" fmla="*/ 119739 h 6858000"/>
              <a:gd name="connsiteX2137" fmla="*/ 10838928 w 12192000"/>
              <a:gd name="connsiteY2137" fmla="*/ 127294 h 6858000"/>
              <a:gd name="connsiteX2138" fmla="*/ 10837482 w 12192000"/>
              <a:gd name="connsiteY2138" fmla="*/ 121289 h 6858000"/>
              <a:gd name="connsiteX2139" fmla="*/ 10836561 w 12192000"/>
              <a:gd name="connsiteY2139" fmla="*/ 116456 h 6858000"/>
              <a:gd name="connsiteX2140" fmla="*/ 10874449 w 12192000"/>
              <a:gd name="connsiteY2140" fmla="*/ 110448 h 6858000"/>
              <a:gd name="connsiteX2141" fmla="*/ 7675380 w 12192000"/>
              <a:gd name="connsiteY2141" fmla="*/ 109758 h 6858000"/>
              <a:gd name="connsiteX2142" fmla="*/ 7687231 w 12192000"/>
              <a:gd name="connsiteY2142" fmla="*/ 111256 h 6858000"/>
              <a:gd name="connsiteX2143" fmla="*/ 7717985 w 12192000"/>
              <a:gd name="connsiteY2143" fmla="*/ 129550 h 6858000"/>
              <a:gd name="connsiteX2144" fmla="*/ 7727834 w 12192000"/>
              <a:gd name="connsiteY2144" fmla="*/ 143027 h 6858000"/>
              <a:gd name="connsiteX2145" fmla="*/ 7717985 w 12192000"/>
              <a:gd name="connsiteY2145" fmla="*/ 136288 h 6858000"/>
              <a:gd name="connsiteX2146" fmla="*/ 7646491 w 12192000"/>
              <a:gd name="connsiteY2146" fmla="*/ 129233 h 6858000"/>
              <a:gd name="connsiteX2147" fmla="*/ 7654364 w 12192000"/>
              <a:gd name="connsiteY2147" fmla="*/ 125858 h 6858000"/>
              <a:gd name="connsiteX2148" fmla="*/ 7662170 w 12192000"/>
              <a:gd name="connsiteY2148" fmla="*/ 119442 h 6858000"/>
              <a:gd name="connsiteX2149" fmla="*/ 4608300 w 12192000"/>
              <a:gd name="connsiteY2149" fmla="*/ 109746 h 6858000"/>
              <a:gd name="connsiteX2150" fmla="*/ 4604263 w 12192000"/>
              <a:gd name="connsiteY2150" fmla="*/ 112352 h 6858000"/>
              <a:gd name="connsiteX2151" fmla="*/ 4598922 w 12192000"/>
              <a:gd name="connsiteY2151" fmla="*/ 111961 h 6858000"/>
              <a:gd name="connsiteX2152" fmla="*/ 4598704 w 12192000"/>
              <a:gd name="connsiteY2152" fmla="*/ 110927 h 6858000"/>
              <a:gd name="connsiteX2153" fmla="*/ 1796975 w 12192000"/>
              <a:gd name="connsiteY2153" fmla="*/ 109561 h 6858000"/>
              <a:gd name="connsiteX2154" fmla="*/ 1817875 w 12192000"/>
              <a:gd name="connsiteY2154" fmla="*/ 111510 h 6858000"/>
              <a:gd name="connsiteX2155" fmla="*/ 1821314 w 12192000"/>
              <a:gd name="connsiteY2155" fmla="*/ 117957 h 6858000"/>
              <a:gd name="connsiteX2156" fmla="*/ 1844297 w 12192000"/>
              <a:gd name="connsiteY2156" fmla="*/ 121326 h 6858000"/>
              <a:gd name="connsiteX2157" fmla="*/ 1861720 w 12192000"/>
              <a:gd name="connsiteY2157" fmla="*/ 120004 h 6858000"/>
              <a:gd name="connsiteX2158" fmla="*/ 1865351 w 12192000"/>
              <a:gd name="connsiteY2158" fmla="*/ 118728 h 6858000"/>
              <a:gd name="connsiteX2159" fmla="*/ 1872671 w 12192000"/>
              <a:gd name="connsiteY2159" fmla="*/ 120819 h 6858000"/>
              <a:gd name="connsiteX2160" fmla="*/ 1886978 w 12192000"/>
              <a:gd name="connsiteY2160" fmla="*/ 134803 h 6858000"/>
              <a:gd name="connsiteX2161" fmla="*/ 1857429 w 12192000"/>
              <a:gd name="connsiteY2161" fmla="*/ 141542 h 6858000"/>
              <a:gd name="connsiteX2162" fmla="*/ 1785197 w 12192000"/>
              <a:gd name="connsiteY2162" fmla="*/ 117957 h 6858000"/>
              <a:gd name="connsiteX2163" fmla="*/ 3112437 w 12192000"/>
              <a:gd name="connsiteY2163" fmla="*/ 109414 h 6858000"/>
              <a:gd name="connsiteX2164" fmla="*/ 3115586 w 12192000"/>
              <a:gd name="connsiteY2164" fmla="*/ 109683 h 6858000"/>
              <a:gd name="connsiteX2165" fmla="*/ 3111669 w 12192000"/>
              <a:gd name="connsiteY2165" fmla="*/ 109960 h 6858000"/>
              <a:gd name="connsiteX2166" fmla="*/ 6142483 w 12192000"/>
              <a:gd name="connsiteY2166" fmla="*/ 109402 h 6858000"/>
              <a:gd name="connsiteX2167" fmla="*/ 6122337 w 12192000"/>
              <a:gd name="connsiteY2167" fmla="*/ 112332 h 6858000"/>
              <a:gd name="connsiteX2168" fmla="*/ 6115132 w 12192000"/>
              <a:gd name="connsiteY2168" fmla="*/ 119728 h 6858000"/>
              <a:gd name="connsiteX2169" fmla="*/ 6076373 w 12192000"/>
              <a:gd name="connsiteY2169" fmla="*/ 112332 h 6858000"/>
              <a:gd name="connsiteX2170" fmla="*/ 6057254 w 12192000"/>
              <a:gd name="connsiteY2170" fmla="*/ 112541 h 6858000"/>
              <a:gd name="connsiteX2171" fmla="*/ 6063557 w 12192000"/>
              <a:gd name="connsiteY2171" fmla="*/ 110631 h 6858000"/>
              <a:gd name="connsiteX2172" fmla="*/ 6079657 w 12192000"/>
              <a:gd name="connsiteY2172" fmla="*/ 112332 h 6858000"/>
              <a:gd name="connsiteX2173" fmla="*/ 10917510 w 12192000"/>
              <a:gd name="connsiteY2173" fmla="*/ 109376 h 6858000"/>
              <a:gd name="connsiteX2174" fmla="*/ 10917845 w 12192000"/>
              <a:gd name="connsiteY2174" fmla="*/ 109416 h 6858000"/>
              <a:gd name="connsiteX2175" fmla="*/ 10919778 w 12192000"/>
              <a:gd name="connsiteY2175" fmla="*/ 112931 h 6858000"/>
              <a:gd name="connsiteX2176" fmla="*/ 10918810 w 12192000"/>
              <a:gd name="connsiteY2176" fmla="*/ 112755 h 6858000"/>
              <a:gd name="connsiteX2177" fmla="*/ 6826761 w 12192000"/>
              <a:gd name="connsiteY2177" fmla="*/ 109337 h 6858000"/>
              <a:gd name="connsiteX2178" fmla="*/ 6818382 w 12192000"/>
              <a:gd name="connsiteY2178" fmla="*/ 112332 h 6858000"/>
              <a:gd name="connsiteX2179" fmla="*/ 6819077 w 12192000"/>
              <a:gd name="connsiteY2179" fmla="*/ 110288 h 6858000"/>
              <a:gd name="connsiteX2180" fmla="*/ 6820356 w 12192000"/>
              <a:gd name="connsiteY2180" fmla="*/ 109502 h 6858000"/>
              <a:gd name="connsiteX2181" fmla="*/ 9776801 w 12192000"/>
              <a:gd name="connsiteY2181" fmla="*/ 109314 h 6858000"/>
              <a:gd name="connsiteX2182" fmla="*/ 9800598 w 12192000"/>
              <a:gd name="connsiteY2182" fmla="*/ 110011 h 6858000"/>
              <a:gd name="connsiteX2183" fmla="*/ 9798062 w 12192000"/>
              <a:gd name="connsiteY2183" fmla="*/ 113876 h 6858000"/>
              <a:gd name="connsiteX2184" fmla="*/ 9789700 w 12192000"/>
              <a:gd name="connsiteY2184" fmla="*/ 133662 h 6858000"/>
              <a:gd name="connsiteX2185" fmla="*/ 9779949 w 12192000"/>
              <a:gd name="connsiteY2185" fmla="*/ 113282 h 6858000"/>
              <a:gd name="connsiteX2186" fmla="*/ 3254236 w 12192000"/>
              <a:gd name="connsiteY2186" fmla="*/ 109300 h 6858000"/>
              <a:gd name="connsiteX2187" fmla="*/ 3262238 w 12192000"/>
              <a:gd name="connsiteY2187" fmla="*/ 116845 h 6858000"/>
              <a:gd name="connsiteX2188" fmla="*/ 3252801 w 12192000"/>
              <a:gd name="connsiteY2188" fmla="*/ 114959 h 6858000"/>
              <a:gd name="connsiteX2189" fmla="*/ 3250565 w 12192000"/>
              <a:gd name="connsiteY2189" fmla="*/ 114894 h 6858000"/>
              <a:gd name="connsiteX2190" fmla="*/ 9678535 w 12192000"/>
              <a:gd name="connsiteY2190" fmla="*/ 109191 h 6858000"/>
              <a:gd name="connsiteX2191" fmla="*/ 9687888 w 12192000"/>
              <a:gd name="connsiteY2191" fmla="*/ 110421 h 6858000"/>
              <a:gd name="connsiteX2192" fmla="*/ 9687063 w 12192000"/>
              <a:gd name="connsiteY2192" fmla="*/ 111428 h 6858000"/>
              <a:gd name="connsiteX2193" fmla="*/ 9680673 w 12192000"/>
              <a:gd name="connsiteY2193" fmla="*/ 111995 h 6858000"/>
              <a:gd name="connsiteX2194" fmla="*/ 11366457 w 12192000"/>
              <a:gd name="connsiteY2194" fmla="*/ 109089 h 6858000"/>
              <a:gd name="connsiteX2195" fmla="*/ 11364613 w 12192000"/>
              <a:gd name="connsiteY2195" fmla="*/ 110962 h 6858000"/>
              <a:gd name="connsiteX2196" fmla="*/ 11362277 w 12192000"/>
              <a:gd name="connsiteY2196" fmla="*/ 110448 h 6858000"/>
              <a:gd name="connsiteX2197" fmla="*/ 3124573 w 12192000"/>
              <a:gd name="connsiteY2197" fmla="*/ 109046 h 6858000"/>
              <a:gd name="connsiteX2198" fmla="*/ 3125359 w 12192000"/>
              <a:gd name="connsiteY2198" fmla="*/ 110518 h 6858000"/>
              <a:gd name="connsiteX2199" fmla="*/ 3115586 w 12192000"/>
              <a:gd name="connsiteY2199" fmla="*/ 109683 h 6858000"/>
              <a:gd name="connsiteX2200" fmla="*/ 6152731 w 12192000"/>
              <a:gd name="connsiteY2200" fmla="*/ 108926 h 6858000"/>
              <a:gd name="connsiteX2201" fmla="*/ 6151886 w 12192000"/>
              <a:gd name="connsiteY2201" fmla="*/ 108962 h 6858000"/>
              <a:gd name="connsiteX2202" fmla="*/ 6142483 w 12192000"/>
              <a:gd name="connsiteY2202" fmla="*/ 109402 h 6858000"/>
              <a:gd name="connsiteX2203" fmla="*/ 6144244 w 12192000"/>
              <a:gd name="connsiteY2203" fmla="*/ 109145 h 6858000"/>
              <a:gd name="connsiteX2204" fmla="*/ 6152731 w 12192000"/>
              <a:gd name="connsiteY2204" fmla="*/ 108926 h 6858000"/>
              <a:gd name="connsiteX2205" fmla="*/ 8365384 w 12192000"/>
              <a:gd name="connsiteY2205" fmla="*/ 108634 h 6858000"/>
              <a:gd name="connsiteX2206" fmla="*/ 8365848 w 12192000"/>
              <a:gd name="connsiteY2206" fmla="*/ 108674 h 6858000"/>
              <a:gd name="connsiteX2207" fmla="*/ 8368529 w 12192000"/>
              <a:gd name="connsiteY2207" fmla="*/ 112190 h 6858000"/>
              <a:gd name="connsiteX2208" fmla="*/ 8367186 w 12192000"/>
              <a:gd name="connsiteY2208" fmla="*/ 112012 h 6858000"/>
              <a:gd name="connsiteX2209" fmla="*/ 3294256 w 12192000"/>
              <a:gd name="connsiteY2209" fmla="*/ 108612 h 6858000"/>
              <a:gd name="connsiteX2210" fmla="*/ 3323486 w 12192000"/>
              <a:gd name="connsiteY2210" fmla="*/ 110755 h 6858000"/>
              <a:gd name="connsiteX2211" fmla="*/ 3325032 w 12192000"/>
              <a:gd name="connsiteY2211" fmla="*/ 111590 h 6858000"/>
              <a:gd name="connsiteX2212" fmla="*/ 3292198 w 12192000"/>
              <a:gd name="connsiteY2212" fmla="*/ 114959 h 6858000"/>
              <a:gd name="connsiteX2213" fmla="*/ 3292330 w 12192000"/>
              <a:gd name="connsiteY2213" fmla="*/ 109856 h 6858000"/>
              <a:gd name="connsiteX2214" fmla="*/ 5639706 w 12192000"/>
              <a:gd name="connsiteY2214" fmla="*/ 108592 h 6858000"/>
              <a:gd name="connsiteX2215" fmla="*/ 5635975 w 12192000"/>
              <a:gd name="connsiteY2215" fmla="*/ 111258 h 6858000"/>
              <a:gd name="connsiteX2216" fmla="*/ 5640418 w 12192000"/>
              <a:gd name="connsiteY2216" fmla="*/ 110738 h 6858000"/>
              <a:gd name="connsiteX2217" fmla="*/ 5406596 w 12192000"/>
              <a:gd name="connsiteY2217" fmla="*/ 108592 h 6858000"/>
              <a:gd name="connsiteX2218" fmla="*/ 5409787 w 12192000"/>
              <a:gd name="connsiteY2218" fmla="*/ 115328 h 6858000"/>
              <a:gd name="connsiteX2219" fmla="*/ 5409845 w 12192000"/>
              <a:gd name="connsiteY2219" fmla="*/ 121817 h 6858000"/>
              <a:gd name="connsiteX2220" fmla="*/ 5400030 w 12192000"/>
              <a:gd name="connsiteY2220" fmla="*/ 122069 h 6858000"/>
              <a:gd name="connsiteX2221" fmla="*/ 5337647 w 12192000"/>
              <a:gd name="connsiteY2221" fmla="*/ 125438 h 6858000"/>
              <a:gd name="connsiteX2222" fmla="*/ 5288397 w 12192000"/>
              <a:gd name="connsiteY2222" fmla="*/ 118699 h 6858000"/>
              <a:gd name="connsiteX2223" fmla="*/ 5313484 w 12192000"/>
              <a:gd name="connsiteY2223" fmla="*/ 113373 h 6858000"/>
              <a:gd name="connsiteX2224" fmla="*/ 5357345 w 12192000"/>
              <a:gd name="connsiteY2224" fmla="*/ 115331 h 6858000"/>
              <a:gd name="connsiteX2225" fmla="*/ 5406596 w 12192000"/>
              <a:gd name="connsiteY2225" fmla="*/ 108592 h 6858000"/>
              <a:gd name="connsiteX2226" fmla="*/ 3124206 w 12192000"/>
              <a:gd name="connsiteY2226" fmla="*/ 108360 h 6858000"/>
              <a:gd name="connsiteX2227" fmla="*/ 3124733 w 12192000"/>
              <a:gd name="connsiteY2227" fmla="*/ 109036 h 6858000"/>
              <a:gd name="connsiteX2228" fmla="*/ 3124573 w 12192000"/>
              <a:gd name="connsiteY2228" fmla="*/ 109046 h 6858000"/>
              <a:gd name="connsiteX2229" fmla="*/ 8987820 w 12192000"/>
              <a:gd name="connsiteY2229" fmla="*/ 108346 h 6858000"/>
              <a:gd name="connsiteX2230" fmla="*/ 8985265 w 12192000"/>
              <a:gd name="connsiteY2230" fmla="*/ 110220 h 6858000"/>
              <a:gd name="connsiteX2231" fmla="*/ 8982026 w 12192000"/>
              <a:gd name="connsiteY2231" fmla="*/ 109705 h 6858000"/>
              <a:gd name="connsiteX2232" fmla="*/ 2435354 w 12192000"/>
              <a:gd name="connsiteY2232" fmla="*/ 108274 h 6858000"/>
              <a:gd name="connsiteX2233" fmla="*/ 2447205 w 12192000"/>
              <a:gd name="connsiteY2233" fmla="*/ 109770 h 6858000"/>
              <a:gd name="connsiteX2234" fmla="*/ 2477959 w 12192000"/>
              <a:gd name="connsiteY2234" fmla="*/ 128065 h 6858000"/>
              <a:gd name="connsiteX2235" fmla="*/ 2487808 w 12192000"/>
              <a:gd name="connsiteY2235" fmla="*/ 141542 h 6858000"/>
              <a:gd name="connsiteX2236" fmla="*/ 2477959 w 12192000"/>
              <a:gd name="connsiteY2236" fmla="*/ 134803 h 6858000"/>
              <a:gd name="connsiteX2237" fmla="*/ 2406271 w 12192000"/>
              <a:gd name="connsiteY2237" fmla="*/ 127730 h 6858000"/>
              <a:gd name="connsiteX2238" fmla="*/ 2422144 w 12192000"/>
              <a:gd name="connsiteY2238" fmla="*/ 117957 h 6858000"/>
              <a:gd name="connsiteX2239" fmla="*/ 7055377 w 12192000"/>
              <a:gd name="connsiteY2239" fmla="*/ 108263 h 6858000"/>
              <a:gd name="connsiteX2240" fmla="*/ 7055841 w 12192000"/>
              <a:gd name="connsiteY2240" fmla="*/ 108303 h 6858000"/>
              <a:gd name="connsiteX2241" fmla="*/ 7058522 w 12192000"/>
              <a:gd name="connsiteY2241" fmla="*/ 111818 h 6858000"/>
              <a:gd name="connsiteX2242" fmla="*/ 7057179 w 12192000"/>
              <a:gd name="connsiteY2242" fmla="*/ 111642 h 6858000"/>
              <a:gd name="connsiteX2243" fmla="*/ 3971827 w 12192000"/>
              <a:gd name="connsiteY2243" fmla="*/ 108221 h 6858000"/>
              <a:gd name="connsiteX2244" fmla="*/ 3969673 w 12192000"/>
              <a:gd name="connsiteY2244" fmla="*/ 108616 h 6858000"/>
              <a:gd name="connsiteX2245" fmla="*/ 3982833 w 12192000"/>
              <a:gd name="connsiteY2245" fmla="*/ 114017 h 6858000"/>
              <a:gd name="connsiteX2246" fmla="*/ 3987317 w 12192000"/>
              <a:gd name="connsiteY2246" fmla="*/ 113065 h 6858000"/>
              <a:gd name="connsiteX2247" fmla="*/ 3979880 w 12192000"/>
              <a:gd name="connsiteY2247" fmla="*/ 108580 h 6858000"/>
              <a:gd name="connsiteX2248" fmla="*/ 5846781 w 12192000"/>
              <a:gd name="connsiteY2248" fmla="*/ 108199 h 6858000"/>
              <a:gd name="connsiteX2249" fmla="*/ 5870580 w 12192000"/>
              <a:gd name="connsiteY2249" fmla="*/ 108898 h 6858000"/>
              <a:gd name="connsiteX2250" fmla="*/ 5868040 w 12192000"/>
              <a:gd name="connsiteY2250" fmla="*/ 112762 h 6858000"/>
              <a:gd name="connsiteX2251" fmla="*/ 5859679 w 12192000"/>
              <a:gd name="connsiteY2251" fmla="*/ 132547 h 6858000"/>
              <a:gd name="connsiteX2252" fmla="*/ 5849929 w 12192000"/>
              <a:gd name="connsiteY2252" fmla="*/ 112168 h 6858000"/>
              <a:gd name="connsiteX2253" fmla="*/ 11010466 w 12192000"/>
              <a:gd name="connsiteY2253" fmla="*/ 108159 h 6858000"/>
              <a:gd name="connsiteX2254" fmla="*/ 11016238 w 12192000"/>
              <a:gd name="connsiteY2254" fmla="*/ 115703 h 6858000"/>
              <a:gd name="connsiteX2255" fmla="*/ 11009431 w 12192000"/>
              <a:gd name="connsiteY2255" fmla="*/ 113817 h 6858000"/>
              <a:gd name="connsiteX2256" fmla="*/ 11007819 w 12192000"/>
              <a:gd name="connsiteY2256" fmla="*/ 113752 h 6858000"/>
              <a:gd name="connsiteX2257" fmla="*/ 899078 w 12192000"/>
              <a:gd name="connsiteY2257" fmla="*/ 108074 h 6858000"/>
              <a:gd name="connsiteX2258" fmla="*/ 892165 w 12192000"/>
              <a:gd name="connsiteY2258" fmla="*/ 108630 h 6858000"/>
              <a:gd name="connsiteX2259" fmla="*/ 882311 w 12192000"/>
              <a:gd name="connsiteY2259" fmla="*/ 110847 h 6858000"/>
              <a:gd name="connsiteX2260" fmla="*/ 872256 w 12192000"/>
              <a:gd name="connsiteY2260" fmla="*/ 121166 h 6858000"/>
              <a:gd name="connsiteX2261" fmla="*/ 836346 w 12192000"/>
              <a:gd name="connsiteY2261" fmla="*/ 110847 h 6858000"/>
              <a:gd name="connsiteX2262" fmla="*/ 812101 w 12192000"/>
              <a:gd name="connsiteY2262" fmla="*/ 112403 h 6858000"/>
              <a:gd name="connsiteX2263" fmla="*/ 820275 w 12192000"/>
              <a:gd name="connsiteY2263" fmla="*/ 109606 h 6858000"/>
              <a:gd name="connsiteX2264" fmla="*/ 839629 w 12192000"/>
              <a:gd name="connsiteY2264" fmla="*/ 110847 h 6858000"/>
              <a:gd name="connsiteX2265" fmla="*/ 7677814 w 12192000"/>
              <a:gd name="connsiteY2265" fmla="*/ 107976 h 6858000"/>
              <a:gd name="connsiteX2266" fmla="*/ 7675380 w 12192000"/>
              <a:gd name="connsiteY2266" fmla="*/ 109758 h 6858000"/>
              <a:gd name="connsiteX2267" fmla="*/ 7672020 w 12192000"/>
              <a:gd name="connsiteY2267" fmla="*/ 109334 h 6858000"/>
              <a:gd name="connsiteX2268" fmla="*/ 509698 w 12192000"/>
              <a:gd name="connsiteY2268" fmla="*/ 107941 h 6858000"/>
              <a:gd name="connsiteX2269" fmla="*/ 517172 w 12192000"/>
              <a:gd name="connsiteY2269" fmla="*/ 108638 h 6858000"/>
              <a:gd name="connsiteX2270" fmla="*/ 517016 w 12192000"/>
              <a:gd name="connsiteY2270" fmla="*/ 108829 h 6858000"/>
              <a:gd name="connsiteX2271" fmla="*/ 514594 w 12192000"/>
              <a:gd name="connsiteY2271" fmla="*/ 114221 h 6858000"/>
              <a:gd name="connsiteX2272" fmla="*/ 3666596 w 12192000"/>
              <a:gd name="connsiteY2272" fmla="*/ 107926 h 6858000"/>
              <a:gd name="connsiteX2273" fmla="*/ 3687624 w 12192000"/>
              <a:gd name="connsiteY2273" fmla="*/ 114392 h 6858000"/>
              <a:gd name="connsiteX2274" fmla="*/ 3686604 w 12192000"/>
              <a:gd name="connsiteY2274" fmla="*/ 122725 h 6858000"/>
              <a:gd name="connsiteX2275" fmla="*/ 3683119 w 12192000"/>
              <a:gd name="connsiteY2275" fmla="*/ 128199 h 6858000"/>
              <a:gd name="connsiteX2276" fmla="*/ 3658072 w 12192000"/>
              <a:gd name="connsiteY2276" fmla="*/ 125727 h 6858000"/>
              <a:gd name="connsiteX2277" fmla="*/ 3666487 w 12192000"/>
              <a:gd name="connsiteY2277" fmla="*/ 118329 h 6858000"/>
              <a:gd name="connsiteX2278" fmla="*/ 1585067 w 12192000"/>
              <a:gd name="connsiteY2278" fmla="*/ 107895 h 6858000"/>
              <a:gd name="connsiteX2279" fmla="*/ 1578354 w 12192000"/>
              <a:gd name="connsiteY2279" fmla="*/ 110847 h 6858000"/>
              <a:gd name="connsiteX2280" fmla="*/ 1579050 w 12192000"/>
              <a:gd name="connsiteY2280" fmla="*/ 108803 h 6858000"/>
              <a:gd name="connsiteX2281" fmla="*/ 1580330 w 12192000"/>
              <a:gd name="connsiteY2281" fmla="*/ 108017 h 6858000"/>
              <a:gd name="connsiteX2282" fmla="*/ 3144119 w 12192000"/>
              <a:gd name="connsiteY2282" fmla="*/ 107664 h 6858000"/>
              <a:gd name="connsiteX2283" fmla="*/ 3140829 w 12192000"/>
              <a:gd name="connsiteY2283" fmla="*/ 111676 h 6858000"/>
              <a:gd name="connsiteX2284" fmla="*/ 3137888 w 12192000"/>
              <a:gd name="connsiteY2284" fmla="*/ 111590 h 6858000"/>
              <a:gd name="connsiteX2285" fmla="*/ 3125927 w 12192000"/>
              <a:gd name="connsiteY2285" fmla="*/ 110567 h 6858000"/>
              <a:gd name="connsiteX2286" fmla="*/ 3124733 w 12192000"/>
              <a:gd name="connsiteY2286" fmla="*/ 109036 h 6858000"/>
              <a:gd name="connsiteX2287" fmla="*/ 10916781 w 12192000"/>
              <a:gd name="connsiteY2287" fmla="*/ 107482 h 6858000"/>
              <a:gd name="connsiteX2288" fmla="*/ 10917010 w 12192000"/>
              <a:gd name="connsiteY2288" fmla="*/ 107898 h 6858000"/>
              <a:gd name="connsiteX2289" fmla="*/ 10916944 w 12192000"/>
              <a:gd name="connsiteY2289" fmla="*/ 107904 h 6858000"/>
              <a:gd name="connsiteX2290" fmla="*/ 912705 w 12192000"/>
              <a:gd name="connsiteY2290" fmla="*/ 107441 h 6858000"/>
              <a:gd name="connsiteX2291" fmla="*/ 911860 w 12192000"/>
              <a:gd name="connsiteY2291" fmla="*/ 107478 h 6858000"/>
              <a:gd name="connsiteX2292" fmla="*/ 899078 w 12192000"/>
              <a:gd name="connsiteY2292" fmla="*/ 108074 h 6858000"/>
              <a:gd name="connsiteX2293" fmla="*/ 904217 w 12192000"/>
              <a:gd name="connsiteY2293" fmla="*/ 107660 h 6858000"/>
              <a:gd name="connsiteX2294" fmla="*/ 912705 w 12192000"/>
              <a:gd name="connsiteY2294" fmla="*/ 107441 h 6858000"/>
              <a:gd name="connsiteX2295" fmla="*/ 8494261 w 12192000"/>
              <a:gd name="connsiteY2295" fmla="*/ 107416 h 6858000"/>
              <a:gd name="connsiteX2296" fmla="*/ 8502263 w 12192000"/>
              <a:gd name="connsiteY2296" fmla="*/ 114961 h 6858000"/>
              <a:gd name="connsiteX2297" fmla="*/ 8492826 w 12192000"/>
              <a:gd name="connsiteY2297" fmla="*/ 113075 h 6858000"/>
              <a:gd name="connsiteX2298" fmla="*/ 8490591 w 12192000"/>
              <a:gd name="connsiteY2298" fmla="*/ 113009 h 6858000"/>
              <a:gd name="connsiteX2299" fmla="*/ 10295272 w 12192000"/>
              <a:gd name="connsiteY2299" fmla="*/ 107221 h 6858000"/>
              <a:gd name="connsiteX2300" fmla="*/ 10316629 w 12192000"/>
              <a:gd name="connsiteY2300" fmla="*/ 110613 h 6858000"/>
              <a:gd name="connsiteX2301" fmla="*/ 10337999 w 12192000"/>
              <a:gd name="connsiteY2301" fmla="*/ 126923 h 6858000"/>
              <a:gd name="connsiteX2302" fmla="*/ 10347848 w 12192000"/>
              <a:gd name="connsiteY2302" fmla="*/ 140400 h 6858000"/>
              <a:gd name="connsiteX2303" fmla="*/ 10337999 w 12192000"/>
              <a:gd name="connsiteY2303" fmla="*/ 133662 h 6858000"/>
              <a:gd name="connsiteX2304" fmla="*/ 10266505 w 12192000"/>
              <a:gd name="connsiteY2304" fmla="*/ 126607 h 6858000"/>
              <a:gd name="connsiteX2305" fmla="*/ 10274378 w 12192000"/>
              <a:gd name="connsiteY2305" fmla="*/ 123231 h 6858000"/>
              <a:gd name="connsiteX2306" fmla="*/ 10282184 w 12192000"/>
              <a:gd name="connsiteY2306" fmla="*/ 116815 h 6858000"/>
              <a:gd name="connsiteX2307" fmla="*/ 7042455 w 12192000"/>
              <a:gd name="connsiteY2307" fmla="*/ 107158 h 6858000"/>
              <a:gd name="connsiteX2308" fmla="*/ 7045605 w 12192000"/>
              <a:gd name="connsiteY2308" fmla="*/ 107427 h 6858000"/>
              <a:gd name="connsiteX2309" fmla="*/ 7041689 w 12192000"/>
              <a:gd name="connsiteY2309" fmla="*/ 107704 h 6858000"/>
              <a:gd name="connsiteX2310" fmla="*/ 7184254 w 12192000"/>
              <a:gd name="connsiteY2310" fmla="*/ 107045 h 6858000"/>
              <a:gd name="connsiteX2311" fmla="*/ 7192256 w 12192000"/>
              <a:gd name="connsiteY2311" fmla="*/ 114590 h 6858000"/>
              <a:gd name="connsiteX2312" fmla="*/ 7182819 w 12192000"/>
              <a:gd name="connsiteY2312" fmla="*/ 112703 h 6858000"/>
              <a:gd name="connsiteX2313" fmla="*/ 7180584 w 12192000"/>
              <a:gd name="connsiteY2313" fmla="*/ 112637 h 6858000"/>
              <a:gd name="connsiteX2314" fmla="*/ 4504101 w 12192000"/>
              <a:gd name="connsiteY2314" fmla="*/ 107033 h 6858000"/>
              <a:gd name="connsiteX2315" fmla="*/ 4528673 w 12192000"/>
              <a:gd name="connsiteY2315" fmla="*/ 107724 h 6858000"/>
              <a:gd name="connsiteX2316" fmla="*/ 4536774 w 12192000"/>
              <a:gd name="connsiteY2316" fmla="*/ 117936 h 6858000"/>
              <a:gd name="connsiteX2317" fmla="*/ 4499559 w 12192000"/>
              <a:gd name="connsiteY2317" fmla="*/ 116845 h 6858000"/>
              <a:gd name="connsiteX2318" fmla="*/ 8536583 w 12192000"/>
              <a:gd name="connsiteY2318" fmla="*/ 106896 h 6858000"/>
              <a:gd name="connsiteX2319" fmla="*/ 8563513 w 12192000"/>
              <a:gd name="connsiteY2319" fmla="*/ 108870 h 6858000"/>
              <a:gd name="connsiteX2320" fmla="*/ 8565057 w 12192000"/>
              <a:gd name="connsiteY2320" fmla="*/ 109705 h 6858000"/>
              <a:gd name="connsiteX2321" fmla="*/ 8532224 w 12192000"/>
              <a:gd name="connsiteY2321" fmla="*/ 113075 h 6858000"/>
              <a:gd name="connsiteX2322" fmla="*/ 8298947 w 12192000"/>
              <a:gd name="connsiteY2322" fmla="*/ 106802 h 6858000"/>
              <a:gd name="connsiteX2323" fmla="*/ 8294980 w 12192000"/>
              <a:gd name="connsiteY2323" fmla="*/ 106841 h 6858000"/>
              <a:gd name="connsiteX2324" fmla="*/ 8298032 w 12192000"/>
              <a:gd name="connsiteY2324" fmla="*/ 108120 h 6858000"/>
              <a:gd name="connsiteX2325" fmla="*/ 8296188 w 12192000"/>
              <a:gd name="connsiteY2325" fmla="*/ 110775 h 6858000"/>
              <a:gd name="connsiteX2326" fmla="*/ 8302634 w 12192000"/>
              <a:gd name="connsiteY2326" fmla="*/ 110049 h 6858000"/>
              <a:gd name="connsiteX2327" fmla="*/ 8298032 w 12192000"/>
              <a:gd name="connsiteY2327" fmla="*/ 108120 h 6858000"/>
              <a:gd name="connsiteX2328" fmla="*/ 7054592 w 12192000"/>
              <a:gd name="connsiteY2328" fmla="*/ 106791 h 6858000"/>
              <a:gd name="connsiteX2329" fmla="*/ 7055377 w 12192000"/>
              <a:gd name="connsiteY2329" fmla="*/ 108263 h 6858000"/>
              <a:gd name="connsiteX2330" fmla="*/ 7045605 w 12192000"/>
              <a:gd name="connsiteY2330" fmla="*/ 107427 h 6858000"/>
              <a:gd name="connsiteX2331" fmla="*/ 11307892 w 12192000"/>
              <a:gd name="connsiteY2331" fmla="*/ 106784 h 6858000"/>
              <a:gd name="connsiteX2332" fmla="*/ 11323058 w 12192000"/>
              <a:gd name="connsiteY2332" fmla="*/ 113250 h 6858000"/>
              <a:gd name="connsiteX2333" fmla="*/ 11322322 w 12192000"/>
              <a:gd name="connsiteY2333" fmla="*/ 121583 h 6858000"/>
              <a:gd name="connsiteX2334" fmla="*/ 11319809 w 12192000"/>
              <a:gd name="connsiteY2334" fmla="*/ 127057 h 6858000"/>
              <a:gd name="connsiteX2335" fmla="*/ 11300230 w 12192000"/>
              <a:gd name="connsiteY2335" fmla="*/ 124378 h 6858000"/>
              <a:gd name="connsiteX2336" fmla="*/ 11307812 w 12192000"/>
              <a:gd name="connsiteY2336" fmla="*/ 117187 h 6858000"/>
              <a:gd name="connsiteX2337" fmla="*/ 1815350 w 12192000"/>
              <a:gd name="connsiteY2337" fmla="*/ 106778 h 6858000"/>
              <a:gd name="connsiteX2338" fmla="*/ 1815920 w 12192000"/>
              <a:gd name="connsiteY2338" fmla="*/ 106826 h 6858000"/>
              <a:gd name="connsiteX2339" fmla="*/ 1819705 w 12192000"/>
              <a:gd name="connsiteY2339" fmla="*/ 111681 h 6858000"/>
              <a:gd name="connsiteX2340" fmla="*/ 1817875 w 12192000"/>
              <a:gd name="connsiteY2340" fmla="*/ 111510 h 6858000"/>
              <a:gd name="connsiteX2341" fmla="*/ 606754 w 12192000"/>
              <a:gd name="connsiteY2341" fmla="*/ 106715 h 6858000"/>
              <a:gd name="connsiteX2342" fmla="*/ 630550 w 12192000"/>
              <a:gd name="connsiteY2342" fmla="*/ 107412 h 6858000"/>
              <a:gd name="connsiteX2343" fmla="*/ 628015 w 12192000"/>
              <a:gd name="connsiteY2343" fmla="*/ 111277 h 6858000"/>
              <a:gd name="connsiteX2344" fmla="*/ 619653 w 12192000"/>
              <a:gd name="connsiteY2344" fmla="*/ 131063 h 6858000"/>
              <a:gd name="connsiteX2345" fmla="*/ 609901 w 12192000"/>
              <a:gd name="connsiteY2345" fmla="*/ 110683 h 6858000"/>
              <a:gd name="connsiteX2346" fmla="*/ 2437787 w 12192000"/>
              <a:gd name="connsiteY2346" fmla="*/ 106490 h 6858000"/>
              <a:gd name="connsiteX2347" fmla="*/ 2435354 w 12192000"/>
              <a:gd name="connsiteY2347" fmla="*/ 108274 h 6858000"/>
              <a:gd name="connsiteX2348" fmla="*/ 2431993 w 12192000"/>
              <a:gd name="connsiteY2348" fmla="*/ 107849 h 6858000"/>
              <a:gd name="connsiteX2349" fmla="*/ 7054367 w 12192000"/>
              <a:gd name="connsiteY2349" fmla="*/ 106369 h 6858000"/>
              <a:gd name="connsiteX2350" fmla="*/ 7054684 w 12192000"/>
              <a:gd name="connsiteY2350" fmla="*/ 106785 h 6858000"/>
              <a:gd name="connsiteX2351" fmla="*/ 7054592 w 12192000"/>
              <a:gd name="connsiteY2351" fmla="*/ 106791 h 6858000"/>
              <a:gd name="connsiteX2352" fmla="*/ 7224275 w 12192000"/>
              <a:gd name="connsiteY2352" fmla="*/ 106356 h 6858000"/>
              <a:gd name="connsiteX2353" fmla="*/ 7253507 w 12192000"/>
              <a:gd name="connsiteY2353" fmla="*/ 108499 h 6858000"/>
              <a:gd name="connsiteX2354" fmla="*/ 7255050 w 12192000"/>
              <a:gd name="connsiteY2354" fmla="*/ 109334 h 6858000"/>
              <a:gd name="connsiteX2355" fmla="*/ 7222218 w 12192000"/>
              <a:gd name="connsiteY2355" fmla="*/ 112703 h 6858000"/>
              <a:gd name="connsiteX2356" fmla="*/ 7222349 w 12192000"/>
              <a:gd name="connsiteY2356" fmla="*/ 107600 h 6858000"/>
              <a:gd name="connsiteX2357" fmla="*/ 9681354 w 12192000"/>
              <a:gd name="connsiteY2357" fmla="*/ 106336 h 6858000"/>
              <a:gd name="connsiteX2358" fmla="*/ 9677099 w 12192000"/>
              <a:gd name="connsiteY2358" fmla="*/ 107308 h 6858000"/>
              <a:gd name="connsiteX2359" fmla="*/ 9678535 w 12192000"/>
              <a:gd name="connsiteY2359" fmla="*/ 109191 h 6858000"/>
              <a:gd name="connsiteX2360" fmla="*/ 9677193 w 12192000"/>
              <a:gd name="connsiteY2360" fmla="*/ 109015 h 6858000"/>
              <a:gd name="connsiteX2361" fmla="*/ 9676371 w 12192000"/>
              <a:gd name="connsiteY2361" fmla="*/ 107475 h 6858000"/>
              <a:gd name="connsiteX2362" fmla="*/ 9671697 w 12192000"/>
              <a:gd name="connsiteY2362" fmla="*/ 108543 h 6858000"/>
              <a:gd name="connsiteX2363" fmla="*/ 9675005 w 12192000"/>
              <a:gd name="connsiteY2363" fmla="*/ 108727 h 6858000"/>
              <a:gd name="connsiteX2364" fmla="*/ 9677193 w 12192000"/>
              <a:gd name="connsiteY2364" fmla="*/ 109015 h 6858000"/>
              <a:gd name="connsiteX2365" fmla="*/ 9681354 w 12192000"/>
              <a:gd name="connsiteY2365" fmla="*/ 116815 h 6858000"/>
              <a:gd name="connsiteX2366" fmla="*/ 9704336 w 12192000"/>
              <a:gd name="connsiteY2366" fmla="*/ 120185 h 6858000"/>
              <a:gd name="connsiteX2367" fmla="*/ 9721759 w 12192000"/>
              <a:gd name="connsiteY2367" fmla="*/ 118861 h 6858000"/>
              <a:gd name="connsiteX2368" fmla="*/ 9722135 w 12192000"/>
              <a:gd name="connsiteY2368" fmla="*/ 118730 h 6858000"/>
              <a:gd name="connsiteX2369" fmla="*/ 9714840 w 12192000"/>
              <a:gd name="connsiteY2369" fmla="*/ 114571 h 6858000"/>
              <a:gd name="connsiteX2370" fmla="*/ 9710903 w 12192000"/>
              <a:gd name="connsiteY2370" fmla="*/ 113446 h 6858000"/>
              <a:gd name="connsiteX2371" fmla="*/ 9687888 w 12192000"/>
              <a:gd name="connsiteY2371" fmla="*/ 110421 h 6858000"/>
              <a:gd name="connsiteX2372" fmla="*/ 9690055 w 12192000"/>
              <a:gd name="connsiteY2372" fmla="*/ 107776 h 6858000"/>
              <a:gd name="connsiteX2373" fmla="*/ 8906623 w 12192000"/>
              <a:gd name="connsiteY2373" fmla="*/ 106042 h 6858000"/>
              <a:gd name="connsiteX2374" fmla="*/ 8927650 w 12192000"/>
              <a:gd name="connsiteY2374" fmla="*/ 112508 h 6858000"/>
              <a:gd name="connsiteX2375" fmla="*/ 8926630 w 12192000"/>
              <a:gd name="connsiteY2375" fmla="*/ 120840 h 6858000"/>
              <a:gd name="connsiteX2376" fmla="*/ 8923146 w 12192000"/>
              <a:gd name="connsiteY2376" fmla="*/ 126314 h 6858000"/>
              <a:gd name="connsiteX2377" fmla="*/ 8896001 w 12192000"/>
              <a:gd name="connsiteY2377" fmla="*/ 123636 h 6858000"/>
              <a:gd name="connsiteX2378" fmla="*/ 8906512 w 12192000"/>
              <a:gd name="connsiteY2378" fmla="*/ 116444 h 6858000"/>
              <a:gd name="connsiteX2379" fmla="*/ 6365373 w 12192000"/>
              <a:gd name="connsiteY2379" fmla="*/ 106018 h 6858000"/>
              <a:gd name="connsiteX2380" fmla="*/ 6377224 w 12192000"/>
              <a:gd name="connsiteY2380" fmla="*/ 107515 h 6858000"/>
              <a:gd name="connsiteX2381" fmla="*/ 6407979 w 12192000"/>
              <a:gd name="connsiteY2381" fmla="*/ 125809 h 6858000"/>
              <a:gd name="connsiteX2382" fmla="*/ 6417827 w 12192000"/>
              <a:gd name="connsiteY2382" fmla="*/ 139286 h 6858000"/>
              <a:gd name="connsiteX2383" fmla="*/ 6407979 w 12192000"/>
              <a:gd name="connsiteY2383" fmla="*/ 132547 h 6858000"/>
              <a:gd name="connsiteX2384" fmla="*/ 6336484 w 12192000"/>
              <a:gd name="connsiteY2384" fmla="*/ 125494 h 6858000"/>
              <a:gd name="connsiteX2385" fmla="*/ 6344357 w 12192000"/>
              <a:gd name="connsiteY2385" fmla="*/ 122117 h 6858000"/>
              <a:gd name="connsiteX2386" fmla="*/ 6352164 w 12192000"/>
              <a:gd name="connsiteY2386" fmla="*/ 115701 h 6858000"/>
              <a:gd name="connsiteX2387" fmla="*/ 3298295 w 12192000"/>
              <a:gd name="connsiteY2387" fmla="*/ 106005 h 6858000"/>
              <a:gd name="connsiteX2388" fmla="*/ 3294256 w 12192000"/>
              <a:gd name="connsiteY2388" fmla="*/ 108612 h 6858000"/>
              <a:gd name="connsiteX2389" fmla="*/ 3288916 w 12192000"/>
              <a:gd name="connsiteY2389" fmla="*/ 108221 h 6858000"/>
              <a:gd name="connsiteX2390" fmla="*/ 3288699 w 12192000"/>
              <a:gd name="connsiteY2390" fmla="*/ 107186 h 6858000"/>
              <a:gd name="connsiteX2391" fmla="*/ 4504495 w 12192000"/>
              <a:gd name="connsiteY2391" fmla="*/ 105988 h 6858000"/>
              <a:gd name="connsiteX2392" fmla="*/ 4504534 w 12192000"/>
              <a:gd name="connsiteY2392" fmla="*/ 106096 h 6858000"/>
              <a:gd name="connsiteX2393" fmla="*/ 4504101 w 12192000"/>
              <a:gd name="connsiteY2393" fmla="*/ 107033 h 6858000"/>
              <a:gd name="connsiteX2394" fmla="*/ 4500622 w 12192000"/>
              <a:gd name="connsiteY2394" fmla="*/ 106936 h 6858000"/>
              <a:gd name="connsiteX2395" fmla="*/ 8371346 w 12192000"/>
              <a:gd name="connsiteY2395" fmla="*/ 105965 h 6858000"/>
              <a:gd name="connsiteX2396" fmla="*/ 8366785 w 12192000"/>
              <a:gd name="connsiteY2396" fmla="*/ 107008 h 6858000"/>
              <a:gd name="connsiteX2397" fmla="*/ 8374393 w 12192000"/>
              <a:gd name="connsiteY2397" fmla="*/ 106469 h 6858000"/>
              <a:gd name="connsiteX2398" fmla="*/ 486969 w 12192000"/>
              <a:gd name="connsiteY2398" fmla="*/ 105820 h 6858000"/>
              <a:gd name="connsiteX2399" fmla="*/ 507868 w 12192000"/>
              <a:gd name="connsiteY2399" fmla="*/ 107770 h 6858000"/>
              <a:gd name="connsiteX2400" fmla="*/ 511307 w 12192000"/>
              <a:gd name="connsiteY2400" fmla="*/ 114216 h 6858000"/>
              <a:gd name="connsiteX2401" fmla="*/ 534288 w 12192000"/>
              <a:gd name="connsiteY2401" fmla="*/ 117586 h 6858000"/>
              <a:gd name="connsiteX2402" fmla="*/ 551713 w 12192000"/>
              <a:gd name="connsiteY2402" fmla="*/ 116263 h 6858000"/>
              <a:gd name="connsiteX2403" fmla="*/ 555343 w 12192000"/>
              <a:gd name="connsiteY2403" fmla="*/ 114987 h 6858000"/>
              <a:gd name="connsiteX2404" fmla="*/ 562664 w 12192000"/>
              <a:gd name="connsiteY2404" fmla="*/ 117078 h 6858000"/>
              <a:gd name="connsiteX2405" fmla="*/ 576971 w 12192000"/>
              <a:gd name="connsiteY2405" fmla="*/ 131063 h 6858000"/>
              <a:gd name="connsiteX2406" fmla="*/ 547422 w 12192000"/>
              <a:gd name="connsiteY2406" fmla="*/ 137801 h 6858000"/>
              <a:gd name="connsiteX2407" fmla="*/ 475191 w 12192000"/>
              <a:gd name="connsiteY2407" fmla="*/ 114216 h 6858000"/>
              <a:gd name="connsiteX2408" fmla="*/ 1802429 w 12192000"/>
              <a:gd name="connsiteY2408" fmla="*/ 105673 h 6858000"/>
              <a:gd name="connsiteX2409" fmla="*/ 1805579 w 12192000"/>
              <a:gd name="connsiteY2409" fmla="*/ 105942 h 6858000"/>
              <a:gd name="connsiteX2410" fmla="*/ 1801662 w 12192000"/>
              <a:gd name="connsiteY2410" fmla="*/ 106219 h 6858000"/>
              <a:gd name="connsiteX2411" fmla="*/ 7596616 w 12192000"/>
              <a:gd name="connsiteY2411" fmla="*/ 105671 h 6858000"/>
              <a:gd name="connsiteX2412" fmla="*/ 7617643 w 12192000"/>
              <a:gd name="connsiteY2412" fmla="*/ 112137 h 6858000"/>
              <a:gd name="connsiteX2413" fmla="*/ 7616623 w 12192000"/>
              <a:gd name="connsiteY2413" fmla="*/ 120469 h 6858000"/>
              <a:gd name="connsiteX2414" fmla="*/ 7613139 w 12192000"/>
              <a:gd name="connsiteY2414" fmla="*/ 125943 h 6858000"/>
              <a:gd name="connsiteX2415" fmla="*/ 7585994 w 12192000"/>
              <a:gd name="connsiteY2415" fmla="*/ 123264 h 6858000"/>
              <a:gd name="connsiteX2416" fmla="*/ 7596505 w 12192000"/>
              <a:gd name="connsiteY2416" fmla="*/ 116072 h 6858000"/>
              <a:gd name="connsiteX2417" fmla="*/ 1944229 w 12192000"/>
              <a:gd name="connsiteY2417" fmla="*/ 105560 h 6858000"/>
              <a:gd name="connsiteX2418" fmla="*/ 1952136 w 12192000"/>
              <a:gd name="connsiteY2418" fmla="*/ 113016 h 6858000"/>
              <a:gd name="connsiteX2419" fmla="*/ 1942793 w 12192000"/>
              <a:gd name="connsiteY2419" fmla="*/ 111219 h 6858000"/>
              <a:gd name="connsiteX2420" fmla="*/ 1940558 w 12192000"/>
              <a:gd name="connsiteY2420" fmla="*/ 111153 h 6858000"/>
              <a:gd name="connsiteX2421" fmla="*/ 3174938 w 12192000"/>
              <a:gd name="connsiteY2421" fmla="*/ 105482 h 6858000"/>
              <a:gd name="connsiteX2422" fmla="*/ 3157484 w 12192000"/>
              <a:gd name="connsiteY2422" fmla="*/ 106717 h 6858000"/>
              <a:gd name="connsiteX2423" fmla="*/ 3170720 w 12192000"/>
              <a:gd name="connsiteY2423" fmla="*/ 107849 h 6858000"/>
              <a:gd name="connsiteX2424" fmla="*/ 7074137 w 12192000"/>
              <a:gd name="connsiteY2424" fmla="*/ 105408 h 6858000"/>
              <a:gd name="connsiteX2425" fmla="*/ 7070848 w 12192000"/>
              <a:gd name="connsiteY2425" fmla="*/ 109420 h 6858000"/>
              <a:gd name="connsiteX2426" fmla="*/ 7067906 w 12192000"/>
              <a:gd name="connsiteY2426" fmla="*/ 109334 h 6858000"/>
              <a:gd name="connsiteX2427" fmla="*/ 7055841 w 12192000"/>
              <a:gd name="connsiteY2427" fmla="*/ 108303 h 6858000"/>
              <a:gd name="connsiteX2428" fmla="*/ 7054684 w 12192000"/>
              <a:gd name="connsiteY2428" fmla="*/ 106785 h 6858000"/>
              <a:gd name="connsiteX2429" fmla="*/ 10297828 w 12192000"/>
              <a:gd name="connsiteY2429" fmla="*/ 105348 h 6858000"/>
              <a:gd name="connsiteX2430" fmla="*/ 10295272 w 12192000"/>
              <a:gd name="connsiteY2430" fmla="*/ 107221 h 6858000"/>
              <a:gd name="connsiteX2431" fmla="*/ 10292034 w 12192000"/>
              <a:gd name="connsiteY2431" fmla="*/ 106707 h 6858000"/>
              <a:gd name="connsiteX2432" fmla="*/ 1814565 w 12192000"/>
              <a:gd name="connsiteY2432" fmla="*/ 105306 h 6858000"/>
              <a:gd name="connsiteX2433" fmla="*/ 1815350 w 12192000"/>
              <a:gd name="connsiteY2433" fmla="*/ 106778 h 6858000"/>
              <a:gd name="connsiteX2434" fmla="*/ 1805579 w 12192000"/>
              <a:gd name="connsiteY2434" fmla="*/ 105942 h 6858000"/>
              <a:gd name="connsiteX2435" fmla="*/ 1984249 w 12192000"/>
              <a:gd name="connsiteY2435" fmla="*/ 104872 h 6858000"/>
              <a:gd name="connsiteX2436" fmla="*/ 2013479 w 12192000"/>
              <a:gd name="connsiteY2436" fmla="*/ 107014 h 6858000"/>
              <a:gd name="connsiteX2437" fmla="*/ 2015024 w 12192000"/>
              <a:gd name="connsiteY2437" fmla="*/ 107849 h 6858000"/>
              <a:gd name="connsiteX2438" fmla="*/ 1982191 w 12192000"/>
              <a:gd name="connsiteY2438" fmla="*/ 111219 h 6858000"/>
              <a:gd name="connsiteX2439" fmla="*/ 1982322 w 12192000"/>
              <a:gd name="connsiteY2439" fmla="*/ 106115 h 6858000"/>
              <a:gd name="connsiteX2440" fmla="*/ 1814200 w 12192000"/>
              <a:gd name="connsiteY2440" fmla="*/ 104619 h 6858000"/>
              <a:gd name="connsiteX2441" fmla="*/ 1814726 w 12192000"/>
              <a:gd name="connsiteY2441" fmla="*/ 105295 h 6858000"/>
              <a:gd name="connsiteX2442" fmla="*/ 1814565 w 12192000"/>
              <a:gd name="connsiteY2442" fmla="*/ 105306 h 6858000"/>
              <a:gd name="connsiteX2443" fmla="*/ 1125348 w 12192000"/>
              <a:gd name="connsiteY2443" fmla="*/ 104533 h 6858000"/>
              <a:gd name="connsiteX2444" fmla="*/ 1137198 w 12192000"/>
              <a:gd name="connsiteY2444" fmla="*/ 106030 h 6858000"/>
              <a:gd name="connsiteX2445" fmla="*/ 1167952 w 12192000"/>
              <a:gd name="connsiteY2445" fmla="*/ 124324 h 6858000"/>
              <a:gd name="connsiteX2446" fmla="*/ 1177802 w 12192000"/>
              <a:gd name="connsiteY2446" fmla="*/ 137801 h 6858000"/>
              <a:gd name="connsiteX2447" fmla="*/ 1167952 w 12192000"/>
              <a:gd name="connsiteY2447" fmla="*/ 131063 h 6858000"/>
              <a:gd name="connsiteX2448" fmla="*/ 1096265 w 12192000"/>
              <a:gd name="connsiteY2448" fmla="*/ 123989 h 6858000"/>
              <a:gd name="connsiteX2449" fmla="*/ 1112137 w 12192000"/>
              <a:gd name="connsiteY2449" fmla="*/ 114216 h 6858000"/>
              <a:gd name="connsiteX2450" fmla="*/ 9804268 w 12192000"/>
              <a:gd name="connsiteY2450" fmla="*/ 104418 h 6858000"/>
              <a:gd name="connsiteX2451" fmla="*/ 9812270 w 12192000"/>
              <a:gd name="connsiteY2451" fmla="*/ 111962 h 6858000"/>
              <a:gd name="connsiteX2452" fmla="*/ 9802833 w 12192000"/>
              <a:gd name="connsiteY2452" fmla="*/ 110077 h 6858000"/>
              <a:gd name="connsiteX2453" fmla="*/ 9800598 w 12192000"/>
              <a:gd name="connsiteY2453" fmla="*/ 110011 h 6858000"/>
              <a:gd name="connsiteX2454" fmla="*/ 6367807 w 12192000"/>
              <a:gd name="connsiteY2454" fmla="*/ 104235 h 6858000"/>
              <a:gd name="connsiteX2455" fmla="*/ 6365373 w 12192000"/>
              <a:gd name="connsiteY2455" fmla="*/ 106018 h 6858000"/>
              <a:gd name="connsiteX2456" fmla="*/ 6362012 w 12192000"/>
              <a:gd name="connsiteY2456" fmla="*/ 105593 h 6858000"/>
              <a:gd name="connsiteX2457" fmla="*/ 520814 w 12192000"/>
              <a:gd name="connsiteY2457" fmla="*/ 104195 h 6858000"/>
              <a:gd name="connsiteX2458" fmla="*/ 569539 w 12192000"/>
              <a:gd name="connsiteY2458" fmla="*/ 105624 h 6858000"/>
              <a:gd name="connsiteX2459" fmla="*/ 567122 w 12192000"/>
              <a:gd name="connsiteY2459" fmla="*/ 110847 h 6858000"/>
              <a:gd name="connsiteX2460" fmla="*/ 555343 w 12192000"/>
              <a:gd name="connsiteY2460" fmla="*/ 114987 h 6858000"/>
              <a:gd name="connsiteX2461" fmla="*/ 540856 w 12192000"/>
              <a:gd name="connsiteY2461" fmla="*/ 110847 h 6858000"/>
              <a:gd name="connsiteX2462" fmla="*/ 517172 w 12192000"/>
              <a:gd name="connsiteY2462" fmla="*/ 108638 h 6858000"/>
              <a:gd name="connsiteX2463" fmla="*/ 2356590 w 12192000"/>
              <a:gd name="connsiteY2463" fmla="*/ 104185 h 6858000"/>
              <a:gd name="connsiteX2464" fmla="*/ 2377618 w 12192000"/>
              <a:gd name="connsiteY2464" fmla="*/ 110651 h 6858000"/>
              <a:gd name="connsiteX2465" fmla="*/ 2376597 w 12192000"/>
              <a:gd name="connsiteY2465" fmla="*/ 118984 h 6858000"/>
              <a:gd name="connsiteX2466" fmla="*/ 2373112 w 12192000"/>
              <a:gd name="connsiteY2466" fmla="*/ 124458 h 6858000"/>
              <a:gd name="connsiteX2467" fmla="*/ 2348066 w 12192000"/>
              <a:gd name="connsiteY2467" fmla="*/ 121986 h 6858000"/>
              <a:gd name="connsiteX2468" fmla="*/ 2356480 w 12192000"/>
              <a:gd name="connsiteY2468" fmla="*/ 114588 h 6858000"/>
              <a:gd name="connsiteX2469" fmla="*/ 242901 w 12192000"/>
              <a:gd name="connsiteY2469" fmla="*/ 104107 h 6858000"/>
              <a:gd name="connsiteX2470" fmla="*/ 244429 w 12192000"/>
              <a:gd name="connsiteY2470" fmla="*/ 107560 h 6858000"/>
              <a:gd name="connsiteX2471" fmla="*/ 241621 w 12192000"/>
              <a:gd name="connsiteY2471" fmla="*/ 109363 h 6858000"/>
              <a:gd name="connsiteX2472" fmla="*/ 8538561 w 12192000"/>
              <a:gd name="connsiteY2472" fmla="*/ 104091 h 6858000"/>
              <a:gd name="connsiteX2473" fmla="*/ 8536583 w 12192000"/>
              <a:gd name="connsiteY2473" fmla="*/ 106896 h 6858000"/>
              <a:gd name="connsiteX2474" fmla="*/ 8528941 w 12192000"/>
              <a:gd name="connsiteY2474" fmla="*/ 106336 h 6858000"/>
              <a:gd name="connsiteX2475" fmla="*/ 8528724 w 12192000"/>
              <a:gd name="connsiteY2475" fmla="*/ 105303 h 6858000"/>
              <a:gd name="connsiteX2476" fmla="*/ 1834112 w 12192000"/>
              <a:gd name="connsiteY2476" fmla="*/ 103923 h 6858000"/>
              <a:gd name="connsiteX2477" fmla="*/ 1830822 w 12192000"/>
              <a:gd name="connsiteY2477" fmla="*/ 107935 h 6858000"/>
              <a:gd name="connsiteX2478" fmla="*/ 1827881 w 12192000"/>
              <a:gd name="connsiteY2478" fmla="*/ 107849 h 6858000"/>
              <a:gd name="connsiteX2479" fmla="*/ 1815920 w 12192000"/>
              <a:gd name="connsiteY2479" fmla="*/ 106826 h 6858000"/>
              <a:gd name="connsiteX2480" fmla="*/ 1814726 w 12192000"/>
              <a:gd name="connsiteY2480" fmla="*/ 105295 h 6858000"/>
              <a:gd name="connsiteX2481" fmla="*/ 9846589 w 12192000"/>
              <a:gd name="connsiteY2481" fmla="*/ 103898 h 6858000"/>
              <a:gd name="connsiteX2482" fmla="*/ 9873520 w 12192000"/>
              <a:gd name="connsiteY2482" fmla="*/ 105872 h 6858000"/>
              <a:gd name="connsiteX2483" fmla="*/ 9875064 w 12192000"/>
              <a:gd name="connsiteY2483" fmla="*/ 106707 h 6858000"/>
              <a:gd name="connsiteX2484" fmla="*/ 9842232 w 12192000"/>
              <a:gd name="connsiteY2484" fmla="*/ 110077 h 6858000"/>
              <a:gd name="connsiteX2485" fmla="*/ 9611186 w 12192000"/>
              <a:gd name="connsiteY2485" fmla="*/ 103782 h 6858000"/>
              <a:gd name="connsiteX2486" fmla="*/ 9598932 w 12192000"/>
              <a:gd name="connsiteY2486" fmla="*/ 103902 h 6858000"/>
              <a:gd name="connsiteX2487" fmla="*/ 9598623 w 12192000"/>
              <a:gd name="connsiteY2487" fmla="*/ 103868 h 6858000"/>
              <a:gd name="connsiteX2488" fmla="*/ 9602129 w 12192000"/>
              <a:gd name="connsiteY2488" fmla="*/ 106014 h 6858000"/>
              <a:gd name="connsiteX2489" fmla="*/ 9606306 w 12192000"/>
              <a:gd name="connsiteY2489" fmla="*/ 107764 h 6858000"/>
              <a:gd name="connsiteX2490" fmla="*/ 9608733 w 12192000"/>
              <a:gd name="connsiteY2490" fmla="*/ 107492 h 6858000"/>
              <a:gd name="connsiteX2491" fmla="*/ 9610445 w 12192000"/>
              <a:gd name="connsiteY2491" fmla="*/ 105024 h 6858000"/>
              <a:gd name="connsiteX2492" fmla="*/ 7228314 w 12192000"/>
              <a:gd name="connsiteY2492" fmla="*/ 103749 h 6858000"/>
              <a:gd name="connsiteX2493" fmla="*/ 7224275 w 12192000"/>
              <a:gd name="connsiteY2493" fmla="*/ 106356 h 6858000"/>
              <a:gd name="connsiteX2494" fmla="*/ 7218934 w 12192000"/>
              <a:gd name="connsiteY2494" fmla="*/ 105965 h 6858000"/>
              <a:gd name="connsiteX2495" fmla="*/ 7218717 w 12192000"/>
              <a:gd name="connsiteY2495" fmla="*/ 104931 h 6858000"/>
              <a:gd name="connsiteX2496" fmla="*/ 11618033 w 12192000"/>
              <a:gd name="connsiteY2496" fmla="*/ 103710 h 6858000"/>
              <a:gd name="connsiteX2497" fmla="*/ 11620334 w 12192000"/>
              <a:gd name="connsiteY2497" fmla="*/ 110445 h 6858000"/>
              <a:gd name="connsiteX2498" fmla="*/ 11620377 w 12192000"/>
              <a:gd name="connsiteY2498" fmla="*/ 116934 h 6858000"/>
              <a:gd name="connsiteX2499" fmla="*/ 11613297 w 12192000"/>
              <a:gd name="connsiteY2499" fmla="*/ 117187 h 6858000"/>
              <a:gd name="connsiteX2500" fmla="*/ 11568303 w 12192000"/>
              <a:gd name="connsiteY2500" fmla="*/ 120556 h 6858000"/>
              <a:gd name="connsiteX2501" fmla="*/ 11532781 w 12192000"/>
              <a:gd name="connsiteY2501" fmla="*/ 113817 h 6858000"/>
              <a:gd name="connsiteX2502" fmla="*/ 11550875 w 12192000"/>
              <a:gd name="connsiteY2502" fmla="*/ 108490 h 6858000"/>
              <a:gd name="connsiteX2503" fmla="*/ 11582511 w 12192000"/>
              <a:gd name="connsiteY2503" fmla="*/ 110448 h 6858000"/>
              <a:gd name="connsiteX2504" fmla="*/ 11618033 w 12192000"/>
              <a:gd name="connsiteY2504" fmla="*/ 103710 h 6858000"/>
              <a:gd name="connsiteX2505" fmla="*/ 10914707 w 12192000"/>
              <a:gd name="connsiteY2505" fmla="*/ 103710 h 6858000"/>
              <a:gd name="connsiteX2506" fmla="*/ 10913981 w 12192000"/>
              <a:gd name="connsiteY2506" fmla="*/ 103789 h 6858000"/>
              <a:gd name="connsiteX2507" fmla="*/ 10914981 w 12192000"/>
              <a:gd name="connsiteY2507" fmla="*/ 104208 h 6858000"/>
              <a:gd name="connsiteX2508" fmla="*/ 452154 w 12192000"/>
              <a:gd name="connsiteY2508" fmla="*/ 103440 h 6858000"/>
              <a:gd name="connsiteX2509" fmla="*/ 427740 w 12192000"/>
              <a:gd name="connsiteY2509" fmla="*/ 113400 h 6858000"/>
              <a:gd name="connsiteX2510" fmla="*/ 396394 w 12192000"/>
              <a:gd name="connsiteY2510" fmla="*/ 120955 h 6858000"/>
              <a:gd name="connsiteX2511" fmla="*/ 393294 w 12192000"/>
              <a:gd name="connsiteY2511" fmla="*/ 110083 h 6858000"/>
              <a:gd name="connsiteX2512" fmla="*/ 410862 w 12192000"/>
              <a:gd name="connsiteY2512" fmla="*/ 108029 h 6858000"/>
              <a:gd name="connsiteX2513" fmla="*/ 445642 w 12192000"/>
              <a:gd name="connsiteY2513" fmla="*/ 104109 h 6858000"/>
              <a:gd name="connsiteX2514" fmla="*/ 4375687 w 12192000"/>
              <a:gd name="connsiteY2514" fmla="*/ 103423 h 6858000"/>
              <a:gd name="connsiteX2515" fmla="*/ 4375709 w 12192000"/>
              <a:gd name="connsiteY2515" fmla="*/ 108024 h 6858000"/>
              <a:gd name="connsiteX2516" fmla="*/ 4378945 w 12192000"/>
              <a:gd name="connsiteY2516" fmla="*/ 114959 h 6858000"/>
              <a:gd name="connsiteX2517" fmla="*/ 4373330 w 12192000"/>
              <a:gd name="connsiteY2517" fmla="*/ 112078 h 6858000"/>
              <a:gd name="connsiteX2518" fmla="*/ 4373227 w 12192000"/>
              <a:gd name="connsiteY2518" fmla="*/ 112385 h 6858000"/>
              <a:gd name="connsiteX2519" fmla="*/ 4366319 w 12192000"/>
              <a:gd name="connsiteY2519" fmla="*/ 112453 h 6858000"/>
              <a:gd name="connsiteX2520" fmla="*/ 4363556 w 12192000"/>
              <a:gd name="connsiteY2520" fmla="*/ 116694 h 6858000"/>
              <a:gd name="connsiteX2521" fmla="*/ 4375661 w 12192000"/>
              <a:gd name="connsiteY2521" fmla="*/ 115331 h 6858000"/>
              <a:gd name="connsiteX2522" fmla="*/ 4379266 w 12192000"/>
              <a:gd name="connsiteY2522" fmla="*/ 114960 h 6858000"/>
              <a:gd name="connsiteX2523" fmla="*/ 4378945 w 12192000"/>
              <a:gd name="connsiteY2523" fmla="*/ 114959 h 6858000"/>
              <a:gd name="connsiteX2524" fmla="*/ 4383108 w 12192000"/>
              <a:gd name="connsiteY2524" fmla="*/ 114281 h 6858000"/>
              <a:gd name="connsiteX2525" fmla="*/ 4388796 w 12192000"/>
              <a:gd name="connsiteY2525" fmla="*/ 111961 h 6858000"/>
              <a:gd name="connsiteX2526" fmla="*/ 4403459 w 12192000"/>
              <a:gd name="connsiteY2526" fmla="*/ 110804 h 6858000"/>
              <a:gd name="connsiteX2527" fmla="*/ 4414107 w 12192000"/>
              <a:gd name="connsiteY2527" fmla="*/ 104503 h 6858000"/>
              <a:gd name="connsiteX2528" fmla="*/ 5874250 w 12192000"/>
              <a:gd name="connsiteY2528" fmla="*/ 103304 h 6858000"/>
              <a:gd name="connsiteX2529" fmla="*/ 5882249 w 12192000"/>
              <a:gd name="connsiteY2529" fmla="*/ 110849 h 6858000"/>
              <a:gd name="connsiteX2530" fmla="*/ 5872813 w 12192000"/>
              <a:gd name="connsiteY2530" fmla="*/ 108962 h 6858000"/>
              <a:gd name="connsiteX2531" fmla="*/ 5870580 w 12192000"/>
              <a:gd name="connsiteY2531" fmla="*/ 108898 h 6858000"/>
              <a:gd name="connsiteX2532" fmla="*/ 3194094 w 12192000"/>
              <a:gd name="connsiteY2532" fmla="*/ 103293 h 6858000"/>
              <a:gd name="connsiteX2533" fmla="*/ 3218670 w 12192000"/>
              <a:gd name="connsiteY2533" fmla="*/ 103983 h 6858000"/>
              <a:gd name="connsiteX2534" fmla="*/ 3226769 w 12192000"/>
              <a:gd name="connsiteY2534" fmla="*/ 114196 h 6858000"/>
              <a:gd name="connsiteX2535" fmla="*/ 3189553 w 12192000"/>
              <a:gd name="connsiteY2535" fmla="*/ 113104 h 6858000"/>
              <a:gd name="connsiteX2536" fmla="*/ 10216630 w 12192000"/>
              <a:gd name="connsiteY2536" fmla="*/ 103043 h 6858000"/>
              <a:gd name="connsiteX2537" fmla="*/ 10237657 w 12192000"/>
              <a:gd name="connsiteY2537" fmla="*/ 109509 h 6858000"/>
              <a:gd name="connsiteX2538" fmla="*/ 10236638 w 12192000"/>
              <a:gd name="connsiteY2538" fmla="*/ 117842 h 6858000"/>
              <a:gd name="connsiteX2539" fmla="*/ 10233153 w 12192000"/>
              <a:gd name="connsiteY2539" fmla="*/ 123316 h 6858000"/>
              <a:gd name="connsiteX2540" fmla="*/ 10206008 w 12192000"/>
              <a:gd name="connsiteY2540" fmla="*/ 120638 h 6858000"/>
              <a:gd name="connsiteX2541" fmla="*/ 10216519 w 12192000"/>
              <a:gd name="connsiteY2541" fmla="*/ 113446 h 6858000"/>
              <a:gd name="connsiteX2542" fmla="*/ 505343 w 12192000"/>
              <a:gd name="connsiteY2542" fmla="*/ 103037 h 6858000"/>
              <a:gd name="connsiteX2543" fmla="*/ 505913 w 12192000"/>
              <a:gd name="connsiteY2543" fmla="*/ 103086 h 6858000"/>
              <a:gd name="connsiteX2544" fmla="*/ 509698 w 12192000"/>
              <a:gd name="connsiteY2544" fmla="*/ 107941 h 6858000"/>
              <a:gd name="connsiteX2545" fmla="*/ 507868 w 12192000"/>
              <a:gd name="connsiteY2545" fmla="*/ 107770 h 6858000"/>
              <a:gd name="connsiteX2546" fmla="*/ 9336615 w 12192000"/>
              <a:gd name="connsiteY2546" fmla="*/ 102967 h 6858000"/>
              <a:gd name="connsiteX2547" fmla="*/ 9339806 w 12192000"/>
              <a:gd name="connsiteY2547" fmla="*/ 109703 h 6858000"/>
              <a:gd name="connsiteX2548" fmla="*/ 9339865 w 12192000"/>
              <a:gd name="connsiteY2548" fmla="*/ 116192 h 6858000"/>
              <a:gd name="connsiteX2549" fmla="*/ 9330048 w 12192000"/>
              <a:gd name="connsiteY2549" fmla="*/ 116444 h 6858000"/>
              <a:gd name="connsiteX2550" fmla="*/ 9267667 w 12192000"/>
              <a:gd name="connsiteY2550" fmla="*/ 119813 h 6858000"/>
              <a:gd name="connsiteX2551" fmla="*/ 9218419 w 12192000"/>
              <a:gd name="connsiteY2551" fmla="*/ 113075 h 6858000"/>
              <a:gd name="connsiteX2552" fmla="*/ 9243505 w 12192000"/>
              <a:gd name="connsiteY2552" fmla="*/ 107749 h 6858000"/>
              <a:gd name="connsiteX2553" fmla="*/ 9287366 w 12192000"/>
              <a:gd name="connsiteY2553" fmla="*/ 109705 h 6858000"/>
              <a:gd name="connsiteX2554" fmla="*/ 9336615 w 12192000"/>
              <a:gd name="connsiteY2554" fmla="*/ 102967 h 6858000"/>
              <a:gd name="connsiteX2555" fmla="*/ 3100588 w 12192000"/>
              <a:gd name="connsiteY2555" fmla="*/ 102843 h 6858000"/>
              <a:gd name="connsiteX2556" fmla="*/ 3065703 w 12192000"/>
              <a:gd name="connsiteY2556" fmla="*/ 103997 h 6858000"/>
              <a:gd name="connsiteX2557" fmla="*/ 3065704 w 12192000"/>
              <a:gd name="connsiteY2557" fmla="*/ 104284 h 6858000"/>
              <a:gd name="connsiteX2558" fmla="*/ 3068940 w 12192000"/>
              <a:gd name="connsiteY2558" fmla="*/ 111219 h 6858000"/>
              <a:gd name="connsiteX2559" fmla="*/ 3063326 w 12192000"/>
              <a:gd name="connsiteY2559" fmla="*/ 108337 h 6858000"/>
              <a:gd name="connsiteX2560" fmla="*/ 3063220 w 12192000"/>
              <a:gd name="connsiteY2560" fmla="*/ 108644 h 6858000"/>
              <a:gd name="connsiteX2561" fmla="*/ 3056314 w 12192000"/>
              <a:gd name="connsiteY2561" fmla="*/ 108712 h 6858000"/>
              <a:gd name="connsiteX2562" fmla="*/ 3053549 w 12192000"/>
              <a:gd name="connsiteY2562" fmla="*/ 112954 h 6858000"/>
              <a:gd name="connsiteX2563" fmla="*/ 3065657 w 12192000"/>
              <a:gd name="connsiteY2563" fmla="*/ 111590 h 6858000"/>
              <a:gd name="connsiteX2564" fmla="*/ 3069262 w 12192000"/>
              <a:gd name="connsiteY2564" fmla="*/ 111220 h 6858000"/>
              <a:gd name="connsiteX2565" fmla="*/ 3068940 w 12192000"/>
              <a:gd name="connsiteY2565" fmla="*/ 111219 h 6858000"/>
              <a:gd name="connsiteX2566" fmla="*/ 3073102 w 12192000"/>
              <a:gd name="connsiteY2566" fmla="*/ 110540 h 6858000"/>
              <a:gd name="connsiteX2567" fmla="*/ 3078789 w 12192000"/>
              <a:gd name="connsiteY2567" fmla="*/ 108221 h 6858000"/>
              <a:gd name="connsiteX2568" fmla="*/ 3093454 w 12192000"/>
              <a:gd name="connsiteY2568" fmla="*/ 107063 h 6858000"/>
              <a:gd name="connsiteX2569" fmla="*/ 1127780 w 12192000"/>
              <a:gd name="connsiteY2569" fmla="*/ 102749 h 6858000"/>
              <a:gd name="connsiteX2570" fmla="*/ 1125348 w 12192000"/>
              <a:gd name="connsiteY2570" fmla="*/ 104533 h 6858000"/>
              <a:gd name="connsiteX2571" fmla="*/ 1121987 w 12192000"/>
              <a:gd name="connsiteY2571" fmla="*/ 104109 h 6858000"/>
              <a:gd name="connsiteX2572" fmla="*/ 5914269 w 12192000"/>
              <a:gd name="connsiteY2572" fmla="*/ 102616 h 6858000"/>
              <a:gd name="connsiteX2573" fmla="*/ 5943500 w 12192000"/>
              <a:gd name="connsiteY2573" fmla="*/ 104758 h 6858000"/>
              <a:gd name="connsiteX2574" fmla="*/ 5945043 w 12192000"/>
              <a:gd name="connsiteY2574" fmla="*/ 105593 h 6858000"/>
              <a:gd name="connsiteX2575" fmla="*/ 5912211 w 12192000"/>
              <a:gd name="connsiteY2575" fmla="*/ 108962 h 6858000"/>
              <a:gd name="connsiteX2576" fmla="*/ 5912343 w 12192000"/>
              <a:gd name="connsiteY2576" fmla="*/ 103860 h 6858000"/>
              <a:gd name="connsiteX2577" fmla="*/ 8026608 w 12192000"/>
              <a:gd name="connsiteY2577" fmla="*/ 102595 h 6858000"/>
              <a:gd name="connsiteX2578" fmla="*/ 8029799 w 12192000"/>
              <a:gd name="connsiteY2578" fmla="*/ 109332 h 6858000"/>
              <a:gd name="connsiteX2579" fmla="*/ 8029858 w 12192000"/>
              <a:gd name="connsiteY2579" fmla="*/ 115821 h 6858000"/>
              <a:gd name="connsiteX2580" fmla="*/ 8020041 w 12192000"/>
              <a:gd name="connsiteY2580" fmla="*/ 116072 h 6858000"/>
              <a:gd name="connsiteX2581" fmla="*/ 7957660 w 12192000"/>
              <a:gd name="connsiteY2581" fmla="*/ 119442 h 6858000"/>
              <a:gd name="connsiteX2582" fmla="*/ 7908412 w 12192000"/>
              <a:gd name="connsiteY2582" fmla="*/ 112703 h 6858000"/>
              <a:gd name="connsiteX2583" fmla="*/ 7933498 w 12192000"/>
              <a:gd name="connsiteY2583" fmla="*/ 107377 h 6858000"/>
              <a:gd name="connsiteX2584" fmla="*/ 7977360 w 12192000"/>
              <a:gd name="connsiteY2584" fmla="*/ 109334 h 6858000"/>
              <a:gd name="connsiteX2585" fmla="*/ 8026608 w 12192000"/>
              <a:gd name="connsiteY2585" fmla="*/ 102595 h 6858000"/>
              <a:gd name="connsiteX2586" fmla="*/ 491655 w 12192000"/>
              <a:gd name="connsiteY2586" fmla="*/ 102479 h 6858000"/>
              <a:gd name="connsiteX2587" fmla="*/ 486969 w 12192000"/>
              <a:gd name="connsiteY2587" fmla="*/ 105820 h 6858000"/>
              <a:gd name="connsiteX2588" fmla="*/ 468625 w 12192000"/>
              <a:gd name="connsiteY2588" fmla="*/ 104109 h 6858000"/>
              <a:gd name="connsiteX2589" fmla="*/ 5482793 w 12192000"/>
              <a:gd name="connsiteY2589" fmla="*/ 102316 h 6858000"/>
              <a:gd name="connsiteX2590" fmla="*/ 5528075 w 12192000"/>
              <a:gd name="connsiteY2590" fmla="*/ 105223 h 6858000"/>
              <a:gd name="connsiteX2591" fmla="*/ 5518231 w 12192000"/>
              <a:gd name="connsiteY2591" fmla="*/ 114398 h 6858000"/>
              <a:gd name="connsiteX2592" fmla="*/ 5510351 w 12192000"/>
              <a:gd name="connsiteY2592" fmla="*/ 119238 h 6858000"/>
              <a:gd name="connsiteX2593" fmla="*/ 5440801 w 12192000"/>
              <a:gd name="connsiteY2593" fmla="*/ 121023 h 6858000"/>
              <a:gd name="connsiteX2594" fmla="*/ 5457121 w 12192000"/>
              <a:gd name="connsiteY2594" fmla="*/ 107506 h 6858000"/>
              <a:gd name="connsiteX2595" fmla="*/ 5482793 w 12192000"/>
              <a:gd name="connsiteY2595" fmla="*/ 102316 h 6858000"/>
              <a:gd name="connsiteX2596" fmla="*/ 1988287 w 12192000"/>
              <a:gd name="connsiteY2596" fmla="*/ 102264 h 6858000"/>
              <a:gd name="connsiteX2597" fmla="*/ 1984249 w 12192000"/>
              <a:gd name="connsiteY2597" fmla="*/ 104872 h 6858000"/>
              <a:gd name="connsiteX2598" fmla="*/ 1978909 w 12192000"/>
              <a:gd name="connsiteY2598" fmla="*/ 104480 h 6858000"/>
              <a:gd name="connsiteX2599" fmla="*/ 1978691 w 12192000"/>
              <a:gd name="connsiteY2599" fmla="*/ 103446 h 6858000"/>
              <a:gd name="connsiteX2600" fmla="*/ 3194487 w 12192000"/>
              <a:gd name="connsiteY2600" fmla="*/ 102247 h 6858000"/>
              <a:gd name="connsiteX2601" fmla="*/ 3194529 w 12192000"/>
              <a:gd name="connsiteY2601" fmla="*/ 102356 h 6858000"/>
              <a:gd name="connsiteX2602" fmla="*/ 3194094 w 12192000"/>
              <a:gd name="connsiteY2602" fmla="*/ 103293 h 6858000"/>
              <a:gd name="connsiteX2603" fmla="*/ 3190616 w 12192000"/>
              <a:gd name="connsiteY2603" fmla="*/ 103195 h 6858000"/>
              <a:gd name="connsiteX2604" fmla="*/ 492422 w 12192000"/>
              <a:gd name="connsiteY2604" fmla="*/ 101932 h 6858000"/>
              <a:gd name="connsiteX2605" fmla="*/ 495572 w 12192000"/>
              <a:gd name="connsiteY2605" fmla="*/ 102202 h 6858000"/>
              <a:gd name="connsiteX2606" fmla="*/ 491655 w 12192000"/>
              <a:gd name="connsiteY2606" fmla="*/ 102479 h 6858000"/>
              <a:gd name="connsiteX2607" fmla="*/ 6286610 w 12192000"/>
              <a:gd name="connsiteY2607" fmla="*/ 101930 h 6858000"/>
              <a:gd name="connsiteX2608" fmla="*/ 6307637 w 12192000"/>
              <a:gd name="connsiteY2608" fmla="*/ 108396 h 6858000"/>
              <a:gd name="connsiteX2609" fmla="*/ 6306617 w 12192000"/>
              <a:gd name="connsiteY2609" fmla="*/ 116728 h 6858000"/>
              <a:gd name="connsiteX2610" fmla="*/ 6303133 w 12192000"/>
              <a:gd name="connsiteY2610" fmla="*/ 122202 h 6858000"/>
              <a:gd name="connsiteX2611" fmla="*/ 6278083 w 12192000"/>
              <a:gd name="connsiteY2611" fmla="*/ 119730 h 6858000"/>
              <a:gd name="connsiteX2612" fmla="*/ 6286499 w 12192000"/>
              <a:gd name="connsiteY2612" fmla="*/ 112332 h 6858000"/>
              <a:gd name="connsiteX2613" fmla="*/ 5099172 w 12192000"/>
              <a:gd name="connsiteY2613" fmla="*/ 101832 h 6858000"/>
              <a:gd name="connsiteX2614" fmla="*/ 5101657 w 12192000"/>
              <a:gd name="connsiteY2614" fmla="*/ 103685 h 6858000"/>
              <a:gd name="connsiteX2615" fmla="*/ 5057801 w 12192000"/>
              <a:gd name="connsiteY2615" fmla="*/ 113971 h 6858000"/>
              <a:gd name="connsiteX2616" fmla="*/ 5061798 w 12192000"/>
              <a:gd name="connsiteY2616" fmla="*/ 111040 h 6858000"/>
              <a:gd name="connsiteX2617" fmla="*/ 5062349 w 12192000"/>
              <a:gd name="connsiteY2617" fmla="*/ 111030 h 6858000"/>
              <a:gd name="connsiteX2618" fmla="*/ 5062670 w 12192000"/>
              <a:gd name="connsiteY2618" fmla="*/ 110404 h 6858000"/>
              <a:gd name="connsiteX2619" fmla="*/ 5065138 w 12192000"/>
              <a:gd name="connsiteY2619" fmla="*/ 108592 h 6858000"/>
              <a:gd name="connsiteX2620" fmla="*/ 1864931 w 12192000"/>
              <a:gd name="connsiteY2620" fmla="*/ 101741 h 6858000"/>
              <a:gd name="connsiteX2621" fmla="*/ 1847476 w 12192000"/>
              <a:gd name="connsiteY2621" fmla="*/ 102976 h 6858000"/>
              <a:gd name="connsiteX2622" fmla="*/ 1860713 w 12192000"/>
              <a:gd name="connsiteY2622" fmla="*/ 104109 h 6858000"/>
              <a:gd name="connsiteX2623" fmla="*/ 504558 w 12192000"/>
              <a:gd name="connsiteY2623" fmla="*/ 101566 h 6858000"/>
              <a:gd name="connsiteX2624" fmla="*/ 505343 w 12192000"/>
              <a:gd name="connsiteY2624" fmla="*/ 103037 h 6858000"/>
              <a:gd name="connsiteX2625" fmla="*/ 495572 w 12192000"/>
              <a:gd name="connsiteY2625" fmla="*/ 102202 h 6858000"/>
              <a:gd name="connsiteX2626" fmla="*/ 8434120 w 12192000"/>
              <a:gd name="connsiteY2626" fmla="*/ 101409 h 6858000"/>
              <a:gd name="connsiteX2627" fmla="*/ 8458695 w 12192000"/>
              <a:gd name="connsiteY2627" fmla="*/ 102100 h 6858000"/>
              <a:gd name="connsiteX2628" fmla="*/ 8466794 w 12192000"/>
              <a:gd name="connsiteY2628" fmla="*/ 112312 h 6858000"/>
              <a:gd name="connsiteX2629" fmla="*/ 8429579 w 12192000"/>
              <a:gd name="connsiteY2629" fmla="*/ 111221 h 6858000"/>
              <a:gd name="connsiteX2630" fmla="*/ 674243 w 12192000"/>
              <a:gd name="connsiteY2630" fmla="*/ 101131 h 6858000"/>
              <a:gd name="connsiteX2631" fmla="*/ 703473 w 12192000"/>
              <a:gd name="connsiteY2631" fmla="*/ 103273 h 6858000"/>
              <a:gd name="connsiteX2632" fmla="*/ 705017 w 12192000"/>
              <a:gd name="connsiteY2632" fmla="*/ 104109 h 6858000"/>
              <a:gd name="connsiteX2633" fmla="*/ 672185 w 12192000"/>
              <a:gd name="connsiteY2633" fmla="*/ 107478 h 6858000"/>
              <a:gd name="connsiteX2634" fmla="*/ 672315 w 12192000"/>
              <a:gd name="connsiteY2634" fmla="*/ 102375 h 6858000"/>
              <a:gd name="connsiteX2635" fmla="*/ 2786582 w 12192000"/>
              <a:gd name="connsiteY2635" fmla="*/ 101111 h 6858000"/>
              <a:gd name="connsiteX2636" fmla="*/ 2789773 w 12192000"/>
              <a:gd name="connsiteY2636" fmla="*/ 107846 h 6858000"/>
              <a:gd name="connsiteX2637" fmla="*/ 2789831 w 12192000"/>
              <a:gd name="connsiteY2637" fmla="*/ 114336 h 6858000"/>
              <a:gd name="connsiteX2638" fmla="*/ 2780016 w 12192000"/>
              <a:gd name="connsiteY2638" fmla="*/ 114588 h 6858000"/>
              <a:gd name="connsiteX2639" fmla="*/ 2717635 w 12192000"/>
              <a:gd name="connsiteY2639" fmla="*/ 117957 h 6858000"/>
              <a:gd name="connsiteX2640" fmla="*/ 2668385 w 12192000"/>
              <a:gd name="connsiteY2640" fmla="*/ 111219 h 6858000"/>
              <a:gd name="connsiteX2641" fmla="*/ 2693472 w 12192000"/>
              <a:gd name="connsiteY2641" fmla="*/ 105892 h 6858000"/>
              <a:gd name="connsiteX2642" fmla="*/ 2737334 w 12192000"/>
              <a:gd name="connsiteY2642" fmla="*/ 107849 h 6858000"/>
              <a:gd name="connsiteX2643" fmla="*/ 2786582 w 12192000"/>
              <a:gd name="connsiteY2643" fmla="*/ 101111 h 6858000"/>
              <a:gd name="connsiteX2644" fmla="*/ 634694 w 12192000"/>
              <a:gd name="connsiteY2644" fmla="*/ 101099 h 6858000"/>
              <a:gd name="connsiteX2645" fmla="*/ 647520 w 12192000"/>
              <a:gd name="connsiteY2645" fmla="*/ 110313 h 6858000"/>
              <a:gd name="connsiteX2646" fmla="*/ 632786 w 12192000"/>
              <a:gd name="connsiteY2646" fmla="*/ 107478 h 6858000"/>
              <a:gd name="connsiteX2647" fmla="*/ 630550 w 12192000"/>
              <a:gd name="connsiteY2647" fmla="*/ 107412 h 6858000"/>
              <a:gd name="connsiteX2648" fmla="*/ 9848569 w 12192000"/>
              <a:gd name="connsiteY2648" fmla="*/ 101093 h 6858000"/>
              <a:gd name="connsiteX2649" fmla="*/ 9846589 w 12192000"/>
              <a:gd name="connsiteY2649" fmla="*/ 103898 h 6858000"/>
              <a:gd name="connsiteX2650" fmla="*/ 9838948 w 12192000"/>
              <a:gd name="connsiteY2650" fmla="*/ 103338 h 6858000"/>
              <a:gd name="connsiteX2651" fmla="*/ 9838731 w 12192000"/>
              <a:gd name="connsiteY2651" fmla="*/ 102305 h 6858000"/>
              <a:gd name="connsiteX2652" fmla="*/ 259611 w 12192000"/>
              <a:gd name="connsiteY2652" fmla="*/ 101041 h 6858000"/>
              <a:gd name="connsiteX2653" fmla="*/ 267525 w 12192000"/>
              <a:gd name="connsiteY2653" fmla="*/ 109161 h 6858000"/>
              <a:gd name="connsiteX2654" fmla="*/ 277375 w 12192000"/>
              <a:gd name="connsiteY2654" fmla="*/ 116741 h 6858000"/>
              <a:gd name="connsiteX2655" fmla="*/ 274913 w 12192000"/>
              <a:gd name="connsiteY2655" fmla="*/ 119269 h 6858000"/>
              <a:gd name="connsiteX2656" fmla="*/ 279838 w 12192000"/>
              <a:gd name="connsiteY2656" fmla="*/ 129377 h 6858000"/>
              <a:gd name="connsiteX2657" fmla="*/ 262601 w 12192000"/>
              <a:gd name="connsiteY2657" fmla="*/ 116741 h 6858000"/>
              <a:gd name="connsiteX2658" fmla="*/ 7124113 w 12192000"/>
              <a:gd name="connsiteY2658" fmla="*/ 101038 h 6858000"/>
              <a:gd name="connsiteX2659" fmla="*/ 7148688 w 12192000"/>
              <a:gd name="connsiteY2659" fmla="*/ 101728 h 6858000"/>
              <a:gd name="connsiteX2660" fmla="*/ 7156787 w 12192000"/>
              <a:gd name="connsiteY2660" fmla="*/ 111940 h 6858000"/>
              <a:gd name="connsiteX2661" fmla="*/ 7119572 w 12192000"/>
              <a:gd name="connsiteY2661" fmla="*/ 110849 h 6858000"/>
              <a:gd name="connsiteX2662" fmla="*/ 504192 w 12192000"/>
              <a:gd name="connsiteY2662" fmla="*/ 100878 h 6858000"/>
              <a:gd name="connsiteX2663" fmla="*/ 504719 w 12192000"/>
              <a:gd name="connsiteY2663" fmla="*/ 101554 h 6858000"/>
              <a:gd name="connsiteX2664" fmla="*/ 504558 w 12192000"/>
              <a:gd name="connsiteY2664" fmla="*/ 101566 h 6858000"/>
              <a:gd name="connsiteX2665" fmla="*/ 3972232 w 12192000"/>
              <a:gd name="connsiteY2665" fmla="*/ 100564 h 6858000"/>
              <a:gd name="connsiteX2666" fmla="*/ 3967425 w 12192000"/>
              <a:gd name="connsiteY2666" fmla="*/ 101197 h 6858000"/>
              <a:gd name="connsiteX2667" fmla="*/ 3957160 w 12192000"/>
              <a:gd name="connsiteY2667" fmla="*/ 102913 h 6858000"/>
              <a:gd name="connsiteX2668" fmla="*/ 3958692 w 12192000"/>
              <a:gd name="connsiteY2668" fmla="*/ 104108 h 6858000"/>
              <a:gd name="connsiteX2669" fmla="*/ 3962416 w 12192000"/>
              <a:gd name="connsiteY2669" fmla="*/ 105636 h 6858000"/>
              <a:gd name="connsiteX2670" fmla="*/ 3973116 w 12192000"/>
              <a:gd name="connsiteY2670" fmla="*/ 102135 h 6858000"/>
              <a:gd name="connsiteX2671" fmla="*/ 1046582 w 12192000"/>
              <a:gd name="connsiteY2671" fmla="*/ 100445 h 6858000"/>
              <a:gd name="connsiteX2672" fmla="*/ 1067611 w 12192000"/>
              <a:gd name="connsiteY2672" fmla="*/ 106911 h 6858000"/>
              <a:gd name="connsiteX2673" fmla="*/ 1066591 w 12192000"/>
              <a:gd name="connsiteY2673" fmla="*/ 115244 h 6858000"/>
              <a:gd name="connsiteX2674" fmla="*/ 1063106 w 12192000"/>
              <a:gd name="connsiteY2674" fmla="*/ 120717 h 6858000"/>
              <a:gd name="connsiteX2675" fmla="*/ 1038057 w 12192000"/>
              <a:gd name="connsiteY2675" fmla="*/ 118246 h 6858000"/>
              <a:gd name="connsiteX2676" fmla="*/ 1046473 w 12192000"/>
              <a:gd name="connsiteY2676" fmla="*/ 110847 h 6858000"/>
              <a:gd name="connsiteX2677" fmla="*/ 8434554 w 12192000"/>
              <a:gd name="connsiteY2677" fmla="*/ 100353 h 6858000"/>
              <a:gd name="connsiteX2678" fmla="*/ 8434554 w 12192000"/>
              <a:gd name="connsiteY2678" fmla="*/ 100471 h 6858000"/>
              <a:gd name="connsiteX2679" fmla="*/ 8434120 w 12192000"/>
              <a:gd name="connsiteY2679" fmla="*/ 101409 h 6858000"/>
              <a:gd name="connsiteX2680" fmla="*/ 8430642 w 12192000"/>
              <a:gd name="connsiteY2680" fmla="*/ 101310 h 6858000"/>
              <a:gd name="connsiteX2681" fmla="*/ 524105 w 12192000"/>
              <a:gd name="connsiteY2681" fmla="*/ 100182 h 6858000"/>
              <a:gd name="connsiteX2682" fmla="*/ 520814 w 12192000"/>
              <a:gd name="connsiteY2682" fmla="*/ 104195 h 6858000"/>
              <a:gd name="connsiteX2683" fmla="*/ 517873 w 12192000"/>
              <a:gd name="connsiteY2683" fmla="*/ 104109 h 6858000"/>
              <a:gd name="connsiteX2684" fmla="*/ 505913 w 12192000"/>
              <a:gd name="connsiteY2684" fmla="*/ 103086 h 6858000"/>
              <a:gd name="connsiteX2685" fmla="*/ 504719 w 12192000"/>
              <a:gd name="connsiteY2685" fmla="*/ 101554 h 6858000"/>
              <a:gd name="connsiteX2686" fmla="*/ 3184597 w 12192000"/>
              <a:gd name="connsiteY2686" fmla="*/ 100061 h 6858000"/>
              <a:gd name="connsiteX2687" fmla="*/ 3151552 w 12192000"/>
              <a:gd name="connsiteY2687" fmla="*/ 101155 h 6858000"/>
              <a:gd name="connsiteX2688" fmla="*/ 3148908 w 12192000"/>
              <a:gd name="connsiteY2688" fmla="*/ 101821 h 6858000"/>
              <a:gd name="connsiteX2689" fmla="*/ 3148746 w 12192000"/>
              <a:gd name="connsiteY2689" fmla="*/ 102018 h 6858000"/>
              <a:gd name="connsiteX2690" fmla="*/ 3145905 w 12192000"/>
              <a:gd name="connsiteY2690" fmla="*/ 101938 h 6858000"/>
              <a:gd name="connsiteX2691" fmla="*/ 3147885 w 12192000"/>
              <a:gd name="connsiteY2691" fmla="*/ 103068 h 6858000"/>
              <a:gd name="connsiteX2692" fmla="*/ 3148746 w 12192000"/>
              <a:gd name="connsiteY2692" fmla="*/ 102018 h 6858000"/>
              <a:gd name="connsiteX2693" fmla="*/ 3179567 w 12192000"/>
              <a:gd name="connsiteY2693" fmla="*/ 102884 h 6858000"/>
              <a:gd name="connsiteX2694" fmla="*/ 5918307 w 12192000"/>
              <a:gd name="connsiteY2694" fmla="*/ 100009 h 6858000"/>
              <a:gd name="connsiteX2695" fmla="*/ 5914269 w 12192000"/>
              <a:gd name="connsiteY2695" fmla="*/ 102616 h 6858000"/>
              <a:gd name="connsiteX2696" fmla="*/ 5908929 w 12192000"/>
              <a:gd name="connsiteY2696" fmla="*/ 102224 h 6858000"/>
              <a:gd name="connsiteX2697" fmla="*/ 5908710 w 12192000"/>
              <a:gd name="connsiteY2697" fmla="*/ 101190 h 6858000"/>
              <a:gd name="connsiteX2698" fmla="*/ 7124547 w 12192000"/>
              <a:gd name="connsiteY2698" fmla="*/ 99982 h 6858000"/>
              <a:gd name="connsiteX2699" fmla="*/ 7124547 w 12192000"/>
              <a:gd name="connsiteY2699" fmla="*/ 100100 h 6858000"/>
              <a:gd name="connsiteX2700" fmla="*/ 7124113 w 12192000"/>
              <a:gd name="connsiteY2700" fmla="*/ 101038 h 6858000"/>
              <a:gd name="connsiteX2701" fmla="*/ 7120635 w 12192000"/>
              <a:gd name="connsiteY2701" fmla="*/ 100940 h 6858000"/>
              <a:gd name="connsiteX2702" fmla="*/ 10646622 w 12192000"/>
              <a:gd name="connsiteY2702" fmla="*/ 99969 h 6858000"/>
              <a:gd name="connsiteX2703" fmla="*/ 10649813 w 12192000"/>
              <a:gd name="connsiteY2703" fmla="*/ 106704 h 6858000"/>
              <a:gd name="connsiteX2704" fmla="*/ 10649872 w 12192000"/>
              <a:gd name="connsiteY2704" fmla="*/ 113195 h 6858000"/>
              <a:gd name="connsiteX2705" fmla="*/ 10640056 w 12192000"/>
              <a:gd name="connsiteY2705" fmla="*/ 113446 h 6858000"/>
              <a:gd name="connsiteX2706" fmla="*/ 10577674 w 12192000"/>
              <a:gd name="connsiteY2706" fmla="*/ 116815 h 6858000"/>
              <a:gd name="connsiteX2707" fmla="*/ 10528426 w 12192000"/>
              <a:gd name="connsiteY2707" fmla="*/ 110077 h 6858000"/>
              <a:gd name="connsiteX2708" fmla="*/ 10553512 w 12192000"/>
              <a:gd name="connsiteY2708" fmla="*/ 104751 h 6858000"/>
              <a:gd name="connsiteX2709" fmla="*/ 10597374 w 12192000"/>
              <a:gd name="connsiteY2709" fmla="*/ 106707 h 6858000"/>
              <a:gd name="connsiteX2710" fmla="*/ 10646622 w 12192000"/>
              <a:gd name="connsiteY2710" fmla="*/ 99969 h 6858000"/>
              <a:gd name="connsiteX2711" fmla="*/ 4320012 w 12192000"/>
              <a:gd name="connsiteY2711" fmla="*/ 99756 h 6858000"/>
              <a:gd name="connsiteX2712" fmla="*/ 4319535 w 12192000"/>
              <a:gd name="connsiteY2712" fmla="*/ 99830 h 6858000"/>
              <a:gd name="connsiteX2713" fmla="*/ 4319301 w 12192000"/>
              <a:gd name="connsiteY2713" fmla="*/ 99938 h 6858000"/>
              <a:gd name="connsiteX2714" fmla="*/ 1884087 w 12192000"/>
              <a:gd name="connsiteY2714" fmla="*/ 99553 h 6858000"/>
              <a:gd name="connsiteX2715" fmla="*/ 1908662 w 12192000"/>
              <a:gd name="connsiteY2715" fmla="*/ 100244 h 6858000"/>
              <a:gd name="connsiteX2716" fmla="*/ 1916761 w 12192000"/>
              <a:gd name="connsiteY2716" fmla="*/ 110456 h 6858000"/>
              <a:gd name="connsiteX2717" fmla="*/ 1879546 w 12192000"/>
              <a:gd name="connsiteY2717" fmla="*/ 109364 h 6858000"/>
              <a:gd name="connsiteX2718" fmla="*/ 6716602 w 12192000"/>
              <a:gd name="connsiteY2718" fmla="*/ 98855 h 6858000"/>
              <a:gd name="connsiteX2719" fmla="*/ 6719793 w 12192000"/>
              <a:gd name="connsiteY2719" fmla="*/ 105591 h 6858000"/>
              <a:gd name="connsiteX2720" fmla="*/ 6719851 w 12192000"/>
              <a:gd name="connsiteY2720" fmla="*/ 112080 h 6858000"/>
              <a:gd name="connsiteX2721" fmla="*/ 6710035 w 12192000"/>
              <a:gd name="connsiteY2721" fmla="*/ 112332 h 6858000"/>
              <a:gd name="connsiteX2722" fmla="*/ 6647653 w 12192000"/>
              <a:gd name="connsiteY2722" fmla="*/ 115701 h 6858000"/>
              <a:gd name="connsiteX2723" fmla="*/ 6598405 w 12192000"/>
              <a:gd name="connsiteY2723" fmla="*/ 108962 h 6858000"/>
              <a:gd name="connsiteX2724" fmla="*/ 6623492 w 12192000"/>
              <a:gd name="connsiteY2724" fmla="*/ 103636 h 6858000"/>
              <a:gd name="connsiteX2725" fmla="*/ 6667352 w 12192000"/>
              <a:gd name="connsiteY2725" fmla="*/ 105593 h 6858000"/>
              <a:gd name="connsiteX2726" fmla="*/ 6716602 w 12192000"/>
              <a:gd name="connsiteY2726" fmla="*/ 98855 h 6858000"/>
              <a:gd name="connsiteX2727" fmla="*/ 9739708 w 12192000"/>
              <a:gd name="connsiteY2727" fmla="*/ 98544 h 6858000"/>
              <a:gd name="connsiteX2728" fmla="*/ 9733885 w 12192000"/>
              <a:gd name="connsiteY2728" fmla="*/ 99969 h 6858000"/>
              <a:gd name="connsiteX2729" fmla="*/ 9694237 w 12192000"/>
              <a:gd name="connsiteY2729" fmla="*/ 102775 h 6858000"/>
              <a:gd name="connsiteX2730" fmla="*/ 9694486 w 12192000"/>
              <a:gd name="connsiteY2730" fmla="*/ 102967 h 6858000"/>
              <a:gd name="connsiteX2731" fmla="*/ 9701759 w 12192000"/>
              <a:gd name="connsiteY2731" fmla="*/ 107113 h 6858000"/>
              <a:gd name="connsiteX2732" fmla="*/ 9724199 w 12192000"/>
              <a:gd name="connsiteY2732" fmla="*/ 107771 h 6858000"/>
              <a:gd name="connsiteX2733" fmla="*/ 9737963 w 12192000"/>
              <a:gd name="connsiteY2733" fmla="*/ 100048 h 6858000"/>
              <a:gd name="connsiteX2734" fmla="*/ 678280 w 12192000"/>
              <a:gd name="connsiteY2734" fmla="*/ 98524 h 6858000"/>
              <a:gd name="connsiteX2735" fmla="*/ 674243 w 12192000"/>
              <a:gd name="connsiteY2735" fmla="*/ 101131 h 6858000"/>
              <a:gd name="connsiteX2736" fmla="*/ 668902 w 12192000"/>
              <a:gd name="connsiteY2736" fmla="*/ 100739 h 6858000"/>
              <a:gd name="connsiteX2737" fmla="*/ 668684 w 12192000"/>
              <a:gd name="connsiteY2737" fmla="*/ 99706 h 6858000"/>
              <a:gd name="connsiteX2738" fmla="*/ 1884481 w 12192000"/>
              <a:gd name="connsiteY2738" fmla="*/ 98507 h 6858000"/>
              <a:gd name="connsiteX2739" fmla="*/ 1884521 w 12192000"/>
              <a:gd name="connsiteY2739" fmla="*/ 98615 h 6858000"/>
              <a:gd name="connsiteX2740" fmla="*/ 1884087 w 12192000"/>
              <a:gd name="connsiteY2740" fmla="*/ 99553 h 6858000"/>
              <a:gd name="connsiteX2741" fmla="*/ 1880610 w 12192000"/>
              <a:gd name="connsiteY2741" fmla="*/ 99454 h 6858000"/>
              <a:gd name="connsiteX2742" fmla="*/ 9744127 w 12192000"/>
              <a:gd name="connsiteY2742" fmla="*/ 98410 h 6858000"/>
              <a:gd name="connsiteX2743" fmla="*/ 9768702 w 12192000"/>
              <a:gd name="connsiteY2743" fmla="*/ 99102 h 6858000"/>
              <a:gd name="connsiteX2744" fmla="*/ 9776801 w 12192000"/>
              <a:gd name="connsiteY2744" fmla="*/ 109314 h 6858000"/>
              <a:gd name="connsiteX2745" fmla="*/ 9739586 w 12192000"/>
              <a:gd name="connsiteY2745" fmla="*/ 108222 h 6858000"/>
              <a:gd name="connsiteX2746" fmla="*/ 497952 w 12192000"/>
              <a:gd name="connsiteY2746" fmla="*/ 97647 h 6858000"/>
              <a:gd name="connsiteX2747" fmla="*/ 493595 w 12192000"/>
              <a:gd name="connsiteY2747" fmla="*/ 101096 h 6858000"/>
              <a:gd name="connsiteX2748" fmla="*/ 492422 w 12192000"/>
              <a:gd name="connsiteY2748" fmla="*/ 101932 h 6858000"/>
              <a:gd name="connsiteX2749" fmla="*/ 478475 w 12192000"/>
              <a:gd name="connsiteY2749" fmla="*/ 100739 h 6858000"/>
              <a:gd name="connsiteX2750" fmla="*/ 452154 w 12192000"/>
              <a:gd name="connsiteY2750" fmla="*/ 103440 h 6858000"/>
              <a:gd name="connsiteX2751" fmla="*/ 458774 w 12192000"/>
              <a:gd name="connsiteY2751" fmla="*/ 100739 h 6858000"/>
              <a:gd name="connsiteX2752" fmla="*/ 11672994 w 12192000"/>
              <a:gd name="connsiteY2752" fmla="*/ 97434 h 6858000"/>
              <a:gd name="connsiteX2753" fmla="*/ 11705652 w 12192000"/>
              <a:gd name="connsiteY2753" fmla="*/ 100340 h 6858000"/>
              <a:gd name="connsiteX2754" fmla="*/ 11698553 w 12192000"/>
              <a:gd name="connsiteY2754" fmla="*/ 109515 h 6858000"/>
              <a:gd name="connsiteX2755" fmla="*/ 11694108 w 12192000"/>
              <a:gd name="connsiteY2755" fmla="*/ 114312 h 6858000"/>
              <a:gd name="connsiteX2756" fmla="*/ 11642705 w 12192000"/>
              <a:gd name="connsiteY2756" fmla="*/ 116140 h 6858000"/>
              <a:gd name="connsiteX2757" fmla="*/ 11654474 w 12192000"/>
              <a:gd name="connsiteY2757" fmla="*/ 102623 h 6858000"/>
              <a:gd name="connsiteX2758" fmla="*/ 11672994 w 12192000"/>
              <a:gd name="connsiteY2758" fmla="*/ 97434 h 6858000"/>
              <a:gd name="connsiteX2759" fmla="*/ 6995701 w 12192000"/>
              <a:gd name="connsiteY2759" fmla="*/ 97427 h 6858000"/>
              <a:gd name="connsiteX2760" fmla="*/ 6995723 w 12192000"/>
              <a:gd name="connsiteY2760" fmla="*/ 102029 h 6858000"/>
              <a:gd name="connsiteX2761" fmla="*/ 6998958 w 12192000"/>
              <a:gd name="connsiteY2761" fmla="*/ 108962 h 6858000"/>
              <a:gd name="connsiteX2762" fmla="*/ 6992827 w 12192000"/>
              <a:gd name="connsiteY2762" fmla="*/ 106392 h 6858000"/>
              <a:gd name="connsiteX2763" fmla="*/ 6986584 w 12192000"/>
              <a:gd name="connsiteY2763" fmla="*/ 106454 h 6858000"/>
              <a:gd name="connsiteX2764" fmla="*/ 6983642 w 12192000"/>
              <a:gd name="connsiteY2764" fmla="*/ 110690 h 6858000"/>
              <a:gd name="connsiteX2765" fmla="*/ 6995675 w 12192000"/>
              <a:gd name="connsiteY2765" fmla="*/ 109334 h 6858000"/>
              <a:gd name="connsiteX2766" fmla="*/ 6999280 w 12192000"/>
              <a:gd name="connsiteY2766" fmla="*/ 108965 h 6858000"/>
              <a:gd name="connsiteX2767" fmla="*/ 6998958 w 12192000"/>
              <a:gd name="connsiteY2767" fmla="*/ 108962 h 6858000"/>
              <a:gd name="connsiteX2768" fmla="*/ 7003121 w 12192000"/>
              <a:gd name="connsiteY2768" fmla="*/ 108284 h 6858000"/>
              <a:gd name="connsiteX2769" fmla="*/ 7008808 w 12192000"/>
              <a:gd name="connsiteY2769" fmla="*/ 105965 h 6858000"/>
              <a:gd name="connsiteX2770" fmla="*/ 7023472 w 12192000"/>
              <a:gd name="connsiteY2770" fmla="*/ 104807 h 6858000"/>
              <a:gd name="connsiteX2771" fmla="*/ 7034121 w 12192000"/>
              <a:gd name="connsiteY2771" fmla="*/ 98508 h 6858000"/>
              <a:gd name="connsiteX2772" fmla="*/ 1476575 w 12192000"/>
              <a:gd name="connsiteY2772" fmla="*/ 97370 h 6858000"/>
              <a:gd name="connsiteX2773" fmla="*/ 1479765 w 12192000"/>
              <a:gd name="connsiteY2773" fmla="*/ 104107 h 6858000"/>
              <a:gd name="connsiteX2774" fmla="*/ 1479825 w 12192000"/>
              <a:gd name="connsiteY2774" fmla="*/ 110596 h 6858000"/>
              <a:gd name="connsiteX2775" fmla="*/ 1470009 w 12192000"/>
              <a:gd name="connsiteY2775" fmla="*/ 110847 h 6858000"/>
              <a:gd name="connsiteX2776" fmla="*/ 1407627 w 12192000"/>
              <a:gd name="connsiteY2776" fmla="*/ 114216 h 6858000"/>
              <a:gd name="connsiteX2777" fmla="*/ 1358379 w 12192000"/>
              <a:gd name="connsiteY2777" fmla="*/ 107478 h 6858000"/>
              <a:gd name="connsiteX2778" fmla="*/ 1383466 w 12192000"/>
              <a:gd name="connsiteY2778" fmla="*/ 102152 h 6858000"/>
              <a:gd name="connsiteX2779" fmla="*/ 1427327 w 12192000"/>
              <a:gd name="connsiteY2779" fmla="*/ 104109 h 6858000"/>
              <a:gd name="connsiteX2780" fmla="*/ 1476575 w 12192000"/>
              <a:gd name="connsiteY2780" fmla="*/ 97370 h 6858000"/>
              <a:gd name="connsiteX2781" fmla="*/ 4346456 w 12192000"/>
              <a:gd name="connsiteY2781" fmla="*/ 97161 h 6858000"/>
              <a:gd name="connsiteX2782" fmla="*/ 4346114 w 12192000"/>
              <a:gd name="connsiteY2782" fmla="*/ 98113 h 6858000"/>
              <a:gd name="connsiteX2783" fmla="*/ 4355347 w 12192000"/>
              <a:gd name="connsiteY2783" fmla="*/ 102851 h 6858000"/>
              <a:gd name="connsiteX2784" fmla="*/ 4372037 w 12192000"/>
              <a:gd name="connsiteY2784" fmla="*/ 103320 h 6858000"/>
              <a:gd name="connsiteX2785" fmla="*/ 4372210 w 12192000"/>
              <a:gd name="connsiteY2785" fmla="*/ 103412 h 6858000"/>
              <a:gd name="connsiteX2786" fmla="*/ 4372266 w 12192000"/>
              <a:gd name="connsiteY2786" fmla="*/ 103327 h 6858000"/>
              <a:gd name="connsiteX2787" fmla="*/ 4372037 w 12192000"/>
              <a:gd name="connsiteY2787" fmla="*/ 103320 h 6858000"/>
              <a:gd name="connsiteX2788" fmla="*/ 4360804 w 12192000"/>
              <a:gd name="connsiteY2788" fmla="*/ 97432 h 6858000"/>
              <a:gd name="connsiteX2789" fmla="*/ 11819321 w 12192000"/>
              <a:gd name="connsiteY2789" fmla="*/ 96971 h 6858000"/>
              <a:gd name="connsiteX2790" fmla="*/ 11821689 w 12192000"/>
              <a:gd name="connsiteY2790" fmla="*/ 113817 h 6858000"/>
              <a:gd name="connsiteX2791" fmla="*/ 11813803 w 12192000"/>
              <a:gd name="connsiteY2791" fmla="*/ 109233 h 6858000"/>
              <a:gd name="connsiteX2792" fmla="*/ 11815539 w 12192000"/>
              <a:gd name="connsiteY2792" fmla="*/ 105767 h 6858000"/>
              <a:gd name="connsiteX2793" fmla="*/ 11819321 w 12192000"/>
              <a:gd name="connsiteY2793" fmla="*/ 96971 h 6858000"/>
              <a:gd name="connsiteX2794" fmla="*/ 11724598 w 12192000"/>
              <a:gd name="connsiteY2794" fmla="*/ 96971 h 6858000"/>
              <a:gd name="connsiteX2795" fmla="*/ 11734070 w 12192000"/>
              <a:gd name="connsiteY2795" fmla="*/ 107079 h 6858000"/>
              <a:gd name="connsiteX2796" fmla="*/ 11708020 w 12192000"/>
              <a:gd name="connsiteY2796" fmla="*/ 113817 h 6858000"/>
              <a:gd name="connsiteX2797" fmla="*/ 11697488 w 12192000"/>
              <a:gd name="connsiteY2797" fmla="*/ 114192 h 6858000"/>
              <a:gd name="connsiteX2798" fmla="*/ 11708351 w 12192000"/>
              <a:gd name="connsiteY2798" fmla="*/ 108810 h 6858000"/>
              <a:gd name="connsiteX2799" fmla="*/ 11724598 w 12192000"/>
              <a:gd name="connsiteY2799" fmla="*/ 96971 h 6858000"/>
              <a:gd name="connsiteX2800" fmla="*/ 11054424 w 12192000"/>
              <a:gd name="connsiteY2800" fmla="*/ 96971 h 6858000"/>
              <a:gd name="connsiteX2801" fmla="*/ 11050513 w 12192000"/>
              <a:gd name="connsiteY2801" fmla="*/ 97982 h 6858000"/>
              <a:gd name="connsiteX2802" fmla="*/ 11047523 w 12192000"/>
              <a:gd name="connsiteY2802" fmla="*/ 101401 h 6858000"/>
              <a:gd name="connsiteX2803" fmla="*/ 11396298 w 12192000"/>
              <a:gd name="connsiteY2803" fmla="*/ 96950 h 6858000"/>
              <a:gd name="connsiteX2804" fmla="*/ 11398087 w 12192000"/>
              <a:gd name="connsiteY2804" fmla="*/ 98803 h 6858000"/>
              <a:gd name="connsiteX2805" fmla="*/ 11366457 w 12192000"/>
              <a:gd name="connsiteY2805" fmla="*/ 109089 h 6858000"/>
              <a:gd name="connsiteX2806" fmla="*/ 11371751 w 12192000"/>
              <a:gd name="connsiteY2806" fmla="*/ 103710 h 6858000"/>
              <a:gd name="connsiteX2807" fmla="*/ 5814541 w 12192000"/>
              <a:gd name="connsiteY2807" fmla="*/ 96241 h 6858000"/>
              <a:gd name="connsiteX2808" fmla="*/ 5814541 w 12192000"/>
              <a:gd name="connsiteY2808" fmla="*/ 96359 h 6858000"/>
              <a:gd name="connsiteX2809" fmla="*/ 5814108 w 12192000"/>
              <a:gd name="connsiteY2809" fmla="*/ 97297 h 6858000"/>
              <a:gd name="connsiteX2810" fmla="*/ 5810629 w 12192000"/>
              <a:gd name="connsiteY2810" fmla="*/ 97199 h 6858000"/>
              <a:gd name="connsiteX2811" fmla="*/ 9029192 w 12192000"/>
              <a:gd name="connsiteY2811" fmla="*/ 96207 h 6858000"/>
              <a:gd name="connsiteX2812" fmla="*/ 9031674 w 12192000"/>
              <a:gd name="connsiteY2812" fmla="*/ 98060 h 6858000"/>
              <a:gd name="connsiteX2813" fmla="*/ 8987820 w 12192000"/>
              <a:gd name="connsiteY2813" fmla="*/ 108346 h 6858000"/>
              <a:gd name="connsiteX2814" fmla="*/ 8995159 w 12192000"/>
              <a:gd name="connsiteY2814" fmla="*/ 102967 h 6858000"/>
              <a:gd name="connsiteX2815" fmla="*/ 5768759 w 12192000"/>
              <a:gd name="connsiteY2815" fmla="*/ 96021 h 6858000"/>
              <a:gd name="connsiteX2816" fmla="*/ 5810629 w 12192000"/>
              <a:gd name="connsiteY2816" fmla="*/ 97199 h 6858000"/>
              <a:gd name="connsiteX2817" fmla="*/ 5803865 w 12192000"/>
              <a:gd name="connsiteY2817" fmla="*/ 98855 h 6858000"/>
              <a:gd name="connsiteX2818" fmla="*/ 5764130 w 12192000"/>
              <a:gd name="connsiteY2818" fmla="*/ 101667 h 6858000"/>
              <a:gd name="connsiteX2819" fmla="*/ 1755674 w 12192000"/>
              <a:gd name="connsiteY2819" fmla="*/ 95942 h 6858000"/>
              <a:gd name="connsiteX2820" fmla="*/ 1755697 w 12192000"/>
              <a:gd name="connsiteY2820" fmla="*/ 100543 h 6858000"/>
              <a:gd name="connsiteX2821" fmla="*/ 1758933 w 12192000"/>
              <a:gd name="connsiteY2821" fmla="*/ 107478 h 6858000"/>
              <a:gd name="connsiteX2822" fmla="*/ 1753319 w 12192000"/>
              <a:gd name="connsiteY2822" fmla="*/ 104597 h 6858000"/>
              <a:gd name="connsiteX2823" fmla="*/ 1753214 w 12192000"/>
              <a:gd name="connsiteY2823" fmla="*/ 104903 h 6858000"/>
              <a:gd name="connsiteX2824" fmla="*/ 1746307 w 12192000"/>
              <a:gd name="connsiteY2824" fmla="*/ 104971 h 6858000"/>
              <a:gd name="connsiteX2825" fmla="*/ 1743543 w 12192000"/>
              <a:gd name="connsiteY2825" fmla="*/ 109213 h 6858000"/>
              <a:gd name="connsiteX2826" fmla="*/ 1755650 w 12192000"/>
              <a:gd name="connsiteY2826" fmla="*/ 107849 h 6858000"/>
              <a:gd name="connsiteX2827" fmla="*/ 1759254 w 12192000"/>
              <a:gd name="connsiteY2827" fmla="*/ 107479 h 6858000"/>
              <a:gd name="connsiteX2828" fmla="*/ 1758933 w 12192000"/>
              <a:gd name="connsiteY2828" fmla="*/ 107478 h 6858000"/>
              <a:gd name="connsiteX2829" fmla="*/ 1763096 w 12192000"/>
              <a:gd name="connsiteY2829" fmla="*/ 106800 h 6858000"/>
              <a:gd name="connsiteX2830" fmla="*/ 1768782 w 12192000"/>
              <a:gd name="connsiteY2830" fmla="*/ 104480 h 6858000"/>
              <a:gd name="connsiteX2831" fmla="*/ 1783447 w 12192000"/>
              <a:gd name="connsiteY2831" fmla="*/ 103322 h 6858000"/>
              <a:gd name="connsiteX2832" fmla="*/ 1794095 w 12192000"/>
              <a:gd name="connsiteY2832" fmla="*/ 97022 h 6858000"/>
              <a:gd name="connsiteX2833" fmla="*/ 10834075 w 12192000"/>
              <a:gd name="connsiteY2833" fmla="*/ 95924 h 6858000"/>
              <a:gd name="connsiteX2834" fmla="*/ 10834192 w 12192000"/>
              <a:gd name="connsiteY2834" fmla="*/ 96971 h 6858000"/>
              <a:gd name="connsiteX2835" fmla="*/ 10863209 w 12192000"/>
              <a:gd name="connsiteY2835" fmla="*/ 98102 h 6858000"/>
              <a:gd name="connsiteX2836" fmla="*/ 10863315 w 12192000"/>
              <a:gd name="connsiteY2836" fmla="*/ 96600 h 6858000"/>
              <a:gd name="connsiteX2837" fmla="*/ 10865950 w 12192000"/>
              <a:gd name="connsiteY2837" fmla="*/ 95924 h 6858000"/>
              <a:gd name="connsiteX2838" fmla="*/ 10757573 w 12192000"/>
              <a:gd name="connsiteY2838" fmla="*/ 95924 h 6858000"/>
              <a:gd name="connsiteX2839" fmla="*/ 10768101 w 12192000"/>
              <a:gd name="connsiteY2839" fmla="*/ 96600 h 6858000"/>
              <a:gd name="connsiteX2840" fmla="*/ 10767701 w 12192000"/>
              <a:gd name="connsiteY2840" fmla="*/ 98451 h 6858000"/>
              <a:gd name="connsiteX2841" fmla="*/ 10774989 w 12192000"/>
              <a:gd name="connsiteY2841" fmla="*/ 96971 h 6858000"/>
              <a:gd name="connsiteX2842" fmla="*/ 10776705 w 12192000"/>
              <a:gd name="connsiteY2842" fmla="*/ 95924 h 6858000"/>
              <a:gd name="connsiteX2843" fmla="*/ 9702972 w 12192000"/>
              <a:gd name="connsiteY2843" fmla="*/ 95924 h 6858000"/>
              <a:gd name="connsiteX2844" fmla="*/ 9698941 w 12192000"/>
              <a:gd name="connsiteY2844" fmla="*/ 96938 h 6858000"/>
              <a:gd name="connsiteX2845" fmla="*/ 9698780 w 12192000"/>
              <a:gd name="connsiteY2845" fmla="*/ 97136 h 6858000"/>
              <a:gd name="connsiteX2846" fmla="*/ 9686460 w 12192000"/>
              <a:gd name="connsiteY2846" fmla="*/ 96790 h 6858000"/>
              <a:gd name="connsiteX2847" fmla="*/ 9694188 w 12192000"/>
              <a:gd name="connsiteY2847" fmla="*/ 102737 h 6858000"/>
              <a:gd name="connsiteX2848" fmla="*/ 9698780 w 12192000"/>
              <a:gd name="connsiteY2848" fmla="*/ 97136 h 6858000"/>
              <a:gd name="connsiteX2849" fmla="*/ 9739997 w 12192000"/>
              <a:gd name="connsiteY2849" fmla="*/ 98294 h 6858000"/>
              <a:gd name="connsiteX2850" fmla="*/ 9742748 w 12192000"/>
              <a:gd name="connsiteY2850" fmla="*/ 95924 h 6858000"/>
              <a:gd name="connsiteX2851" fmla="*/ 9549362 w 12192000"/>
              <a:gd name="connsiteY2851" fmla="*/ 95924 h 6858000"/>
              <a:gd name="connsiteX2852" fmla="*/ 9557886 w 12192000"/>
              <a:gd name="connsiteY2852" fmla="*/ 98423 h 6858000"/>
              <a:gd name="connsiteX2853" fmla="*/ 9559031 w 12192000"/>
              <a:gd name="connsiteY2853" fmla="*/ 98129 h 6858000"/>
              <a:gd name="connsiteX2854" fmla="*/ 9558340 w 12192000"/>
              <a:gd name="connsiteY2854" fmla="*/ 95924 h 6858000"/>
              <a:gd name="connsiteX2855" fmla="*/ 8404878 w 12192000"/>
              <a:gd name="connsiteY2855" fmla="*/ 95924 h 6858000"/>
              <a:gd name="connsiteX2856" fmla="*/ 8388934 w 12192000"/>
              <a:gd name="connsiteY2856" fmla="*/ 99936 h 6858000"/>
              <a:gd name="connsiteX2857" fmla="*/ 8388773 w 12192000"/>
              <a:gd name="connsiteY2857" fmla="*/ 100133 h 6858000"/>
              <a:gd name="connsiteX2858" fmla="*/ 8380996 w 12192000"/>
              <a:gd name="connsiteY2858" fmla="*/ 99915 h 6858000"/>
              <a:gd name="connsiteX2859" fmla="*/ 8384479 w 12192000"/>
              <a:gd name="connsiteY2859" fmla="*/ 102595 h 6858000"/>
              <a:gd name="connsiteX2860" fmla="*/ 8386029 w 12192000"/>
              <a:gd name="connsiteY2860" fmla="*/ 103479 h 6858000"/>
              <a:gd name="connsiteX2861" fmla="*/ 8388773 w 12192000"/>
              <a:gd name="connsiteY2861" fmla="*/ 100133 h 6858000"/>
              <a:gd name="connsiteX2862" fmla="*/ 8425309 w 12192000"/>
              <a:gd name="connsiteY2862" fmla="*/ 101161 h 6858000"/>
              <a:gd name="connsiteX2863" fmla="*/ 8427955 w 12192000"/>
              <a:gd name="connsiteY2863" fmla="*/ 99676 h 6858000"/>
              <a:gd name="connsiteX2864" fmla="*/ 8432311 w 12192000"/>
              <a:gd name="connsiteY2864" fmla="*/ 95924 h 6858000"/>
              <a:gd name="connsiteX2865" fmla="*/ 8276243 w 12192000"/>
              <a:gd name="connsiteY2865" fmla="*/ 95924 h 6858000"/>
              <a:gd name="connsiteX2866" fmla="*/ 8278034 w 12192000"/>
              <a:gd name="connsiteY2866" fmla="*/ 97020 h 6858000"/>
              <a:gd name="connsiteX2867" fmla="*/ 8302056 w 12192000"/>
              <a:gd name="connsiteY2867" fmla="*/ 97696 h 6858000"/>
              <a:gd name="connsiteX2868" fmla="*/ 8303984 w 12192000"/>
              <a:gd name="connsiteY2868" fmla="*/ 98707 h 6858000"/>
              <a:gd name="connsiteX2869" fmla="*/ 8304545 w 12192000"/>
              <a:gd name="connsiteY2869" fmla="*/ 97766 h 6858000"/>
              <a:gd name="connsiteX2870" fmla="*/ 8302056 w 12192000"/>
              <a:gd name="connsiteY2870" fmla="*/ 97696 h 6858000"/>
              <a:gd name="connsiteX2871" fmla="*/ 8298676 w 12192000"/>
              <a:gd name="connsiteY2871" fmla="*/ 95924 h 6858000"/>
              <a:gd name="connsiteX2872" fmla="*/ 8249820 w 12192000"/>
              <a:gd name="connsiteY2872" fmla="*/ 95924 h 6858000"/>
              <a:gd name="connsiteX2873" fmla="*/ 8249867 w 12192000"/>
              <a:gd name="connsiteY2873" fmla="*/ 96228 h 6858000"/>
              <a:gd name="connsiteX2874" fmla="*/ 8254481 w 12192000"/>
              <a:gd name="connsiteY2874" fmla="*/ 96358 h 6858000"/>
              <a:gd name="connsiteX2875" fmla="*/ 8256172 w 12192000"/>
              <a:gd name="connsiteY2875" fmla="*/ 95924 h 6858000"/>
              <a:gd name="connsiteX2876" fmla="*/ 8229686 w 12192000"/>
              <a:gd name="connsiteY2876" fmla="*/ 95924 h 6858000"/>
              <a:gd name="connsiteX2877" fmla="*/ 8230168 w 12192000"/>
              <a:gd name="connsiteY2877" fmla="*/ 96228 h 6858000"/>
              <a:gd name="connsiteX2878" fmla="*/ 8243243 w 12192000"/>
              <a:gd name="connsiteY2878" fmla="*/ 100061 h 6858000"/>
              <a:gd name="connsiteX2879" fmla="*/ 8243301 w 12192000"/>
              <a:gd name="connsiteY2879" fmla="*/ 99226 h 6858000"/>
              <a:gd name="connsiteX2880" fmla="*/ 8248047 w 12192000"/>
              <a:gd name="connsiteY2880" fmla="*/ 98009 h 6858000"/>
              <a:gd name="connsiteX2881" fmla="*/ 8247393 w 12192000"/>
              <a:gd name="connsiteY2881" fmla="*/ 95924 h 6858000"/>
              <a:gd name="connsiteX2882" fmla="*/ 7093394 w 12192000"/>
              <a:gd name="connsiteY2882" fmla="*/ 95924 h 6858000"/>
              <a:gd name="connsiteX2883" fmla="*/ 7078927 w 12192000"/>
              <a:gd name="connsiteY2883" fmla="*/ 99565 h 6858000"/>
              <a:gd name="connsiteX2884" fmla="*/ 7078766 w 12192000"/>
              <a:gd name="connsiteY2884" fmla="*/ 99762 h 6858000"/>
              <a:gd name="connsiteX2885" fmla="*/ 7075924 w 12192000"/>
              <a:gd name="connsiteY2885" fmla="*/ 99682 h 6858000"/>
              <a:gd name="connsiteX2886" fmla="*/ 7077906 w 12192000"/>
              <a:gd name="connsiteY2886" fmla="*/ 100812 h 6858000"/>
              <a:gd name="connsiteX2887" fmla="*/ 7078766 w 12192000"/>
              <a:gd name="connsiteY2887" fmla="*/ 99762 h 6858000"/>
              <a:gd name="connsiteX2888" fmla="*/ 7109585 w 12192000"/>
              <a:gd name="connsiteY2888" fmla="*/ 100629 h 6858000"/>
              <a:gd name="connsiteX2889" fmla="*/ 7117949 w 12192000"/>
              <a:gd name="connsiteY2889" fmla="*/ 95935 h 6858000"/>
              <a:gd name="connsiteX2890" fmla="*/ 7117962 w 12192000"/>
              <a:gd name="connsiteY2890" fmla="*/ 95924 h 6858000"/>
              <a:gd name="connsiteX2891" fmla="*/ 6972347 w 12192000"/>
              <a:gd name="connsiteY2891" fmla="*/ 95924 h 6858000"/>
              <a:gd name="connsiteX2892" fmla="*/ 6973797 w 12192000"/>
              <a:gd name="connsiteY2892" fmla="*/ 96811 h 6858000"/>
              <a:gd name="connsiteX2893" fmla="*/ 6992048 w 12192000"/>
              <a:gd name="connsiteY2893" fmla="*/ 97325 h 6858000"/>
              <a:gd name="connsiteX2894" fmla="*/ 6992447 w 12192000"/>
              <a:gd name="connsiteY2894" fmla="*/ 97534 h 6858000"/>
              <a:gd name="connsiteX2895" fmla="*/ 6992562 w 12192000"/>
              <a:gd name="connsiteY2895" fmla="*/ 97339 h 6858000"/>
              <a:gd name="connsiteX2896" fmla="*/ 6992048 w 12192000"/>
              <a:gd name="connsiteY2896" fmla="*/ 97325 h 6858000"/>
              <a:gd name="connsiteX2897" fmla="*/ 6989377 w 12192000"/>
              <a:gd name="connsiteY2897" fmla="*/ 95924 h 6858000"/>
              <a:gd name="connsiteX2898" fmla="*/ 6920389 w 12192000"/>
              <a:gd name="connsiteY2898" fmla="*/ 95924 h 6858000"/>
              <a:gd name="connsiteX2899" fmla="*/ 6933004 w 12192000"/>
              <a:gd name="connsiteY2899" fmla="*/ 99623 h 6858000"/>
              <a:gd name="connsiteX2900" fmla="*/ 6933263 w 12192000"/>
              <a:gd name="connsiteY2900" fmla="*/ 95924 h 6858000"/>
              <a:gd name="connsiteX2901" fmla="*/ 6837985 w 12192000"/>
              <a:gd name="connsiteY2901" fmla="*/ 95924 h 6858000"/>
              <a:gd name="connsiteX2902" fmla="*/ 6837396 w 12192000"/>
              <a:gd name="connsiteY2902" fmla="*/ 98658 h 6858000"/>
              <a:gd name="connsiteX2903" fmla="*/ 6837028 w 12192000"/>
              <a:gd name="connsiteY2903" fmla="*/ 98899 h 6858000"/>
              <a:gd name="connsiteX2904" fmla="*/ 6857016 w 12192000"/>
              <a:gd name="connsiteY2904" fmla="*/ 95969 h 6858000"/>
              <a:gd name="connsiteX2905" fmla="*/ 6857102 w 12192000"/>
              <a:gd name="connsiteY2905" fmla="*/ 95924 h 6858000"/>
              <a:gd name="connsiteX2906" fmla="*/ 5745319 w 12192000"/>
              <a:gd name="connsiteY2906" fmla="*/ 95924 h 6858000"/>
              <a:gd name="connsiteX2907" fmla="*/ 5743750 w 12192000"/>
              <a:gd name="connsiteY2907" fmla="*/ 100040 h 6858000"/>
              <a:gd name="connsiteX2908" fmla="*/ 5751333 w 12192000"/>
              <a:gd name="connsiteY2908" fmla="*/ 98484 h 6858000"/>
              <a:gd name="connsiteX2909" fmla="*/ 5756199 w 12192000"/>
              <a:gd name="connsiteY2909" fmla="*/ 102228 h 6858000"/>
              <a:gd name="connsiteX2910" fmla="*/ 5764130 w 12192000"/>
              <a:gd name="connsiteY2910" fmla="*/ 101667 h 6858000"/>
              <a:gd name="connsiteX2911" fmla="*/ 5760841 w 12192000"/>
              <a:gd name="connsiteY2911" fmla="*/ 105680 h 6858000"/>
              <a:gd name="connsiteX2912" fmla="*/ 5760677 w 12192000"/>
              <a:gd name="connsiteY2912" fmla="*/ 105675 h 6858000"/>
              <a:gd name="connsiteX2913" fmla="*/ 5760783 w 12192000"/>
              <a:gd name="connsiteY2913" fmla="*/ 105755 h 6858000"/>
              <a:gd name="connsiteX2914" fmla="*/ 5760841 w 12192000"/>
              <a:gd name="connsiteY2914" fmla="*/ 105680 h 6858000"/>
              <a:gd name="connsiteX2915" fmla="*/ 5805591 w 12192000"/>
              <a:gd name="connsiteY2915" fmla="*/ 106992 h 6858000"/>
              <a:gd name="connsiteX2916" fmla="*/ 5807941 w 12192000"/>
              <a:gd name="connsiteY2916" fmla="*/ 105672 h 6858000"/>
              <a:gd name="connsiteX2917" fmla="*/ 5811747 w 12192000"/>
              <a:gd name="connsiteY2917" fmla="*/ 102394 h 6858000"/>
              <a:gd name="connsiteX2918" fmla="*/ 5814108 w 12192000"/>
              <a:gd name="connsiteY2918" fmla="*/ 97297 h 6858000"/>
              <a:gd name="connsiteX2919" fmla="*/ 5817553 w 12192000"/>
              <a:gd name="connsiteY2919" fmla="*/ 97393 h 6858000"/>
              <a:gd name="connsiteX2920" fmla="*/ 5819258 w 12192000"/>
              <a:gd name="connsiteY2920" fmla="*/ 95924 h 6858000"/>
              <a:gd name="connsiteX2921" fmla="*/ 5815836 w 12192000"/>
              <a:gd name="connsiteY2921" fmla="*/ 95924 h 6858000"/>
              <a:gd name="connsiteX2922" fmla="*/ 5814541 w 12192000"/>
              <a:gd name="connsiteY2922" fmla="*/ 96241 h 6858000"/>
              <a:gd name="connsiteX2923" fmla="*/ 5814541 w 12192000"/>
              <a:gd name="connsiteY2923" fmla="*/ 95924 h 6858000"/>
              <a:gd name="connsiteX2924" fmla="*/ 5768838 w 12192000"/>
              <a:gd name="connsiteY2924" fmla="*/ 95924 h 6858000"/>
              <a:gd name="connsiteX2925" fmla="*/ 5768759 w 12192000"/>
              <a:gd name="connsiteY2925" fmla="*/ 96021 h 6858000"/>
              <a:gd name="connsiteX2926" fmla="*/ 5765290 w 12192000"/>
              <a:gd name="connsiteY2926" fmla="*/ 95924 h 6858000"/>
              <a:gd name="connsiteX2927" fmla="*/ 5623141 w 12192000"/>
              <a:gd name="connsiteY2927" fmla="*/ 95924 h 6858000"/>
              <a:gd name="connsiteX2928" fmla="*/ 5629230 w 12192000"/>
              <a:gd name="connsiteY2928" fmla="*/ 97710 h 6858000"/>
              <a:gd name="connsiteX2929" fmla="*/ 5630762 w 12192000"/>
              <a:gd name="connsiteY2929" fmla="*/ 102596 h 6858000"/>
              <a:gd name="connsiteX2930" fmla="*/ 5630938 w 12192000"/>
              <a:gd name="connsiteY2930" fmla="*/ 103260 h 6858000"/>
              <a:gd name="connsiteX2931" fmla="*/ 5636419 w 12192000"/>
              <a:gd name="connsiteY2931" fmla="*/ 101854 h 6858000"/>
              <a:gd name="connsiteX2932" fmla="*/ 5641898 w 12192000"/>
              <a:gd name="connsiteY2932" fmla="*/ 99519 h 6858000"/>
              <a:gd name="connsiteX2933" fmla="*/ 5633138 w 12192000"/>
              <a:gd name="connsiteY2933" fmla="*/ 98855 h 6858000"/>
              <a:gd name="connsiteX2934" fmla="*/ 5629230 w 12192000"/>
              <a:gd name="connsiteY2934" fmla="*/ 97710 h 6858000"/>
              <a:gd name="connsiteX2935" fmla="*/ 5628669 w 12192000"/>
              <a:gd name="connsiteY2935" fmla="*/ 95924 h 6858000"/>
              <a:gd name="connsiteX2936" fmla="*/ 4497210 w 12192000"/>
              <a:gd name="connsiteY2936" fmla="*/ 95924 h 6858000"/>
              <a:gd name="connsiteX2937" fmla="*/ 4458916 w 12192000"/>
              <a:gd name="connsiteY2937" fmla="*/ 105561 h 6858000"/>
              <a:gd name="connsiteX2938" fmla="*/ 4458753 w 12192000"/>
              <a:gd name="connsiteY2938" fmla="*/ 105759 h 6858000"/>
              <a:gd name="connsiteX2939" fmla="*/ 4455911 w 12192000"/>
              <a:gd name="connsiteY2939" fmla="*/ 105678 h 6858000"/>
              <a:gd name="connsiteX2940" fmla="*/ 4457892 w 12192000"/>
              <a:gd name="connsiteY2940" fmla="*/ 106808 h 6858000"/>
              <a:gd name="connsiteX2941" fmla="*/ 4458753 w 12192000"/>
              <a:gd name="connsiteY2941" fmla="*/ 105759 h 6858000"/>
              <a:gd name="connsiteX2942" fmla="*/ 4489573 w 12192000"/>
              <a:gd name="connsiteY2942" fmla="*/ 106625 h 6858000"/>
              <a:gd name="connsiteX2943" fmla="*/ 4497935 w 12192000"/>
              <a:gd name="connsiteY2943" fmla="*/ 101931 h 6858000"/>
              <a:gd name="connsiteX2944" fmla="*/ 4501747 w 12192000"/>
              <a:gd name="connsiteY2944" fmla="*/ 98648 h 6858000"/>
              <a:gd name="connsiteX2945" fmla="*/ 4500729 w 12192000"/>
              <a:gd name="connsiteY2945" fmla="*/ 95924 h 6858000"/>
              <a:gd name="connsiteX2946" fmla="*/ 4290770 w 12192000"/>
              <a:gd name="connsiteY2946" fmla="*/ 95924 h 6858000"/>
              <a:gd name="connsiteX2947" fmla="*/ 4300147 w 12192000"/>
              <a:gd name="connsiteY2947" fmla="*/ 101854 h 6858000"/>
              <a:gd name="connsiteX2948" fmla="*/ 4314797 w 12192000"/>
              <a:gd name="connsiteY2948" fmla="*/ 106148 h 6858000"/>
              <a:gd name="connsiteX2949" fmla="*/ 4313280 w 12192000"/>
              <a:gd name="connsiteY2949" fmla="*/ 101482 h 6858000"/>
              <a:gd name="connsiteX2950" fmla="*/ 4317049 w 12192000"/>
              <a:gd name="connsiteY2950" fmla="*/ 100516 h 6858000"/>
              <a:gd name="connsiteX2951" fmla="*/ 4315826 w 12192000"/>
              <a:gd name="connsiteY2951" fmla="*/ 96623 h 6858000"/>
              <a:gd name="connsiteX2952" fmla="*/ 4315478 w 12192000"/>
              <a:gd name="connsiteY2952" fmla="*/ 95924 h 6858000"/>
              <a:gd name="connsiteX2953" fmla="*/ 1847470 w 12192000"/>
              <a:gd name="connsiteY2953" fmla="*/ 95924 h 6858000"/>
              <a:gd name="connsiteX2954" fmla="*/ 1838902 w 12192000"/>
              <a:gd name="connsiteY2954" fmla="*/ 98080 h 6858000"/>
              <a:gd name="connsiteX2955" fmla="*/ 1838739 w 12192000"/>
              <a:gd name="connsiteY2955" fmla="*/ 98277 h 6858000"/>
              <a:gd name="connsiteX2956" fmla="*/ 1835898 w 12192000"/>
              <a:gd name="connsiteY2956" fmla="*/ 98198 h 6858000"/>
              <a:gd name="connsiteX2957" fmla="*/ 1837879 w 12192000"/>
              <a:gd name="connsiteY2957" fmla="*/ 99327 h 6858000"/>
              <a:gd name="connsiteX2958" fmla="*/ 1838739 w 12192000"/>
              <a:gd name="connsiteY2958" fmla="*/ 98277 h 6858000"/>
              <a:gd name="connsiteX2959" fmla="*/ 1869559 w 12192000"/>
              <a:gd name="connsiteY2959" fmla="*/ 99144 h 6858000"/>
              <a:gd name="connsiteX2960" fmla="*/ 1875299 w 12192000"/>
              <a:gd name="connsiteY2960" fmla="*/ 95924 h 6858000"/>
              <a:gd name="connsiteX2961" fmla="*/ 1752184 w 12192000"/>
              <a:gd name="connsiteY2961" fmla="*/ 95924 h 6858000"/>
              <a:gd name="connsiteX2962" fmla="*/ 1752198 w 12192000"/>
              <a:gd name="connsiteY2962" fmla="*/ 95931 h 6858000"/>
              <a:gd name="connsiteX2963" fmla="*/ 1752203 w 12192000"/>
              <a:gd name="connsiteY2963" fmla="*/ 95924 h 6858000"/>
              <a:gd name="connsiteX2964" fmla="*/ 1685428 w 12192000"/>
              <a:gd name="connsiteY2964" fmla="*/ 95924 h 6858000"/>
              <a:gd name="connsiteX2965" fmla="*/ 1694783 w 12192000"/>
              <a:gd name="connsiteY2965" fmla="*/ 98667 h 6858000"/>
              <a:gd name="connsiteX2966" fmla="*/ 1693893 w 12192000"/>
              <a:gd name="connsiteY2966" fmla="*/ 95924 h 6858000"/>
              <a:gd name="connsiteX2967" fmla="*/ 1597639 w 12192000"/>
              <a:gd name="connsiteY2967" fmla="*/ 95924 h 6858000"/>
              <a:gd name="connsiteX2968" fmla="*/ 1597369 w 12192000"/>
              <a:gd name="connsiteY2968" fmla="*/ 97174 h 6858000"/>
              <a:gd name="connsiteX2969" fmla="*/ 1597002 w 12192000"/>
              <a:gd name="connsiteY2969" fmla="*/ 97415 h 6858000"/>
              <a:gd name="connsiteX2970" fmla="*/ 1607172 w 12192000"/>
              <a:gd name="connsiteY2970" fmla="*/ 95924 h 6858000"/>
              <a:gd name="connsiteX2971" fmla="*/ 388178 w 12192000"/>
              <a:gd name="connsiteY2971" fmla="*/ 95924 h 6858000"/>
              <a:gd name="connsiteX2972" fmla="*/ 388760 w 12192000"/>
              <a:gd name="connsiteY2972" fmla="*/ 96095 h 6858000"/>
              <a:gd name="connsiteX2973" fmla="*/ 390735 w 12192000"/>
              <a:gd name="connsiteY2973" fmla="*/ 101111 h 6858000"/>
              <a:gd name="connsiteX2974" fmla="*/ 393294 w 12192000"/>
              <a:gd name="connsiteY2974" fmla="*/ 110083 h 6858000"/>
              <a:gd name="connsiteX2975" fmla="*/ 388433 w 12192000"/>
              <a:gd name="connsiteY2975" fmla="*/ 110652 h 6858000"/>
              <a:gd name="connsiteX2976" fmla="*/ 335176 w 12192000"/>
              <a:gd name="connsiteY2976" fmla="*/ 115835 h 6858000"/>
              <a:gd name="connsiteX2977" fmla="*/ 317049 w 12192000"/>
              <a:gd name="connsiteY2977" fmla="*/ 117150 h 6858000"/>
              <a:gd name="connsiteX2978" fmla="*/ 299856 w 12192000"/>
              <a:gd name="connsiteY2978" fmla="*/ 115189 h 6858000"/>
              <a:gd name="connsiteX2979" fmla="*/ 298211 w 12192000"/>
              <a:gd name="connsiteY2979" fmla="*/ 112211 h 6858000"/>
              <a:gd name="connsiteX2980" fmla="*/ 297897 w 12192000"/>
              <a:gd name="connsiteY2980" fmla="*/ 107478 h 6858000"/>
              <a:gd name="connsiteX2981" fmla="*/ 317596 w 12192000"/>
              <a:gd name="connsiteY2981" fmla="*/ 100739 h 6858000"/>
              <a:gd name="connsiteX2982" fmla="*/ 289923 w 12192000"/>
              <a:gd name="connsiteY2982" fmla="*/ 97589 h 6858000"/>
              <a:gd name="connsiteX2983" fmla="*/ 280401 w 12192000"/>
              <a:gd name="connsiteY2983" fmla="*/ 97514 h 6858000"/>
              <a:gd name="connsiteX2984" fmla="*/ 259355 w 12192000"/>
              <a:gd name="connsiteY2984" fmla="*/ 99692 h 6858000"/>
              <a:gd name="connsiteX2985" fmla="*/ 259611 w 12192000"/>
              <a:gd name="connsiteY2985" fmla="*/ 101041 h 6858000"/>
              <a:gd name="connsiteX2986" fmla="*/ 258394 w 12192000"/>
              <a:gd name="connsiteY2986" fmla="*/ 99792 h 6858000"/>
              <a:gd name="connsiteX2987" fmla="*/ 258154 w 12192000"/>
              <a:gd name="connsiteY2987" fmla="*/ 99816 h 6858000"/>
              <a:gd name="connsiteX2988" fmla="*/ 258564 w 12192000"/>
              <a:gd name="connsiteY2988" fmla="*/ 109040 h 6858000"/>
              <a:gd name="connsiteX2989" fmla="*/ 255213 w 12192000"/>
              <a:gd name="connsiteY2989" fmla="*/ 121795 h 6858000"/>
              <a:gd name="connsiteX2990" fmla="*/ 248562 w 12192000"/>
              <a:gd name="connsiteY2990" fmla="*/ 116902 h 6858000"/>
              <a:gd name="connsiteX2991" fmla="*/ 244429 w 12192000"/>
              <a:gd name="connsiteY2991" fmla="*/ 107560 h 6858000"/>
              <a:gd name="connsiteX2992" fmla="*/ 256166 w 12192000"/>
              <a:gd name="connsiteY2992" fmla="*/ 100022 h 6858000"/>
              <a:gd name="connsiteX2993" fmla="*/ 255061 w 12192000"/>
              <a:gd name="connsiteY2993" fmla="*/ 100137 h 6858000"/>
              <a:gd name="connsiteX2994" fmla="*/ 240032 w 12192000"/>
              <a:gd name="connsiteY2994" fmla="*/ 104924 h 6858000"/>
              <a:gd name="connsiteX2995" fmla="*/ 231111 w 12192000"/>
              <a:gd name="connsiteY2995" fmla="*/ 114282 h 6858000"/>
              <a:gd name="connsiteX2996" fmla="*/ 229936 w 12192000"/>
              <a:gd name="connsiteY2996" fmla="*/ 116866 h 6858000"/>
              <a:gd name="connsiteX2997" fmla="*/ 241621 w 12192000"/>
              <a:gd name="connsiteY2997" fmla="*/ 109363 h 6858000"/>
              <a:gd name="connsiteX2998" fmla="*/ 237976 w 12192000"/>
              <a:gd name="connsiteY2998" fmla="*/ 124322 h 6858000"/>
              <a:gd name="connsiteX2999" fmla="*/ 218277 w 12192000"/>
              <a:gd name="connsiteY2999" fmla="*/ 126849 h 6858000"/>
              <a:gd name="connsiteX3000" fmla="*/ 210890 w 12192000"/>
              <a:gd name="connsiteY3000" fmla="*/ 139484 h 6858000"/>
              <a:gd name="connsiteX3001" fmla="*/ 203502 w 12192000"/>
              <a:gd name="connsiteY3001" fmla="*/ 131903 h 6858000"/>
              <a:gd name="connsiteX3002" fmla="*/ 199269 w 12192000"/>
              <a:gd name="connsiteY3002" fmla="*/ 124580 h 6858000"/>
              <a:gd name="connsiteX3003" fmla="*/ 194318 w 12192000"/>
              <a:gd name="connsiteY3003" fmla="*/ 128006 h 6858000"/>
              <a:gd name="connsiteX3004" fmla="*/ 193653 w 12192000"/>
              <a:gd name="connsiteY3004" fmla="*/ 131903 h 6858000"/>
              <a:gd name="connsiteX3005" fmla="*/ 189821 w 12192000"/>
              <a:gd name="connsiteY3005" fmla="*/ 131117 h 6858000"/>
              <a:gd name="connsiteX3006" fmla="*/ 179703 w 12192000"/>
              <a:gd name="connsiteY3006" fmla="*/ 138117 h 6858000"/>
              <a:gd name="connsiteX3007" fmla="*/ 189866 w 12192000"/>
              <a:gd name="connsiteY3007" fmla="*/ 144033 h 6858000"/>
              <a:gd name="connsiteX3008" fmla="*/ 203502 w 12192000"/>
              <a:gd name="connsiteY3008" fmla="*/ 149592 h 6858000"/>
              <a:gd name="connsiteX3009" fmla="*/ 210890 w 12192000"/>
              <a:gd name="connsiteY3009" fmla="*/ 147064 h 6858000"/>
              <a:gd name="connsiteX3010" fmla="*/ 218277 w 12192000"/>
              <a:gd name="connsiteY3010" fmla="*/ 142011 h 6858000"/>
              <a:gd name="connsiteX3011" fmla="*/ 196115 w 12192000"/>
              <a:gd name="connsiteY3011" fmla="*/ 162227 h 6858000"/>
              <a:gd name="connsiteX3012" fmla="*/ 186265 w 12192000"/>
              <a:gd name="connsiteY3012" fmla="*/ 169808 h 6858000"/>
              <a:gd name="connsiteX3013" fmla="*/ 178287 w 12192000"/>
              <a:gd name="connsiteY3013" fmla="*/ 170813 h 6858000"/>
              <a:gd name="connsiteX3014" fmla="*/ 169952 w 12192000"/>
              <a:gd name="connsiteY3014" fmla="*/ 171704 h 6858000"/>
              <a:gd name="connsiteX3015" fmla="*/ 171491 w 12192000"/>
              <a:gd name="connsiteY3015" fmla="*/ 149592 h 6858000"/>
              <a:gd name="connsiteX3016" fmla="*/ 161642 w 12192000"/>
              <a:gd name="connsiteY3016" fmla="*/ 154646 h 6858000"/>
              <a:gd name="connsiteX3017" fmla="*/ 154229 w 12192000"/>
              <a:gd name="connsiteY3017" fmla="*/ 162253 h 6858000"/>
              <a:gd name="connsiteX3018" fmla="*/ 154216 w 12192000"/>
              <a:gd name="connsiteY3018" fmla="*/ 155751 h 6858000"/>
              <a:gd name="connsiteX3019" fmla="*/ 152915 w 12192000"/>
              <a:gd name="connsiteY3019" fmla="*/ 156651 h 6858000"/>
              <a:gd name="connsiteX3020" fmla="*/ 147321 w 12192000"/>
              <a:gd name="connsiteY3020" fmla="*/ 165166 h 6858000"/>
              <a:gd name="connsiteX3021" fmla="*/ 146974 w 12192000"/>
              <a:gd name="connsiteY3021" fmla="*/ 168708 h 6858000"/>
              <a:gd name="connsiteX3022" fmla="*/ 143420 w 12192000"/>
              <a:gd name="connsiteY3022" fmla="*/ 171627 h 6858000"/>
              <a:gd name="connsiteX3023" fmla="*/ 144404 w 12192000"/>
              <a:gd name="connsiteY3023" fmla="*/ 169808 h 6858000"/>
              <a:gd name="connsiteX3024" fmla="*/ 143616 w 12192000"/>
              <a:gd name="connsiteY3024" fmla="*/ 170804 h 6858000"/>
              <a:gd name="connsiteX3025" fmla="*/ 142673 w 12192000"/>
              <a:gd name="connsiteY3025" fmla="*/ 172239 h 6858000"/>
              <a:gd name="connsiteX3026" fmla="*/ 143420 w 12192000"/>
              <a:gd name="connsiteY3026" fmla="*/ 171627 h 6858000"/>
              <a:gd name="connsiteX3027" fmla="*/ 141796 w 12192000"/>
              <a:gd name="connsiteY3027" fmla="*/ 174627 h 6858000"/>
              <a:gd name="connsiteX3028" fmla="*/ 141056 w 12192000"/>
              <a:gd name="connsiteY3028" fmla="*/ 174702 h 6858000"/>
              <a:gd name="connsiteX3029" fmla="*/ 122390 w 12192000"/>
              <a:gd name="connsiteY3029" fmla="*/ 203112 h 6858000"/>
              <a:gd name="connsiteX3030" fmla="*/ 123884 w 12192000"/>
              <a:gd name="connsiteY3030" fmla="*/ 207712 h 6858000"/>
              <a:gd name="connsiteX3031" fmla="*/ 121739 w 12192000"/>
              <a:gd name="connsiteY3031" fmla="*/ 211673 h 6858000"/>
              <a:gd name="connsiteX3032" fmla="*/ 121466 w 12192000"/>
              <a:gd name="connsiteY3032" fmla="*/ 210587 h 6858000"/>
              <a:gd name="connsiteX3033" fmla="*/ 120610 w 12192000"/>
              <a:gd name="connsiteY3033" fmla="*/ 205821 h 6858000"/>
              <a:gd name="connsiteX3034" fmla="*/ 109616 w 12192000"/>
              <a:gd name="connsiteY3034" fmla="*/ 222555 h 6858000"/>
              <a:gd name="connsiteX3035" fmla="*/ 108721 w 12192000"/>
              <a:gd name="connsiteY3035" fmla="*/ 227103 h 6858000"/>
              <a:gd name="connsiteX3036" fmla="*/ 109992 w 12192000"/>
              <a:gd name="connsiteY3036" fmla="*/ 233372 h 6858000"/>
              <a:gd name="connsiteX3037" fmla="*/ 107468 w 12192000"/>
              <a:gd name="connsiteY3037" fmla="*/ 238035 h 6858000"/>
              <a:gd name="connsiteX3038" fmla="*/ 105872 w 12192000"/>
              <a:gd name="connsiteY3038" fmla="*/ 241582 h 6858000"/>
              <a:gd name="connsiteX3039" fmla="*/ 96269 w 12192000"/>
              <a:gd name="connsiteY3039" fmla="*/ 290400 h 6858000"/>
              <a:gd name="connsiteX3040" fmla="*/ 107259 w 12192000"/>
              <a:gd name="connsiteY3040" fmla="*/ 308448 h 6858000"/>
              <a:gd name="connsiteX3041" fmla="*/ 107468 w 12192000"/>
              <a:gd name="connsiteY3041" fmla="*/ 311317 h 6858000"/>
              <a:gd name="connsiteX3042" fmla="*/ 107468 w 12192000"/>
              <a:gd name="connsiteY3042" fmla="*/ 308789 h 6858000"/>
              <a:gd name="connsiteX3043" fmla="*/ 107259 w 12192000"/>
              <a:gd name="connsiteY3043" fmla="*/ 308448 h 6858000"/>
              <a:gd name="connsiteX3044" fmla="*/ 106522 w 12192000"/>
              <a:gd name="connsiteY3044" fmla="*/ 298297 h 6858000"/>
              <a:gd name="connsiteX3045" fmla="*/ 105006 w 12192000"/>
              <a:gd name="connsiteY3045" fmla="*/ 273413 h 6858000"/>
              <a:gd name="connsiteX3046" fmla="*/ 100080 w 12192000"/>
              <a:gd name="connsiteY3046" fmla="*/ 303736 h 6858000"/>
              <a:gd name="connsiteX3047" fmla="*/ 96819 w 12192000"/>
              <a:gd name="connsiteY3047" fmla="*/ 325497 h 6858000"/>
              <a:gd name="connsiteX3048" fmla="*/ 102901 w 12192000"/>
              <a:gd name="connsiteY3048" fmla="*/ 346407 h 6858000"/>
              <a:gd name="connsiteX3049" fmla="*/ 107468 w 12192000"/>
              <a:gd name="connsiteY3049" fmla="*/ 382072 h 6858000"/>
              <a:gd name="connsiteX3050" fmla="*/ 105324 w 12192000"/>
              <a:gd name="connsiteY3050" fmla="*/ 383657 h 6858000"/>
              <a:gd name="connsiteX3051" fmla="*/ 104431 w 12192000"/>
              <a:gd name="connsiteY3051" fmla="*/ 381931 h 6858000"/>
              <a:gd name="connsiteX3052" fmla="*/ 104163 w 12192000"/>
              <a:gd name="connsiteY3052" fmla="*/ 380694 h 6858000"/>
              <a:gd name="connsiteX3053" fmla="*/ 97618 w 12192000"/>
              <a:gd name="connsiteY3053" fmla="*/ 344167 h 6858000"/>
              <a:gd name="connsiteX3054" fmla="*/ 95695 w 12192000"/>
              <a:gd name="connsiteY3054" fmla="*/ 332991 h 6858000"/>
              <a:gd name="connsiteX3055" fmla="*/ 95156 w 12192000"/>
              <a:gd name="connsiteY3055" fmla="*/ 336586 h 6858000"/>
              <a:gd name="connsiteX3056" fmla="*/ 97618 w 12192000"/>
              <a:gd name="connsiteY3056" fmla="*/ 349221 h 6858000"/>
              <a:gd name="connsiteX3057" fmla="*/ 93738 w 12192000"/>
              <a:gd name="connsiteY3057" fmla="*/ 340005 h 6858000"/>
              <a:gd name="connsiteX3058" fmla="*/ 93738 w 12192000"/>
              <a:gd name="connsiteY3058" fmla="*/ 351671 h 6858000"/>
              <a:gd name="connsiteX3059" fmla="*/ 95156 w 12192000"/>
              <a:gd name="connsiteY3059" fmla="*/ 354275 h 6858000"/>
              <a:gd name="connsiteX3060" fmla="*/ 97618 w 12192000"/>
              <a:gd name="connsiteY3060" fmla="*/ 364383 h 6858000"/>
              <a:gd name="connsiteX3061" fmla="*/ 96510 w 12192000"/>
              <a:gd name="connsiteY3061" fmla="*/ 364952 h 6858000"/>
              <a:gd name="connsiteX3062" fmla="*/ 100848 w 12192000"/>
              <a:gd name="connsiteY3062" fmla="*/ 375012 h 6858000"/>
              <a:gd name="connsiteX3063" fmla="*/ 104431 w 12192000"/>
              <a:gd name="connsiteY3063" fmla="*/ 381931 h 6858000"/>
              <a:gd name="connsiteX3064" fmla="*/ 104973 w 12192000"/>
              <a:gd name="connsiteY3064" fmla="*/ 384439 h 6858000"/>
              <a:gd name="connsiteX3065" fmla="*/ 105252 w 12192000"/>
              <a:gd name="connsiteY3065" fmla="*/ 413341 h 6858000"/>
              <a:gd name="connsiteX3066" fmla="*/ 105398 w 12192000"/>
              <a:gd name="connsiteY3066" fmla="*/ 415606 h 6858000"/>
              <a:gd name="connsiteX3067" fmla="*/ 105006 w 12192000"/>
              <a:gd name="connsiteY3067" fmla="*/ 417448 h 6858000"/>
              <a:gd name="connsiteX3068" fmla="*/ 99817 w 12192000"/>
              <a:gd name="connsiteY3068" fmla="*/ 445992 h 6858000"/>
              <a:gd name="connsiteX3069" fmla="*/ 98602 w 12192000"/>
              <a:gd name="connsiteY3069" fmla="*/ 456026 h 6858000"/>
              <a:gd name="connsiteX3070" fmla="*/ 93738 w 12192000"/>
              <a:gd name="connsiteY3070" fmla="*/ 452699 h 6858000"/>
              <a:gd name="connsiteX3071" fmla="*/ 93738 w 12192000"/>
              <a:gd name="connsiteY3071" fmla="*/ 474935 h 6858000"/>
              <a:gd name="connsiteX3072" fmla="*/ 95918 w 12192000"/>
              <a:gd name="connsiteY3072" fmla="*/ 482390 h 6858000"/>
              <a:gd name="connsiteX3073" fmla="*/ 94879 w 12192000"/>
              <a:gd name="connsiteY3073" fmla="*/ 495670 h 6858000"/>
              <a:gd name="connsiteX3074" fmla="*/ 93738 w 12192000"/>
              <a:gd name="connsiteY3074" fmla="*/ 511555 h 6858000"/>
              <a:gd name="connsiteX3075" fmla="*/ 93738 w 12192000"/>
              <a:gd name="connsiteY3075" fmla="*/ 529220 h 6858000"/>
              <a:gd name="connsiteX3076" fmla="*/ 96614 w 12192000"/>
              <a:gd name="connsiteY3076" fmla="*/ 537787 h 6858000"/>
              <a:gd name="connsiteX3077" fmla="*/ 97618 w 12192000"/>
              <a:gd name="connsiteY3077" fmla="*/ 488203 h 6858000"/>
              <a:gd name="connsiteX3078" fmla="*/ 95918 w 12192000"/>
              <a:gd name="connsiteY3078" fmla="*/ 482390 h 6858000"/>
              <a:gd name="connsiteX3079" fmla="*/ 96848 w 12192000"/>
              <a:gd name="connsiteY3079" fmla="*/ 470515 h 6858000"/>
              <a:gd name="connsiteX3080" fmla="*/ 98602 w 12192000"/>
              <a:gd name="connsiteY3080" fmla="*/ 456026 h 6858000"/>
              <a:gd name="connsiteX3081" fmla="*/ 105006 w 12192000"/>
              <a:gd name="connsiteY3081" fmla="*/ 460406 h 6858000"/>
              <a:gd name="connsiteX3082" fmla="*/ 108611 w 12192000"/>
              <a:gd name="connsiteY3082" fmla="*/ 466572 h 6858000"/>
              <a:gd name="connsiteX3083" fmla="*/ 109355 w 12192000"/>
              <a:gd name="connsiteY3083" fmla="*/ 478069 h 6858000"/>
              <a:gd name="connsiteX3084" fmla="*/ 112393 w 12192000"/>
              <a:gd name="connsiteY3084" fmla="*/ 488203 h 6858000"/>
              <a:gd name="connsiteX3085" fmla="*/ 112969 w 12192000"/>
              <a:gd name="connsiteY3085" fmla="*/ 479925 h 6858000"/>
              <a:gd name="connsiteX3086" fmla="*/ 115446 w 12192000"/>
              <a:gd name="connsiteY3086" fmla="*/ 509512 h 6858000"/>
              <a:gd name="connsiteX3087" fmla="*/ 112393 w 12192000"/>
              <a:gd name="connsiteY3087" fmla="*/ 586754 h 6858000"/>
              <a:gd name="connsiteX3088" fmla="*/ 109930 w 12192000"/>
              <a:gd name="connsiteY3088" fmla="*/ 574120 h 6858000"/>
              <a:gd name="connsiteX3089" fmla="*/ 111950 w 12192000"/>
              <a:gd name="connsiteY3089" fmla="*/ 592766 h 6858000"/>
              <a:gd name="connsiteX3090" fmla="*/ 110988 w 12192000"/>
              <a:gd name="connsiteY3090" fmla="*/ 605785 h 6858000"/>
              <a:gd name="connsiteX3091" fmla="*/ 110320 w 12192000"/>
              <a:gd name="connsiteY3091" fmla="*/ 613366 h 6858000"/>
              <a:gd name="connsiteX3092" fmla="*/ 106628 w 12192000"/>
              <a:gd name="connsiteY3092" fmla="*/ 608277 h 6858000"/>
              <a:gd name="connsiteX3093" fmla="*/ 104191 w 12192000"/>
              <a:gd name="connsiteY3093" fmla="*/ 604028 h 6858000"/>
              <a:gd name="connsiteX3094" fmla="*/ 101745 w 12192000"/>
              <a:gd name="connsiteY3094" fmla="*/ 564826 h 6858000"/>
              <a:gd name="connsiteX3095" fmla="*/ 97618 w 12192000"/>
              <a:gd name="connsiteY3095" fmla="*/ 586754 h 6858000"/>
              <a:gd name="connsiteX3096" fmla="*/ 100080 w 12192000"/>
              <a:gd name="connsiteY3096" fmla="*/ 596862 h 6858000"/>
              <a:gd name="connsiteX3097" fmla="*/ 104191 w 12192000"/>
              <a:gd name="connsiteY3097" fmla="*/ 604028 h 6858000"/>
              <a:gd name="connsiteX3098" fmla="*/ 104338 w 12192000"/>
              <a:gd name="connsiteY3098" fmla="*/ 606384 h 6858000"/>
              <a:gd name="connsiteX3099" fmla="*/ 96738 w 12192000"/>
              <a:gd name="connsiteY3099" fmla="*/ 597656 h 6858000"/>
              <a:gd name="connsiteX3100" fmla="*/ 96195 w 12192000"/>
              <a:gd name="connsiteY3100" fmla="*/ 593947 h 6858000"/>
              <a:gd name="connsiteX3101" fmla="*/ 95156 w 12192000"/>
              <a:gd name="connsiteY3101" fmla="*/ 586754 h 6858000"/>
              <a:gd name="connsiteX3102" fmla="*/ 93738 w 12192000"/>
              <a:gd name="connsiteY3102" fmla="*/ 588209 h 6858000"/>
              <a:gd name="connsiteX3103" fmla="*/ 93738 w 12192000"/>
              <a:gd name="connsiteY3103" fmla="*/ 594211 h 6858000"/>
              <a:gd name="connsiteX3104" fmla="*/ 96738 w 12192000"/>
              <a:gd name="connsiteY3104" fmla="*/ 597656 h 6858000"/>
              <a:gd name="connsiteX3105" fmla="*/ 98749 w 12192000"/>
              <a:gd name="connsiteY3105" fmla="*/ 611409 h 6858000"/>
              <a:gd name="connsiteX3106" fmla="*/ 105006 w 12192000"/>
              <a:gd name="connsiteY3106" fmla="*/ 652455 h 6858000"/>
              <a:gd name="connsiteX3107" fmla="*/ 105899 w 12192000"/>
              <a:gd name="connsiteY3107" fmla="*/ 656125 h 6858000"/>
              <a:gd name="connsiteX3108" fmla="*/ 103438 w 12192000"/>
              <a:gd name="connsiteY3108" fmla="*/ 675166 h 6858000"/>
              <a:gd name="connsiteX3109" fmla="*/ 99898 w 12192000"/>
              <a:gd name="connsiteY3109" fmla="*/ 687481 h 6858000"/>
              <a:gd name="connsiteX3110" fmla="*/ 97286 w 12192000"/>
              <a:gd name="connsiteY3110" fmla="*/ 686009 h 6858000"/>
              <a:gd name="connsiteX3111" fmla="*/ 93738 w 12192000"/>
              <a:gd name="connsiteY3111" fmla="*/ 681844 h 6858000"/>
              <a:gd name="connsiteX3112" fmla="*/ 93738 w 12192000"/>
              <a:gd name="connsiteY3112" fmla="*/ 695860 h 6858000"/>
              <a:gd name="connsiteX3113" fmla="*/ 93785 w 12192000"/>
              <a:gd name="connsiteY3113" fmla="*/ 695932 h 6858000"/>
              <a:gd name="connsiteX3114" fmla="*/ 97618 w 12192000"/>
              <a:gd name="connsiteY3114" fmla="*/ 695414 h 6858000"/>
              <a:gd name="connsiteX3115" fmla="*/ 99898 w 12192000"/>
              <a:gd name="connsiteY3115" fmla="*/ 687481 h 6858000"/>
              <a:gd name="connsiteX3116" fmla="*/ 105006 w 12192000"/>
              <a:gd name="connsiteY3116" fmla="*/ 690359 h 6858000"/>
              <a:gd name="connsiteX3117" fmla="*/ 107366 w 12192000"/>
              <a:gd name="connsiteY3117" fmla="*/ 686138 h 6858000"/>
              <a:gd name="connsiteX3118" fmla="*/ 105006 w 12192000"/>
              <a:gd name="connsiteY3118" fmla="*/ 697940 h 6858000"/>
              <a:gd name="connsiteX3119" fmla="*/ 94591 w 12192000"/>
              <a:gd name="connsiteY3119" fmla="*/ 696378 h 6858000"/>
              <a:gd name="connsiteX3120" fmla="*/ 93738 w 12192000"/>
              <a:gd name="connsiteY3120" fmla="*/ 696289 h 6858000"/>
              <a:gd name="connsiteX3121" fmla="*/ 93738 w 12192000"/>
              <a:gd name="connsiteY3121" fmla="*/ 722860 h 6858000"/>
              <a:gd name="connsiteX3122" fmla="*/ 95156 w 12192000"/>
              <a:gd name="connsiteY3122" fmla="*/ 725737 h 6858000"/>
              <a:gd name="connsiteX3123" fmla="*/ 114856 w 12192000"/>
              <a:gd name="connsiteY3123" fmla="*/ 748479 h 6858000"/>
              <a:gd name="connsiteX3124" fmla="*/ 112082 w 12192000"/>
              <a:gd name="connsiteY3124" fmla="*/ 735918 h 6858000"/>
              <a:gd name="connsiteX3125" fmla="*/ 114856 w 12192000"/>
              <a:gd name="connsiteY3125" fmla="*/ 740898 h 6858000"/>
              <a:gd name="connsiteX3126" fmla="*/ 117317 w 12192000"/>
              <a:gd name="connsiteY3126" fmla="*/ 773748 h 6858000"/>
              <a:gd name="connsiteX3127" fmla="*/ 98370 w 12192000"/>
              <a:gd name="connsiteY3127" fmla="*/ 745340 h 6858000"/>
              <a:gd name="connsiteX3128" fmla="*/ 93738 w 12192000"/>
              <a:gd name="connsiteY3128" fmla="*/ 743777 h 6858000"/>
              <a:gd name="connsiteX3129" fmla="*/ 93738 w 12192000"/>
              <a:gd name="connsiteY3129" fmla="*/ 746564 h 6858000"/>
              <a:gd name="connsiteX3130" fmla="*/ 97642 w 12192000"/>
              <a:gd name="connsiteY3130" fmla="*/ 758293 h 6858000"/>
              <a:gd name="connsiteX3131" fmla="*/ 109930 w 12192000"/>
              <a:gd name="connsiteY3131" fmla="*/ 773748 h 6858000"/>
              <a:gd name="connsiteX3132" fmla="*/ 112393 w 12192000"/>
              <a:gd name="connsiteY3132" fmla="*/ 796492 h 6858000"/>
              <a:gd name="connsiteX3133" fmla="*/ 114856 w 12192000"/>
              <a:gd name="connsiteY3133" fmla="*/ 872300 h 6858000"/>
              <a:gd name="connsiteX3134" fmla="*/ 112393 w 12192000"/>
              <a:gd name="connsiteY3134" fmla="*/ 821761 h 6858000"/>
              <a:gd name="connsiteX3135" fmla="*/ 109930 w 12192000"/>
              <a:gd name="connsiteY3135" fmla="*/ 796492 h 6858000"/>
              <a:gd name="connsiteX3136" fmla="*/ 105006 w 12192000"/>
              <a:gd name="connsiteY3136" fmla="*/ 819234 h 6858000"/>
              <a:gd name="connsiteX3137" fmla="*/ 104835 w 12192000"/>
              <a:gd name="connsiteY3137" fmla="*/ 820196 h 6858000"/>
              <a:gd name="connsiteX3138" fmla="*/ 102543 w 12192000"/>
              <a:gd name="connsiteY3138" fmla="*/ 824287 h 6858000"/>
              <a:gd name="connsiteX3139" fmla="*/ 97654 w 12192000"/>
              <a:gd name="connsiteY3139" fmla="*/ 823093 h 6858000"/>
              <a:gd name="connsiteX3140" fmla="*/ 93738 w 12192000"/>
              <a:gd name="connsiteY3140" fmla="*/ 820047 h 6858000"/>
              <a:gd name="connsiteX3141" fmla="*/ 93738 w 12192000"/>
              <a:gd name="connsiteY3141" fmla="*/ 861883 h 6858000"/>
              <a:gd name="connsiteX3142" fmla="*/ 97618 w 12192000"/>
              <a:gd name="connsiteY3142" fmla="*/ 841976 h 6858000"/>
              <a:gd name="connsiteX3143" fmla="*/ 100080 w 12192000"/>
              <a:gd name="connsiteY3143" fmla="*/ 834395 h 6858000"/>
              <a:gd name="connsiteX3144" fmla="*/ 104185 w 12192000"/>
              <a:gd name="connsiteY3144" fmla="*/ 823864 h 6858000"/>
              <a:gd name="connsiteX3145" fmla="*/ 95276 w 12192000"/>
              <a:gd name="connsiteY3145" fmla="*/ 874149 h 6858000"/>
              <a:gd name="connsiteX3146" fmla="*/ 93738 w 12192000"/>
              <a:gd name="connsiteY3146" fmla="*/ 872046 h 6858000"/>
              <a:gd name="connsiteX3147" fmla="*/ 93738 w 12192000"/>
              <a:gd name="connsiteY3147" fmla="*/ 880946 h 6858000"/>
              <a:gd name="connsiteX3148" fmla="*/ 95156 w 12192000"/>
              <a:gd name="connsiteY3148" fmla="*/ 874826 h 6858000"/>
              <a:gd name="connsiteX3149" fmla="*/ 95276 w 12192000"/>
              <a:gd name="connsiteY3149" fmla="*/ 874149 h 6858000"/>
              <a:gd name="connsiteX3150" fmla="*/ 97618 w 12192000"/>
              <a:gd name="connsiteY3150" fmla="*/ 877354 h 6858000"/>
              <a:gd name="connsiteX3151" fmla="*/ 109930 w 12192000"/>
              <a:gd name="connsiteY3151" fmla="*/ 907677 h 6858000"/>
              <a:gd name="connsiteX3152" fmla="*/ 100080 w 12192000"/>
              <a:gd name="connsiteY3152" fmla="*/ 900096 h 6858000"/>
              <a:gd name="connsiteX3153" fmla="*/ 93738 w 12192000"/>
              <a:gd name="connsiteY3153" fmla="*/ 890470 h 6858000"/>
              <a:gd name="connsiteX3154" fmla="*/ 93738 w 12192000"/>
              <a:gd name="connsiteY3154" fmla="*/ 907037 h 6858000"/>
              <a:gd name="connsiteX3155" fmla="*/ 99025 w 12192000"/>
              <a:gd name="connsiteY3155" fmla="*/ 916759 h 6858000"/>
              <a:gd name="connsiteX3156" fmla="*/ 102543 w 12192000"/>
              <a:gd name="connsiteY3156" fmla="*/ 922839 h 6858000"/>
              <a:gd name="connsiteX3157" fmla="*/ 102543 w 12192000"/>
              <a:gd name="connsiteY3157" fmla="*/ 932946 h 6858000"/>
              <a:gd name="connsiteX3158" fmla="*/ 100080 w 12192000"/>
              <a:gd name="connsiteY3158" fmla="*/ 948109 h 6858000"/>
              <a:gd name="connsiteX3159" fmla="*/ 107468 w 12192000"/>
              <a:gd name="connsiteY3159" fmla="*/ 953162 h 6858000"/>
              <a:gd name="connsiteX3160" fmla="*/ 114856 w 12192000"/>
              <a:gd name="connsiteY3160" fmla="*/ 963270 h 6858000"/>
              <a:gd name="connsiteX3161" fmla="*/ 109930 w 12192000"/>
              <a:gd name="connsiteY3161" fmla="*/ 973378 h 6858000"/>
              <a:gd name="connsiteX3162" fmla="*/ 98727 w 12192000"/>
              <a:gd name="connsiteY3162" fmla="*/ 979338 h 6858000"/>
              <a:gd name="connsiteX3163" fmla="*/ 97618 w 12192000"/>
              <a:gd name="connsiteY3163" fmla="*/ 953162 h 6858000"/>
              <a:gd name="connsiteX3164" fmla="*/ 96726 w 12192000"/>
              <a:gd name="connsiteY3164" fmla="*/ 976658 h 6858000"/>
              <a:gd name="connsiteX3165" fmla="*/ 96193 w 12192000"/>
              <a:gd name="connsiteY3165" fmla="*/ 980686 h 6858000"/>
              <a:gd name="connsiteX3166" fmla="*/ 93738 w 12192000"/>
              <a:gd name="connsiteY3166" fmla="*/ 981992 h 6858000"/>
              <a:gd name="connsiteX3167" fmla="*/ 93738 w 12192000"/>
              <a:gd name="connsiteY3167" fmla="*/ 988904 h 6858000"/>
              <a:gd name="connsiteX3168" fmla="*/ 95156 w 12192000"/>
              <a:gd name="connsiteY3168" fmla="*/ 988540 h 6858000"/>
              <a:gd name="connsiteX3169" fmla="*/ 96193 w 12192000"/>
              <a:gd name="connsiteY3169" fmla="*/ 980686 h 6858000"/>
              <a:gd name="connsiteX3170" fmla="*/ 98727 w 12192000"/>
              <a:gd name="connsiteY3170" fmla="*/ 979338 h 6858000"/>
              <a:gd name="connsiteX3171" fmla="*/ 100080 w 12192000"/>
              <a:gd name="connsiteY3171" fmla="*/ 1011282 h 6858000"/>
              <a:gd name="connsiteX3172" fmla="*/ 100405 w 12192000"/>
              <a:gd name="connsiteY3172" fmla="*/ 1014176 h 6858000"/>
              <a:gd name="connsiteX3173" fmla="*/ 95156 w 12192000"/>
              <a:gd name="connsiteY3173" fmla="*/ 1006228 h 6858000"/>
              <a:gd name="connsiteX3174" fmla="*/ 93738 w 12192000"/>
              <a:gd name="connsiteY3174" fmla="*/ 1007069 h 6858000"/>
              <a:gd name="connsiteX3175" fmla="*/ 93738 w 12192000"/>
              <a:gd name="connsiteY3175" fmla="*/ 1015475 h 6858000"/>
              <a:gd name="connsiteX3176" fmla="*/ 94232 w 12192000"/>
              <a:gd name="connsiteY3176" fmla="*/ 1017172 h 6858000"/>
              <a:gd name="connsiteX3177" fmla="*/ 102543 w 12192000"/>
              <a:gd name="connsiteY3177" fmla="*/ 1039079 h 6858000"/>
              <a:gd name="connsiteX3178" fmla="*/ 106246 w 12192000"/>
              <a:gd name="connsiteY3178" fmla="*/ 1067496 h 6858000"/>
              <a:gd name="connsiteX3179" fmla="*/ 107297 w 12192000"/>
              <a:gd name="connsiteY3179" fmla="*/ 1076600 h 6858000"/>
              <a:gd name="connsiteX3180" fmla="*/ 107175 w 12192000"/>
              <a:gd name="connsiteY3180" fmla="*/ 1076327 h 6858000"/>
              <a:gd name="connsiteX3181" fmla="*/ 105006 w 12192000"/>
              <a:gd name="connsiteY3181" fmla="*/ 1097198 h 6858000"/>
              <a:gd name="connsiteX3182" fmla="*/ 102543 w 12192000"/>
              <a:gd name="connsiteY3182" fmla="*/ 1122468 h 6858000"/>
              <a:gd name="connsiteX3183" fmla="*/ 93738 w 12192000"/>
              <a:gd name="connsiteY3183" fmla="*/ 1115240 h 6858000"/>
              <a:gd name="connsiteX3184" fmla="*/ 93738 w 12192000"/>
              <a:gd name="connsiteY3184" fmla="*/ 1171094 h 6858000"/>
              <a:gd name="connsiteX3185" fmla="*/ 98420 w 12192000"/>
              <a:gd name="connsiteY3185" fmla="*/ 1219140 h 6858000"/>
              <a:gd name="connsiteX3186" fmla="*/ 97618 w 12192000"/>
              <a:gd name="connsiteY3186" fmla="*/ 1243762 h 6858000"/>
              <a:gd name="connsiteX3187" fmla="*/ 101529 w 12192000"/>
              <a:gd name="connsiteY3187" fmla="*/ 1291923 h 6858000"/>
              <a:gd name="connsiteX3188" fmla="*/ 96338 w 12192000"/>
              <a:gd name="connsiteY3188" fmla="*/ 1318556 h 6858000"/>
              <a:gd name="connsiteX3189" fmla="*/ 94728 w 12192000"/>
              <a:gd name="connsiteY3189" fmla="*/ 1313085 h 6858000"/>
              <a:gd name="connsiteX3190" fmla="*/ 93738 w 12192000"/>
              <a:gd name="connsiteY3190" fmla="*/ 1309971 h 6858000"/>
              <a:gd name="connsiteX3191" fmla="*/ 93738 w 12192000"/>
              <a:gd name="connsiteY3191" fmla="*/ 1336263 h 6858000"/>
              <a:gd name="connsiteX3192" fmla="*/ 95156 w 12192000"/>
              <a:gd name="connsiteY3192" fmla="*/ 1324624 h 6858000"/>
              <a:gd name="connsiteX3193" fmla="*/ 96338 w 12192000"/>
              <a:gd name="connsiteY3193" fmla="*/ 1318556 h 6858000"/>
              <a:gd name="connsiteX3194" fmla="*/ 97789 w 12192000"/>
              <a:gd name="connsiteY3194" fmla="*/ 1323488 h 6858000"/>
              <a:gd name="connsiteX3195" fmla="*/ 98538 w 12192000"/>
              <a:gd name="connsiteY3195" fmla="*/ 1326052 h 6858000"/>
              <a:gd name="connsiteX3196" fmla="*/ 94232 w 12192000"/>
              <a:gd name="connsiteY3196" fmla="*/ 1350574 h 6858000"/>
              <a:gd name="connsiteX3197" fmla="*/ 93738 w 12192000"/>
              <a:gd name="connsiteY3197" fmla="*/ 1354425 h 6858000"/>
              <a:gd name="connsiteX3198" fmla="*/ 93738 w 12192000"/>
              <a:gd name="connsiteY3198" fmla="*/ 1387470 h 6858000"/>
              <a:gd name="connsiteX3199" fmla="*/ 97615 w 12192000"/>
              <a:gd name="connsiteY3199" fmla="*/ 1386250 h 6858000"/>
              <a:gd name="connsiteX3200" fmla="*/ 104113 w 12192000"/>
              <a:gd name="connsiteY3200" fmla="*/ 1394495 h 6858000"/>
              <a:gd name="connsiteX3201" fmla="*/ 105316 w 12192000"/>
              <a:gd name="connsiteY3201" fmla="*/ 1396721 h 6858000"/>
              <a:gd name="connsiteX3202" fmla="*/ 107468 w 12192000"/>
              <a:gd name="connsiteY3202" fmla="*/ 1458552 h 6858000"/>
              <a:gd name="connsiteX3203" fmla="*/ 102543 w 12192000"/>
              <a:gd name="connsiteY3203" fmla="*/ 1448444 h 6858000"/>
              <a:gd name="connsiteX3204" fmla="*/ 97618 w 12192000"/>
              <a:gd name="connsiteY3204" fmla="*/ 1395379 h 6858000"/>
              <a:gd name="connsiteX3205" fmla="*/ 93738 w 12192000"/>
              <a:gd name="connsiteY3205" fmla="*/ 1403342 h 6858000"/>
              <a:gd name="connsiteX3206" fmla="*/ 93738 w 12192000"/>
              <a:gd name="connsiteY3206" fmla="*/ 1424005 h 6858000"/>
              <a:gd name="connsiteX3207" fmla="*/ 95156 w 12192000"/>
              <a:gd name="connsiteY3207" fmla="*/ 1433283 h 6858000"/>
              <a:gd name="connsiteX3208" fmla="*/ 93738 w 12192000"/>
              <a:gd name="connsiteY3208" fmla="*/ 1448553 h 6858000"/>
              <a:gd name="connsiteX3209" fmla="*/ 93738 w 12192000"/>
              <a:gd name="connsiteY3209" fmla="*/ 1551252 h 6858000"/>
              <a:gd name="connsiteX3210" fmla="*/ 109930 w 12192000"/>
              <a:gd name="connsiteY3210" fmla="*/ 1473714 h 6858000"/>
              <a:gd name="connsiteX3211" fmla="*/ 112393 w 12192000"/>
              <a:gd name="connsiteY3211" fmla="*/ 1526780 h 6858000"/>
              <a:gd name="connsiteX3212" fmla="*/ 104694 w 12192000"/>
              <a:gd name="connsiteY3212" fmla="*/ 1591959 h 6858000"/>
              <a:gd name="connsiteX3213" fmla="*/ 102543 w 12192000"/>
              <a:gd name="connsiteY3213" fmla="*/ 1562157 h 6858000"/>
              <a:gd name="connsiteX3214" fmla="*/ 97598 w 12192000"/>
              <a:gd name="connsiteY3214" fmla="*/ 1635004 h 6858000"/>
              <a:gd name="connsiteX3215" fmla="*/ 97603 w 12192000"/>
              <a:gd name="connsiteY3215" fmla="*/ 1651996 h 6858000"/>
              <a:gd name="connsiteX3216" fmla="*/ 93738 w 12192000"/>
              <a:gd name="connsiteY3216" fmla="*/ 1684713 h 6858000"/>
              <a:gd name="connsiteX3217" fmla="*/ 93738 w 12192000"/>
              <a:gd name="connsiteY3217" fmla="*/ 1691229 h 6858000"/>
              <a:gd name="connsiteX3218" fmla="*/ 94635 w 12192000"/>
              <a:gd name="connsiteY3218" fmla="*/ 1689230 h 6858000"/>
              <a:gd name="connsiteX3219" fmla="*/ 94934 w 12192000"/>
              <a:gd name="connsiteY3219" fmla="*/ 1688524 h 6858000"/>
              <a:gd name="connsiteX3220" fmla="*/ 94069 w 12192000"/>
              <a:gd name="connsiteY3220" fmla="*/ 1695735 h 6858000"/>
              <a:gd name="connsiteX3221" fmla="*/ 93738 w 12192000"/>
              <a:gd name="connsiteY3221" fmla="*/ 1698376 h 6858000"/>
              <a:gd name="connsiteX3222" fmla="*/ 93738 w 12192000"/>
              <a:gd name="connsiteY3222" fmla="*/ 1737130 h 6858000"/>
              <a:gd name="connsiteX3223" fmla="*/ 95305 w 12192000"/>
              <a:gd name="connsiteY3223" fmla="*/ 1740999 h 6858000"/>
              <a:gd name="connsiteX3224" fmla="*/ 101546 w 12192000"/>
              <a:gd name="connsiteY3224" fmla="*/ 1756827 h 6858000"/>
              <a:gd name="connsiteX3225" fmla="*/ 104608 w 12192000"/>
              <a:gd name="connsiteY3225" fmla="*/ 1764227 h 6858000"/>
              <a:gd name="connsiteX3226" fmla="*/ 107468 w 12192000"/>
              <a:gd name="connsiteY3226" fmla="*/ 1792110 h 6858000"/>
              <a:gd name="connsiteX3227" fmla="*/ 98850 w 12192000"/>
              <a:gd name="connsiteY3227" fmla="*/ 1774876 h 6858000"/>
              <a:gd name="connsiteX3228" fmla="*/ 93738 w 12192000"/>
              <a:gd name="connsiteY3228" fmla="*/ 1766388 h 6858000"/>
              <a:gd name="connsiteX3229" fmla="*/ 93738 w 12192000"/>
              <a:gd name="connsiteY3229" fmla="*/ 1832387 h 6858000"/>
              <a:gd name="connsiteX3230" fmla="*/ 102543 w 12192000"/>
              <a:gd name="connsiteY3230" fmla="*/ 1809799 h 6858000"/>
              <a:gd name="connsiteX3231" fmla="*/ 107468 w 12192000"/>
              <a:gd name="connsiteY3231" fmla="*/ 1802217 h 6858000"/>
              <a:gd name="connsiteX3232" fmla="*/ 93738 w 12192000"/>
              <a:gd name="connsiteY3232" fmla="*/ 1835094 h 6858000"/>
              <a:gd name="connsiteX3233" fmla="*/ 93738 w 12192000"/>
              <a:gd name="connsiteY3233" fmla="*/ 1844028 h 6858000"/>
              <a:gd name="connsiteX3234" fmla="*/ 98237 w 12192000"/>
              <a:gd name="connsiteY3234" fmla="*/ 1871729 h 6858000"/>
              <a:gd name="connsiteX3235" fmla="*/ 93738 w 12192000"/>
              <a:gd name="connsiteY3235" fmla="*/ 1878890 h 6858000"/>
              <a:gd name="connsiteX3236" fmla="*/ 93738 w 12192000"/>
              <a:gd name="connsiteY3236" fmla="*/ 1959896 h 6858000"/>
              <a:gd name="connsiteX3237" fmla="*/ 100059 w 12192000"/>
              <a:gd name="connsiteY3237" fmla="*/ 1981620 h 6858000"/>
              <a:gd name="connsiteX3238" fmla="*/ 104624 w 12192000"/>
              <a:gd name="connsiteY3238" fmla="*/ 2017285 h 6858000"/>
              <a:gd name="connsiteX3239" fmla="*/ 102481 w 12192000"/>
              <a:gd name="connsiteY3239" fmla="*/ 2018869 h 6858000"/>
              <a:gd name="connsiteX3240" fmla="*/ 101587 w 12192000"/>
              <a:gd name="connsiteY3240" fmla="*/ 2017144 h 6858000"/>
              <a:gd name="connsiteX3241" fmla="*/ 101320 w 12192000"/>
              <a:gd name="connsiteY3241" fmla="*/ 2015908 h 6858000"/>
              <a:gd name="connsiteX3242" fmla="*/ 94775 w 12192000"/>
              <a:gd name="connsiteY3242" fmla="*/ 1979380 h 6858000"/>
              <a:gd name="connsiteX3243" fmla="*/ 93738 w 12192000"/>
              <a:gd name="connsiteY3243" fmla="*/ 1973355 h 6858000"/>
              <a:gd name="connsiteX3244" fmla="*/ 93738 w 12192000"/>
              <a:gd name="connsiteY3244" fmla="*/ 2000330 h 6858000"/>
              <a:gd name="connsiteX3245" fmla="*/ 98005 w 12192000"/>
              <a:gd name="connsiteY3245" fmla="*/ 2010224 h 6858000"/>
              <a:gd name="connsiteX3246" fmla="*/ 101587 w 12192000"/>
              <a:gd name="connsiteY3246" fmla="*/ 2017144 h 6858000"/>
              <a:gd name="connsiteX3247" fmla="*/ 102130 w 12192000"/>
              <a:gd name="connsiteY3247" fmla="*/ 2019652 h 6858000"/>
              <a:gd name="connsiteX3248" fmla="*/ 102409 w 12192000"/>
              <a:gd name="connsiteY3248" fmla="*/ 2048554 h 6858000"/>
              <a:gd name="connsiteX3249" fmla="*/ 102555 w 12192000"/>
              <a:gd name="connsiteY3249" fmla="*/ 2050821 h 6858000"/>
              <a:gd name="connsiteX3250" fmla="*/ 102162 w 12192000"/>
              <a:gd name="connsiteY3250" fmla="*/ 2052662 h 6858000"/>
              <a:gd name="connsiteX3251" fmla="*/ 96974 w 12192000"/>
              <a:gd name="connsiteY3251" fmla="*/ 2081205 h 6858000"/>
              <a:gd name="connsiteX3252" fmla="*/ 95759 w 12192000"/>
              <a:gd name="connsiteY3252" fmla="*/ 2091239 h 6858000"/>
              <a:gd name="connsiteX3253" fmla="*/ 93738 w 12192000"/>
              <a:gd name="connsiteY3253" fmla="*/ 2089857 h 6858000"/>
              <a:gd name="connsiteX3254" fmla="*/ 93738 w 12192000"/>
              <a:gd name="connsiteY3254" fmla="*/ 2109124 h 6858000"/>
              <a:gd name="connsiteX3255" fmla="*/ 94004 w 12192000"/>
              <a:gd name="connsiteY3255" fmla="*/ 2105728 h 6858000"/>
              <a:gd name="connsiteX3256" fmla="*/ 95759 w 12192000"/>
              <a:gd name="connsiteY3256" fmla="*/ 2091239 h 6858000"/>
              <a:gd name="connsiteX3257" fmla="*/ 102162 w 12192000"/>
              <a:gd name="connsiteY3257" fmla="*/ 2095620 h 6858000"/>
              <a:gd name="connsiteX3258" fmla="*/ 105767 w 12192000"/>
              <a:gd name="connsiteY3258" fmla="*/ 2101785 h 6858000"/>
              <a:gd name="connsiteX3259" fmla="*/ 106512 w 12192000"/>
              <a:gd name="connsiteY3259" fmla="*/ 2113282 h 6858000"/>
              <a:gd name="connsiteX3260" fmla="*/ 109550 w 12192000"/>
              <a:gd name="connsiteY3260" fmla="*/ 2123417 h 6858000"/>
              <a:gd name="connsiteX3261" fmla="*/ 110127 w 12192000"/>
              <a:gd name="connsiteY3261" fmla="*/ 2115138 h 6858000"/>
              <a:gd name="connsiteX3262" fmla="*/ 112603 w 12192000"/>
              <a:gd name="connsiteY3262" fmla="*/ 2144725 h 6858000"/>
              <a:gd name="connsiteX3263" fmla="*/ 109550 w 12192000"/>
              <a:gd name="connsiteY3263" fmla="*/ 2221968 h 6858000"/>
              <a:gd name="connsiteX3264" fmla="*/ 107086 w 12192000"/>
              <a:gd name="connsiteY3264" fmla="*/ 2209333 h 6858000"/>
              <a:gd name="connsiteX3265" fmla="*/ 109106 w 12192000"/>
              <a:gd name="connsiteY3265" fmla="*/ 2227979 h 6858000"/>
              <a:gd name="connsiteX3266" fmla="*/ 108145 w 12192000"/>
              <a:gd name="connsiteY3266" fmla="*/ 2240997 h 6858000"/>
              <a:gd name="connsiteX3267" fmla="*/ 107477 w 12192000"/>
              <a:gd name="connsiteY3267" fmla="*/ 2248578 h 6858000"/>
              <a:gd name="connsiteX3268" fmla="*/ 103785 w 12192000"/>
              <a:gd name="connsiteY3268" fmla="*/ 2243491 h 6858000"/>
              <a:gd name="connsiteX3269" fmla="*/ 101348 w 12192000"/>
              <a:gd name="connsiteY3269" fmla="*/ 2239242 h 6858000"/>
              <a:gd name="connsiteX3270" fmla="*/ 98902 w 12192000"/>
              <a:gd name="connsiteY3270" fmla="*/ 2200039 h 6858000"/>
              <a:gd name="connsiteX3271" fmla="*/ 94775 w 12192000"/>
              <a:gd name="connsiteY3271" fmla="*/ 2221968 h 6858000"/>
              <a:gd name="connsiteX3272" fmla="*/ 97237 w 12192000"/>
              <a:gd name="connsiteY3272" fmla="*/ 2232075 h 6858000"/>
              <a:gd name="connsiteX3273" fmla="*/ 101348 w 12192000"/>
              <a:gd name="connsiteY3273" fmla="*/ 2239242 h 6858000"/>
              <a:gd name="connsiteX3274" fmla="*/ 101495 w 12192000"/>
              <a:gd name="connsiteY3274" fmla="*/ 2241596 h 6858000"/>
              <a:gd name="connsiteX3275" fmla="*/ 93894 w 12192000"/>
              <a:gd name="connsiteY3275" fmla="*/ 2232869 h 6858000"/>
              <a:gd name="connsiteX3276" fmla="*/ 93738 w 12192000"/>
              <a:gd name="connsiteY3276" fmla="*/ 2231802 h 6858000"/>
              <a:gd name="connsiteX3277" fmla="*/ 93738 w 12192000"/>
              <a:gd name="connsiteY3277" fmla="*/ 2232690 h 6858000"/>
              <a:gd name="connsiteX3278" fmla="*/ 93894 w 12192000"/>
              <a:gd name="connsiteY3278" fmla="*/ 2232869 h 6858000"/>
              <a:gd name="connsiteX3279" fmla="*/ 95906 w 12192000"/>
              <a:gd name="connsiteY3279" fmla="*/ 2246621 h 6858000"/>
              <a:gd name="connsiteX3280" fmla="*/ 102162 w 12192000"/>
              <a:gd name="connsiteY3280" fmla="*/ 2287668 h 6858000"/>
              <a:gd name="connsiteX3281" fmla="*/ 103057 w 12192000"/>
              <a:gd name="connsiteY3281" fmla="*/ 2291338 h 6858000"/>
              <a:gd name="connsiteX3282" fmla="*/ 100595 w 12192000"/>
              <a:gd name="connsiteY3282" fmla="*/ 2310380 h 6858000"/>
              <a:gd name="connsiteX3283" fmla="*/ 97055 w 12192000"/>
              <a:gd name="connsiteY3283" fmla="*/ 2322694 h 6858000"/>
              <a:gd name="connsiteX3284" fmla="*/ 94443 w 12192000"/>
              <a:gd name="connsiteY3284" fmla="*/ 2321223 h 6858000"/>
              <a:gd name="connsiteX3285" fmla="*/ 93738 w 12192000"/>
              <a:gd name="connsiteY3285" fmla="*/ 2320396 h 6858000"/>
              <a:gd name="connsiteX3286" fmla="*/ 93738 w 12192000"/>
              <a:gd name="connsiteY3286" fmla="*/ 2330767 h 6858000"/>
              <a:gd name="connsiteX3287" fmla="*/ 94775 w 12192000"/>
              <a:gd name="connsiteY3287" fmla="*/ 2330627 h 6858000"/>
              <a:gd name="connsiteX3288" fmla="*/ 97055 w 12192000"/>
              <a:gd name="connsiteY3288" fmla="*/ 2322694 h 6858000"/>
              <a:gd name="connsiteX3289" fmla="*/ 102162 w 12192000"/>
              <a:gd name="connsiteY3289" fmla="*/ 2325573 h 6858000"/>
              <a:gd name="connsiteX3290" fmla="*/ 104523 w 12192000"/>
              <a:gd name="connsiteY3290" fmla="*/ 2321351 h 6858000"/>
              <a:gd name="connsiteX3291" fmla="*/ 102162 w 12192000"/>
              <a:gd name="connsiteY3291" fmla="*/ 2333153 h 6858000"/>
              <a:gd name="connsiteX3292" fmla="*/ 93738 w 12192000"/>
              <a:gd name="connsiteY3292" fmla="*/ 2331890 h 6858000"/>
              <a:gd name="connsiteX3293" fmla="*/ 93738 w 12192000"/>
              <a:gd name="connsiteY3293" fmla="*/ 2363265 h 6858000"/>
              <a:gd name="connsiteX3294" fmla="*/ 103248 w 12192000"/>
              <a:gd name="connsiteY3294" fmla="*/ 2378696 h 6858000"/>
              <a:gd name="connsiteX3295" fmla="*/ 112012 w 12192000"/>
              <a:gd name="connsiteY3295" fmla="*/ 2383693 h 6858000"/>
              <a:gd name="connsiteX3296" fmla="*/ 109239 w 12192000"/>
              <a:gd name="connsiteY3296" fmla="*/ 2371131 h 6858000"/>
              <a:gd name="connsiteX3297" fmla="*/ 112012 w 12192000"/>
              <a:gd name="connsiteY3297" fmla="*/ 2376112 h 6858000"/>
              <a:gd name="connsiteX3298" fmla="*/ 114474 w 12192000"/>
              <a:gd name="connsiteY3298" fmla="*/ 2408962 h 6858000"/>
              <a:gd name="connsiteX3299" fmla="*/ 95526 w 12192000"/>
              <a:gd name="connsiteY3299" fmla="*/ 2380554 h 6858000"/>
              <a:gd name="connsiteX3300" fmla="*/ 93738 w 12192000"/>
              <a:gd name="connsiteY3300" fmla="*/ 2379950 h 6858000"/>
              <a:gd name="connsiteX3301" fmla="*/ 93738 w 12192000"/>
              <a:gd name="connsiteY3301" fmla="*/ 2390322 h 6858000"/>
              <a:gd name="connsiteX3302" fmla="*/ 94798 w 12192000"/>
              <a:gd name="connsiteY3302" fmla="*/ 2393506 h 6858000"/>
              <a:gd name="connsiteX3303" fmla="*/ 107086 w 12192000"/>
              <a:gd name="connsiteY3303" fmla="*/ 2408962 h 6858000"/>
              <a:gd name="connsiteX3304" fmla="*/ 109550 w 12192000"/>
              <a:gd name="connsiteY3304" fmla="*/ 2431705 h 6858000"/>
              <a:gd name="connsiteX3305" fmla="*/ 112012 w 12192000"/>
              <a:gd name="connsiteY3305" fmla="*/ 2507513 h 6858000"/>
              <a:gd name="connsiteX3306" fmla="*/ 109550 w 12192000"/>
              <a:gd name="connsiteY3306" fmla="*/ 2456974 h 6858000"/>
              <a:gd name="connsiteX3307" fmla="*/ 107086 w 12192000"/>
              <a:gd name="connsiteY3307" fmla="*/ 2431705 h 6858000"/>
              <a:gd name="connsiteX3308" fmla="*/ 102162 w 12192000"/>
              <a:gd name="connsiteY3308" fmla="*/ 2454447 h 6858000"/>
              <a:gd name="connsiteX3309" fmla="*/ 101993 w 12192000"/>
              <a:gd name="connsiteY3309" fmla="*/ 2455410 h 6858000"/>
              <a:gd name="connsiteX3310" fmla="*/ 99700 w 12192000"/>
              <a:gd name="connsiteY3310" fmla="*/ 2459501 h 6858000"/>
              <a:gd name="connsiteX3311" fmla="*/ 94812 w 12192000"/>
              <a:gd name="connsiteY3311" fmla="*/ 2458306 h 6858000"/>
              <a:gd name="connsiteX3312" fmla="*/ 93738 w 12192000"/>
              <a:gd name="connsiteY3312" fmla="*/ 2457471 h 6858000"/>
              <a:gd name="connsiteX3313" fmla="*/ 93738 w 12192000"/>
              <a:gd name="connsiteY3313" fmla="*/ 2482506 h 6858000"/>
              <a:gd name="connsiteX3314" fmla="*/ 94775 w 12192000"/>
              <a:gd name="connsiteY3314" fmla="*/ 2477190 h 6858000"/>
              <a:gd name="connsiteX3315" fmla="*/ 97237 w 12192000"/>
              <a:gd name="connsiteY3315" fmla="*/ 2469608 h 6858000"/>
              <a:gd name="connsiteX3316" fmla="*/ 101342 w 12192000"/>
              <a:gd name="connsiteY3316" fmla="*/ 2459076 h 6858000"/>
              <a:gd name="connsiteX3317" fmla="*/ 93738 w 12192000"/>
              <a:gd name="connsiteY3317" fmla="*/ 2501990 h 6858000"/>
              <a:gd name="connsiteX3318" fmla="*/ 93738 w 12192000"/>
              <a:gd name="connsiteY3318" fmla="*/ 2511149 h 6858000"/>
              <a:gd name="connsiteX3319" fmla="*/ 94775 w 12192000"/>
              <a:gd name="connsiteY3319" fmla="*/ 2512567 h 6858000"/>
              <a:gd name="connsiteX3320" fmla="*/ 107086 w 12192000"/>
              <a:gd name="connsiteY3320" fmla="*/ 2542891 h 6858000"/>
              <a:gd name="connsiteX3321" fmla="*/ 97237 w 12192000"/>
              <a:gd name="connsiteY3321" fmla="*/ 2535310 h 6858000"/>
              <a:gd name="connsiteX3322" fmla="*/ 93738 w 12192000"/>
              <a:gd name="connsiteY3322" fmla="*/ 2530000 h 6858000"/>
              <a:gd name="connsiteX3323" fmla="*/ 93738 w 12192000"/>
              <a:gd name="connsiteY3323" fmla="*/ 2547479 h 6858000"/>
              <a:gd name="connsiteX3324" fmla="*/ 96181 w 12192000"/>
              <a:gd name="connsiteY3324" fmla="*/ 2551971 h 6858000"/>
              <a:gd name="connsiteX3325" fmla="*/ 99700 w 12192000"/>
              <a:gd name="connsiteY3325" fmla="*/ 2558052 h 6858000"/>
              <a:gd name="connsiteX3326" fmla="*/ 99700 w 12192000"/>
              <a:gd name="connsiteY3326" fmla="*/ 2568160 h 6858000"/>
              <a:gd name="connsiteX3327" fmla="*/ 97237 w 12192000"/>
              <a:gd name="connsiteY3327" fmla="*/ 2583322 h 6858000"/>
              <a:gd name="connsiteX3328" fmla="*/ 104624 w 12192000"/>
              <a:gd name="connsiteY3328" fmla="*/ 2588375 h 6858000"/>
              <a:gd name="connsiteX3329" fmla="*/ 112012 w 12192000"/>
              <a:gd name="connsiteY3329" fmla="*/ 2598483 h 6858000"/>
              <a:gd name="connsiteX3330" fmla="*/ 107086 w 12192000"/>
              <a:gd name="connsiteY3330" fmla="*/ 2608591 h 6858000"/>
              <a:gd name="connsiteX3331" fmla="*/ 95884 w 12192000"/>
              <a:gd name="connsiteY3331" fmla="*/ 2614552 h 6858000"/>
              <a:gd name="connsiteX3332" fmla="*/ 94775 w 12192000"/>
              <a:gd name="connsiteY3332" fmla="*/ 2588375 h 6858000"/>
              <a:gd name="connsiteX3333" fmla="*/ 93883 w 12192000"/>
              <a:gd name="connsiteY3333" fmla="*/ 2611871 h 6858000"/>
              <a:gd name="connsiteX3334" fmla="*/ 93738 w 12192000"/>
              <a:gd name="connsiteY3334" fmla="*/ 2612965 h 6858000"/>
              <a:gd name="connsiteX3335" fmla="*/ 93738 w 12192000"/>
              <a:gd name="connsiteY3335" fmla="*/ 2615693 h 6858000"/>
              <a:gd name="connsiteX3336" fmla="*/ 95884 w 12192000"/>
              <a:gd name="connsiteY3336" fmla="*/ 2614552 h 6858000"/>
              <a:gd name="connsiteX3337" fmla="*/ 97237 w 12192000"/>
              <a:gd name="connsiteY3337" fmla="*/ 2646496 h 6858000"/>
              <a:gd name="connsiteX3338" fmla="*/ 97562 w 12192000"/>
              <a:gd name="connsiteY3338" fmla="*/ 2649389 h 6858000"/>
              <a:gd name="connsiteX3339" fmla="*/ 93738 w 12192000"/>
              <a:gd name="connsiteY3339" fmla="*/ 2643600 h 6858000"/>
              <a:gd name="connsiteX3340" fmla="*/ 93738 w 12192000"/>
              <a:gd name="connsiteY3340" fmla="*/ 2658580 h 6858000"/>
              <a:gd name="connsiteX3341" fmla="*/ 99700 w 12192000"/>
              <a:gd name="connsiteY3341" fmla="*/ 2674292 h 6858000"/>
              <a:gd name="connsiteX3342" fmla="*/ 103403 w 12192000"/>
              <a:gd name="connsiteY3342" fmla="*/ 2702710 h 6858000"/>
              <a:gd name="connsiteX3343" fmla="*/ 104455 w 12192000"/>
              <a:gd name="connsiteY3343" fmla="*/ 2711814 h 6858000"/>
              <a:gd name="connsiteX3344" fmla="*/ 104333 w 12192000"/>
              <a:gd name="connsiteY3344" fmla="*/ 2711539 h 6858000"/>
              <a:gd name="connsiteX3345" fmla="*/ 102162 w 12192000"/>
              <a:gd name="connsiteY3345" fmla="*/ 2732411 h 6858000"/>
              <a:gd name="connsiteX3346" fmla="*/ 99700 w 12192000"/>
              <a:gd name="connsiteY3346" fmla="*/ 2757681 h 6858000"/>
              <a:gd name="connsiteX3347" fmla="*/ 93738 w 12192000"/>
              <a:gd name="connsiteY3347" fmla="*/ 2752787 h 6858000"/>
              <a:gd name="connsiteX3348" fmla="*/ 93738 w 12192000"/>
              <a:gd name="connsiteY3348" fmla="*/ 2835487 h 6858000"/>
              <a:gd name="connsiteX3349" fmla="*/ 95577 w 12192000"/>
              <a:gd name="connsiteY3349" fmla="*/ 2854353 h 6858000"/>
              <a:gd name="connsiteX3350" fmla="*/ 94775 w 12192000"/>
              <a:gd name="connsiteY3350" fmla="*/ 2878975 h 6858000"/>
              <a:gd name="connsiteX3351" fmla="*/ 98686 w 12192000"/>
              <a:gd name="connsiteY3351" fmla="*/ 2927136 h 6858000"/>
              <a:gd name="connsiteX3352" fmla="*/ 93738 w 12192000"/>
              <a:gd name="connsiteY3352" fmla="*/ 2952521 h 6858000"/>
              <a:gd name="connsiteX3353" fmla="*/ 93738 w 12192000"/>
              <a:gd name="connsiteY3353" fmla="*/ 2954595 h 6858000"/>
              <a:gd name="connsiteX3354" fmla="*/ 94946 w 12192000"/>
              <a:gd name="connsiteY3354" fmla="*/ 2958700 h 6858000"/>
              <a:gd name="connsiteX3355" fmla="*/ 95695 w 12192000"/>
              <a:gd name="connsiteY3355" fmla="*/ 2961265 h 6858000"/>
              <a:gd name="connsiteX3356" fmla="*/ 93738 w 12192000"/>
              <a:gd name="connsiteY3356" fmla="*/ 2972406 h 6858000"/>
              <a:gd name="connsiteX3357" fmla="*/ 93738 w 12192000"/>
              <a:gd name="connsiteY3357" fmla="*/ 3021788 h 6858000"/>
              <a:gd name="connsiteX3358" fmla="*/ 94772 w 12192000"/>
              <a:gd name="connsiteY3358" fmla="*/ 3021464 h 6858000"/>
              <a:gd name="connsiteX3359" fmla="*/ 101271 w 12192000"/>
              <a:gd name="connsiteY3359" fmla="*/ 3029708 h 6858000"/>
              <a:gd name="connsiteX3360" fmla="*/ 102473 w 12192000"/>
              <a:gd name="connsiteY3360" fmla="*/ 3031934 h 6858000"/>
              <a:gd name="connsiteX3361" fmla="*/ 104624 w 12192000"/>
              <a:gd name="connsiteY3361" fmla="*/ 3093765 h 6858000"/>
              <a:gd name="connsiteX3362" fmla="*/ 99700 w 12192000"/>
              <a:gd name="connsiteY3362" fmla="*/ 3083658 h 6858000"/>
              <a:gd name="connsiteX3363" fmla="*/ 94775 w 12192000"/>
              <a:gd name="connsiteY3363" fmla="*/ 3030592 h 6858000"/>
              <a:gd name="connsiteX3364" fmla="*/ 93738 w 12192000"/>
              <a:gd name="connsiteY3364" fmla="*/ 3032718 h 6858000"/>
              <a:gd name="connsiteX3365" fmla="*/ 93738 w 12192000"/>
              <a:gd name="connsiteY3365" fmla="*/ 3172850 h 6858000"/>
              <a:gd name="connsiteX3366" fmla="*/ 107086 w 12192000"/>
              <a:gd name="connsiteY3366" fmla="*/ 3108928 h 6858000"/>
              <a:gd name="connsiteX3367" fmla="*/ 109550 w 12192000"/>
              <a:gd name="connsiteY3367" fmla="*/ 3161993 h 6858000"/>
              <a:gd name="connsiteX3368" fmla="*/ 101851 w 12192000"/>
              <a:gd name="connsiteY3368" fmla="*/ 3227173 h 6858000"/>
              <a:gd name="connsiteX3369" fmla="*/ 99700 w 12192000"/>
              <a:gd name="connsiteY3369" fmla="*/ 3197370 h 6858000"/>
              <a:gd name="connsiteX3370" fmla="*/ 94755 w 12192000"/>
              <a:gd name="connsiteY3370" fmla="*/ 3270217 h 6858000"/>
              <a:gd name="connsiteX3371" fmla="*/ 94760 w 12192000"/>
              <a:gd name="connsiteY3371" fmla="*/ 3287209 h 6858000"/>
              <a:gd name="connsiteX3372" fmla="*/ 93738 w 12192000"/>
              <a:gd name="connsiteY3372" fmla="*/ 3295856 h 6858000"/>
              <a:gd name="connsiteX3373" fmla="*/ 93738 w 12192000"/>
              <a:gd name="connsiteY3373" fmla="*/ 3309897 h 6858000"/>
              <a:gd name="connsiteX3374" fmla="*/ 94763 w 12192000"/>
              <a:gd name="connsiteY3374" fmla="*/ 3300748 h 6858000"/>
              <a:gd name="connsiteX3375" fmla="*/ 94768 w 12192000"/>
              <a:gd name="connsiteY3375" fmla="*/ 3317393 h 6858000"/>
              <a:gd name="connsiteX3376" fmla="*/ 93738 w 12192000"/>
              <a:gd name="connsiteY3376" fmla="*/ 3319832 h 6858000"/>
              <a:gd name="connsiteX3377" fmla="*/ 93738 w 12192000"/>
              <a:gd name="connsiteY3377" fmla="*/ 3379451 h 6858000"/>
              <a:gd name="connsiteX3378" fmla="*/ 98702 w 12192000"/>
              <a:gd name="connsiteY3378" fmla="*/ 3392039 h 6858000"/>
              <a:gd name="connsiteX3379" fmla="*/ 101765 w 12192000"/>
              <a:gd name="connsiteY3379" fmla="*/ 3399439 h 6858000"/>
              <a:gd name="connsiteX3380" fmla="*/ 104624 w 12192000"/>
              <a:gd name="connsiteY3380" fmla="*/ 3427323 h 6858000"/>
              <a:gd name="connsiteX3381" fmla="*/ 96007 w 12192000"/>
              <a:gd name="connsiteY3381" fmla="*/ 3410089 h 6858000"/>
              <a:gd name="connsiteX3382" fmla="*/ 93738 w 12192000"/>
              <a:gd name="connsiteY3382" fmla="*/ 3406322 h 6858000"/>
              <a:gd name="connsiteX3383" fmla="*/ 93738 w 12192000"/>
              <a:gd name="connsiteY3383" fmla="*/ 3460306 h 6858000"/>
              <a:gd name="connsiteX3384" fmla="*/ 99700 w 12192000"/>
              <a:gd name="connsiteY3384" fmla="*/ 3445012 h 6858000"/>
              <a:gd name="connsiteX3385" fmla="*/ 104624 w 12192000"/>
              <a:gd name="connsiteY3385" fmla="*/ 3437431 h 6858000"/>
              <a:gd name="connsiteX3386" fmla="*/ 93738 w 12192000"/>
              <a:gd name="connsiteY3386" fmla="*/ 3463498 h 6858000"/>
              <a:gd name="connsiteX3387" fmla="*/ 93738 w 12192000"/>
              <a:gd name="connsiteY3387" fmla="*/ 3496750 h 6858000"/>
              <a:gd name="connsiteX3388" fmla="*/ 95394 w 12192000"/>
              <a:gd name="connsiteY3388" fmla="*/ 3506943 h 6858000"/>
              <a:gd name="connsiteX3389" fmla="*/ 93738 w 12192000"/>
              <a:gd name="connsiteY3389" fmla="*/ 3509578 h 6858000"/>
              <a:gd name="connsiteX3390" fmla="*/ 93738 w 12192000"/>
              <a:gd name="connsiteY3390" fmla="*/ 3604881 h 6858000"/>
              <a:gd name="connsiteX3391" fmla="*/ 97216 w 12192000"/>
              <a:gd name="connsiteY3391" fmla="*/ 3616833 h 6858000"/>
              <a:gd name="connsiteX3392" fmla="*/ 101781 w 12192000"/>
              <a:gd name="connsiteY3392" fmla="*/ 3652498 h 6858000"/>
              <a:gd name="connsiteX3393" fmla="*/ 99638 w 12192000"/>
              <a:gd name="connsiteY3393" fmla="*/ 3654083 h 6858000"/>
              <a:gd name="connsiteX3394" fmla="*/ 98744 w 12192000"/>
              <a:gd name="connsiteY3394" fmla="*/ 3652356 h 6858000"/>
              <a:gd name="connsiteX3395" fmla="*/ 98477 w 12192000"/>
              <a:gd name="connsiteY3395" fmla="*/ 3651121 h 6858000"/>
              <a:gd name="connsiteX3396" fmla="*/ 96218 w 12192000"/>
              <a:gd name="connsiteY3396" fmla="*/ 3639278 h 6858000"/>
              <a:gd name="connsiteX3397" fmla="*/ 93738 w 12192000"/>
              <a:gd name="connsiteY3397" fmla="*/ 3624998 h 6858000"/>
              <a:gd name="connsiteX3398" fmla="*/ 93738 w 12192000"/>
              <a:gd name="connsiteY3398" fmla="*/ 3642136 h 6858000"/>
              <a:gd name="connsiteX3399" fmla="*/ 95162 w 12192000"/>
              <a:gd name="connsiteY3399" fmla="*/ 3645437 h 6858000"/>
              <a:gd name="connsiteX3400" fmla="*/ 98744 w 12192000"/>
              <a:gd name="connsiteY3400" fmla="*/ 3652356 h 6858000"/>
              <a:gd name="connsiteX3401" fmla="*/ 99287 w 12192000"/>
              <a:gd name="connsiteY3401" fmla="*/ 3654865 h 6858000"/>
              <a:gd name="connsiteX3402" fmla="*/ 99567 w 12192000"/>
              <a:gd name="connsiteY3402" fmla="*/ 3683767 h 6858000"/>
              <a:gd name="connsiteX3403" fmla="*/ 99712 w 12192000"/>
              <a:gd name="connsiteY3403" fmla="*/ 3686033 h 6858000"/>
              <a:gd name="connsiteX3404" fmla="*/ 99319 w 12192000"/>
              <a:gd name="connsiteY3404" fmla="*/ 3687875 h 6858000"/>
              <a:gd name="connsiteX3405" fmla="*/ 94131 w 12192000"/>
              <a:gd name="connsiteY3405" fmla="*/ 3716418 h 6858000"/>
              <a:gd name="connsiteX3406" fmla="*/ 93738 w 12192000"/>
              <a:gd name="connsiteY3406" fmla="*/ 3719662 h 6858000"/>
              <a:gd name="connsiteX3407" fmla="*/ 93738 w 12192000"/>
              <a:gd name="connsiteY3407" fmla="*/ 3727015 h 6858000"/>
              <a:gd name="connsiteX3408" fmla="*/ 99319 w 12192000"/>
              <a:gd name="connsiteY3408" fmla="*/ 3730833 h 6858000"/>
              <a:gd name="connsiteX3409" fmla="*/ 102924 w 12192000"/>
              <a:gd name="connsiteY3409" fmla="*/ 3736998 h 6858000"/>
              <a:gd name="connsiteX3410" fmla="*/ 103670 w 12192000"/>
              <a:gd name="connsiteY3410" fmla="*/ 3748495 h 6858000"/>
              <a:gd name="connsiteX3411" fmla="*/ 106707 w 12192000"/>
              <a:gd name="connsiteY3411" fmla="*/ 3758630 h 6858000"/>
              <a:gd name="connsiteX3412" fmla="*/ 107283 w 12192000"/>
              <a:gd name="connsiteY3412" fmla="*/ 3750351 h 6858000"/>
              <a:gd name="connsiteX3413" fmla="*/ 109760 w 12192000"/>
              <a:gd name="connsiteY3413" fmla="*/ 3779938 h 6858000"/>
              <a:gd name="connsiteX3414" fmla="*/ 106707 w 12192000"/>
              <a:gd name="connsiteY3414" fmla="*/ 3857181 h 6858000"/>
              <a:gd name="connsiteX3415" fmla="*/ 104244 w 12192000"/>
              <a:gd name="connsiteY3415" fmla="*/ 3844546 h 6858000"/>
              <a:gd name="connsiteX3416" fmla="*/ 106263 w 12192000"/>
              <a:gd name="connsiteY3416" fmla="*/ 3863191 h 6858000"/>
              <a:gd name="connsiteX3417" fmla="*/ 105303 w 12192000"/>
              <a:gd name="connsiteY3417" fmla="*/ 3876210 h 6858000"/>
              <a:gd name="connsiteX3418" fmla="*/ 104635 w 12192000"/>
              <a:gd name="connsiteY3418" fmla="*/ 3883791 h 6858000"/>
              <a:gd name="connsiteX3419" fmla="*/ 100943 w 12192000"/>
              <a:gd name="connsiteY3419" fmla="*/ 3878704 h 6858000"/>
              <a:gd name="connsiteX3420" fmla="*/ 98505 w 12192000"/>
              <a:gd name="connsiteY3420" fmla="*/ 3874455 h 6858000"/>
              <a:gd name="connsiteX3421" fmla="*/ 96059 w 12192000"/>
              <a:gd name="connsiteY3421" fmla="*/ 3835251 h 6858000"/>
              <a:gd name="connsiteX3422" fmla="*/ 94380 w 12192000"/>
              <a:gd name="connsiteY3422" fmla="*/ 3809277 h 6858000"/>
              <a:gd name="connsiteX3423" fmla="*/ 93738 w 12192000"/>
              <a:gd name="connsiteY3423" fmla="*/ 3820402 h 6858000"/>
              <a:gd name="connsiteX3424" fmla="*/ 93738 w 12192000"/>
              <a:gd name="connsiteY3424" fmla="*/ 3864598 h 6858000"/>
              <a:gd name="connsiteX3425" fmla="*/ 94394 w 12192000"/>
              <a:gd name="connsiteY3425" fmla="*/ 3867289 h 6858000"/>
              <a:gd name="connsiteX3426" fmla="*/ 98505 w 12192000"/>
              <a:gd name="connsiteY3426" fmla="*/ 3874455 h 6858000"/>
              <a:gd name="connsiteX3427" fmla="*/ 98652 w 12192000"/>
              <a:gd name="connsiteY3427" fmla="*/ 3876810 h 6858000"/>
              <a:gd name="connsiteX3428" fmla="*/ 93738 w 12192000"/>
              <a:gd name="connsiteY3428" fmla="*/ 3871167 h 6858000"/>
              <a:gd name="connsiteX3429" fmla="*/ 93738 w 12192000"/>
              <a:gd name="connsiteY3429" fmla="*/ 3886357 h 6858000"/>
              <a:gd name="connsiteX3430" fmla="*/ 96283 w 12192000"/>
              <a:gd name="connsiteY3430" fmla="*/ 3903395 h 6858000"/>
              <a:gd name="connsiteX3431" fmla="*/ 99319 w 12192000"/>
              <a:gd name="connsiteY3431" fmla="*/ 3922881 h 6858000"/>
              <a:gd name="connsiteX3432" fmla="*/ 100214 w 12192000"/>
              <a:gd name="connsiteY3432" fmla="*/ 3926552 h 6858000"/>
              <a:gd name="connsiteX3433" fmla="*/ 97752 w 12192000"/>
              <a:gd name="connsiteY3433" fmla="*/ 3945593 h 6858000"/>
              <a:gd name="connsiteX3434" fmla="*/ 94212 w 12192000"/>
              <a:gd name="connsiteY3434" fmla="*/ 3957908 h 6858000"/>
              <a:gd name="connsiteX3435" fmla="*/ 93738 w 12192000"/>
              <a:gd name="connsiteY3435" fmla="*/ 3957640 h 6858000"/>
              <a:gd name="connsiteX3436" fmla="*/ 93738 w 12192000"/>
              <a:gd name="connsiteY3436" fmla="*/ 3959555 h 6858000"/>
              <a:gd name="connsiteX3437" fmla="*/ 94212 w 12192000"/>
              <a:gd name="connsiteY3437" fmla="*/ 3957908 h 6858000"/>
              <a:gd name="connsiteX3438" fmla="*/ 99319 w 12192000"/>
              <a:gd name="connsiteY3438" fmla="*/ 3960786 h 6858000"/>
              <a:gd name="connsiteX3439" fmla="*/ 101680 w 12192000"/>
              <a:gd name="connsiteY3439" fmla="*/ 3956564 h 6858000"/>
              <a:gd name="connsiteX3440" fmla="*/ 99319 w 12192000"/>
              <a:gd name="connsiteY3440" fmla="*/ 3968367 h 6858000"/>
              <a:gd name="connsiteX3441" fmla="*/ 93738 w 12192000"/>
              <a:gd name="connsiteY3441" fmla="*/ 3967529 h 6858000"/>
              <a:gd name="connsiteX3442" fmla="*/ 93738 w 12192000"/>
              <a:gd name="connsiteY3442" fmla="*/ 4003091 h 6858000"/>
              <a:gd name="connsiteX3443" fmla="*/ 100406 w 12192000"/>
              <a:gd name="connsiteY3443" fmla="*/ 4013910 h 6858000"/>
              <a:gd name="connsiteX3444" fmla="*/ 109169 w 12192000"/>
              <a:gd name="connsiteY3444" fmla="*/ 4018906 h 6858000"/>
              <a:gd name="connsiteX3445" fmla="*/ 106396 w 12192000"/>
              <a:gd name="connsiteY3445" fmla="*/ 4006344 h 6858000"/>
              <a:gd name="connsiteX3446" fmla="*/ 109169 w 12192000"/>
              <a:gd name="connsiteY3446" fmla="*/ 4011325 h 6858000"/>
              <a:gd name="connsiteX3447" fmla="*/ 111631 w 12192000"/>
              <a:gd name="connsiteY3447" fmla="*/ 4044175 h 6858000"/>
              <a:gd name="connsiteX3448" fmla="*/ 100331 w 12192000"/>
              <a:gd name="connsiteY3448" fmla="*/ 4025453 h 6858000"/>
              <a:gd name="connsiteX3449" fmla="*/ 93738 w 12192000"/>
              <a:gd name="connsiteY3449" fmla="*/ 4017103 h 6858000"/>
              <a:gd name="connsiteX3450" fmla="*/ 93738 w 12192000"/>
              <a:gd name="connsiteY3450" fmla="*/ 4030962 h 6858000"/>
              <a:gd name="connsiteX3451" fmla="*/ 104244 w 12192000"/>
              <a:gd name="connsiteY3451" fmla="*/ 4044175 h 6858000"/>
              <a:gd name="connsiteX3452" fmla="*/ 106707 w 12192000"/>
              <a:gd name="connsiteY3452" fmla="*/ 4066918 h 6858000"/>
              <a:gd name="connsiteX3453" fmla="*/ 109169 w 12192000"/>
              <a:gd name="connsiteY3453" fmla="*/ 4142726 h 6858000"/>
              <a:gd name="connsiteX3454" fmla="*/ 106707 w 12192000"/>
              <a:gd name="connsiteY3454" fmla="*/ 4092187 h 6858000"/>
              <a:gd name="connsiteX3455" fmla="*/ 104244 w 12192000"/>
              <a:gd name="connsiteY3455" fmla="*/ 4066918 h 6858000"/>
              <a:gd name="connsiteX3456" fmla="*/ 99319 w 12192000"/>
              <a:gd name="connsiteY3456" fmla="*/ 4089660 h 6858000"/>
              <a:gd name="connsiteX3457" fmla="*/ 99149 w 12192000"/>
              <a:gd name="connsiteY3457" fmla="*/ 4090623 h 6858000"/>
              <a:gd name="connsiteX3458" fmla="*/ 96857 w 12192000"/>
              <a:gd name="connsiteY3458" fmla="*/ 4094714 h 6858000"/>
              <a:gd name="connsiteX3459" fmla="*/ 93738 w 12192000"/>
              <a:gd name="connsiteY3459" fmla="*/ 4093952 h 6858000"/>
              <a:gd name="connsiteX3460" fmla="*/ 93738 w 12192000"/>
              <a:gd name="connsiteY3460" fmla="*/ 4106840 h 6858000"/>
              <a:gd name="connsiteX3461" fmla="*/ 94394 w 12192000"/>
              <a:gd name="connsiteY3461" fmla="*/ 4104822 h 6858000"/>
              <a:gd name="connsiteX3462" fmla="*/ 98499 w 12192000"/>
              <a:gd name="connsiteY3462" fmla="*/ 4094290 h 6858000"/>
              <a:gd name="connsiteX3463" fmla="*/ 93738 w 12192000"/>
              <a:gd name="connsiteY3463" fmla="*/ 4121160 h 6858000"/>
              <a:gd name="connsiteX3464" fmla="*/ 93738 w 12192000"/>
              <a:gd name="connsiteY3464" fmla="*/ 4152230 h 6858000"/>
              <a:gd name="connsiteX3465" fmla="*/ 104244 w 12192000"/>
              <a:gd name="connsiteY3465" fmla="*/ 4178104 h 6858000"/>
              <a:gd name="connsiteX3466" fmla="*/ 94394 w 12192000"/>
              <a:gd name="connsiteY3466" fmla="*/ 4170523 h 6858000"/>
              <a:gd name="connsiteX3467" fmla="*/ 93738 w 12192000"/>
              <a:gd name="connsiteY3467" fmla="*/ 4169528 h 6858000"/>
              <a:gd name="connsiteX3468" fmla="*/ 93738 w 12192000"/>
              <a:gd name="connsiteY3468" fmla="*/ 4187876 h 6858000"/>
              <a:gd name="connsiteX3469" fmla="*/ 96857 w 12192000"/>
              <a:gd name="connsiteY3469" fmla="*/ 4193265 h 6858000"/>
              <a:gd name="connsiteX3470" fmla="*/ 96857 w 12192000"/>
              <a:gd name="connsiteY3470" fmla="*/ 4203373 h 6858000"/>
              <a:gd name="connsiteX3471" fmla="*/ 94394 w 12192000"/>
              <a:gd name="connsiteY3471" fmla="*/ 4218535 h 6858000"/>
              <a:gd name="connsiteX3472" fmla="*/ 101781 w 12192000"/>
              <a:gd name="connsiteY3472" fmla="*/ 4223589 h 6858000"/>
              <a:gd name="connsiteX3473" fmla="*/ 109169 w 12192000"/>
              <a:gd name="connsiteY3473" fmla="*/ 4233696 h 6858000"/>
              <a:gd name="connsiteX3474" fmla="*/ 104244 w 12192000"/>
              <a:gd name="connsiteY3474" fmla="*/ 4243804 h 6858000"/>
              <a:gd name="connsiteX3475" fmla="*/ 93738 w 12192000"/>
              <a:gd name="connsiteY3475" fmla="*/ 4249393 h 6858000"/>
              <a:gd name="connsiteX3476" fmla="*/ 93738 w 12192000"/>
              <a:gd name="connsiteY3476" fmla="*/ 4266228 h 6858000"/>
              <a:gd name="connsiteX3477" fmla="*/ 94394 w 12192000"/>
              <a:gd name="connsiteY3477" fmla="*/ 4281709 h 6858000"/>
              <a:gd name="connsiteX3478" fmla="*/ 94720 w 12192000"/>
              <a:gd name="connsiteY3478" fmla="*/ 4284603 h 6858000"/>
              <a:gd name="connsiteX3479" fmla="*/ 93738 w 12192000"/>
              <a:gd name="connsiteY3479" fmla="*/ 4283117 h 6858000"/>
              <a:gd name="connsiteX3480" fmla="*/ 93738 w 12192000"/>
              <a:gd name="connsiteY3480" fmla="*/ 4301286 h 6858000"/>
              <a:gd name="connsiteX3481" fmla="*/ 96857 w 12192000"/>
              <a:gd name="connsiteY3481" fmla="*/ 4309505 h 6858000"/>
              <a:gd name="connsiteX3482" fmla="*/ 100560 w 12192000"/>
              <a:gd name="connsiteY3482" fmla="*/ 4337923 h 6858000"/>
              <a:gd name="connsiteX3483" fmla="*/ 101612 w 12192000"/>
              <a:gd name="connsiteY3483" fmla="*/ 4347026 h 6858000"/>
              <a:gd name="connsiteX3484" fmla="*/ 101490 w 12192000"/>
              <a:gd name="connsiteY3484" fmla="*/ 4346752 h 6858000"/>
              <a:gd name="connsiteX3485" fmla="*/ 99319 w 12192000"/>
              <a:gd name="connsiteY3485" fmla="*/ 4367625 h 6858000"/>
              <a:gd name="connsiteX3486" fmla="*/ 96857 w 12192000"/>
              <a:gd name="connsiteY3486" fmla="*/ 4392895 h 6858000"/>
              <a:gd name="connsiteX3487" fmla="*/ 93738 w 12192000"/>
              <a:gd name="connsiteY3487" fmla="*/ 4390334 h 6858000"/>
              <a:gd name="connsiteX3488" fmla="*/ 93738 w 12192000"/>
              <a:gd name="connsiteY3488" fmla="*/ 4458232 h 6858000"/>
              <a:gd name="connsiteX3489" fmla="*/ 94052 w 12192000"/>
              <a:gd name="connsiteY3489" fmla="*/ 4448283 h 6858000"/>
              <a:gd name="connsiteX3490" fmla="*/ 94367 w 12192000"/>
              <a:gd name="connsiteY3490" fmla="*/ 4440759 h 6858000"/>
              <a:gd name="connsiteX3491" fmla="*/ 94843 w 12192000"/>
              <a:gd name="connsiteY3491" fmla="*/ 4488302 h 6858000"/>
              <a:gd name="connsiteX3492" fmla="*/ 95751 w 12192000"/>
              <a:gd name="connsiteY3492" fmla="*/ 4517043 h 6858000"/>
              <a:gd name="connsiteX3493" fmla="*/ 94394 w 12192000"/>
              <a:gd name="connsiteY3493" fmla="*/ 4506607 h 6858000"/>
              <a:gd name="connsiteX3494" fmla="*/ 93738 w 12192000"/>
              <a:gd name="connsiteY3494" fmla="*/ 4499876 h 6858000"/>
              <a:gd name="connsiteX3495" fmla="*/ 93738 w 12192000"/>
              <a:gd name="connsiteY3495" fmla="*/ 4536436 h 6858000"/>
              <a:gd name="connsiteX3496" fmla="*/ 95843 w 12192000"/>
              <a:gd name="connsiteY3496" fmla="*/ 4562349 h 6858000"/>
              <a:gd name="connsiteX3497" fmla="*/ 93738 w 12192000"/>
              <a:gd name="connsiteY3497" fmla="*/ 4573147 h 6858000"/>
              <a:gd name="connsiteX3498" fmla="*/ 93738 w 12192000"/>
              <a:gd name="connsiteY3498" fmla="*/ 4591737 h 6858000"/>
              <a:gd name="connsiteX3499" fmla="*/ 96880 w 12192000"/>
              <a:gd name="connsiteY3499" fmla="*/ 4575113 h 6858000"/>
              <a:gd name="connsiteX3500" fmla="*/ 99319 w 12192000"/>
              <a:gd name="connsiteY3500" fmla="*/ 4605158 h 6858000"/>
              <a:gd name="connsiteX3501" fmla="*/ 99973 w 12192000"/>
              <a:gd name="connsiteY3501" fmla="*/ 4618181 h 6858000"/>
              <a:gd name="connsiteX3502" fmla="*/ 100428 w 12192000"/>
              <a:gd name="connsiteY3502" fmla="*/ 4630467 h 6858000"/>
              <a:gd name="connsiteX3503" fmla="*/ 99238 w 12192000"/>
              <a:gd name="connsiteY3503" fmla="*/ 4630727 h 6858000"/>
              <a:gd name="connsiteX3504" fmla="*/ 96857 w 12192000"/>
              <a:gd name="connsiteY3504" fmla="*/ 4610212 h 6858000"/>
              <a:gd name="connsiteX3505" fmla="*/ 93738 w 12192000"/>
              <a:gd name="connsiteY3505" fmla="*/ 4599520 h 6858000"/>
              <a:gd name="connsiteX3506" fmla="*/ 93738 w 12192000"/>
              <a:gd name="connsiteY3506" fmla="*/ 4658971 h 6858000"/>
              <a:gd name="connsiteX3507" fmla="*/ 98428 w 12192000"/>
              <a:gd name="connsiteY3507" fmla="*/ 4664921 h 6858000"/>
              <a:gd name="connsiteX3508" fmla="*/ 99630 w 12192000"/>
              <a:gd name="connsiteY3508" fmla="*/ 4667147 h 6858000"/>
              <a:gd name="connsiteX3509" fmla="*/ 101781 w 12192000"/>
              <a:gd name="connsiteY3509" fmla="*/ 4728979 h 6858000"/>
              <a:gd name="connsiteX3510" fmla="*/ 96857 w 12192000"/>
              <a:gd name="connsiteY3510" fmla="*/ 4718871 h 6858000"/>
              <a:gd name="connsiteX3511" fmla="*/ 93738 w 12192000"/>
              <a:gd name="connsiteY3511" fmla="*/ 4685271 h 6858000"/>
              <a:gd name="connsiteX3512" fmla="*/ 93738 w 12192000"/>
              <a:gd name="connsiteY3512" fmla="*/ 4794450 h 6858000"/>
              <a:gd name="connsiteX3513" fmla="*/ 104244 w 12192000"/>
              <a:gd name="connsiteY3513" fmla="*/ 4744141 h 6858000"/>
              <a:gd name="connsiteX3514" fmla="*/ 106707 w 12192000"/>
              <a:gd name="connsiteY3514" fmla="*/ 4797207 h 6858000"/>
              <a:gd name="connsiteX3515" fmla="*/ 99008 w 12192000"/>
              <a:gd name="connsiteY3515" fmla="*/ 4862386 h 6858000"/>
              <a:gd name="connsiteX3516" fmla="*/ 96857 w 12192000"/>
              <a:gd name="connsiteY3516" fmla="*/ 4832583 h 6858000"/>
              <a:gd name="connsiteX3517" fmla="*/ 93738 w 12192000"/>
              <a:gd name="connsiteY3517" fmla="*/ 4878524 h 6858000"/>
              <a:gd name="connsiteX3518" fmla="*/ 93738 w 12192000"/>
              <a:gd name="connsiteY3518" fmla="*/ 4907003 h 6858000"/>
              <a:gd name="connsiteX3519" fmla="*/ 99008 w 12192000"/>
              <a:gd name="connsiteY3519" fmla="*/ 4862386 h 6858000"/>
              <a:gd name="connsiteX3520" fmla="*/ 101781 w 12192000"/>
              <a:gd name="connsiteY3520" fmla="*/ 4900811 h 6858000"/>
              <a:gd name="connsiteX3521" fmla="*/ 102715 w 12192000"/>
              <a:gd name="connsiteY3521" fmla="*/ 4903427 h 6858000"/>
              <a:gd name="connsiteX3522" fmla="*/ 101781 w 12192000"/>
              <a:gd name="connsiteY3522" fmla="*/ 4923554 h 6858000"/>
              <a:gd name="connsiteX3523" fmla="*/ 94959 w 12192000"/>
              <a:gd name="connsiteY3523" fmla="*/ 4944371 h 6858000"/>
              <a:gd name="connsiteX3524" fmla="*/ 95642 w 12192000"/>
              <a:gd name="connsiteY3524" fmla="*/ 4926870 h 6858000"/>
              <a:gd name="connsiteX3525" fmla="*/ 96857 w 12192000"/>
              <a:gd name="connsiteY3525" fmla="*/ 4900811 h 6858000"/>
              <a:gd name="connsiteX3526" fmla="*/ 94420 w 12192000"/>
              <a:gd name="connsiteY3526" fmla="*/ 4915817 h 6858000"/>
              <a:gd name="connsiteX3527" fmla="*/ 93738 w 12192000"/>
              <a:gd name="connsiteY3527" fmla="*/ 4920235 h 6858000"/>
              <a:gd name="connsiteX3528" fmla="*/ 93738 w 12192000"/>
              <a:gd name="connsiteY3528" fmla="*/ 4948090 h 6858000"/>
              <a:gd name="connsiteX3529" fmla="*/ 94959 w 12192000"/>
              <a:gd name="connsiteY3529" fmla="*/ 4944371 h 6858000"/>
              <a:gd name="connsiteX3530" fmla="*/ 94438 w 12192000"/>
              <a:gd name="connsiteY3530" fmla="*/ 4957666 h 6858000"/>
              <a:gd name="connsiteX3531" fmla="*/ 93738 w 12192000"/>
              <a:gd name="connsiteY3531" fmla="*/ 4969838 h 6858000"/>
              <a:gd name="connsiteX3532" fmla="*/ 93738 w 12192000"/>
              <a:gd name="connsiteY3532" fmla="*/ 5001309 h 6858000"/>
              <a:gd name="connsiteX3533" fmla="*/ 94704 w 12192000"/>
              <a:gd name="connsiteY3533" fmla="*/ 5004659 h 6858000"/>
              <a:gd name="connsiteX3534" fmla="*/ 96857 w 12192000"/>
              <a:gd name="connsiteY3534" fmla="*/ 5014524 h 6858000"/>
              <a:gd name="connsiteX3535" fmla="*/ 98653 w 12192000"/>
              <a:gd name="connsiteY3535" fmla="*/ 5032040 h 6858000"/>
              <a:gd name="connsiteX3536" fmla="*/ 96653 w 12192000"/>
              <a:gd name="connsiteY3536" fmla="*/ 5023617 h 6858000"/>
              <a:gd name="connsiteX3537" fmla="*/ 93738 w 12192000"/>
              <a:gd name="connsiteY3537" fmla="*/ 5007083 h 6858000"/>
              <a:gd name="connsiteX3538" fmla="*/ 93738 w 12192000"/>
              <a:gd name="connsiteY3538" fmla="*/ 5021874 h 6858000"/>
              <a:gd name="connsiteX3539" fmla="*/ 95859 w 12192000"/>
              <a:gd name="connsiteY3539" fmla="*/ 5027253 h 6858000"/>
              <a:gd name="connsiteX3540" fmla="*/ 98922 w 12192000"/>
              <a:gd name="connsiteY3540" fmla="*/ 5034652 h 6858000"/>
              <a:gd name="connsiteX3541" fmla="*/ 101781 w 12192000"/>
              <a:gd name="connsiteY3541" fmla="*/ 5062536 h 6858000"/>
              <a:gd name="connsiteX3542" fmla="*/ 98753 w 12192000"/>
              <a:gd name="connsiteY3542" fmla="*/ 5056253 h 6858000"/>
              <a:gd name="connsiteX3543" fmla="*/ 93738 w 12192000"/>
              <a:gd name="connsiteY3543" fmla="*/ 5046428 h 6858000"/>
              <a:gd name="connsiteX3544" fmla="*/ 93738 w 12192000"/>
              <a:gd name="connsiteY3544" fmla="*/ 5088225 h 6858000"/>
              <a:gd name="connsiteX3545" fmla="*/ 96857 w 12192000"/>
              <a:gd name="connsiteY3545" fmla="*/ 5080225 h 6858000"/>
              <a:gd name="connsiteX3546" fmla="*/ 101781 w 12192000"/>
              <a:gd name="connsiteY3546" fmla="*/ 5072644 h 6858000"/>
              <a:gd name="connsiteX3547" fmla="*/ 93738 w 12192000"/>
              <a:gd name="connsiteY3547" fmla="*/ 5091904 h 6858000"/>
              <a:gd name="connsiteX3548" fmla="*/ 93738 w 12192000"/>
              <a:gd name="connsiteY3548" fmla="*/ 5140265 h 6858000"/>
              <a:gd name="connsiteX3549" fmla="*/ 100236 w 12192000"/>
              <a:gd name="connsiteY3549" fmla="*/ 5129921 h 6858000"/>
              <a:gd name="connsiteX3550" fmla="*/ 104407 w 12192000"/>
              <a:gd name="connsiteY3550" fmla="*/ 5124556 h 6858000"/>
              <a:gd name="connsiteX3551" fmla="*/ 96857 w 12192000"/>
              <a:gd name="connsiteY3551" fmla="*/ 5145925 h 6858000"/>
              <a:gd name="connsiteX3552" fmla="*/ 94394 w 12192000"/>
              <a:gd name="connsiteY3552" fmla="*/ 5153506 h 6858000"/>
              <a:gd name="connsiteX3553" fmla="*/ 93738 w 12192000"/>
              <a:gd name="connsiteY3553" fmla="*/ 5149469 h 6858000"/>
              <a:gd name="connsiteX3554" fmla="*/ 93738 w 12192000"/>
              <a:gd name="connsiteY3554" fmla="*/ 5246178 h 6858000"/>
              <a:gd name="connsiteX3555" fmla="*/ 94466 w 12192000"/>
              <a:gd name="connsiteY3555" fmla="*/ 5248821 h 6858000"/>
              <a:gd name="connsiteX3556" fmla="*/ 98494 w 12192000"/>
              <a:gd name="connsiteY3556" fmla="*/ 5282076 h 6858000"/>
              <a:gd name="connsiteX3557" fmla="*/ 95159 w 12192000"/>
              <a:gd name="connsiteY3557" fmla="*/ 5278316 h 6858000"/>
              <a:gd name="connsiteX3558" fmla="*/ 93738 w 12192000"/>
              <a:gd name="connsiteY3558" fmla="*/ 5269936 h 6858000"/>
              <a:gd name="connsiteX3559" fmla="*/ 93738 w 12192000"/>
              <a:gd name="connsiteY3559" fmla="*/ 5276713 h 6858000"/>
              <a:gd name="connsiteX3560" fmla="*/ 95159 w 12192000"/>
              <a:gd name="connsiteY3560" fmla="*/ 5278316 h 6858000"/>
              <a:gd name="connsiteX3561" fmla="*/ 95579 w 12192000"/>
              <a:gd name="connsiteY3561" fmla="*/ 5280792 h 6858000"/>
              <a:gd name="connsiteX3562" fmla="*/ 95851 w 12192000"/>
              <a:gd name="connsiteY3562" fmla="*/ 5293698 h 6858000"/>
              <a:gd name="connsiteX3563" fmla="*/ 96864 w 12192000"/>
              <a:gd name="connsiteY3563" fmla="*/ 5312724 h 6858000"/>
              <a:gd name="connsiteX3564" fmla="*/ 96322 w 12192000"/>
              <a:gd name="connsiteY3564" fmla="*/ 5315062 h 6858000"/>
              <a:gd name="connsiteX3565" fmla="*/ 93738 w 12192000"/>
              <a:gd name="connsiteY3565" fmla="*/ 5332818 h 6858000"/>
              <a:gd name="connsiteX3566" fmla="*/ 93738 w 12192000"/>
              <a:gd name="connsiteY3566" fmla="*/ 5353248 h 6858000"/>
              <a:gd name="connsiteX3567" fmla="*/ 96322 w 12192000"/>
              <a:gd name="connsiteY3567" fmla="*/ 5355116 h 6858000"/>
              <a:gd name="connsiteX3568" fmla="*/ 99530 w 12192000"/>
              <a:gd name="connsiteY3568" fmla="*/ 5360916 h 6858000"/>
              <a:gd name="connsiteX3569" fmla="*/ 100159 w 12192000"/>
              <a:gd name="connsiteY3569" fmla="*/ 5371586 h 6858000"/>
              <a:gd name="connsiteX3570" fmla="*/ 102839 w 12192000"/>
              <a:gd name="connsiteY3570" fmla="*/ 5381034 h 6858000"/>
              <a:gd name="connsiteX3571" fmla="*/ 103335 w 12192000"/>
              <a:gd name="connsiteY3571" fmla="*/ 5375723 h 6858000"/>
              <a:gd name="connsiteX3572" fmla="*/ 106105 w 12192000"/>
              <a:gd name="connsiteY3572" fmla="*/ 5425007 h 6858000"/>
              <a:gd name="connsiteX3573" fmla="*/ 102839 w 12192000"/>
              <a:gd name="connsiteY3573" fmla="*/ 5472925 h 6858000"/>
              <a:gd name="connsiteX3574" fmla="*/ 100666 w 12192000"/>
              <a:gd name="connsiteY3574" fmla="*/ 5461144 h 6858000"/>
              <a:gd name="connsiteX3575" fmla="*/ 102447 w 12192000"/>
              <a:gd name="connsiteY3575" fmla="*/ 5478530 h 6858000"/>
              <a:gd name="connsiteX3576" fmla="*/ 101600 w 12192000"/>
              <a:gd name="connsiteY3576" fmla="*/ 5490669 h 6858000"/>
              <a:gd name="connsiteX3577" fmla="*/ 101010 w 12192000"/>
              <a:gd name="connsiteY3577" fmla="*/ 5497737 h 6858000"/>
              <a:gd name="connsiteX3578" fmla="*/ 97754 w 12192000"/>
              <a:gd name="connsiteY3578" fmla="*/ 5492993 h 6858000"/>
              <a:gd name="connsiteX3579" fmla="*/ 95604 w 12192000"/>
              <a:gd name="connsiteY3579" fmla="*/ 5489031 h 6858000"/>
              <a:gd name="connsiteX3580" fmla="*/ 93738 w 12192000"/>
              <a:gd name="connsiteY3580" fmla="*/ 5457437 h 6858000"/>
              <a:gd name="connsiteX3581" fmla="*/ 93738 w 12192000"/>
              <a:gd name="connsiteY3581" fmla="*/ 5485595 h 6858000"/>
              <a:gd name="connsiteX3582" fmla="*/ 95604 w 12192000"/>
              <a:gd name="connsiteY3582" fmla="*/ 5489031 h 6858000"/>
              <a:gd name="connsiteX3583" fmla="*/ 95733 w 12192000"/>
              <a:gd name="connsiteY3583" fmla="*/ 5491227 h 6858000"/>
              <a:gd name="connsiteX3584" fmla="*/ 93738 w 12192000"/>
              <a:gd name="connsiteY3584" fmla="*/ 5488806 h 6858000"/>
              <a:gd name="connsiteX3585" fmla="*/ 93738 w 12192000"/>
              <a:gd name="connsiteY3585" fmla="*/ 5516273 h 6858000"/>
              <a:gd name="connsiteX3586" fmla="*/ 96322 w 12192000"/>
              <a:gd name="connsiteY3586" fmla="*/ 5534185 h 6858000"/>
              <a:gd name="connsiteX3587" fmla="*/ 97110 w 12192000"/>
              <a:gd name="connsiteY3587" fmla="*/ 5537607 h 6858000"/>
              <a:gd name="connsiteX3588" fmla="*/ 94939 w 12192000"/>
              <a:gd name="connsiteY3588" fmla="*/ 5555362 h 6858000"/>
              <a:gd name="connsiteX3589" fmla="*/ 93738 w 12192000"/>
              <a:gd name="connsiteY3589" fmla="*/ 5559774 h 6858000"/>
              <a:gd name="connsiteX3590" fmla="*/ 93738 w 12192000"/>
              <a:gd name="connsiteY3590" fmla="*/ 5567192 h 6858000"/>
              <a:gd name="connsiteX3591" fmla="*/ 96322 w 12192000"/>
              <a:gd name="connsiteY3591" fmla="*/ 5569528 h 6858000"/>
              <a:gd name="connsiteX3592" fmla="*/ 98404 w 12192000"/>
              <a:gd name="connsiteY3592" fmla="*/ 5565591 h 6858000"/>
              <a:gd name="connsiteX3593" fmla="*/ 96322 w 12192000"/>
              <a:gd name="connsiteY3593" fmla="*/ 5576596 h 6858000"/>
              <a:gd name="connsiteX3594" fmla="*/ 93738 w 12192000"/>
              <a:gd name="connsiteY3594" fmla="*/ 5576187 h 6858000"/>
              <a:gd name="connsiteX3595" fmla="*/ 93738 w 12192000"/>
              <a:gd name="connsiteY3595" fmla="*/ 5593763 h 6858000"/>
              <a:gd name="connsiteX3596" fmla="*/ 101566 w 12192000"/>
              <a:gd name="connsiteY3596" fmla="*/ 5607226 h 6858000"/>
              <a:gd name="connsiteX3597" fmla="*/ 102564 w 12192000"/>
              <a:gd name="connsiteY3597" fmla="*/ 5612007 h 6858000"/>
              <a:gd name="connsiteX3598" fmla="*/ 96322 w 12192000"/>
              <a:gd name="connsiteY3598" fmla="*/ 5600157 h 6858000"/>
              <a:gd name="connsiteX3599" fmla="*/ 93738 w 12192000"/>
              <a:gd name="connsiteY3599" fmla="*/ 5594441 h 6858000"/>
              <a:gd name="connsiteX3600" fmla="*/ 93738 w 12192000"/>
              <a:gd name="connsiteY3600" fmla="*/ 5612986 h 6858000"/>
              <a:gd name="connsiteX3601" fmla="*/ 97280 w 12192000"/>
              <a:gd name="connsiteY3601" fmla="*/ 5619061 h 6858000"/>
              <a:gd name="connsiteX3602" fmla="*/ 105011 w 12192000"/>
              <a:gd name="connsiteY3602" fmla="*/ 5623719 h 6858000"/>
              <a:gd name="connsiteX3603" fmla="*/ 102564 w 12192000"/>
              <a:gd name="connsiteY3603" fmla="*/ 5612007 h 6858000"/>
              <a:gd name="connsiteX3604" fmla="*/ 105011 w 12192000"/>
              <a:gd name="connsiteY3604" fmla="*/ 5616651 h 6858000"/>
              <a:gd name="connsiteX3605" fmla="*/ 107184 w 12192000"/>
              <a:gd name="connsiteY3605" fmla="*/ 5647281 h 6858000"/>
              <a:gd name="connsiteX3606" fmla="*/ 97214 w 12192000"/>
              <a:gd name="connsiteY3606" fmla="*/ 5629824 h 6858000"/>
              <a:gd name="connsiteX3607" fmla="*/ 93738 w 12192000"/>
              <a:gd name="connsiteY3607" fmla="*/ 5625171 h 6858000"/>
              <a:gd name="connsiteX3608" fmla="*/ 93738 w 12192000"/>
              <a:gd name="connsiteY3608" fmla="*/ 5638072 h 6858000"/>
              <a:gd name="connsiteX3609" fmla="*/ 100666 w 12192000"/>
              <a:gd name="connsiteY3609" fmla="*/ 5647281 h 6858000"/>
              <a:gd name="connsiteX3610" fmla="*/ 102839 w 12192000"/>
              <a:gd name="connsiteY3610" fmla="*/ 5668487 h 6858000"/>
              <a:gd name="connsiteX3611" fmla="*/ 105011 w 12192000"/>
              <a:gd name="connsiteY3611" fmla="*/ 5739171 h 6858000"/>
              <a:gd name="connsiteX3612" fmla="*/ 102839 w 12192000"/>
              <a:gd name="connsiteY3612" fmla="*/ 5692048 h 6858000"/>
              <a:gd name="connsiteX3613" fmla="*/ 100666 w 12192000"/>
              <a:gd name="connsiteY3613" fmla="*/ 5668487 h 6858000"/>
              <a:gd name="connsiteX3614" fmla="*/ 96322 w 12192000"/>
              <a:gd name="connsiteY3614" fmla="*/ 5689692 h 6858000"/>
              <a:gd name="connsiteX3615" fmla="*/ 96172 w 12192000"/>
              <a:gd name="connsiteY3615" fmla="*/ 5690589 h 6858000"/>
              <a:gd name="connsiteX3616" fmla="*/ 94149 w 12192000"/>
              <a:gd name="connsiteY3616" fmla="*/ 5694404 h 6858000"/>
              <a:gd name="connsiteX3617" fmla="*/ 93738 w 12192000"/>
              <a:gd name="connsiteY3617" fmla="*/ 5694298 h 6858000"/>
              <a:gd name="connsiteX3618" fmla="*/ 93738 w 12192000"/>
              <a:gd name="connsiteY3618" fmla="*/ 5699050 h 6858000"/>
              <a:gd name="connsiteX3619" fmla="*/ 95598 w 12192000"/>
              <a:gd name="connsiteY3619" fmla="*/ 5694009 h 6858000"/>
              <a:gd name="connsiteX3620" fmla="*/ 93738 w 12192000"/>
              <a:gd name="connsiteY3620" fmla="*/ 5705101 h 6858000"/>
              <a:gd name="connsiteX3621" fmla="*/ 93738 w 12192000"/>
              <a:gd name="connsiteY3621" fmla="*/ 5754124 h 6858000"/>
              <a:gd name="connsiteX3622" fmla="*/ 100666 w 12192000"/>
              <a:gd name="connsiteY3622" fmla="*/ 5772158 h 6858000"/>
              <a:gd name="connsiteX3623" fmla="*/ 93738 w 12192000"/>
              <a:gd name="connsiteY3623" fmla="*/ 5766523 h 6858000"/>
              <a:gd name="connsiteX3624" fmla="*/ 93738 w 12192000"/>
              <a:gd name="connsiteY3624" fmla="*/ 5785545 h 6858000"/>
              <a:gd name="connsiteX3625" fmla="*/ 94149 w 12192000"/>
              <a:gd name="connsiteY3625" fmla="*/ 5786294 h 6858000"/>
              <a:gd name="connsiteX3626" fmla="*/ 94149 w 12192000"/>
              <a:gd name="connsiteY3626" fmla="*/ 5795719 h 6858000"/>
              <a:gd name="connsiteX3627" fmla="*/ 93738 w 12192000"/>
              <a:gd name="connsiteY3627" fmla="*/ 5798389 h 6858000"/>
              <a:gd name="connsiteX3628" fmla="*/ 93738 w 12192000"/>
              <a:gd name="connsiteY3628" fmla="*/ 5811130 h 6858000"/>
              <a:gd name="connsiteX3629" fmla="*/ 98494 w 12192000"/>
              <a:gd name="connsiteY3629" fmla="*/ 5814568 h 6858000"/>
              <a:gd name="connsiteX3630" fmla="*/ 105011 w 12192000"/>
              <a:gd name="connsiteY3630" fmla="*/ 5823993 h 6858000"/>
              <a:gd name="connsiteX3631" fmla="*/ 100666 w 12192000"/>
              <a:gd name="connsiteY3631" fmla="*/ 5833417 h 6858000"/>
              <a:gd name="connsiteX3632" fmla="*/ 93738 w 12192000"/>
              <a:gd name="connsiteY3632" fmla="*/ 5837313 h 6858000"/>
              <a:gd name="connsiteX3633" fmla="*/ 93738 w 12192000"/>
              <a:gd name="connsiteY3633" fmla="*/ 5873818 h 6858000"/>
              <a:gd name="connsiteX3634" fmla="*/ 96295 w 12192000"/>
              <a:gd name="connsiteY3634" fmla="*/ 5877909 h 6858000"/>
              <a:gd name="connsiteX3635" fmla="*/ 100666 w 12192000"/>
              <a:gd name="connsiteY3635" fmla="*/ 5897034 h 6858000"/>
              <a:gd name="connsiteX3636" fmla="*/ 109355 w 12192000"/>
              <a:gd name="connsiteY3636" fmla="*/ 5913527 h 6858000"/>
              <a:gd name="connsiteX3637" fmla="*/ 111528 w 12192000"/>
              <a:gd name="connsiteY3637" fmla="*/ 5901746 h 6858000"/>
              <a:gd name="connsiteX3638" fmla="*/ 115513 w 12192000"/>
              <a:gd name="connsiteY3638" fmla="*/ 5860406 h 6858000"/>
              <a:gd name="connsiteX3639" fmla="*/ 115872 w 12192000"/>
              <a:gd name="connsiteY3639" fmla="*/ 5861691 h 6858000"/>
              <a:gd name="connsiteX3640" fmla="*/ 102839 w 12192000"/>
              <a:gd name="connsiteY3640" fmla="*/ 6120870 h 6858000"/>
              <a:gd name="connsiteX3641" fmla="*/ 102568 w 12192000"/>
              <a:gd name="connsiteY3641" fmla="*/ 6114412 h 6858000"/>
              <a:gd name="connsiteX3642" fmla="*/ 102660 w 12192000"/>
              <a:gd name="connsiteY3642" fmla="*/ 6108689 h 6858000"/>
              <a:gd name="connsiteX3643" fmla="*/ 102346 w 12192000"/>
              <a:gd name="connsiteY3643" fmla="*/ 6109123 h 6858000"/>
              <a:gd name="connsiteX3644" fmla="*/ 100891 w 12192000"/>
              <a:gd name="connsiteY3644" fmla="*/ 6074398 h 6858000"/>
              <a:gd name="connsiteX3645" fmla="*/ 105011 w 12192000"/>
              <a:gd name="connsiteY3645" fmla="*/ 6043116 h 6858000"/>
              <a:gd name="connsiteX3646" fmla="*/ 98494 w 12192000"/>
              <a:gd name="connsiteY3646" fmla="*/ 6031335 h 6858000"/>
              <a:gd name="connsiteX3647" fmla="*/ 96453 w 12192000"/>
              <a:gd name="connsiteY3647" fmla="*/ 5980861 h 6858000"/>
              <a:gd name="connsiteX3648" fmla="*/ 98464 w 12192000"/>
              <a:gd name="connsiteY3648" fmla="*/ 5930764 h 6858000"/>
              <a:gd name="connsiteX3649" fmla="*/ 98505 w 12192000"/>
              <a:gd name="connsiteY3649" fmla="*/ 5931137 h 6858000"/>
              <a:gd name="connsiteX3650" fmla="*/ 98494 w 12192000"/>
              <a:gd name="connsiteY3650" fmla="*/ 5930020 h 6858000"/>
              <a:gd name="connsiteX3651" fmla="*/ 93738 w 12192000"/>
              <a:gd name="connsiteY3651" fmla="*/ 5885320 h 6858000"/>
              <a:gd name="connsiteX3652" fmla="*/ 93738 w 12192000"/>
              <a:gd name="connsiteY3652" fmla="*/ 5893535 h 6858000"/>
              <a:gd name="connsiteX3653" fmla="*/ 94149 w 12192000"/>
              <a:gd name="connsiteY3653" fmla="*/ 5894678 h 6858000"/>
              <a:gd name="connsiteX3654" fmla="*/ 97415 w 12192000"/>
              <a:gd name="connsiteY3654" fmla="*/ 5921175 h 6858000"/>
              <a:gd name="connsiteX3655" fmla="*/ 98424 w 12192000"/>
              <a:gd name="connsiteY3655" fmla="*/ 5930398 h 6858000"/>
              <a:gd name="connsiteX3656" fmla="*/ 97626 w 12192000"/>
              <a:gd name="connsiteY3656" fmla="*/ 5934707 h 6858000"/>
              <a:gd name="connsiteX3657" fmla="*/ 96322 w 12192000"/>
              <a:gd name="connsiteY3657" fmla="*/ 5948869 h 6858000"/>
              <a:gd name="connsiteX3658" fmla="*/ 94149 w 12192000"/>
              <a:gd name="connsiteY3658" fmla="*/ 5972432 h 6858000"/>
              <a:gd name="connsiteX3659" fmla="*/ 93738 w 12192000"/>
              <a:gd name="connsiteY3659" fmla="*/ 5972075 h 6858000"/>
              <a:gd name="connsiteX3660" fmla="*/ 93738 w 12192000"/>
              <a:gd name="connsiteY3660" fmla="*/ 6092792 h 6858000"/>
              <a:gd name="connsiteX3661" fmla="*/ 95974 w 12192000"/>
              <a:gd name="connsiteY3661" fmla="*/ 6110974 h 6858000"/>
              <a:gd name="connsiteX3662" fmla="*/ 94149 w 12192000"/>
              <a:gd name="connsiteY3662" fmla="*/ 6120870 h 6858000"/>
              <a:gd name="connsiteX3663" fmla="*/ 93738 w 12192000"/>
              <a:gd name="connsiteY3663" fmla="*/ 6107133 h 6858000"/>
              <a:gd name="connsiteX3664" fmla="*/ 93738 w 12192000"/>
              <a:gd name="connsiteY3664" fmla="*/ 6127807 h 6858000"/>
              <a:gd name="connsiteX3665" fmla="*/ 96322 w 12192000"/>
              <a:gd name="connsiteY3665" fmla="*/ 6113801 h 6858000"/>
              <a:gd name="connsiteX3666" fmla="*/ 95974 w 12192000"/>
              <a:gd name="connsiteY3666" fmla="*/ 6110974 h 6858000"/>
              <a:gd name="connsiteX3667" fmla="*/ 96322 w 12192000"/>
              <a:gd name="connsiteY3667" fmla="*/ 6109088 h 6858000"/>
              <a:gd name="connsiteX3668" fmla="*/ 98277 w 12192000"/>
              <a:gd name="connsiteY3668" fmla="*/ 6094247 h 6858000"/>
              <a:gd name="connsiteX3669" fmla="*/ 96322 w 12192000"/>
              <a:gd name="connsiteY3669" fmla="*/ 6130295 h 6858000"/>
              <a:gd name="connsiteX3670" fmla="*/ 94189 w 12192000"/>
              <a:gd name="connsiteY3670" fmla="*/ 6142596 h 6858000"/>
              <a:gd name="connsiteX3671" fmla="*/ 93738 w 12192000"/>
              <a:gd name="connsiteY3671" fmla="*/ 6136732 h 6858000"/>
              <a:gd name="connsiteX3672" fmla="*/ 93738 w 12192000"/>
              <a:gd name="connsiteY3672" fmla="*/ 6145196 h 6858000"/>
              <a:gd name="connsiteX3673" fmla="*/ 94189 w 12192000"/>
              <a:gd name="connsiteY3673" fmla="*/ 6142596 h 6858000"/>
              <a:gd name="connsiteX3674" fmla="*/ 96322 w 12192000"/>
              <a:gd name="connsiteY3674" fmla="*/ 6170349 h 6858000"/>
              <a:gd name="connsiteX3675" fmla="*/ 96784 w 12192000"/>
              <a:gd name="connsiteY3675" fmla="*/ 6181702 h 6858000"/>
              <a:gd name="connsiteX3676" fmla="*/ 96635 w 12192000"/>
              <a:gd name="connsiteY3676" fmla="*/ 6194101 h 6858000"/>
              <a:gd name="connsiteX3677" fmla="*/ 96249 w 12192000"/>
              <a:gd name="connsiteY3677" fmla="*/ 6194189 h 6858000"/>
              <a:gd name="connsiteX3678" fmla="*/ 94149 w 12192000"/>
              <a:gd name="connsiteY3678" fmla="*/ 6175061 h 6858000"/>
              <a:gd name="connsiteX3679" fmla="*/ 93738 w 12192000"/>
              <a:gd name="connsiteY3679" fmla="*/ 6173578 h 6858000"/>
              <a:gd name="connsiteX3680" fmla="*/ 93738 w 12192000"/>
              <a:gd name="connsiteY3680" fmla="*/ 6223663 h 6858000"/>
              <a:gd name="connsiteX3681" fmla="*/ 95536 w 12192000"/>
              <a:gd name="connsiteY3681" fmla="*/ 6226073 h 6858000"/>
              <a:gd name="connsiteX3682" fmla="*/ 96599 w 12192000"/>
              <a:gd name="connsiteY3682" fmla="*/ 6228252 h 6858000"/>
              <a:gd name="connsiteX3683" fmla="*/ 98494 w 12192000"/>
              <a:gd name="connsiteY3683" fmla="*/ 6285801 h 6858000"/>
              <a:gd name="connsiteX3684" fmla="*/ 94149 w 12192000"/>
              <a:gd name="connsiteY3684" fmla="*/ 6276377 h 6858000"/>
              <a:gd name="connsiteX3685" fmla="*/ 93738 w 12192000"/>
              <a:gd name="connsiteY3685" fmla="*/ 6271702 h 6858000"/>
              <a:gd name="connsiteX3686" fmla="*/ 93738 w 12192000"/>
              <a:gd name="connsiteY3686" fmla="*/ 6335001 h 6858000"/>
              <a:gd name="connsiteX3687" fmla="*/ 100666 w 12192000"/>
              <a:gd name="connsiteY3687" fmla="*/ 6299938 h 6858000"/>
              <a:gd name="connsiteX3688" fmla="*/ 102839 w 12192000"/>
              <a:gd name="connsiteY3688" fmla="*/ 6349417 h 6858000"/>
              <a:gd name="connsiteX3689" fmla="*/ 96225 w 12192000"/>
              <a:gd name="connsiteY3689" fmla="*/ 6423754 h 6858000"/>
              <a:gd name="connsiteX3690" fmla="*/ 95270 w 12192000"/>
              <a:gd name="connsiteY3690" fmla="*/ 6414380 h 6858000"/>
              <a:gd name="connsiteX3691" fmla="*/ 94149 w 12192000"/>
              <a:gd name="connsiteY3691" fmla="*/ 6382403 h 6858000"/>
              <a:gd name="connsiteX3692" fmla="*/ 93738 w 12192000"/>
              <a:gd name="connsiteY3692" fmla="*/ 6388793 h 6858000"/>
              <a:gd name="connsiteX3693" fmla="*/ 93738 w 12192000"/>
              <a:gd name="connsiteY3693" fmla="*/ 6443468 h 6858000"/>
              <a:gd name="connsiteX3694" fmla="*/ 95897 w 12192000"/>
              <a:gd name="connsiteY3694" fmla="*/ 6427441 h 6858000"/>
              <a:gd name="connsiteX3695" fmla="*/ 96225 w 12192000"/>
              <a:gd name="connsiteY3695" fmla="*/ 6423754 h 6858000"/>
              <a:gd name="connsiteX3696" fmla="*/ 98494 w 12192000"/>
              <a:gd name="connsiteY3696" fmla="*/ 6446020 h 6858000"/>
              <a:gd name="connsiteX3697" fmla="*/ 99400 w 12192000"/>
              <a:gd name="connsiteY3697" fmla="*/ 6448703 h 6858000"/>
              <a:gd name="connsiteX3698" fmla="*/ 98494 w 12192000"/>
              <a:gd name="connsiteY3698" fmla="*/ 6467226 h 6858000"/>
              <a:gd name="connsiteX3699" fmla="*/ 93738 w 12192000"/>
              <a:gd name="connsiteY3699" fmla="*/ 6482558 h 6858000"/>
              <a:gd name="connsiteX3700" fmla="*/ 93738 w 12192000"/>
              <a:gd name="connsiteY3700" fmla="*/ 6550060 h 6858000"/>
              <a:gd name="connsiteX3701" fmla="*/ 94149 w 12192000"/>
              <a:gd name="connsiteY3701" fmla="*/ 6552047 h 6858000"/>
              <a:gd name="connsiteX3702" fmla="*/ 95551 w 12192000"/>
              <a:gd name="connsiteY3702" fmla="*/ 6566489 h 6858000"/>
              <a:gd name="connsiteX3703" fmla="*/ 93738 w 12192000"/>
              <a:gd name="connsiteY3703" fmla="*/ 6556732 h 6858000"/>
              <a:gd name="connsiteX3704" fmla="*/ 93738 w 12192000"/>
              <a:gd name="connsiteY3704" fmla="*/ 6565116 h 6858000"/>
              <a:gd name="connsiteX3705" fmla="*/ 94721 w 12192000"/>
              <a:gd name="connsiteY3705" fmla="*/ 6567623 h 6858000"/>
              <a:gd name="connsiteX3706" fmla="*/ 95631 w 12192000"/>
              <a:gd name="connsiteY3706" fmla="*/ 6567312 h 6858000"/>
              <a:gd name="connsiteX3707" fmla="*/ 95551 w 12192000"/>
              <a:gd name="connsiteY3707" fmla="*/ 6566489 h 6858000"/>
              <a:gd name="connsiteX3708" fmla="*/ 95700 w 12192000"/>
              <a:gd name="connsiteY3708" fmla="*/ 6567288 h 6858000"/>
              <a:gd name="connsiteX3709" fmla="*/ 97092 w 12192000"/>
              <a:gd name="connsiteY3709" fmla="*/ 6566812 h 6858000"/>
              <a:gd name="connsiteX3710" fmla="*/ 111866 w 12192000"/>
              <a:gd name="connsiteY3710" fmla="*/ 6574393 h 6858000"/>
              <a:gd name="connsiteX3711" fmla="*/ 109404 w 12192000"/>
              <a:gd name="connsiteY3711" fmla="*/ 6584501 h 6858000"/>
              <a:gd name="connsiteX3712" fmla="*/ 99554 w 12192000"/>
              <a:gd name="connsiteY3712" fmla="*/ 6612297 h 6858000"/>
              <a:gd name="connsiteX3713" fmla="*/ 111866 w 12192000"/>
              <a:gd name="connsiteY3713" fmla="*/ 6589555 h 6858000"/>
              <a:gd name="connsiteX3714" fmla="*/ 109404 w 12192000"/>
              <a:gd name="connsiteY3714" fmla="*/ 6602190 h 6858000"/>
              <a:gd name="connsiteX3715" fmla="*/ 114328 w 12192000"/>
              <a:gd name="connsiteY3715" fmla="*/ 6635040 h 6858000"/>
              <a:gd name="connsiteX3716" fmla="*/ 119253 w 12192000"/>
              <a:gd name="connsiteY3716" fmla="*/ 6665363 h 6858000"/>
              <a:gd name="connsiteX3717" fmla="*/ 120769 w 12192000"/>
              <a:gd name="connsiteY3717" fmla="*/ 6640478 h 6858000"/>
              <a:gd name="connsiteX3718" fmla="*/ 121507 w 12192000"/>
              <a:gd name="connsiteY3718" fmla="*/ 6630328 h 6858000"/>
              <a:gd name="connsiteX3719" fmla="*/ 121716 w 12192000"/>
              <a:gd name="connsiteY3719" fmla="*/ 6629986 h 6858000"/>
              <a:gd name="connsiteX3720" fmla="*/ 121716 w 12192000"/>
              <a:gd name="connsiteY3720" fmla="*/ 6627459 h 6858000"/>
              <a:gd name="connsiteX3721" fmla="*/ 121507 w 12192000"/>
              <a:gd name="connsiteY3721" fmla="*/ 6630328 h 6858000"/>
              <a:gd name="connsiteX3722" fmla="*/ 109404 w 12192000"/>
              <a:gd name="connsiteY3722" fmla="*/ 6650202 h 6858000"/>
              <a:gd name="connsiteX3723" fmla="*/ 107306 w 12192000"/>
              <a:gd name="connsiteY3723" fmla="*/ 6665278 h 6858000"/>
              <a:gd name="connsiteX3724" fmla="*/ 108501 w 12192000"/>
              <a:gd name="connsiteY3724" fmla="*/ 6671358 h 6858000"/>
              <a:gd name="connsiteX3725" fmla="*/ 114159 w 12192000"/>
              <a:gd name="connsiteY3725" fmla="*/ 6683939 h 6858000"/>
              <a:gd name="connsiteX3726" fmla="*/ 125189 w 12192000"/>
              <a:gd name="connsiteY3726" fmla="*/ 6700726 h 6858000"/>
              <a:gd name="connsiteX3727" fmla="*/ 127794 w 12192000"/>
              <a:gd name="connsiteY3727" fmla="*/ 6687885 h 6858000"/>
              <a:gd name="connsiteX3728" fmla="*/ 134027 w 12192000"/>
              <a:gd name="connsiteY3728" fmla="*/ 6675471 h 6858000"/>
              <a:gd name="connsiteX3729" fmla="*/ 142217 w 12192000"/>
              <a:gd name="connsiteY3729" fmla="*/ 6702340 h 6858000"/>
              <a:gd name="connsiteX3730" fmla="*/ 137796 w 12192000"/>
              <a:gd name="connsiteY3730" fmla="*/ 6719914 h 6858000"/>
              <a:gd name="connsiteX3731" fmla="*/ 140444 w 12192000"/>
              <a:gd name="connsiteY3731" fmla="*/ 6723946 h 6858000"/>
              <a:gd name="connsiteX3732" fmla="*/ 146340 w 12192000"/>
              <a:gd name="connsiteY3732" fmla="*/ 6705794 h 6858000"/>
              <a:gd name="connsiteX3733" fmla="*/ 153727 w 12192000"/>
              <a:gd name="connsiteY3733" fmla="*/ 6700741 h 6858000"/>
              <a:gd name="connsiteX3734" fmla="*/ 156190 w 12192000"/>
              <a:gd name="connsiteY3734" fmla="*/ 6708321 h 6858000"/>
              <a:gd name="connsiteX3735" fmla="*/ 158064 w 12192000"/>
              <a:gd name="connsiteY3735" fmla="*/ 6729567 h 6858000"/>
              <a:gd name="connsiteX3736" fmla="*/ 159234 w 12192000"/>
              <a:gd name="connsiteY3736" fmla="*/ 6747299 h 6858000"/>
              <a:gd name="connsiteX3737" fmla="*/ 169060 w 12192000"/>
              <a:gd name="connsiteY3737" fmla="*/ 6754098 h 6858000"/>
              <a:gd name="connsiteX3738" fmla="*/ 169218 w 12192000"/>
              <a:gd name="connsiteY3738" fmla="*/ 6751315 h 6858000"/>
              <a:gd name="connsiteX3739" fmla="*/ 173426 w 12192000"/>
              <a:gd name="connsiteY3739" fmla="*/ 6741172 h 6858000"/>
              <a:gd name="connsiteX3740" fmla="*/ 183276 w 12192000"/>
              <a:gd name="connsiteY3740" fmla="*/ 6753807 h 6858000"/>
              <a:gd name="connsiteX3741" fmla="*/ 184017 w 12192000"/>
              <a:gd name="connsiteY3741" fmla="*/ 6764446 h 6858000"/>
              <a:gd name="connsiteX3742" fmla="*/ 188472 w 12192000"/>
              <a:gd name="connsiteY3742" fmla="*/ 6767529 h 6858000"/>
              <a:gd name="connsiteX3743" fmla="*/ 192535 w 12192000"/>
              <a:gd name="connsiteY3743" fmla="*/ 6767964 h 6858000"/>
              <a:gd name="connsiteX3744" fmla="*/ 200513 w 12192000"/>
              <a:gd name="connsiteY3744" fmla="*/ 6768968 h 6858000"/>
              <a:gd name="connsiteX3745" fmla="*/ 210363 w 12192000"/>
              <a:gd name="connsiteY3745" fmla="*/ 6776549 h 6858000"/>
              <a:gd name="connsiteX3746" fmla="*/ 221993 w 12192000"/>
              <a:gd name="connsiteY3746" fmla="*/ 6787157 h 6858000"/>
              <a:gd name="connsiteX3747" fmla="*/ 575396 w 12192000"/>
              <a:gd name="connsiteY3747" fmla="*/ 6787157 h 6858000"/>
              <a:gd name="connsiteX3748" fmla="*/ 586704 w 12192000"/>
              <a:gd name="connsiteY3748" fmla="*/ 6768734 h 6858000"/>
              <a:gd name="connsiteX3749" fmla="*/ 590404 w 12192000"/>
              <a:gd name="connsiteY3749" fmla="*/ 6787157 h 6858000"/>
              <a:gd name="connsiteX3750" fmla="*/ 820475 w 12192000"/>
              <a:gd name="connsiteY3750" fmla="*/ 6787157 h 6858000"/>
              <a:gd name="connsiteX3751" fmla="*/ 816410 w 12192000"/>
              <a:gd name="connsiteY3751" fmla="*/ 6782211 h 6858000"/>
              <a:gd name="connsiteX3752" fmla="*/ 809306 w 12192000"/>
              <a:gd name="connsiteY3752" fmla="*/ 6768734 h 6858000"/>
              <a:gd name="connsiteX3753" fmla="*/ 816410 w 12192000"/>
              <a:gd name="connsiteY3753" fmla="*/ 6775473 h 6858000"/>
              <a:gd name="connsiteX3754" fmla="*/ 867977 w 12192000"/>
              <a:gd name="connsiteY3754" fmla="*/ 6782528 h 6858000"/>
              <a:gd name="connsiteX3755" fmla="*/ 862298 w 12192000"/>
              <a:gd name="connsiteY3755" fmla="*/ 6785903 h 6858000"/>
              <a:gd name="connsiteX3756" fmla="*/ 861197 w 12192000"/>
              <a:gd name="connsiteY3756" fmla="*/ 6787157 h 6858000"/>
              <a:gd name="connsiteX3757" fmla="*/ 877083 w 12192000"/>
              <a:gd name="connsiteY3757" fmla="*/ 6787157 h 6858000"/>
              <a:gd name="connsiteX3758" fmla="*/ 875822 w 12192000"/>
              <a:gd name="connsiteY3758" fmla="*/ 6786002 h 6858000"/>
              <a:gd name="connsiteX3759" fmla="*/ 869528 w 12192000"/>
              <a:gd name="connsiteY3759" fmla="*/ 6782740 h 6858000"/>
              <a:gd name="connsiteX3760" fmla="*/ 891833 w 12192000"/>
              <a:gd name="connsiteY3760" fmla="*/ 6785792 h 6858000"/>
              <a:gd name="connsiteX3761" fmla="*/ 889926 w 12192000"/>
              <a:gd name="connsiteY3761" fmla="*/ 6787157 h 6858000"/>
              <a:gd name="connsiteX3762" fmla="*/ 891417 w 12192000"/>
              <a:gd name="connsiteY3762" fmla="*/ 6787157 h 6858000"/>
              <a:gd name="connsiteX3763" fmla="*/ 892032 w 12192000"/>
              <a:gd name="connsiteY3763" fmla="*/ 6785818 h 6858000"/>
              <a:gd name="connsiteX3764" fmla="*/ 901820 w 12192000"/>
              <a:gd name="connsiteY3764" fmla="*/ 6787157 h 6858000"/>
              <a:gd name="connsiteX3765" fmla="*/ 913023 w 12192000"/>
              <a:gd name="connsiteY3765" fmla="*/ 6787157 h 6858000"/>
              <a:gd name="connsiteX3766" fmla="*/ 918239 w 12192000"/>
              <a:gd name="connsiteY3766" fmla="*/ 6782211 h 6858000"/>
              <a:gd name="connsiteX3767" fmla="*/ 919107 w 12192000"/>
              <a:gd name="connsiteY3767" fmla="*/ 6787157 h 6858000"/>
              <a:gd name="connsiteX3768" fmla="*/ 974019 w 12192000"/>
              <a:gd name="connsiteY3768" fmla="*/ 6787157 h 6858000"/>
              <a:gd name="connsiteX3769" fmla="*/ 984545 w 12192000"/>
              <a:gd name="connsiteY3769" fmla="*/ 6785581 h 6858000"/>
              <a:gd name="connsiteX3770" fmla="*/ 1006336 w 12192000"/>
              <a:gd name="connsiteY3770" fmla="*/ 6777482 h 6858000"/>
              <a:gd name="connsiteX3771" fmla="*/ 1007340 w 12192000"/>
              <a:gd name="connsiteY3771" fmla="*/ 6778024 h 6858000"/>
              <a:gd name="connsiteX3772" fmla="*/ 985514 w 12192000"/>
              <a:gd name="connsiteY3772" fmla="*/ 6787157 h 6858000"/>
              <a:gd name="connsiteX3773" fmla="*/ 1024238 w 12192000"/>
              <a:gd name="connsiteY3773" fmla="*/ 6787157 h 6858000"/>
              <a:gd name="connsiteX3774" fmla="*/ 1007340 w 12192000"/>
              <a:gd name="connsiteY3774" fmla="*/ 6778024 h 6858000"/>
              <a:gd name="connsiteX3775" fmla="*/ 1016705 w 12192000"/>
              <a:gd name="connsiteY3775" fmla="*/ 6774105 h 6858000"/>
              <a:gd name="connsiteX3776" fmla="*/ 1034276 w 12192000"/>
              <a:gd name="connsiteY3776" fmla="*/ 6778842 h 6858000"/>
              <a:gd name="connsiteX3777" fmla="*/ 1028431 w 12192000"/>
              <a:gd name="connsiteY3777" fmla="*/ 6787157 h 6858000"/>
              <a:gd name="connsiteX3778" fmla="*/ 1169789 w 12192000"/>
              <a:gd name="connsiteY3778" fmla="*/ 6787157 h 6858000"/>
              <a:gd name="connsiteX3779" fmla="*/ 1181097 w 12192000"/>
              <a:gd name="connsiteY3779" fmla="*/ 6785581 h 6858000"/>
              <a:gd name="connsiteX3780" fmla="*/ 1183296 w 12192000"/>
              <a:gd name="connsiteY3780" fmla="*/ 6787157 h 6858000"/>
              <a:gd name="connsiteX3781" fmla="*/ 1208321 w 12192000"/>
              <a:gd name="connsiteY3781" fmla="*/ 6787157 h 6858000"/>
              <a:gd name="connsiteX3782" fmla="*/ 1211883 w 12192000"/>
              <a:gd name="connsiteY3782" fmla="*/ 6775473 h 6858000"/>
              <a:gd name="connsiteX3783" fmla="*/ 1215915 w 12192000"/>
              <a:gd name="connsiteY3783" fmla="*/ 6787157 h 6858000"/>
              <a:gd name="connsiteX3784" fmla="*/ 1251290 w 12192000"/>
              <a:gd name="connsiteY3784" fmla="*/ 6787157 h 6858000"/>
              <a:gd name="connsiteX3785" fmla="*/ 1242668 w 12192000"/>
              <a:gd name="connsiteY3785" fmla="*/ 6775473 h 6858000"/>
              <a:gd name="connsiteX3786" fmla="*/ 1263982 w 12192000"/>
              <a:gd name="connsiteY3786" fmla="*/ 6768734 h 6858000"/>
              <a:gd name="connsiteX3787" fmla="*/ 1290265 w 12192000"/>
              <a:gd name="connsiteY3787" fmla="*/ 6779128 h 6858000"/>
              <a:gd name="connsiteX3788" fmla="*/ 1305977 w 12192000"/>
              <a:gd name="connsiteY3788" fmla="*/ 6787157 h 6858000"/>
              <a:gd name="connsiteX3789" fmla="*/ 1368196 w 12192000"/>
              <a:gd name="connsiteY3789" fmla="*/ 6787157 h 6858000"/>
              <a:gd name="connsiteX3790" fmla="*/ 1372913 w 12192000"/>
              <a:gd name="connsiteY3790" fmla="*/ 6785581 h 6858000"/>
              <a:gd name="connsiteX3791" fmla="*/ 1373293 w 12192000"/>
              <a:gd name="connsiteY3791" fmla="*/ 6787157 h 6858000"/>
              <a:gd name="connsiteX3792" fmla="*/ 1412515 w 12192000"/>
              <a:gd name="connsiteY3792" fmla="*/ 6787157 h 6858000"/>
              <a:gd name="connsiteX3793" fmla="*/ 1406067 w 12192000"/>
              <a:gd name="connsiteY3793" fmla="*/ 6785581 h 6858000"/>
              <a:gd name="connsiteX3794" fmla="*/ 1405203 w 12192000"/>
              <a:gd name="connsiteY3794" fmla="*/ 6783697 h 6858000"/>
              <a:gd name="connsiteX3795" fmla="*/ 1422178 w 12192000"/>
              <a:gd name="connsiteY3795" fmla="*/ 6785982 h 6858000"/>
              <a:gd name="connsiteX3796" fmla="*/ 1429863 w 12192000"/>
              <a:gd name="connsiteY3796" fmla="*/ 6787157 h 6858000"/>
              <a:gd name="connsiteX3797" fmla="*/ 1542875 w 12192000"/>
              <a:gd name="connsiteY3797" fmla="*/ 6787157 h 6858000"/>
              <a:gd name="connsiteX3798" fmla="*/ 1555370 w 12192000"/>
              <a:gd name="connsiteY3798" fmla="*/ 6772475 h 6858000"/>
              <a:gd name="connsiteX3799" fmla="*/ 1559457 w 12192000"/>
              <a:gd name="connsiteY3799" fmla="*/ 6787157 h 6858000"/>
              <a:gd name="connsiteX3800" fmla="*/ 1875216 w 12192000"/>
              <a:gd name="connsiteY3800" fmla="*/ 6787157 h 6858000"/>
              <a:gd name="connsiteX3801" fmla="*/ 1873842 w 12192000"/>
              <a:gd name="connsiteY3801" fmla="*/ 6785952 h 6858000"/>
              <a:gd name="connsiteX3802" fmla="*/ 1863993 w 12192000"/>
              <a:gd name="connsiteY3802" fmla="*/ 6772475 h 6858000"/>
              <a:gd name="connsiteX3803" fmla="*/ 1873842 w 12192000"/>
              <a:gd name="connsiteY3803" fmla="*/ 6779214 h 6858000"/>
              <a:gd name="connsiteX3804" fmla="*/ 1945336 w 12192000"/>
              <a:gd name="connsiteY3804" fmla="*/ 6786268 h 6858000"/>
              <a:gd name="connsiteX3805" fmla="*/ 1943263 w 12192000"/>
              <a:gd name="connsiteY3805" fmla="*/ 6787157 h 6858000"/>
              <a:gd name="connsiteX3806" fmla="*/ 1949297 w 12192000"/>
              <a:gd name="connsiteY3806" fmla="*/ 6787157 h 6858000"/>
              <a:gd name="connsiteX3807" fmla="*/ 1947487 w 12192000"/>
              <a:gd name="connsiteY3807" fmla="*/ 6786481 h 6858000"/>
              <a:gd name="connsiteX3808" fmla="*/ 1954342 w 12192000"/>
              <a:gd name="connsiteY3808" fmla="*/ 6787157 h 6858000"/>
              <a:gd name="connsiteX3809" fmla="*/ 2013260 w 12192000"/>
              <a:gd name="connsiteY3809" fmla="*/ 6787157 h 6858000"/>
              <a:gd name="connsiteX3810" fmla="*/ 2015021 w 12192000"/>
              <a:gd name="connsiteY3810" fmla="*/ 6785952 h 6858000"/>
              <a:gd name="connsiteX3811" fmla="*/ 2015315 w 12192000"/>
              <a:gd name="connsiteY3811" fmla="*/ 6787157 h 6858000"/>
              <a:gd name="connsiteX3812" fmla="*/ 2115746 w 12192000"/>
              <a:gd name="connsiteY3812" fmla="*/ 6787157 h 6858000"/>
              <a:gd name="connsiteX3813" fmla="*/ 2128489 w 12192000"/>
              <a:gd name="connsiteY3813" fmla="*/ 6784022 h 6858000"/>
              <a:gd name="connsiteX3814" fmla="*/ 2137623 w 12192000"/>
              <a:gd name="connsiteY3814" fmla="*/ 6781402 h 6858000"/>
              <a:gd name="connsiteX3815" fmla="*/ 2138555 w 12192000"/>
              <a:gd name="connsiteY3815" fmla="*/ 6781765 h 6858000"/>
              <a:gd name="connsiteX3816" fmla="*/ 2120689 w 12192000"/>
              <a:gd name="connsiteY3816" fmla="*/ 6787157 h 6858000"/>
              <a:gd name="connsiteX3817" fmla="*/ 2152388 w 12192000"/>
              <a:gd name="connsiteY3817" fmla="*/ 6787157 h 6858000"/>
              <a:gd name="connsiteX3818" fmla="*/ 2138555 w 12192000"/>
              <a:gd name="connsiteY3818" fmla="*/ 6781765 h 6858000"/>
              <a:gd name="connsiteX3819" fmla="*/ 2151539 w 12192000"/>
              <a:gd name="connsiteY3819" fmla="*/ 6777846 h 6858000"/>
              <a:gd name="connsiteX3820" fmla="*/ 2175899 w 12192000"/>
              <a:gd name="connsiteY3820" fmla="*/ 6782583 h 6858000"/>
              <a:gd name="connsiteX3821" fmla="*/ 2171442 w 12192000"/>
              <a:gd name="connsiteY3821" fmla="*/ 6787157 h 6858000"/>
              <a:gd name="connsiteX3822" fmla="*/ 2418784 w 12192000"/>
              <a:gd name="connsiteY3822" fmla="*/ 6787157 h 6858000"/>
              <a:gd name="connsiteX3823" fmla="*/ 2422141 w 12192000"/>
              <a:gd name="connsiteY3823" fmla="*/ 6779214 h 6858000"/>
              <a:gd name="connsiteX3824" fmla="*/ 2425942 w 12192000"/>
              <a:gd name="connsiteY3824" fmla="*/ 6787157 h 6858000"/>
              <a:gd name="connsiteX3825" fmla="*/ 2472951 w 12192000"/>
              <a:gd name="connsiteY3825" fmla="*/ 6787157 h 6858000"/>
              <a:gd name="connsiteX3826" fmla="*/ 2464823 w 12192000"/>
              <a:gd name="connsiteY3826" fmla="*/ 6779214 h 6858000"/>
              <a:gd name="connsiteX3827" fmla="*/ 2494372 w 12192000"/>
              <a:gd name="connsiteY3827" fmla="*/ 6772475 h 6858000"/>
              <a:gd name="connsiteX3828" fmla="*/ 2530813 w 12192000"/>
              <a:gd name="connsiteY3828" fmla="*/ 6782868 h 6858000"/>
              <a:gd name="connsiteX3829" fmla="*/ 2542450 w 12192000"/>
              <a:gd name="connsiteY3829" fmla="*/ 6787157 h 6858000"/>
              <a:gd name="connsiteX3830" fmla="*/ 2850330 w 12192000"/>
              <a:gd name="connsiteY3830" fmla="*/ 6787157 h 6858000"/>
              <a:gd name="connsiteX3831" fmla="*/ 2865377 w 12192000"/>
              <a:gd name="connsiteY3831" fmla="*/ 6769477 h 6858000"/>
              <a:gd name="connsiteX3832" fmla="*/ 2870299 w 12192000"/>
              <a:gd name="connsiteY3832" fmla="*/ 6787157 h 6858000"/>
              <a:gd name="connsiteX3833" fmla="*/ 3188640 w 12192000"/>
              <a:gd name="connsiteY3833" fmla="*/ 6787157 h 6858000"/>
              <a:gd name="connsiteX3834" fmla="*/ 3183850 w 12192000"/>
              <a:gd name="connsiteY3834" fmla="*/ 6782954 h 6858000"/>
              <a:gd name="connsiteX3835" fmla="*/ 3174000 w 12192000"/>
              <a:gd name="connsiteY3835" fmla="*/ 6769477 h 6858000"/>
              <a:gd name="connsiteX3836" fmla="*/ 3183850 w 12192000"/>
              <a:gd name="connsiteY3836" fmla="*/ 6776216 h 6858000"/>
              <a:gd name="connsiteX3837" fmla="*/ 3255343 w 12192000"/>
              <a:gd name="connsiteY3837" fmla="*/ 6783271 h 6858000"/>
              <a:gd name="connsiteX3838" fmla="*/ 3247471 w 12192000"/>
              <a:gd name="connsiteY3838" fmla="*/ 6786646 h 6858000"/>
              <a:gd name="connsiteX3839" fmla="*/ 3246849 w 12192000"/>
              <a:gd name="connsiteY3839" fmla="*/ 6787157 h 6858000"/>
              <a:gd name="connsiteX3840" fmla="*/ 3266845 w 12192000"/>
              <a:gd name="connsiteY3840" fmla="*/ 6787157 h 6858000"/>
              <a:gd name="connsiteX3841" fmla="*/ 3266221 w 12192000"/>
              <a:gd name="connsiteY3841" fmla="*/ 6786745 h 6858000"/>
              <a:gd name="connsiteX3842" fmla="*/ 3257493 w 12192000"/>
              <a:gd name="connsiteY3842" fmla="*/ 6783483 h 6858000"/>
              <a:gd name="connsiteX3843" fmla="*/ 3288419 w 12192000"/>
              <a:gd name="connsiteY3843" fmla="*/ 6786534 h 6858000"/>
              <a:gd name="connsiteX3844" fmla="*/ 3287211 w 12192000"/>
              <a:gd name="connsiteY3844" fmla="*/ 6787157 h 6858000"/>
              <a:gd name="connsiteX3845" fmla="*/ 3288316 w 12192000"/>
              <a:gd name="connsiteY3845" fmla="*/ 6787157 h 6858000"/>
              <a:gd name="connsiteX3846" fmla="*/ 3288696 w 12192000"/>
              <a:gd name="connsiteY3846" fmla="*/ 6786561 h 6858000"/>
              <a:gd name="connsiteX3847" fmla="*/ 3294736 w 12192000"/>
              <a:gd name="connsiteY3847" fmla="*/ 6787157 h 6858000"/>
              <a:gd name="connsiteX3848" fmla="*/ 3318885 w 12192000"/>
              <a:gd name="connsiteY3848" fmla="*/ 6787157 h 6858000"/>
              <a:gd name="connsiteX3849" fmla="*/ 3325028 w 12192000"/>
              <a:gd name="connsiteY3849" fmla="*/ 6782954 h 6858000"/>
              <a:gd name="connsiteX3850" fmla="*/ 3326052 w 12192000"/>
              <a:gd name="connsiteY3850" fmla="*/ 6787157 h 6858000"/>
              <a:gd name="connsiteX3851" fmla="*/ 3409243 w 12192000"/>
              <a:gd name="connsiteY3851" fmla="*/ 6787157 h 6858000"/>
              <a:gd name="connsiteX3852" fmla="*/ 3416959 w 12192000"/>
              <a:gd name="connsiteY3852" fmla="*/ 6786324 h 6858000"/>
              <a:gd name="connsiteX3853" fmla="*/ 3438496 w 12192000"/>
              <a:gd name="connsiteY3853" fmla="*/ 6781024 h 6858000"/>
              <a:gd name="connsiteX3854" fmla="*/ 3447630 w 12192000"/>
              <a:gd name="connsiteY3854" fmla="*/ 6778403 h 6858000"/>
              <a:gd name="connsiteX3855" fmla="*/ 3448563 w 12192000"/>
              <a:gd name="connsiteY3855" fmla="*/ 6778767 h 6858000"/>
              <a:gd name="connsiteX3856" fmla="*/ 3420763 w 12192000"/>
              <a:gd name="connsiteY3856" fmla="*/ 6787157 h 6858000"/>
              <a:gd name="connsiteX3857" fmla="*/ 3470088 w 12192000"/>
              <a:gd name="connsiteY3857" fmla="*/ 6787157 h 6858000"/>
              <a:gd name="connsiteX3858" fmla="*/ 3448563 w 12192000"/>
              <a:gd name="connsiteY3858" fmla="*/ 6778767 h 6858000"/>
              <a:gd name="connsiteX3859" fmla="*/ 3461254 w 12192000"/>
              <a:gd name="connsiteY3859" fmla="*/ 6774936 h 6858000"/>
              <a:gd name="connsiteX3860" fmla="*/ 3468142 w 12192000"/>
              <a:gd name="connsiteY3860" fmla="*/ 6776347 h 6858000"/>
              <a:gd name="connsiteX3861" fmla="*/ 3485907 w 12192000"/>
              <a:gd name="connsiteY3861" fmla="*/ 6779585 h 6858000"/>
              <a:gd name="connsiteX3862" fmla="*/ 3478527 w 12192000"/>
              <a:gd name="connsiteY3862" fmla="*/ 6787157 h 6858000"/>
              <a:gd name="connsiteX3863" fmla="*/ 3667204 w 12192000"/>
              <a:gd name="connsiteY3863" fmla="*/ 6787157 h 6858000"/>
              <a:gd name="connsiteX3864" fmla="*/ 3689467 w 12192000"/>
              <a:gd name="connsiteY3864" fmla="*/ 6786324 h 6858000"/>
              <a:gd name="connsiteX3865" fmla="*/ 3691078 w 12192000"/>
              <a:gd name="connsiteY3865" fmla="*/ 6787157 h 6858000"/>
              <a:gd name="connsiteX3866" fmla="*/ 3727525 w 12192000"/>
              <a:gd name="connsiteY3866" fmla="*/ 6787157 h 6858000"/>
              <a:gd name="connsiteX3867" fmla="*/ 3732149 w 12192000"/>
              <a:gd name="connsiteY3867" fmla="*/ 6776216 h 6858000"/>
              <a:gd name="connsiteX3868" fmla="*/ 3737384 w 12192000"/>
              <a:gd name="connsiteY3868" fmla="*/ 6787157 h 6858000"/>
              <a:gd name="connsiteX3869" fmla="*/ 3786024 w 12192000"/>
              <a:gd name="connsiteY3869" fmla="*/ 6787157 h 6858000"/>
              <a:gd name="connsiteX3870" fmla="*/ 3774830 w 12192000"/>
              <a:gd name="connsiteY3870" fmla="*/ 6776216 h 6858000"/>
              <a:gd name="connsiteX3871" fmla="*/ 3804379 w 12192000"/>
              <a:gd name="connsiteY3871" fmla="*/ 6769477 h 6858000"/>
              <a:gd name="connsiteX3872" fmla="*/ 3840820 w 12192000"/>
              <a:gd name="connsiteY3872" fmla="*/ 6779870 h 6858000"/>
              <a:gd name="connsiteX3873" fmla="*/ 3860590 w 12192000"/>
              <a:gd name="connsiteY3873" fmla="*/ 6787157 h 6858000"/>
              <a:gd name="connsiteX3874" fmla="*/ 3951949 w 12192000"/>
              <a:gd name="connsiteY3874" fmla="*/ 6787157 h 6858000"/>
              <a:gd name="connsiteX3875" fmla="*/ 3955408 w 12192000"/>
              <a:gd name="connsiteY3875" fmla="*/ 6786324 h 6858000"/>
              <a:gd name="connsiteX3876" fmla="*/ 3955686 w 12192000"/>
              <a:gd name="connsiteY3876" fmla="*/ 6787157 h 6858000"/>
              <a:gd name="connsiteX3877" fmla="*/ 4006100 w 12192000"/>
              <a:gd name="connsiteY3877" fmla="*/ 6787157 h 6858000"/>
              <a:gd name="connsiteX3878" fmla="*/ 4001373 w 12192000"/>
              <a:gd name="connsiteY3878" fmla="*/ 6786324 h 6858000"/>
              <a:gd name="connsiteX3879" fmla="*/ 4000176 w 12192000"/>
              <a:gd name="connsiteY3879" fmla="*/ 6784440 h 6858000"/>
              <a:gd name="connsiteX3880" fmla="*/ 4023710 w 12192000"/>
              <a:gd name="connsiteY3880" fmla="*/ 6786725 h 6858000"/>
              <a:gd name="connsiteX3881" fmla="*/ 4027627 w 12192000"/>
              <a:gd name="connsiteY3881" fmla="*/ 6787157 h 6858000"/>
              <a:gd name="connsiteX3882" fmla="*/ 4160654 w 12192000"/>
              <a:gd name="connsiteY3882" fmla="*/ 6787157 h 6858000"/>
              <a:gd name="connsiteX3883" fmla="*/ 4175384 w 12192000"/>
              <a:gd name="connsiteY3883" fmla="*/ 6769849 h 6858000"/>
              <a:gd name="connsiteX3884" fmla="*/ 4180203 w 12192000"/>
              <a:gd name="connsiteY3884" fmla="*/ 6787157 h 6858000"/>
              <a:gd name="connsiteX3885" fmla="*/ 4498478 w 12192000"/>
              <a:gd name="connsiteY3885" fmla="*/ 6787157 h 6858000"/>
              <a:gd name="connsiteX3886" fmla="*/ 4493859 w 12192000"/>
              <a:gd name="connsiteY3886" fmla="*/ 6783326 h 6858000"/>
              <a:gd name="connsiteX3887" fmla="*/ 4484007 w 12192000"/>
              <a:gd name="connsiteY3887" fmla="*/ 6769849 h 6858000"/>
              <a:gd name="connsiteX3888" fmla="*/ 4493859 w 12192000"/>
              <a:gd name="connsiteY3888" fmla="*/ 6776587 h 6858000"/>
              <a:gd name="connsiteX3889" fmla="*/ 4565351 w 12192000"/>
              <a:gd name="connsiteY3889" fmla="*/ 6783642 h 6858000"/>
              <a:gd name="connsiteX3890" fmla="*/ 4557478 w 12192000"/>
              <a:gd name="connsiteY3890" fmla="*/ 6787018 h 6858000"/>
              <a:gd name="connsiteX3891" fmla="*/ 4557308 w 12192000"/>
              <a:gd name="connsiteY3891" fmla="*/ 6787157 h 6858000"/>
              <a:gd name="connsiteX3892" fmla="*/ 4576291 w 12192000"/>
              <a:gd name="connsiteY3892" fmla="*/ 6787157 h 6858000"/>
              <a:gd name="connsiteX3893" fmla="*/ 4576229 w 12192000"/>
              <a:gd name="connsiteY3893" fmla="*/ 6787116 h 6858000"/>
              <a:gd name="connsiteX3894" fmla="*/ 4567501 w 12192000"/>
              <a:gd name="connsiteY3894" fmla="*/ 6783854 h 6858000"/>
              <a:gd name="connsiteX3895" fmla="*/ 4598428 w 12192000"/>
              <a:gd name="connsiteY3895" fmla="*/ 6786905 h 6858000"/>
              <a:gd name="connsiteX3896" fmla="*/ 4597938 w 12192000"/>
              <a:gd name="connsiteY3896" fmla="*/ 6787157 h 6858000"/>
              <a:gd name="connsiteX3897" fmla="*/ 4598563 w 12192000"/>
              <a:gd name="connsiteY3897" fmla="*/ 6787157 h 6858000"/>
              <a:gd name="connsiteX3898" fmla="*/ 4598704 w 12192000"/>
              <a:gd name="connsiteY3898" fmla="*/ 6786933 h 6858000"/>
              <a:gd name="connsiteX3899" fmla="*/ 4600978 w 12192000"/>
              <a:gd name="connsiteY3899" fmla="*/ 6787157 h 6858000"/>
              <a:gd name="connsiteX3900" fmla="*/ 4629437 w 12192000"/>
              <a:gd name="connsiteY3900" fmla="*/ 6787157 h 6858000"/>
              <a:gd name="connsiteX3901" fmla="*/ 4635037 w 12192000"/>
              <a:gd name="connsiteY3901" fmla="*/ 6783326 h 6858000"/>
              <a:gd name="connsiteX3902" fmla="*/ 4635970 w 12192000"/>
              <a:gd name="connsiteY3902" fmla="*/ 6787157 h 6858000"/>
              <a:gd name="connsiteX3903" fmla="*/ 4722685 w 12192000"/>
              <a:gd name="connsiteY3903" fmla="*/ 6787157 h 6858000"/>
              <a:gd name="connsiteX3904" fmla="*/ 4726966 w 12192000"/>
              <a:gd name="connsiteY3904" fmla="*/ 6786695 h 6858000"/>
              <a:gd name="connsiteX3905" fmla="*/ 4748502 w 12192000"/>
              <a:gd name="connsiteY3905" fmla="*/ 6781395 h 6858000"/>
              <a:gd name="connsiteX3906" fmla="*/ 4757637 w 12192000"/>
              <a:gd name="connsiteY3906" fmla="*/ 6778774 h 6858000"/>
              <a:gd name="connsiteX3907" fmla="*/ 4758573 w 12192000"/>
              <a:gd name="connsiteY3907" fmla="*/ 6779138 h 6858000"/>
              <a:gd name="connsiteX3908" fmla="*/ 4732002 w 12192000"/>
              <a:gd name="connsiteY3908" fmla="*/ 6787157 h 6858000"/>
              <a:gd name="connsiteX3909" fmla="*/ 4779142 w 12192000"/>
              <a:gd name="connsiteY3909" fmla="*/ 6787157 h 6858000"/>
              <a:gd name="connsiteX3910" fmla="*/ 4758573 w 12192000"/>
              <a:gd name="connsiteY3910" fmla="*/ 6779138 h 6858000"/>
              <a:gd name="connsiteX3911" fmla="*/ 4771261 w 12192000"/>
              <a:gd name="connsiteY3911" fmla="*/ 6775307 h 6858000"/>
              <a:gd name="connsiteX3912" fmla="*/ 4778151 w 12192000"/>
              <a:gd name="connsiteY3912" fmla="*/ 6776719 h 6858000"/>
              <a:gd name="connsiteX3913" fmla="*/ 4795915 w 12192000"/>
              <a:gd name="connsiteY3913" fmla="*/ 6779956 h 6858000"/>
              <a:gd name="connsiteX3914" fmla="*/ 4788899 w 12192000"/>
              <a:gd name="connsiteY3914" fmla="*/ 6787157 h 6858000"/>
              <a:gd name="connsiteX3915" fmla="*/ 4987111 w 12192000"/>
              <a:gd name="connsiteY3915" fmla="*/ 6787157 h 6858000"/>
              <a:gd name="connsiteX3916" fmla="*/ 4999476 w 12192000"/>
              <a:gd name="connsiteY3916" fmla="*/ 6786695 h 6858000"/>
              <a:gd name="connsiteX3917" fmla="*/ 5000370 w 12192000"/>
              <a:gd name="connsiteY3917" fmla="*/ 6787157 h 6858000"/>
              <a:gd name="connsiteX3918" fmla="*/ 5037689 w 12192000"/>
              <a:gd name="connsiteY3918" fmla="*/ 6787157 h 6858000"/>
              <a:gd name="connsiteX3919" fmla="*/ 5042157 w 12192000"/>
              <a:gd name="connsiteY3919" fmla="*/ 6776587 h 6858000"/>
              <a:gd name="connsiteX3920" fmla="*/ 5047213 w 12192000"/>
              <a:gd name="connsiteY3920" fmla="*/ 6787157 h 6858000"/>
              <a:gd name="connsiteX3921" fmla="*/ 5095652 w 12192000"/>
              <a:gd name="connsiteY3921" fmla="*/ 6787157 h 6858000"/>
              <a:gd name="connsiteX3922" fmla="*/ 5084838 w 12192000"/>
              <a:gd name="connsiteY3922" fmla="*/ 6776587 h 6858000"/>
              <a:gd name="connsiteX3923" fmla="*/ 5094959 w 12192000"/>
              <a:gd name="connsiteY3923" fmla="*/ 6768832 h 6858000"/>
              <a:gd name="connsiteX3924" fmla="*/ 5114389 w 12192000"/>
              <a:gd name="connsiteY3924" fmla="*/ 6769849 h 6858000"/>
              <a:gd name="connsiteX3925" fmla="*/ 5150828 w 12192000"/>
              <a:gd name="connsiteY3925" fmla="*/ 6780241 h 6858000"/>
              <a:gd name="connsiteX3926" fmla="*/ 5169590 w 12192000"/>
              <a:gd name="connsiteY3926" fmla="*/ 6787157 h 6858000"/>
              <a:gd name="connsiteX3927" fmla="*/ 5263496 w 12192000"/>
              <a:gd name="connsiteY3927" fmla="*/ 6787157 h 6858000"/>
              <a:gd name="connsiteX3928" fmla="*/ 5265415 w 12192000"/>
              <a:gd name="connsiteY3928" fmla="*/ 6786695 h 6858000"/>
              <a:gd name="connsiteX3929" fmla="*/ 5265570 w 12192000"/>
              <a:gd name="connsiteY3929" fmla="*/ 6787157 h 6858000"/>
              <a:gd name="connsiteX3930" fmla="*/ 5314003 w 12192000"/>
              <a:gd name="connsiteY3930" fmla="*/ 6787157 h 6858000"/>
              <a:gd name="connsiteX3931" fmla="*/ 5311381 w 12192000"/>
              <a:gd name="connsiteY3931" fmla="*/ 6786695 h 6858000"/>
              <a:gd name="connsiteX3932" fmla="*/ 5310184 w 12192000"/>
              <a:gd name="connsiteY3932" fmla="*/ 6784811 h 6858000"/>
              <a:gd name="connsiteX3933" fmla="*/ 5333719 w 12192000"/>
              <a:gd name="connsiteY3933" fmla="*/ 6787097 h 6858000"/>
              <a:gd name="connsiteX3934" fmla="*/ 5334264 w 12192000"/>
              <a:gd name="connsiteY3934" fmla="*/ 6787157 h 6858000"/>
              <a:gd name="connsiteX3935" fmla="*/ 5473846 w 12192000"/>
              <a:gd name="connsiteY3935" fmla="*/ 6787157 h 6858000"/>
              <a:gd name="connsiteX3936" fmla="*/ 5485391 w 12192000"/>
              <a:gd name="connsiteY3936" fmla="*/ 6773589 h 6858000"/>
              <a:gd name="connsiteX3937" fmla="*/ 5489173 w 12192000"/>
              <a:gd name="connsiteY3937" fmla="*/ 6787157 h 6858000"/>
              <a:gd name="connsiteX3938" fmla="*/ 5803975 w 12192000"/>
              <a:gd name="connsiteY3938" fmla="*/ 6787157 h 6858000"/>
              <a:gd name="connsiteX3939" fmla="*/ 5803865 w 12192000"/>
              <a:gd name="connsiteY3939" fmla="*/ 6787066 h 6858000"/>
              <a:gd name="connsiteX3940" fmla="*/ 5794016 w 12192000"/>
              <a:gd name="connsiteY3940" fmla="*/ 6773589 h 6858000"/>
              <a:gd name="connsiteX3941" fmla="*/ 5803865 w 12192000"/>
              <a:gd name="connsiteY3941" fmla="*/ 6780328 h 6858000"/>
              <a:gd name="connsiteX3942" fmla="*/ 5873083 w 12192000"/>
              <a:gd name="connsiteY3942" fmla="*/ 6787157 h 6858000"/>
              <a:gd name="connsiteX3943" fmla="*/ 5875882 w 12192000"/>
              <a:gd name="connsiteY3943" fmla="*/ 6787157 h 6858000"/>
              <a:gd name="connsiteX3944" fmla="*/ 5876096 w 12192000"/>
              <a:gd name="connsiteY3944" fmla="*/ 6787066 h 6858000"/>
              <a:gd name="connsiteX3945" fmla="*/ 5876340 w 12192000"/>
              <a:gd name="connsiteY3945" fmla="*/ 6787157 h 6858000"/>
              <a:gd name="connsiteX3946" fmla="*/ 5944870 w 12192000"/>
              <a:gd name="connsiteY3946" fmla="*/ 6787157 h 6858000"/>
              <a:gd name="connsiteX3947" fmla="*/ 5945043 w 12192000"/>
              <a:gd name="connsiteY3947" fmla="*/ 6787066 h 6858000"/>
              <a:gd name="connsiteX3948" fmla="*/ 5945067 w 12192000"/>
              <a:gd name="connsiteY3948" fmla="*/ 6787157 h 6858000"/>
              <a:gd name="connsiteX3949" fmla="*/ 6050295 w 12192000"/>
              <a:gd name="connsiteY3949" fmla="*/ 6787157 h 6858000"/>
              <a:gd name="connsiteX3950" fmla="*/ 6058510 w 12192000"/>
              <a:gd name="connsiteY3950" fmla="*/ 6785135 h 6858000"/>
              <a:gd name="connsiteX3951" fmla="*/ 6067644 w 12192000"/>
              <a:gd name="connsiteY3951" fmla="*/ 6782515 h 6858000"/>
              <a:gd name="connsiteX3952" fmla="*/ 6068577 w 12192000"/>
              <a:gd name="connsiteY3952" fmla="*/ 6782879 h 6858000"/>
              <a:gd name="connsiteX3953" fmla="*/ 6054402 w 12192000"/>
              <a:gd name="connsiteY3953" fmla="*/ 6787157 h 6858000"/>
              <a:gd name="connsiteX3954" fmla="*/ 6079552 w 12192000"/>
              <a:gd name="connsiteY3954" fmla="*/ 6787157 h 6858000"/>
              <a:gd name="connsiteX3955" fmla="*/ 6068577 w 12192000"/>
              <a:gd name="connsiteY3955" fmla="*/ 6782879 h 6858000"/>
              <a:gd name="connsiteX3956" fmla="*/ 6081269 w 12192000"/>
              <a:gd name="connsiteY3956" fmla="*/ 6779048 h 6858000"/>
              <a:gd name="connsiteX3957" fmla="*/ 6088157 w 12192000"/>
              <a:gd name="connsiteY3957" fmla="*/ 6780459 h 6858000"/>
              <a:gd name="connsiteX3958" fmla="*/ 6105922 w 12192000"/>
              <a:gd name="connsiteY3958" fmla="*/ 6783697 h 6858000"/>
              <a:gd name="connsiteX3959" fmla="*/ 6102549 w 12192000"/>
              <a:gd name="connsiteY3959" fmla="*/ 6787157 h 6858000"/>
              <a:gd name="connsiteX3960" fmla="*/ 6349277 w 12192000"/>
              <a:gd name="connsiteY3960" fmla="*/ 6787157 h 6858000"/>
              <a:gd name="connsiteX3961" fmla="*/ 6352164 w 12192000"/>
              <a:gd name="connsiteY3961" fmla="*/ 6780328 h 6858000"/>
              <a:gd name="connsiteX3962" fmla="*/ 6355431 w 12192000"/>
              <a:gd name="connsiteY3962" fmla="*/ 6787157 h 6858000"/>
              <a:gd name="connsiteX3963" fmla="*/ 6401833 w 12192000"/>
              <a:gd name="connsiteY3963" fmla="*/ 6787157 h 6858000"/>
              <a:gd name="connsiteX3964" fmla="*/ 6394845 w 12192000"/>
              <a:gd name="connsiteY3964" fmla="*/ 6780328 h 6858000"/>
              <a:gd name="connsiteX3965" fmla="*/ 6424394 w 12192000"/>
              <a:gd name="connsiteY3965" fmla="*/ 6773589 h 6858000"/>
              <a:gd name="connsiteX3966" fmla="*/ 6460834 w 12192000"/>
              <a:gd name="connsiteY3966" fmla="*/ 6783982 h 6858000"/>
              <a:gd name="connsiteX3967" fmla="*/ 6469450 w 12192000"/>
              <a:gd name="connsiteY3967" fmla="*/ 6787157 h 6858000"/>
              <a:gd name="connsiteX3968" fmla="*/ 6544089 w 12192000"/>
              <a:gd name="connsiteY3968" fmla="*/ 6787157 h 6858000"/>
              <a:gd name="connsiteX3969" fmla="*/ 6549657 w 12192000"/>
              <a:gd name="connsiteY3969" fmla="*/ 6782843 h 6858000"/>
              <a:gd name="connsiteX3970" fmla="*/ 6562290 w 12192000"/>
              <a:gd name="connsiteY3970" fmla="*/ 6784067 h 6858000"/>
              <a:gd name="connsiteX3971" fmla="*/ 6564394 w 12192000"/>
              <a:gd name="connsiteY3971" fmla="*/ 6787157 h 6858000"/>
              <a:gd name="connsiteX3972" fmla="*/ 6775565 w 12192000"/>
              <a:gd name="connsiteY3972" fmla="*/ 6787157 h 6858000"/>
              <a:gd name="connsiteX3973" fmla="*/ 6795397 w 12192000"/>
              <a:gd name="connsiteY3973" fmla="*/ 6763852 h 6858000"/>
              <a:gd name="connsiteX3974" fmla="*/ 6801887 w 12192000"/>
              <a:gd name="connsiteY3974" fmla="*/ 6787157 h 6858000"/>
              <a:gd name="connsiteX3975" fmla="*/ 7125720 w 12192000"/>
              <a:gd name="connsiteY3975" fmla="*/ 6787157 h 6858000"/>
              <a:gd name="connsiteX3976" fmla="*/ 7113871 w 12192000"/>
              <a:gd name="connsiteY3976" fmla="*/ 6777329 h 6858000"/>
              <a:gd name="connsiteX3977" fmla="*/ 7104020 w 12192000"/>
              <a:gd name="connsiteY3977" fmla="*/ 6763852 h 6858000"/>
              <a:gd name="connsiteX3978" fmla="*/ 7113871 w 12192000"/>
              <a:gd name="connsiteY3978" fmla="*/ 6770590 h 6858000"/>
              <a:gd name="connsiteX3979" fmla="*/ 7185365 w 12192000"/>
              <a:gd name="connsiteY3979" fmla="*/ 6777645 h 6858000"/>
              <a:gd name="connsiteX3980" fmla="*/ 7177491 w 12192000"/>
              <a:gd name="connsiteY3980" fmla="*/ 6781021 h 6858000"/>
              <a:gd name="connsiteX3981" fmla="*/ 7170025 w 12192000"/>
              <a:gd name="connsiteY3981" fmla="*/ 6787157 h 6858000"/>
              <a:gd name="connsiteX3982" fmla="*/ 7205378 w 12192000"/>
              <a:gd name="connsiteY3982" fmla="*/ 6787157 h 6858000"/>
              <a:gd name="connsiteX3983" fmla="*/ 7196242 w 12192000"/>
              <a:gd name="connsiteY3983" fmla="*/ 6781119 h 6858000"/>
              <a:gd name="connsiteX3984" fmla="*/ 7187514 w 12192000"/>
              <a:gd name="connsiteY3984" fmla="*/ 6777857 h 6858000"/>
              <a:gd name="connsiteX3985" fmla="*/ 7218417 w 12192000"/>
              <a:gd name="connsiteY3985" fmla="*/ 6780907 h 6858000"/>
              <a:gd name="connsiteX3986" fmla="*/ 7215591 w 12192000"/>
              <a:gd name="connsiteY3986" fmla="*/ 6782278 h 6858000"/>
              <a:gd name="connsiteX3987" fmla="*/ 7206332 w 12192000"/>
              <a:gd name="connsiteY3987" fmla="*/ 6787157 h 6858000"/>
              <a:gd name="connsiteX3988" fmla="*/ 7215141 w 12192000"/>
              <a:gd name="connsiteY3988" fmla="*/ 6787157 h 6858000"/>
              <a:gd name="connsiteX3989" fmla="*/ 7215232 w 12192000"/>
              <a:gd name="connsiteY3989" fmla="*/ 6786410 h 6858000"/>
              <a:gd name="connsiteX3990" fmla="*/ 7218717 w 12192000"/>
              <a:gd name="connsiteY3990" fmla="*/ 6780936 h 6858000"/>
              <a:gd name="connsiteX3991" fmla="*/ 7243765 w 12192000"/>
              <a:gd name="connsiteY3991" fmla="*/ 6783408 h 6858000"/>
              <a:gd name="connsiteX3992" fmla="*/ 7239501 w 12192000"/>
              <a:gd name="connsiteY3992" fmla="*/ 6787157 h 6858000"/>
              <a:gd name="connsiteX3993" fmla="*/ 7257443 w 12192000"/>
              <a:gd name="connsiteY3993" fmla="*/ 6787157 h 6858000"/>
              <a:gd name="connsiteX3994" fmla="*/ 7256844 w 12192000"/>
              <a:gd name="connsiteY3994" fmla="*/ 6784699 h 6858000"/>
              <a:gd name="connsiteX3995" fmla="*/ 7281765 w 12192000"/>
              <a:gd name="connsiteY3995" fmla="*/ 6787157 h 6858000"/>
              <a:gd name="connsiteX3996" fmla="*/ 7287187 w 12192000"/>
              <a:gd name="connsiteY3996" fmla="*/ 6787157 h 6858000"/>
              <a:gd name="connsiteX3997" fmla="*/ 7346979 w 12192000"/>
              <a:gd name="connsiteY3997" fmla="*/ 6780699 h 6858000"/>
              <a:gd name="connsiteX3998" fmla="*/ 7368516 w 12192000"/>
              <a:gd name="connsiteY3998" fmla="*/ 6775399 h 6858000"/>
              <a:gd name="connsiteX3999" fmla="*/ 7377650 w 12192000"/>
              <a:gd name="connsiteY3999" fmla="*/ 6772779 h 6858000"/>
              <a:gd name="connsiteX4000" fmla="*/ 7378583 w 12192000"/>
              <a:gd name="connsiteY4000" fmla="*/ 6773141 h 6858000"/>
              <a:gd name="connsiteX4001" fmla="*/ 7332147 w 12192000"/>
              <a:gd name="connsiteY4001" fmla="*/ 6787157 h 6858000"/>
              <a:gd name="connsiteX4002" fmla="*/ 7403067 w 12192000"/>
              <a:gd name="connsiteY4002" fmla="*/ 6787157 h 6858000"/>
              <a:gd name="connsiteX4003" fmla="*/ 7406718 w 12192000"/>
              <a:gd name="connsiteY4003" fmla="*/ 6783411 h 6858000"/>
              <a:gd name="connsiteX4004" fmla="*/ 7426353 w 12192000"/>
              <a:gd name="connsiteY4004" fmla="*/ 6787157 h 6858000"/>
              <a:gd name="connsiteX4005" fmla="*/ 7552097 w 12192000"/>
              <a:gd name="connsiteY4005" fmla="*/ 6787157 h 6858000"/>
              <a:gd name="connsiteX4006" fmla="*/ 7555070 w 12192000"/>
              <a:gd name="connsiteY4006" fmla="*/ 6786587 h 6858000"/>
              <a:gd name="connsiteX4007" fmla="*/ 7553418 w 12192000"/>
              <a:gd name="connsiteY4007" fmla="*/ 6787157 h 6858000"/>
              <a:gd name="connsiteX4008" fmla="*/ 7613211 w 12192000"/>
              <a:gd name="connsiteY4008" fmla="*/ 6787157 h 6858000"/>
              <a:gd name="connsiteX4009" fmla="*/ 7596505 w 12192000"/>
              <a:gd name="connsiteY4009" fmla="*/ 6784067 h 6858000"/>
              <a:gd name="connsiteX4010" fmla="*/ 7573159 w 12192000"/>
              <a:gd name="connsiteY4010" fmla="*/ 6784444 h 6858000"/>
              <a:gd name="connsiteX4011" fmla="*/ 7562308 w 12192000"/>
              <a:gd name="connsiteY4011" fmla="*/ 6785197 h 6858000"/>
              <a:gd name="connsiteX4012" fmla="*/ 7577566 w 12192000"/>
              <a:gd name="connsiteY4012" fmla="*/ 6782268 h 6858000"/>
              <a:gd name="connsiteX4013" fmla="*/ 7619488 w 12192000"/>
              <a:gd name="connsiteY4013" fmla="*/ 6780699 h 6858000"/>
              <a:gd name="connsiteX4014" fmla="*/ 7631973 w 12192000"/>
              <a:gd name="connsiteY4014" fmla="*/ 6787157 h 6858000"/>
              <a:gd name="connsiteX4015" fmla="*/ 7655169 w 12192000"/>
              <a:gd name="connsiteY4015" fmla="*/ 6787157 h 6858000"/>
              <a:gd name="connsiteX4016" fmla="*/ 7662170 w 12192000"/>
              <a:gd name="connsiteY4016" fmla="*/ 6770590 h 6858000"/>
              <a:gd name="connsiteX4017" fmla="*/ 7670096 w 12192000"/>
              <a:gd name="connsiteY4017" fmla="*/ 6787157 h 6858000"/>
              <a:gd name="connsiteX4018" fmla="*/ 7725083 w 12192000"/>
              <a:gd name="connsiteY4018" fmla="*/ 6787157 h 6858000"/>
              <a:gd name="connsiteX4019" fmla="*/ 7726480 w 12192000"/>
              <a:gd name="connsiteY4019" fmla="*/ 6786666 h 6858000"/>
              <a:gd name="connsiteX4020" fmla="*/ 7728198 w 12192000"/>
              <a:gd name="connsiteY4020" fmla="*/ 6787157 h 6858000"/>
              <a:gd name="connsiteX4021" fmla="*/ 7769530 w 12192000"/>
              <a:gd name="connsiteY4021" fmla="*/ 6787157 h 6858000"/>
              <a:gd name="connsiteX4022" fmla="*/ 7759607 w 12192000"/>
              <a:gd name="connsiteY4022" fmla="*/ 6784345 h 6858000"/>
              <a:gd name="connsiteX4023" fmla="*/ 7747534 w 12192000"/>
              <a:gd name="connsiteY4023" fmla="*/ 6784067 h 6858000"/>
              <a:gd name="connsiteX4024" fmla="*/ 7730110 w 12192000"/>
              <a:gd name="connsiteY4024" fmla="*/ 6785391 h 6858000"/>
              <a:gd name="connsiteX4025" fmla="*/ 7726480 w 12192000"/>
              <a:gd name="connsiteY4025" fmla="*/ 6786666 h 6858000"/>
              <a:gd name="connsiteX4026" fmla="*/ 7719158 w 12192000"/>
              <a:gd name="connsiteY4026" fmla="*/ 6784575 h 6858000"/>
              <a:gd name="connsiteX4027" fmla="*/ 7704852 w 12192000"/>
              <a:gd name="connsiteY4027" fmla="*/ 6770590 h 6858000"/>
              <a:gd name="connsiteX4028" fmla="*/ 7714972 w 12192000"/>
              <a:gd name="connsiteY4028" fmla="*/ 6762836 h 6858000"/>
              <a:gd name="connsiteX4029" fmla="*/ 7734401 w 12192000"/>
              <a:gd name="connsiteY4029" fmla="*/ 6763852 h 6858000"/>
              <a:gd name="connsiteX4030" fmla="*/ 7770841 w 12192000"/>
              <a:gd name="connsiteY4030" fmla="*/ 6774245 h 6858000"/>
              <a:gd name="connsiteX4031" fmla="*/ 7805873 w 12192000"/>
              <a:gd name="connsiteY4031" fmla="*/ 6787157 h 6858000"/>
              <a:gd name="connsiteX4032" fmla="*/ 7858631 w 12192000"/>
              <a:gd name="connsiteY4032" fmla="*/ 6787157 h 6858000"/>
              <a:gd name="connsiteX4033" fmla="*/ 7859056 w 12192000"/>
              <a:gd name="connsiteY4033" fmla="*/ 6787055 h 6858000"/>
              <a:gd name="connsiteX4034" fmla="*/ 7859665 w 12192000"/>
              <a:gd name="connsiteY4034" fmla="*/ 6786584 h 6858000"/>
              <a:gd name="connsiteX4035" fmla="*/ 7860626 w 12192000"/>
              <a:gd name="connsiteY4035" fmla="*/ 6786677 h 6858000"/>
              <a:gd name="connsiteX4036" fmla="*/ 7885428 w 12192000"/>
              <a:gd name="connsiteY4036" fmla="*/ 6780699 h 6858000"/>
              <a:gd name="connsiteX4037" fmla="*/ 7887433 w 12192000"/>
              <a:gd name="connsiteY4037" fmla="*/ 6786703 h 6858000"/>
              <a:gd name="connsiteX4038" fmla="*/ 7887553 w 12192000"/>
              <a:gd name="connsiteY4038" fmla="*/ 6787157 h 6858000"/>
              <a:gd name="connsiteX4039" fmla="*/ 7928417 w 12192000"/>
              <a:gd name="connsiteY4039" fmla="*/ 6787157 h 6858000"/>
              <a:gd name="connsiteX4040" fmla="*/ 7929135 w 12192000"/>
              <a:gd name="connsiteY4040" fmla="*/ 6787095 h 6858000"/>
              <a:gd name="connsiteX4041" fmla="*/ 7946646 w 12192000"/>
              <a:gd name="connsiteY4041" fmla="*/ 6785819 h 6858000"/>
              <a:gd name="connsiteX4042" fmla="*/ 7956415 w 12192000"/>
              <a:gd name="connsiteY4042" fmla="*/ 6785111 h 6858000"/>
              <a:gd name="connsiteX4043" fmla="*/ 7960587 w 12192000"/>
              <a:gd name="connsiteY4043" fmla="*/ 6785846 h 6858000"/>
              <a:gd name="connsiteX4044" fmla="*/ 7982262 w 12192000"/>
              <a:gd name="connsiteY4044" fmla="*/ 6787000 h 6858000"/>
              <a:gd name="connsiteX4045" fmla="*/ 7982349 w 12192000"/>
              <a:gd name="connsiteY4045" fmla="*/ 6787157 h 6858000"/>
              <a:gd name="connsiteX4046" fmla="*/ 7985229 w 12192000"/>
              <a:gd name="connsiteY4046" fmla="*/ 6787157 h 6858000"/>
              <a:gd name="connsiteX4047" fmla="*/ 7982262 w 12192000"/>
              <a:gd name="connsiteY4047" fmla="*/ 6787000 h 6858000"/>
              <a:gd name="connsiteX4048" fmla="*/ 7981576 w 12192000"/>
              <a:gd name="connsiteY4048" fmla="*/ 6785757 h 6858000"/>
              <a:gd name="connsiteX4049" fmla="*/ 7985592 w 12192000"/>
              <a:gd name="connsiteY4049" fmla="*/ 6786386 h 6858000"/>
              <a:gd name="connsiteX4050" fmla="*/ 7989188 w 12192000"/>
              <a:gd name="connsiteY4050" fmla="*/ 6787157 h 6858000"/>
              <a:gd name="connsiteX4051" fmla="*/ 8088753 w 12192000"/>
              <a:gd name="connsiteY4051" fmla="*/ 6787157 h 6858000"/>
              <a:gd name="connsiteX4052" fmla="*/ 8105403 w 12192000"/>
              <a:gd name="connsiteY4052" fmla="*/ 6767593 h 6858000"/>
              <a:gd name="connsiteX4053" fmla="*/ 8110850 w 12192000"/>
              <a:gd name="connsiteY4053" fmla="*/ 6787157 h 6858000"/>
              <a:gd name="connsiteX4054" fmla="*/ 8431215 w 12192000"/>
              <a:gd name="connsiteY4054" fmla="*/ 6787157 h 6858000"/>
              <a:gd name="connsiteX4055" fmla="*/ 8423876 w 12192000"/>
              <a:gd name="connsiteY4055" fmla="*/ 6781070 h 6858000"/>
              <a:gd name="connsiteX4056" fmla="*/ 8414026 w 12192000"/>
              <a:gd name="connsiteY4056" fmla="*/ 6767593 h 6858000"/>
              <a:gd name="connsiteX4057" fmla="*/ 8423876 w 12192000"/>
              <a:gd name="connsiteY4057" fmla="*/ 6774331 h 6858000"/>
              <a:gd name="connsiteX4058" fmla="*/ 8495562 w 12192000"/>
              <a:gd name="connsiteY4058" fmla="*/ 6781405 h 6858000"/>
              <a:gd name="connsiteX4059" fmla="*/ 8486219 w 12192000"/>
              <a:gd name="connsiteY4059" fmla="*/ 6787157 h 6858000"/>
              <a:gd name="connsiteX4060" fmla="*/ 8507970 w 12192000"/>
              <a:gd name="connsiteY4060" fmla="*/ 6787157 h 6858000"/>
              <a:gd name="connsiteX4061" fmla="*/ 8497045 w 12192000"/>
              <a:gd name="connsiteY4061" fmla="*/ 6781551 h 6858000"/>
              <a:gd name="connsiteX4062" fmla="*/ 8528421 w 12192000"/>
              <a:gd name="connsiteY4062" fmla="*/ 6784647 h 6858000"/>
              <a:gd name="connsiteX4063" fmla="*/ 8525596 w 12192000"/>
              <a:gd name="connsiteY4063" fmla="*/ 6786019 h 6858000"/>
              <a:gd name="connsiteX4064" fmla="*/ 8523435 w 12192000"/>
              <a:gd name="connsiteY4064" fmla="*/ 6787157 h 6858000"/>
              <a:gd name="connsiteX4065" fmla="*/ 8527143 w 12192000"/>
              <a:gd name="connsiteY4065" fmla="*/ 6787157 h 6858000"/>
              <a:gd name="connsiteX4066" fmla="*/ 8528722 w 12192000"/>
              <a:gd name="connsiteY4066" fmla="*/ 6784677 h 6858000"/>
              <a:gd name="connsiteX4067" fmla="*/ 8553770 w 12192000"/>
              <a:gd name="connsiteY4067" fmla="*/ 6787148 h 6858000"/>
              <a:gd name="connsiteX4068" fmla="*/ 8553760 w 12192000"/>
              <a:gd name="connsiteY4068" fmla="*/ 6787157 h 6858000"/>
              <a:gd name="connsiteX4069" fmla="*/ 8553861 w 12192000"/>
              <a:gd name="connsiteY4069" fmla="*/ 6787157 h 6858000"/>
              <a:gd name="connsiteX4070" fmla="*/ 8553770 w 12192000"/>
              <a:gd name="connsiteY4070" fmla="*/ 6787148 h 6858000"/>
              <a:gd name="connsiteX4071" fmla="*/ 8554146 w 12192000"/>
              <a:gd name="connsiteY4071" fmla="*/ 6786819 h 6858000"/>
              <a:gd name="connsiteX4072" fmla="*/ 8565054 w 12192000"/>
              <a:gd name="connsiteY4072" fmla="*/ 6781070 h 6858000"/>
              <a:gd name="connsiteX4073" fmla="*/ 8566537 w 12192000"/>
              <a:gd name="connsiteY4073" fmla="*/ 6787157 h 6858000"/>
              <a:gd name="connsiteX4074" fmla="*/ 8631819 w 12192000"/>
              <a:gd name="connsiteY4074" fmla="*/ 6787157 h 6858000"/>
              <a:gd name="connsiteX4075" fmla="*/ 8656985 w 12192000"/>
              <a:gd name="connsiteY4075" fmla="*/ 6784439 h 6858000"/>
              <a:gd name="connsiteX4076" fmla="*/ 8678521 w 12192000"/>
              <a:gd name="connsiteY4076" fmla="*/ 6779139 h 6858000"/>
              <a:gd name="connsiteX4077" fmla="*/ 8687656 w 12192000"/>
              <a:gd name="connsiteY4077" fmla="*/ 6776519 h 6858000"/>
              <a:gd name="connsiteX4078" fmla="*/ 8688588 w 12192000"/>
              <a:gd name="connsiteY4078" fmla="*/ 6776882 h 6858000"/>
              <a:gd name="connsiteX4079" fmla="*/ 8654545 w 12192000"/>
              <a:gd name="connsiteY4079" fmla="*/ 6787157 h 6858000"/>
              <a:gd name="connsiteX4080" fmla="*/ 8716717 w 12192000"/>
              <a:gd name="connsiteY4080" fmla="*/ 6787157 h 6858000"/>
              <a:gd name="connsiteX4081" fmla="*/ 8716723 w 12192000"/>
              <a:gd name="connsiteY4081" fmla="*/ 6787151 h 6858000"/>
              <a:gd name="connsiteX4082" fmla="*/ 8716755 w 12192000"/>
              <a:gd name="connsiteY4082" fmla="*/ 6787157 h 6858000"/>
              <a:gd name="connsiteX4083" fmla="*/ 8881586 w 12192000"/>
              <a:gd name="connsiteY4083" fmla="*/ 6787157 h 6858000"/>
              <a:gd name="connsiteX4084" fmla="*/ 8887572 w 12192000"/>
              <a:gd name="connsiteY4084" fmla="*/ 6786008 h 6858000"/>
              <a:gd name="connsiteX4085" fmla="*/ 8929492 w 12192000"/>
              <a:gd name="connsiteY4085" fmla="*/ 6784439 h 6858000"/>
              <a:gd name="connsiteX4086" fmla="*/ 8934748 w 12192000"/>
              <a:gd name="connsiteY4086" fmla="*/ 6787157 h 6858000"/>
              <a:gd name="connsiteX4087" fmla="*/ 8966754 w 12192000"/>
              <a:gd name="connsiteY4087" fmla="*/ 6787157 h 6858000"/>
              <a:gd name="connsiteX4088" fmla="*/ 8972175 w 12192000"/>
              <a:gd name="connsiteY4088" fmla="*/ 6774331 h 6858000"/>
              <a:gd name="connsiteX4089" fmla="*/ 8978312 w 12192000"/>
              <a:gd name="connsiteY4089" fmla="*/ 6787157 h 6858000"/>
              <a:gd name="connsiteX4090" fmla="*/ 9027978 w 12192000"/>
              <a:gd name="connsiteY4090" fmla="*/ 6787157 h 6858000"/>
              <a:gd name="connsiteX4091" fmla="*/ 9014856 w 12192000"/>
              <a:gd name="connsiteY4091" fmla="*/ 6774331 h 6858000"/>
              <a:gd name="connsiteX4092" fmla="*/ 9024977 w 12192000"/>
              <a:gd name="connsiteY4092" fmla="*/ 6766576 h 6858000"/>
              <a:gd name="connsiteX4093" fmla="*/ 9044405 w 12192000"/>
              <a:gd name="connsiteY4093" fmla="*/ 6767593 h 6858000"/>
              <a:gd name="connsiteX4094" fmla="*/ 9080846 w 12192000"/>
              <a:gd name="connsiteY4094" fmla="*/ 6777986 h 6858000"/>
              <a:gd name="connsiteX4095" fmla="*/ 9105730 w 12192000"/>
              <a:gd name="connsiteY4095" fmla="*/ 6787157 h 6858000"/>
              <a:gd name="connsiteX4096" fmla="*/ 9184156 w 12192000"/>
              <a:gd name="connsiteY4096" fmla="*/ 6787157 h 6858000"/>
              <a:gd name="connsiteX4097" fmla="*/ 9195434 w 12192000"/>
              <a:gd name="connsiteY4097" fmla="*/ 6784439 h 6858000"/>
              <a:gd name="connsiteX4098" fmla="*/ 9196341 w 12192000"/>
              <a:gd name="connsiteY4098" fmla="*/ 6787157 h 6858000"/>
              <a:gd name="connsiteX4099" fmla="*/ 9256814 w 12192000"/>
              <a:gd name="connsiteY4099" fmla="*/ 6787157 h 6858000"/>
              <a:gd name="connsiteX4100" fmla="*/ 9241398 w 12192000"/>
              <a:gd name="connsiteY4100" fmla="*/ 6784439 h 6858000"/>
              <a:gd name="connsiteX4101" fmla="*/ 9240201 w 12192000"/>
              <a:gd name="connsiteY4101" fmla="*/ 6782555 h 6858000"/>
              <a:gd name="connsiteX4102" fmla="*/ 9263735 w 12192000"/>
              <a:gd name="connsiteY4102" fmla="*/ 6784841 h 6858000"/>
              <a:gd name="connsiteX4103" fmla="*/ 9284744 w 12192000"/>
              <a:gd name="connsiteY4103" fmla="*/ 6787157 h 6858000"/>
              <a:gd name="connsiteX4104" fmla="*/ 9401943 w 12192000"/>
              <a:gd name="connsiteY4104" fmla="*/ 6787157 h 6858000"/>
              <a:gd name="connsiteX4105" fmla="*/ 9415409 w 12192000"/>
              <a:gd name="connsiteY4105" fmla="*/ 6771333 h 6858000"/>
              <a:gd name="connsiteX4106" fmla="*/ 9419815 w 12192000"/>
              <a:gd name="connsiteY4106" fmla="*/ 6787157 h 6858000"/>
              <a:gd name="connsiteX4107" fmla="*/ 9736712 w 12192000"/>
              <a:gd name="connsiteY4107" fmla="*/ 6787157 h 6858000"/>
              <a:gd name="connsiteX4108" fmla="*/ 9733882 w 12192000"/>
              <a:gd name="connsiteY4108" fmla="*/ 6784810 h 6858000"/>
              <a:gd name="connsiteX4109" fmla="*/ 9724033 w 12192000"/>
              <a:gd name="connsiteY4109" fmla="*/ 6771333 h 6858000"/>
              <a:gd name="connsiteX4110" fmla="*/ 9733882 w 12192000"/>
              <a:gd name="connsiteY4110" fmla="*/ 6778072 h 6858000"/>
              <a:gd name="connsiteX4111" fmla="*/ 9805570 w 12192000"/>
              <a:gd name="connsiteY4111" fmla="*/ 6785146 h 6858000"/>
              <a:gd name="connsiteX4112" fmla="*/ 9802303 w 12192000"/>
              <a:gd name="connsiteY4112" fmla="*/ 6787157 h 6858000"/>
              <a:gd name="connsiteX4113" fmla="*/ 9810687 w 12192000"/>
              <a:gd name="connsiteY4113" fmla="*/ 6787157 h 6858000"/>
              <a:gd name="connsiteX4114" fmla="*/ 9807052 w 12192000"/>
              <a:gd name="connsiteY4114" fmla="*/ 6785292 h 6858000"/>
              <a:gd name="connsiteX4115" fmla="*/ 9825956 w 12192000"/>
              <a:gd name="connsiteY4115" fmla="*/ 6787157 h 6858000"/>
              <a:gd name="connsiteX4116" fmla="*/ 9870607 w 12192000"/>
              <a:gd name="connsiteY4116" fmla="*/ 6787157 h 6858000"/>
              <a:gd name="connsiteX4117" fmla="*/ 9875061 w 12192000"/>
              <a:gd name="connsiteY4117" fmla="*/ 6784810 h 6858000"/>
              <a:gd name="connsiteX4118" fmla="*/ 9875633 w 12192000"/>
              <a:gd name="connsiteY4118" fmla="*/ 6787157 h 6858000"/>
              <a:gd name="connsiteX4119" fmla="*/ 9971146 w 12192000"/>
              <a:gd name="connsiteY4119" fmla="*/ 6787157 h 6858000"/>
              <a:gd name="connsiteX4120" fmla="*/ 9988528 w 12192000"/>
              <a:gd name="connsiteY4120" fmla="*/ 6782880 h 6858000"/>
              <a:gd name="connsiteX4121" fmla="*/ 10000206 w 12192000"/>
              <a:gd name="connsiteY4121" fmla="*/ 6779530 h 6858000"/>
              <a:gd name="connsiteX4122" fmla="*/ 10001237 w 12192000"/>
              <a:gd name="connsiteY4122" fmla="*/ 6779826 h 6858000"/>
              <a:gd name="connsiteX4123" fmla="*/ 9976946 w 12192000"/>
              <a:gd name="connsiteY4123" fmla="*/ 6787157 h 6858000"/>
              <a:gd name="connsiteX4124" fmla="*/ 10026752 w 12192000"/>
              <a:gd name="connsiteY4124" fmla="*/ 6787157 h 6858000"/>
              <a:gd name="connsiteX4125" fmla="*/ 10001237 w 12192000"/>
              <a:gd name="connsiteY4125" fmla="*/ 6779826 h 6858000"/>
              <a:gd name="connsiteX4126" fmla="*/ 10011286 w 12192000"/>
              <a:gd name="connsiteY4126" fmla="*/ 6776792 h 6858000"/>
              <a:gd name="connsiteX4127" fmla="*/ 10018174 w 12192000"/>
              <a:gd name="connsiteY4127" fmla="*/ 6778203 h 6858000"/>
              <a:gd name="connsiteX4128" fmla="*/ 10035939 w 12192000"/>
              <a:gd name="connsiteY4128" fmla="*/ 6781441 h 6858000"/>
              <a:gd name="connsiteX4129" fmla="*/ 10030369 w 12192000"/>
              <a:gd name="connsiteY4129" fmla="*/ 6787157 h 6858000"/>
              <a:gd name="connsiteX4130" fmla="*/ 10278341 w 12192000"/>
              <a:gd name="connsiteY4130" fmla="*/ 6787157 h 6858000"/>
              <a:gd name="connsiteX4131" fmla="*/ 10282181 w 12192000"/>
              <a:gd name="connsiteY4131" fmla="*/ 6778072 h 6858000"/>
              <a:gd name="connsiteX4132" fmla="*/ 10286528 w 12192000"/>
              <a:gd name="connsiteY4132" fmla="*/ 6787157 h 6858000"/>
              <a:gd name="connsiteX4133" fmla="*/ 10334158 w 12192000"/>
              <a:gd name="connsiteY4133" fmla="*/ 6787157 h 6858000"/>
              <a:gd name="connsiteX4134" fmla="*/ 10324863 w 12192000"/>
              <a:gd name="connsiteY4134" fmla="*/ 6778072 h 6858000"/>
              <a:gd name="connsiteX4135" fmla="*/ 10334983 w 12192000"/>
              <a:gd name="connsiteY4135" fmla="*/ 6770317 h 6858000"/>
              <a:gd name="connsiteX4136" fmla="*/ 10354412 w 12192000"/>
              <a:gd name="connsiteY4136" fmla="*/ 6771333 h 6858000"/>
              <a:gd name="connsiteX4137" fmla="*/ 10390853 w 12192000"/>
              <a:gd name="connsiteY4137" fmla="*/ 6781726 h 6858000"/>
              <a:gd name="connsiteX4138" fmla="*/ 10405588 w 12192000"/>
              <a:gd name="connsiteY4138" fmla="*/ 6787157 h 6858000"/>
              <a:gd name="connsiteX4139" fmla="*/ 10550755 w 12192000"/>
              <a:gd name="connsiteY4139" fmla="*/ 6787157 h 6858000"/>
              <a:gd name="connsiteX4140" fmla="*/ 10550207 w 12192000"/>
              <a:gd name="connsiteY4140" fmla="*/ 6786296 h 6858000"/>
              <a:gd name="connsiteX4141" fmla="*/ 10559078 w 12192000"/>
              <a:gd name="connsiteY4141" fmla="*/ 6787157 h 6858000"/>
              <a:gd name="connsiteX4142" fmla="*/ 10715133 w 12192000"/>
              <a:gd name="connsiteY4142" fmla="*/ 6787157 h 6858000"/>
              <a:gd name="connsiteX4143" fmla="*/ 10725416 w 12192000"/>
              <a:gd name="connsiteY4143" fmla="*/ 6775074 h 6858000"/>
              <a:gd name="connsiteX4144" fmla="*/ 10728781 w 12192000"/>
              <a:gd name="connsiteY4144" fmla="*/ 6787157 h 6858000"/>
              <a:gd name="connsiteX4145" fmla="*/ 11042871 w 12192000"/>
              <a:gd name="connsiteY4145" fmla="*/ 6787157 h 6858000"/>
              <a:gd name="connsiteX4146" fmla="*/ 11034040 w 12192000"/>
              <a:gd name="connsiteY4146" fmla="*/ 6775074 h 6858000"/>
              <a:gd name="connsiteX4147" fmla="*/ 11043889 w 12192000"/>
              <a:gd name="connsiteY4147" fmla="*/ 6781812 h 6858000"/>
              <a:gd name="connsiteX4148" fmla="*/ 11098055 w 12192000"/>
              <a:gd name="connsiteY4148" fmla="*/ 6787157 h 6858000"/>
              <a:gd name="connsiteX4149" fmla="*/ 11296355 w 12192000"/>
              <a:gd name="connsiteY4149" fmla="*/ 6787157 h 6858000"/>
              <a:gd name="connsiteX4150" fmla="*/ 11298535 w 12192000"/>
              <a:gd name="connsiteY4150" fmla="*/ 6786621 h 6858000"/>
              <a:gd name="connsiteX4151" fmla="*/ 11310213 w 12192000"/>
              <a:gd name="connsiteY4151" fmla="*/ 6783271 h 6858000"/>
              <a:gd name="connsiteX4152" fmla="*/ 11311244 w 12192000"/>
              <a:gd name="connsiteY4152" fmla="*/ 6783566 h 6858000"/>
              <a:gd name="connsiteX4153" fmla="*/ 11299345 w 12192000"/>
              <a:gd name="connsiteY4153" fmla="*/ 6787157 h 6858000"/>
              <a:gd name="connsiteX4154" fmla="*/ 11323743 w 12192000"/>
              <a:gd name="connsiteY4154" fmla="*/ 6787157 h 6858000"/>
              <a:gd name="connsiteX4155" fmla="*/ 11311244 w 12192000"/>
              <a:gd name="connsiteY4155" fmla="*/ 6783566 h 6858000"/>
              <a:gd name="connsiteX4156" fmla="*/ 11321293 w 12192000"/>
              <a:gd name="connsiteY4156" fmla="*/ 6780533 h 6858000"/>
              <a:gd name="connsiteX4157" fmla="*/ 11328181 w 12192000"/>
              <a:gd name="connsiteY4157" fmla="*/ 6781944 h 6858000"/>
              <a:gd name="connsiteX4158" fmla="*/ 11345946 w 12192000"/>
              <a:gd name="connsiteY4158" fmla="*/ 6785182 h 6858000"/>
              <a:gd name="connsiteX4159" fmla="*/ 11344021 w 12192000"/>
              <a:gd name="connsiteY4159" fmla="*/ 6787157 h 6858000"/>
              <a:gd name="connsiteX4160" fmla="*/ 11589929 w 12192000"/>
              <a:gd name="connsiteY4160" fmla="*/ 6787157 h 6858000"/>
              <a:gd name="connsiteX4161" fmla="*/ 11592188 w 12192000"/>
              <a:gd name="connsiteY4161" fmla="*/ 6781812 h 6858000"/>
              <a:gd name="connsiteX4162" fmla="*/ 11594746 w 12192000"/>
              <a:gd name="connsiteY4162" fmla="*/ 6787157 h 6858000"/>
              <a:gd name="connsiteX4163" fmla="*/ 11640339 w 12192000"/>
              <a:gd name="connsiteY4163" fmla="*/ 6787157 h 6858000"/>
              <a:gd name="connsiteX4164" fmla="*/ 11634870 w 12192000"/>
              <a:gd name="connsiteY4164" fmla="*/ 6781812 h 6858000"/>
              <a:gd name="connsiteX4165" fmla="*/ 11664419 w 12192000"/>
              <a:gd name="connsiteY4165" fmla="*/ 6775074 h 6858000"/>
              <a:gd name="connsiteX4166" fmla="*/ 11700860 w 12192000"/>
              <a:gd name="connsiteY4166" fmla="*/ 6785467 h 6858000"/>
              <a:gd name="connsiteX4167" fmla="*/ 11705446 w 12192000"/>
              <a:gd name="connsiteY4167" fmla="*/ 6787157 h 6858000"/>
              <a:gd name="connsiteX4168" fmla="*/ 11932508 w 12192000"/>
              <a:gd name="connsiteY4168" fmla="*/ 6787157 h 6858000"/>
              <a:gd name="connsiteX4169" fmla="*/ 11932433 w 12192000"/>
              <a:gd name="connsiteY4169" fmla="*/ 6787049 h 6858000"/>
              <a:gd name="connsiteX4170" fmla="*/ 11932003 w 12192000"/>
              <a:gd name="connsiteY4170" fmla="*/ 6783499 h 6858000"/>
              <a:gd name="connsiteX4171" fmla="*/ 11938292 w 12192000"/>
              <a:gd name="connsiteY4171" fmla="*/ 6787157 h 6858000"/>
              <a:gd name="connsiteX4172" fmla="*/ 11981467 w 12192000"/>
              <a:gd name="connsiteY4172" fmla="*/ 6787157 h 6858000"/>
              <a:gd name="connsiteX4173" fmla="*/ 11983381 w 12192000"/>
              <a:gd name="connsiteY4173" fmla="*/ 6786806 h 6858000"/>
              <a:gd name="connsiteX4174" fmla="*/ 11993565 w 12192000"/>
              <a:gd name="connsiteY4174" fmla="*/ 6786026 h 6858000"/>
              <a:gd name="connsiteX4175" fmla="*/ 12000951 w 12192000"/>
              <a:gd name="connsiteY4175" fmla="*/ 6773391 h 6858000"/>
              <a:gd name="connsiteX4176" fmla="*/ 12006566 w 12192000"/>
              <a:gd name="connsiteY4176" fmla="*/ 6779153 h 6858000"/>
              <a:gd name="connsiteX4177" fmla="*/ 12021657 w 12192000"/>
              <a:gd name="connsiteY4177" fmla="*/ 6768713 h 6858000"/>
              <a:gd name="connsiteX4178" fmla="*/ 12008339 w 12192000"/>
              <a:gd name="connsiteY4178" fmla="*/ 6763283 h 6858000"/>
              <a:gd name="connsiteX4179" fmla="*/ 12000951 w 12192000"/>
              <a:gd name="connsiteY4179" fmla="*/ 6765811 h 6858000"/>
              <a:gd name="connsiteX4180" fmla="*/ 11993565 w 12192000"/>
              <a:gd name="connsiteY4180" fmla="*/ 6770864 h 6858000"/>
              <a:gd name="connsiteX4181" fmla="*/ 12015726 w 12192000"/>
              <a:gd name="connsiteY4181" fmla="*/ 6750649 h 6858000"/>
              <a:gd name="connsiteX4182" fmla="*/ 12025576 w 12192000"/>
              <a:gd name="connsiteY4182" fmla="*/ 6743067 h 6858000"/>
              <a:gd name="connsiteX4183" fmla="*/ 12033554 w 12192000"/>
              <a:gd name="connsiteY4183" fmla="*/ 6742063 h 6858000"/>
              <a:gd name="connsiteX4184" fmla="*/ 12041890 w 12192000"/>
              <a:gd name="connsiteY4184" fmla="*/ 6741171 h 6858000"/>
              <a:gd name="connsiteX4185" fmla="*/ 12040899 w 12192000"/>
              <a:gd name="connsiteY4185" fmla="*/ 6755398 h 6858000"/>
              <a:gd name="connsiteX4186" fmla="*/ 12057598 w 12192000"/>
              <a:gd name="connsiteY4186" fmla="*/ 6743844 h 6858000"/>
              <a:gd name="connsiteX4187" fmla="*/ 12057590 w 12192000"/>
              <a:gd name="connsiteY4187" fmla="*/ 6739523 h 6858000"/>
              <a:gd name="connsiteX4188" fmla="*/ 12061420 w 12192000"/>
              <a:gd name="connsiteY4188" fmla="*/ 6739128 h 6858000"/>
              <a:gd name="connsiteX4189" fmla="*/ 12066049 w 12192000"/>
              <a:gd name="connsiteY4189" fmla="*/ 6732084 h 6858000"/>
              <a:gd name="connsiteX4190" fmla="*/ 12066357 w 12192000"/>
              <a:gd name="connsiteY4190" fmla="*/ 6728931 h 6858000"/>
              <a:gd name="connsiteX4191" fmla="*/ 12069899 w 12192000"/>
              <a:gd name="connsiteY4191" fmla="*/ 6682421 h 6858000"/>
              <a:gd name="connsiteX4192" fmla="*/ 12072362 w 12192000"/>
              <a:gd name="connsiteY4192" fmla="*/ 6674841 h 6858000"/>
              <a:gd name="connsiteX4193" fmla="*/ 12079749 w 12192000"/>
              <a:gd name="connsiteY4193" fmla="*/ 6679894 h 6858000"/>
              <a:gd name="connsiteX4194" fmla="*/ 12086560 w 12192000"/>
              <a:gd name="connsiteY4194" fmla="*/ 6700863 h 6858000"/>
              <a:gd name="connsiteX4195" fmla="*/ 12089059 w 12192000"/>
              <a:gd name="connsiteY4195" fmla="*/ 6697060 h 6858000"/>
              <a:gd name="connsiteX4196" fmla="*/ 12083871 w 12192000"/>
              <a:gd name="connsiteY4196" fmla="*/ 6676440 h 6858000"/>
              <a:gd name="connsiteX4197" fmla="*/ 12092061 w 12192000"/>
              <a:gd name="connsiteY4197" fmla="*/ 6649571 h 6858000"/>
              <a:gd name="connsiteX4198" fmla="*/ 12098295 w 12192000"/>
              <a:gd name="connsiteY4198" fmla="*/ 6661984 h 6858000"/>
              <a:gd name="connsiteX4199" fmla="*/ 12101553 w 12192000"/>
              <a:gd name="connsiteY4199" fmla="*/ 6678043 h 6858000"/>
              <a:gd name="connsiteX4200" fmla="*/ 12102223 w 12192000"/>
              <a:gd name="connsiteY4200" fmla="*/ 6677023 h 6858000"/>
              <a:gd name="connsiteX4201" fmla="*/ 12113594 w 12192000"/>
              <a:gd name="connsiteY4201" fmla="*/ 6619226 h 6858000"/>
              <a:gd name="connsiteX4202" fmla="*/ 12104582 w 12192000"/>
              <a:gd name="connsiteY4202" fmla="*/ 6604428 h 6858000"/>
              <a:gd name="connsiteX4203" fmla="*/ 12104373 w 12192000"/>
              <a:gd name="connsiteY4203" fmla="*/ 6601558 h 6858000"/>
              <a:gd name="connsiteX4204" fmla="*/ 12104373 w 12192000"/>
              <a:gd name="connsiteY4204" fmla="*/ 6604086 h 6858000"/>
              <a:gd name="connsiteX4205" fmla="*/ 12104582 w 12192000"/>
              <a:gd name="connsiteY4205" fmla="*/ 6604428 h 6858000"/>
              <a:gd name="connsiteX4206" fmla="*/ 12105319 w 12192000"/>
              <a:gd name="connsiteY4206" fmla="*/ 6614578 h 6858000"/>
              <a:gd name="connsiteX4207" fmla="*/ 12106835 w 12192000"/>
              <a:gd name="connsiteY4207" fmla="*/ 6639463 h 6858000"/>
              <a:gd name="connsiteX4208" fmla="*/ 12111761 w 12192000"/>
              <a:gd name="connsiteY4208" fmla="*/ 6609139 h 6858000"/>
              <a:gd name="connsiteX4209" fmla="*/ 12115022 w 12192000"/>
              <a:gd name="connsiteY4209" fmla="*/ 6587379 h 6858000"/>
              <a:gd name="connsiteX4210" fmla="*/ 12108940 w 12192000"/>
              <a:gd name="connsiteY4210" fmla="*/ 6566468 h 6858000"/>
              <a:gd name="connsiteX4211" fmla="*/ 12104373 w 12192000"/>
              <a:gd name="connsiteY4211" fmla="*/ 6530804 h 6858000"/>
              <a:gd name="connsiteX4212" fmla="*/ 12106517 w 12192000"/>
              <a:gd name="connsiteY4212" fmla="*/ 6529218 h 6858000"/>
              <a:gd name="connsiteX4213" fmla="*/ 12107410 w 12192000"/>
              <a:gd name="connsiteY4213" fmla="*/ 6530945 h 6858000"/>
              <a:gd name="connsiteX4214" fmla="*/ 12107678 w 12192000"/>
              <a:gd name="connsiteY4214" fmla="*/ 6532181 h 6858000"/>
              <a:gd name="connsiteX4215" fmla="*/ 12114223 w 12192000"/>
              <a:gd name="connsiteY4215" fmla="*/ 6568708 h 6858000"/>
              <a:gd name="connsiteX4216" fmla="*/ 12116146 w 12192000"/>
              <a:gd name="connsiteY4216" fmla="*/ 6579885 h 6858000"/>
              <a:gd name="connsiteX4217" fmla="*/ 12116685 w 12192000"/>
              <a:gd name="connsiteY4217" fmla="*/ 6576289 h 6858000"/>
              <a:gd name="connsiteX4218" fmla="*/ 12114223 w 12192000"/>
              <a:gd name="connsiteY4218" fmla="*/ 6563655 h 6858000"/>
              <a:gd name="connsiteX4219" fmla="*/ 12118101 w 12192000"/>
              <a:gd name="connsiteY4219" fmla="*/ 6572866 h 6858000"/>
              <a:gd name="connsiteX4220" fmla="*/ 12118101 w 12192000"/>
              <a:gd name="connsiteY4220" fmla="*/ 6561200 h 6858000"/>
              <a:gd name="connsiteX4221" fmla="*/ 12116685 w 12192000"/>
              <a:gd name="connsiteY4221" fmla="*/ 6558600 h 6858000"/>
              <a:gd name="connsiteX4222" fmla="*/ 12114223 w 12192000"/>
              <a:gd name="connsiteY4222" fmla="*/ 6548493 h 6858000"/>
              <a:gd name="connsiteX4223" fmla="*/ 12115331 w 12192000"/>
              <a:gd name="connsiteY4223" fmla="*/ 6547924 h 6858000"/>
              <a:gd name="connsiteX4224" fmla="*/ 12110993 w 12192000"/>
              <a:gd name="connsiteY4224" fmla="*/ 6537864 h 6858000"/>
              <a:gd name="connsiteX4225" fmla="*/ 12107410 w 12192000"/>
              <a:gd name="connsiteY4225" fmla="*/ 6530945 h 6858000"/>
              <a:gd name="connsiteX4226" fmla="*/ 12106869 w 12192000"/>
              <a:gd name="connsiteY4226" fmla="*/ 6528436 h 6858000"/>
              <a:gd name="connsiteX4227" fmla="*/ 12106589 w 12192000"/>
              <a:gd name="connsiteY4227" fmla="*/ 6499535 h 6858000"/>
              <a:gd name="connsiteX4228" fmla="*/ 12106444 w 12192000"/>
              <a:gd name="connsiteY4228" fmla="*/ 6497269 h 6858000"/>
              <a:gd name="connsiteX4229" fmla="*/ 12106835 w 12192000"/>
              <a:gd name="connsiteY4229" fmla="*/ 6495427 h 6858000"/>
              <a:gd name="connsiteX4230" fmla="*/ 12112024 w 12192000"/>
              <a:gd name="connsiteY4230" fmla="*/ 6466883 h 6858000"/>
              <a:gd name="connsiteX4231" fmla="*/ 12113240 w 12192000"/>
              <a:gd name="connsiteY4231" fmla="*/ 6456850 h 6858000"/>
              <a:gd name="connsiteX4232" fmla="*/ 12118101 w 12192000"/>
              <a:gd name="connsiteY4232" fmla="*/ 6460175 h 6858000"/>
              <a:gd name="connsiteX4233" fmla="*/ 12118101 w 12192000"/>
              <a:gd name="connsiteY4233" fmla="*/ 6437934 h 6858000"/>
              <a:gd name="connsiteX4234" fmla="*/ 12115923 w 12192000"/>
              <a:gd name="connsiteY4234" fmla="*/ 6430485 h 6858000"/>
              <a:gd name="connsiteX4235" fmla="*/ 12116962 w 12192000"/>
              <a:gd name="connsiteY4235" fmla="*/ 6417206 h 6858000"/>
              <a:gd name="connsiteX4236" fmla="*/ 12118101 w 12192000"/>
              <a:gd name="connsiteY4236" fmla="*/ 6401345 h 6858000"/>
              <a:gd name="connsiteX4237" fmla="*/ 12118101 w 12192000"/>
              <a:gd name="connsiteY4237" fmla="*/ 6383650 h 6858000"/>
              <a:gd name="connsiteX4238" fmla="*/ 12115227 w 12192000"/>
              <a:gd name="connsiteY4238" fmla="*/ 6375088 h 6858000"/>
              <a:gd name="connsiteX4239" fmla="*/ 12114223 w 12192000"/>
              <a:gd name="connsiteY4239" fmla="*/ 6424672 h 6858000"/>
              <a:gd name="connsiteX4240" fmla="*/ 12115923 w 12192000"/>
              <a:gd name="connsiteY4240" fmla="*/ 6430485 h 6858000"/>
              <a:gd name="connsiteX4241" fmla="*/ 12114993 w 12192000"/>
              <a:gd name="connsiteY4241" fmla="*/ 6442360 h 6858000"/>
              <a:gd name="connsiteX4242" fmla="*/ 12113240 w 12192000"/>
              <a:gd name="connsiteY4242" fmla="*/ 6456850 h 6858000"/>
              <a:gd name="connsiteX4243" fmla="*/ 12106835 w 12192000"/>
              <a:gd name="connsiteY4243" fmla="*/ 6452469 h 6858000"/>
              <a:gd name="connsiteX4244" fmla="*/ 12103231 w 12192000"/>
              <a:gd name="connsiteY4244" fmla="*/ 6446303 h 6858000"/>
              <a:gd name="connsiteX4245" fmla="*/ 12102486 w 12192000"/>
              <a:gd name="connsiteY4245" fmla="*/ 6434807 h 6858000"/>
              <a:gd name="connsiteX4246" fmla="*/ 12099448 w 12192000"/>
              <a:gd name="connsiteY4246" fmla="*/ 6424672 h 6858000"/>
              <a:gd name="connsiteX4247" fmla="*/ 12098872 w 12192000"/>
              <a:gd name="connsiteY4247" fmla="*/ 6432951 h 6858000"/>
              <a:gd name="connsiteX4248" fmla="*/ 12096395 w 12192000"/>
              <a:gd name="connsiteY4248" fmla="*/ 6403364 h 6858000"/>
              <a:gd name="connsiteX4249" fmla="*/ 12099448 w 12192000"/>
              <a:gd name="connsiteY4249" fmla="*/ 6326121 h 6858000"/>
              <a:gd name="connsiteX4250" fmla="*/ 12101911 w 12192000"/>
              <a:gd name="connsiteY4250" fmla="*/ 6338755 h 6858000"/>
              <a:gd name="connsiteX4251" fmla="*/ 12099892 w 12192000"/>
              <a:gd name="connsiteY4251" fmla="*/ 6320109 h 6858000"/>
              <a:gd name="connsiteX4252" fmla="*/ 12100853 w 12192000"/>
              <a:gd name="connsiteY4252" fmla="*/ 6307091 h 6858000"/>
              <a:gd name="connsiteX4253" fmla="*/ 12101521 w 12192000"/>
              <a:gd name="connsiteY4253" fmla="*/ 6299509 h 6858000"/>
              <a:gd name="connsiteX4254" fmla="*/ 12105213 w 12192000"/>
              <a:gd name="connsiteY4254" fmla="*/ 6304598 h 6858000"/>
              <a:gd name="connsiteX4255" fmla="*/ 12107650 w 12192000"/>
              <a:gd name="connsiteY4255" fmla="*/ 6308847 h 6858000"/>
              <a:gd name="connsiteX4256" fmla="*/ 12110096 w 12192000"/>
              <a:gd name="connsiteY4256" fmla="*/ 6348049 h 6858000"/>
              <a:gd name="connsiteX4257" fmla="*/ 12114223 w 12192000"/>
              <a:gd name="connsiteY4257" fmla="*/ 6326121 h 6858000"/>
              <a:gd name="connsiteX4258" fmla="*/ 12111761 w 12192000"/>
              <a:gd name="connsiteY4258" fmla="*/ 6316013 h 6858000"/>
              <a:gd name="connsiteX4259" fmla="*/ 12107650 w 12192000"/>
              <a:gd name="connsiteY4259" fmla="*/ 6308847 h 6858000"/>
              <a:gd name="connsiteX4260" fmla="*/ 12107503 w 12192000"/>
              <a:gd name="connsiteY4260" fmla="*/ 6306491 h 6858000"/>
              <a:gd name="connsiteX4261" fmla="*/ 12115103 w 12192000"/>
              <a:gd name="connsiteY4261" fmla="*/ 6315219 h 6858000"/>
              <a:gd name="connsiteX4262" fmla="*/ 12115646 w 12192000"/>
              <a:gd name="connsiteY4262" fmla="*/ 6318928 h 6858000"/>
              <a:gd name="connsiteX4263" fmla="*/ 12116685 w 12192000"/>
              <a:gd name="connsiteY4263" fmla="*/ 6326121 h 6858000"/>
              <a:gd name="connsiteX4264" fmla="*/ 12118101 w 12192000"/>
              <a:gd name="connsiteY4264" fmla="*/ 6324668 h 6858000"/>
              <a:gd name="connsiteX4265" fmla="*/ 12118101 w 12192000"/>
              <a:gd name="connsiteY4265" fmla="*/ 6318662 h 6858000"/>
              <a:gd name="connsiteX4266" fmla="*/ 12115103 w 12192000"/>
              <a:gd name="connsiteY4266" fmla="*/ 6315219 h 6858000"/>
              <a:gd name="connsiteX4267" fmla="*/ 12113092 w 12192000"/>
              <a:gd name="connsiteY4267" fmla="*/ 6301466 h 6858000"/>
              <a:gd name="connsiteX4268" fmla="*/ 12106835 w 12192000"/>
              <a:gd name="connsiteY4268" fmla="*/ 6260421 h 6858000"/>
              <a:gd name="connsiteX4269" fmla="*/ 12105942 w 12192000"/>
              <a:gd name="connsiteY4269" fmla="*/ 6256750 h 6858000"/>
              <a:gd name="connsiteX4270" fmla="*/ 12108403 w 12192000"/>
              <a:gd name="connsiteY4270" fmla="*/ 6237709 h 6858000"/>
              <a:gd name="connsiteX4271" fmla="*/ 12111943 w 12192000"/>
              <a:gd name="connsiteY4271" fmla="*/ 6225394 h 6858000"/>
              <a:gd name="connsiteX4272" fmla="*/ 12114555 w 12192000"/>
              <a:gd name="connsiteY4272" fmla="*/ 6226866 h 6858000"/>
              <a:gd name="connsiteX4273" fmla="*/ 12118101 w 12192000"/>
              <a:gd name="connsiteY4273" fmla="*/ 6231029 h 6858000"/>
              <a:gd name="connsiteX4274" fmla="*/ 12118101 w 12192000"/>
              <a:gd name="connsiteY4274" fmla="*/ 6217012 h 6858000"/>
              <a:gd name="connsiteX4275" fmla="*/ 12118056 w 12192000"/>
              <a:gd name="connsiteY4275" fmla="*/ 6216943 h 6858000"/>
              <a:gd name="connsiteX4276" fmla="*/ 12114223 w 12192000"/>
              <a:gd name="connsiteY4276" fmla="*/ 6217462 h 6858000"/>
              <a:gd name="connsiteX4277" fmla="*/ 12111943 w 12192000"/>
              <a:gd name="connsiteY4277" fmla="*/ 6225394 h 6858000"/>
              <a:gd name="connsiteX4278" fmla="*/ 12106835 w 12192000"/>
              <a:gd name="connsiteY4278" fmla="*/ 6222516 h 6858000"/>
              <a:gd name="connsiteX4279" fmla="*/ 12104476 w 12192000"/>
              <a:gd name="connsiteY4279" fmla="*/ 6226738 h 6858000"/>
              <a:gd name="connsiteX4280" fmla="*/ 12106835 w 12192000"/>
              <a:gd name="connsiteY4280" fmla="*/ 6214935 h 6858000"/>
              <a:gd name="connsiteX4281" fmla="*/ 12117250 w 12192000"/>
              <a:gd name="connsiteY4281" fmla="*/ 6216497 h 6858000"/>
              <a:gd name="connsiteX4282" fmla="*/ 12118101 w 12192000"/>
              <a:gd name="connsiteY4282" fmla="*/ 6216585 h 6858000"/>
              <a:gd name="connsiteX4283" fmla="*/ 12118101 w 12192000"/>
              <a:gd name="connsiteY4283" fmla="*/ 6190012 h 6858000"/>
              <a:gd name="connsiteX4284" fmla="*/ 12116685 w 12192000"/>
              <a:gd name="connsiteY4284" fmla="*/ 6187138 h 6858000"/>
              <a:gd name="connsiteX4285" fmla="*/ 12096986 w 12192000"/>
              <a:gd name="connsiteY4285" fmla="*/ 6164396 h 6858000"/>
              <a:gd name="connsiteX4286" fmla="*/ 12099759 w 12192000"/>
              <a:gd name="connsiteY4286" fmla="*/ 6176957 h 6858000"/>
              <a:gd name="connsiteX4287" fmla="*/ 12096986 w 12192000"/>
              <a:gd name="connsiteY4287" fmla="*/ 6171977 h 6858000"/>
              <a:gd name="connsiteX4288" fmla="*/ 12094525 w 12192000"/>
              <a:gd name="connsiteY4288" fmla="*/ 6139127 h 6858000"/>
              <a:gd name="connsiteX4289" fmla="*/ 12113471 w 12192000"/>
              <a:gd name="connsiteY4289" fmla="*/ 6167535 h 6858000"/>
              <a:gd name="connsiteX4290" fmla="*/ 12118101 w 12192000"/>
              <a:gd name="connsiteY4290" fmla="*/ 6169097 h 6858000"/>
              <a:gd name="connsiteX4291" fmla="*/ 12118101 w 12192000"/>
              <a:gd name="connsiteY4291" fmla="*/ 6166306 h 6858000"/>
              <a:gd name="connsiteX4292" fmla="*/ 12114199 w 12192000"/>
              <a:gd name="connsiteY4292" fmla="*/ 6154582 h 6858000"/>
              <a:gd name="connsiteX4293" fmla="*/ 12101911 w 12192000"/>
              <a:gd name="connsiteY4293" fmla="*/ 6139127 h 6858000"/>
              <a:gd name="connsiteX4294" fmla="*/ 12099448 w 12192000"/>
              <a:gd name="connsiteY4294" fmla="*/ 6116384 h 6858000"/>
              <a:gd name="connsiteX4295" fmla="*/ 12096986 w 12192000"/>
              <a:gd name="connsiteY4295" fmla="*/ 6040576 h 6858000"/>
              <a:gd name="connsiteX4296" fmla="*/ 12099448 w 12192000"/>
              <a:gd name="connsiteY4296" fmla="*/ 6091115 h 6858000"/>
              <a:gd name="connsiteX4297" fmla="*/ 12101911 w 12192000"/>
              <a:gd name="connsiteY4297" fmla="*/ 6116384 h 6858000"/>
              <a:gd name="connsiteX4298" fmla="*/ 12106835 w 12192000"/>
              <a:gd name="connsiteY4298" fmla="*/ 6093641 h 6858000"/>
              <a:gd name="connsiteX4299" fmla="*/ 12107006 w 12192000"/>
              <a:gd name="connsiteY4299" fmla="*/ 6092679 h 6858000"/>
              <a:gd name="connsiteX4300" fmla="*/ 12109299 w 12192000"/>
              <a:gd name="connsiteY4300" fmla="*/ 6088588 h 6858000"/>
              <a:gd name="connsiteX4301" fmla="*/ 12114187 w 12192000"/>
              <a:gd name="connsiteY4301" fmla="*/ 6089782 h 6858000"/>
              <a:gd name="connsiteX4302" fmla="*/ 12118101 w 12192000"/>
              <a:gd name="connsiteY4302" fmla="*/ 6092827 h 6858000"/>
              <a:gd name="connsiteX4303" fmla="*/ 12118101 w 12192000"/>
              <a:gd name="connsiteY4303" fmla="*/ 6051002 h 6858000"/>
              <a:gd name="connsiteX4304" fmla="*/ 12114223 w 12192000"/>
              <a:gd name="connsiteY4304" fmla="*/ 6070899 h 6858000"/>
              <a:gd name="connsiteX4305" fmla="*/ 12111761 w 12192000"/>
              <a:gd name="connsiteY4305" fmla="*/ 6078480 h 6858000"/>
              <a:gd name="connsiteX4306" fmla="*/ 12107656 w 12192000"/>
              <a:gd name="connsiteY4306" fmla="*/ 6089011 h 6858000"/>
              <a:gd name="connsiteX4307" fmla="*/ 12116565 w 12192000"/>
              <a:gd name="connsiteY4307" fmla="*/ 6038726 h 6858000"/>
              <a:gd name="connsiteX4308" fmla="*/ 12118101 w 12192000"/>
              <a:gd name="connsiteY4308" fmla="*/ 6040826 h 6858000"/>
              <a:gd name="connsiteX4309" fmla="*/ 12118101 w 12192000"/>
              <a:gd name="connsiteY4309" fmla="*/ 6031937 h 6858000"/>
              <a:gd name="connsiteX4310" fmla="*/ 12116685 w 12192000"/>
              <a:gd name="connsiteY4310" fmla="*/ 6038049 h 6858000"/>
              <a:gd name="connsiteX4311" fmla="*/ 12116565 w 12192000"/>
              <a:gd name="connsiteY4311" fmla="*/ 6038726 h 6858000"/>
              <a:gd name="connsiteX4312" fmla="*/ 12114223 w 12192000"/>
              <a:gd name="connsiteY4312" fmla="*/ 6035521 h 6858000"/>
              <a:gd name="connsiteX4313" fmla="*/ 12101911 w 12192000"/>
              <a:gd name="connsiteY4313" fmla="*/ 6005198 h 6858000"/>
              <a:gd name="connsiteX4314" fmla="*/ 12111761 w 12192000"/>
              <a:gd name="connsiteY4314" fmla="*/ 6012779 h 6858000"/>
              <a:gd name="connsiteX4315" fmla="*/ 12118101 w 12192000"/>
              <a:gd name="connsiteY4315" fmla="*/ 6022402 h 6858000"/>
              <a:gd name="connsiteX4316" fmla="*/ 12118101 w 12192000"/>
              <a:gd name="connsiteY4316" fmla="*/ 6005834 h 6858000"/>
              <a:gd name="connsiteX4317" fmla="*/ 12112817 w 12192000"/>
              <a:gd name="connsiteY4317" fmla="*/ 5996116 h 6858000"/>
              <a:gd name="connsiteX4318" fmla="*/ 12109299 w 12192000"/>
              <a:gd name="connsiteY4318" fmla="*/ 5990037 h 6858000"/>
              <a:gd name="connsiteX4319" fmla="*/ 12109299 w 12192000"/>
              <a:gd name="connsiteY4319" fmla="*/ 5979929 h 6858000"/>
              <a:gd name="connsiteX4320" fmla="*/ 12111761 w 12192000"/>
              <a:gd name="connsiteY4320" fmla="*/ 5964767 h 6858000"/>
              <a:gd name="connsiteX4321" fmla="*/ 12104373 w 12192000"/>
              <a:gd name="connsiteY4321" fmla="*/ 5959713 h 6858000"/>
              <a:gd name="connsiteX4322" fmla="*/ 12096986 w 12192000"/>
              <a:gd name="connsiteY4322" fmla="*/ 5949605 h 6858000"/>
              <a:gd name="connsiteX4323" fmla="*/ 12101911 w 12192000"/>
              <a:gd name="connsiteY4323" fmla="*/ 5939498 h 6858000"/>
              <a:gd name="connsiteX4324" fmla="*/ 12113114 w 12192000"/>
              <a:gd name="connsiteY4324" fmla="*/ 5933537 h 6858000"/>
              <a:gd name="connsiteX4325" fmla="*/ 12114223 w 12192000"/>
              <a:gd name="connsiteY4325" fmla="*/ 5959713 h 6858000"/>
              <a:gd name="connsiteX4326" fmla="*/ 12115115 w 12192000"/>
              <a:gd name="connsiteY4326" fmla="*/ 5936218 h 6858000"/>
              <a:gd name="connsiteX4327" fmla="*/ 12115648 w 12192000"/>
              <a:gd name="connsiteY4327" fmla="*/ 5932189 h 6858000"/>
              <a:gd name="connsiteX4328" fmla="*/ 12118101 w 12192000"/>
              <a:gd name="connsiteY4328" fmla="*/ 5930884 h 6858000"/>
              <a:gd name="connsiteX4329" fmla="*/ 12118101 w 12192000"/>
              <a:gd name="connsiteY4329" fmla="*/ 5923973 h 6858000"/>
              <a:gd name="connsiteX4330" fmla="*/ 12116685 w 12192000"/>
              <a:gd name="connsiteY4330" fmla="*/ 5924335 h 6858000"/>
              <a:gd name="connsiteX4331" fmla="*/ 12115648 w 12192000"/>
              <a:gd name="connsiteY4331" fmla="*/ 5932189 h 6858000"/>
              <a:gd name="connsiteX4332" fmla="*/ 12113114 w 12192000"/>
              <a:gd name="connsiteY4332" fmla="*/ 5933537 h 6858000"/>
              <a:gd name="connsiteX4333" fmla="*/ 12111761 w 12192000"/>
              <a:gd name="connsiteY4333" fmla="*/ 5901593 h 6858000"/>
              <a:gd name="connsiteX4334" fmla="*/ 12111436 w 12192000"/>
              <a:gd name="connsiteY4334" fmla="*/ 5898699 h 6858000"/>
              <a:gd name="connsiteX4335" fmla="*/ 12116685 w 12192000"/>
              <a:gd name="connsiteY4335" fmla="*/ 5906648 h 6858000"/>
              <a:gd name="connsiteX4336" fmla="*/ 12118101 w 12192000"/>
              <a:gd name="connsiteY4336" fmla="*/ 5905807 h 6858000"/>
              <a:gd name="connsiteX4337" fmla="*/ 12118101 w 12192000"/>
              <a:gd name="connsiteY4337" fmla="*/ 5897394 h 6858000"/>
              <a:gd name="connsiteX4338" fmla="*/ 12117610 w 12192000"/>
              <a:gd name="connsiteY4338" fmla="*/ 5895703 h 6858000"/>
              <a:gd name="connsiteX4339" fmla="*/ 12109299 w 12192000"/>
              <a:gd name="connsiteY4339" fmla="*/ 5873796 h 6858000"/>
              <a:gd name="connsiteX4340" fmla="*/ 12105596 w 12192000"/>
              <a:gd name="connsiteY4340" fmla="*/ 5845379 h 6858000"/>
              <a:gd name="connsiteX4341" fmla="*/ 12104544 w 12192000"/>
              <a:gd name="connsiteY4341" fmla="*/ 5836275 h 6858000"/>
              <a:gd name="connsiteX4342" fmla="*/ 12104666 w 12192000"/>
              <a:gd name="connsiteY4342" fmla="*/ 5836549 h 6858000"/>
              <a:gd name="connsiteX4343" fmla="*/ 12106835 w 12192000"/>
              <a:gd name="connsiteY4343" fmla="*/ 5815677 h 6858000"/>
              <a:gd name="connsiteX4344" fmla="*/ 12109299 w 12192000"/>
              <a:gd name="connsiteY4344" fmla="*/ 5790407 h 6858000"/>
              <a:gd name="connsiteX4345" fmla="*/ 12118101 w 12192000"/>
              <a:gd name="connsiteY4345" fmla="*/ 5797633 h 6858000"/>
              <a:gd name="connsiteX4346" fmla="*/ 12118101 w 12192000"/>
              <a:gd name="connsiteY4346" fmla="*/ 5741761 h 6858000"/>
              <a:gd name="connsiteX4347" fmla="*/ 12113422 w 12192000"/>
              <a:gd name="connsiteY4347" fmla="*/ 5693735 h 6858000"/>
              <a:gd name="connsiteX4348" fmla="*/ 12114223 w 12192000"/>
              <a:gd name="connsiteY4348" fmla="*/ 5669114 h 6858000"/>
              <a:gd name="connsiteX4349" fmla="*/ 12110312 w 12192000"/>
              <a:gd name="connsiteY4349" fmla="*/ 5620953 h 6858000"/>
              <a:gd name="connsiteX4350" fmla="*/ 12115503 w 12192000"/>
              <a:gd name="connsiteY4350" fmla="*/ 5594319 h 6858000"/>
              <a:gd name="connsiteX4351" fmla="*/ 12117113 w 12192000"/>
              <a:gd name="connsiteY4351" fmla="*/ 5599791 h 6858000"/>
              <a:gd name="connsiteX4352" fmla="*/ 12118101 w 12192000"/>
              <a:gd name="connsiteY4352" fmla="*/ 5602898 h 6858000"/>
              <a:gd name="connsiteX4353" fmla="*/ 12118101 w 12192000"/>
              <a:gd name="connsiteY4353" fmla="*/ 5576627 h 6858000"/>
              <a:gd name="connsiteX4354" fmla="*/ 12116685 w 12192000"/>
              <a:gd name="connsiteY4354" fmla="*/ 5588251 h 6858000"/>
              <a:gd name="connsiteX4355" fmla="*/ 12115503 w 12192000"/>
              <a:gd name="connsiteY4355" fmla="*/ 5594319 h 6858000"/>
              <a:gd name="connsiteX4356" fmla="*/ 12114052 w 12192000"/>
              <a:gd name="connsiteY4356" fmla="*/ 5589388 h 6858000"/>
              <a:gd name="connsiteX4357" fmla="*/ 12113304 w 12192000"/>
              <a:gd name="connsiteY4357" fmla="*/ 5586823 h 6858000"/>
              <a:gd name="connsiteX4358" fmla="*/ 12117610 w 12192000"/>
              <a:gd name="connsiteY4358" fmla="*/ 5562301 h 6858000"/>
              <a:gd name="connsiteX4359" fmla="*/ 12118101 w 12192000"/>
              <a:gd name="connsiteY4359" fmla="*/ 5558466 h 6858000"/>
              <a:gd name="connsiteX4360" fmla="*/ 12118101 w 12192000"/>
              <a:gd name="connsiteY4360" fmla="*/ 5525407 h 6858000"/>
              <a:gd name="connsiteX4361" fmla="*/ 12114226 w 12192000"/>
              <a:gd name="connsiteY4361" fmla="*/ 5526625 h 6858000"/>
              <a:gd name="connsiteX4362" fmla="*/ 12107728 w 12192000"/>
              <a:gd name="connsiteY4362" fmla="*/ 5518381 h 6858000"/>
              <a:gd name="connsiteX4363" fmla="*/ 12106525 w 12192000"/>
              <a:gd name="connsiteY4363" fmla="*/ 5516154 h 6858000"/>
              <a:gd name="connsiteX4364" fmla="*/ 12104373 w 12192000"/>
              <a:gd name="connsiteY4364" fmla="*/ 5454323 h 6858000"/>
              <a:gd name="connsiteX4365" fmla="*/ 12109299 w 12192000"/>
              <a:gd name="connsiteY4365" fmla="*/ 5464431 h 6858000"/>
              <a:gd name="connsiteX4366" fmla="*/ 12114223 w 12192000"/>
              <a:gd name="connsiteY4366" fmla="*/ 5517497 h 6858000"/>
              <a:gd name="connsiteX4367" fmla="*/ 12118101 w 12192000"/>
              <a:gd name="connsiteY4367" fmla="*/ 5509537 h 6858000"/>
              <a:gd name="connsiteX4368" fmla="*/ 12118101 w 12192000"/>
              <a:gd name="connsiteY4368" fmla="*/ 5488857 h 6858000"/>
              <a:gd name="connsiteX4369" fmla="*/ 12116685 w 12192000"/>
              <a:gd name="connsiteY4369" fmla="*/ 5479592 h 6858000"/>
              <a:gd name="connsiteX4370" fmla="*/ 12118101 w 12192000"/>
              <a:gd name="connsiteY4370" fmla="*/ 5464342 h 6858000"/>
              <a:gd name="connsiteX4371" fmla="*/ 12118101 w 12192000"/>
              <a:gd name="connsiteY4371" fmla="*/ 5361632 h 6858000"/>
              <a:gd name="connsiteX4372" fmla="*/ 12101911 w 12192000"/>
              <a:gd name="connsiteY4372" fmla="*/ 5439161 h 6858000"/>
              <a:gd name="connsiteX4373" fmla="*/ 12099448 w 12192000"/>
              <a:gd name="connsiteY4373" fmla="*/ 5386095 h 6858000"/>
              <a:gd name="connsiteX4374" fmla="*/ 12107147 w 12192000"/>
              <a:gd name="connsiteY4374" fmla="*/ 5320916 h 6858000"/>
              <a:gd name="connsiteX4375" fmla="*/ 12109299 w 12192000"/>
              <a:gd name="connsiteY4375" fmla="*/ 5350718 h 6858000"/>
              <a:gd name="connsiteX4376" fmla="*/ 12114244 w 12192000"/>
              <a:gd name="connsiteY4376" fmla="*/ 5277871 h 6858000"/>
              <a:gd name="connsiteX4377" fmla="*/ 12114238 w 12192000"/>
              <a:gd name="connsiteY4377" fmla="*/ 5260879 h 6858000"/>
              <a:gd name="connsiteX4378" fmla="*/ 12118101 w 12192000"/>
              <a:gd name="connsiteY4378" fmla="*/ 5228177 h 6858000"/>
              <a:gd name="connsiteX4379" fmla="*/ 12118101 w 12192000"/>
              <a:gd name="connsiteY4379" fmla="*/ 5221651 h 6858000"/>
              <a:gd name="connsiteX4380" fmla="*/ 12117206 w 12192000"/>
              <a:gd name="connsiteY4380" fmla="*/ 5223646 h 6858000"/>
              <a:gd name="connsiteX4381" fmla="*/ 12116907 w 12192000"/>
              <a:gd name="connsiteY4381" fmla="*/ 5224351 h 6858000"/>
              <a:gd name="connsiteX4382" fmla="*/ 12117772 w 12192000"/>
              <a:gd name="connsiteY4382" fmla="*/ 5217141 h 6858000"/>
              <a:gd name="connsiteX4383" fmla="*/ 12118101 w 12192000"/>
              <a:gd name="connsiteY4383" fmla="*/ 5214513 h 6858000"/>
              <a:gd name="connsiteX4384" fmla="*/ 12118101 w 12192000"/>
              <a:gd name="connsiteY4384" fmla="*/ 5175740 h 6858000"/>
              <a:gd name="connsiteX4385" fmla="*/ 12116536 w 12192000"/>
              <a:gd name="connsiteY4385" fmla="*/ 5171877 h 6858000"/>
              <a:gd name="connsiteX4386" fmla="*/ 12110295 w 12192000"/>
              <a:gd name="connsiteY4386" fmla="*/ 5156048 h 6858000"/>
              <a:gd name="connsiteX4387" fmla="*/ 12107234 w 12192000"/>
              <a:gd name="connsiteY4387" fmla="*/ 5148648 h 6858000"/>
              <a:gd name="connsiteX4388" fmla="*/ 12104373 w 12192000"/>
              <a:gd name="connsiteY4388" fmla="*/ 5120766 h 6858000"/>
              <a:gd name="connsiteX4389" fmla="*/ 12112991 w 12192000"/>
              <a:gd name="connsiteY4389" fmla="*/ 5137999 h 6858000"/>
              <a:gd name="connsiteX4390" fmla="*/ 12118101 w 12192000"/>
              <a:gd name="connsiteY4390" fmla="*/ 5146485 h 6858000"/>
              <a:gd name="connsiteX4391" fmla="*/ 12118101 w 12192000"/>
              <a:gd name="connsiteY4391" fmla="*/ 5080493 h 6858000"/>
              <a:gd name="connsiteX4392" fmla="*/ 12109299 w 12192000"/>
              <a:gd name="connsiteY4392" fmla="*/ 5103077 h 6858000"/>
              <a:gd name="connsiteX4393" fmla="*/ 12104373 w 12192000"/>
              <a:gd name="connsiteY4393" fmla="*/ 5110658 h 6858000"/>
              <a:gd name="connsiteX4394" fmla="*/ 12118101 w 12192000"/>
              <a:gd name="connsiteY4394" fmla="*/ 5077785 h 6858000"/>
              <a:gd name="connsiteX4395" fmla="*/ 12118101 w 12192000"/>
              <a:gd name="connsiteY4395" fmla="*/ 5068835 h 6858000"/>
              <a:gd name="connsiteX4396" fmla="*/ 12113605 w 12192000"/>
              <a:gd name="connsiteY4396" fmla="*/ 5041146 h 6858000"/>
              <a:gd name="connsiteX4397" fmla="*/ 12118101 w 12192000"/>
              <a:gd name="connsiteY4397" fmla="*/ 5033988 h 6858000"/>
              <a:gd name="connsiteX4398" fmla="*/ 12118101 w 12192000"/>
              <a:gd name="connsiteY4398" fmla="*/ 4952972 h 6858000"/>
              <a:gd name="connsiteX4399" fmla="*/ 12111784 w 12192000"/>
              <a:gd name="connsiteY4399" fmla="*/ 4931255 h 6858000"/>
              <a:gd name="connsiteX4400" fmla="*/ 12107217 w 12192000"/>
              <a:gd name="connsiteY4400" fmla="*/ 4895590 h 6858000"/>
              <a:gd name="connsiteX4401" fmla="*/ 12109361 w 12192000"/>
              <a:gd name="connsiteY4401" fmla="*/ 4894006 h 6858000"/>
              <a:gd name="connsiteX4402" fmla="*/ 12110254 w 12192000"/>
              <a:gd name="connsiteY4402" fmla="*/ 4895731 h 6858000"/>
              <a:gd name="connsiteX4403" fmla="*/ 12110521 w 12192000"/>
              <a:gd name="connsiteY4403" fmla="*/ 4896968 h 6858000"/>
              <a:gd name="connsiteX4404" fmla="*/ 12117067 w 12192000"/>
              <a:gd name="connsiteY4404" fmla="*/ 4933495 h 6858000"/>
              <a:gd name="connsiteX4405" fmla="*/ 12118101 w 12192000"/>
              <a:gd name="connsiteY4405" fmla="*/ 4939509 h 6858000"/>
              <a:gd name="connsiteX4406" fmla="*/ 12118101 w 12192000"/>
              <a:gd name="connsiteY4406" fmla="*/ 4912540 h 6858000"/>
              <a:gd name="connsiteX4407" fmla="*/ 12113836 w 12192000"/>
              <a:gd name="connsiteY4407" fmla="*/ 4902651 h 6858000"/>
              <a:gd name="connsiteX4408" fmla="*/ 12110254 w 12192000"/>
              <a:gd name="connsiteY4408" fmla="*/ 4895731 h 6858000"/>
              <a:gd name="connsiteX4409" fmla="*/ 12109711 w 12192000"/>
              <a:gd name="connsiteY4409" fmla="*/ 4893223 h 6858000"/>
              <a:gd name="connsiteX4410" fmla="*/ 12109432 w 12192000"/>
              <a:gd name="connsiteY4410" fmla="*/ 4864321 h 6858000"/>
              <a:gd name="connsiteX4411" fmla="*/ 12109286 w 12192000"/>
              <a:gd name="connsiteY4411" fmla="*/ 4862055 h 6858000"/>
              <a:gd name="connsiteX4412" fmla="*/ 12109679 w 12192000"/>
              <a:gd name="connsiteY4412" fmla="*/ 4860214 h 6858000"/>
              <a:gd name="connsiteX4413" fmla="*/ 12114867 w 12192000"/>
              <a:gd name="connsiteY4413" fmla="*/ 4831670 h 6858000"/>
              <a:gd name="connsiteX4414" fmla="*/ 12116082 w 12192000"/>
              <a:gd name="connsiteY4414" fmla="*/ 4821636 h 6858000"/>
              <a:gd name="connsiteX4415" fmla="*/ 12118101 w 12192000"/>
              <a:gd name="connsiteY4415" fmla="*/ 4823017 h 6858000"/>
              <a:gd name="connsiteX4416" fmla="*/ 12118101 w 12192000"/>
              <a:gd name="connsiteY4416" fmla="*/ 4803775 h 6858000"/>
              <a:gd name="connsiteX4417" fmla="*/ 12117837 w 12192000"/>
              <a:gd name="connsiteY4417" fmla="*/ 4807147 h 6858000"/>
              <a:gd name="connsiteX4418" fmla="*/ 12116082 w 12192000"/>
              <a:gd name="connsiteY4418" fmla="*/ 4821636 h 6858000"/>
              <a:gd name="connsiteX4419" fmla="*/ 12109679 w 12192000"/>
              <a:gd name="connsiteY4419" fmla="*/ 4817256 h 6858000"/>
              <a:gd name="connsiteX4420" fmla="*/ 12106074 w 12192000"/>
              <a:gd name="connsiteY4420" fmla="*/ 4811090 h 6858000"/>
              <a:gd name="connsiteX4421" fmla="*/ 12105329 w 12192000"/>
              <a:gd name="connsiteY4421" fmla="*/ 4799593 h 6858000"/>
              <a:gd name="connsiteX4422" fmla="*/ 12102292 w 12192000"/>
              <a:gd name="connsiteY4422" fmla="*/ 4789459 h 6858000"/>
              <a:gd name="connsiteX4423" fmla="*/ 12101715 w 12192000"/>
              <a:gd name="connsiteY4423" fmla="*/ 4797737 h 6858000"/>
              <a:gd name="connsiteX4424" fmla="*/ 12099238 w 12192000"/>
              <a:gd name="connsiteY4424" fmla="*/ 4768150 h 6858000"/>
              <a:gd name="connsiteX4425" fmla="*/ 12102292 w 12192000"/>
              <a:gd name="connsiteY4425" fmla="*/ 4690908 h 6858000"/>
              <a:gd name="connsiteX4426" fmla="*/ 12104755 w 12192000"/>
              <a:gd name="connsiteY4426" fmla="*/ 4703542 h 6858000"/>
              <a:gd name="connsiteX4427" fmla="*/ 12102735 w 12192000"/>
              <a:gd name="connsiteY4427" fmla="*/ 4684896 h 6858000"/>
              <a:gd name="connsiteX4428" fmla="*/ 12103696 w 12192000"/>
              <a:gd name="connsiteY4428" fmla="*/ 4671878 h 6858000"/>
              <a:gd name="connsiteX4429" fmla="*/ 12104364 w 12192000"/>
              <a:gd name="connsiteY4429" fmla="*/ 4664297 h 6858000"/>
              <a:gd name="connsiteX4430" fmla="*/ 12108056 w 12192000"/>
              <a:gd name="connsiteY4430" fmla="*/ 4669385 h 6858000"/>
              <a:gd name="connsiteX4431" fmla="*/ 12110493 w 12192000"/>
              <a:gd name="connsiteY4431" fmla="*/ 4673634 h 6858000"/>
              <a:gd name="connsiteX4432" fmla="*/ 12112940 w 12192000"/>
              <a:gd name="connsiteY4432" fmla="*/ 4712836 h 6858000"/>
              <a:gd name="connsiteX4433" fmla="*/ 12117067 w 12192000"/>
              <a:gd name="connsiteY4433" fmla="*/ 4690908 h 6858000"/>
              <a:gd name="connsiteX4434" fmla="*/ 12114605 w 12192000"/>
              <a:gd name="connsiteY4434" fmla="*/ 4680800 h 6858000"/>
              <a:gd name="connsiteX4435" fmla="*/ 12110493 w 12192000"/>
              <a:gd name="connsiteY4435" fmla="*/ 4673634 h 6858000"/>
              <a:gd name="connsiteX4436" fmla="*/ 12110346 w 12192000"/>
              <a:gd name="connsiteY4436" fmla="*/ 4671279 h 6858000"/>
              <a:gd name="connsiteX4437" fmla="*/ 12117947 w 12192000"/>
              <a:gd name="connsiteY4437" fmla="*/ 4680006 h 6858000"/>
              <a:gd name="connsiteX4438" fmla="*/ 12118101 w 12192000"/>
              <a:gd name="connsiteY4438" fmla="*/ 4681061 h 6858000"/>
              <a:gd name="connsiteX4439" fmla="*/ 12118101 w 12192000"/>
              <a:gd name="connsiteY4439" fmla="*/ 4680183 h 6858000"/>
              <a:gd name="connsiteX4440" fmla="*/ 12117947 w 12192000"/>
              <a:gd name="connsiteY4440" fmla="*/ 4680006 h 6858000"/>
              <a:gd name="connsiteX4441" fmla="*/ 12115935 w 12192000"/>
              <a:gd name="connsiteY4441" fmla="*/ 4666254 h 6858000"/>
              <a:gd name="connsiteX4442" fmla="*/ 12109679 w 12192000"/>
              <a:gd name="connsiteY4442" fmla="*/ 4625207 h 6858000"/>
              <a:gd name="connsiteX4443" fmla="*/ 12108785 w 12192000"/>
              <a:gd name="connsiteY4443" fmla="*/ 4621537 h 6858000"/>
              <a:gd name="connsiteX4444" fmla="*/ 12111246 w 12192000"/>
              <a:gd name="connsiteY4444" fmla="*/ 4602496 h 6858000"/>
              <a:gd name="connsiteX4445" fmla="*/ 12114787 w 12192000"/>
              <a:gd name="connsiteY4445" fmla="*/ 4590181 h 6858000"/>
              <a:gd name="connsiteX4446" fmla="*/ 12117399 w 12192000"/>
              <a:gd name="connsiteY4446" fmla="*/ 4591653 h 6858000"/>
              <a:gd name="connsiteX4447" fmla="*/ 12118101 w 12192000"/>
              <a:gd name="connsiteY4447" fmla="*/ 4592477 h 6858000"/>
              <a:gd name="connsiteX4448" fmla="*/ 12118101 w 12192000"/>
              <a:gd name="connsiteY4448" fmla="*/ 4582108 h 6858000"/>
              <a:gd name="connsiteX4449" fmla="*/ 12117067 w 12192000"/>
              <a:gd name="connsiteY4449" fmla="*/ 4582248 h 6858000"/>
              <a:gd name="connsiteX4450" fmla="*/ 12114787 w 12192000"/>
              <a:gd name="connsiteY4450" fmla="*/ 4590181 h 6858000"/>
              <a:gd name="connsiteX4451" fmla="*/ 12109679 w 12192000"/>
              <a:gd name="connsiteY4451" fmla="*/ 4587303 h 6858000"/>
              <a:gd name="connsiteX4452" fmla="*/ 12107318 w 12192000"/>
              <a:gd name="connsiteY4452" fmla="*/ 4591524 h 6858000"/>
              <a:gd name="connsiteX4453" fmla="*/ 12109679 w 12192000"/>
              <a:gd name="connsiteY4453" fmla="*/ 4579722 h 6858000"/>
              <a:gd name="connsiteX4454" fmla="*/ 12118101 w 12192000"/>
              <a:gd name="connsiteY4454" fmla="*/ 4580985 h 6858000"/>
              <a:gd name="connsiteX4455" fmla="*/ 12118101 w 12192000"/>
              <a:gd name="connsiteY4455" fmla="*/ 4549607 h 6858000"/>
              <a:gd name="connsiteX4456" fmla="*/ 12108593 w 12192000"/>
              <a:gd name="connsiteY4456" fmla="*/ 4534179 h 6858000"/>
              <a:gd name="connsiteX4457" fmla="*/ 12099829 w 12192000"/>
              <a:gd name="connsiteY4457" fmla="*/ 4529183 h 6858000"/>
              <a:gd name="connsiteX4458" fmla="*/ 12102602 w 12192000"/>
              <a:gd name="connsiteY4458" fmla="*/ 4541744 h 6858000"/>
              <a:gd name="connsiteX4459" fmla="*/ 12099829 w 12192000"/>
              <a:gd name="connsiteY4459" fmla="*/ 4536764 h 6858000"/>
              <a:gd name="connsiteX4460" fmla="*/ 12097367 w 12192000"/>
              <a:gd name="connsiteY4460" fmla="*/ 4503914 h 6858000"/>
              <a:gd name="connsiteX4461" fmla="*/ 12116315 w 12192000"/>
              <a:gd name="connsiteY4461" fmla="*/ 4532322 h 6858000"/>
              <a:gd name="connsiteX4462" fmla="*/ 12118101 w 12192000"/>
              <a:gd name="connsiteY4462" fmla="*/ 4532925 h 6858000"/>
              <a:gd name="connsiteX4463" fmla="*/ 12118101 w 12192000"/>
              <a:gd name="connsiteY4463" fmla="*/ 4522548 h 6858000"/>
              <a:gd name="connsiteX4464" fmla="*/ 12117043 w 12192000"/>
              <a:gd name="connsiteY4464" fmla="*/ 4519369 h 6858000"/>
              <a:gd name="connsiteX4465" fmla="*/ 12104755 w 12192000"/>
              <a:gd name="connsiteY4465" fmla="*/ 4503914 h 6858000"/>
              <a:gd name="connsiteX4466" fmla="*/ 12102292 w 12192000"/>
              <a:gd name="connsiteY4466" fmla="*/ 4481170 h 6858000"/>
              <a:gd name="connsiteX4467" fmla="*/ 12099829 w 12192000"/>
              <a:gd name="connsiteY4467" fmla="*/ 4405362 h 6858000"/>
              <a:gd name="connsiteX4468" fmla="*/ 12102292 w 12192000"/>
              <a:gd name="connsiteY4468" fmla="*/ 4455901 h 6858000"/>
              <a:gd name="connsiteX4469" fmla="*/ 12104755 w 12192000"/>
              <a:gd name="connsiteY4469" fmla="*/ 4481170 h 6858000"/>
              <a:gd name="connsiteX4470" fmla="*/ 12109679 w 12192000"/>
              <a:gd name="connsiteY4470" fmla="*/ 4458428 h 6858000"/>
              <a:gd name="connsiteX4471" fmla="*/ 12109849 w 12192000"/>
              <a:gd name="connsiteY4471" fmla="*/ 4457466 h 6858000"/>
              <a:gd name="connsiteX4472" fmla="*/ 12112141 w 12192000"/>
              <a:gd name="connsiteY4472" fmla="*/ 4453375 h 6858000"/>
              <a:gd name="connsiteX4473" fmla="*/ 12117030 w 12192000"/>
              <a:gd name="connsiteY4473" fmla="*/ 4454569 h 6858000"/>
              <a:gd name="connsiteX4474" fmla="*/ 12118101 w 12192000"/>
              <a:gd name="connsiteY4474" fmla="*/ 4455402 h 6858000"/>
              <a:gd name="connsiteX4475" fmla="*/ 12118101 w 12192000"/>
              <a:gd name="connsiteY4475" fmla="*/ 4430379 h 6858000"/>
              <a:gd name="connsiteX4476" fmla="*/ 12117067 w 12192000"/>
              <a:gd name="connsiteY4476" fmla="*/ 4435686 h 6858000"/>
              <a:gd name="connsiteX4477" fmla="*/ 12114605 w 12192000"/>
              <a:gd name="connsiteY4477" fmla="*/ 4443267 h 6858000"/>
              <a:gd name="connsiteX4478" fmla="*/ 12110499 w 12192000"/>
              <a:gd name="connsiteY4478" fmla="*/ 4453799 h 6858000"/>
              <a:gd name="connsiteX4479" fmla="*/ 12118101 w 12192000"/>
              <a:gd name="connsiteY4479" fmla="*/ 4410895 h 6858000"/>
              <a:gd name="connsiteX4480" fmla="*/ 12118101 w 12192000"/>
              <a:gd name="connsiteY4480" fmla="*/ 4401723 h 6858000"/>
              <a:gd name="connsiteX4481" fmla="*/ 12117067 w 12192000"/>
              <a:gd name="connsiteY4481" fmla="*/ 4400308 h 6858000"/>
              <a:gd name="connsiteX4482" fmla="*/ 12104755 w 12192000"/>
              <a:gd name="connsiteY4482" fmla="*/ 4369985 h 6858000"/>
              <a:gd name="connsiteX4483" fmla="*/ 12114605 w 12192000"/>
              <a:gd name="connsiteY4483" fmla="*/ 4377566 h 6858000"/>
              <a:gd name="connsiteX4484" fmla="*/ 12118101 w 12192000"/>
              <a:gd name="connsiteY4484" fmla="*/ 4382873 h 6858000"/>
              <a:gd name="connsiteX4485" fmla="*/ 12118101 w 12192000"/>
              <a:gd name="connsiteY4485" fmla="*/ 4365392 h 6858000"/>
              <a:gd name="connsiteX4486" fmla="*/ 12115660 w 12192000"/>
              <a:gd name="connsiteY4486" fmla="*/ 4360903 h 6858000"/>
              <a:gd name="connsiteX4487" fmla="*/ 12112141 w 12192000"/>
              <a:gd name="connsiteY4487" fmla="*/ 4354823 h 6858000"/>
              <a:gd name="connsiteX4488" fmla="*/ 12112141 w 12192000"/>
              <a:gd name="connsiteY4488" fmla="*/ 4344716 h 6858000"/>
              <a:gd name="connsiteX4489" fmla="*/ 12114605 w 12192000"/>
              <a:gd name="connsiteY4489" fmla="*/ 4329553 h 6858000"/>
              <a:gd name="connsiteX4490" fmla="*/ 12107217 w 12192000"/>
              <a:gd name="connsiteY4490" fmla="*/ 4324500 h 6858000"/>
              <a:gd name="connsiteX4491" fmla="*/ 12099829 w 12192000"/>
              <a:gd name="connsiteY4491" fmla="*/ 4314392 h 6858000"/>
              <a:gd name="connsiteX4492" fmla="*/ 12104755 w 12192000"/>
              <a:gd name="connsiteY4492" fmla="*/ 4304284 h 6858000"/>
              <a:gd name="connsiteX4493" fmla="*/ 12115957 w 12192000"/>
              <a:gd name="connsiteY4493" fmla="*/ 4298324 h 6858000"/>
              <a:gd name="connsiteX4494" fmla="*/ 12117067 w 12192000"/>
              <a:gd name="connsiteY4494" fmla="*/ 4324500 h 6858000"/>
              <a:gd name="connsiteX4495" fmla="*/ 12117958 w 12192000"/>
              <a:gd name="connsiteY4495" fmla="*/ 4301004 h 6858000"/>
              <a:gd name="connsiteX4496" fmla="*/ 12118101 w 12192000"/>
              <a:gd name="connsiteY4496" fmla="*/ 4299925 h 6858000"/>
              <a:gd name="connsiteX4497" fmla="*/ 12118101 w 12192000"/>
              <a:gd name="connsiteY4497" fmla="*/ 4297183 h 6858000"/>
              <a:gd name="connsiteX4498" fmla="*/ 12115957 w 12192000"/>
              <a:gd name="connsiteY4498" fmla="*/ 4298324 h 6858000"/>
              <a:gd name="connsiteX4499" fmla="*/ 12114605 w 12192000"/>
              <a:gd name="connsiteY4499" fmla="*/ 4266380 h 6858000"/>
              <a:gd name="connsiteX4500" fmla="*/ 12114279 w 12192000"/>
              <a:gd name="connsiteY4500" fmla="*/ 4263486 h 6858000"/>
              <a:gd name="connsiteX4501" fmla="*/ 12118101 w 12192000"/>
              <a:gd name="connsiteY4501" fmla="*/ 4269272 h 6858000"/>
              <a:gd name="connsiteX4502" fmla="*/ 12118101 w 12192000"/>
              <a:gd name="connsiteY4502" fmla="*/ 4254290 h 6858000"/>
              <a:gd name="connsiteX4503" fmla="*/ 12112141 w 12192000"/>
              <a:gd name="connsiteY4503" fmla="*/ 4238583 h 6858000"/>
              <a:gd name="connsiteX4504" fmla="*/ 12108438 w 12192000"/>
              <a:gd name="connsiteY4504" fmla="*/ 4210166 h 6858000"/>
              <a:gd name="connsiteX4505" fmla="*/ 12107387 w 12192000"/>
              <a:gd name="connsiteY4505" fmla="*/ 4201062 h 6858000"/>
              <a:gd name="connsiteX4506" fmla="*/ 12107509 w 12192000"/>
              <a:gd name="connsiteY4506" fmla="*/ 4201337 h 6858000"/>
              <a:gd name="connsiteX4507" fmla="*/ 12109679 w 12192000"/>
              <a:gd name="connsiteY4507" fmla="*/ 4180464 h 6858000"/>
              <a:gd name="connsiteX4508" fmla="*/ 12112141 w 12192000"/>
              <a:gd name="connsiteY4508" fmla="*/ 4155194 h 6858000"/>
              <a:gd name="connsiteX4509" fmla="*/ 12118101 w 12192000"/>
              <a:gd name="connsiteY4509" fmla="*/ 4160086 h 6858000"/>
              <a:gd name="connsiteX4510" fmla="*/ 12118101 w 12192000"/>
              <a:gd name="connsiteY4510" fmla="*/ 4077369 h 6858000"/>
              <a:gd name="connsiteX4511" fmla="*/ 12116264 w 12192000"/>
              <a:gd name="connsiteY4511" fmla="*/ 4058522 h 6858000"/>
              <a:gd name="connsiteX4512" fmla="*/ 12117067 w 12192000"/>
              <a:gd name="connsiteY4512" fmla="*/ 4033900 h 6858000"/>
              <a:gd name="connsiteX4513" fmla="*/ 12113155 w 12192000"/>
              <a:gd name="connsiteY4513" fmla="*/ 3985739 h 6858000"/>
              <a:gd name="connsiteX4514" fmla="*/ 12118101 w 12192000"/>
              <a:gd name="connsiteY4514" fmla="*/ 3960364 h 6858000"/>
              <a:gd name="connsiteX4515" fmla="*/ 12118101 w 12192000"/>
              <a:gd name="connsiteY4515" fmla="*/ 3958274 h 6858000"/>
              <a:gd name="connsiteX4516" fmla="*/ 12116895 w 12192000"/>
              <a:gd name="connsiteY4516" fmla="*/ 3954175 h 6858000"/>
              <a:gd name="connsiteX4517" fmla="*/ 12116146 w 12192000"/>
              <a:gd name="connsiteY4517" fmla="*/ 3951611 h 6858000"/>
              <a:gd name="connsiteX4518" fmla="*/ 12118101 w 12192000"/>
              <a:gd name="connsiteY4518" fmla="*/ 3940480 h 6858000"/>
              <a:gd name="connsiteX4519" fmla="*/ 12118101 w 12192000"/>
              <a:gd name="connsiteY4519" fmla="*/ 3891087 h 6858000"/>
              <a:gd name="connsiteX4520" fmla="*/ 12117069 w 12192000"/>
              <a:gd name="connsiteY4520" fmla="*/ 3891412 h 6858000"/>
              <a:gd name="connsiteX4521" fmla="*/ 12110571 w 12192000"/>
              <a:gd name="connsiteY4521" fmla="*/ 3883167 h 6858000"/>
              <a:gd name="connsiteX4522" fmla="*/ 12109368 w 12192000"/>
              <a:gd name="connsiteY4522" fmla="*/ 3880941 h 6858000"/>
              <a:gd name="connsiteX4523" fmla="*/ 12107217 w 12192000"/>
              <a:gd name="connsiteY4523" fmla="*/ 3819110 h 6858000"/>
              <a:gd name="connsiteX4524" fmla="*/ 12112141 w 12192000"/>
              <a:gd name="connsiteY4524" fmla="*/ 3829218 h 6858000"/>
              <a:gd name="connsiteX4525" fmla="*/ 12117067 w 12192000"/>
              <a:gd name="connsiteY4525" fmla="*/ 3882283 h 6858000"/>
              <a:gd name="connsiteX4526" fmla="*/ 12118101 w 12192000"/>
              <a:gd name="connsiteY4526" fmla="*/ 3880161 h 6858000"/>
              <a:gd name="connsiteX4527" fmla="*/ 12118101 w 12192000"/>
              <a:gd name="connsiteY4527" fmla="*/ 3740034 h 6858000"/>
              <a:gd name="connsiteX4528" fmla="*/ 12104755 w 12192000"/>
              <a:gd name="connsiteY4528" fmla="*/ 3803948 h 6858000"/>
              <a:gd name="connsiteX4529" fmla="*/ 12102292 w 12192000"/>
              <a:gd name="connsiteY4529" fmla="*/ 3750882 h 6858000"/>
              <a:gd name="connsiteX4530" fmla="*/ 12109990 w 12192000"/>
              <a:gd name="connsiteY4530" fmla="*/ 3685703 h 6858000"/>
              <a:gd name="connsiteX4531" fmla="*/ 12112141 w 12192000"/>
              <a:gd name="connsiteY4531" fmla="*/ 3715505 h 6858000"/>
              <a:gd name="connsiteX4532" fmla="*/ 12117086 w 12192000"/>
              <a:gd name="connsiteY4532" fmla="*/ 3642658 h 6858000"/>
              <a:gd name="connsiteX4533" fmla="*/ 12117081 w 12192000"/>
              <a:gd name="connsiteY4533" fmla="*/ 3625666 h 6858000"/>
              <a:gd name="connsiteX4534" fmla="*/ 12118101 w 12192000"/>
              <a:gd name="connsiteY4534" fmla="*/ 3617034 h 6858000"/>
              <a:gd name="connsiteX4535" fmla="*/ 12118101 w 12192000"/>
              <a:gd name="connsiteY4535" fmla="*/ 3602995 h 6858000"/>
              <a:gd name="connsiteX4536" fmla="*/ 12117078 w 12192000"/>
              <a:gd name="connsiteY4536" fmla="*/ 3612127 h 6858000"/>
              <a:gd name="connsiteX4537" fmla="*/ 12117073 w 12192000"/>
              <a:gd name="connsiteY4537" fmla="*/ 3595482 h 6858000"/>
              <a:gd name="connsiteX4538" fmla="*/ 12118101 w 12192000"/>
              <a:gd name="connsiteY4538" fmla="*/ 3593047 h 6858000"/>
              <a:gd name="connsiteX4539" fmla="*/ 12118101 w 12192000"/>
              <a:gd name="connsiteY4539" fmla="*/ 3533420 h 6858000"/>
              <a:gd name="connsiteX4540" fmla="*/ 12113139 w 12192000"/>
              <a:gd name="connsiteY4540" fmla="*/ 3520836 h 6858000"/>
              <a:gd name="connsiteX4541" fmla="*/ 12110076 w 12192000"/>
              <a:gd name="connsiteY4541" fmla="*/ 3513436 h 6858000"/>
              <a:gd name="connsiteX4542" fmla="*/ 12107217 w 12192000"/>
              <a:gd name="connsiteY4542" fmla="*/ 3485552 h 6858000"/>
              <a:gd name="connsiteX4543" fmla="*/ 12115834 w 12192000"/>
              <a:gd name="connsiteY4543" fmla="*/ 3502786 h 6858000"/>
              <a:gd name="connsiteX4544" fmla="*/ 12118101 w 12192000"/>
              <a:gd name="connsiteY4544" fmla="*/ 3506550 h 6858000"/>
              <a:gd name="connsiteX4545" fmla="*/ 12118101 w 12192000"/>
              <a:gd name="connsiteY4545" fmla="*/ 3452575 h 6858000"/>
              <a:gd name="connsiteX4546" fmla="*/ 12112141 w 12192000"/>
              <a:gd name="connsiteY4546" fmla="*/ 3467863 h 6858000"/>
              <a:gd name="connsiteX4547" fmla="*/ 12107217 w 12192000"/>
              <a:gd name="connsiteY4547" fmla="*/ 3475444 h 6858000"/>
              <a:gd name="connsiteX4548" fmla="*/ 12118101 w 12192000"/>
              <a:gd name="connsiteY4548" fmla="*/ 3449382 h 6858000"/>
              <a:gd name="connsiteX4549" fmla="*/ 12118101 w 12192000"/>
              <a:gd name="connsiteY4549" fmla="*/ 3416114 h 6858000"/>
              <a:gd name="connsiteX4550" fmla="*/ 12116447 w 12192000"/>
              <a:gd name="connsiteY4550" fmla="*/ 3405933 h 6858000"/>
              <a:gd name="connsiteX4551" fmla="*/ 12118101 w 12192000"/>
              <a:gd name="connsiteY4551" fmla="*/ 3403301 h 6858000"/>
              <a:gd name="connsiteX4552" fmla="*/ 12118101 w 12192000"/>
              <a:gd name="connsiteY4552" fmla="*/ 3307987 h 6858000"/>
              <a:gd name="connsiteX4553" fmla="*/ 12114625 w 12192000"/>
              <a:gd name="connsiteY4553" fmla="*/ 3296042 h 6858000"/>
              <a:gd name="connsiteX4554" fmla="*/ 12110060 w 12192000"/>
              <a:gd name="connsiteY4554" fmla="*/ 3260377 h 6858000"/>
              <a:gd name="connsiteX4555" fmla="*/ 12112203 w 12192000"/>
              <a:gd name="connsiteY4555" fmla="*/ 3258793 h 6858000"/>
              <a:gd name="connsiteX4556" fmla="*/ 12113097 w 12192000"/>
              <a:gd name="connsiteY4556" fmla="*/ 3260519 h 6858000"/>
              <a:gd name="connsiteX4557" fmla="*/ 12113364 w 12192000"/>
              <a:gd name="connsiteY4557" fmla="*/ 3261754 h 6858000"/>
              <a:gd name="connsiteX4558" fmla="*/ 12115623 w 12192000"/>
              <a:gd name="connsiteY4558" fmla="*/ 3273596 h 6858000"/>
              <a:gd name="connsiteX4559" fmla="*/ 12118101 w 12192000"/>
              <a:gd name="connsiteY4559" fmla="*/ 3287866 h 6858000"/>
              <a:gd name="connsiteX4560" fmla="*/ 12118101 w 12192000"/>
              <a:gd name="connsiteY4560" fmla="*/ 3270735 h 6858000"/>
              <a:gd name="connsiteX4561" fmla="*/ 12116679 w 12192000"/>
              <a:gd name="connsiteY4561" fmla="*/ 3267438 h 6858000"/>
              <a:gd name="connsiteX4562" fmla="*/ 12113097 w 12192000"/>
              <a:gd name="connsiteY4562" fmla="*/ 3260519 h 6858000"/>
              <a:gd name="connsiteX4563" fmla="*/ 12112554 w 12192000"/>
              <a:gd name="connsiteY4563" fmla="*/ 3258011 h 6858000"/>
              <a:gd name="connsiteX4564" fmla="*/ 12112275 w 12192000"/>
              <a:gd name="connsiteY4564" fmla="*/ 3229108 h 6858000"/>
              <a:gd name="connsiteX4565" fmla="*/ 12112129 w 12192000"/>
              <a:gd name="connsiteY4565" fmla="*/ 3226842 h 6858000"/>
              <a:gd name="connsiteX4566" fmla="*/ 12112522 w 12192000"/>
              <a:gd name="connsiteY4566" fmla="*/ 3225000 h 6858000"/>
              <a:gd name="connsiteX4567" fmla="*/ 12117710 w 12192000"/>
              <a:gd name="connsiteY4567" fmla="*/ 3196457 h 6858000"/>
              <a:gd name="connsiteX4568" fmla="*/ 12118101 w 12192000"/>
              <a:gd name="connsiteY4568" fmla="*/ 3193230 h 6858000"/>
              <a:gd name="connsiteX4569" fmla="*/ 12118101 w 12192000"/>
              <a:gd name="connsiteY4569" fmla="*/ 3185859 h 6858000"/>
              <a:gd name="connsiteX4570" fmla="*/ 12112522 w 12192000"/>
              <a:gd name="connsiteY4570" fmla="*/ 3182043 h 6858000"/>
              <a:gd name="connsiteX4571" fmla="*/ 12108917 w 12192000"/>
              <a:gd name="connsiteY4571" fmla="*/ 3175877 h 6858000"/>
              <a:gd name="connsiteX4572" fmla="*/ 12108171 w 12192000"/>
              <a:gd name="connsiteY4572" fmla="*/ 3164380 h 6858000"/>
              <a:gd name="connsiteX4573" fmla="*/ 12105134 w 12192000"/>
              <a:gd name="connsiteY4573" fmla="*/ 3154246 h 6858000"/>
              <a:gd name="connsiteX4574" fmla="*/ 12104558 w 12192000"/>
              <a:gd name="connsiteY4574" fmla="*/ 3162524 h 6858000"/>
              <a:gd name="connsiteX4575" fmla="*/ 12102082 w 12192000"/>
              <a:gd name="connsiteY4575" fmla="*/ 3132937 h 6858000"/>
              <a:gd name="connsiteX4576" fmla="*/ 12105134 w 12192000"/>
              <a:gd name="connsiteY4576" fmla="*/ 3055694 h 6858000"/>
              <a:gd name="connsiteX4577" fmla="*/ 12107598 w 12192000"/>
              <a:gd name="connsiteY4577" fmla="*/ 3068329 h 6858000"/>
              <a:gd name="connsiteX4578" fmla="*/ 12105578 w 12192000"/>
              <a:gd name="connsiteY4578" fmla="*/ 3049684 h 6858000"/>
              <a:gd name="connsiteX4579" fmla="*/ 12106539 w 12192000"/>
              <a:gd name="connsiteY4579" fmla="*/ 3036665 h 6858000"/>
              <a:gd name="connsiteX4580" fmla="*/ 12107207 w 12192000"/>
              <a:gd name="connsiteY4580" fmla="*/ 3029084 h 6858000"/>
              <a:gd name="connsiteX4581" fmla="*/ 12110898 w 12192000"/>
              <a:gd name="connsiteY4581" fmla="*/ 3034171 h 6858000"/>
              <a:gd name="connsiteX4582" fmla="*/ 12113336 w 12192000"/>
              <a:gd name="connsiteY4582" fmla="*/ 3038420 h 6858000"/>
              <a:gd name="connsiteX4583" fmla="*/ 12115782 w 12192000"/>
              <a:gd name="connsiteY4583" fmla="*/ 3077624 h 6858000"/>
              <a:gd name="connsiteX4584" fmla="*/ 12117462 w 12192000"/>
              <a:gd name="connsiteY4584" fmla="*/ 3103598 h 6858000"/>
              <a:gd name="connsiteX4585" fmla="*/ 12118101 w 12192000"/>
              <a:gd name="connsiteY4585" fmla="*/ 3092505 h 6858000"/>
              <a:gd name="connsiteX4586" fmla="*/ 12118101 w 12192000"/>
              <a:gd name="connsiteY4586" fmla="*/ 3048269 h 6858000"/>
              <a:gd name="connsiteX4587" fmla="*/ 12117447 w 12192000"/>
              <a:gd name="connsiteY4587" fmla="*/ 3045586 h 6858000"/>
              <a:gd name="connsiteX4588" fmla="*/ 12113336 w 12192000"/>
              <a:gd name="connsiteY4588" fmla="*/ 3038420 h 6858000"/>
              <a:gd name="connsiteX4589" fmla="*/ 12113189 w 12192000"/>
              <a:gd name="connsiteY4589" fmla="*/ 3036065 h 6858000"/>
              <a:gd name="connsiteX4590" fmla="*/ 12118101 w 12192000"/>
              <a:gd name="connsiteY4590" fmla="*/ 3041706 h 6858000"/>
              <a:gd name="connsiteX4591" fmla="*/ 12118101 w 12192000"/>
              <a:gd name="connsiteY4591" fmla="*/ 3026504 h 6858000"/>
              <a:gd name="connsiteX4592" fmla="*/ 12115559 w 12192000"/>
              <a:gd name="connsiteY4592" fmla="*/ 3009481 h 6858000"/>
              <a:gd name="connsiteX4593" fmla="*/ 12112522 w 12192000"/>
              <a:gd name="connsiteY4593" fmla="*/ 2989994 h 6858000"/>
              <a:gd name="connsiteX4594" fmla="*/ 12111627 w 12192000"/>
              <a:gd name="connsiteY4594" fmla="*/ 2986323 h 6858000"/>
              <a:gd name="connsiteX4595" fmla="*/ 12114090 w 12192000"/>
              <a:gd name="connsiteY4595" fmla="*/ 2967283 h 6858000"/>
              <a:gd name="connsiteX4596" fmla="*/ 12117629 w 12192000"/>
              <a:gd name="connsiteY4596" fmla="*/ 2954967 h 6858000"/>
              <a:gd name="connsiteX4597" fmla="*/ 12118101 w 12192000"/>
              <a:gd name="connsiteY4597" fmla="*/ 2955234 h 6858000"/>
              <a:gd name="connsiteX4598" fmla="*/ 12118101 w 12192000"/>
              <a:gd name="connsiteY4598" fmla="*/ 2953327 h 6858000"/>
              <a:gd name="connsiteX4599" fmla="*/ 12117629 w 12192000"/>
              <a:gd name="connsiteY4599" fmla="*/ 2954967 h 6858000"/>
              <a:gd name="connsiteX4600" fmla="*/ 12112522 w 12192000"/>
              <a:gd name="connsiteY4600" fmla="*/ 2952090 h 6858000"/>
              <a:gd name="connsiteX4601" fmla="*/ 12110161 w 12192000"/>
              <a:gd name="connsiteY4601" fmla="*/ 2956311 h 6858000"/>
              <a:gd name="connsiteX4602" fmla="*/ 12112522 w 12192000"/>
              <a:gd name="connsiteY4602" fmla="*/ 2944509 h 6858000"/>
              <a:gd name="connsiteX4603" fmla="*/ 12118101 w 12192000"/>
              <a:gd name="connsiteY4603" fmla="*/ 2945346 h 6858000"/>
              <a:gd name="connsiteX4604" fmla="*/ 12118101 w 12192000"/>
              <a:gd name="connsiteY4604" fmla="*/ 2909781 h 6858000"/>
              <a:gd name="connsiteX4605" fmla="*/ 12111436 w 12192000"/>
              <a:gd name="connsiteY4605" fmla="*/ 2898965 h 6858000"/>
              <a:gd name="connsiteX4606" fmla="*/ 12102672 w 12192000"/>
              <a:gd name="connsiteY4606" fmla="*/ 2893970 h 6858000"/>
              <a:gd name="connsiteX4607" fmla="*/ 12105446 w 12192000"/>
              <a:gd name="connsiteY4607" fmla="*/ 2906531 h 6858000"/>
              <a:gd name="connsiteX4608" fmla="*/ 12102672 w 12192000"/>
              <a:gd name="connsiteY4608" fmla="*/ 2901551 h 6858000"/>
              <a:gd name="connsiteX4609" fmla="*/ 12100210 w 12192000"/>
              <a:gd name="connsiteY4609" fmla="*/ 2868701 h 6858000"/>
              <a:gd name="connsiteX4610" fmla="*/ 12111511 w 12192000"/>
              <a:gd name="connsiteY4610" fmla="*/ 2887422 h 6858000"/>
              <a:gd name="connsiteX4611" fmla="*/ 12118101 w 12192000"/>
              <a:gd name="connsiteY4611" fmla="*/ 2895770 h 6858000"/>
              <a:gd name="connsiteX4612" fmla="*/ 12118101 w 12192000"/>
              <a:gd name="connsiteY4612" fmla="*/ 2881911 h 6858000"/>
              <a:gd name="connsiteX4613" fmla="*/ 12107598 w 12192000"/>
              <a:gd name="connsiteY4613" fmla="*/ 2868701 h 6858000"/>
              <a:gd name="connsiteX4614" fmla="*/ 12105134 w 12192000"/>
              <a:gd name="connsiteY4614" fmla="*/ 2845957 h 6858000"/>
              <a:gd name="connsiteX4615" fmla="*/ 12102672 w 12192000"/>
              <a:gd name="connsiteY4615" fmla="*/ 2770149 h 6858000"/>
              <a:gd name="connsiteX4616" fmla="*/ 12105134 w 12192000"/>
              <a:gd name="connsiteY4616" fmla="*/ 2820688 h 6858000"/>
              <a:gd name="connsiteX4617" fmla="*/ 12107598 w 12192000"/>
              <a:gd name="connsiteY4617" fmla="*/ 2845957 h 6858000"/>
              <a:gd name="connsiteX4618" fmla="*/ 12112522 w 12192000"/>
              <a:gd name="connsiteY4618" fmla="*/ 2823215 h 6858000"/>
              <a:gd name="connsiteX4619" fmla="*/ 12112692 w 12192000"/>
              <a:gd name="connsiteY4619" fmla="*/ 2822252 h 6858000"/>
              <a:gd name="connsiteX4620" fmla="*/ 12114984 w 12192000"/>
              <a:gd name="connsiteY4620" fmla="*/ 2818162 h 6858000"/>
              <a:gd name="connsiteX4621" fmla="*/ 12118101 w 12192000"/>
              <a:gd name="connsiteY4621" fmla="*/ 2818923 h 6858000"/>
              <a:gd name="connsiteX4622" fmla="*/ 12118101 w 12192000"/>
              <a:gd name="connsiteY4622" fmla="*/ 2806042 h 6858000"/>
              <a:gd name="connsiteX4623" fmla="*/ 12117447 w 12192000"/>
              <a:gd name="connsiteY4623" fmla="*/ 2808054 h 6858000"/>
              <a:gd name="connsiteX4624" fmla="*/ 12113342 w 12192000"/>
              <a:gd name="connsiteY4624" fmla="*/ 2818585 h 6858000"/>
              <a:gd name="connsiteX4625" fmla="*/ 12118101 w 12192000"/>
              <a:gd name="connsiteY4625" fmla="*/ 2791726 h 6858000"/>
              <a:gd name="connsiteX4626" fmla="*/ 12118101 w 12192000"/>
              <a:gd name="connsiteY4626" fmla="*/ 2760640 h 6858000"/>
              <a:gd name="connsiteX4627" fmla="*/ 12107598 w 12192000"/>
              <a:gd name="connsiteY4627" fmla="*/ 2734771 h 6858000"/>
              <a:gd name="connsiteX4628" fmla="*/ 12117447 w 12192000"/>
              <a:gd name="connsiteY4628" fmla="*/ 2742353 h 6858000"/>
              <a:gd name="connsiteX4629" fmla="*/ 12118101 w 12192000"/>
              <a:gd name="connsiteY4629" fmla="*/ 2743345 h 6858000"/>
              <a:gd name="connsiteX4630" fmla="*/ 12118101 w 12192000"/>
              <a:gd name="connsiteY4630" fmla="*/ 2724995 h 6858000"/>
              <a:gd name="connsiteX4631" fmla="*/ 12114984 w 12192000"/>
              <a:gd name="connsiteY4631" fmla="*/ 2719610 h 6858000"/>
              <a:gd name="connsiteX4632" fmla="*/ 12114984 w 12192000"/>
              <a:gd name="connsiteY4632" fmla="*/ 2709503 h 6858000"/>
              <a:gd name="connsiteX4633" fmla="*/ 12117447 w 12192000"/>
              <a:gd name="connsiteY4633" fmla="*/ 2694340 h 6858000"/>
              <a:gd name="connsiteX4634" fmla="*/ 12110060 w 12192000"/>
              <a:gd name="connsiteY4634" fmla="*/ 2689287 h 6858000"/>
              <a:gd name="connsiteX4635" fmla="*/ 12102672 w 12192000"/>
              <a:gd name="connsiteY4635" fmla="*/ 2679179 h 6858000"/>
              <a:gd name="connsiteX4636" fmla="*/ 12107598 w 12192000"/>
              <a:gd name="connsiteY4636" fmla="*/ 2669071 h 6858000"/>
              <a:gd name="connsiteX4637" fmla="*/ 12118101 w 12192000"/>
              <a:gd name="connsiteY4637" fmla="*/ 2663483 h 6858000"/>
              <a:gd name="connsiteX4638" fmla="*/ 12118101 w 12192000"/>
              <a:gd name="connsiteY4638" fmla="*/ 2646600 h 6858000"/>
              <a:gd name="connsiteX4639" fmla="*/ 12117447 w 12192000"/>
              <a:gd name="connsiteY4639" fmla="*/ 2631167 h 6858000"/>
              <a:gd name="connsiteX4640" fmla="*/ 12117121 w 12192000"/>
              <a:gd name="connsiteY4640" fmla="*/ 2628273 h 6858000"/>
              <a:gd name="connsiteX4641" fmla="*/ 12118101 w 12192000"/>
              <a:gd name="connsiteY4641" fmla="*/ 2629755 h 6858000"/>
              <a:gd name="connsiteX4642" fmla="*/ 12118101 w 12192000"/>
              <a:gd name="connsiteY4642" fmla="*/ 2611584 h 6858000"/>
              <a:gd name="connsiteX4643" fmla="*/ 12114984 w 12192000"/>
              <a:gd name="connsiteY4643" fmla="*/ 2603370 h 6858000"/>
              <a:gd name="connsiteX4644" fmla="*/ 12111281 w 12192000"/>
              <a:gd name="connsiteY4644" fmla="*/ 2574952 h 6858000"/>
              <a:gd name="connsiteX4645" fmla="*/ 12110229 w 12192000"/>
              <a:gd name="connsiteY4645" fmla="*/ 2565850 h 6858000"/>
              <a:gd name="connsiteX4646" fmla="*/ 12110351 w 12192000"/>
              <a:gd name="connsiteY4646" fmla="*/ 2566123 h 6858000"/>
              <a:gd name="connsiteX4647" fmla="*/ 12112522 w 12192000"/>
              <a:gd name="connsiteY4647" fmla="*/ 2545251 h 6858000"/>
              <a:gd name="connsiteX4648" fmla="*/ 12114984 w 12192000"/>
              <a:gd name="connsiteY4648" fmla="*/ 2519981 h 6858000"/>
              <a:gd name="connsiteX4649" fmla="*/ 12118101 w 12192000"/>
              <a:gd name="connsiteY4649" fmla="*/ 2522539 h 6858000"/>
              <a:gd name="connsiteX4650" fmla="*/ 12118101 w 12192000"/>
              <a:gd name="connsiteY4650" fmla="*/ 2454704 h 6858000"/>
              <a:gd name="connsiteX4651" fmla="*/ 12117790 w 12192000"/>
              <a:gd name="connsiteY4651" fmla="*/ 2464592 h 6858000"/>
              <a:gd name="connsiteX4652" fmla="*/ 12117474 w 12192000"/>
              <a:gd name="connsiteY4652" fmla="*/ 2472116 h 6858000"/>
              <a:gd name="connsiteX4653" fmla="*/ 12116998 w 12192000"/>
              <a:gd name="connsiteY4653" fmla="*/ 2424574 h 6858000"/>
              <a:gd name="connsiteX4654" fmla="*/ 12116090 w 12192000"/>
              <a:gd name="connsiteY4654" fmla="*/ 2395832 h 6858000"/>
              <a:gd name="connsiteX4655" fmla="*/ 12117447 w 12192000"/>
              <a:gd name="connsiteY4655" fmla="*/ 2406268 h 6858000"/>
              <a:gd name="connsiteX4656" fmla="*/ 12118101 w 12192000"/>
              <a:gd name="connsiteY4656" fmla="*/ 2412978 h 6858000"/>
              <a:gd name="connsiteX4657" fmla="*/ 12118101 w 12192000"/>
              <a:gd name="connsiteY4657" fmla="*/ 2376415 h 6858000"/>
              <a:gd name="connsiteX4658" fmla="*/ 12115998 w 12192000"/>
              <a:gd name="connsiteY4658" fmla="*/ 2350526 h 6858000"/>
              <a:gd name="connsiteX4659" fmla="*/ 12118101 w 12192000"/>
              <a:gd name="connsiteY4659" fmla="*/ 2339739 h 6858000"/>
              <a:gd name="connsiteX4660" fmla="*/ 12118101 w 12192000"/>
              <a:gd name="connsiteY4660" fmla="*/ 2321149 h 6858000"/>
              <a:gd name="connsiteX4661" fmla="*/ 12114961 w 12192000"/>
              <a:gd name="connsiteY4661" fmla="*/ 2337762 h 6858000"/>
              <a:gd name="connsiteX4662" fmla="*/ 12112522 w 12192000"/>
              <a:gd name="connsiteY4662" fmla="*/ 2307717 h 6858000"/>
              <a:gd name="connsiteX4663" fmla="*/ 12111868 w 12192000"/>
              <a:gd name="connsiteY4663" fmla="*/ 2294694 h 6858000"/>
              <a:gd name="connsiteX4664" fmla="*/ 12111413 w 12192000"/>
              <a:gd name="connsiteY4664" fmla="*/ 2282409 h 6858000"/>
              <a:gd name="connsiteX4665" fmla="*/ 12112604 w 12192000"/>
              <a:gd name="connsiteY4665" fmla="*/ 2282149 h 6858000"/>
              <a:gd name="connsiteX4666" fmla="*/ 12114984 w 12192000"/>
              <a:gd name="connsiteY4666" fmla="*/ 2302663 h 6858000"/>
              <a:gd name="connsiteX4667" fmla="*/ 12118101 w 12192000"/>
              <a:gd name="connsiteY4667" fmla="*/ 2313349 h 6858000"/>
              <a:gd name="connsiteX4668" fmla="*/ 12118101 w 12192000"/>
              <a:gd name="connsiteY4668" fmla="*/ 2253901 h 6858000"/>
              <a:gd name="connsiteX4669" fmla="*/ 12113413 w 12192000"/>
              <a:gd name="connsiteY4669" fmla="*/ 2247954 h 6858000"/>
              <a:gd name="connsiteX4670" fmla="*/ 12112212 w 12192000"/>
              <a:gd name="connsiteY4670" fmla="*/ 2245729 h 6858000"/>
              <a:gd name="connsiteX4671" fmla="*/ 12110060 w 12192000"/>
              <a:gd name="connsiteY4671" fmla="*/ 2183897 h 6858000"/>
              <a:gd name="connsiteX4672" fmla="*/ 12114984 w 12192000"/>
              <a:gd name="connsiteY4672" fmla="*/ 2194004 h 6858000"/>
              <a:gd name="connsiteX4673" fmla="*/ 12118101 w 12192000"/>
              <a:gd name="connsiteY4673" fmla="*/ 2227585 h 6858000"/>
              <a:gd name="connsiteX4674" fmla="*/ 12118101 w 12192000"/>
              <a:gd name="connsiteY4674" fmla="*/ 2118434 h 6858000"/>
              <a:gd name="connsiteX4675" fmla="*/ 12107598 w 12192000"/>
              <a:gd name="connsiteY4675" fmla="*/ 2168735 h 6858000"/>
              <a:gd name="connsiteX4676" fmla="*/ 12105134 w 12192000"/>
              <a:gd name="connsiteY4676" fmla="*/ 2115669 h 6858000"/>
              <a:gd name="connsiteX4677" fmla="*/ 12112833 w 12192000"/>
              <a:gd name="connsiteY4677" fmla="*/ 2050489 h 6858000"/>
              <a:gd name="connsiteX4678" fmla="*/ 12114984 w 12192000"/>
              <a:gd name="connsiteY4678" fmla="*/ 2080292 h 6858000"/>
              <a:gd name="connsiteX4679" fmla="*/ 12118101 w 12192000"/>
              <a:gd name="connsiteY4679" fmla="*/ 2034376 h 6858000"/>
              <a:gd name="connsiteX4680" fmla="*/ 12118101 w 12192000"/>
              <a:gd name="connsiteY4680" fmla="*/ 2005888 h 6858000"/>
              <a:gd name="connsiteX4681" fmla="*/ 12112833 w 12192000"/>
              <a:gd name="connsiteY4681" fmla="*/ 2050489 h 6858000"/>
              <a:gd name="connsiteX4682" fmla="*/ 12110060 w 12192000"/>
              <a:gd name="connsiteY4682" fmla="*/ 2012064 h 6858000"/>
              <a:gd name="connsiteX4683" fmla="*/ 12109126 w 12192000"/>
              <a:gd name="connsiteY4683" fmla="*/ 2009448 h 6858000"/>
              <a:gd name="connsiteX4684" fmla="*/ 12110060 w 12192000"/>
              <a:gd name="connsiteY4684" fmla="*/ 1989322 h 6858000"/>
              <a:gd name="connsiteX4685" fmla="*/ 12116883 w 12192000"/>
              <a:gd name="connsiteY4685" fmla="*/ 1968504 h 6858000"/>
              <a:gd name="connsiteX4686" fmla="*/ 12116199 w 12192000"/>
              <a:gd name="connsiteY4686" fmla="*/ 1986005 h 6858000"/>
              <a:gd name="connsiteX4687" fmla="*/ 12114984 w 12192000"/>
              <a:gd name="connsiteY4687" fmla="*/ 2012064 h 6858000"/>
              <a:gd name="connsiteX4688" fmla="*/ 12117422 w 12192000"/>
              <a:gd name="connsiteY4688" fmla="*/ 1997059 h 6858000"/>
              <a:gd name="connsiteX4689" fmla="*/ 12118101 w 12192000"/>
              <a:gd name="connsiteY4689" fmla="*/ 1992654 h 6858000"/>
              <a:gd name="connsiteX4690" fmla="*/ 12118101 w 12192000"/>
              <a:gd name="connsiteY4690" fmla="*/ 1964790 h 6858000"/>
              <a:gd name="connsiteX4691" fmla="*/ 12116883 w 12192000"/>
              <a:gd name="connsiteY4691" fmla="*/ 1968504 h 6858000"/>
              <a:gd name="connsiteX4692" fmla="*/ 12117403 w 12192000"/>
              <a:gd name="connsiteY4692" fmla="*/ 1955210 h 6858000"/>
              <a:gd name="connsiteX4693" fmla="*/ 12118101 w 12192000"/>
              <a:gd name="connsiteY4693" fmla="*/ 1943070 h 6858000"/>
              <a:gd name="connsiteX4694" fmla="*/ 12118101 w 12192000"/>
              <a:gd name="connsiteY4694" fmla="*/ 1911560 h 6858000"/>
              <a:gd name="connsiteX4695" fmla="*/ 12117137 w 12192000"/>
              <a:gd name="connsiteY4695" fmla="*/ 1908216 h 6858000"/>
              <a:gd name="connsiteX4696" fmla="*/ 12114984 w 12192000"/>
              <a:gd name="connsiteY4696" fmla="*/ 1898351 h 6858000"/>
              <a:gd name="connsiteX4697" fmla="*/ 12113188 w 12192000"/>
              <a:gd name="connsiteY4697" fmla="*/ 1880835 h 6858000"/>
              <a:gd name="connsiteX4698" fmla="*/ 12115188 w 12192000"/>
              <a:gd name="connsiteY4698" fmla="*/ 1889258 h 6858000"/>
              <a:gd name="connsiteX4699" fmla="*/ 12118101 w 12192000"/>
              <a:gd name="connsiteY4699" fmla="*/ 1905782 h 6858000"/>
              <a:gd name="connsiteX4700" fmla="*/ 12118101 w 12192000"/>
              <a:gd name="connsiteY4700" fmla="*/ 1890996 h 6858000"/>
              <a:gd name="connsiteX4701" fmla="*/ 12115982 w 12192000"/>
              <a:gd name="connsiteY4701" fmla="*/ 1885622 h 6858000"/>
              <a:gd name="connsiteX4702" fmla="*/ 12112919 w 12192000"/>
              <a:gd name="connsiteY4702" fmla="*/ 1878223 h 6858000"/>
              <a:gd name="connsiteX4703" fmla="*/ 12110060 w 12192000"/>
              <a:gd name="connsiteY4703" fmla="*/ 1850339 h 6858000"/>
              <a:gd name="connsiteX4704" fmla="*/ 12113089 w 12192000"/>
              <a:gd name="connsiteY4704" fmla="*/ 1856622 h 6858000"/>
              <a:gd name="connsiteX4705" fmla="*/ 12118101 w 12192000"/>
              <a:gd name="connsiteY4705" fmla="*/ 1866444 h 6858000"/>
              <a:gd name="connsiteX4706" fmla="*/ 12118101 w 12192000"/>
              <a:gd name="connsiteY4706" fmla="*/ 1824654 h 6858000"/>
              <a:gd name="connsiteX4707" fmla="*/ 12114984 w 12192000"/>
              <a:gd name="connsiteY4707" fmla="*/ 1832650 h 6858000"/>
              <a:gd name="connsiteX4708" fmla="*/ 12110060 w 12192000"/>
              <a:gd name="connsiteY4708" fmla="*/ 1840231 h 6858000"/>
              <a:gd name="connsiteX4709" fmla="*/ 12118101 w 12192000"/>
              <a:gd name="connsiteY4709" fmla="*/ 1820976 h 6858000"/>
              <a:gd name="connsiteX4710" fmla="*/ 12118101 w 12192000"/>
              <a:gd name="connsiteY4710" fmla="*/ 1772612 h 6858000"/>
              <a:gd name="connsiteX4711" fmla="*/ 12111605 w 12192000"/>
              <a:gd name="connsiteY4711" fmla="*/ 1782955 h 6858000"/>
              <a:gd name="connsiteX4712" fmla="*/ 12107434 w 12192000"/>
              <a:gd name="connsiteY4712" fmla="*/ 1788319 h 6858000"/>
              <a:gd name="connsiteX4713" fmla="*/ 12114984 w 12192000"/>
              <a:gd name="connsiteY4713" fmla="*/ 1766950 h 6858000"/>
              <a:gd name="connsiteX4714" fmla="*/ 12117447 w 12192000"/>
              <a:gd name="connsiteY4714" fmla="*/ 1759369 h 6858000"/>
              <a:gd name="connsiteX4715" fmla="*/ 12118101 w 12192000"/>
              <a:gd name="connsiteY4715" fmla="*/ 1763394 h 6858000"/>
              <a:gd name="connsiteX4716" fmla="*/ 12118101 w 12192000"/>
              <a:gd name="connsiteY4716" fmla="*/ 1666691 h 6858000"/>
              <a:gd name="connsiteX4717" fmla="*/ 12117375 w 12192000"/>
              <a:gd name="connsiteY4717" fmla="*/ 1664054 h 6858000"/>
              <a:gd name="connsiteX4718" fmla="*/ 12113347 w 12192000"/>
              <a:gd name="connsiteY4718" fmla="*/ 1630800 h 6858000"/>
              <a:gd name="connsiteX4719" fmla="*/ 12116682 w 12192000"/>
              <a:gd name="connsiteY4719" fmla="*/ 1634560 h 6858000"/>
              <a:gd name="connsiteX4720" fmla="*/ 12118101 w 12192000"/>
              <a:gd name="connsiteY4720" fmla="*/ 1642928 h 6858000"/>
              <a:gd name="connsiteX4721" fmla="*/ 12118101 w 12192000"/>
              <a:gd name="connsiteY4721" fmla="*/ 1636160 h 6858000"/>
              <a:gd name="connsiteX4722" fmla="*/ 12116682 w 12192000"/>
              <a:gd name="connsiteY4722" fmla="*/ 1634560 h 6858000"/>
              <a:gd name="connsiteX4723" fmla="*/ 12116262 w 12192000"/>
              <a:gd name="connsiteY4723" fmla="*/ 1632084 h 6858000"/>
              <a:gd name="connsiteX4724" fmla="*/ 12115990 w 12192000"/>
              <a:gd name="connsiteY4724" fmla="*/ 1619178 h 6858000"/>
              <a:gd name="connsiteX4725" fmla="*/ 12114977 w 12192000"/>
              <a:gd name="connsiteY4725" fmla="*/ 1600152 h 6858000"/>
              <a:gd name="connsiteX4726" fmla="*/ 12115520 w 12192000"/>
              <a:gd name="connsiteY4726" fmla="*/ 1597814 h 6858000"/>
              <a:gd name="connsiteX4727" fmla="*/ 12118101 w 12192000"/>
              <a:gd name="connsiteY4727" fmla="*/ 1580070 h 6858000"/>
              <a:gd name="connsiteX4728" fmla="*/ 12118101 w 12192000"/>
              <a:gd name="connsiteY4728" fmla="*/ 1559626 h 6858000"/>
              <a:gd name="connsiteX4729" fmla="*/ 12115520 w 12192000"/>
              <a:gd name="connsiteY4729" fmla="*/ 1557759 h 6858000"/>
              <a:gd name="connsiteX4730" fmla="*/ 12112311 w 12192000"/>
              <a:gd name="connsiteY4730" fmla="*/ 1551959 h 6858000"/>
              <a:gd name="connsiteX4731" fmla="*/ 12111682 w 12192000"/>
              <a:gd name="connsiteY4731" fmla="*/ 1541290 h 6858000"/>
              <a:gd name="connsiteX4732" fmla="*/ 12109002 w 12192000"/>
              <a:gd name="connsiteY4732" fmla="*/ 1531841 h 6858000"/>
              <a:gd name="connsiteX4733" fmla="*/ 12108507 w 12192000"/>
              <a:gd name="connsiteY4733" fmla="*/ 1537152 h 6858000"/>
              <a:gd name="connsiteX4734" fmla="*/ 12105736 w 12192000"/>
              <a:gd name="connsiteY4734" fmla="*/ 1487868 h 6858000"/>
              <a:gd name="connsiteX4735" fmla="*/ 12109002 w 12192000"/>
              <a:gd name="connsiteY4735" fmla="*/ 1439951 h 6858000"/>
              <a:gd name="connsiteX4736" fmla="*/ 12111175 w 12192000"/>
              <a:gd name="connsiteY4736" fmla="*/ 1451731 h 6858000"/>
              <a:gd name="connsiteX4737" fmla="*/ 12109394 w 12192000"/>
              <a:gd name="connsiteY4737" fmla="*/ 1434345 h 6858000"/>
              <a:gd name="connsiteX4738" fmla="*/ 12110242 w 12192000"/>
              <a:gd name="connsiteY4738" fmla="*/ 1422207 h 6858000"/>
              <a:gd name="connsiteX4739" fmla="*/ 12110831 w 12192000"/>
              <a:gd name="connsiteY4739" fmla="*/ 1415138 h 6858000"/>
              <a:gd name="connsiteX4740" fmla="*/ 12114087 w 12192000"/>
              <a:gd name="connsiteY4740" fmla="*/ 1419883 h 6858000"/>
              <a:gd name="connsiteX4741" fmla="*/ 12116237 w 12192000"/>
              <a:gd name="connsiteY4741" fmla="*/ 1423844 h 6858000"/>
              <a:gd name="connsiteX4742" fmla="*/ 12118101 w 12192000"/>
              <a:gd name="connsiteY4742" fmla="*/ 1455405 h 6858000"/>
              <a:gd name="connsiteX4743" fmla="*/ 12118101 w 12192000"/>
              <a:gd name="connsiteY4743" fmla="*/ 1427277 h 6858000"/>
              <a:gd name="connsiteX4744" fmla="*/ 12116237 w 12192000"/>
              <a:gd name="connsiteY4744" fmla="*/ 1423844 h 6858000"/>
              <a:gd name="connsiteX4745" fmla="*/ 12116108 w 12192000"/>
              <a:gd name="connsiteY4745" fmla="*/ 1421648 h 6858000"/>
              <a:gd name="connsiteX4746" fmla="*/ 12118101 w 12192000"/>
              <a:gd name="connsiteY4746" fmla="*/ 1424067 h 6858000"/>
              <a:gd name="connsiteX4747" fmla="*/ 12118101 w 12192000"/>
              <a:gd name="connsiteY4747" fmla="*/ 1396588 h 6858000"/>
              <a:gd name="connsiteX4748" fmla="*/ 12115520 w 12192000"/>
              <a:gd name="connsiteY4748" fmla="*/ 1378690 h 6858000"/>
              <a:gd name="connsiteX4749" fmla="*/ 12114731 w 12192000"/>
              <a:gd name="connsiteY4749" fmla="*/ 1375268 h 6858000"/>
              <a:gd name="connsiteX4750" fmla="*/ 12116902 w 12192000"/>
              <a:gd name="connsiteY4750" fmla="*/ 1357513 h 6858000"/>
              <a:gd name="connsiteX4751" fmla="*/ 12118101 w 12192000"/>
              <a:gd name="connsiteY4751" fmla="*/ 1353107 h 6858000"/>
              <a:gd name="connsiteX4752" fmla="*/ 12118101 w 12192000"/>
              <a:gd name="connsiteY4752" fmla="*/ 1345681 h 6858000"/>
              <a:gd name="connsiteX4753" fmla="*/ 12115520 w 12192000"/>
              <a:gd name="connsiteY4753" fmla="*/ 1343348 h 6858000"/>
              <a:gd name="connsiteX4754" fmla="*/ 12113437 w 12192000"/>
              <a:gd name="connsiteY4754" fmla="*/ 1347285 h 6858000"/>
              <a:gd name="connsiteX4755" fmla="*/ 12115520 w 12192000"/>
              <a:gd name="connsiteY4755" fmla="*/ 1336279 h 6858000"/>
              <a:gd name="connsiteX4756" fmla="*/ 12118101 w 12192000"/>
              <a:gd name="connsiteY4756" fmla="*/ 1336689 h 6858000"/>
              <a:gd name="connsiteX4757" fmla="*/ 12118101 w 12192000"/>
              <a:gd name="connsiteY4757" fmla="*/ 1319109 h 6858000"/>
              <a:gd name="connsiteX4758" fmla="*/ 12110275 w 12192000"/>
              <a:gd name="connsiteY4758" fmla="*/ 1305649 h 6858000"/>
              <a:gd name="connsiteX4759" fmla="*/ 12109277 w 12192000"/>
              <a:gd name="connsiteY4759" fmla="*/ 1300868 h 6858000"/>
              <a:gd name="connsiteX4760" fmla="*/ 12115520 w 12192000"/>
              <a:gd name="connsiteY4760" fmla="*/ 1312719 h 6858000"/>
              <a:gd name="connsiteX4761" fmla="*/ 12118101 w 12192000"/>
              <a:gd name="connsiteY4761" fmla="*/ 1318430 h 6858000"/>
              <a:gd name="connsiteX4762" fmla="*/ 12118101 w 12192000"/>
              <a:gd name="connsiteY4762" fmla="*/ 1299886 h 6858000"/>
              <a:gd name="connsiteX4763" fmla="*/ 12114561 w 12192000"/>
              <a:gd name="connsiteY4763" fmla="*/ 1293815 h 6858000"/>
              <a:gd name="connsiteX4764" fmla="*/ 12106830 w 12192000"/>
              <a:gd name="connsiteY4764" fmla="*/ 1289156 h 6858000"/>
              <a:gd name="connsiteX4765" fmla="*/ 12109277 w 12192000"/>
              <a:gd name="connsiteY4765" fmla="*/ 1300868 h 6858000"/>
              <a:gd name="connsiteX4766" fmla="*/ 12106830 w 12192000"/>
              <a:gd name="connsiteY4766" fmla="*/ 1296225 h 6858000"/>
              <a:gd name="connsiteX4767" fmla="*/ 12104658 w 12192000"/>
              <a:gd name="connsiteY4767" fmla="*/ 1265594 h 6858000"/>
              <a:gd name="connsiteX4768" fmla="*/ 12114627 w 12192000"/>
              <a:gd name="connsiteY4768" fmla="*/ 1283051 h 6858000"/>
              <a:gd name="connsiteX4769" fmla="*/ 12118101 w 12192000"/>
              <a:gd name="connsiteY4769" fmla="*/ 1287701 h 6858000"/>
              <a:gd name="connsiteX4770" fmla="*/ 12118101 w 12192000"/>
              <a:gd name="connsiteY4770" fmla="*/ 1274801 h 6858000"/>
              <a:gd name="connsiteX4771" fmla="*/ 12111175 w 12192000"/>
              <a:gd name="connsiteY4771" fmla="*/ 1265594 h 6858000"/>
              <a:gd name="connsiteX4772" fmla="*/ 12109002 w 12192000"/>
              <a:gd name="connsiteY4772" fmla="*/ 1244389 h 6858000"/>
              <a:gd name="connsiteX4773" fmla="*/ 12106830 w 12192000"/>
              <a:gd name="connsiteY4773" fmla="*/ 1173704 h 6858000"/>
              <a:gd name="connsiteX4774" fmla="*/ 12109002 w 12192000"/>
              <a:gd name="connsiteY4774" fmla="*/ 1220827 h 6858000"/>
              <a:gd name="connsiteX4775" fmla="*/ 12111175 w 12192000"/>
              <a:gd name="connsiteY4775" fmla="*/ 1244389 h 6858000"/>
              <a:gd name="connsiteX4776" fmla="*/ 12115520 w 12192000"/>
              <a:gd name="connsiteY4776" fmla="*/ 1223183 h 6858000"/>
              <a:gd name="connsiteX4777" fmla="*/ 12115670 w 12192000"/>
              <a:gd name="connsiteY4777" fmla="*/ 1222286 h 6858000"/>
              <a:gd name="connsiteX4778" fmla="*/ 12117692 w 12192000"/>
              <a:gd name="connsiteY4778" fmla="*/ 1218471 h 6858000"/>
              <a:gd name="connsiteX4779" fmla="*/ 12118101 w 12192000"/>
              <a:gd name="connsiteY4779" fmla="*/ 1218578 h 6858000"/>
              <a:gd name="connsiteX4780" fmla="*/ 12118101 w 12192000"/>
              <a:gd name="connsiteY4780" fmla="*/ 1213831 h 6858000"/>
              <a:gd name="connsiteX4781" fmla="*/ 12116244 w 12192000"/>
              <a:gd name="connsiteY4781" fmla="*/ 1218866 h 6858000"/>
              <a:gd name="connsiteX4782" fmla="*/ 12118101 w 12192000"/>
              <a:gd name="connsiteY4782" fmla="*/ 1207786 h 6858000"/>
              <a:gd name="connsiteX4783" fmla="*/ 12118101 w 12192000"/>
              <a:gd name="connsiteY4783" fmla="*/ 1158746 h 6858000"/>
              <a:gd name="connsiteX4784" fmla="*/ 12111175 w 12192000"/>
              <a:gd name="connsiteY4784" fmla="*/ 1140717 h 6858000"/>
              <a:gd name="connsiteX4785" fmla="*/ 12118101 w 12192000"/>
              <a:gd name="connsiteY4785" fmla="*/ 1146351 h 6858000"/>
              <a:gd name="connsiteX4786" fmla="*/ 12118101 w 12192000"/>
              <a:gd name="connsiteY4786" fmla="*/ 1127327 h 6858000"/>
              <a:gd name="connsiteX4787" fmla="*/ 12117692 w 12192000"/>
              <a:gd name="connsiteY4787" fmla="*/ 1126581 h 6858000"/>
              <a:gd name="connsiteX4788" fmla="*/ 12117692 w 12192000"/>
              <a:gd name="connsiteY4788" fmla="*/ 1117157 h 6858000"/>
              <a:gd name="connsiteX4789" fmla="*/ 12118101 w 12192000"/>
              <a:gd name="connsiteY4789" fmla="*/ 1114498 h 6858000"/>
              <a:gd name="connsiteX4790" fmla="*/ 12118101 w 12192000"/>
              <a:gd name="connsiteY4790" fmla="*/ 1101743 h 6858000"/>
              <a:gd name="connsiteX4791" fmla="*/ 12113347 w 12192000"/>
              <a:gd name="connsiteY4791" fmla="*/ 1098307 h 6858000"/>
              <a:gd name="connsiteX4792" fmla="*/ 12106830 w 12192000"/>
              <a:gd name="connsiteY4792" fmla="*/ 1088883 h 6858000"/>
              <a:gd name="connsiteX4793" fmla="*/ 12111175 w 12192000"/>
              <a:gd name="connsiteY4793" fmla="*/ 1079458 h 6858000"/>
              <a:gd name="connsiteX4794" fmla="*/ 12118101 w 12192000"/>
              <a:gd name="connsiteY4794" fmla="*/ 1075564 h 6858000"/>
              <a:gd name="connsiteX4795" fmla="*/ 12118101 w 12192000"/>
              <a:gd name="connsiteY4795" fmla="*/ 1039054 h 6858000"/>
              <a:gd name="connsiteX4796" fmla="*/ 12115547 w 12192000"/>
              <a:gd name="connsiteY4796" fmla="*/ 1034967 h 6858000"/>
              <a:gd name="connsiteX4797" fmla="*/ 12111175 w 12192000"/>
              <a:gd name="connsiteY4797" fmla="*/ 1015841 h 6858000"/>
              <a:gd name="connsiteX4798" fmla="*/ 12102486 w 12192000"/>
              <a:gd name="connsiteY4798" fmla="*/ 999348 h 6858000"/>
              <a:gd name="connsiteX4799" fmla="*/ 12100313 w 12192000"/>
              <a:gd name="connsiteY4799" fmla="*/ 1011129 h 6858000"/>
              <a:gd name="connsiteX4800" fmla="*/ 12096328 w 12192000"/>
              <a:gd name="connsiteY4800" fmla="*/ 1052469 h 6858000"/>
              <a:gd name="connsiteX4801" fmla="*/ 12095969 w 12192000"/>
              <a:gd name="connsiteY4801" fmla="*/ 1051184 h 6858000"/>
              <a:gd name="connsiteX4802" fmla="*/ 12109002 w 12192000"/>
              <a:gd name="connsiteY4802" fmla="*/ 792005 h 6858000"/>
              <a:gd name="connsiteX4803" fmla="*/ 12109273 w 12192000"/>
              <a:gd name="connsiteY4803" fmla="*/ 798463 h 6858000"/>
              <a:gd name="connsiteX4804" fmla="*/ 12109181 w 12192000"/>
              <a:gd name="connsiteY4804" fmla="*/ 804186 h 6858000"/>
              <a:gd name="connsiteX4805" fmla="*/ 12109495 w 12192000"/>
              <a:gd name="connsiteY4805" fmla="*/ 803752 h 6858000"/>
              <a:gd name="connsiteX4806" fmla="*/ 12110950 w 12192000"/>
              <a:gd name="connsiteY4806" fmla="*/ 838477 h 6858000"/>
              <a:gd name="connsiteX4807" fmla="*/ 12106830 w 12192000"/>
              <a:gd name="connsiteY4807" fmla="*/ 869759 h 6858000"/>
              <a:gd name="connsiteX4808" fmla="*/ 12113347 w 12192000"/>
              <a:gd name="connsiteY4808" fmla="*/ 881540 h 6858000"/>
              <a:gd name="connsiteX4809" fmla="*/ 12115388 w 12192000"/>
              <a:gd name="connsiteY4809" fmla="*/ 932015 h 6858000"/>
              <a:gd name="connsiteX4810" fmla="*/ 12113377 w 12192000"/>
              <a:gd name="connsiteY4810" fmla="*/ 982111 h 6858000"/>
              <a:gd name="connsiteX4811" fmla="*/ 12113337 w 12192000"/>
              <a:gd name="connsiteY4811" fmla="*/ 981739 h 6858000"/>
              <a:gd name="connsiteX4812" fmla="*/ 12113347 w 12192000"/>
              <a:gd name="connsiteY4812" fmla="*/ 982855 h 6858000"/>
              <a:gd name="connsiteX4813" fmla="*/ 12118101 w 12192000"/>
              <a:gd name="connsiteY4813" fmla="*/ 1027537 h 6858000"/>
              <a:gd name="connsiteX4814" fmla="*/ 12118101 w 12192000"/>
              <a:gd name="connsiteY4814" fmla="*/ 1019336 h 6858000"/>
              <a:gd name="connsiteX4815" fmla="*/ 12117692 w 12192000"/>
              <a:gd name="connsiteY4815" fmla="*/ 1018197 h 6858000"/>
              <a:gd name="connsiteX4816" fmla="*/ 12114426 w 12192000"/>
              <a:gd name="connsiteY4816" fmla="*/ 991700 h 6858000"/>
              <a:gd name="connsiteX4817" fmla="*/ 12113417 w 12192000"/>
              <a:gd name="connsiteY4817" fmla="*/ 982477 h 6858000"/>
              <a:gd name="connsiteX4818" fmla="*/ 12114216 w 12192000"/>
              <a:gd name="connsiteY4818" fmla="*/ 978168 h 6858000"/>
              <a:gd name="connsiteX4819" fmla="*/ 12115520 w 12192000"/>
              <a:gd name="connsiteY4819" fmla="*/ 964006 h 6858000"/>
              <a:gd name="connsiteX4820" fmla="*/ 12117692 w 12192000"/>
              <a:gd name="connsiteY4820" fmla="*/ 940444 h 6858000"/>
              <a:gd name="connsiteX4821" fmla="*/ 12118101 w 12192000"/>
              <a:gd name="connsiteY4821" fmla="*/ 940798 h 6858000"/>
              <a:gd name="connsiteX4822" fmla="*/ 12118101 w 12192000"/>
              <a:gd name="connsiteY4822" fmla="*/ 820068 h 6858000"/>
              <a:gd name="connsiteX4823" fmla="*/ 12115867 w 12192000"/>
              <a:gd name="connsiteY4823" fmla="*/ 801901 h 6858000"/>
              <a:gd name="connsiteX4824" fmla="*/ 12117692 w 12192000"/>
              <a:gd name="connsiteY4824" fmla="*/ 792005 h 6858000"/>
              <a:gd name="connsiteX4825" fmla="*/ 12118101 w 12192000"/>
              <a:gd name="connsiteY4825" fmla="*/ 805679 h 6858000"/>
              <a:gd name="connsiteX4826" fmla="*/ 12118101 w 12192000"/>
              <a:gd name="connsiteY4826" fmla="*/ 785077 h 6858000"/>
              <a:gd name="connsiteX4827" fmla="*/ 12115520 w 12192000"/>
              <a:gd name="connsiteY4827" fmla="*/ 799075 h 6858000"/>
              <a:gd name="connsiteX4828" fmla="*/ 12115867 w 12192000"/>
              <a:gd name="connsiteY4828" fmla="*/ 801901 h 6858000"/>
              <a:gd name="connsiteX4829" fmla="*/ 12115520 w 12192000"/>
              <a:gd name="connsiteY4829" fmla="*/ 803787 h 6858000"/>
              <a:gd name="connsiteX4830" fmla="*/ 12113564 w 12192000"/>
              <a:gd name="connsiteY4830" fmla="*/ 818628 h 6858000"/>
              <a:gd name="connsiteX4831" fmla="*/ 12115520 w 12192000"/>
              <a:gd name="connsiteY4831" fmla="*/ 782581 h 6858000"/>
              <a:gd name="connsiteX4832" fmla="*/ 12117652 w 12192000"/>
              <a:gd name="connsiteY4832" fmla="*/ 770279 h 6858000"/>
              <a:gd name="connsiteX4833" fmla="*/ 12118101 w 12192000"/>
              <a:gd name="connsiteY4833" fmla="*/ 776118 h 6858000"/>
              <a:gd name="connsiteX4834" fmla="*/ 12118101 w 12192000"/>
              <a:gd name="connsiteY4834" fmla="*/ 767691 h 6858000"/>
              <a:gd name="connsiteX4835" fmla="*/ 12117652 w 12192000"/>
              <a:gd name="connsiteY4835" fmla="*/ 770279 h 6858000"/>
              <a:gd name="connsiteX4836" fmla="*/ 12115520 w 12192000"/>
              <a:gd name="connsiteY4836" fmla="*/ 742526 h 6858000"/>
              <a:gd name="connsiteX4837" fmla="*/ 12115057 w 12192000"/>
              <a:gd name="connsiteY4837" fmla="*/ 731173 h 6858000"/>
              <a:gd name="connsiteX4838" fmla="*/ 12115206 w 12192000"/>
              <a:gd name="connsiteY4838" fmla="*/ 718775 h 6858000"/>
              <a:gd name="connsiteX4839" fmla="*/ 12115592 w 12192000"/>
              <a:gd name="connsiteY4839" fmla="*/ 718686 h 6858000"/>
              <a:gd name="connsiteX4840" fmla="*/ 12117692 w 12192000"/>
              <a:gd name="connsiteY4840" fmla="*/ 737814 h 6858000"/>
              <a:gd name="connsiteX4841" fmla="*/ 12118101 w 12192000"/>
              <a:gd name="connsiteY4841" fmla="*/ 739289 h 6858000"/>
              <a:gd name="connsiteX4842" fmla="*/ 12118101 w 12192000"/>
              <a:gd name="connsiteY4842" fmla="*/ 689210 h 6858000"/>
              <a:gd name="connsiteX4843" fmla="*/ 12116306 w 12192000"/>
              <a:gd name="connsiteY4843" fmla="*/ 686802 h 6858000"/>
              <a:gd name="connsiteX4844" fmla="*/ 12115243 w 12192000"/>
              <a:gd name="connsiteY4844" fmla="*/ 684623 h 6858000"/>
              <a:gd name="connsiteX4845" fmla="*/ 12113347 w 12192000"/>
              <a:gd name="connsiteY4845" fmla="*/ 627074 h 6858000"/>
              <a:gd name="connsiteX4846" fmla="*/ 12117692 w 12192000"/>
              <a:gd name="connsiteY4846" fmla="*/ 636499 h 6858000"/>
              <a:gd name="connsiteX4847" fmla="*/ 12118101 w 12192000"/>
              <a:gd name="connsiteY4847" fmla="*/ 641151 h 6858000"/>
              <a:gd name="connsiteX4848" fmla="*/ 12118101 w 12192000"/>
              <a:gd name="connsiteY4848" fmla="*/ 577883 h 6858000"/>
              <a:gd name="connsiteX4849" fmla="*/ 12111175 w 12192000"/>
              <a:gd name="connsiteY4849" fmla="*/ 612937 h 6858000"/>
              <a:gd name="connsiteX4850" fmla="*/ 12109002 w 12192000"/>
              <a:gd name="connsiteY4850" fmla="*/ 563458 h 6858000"/>
              <a:gd name="connsiteX4851" fmla="*/ 12115616 w 12192000"/>
              <a:gd name="connsiteY4851" fmla="*/ 489121 h 6858000"/>
              <a:gd name="connsiteX4852" fmla="*/ 12116571 w 12192000"/>
              <a:gd name="connsiteY4852" fmla="*/ 498496 h 6858000"/>
              <a:gd name="connsiteX4853" fmla="*/ 12117692 w 12192000"/>
              <a:gd name="connsiteY4853" fmla="*/ 530472 h 6858000"/>
              <a:gd name="connsiteX4854" fmla="*/ 12118101 w 12192000"/>
              <a:gd name="connsiteY4854" fmla="*/ 524111 h 6858000"/>
              <a:gd name="connsiteX4855" fmla="*/ 12118101 w 12192000"/>
              <a:gd name="connsiteY4855" fmla="*/ 469420 h 6858000"/>
              <a:gd name="connsiteX4856" fmla="*/ 12115944 w 12192000"/>
              <a:gd name="connsiteY4856" fmla="*/ 485434 h 6858000"/>
              <a:gd name="connsiteX4857" fmla="*/ 12115616 w 12192000"/>
              <a:gd name="connsiteY4857" fmla="*/ 489121 h 6858000"/>
              <a:gd name="connsiteX4858" fmla="*/ 12113347 w 12192000"/>
              <a:gd name="connsiteY4858" fmla="*/ 466855 h 6858000"/>
              <a:gd name="connsiteX4859" fmla="*/ 12112441 w 12192000"/>
              <a:gd name="connsiteY4859" fmla="*/ 464172 h 6858000"/>
              <a:gd name="connsiteX4860" fmla="*/ 12113347 w 12192000"/>
              <a:gd name="connsiteY4860" fmla="*/ 445649 h 6858000"/>
              <a:gd name="connsiteX4861" fmla="*/ 12118101 w 12192000"/>
              <a:gd name="connsiteY4861" fmla="*/ 430324 h 6858000"/>
              <a:gd name="connsiteX4862" fmla="*/ 12118101 w 12192000"/>
              <a:gd name="connsiteY4862" fmla="*/ 362806 h 6858000"/>
              <a:gd name="connsiteX4863" fmla="*/ 12117692 w 12192000"/>
              <a:gd name="connsiteY4863" fmla="*/ 360828 h 6858000"/>
              <a:gd name="connsiteX4864" fmla="*/ 12116290 w 12192000"/>
              <a:gd name="connsiteY4864" fmla="*/ 346386 h 6858000"/>
              <a:gd name="connsiteX4865" fmla="*/ 12118101 w 12192000"/>
              <a:gd name="connsiteY4865" fmla="*/ 356134 h 6858000"/>
              <a:gd name="connsiteX4866" fmla="*/ 12118101 w 12192000"/>
              <a:gd name="connsiteY4866" fmla="*/ 347755 h 6858000"/>
              <a:gd name="connsiteX4867" fmla="*/ 12117120 w 12192000"/>
              <a:gd name="connsiteY4867" fmla="*/ 345253 h 6858000"/>
              <a:gd name="connsiteX4868" fmla="*/ 12116210 w 12192000"/>
              <a:gd name="connsiteY4868" fmla="*/ 345564 h 6858000"/>
              <a:gd name="connsiteX4869" fmla="*/ 12116290 w 12192000"/>
              <a:gd name="connsiteY4869" fmla="*/ 346386 h 6858000"/>
              <a:gd name="connsiteX4870" fmla="*/ 12116141 w 12192000"/>
              <a:gd name="connsiteY4870" fmla="*/ 345587 h 6858000"/>
              <a:gd name="connsiteX4871" fmla="*/ 12114749 w 12192000"/>
              <a:gd name="connsiteY4871" fmla="*/ 346063 h 6858000"/>
              <a:gd name="connsiteX4872" fmla="*/ 12099975 w 12192000"/>
              <a:gd name="connsiteY4872" fmla="*/ 338482 h 6858000"/>
              <a:gd name="connsiteX4873" fmla="*/ 12102437 w 12192000"/>
              <a:gd name="connsiteY4873" fmla="*/ 328375 h 6858000"/>
              <a:gd name="connsiteX4874" fmla="*/ 12112287 w 12192000"/>
              <a:gd name="connsiteY4874" fmla="*/ 300578 h 6858000"/>
              <a:gd name="connsiteX4875" fmla="*/ 12099975 w 12192000"/>
              <a:gd name="connsiteY4875" fmla="*/ 323320 h 6858000"/>
              <a:gd name="connsiteX4876" fmla="*/ 12102437 w 12192000"/>
              <a:gd name="connsiteY4876" fmla="*/ 310686 h 6858000"/>
              <a:gd name="connsiteX4877" fmla="*/ 12097513 w 12192000"/>
              <a:gd name="connsiteY4877" fmla="*/ 277836 h 6858000"/>
              <a:gd name="connsiteX4878" fmla="*/ 12092588 w 12192000"/>
              <a:gd name="connsiteY4878" fmla="*/ 247512 h 6858000"/>
              <a:gd name="connsiteX4879" fmla="*/ 12091072 w 12192000"/>
              <a:gd name="connsiteY4879" fmla="*/ 272397 h 6858000"/>
              <a:gd name="connsiteX4880" fmla="*/ 12090334 w 12192000"/>
              <a:gd name="connsiteY4880" fmla="*/ 282547 h 6858000"/>
              <a:gd name="connsiteX4881" fmla="*/ 12090126 w 12192000"/>
              <a:gd name="connsiteY4881" fmla="*/ 282889 h 6858000"/>
              <a:gd name="connsiteX4882" fmla="*/ 12090126 w 12192000"/>
              <a:gd name="connsiteY4882" fmla="*/ 285417 h 6858000"/>
              <a:gd name="connsiteX4883" fmla="*/ 12090334 w 12192000"/>
              <a:gd name="connsiteY4883" fmla="*/ 282547 h 6858000"/>
              <a:gd name="connsiteX4884" fmla="*/ 12102437 w 12192000"/>
              <a:gd name="connsiteY4884" fmla="*/ 262673 h 6858000"/>
              <a:gd name="connsiteX4885" fmla="*/ 12104900 w 12192000"/>
              <a:gd name="connsiteY4885" fmla="*/ 244985 h 6858000"/>
              <a:gd name="connsiteX4886" fmla="*/ 12090126 w 12192000"/>
              <a:gd name="connsiteY4886" fmla="*/ 212134 h 6858000"/>
              <a:gd name="connsiteX4887" fmla="*/ 12087601 w 12192000"/>
              <a:gd name="connsiteY4887" fmla="*/ 207471 h 6858000"/>
              <a:gd name="connsiteX4888" fmla="*/ 12089058 w 12192000"/>
              <a:gd name="connsiteY4888" fmla="*/ 200287 h 6858000"/>
              <a:gd name="connsiteX4889" fmla="*/ 12076992 w 12192000"/>
              <a:gd name="connsiteY4889" fmla="*/ 179876 h 6858000"/>
              <a:gd name="connsiteX4890" fmla="*/ 12076127 w 12192000"/>
              <a:gd name="connsiteY4890" fmla="*/ 184686 h 6858000"/>
              <a:gd name="connsiteX4891" fmla="*/ 12075854 w 12192000"/>
              <a:gd name="connsiteY4891" fmla="*/ 185772 h 6858000"/>
              <a:gd name="connsiteX4892" fmla="*/ 12073709 w 12192000"/>
              <a:gd name="connsiteY4892" fmla="*/ 181811 h 6858000"/>
              <a:gd name="connsiteX4893" fmla="*/ 12075278 w 12192000"/>
              <a:gd name="connsiteY4893" fmla="*/ 176980 h 6858000"/>
              <a:gd name="connsiteX4894" fmla="*/ 12071965 w 12192000"/>
              <a:gd name="connsiteY4894" fmla="*/ 171375 h 6858000"/>
              <a:gd name="connsiteX4895" fmla="*/ 12064078 w 12192000"/>
              <a:gd name="connsiteY4895" fmla="*/ 164021 h 6858000"/>
              <a:gd name="connsiteX4896" fmla="*/ 12073709 w 12192000"/>
              <a:gd name="connsiteY4896" fmla="*/ 181811 h 6858000"/>
              <a:gd name="connsiteX4897" fmla="*/ 12065501 w 12192000"/>
              <a:gd name="connsiteY4897" fmla="*/ 207081 h 6858000"/>
              <a:gd name="connsiteX4898" fmla="*/ 12058114 w 12192000"/>
              <a:gd name="connsiteY4898" fmla="*/ 212134 h 6858000"/>
              <a:gd name="connsiteX4899" fmla="*/ 12055651 w 12192000"/>
              <a:gd name="connsiteY4899" fmla="*/ 204554 h 6858000"/>
              <a:gd name="connsiteX4900" fmla="*/ 12052109 w 12192000"/>
              <a:gd name="connsiteY4900" fmla="*/ 158043 h 6858000"/>
              <a:gd name="connsiteX4901" fmla="*/ 12051551 w 12192000"/>
              <a:gd name="connsiteY4901" fmla="*/ 152341 h 6858000"/>
              <a:gd name="connsiteX4902" fmla="*/ 12046677 w 12192000"/>
              <a:gd name="connsiteY4902" fmla="*/ 147796 h 6858000"/>
              <a:gd name="connsiteX4903" fmla="*/ 12043342 w 12192000"/>
              <a:gd name="connsiteY4903" fmla="*/ 147452 h 6858000"/>
              <a:gd name="connsiteX4904" fmla="*/ 12043348 w 12192000"/>
              <a:gd name="connsiteY4904" fmla="*/ 144691 h 6858000"/>
              <a:gd name="connsiteX4905" fmla="*/ 12029023 w 12192000"/>
              <a:gd name="connsiteY4905" fmla="*/ 131333 h 6858000"/>
              <a:gd name="connsiteX4906" fmla="*/ 12026549 w 12192000"/>
              <a:gd name="connsiteY4906" fmla="*/ 130113 h 6858000"/>
              <a:gd name="connsiteX4907" fmla="*/ 12027642 w 12192000"/>
              <a:gd name="connsiteY4907" fmla="*/ 145804 h 6858000"/>
              <a:gd name="connsiteX4908" fmla="*/ 12019306 w 12192000"/>
              <a:gd name="connsiteY4908" fmla="*/ 144911 h 6858000"/>
              <a:gd name="connsiteX4909" fmla="*/ 12011328 w 12192000"/>
              <a:gd name="connsiteY4909" fmla="*/ 143907 h 6858000"/>
              <a:gd name="connsiteX4910" fmla="*/ 12001479 w 12192000"/>
              <a:gd name="connsiteY4910" fmla="*/ 136326 h 6858000"/>
              <a:gd name="connsiteX4911" fmla="*/ 11979317 w 12192000"/>
              <a:gd name="connsiteY4911" fmla="*/ 116111 h 6858000"/>
              <a:gd name="connsiteX4912" fmla="*/ 11986703 w 12192000"/>
              <a:gd name="connsiteY4912" fmla="*/ 121164 h 6858000"/>
              <a:gd name="connsiteX4913" fmla="*/ 11994091 w 12192000"/>
              <a:gd name="connsiteY4913" fmla="*/ 123692 h 6858000"/>
              <a:gd name="connsiteX4914" fmla="*/ 12004736 w 12192000"/>
              <a:gd name="connsiteY4914" fmla="*/ 119352 h 6858000"/>
              <a:gd name="connsiteX4915" fmla="*/ 11988762 w 12192000"/>
              <a:gd name="connsiteY4915" fmla="*/ 111471 h 6858000"/>
              <a:gd name="connsiteX4916" fmla="*/ 11986703 w 12192000"/>
              <a:gd name="connsiteY4916" fmla="*/ 113584 h 6858000"/>
              <a:gd name="connsiteX4917" fmla="*/ 11984134 w 12192000"/>
              <a:gd name="connsiteY4917" fmla="*/ 109189 h 6858000"/>
              <a:gd name="connsiteX4918" fmla="*/ 11976141 w 12192000"/>
              <a:gd name="connsiteY4918" fmla="*/ 105245 h 6858000"/>
              <a:gd name="connsiteX4919" fmla="*/ 11927395 w 12192000"/>
              <a:gd name="connsiteY4919" fmla="*/ 97683 h 6858000"/>
              <a:gd name="connsiteX4920" fmla="*/ 11926816 w 12192000"/>
              <a:gd name="connsiteY4920" fmla="*/ 98204 h 6858000"/>
              <a:gd name="connsiteX4921" fmla="*/ 11917756 w 12192000"/>
              <a:gd name="connsiteY4921" fmla="*/ 103476 h 6858000"/>
              <a:gd name="connsiteX4922" fmla="*/ 11918186 w 12192000"/>
              <a:gd name="connsiteY4922" fmla="*/ 99925 h 6858000"/>
              <a:gd name="connsiteX4923" fmla="*/ 11920461 w 12192000"/>
              <a:gd name="connsiteY4923" fmla="*/ 96607 h 6858000"/>
              <a:gd name="connsiteX4924" fmla="*/ 11916060 w 12192000"/>
              <a:gd name="connsiteY4924" fmla="*/ 95924 h 6858000"/>
              <a:gd name="connsiteX4925" fmla="*/ 11913080 w 12192000"/>
              <a:gd name="connsiteY4925" fmla="*/ 95924 h 6858000"/>
              <a:gd name="connsiteX4926" fmla="*/ 11909568 w 12192000"/>
              <a:gd name="connsiteY4926" fmla="*/ 101375 h 6858000"/>
              <a:gd name="connsiteX4927" fmla="*/ 11897469 w 12192000"/>
              <a:gd name="connsiteY4927" fmla="*/ 120556 h 6858000"/>
              <a:gd name="connsiteX4928" fmla="*/ 11884598 w 12192000"/>
              <a:gd name="connsiteY4928" fmla="*/ 110381 h 6858000"/>
              <a:gd name="connsiteX4929" fmla="*/ 11895101 w 12192000"/>
              <a:gd name="connsiteY4929" fmla="*/ 110448 h 6858000"/>
              <a:gd name="connsiteX4930" fmla="*/ 11907514 w 12192000"/>
              <a:gd name="connsiteY4930" fmla="*/ 100789 h 6858000"/>
              <a:gd name="connsiteX4931" fmla="*/ 11911588 w 12192000"/>
              <a:gd name="connsiteY4931" fmla="*/ 95924 h 6858000"/>
              <a:gd name="connsiteX4932" fmla="*/ 11868859 w 12192000"/>
              <a:gd name="connsiteY4932" fmla="*/ 95924 h 6858000"/>
              <a:gd name="connsiteX4933" fmla="*/ 11876155 w 12192000"/>
              <a:gd name="connsiteY4933" fmla="*/ 103710 h 6858000"/>
              <a:gd name="connsiteX4934" fmla="*/ 11884598 w 12192000"/>
              <a:gd name="connsiteY4934" fmla="*/ 110381 h 6858000"/>
              <a:gd name="connsiteX4935" fmla="*/ 11880976 w 12192000"/>
              <a:gd name="connsiteY4935" fmla="*/ 110359 h 6858000"/>
              <a:gd name="connsiteX4936" fmla="*/ 11866683 w 12192000"/>
              <a:gd name="connsiteY4936" fmla="*/ 107079 h 6858000"/>
              <a:gd name="connsiteX4937" fmla="*/ 11821689 w 12192000"/>
              <a:gd name="connsiteY4937" fmla="*/ 113817 h 6858000"/>
              <a:gd name="connsiteX4938" fmla="*/ 11854843 w 12192000"/>
              <a:gd name="connsiteY4938" fmla="*/ 96971 h 6858000"/>
              <a:gd name="connsiteX4939" fmla="*/ 11858523 w 12192000"/>
              <a:gd name="connsiteY4939" fmla="*/ 95924 h 6858000"/>
              <a:gd name="connsiteX4940" fmla="*/ 11798132 w 12192000"/>
              <a:gd name="connsiteY4940" fmla="*/ 95924 h 6858000"/>
              <a:gd name="connsiteX4941" fmla="*/ 11798008 w 12192000"/>
              <a:gd name="connsiteY4941" fmla="*/ 96971 h 6858000"/>
              <a:gd name="connsiteX4942" fmla="*/ 11809541 w 12192000"/>
              <a:gd name="connsiteY4942" fmla="*/ 106756 h 6858000"/>
              <a:gd name="connsiteX4943" fmla="*/ 11813803 w 12192000"/>
              <a:gd name="connsiteY4943" fmla="*/ 109233 h 6858000"/>
              <a:gd name="connsiteX4944" fmla="*/ 11809849 w 12192000"/>
              <a:gd name="connsiteY4944" fmla="*/ 117128 h 6858000"/>
              <a:gd name="connsiteX4945" fmla="*/ 11793272 w 12192000"/>
              <a:gd name="connsiteY4945" fmla="*/ 123925 h 6858000"/>
              <a:gd name="connsiteX4946" fmla="*/ 11786168 w 12192000"/>
              <a:gd name="connsiteY4946" fmla="*/ 103710 h 6858000"/>
              <a:gd name="connsiteX4947" fmla="*/ 11776696 w 12192000"/>
              <a:gd name="connsiteY4947" fmla="*/ 110448 h 6858000"/>
              <a:gd name="connsiteX4948" fmla="*/ 11774328 w 12192000"/>
              <a:gd name="connsiteY4948" fmla="*/ 100340 h 6858000"/>
              <a:gd name="connsiteX4949" fmla="*/ 11783800 w 12192000"/>
              <a:gd name="connsiteY4949" fmla="*/ 96971 h 6858000"/>
              <a:gd name="connsiteX4950" fmla="*/ 11785573 w 12192000"/>
              <a:gd name="connsiteY4950" fmla="*/ 95924 h 6858000"/>
              <a:gd name="connsiteX4951" fmla="*/ 11756038 w 12192000"/>
              <a:gd name="connsiteY4951" fmla="*/ 95924 h 6858000"/>
              <a:gd name="connsiteX4952" fmla="*/ 11748278 w 12192000"/>
              <a:gd name="connsiteY4952" fmla="*/ 100340 h 6858000"/>
              <a:gd name="connsiteX4953" fmla="*/ 11740829 w 12192000"/>
              <a:gd name="connsiteY4953" fmla="*/ 95924 h 6858000"/>
              <a:gd name="connsiteX4954" fmla="*/ 11593567 w 12192000"/>
              <a:gd name="connsiteY4954" fmla="*/ 95924 h 6858000"/>
              <a:gd name="connsiteX4955" fmla="*/ 11550875 w 12192000"/>
              <a:gd name="connsiteY4955" fmla="*/ 108490 h 6858000"/>
              <a:gd name="connsiteX4956" fmla="*/ 11528045 w 12192000"/>
              <a:gd name="connsiteY4956" fmla="*/ 107079 h 6858000"/>
              <a:gd name="connsiteX4957" fmla="*/ 11530413 w 12192000"/>
              <a:gd name="connsiteY4957" fmla="*/ 100340 h 6858000"/>
              <a:gd name="connsiteX4958" fmla="*/ 11509100 w 12192000"/>
              <a:gd name="connsiteY4958" fmla="*/ 103710 h 6858000"/>
              <a:gd name="connsiteX4959" fmla="*/ 11480682 w 12192000"/>
              <a:gd name="connsiteY4959" fmla="*/ 100340 h 6858000"/>
              <a:gd name="connsiteX4960" fmla="*/ 11480142 w 12192000"/>
              <a:gd name="connsiteY4960" fmla="*/ 95924 h 6858000"/>
              <a:gd name="connsiteX4961" fmla="*/ 11462842 w 12192000"/>
              <a:gd name="connsiteY4961" fmla="*/ 95924 h 6858000"/>
              <a:gd name="connsiteX4962" fmla="*/ 11440425 w 12192000"/>
              <a:gd name="connsiteY4962" fmla="*/ 117187 h 6858000"/>
              <a:gd name="connsiteX4963" fmla="*/ 11430953 w 12192000"/>
              <a:gd name="connsiteY4963" fmla="*/ 113817 h 6858000"/>
              <a:gd name="connsiteX4964" fmla="*/ 11421481 w 12192000"/>
              <a:gd name="connsiteY4964" fmla="*/ 107079 h 6858000"/>
              <a:gd name="connsiteX4965" fmla="*/ 11412008 w 12192000"/>
              <a:gd name="connsiteY4965" fmla="*/ 117187 h 6858000"/>
              <a:gd name="connsiteX4966" fmla="*/ 11404903 w 12192000"/>
              <a:gd name="connsiteY4966" fmla="*/ 110448 h 6858000"/>
              <a:gd name="connsiteX4967" fmla="*/ 11399497 w 12192000"/>
              <a:gd name="connsiteY4967" fmla="*/ 100262 h 6858000"/>
              <a:gd name="connsiteX4968" fmla="*/ 11398087 w 12192000"/>
              <a:gd name="connsiteY4968" fmla="*/ 98803 h 6858000"/>
              <a:gd name="connsiteX4969" fmla="*/ 11406940 w 12192000"/>
              <a:gd name="connsiteY4969" fmla="*/ 95924 h 6858000"/>
              <a:gd name="connsiteX4970" fmla="*/ 11400024 w 12192000"/>
              <a:gd name="connsiteY4970" fmla="*/ 95924 h 6858000"/>
              <a:gd name="connsiteX4971" fmla="*/ 11396298 w 12192000"/>
              <a:gd name="connsiteY4971" fmla="*/ 96950 h 6858000"/>
              <a:gd name="connsiteX4972" fmla="*/ 11395306 w 12192000"/>
              <a:gd name="connsiteY4972" fmla="*/ 95924 h 6858000"/>
              <a:gd name="connsiteX4973" fmla="*/ 11380640 w 12192000"/>
              <a:gd name="connsiteY4973" fmla="*/ 95924 h 6858000"/>
              <a:gd name="connsiteX4974" fmla="*/ 11375255 w 12192000"/>
              <a:gd name="connsiteY4974" fmla="*/ 96931 h 6858000"/>
              <a:gd name="connsiteX4975" fmla="*/ 11368715 w 12192000"/>
              <a:gd name="connsiteY4975" fmla="*/ 106176 h 6858000"/>
              <a:gd name="connsiteX4976" fmla="*/ 11364575 w 12192000"/>
              <a:gd name="connsiteY4976" fmla="*/ 95924 h 6858000"/>
              <a:gd name="connsiteX4977" fmla="*/ 11351611 w 12192000"/>
              <a:gd name="connsiteY4977" fmla="*/ 95924 h 6858000"/>
              <a:gd name="connsiteX4978" fmla="*/ 11343333 w 12192000"/>
              <a:gd name="connsiteY4978" fmla="*/ 100340 h 6858000"/>
              <a:gd name="connsiteX4979" fmla="*/ 11336229 w 12192000"/>
              <a:gd name="connsiteY4979" fmla="*/ 107079 h 6858000"/>
              <a:gd name="connsiteX4980" fmla="*/ 11324388 w 12192000"/>
              <a:gd name="connsiteY4980" fmla="*/ 113817 h 6858000"/>
              <a:gd name="connsiteX4981" fmla="*/ 11323058 w 12192000"/>
              <a:gd name="connsiteY4981" fmla="*/ 113250 h 6858000"/>
              <a:gd name="connsiteX4982" fmla="*/ 11323617 w 12192000"/>
              <a:gd name="connsiteY4982" fmla="*/ 106919 h 6858000"/>
              <a:gd name="connsiteX4983" fmla="*/ 11316251 w 12192000"/>
              <a:gd name="connsiteY4983" fmla="*/ 95924 h 6858000"/>
              <a:gd name="connsiteX4984" fmla="*/ 11307943 w 12192000"/>
              <a:gd name="connsiteY4984" fmla="*/ 95924 h 6858000"/>
              <a:gd name="connsiteX4985" fmla="*/ 11307968 w 12192000"/>
              <a:gd name="connsiteY4985" fmla="*/ 96705 h 6858000"/>
              <a:gd name="connsiteX4986" fmla="*/ 11307892 w 12192000"/>
              <a:gd name="connsiteY4986" fmla="*/ 106784 h 6858000"/>
              <a:gd name="connsiteX4987" fmla="*/ 11304156 w 12192000"/>
              <a:gd name="connsiteY4987" fmla="*/ 105192 h 6858000"/>
              <a:gd name="connsiteX4988" fmla="*/ 11291235 w 12192000"/>
              <a:gd name="connsiteY4988" fmla="*/ 117187 h 6858000"/>
              <a:gd name="connsiteX4989" fmla="*/ 11292308 w 12192000"/>
              <a:gd name="connsiteY4989" fmla="*/ 123294 h 6858000"/>
              <a:gd name="connsiteX4990" fmla="*/ 11272290 w 12192000"/>
              <a:gd name="connsiteY4990" fmla="*/ 120556 h 6858000"/>
              <a:gd name="connsiteX4991" fmla="*/ 11227296 w 12192000"/>
              <a:gd name="connsiteY4991" fmla="*/ 127294 h 6858000"/>
              <a:gd name="connsiteX4992" fmla="*/ 11205506 w 12192000"/>
              <a:gd name="connsiteY4992" fmla="*/ 135394 h 6858000"/>
              <a:gd name="connsiteX4993" fmla="*/ 11204502 w 12192000"/>
              <a:gd name="connsiteY4993" fmla="*/ 134851 h 6858000"/>
              <a:gd name="connsiteX4994" fmla="*/ 11262818 w 12192000"/>
              <a:gd name="connsiteY4994" fmla="*/ 110448 h 6858000"/>
              <a:gd name="connsiteX4995" fmla="*/ 11293603 w 12192000"/>
              <a:gd name="connsiteY4995" fmla="*/ 100340 h 6858000"/>
              <a:gd name="connsiteX4996" fmla="*/ 11296673 w 12192000"/>
              <a:gd name="connsiteY4996" fmla="*/ 95924 h 6858000"/>
              <a:gd name="connsiteX4997" fmla="*/ 11188796 w 12192000"/>
              <a:gd name="connsiteY4997" fmla="*/ 95924 h 6858000"/>
              <a:gd name="connsiteX4998" fmla="*/ 11184671 w 12192000"/>
              <a:gd name="connsiteY4998" fmla="*/ 96971 h 6858000"/>
              <a:gd name="connsiteX4999" fmla="*/ 11160032 w 12192000"/>
              <a:gd name="connsiteY4999" fmla="*/ 110013 h 6858000"/>
              <a:gd name="connsiteX5000" fmla="*/ 11147008 w 12192000"/>
              <a:gd name="connsiteY5000" fmla="*/ 115486 h 6858000"/>
              <a:gd name="connsiteX5001" fmla="*/ 11139662 w 12192000"/>
              <a:gd name="connsiteY5001" fmla="*/ 114409 h 6858000"/>
              <a:gd name="connsiteX5002" fmla="*/ 11120731 w 12192000"/>
              <a:gd name="connsiteY5002" fmla="*/ 113817 h 6858000"/>
              <a:gd name="connsiteX5003" fmla="*/ 11124132 w 12192000"/>
              <a:gd name="connsiteY5003" fmla="*/ 117937 h 6858000"/>
              <a:gd name="connsiteX5004" fmla="*/ 11128288 w 12192000"/>
              <a:gd name="connsiteY5004" fmla="*/ 118944 h 6858000"/>
              <a:gd name="connsiteX5005" fmla="*/ 11118363 w 12192000"/>
              <a:gd name="connsiteY5005" fmla="*/ 120556 h 6858000"/>
              <a:gd name="connsiteX5006" fmla="*/ 11081858 w 12192000"/>
              <a:gd name="connsiteY5006" fmla="*/ 120169 h 6858000"/>
              <a:gd name="connsiteX5007" fmla="*/ 11078942 w 12192000"/>
              <a:gd name="connsiteY5007" fmla="*/ 120575 h 6858000"/>
              <a:gd name="connsiteX5008" fmla="*/ 11082135 w 12192000"/>
              <a:gd name="connsiteY5008" fmla="*/ 119046 h 6858000"/>
              <a:gd name="connsiteX5009" fmla="*/ 11068634 w 12192000"/>
              <a:gd name="connsiteY5009" fmla="*/ 110448 h 6858000"/>
              <a:gd name="connsiteX5010" fmla="*/ 11058356 w 12192000"/>
              <a:gd name="connsiteY5010" fmla="*/ 109403 h 6858000"/>
              <a:gd name="connsiteX5011" fmla="*/ 11044511 w 12192000"/>
              <a:gd name="connsiteY5011" fmla="*/ 104845 h 6858000"/>
              <a:gd name="connsiteX5012" fmla="*/ 11041980 w 12192000"/>
              <a:gd name="connsiteY5012" fmla="*/ 107739 h 6858000"/>
              <a:gd name="connsiteX5013" fmla="*/ 11058356 w 12192000"/>
              <a:gd name="connsiteY5013" fmla="*/ 109403 h 6858000"/>
              <a:gd name="connsiteX5014" fmla="*/ 11061529 w 12192000"/>
              <a:gd name="connsiteY5014" fmla="*/ 110448 h 6858000"/>
              <a:gd name="connsiteX5015" fmla="*/ 11037848 w 12192000"/>
              <a:gd name="connsiteY5015" fmla="*/ 113817 h 6858000"/>
              <a:gd name="connsiteX5016" fmla="*/ 11039494 w 12192000"/>
              <a:gd name="connsiteY5016" fmla="*/ 110581 h 6858000"/>
              <a:gd name="connsiteX5017" fmla="*/ 11034043 w 12192000"/>
              <a:gd name="connsiteY5017" fmla="*/ 116815 h 6858000"/>
              <a:gd name="connsiteX5018" fmla="*/ 11016197 w 12192000"/>
              <a:gd name="connsiteY5018" fmla="*/ 106641 h 6858000"/>
              <a:gd name="connsiteX5019" fmla="*/ 11030759 w 12192000"/>
              <a:gd name="connsiteY5019" fmla="*/ 106707 h 6858000"/>
              <a:gd name="connsiteX5020" fmla="*/ 11042709 w 12192000"/>
              <a:gd name="connsiteY5020" fmla="*/ 100001 h 6858000"/>
              <a:gd name="connsiteX5021" fmla="*/ 11028376 w 12192000"/>
              <a:gd name="connsiteY5021" fmla="*/ 103710 h 6858000"/>
              <a:gd name="connsiteX5022" fmla="*/ 11014167 w 12192000"/>
              <a:gd name="connsiteY5022" fmla="*/ 100340 h 6858000"/>
              <a:gd name="connsiteX5023" fmla="*/ 11012250 w 12192000"/>
              <a:gd name="connsiteY5023" fmla="*/ 104391 h 6858000"/>
              <a:gd name="connsiteX5024" fmla="*/ 11016197 w 12192000"/>
              <a:gd name="connsiteY5024" fmla="*/ 106641 h 6858000"/>
              <a:gd name="connsiteX5025" fmla="*/ 11011196 w 12192000"/>
              <a:gd name="connsiteY5025" fmla="*/ 106618 h 6858000"/>
              <a:gd name="connsiteX5026" fmla="*/ 11010466 w 12192000"/>
              <a:gd name="connsiteY5026" fmla="*/ 108159 h 6858000"/>
              <a:gd name="connsiteX5027" fmla="*/ 11009014 w 12192000"/>
              <a:gd name="connsiteY5027" fmla="*/ 106260 h 6858000"/>
              <a:gd name="connsiteX5028" fmla="*/ 10991361 w 12192000"/>
              <a:gd name="connsiteY5028" fmla="*/ 103338 h 6858000"/>
              <a:gd name="connsiteX5029" fmla="*/ 10985821 w 12192000"/>
              <a:gd name="connsiteY5029" fmla="*/ 104604 h 6858000"/>
              <a:gd name="connsiteX5030" fmla="*/ 10990654 w 12192000"/>
              <a:gd name="connsiteY5030" fmla="*/ 113053 h 6858000"/>
              <a:gd name="connsiteX5031" fmla="*/ 10963813 w 12192000"/>
              <a:gd name="connsiteY5031" fmla="*/ 111962 h 6858000"/>
              <a:gd name="connsiteX5032" fmla="*/ 10964654 w 12192000"/>
              <a:gd name="connsiteY5032" fmla="*/ 109442 h 6858000"/>
              <a:gd name="connsiteX5033" fmla="*/ 10961329 w 12192000"/>
              <a:gd name="connsiteY5033" fmla="*/ 110202 h 6858000"/>
              <a:gd name="connsiteX5034" fmla="*/ 10928979 w 12192000"/>
              <a:gd name="connsiteY5034" fmla="*/ 110077 h 6858000"/>
              <a:gd name="connsiteX5035" fmla="*/ 10953117 w 12192000"/>
              <a:gd name="connsiteY5035" fmla="*/ 106144 h 6858000"/>
              <a:gd name="connsiteX5036" fmla="*/ 10956741 w 12192000"/>
              <a:gd name="connsiteY5036" fmla="*/ 103999 h 6858000"/>
              <a:gd name="connsiteX5037" fmla="*/ 10931041 w 12192000"/>
              <a:gd name="connsiteY5037" fmla="*/ 106522 h 6858000"/>
              <a:gd name="connsiteX5038" fmla="*/ 10934380 w 12192000"/>
              <a:gd name="connsiteY5038" fmla="*/ 100876 h 6858000"/>
              <a:gd name="connsiteX5039" fmla="*/ 10960312 w 12192000"/>
              <a:gd name="connsiteY5039" fmla="*/ 101887 h 6858000"/>
              <a:gd name="connsiteX5040" fmla="*/ 10967405 w 12192000"/>
              <a:gd name="connsiteY5040" fmla="*/ 97691 h 6858000"/>
              <a:gd name="connsiteX5041" fmla="*/ 10967407 w 12192000"/>
              <a:gd name="connsiteY5041" fmla="*/ 95924 h 6858000"/>
              <a:gd name="connsiteX5042" fmla="*/ 10948126 w 12192000"/>
              <a:gd name="connsiteY5042" fmla="*/ 95924 h 6858000"/>
              <a:gd name="connsiteX5043" fmla="*/ 10934497 w 12192000"/>
              <a:gd name="connsiteY5043" fmla="*/ 100679 h 6858000"/>
              <a:gd name="connsiteX5044" fmla="*/ 10934380 w 12192000"/>
              <a:gd name="connsiteY5044" fmla="*/ 100876 h 6858000"/>
              <a:gd name="connsiteX5045" fmla="*/ 10925731 w 12192000"/>
              <a:gd name="connsiteY5045" fmla="*/ 100539 h 6858000"/>
              <a:gd name="connsiteX5046" fmla="*/ 10925744 w 12192000"/>
              <a:gd name="connsiteY5046" fmla="*/ 103142 h 6858000"/>
              <a:gd name="connsiteX5047" fmla="*/ 10927483 w 12192000"/>
              <a:gd name="connsiteY5047" fmla="*/ 106871 h 6858000"/>
              <a:gd name="connsiteX5048" fmla="*/ 10931041 w 12192000"/>
              <a:gd name="connsiteY5048" fmla="*/ 106522 h 6858000"/>
              <a:gd name="connsiteX5049" fmla="*/ 10928962 w 12192000"/>
              <a:gd name="connsiteY5049" fmla="*/ 110039 h 6858000"/>
              <a:gd name="connsiteX5050" fmla="*/ 10928979 w 12192000"/>
              <a:gd name="connsiteY5050" fmla="*/ 110077 h 6858000"/>
              <a:gd name="connsiteX5051" fmla="*/ 10928947 w 12192000"/>
              <a:gd name="connsiteY5051" fmla="*/ 110063 h 6858000"/>
              <a:gd name="connsiteX5052" fmla="*/ 10928669 w 12192000"/>
              <a:gd name="connsiteY5052" fmla="*/ 110534 h 6858000"/>
              <a:gd name="connsiteX5053" fmla="*/ 10926547 w 12192000"/>
              <a:gd name="connsiteY5053" fmla="*/ 110448 h 6858000"/>
              <a:gd name="connsiteX5054" fmla="*/ 10917845 w 12192000"/>
              <a:gd name="connsiteY5054" fmla="*/ 109416 h 6858000"/>
              <a:gd name="connsiteX5055" fmla="*/ 10917010 w 12192000"/>
              <a:gd name="connsiteY5055" fmla="*/ 107898 h 6858000"/>
              <a:gd name="connsiteX5056" fmla="*/ 10922499 w 12192000"/>
              <a:gd name="connsiteY5056" fmla="*/ 107360 h 6858000"/>
              <a:gd name="connsiteX5057" fmla="*/ 10918046 w 12192000"/>
              <a:gd name="connsiteY5057" fmla="*/ 105492 h 6858000"/>
              <a:gd name="connsiteX5058" fmla="*/ 10920452 w 12192000"/>
              <a:gd name="connsiteY5058" fmla="*/ 102027 h 6858000"/>
              <a:gd name="connsiteX5059" fmla="*/ 10921439 w 12192000"/>
              <a:gd name="connsiteY5059" fmla="*/ 100371 h 6858000"/>
              <a:gd name="connsiteX5060" fmla="*/ 10917627 w 12192000"/>
              <a:gd name="connsiteY5060" fmla="*/ 100223 h 6858000"/>
              <a:gd name="connsiteX5061" fmla="*/ 10918595 w 12192000"/>
              <a:gd name="connsiteY5061" fmla="*/ 96705 h 6858000"/>
              <a:gd name="connsiteX5062" fmla="*/ 10916176 w 12192000"/>
              <a:gd name="connsiteY5062" fmla="*/ 99598 h 6858000"/>
              <a:gd name="connsiteX5063" fmla="*/ 10915643 w 12192000"/>
              <a:gd name="connsiteY5063" fmla="*/ 100146 h 6858000"/>
              <a:gd name="connsiteX5064" fmla="*/ 10906889 w 12192000"/>
              <a:gd name="connsiteY5064" fmla="*/ 99805 h 6858000"/>
              <a:gd name="connsiteX5065" fmla="*/ 10912136 w 12192000"/>
              <a:gd name="connsiteY5065" fmla="*/ 103016 h 6858000"/>
              <a:gd name="connsiteX5066" fmla="*/ 10912641 w 12192000"/>
              <a:gd name="connsiteY5066" fmla="*/ 103227 h 6858000"/>
              <a:gd name="connsiteX5067" fmla="*/ 10915643 w 12192000"/>
              <a:gd name="connsiteY5067" fmla="*/ 100146 h 6858000"/>
              <a:gd name="connsiteX5068" fmla="*/ 10917627 w 12192000"/>
              <a:gd name="connsiteY5068" fmla="*/ 100223 h 6858000"/>
              <a:gd name="connsiteX5069" fmla="*/ 10916370 w 12192000"/>
              <a:gd name="connsiteY5069" fmla="*/ 104790 h 6858000"/>
              <a:gd name="connsiteX5070" fmla="*/ 10918046 w 12192000"/>
              <a:gd name="connsiteY5070" fmla="*/ 105492 h 6858000"/>
              <a:gd name="connsiteX5071" fmla="*/ 10916740 w 12192000"/>
              <a:gd name="connsiteY5071" fmla="*/ 107374 h 6858000"/>
              <a:gd name="connsiteX5072" fmla="*/ 10916781 w 12192000"/>
              <a:gd name="connsiteY5072" fmla="*/ 107482 h 6858000"/>
              <a:gd name="connsiteX5073" fmla="*/ 10916730 w 12192000"/>
              <a:gd name="connsiteY5073" fmla="*/ 107388 h 6858000"/>
              <a:gd name="connsiteX5074" fmla="*/ 10916329 w 12192000"/>
              <a:gd name="connsiteY5074" fmla="*/ 107965 h 6858000"/>
              <a:gd name="connsiteX5075" fmla="*/ 10916944 w 12192000"/>
              <a:gd name="connsiteY5075" fmla="*/ 107904 h 6858000"/>
              <a:gd name="connsiteX5076" fmla="*/ 10917510 w 12192000"/>
              <a:gd name="connsiteY5076" fmla="*/ 109376 h 6858000"/>
              <a:gd name="connsiteX5077" fmla="*/ 10915514 w 12192000"/>
              <a:gd name="connsiteY5077" fmla="*/ 109140 h 6858000"/>
              <a:gd name="connsiteX5078" fmla="*/ 10913407 w 12192000"/>
              <a:gd name="connsiteY5078" fmla="*/ 112173 h 6858000"/>
              <a:gd name="connsiteX5079" fmla="*/ 10917232 w 12192000"/>
              <a:gd name="connsiteY5079" fmla="*/ 112468 h 6858000"/>
              <a:gd name="connsiteX5080" fmla="*/ 10918810 w 12192000"/>
              <a:gd name="connsiteY5080" fmla="*/ 112755 h 6858000"/>
              <a:gd name="connsiteX5081" fmla="*/ 10921811 w 12192000"/>
              <a:gd name="connsiteY5081" fmla="*/ 120556 h 6858000"/>
              <a:gd name="connsiteX5082" fmla="*/ 10938388 w 12192000"/>
              <a:gd name="connsiteY5082" fmla="*/ 123925 h 6858000"/>
              <a:gd name="connsiteX5083" fmla="*/ 10950955 w 12192000"/>
              <a:gd name="connsiteY5083" fmla="*/ 122602 h 6858000"/>
              <a:gd name="connsiteX5084" fmla="*/ 10953574 w 12192000"/>
              <a:gd name="connsiteY5084" fmla="*/ 121326 h 6858000"/>
              <a:gd name="connsiteX5085" fmla="*/ 10958854 w 12192000"/>
              <a:gd name="connsiteY5085" fmla="*/ 123418 h 6858000"/>
              <a:gd name="connsiteX5086" fmla="*/ 10969173 w 12192000"/>
              <a:gd name="connsiteY5086" fmla="*/ 137402 h 6858000"/>
              <a:gd name="connsiteX5087" fmla="*/ 10947860 w 12192000"/>
              <a:gd name="connsiteY5087" fmla="*/ 144141 h 6858000"/>
              <a:gd name="connsiteX5088" fmla="*/ 10921576 w 12192000"/>
              <a:gd name="connsiteY5088" fmla="*/ 133748 h 6858000"/>
              <a:gd name="connsiteX5089" fmla="*/ 10896314 w 12192000"/>
              <a:gd name="connsiteY5089" fmla="*/ 120837 h 6858000"/>
              <a:gd name="connsiteX5090" fmla="*/ 10889581 w 12192000"/>
              <a:gd name="connsiteY5090" fmla="*/ 120185 h 6858000"/>
              <a:gd name="connsiteX5091" fmla="*/ 10883481 w 12192000"/>
              <a:gd name="connsiteY5091" fmla="*/ 111231 h 6858000"/>
              <a:gd name="connsiteX5092" fmla="*/ 10882823 w 12192000"/>
              <a:gd name="connsiteY5092" fmla="*/ 109257 h 6858000"/>
              <a:gd name="connsiteX5093" fmla="*/ 10879146 w 12192000"/>
              <a:gd name="connsiteY5093" fmla="*/ 109780 h 6858000"/>
              <a:gd name="connsiteX5094" fmla="*/ 10882387 w 12192000"/>
              <a:gd name="connsiteY5094" fmla="*/ 107946 h 6858000"/>
              <a:gd name="connsiteX5095" fmla="*/ 10879731 w 12192000"/>
              <a:gd name="connsiteY5095" fmla="*/ 99969 h 6858000"/>
              <a:gd name="connsiteX5096" fmla="*/ 10873437 w 12192000"/>
              <a:gd name="connsiteY5096" fmla="*/ 104468 h 6858000"/>
              <a:gd name="connsiteX5097" fmla="*/ 10872693 w 12192000"/>
              <a:gd name="connsiteY5097" fmla="*/ 107502 h 6858000"/>
              <a:gd name="connsiteX5098" fmla="*/ 10836560 w 12192000"/>
              <a:gd name="connsiteY5098" fmla="*/ 103710 h 6858000"/>
              <a:gd name="connsiteX5099" fmla="*/ 10833741 w 12192000"/>
              <a:gd name="connsiteY5099" fmla="*/ 102564 h 6858000"/>
              <a:gd name="connsiteX5100" fmla="*/ 10832239 w 12192000"/>
              <a:gd name="connsiteY5100" fmla="*/ 95924 h 6858000"/>
              <a:gd name="connsiteX5101" fmla="*/ 10828846 w 12192000"/>
              <a:gd name="connsiteY5101" fmla="*/ 95924 h 6858000"/>
              <a:gd name="connsiteX5102" fmla="*/ 10827199 w 12192000"/>
              <a:gd name="connsiteY5102" fmla="*/ 96600 h 6858000"/>
              <a:gd name="connsiteX5103" fmla="*/ 10825619 w 12192000"/>
              <a:gd name="connsiteY5103" fmla="*/ 95924 h 6858000"/>
              <a:gd name="connsiteX5104" fmla="*/ 10818788 w 12192000"/>
              <a:gd name="connsiteY5104" fmla="*/ 95924 h 6858000"/>
              <a:gd name="connsiteX5105" fmla="*/ 10819983 w 12192000"/>
              <a:gd name="connsiteY5105" fmla="*/ 96971 h 6858000"/>
              <a:gd name="connsiteX5106" fmla="*/ 10833741 w 12192000"/>
              <a:gd name="connsiteY5106" fmla="*/ 102564 h 6858000"/>
              <a:gd name="connsiteX5107" fmla="*/ 10834846 w 12192000"/>
              <a:gd name="connsiteY5107" fmla="*/ 107450 h 6858000"/>
              <a:gd name="connsiteX5108" fmla="*/ 10836561 w 12192000"/>
              <a:gd name="connsiteY5108" fmla="*/ 116456 h 6858000"/>
              <a:gd name="connsiteX5109" fmla="*/ 10833186 w 12192000"/>
              <a:gd name="connsiteY5109" fmla="*/ 116990 h 6858000"/>
              <a:gd name="connsiteX5110" fmla="*/ 10805472 w 12192000"/>
              <a:gd name="connsiteY5110" fmla="*/ 121098 h 6858000"/>
              <a:gd name="connsiteX5111" fmla="*/ 10787727 w 12192000"/>
              <a:gd name="connsiteY5111" fmla="*/ 122882 h 6858000"/>
              <a:gd name="connsiteX5112" fmla="*/ 10784717 w 12192000"/>
              <a:gd name="connsiteY5112" fmla="*/ 122147 h 6858000"/>
              <a:gd name="connsiteX5113" fmla="*/ 10769574 w 12192000"/>
              <a:gd name="connsiteY5113" fmla="*/ 121029 h 6858000"/>
              <a:gd name="connsiteX5114" fmla="*/ 10767884 w 12192000"/>
              <a:gd name="connsiteY5114" fmla="*/ 113817 h 6858000"/>
              <a:gd name="connsiteX5115" fmla="*/ 10774878 w 12192000"/>
              <a:gd name="connsiteY5115" fmla="*/ 110707 h 6858000"/>
              <a:gd name="connsiteX5116" fmla="*/ 10771385 w 12192000"/>
              <a:gd name="connsiteY5116" fmla="*/ 110077 h 6858000"/>
              <a:gd name="connsiteX5117" fmla="*/ 10756782 w 12192000"/>
              <a:gd name="connsiteY5117" fmla="*/ 110451 h 6858000"/>
              <a:gd name="connsiteX5118" fmla="*/ 10771084 w 12192000"/>
              <a:gd name="connsiteY5118" fmla="*/ 105341 h 6858000"/>
              <a:gd name="connsiteX5119" fmla="*/ 10762134 w 12192000"/>
              <a:gd name="connsiteY5119" fmla="*/ 103928 h 6858000"/>
              <a:gd name="connsiteX5120" fmla="*/ 10761093 w 12192000"/>
              <a:gd name="connsiteY5120" fmla="*/ 103917 h 6858000"/>
              <a:gd name="connsiteX5121" fmla="*/ 10758259 w 12192000"/>
              <a:gd name="connsiteY5121" fmla="*/ 105775 h 6858000"/>
              <a:gd name="connsiteX5122" fmla="*/ 10750377 w 12192000"/>
              <a:gd name="connsiteY5122" fmla="*/ 110616 h 6858000"/>
              <a:gd name="connsiteX5123" fmla="*/ 10680828 w 12192000"/>
              <a:gd name="connsiteY5123" fmla="*/ 112400 h 6858000"/>
              <a:gd name="connsiteX5124" fmla="*/ 10697145 w 12192000"/>
              <a:gd name="connsiteY5124" fmla="*/ 98882 h 6858000"/>
              <a:gd name="connsiteX5125" fmla="*/ 10711784 w 12192000"/>
              <a:gd name="connsiteY5125" fmla="*/ 95924 h 6858000"/>
              <a:gd name="connsiteX5126" fmla="*/ 10595085 w 12192000"/>
              <a:gd name="connsiteY5126" fmla="*/ 95924 h 6858000"/>
              <a:gd name="connsiteX5127" fmla="*/ 10553512 w 12192000"/>
              <a:gd name="connsiteY5127" fmla="*/ 104751 h 6858000"/>
              <a:gd name="connsiteX5128" fmla="*/ 10521859 w 12192000"/>
              <a:gd name="connsiteY5128" fmla="*/ 103338 h 6858000"/>
              <a:gd name="connsiteX5129" fmla="*/ 10525143 w 12192000"/>
              <a:gd name="connsiteY5129" fmla="*/ 96600 h 6858000"/>
              <a:gd name="connsiteX5130" fmla="*/ 10525432 w 12192000"/>
              <a:gd name="connsiteY5130" fmla="*/ 95924 h 6858000"/>
              <a:gd name="connsiteX5131" fmla="*/ 10520427 w 12192000"/>
              <a:gd name="connsiteY5131" fmla="*/ 95924 h 6858000"/>
              <a:gd name="connsiteX5132" fmla="*/ 10517458 w 12192000"/>
              <a:gd name="connsiteY5132" fmla="*/ 96314 h 6858000"/>
              <a:gd name="connsiteX5133" fmla="*/ 10495594 w 12192000"/>
              <a:gd name="connsiteY5133" fmla="*/ 99969 h 6858000"/>
              <a:gd name="connsiteX5134" fmla="*/ 10456195 w 12192000"/>
              <a:gd name="connsiteY5134" fmla="*/ 96600 h 6858000"/>
              <a:gd name="connsiteX5135" fmla="*/ 10456080 w 12192000"/>
              <a:gd name="connsiteY5135" fmla="*/ 95924 h 6858000"/>
              <a:gd name="connsiteX5136" fmla="*/ 10425992 w 12192000"/>
              <a:gd name="connsiteY5136" fmla="*/ 95924 h 6858000"/>
              <a:gd name="connsiteX5137" fmla="*/ 10400380 w 12192000"/>
              <a:gd name="connsiteY5137" fmla="*/ 113446 h 6858000"/>
              <a:gd name="connsiteX5138" fmla="*/ 10387247 w 12192000"/>
              <a:gd name="connsiteY5138" fmla="*/ 110077 h 6858000"/>
              <a:gd name="connsiteX5139" fmla="*/ 10374114 w 12192000"/>
              <a:gd name="connsiteY5139" fmla="*/ 103338 h 6858000"/>
              <a:gd name="connsiteX5140" fmla="*/ 10360981 w 12192000"/>
              <a:gd name="connsiteY5140" fmla="*/ 113446 h 6858000"/>
              <a:gd name="connsiteX5141" fmla="*/ 10351132 w 12192000"/>
              <a:gd name="connsiteY5141" fmla="*/ 106707 h 6858000"/>
              <a:gd name="connsiteX5142" fmla="*/ 10343636 w 12192000"/>
              <a:gd name="connsiteY5142" fmla="*/ 96521 h 6858000"/>
              <a:gd name="connsiteX5143" fmla="*/ 10342835 w 12192000"/>
              <a:gd name="connsiteY5143" fmla="*/ 95924 h 6858000"/>
              <a:gd name="connsiteX5144" fmla="*/ 10338007 w 12192000"/>
              <a:gd name="connsiteY5144" fmla="*/ 95924 h 6858000"/>
              <a:gd name="connsiteX5145" fmla="*/ 10297828 w 12192000"/>
              <a:gd name="connsiteY5145" fmla="*/ 105348 h 6858000"/>
              <a:gd name="connsiteX5146" fmla="*/ 10305166 w 12192000"/>
              <a:gd name="connsiteY5146" fmla="*/ 99969 h 6858000"/>
              <a:gd name="connsiteX5147" fmla="*/ 10325532 w 12192000"/>
              <a:gd name="connsiteY5147" fmla="*/ 95924 h 6858000"/>
              <a:gd name="connsiteX5148" fmla="*/ 10307526 w 12192000"/>
              <a:gd name="connsiteY5148" fmla="*/ 95924 h 6858000"/>
              <a:gd name="connsiteX5149" fmla="*/ 10302865 w 12192000"/>
              <a:gd name="connsiteY5149" fmla="*/ 101025 h 6858000"/>
              <a:gd name="connsiteX5150" fmla="*/ 10300959 w 12192000"/>
              <a:gd name="connsiteY5150" fmla="*/ 102435 h 6858000"/>
              <a:gd name="connsiteX5151" fmla="*/ 10297314 w 12192000"/>
              <a:gd name="connsiteY5151" fmla="*/ 95924 h 6858000"/>
              <a:gd name="connsiteX5152" fmla="*/ 10267524 w 12192000"/>
              <a:gd name="connsiteY5152" fmla="*/ 95924 h 6858000"/>
              <a:gd name="connsiteX5153" fmla="*/ 10265768 w 12192000"/>
              <a:gd name="connsiteY5153" fmla="*/ 96600 h 6858000"/>
              <a:gd name="connsiteX5154" fmla="*/ 10255918 w 12192000"/>
              <a:gd name="connsiteY5154" fmla="*/ 103338 h 6858000"/>
              <a:gd name="connsiteX5155" fmla="*/ 10239502 w 12192000"/>
              <a:gd name="connsiteY5155" fmla="*/ 110077 h 6858000"/>
              <a:gd name="connsiteX5156" fmla="*/ 10237657 w 12192000"/>
              <a:gd name="connsiteY5156" fmla="*/ 109509 h 6858000"/>
              <a:gd name="connsiteX5157" fmla="*/ 10238432 w 12192000"/>
              <a:gd name="connsiteY5157" fmla="*/ 103179 h 6858000"/>
              <a:gd name="connsiteX5158" fmla="*/ 10231694 w 12192000"/>
              <a:gd name="connsiteY5158" fmla="*/ 95924 h 6858000"/>
              <a:gd name="connsiteX5159" fmla="*/ 10216706 w 12192000"/>
              <a:gd name="connsiteY5159" fmla="*/ 95924 h 6858000"/>
              <a:gd name="connsiteX5160" fmla="*/ 10216630 w 12192000"/>
              <a:gd name="connsiteY5160" fmla="*/ 103043 h 6858000"/>
              <a:gd name="connsiteX5161" fmla="*/ 10211451 w 12192000"/>
              <a:gd name="connsiteY5161" fmla="*/ 101451 h 6858000"/>
              <a:gd name="connsiteX5162" fmla="*/ 10193537 w 12192000"/>
              <a:gd name="connsiteY5162" fmla="*/ 113446 h 6858000"/>
              <a:gd name="connsiteX5163" fmla="*/ 10195025 w 12192000"/>
              <a:gd name="connsiteY5163" fmla="*/ 119554 h 6858000"/>
              <a:gd name="connsiteX5164" fmla="*/ 10167271 w 12192000"/>
              <a:gd name="connsiteY5164" fmla="*/ 116815 h 6858000"/>
              <a:gd name="connsiteX5165" fmla="*/ 10104890 w 12192000"/>
              <a:gd name="connsiteY5165" fmla="*/ 123554 h 6858000"/>
              <a:gd name="connsiteX5166" fmla="*/ 10083353 w 12192000"/>
              <a:gd name="connsiteY5166" fmla="*/ 128853 h 6858000"/>
              <a:gd name="connsiteX5167" fmla="*/ 10074219 w 12192000"/>
              <a:gd name="connsiteY5167" fmla="*/ 131474 h 6858000"/>
              <a:gd name="connsiteX5168" fmla="*/ 10073286 w 12192000"/>
              <a:gd name="connsiteY5168" fmla="*/ 131111 h 6858000"/>
              <a:gd name="connsiteX5169" fmla="*/ 10154138 w 12192000"/>
              <a:gd name="connsiteY5169" fmla="*/ 106707 h 6858000"/>
              <a:gd name="connsiteX5170" fmla="*/ 10196820 w 12192000"/>
              <a:gd name="connsiteY5170" fmla="*/ 96600 h 6858000"/>
              <a:gd name="connsiteX5171" fmla="*/ 10197471 w 12192000"/>
              <a:gd name="connsiteY5171" fmla="*/ 95924 h 6858000"/>
              <a:gd name="connsiteX5172" fmla="*/ 10038738 w 12192000"/>
              <a:gd name="connsiteY5172" fmla="*/ 95924 h 6858000"/>
              <a:gd name="connsiteX5173" fmla="*/ 10011633 w 12192000"/>
              <a:gd name="connsiteY5173" fmla="*/ 106273 h 6858000"/>
              <a:gd name="connsiteX5174" fmla="*/ 9993576 w 12192000"/>
              <a:gd name="connsiteY5174" fmla="*/ 111745 h 6858000"/>
              <a:gd name="connsiteX5175" fmla="*/ 9983391 w 12192000"/>
              <a:gd name="connsiteY5175" fmla="*/ 110669 h 6858000"/>
              <a:gd name="connsiteX5176" fmla="*/ 9957145 w 12192000"/>
              <a:gd name="connsiteY5176" fmla="*/ 110077 h 6858000"/>
              <a:gd name="connsiteX5177" fmla="*/ 9961859 w 12192000"/>
              <a:gd name="connsiteY5177" fmla="*/ 114196 h 6858000"/>
              <a:gd name="connsiteX5178" fmla="*/ 9967622 w 12192000"/>
              <a:gd name="connsiteY5178" fmla="*/ 115203 h 6858000"/>
              <a:gd name="connsiteX5179" fmla="*/ 9953861 w 12192000"/>
              <a:gd name="connsiteY5179" fmla="*/ 116815 h 6858000"/>
              <a:gd name="connsiteX5180" fmla="*/ 9903248 w 12192000"/>
              <a:gd name="connsiteY5180" fmla="*/ 116428 h 6858000"/>
              <a:gd name="connsiteX5181" fmla="*/ 9896798 w 12192000"/>
              <a:gd name="connsiteY5181" fmla="*/ 117666 h 6858000"/>
              <a:gd name="connsiteX5182" fmla="*/ 9903633 w 12192000"/>
              <a:gd name="connsiteY5182" fmla="*/ 115305 h 6858000"/>
              <a:gd name="connsiteX5183" fmla="*/ 9884914 w 12192000"/>
              <a:gd name="connsiteY5183" fmla="*/ 106707 h 6858000"/>
              <a:gd name="connsiteX5184" fmla="*/ 9873520 w 12192000"/>
              <a:gd name="connsiteY5184" fmla="*/ 105872 h 6858000"/>
              <a:gd name="connsiteX5185" fmla="*/ 9865440 w 12192000"/>
              <a:gd name="connsiteY5185" fmla="*/ 101500 h 6858000"/>
              <a:gd name="connsiteX5186" fmla="*/ 9850445 w 12192000"/>
              <a:gd name="connsiteY5186" fmla="*/ 100861 h 6858000"/>
              <a:gd name="connsiteX5187" fmla="*/ 9848569 w 12192000"/>
              <a:gd name="connsiteY5187" fmla="*/ 101093 h 6858000"/>
              <a:gd name="connsiteX5188" fmla="*/ 9848732 w 12192000"/>
              <a:gd name="connsiteY5188" fmla="*/ 100861 h 6858000"/>
              <a:gd name="connsiteX5189" fmla="*/ 9859396 w 12192000"/>
              <a:gd name="connsiteY5189" fmla="*/ 95924 h 6858000"/>
              <a:gd name="connsiteX5190" fmla="*/ 9850778 w 12192000"/>
              <a:gd name="connsiteY5190" fmla="*/ 95924 h 6858000"/>
              <a:gd name="connsiteX5191" fmla="*/ 9829099 w 12192000"/>
              <a:gd name="connsiteY5191" fmla="*/ 99969 h 6858000"/>
              <a:gd name="connsiteX5192" fmla="*/ 9809399 w 12192000"/>
              <a:gd name="connsiteY5192" fmla="*/ 96600 h 6858000"/>
              <a:gd name="connsiteX5193" fmla="*/ 9804268 w 12192000"/>
              <a:gd name="connsiteY5193" fmla="*/ 104418 h 6858000"/>
              <a:gd name="connsiteX5194" fmla="*/ 9799550 w 12192000"/>
              <a:gd name="connsiteY5194" fmla="*/ 99969 h 6858000"/>
              <a:gd name="connsiteX5195" fmla="*/ 9768702 w 12192000"/>
              <a:gd name="connsiteY5195" fmla="*/ 99102 h 6858000"/>
              <a:gd name="connsiteX5196" fmla="*/ 9766717 w 12192000"/>
              <a:gd name="connsiteY5196" fmla="*/ 96600 h 6858000"/>
              <a:gd name="connsiteX5197" fmla="*/ 9753087 w 12192000"/>
              <a:gd name="connsiteY5197" fmla="*/ 95924 h 6858000"/>
              <a:gd name="connsiteX5198" fmla="*/ 9750408 w 12192000"/>
              <a:gd name="connsiteY5198" fmla="*/ 95924 h 6858000"/>
              <a:gd name="connsiteX5199" fmla="*/ 9744561 w 12192000"/>
              <a:gd name="connsiteY5199" fmla="*/ 97355 h 6858000"/>
              <a:gd name="connsiteX5200" fmla="*/ 9744562 w 12192000"/>
              <a:gd name="connsiteY5200" fmla="*/ 96431 h 6858000"/>
              <a:gd name="connsiteX5201" fmla="*/ 9743505 w 12192000"/>
              <a:gd name="connsiteY5201" fmla="*/ 97613 h 6858000"/>
              <a:gd name="connsiteX5202" fmla="*/ 9744561 w 12192000"/>
              <a:gd name="connsiteY5202" fmla="*/ 97355 h 6858000"/>
              <a:gd name="connsiteX5203" fmla="*/ 9744561 w 12192000"/>
              <a:gd name="connsiteY5203" fmla="*/ 97473 h 6858000"/>
              <a:gd name="connsiteX5204" fmla="*/ 9744127 w 12192000"/>
              <a:gd name="connsiteY5204" fmla="*/ 98410 h 6858000"/>
              <a:gd name="connsiteX5205" fmla="*/ 9742826 w 12192000"/>
              <a:gd name="connsiteY5205" fmla="*/ 98374 h 6858000"/>
              <a:gd name="connsiteX5206" fmla="*/ 9740809 w 12192000"/>
              <a:gd name="connsiteY5206" fmla="*/ 100632 h 6858000"/>
              <a:gd name="connsiteX5207" fmla="*/ 9734307 w 12192000"/>
              <a:gd name="connsiteY5207" fmla="*/ 108067 h 6858000"/>
              <a:gd name="connsiteX5208" fmla="*/ 9739586 w 12192000"/>
              <a:gd name="connsiteY5208" fmla="*/ 108222 h 6858000"/>
              <a:gd name="connsiteX5209" fmla="*/ 9737168 w 12192000"/>
              <a:gd name="connsiteY5209" fmla="*/ 113446 h 6858000"/>
              <a:gd name="connsiteX5210" fmla="*/ 9726246 w 12192000"/>
              <a:gd name="connsiteY5210" fmla="*/ 117284 h 6858000"/>
              <a:gd name="connsiteX5211" fmla="*/ 9725865 w 12192000"/>
              <a:gd name="connsiteY5211" fmla="*/ 117722 h 6858000"/>
              <a:gd name="connsiteX5212" fmla="*/ 9732710 w 12192000"/>
              <a:gd name="connsiteY5212" fmla="*/ 119677 h 6858000"/>
              <a:gd name="connsiteX5213" fmla="*/ 9747018 w 12192000"/>
              <a:gd name="connsiteY5213" fmla="*/ 133662 h 6858000"/>
              <a:gd name="connsiteX5214" fmla="*/ 9717469 w 12192000"/>
              <a:gd name="connsiteY5214" fmla="*/ 140400 h 6858000"/>
              <a:gd name="connsiteX5215" fmla="*/ 9645238 w 12192000"/>
              <a:gd name="connsiteY5215" fmla="*/ 116815 h 6858000"/>
              <a:gd name="connsiteX5216" fmla="*/ 9650126 w 12192000"/>
              <a:gd name="connsiteY5216" fmla="*/ 113196 h 6858000"/>
              <a:gd name="connsiteX5217" fmla="*/ 9618972 w 12192000"/>
              <a:gd name="connsiteY5217" fmla="*/ 113075 h 6858000"/>
              <a:gd name="connsiteX5218" fmla="*/ 9643110 w 12192000"/>
              <a:gd name="connsiteY5218" fmla="*/ 109142 h 6858000"/>
              <a:gd name="connsiteX5219" fmla="*/ 9646490 w 12192000"/>
              <a:gd name="connsiteY5219" fmla="*/ 107141 h 6858000"/>
              <a:gd name="connsiteX5220" fmla="*/ 9638672 w 12192000"/>
              <a:gd name="connsiteY5220" fmla="*/ 106707 h 6858000"/>
              <a:gd name="connsiteX5221" fmla="*/ 9648387 w 12192000"/>
              <a:gd name="connsiteY5221" fmla="*/ 106020 h 6858000"/>
              <a:gd name="connsiteX5222" fmla="*/ 9652364 w 12192000"/>
              <a:gd name="connsiteY5222" fmla="*/ 103667 h 6858000"/>
              <a:gd name="connsiteX5223" fmla="*/ 9648521 w 12192000"/>
              <a:gd name="connsiteY5223" fmla="*/ 103338 h 6858000"/>
              <a:gd name="connsiteX5224" fmla="*/ 9622201 w 12192000"/>
              <a:gd name="connsiteY5224" fmla="*/ 106039 h 6858000"/>
              <a:gd name="connsiteX5225" fmla="*/ 9628822 w 12192000"/>
              <a:gd name="connsiteY5225" fmla="*/ 103338 h 6858000"/>
              <a:gd name="connsiteX5226" fmla="*/ 9656631 w 12192000"/>
              <a:gd name="connsiteY5226" fmla="*/ 101143 h 6858000"/>
              <a:gd name="connsiteX5227" fmla="*/ 9664937 w 12192000"/>
              <a:gd name="connsiteY5227" fmla="*/ 96228 h 6858000"/>
              <a:gd name="connsiteX5228" fmla="*/ 9665127 w 12192000"/>
              <a:gd name="connsiteY5228" fmla="*/ 96189 h 6858000"/>
              <a:gd name="connsiteX5229" fmla="*/ 9655696 w 12192000"/>
              <a:gd name="connsiteY5229" fmla="*/ 95924 h 6858000"/>
              <a:gd name="connsiteX5230" fmla="*/ 9614401 w 12192000"/>
              <a:gd name="connsiteY5230" fmla="*/ 95924 h 6858000"/>
              <a:gd name="connsiteX5231" fmla="*/ 9615520 w 12192000"/>
              <a:gd name="connsiteY5231" fmla="*/ 96512 h 6858000"/>
              <a:gd name="connsiteX5232" fmla="*/ 9615689 w 12192000"/>
              <a:gd name="connsiteY5232" fmla="*/ 96228 h 6858000"/>
              <a:gd name="connsiteX5233" fmla="*/ 9615737 w 12192000"/>
              <a:gd name="connsiteY5233" fmla="*/ 106140 h 6858000"/>
              <a:gd name="connsiteX5234" fmla="*/ 9615987 w 12192000"/>
              <a:gd name="connsiteY5234" fmla="*/ 106677 h 6858000"/>
              <a:gd name="connsiteX5235" fmla="*/ 9622201 w 12192000"/>
              <a:gd name="connsiteY5235" fmla="*/ 106039 h 6858000"/>
              <a:gd name="connsiteX5236" fmla="*/ 9616730 w 12192000"/>
              <a:gd name="connsiteY5236" fmla="*/ 108271 h 6858000"/>
              <a:gd name="connsiteX5237" fmla="*/ 9618972 w 12192000"/>
              <a:gd name="connsiteY5237" fmla="*/ 113075 h 6858000"/>
              <a:gd name="connsiteX5238" fmla="*/ 9612059 w 12192000"/>
              <a:gd name="connsiteY5238" fmla="*/ 110177 h 6858000"/>
              <a:gd name="connsiteX5239" fmla="*/ 9604817 w 12192000"/>
              <a:gd name="connsiteY5239" fmla="*/ 113131 h 6858000"/>
              <a:gd name="connsiteX5240" fmla="*/ 9602556 w 12192000"/>
              <a:gd name="connsiteY5240" fmla="*/ 116386 h 6858000"/>
              <a:gd name="connsiteX5241" fmla="*/ 9579574 w 12192000"/>
              <a:gd name="connsiteY5241" fmla="*/ 123182 h 6858000"/>
              <a:gd name="connsiteX5242" fmla="*/ 9577939 w 12192000"/>
              <a:gd name="connsiteY5242" fmla="*/ 120782 h 6858000"/>
              <a:gd name="connsiteX5243" fmla="*/ 9566441 w 12192000"/>
              <a:gd name="connsiteY5243" fmla="*/ 123554 h 6858000"/>
              <a:gd name="connsiteX5244" fmla="*/ 9564437 w 12192000"/>
              <a:gd name="connsiteY5244" fmla="*/ 117550 h 6858000"/>
              <a:gd name="connsiteX5245" fmla="*/ 9563156 w 12192000"/>
              <a:gd name="connsiteY5245" fmla="*/ 112703 h 6858000"/>
              <a:gd name="connsiteX5246" fmla="*/ 9572598 w 12192000"/>
              <a:gd name="connsiteY5246" fmla="*/ 111599 h 6858000"/>
              <a:gd name="connsiteX5247" fmla="*/ 9569724 w 12192000"/>
              <a:gd name="connsiteY5247" fmla="*/ 102967 h 6858000"/>
              <a:gd name="connsiteX5248" fmla="*/ 9563316 w 12192000"/>
              <a:gd name="connsiteY5248" fmla="*/ 107548 h 6858000"/>
              <a:gd name="connsiteX5249" fmla="*/ 9561914 w 12192000"/>
              <a:gd name="connsiteY5249" fmla="*/ 107997 h 6858000"/>
              <a:gd name="connsiteX5250" fmla="*/ 9563156 w 12192000"/>
              <a:gd name="connsiteY5250" fmla="*/ 112703 h 6858000"/>
              <a:gd name="connsiteX5251" fmla="*/ 9558480 w 12192000"/>
              <a:gd name="connsiteY5251" fmla="*/ 113250 h 6858000"/>
              <a:gd name="connsiteX5252" fmla="*/ 9520057 w 12192000"/>
              <a:gd name="connsiteY5252" fmla="*/ 117358 h 6858000"/>
              <a:gd name="connsiteX5253" fmla="*/ 9495455 w 12192000"/>
              <a:gd name="connsiteY5253" fmla="*/ 119141 h 6858000"/>
              <a:gd name="connsiteX5254" fmla="*/ 9491282 w 12192000"/>
              <a:gd name="connsiteY5254" fmla="*/ 118406 h 6858000"/>
              <a:gd name="connsiteX5255" fmla="*/ 9470287 w 12192000"/>
              <a:gd name="connsiteY5255" fmla="*/ 117290 h 6858000"/>
              <a:gd name="connsiteX5256" fmla="*/ 9469386 w 12192000"/>
              <a:gd name="connsiteY5256" fmla="*/ 114519 h 6858000"/>
              <a:gd name="connsiteX5257" fmla="*/ 9461377 w 12192000"/>
              <a:gd name="connsiteY5257" fmla="*/ 113075 h 6858000"/>
              <a:gd name="connsiteX5258" fmla="*/ 9446775 w 12192000"/>
              <a:gd name="connsiteY5258" fmla="*/ 113449 h 6858000"/>
              <a:gd name="connsiteX5259" fmla="*/ 9461834 w 12192000"/>
              <a:gd name="connsiteY5259" fmla="*/ 108068 h 6858000"/>
              <a:gd name="connsiteX5260" fmla="*/ 9473826 w 12192000"/>
              <a:gd name="connsiteY5260" fmla="*/ 101765 h 6858000"/>
              <a:gd name="connsiteX5261" fmla="*/ 9459970 w 12192000"/>
              <a:gd name="connsiteY5261" fmla="*/ 100188 h 6858000"/>
              <a:gd name="connsiteX5262" fmla="*/ 9457970 w 12192000"/>
              <a:gd name="connsiteY5262" fmla="*/ 100172 h 6858000"/>
              <a:gd name="connsiteX5263" fmla="*/ 9457410 w 12192000"/>
              <a:gd name="connsiteY5263" fmla="*/ 102769 h 6858000"/>
              <a:gd name="connsiteX5264" fmla="*/ 9448252 w 12192000"/>
              <a:gd name="connsiteY5264" fmla="*/ 108773 h 6858000"/>
              <a:gd name="connsiteX5265" fmla="*/ 9440370 w 12192000"/>
              <a:gd name="connsiteY5265" fmla="*/ 113614 h 6858000"/>
              <a:gd name="connsiteX5266" fmla="*/ 9370820 w 12192000"/>
              <a:gd name="connsiteY5266" fmla="*/ 115398 h 6858000"/>
              <a:gd name="connsiteX5267" fmla="*/ 9387138 w 12192000"/>
              <a:gd name="connsiteY5267" fmla="*/ 101880 h 6858000"/>
              <a:gd name="connsiteX5268" fmla="*/ 9412815 w 12192000"/>
              <a:gd name="connsiteY5268" fmla="*/ 96691 h 6858000"/>
              <a:gd name="connsiteX5269" fmla="*/ 9441587 w 12192000"/>
              <a:gd name="connsiteY5269" fmla="*/ 98538 h 6858000"/>
              <a:gd name="connsiteX5270" fmla="*/ 9459421 w 12192000"/>
              <a:gd name="connsiteY5270" fmla="*/ 95924 h 6858000"/>
              <a:gd name="connsiteX5271" fmla="*/ 9299197 w 12192000"/>
              <a:gd name="connsiteY5271" fmla="*/ 95924 h 6858000"/>
              <a:gd name="connsiteX5272" fmla="*/ 9243505 w 12192000"/>
              <a:gd name="connsiteY5272" fmla="*/ 107749 h 6858000"/>
              <a:gd name="connsiteX5273" fmla="*/ 9211852 w 12192000"/>
              <a:gd name="connsiteY5273" fmla="*/ 106336 h 6858000"/>
              <a:gd name="connsiteX5274" fmla="*/ 9215135 w 12192000"/>
              <a:gd name="connsiteY5274" fmla="*/ 99598 h 6858000"/>
              <a:gd name="connsiteX5275" fmla="*/ 9185586 w 12192000"/>
              <a:gd name="connsiteY5275" fmla="*/ 102967 h 6858000"/>
              <a:gd name="connsiteX5276" fmla="*/ 9146188 w 12192000"/>
              <a:gd name="connsiteY5276" fmla="*/ 99598 h 6858000"/>
              <a:gd name="connsiteX5277" fmla="*/ 9145564 w 12192000"/>
              <a:gd name="connsiteY5277" fmla="*/ 95924 h 6858000"/>
              <a:gd name="connsiteX5278" fmla="*/ 9120367 w 12192000"/>
              <a:gd name="connsiteY5278" fmla="*/ 95924 h 6858000"/>
              <a:gd name="connsiteX5279" fmla="*/ 9090373 w 12192000"/>
              <a:gd name="connsiteY5279" fmla="*/ 116444 h 6858000"/>
              <a:gd name="connsiteX5280" fmla="*/ 9077240 w 12192000"/>
              <a:gd name="connsiteY5280" fmla="*/ 113075 h 6858000"/>
              <a:gd name="connsiteX5281" fmla="*/ 9064107 w 12192000"/>
              <a:gd name="connsiteY5281" fmla="*/ 106336 h 6858000"/>
              <a:gd name="connsiteX5282" fmla="*/ 9050974 w 12192000"/>
              <a:gd name="connsiteY5282" fmla="*/ 116444 h 6858000"/>
              <a:gd name="connsiteX5283" fmla="*/ 9041124 w 12192000"/>
              <a:gd name="connsiteY5283" fmla="*/ 109705 h 6858000"/>
              <a:gd name="connsiteX5284" fmla="*/ 9033628 w 12192000"/>
              <a:gd name="connsiteY5284" fmla="*/ 99519 h 6858000"/>
              <a:gd name="connsiteX5285" fmla="*/ 9031674 w 12192000"/>
              <a:gd name="connsiteY5285" fmla="*/ 98060 h 6858000"/>
              <a:gd name="connsiteX5286" fmla="*/ 9040780 w 12192000"/>
              <a:gd name="connsiteY5286" fmla="*/ 95924 h 6858000"/>
              <a:gd name="connsiteX5287" fmla="*/ 9030618 w 12192000"/>
              <a:gd name="connsiteY5287" fmla="*/ 95924 h 6858000"/>
              <a:gd name="connsiteX5288" fmla="*/ 9029192 w 12192000"/>
              <a:gd name="connsiteY5288" fmla="*/ 96207 h 6858000"/>
              <a:gd name="connsiteX5289" fmla="*/ 9028813 w 12192000"/>
              <a:gd name="connsiteY5289" fmla="*/ 95924 h 6858000"/>
              <a:gd name="connsiteX5290" fmla="*/ 9001974 w 12192000"/>
              <a:gd name="connsiteY5290" fmla="*/ 95924 h 6858000"/>
              <a:gd name="connsiteX5291" fmla="*/ 9000019 w 12192000"/>
              <a:gd name="connsiteY5291" fmla="*/ 96188 h 6858000"/>
              <a:gd name="connsiteX5292" fmla="*/ 8990952 w 12192000"/>
              <a:gd name="connsiteY5292" fmla="*/ 105433 h 6858000"/>
              <a:gd name="connsiteX5293" fmla="*/ 8985628 w 12192000"/>
              <a:gd name="connsiteY5293" fmla="*/ 95924 h 6858000"/>
              <a:gd name="connsiteX5294" fmla="*/ 8965307 w 12192000"/>
              <a:gd name="connsiteY5294" fmla="*/ 95924 h 6858000"/>
              <a:gd name="connsiteX5295" fmla="*/ 8955761 w 12192000"/>
              <a:gd name="connsiteY5295" fmla="*/ 99598 h 6858000"/>
              <a:gd name="connsiteX5296" fmla="*/ 8945911 w 12192000"/>
              <a:gd name="connsiteY5296" fmla="*/ 106336 h 6858000"/>
              <a:gd name="connsiteX5297" fmla="*/ 8929495 w 12192000"/>
              <a:gd name="connsiteY5297" fmla="*/ 113075 h 6858000"/>
              <a:gd name="connsiteX5298" fmla="*/ 8927650 w 12192000"/>
              <a:gd name="connsiteY5298" fmla="*/ 112508 h 6858000"/>
              <a:gd name="connsiteX5299" fmla="*/ 8928425 w 12192000"/>
              <a:gd name="connsiteY5299" fmla="*/ 106177 h 6858000"/>
              <a:gd name="connsiteX5300" fmla="*/ 8918902 w 12192000"/>
              <a:gd name="connsiteY5300" fmla="*/ 95924 h 6858000"/>
              <a:gd name="connsiteX5301" fmla="*/ 8906727 w 12192000"/>
              <a:gd name="connsiteY5301" fmla="*/ 95924 h 6858000"/>
              <a:gd name="connsiteX5302" fmla="*/ 8906729 w 12192000"/>
              <a:gd name="connsiteY5302" fmla="*/ 95962 h 6858000"/>
              <a:gd name="connsiteX5303" fmla="*/ 8906623 w 12192000"/>
              <a:gd name="connsiteY5303" fmla="*/ 106042 h 6858000"/>
              <a:gd name="connsiteX5304" fmla="*/ 8901444 w 12192000"/>
              <a:gd name="connsiteY5304" fmla="*/ 104449 h 6858000"/>
              <a:gd name="connsiteX5305" fmla="*/ 8883530 w 12192000"/>
              <a:gd name="connsiteY5305" fmla="*/ 116444 h 6858000"/>
              <a:gd name="connsiteX5306" fmla="*/ 8885018 w 12192000"/>
              <a:gd name="connsiteY5306" fmla="*/ 122552 h 6858000"/>
              <a:gd name="connsiteX5307" fmla="*/ 8857264 w 12192000"/>
              <a:gd name="connsiteY5307" fmla="*/ 119813 h 6858000"/>
              <a:gd name="connsiteX5308" fmla="*/ 8794883 w 12192000"/>
              <a:gd name="connsiteY5308" fmla="*/ 126552 h 6858000"/>
              <a:gd name="connsiteX5309" fmla="*/ 8773346 w 12192000"/>
              <a:gd name="connsiteY5309" fmla="*/ 131851 h 6858000"/>
              <a:gd name="connsiteX5310" fmla="*/ 8764212 w 12192000"/>
              <a:gd name="connsiteY5310" fmla="*/ 134472 h 6858000"/>
              <a:gd name="connsiteX5311" fmla="*/ 8763279 w 12192000"/>
              <a:gd name="connsiteY5311" fmla="*/ 134108 h 6858000"/>
              <a:gd name="connsiteX5312" fmla="*/ 8844131 w 12192000"/>
              <a:gd name="connsiteY5312" fmla="*/ 109705 h 6858000"/>
              <a:gd name="connsiteX5313" fmla="*/ 8886813 w 12192000"/>
              <a:gd name="connsiteY5313" fmla="*/ 99598 h 6858000"/>
              <a:gd name="connsiteX5314" fmla="*/ 8890354 w 12192000"/>
              <a:gd name="connsiteY5314" fmla="*/ 95924 h 6858000"/>
              <a:gd name="connsiteX5315" fmla="*/ 8737447 w 12192000"/>
              <a:gd name="connsiteY5315" fmla="*/ 95924 h 6858000"/>
              <a:gd name="connsiteX5316" fmla="*/ 8735784 w 12192000"/>
              <a:gd name="connsiteY5316" fmla="*/ 96228 h 6858000"/>
              <a:gd name="connsiteX5317" fmla="*/ 8701625 w 12192000"/>
              <a:gd name="connsiteY5317" fmla="*/ 109271 h 6858000"/>
              <a:gd name="connsiteX5318" fmla="*/ 8683569 w 12192000"/>
              <a:gd name="connsiteY5318" fmla="*/ 114743 h 6858000"/>
              <a:gd name="connsiteX5319" fmla="*/ 8673384 w 12192000"/>
              <a:gd name="connsiteY5319" fmla="*/ 113667 h 6858000"/>
              <a:gd name="connsiteX5320" fmla="*/ 8647137 w 12192000"/>
              <a:gd name="connsiteY5320" fmla="*/ 113075 h 6858000"/>
              <a:gd name="connsiteX5321" fmla="*/ 8651852 w 12192000"/>
              <a:gd name="connsiteY5321" fmla="*/ 117194 h 6858000"/>
              <a:gd name="connsiteX5322" fmla="*/ 8657615 w 12192000"/>
              <a:gd name="connsiteY5322" fmla="*/ 118201 h 6858000"/>
              <a:gd name="connsiteX5323" fmla="*/ 8643854 w 12192000"/>
              <a:gd name="connsiteY5323" fmla="*/ 119813 h 6858000"/>
              <a:gd name="connsiteX5324" fmla="*/ 8593241 w 12192000"/>
              <a:gd name="connsiteY5324" fmla="*/ 119426 h 6858000"/>
              <a:gd name="connsiteX5325" fmla="*/ 8586792 w 12192000"/>
              <a:gd name="connsiteY5325" fmla="*/ 120664 h 6858000"/>
              <a:gd name="connsiteX5326" fmla="*/ 8593625 w 12192000"/>
              <a:gd name="connsiteY5326" fmla="*/ 118303 h 6858000"/>
              <a:gd name="connsiteX5327" fmla="*/ 8574906 w 12192000"/>
              <a:gd name="connsiteY5327" fmla="*/ 109705 h 6858000"/>
              <a:gd name="connsiteX5328" fmla="*/ 8563513 w 12192000"/>
              <a:gd name="connsiteY5328" fmla="*/ 108870 h 6858000"/>
              <a:gd name="connsiteX5329" fmla="*/ 8555434 w 12192000"/>
              <a:gd name="connsiteY5329" fmla="*/ 104498 h 6858000"/>
              <a:gd name="connsiteX5330" fmla="*/ 8540438 w 12192000"/>
              <a:gd name="connsiteY5330" fmla="*/ 103859 h 6858000"/>
              <a:gd name="connsiteX5331" fmla="*/ 8538561 w 12192000"/>
              <a:gd name="connsiteY5331" fmla="*/ 104091 h 6858000"/>
              <a:gd name="connsiteX5332" fmla="*/ 8538725 w 12192000"/>
              <a:gd name="connsiteY5332" fmla="*/ 103859 h 6858000"/>
              <a:gd name="connsiteX5333" fmla="*/ 8555207 w 12192000"/>
              <a:gd name="connsiteY5333" fmla="*/ 96228 h 6858000"/>
              <a:gd name="connsiteX5334" fmla="*/ 8519092 w 12192000"/>
              <a:gd name="connsiteY5334" fmla="*/ 102967 h 6858000"/>
              <a:gd name="connsiteX5335" fmla="*/ 8499392 w 12192000"/>
              <a:gd name="connsiteY5335" fmla="*/ 99598 h 6858000"/>
              <a:gd name="connsiteX5336" fmla="*/ 8494261 w 12192000"/>
              <a:gd name="connsiteY5336" fmla="*/ 107416 h 6858000"/>
              <a:gd name="connsiteX5337" fmla="*/ 8489543 w 12192000"/>
              <a:gd name="connsiteY5337" fmla="*/ 102967 h 6858000"/>
              <a:gd name="connsiteX5338" fmla="*/ 8458695 w 12192000"/>
              <a:gd name="connsiteY5338" fmla="*/ 102100 h 6858000"/>
              <a:gd name="connsiteX5339" fmla="*/ 8456710 w 12192000"/>
              <a:gd name="connsiteY5339" fmla="*/ 99598 h 6858000"/>
              <a:gd name="connsiteX5340" fmla="*/ 8440852 w 12192000"/>
              <a:gd name="connsiteY5340" fmla="*/ 98811 h 6858000"/>
              <a:gd name="connsiteX5341" fmla="*/ 8434554 w 12192000"/>
              <a:gd name="connsiteY5341" fmla="*/ 100353 h 6858000"/>
              <a:gd name="connsiteX5342" fmla="*/ 8434560 w 12192000"/>
              <a:gd name="connsiteY5342" fmla="*/ 96054 h 6858000"/>
              <a:gd name="connsiteX5343" fmla="*/ 8430802 w 12192000"/>
              <a:gd name="connsiteY5343" fmla="*/ 100261 h 6858000"/>
              <a:gd name="connsiteX5344" fmla="*/ 8429903 w 12192000"/>
              <a:gd name="connsiteY5344" fmla="*/ 101290 h 6858000"/>
              <a:gd name="connsiteX5345" fmla="*/ 8430642 w 12192000"/>
              <a:gd name="connsiteY5345" fmla="*/ 101310 h 6858000"/>
              <a:gd name="connsiteX5346" fmla="*/ 8429678 w 12192000"/>
              <a:gd name="connsiteY5346" fmla="*/ 101547 h 6858000"/>
              <a:gd name="connsiteX5347" fmla="*/ 8421427 w 12192000"/>
              <a:gd name="connsiteY5347" fmla="*/ 110981 h 6858000"/>
              <a:gd name="connsiteX5348" fmla="*/ 8429579 w 12192000"/>
              <a:gd name="connsiteY5348" fmla="*/ 111221 h 6858000"/>
              <a:gd name="connsiteX5349" fmla="*/ 8427161 w 12192000"/>
              <a:gd name="connsiteY5349" fmla="*/ 116444 h 6858000"/>
              <a:gd name="connsiteX5350" fmla="*/ 8415383 w 12192000"/>
              <a:gd name="connsiteY5350" fmla="*/ 120584 h 6858000"/>
              <a:gd name="connsiteX5351" fmla="*/ 8400895 w 12192000"/>
              <a:gd name="connsiteY5351" fmla="*/ 116444 h 6858000"/>
              <a:gd name="connsiteX5352" fmla="*/ 8377882 w 12192000"/>
              <a:gd name="connsiteY5352" fmla="*/ 113418 h 6858000"/>
              <a:gd name="connsiteX5353" fmla="*/ 8380855 w 12192000"/>
              <a:gd name="connsiteY5353" fmla="*/ 109791 h 6858000"/>
              <a:gd name="connsiteX5354" fmla="*/ 8397982 w 12192000"/>
              <a:gd name="connsiteY5354" fmla="*/ 110294 h 6858000"/>
              <a:gd name="connsiteX5355" fmla="*/ 8396183 w 12192000"/>
              <a:gd name="connsiteY5355" fmla="*/ 109268 h 6858000"/>
              <a:gd name="connsiteX5356" fmla="*/ 8410745 w 12192000"/>
              <a:gd name="connsiteY5356" fmla="*/ 109334 h 6858000"/>
              <a:gd name="connsiteX5357" fmla="*/ 8421834 w 12192000"/>
              <a:gd name="connsiteY5357" fmla="*/ 103111 h 6858000"/>
              <a:gd name="connsiteX5358" fmla="*/ 8389410 w 12192000"/>
              <a:gd name="connsiteY5358" fmla="*/ 105406 h 6858000"/>
              <a:gd name="connsiteX5359" fmla="*/ 8396183 w 12192000"/>
              <a:gd name="connsiteY5359" fmla="*/ 109268 h 6858000"/>
              <a:gd name="connsiteX5360" fmla="*/ 8391164 w 12192000"/>
              <a:gd name="connsiteY5360" fmla="*/ 109245 h 6858000"/>
              <a:gd name="connsiteX5361" fmla="*/ 8382481 w 12192000"/>
              <a:gd name="connsiteY5361" fmla="*/ 107808 h 6858000"/>
              <a:gd name="connsiteX5362" fmla="*/ 8380855 w 12192000"/>
              <a:gd name="connsiteY5362" fmla="*/ 109791 h 6858000"/>
              <a:gd name="connsiteX5363" fmla="*/ 8377913 w 12192000"/>
              <a:gd name="connsiteY5363" fmla="*/ 109705 h 6858000"/>
              <a:gd name="connsiteX5364" fmla="*/ 8365848 w 12192000"/>
              <a:gd name="connsiteY5364" fmla="*/ 108674 h 6858000"/>
              <a:gd name="connsiteX5365" fmla="*/ 8364905 w 12192000"/>
              <a:gd name="connsiteY5365" fmla="*/ 107438 h 6858000"/>
              <a:gd name="connsiteX5366" fmla="*/ 8364762 w 12192000"/>
              <a:gd name="connsiteY5366" fmla="*/ 107469 h 6858000"/>
              <a:gd name="connsiteX5367" fmla="*/ 8365384 w 12192000"/>
              <a:gd name="connsiteY5367" fmla="*/ 108634 h 6858000"/>
              <a:gd name="connsiteX5368" fmla="*/ 8361225 w 12192000"/>
              <a:gd name="connsiteY5368" fmla="*/ 108278 h 6858000"/>
              <a:gd name="connsiteX5369" fmla="*/ 8349832 w 12192000"/>
              <a:gd name="connsiteY5369" fmla="*/ 110882 h 6858000"/>
              <a:gd name="connsiteX5370" fmla="*/ 8364998 w 12192000"/>
              <a:gd name="connsiteY5370" fmla="*/ 111725 h 6858000"/>
              <a:gd name="connsiteX5371" fmla="*/ 8367186 w 12192000"/>
              <a:gd name="connsiteY5371" fmla="*/ 112012 h 6858000"/>
              <a:gd name="connsiteX5372" fmla="*/ 8371346 w 12192000"/>
              <a:gd name="connsiteY5372" fmla="*/ 119813 h 6858000"/>
              <a:gd name="connsiteX5373" fmla="*/ 8394329 w 12192000"/>
              <a:gd name="connsiteY5373" fmla="*/ 123182 h 6858000"/>
              <a:gd name="connsiteX5374" fmla="*/ 8411752 w 12192000"/>
              <a:gd name="connsiteY5374" fmla="*/ 121860 h 6858000"/>
              <a:gd name="connsiteX5375" fmla="*/ 8415383 w 12192000"/>
              <a:gd name="connsiteY5375" fmla="*/ 120584 h 6858000"/>
              <a:gd name="connsiteX5376" fmla="*/ 8422704 w 12192000"/>
              <a:gd name="connsiteY5376" fmla="*/ 122675 h 6858000"/>
              <a:gd name="connsiteX5377" fmla="*/ 8437011 w 12192000"/>
              <a:gd name="connsiteY5377" fmla="*/ 136659 h 6858000"/>
              <a:gd name="connsiteX5378" fmla="*/ 8407462 w 12192000"/>
              <a:gd name="connsiteY5378" fmla="*/ 143398 h 6858000"/>
              <a:gd name="connsiteX5379" fmla="*/ 8335231 w 12192000"/>
              <a:gd name="connsiteY5379" fmla="*/ 119813 h 6858000"/>
              <a:gd name="connsiteX5380" fmla="*/ 8346158 w 12192000"/>
              <a:gd name="connsiteY5380" fmla="*/ 111722 h 6858000"/>
              <a:gd name="connsiteX5381" fmla="*/ 8341316 w 12192000"/>
              <a:gd name="connsiteY5381" fmla="*/ 112828 h 6858000"/>
              <a:gd name="connsiteX5382" fmla="*/ 8308965 w 12192000"/>
              <a:gd name="connsiteY5382" fmla="*/ 112703 h 6858000"/>
              <a:gd name="connsiteX5383" fmla="*/ 8333103 w 12192000"/>
              <a:gd name="connsiteY5383" fmla="*/ 108770 h 6858000"/>
              <a:gd name="connsiteX5384" fmla="*/ 8336946 w 12192000"/>
              <a:gd name="connsiteY5384" fmla="*/ 106497 h 6858000"/>
              <a:gd name="connsiteX5385" fmla="*/ 8312194 w 12192000"/>
              <a:gd name="connsiteY5385" fmla="*/ 109037 h 6858000"/>
              <a:gd name="connsiteX5386" fmla="*/ 8318815 w 12192000"/>
              <a:gd name="connsiteY5386" fmla="*/ 106336 h 6858000"/>
              <a:gd name="connsiteX5387" fmla="*/ 8340052 w 12192000"/>
              <a:gd name="connsiteY5387" fmla="*/ 104659 h 6858000"/>
              <a:gd name="connsiteX5388" fmla="*/ 8349566 w 12192000"/>
              <a:gd name="connsiteY5388" fmla="*/ 99031 h 6858000"/>
              <a:gd name="connsiteX5389" fmla="*/ 8305691 w 12192000"/>
              <a:gd name="connsiteY5389" fmla="*/ 97798 h 6858000"/>
              <a:gd name="connsiteX5390" fmla="*/ 8305730 w 12192000"/>
              <a:gd name="connsiteY5390" fmla="*/ 105769 h 6858000"/>
              <a:gd name="connsiteX5391" fmla="*/ 8307480 w 12192000"/>
              <a:gd name="connsiteY5391" fmla="*/ 109521 h 6858000"/>
              <a:gd name="connsiteX5392" fmla="*/ 8312194 w 12192000"/>
              <a:gd name="connsiteY5392" fmla="*/ 109037 h 6858000"/>
              <a:gd name="connsiteX5393" fmla="*/ 8308045 w 12192000"/>
              <a:gd name="connsiteY5393" fmla="*/ 110729 h 6858000"/>
              <a:gd name="connsiteX5394" fmla="*/ 8308965 w 12192000"/>
              <a:gd name="connsiteY5394" fmla="*/ 112703 h 6858000"/>
              <a:gd name="connsiteX5395" fmla="*/ 8306126 w 12192000"/>
              <a:gd name="connsiteY5395" fmla="*/ 111513 h 6858000"/>
              <a:gd name="connsiteX5396" fmla="*/ 8289726 w 12192000"/>
              <a:gd name="connsiteY5396" fmla="*/ 118202 h 6858000"/>
              <a:gd name="connsiteX5397" fmla="*/ 8282198 w 12192000"/>
              <a:gd name="connsiteY5397" fmla="*/ 124036 h 6858000"/>
              <a:gd name="connsiteX5398" fmla="*/ 8271269 w 12192000"/>
              <a:gd name="connsiteY5398" fmla="*/ 122977 h 6858000"/>
              <a:gd name="connsiteX5399" fmla="*/ 8256434 w 12192000"/>
              <a:gd name="connsiteY5399" fmla="*/ 126552 h 6858000"/>
              <a:gd name="connsiteX5400" fmla="*/ 8254430 w 12192000"/>
              <a:gd name="connsiteY5400" fmla="*/ 120548 h 6858000"/>
              <a:gd name="connsiteX5401" fmla="*/ 8253151 w 12192000"/>
              <a:gd name="connsiteY5401" fmla="*/ 115701 h 6858000"/>
              <a:gd name="connsiteX5402" fmla="*/ 8263868 w 12192000"/>
              <a:gd name="connsiteY5402" fmla="*/ 114448 h 6858000"/>
              <a:gd name="connsiteX5403" fmla="*/ 8263467 w 12192000"/>
              <a:gd name="connsiteY5403" fmla="*/ 113858 h 6858000"/>
              <a:gd name="connsiteX5404" fmla="*/ 8260095 w 12192000"/>
              <a:gd name="connsiteY5404" fmla="*/ 103730 h 6858000"/>
              <a:gd name="connsiteX5405" fmla="*/ 8258392 w 12192000"/>
              <a:gd name="connsiteY5405" fmla="*/ 103543 h 6858000"/>
              <a:gd name="connsiteX5406" fmla="*/ 8253309 w 12192000"/>
              <a:gd name="connsiteY5406" fmla="*/ 107177 h 6858000"/>
              <a:gd name="connsiteX5407" fmla="*/ 8251088 w 12192000"/>
              <a:gd name="connsiteY5407" fmla="*/ 107890 h 6858000"/>
              <a:gd name="connsiteX5408" fmla="*/ 8253151 w 12192000"/>
              <a:gd name="connsiteY5408" fmla="*/ 115701 h 6858000"/>
              <a:gd name="connsiteX5409" fmla="*/ 8248473 w 12192000"/>
              <a:gd name="connsiteY5409" fmla="*/ 116248 h 6858000"/>
              <a:gd name="connsiteX5410" fmla="*/ 8195217 w 12192000"/>
              <a:gd name="connsiteY5410" fmla="*/ 121431 h 6858000"/>
              <a:gd name="connsiteX5411" fmla="*/ 8185447 w 12192000"/>
              <a:gd name="connsiteY5411" fmla="*/ 122139 h 6858000"/>
              <a:gd name="connsiteX5412" fmla="*/ 8181275 w 12192000"/>
              <a:gd name="connsiteY5412" fmla="*/ 121404 h 6858000"/>
              <a:gd name="connsiteX5413" fmla="*/ 8160280 w 12192000"/>
              <a:gd name="connsiteY5413" fmla="*/ 120288 h 6858000"/>
              <a:gd name="connsiteX5414" fmla="*/ 8158347 w 12192000"/>
              <a:gd name="connsiteY5414" fmla="*/ 114336 h 6858000"/>
              <a:gd name="connsiteX5415" fmla="*/ 8157465 w 12192000"/>
              <a:gd name="connsiteY5415" fmla="*/ 114207 h 6858000"/>
              <a:gd name="connsiteX5416" fmla="*/ 8151371 w 12192000"/>
              <a:gd name="connsiteY5416" fmla="*/ 112703 h 6858000"/>
              <a:gd name="connsiteX5417" fmla="*/ 8136768 w 12192000"/>
              <a:gd name="connsiteY5417" fmla="*/ 113078 h 6858000"/>
              <a:gd name="connsiteX5418" fmla="*/ 8151828 w 12192000"/>
              <a:gd name="connsiteY5418" fmla="*/ 107697 h 6858000"/>
              <a:gd name="connsiteX5419" fmla="*/ 8158550 w 12192000"/>
              <a:gd name="connsiteY5419" fmla="*/ 104163 h 6858000"/>
              <a:gd name="connsiteX5420" fmla="*/ 8149963 w 12192000"/>
              <a:gd name="connsiteY5420" fmla="*/ 103185 h 6858000"/>
              <a:gd name="connsiteX5421" fmla="*/ 8146247 w 12192000"/>
              <a:gd name="connsiteY5421" fmla="*/ 103157 h 6858000"/>
              <a:gd name="connsiteX5422" fmla="*/ 8138245 w 12192000"/>
              <a:gd name="connsiteY5422" fmla="*/ 108401 h 6858000"/>
              <a:gd name="connsiteX5423" fmla="*/ 8130363 w 12192000"/>
              <a:gd name="connsiteY5423" fmla="*/ 113242 h 6858000"/>
              <a:gd name="connsiteX5424" fmla="*/ 8060814 w 12192000"/>
              <a:gd name="connsiteY5424" fmla="*/ 115026 h 6858000"/>
              <a:gd name="connsiteX5425" fmla="*/ 8077131 w 12192000"/>
              <a:gd name="connsiteY5425" fmla="*/ 101510 h 6858000"/>
              <a:gd name="connsiteX5426" fmla="*/ 8102808 w 12192000"/>
              <a:gd name="connsiteY5426" fmla="*/ 96320 h 6858000"/>
              <a:gd name="connsiteX5427" fmla="*/ 8147565 w 12192000"/>
              <a:gd name="connsiteY5427" fmla="*/ 99193 h 6858000"/>
              <a:gd name="connsiteX5428" fmla="*/ 8167787 w 12192000"/>
              <a:gd name="connsiteY5428" fmla="*/ 96228 h 6858000"/>
              <a:gd name="connsiteX5429" fmla="*/ 8168478 w 12192000"/>
              <a:gd name="connsiteY5429" fmla="*/ 95924 h 6858000"/>
              <a:gd name="connsiteX5430" fmla="*/ 7987441 w 12192000"/>
              <a:gd name="connsiteY5430" fmla="*/ 95924 h 6858000"/>
              <a:gd name="connsiteX5431" fmla="*/ 7933498 w 12192000"/>
              <a:gd name="connsiteY5431" fmla="*/ 107377 h 6858000"/>
              <a:gd name="connsiteX5432" fmla="*/ 7901845 w 12192000"/>
              <a:gd name="connsiteY5432" fmla="*/ 105965 h 6858000"/>
              <a:gd name="connsiteX5433" fmla="*/ 7905129 w 12192000"/>
              <a:gd name="connsiteY5433" fmla="*/ 99226 h 6858000"/>
              <a:gd name="connsiteX5434" fmla="*/ 7875580 w 12192000"/>
              <a:gd name="connsiteY5434" fmla="*/ 102595 h 6858000"/>
              <a:gd name="connsiteX5435" fmla="*/ 7836181 w 12192000"/>
              <a:gd name="connsiteY5435" fmla="*/ 99226 h 6858000"/>
              <a:gd name="connsiteX5436" fmla="*/ 7835619 w 12192000"/>
              <a:gd name="connsiteY5436" fmla="*/ 95924 h 6858000"/>
              <a:gd name="connsiteX5437" fmla="*/ 7809817 w 12192000"/>
              <a:gd name="connsiteY5437" fmla="*/ 95924 h 6858000"/>
              <a:gd name="connsiteX5438" fmla="*/ 7780366 w 12192000"/>
              <a:gd name="connsiteY5438" fmla="*/ 116072 h 6858000"/>
              <a:gd name="connsiteX5439" fmla="*/ 7767233 w 12192000"/>
              <a:gd name="connsiteY5439" fmla="*/ 112703 h 6858000"/>
              <a:gd name="connsiteX5440" fmla="*/ 7754100 w 12192000"/>
              <a:gd name="connsiteY5440" fmla="*/ 105965 h 6858000"/>
              <a:gd name="connsiteX5441" fmla="*/ 7740967 w 12192000"/>
              <a:gd name="connsiteY5441" fmla="*/ 116072 h 6858000"/>
              <a:gd name="connsiteX5442" fmla="*/ 7731118 w 12192000"/>
              <a:gd name="connsiteY5442" fmla="*/ 109334 h 6858000"/>
              <a:gd name="connsiteX5443" fmla="*/ 7723621 w 12192000"/>
              <a:gd name="connsiteY5443" fmla="*/ 99148 h 6858000"/>
              <a:gd name="connsiteX5444" fmla="*/ 7721667 w 12192000"/>
              <a:gd name="connsiteY5444" fmla="*/ 97688 h 6858000"/>
              <a:gd name="connsiteX5445" fmla="*/ 7729190 w 12192000"/>
              <a:gd name="connsiteY5445" fmla="*/ 95924 h 6858000"/>
              <a:gd name="connsiteX5446" fmla="*/ 7719303 w 12192000"/>
              <a:gd name="connsiteY5446" fmla="*/ 95924 h 6858000"/>
              <a:gd name="connsiteX5447" fmla="*/ 7721667 w 12192000"/>
              <a:gd name="connsiteY5447" fmla="*/ 97688 h 6858000"/>
              <a:gd name="connsiteX5448" fmla="*/ 7677814 w 12192000"/>
              <a:gd name="connsiteY5448" fmla="*/ 107976 h 6858000"/>
              <a:gd name="connsiteX5449" fmla="*/ 7685152 w 12192000"/>
              <a:gd name="connsiteY5449" fmla="*/ 102595 h 6858000"/>
              <a:gd name="connsiteX5450" fmla="*/ 7718741 w 12192000"/>
              <a:gd name="connsiteY5450" fmla="*/ 95924 h 6858000"/>
              <a:gd name="connsiteX5451" fmla="*/ 7689912 w 12192000"/>
              <a:gd name="connsiteY5451" fmla="*/ 95924 h 6858000"/>
              <a:gd name="connsiteX5452" fmla="*/ 7682851 w 12192000"/>
              <a:gd name="connsiteY5452" fmla="*/ 103651 h 6858000"/>
              <a:gd name="connsiteX5453" fmla="*/ 7680945 w 12192000"/>
              <a:gd name="connsiteY5453" fmla="*/ 105062 h 6858000"/>
              <a:gd name="connsiteX5454" fmla="*/ 7675829 w 12192000"/>
              <a:gd name="connsiteY5454" fmla="*/ 95924 h 6858000"/>
              <a:gd name="connsiteX5455" fmla="*/ 7654335 w 12192000"/>
              <a:gd name="connsiteY5455" fmla="*/ 95924 h 6858000"/>
              <a:gd name="connsiteX5456" fmla="*/ 7645754 w 12192000"/>
              <a:gd name="connsiteY5456" fmla="*/ 99226 h 6858000"/>
              <a:gd name="connsiteX5457" fmla="*/ 7635904 w 12192000"/>
              <a:gd name="connsiteY5457" fmla="*/ 105965 h 6858000"/>
              <a:gd name="connsiteX5458" fmla="*/ 7619488 w 12192000"/>
              <a:gd name="connsiteY5458" fmla="*/ 112703 h 6858000"/>
              <a:gd name="connsiteX5459" fmla="*/ 7617643 w 12192000"/>
              <a:gd name="connsiteY5459" fmla="*/ 112137 h 6858000"/>
              <a:gd name="connsiteX5460" fmla="*/ 7618419 w 12192000"/>
              <a:gd name="connsiteY5460" fmla="*/ 105805 h 6858000"/>
              <a:gd name="connsiteX5461" fmla="*/ 7609240 w 12192000"/>
              <a:gd name="connsiteY5461" fmla="*/ 95924 h 6858000"/>
              <a:gd name="connsiteX5462" fmla="*/ 7596718 w 12192000"/>
              <a:gd name="connsiteY5462" fmla="*/ 95924 h 6858000"/>
              <a:gd name="connsiteX5463" fmla="*/ 7596616 w 12192000"/>
              <a:gd name="connsiteY5463" fmla="*/ 105671 h 6858000"/>
              <a:gd name="connsiteX5464" fmla="*/ 7591438 w 12192000"/>
              <a:gd name="connsiteY5464" fmla="*/ 104079 h 6858000"/>
              <a:gd name="connsiteX5465" fmla="*/ 7573523 w 12192000"/>
              <a:gd name="connsiteY5465" fmla="*/ 116072 h 6858000"/>
              <a:gd name="connsiteX5466" fmla="*/ 7575011 w 12192000"/>
              <a:gd name="connsiteY5466" fmla="*/ 122181 h 6858000"/>
              <a:gd name="connsiteX5467" fmla="*/ 7547257 w 12192000"/>
              <a:gd name="connsiteY5467" fmla="*/ 119442 h 6858000"/>
              <a:gd name="connsiteX5468" fmla="*/ 7484876 w 12192000"/>
              <a:gd name="connsiteY5468" fmla="*/ 126180 h 6858000"/>
              <a:gd name="connsiteX5469" fmla="*/ 7463340 w 12192000"/>
              <a:gd name="connsiteY5469" fmla="*/ 131480 h 6858000"/>
              <a:gd name="connsiteX5470" fmla="*/ 7454205 w 12192000"/>
              <a:gd name="connsiteY5470" fmla="*/ 134101 h 6858000"/>
              <a:gd name="connsiteX5471" fmla="*/ 7453273 w 12192000"/>
              <a:gd name="connsiteY5471" fmla="*/ 133737 h 6858000"/>
              <a:gd name="connsiteX5472" fmla="*/ 7534124 w 12192000"/>
              <a:gd name="connsiteY5472" fmla="*/ 109334 h 6858000"/>
              <a:gd name="connsiteX5473" fmla="*/ 7576806 w 12192000"/>
              <a:gd name="connsiteY5473" fmla="*/ 99226 h 6858000"/>
              <a:gd name="connsiteX5474" fmla="*/ 7579988 w 12192000"/>
              <a:gd name="connsiteY5474" fmla="*/ 95924 h 6858000"/>
              <a:gd name="connsiteX5475" fmla="*/ 7425602 w 12192000"/>
              <a:gd name="connsiteY5475" fmla="*/ 95924 h 6858000"/>
              <a:gd name="connsiteX5476" fmla="*/ 7391619 w 12192000"/>
              <a:gd name="connsiteY5476" fmla="*/ 108900 h 6858000"/>
              <a:gd name="connsiteX5477" fmla="*/ 7373562 w 12192000"/>
              <a:gd name="connsiteY5477" fmla="*/ 114371 h 6858000"/>
              <a:gd name="connsiteX5478" fmla="*/ 7363377 w 12192000"/>
              <a:gd name="connsiteY5478" fmla="*/ 113295 h 6858000"/>
              <a:gd name="connsiteX5479" fmla="*/ 7337130 w 12192000"/>
              <a:gd name="connsiteY5479" fmla="*/ 112703 h 6858000"/>
              <a:gd name="connsiteX5480" fmla="*/ 7341846 w 12192000"/>
              <a:gd name="connsiteY5480" fmla="*/ 116823 h 6858000"/>
              <a:gd name="connsiteX5481" fmla="*/ 7347608 w 12192000"/>
              <a:gd name="connsiteY5481" fmla="*/ 117830 h 6858000"/>
              <a:gd name="connsiteX5482" fmla="*/ 7333847 w 12192000"/>
              <a:gd name="connsiteY5482" fmla="*/ 119442 h 6858000"/>
              <a:gd name="connsiteX5483" fmla="*/ 7283234 w 12192000"/>
              <a:gd name="connsiteY5483" fmla="*/ 119054 h 6858000"/>
              <a:gd name="connsiteX5484" fmla="*/ 7276785 w 12192000"/>
              <a:gd name="connsiteY5484" fmla="*/ 120293 h 6858000"/>
              <a:gd name="connsiteX5485" fmla="*/ 7283620 w 12192000"/>
              <a:gd name="connsiteY5485" fmla="*/ 117932 h 6858000"/>
              <a:gd name="connsiteX5486" fmla="*/ 7264900 w 12192000"/>
              <a:gd name="connsiteY5486" fmla="*/ 109334 h 6858000"/>
              <a:gd name="connsiteX5487" fmla="*/ 7253507 w 12192000"/>
              <a:gd name="connsiteY5487" fmla="*/ 108499 h 6858000"/>
              <a:gd name="connsiteX5488" fmla="*/ 7245427 w 12192000"/>
              <a:gd name="connsiteY5488" fmla="*/ 104127 h 6858000"/>
              <a:gd name="connsiteX5489" fmla="*/ 7230432 w 12192000"/>
              <a:gd name="connsiteY5489" fmla="*/ 103489 h 6858000"/>
              <a:gd name="connsiteX5490" fmla="*/ 7228314 w 12192000"/>
              <a:gd name="connsiteY5490" fmla="*/ 103749 h 6858000"/>
              <a:gd name="connsiteX5491" fmla="*/ 7228719 w 12192000"/>
              <a:gd name="connsiteY5491" fmla="*/ 103488 h 6858000"/>
              <a:gd name="connsiteX5492" fmla="*/ 7245055 w 12192000"/>
              <a:gd name="connsiteY5492" fmla="*/ 95924 h 6858000"/>
              <a:gd name="connsiteX5493" fmla="*/ 7244841 w 12192000"/>
              <a:gd name="connsiteY5493" fmla="*/ 95924 h 6858000"/>
              <a:gd name="connsiteX5494" fmla="*/ 7209085 w 12192000"/>
              <a:gd name="connsiteY5494" fmla="*/ 102595 h 6858000"/>
              <a:gd name="connsiteX5495" fmla="*/ 7189385 w 12192000"/>
              <a:gd name="connsiteY5495" fmla="*/ 99226 h 6858000"/>
              <a:gd name="connsiteX5496" fmla="*/ 7184254 w 12192000"/>
              <a:gd name="connsiteY5496" fmla="*/ 107045 h 6858000"/>
              <a:gd name="connsiteX5497" fmla="*/ 7179536 w 12192000"/>
              <a:gd name="connsiteY5497" fmla="*/ 102595 h 6858000"/>
              <a:gd name="connsiteX5498" fmla="*/ 7148688 w 12192000"/>
              <a:gd name="connsiteY5498" fmla="*/ 101728 h 6858000"/>
              <a:gd name="connsiteX5499" fmla="*/ 7146703 w 12192000"/>
              <a:gd name="connsiteY5499" fmla="*/ 99226 h 6858000"/>
              <a:gd name="connsiteX5500" fmla="*/ 7130845 w 12192000"/>
              <a:gd name="connsiteY5500" fmla="*/ 98440 h 6858000"/>
              <a:gd name="connsiteX5501" fmla="*/ 7124547 w 12192000"/>
              <a:gd name="connsiteY5501" fmla="*/ 99982 h 6858000"/>
              <a:gd name="connsiteX5502" fmla="*/ 7124553 w 12192000"/>
              <a:gd name="connsiteY5502" fmla="*/ 95924 h 6858000"/>
              <a:gd name="connsiteX5503" fmla="*/ 7121328 w 12192000"/>
              <a:gd name="connsiteY5503" fmla="*/ 95924 h 6858000"/>
              <a:gd name="connsiteX5504" fmla="*/ 7120795 w 12192000"/>
              <a:gd name="connsiteY5504" fmla="*/ 96520 h 6858000"/>
              <a:gd name="connsiteX5505" fmla="*/ 7117020 w 12192000"/>
              <a:gd name="connsiteY5505" fmla="*/ 100838 h 6858000"/>
              <a:gd name="connsiteX5506" fmla="*/ 7120635 w 12192000"/>
              <a:gd name="connsiteY5506" fmla="*/ 100940 h 6858000"/>
              <a:gd name="connsiteX5507" fmla="*/ 7115922 w 12192000"/>
              <a:gd name="connsiteY5507" fmla="*/ 102094 h 6858000"/>
              <a:gd name="connsiteX5508" fmla="*/ 7108548 w 12192000"/>
              <a:gd name="connsiteY5508" fmla="*/ 110526 h 6858000"/>
              <a:gd name="connsiteX5509" fmla="*/ 7119572 w 12192000"/>
              <a:gd name="connsiteY5509" fmla="*/ 110849 h 6858000"/>
              <a:gd name="connsiteX5510" fmla="*/ 7117154 w 12192000"/>
              <a:gd name="connsiteY5510" fmla="*/ 116072 h 6858000"/>
              <a:gd name="connsiteX5511" fmla="*/ 7105376 w 12192000"/>
              <a:gd name="connsiteY5511" fmla="*/ 120212 h 6858000"/>
              <a:gd name="connsiteX5512" fmla="*/ 7090889 w 12192000"/>
              <a:gd name="connsiteY5512" fmla="*/ 116072 h 6858000"/>
              <a:gd name="connsiteX5513" fmla="*/ 7067875 w 12192000"/>
              <a:gd name="connsiteY5513" fmla="*/ 113047 h 6858000"/>
              <a:gd name="connsiteX5514" fmla="*/ 7070848 w 12192000"/>
              <a:gd name="connsiteY5514" fmla="*/ 109420 h 6858000"/>
              <a:gd name="connsiteX5515" fmla="*/ 7094206 w 12192000"/>
              <a:gd name="connsiteY5515" fmla="*/ 110105 h 6858000"/>
              <a:gd name="connsiteX5516" fmla="*/ 7086176 w 12192000"/>
              <a:gd name="connsiteY5516" fmla="*/ 105527 h 6858000"/>
              <a:gd name="connsiteX5517" fmla="*/ 7100738 w 12192000"/>
              <a:gd name="connsiteY5517" fmla="*/ 105593 h 6858000"/>
              <a:gd name="connsiteX5518" fmla="*/ 7104956 w 12192000"/>
              <a:gd name="connsiteY5518" fmla="*/ 103227 h 6858000"/>
              <a:gd name="connsiteX5519" fmla="*/ 7084660 w 12192000"/>
              <a:gd name="connsiteY5519" fmla="*/ 104663 h 6858000"/>
              <a:gd name="connsiteX5520" fmla="*/ 7086176 w 12192000"/>
              <a:gd name="connsiteY5520" fmla="*/ 105527 h 6858000"/>
              <a:gd name="connsiteX5521" fmla="*/ 7081157 w 12192000"/>
              <a:gd name="connsiteY5521" fmla="*/ 105505 h 6858000"/>
              <a:gd name="connsiteX5522" fmla="*/ 7078643 w 12192000"/>
              <a:gd name="connsiteY5522" fmla="*/ 105089 h 6858000"/>
              <a:gd name="connsiteX5523" fmla="*/ 7074137 w 12192000"/>
              <a:gd name="connsiteY5523" fmla="*/ 105408 h 6858000"/>
              <a:gd name="connsiteX5524" fmla="*/ 7074906 w 12192000"/>
              <a:gd name="connsiteY5524" fmla="*/ 104470 h 6858000"/>
              <a:gd name="connsiteX5525" fmla="*/ 7061339 w 12192000"/>
              <a:gd name="connsiteY5525" fmla="*/ 102224 h 6858000"/>
              <a:gd name="connsiteX5526" fmla="*/ 7053683 w 12192000"/>
              <a:gd name="connsiteY5526" fmla="*/ 103974 h 6858000"/>
              <a:gd name="connsiteX5527" fmla="*/ 7053435 w 12192000"/>
              <a:gd name="connsiteY5527" fmla="*/ 104622 h 6858000"/>
              <a:gd name="connsiteX5528" fmla="*/ 7054367 w 12192000"/>
              <a:gd name="connsiteY5528" fmla="*/ 106369 h 6858000"/>
              <a:gd name="connsiteX5529" fmla="*/ 7052711 w 12192000"/>
              <a:gd name="connsiteY5529" fmla="*/ 104197 h 6858000"/>
              <a:gd name="connsiteX5530" fmla="*/ 7043715 w 12192000"/>
              <a:gd name="connsiteY5530" fmla="*/ 106252 h 6858000"/>
              <a:gd name="connsiteX5531" fmla="*/ 7043629 w 12192000"/>
              <a:gd name="connsiteY5531" fmla="*/ 106321 h 6858000"/>
              <a:gd name="connsiteX5532" fmla="*/ 7042455 w 12192000"/>
              <a:gd name="connsiteY5532" fmla="*/ 107158 h 6858000"/>
              <a:gd name="connsiteX5533" fmla="*/ 7040490 w 12192000"/>
              <a:gd name="connsiteY5533" fmla="*/ 106990 h 6858000"/>
              <a:gd name="connsiteX5534" fmla="*/ 7035425 w 12192000"/>
              <a:gd name="connsiteY5534" fmla="*/ 108148 h 6858000"/>
              <a:gd name="connsiteX5535" fmla="*/ 7041689 w 12192000"/>
              <a:gd name="connsiteY5535" fmla="*/ 107704 h 6858000"/>
              <a:gd name="connsiteX5536" fmla="*/ 7037902 w 12192000"/>
              <a:gd name="connsiteY5536" fmla="*/ 110404 h 6858000"/>
              <a:gd name="connsiteX5537" fmla="*/ 7018658 w 12192000"/>
              <a:gd name="connsiteY5537" fmla="*/ 109334 h 6858000"/>
              <a:gd name="connsiteX5538" fmla="*/ 7022607 w 12192000"/>
              <a:gd name="connsiteY5538" fmla="*/ 109055 h 6858000"/>
              <a:gd name="connsiteX5539" fmla="*/ 7001435 w 12192000"/>
              <a:gd name="connsiteY5539" fmla="*/ 108972 h 6858000"/>
              <a:gd name="connsiteX5540" fmla="*/ 6977773 w 12192000"/>
              <a:gd name="connsiteY5540" fmla="*/ 118626 h 6858000"/>
              <a:gd name="connsiteX5541" fmla="*/ 6972800 w 12192000"/>
              <a:gd name="connsiteY5541" fmla="*/ 119824 h 6858000"/>
              <a:gd name="connsiteX5542" fmla="*/ 6972191 w 12192000"/>
              <a:gd name="connsiteY5542" fmla="*/ 120296 h 6858000"/>
              <a:gd name="connsiteX5543" fmla="*/ 6971230 w 12192000"/>
              <a:gd name="connsiteY5543" fmla="*/ 120203 h 6858000"/>
              <a:gd name="connsiteX5544" fmla="*/ 6946427 w 12192000"/>
              <a:gd name="connsiteY5544" fmla="*/ 126180 h 6858000"/>
              <a:gd name="connsiteX5545" fmla="*/ 6944423 w 12192000"/>
              <a:gd name="connsiteY5545" fmla="*/ 120176 h 6858000"/>
              <a:gd name="connsiteX5546" fmla="*/ 6943143 w 12192000"/>
              <a:gd name="connsiteY5546" fmla="*/ 115330 h 6858000"/>
              <a:gd name="connsiteX5547" fmla="*/ 6955989 w 12192000"/>
              <a:gd name="connsiteY5547" fmla="*/ 113828 h 6858000"/>
              <a:gd name="connsiteX5548" fmla="*/ 6953460 w 12192000"/>
              <a:gd name="connsiteY5548" fmla="*/ 110118 h 6858000"/>
              <a:gd name="connsiteX5549" fmla="*/ 6951252 w 12192000"/>
              <a:gd name="connsiteY5549" fmla="*/ 103487 h 6858000"/>
              <a:gd name="connsiteX5550" fmla="*/ 6944299 w 12192000"/>
              <a:gd name="connsiteY5550" fmla="*/ 102723 h 6858000"/>
              <a:gd name="connsiteX5551" fmla="*/ 6943302 w 12192000"/>
              <a:gd name="connsiteY5551" fmla="*/ 103436 h 6858000"/>
              <a:gd name="connsiteX5552" fmla="*/ 6940174 w 12192000"/>
              <a:gd name="connsiteY5552" fmla="*/ 104440 h 6858000"/>
              <a:gd name="connsiteX5553" fmla="*/ 6940769 w 12192000"/>
              <a:gd name="connsiteY5553" fmla="*/ 106337 h 6858000"/>
              <a:gd name="connsiteX5554" fmla="*/ 6943143 w 12192000"/>
              <a:gd name="connsiteY5554" fmla="*/ 115330 h 6858000"/>
              <a:gd name="connsiteX5555" fmla="*/ 6938466 w 12192000"/>
              <a:gd name="connsiteY5555" fmla="*/ 115877 h 6858000"/>
              <a:gd name="connsiteX5556" fmla="*/ 6885210 w 12192000"/>
              <a:gd name="connsiteY5556" fmla="*/ 121060 h 6858000"/>
              <a:gd name="connsiteX5557" fmla="*/ 6875440 w 12192000"/>
              <a:gd name="connsiteY5557" fmla="*/ 121768 h 6858000"/>
              <a:gd name="connsiteX5558" fmla="*/ 6871269 w 12192000"/>
              <a:gd name="connsiteY5558" fmla="*/ 121032 h 6858000"/>
              <a:gd name="connsiteX5559" fmla="*/ 6849595 w 12192000"/>
              <a:gd name="connsiteY5559" fmla="*/ 119880 h 6858000"/>
              <a:gd name="connsiteX5560" fmla="*/ 6848243 w 12192000"/>
              <a:gd name="connsiteY5560" fmla="*/ 117436 h 6858000"/>
              <a:gd name="connsiteX5561" fmla="*/ 6847930 w 12192000"/>
              <a:gd name="connsiteY5561" fmla="*/ 112703 h 6858000"/>
              <a:gd name="connsiteX5562" fmla="*/ 6852556 w 12192000"/>
              <a:gd name="connsiteY5562" fmla="*/ 111219 h 6858000"/>
              <a:gd name="connsiteX5563" fmla="*/ 6847459 w 12192000"/>
              <a:gd name="connsiteY5563" fmla="*/ 110466 h 6858000"/>
              <a:gd name="connsiteX5564" fmla="*/ 6841363 w 12192000"/>
              <a:gd name="connsiteY5564" fmla="*/ 108962 h 6858000"/>
              <a:gd name="connsiteX5565" fmla="*/ 6826761 w 12192000"/>
              <a:gd name="connsiteY5565" fmla="*/ 109337 h 6858000"/>
              <a:gd name="connsiteX5566" fmla="*/ 6841820 w 12192000"/>
              <a:gd name="connsiteY5566" fmla="*/ 103956 h 6858000"/>
              <a:gd name="connsiteX5567" fmla="*/ 6843274 w 12192000"/>
              <a:gd name="connsiteY5567" fmla="*/ 103192 h 6858000"/>
              <a:gd name="connsiteX5568" fmla="*/ 6839957 w 12192000"/>
              <a:gd name="connsiteY5568" fmla="*/ 102814 h 6858000"/>
              <a:gd name="connsiteX5569" fmla="*/ 6831159 w 12192000"/>
              <a:gd name="connsiteY5569" fmla="*/ 102746 h 6858000"/>
              <a:gd name="connsiteX5570" fmla="*/ 6828239 w 12192000"/>
              <a:gd name="connsiteY5570" fmla="*/ 104662 h 6858000"/>
              <a:gd name="connsiteX5571" fmla="*/ 6820356 w 12192000"/>
              <a:gd name="connsiteY5571" fmla="*/ 109502 h 6858000"/>
              <a:gd name="connsiteX5572" fmla="*/ 6750808 w 12192000"/>
              <a:gd name="connsiteY5572" fmla="*/ 111287 h 6858000"/>
              <a:gd name="connsiteX5573" fmla="*/ 6767124 w 12192000"/>
              <a:gd name="connsiteY5573" fmla="*/ 97769 h 6858000"/>
              <a:gd name="connsiteX5574" fmla="*/ 6776255 w 12192000"/>
              <a:gd name="connsiteY5574" fmla="*/ 95924 h 6858000"/>
              <a:gd name="connsiteX5575" fmla="*/ 6659817 w 12192000"/>
              <a:gd name="connsiteY5575" fmla="*/ 95924 h 6858000"/>
              <a:gd name="connsiteX5576" fmla="*/ 6623492 w 12192000"/>
              <a:gd name="connsiteY5576" fmla="*/ 103636 h 6858000"/>
              <a:gd name="connsiteX5577" fmla="*/ 6591838 w 12192000"/>
              <a:gd name="connsiteY5577" fmla="*/ 102224 h 6858000"/>
              <a:gd name="connsiteX5578" fmla="*/ 6565352 w 12192000"/>
              <a:gd name="connsiteY5578" fmla="*/ 105227 h 6858000"/>
              <a:gd name="connsiteX5579" fmla="*/ 6593781 w 12192000"/>
              <a:gd name="connsiteY5579" fmla="*/ 95924 h 6858000"/>
              <a:gd name="connsiteX5580" fmla="*/ 6583107 w 12192000"/>
              <a:gd name="connsiteY5580" fmla="*/ 95924 h 6858000"/>
              <a:gd name="connsiteX5581" fmla="*/ 6565572 w 12192000"/>
              <a:gd name="connsiteY5581" fmla="*/ 98855 h 6858000"/>
              <a:gd name="connsiteX5582" fmla="*/ 6545299 w 12192000"/>
              <a:gd name="connsiteY5582" fmla="*/ 99154 h 6858000"/>
              <a:gd name="connsiteX5583" fmla="*/ 6528461 w 12192000"/>
              <a:gd name="connsiteY5583" fmla="*/ 95924 h 6858000"/>
              <a:gd name="connsiteX5584" fmla="*/ 6494341 w 12192000"/>
              <a:gd name="connsiteY5584" fmla="*/ 95924 h 6858000"/>
              <a:gd name="connsiteX5585" fmla="*/ 6470359 w 12192000"/>
              <a:gd name="connsiteY5585" fmla="*/ 112332 h 6858000"/>
              <a:gd name="connsiteX5586" fmla="*/ 6457227 w 12192000"/>
              <a:gd name="connsiteY5586" fmla="*/ 108962 h 6858000"/>
              <a:gd name="connsiteX5587" fmla="*/ 6444093 w 12192000"/>
              <a:gd name="connsiteY5587" fmla="*/ 102224 h 6858000"/>
              <a:gd name="connsiteX5588" fmla="*/ 6430961 w 12192000"/>
              <a:gd name="connsiteY5588" fmla="*/ 112332 h 6858000"/>
              <a:gd name="connsiteX5589" fmla="*/ 6421110 w 12192000"/>
              <a:gd name="connsiteY5589" fmla="*/ 105593 h 6858000"/>
              <a:gd name="connsiteX5590" fmla="*/ 6413994 w 12192000"/>
              <a:gd name="connsiteY5590" fmla="*/ 95924 h 6858000"/>
              <a:gd name="connsiteX5591" fmla="*/ 6403235 w 12192000"/>
              <a:gd name="connsiteY5591" fmla="*/ 95924 h 6858000"/>
              <a:gd name="connsiteX5592" fmla="*/ 6367807 w 12192000"/>
              <a:gd name="connsiteY5592" fmla="*/ 104235 h 6858000"/>
              <a:gd name="connsiteX5593" fmla="*/ 6375145 w 12192000"/>
              <a:gd name="connsiteY5593" fmla="*/ 98855 h 6858000"/>
              <a:gd name="connsiteX5594" fmla="*/ 6389902 w 12192000"/>
              <a:gd name="connsiteY5594" fmla="*/ 95924 h 6858000"/>
              <a:gd name="connsiteX5595" fmla="*/ 6376486 w 12192000"/>
              <a:gd name="connsiteY5595" fmla="*/ 95924 h 6858000"/>
              <a:gd name="connsiteX5596" fmla="*/ 6372843 w 12192000"/>
              <a:gd name="connsiteY5596" fmla="*/ 99911 h 6858000"/>
              <a:gd name="connsiteX5597" fmla="*/ 6370938 w 12192000"/>
              <a:gd name="connsiteY5597" fmla="*/ 101321 h 6858000"/>
              <a:gd name="connsiteX5598" fmla="*/ 6367916 w 12192000"/>
              <a:gd name="connsiteY5598" fmla="*/ 95924 h 6858000"/>
              <a:gd name="connsiteX5599" fmla="*/ 6335106 w 12192000"/>
              <a:gd name="connsiteY5599" fmla="*/ 95924 h 6858000"/>
              <a:gd name="connsiteX5600" fmla="*/ 6325898 w 12192000"/>
              <a:gd name="connsiteY5600" fmla="*/ 102224 h 6858000"/>
              <a:gd name="connsiteX5601" fmla="*/ 6309482 w 12192000"/>
              <a:gd name="connsiteY5601" fmla="*/ 108962 h 6858000"/>
              <a:gd name="connsiteX5602" fmla="*/ 6307637 w 12192000"/>
              <a:gd name="connsiteY5602" fmla="*/ 108396 h 6858000"/>
              <a:gd name="connsiteX5603" fmla="*/ 6308414 w 12192000"/>
              <a:gd name="connsiteY5603" fmla="*/ 102065 h 6858000"/>
              <a:gd name="connsiteX5604" fmla="*/ 6304819 w 12192000"/>
              <a:gd name="connsiteY5604" fmla="*/ 95924 h 6858000"/>
              <a:gd name="connsiteX5605" fmla="*/ 6286673 w 12192000"/>
              <a:gd name="connsiteY5605" fmla="*/ 95924 h 6858000"/>
              <a:gd name="connsiteX5606" fmla="*/ 6286610 w 12192000"/>
              <a:gd name="connsiteY5606" fmla="*/ 101930 h 6858000"/>
              <a:gd name="connsiteX5607" fmla="*/ 6281431 w 12192000"/>
              <a:gd name="connsiteY5607" fmla="*/ 100338 h 6858000"/>
              <a:gd name="connsiteX5608" fmla="*/ 6263517 w 12192000"/>
              <a:gd name="connsiteY5608" fmla="*/ 112332 h 6858000"/>
              <a:gd name="connsiteX5609" fmla="*/ 6265004 w 12192000"/>
              <a:gd name="connsiteY5609" fmla="*/ 118440 h 6858000"/>
              <a:gd name="connsiteX5610" fmla="*/ 6237251 w 12192000"/>
              <a:gd name="connsiteY5610" fmla="*/ 115701 h 6858000"/>
              <a:gd name="connsiteX5611" fmla="*/ 6174868 w 12192000"/>
              <a:gd name="connsiteY5611" fmla="*/ 122440 h 6858000"/>
              <a:gd name="connsiteX5612" fmla="*/ 6153333 w 12192000"/>
              <a:gd name="connsiteY5612" fmla="*/ 127740 h 6858000"/>
              <a:gd name="connsiteX5613" fmla="*/ 6144198 w 12192000"/>
              <a:gd name="connsiteY5613" fmla="*/ 130360 h 6858000"/>
              <a:gd name="connsiteX5614" fmla="*/ 6143267 w 12192000"/>
              <a:gd name="connsiteY5614" fmla="*/ 129996 h 6858000"/>
              <a:gd name="connsiteX5615" fmla="*/ 6224117 w 12192000"/>
              <a:gd name="connsiteY5615" fmla="*/ 105593 h 6858000"/>
              <a:gd name="connsiteX5616" fmla="*/ 6245774 w 12192000"/>
              <a:gd name="connsiteY5616" fmla="*/ 101417 h 6858000"/>
              <a:gd name="connsiteX5617" fmla="*/ 6265246 w 12192000"/>
              <a:gd name="connsiteY5617" fmla="*/ 95924 h 6858000"/>
              <a:gd name="connsiteX5618" fmla="*/ 6105798 w 12192000"/>
              <a:gd name="connsiteY5618" fmla="*/ 95924 h 6858000"/>
              <a:gd name="connsiteX5619" fmla="*/ 6081612 w 12192000"/>
              <a:gd name="connsiteY5619" fmla="*/ 105159 h 6858000"/>
              <a:gd name="connsiteX5620" fmla="*/ 6063557 w 12192000"/>
              <a:gd name="connsiteY5620" fmla="*/ 110631 h 6858000"/>
              <a:gd name="connsiteX5621" fmla="*/ 6053370 w 12192000"/>
              <a:gd name="connsiteY5621" fmla="*/ 109555 h 6858000"/>
              <a:gd name="connsiteX5622" fmla="*/ 6027125 w 12192000"/>
              <a:gd name="connsiteY5622" fmla="*/ 108962 h 6858000"/>
              <a:gd name="connsiteX5623" fmla="*/ 6031839 w 12192000"/>
              <a:gd name="connsiteY5623" fmla="*/ 113082 h 6858000"/>
              <a:gd name="connsiteX5624" fmla="*/ 6037602 w 12192000"/>
              <a:gd name="connsiteY5624" fmla="*/ 114089 h 6858000"/>
              <a:gd name="connsiteX5625" fmla="*/ 6023842 w 12192000"/>
              <a:gd name="connsiteY5625" fmla="*/ 115701 h 6858000"/>
              <a:gd name="connsiteX5626" fmla="*/ 6014455 w 12192000"/>
              <a:gd name="connsiteY5626" fmla="*/ 97205 h 6858000"/>
              <a:gd name="connsiteX5627" fmla="*/ 6009740 w 12192000"/>
              <a:gd name="connsiteY5627" fmla="*/ 95924 h 6858000"/>
              <a:gd name="connsiteX5628" fmla="*/ 6008603 w 12192000"/>
              <a:gd name="connsiteY5628" fmla="*/ 95924 h 6858000"/>
              <a:gd name="connsiteX5629" fmla="*/ 5998154 w 12192000"/>
              <a:gd name="connsiteY5629" fmla="*/ 104091 h 6858000"/>
              <a:gd name="connsiteX5630" fmla="*/ 5973227 w 12192000"/>
              <a:gd name="connsiteY5630" fmla="*/ 115314 h 6858000"/>
              <a:gd name="connsiteX5631" fmla="*/ 5966779 w 12192000"/>
              <a:gd name="connsiteY5631" fmla="*/ 116552 h 6858000"/>
              <a:gd name="connsiteX5632" fmla="*/ 5973612 w 12192000"/>
              <a:gd name="connsiteY5632" fmla="*/ 114191 h 6858000"/>
              <a:gd name="connsiteX5633" fmla="*/ 5954893 w 12192000"/>
              <a:gd name="connsiteY5633" fmla="*/ 105593 h 6858000"/>
              <a:gd name="connsiteX5634" fmla="*/ 5943500 w 12192000"/>
              <a:gd name="connsiteY5634" fmla="*/ 104758 h 6858000"/>
              <a:gd name="connsiteX5635" fmla="*/ 5935419 w 12192000"/>
              <a:gd name="connsiteY5635" fmla="*/ 100386 h 6858000"/>
              <a:gd name="connsiteX5636" fmla="*/ 5920425 w 12192000"/>
              <a:gd name="connsiteY5636" fmla="*/ 99748 h 6858000"/>
              <a:gd name="connsiteX5637" fmla="*/ 5918307 w 12192000"/>
              <a:gd name="connsiteY5637" fmla="*/ 100009 h 6858000"/>
              <a:gd name="connsiteX5638" fmla="*/ 5918713 w 12192000"/>
              <a:gd name="connsiteY5638" fmla="*/ 99747 h 6858000"/>
              <a:gd name="connsiteX5639" fmla="*/ 5926970 w 12192000"/>
              <a:gd name="connsiteY5639" fmla="*/ 95924 h 6858000"/>
              <a:gd name="connsiteX5640" fmla="*/ 5914788 w 12192000"/>
              <a:gd name="connsiteY5640" fmla="*/ 95924 h 6858000"/>
              <a:gd name="connsiteX5641" fmla="*/ 5899078 w 12192000"/>
              <a:gd name="connsiteY5641" fmla="*/ 98855 h 6858000"/>
              <a:gd name="connsiteX5642" fmla="*/ 5889453 w 12192000"/>
              <a:gd name="connsiteY5642" fmla="*/ 95924 h 6858000"/>
              <a:gd name="connsiteX5643" fmla="*/ 5879092 w 12192000"/>
              <a:gd name="connsiteY5643" fmla="*/ 95924 h 6858000"/>
              <a:gd name="connsiteX5644" fmla="*/ 5874250 w 12192000"/>
              <a:gd name="connsiteY5644" fmla="*/ 103304 h 6858000"/>
              <a:gd name="connsiteX5645" fmla="*/ 5869530 w 12192000"/>
              <a:gd name="connsiteY5645" fmla="*/ 98855 h 6858000"/>
              <a:gd name="connsiteX5646" fmla="*/ 5838682 w 12192000"/>
              <a:gd name="connsiteY5646" fmla="*/ 97988 h 6858000"/>
              <a:gd name="connsiteX5647" fmla="*/ 5837045 w 12192000"/>
              <a:gd name="connsiteY5647" fmla="*/ 95924 h 6858000"/>
              <a:gd name="connsiteX5648" fmla="*/ 5820020 w 12192000"/>
              <a:gd name="connsiteY5648" fmla="*/ 95924 h 6858000"/>
              <a:gd name="connsiteX5649" fmla="*/ 5818677 w 12192000"/>
              <a:gd name="connsiteY5649" fmla="*/ 97425 h 6858000"/>
              <a:gd name="connsiteX5650" fmla="*/ 5838682 w 12192000"/>
              <a:gd name="connsiteY5650" fmla="*/ 97988 h 6858000"/>
              <a:gd name="connsiteX5651" fmla="*/ 5846781 w 12192000"/>
              <a:gd name="connsiteY5651" fmla="*/ 108199 h 6858000"/>
              <a:gd name="connsiteX5652" fmla="*/ 5810032 w 12192000"/>
              <a:gd name="connsiteY5652" fmla="*/ 107122 h 6858000"/>
              <a:gd name="connsiteX5653" fmla="*/ 5809028 w 12192000"/>
              <a:gd name="connsiteY5653" fmla="*/ 108272 h 6858000"/>
              <a:gd name="connsiteX5654" fmla="*/ 5807147 w 12192000"/>
              <a:gd name="connsiteY5654" fmla="*/ 112332 h 6858000"/>
              <a:gd name="connsiteX5655" fmla="*/ 5804736 w 12192000"/>
              <a:gd name="connsiteY5655" fmla="*/ 113181 h 6858000"/>
              <a:gd name="connsiteX5656" fmla="*/ 5800560 w 12192000"/>
              <a:gd name="connsiteY5656" fmla="*/ 117955 h 6858000"/>
              <a:gd name="connsiteX5657" fmla="*/ 5802690 w 12192000"/>
              <a:gd name="connsiteY5657" fmla="*/ 118564 h 6858000"/>
              <a:gd name="connsiteX5658" fmla="*/ 5816998 w 12192000"/>
              <a:gd name="connsiteY5658" fmla="*/ 132547 h 6858000"/>
              <a:gd name="connsiteX5659" fmla="*/ 5787450 w 12192000"/>
              <a:gd name="connsiteY5659" fmla="*/ 139286 h 6858000"/>
              <a:gd name="connsiteX5660" fmla="*/ 5751009 w 12192000"/>
              <a:gd name="connsiteY5660" fmla="*/ 128894 h 6858000"/>
              <a:gd name="connsiteX5661" fmla="*/ 5722778 w 12192000"/>
              <a:gd name="connsiteY5661" fmla="*/ 118488 h 6858000"/>
              <a:gd name="connsiteX5662" fmla="*/ 5721303 w 12192000"/>
              <a:gd name="connsiteY5662" fmla="*/ 118825 h 6858000"/>
              <a:gd name="connsiteX5663" fmla="*/ 5688955 w 12192000"/>
              <a:gd name="connsiteY5663" fmla="*/ 118699 h 6858000"/>
              <a:gd name="connsiteX5664" fmla="*/ 5713090 w 12192000"/>
              <a:gd name="connsiteY5664" fmla="*/ 114766 h 6858000"/>
              <a:gd name="connsiteX5665" fmla="*/ 5726883 w 12192000"/>
              <a:gd name="connsiteY5665" fmla="*/ 106607 h 6858000"/>
              <a:gd name="connsiteX5666" fmla="*/ 5708652 w 12192000"/>
              <a:gd name="connsiteY5666" fmla="*/ 105593 h 6858000"/>
              <a:gd name="connsiteX5667" fmla="*/ 5731304 w 12192000"/>
              <a:gd name="connsiteY5667" fmla="*/ 103991 h 6858000"/>
              <a:gd name="connsiteX5668" fmla="*/ 5732296 w 12192000"/>
              <a:gd name="connsiteY5668" fmla="*/ 103404 h 6858000"/>
              <a:gd name="connsiteX5669" fmla="*/ 5718502 w 12192000"/>
              <a:gd name="connsiteY5669" fmla="*/ 102224 h 6858000"/>
              <a:gd name="connsiteX5670" fmla="*/ 5692179 w 12192000"/>
              <a:gd name="connsiteY5670" fmla="*/ 104926 h 6858000"/>
              <a:gd name="connsiteX5671" fmla="*/ 5698802 w 12192000"/>
              <a:gd name="connsiteY5671" fmla="*/ 102224 h 6858000"/>
              <a:gd name="connsiteX5672" fmla="*/ 5737978 w 12192000"/>
              <a:gd name="connsiteY5672" fmla="*/ 99132 h 6858000"/>
              <a:gd name="connsiteX5673" fmla="*/ 5733623 w 12192000"/>
              <a:gd name="connsiteY5673" fmla="*/ 102581 h 6858000"/>
              <a:gd name="connsiteX5674" fmla="*/ 5733303 w 12192000"/>
              <a:gd name="connsiteY5674" fmla="*/ 102808 h 6858000"/>
              <a:gd name="connsiteX5675" fmla="*/ 5734918 w 12192000"/>
              <a:gd name="connsiteY5675" fmla="*/ 101854 h 6858000"/>
              <a:gd name="connsiteX5676" fmla="*/ 5742573 w 12192000"/>
              <a:gd name="connsiteY5676" fmla="*/ 100282 h 6858000"/>
              <a:gd name="connsiteX5677" fmla="*/ 5741486 w 12192000"/>
              <a:gd name="connsiteY5677" fmla="*/ 98855 h 6858000"/>
              <a:gd name="connsiteX5678" fmla="*/ 5737978 w 12192000"/>
              <a:gd name="connsiteY5678" fmla="*/ 99132 h 6858000"/>
              <a:gd name="connsiteX5679" fmla="*/ 5742030 w 12192000"/>
              <a:gd name="connsiteY5679" fmla="*/ 95924 h 6858000"/>
              <a:gd name="connsiteX5680" fmla="*/ 5685520 w 12192000"/>
              <a:gd name="connsiteY5680" fmla="*/ 95924 h 6858000"/>
              <a:gd name="connsiteX5681" fmla="*/ 5683234 w 12192000"/>
              <a:gd name="connsiteY5681" fmla="*/ 102648 h 6858000"/>
              <a:gd name="connsiteX5682" fmla="*/ 5668912 w 12192000"/>
              <a:gd name="connsiteY5682" fmla="*/ 102789 h 6858000"/>
              <a:gd name="connsiteX5683" fmla="*/ 5656413 w 12192000"/>
              <a:gd name="connsiteY5683" fmla="*/ 101040 h 6858000"/>
              <a:gd name="connsiteX5684" fmla="*/ 5656121 w 12192000"/>
              <a:gd name="connsiteY5684" fmla="*/ 101854 h 6858000"/>
              <a:gd name="connsiteX5685" fmla="*/ 5665876 w 12192000"/>
              <a:gd name="connsiteY5685" fmla="*/ 107824 h 6858000"/>
              <a:gd name="connsiteX5686" fmla="*/ 5683039 w 12192000"/>
              <a:gd name="connsiteY5686" fmla="*/ 105890 h 6858000"/>
              <a:gd name="connsiteX5687" fmla="*/ 5685670 w 12192000"/>
              <a:gd name="connsiteY5687" fmla="*/ 101854 h 6858000"/>
              <a:gd name="connsiteX5688" fmla="*/ 5685687 w 12192000"/>
              <a:gd name="connsiteY5688" fmla="*/ 105592 h 6858000"/>
              <a:gd name="connsiteX5689" fmla="*/ 5692179 w 12192000"/>
              <a:gd name="connsiteY5689" fmla="*/ 104926 h 6858000"/>
              <a:gd name="connsiteX5690" fmla="*/ 5685697 w 12192000"/>
              <a:gd name="connsiteY5690" fmla="*/ 107570 h 6858000"/>
              <a:gd name="connsiteX5691" fmla="*/ 5685717 w 12192000"/>
              <a:gd name="connsiteY5691" fmla="*/ 111765 h 6858000"/>
              <a:gd name="connsiteX5692" fmla="*/ 5688955 w 12192000"/>
              <a:gd name="connsiteY5692" fmla="*/ 118699 h 6858000"/>
              <a:gd name="connsiteX5693" fmla="*/ 5677754 w 12192000"/>
              <a:gd name="connsiteY5693" fmla="*/ 114004 h 6858000"/>
              <a:gd name="connsiteX5694" fmla="*/ 5680586 w 12192000"/>
              <a:gd name="connsiteY5694" fmla="*/ 109655 h 6858000"/>
              <a:gd name="connsiteX5695" fmla="*/ 5673895 w 12192000"/>
              <a:gd name="connsiteY5695" fmla="*/ 112386 h 6858000"/>
              <a:gd name="connsiteX5696" fmla="*/ 5677754 w 12192000"/>
              <a:gd name="connsiteY5696" fmla="*/ 114004 h 6858000"/>
              <a:gd name="connsiteX5697" fmla="*/ 5672537 w 12192000"/>
              <a:gd name="connsiteY5697" fmla="*/ 122011 h 6858000"/>
              <a:gd name="connsiteX5698" fmla="*/ 5649556 w 12192000"/>
              <a:gd name="connsiteY5698" fmla="*/ 128808 h 6858000"/>
              <a:gd name="connsiteX5699" fmla="*/ 5643976 w 12192000"/>
              <a:gd name="connsiteY5699" fmla="*/ 120620 h 6858000"/>
              <a:gd name="connsiteX5700" fmla="*/ 5636419 w 12192000"/>
              <a:gd name="connsiteY5700" fmla="*/ 122440 h 6858000"/>
              <a:gd name="connsiteX5701" fmla="*/ 5634418 w 12192000"/>
              <a:gd name="connsiteY5701" fmla="*/ 116435 h 6858000"/>
              <a:gd name="connsiteX5702" fmla="*/ 5633514 w 12192000"/>
              <a:gd name="connsiteY5702" fmla="*/ 113017 h 6858000"/>
              <a:gd name="connsiteX5703" fmla="*/ 5633295 w 12192000"/>
              <a:gd name="connsiteY5703" fmla="*/ 113172 h 6858000"/>
              <a:gd name="connsiteX5704" fmla="*/ 5626571 w 12192000"/>
              <a:gd name="connsiteY5704" fmla="*/ 115331 h 6858000"/>
              <a:gd name="connsiteX5705" fmla="*/ 5624238 w 12192000"/>
              <a:gd name="connsiteY5705" fmla="*/ 112647 h 6858000"/>
              <a:gd name="connsiteX5706" fmla="*/ 5614771 w 12192000"/>
              <a:gd name="connsiteY5706" fmla="*/ 113792 h 6858000"/>
              <a:gd name="connsiteX5707" fmla="*/ 5575206 w 12192000"/>
              <a:gd name="connsiteY5707" fmla="*/ 117319 h 6858000"/>
              <a:gd name="connsiteX5708" fmla="*/ 5565433 w 12192000"/>
              <a:gd name="connsiteY5708" fmla="*/ 118028 h 6858000"/>
              <a:gd name="connsiteX5709" fmla="*/ 5563762 w 12192000"/>
              <a:gd name="connsiteY5709" fmla="*/ 117733 h 6858000"/>
              <a:gd name="connsiteX5710" fmla="*/ 5563483 w 12192000"/>
              <a:gd name="connsiteY5710" fmla="*/ 118169 h 6858000"/>
              <a:gd name="connsiteX5711" fmla="*/ 5565433 w 12192000"/>
              <a:gd name="connsiteY5711" fmla="*/ 118028 h 6858000"/>
              <a:gd name="connsiteX5712" fmla="*/ 5590456 w 12192000"/>
              <a:gd name="connsiteY5712" fmla="*/ 122440 h 6858000"/>
              <a:gd name="connsiteX5713" fmla="*/ 5577839 w 12192000"/>
              <a:gd name="connsiteY5713" fmla="*/ 123178 h 6858000"/>
              <a:gd name="connsiteX5714" fmla="*/ 5558760 w 12192000"/>
              <a:gd name="connsiteY5714" fmla="*/ 120909 h 6858000"/>
              <a:gd name="connsiteX5715" fmla="*/ 5549816 w 12192000"/>
              <a:gd name="connsiteY5715" fmla="*/ 122029 h 6858000"/>
              <a:gd name="connsiteX5716" fmla="*/ 5531359 w 12192000"/>
              <a:gd name="connsiteY5716" fmla="*/ 118699 h 6858000"/>
              <a:gd name="connsiteX5717" fmla="*/ 5516754 w 12192000"/>
              <a:gd name="connsiteY5717" fmla="*/ 119075 h 6858000"/>
              <a:gd name="connsiteX5718" fmla="*/ 5531815 w 12192000"/>
              <a:gd name="connsiteY5718" fmla="*/ 113692 h 6858000"/>
              <a:gd name="connsiteX5719" fmla="*/ 5538021 w 12192000"/>
              <a:gd name="connsiteY5719" fmla="*/ 110430 h 6858000"/>
              <a:gd name="connsiteX5720" fmla="*/ 5537926 w 12192000"/>
              <a:gd name="connsiteY5720" fmla="*/ 108962 h 6858000"/>
              <a:gd name="connsiteX5721" fmla="*/ 5545339 w 12192000"/>
              <a:gd name="connsiteY5721" fmla="*/ 106584 h 6858000"/>
              <a:gd name="connsiteX5722" fmla="*/ 5554340 w 12192000"/>
              <a:gd name="connsiteY5722" fmla="*/ 101854 h 6858000"/>
              <a:gd name="connsiteX5723" fmla="*/ 5557473 w 12192000"/>
              <a:gd name="connsiteY5723" fmla="*/ 103461 h 6858000"/>
              <a:gd name="connsiteX5724" fmla="*/ 5558051 w 12192000"/>
              <a:gd name="connsiteY5724" fmla="*/ 103359 h 6858000"/>
              <a:gd name="connsiteX5725" fmla="*/ 5557625 w 12192000"/>
              <a:gd name="connsiteY5725" fmla="*/ 102224 h 6858000"/>
              <a:gd name="connsiteX5726" fmla="*/ 5501809 w 12192000"/>
              <a:gd name="connsiteY5726" fmla="*/ 98855 h 6858000"/>
              <a:gd name="connsiteX5727" fmla="*/ 5521799 w 12192000"/>
              <a:gd name="connsiteY5727" fmla="*/ 95924 h 6858000"/>
              <a:gd name="connsiteX5728" fmla="*/ 5391021 w 12192000"/>
              <a:gd name="connsiteY5728" fmla="*/ 95924 h 6858000"/>
              <a:gd name="connsiteX5729" fmla="*/ 5383611 w 12192000"/>
              <a:gd name="connsiteY5729" fmla="*/ 98484 h 6858000"/>
              <a:gd name="connsiteX5730" fmla="*/ 5313484 w 12192000"/>
              <a:gd name="connsiteY5730" fmla="*/ 113373 h 6858000"/>
              <a:gd name="connsiteX5731" fmla="*/ 5281834 w 12192000"/>
              <a:gd name="connsiteY5731" fmla="*/ 111961 h 6858000"/>
              <a:gd name="connsiteX5732" fmla="*/ 5285115 w 12192000"/>
              <a:gd name="connsiteY5732" fmla="*/ 105223 h 6858000"/>
              <a:gd name="connsiteX5733" fmla="*/ 5255568 w 12192000"/>
              <a:gd name="connsiteY5733" fmla="*/ 108592 h 6858000"/>
              <a:gd name="connsiteX5734" fmla="*/ 5216169 w 12192000"/>
              <a:gd name="connsiteY5734" fmla="*/ 105223 h 6858000"/>
              <a:gd name="connsiteX5735" fmla="*/ 5214589 w 12192000"/>
              <a:gd name="connsiteY5735" fmla="*/ 95924 h 6858000"/>
              <a:gd name="connsiteX5736" fmla="*/ 5198569 w 12192000"/>
              <a:gd name="connsiteY5736" fmla="*/ 95924 h 6858000"/>
              <a:gd name="connsiteX5737" fmla="*/ 5160352 w 12192000"/>
              <a:gd name="connsiteY5737" fmla="*/ 122069 h 6858000"/>
              <a:gd name="connsiteX5738" fmla="*/ 5147220 w 12192000"/>
              <a:gd name="connsiteY5738" fmla="*/ 118699 h 6858000"/>
              <a:gd name="connsiteX5739" fmla="*/ 5134087 w 12192000"/>
              <a:gd name="connsiteY5739" fmla="*/ 111961 h 6858000"/>
              <a:gd name="connsiteX5740" fmla="*/ 5120954 w 12192000"/>
              <a:gd name="connsiteY5740" fmla="*/ 122069 h 6858000"/>
              <a:gd name="connsiteX5741" fmla="*/ 5111105 w 12192000"/>
              <a:gd name="connsiteY5741" fmla="*/ 115331 h 6858000"/>
              <a:gd name="connsiteX5742" fmla="*/ 5103608 w 12192000"/>
              <a:gd name="connsiteY5742" fmla="*/ 105144 h 6858000"/>
              <a:gd name="connsiteX5743" fmla="*/ 5101657 w 12192000"/>
              <a:gd name="connsiteY5743" fmla="*/ 103685 h 6858000"/>
              <a:gd name="connsiteX5744" fmla="*/ 5134741 w 12192000"/>
              <a:gd name="connsiteY5744" fmla="*/ 95924 h 6858000"/>
              <a:gd name="connsiteX5745" fmla="*/ 5128919 w 12192000"/>
              <a:gd name="connsiteY5745" fmla="*/ 95924 h 6858000"/>
              <a:gd name="connsiteX5746" fmla="*/ 5099172 w 12192000"/>
              <a:gd name="connsiteY5746" fmla="*/ 101832 h 6858000"/>
              <a:gd name="connsiteX5747" fmla="*/ 5094688 w 12192000"/>
              <a:gd name="connsiteY5747" fmla="*/ 98484 h 6858000"/>
              <a:gd name="connsiteX5748" fmla="*/ 5064993 w 12192000"/>
              <a:gd name="connsiteY5748" fmla="*/ 105850 h 6858000"/>
              <a:gd name="connsiteX5749" fmla="*/ 5062670 w 12192000"/>
              <a:gd name="connsiteY5749" fmla="*/ 110404 h 6858000"/>
              <a:gd name="connsiteX5750" fmla="*/ 5061798 w 12192000"/>
              <a:gd name="connsiteY5750" fmla="*/ 111040 h 6858000"/>
              <a:gd name="connsiteX5751" fmla="*/ 5060932 w 12192000"/>
              <a:gd name="connsiteY5751" fmla="*/ 111058 h 6858000"/>
              <a:gd name="connsiteX5752" fmla="*/ 5052461 w 12192000"/>
              <a:gd name="connsiteY5752" fmla="*/ 95924 h 6858000"/>
              <a:gd name="connsiteX5753" fmla="*/ 5049906 w 12192000"/>
              <a:gd name="connsiteY5753" fmla="*/ 95924 h 6858000"/>
              <a:gd name="connsiteX5754" fmla="*/ 5025742 w 12192000"/>
              <a:gd name="connsiteY5754" fmla="*/ 105223 h 6858000"/>
              <a:gd name="connsiteX5755" fmla="*/ 5015891 w 12192000"/>
              <a:gd name="connsiteY5755" fmla="*/ 111961 h 6858000"/>
              <a:gd name="connsiteX5756" fmla="*/ 4999476 w 12192000"/>
              <a:gd name="connsiteY5756" fmla="*/ 118699 h 6858000"/>
              <a:gd name="connsiteX5757" fmla="*/ 4997630 w 12192000"/>
              <a:gd name="connsiteY5757" fmla="*/ 118132 h 6858000"/>
              <a:gd name="connsiteX5758" fmla="*/ 4998404 w 12192000"/>
              <a:gd name="connsiteY5758" fmla="*/ 111801 h 6858000"/>
              <a:gd name="connsiteX5759" fmla="*/ 4992806 w 12192000"/>
              <a:gd name="connsiteY5759" fmla="*/ 102226 h 6858000"/>
              <a:gd name="connsiteX5760" fmla="*/ 4984969 w 12192000"/>
              <a:gd name="connsiteY5760" fmla="*/ 95924 h 6858000"/>
              <a:gd name="connsiteX5761" fmla="*/ 4976463 w 12192000"/>
              <a:gd name="connsiteY5761" fmla="*/ 95924 h 6858000"/>
              <a:gd name="connsiteX5762" fmla="*/ 4976709 w 12192000"/>
              <a:gd name="connsiteY5762" fmla="*/ 101587 h 6858000"/>
              <a:gd name="connsiteX5763" fmla="*/ 4976603 w 12192000"/>
              <a:gd name="connsiteY5763" fmla="*/ 111666 h 6858000"/>
              <a:gd name="connsiteX5764" fmla="*/ 4971427 w 12192000"/>
              <a:gd name="connsiteY5764" fmla="*/ 110075 h 6858000"/>
              <a:gd name="connsiteX5765" fmla="*/ 4953508 w 12192000"/>
              <a:gd name="connsiteY5765" fmla="*/ 122069 h 6858000"/>
              <a:gd name="connsiteX5766" fmla="*/ 4954998 w 12192000"/>
              <a:gd name="connsiteY5766" fmla="*/ 128176 h 6858000"/>
              <a:gd name="connsiteX5767" fmla="*/ 4927245 w 12192000"/>
              <a:gd name="connsiteY5767" fmla="*/ 125438 h 6858000"/>
              <a:gd name="connsiteX5768" fmla="*/ 4864863 w 12192000"/>
              <a:gd name="connsiteY5768" fmla="*/ 132176 h 6858000"/>
              <a:gd name="connsiteX5769" fmla="*/ 4843326 w 12192000"/>
              <a:gd name="connsiteY5769" fmla="*/ 137477 h 6858000"/>
              <a:gd name="connsiteX5770" fmla="*/ 4834193 w 12192000"/>
              <a:gd name="connsiteY5770" fmla="*/ 140097 h 6858000"/>
              <a:gd name="connsiteX5771" fmla="*/ 4833260 w 12192000"/>
              <a:gd name="connsiteY5771" fmla="*/ 139734 h 6858000"/>
              <a:gd name="connsiteX5772" fmla="*/ 4914112 w 12192000"/>
              <a:gd name="connsiteY5772" fmla="*/ 115331 h 6858000"/>
              <a:gd name="connsiteX5773" fmla="*/ 4956792 w 12192000"/>
              <a:gd name="connsiteY5773" fmla="*/ 105223 h 6858000"/>
              <a:gd name="connsiteX5774" fmla="*/ 4963480 w 12192000"/>
              <a:gd name="connsiteY5774" fmla="*/ 98283 h 6858000"/>
              <a:gd name="connsiteX5775" fmla="*/ 4963436 w 12192000"/>
              <a:gd name="connsiteY5775" fmla="*/ 95924 h 6858000"/>
              <a:gd name="connsiteX5776" fmla="*/ 4838148 w 12192000"/>
              <a:gd name="connsiteY5776" fmla="*/ 95924 h 6858000"/>
              <a:gd name="connsiteX5777" fmla="*/ 4805764 w 12192000"/>
              <a:gd name="connsiteY5777" fmla="*/ 101854 h 6858000"/>
              <a:gd name="connsiteX5778" fmla="*/ 4771606 w 12192000"/>
              <a:gd name="connsiteY5778" fmla="*/ 114896 h 6858000"/>
              <a:gd name="connsiteX5779" fmla="*/ 4751731 w 12192000"/>
              <a:gd name="connsiteY5779" fmla="*/ 120919 h 6858000"/>
              <a:gd name="connsiteX5780" fmla="*/ 4717118 w 12192000"/>
              <a:gd name="connsiteY5780" fmla="*/ 118699 h 6858000"/>
              <a:gd name="connsiteX5781" fmla="*/ 4721834 w 12192000"/>
              <a:gd name="connsiteY5781" fmla="*/ 122818 h 6858000"/>
              <a:gd name="connsiteX5782" fmla="*/ 4727594 w 12192000"/>
              <a:gd name="connsiteY5782" fmla="*/ 123827 h 6858000"/>
              <a:gd name="connsiteX5783" fmla="*/ 4713833 w 12192000"/>
              <a:gd name="connsiteY5783" fmla="*/ 125438 h 6858000"/>
              <a:gd name="connsiteX5784" fmla="*/ 4663220 w 12192000"/>
              <a:gd name="connsiteY5784" fmla="*/ 125051 h 6858000"/>
              <a:gd name="connsiteX5785" fmla="*/ 4656773 w 12192000"/>
              <a:gd name="connsiteY5785" fmla="*/ 126289 h 6858000"/>
              <a:gd name="connsiteX5786" fmla="*/ 4663606 w 12192000"/>
              <a:gd name="connsiteY5786" fmla="*/ 123928 h 6858000"/>
              <a:gd name="connsiteX5787" fmla="*/ 4644887 w 12192000"/>
              <a:gd name="connsiteY5787" fmla="*/ 115331 h 6858000"/>
              <a:gd name="connsiteX5788" fmla="*/ 4633494 w 12192000"/>
              <a:gd name="connsiteY5788" fmla="*/ 114496 h 6858000"/>
              <a:gd name="connsiteX5789" fmla="*/ 4625413 w 12192000"/>
              <a:gd name="connsiteY5789" fmla="*/ 110122 h 6858000"/>
              <a:gd name="connsiteX5790" fmla="*/ 4610418 w 12192000"/>
              <a:gd name="connsiteY5790" fmla="*/ 109485 h 6858000"/>
              <a:gd name="connsiteX5791" fmla="*/ 4608300 w 12192000"/>
              <a:gd name="connsiteY5791" fmla="*/ 109746 h 6858000"/>
              <a:gd name="connsiteX5792" fmla="*/ 4608704 w 12192000"/>
              <a:gd name="connsiteY5792" fmla="*/ 109484 h 6858000"/>
              <a:gd name="connsiteX5793" fmla="*/ 4625188 w 12192000"/>
              <a:gd name="connsiteY5793" fmla="*/ 101854 h 6858000"/>
              <a:gd name="connsiteX5794" fmla="*/ 4589071 w 12192000"/>
              <a:gd name="connsiteY5794" fmla="*/ 108592 h 6858000"/>
              <a:gd name="connsiteX5795" fmla="*/ 4569373 w 12192000"/>
              <a:gd name="connsiteY5795" fmla="*/ 105223 h 6858000"/>
              <a:gd name="connsiteX5796" fmla="*/ 4564240 w 12192000"/>
              <a:gd name="connsiteY5796" fmla="*/ 113041 h 6858000"/>
              <a:gd name="connsiteX5797" fmla="*/ 4559521 w 12192000"/>
              <a:gd name="connsiteY5797" fmla="*/ 108592 h 6858000"/>
              <a:gd name="connsiteX5798" fmla="*/ 4528673 w 12192000"/>
              <a:gd name="connsiteY5798" fmla="*/ 107724 h 6858000"/>
              <a:gd name="connsiteX5799" fmla="*/ 4526690 w 12192000"/>
              <a:gd name="connsiteY5799" fmla="*/ 105223 h 6858000"/>
              <a:gd name="connsiteX5800" fmla="*/ 4510831 w 12192000"/>
              <a:gd name="connsiteY5800" fmla="*/ 104437 h 6858000"/>
              <a:gd name="connsiteX5801" fmla="*/ 4504495 w 12192000"/>
              <a:gd name="connsiteY5801" fmla="*/ 105988 h 6858000"/>
              <a:gd name="connsiteX5802" fmla="*/ 4502483 w 12192000"/>
              <a:gd name="connsiteY5802" fmla="*/ 100613 h 6858000"/>
              <a:gd name="connsiteX5803" fmla="*/ 4500782 w 12192000"/>
              <a:gd name="connsiteY5803" fmla="*/ 102517 h 6858000"/>
              <a:gd name="connsiteX5804" fmla="*/ 4497007 w 12192000"/>
              <a:gd name="connsiteY5804" fmla="*/ 106834 h 6858000"/>
              <a:gd name="connsiteX5805" fmla="*/ 4500622 w 12192000"/>
              <a:gd name="connsiteY5805" fmla="*/ 106936 h 6858000"/>
              <a:gd name="connsiteX5806" fmla="*/ 4495907 w 12192000"/>
              <a:gd name="connsiteY5806" fmla="*/ 108089 h 6858000"/>
              <a:gd name="connsiteX5807" fmla="*/ 4488533 w 12192000"/>
              <a:gd name="connsiteY5807" fmla="*/ 116521 h 6858000"/>
              <a:gd name="connsiteX5808" fmla="*/ 4499559 w 12192000"/>
              <a:gd name="connsiteY5808" fmla="*/ 116845 h 6858000"/>
              <a:gd name="connsiteX5809" fmla="*/ 4497142 w 12192000"/>
              <a:gd name="connsiteY5809" fmla="*/ 122069 h 6858000"/>
              <a:gd name="connsiteX5810" fmla="*/ 4485362 w 12192000"/>
              <a:gd name="connsiteY5810" fmla="*/ 126209 h 6858000"/>
              <a:gd name="connsiteX5811" fmla="*/ 4470874 w 12192000"/>
              <a:gd name="connsiteY5811" fmla="*/ 122069 h 6858000"/>
              <a:gd name="connsiteX5812" fmla="*/ 4447863 w 12192000"/>
              <a:gd name="connsiteY5812" fmla="*/ 119044 h 6858000"/>
              <a:gd name="connsiteX5813" fmla="*/ 4450835 w 12192000"/>
              <a:gd name="connsiteY5813" fmla="*/ 115417 h 6858000"/>
              <a:gd name="connsiteX5814" fmla="*/ 4474193 w 12192000"/>
              <a:gd name="connsiteY5814" fmla="*/ 116101 h 6858000"/>
              <a:gd name="connsiteX5815" fmla="*/ 4466162 w 12192000"/>
              <a:gd name="connsiteY5815" fmla="*/ 111523 h 6858000"/>
              <a:gd name="connsiteX5816" fmla="*/ 4480724 w 12192000"/>
              <a:gd name="connsiteY5816" fmla="*/ 111590 h 6858000"/>
              <a:gd name="connsiteX5817" fmla="*/ 4484942 w 12192000"/>
              <a:gd name="connsiteY5817" fmla="*/ 109223 h 6858000"/>
              <a:gd name="connsiteX5818" fmla="*/ 4464647 w 12192000"/>
              <a:gd name="connsiteY5818" fmla="*/ 110659 h 6858000"/>
              <a:gd name="connsiteX5819" fmla="*/ 4466162 w 12192000"/>
              <a:gd name="connsiteY5819" fmla="*/ 111523 h 6858000"/>
              <a:gd name="connsiteX5820" fmla="*/ 4461144 w 12192000"/>
              <a:gd name="connsiteY5820" fmla="*/ 111501 h 6858000"/>
              <a:gd name="connsiteX5821" fmla="*/ 4458629 w 12192000"/>
              <a:gd name="connsiteY5821" fmla="*/ 111085 h 6858000"/>
              <a:gd name="connsiteX5822" fmla="*/ 4454125 w 12192000"/>
              <a:gd name="connsiteY5822" fmla="*/ 111403 h 6858000"/>
              <a:gd name="connsiteX5823" fmla="*/ 4454892 w 12192000"/>
              <a:gd name="connsiteY5823" fmla="*/ 110466 h 6858000"/>
              <a:gd name="connsiteX5824" fmla="*/ 4441326 w 12192000"/>
              <a:gd name="connsiteY5824" fmla="*/ 108221 h 6858000"/>
              <a:gd name="connsiteX5825" fmla="*/ 4433669 w 12192000"/>
              <a:gd name="connsiteY5825" fmla="*/ 109971 h 6858000"/>
              <a:gd name="connsiteX5826" fmla="*/ 4433422 w 12192000"/>
              <a:gd name="connsiteY5826" fmla="*/ 110619 h 6858000"/>
              <a:gd name="connsiteX5827" fmla="*/ 4434213 w 12192000"/>
              <a:gd name="connsiteY5827" fmla="*/ 112100 h 6858000"/>
              <a:gd name="connsiteX5828" fmla="*/ 4432722 w 12192000"/>
              <a:gd name="connsiteY5828" fmla="*/ 110187 h 6858000"/>
              <a:gd name="connsiteX5829" fmla="*/ 4423702 w 12192000"/>
              <a:gd name="connsiteY5829" fmla="*/ 112249 h 6858000"/>
              <a:gd name="connsiteX5830" fmla="*/ 4423615 w 12192000"/>
              <a:gd name="connsiteY5830" fmla="*/ 112317 h 6858000"/>
              <a:gd name="connsiteX5831" fmla="*/ 4422443 w 12192000"/>
              <a:gd name="connsiteY5831" fmla="*/ 113154 h 6858000"/>
              <a:gd name="connsiteX5832" fmla="*/ 4420477 w 12192000"/>
              <a:gd name="connsiteY5832" fmla="*/ 112986 h 6858000"/>
              <a:gd name="connsiteX5833" fmla="*/ 4415412 w 12192000"/>
              <a:gd name="connsiteY5833" fmla="*/ 114143 h 6858000"/>
              <a:gd name="connsiteX5834" fmla="*/ 4421676 w 12192000"/>
              <a:gd name="connsiteY5834" fmla="*/ 113701 h 6858000"/>
              <a:gd name="connsiteX5835" fmla="*/ 4417888 w 12192000"/>
              <a:gd name="connsiteY5835" fmla="*/ 116400 h 6858000"/>
              <a:gd name="connsiteX5836" fmla="*/ 4398646 w 12192000"/>
              <a:gd name="connsiteY5836" fmla="*/ 115331 h 6858000"/>
              <a:gd name="connsiteX5837" fmla="*/ 4402592 w 12192000"/>
              <a:gd name="connsiteY5837" fmla="*/ 115051 h 6858000"/>
              <a:gd name="connsiteX5838" fmla="*/ 4381421 w 12192000"/>
              <a:gd name="connsiteY5838" fmla="*/ 114969 h 6858000"/>
              <a:gd name="connsiteX5839" fmla="*/ 4357759 w 12192000"/>
              <a:gd name="connsiteY5839" fmla="*/ 124621 h 6858000"/>
              <a:gd name="connsiteX5840" fmla="*/ 4352786 w 12192000"/>
              <a:gd name="connsiteY5840" fmla="*/ 125821 h 6858000"/>
              <a:gd name="connsiteX5841" fmla="*/ 4352178 w 12192000"/>
              <a:gd name="connsiteY5841" fmla="*/ 126292 h 6858000"/>
              <a:gd name="connsiteX5842" fmla="*/ 4351217 w 12192000"/>
              <a:gd name="connsiteY5842" fmla="*/ 126198 h 6858000"/>
              <a:gd name="connsiteX5843" fmla="*/ 4326417 w 12192000"/>
              <a:gd name="connsiteY5843" fmla="*/ 132176 h 6858000"/>
              <a:gd name="connsiteX5844" fmla="*/ 4324409 w 12192000"/>
              <a:gd name="connsiteY5844" fmla="*/ 126172 h 6858000"/>
              <a:gd name="connsiteX5845" fmla="*/ 4323130 w 12192000"/>
              <a:gd name="connsiteY5845" fmla="*/ 121326 h 6858000"/>
              <a:gd name="connsiteX5846" fmla="*/ 4335975 w 12192000"/>
              <a:gd name="connsiteY5846" fmla="*/ 119824 h 6858000"/>
              <a:gd name="connsiteX5847" fmla="*/ 4333445 w 12192000"/>
              <a:gd name="connsiteY5847" fmla="*/ 116114 h 6858000"/>
              <a:gd name="connsiteX5848" fmla="*/ 4331144 w 12192000"/>
              <a:gd name="connsiteY5848" fmla="*/ 109198 h 6858000"/>
              <a:gd name="connsiteX5849" fmla="*/ 4324336 w 12192000"/>
              <a:gd name="connsiteY5849" fmla="*/ 108683 h 6858000"/>
              <a:gd name="connsiteX5850" fmla="*/ 4323289 w 12192000"/>
              <a:gd name="connsiteY5850" fmla="*/ 109433 h 6858000"/>
              <a:gd name="connsiteX5851" fmla="*/ 4320161 w 12192000"/>
              <a:gd name="connsiteY5851" fmla="*/ 110435 h 6858000"/>
              <a:gd name="connsiteX5852" fmla="*/ 4320756 w 12192000"/>
              <a:gd name="connsiteY5852" fmla="*/ 112333 h 6858000"/>
              <a:gd name="connsiteX5853" fmla="*/ 4323130 w 12192000"/>
              <a:gd name="connsiteY5853" fmla="*/ 121326 h 6858000"/>
              <a:gd name="connsiteX5854" fmla="*/ 4318456 w 12192000"/>
              <a:gd name="connsiteY5854" fmla="*/ 121873 h 6858000"/>
              <a:gd name="connsiteX5855" fmla="*/ 4265196 w 12192000"/>
              <a:gd name="connsiteY5855" fmla="*/ 127056 h 6858000"/>
              <a:gd name="connsiteX5856" fmla="*/ 4255427 w 12192000"/>
              <a:gd name="connsiteY5856" fmla="*/ 127765 h 6858000"/>
              <a:gd name="connsiteX5857" fmla="*/ 4251256 w 12192000"/>
              <a:gd name="connsiteY5857" fmla="*/ 127029 h 6858000"/>
              <a:gd name="connsiteX5858" fmla="*/ 4229582 w 12192000"/>
              <a:gd name="connsiteY5858" fmla="*/ 125876 h 6858000"/>
              <a:gd name="connsiteX5859" fmla="*/ 4228230 w 12192000"/>
              <a:gd name="connsiteY5859" fmla="*/ 123432 h 6858000"/>
              <a:gd name="connsiteX5860" fmla="*/ 4227919 w 12192000"/>
              <a:gd name="connsiteY5860" fmla="*/ 118699 h 6858000"/>
              <a:gd name="connsiteX5861" fmla="*/ 4232543 w 12192000"/>
              <a:gd name="connsiteY5861" fmla="*/ 117215 h 6858000"/>
              <a:gd name="connsiteX5862" fmla="*/ 4227445 w 12192000"/>
              <a:gd name="connsiteY5862" fmla="*/ 116462 h 6858000"/>
              <a:gd name="connsiteX5863" fmla="*/ 4221349 w 12192000"/>
              <a:gd name="connsiteY5863" fmla="*/ 114959 h 6858000"/>
              <a:gd name="connsiteX5864" fmla="*/ 4206747 w 12192000"/>
              <a:gd name="connsiteY5864" fmla="*/ 115334 h 6858000"/>
              <a:gd name="connsiteX5865" fmla="*/ 4221807 w 12192000"/>
              <a:gd name="connsiteY5865" fmla="*/ 109952 h 6858000"/>
              <a:gd name="connsiteX5866" fmla="*/ 4223261 w 12192000"/>
              <a:gd name="connsiteY5866" fmla="*/ 109189 h 6858000"/>
              <a:gd name="connsiteX5867" fmla="*/ 4219944 w 12192000"/>
              <a:gd name="connsiteY5867" fmla="*/ 108811 h 6858000"/>
              <a:gd name="connsiteX5868" fmla="*/ 4211147 w 12192000"/>
              <a:gd name="connsiteY5868" fmla="*/ 108742 h 6858000"/>
              <a:gd name="connsiteX5869" fmla="*/ 4208227 w 12192000"/>
              <a:gd name="connsiteY5869" fmla="*/ 110657 h 6858000"/>
              <a:gd name="connsiteX5870" fmla="*/ 4200343 w 12192000"/>
              <a:gd name="connsiteY5870" fmla="*/ 115498 h 6858000"/>
              <a:gd name="connsiteX5871" fmla="*/ 4130795 w 12192000"/>
              <a:gd name="connsiteY5871" fmla="*/ 117282 h 6858000"/>
              <a:gd name="connsiteX5872" fmla="*/ 4147110 w 12192000"/>
              <a:gd name="connsiteY5872" fmla="*/ 103765 h 6858000"/>
              <a:gd name="connsiteX5873" fmla="*/ 4172786 w 12192000"/>
              <a:gd name="connsiteY5873" fmla="*/ 98576 h 6858000"/>
              <a:gd name="connsiteX5874" fmla="*/ 4218068 w 12192000"/>
              <a:gd name="connsiteY5874" fmla="*/ 101482 h 6858000"/>
              <a:gd name="connsiteX5875" fmla="*/ 4217383 w 12192000"/>
              <a:gd name="connsiteY5875" fmla="*/ 104654 h 6858000"/>
              <a:gd name="connsiteX5876" fmla="*/ 4217015 w 12192000"/>
              <a:gd name="connsiteY5876" fmla="*/ 104895 h 6858000"/>
              <a:gd name="connsiteX5877" fmla="*/ 4237003 w 12192000"/>
              <a:gd name="connsiteY5877" fmla="*/ 101965 h 6858000"/>
              <a:gd name="connsiteX5878" fmla="*/ 4244334 w 12192000"/>
              <a:gd name="connsiteY5878" fmla="*/ 98113 h 6858000"/>
              <a:gd name="connsiteX5879" fmla="*/ 4245225 w 12192000"/>
              <a:gd name="connsiteY5879" fmla="*/ 98570 h 6858000"/>
              <a:gd name="connsiteX5880" fmla="*/ 4251240 w 12192000"/>
              <a:gd name="connsiteY5880" fmla="*/ 95924 h 6858000"/>
              <a:gd name="connsiteX5881" fmla="*/ 4068048 w 12192000"/>
              <a:gd name="connsiteY5881" fmla="*/ 95924 h 6858000"/>
              <a:gd name="connsiteX5882" fmla="*/ 4016212 w 12192000"/>
              <a:gd name="connsiteY5882" fmla="*/ 106930 h 6858000"/>
              <a:gd name="connsiteX5883" fmla="*/ 4024840 w 12192000"/>
              <a:gd name="connsiteY5883" fmla="*/ 109820 h 6858000"/>
              <a:gd name="connsiteX5884" fmla="*/ 4027370 w 12192000"/>
              <a:gd name="connsiteY5884" fmla="*/ 110700 h 6858000"/>
              <a:gd name="connsiteX5885" fmla="*/ 4047340 w 12192000"/>
              <a:gd name="connsiteY5885" fmla="*/ 111590 h 6858000"/>
              <a:gd name="connsiteX5886" fmla="*/ 4096589 w 12192000"/>
              <a:gd name="connsiteY5886" fmla="*/ 104851 h 6858000"/>
              <a:gd name="connsiteX5887" fmla="*/ 4099780 w 12192000"/>
              <a:gd name="connsiteY5887" fmla="*/ 111587 h 6858000"/>
              <a:gd name="connsiteX5888" fmla="*/ 4099840 w 12192000"/>
              <a:gd name="connsiteY5888" fmla="*/ 118076 h 6858000"/>
              <a:gd name="connsiteX5889" fmla="*/ 4090022 w 12192000"/>
              <a:gd name="connsiteY5889" fmla="*/ 118329 h 6858000"/>
              <a:gd name="connsiteX5890" fmla="*/ 4027642 w 12192000"/>
              <a:gd name="connsiteY5890" fmla="*/ 121698 h 6858000"/>
              <a:gd name="connsiteX5891" fmla="*/ 4019266 w 12192000"/>
              <a:gd name="connsiteY5891" fmla="*/ 120552 h 6858000"/>
              <a:gd name="connsiteX5892" fmla="*/ 4004291 w 12192000"/>
              <a:gd name="connsiteY5892" fmla="*/ 125758 h 6858000"/>
              <a:gd name="connsiteX5893" fmla="*/ 4004025 w 12192000"/>
              <a:gd name="connsiteY5893" fmla="*/ 125127 h 6858000"/>
              <a:gd name="connsiteX5894" fmla="*/ 4007941 w 12192000"/>
              <a:gd name="connsiteY5894" fmla="*/ 124323 h 6858000"/>
              <a:gd name="connsiteX5895" fmla="*/ 4000563 w 12192000"/>
              <a:gd name="connsiteY5895" fmla="*/ 121295 h 6858000"/>
              <a:gd name="connsiteX5896" fmla="*/ 3993795 w 12192000"/>
              <a:gd name="connsiteY5896" fmla="*/ 117067 h 6858000"/>
              <a:gd name="connsiteX5897" fmla="*/ 3988497 w 12192000"/>
              <a:gd name="connsiteY5897" fmla="*/ 116342 h 6858000"/>
              <a:gd name="connsiteX5898" fmla="*/ 4000563 w 12192000"/>
              <a:gd name="connsiteY5898" fmla="*/ 121295 h 6858000"/>
              <a:gd name="connsiteX5899" fmla="*/ 4003073 w 12192000"/>
              <a:gd name="connsiteY5899" fmla="*/ 122863 h 6858000"/>
              <a:gd name="connsiteX5900" fmla="*/ 4004025 w 12192000"/>
              <a:gd name="connsiteY5900" fmla="*/ 125127 h 6858000"/>
              <a:gd name="connsiteX5901" fmla="*/ 3958692 w 12192000"/>
              <a:gd name="connsiteY5901" fmla="*/ 134431 h 6858000"/>
              <a:gd name="connsiteX5902" fmla="*/ 3937415 w 12192000"/>
              <a:gd name="connsiteY5902" fmla="*/ 135932 h 6858000"/>
              <a:gd name="connsiteX5903" fmla="*/ 3896579 w 12192000"/>
              <a:gd name="connsiteY5903" fmla="*/ 100011 h 6858000"/>
              <a:gd name="connsiteX5904" fmla="*/ 3905810 w 12192000"/>
              <a:gd name="connsiteY5904" fmla="*/ 99405 h 6858000"/>
              <a:gd name="connsiteX5905" fmla="*/ 3905218 w 12192000"/>
              <a:gd name="connsiteY5905" fmla="*/ 95924 h 6858000"/>
              <a:gd name="connsiteX5906" fmla="*/ 3891932 w 12192000"/>
              <a:gd name="connsiteY5906" fmla="*/ 95924 h 6858000"/>
              <a:gd name="connsiteX5907" fmla="*/ 3896579 w 12192000"/>
              <a:gd name="connsiteY5907" fmla="*/ 100011 h 6858000"/>
              <a:gd name="connsiteX5908" fmla="*/ 3896054 w 12192000"/>
              <a:gd name="connsiteY5908" fmla="*/ 100045 h 6858000"/>
              <a:gd name="connsiteX5909" fmla="*/ 3891434 w 12192000"/>
              <a:gd name="connsiteY5909" fmla="*/ 95924 h 6858000"/>
              <a:gd name="connsiteX5910" fmla="*/ 3883096 w 12192000"/>
              <a:gd name="connsiteY5910" fmla="*/ 95924 h 6858000"/>
              <a:gd name="connsiteX5911" fmla="*/ 3875401 w 12192000"/>
              <a:gd name="connsiteY5911" fmla="*/ 101188 h 6858000"/>
              <a:gd name="connsiteX5912" fmla="*/ 3894734 w 12192000"/>
              <a:gd name="connsiteY5912" fmla="*/ 100132 h 6858000"/>
              <a:gd name="connsiteX5913" fmla="*/ 3896054 w 12192000"/>
              <a:gd name="connsiteY5913" fmla="*/ 100045 h 6858000"/>
              <a:gd name="connsiteX5914" fmla="*/ 3897572 w 12192000"/>
              <a:gd name="connsiteY5914" fmla="*/ 101399 h 6858000"/>
              <a:gd name="connsiteX5915" fmla="*/ 3919293 w 12192000"/>
              <a:gd name="connsiteY5915" fmla="*/ 124323 h 6858000"/>
              <a:gd name="connsiteX5916" fmla="*/ 3924182 w 12192000"/>
              <a:gd name="connsiteY5916" fmla="*/ 136864 h 6858000"/>
              <a:gd name="connsiteX5917" fmla="*/ 3918699 w 12192000"/>
              <a:gd name="connsiteY5917" fmla="*/ 137251 h 6858000"/>
              <a:gd name="connsiteX5918" fmla="*/ 3879895 w 12192000"/>
              <a:gd name="connsiteY5918" fmla="*/ 144539 h 6858000"/>
              <a:gd name="connsiteX5919" fmla="*/ 3879137 w 12192000"/>
              <a:gd name="connsiteY5919" fmla="*/ 147562 h 6858000"/>
              <a:gd name="connsiteX5920" fmla="*/ 3874216 w 12192000"/>
              <a:gd name="connsiteY5920" fmla="*/ 145858 h 6858000"/>
              <a:gd name="connsiteX5921" fmla="*/ 3850346 w 12192000"/>
              <a:gd name="connsiteY5921" fmla="*/ 134431 h 6858000"/>
              <a:gd name="connsiteX5922" fmla="*/ 3837793 w 12192000"/>
              <a:gd name="connsiteY5922" fmla="*/ 115108 h 6858000"/>
              <a:gd name="connsiteX5923" fmla="*/ 3837214 w 12192000"/>
              <a:gd name="connsiteY5923" fmla="*/ 114959 h 6858000"/>
              <a:gd name="connsiteX5924" fmla="*/ 3824082 w 12192000"/>
              <a:gd name="connsiteY5924" fmla="*/ 108221 h 6858000"/>
              <a:gd name="connsiteX5925" fmla="*/ 3810948 w 12192000"/>
              <a:gd name="connsiteY5925" fmla="*/ 118329 h 6858000"/>
              <a:gd name="connsiteX5926" fmla="*/ 3801098 w 12192000"/>
              <a:gd name="connsiteY5926" fmla="*/ 111590 h 6858000"/>
              <a:gd name="connsiteX5927" fmla="*/ 3794977 w 12192000"/>
              <a:gd name="connsiteY5927" fmla="*/ 103271 h 6858000"/>
              <a:gd name="connsiteX5928" fmla="*/ 3778731 w 12192000"/>
              <a:gd name="connsiteY5928" fmla="*/ 102974 h 6858000"/>
              <a:gd name="connsiteX5929" fmla="*/ 3747794 w 12192000"/>
              <a:gd name="connsiteY5929" fmla="*/ 110231 h 6858000"/>
              <a:gd name="connsiteX5930" fmla="*/ 3755134 w 12192000"/>
              <a:gd name="connsiteY5930" fmla="*/ 104851 h 6858000"/>
              <a:gd name="connsiteX5931" fmla="*/ 3765777 w 12192000"/>
              <a:gd name="connsiteY5931" fmla="*/ 102738 h 6858000"/>
              <a:gd name="connsiteX5932" fmla="*/ 3760599 w 12192000"/>
              <a:gd name="connsiteY5932" fmla="*/ 102643 h 6858000"/>
              <a:gd name="connsiteX5933" fmla="*/ 3756212 w 12192000"/>
              <a:gd name="connsiteY5933" fmla="*/ 102210 h 6858000"/>
              <a:gd name="connsiteX5934" fmla="*/ 3752831 w 12192000"/>
              <a:gd name="connsiteY5934" fmla="*/ 105907 h 6858000"/>
              <a:gd name="connsiteX5935" fmla="*/ 3750925 w 12192000"/>
              <a:gd name="connsiteY5935" fmla="*/ 107318 h 6858000"/>
              <a:gd name="connsiteX5936" fmla="*/ 3747591 w 12192000"/>
              <a:gd name="connsiteY5936" fmla="*/ 101359 h 6858000"/>
              <a:gd name="connsiteX5937" fmla="*/ 3722495 w 12192000"/>
              <a:gd name="connsiteY5937" fmla="*/ 98881 h 6858000"/>
              <a:gd name="connsiteX5938" fmla="*/ 3715735 w 12192000"/>
              <a:gd name="connsiteY5938" fmla="*/ 101482 h 6858000"/>
              <a:gd name="connsiteX5939" fmla="*/ 3705886 w 12192000"/>
              <a:gd name="connsiteY5939" fmla="*/ 108221 h 6858000"/>
              <a:gd name="connsiteX5940" fmla="*/ 3689470 w 12192000"/>
              <a:gd name="connsiteY5940" fmla="*/ 114959 h 6858000"/>
              <a:gd name="connsiteX5941" fmla="*/ 3687624 w 12192000"/>
              <a:gd name="connsiteY5941" fmla="*/ 114392 h 6858000"/>
              <a:gd name="connsiteX5942" fmla="*/ 3688399 w 12192000"/>
              <a:gd name="connsiteY5942" fmla="*/ 108062 h 6858000"/>
              <a:gd name="connsiteX5943" fmla="*/ 3682798 w 12192000"/>
              <a:gd name="connsiteY5943" fmla="*/ 98485 h 6858000"/>
              <a:gd name="connsiteX5944" fmla="*/ 3679614 w 12192000"/>
              <a:gd name="connsiteY5944" fmla="*/ 95924 h 6858000"/>
              <a:gd name="connsiteX5945" fmla="*/ 3666619 w 12192000"/>
              <a:gd name="connsiteY5945" fmla="*/ 95924 h 6858000"/>
              <a:gd name="connsiteX5946" fmla="*/ 3666703 w 12192000"/>
              <a:gd name="connsiteY5946" fmla="*/ 97847 h 6858000"/>
              <a:gd name="connsiteX5947" fmla="*/ 3666596 w 12192000"/>
              <a:gd name="connsiteY5947" fmla="*/ 107926 h 6858000"/>
              <a:gd name="connsiteX5948" fmla="*/ 3661419 w 12192000"/>
              <a:gd name="connsiteY5948" fmla="*/ 106334 h 6858000"/>
              <a:gd name="connsiteX5949" fmla="*/ 3643503 w 12192000"/>
              <a:gd name="connsiteY5949" fmla="*/ 118329 h 6858000"/>
              <a:gd name="connsiteX5950" fmla="*/ 3644993 w 12192000"/>
              <a:gd name="connsiteY5950" fmla="*/ 124436 h 6858000"/>
              <a:gd name="connsiteX5951" fmla="*/ 3617237 w 12192000"/>
              <a:gd name="connsiteY5951" fmla="*/ 121698 h 6858000"/>
              <a:gd name="connsiteX5952" fmla="*/ 3554856 w 12192000"/>
              <a:gd name="connsiteY5952" fmla="*/ 128436 h 6858000"/>
              <a:gd name="connsiteX5953" fmla="*/ 3533320 w 12192000"/>
              <a:gd name="connsiteY5953" fmla="*/ 133736 h 6858000"/>
              <a:gd name="connsiteX5954" fmla="*/ 3524185 w 12192000"/>
              <a:gd name="connsiteY5954" fmla="*/ 136356 h 6858000"/>
              <a:gd name="connsiteX5955" fmla="*/ 3523253 w 12192000"/>
              <a:gd name="connsiteY5955" fmla="*/ 135993 h 6858000"/>
              <a:gd name="connsiteX5956" fmla="*/ 3604105 w 12192000"/>
              <a:gd name="connsiteY5956" fmla="*/ 111590 h 6858000"/>
              <a:gd name="connsiteX5957" fmla="*/ 3646788 w 12192000"/>
              <a:gd name="connsiteY5957" fmla="*/ 101482 h 6858000"/>
              <a:gd name="connsiteX5958" fmla="*/ 3652143 w 12192000"/>
              <a:gd name="connsiteY5958" fmla="*/ 95924 h 6858000"/>
              <a:gd name="connsiteX5959" fmla="*/ 3507714 w 12192000"/>
              <a:gd name="connsiteY5959" fmla="*/ 95924 h 6858000"/>
              <a:gd name="connsiteX5960" fmla="*/ 3495759 w 12192000"/>
              <a:gd name="connsiteY5960" fmla="*/ 98113 h 6858000"/>
              <a:gd name="connsiteX5961" fmla="*/ 3440291 w 12192000"/>
              <a:gd name="connsiteY5961" fmla="*/ 117087 h 6858000"/>
              <a:gd name="connsiteX5962" fmla="*/ 3407112 w 12192000"/>
              <a:gd name="connsiteY5962" fmla="*/ 114959 h 6858000"/>
              <a:gd name="connsiteX5963" fmla="*/ 3411827 w 12192000"/>
              <a:gd name="connsiteY5963" fmla="*/ 119079 h 6858000"/>
              <a:gd name="connsiteX5964" fmla="*/ 3420641 w 12192000"/>
              <a:gd name="connsiteY5964" fmla="*/ 120620 h 6858000"/>
              <a:gd name="connsiteX5965" fmla="*/ 3403828 w 12192000"/>
              <a:gd name="connsiteY5965" fmla="*/ 121698 h 6858000"/>
              <a:gd name="connsiteX5966" fmla="*/ 3353215 w 12192000"/>
              <a:gd name="connsiteY5966" fmla="*/ 121311 h 6858000"/>
              <a:gd name="connsiteX5967" fmla="*/ 3346765 w 12192000"/>
              <a:gd name="connsiteY5967" fmla="*/ 122548 h 6858000"/>
              <a:gd name="connsiteX5968" fmla="*/ 3353600 w 12192000"/>
              <a:gd name="connsiteY5968" fmla="*/ 120188 h 6858000"/>
              <a:gd name="connsiteX5969" fmla="*/ 3334880 w 12192000"/>
              <a:gd name="connsiteY5969" fmla="*/ 111590 h 6858000"/>
              <a:gd name="connsiteX5970" fmla="*/ 3323486 w 12192000"/>
              <a:gd name="connsiteY5970" fmla="*/ 110755 h 6858000"/>
              <a:gd name="connsiteX5971" fmla="*/ 3315407 w 12192000"/>
              <a:gd name="connsiteY5971" fmla="*/ 106383 h 6858000"/>
              <a:gd name="connsiteX5972" fmla="*/ 3300413 w 12192000"/>
              <a:gd name="connsiteY5972" fmla="*/ 105744 h 6858000"/>
              <a:gd name="connsiteX5973" fmla="*/ 3298295 w 12192000"/>
              <a:gd name="connsiteY5973" fmla="*/ 106005 h 6858000"/>
              <a:gd name="connsiteX5974" fmla="*/ 3298699 w 12192000"/>
              <a:gd name="connsiteY5974" fmla="*/ 105744 h 6858000"/>
              <a:gd name="connsiteX5975" fmla="*/ 3315182 w 12192000"/>
              <a:gd name="connsiteY5975" fmla="*/ 98113 h 6858000"/>
              <a:gd name="connsiteX5976" fmla="*/ 3279065 w 12192000"/>
              <a:gd name="connsiteY5976" fmla="*/ 104851 h 6858000"/>
              <a:gd name="connsiteX5977" fmla="*/ 3259367 w 12192000"/>
              <a:gd name="connsiteY5977" fmla="*/ 101482 h 6858000"/>
              <a:gd name="connsiteX5978" fmla="*/ 3254236 w 12192000"/>
              <a:gd name="connsiteY5978" fmla="*/ 109300 h 6858000"/>
              <a:gd name="connsiteX5979" fmla="*/ 3249517 w 12192000"/>
              <a:gd name="connsiteY5979" fmla="*/ 104851 h 6858000"/>
              <a:gd name="connsiteX5980" fmla="*/ 3218670 w 12192000"/>
              <a:gd name="connsiteY5980" fmla="*/ 103983 h 6858000"/>
              <a:gd name="connsiteX5981" fmla="*/ 3216685 w 12192000"/>
              <a:gd name="connsiteY5981" fmla="*/ 101482 h 6858000"/>
              <a:gd name="connsiteX5982" fmla="*/ 3200825 w 12192000"/>
              <a:gd name="connsiteY5982" fmla="*/ 100696 h 6858000"/>
              <a:gd name="connsiteX5983" fmla="*/ 3194487 w 12192000"/>
              <a:gd name="connsiteY5983" fmla="*/ 102247 h 6858000"/>
              <a:gd name="connsiteX5984" fmla="*/ 3193559 w 12192000"/>
              <a:gd name="connsiteY5984" fmla="*/ 99765 h 6858000"/>
              <a:gd name="connsiteX5985" fmla="*/ 3189804 w 12192000"/>
              <a:gd name="connsiteY5985" fmla="*/ 99889 h 6858000"/>
              <a:gd name="connsiteX5986" fmla="*/ 3187001 w 12192000"/>
              <a:gd name="connsiteY5986" fmla="*/ 103093 h 6858000"/>
              <a:gd name="connsiteX5987" fmla="*/ 3190616 w 12192000"/>
              <a:gd name="connsiteY5987" fmla="*/ 103195 h 6858000"/>
              <a:gd name="connsiteX5988" fmla="*/ 3185902 w 12192000"/>
              <a:gd name="connsiteY5988" fmla="*/ 104350 h 6858000"/>
              <a:gd name="connsiteX5989" fmla="*/ 3178529 w 12192000"/>
              <a:gd name="connsiteY5989" fmla="*/ 112782 h 6858000"/>
              <a:gd name="connsiteX5990" fmla="*/ 3189553 w 12192000"/>
              <a:gd name="connsiteY5990" fmla="*/ 113104 h 6858000"/>
              <a:gd name="connsiteX5991" fmla="*/ 3187136 w 12192000"/>
              <a:gd name="connsiteY5991" fmla="*/ 118329 h 6858000"/>
              <a:gd name="connsiteX5992" fmla="*/ 3175358 w 12192000"/>
              <a:gd name="connsiteY5992" fmla="*/ 122468 h 6858000"/>
              <a:gd name="connsiteX5993" fmla="*/ 3160870 w 12192000"/>
              <a:gd name="connsiteY5993" fmla="*/ 118329 h 6858000"/>
              <a:gd name="connsiteX5994" fmla="*/ 3137187 w 12192000"/>
              <a:gd name="connsiteY5994" fmla="*/ 116119 h 6858000"/>
              <a:gd name="connsiteX5995" fmla="*/ 3140829 w 12192000"/>
              <a:gd name="connsiteY5995" fmla="*/ 111676 h 6858000"/>
              <a:gd name="connsiteX5996" fmla="*/ 3164187 w 12192000"/>
              <a:gd name="connsiteY5996" fmla="*/ 112360 h 6858000"/>
              <a:gd name="connsiteX5997" fmla="*/ 3154641 w 12192000"/>
              <a:gd name="connsiteY5997" fmla="*/ 106919 h 6858000"/>
              <a:gd name="connsiteX5998" fmla="*/ 3144119 w 12192000"/>
              <a:gd name="connsiteY5998" fmla="*/ 107664 h 6858000"/>
              <a:gd name="connsiteX5999" fmla="*/ 3145719 w 12192000"/>
              <a:gd name="connsiteY5999" fmla="*/ 105711 h 6858000"/>
              <a:gd name="connsiteX6000" fmla="*/ 3131321 w 12192000"/>
              <a:gd name="connsiteY6000" fmla="*/ 104480 h 6858000"/>
              <a:gd name="connsiteX6001" fmla="*/ 3123664 w 12192000"/>
              <a:gd name="connsiteY6001" fmla="*/ 106230 h 6858000"/>
              <a:gd name="connsiteX6002" fmla="*/ 3123417 w 12192000"/>
              <a:gd name="connsiteY6002" fmla="*/ 106878 h 6858000"/>
              <a:gd name="connsiteX6003" fmla="*/ 3124206 w 12192000"/>
              <a:gd name="connsiteY6003" fmla="*/ 108360 h 6858000"/>
              <a:gd name="connsiteX6004" fmla="*/ 3122716 w 12192000"/>
              <a:gd name="connsiteY6004" fmla="*/ 106446 h 6858000"/>
              <a:gd name="connsiteX6005" fmla="*/ 3113697 w 12192000"/>
              <a:gd name="connsiteY6005" fmla="*/ 108508 h 6858000"/>
              <a:gd name="connsiteX6006" fmla="*/ 3113609 w 12192000"/>
              <a:gd name="connsiteY6006" fmla="*/ 108577 h 6858000"/>
              <a:gd name="connsiteX6007" fmla="*/ 3112437 w 12192000"/>
              <a:gd name="connsiteY6007" fmla="*/ 109414 h 6858000"/>
              <a:gd name="connsiteX6008" fmla="*/ 3110472 w 12192000"/>
              <a:gd name="connsiteY6008" fmla="*/ 109245 h 6858000"/>
              <a:gd name="connsiteX6009" fmla="*/ 3105406 w 12192000"/>
              <a:gd name="connsiteY6009" fmla="*/ 110403 h 6858000"/>
              <a:gd name="connsiteX6010" fmla="*/ 3111669 w 12192000"/>
              <a:gd name="connsiteY6010" fmla="*/ 109960 h 6858000"/>
              <a:gd name="connsiteX6011" fmla="*/ 3106984 w 12192000"/>
              <a:gd name="connsiteY6011" fmla="*/ 113301 h 6858000"/>
              <a:gd name="connsiteX6012" fmla="*/ 3088639 w 12192000"/>
              <a:gd name="connsiteY6012" fmla="*/ 111590 h 6858000"/>
              <a:gd name="connsiteX6013" fmla="*/ 3092589 w 12192000"/>
              <a:gd name="connsiteY6013" fmla="*/ 111310 h 6858000"/>
              <a:gd name="connsiteX6014" fmla="*/ 3071416 w 12192000"/>
              <a:gd name="connsiteY6014" fmla="*/ 111228 h 6858000"/>
              <a:gd name="connsiteX6015" fmla="*/ 3047754 w 12192000"/>
              <a:gd name="connsiteY6015" fmla="*/ 120881 h 6858000"/>
              <a:gd name="connsiteX6016" fmla="*/ 3042781 w 12192000"/>
              <a:gd name="connsiteY6016" fmla="*/ 122080 h 6858000"/>
              <a:gd name="connsiteX6017" fmla="*/ 3042172 w 12192000"/>
              <a:gd name="connsiteY6017" fmla="*/ 122551 h 6858000"/>
              <a:gd name="connsiteX6018" fmla="*/ 3041211 w 12192000"/>
              <a:gd name="connsiteY6018" fmla="*/ 122458 h 6858000"/>
              <a:gd name="connsiteX6019" fmla="*/ 3016407 w 12192000"/>
              <a:gd name="connsiteY6019" fmla="*/ 128436 h 6858000"/>
              <a:gd name="connsiteX6020" fmla="*/ 3014403 w 12192000"/>
              <a:gd name="connsiteY6020" fmla="*/ 122431 h 6858000"/>
              <a:gd name="connsiteX6021" fmla="*/ 3013123 w 12192000"/>
              <a:gd name="connsiteY6021" fmla="*/ 117586 h 6858000"/>
              <a:gd name="connsiteX6022" fmla="*/ 3025969 w 12192000"/>
              <a:gd name="connsiteY6022" fmla="*/ 116083 h 6858000"/>
              <a:gd name="connsiteX6023" fmla="*/ 3023440 w 12192000"/>
              <a:gd name="connsiteY6023" fmla="*/ 112373 h 6858000"/>
              <a:gd name="connsiteX6024" fmla="*/ 3021976 w 12192000"/>
              <a:gd name="connsiteY6024" fmla="*/ 107975 h 6858000"/>
              <a:gd name="connsiteX6025" fmla="*/ 3010868 w 12192000"/>
              <a:gd name="connsiteY6025" fmla="*/ 109039 h 6858000"/>
              <a:gd name="connsiteX6026" fmla="*/ 3013123 w 12192000"/>
              <a:gd name="connsiteY6026" fmla="*/ 117586 h 6858000"/>
              <a:gd name="connsiteX6027" fmla="*/ 3008447 w 12192000"/>
              <a:gd name="connsiteY6027" fmla="*/ 118132 h 6858000"/>
              <a:gd name="connsiteX6028" fmla="*/ 2955190 w 12192000"/>
              <a:gd name="connsiteY6028" fmla="*/ 123315 h 6858000"/>
              <a:gd name="connsiteX6029" fmla="*/ 2945421 w 12192000"/>
              <a:gd name="connsiteY6029" fmla="*/ 124024 h 6858000"/>
              <a:gd name="connsiteX6030" fmla="*/ 2941249 w 12192000"/>
              <a:gd name="connsiteY6030" fmla="*/ 123289 h 6858000"/>
              <a:gd name="connsiteX6031" fmla="*/ 2919575 w 12192000"/>
              <a:gd name="connsiteY6031" fmla="*/ 122135 h 6858000"/>
              <a:gd name="connsiteX6032" fmla="*/ 2918225 w 12192000"/>
              <a:gd name="connsiteY6032" fmla="*/ 119691 h 6858000"/>
              <a:gd name="connsiteX6033" fmla="*/ 2917912 w 12192000"/>
              <a:gd name="connsiteY6033" fmla="*/ 114959 h 6858000"/>
              <a:gd name="connsiteX6034" fmla="*/ 2854974 w 12192000"/>
              <a:gd name="connsiteY6034" fmla="*/ 115247 h 6858000"/>
              <a:gd name="connsiteX6035" fmla="*/ 2844824 w 12192000"/>
              <a:gd name="connsiteY6035" fmla="*/ 112925 h 6858000"/>
              <a:gd name="connsiteX6036" fmla="*/ 2820788 w 12192000"/>
              <a:gd name="connsiteY6036" fmla="*/ 113542 h 6858000"/>
              <a:gd name="connsiteX6037" fmla="*/ 2826573 w 12192000"/>
              <a:gd name="connsiteY6037" fmla="*/ 108750 h 6858000"/>
              <a:gd name="connsiteX6038" fmla="*/ 2806280 w 12192000"/>
              <a:gd name="connsiteY6038" fmla="*/ 104108 h 6858000"/>
              <a:gd name="connsiteX6039" fmla="*/ 2805087 w 12192000"/>
              <a:gd name="connsiteY6039" fmla="*/ 95924 h 6858000"/>
              <a:gd name="connsiteX6040" fmla="*/ 2740423 w 12192000"/>
              <a:gd name="connsiteY6040" fmla="*/ 95924 h 6858000"/>
              <a:gd name="connsiteX6041" fmla="*/ 2693472 w 12192000"/>
              <a:gd name="connsiteY6041" fmla="*/ 105892 h 6858000"/>
              <a:gd name="connsiteX6042" fmla="*/ 2661820 w 12192000"/>
              <a:gd name="connsiteY6042" fmla="*/ 104480 h 6858000"/>
              <a:gd name="connsiteX6043" fmla="*/ 2665102 w 12192000"/>
              <a:gd name="connsiteY6043" fmla="*/ 97742 h 6858000"/>
              <a:gd name="connsiteX6044" fmla="*/ 2635553 w 12192000"/>
              <a:gd name="connsiteY6044" fmla="*/ 101111 h 6858000"/>
              <a:gd name="connsiteX6045" fmla="*/ 2596155 w 12192000"/>
              <a:gd name="connsiteY6045" fmla="*/ 97742 h 6858000"/>
              <a:gd name="connsiteX6046" fmla="*/ 2595846 w 12192000"/>
              <a:gd name="connsiteY6046" fmla="*/ 95924 h 6858000"/>
              <a:gd name="connsiteX6047" fmla="*/ 2567622 w 12192000"/>
              <a:gd name="connsiteY6047" fmla="*/ 95924 h 6858000"/>
              <a:gd name="connsiteX6048" fmla="*/ 2540340 w 12192000"/>
              <a:gd name="connsiteY6048" fmla="*/ 114588 h 6858000"/>
              <a:gd name="connsiteX6049" fmla="*/ 2527208 w 12192000"/>
              <a:gd name="connsiteY6049" fmla="*/ 111219 h 6858000"/>
              <a:gd name="connsiteX6050" fmla="*/ 2514074 w 12192000"/>
              <a:gd name="connsiteY6050" fmla="*/ 104480 h 6858000"/>
              <a:gd name="connsiteX6051" fmla="*/ 2500942 w 12192000"/>
              <a:gd name="connsiteY6051" fmla="*/ 114588 h 6858000"/>
              <a:gd name="connsiteX6052" fmla="*/ 2491091 w 12192000"/>
              <a:gd name="connsiteY6052" fmla="*/ 107849 h 6858000"/>
              <a:gd name="connsiteX6053" fmla="*/ 2480097 w 12192000"/>
              <a:gd name="connsiteY6053" fmla="*/ 96566 h 6858000"/>
              <a:gd name="connsiteX6054" fmla="*/ 2482834 w 12192000"/>
              <a:gd name="connsiteY6054" fmla="*/ 95924 h 6858000"/>
              <a:gd name="connsiteX6055" fmla="*/ 2479471 w 12192000"/>
              <a:gd name="connsiteY6055" fmla="*/ 95924 h 6858000"/>
              <a:gd name="connsiteX6056" fmla="*/ 2480097 w 12192000"/>
              <a:gd name="connsiteY6056" fmla="*/ 96566 h 6858000"/>
              <a:gd name="connsiteX6057" fmla="*/ 2437787 w 12192000"/>
              <a:gd name="connsiteY6057" fmla="*/ 106490 h 6858000"/>
              <a:gd name="connsiteX6058" fmla="*/ 2445127 w 12192000"/>
              <a:gd name="connsiteY6058" fmla="*/ 101111 h 6858000"/>
              <a:gd name="connsiteX6059" fmla="*/ 2471238 w 12192000"/>
              <a:gd name="connsiteY6059" fmla="*/ 95924 h 6858000"/>
              <a:gd name="connsiteX6060" fmla="*/ 2448529 w 12192000"/>
              <a:gd name="connsiteY6060" fmla="*/ 95924 h 6858000"/>
              <a:gd name="connsiteX6061" fmla="*/ 2442824 w 12192000"/>
              <a:gd name="connsiteY6061" fmla="*/ 102167 h 6858000"/>
              <a:gd name="connsiteX6062" fmla="*/ 2440918 w 12192000"/>
              <a:gd name="connsiteY6062" fmla="*/ 103577 h 6858000"/>
              <a:gd name="connsiteX6063" fmla="*/ 2436634 w 12192000"/>
              <a:gd name="connsiteY6063" fmla="*/ 95924 h 6858000"/>
              <a:gd name="connsiteX6064" fmla="*/ 2410452 w 12192000"/>
              <a:gd name="connsiteY6064" fmla="*/ 95924 h 6858000"/>
              <a:gd name="connsiteX6065" fmla="*/ 2405728 w 12192000"/>
              <a:gd name="connsiteY6065" fmla="*/ 97742 h 6858000"/>
              <a:gd name="connsiteX6066" fmla="*/ 2395879 w 12192000"/>
              <a:gd name="connsiteY6066" fmla="*/ 104480 h 6858000"/>
              <a:gd name="connsiteX6067" fmla="*/ 2379462 w 12192000"/>
              <a:gd name="connsiteY6067" fmla="*/ 111219 h 6858000"/>
              <a:gd name="connsiteX6068" fmla="*/ 2377618 w 12192000"/>
              <a:gd name="connsiteY6068" fmla="*/ 110651 h 6858000"/>
              <a:gd name="connsiteX6069" fmla="*/ 2378392 w 12192000"/>
              <a:gd name="connsiteY6069" fmla="*/ 104321 h 6858000"/>
              <a:gd name="connsiteX6070" fmla="*/ 2373481 w 12192000"/>
              <a:gd name="connsiteY6070" fmla="*/ 95924 h 6858000"/>
              <a:gd name="connsiteX6071" fmla="*/ 2356677 w 12192000"/>
              <a:gd name="connsiteY6071" fmla="*/ 95924 h 6858000"/>
              <a:gd name="connsiteX6072" fmla="*/ 2356590 w 12192000"/>
              <a:gd name="connsiteY6072" fmla="*/ 104185 h 6858000"/>
              <a:gd name="connsiteX6073" fmla="*/ 2351413 w 12192000"/>
              <a:gd name="connsiteY6073" fmla="*/ 102593 h 6858000"/>
              <a:gd name="connsiteX6074" fmla="*/ 2333497 w 12192000"/>
              <a:gd name="connsiteY6074" fmla="*/ 114588 h 6858000"/>
              <a:gd name="connsiteX6075" fmla="*/ 2334984 w 12192000"/>
              <a:gd name="connsiteY6075" fmla="*/ 120696 h 6858000"/>
              <a:gd name="connsiteX6076" fmla="*/ 2307232 w 12192000"/>
              <a:gd name="connsiteY6076" fmla="*/ 117957 h 6858000"/>
              <a:gd name="connsiteX6077" fmla="*/ 2244850 w 12192000"/>
              <a:gd name="connsiteY6077" fmla="*/ 124696 h 6858000"/>
              <a:gd name="connsiteX6078" fmla="*/ 2223313 w 12192000"/>
              <a:gd name="connsiteY6078" fmla="*/ 129995 h 6858000"/>
              <a:gd name="connsiteX6079" fmla="*/ 2211635 w 12192000"/>
              <a:gd name="connsiteY6079" fmla="*/ 133345 h 6858000"/>
              <a:gd name="connsiteX6080" fmla="*/ 2210604 w 12192000"/>
              <a:gd name="connsiteY6080" fmla="*/ 133049 h 6858000"/>
              <a:gd name="connsiteX6081" fmla="*/ 2294099 w 12192000"/>
              <a:gd name="connsiteY6081" fmla="*/ 107849 h 6858000"/>
              <a:gd name="connsiteX6082" fmla="*/ 2336781 w 12192000"/>
              <a:gd name="connsiteY6082" fmla="*/ 97742 h 6858000"/>
              <a:gd name="connsiteX6083" fmla="*/ 2338532 w 12192000"/>
              <a:gd name="connsiteY6083" fmla="*/ 95924 h 6858000"/>
              <a:gd name="connsiteX6084" fmla="*/ 2181216 w 12192000"/>
              <a:gd name="connsiteY6084" fmla="*/ 95924 h 6858000"/>
              <a:gd name="connsiteX6085" fmla="*/ 2130283 w 12192000"/>
              <a:gd name="connsiteY6085" fmla="*/ 113346 h 6858000"/>
              <a:gd name="connsiteX6086" fmla="*/ 2097105 w 12192000"/>
              <a:gd name="connsiteY6086" fmla="*/ 111219 h 6858000"/>
              <a:gd name="connsiteX6087" fmla="*/ 2101820 w 12192000"/>
              <a:gd name="connsiteY6087" fmla="*/ 115338 h 6858000"/>
              <a:gd name="connsiteX6088" fmla="*/ 2110635 w 12192000"/>
              <a:gd name="connsiteY6088" fmla="*/ 116879 h 6858000"/>
              <a:gd name="connsiteX6089" fmla="*/ 2093821 w 12192000"/>
              <a:gd name="connsiteY6089" fmla="*/ 117957 h 6858000"/>
              <a:gd name="connsiteX6090" fmla="*/ 2043207 w 12192000"/>
              <a:gd name="connsiteY6090" fmla="*/ 117570 h 6858000"/>
              <a:gd name="connsiteX6091" fmla="*/ 2036760 w 12192000"/>
              <a:gd name="connsiteY6091" fmla="*/ 118808 h 6858000"/>
              <a:gd name="connsiteX6092" fmla="*/ 2043593 w 12192000"/>
              <a:gd name="connsiteY6092" fmla="*/ 116447 h 6858000"/>
              <a:gd name="connsiteX6093" fmla="*/ 2024874 w 12192000"/>
              <a:gd name="connsiteY6093" fmla="*/ 107849 h 6858000"/>
              <a:gd name="connsiteX6094" fmla="*/ 2013479 w 12192000"/>
              <a:gd name="connsiteY6094" fmla="*/ 107014 h 6858000"/>
              <a:gd name="connsiteX6095" fmla="*/ 2005400 w 12192000"/>
              <a:gd name="connsiteY6095" fmla="*/ 102642 h 6858000"/>
              <a:gd name="connsiteX6096" fmla="*/ 1990406 w 12192000"/>
              <a:gd name="connsiteY6096" fmla="*/ 102003 h 6858000"/>
              <a:gd name="connsiteX6097" fmla="*/ 1988287 w 12192000"/>
              <a:gd name="connsiteY6097" fmla="*/ 102264 h 6858000"/>
              <a:gd name="connsiteX6098" fmla="*/ 1988692 w 12192000"/>
              <a:gd name="connsiteY6098" fmla="*/ 102003 h 6858000"/>
              <a:gd name="connsiteX6099" fmla="*/ 2001822 w 12192000"/>
              <a:gd name="connsiteY6099" fmla="*/ 95924 h 6858000"/>
              <a:gd name="connsiteX6100" fmla="*/ 1996858 w 12192000"/>
              <a:gd name="connsiteY6100" fmla="*/ 95924 h 6858000"/>
              <a:gd name="connsiteX6101" fmla="*/ 1969059 w 12192000"/>
              <a:gd name="connsiteY6101" fmla="*/ 101111 h 6858000"/>
              <a:gd name="connsiteX6102" fmla="*/ 1949360 w 12192000"/>
              <a:gd name="connsiteY6102" fmla="*/ 97742 h 6858000"/>
              <a:gd name="connsiteX6103" fmla="*/ 1944229 w 12192000"/>
              <a:gd name="connsiteY6103" fmla="*/ 105560 h 6858000"/>
              <a:gd name="connsiteX6104" fmla="*/ 1939510 w 12192000"/>
              <a:gd name="connsiteY6104" fmla="*/ 101111 h 6858000"/>
              <a:gd name="connsiteX6105" fmla="*/ 1908662 w 12192000"/>
              <a:gd name="connsiteY6105" fmla="*/ 100244 h 6858000"/>
              <a:gd name="connsiteX6106" fmla="*/ 1906678 w 12192000"/>
              <a:gd name="connsiteY6106" fmla="*/ 97742 h 6858000"/>
              <a:gd name="connsiteX6107" fmla="*/ 1890819 w 12192000"/>
              <a:gd name="connsiteY6107" fmla="*/ 96955 h 6858000"/>
              <a:gd name="connsiteX6108" fmla="*/ 1884481 w 12192000"/>
              <a:gd name="connsiteY6108" fmla="*/ 98507 h 6858000"/>
              <a:gd name="connsiteX6109" fmla="*/ 1883514 w 12192000"/>
              <a:gd name="connsiteY6109" fmla="*/ 95924 h 6858000"/>
              <a:gd name="connsiteX6110" fmla="*/ 1879993 w 12192000"/>
              <a:gd name="connsiteY6110" fmla="*/ 95924 h 6858000"/>
              <a:gd name="connsiteX6111" fmla="*/ 1876993 w 12192000"/>
              <a:gd name="connsiteY6111" fmla="*/ 99353 h 6858000"/>
              <a:gd name="connsiteX6112" fmla="*/ 1880610 w 12192000"/>
              <a:gd name="connsiteY6112" fmla="*/ 99454 h 6858000"/>
              <a:gd name="connsiteX6113" fmla="*/ 1875896 w 12192000"/>
              <a:gd name="connsiteY6113" fmla="*/ 100609 h 6858000"/>
              <a:gd name="connsiteX6114" fmla="*/ 1868522 w 12192000"/>
              <a:gd name="connsiteY6114" fmla="*/ 109041 h 6858000"/>
              <a:gd name="connsiteX6115" fmla="*/ 1879546 w 12192000"/>
              <a:gd name="connsiteY6115" fmla="*/ 109364 h 6858000"/>
              <a:gd name="connsiteX6116" fmla="*/ 1877128 w 12192000"/>
              <a:gd name="connsiteY6116" fmla="*/ 114588 h 6858000"/>
              <a:gd name="connsiteX6117" fmla="*/ 1865351 w 12192000"/>
              <a:gd name="connsiteY6117" fmla="*/ 118728 h 6858000"/>
              <a:gd name="connsiteX6118" fmla="*/ 1850863 w 12192000"/>
              <a:gd name="connsiteY6118" fmla="*/ 114588 h 6858000"/>
              <a:gd name="connsiteX6119" fmla="*/ 1827179 w 12192000"/>
              <a:gd name="connsiteY6119" fmla="*/ 112378 h 6858000"/>
              <a:gd name="connsiteX6120" fmla="*/ 1830822 w 12192000"/>
              <a:gd name="connsiteY6120" fmla="*/ 107935 h 6858000"/>
              <a:gd name="connsiteX6121" fmla="*/ 1854180 w 12192000"/>
              <a:gd name="connsiteY6121" fmla="*/ 108621 h 6858000"/>
              <a:gd name="connsiteX6122" fmla="*/ 1844634 w 12192000"/>
              <a:gd name="connsiteY6122" fmla="*/ 103178 h 6858000"/>
              <a:gd name="connsiteX6123" fmla="*/ 1834112 w 12192000"/>
              <a:gd name="connsiteY6123" fmla="*/ 103923 h 6858000"/>
              <a:gd name="connsiteX6124" fmla="*/ 1835712 w 12192000"/>
              <a:gd name="connsiteY6124" fmla="*/ 101970 h 6858000"/>
              <a:gd name="connsiteX6125" fmla="*/ 1821314 w 12192000"/>
              <a:gd name="connsiteY6125" fmla="*/ 100739 h 6858000"/>
              <a:gd name="connsiteX6126" fmla="*/ 1813657 w 12192000"/>
              <a:gd name="connsiteY6126" fmla="*/ 102489 h 6858000"/>
              <a:gd name="connsiteX6127" fmla="*/ 1813410 w 12192000"/>
              <a:gd name="connsiteY6127" fmla="*/ 103138 h 6858000"/>
              <a:gd name="connsiteX6128" fmla="*/ 1814200 w 12192000"/>
              <a:gd name="connsiteY6128" fmla="*/ 104619 h 6858000"/>
              <a:gd name="connsiteX6129" fmla="*/ 1812708 w 12192000"/>
              <a:gd name="connsiteY6129" fmla="*/ 102707 h 6858000"/>
              <a:gd name="connsiteX6130" fmla="*/ 1803689 w 12192000"/>
              <a:gd name="connsiteY6130" fmla="*/ 104768 h 6858000"/>
              <a:gd name="connsiteX6131" fmla="*/ 1803602 w 12192000"/>
              <a:gd name="connsiteY6131" fmla="*/ 104837 h 6858000"/>
              <a:gd name="connsiteX6132" fmla="*/ 1802429 w 12192000"/>
              <a:gd name="connsiteY6132" fmla="*/ 105673 h 6858000"/>
              <a:gd name="connsiteX6133" fmla="*/ 1800465 w 12192000"/>
              <a:gd name="connsiteY6133" fmla="*/ 105505 h 6858000"/>
              <a:gd name="connsiteX6134" fmla="*/ 1795399 w 12192000"/>
              <a:gd name="connsiteY6134" fmla="*/ 106663 h 6858000"/>
              <a:gd name="connsiteX6135" fmla="*/ 1801662 w 12192000"/>
              <a:gd name="connsiteY6135" fmla="*/ 106219 h 6858000"/>
              <a:gd name="connsiteX6136" fmla="*/ 1796975 w 12192000"/>
              <a:gd name="connsiteY6136" fmla="*/ 109561 h 6858000"/>
              <a:gd name="connsiteX6137" fmla="*/ 1778632 w 12192000"/>
              <a:gd name="connsiteY6137" fmla="*/ 107849 h 6858000"/>
              <a:gd name="connsiteX6138" fmla="*/ 1782580 w 12192000"/>
              <a:gd name="connsiteY6138" fmla="*/ 107570 h 6858000"/>
              <a:gd name="connsiteX6139" fmla="*/ 1761409 w 12192000"/>
              <a:gd name="connsiteY6139" fmla="*/ 107488 h 6858000"/>
              <a:gd name="connsiteX6140" fmla="*/ 1737746 w 12192000"/>
              <a:gd name="connsiteY6140" fmla="*/ 117140 h 6858000"/>
              <a:gd name="connsiteX6141" fmla="*/ 1706401 w 12192000"/>
              <a:gd name="connsiteY6141" fmla="*/ 124696 h 6858000"/>
              <a:gd name="connsiteX6142" fmla="*/ 1703301 w 12192000"/>
              <a:gd name="connsiteY6142" fmla="*/ 113824 h 6858000"/>
              <a:gd name="connsiteX6143" fmla="*/ 1715961 w 12192000"/>
              <a:gd name="connsiteY6143" fmla="*/ 112342 h 6858000"/>
              <a:gd name="connsiteX6144" fmla="*/ 1713433 w 12192000"/>
              <a:gd name="connsiteY6144" fmla="*/ 108632 h 6858000"/>
              <a:gd name="connsiteX6145" fmla="*/ 1711131 w 12192000"/>
              <a:gd name="connsiteY6145" fmla="*/ 101718 h 6858000"/>
              <a:gd name="connsiteX6146" fmla="*/ 1703118 w 12192000"/>
              <a:gd name="connsiteY6146" fmla="*/ 101111 h 6858000"/>
              <a:gd name="connsiteX6147" fmla="*/ 1702657 w 12192000"/>
              <a:gd name="connsiteY6147" fmla="*/ 100976 h 6858000"/>
              <a:gd name="connsiteX6148" fmla="*/ 1699794 w 12192000"/>
              <a:gd name="connsiteY6148" fmla="*/ 102445 h 6858000"/>
              <a:gd name="connsiteX6149" fmla="*/ 1700743 w 12192000"/>
              <a:gd name="connsiteY6149" fmla="*/ 104851 h 6858000"/>
              <a:gd name="connsiteX6150" fmla="*/ 1703301 w 12192000"/>
              <a:gd name="connsiteY6150" fmla="*/ 113824 h 6858000"/>
              <a:gd name="connsiteX6151" fmla="*/ 1698440 w 12192000"/>
              <a:gd name="connsiteY6151" fmla="*/ 114392 h 6858000"/>
              <a:gd name="connsiteX6152" fmla="*/ 1645183 w 12192000"/>
              <a:gd name="connsiteY6152" fmla="*/ 119574 h 6858000"/>
              <a:gd name="connsiteX6153" fmla="*/ 1627058 w 12192000"/>
              <a:gd name="connsiteY6153" fmla="*/ 120889 h 6858000"/>
              <a:gd name="connsiteX6154" fmla="*/ 1609863 w 12192000"/>
              <a:gd name="connsiteY6154" fmla="*/ 118929 h 6858000"/>
              <a:gd name="connsiteX6155" fmla="*/ 1608218 w 12192000"/>
              <a:gd name="connsiteY6155" fmla="*/ 115950 h 6858000"/>
              <a:gd name="connsiteX6156" fmla="*/ 1607904 w 12192000"/>
              <a:gd name="connsiteY6156" fmla="*/ 111219 h 6858000"/>
              <a:gd name="connsiteX6157" fmla="*/ 1612531 w 12192000"/>
              <a:gd name="connsiteY6157" fmla="*/ 109734 h 6858000"/>
              <a:gd name="connsiteX6158" fmla="*/ 1607433 w 12192000"/>
              <a:gd name="connsiteY6158" fmla="*/ 108982 h 6858000"/>
              <a:gd name="connsiteX6159" fmla="*/ 1601337 w 12192000"/>
              <a:gd name="connsiteY6159" fmla="*/ 107478 h 6858000"/>
              <a:gd name="connsiteX6160" fmla="*/ 1585067 w 12192000"/>
              <a:gd name="connsiteY6160" fmla="*/ 107895 h 6858000"/>
              <a:gd name="connsiteX6161" fmla="*/ 1597029 w 12192000"/>
              <a:gd name="connsiteY6161" fmla="*/ 102635 h 6858000"/>
              <a:gd name="connsiteX6162" fmla="*/ 1589713 w 12192000"/>
              <a:gd name="connsiteY6162" fmla="*/ 102192 h 6858000"/>
              <a:gd name="connsiteX6163" fmla="*/ 1588212 w 12192000"/>
              <a:gd name="connsiteY6163" fmla="*/ 103176 h 6858000"/>
              <a:gd name="connsiteX6164" fmla="*/ 1580330 w 12192000"/>
              <a:gd name="connsiteY6164" fmla="*/ 108017 h 6858000"/>
              <a:gd name="connsiteX6165" fmla="*/ 1510781 w 12192000"/>
              <a:gd name="connsiteY6165" fmla="*/ 109801 h 6858000"/>
              <a:gd name="connsiteX6166" fmla="*/ 1527099 w 12192000"/>
              <a:gd name="connsiteY6166" fmla="*/ 96285 h 6858000"/>
              <a:gd name="connsiteX6167" fmla="*/ 1528883 w 12192000"/>
              <a:gd name="connsiteY6167" fmla="*/ 95924 h 6858000"/>
              <a:gd name="connsiteX6168" fmla="*/ 1412799 w 12192000"/>
              <a:gd name="connsiteY6168" fmla="*/ 95924 h 6858000"/>
              <a:gd name="connsiteX6169" fmla="*/ 1383466 w 12192000"/>
              <a:gd name="connsiteY6169" fmla="*/ 102152 h 6858000"/>
              <a:gd name="connsiteX6170" fmla="*/ 1351812 w 12192000"/>
              <a:gd name="connsiteY6170" fmla="*/ 100739 h 6858000"/>
              <a:gd name="connsiteX6171" fmla="*/ 1325327 w 12192000"/>
              <a:gd name="connsiteY6171" fmla="*/ 103743 h 6858000"/>
              <a:gd name="connsiteX6172" fmla="*/ 1349218 w 12192000"/>
              <a:gd name="connsiteY6172" fmla="*/ 95924 h 6858000"/>
              <a:gd name="connsiteX6173" fmla="*/ 1334199 w 12192000"/>
              <a:gd name="connsiteY6173" fmla="*/ 95924 h 6858000"/>
              <a:gd name="connsiteX6174" fmla="*/ 1325546 w 12192000"/>
              <a:gd name="connsiteY6174" fmla="*/ 97370 h 6858000"/>
              <a:gd name="connsiteX6175" fmla="*/ 1305274 w 12192000"/>
              <a:gd name="connsiteY6175" fmla="*/ 97669 h 6858000"/>
              <a:gd name="connsiteX6176" fmla="*/ 1296175 w 12192000"/>
              <a:gd name="connsiteY6176" fmla="*/ 95924 h 6858000"/>
              <a:gd name="connsiteX6177" fmla="*/ 1252146 w 12192000"/>
              <a:gd name="connsiteY6177" fmla="*/ 95924 h 6858000"/>
              <a:gd name="connsiteX6178" fmla="*/ 1230333 w 12192000"/>
              <a:gd name="connsiteY6178" fmla="*/ 110847 h 6858000"/>
              <a:gd name="connsiteX6179" fmla="*/ 1217200 w 12192000"/>
              <a:gd name="connsiteY6179" fmla="*/ 107478 h 6858000"/>
              <a:gd name="connsiteX6180" fmla="*/ 1204067 w 12192000"/>
              <a:gd name="connsiteY6180" fmla="*/ 100739 h 6858000"/>
              <a:gd name="connsiteX6181" fmla="*/ 1190935 w 12192000"/>
              <a:gd name="connsiteY6181" fmla="*/ 110847 h 6858000"/>
              <a:gd name="connsiteX6182" fmla="*/ 1181085 w 12192000"/>
              <a:gd name="connsiteY6182" fmla="*/ 104109 h 6858000"/>
              <a:gd name="connsiteX6183" fmla="*/ 1173109 w 12192000"/>
              <a:gd name="connsiteY6183" fmla="*/ 95924 h 6858000"/>
              <a:gd name="connsiteX6184" fmla="*/ 1156881 w 12192000"/>
              <a:gd name="connsiteY6184" fmla="*/ 95924 h 6858000"/>
              <a:gd name="connsiteX6185" fmla="*/ 1127780 w 12192000"/>
              <a:gd name="connsiteY6185" fmla="*/ 102749 h 6858000"/>
              <a:gd name="connsiteX6186" fmla="*/ 1135120 w 12192000"/>
              <a:gd name="connsiteY6186" fmla="*/ 97370 h 6858000"/>
              <a:gd name="connsiteX6187" fmla="*/ 1142402 w 12192000"/>
              <a:gd name="connsiteY6187" fmla="*/ 95924 h 6858000"/>
              <a:gd name="connsiteX6188" fmla="*/ 1135104 w 12192000"/>
              <a:gd name="connsiteY6188" fmla="*/ 95924 h 6858000"/>
              <a:gd name="connsiteX6189" fmla="*/ 1132818 w 12192000"/>
              <a:gd name="connsiteY6189" fmla="*/ 98426 h 6858000"/>
              <a:gd name="connsiteX6190" fmla="*/ 1130911 w 12192000"/>
              <a:gd name="connsiteY6190" fmla="*/ 99836 h 6858000"/>
              <a:gd name="connsiteX6191" fmla="*/ 1128721 w 12192000"/>
              <a:gd name="connsiteY6191" fmla="*/ 95924 h 6858000"/>
              <a:gd name="connsiteX6192" fmla="*/ 1092910 w 12192000"/>
              <a:gd name="connsiteY6192" fmla="*/ 95924 h 6858000"/>
              <a:gd name="connsiteX6193" fmla="*/ 1085871 w 12192000"/>
              <a:gd name="connsiteY6193" fmla="*/ 100739 h 6858000"/>
              <a:gd name="connsiteX6194" fmla="*/ 1069455 w 12192000"/>
              <a:gd name="connsiteY6194" fmla="*/ 107478 h 6858000"/>
              <a:gd name="connsiteX6195" fmla="*/ 1067611 w 12192000"/>
              <a:gd name="connsiteY6195" fmla="*/ 106911 h 6858000"/>
              <a:gd name="connsiteX6196" fmla="*/ 1068386 w 12192000"/>
              <a:gd name="connsiteY6196" fmla="*/ 100580 h 6858000"/>
              <a:gd name="connsiteX6197" fmla="*/ 1065662 w 12192000"/>
              <a:gd name="connsiteY6197" fmla="*/ 95924 h 6858000"/>
              <a:gd name="connsiteX6198" fmla="*/ 1046630 w 12192000"/>
              <a:gd name="connsiteY6198" fmla="*/ 95924 h 6858000"/>
              <a:gd name="connsiteX6199" fmla="*/ 1046582 w 12192000"/>
              <a:gd name="connsiteY6199" fmla="*/ 100445 h 6858000"/>
              <a:gd name="connsiteX6200" fmla="*/ 1041406 w 12192000"/>
              <a:gd name="connsiteY6200" fmla="*/ 98853 h 6858000"/>
              <a:gd name="connsiteX6201" fmla="*/ 1023490 w 12192000"/>
              <a:gd name="connsiteY6201" fmla="*/ 110847 h 6858000"/>
              <a:gd name="connsiteX6202" fmla="*/ 1024978 w 12192000"/>
              <a:gd name="connsiteY6202" fmla="*/ 116955 h 6858000"/>
              <a:gd name="connsiteX6203" fmla="*/ 997224 w 12192000"/>
              <a:gd name="connsiteY6203" fmla="*/ 114216 h 6858000"/>
              <a:gd name="connsiteX6204" fmla="*/ 934843 w 12192000"/>
              <a:gd name="connsiteY6204" fmla="*/ 120955 h 6858000"/>
              <a:gd name="connsiteX6205" fmla="*/ 913306 w 12192000"/>
              <a:gd name="connsiteY6205" fmla="*/ 126255 h 6858000"/>
              <a:gd name="connsiteX6206" fmla="*/ 901628 w 12192000"/>
              <a:gd name="connsiteY6206" fmla="*/ 129605 h 6858000"/>
              <a:gd name="connsiteX6207" fmla="*/ 900597 w 12192000"/>
              <a:gd name="connsiteY6207" fmla="*/ 129310 h 6858000"/>
              <a:gd name="connsiteX6208" fmla="*/ 984091 w 12192000"/>
              <a:gd name="connsiteY6208" fmla="*/ 104109 h 6858000"/>
              <a:gd name="connsiteX6209" fmla="*/ 1005747 w 12192000"/>
              <a:gd name="connsiteY6209" fmla="*/ 99933 h 6858000"/>
              <a:gd name="connsiteX6210" fmla="*/ 1019958 w 12192000"/>
              <a:gd name="connsiteY6210" fmla="*/ 95924 h 6858000"/>
              <a:gd name="connsiteX6211" fmla="*/ 860274 w 12192000"/>
              <a:gd name="connsiteY6211" fmla="*/ 95924 h 6858000"/>
              <a:gd name="connsiteX6212" fmla="*/ 820275 w 12192000"/>
              <a:gd name="connsiteY6212" fmla="*/ 109606 h 6858000"/>
              <a:gd name="connsiteX6213" fmla="*/ 787098 w 12192000"/>
              <a:gd name="connsiteY6213" fmla="*/ 107478 h 6858000"/>
              <a:gd name="connsiteX6214" fmla="*/ 791812 w 12192000"/>
              <a:gd name="connsiteY6214" fmla="*/ 111597 h 6858000"/>
              <a:gd name="connsiteX6215" fmla="*/ 800628 w 12192000"/>
              <a:gd name="connsiteY6215" fmla="*/ 113138 h 6858000"/>
              <a:gd name="connsiteX6216" fmla="*/ 783815 w 12192000"/>
              <a:gd name="connsiteY6216" fmla="*/ 114216 h 6858000"/>
              <a:gd name="connsiteX6217" fmla="*/ 774533 w 12192000"/>
              <a:gd name="connsiteY6217" fmla="*/ 95924 h 6858000"/>
              <a:gd name="connsiteX6218" fmla="*/ 766675 w 12192000"/>
              <a:gd name="connsiteY6218" fmla="*/ 95924 h 6858000"/>
              <a:gd name="connsiteX6219" fmla="*/ 758127 w 12192000"/>
              <a:gd name="connsiteY6219" fmla="*/ 102606 h 6858000"/>
              <a:gd name="connsiteX6220" fmla="*/ 733201 w 12192000"/>
              <a:gd name="connsiteY6220" fmla="*/ 113829 h 6858000"/>
              <a:gd name="connsiteX6221" fmla="*/ 726752 w 12192000"/>
              <a:gd name="connsiteY6221" fmla="*/ 115068 h 6858000"/>
              <a:gd name="connsiteX6222" fmla="*/ 733586 w 12192000"/>
              <a:gd name="connsiteY6222" fmla="*/ 112706 h 6858000"/>
              <a:gd name="connsiteX6223" fmla="*/ 714867 w 12192000"/>
              <a:gd name="connsiteY6223" fmla="*/ 104109 h 6858000"/>
              <a:gd name="connsiteX6224" fmla="*/ 703473 w 12192000"/>
              <a:gd name="connsiteY6224" fmla="*/ 103273 h 6858000"/>
              <a:gd name="connsiteX6225" fmla="*/ 695393 w 12192000"/>
              <a:gd name="connsiteY6225" fmla="*/ 98901 h 6858000"/>
              <a:gd name="connsiteX6226" fmla="*/ 680399 w 12192000"/>
              <a:gd name="connsiteY6226" fmla="*/ 98264 h 6858000"/>
              <a:gd name="connsiteX6227" fmla="*/ 678280 w 12192000"/>
              <a:gd name="connsiteY6227" fmla="*/ 98524 h 6858000"/>
              <a:gd name="connsiteX6228" fmla="*/ 678685 w 12192000"/>
              <a:gd name="connsiteY6228" fmla="*/ 98263 h 6858000"/>
              <a:gd name="connsiteX6229" fmla="*/ 683737 w 12192000"/>
              <a:gd name="connsiteY6229" fmla="*/ 95924 h 6858000"/>
              <a:gd name="connsiteX6230" fmla="*/ 666804 w 12192000"/>
              <a:gd name="connsiteY6230" fmla="*/ 95924 h 6858000"/>
              <a:gd name="connsiteX6231" fmla="*/ 659052 w 12192000"/>
              <a:gd name="connsiteY6231" fmla="*/ 97370 h 6858000"/>
              <a:gd name="connsiteX6232" fmla="*/ 654302 w 12192000"/>
              <a:gd name="connsiteY6232" fmla="*/ 95924 h 6858000"/>
              <a:gd name="connsiteX6233" fmla="*/ 638090 w 12192000"/>
              <a:gd name="connsiteY6233" fmla="*/ 95924 h 6858000"/>
              <a:gd name="connsiteX6234" fmla="*/ 634694 w 12192000"/>
              <a:gd name="connsiteY6234" fmla="*/ 101099 h 6858000"/>
              <a:gd name="connsiteX6235" fmla="*/ 629503 w 12192000"/>
              <a:gd name="connsiteY6235" fmla="*/ 97370 h 6858000"/>
              <a:gd name="connsiteX6236" fmla="*/ 598655 w 12192000"/>
              <a:gd name="connsiteY6236" fmla="*/ 96503 h 6858000"/>
              <a:gd name="connsiteX6237" fmla="*/ 598196 w 12192000"/>
              <a:gd name="connsiteY6237" fmla="*/ 95924 h 6858000"/>
              <a:gd name="connsiteX6238" fmla="*/ 578079 w 12192000"/>
              <a:gd name="connsiteY6238" fmla="*/ 95924 h 6858000"/>
              <a:gd name="connsiteX6239" fmla="*/ 598655 w 12192000"/>
              <a:gd name="connsiteY6239" fmla="*/ 96503 h 6858000"/>
              <a:gd name="connsiteX6240" fmla="*/ 606754 w 12192000"/>
              <a:gd name="connsiteY6240" fmla="*/ 106715 h 6858000"/>
              <a:gd name="connsiteX6241" fmla="*/ 569539 w 12192000"/>
              <a:gd name="connsiteY6241" fmla="*/ 105624 h 6858000"/>
              <a:gd name="connsiteX6242" fmla="*/ 573834 w 12192000"/>
              <a:gd name="connsiteY6242" fmla="*/ 96344 h 6858000"/>
              <a:gd name="connsiteX6243" fmla="*/ 577928 w 12192000"/>
              <a:gd name="connsiteY6243" fmla="*/ 95924 h 6858000"/>
              <a:gd name="connsiteX6244" fmla="*/ 574028 w 12192000"/>
              <a:gd name="connsiteY6244" fmla="*/ 95924 h 6858000"/>
              <a:gd name="connsiteX6245" fmla="*/ 573834 w 12192000"/>
              <a:gd name="connsiteY6245" fmla="*/ 96344 h 6858000"/>
              <a:gd name="connsiteX6246" fmla="*/ 563838 w 12192000"/>
              <a:gd name="connsiteY6246" fmla="*/ 97370 h 6858000"/>
              <a:gd name="connsiteX6247" fmla="*/ 524105 w 12192000"/>
              <a:gd name="connsiteY6247" fmla="*/ 100182 h 6858000"/>
              <a:gd name="connsiteX6248" fmla="*/ 527596 w 12192000"/>
              <a:gd name="connsiteY6248" fmla="*/ 95924 h 6858000"/>
              <a:gd name="connsiteX6249" fmla="*/ 504728 w 12192000"/>
              <a:gd name="connsiteY6249" fmla="*/ 95924 h 6858000"/>
              <a:gd name="connsiteX6250" fmla="*/ 503402 w 12192000"/>
              <a:gd name="connsiteY6250" fmla="*/ 99397 h 6858000"/>
              <a:gd name="connsiteX6251" fmla="*/ 504192 w 12192000"/>
              <a:gd name="connsiteY6251" fmla="*/ 100878 h 6858000"/>
              <a:gd name="connsiteX6252" fmla="*/ 501457 w 12192000"/>
              <a:gd name="connsiteY6252" fmla="*/ 97370 h 6858000"/>
              <a:gd name="connsiteX6253" fmla="*/ 497952 w 12192000"/>
              <a:gd name="connsiteY6253" fmla="*/ 97647 h 6858000"/>
              <a:gd name="connsiteX6254" fmla="*/ 500127 w 12192000"/>
              <a:gd name="connsiteY6254" fmla="*/ 95924 h 6858000"/>
              <a:gd name="connsiteX6255" fmla="*/ 444989 w 12192000"/>
              <a:gd name="connsiteY6255" fmla="*/ 95924 h 6858000"/>
              <a:gd name="connsiteX6256" fmla="*/ 443207 w 12192000"/>
              <a:gd name="connsiteY6256" fmla="*/ 101163 h 6858000"/>
              <a:gd name="connsiteX6257" fmla="*/ 393111 w 12192000"/>
              <a:gd name="connsiteY6257" fmla="*/ 97370 h 6858000"/>
              <a:gd name="connsiteX6258" fmla="*/ 388760 w 12192000"/>
              <a:gd name="connsiteY6258" fmla="*/ 96095 h 6858000"/>
              <a:gd name="connsiteX6259" fmla="*/ 388693 w 12192000"/>
              <a:gd name="connsiteY6259" fmla="*/ 95924 h 6858000"/>
              <a:gd name="connsiteX6260" fmla="*/ 0 w 12192000"/>
              <a:gd name="connsiteY6260" fmla="*/ 0 h 6858000"/>
              <a:gd name="connsiteX6261" fmla="*/ 203877 w 12192000"/>
              <a:gd name="connsiteY6261" fmla="*/ 0 h 6858000"/>
              <a:gd name="connsiteX6262" fmla="*/ 206581 w 12192000"/>
              <a:gd name="connsiteY6262" fmla="*/ 0 h 6858000"/>
              <a:gd name="connsiteX6263" fmla="*/ 279628 w 12192000"/>
              <a:gd name="connsiteY6263" fmla="*/ 0 h 6858000"/>
              <a:gd name="connsiteX6264" fmla="*/ 280575 w 12192000"/>
              <a:gd name="connsiteY6264" fmla="*/ 0 h 6858000"/>
              <a:gd name="connsiteX6265" fmla="*/ 331779 w 12192000"/>
              <a:gd name="connsiteY6265" fmla="*/ 0 h 6858000"/>
              <a:gd name="connsiteX6266" fmla="*/ 398929 w 12192000"/>
              <a:gd name="connsiteY6266" fmla="*/ 0 h 6858000"/>
              <a:gd name="connsiteX6267" fmla="*/ 425949 w 12192000"/>
              <a:gd name="connsiteY6267" fmla="*/ 0 h 6858000"/>
              <a:gd name="connsiteX6268" fmla="*/ 460145 w 12192000"/>
              <a:gd name="connsiteY6268" fmla="*/ 0 h 6858000"/>
              <a:gd name="connsiteX6269" fmla="*/ 475609 w 12192000"/>
              <a:gd name="connsiteY6269" fmla="*/ 0 h 6858000"/>
              <a:gd name="connsiteX6270" fmla="*/ 489997 w 12192000"/>
              <a:gd name="connsiteY6270" fmla="*/ 0 h 6858000"/>
              <a:gd name="connsiteX6271" fmla="*/ 489998 w 12192000"/>
              <a:gd name="connsiteY6271" fmla="*/ 0 h 6858000"/>
              <a:gd name="connsiteX6272" fmla="*/ 508521 w 12192000"/>
              <a:gd name="connsiteY6272" fmla="*/ 0 h 6858000"/>
              <a:gd name="connsiteX6273" fmla="*/ 542798 w 12192000"/>
              <a:gd name="connsiteY6273" fmla="*/ 0 h 6858000"/>
              <a:gd name="connsiteX6274" fmla="*/ 545799 w 12192000"/>
              <a:gd name="connsiteY6274" fmla="*/ 0 h 6858000"/>
              <a:gd name="connsiteX6275" fmla="*/ 547046 w 12192000"/>
              <a:gd name="connsiteY6275" fmla="*/ 0 h 6858000"/>
              <a:gd name="connsiteX6276" fmla="*/ 550285 w 12192000"/>
              <a:gd name="connsiteY6276" fmla="*/ 0 h 6858000"/>
              <a:gd name="connsiteX6277" fmla="*/ 571459 w 12192000"/>
              <a:gd name="connsiteY6277" fmla="*/ 0 h 6858000"/>
              <a:gd name="connsiteX6278" fmla="*/ 576642 w 12192000"/>
              <a:gd name="connsiteY6278" fmla="*/ 0 h 6858000"/>
              <a:gd name="connsiteX6279" fmla="*/ 659481 w 12192000"/>
              <a:gd name="connsiteY6279" fmla="*/ 0 h 6858000"/>
              <a:gd name="connsiteX6280" fmla="*/ 679430 w 12192000"/>
              <a:gd name="connsiteY6280" fmla="*/ 0 h 6858000"/>
              <a:gd name="connsiteX6281" fmla="*/ 693831 w 12192000"/>
              <a:gd name="connsiteY6281" fmla="*/ 0 h 6858000"/>
              <a:gd name="connsiteX6282" fmla="*/ 743805 w 12192000"/>
              <a:gd name="connsiteY6282" fmla="*/ 0 h 6858000"/>
              <a:gd name="connsiteX6283" fmla="*/ 756492 w 12192000"/>
              <a:gd name="connsiteY6283" fmla="*/ 0 h 6858000"/>
              <a:gd name="connsiteX6284" fmla="*/ 760322 w 12192000"/>
              <a:gd name="connsiteY6284" fmla="*/ 0 h 6858000"/>
              <a:gd name="connsiteX6285" fmla="*/ 766401 w 12192000"/>
              <a:gd name="connsiteY6285" fmla="*/ 0 h 6858000"/>
              <a:gd name="connsiteX6286" fmla="*/ 776232 w 12192000"/>
              <a:gd name="connsiteY6286" fmla="*/ 0 h 6858000"/>
              <a:gd name="connsiteX6287" fmla="*/ 864716 w 12192000"/>
              <a:gd name="connsiteY6287" fmla="*/ 0 h 6858000"/>
              <a:gd name="connsiteX6288" fmla="*/ 872312 w 12192000"/>
              <a:gd name="connsiteY6288" fmla="*/ 0 h 6858000"/>
              <a:gd name="connsiteX6289" fmla="*/ 877698 w 12192000"/>
              <a:gd name="connsiteY6289" fmla="*/ 0 h 6858000"/>
              <a:gd name="connsiteX6290" fmla="*/ 880897 w 12192000"/>
              <a:gd name="connsiteY6290" fmla="*/ 0 h 6858000"/>
              <a:gd name="connsiteX6291" fmla="*/ 911991 w 12192000"/>
              <a:gd name="connsiteY6291" fmla="*/ 0 h 6858000"/>
              <a:gd name="connsiteX6292" fmla="*/ 943730 w 12192000"/>
              <a:gd name="connsiteY6292" fmla="*/ 0 h 6858000"/>
              <a:gd name="connsiteX6293" fmla="*/ 974412 w 12192000"/>
              <a:gd name="connsiteY6293" fmla="*/ 0 h 6858000"/>
              <a:gd name="connsiteX6294" fmla="*/ 978207 w 12192000"/>
              <a:gd name="connsiteY6294" fmla="*/ 0 h 6858000"/>
              <a:gd name="connsiteX6295" fmla="*/ 1058966 w 12192000"/>
              <a:gd name="connsiteY6295" fmla="*/ 0 h 6858000"/>
              <a:gd name="connsiteX6296" fmla="*/ 1074987 w 12192000"/>
              <a:gd name="connsiteY6296" fmla="*/ 0 h 6858000"/>
              <a:gd name="connsiteX6297" fmla="*/ 1098846 w 12192000"/>
              <a:gd name="connsiteY6297" fmla="*/ 0 h 6858000"/>
              <a:gd name="connsiteX6298" fmla="*/ 1145481 w 12192000"/>
              <a:gd name="connsiteY6298" fmla="*/ 0 h 6858000"/>
              <a:gd name="connsiteX6299" fmla="*/ 1187331 w 12192000"/>
              <a:gd name="connsiteY6299" fmla="*/ 0 h 6858000"/>
              <a:gd name="connsiteX6300" fmla="*/ 1361797 w 12192000"/>
              <a:gd name="connsiteY6300" fmla="*/ 0 h 6858000"/>
              <a:gd name="connsiteX6301" fmla="*/ 1378352 w 12192000"/>
              <a:gd name="connsiteY6301" fmla="*/ 0 h 6858000"/>
              <a:gd name="connsiteX6302" fmla="*/ 1432502 w 12192000"/>
              <a:gd name="connsiteY6302" fmla="*/ 0 h 6858000"/>
              <a:gd name="connsiteX6303" fmla="*/ 1457711 w 12192000"/>
              <a:gd name="connsiteY6303" fmla="*/ 0 h 6858000"/>
              <a:gd name="connsiteX6304" fmla="*/ 1511861 w 12192000"/>
              <a:gd name="connsiteY6304" fmla="*/ 0 h 6858000"/>
              <a:gd name="connsiteX6305" fmla="*/ 1561848 w 12192000"/>
              <a:gd name="connsiteY6305" fmla="*/ 0 h 6858000"/>
              <a:gd name="connsiteX6306" fmla="*/ 1595880 w 12192000"/>
              <a:gd name="connsiteY6306" fmla="*/ 0 h 6858000"/>
              <a:gd name="connsiteX6307" fmla="*/ 1596052 w 12192000"/>
              <a:gd name="connsiteY6307" fmla="*/ 0 h 6858000"/>
              <a:gd name="connsiteX6308" fmla="*/ 1643002 w 12192000"/>
              <a:gd name="connsiteY6308" fmla="*/ 0 h 6858000"/>
              <a:gd name="connsiteX6309" fmla="*/ 1649511 w 12192000"/>
              <a:gd name="connsiteY6309" fmla="*/ 0 h 6858000"/>
              <a:gd name="connsiteX6310" fmla="*/ 1660882 w 12192000"/>
              <a:gd name="connsiteY6310" fmla="*/ 0 h 6858000"/>
              <a:gd name="connsiteX6311" fmla="*/ 1669907 w 12192000"/>
              <a:gd name="connsiteY6311" fmla="*/ 0 h 6858000"/>
              <a:gd name="connsiteX6312" fmla="*/ 1737085 w 12192000"/>
              <a:gd name="connsiteY6312" fmla="*/ 0 h 6858000"/>
              <a:gd name="connsiteX6313" fmla="*/ 1771365 w 12192000"/>
              <a:gd name="connsiteY6313" fmla="*/ 0 h 6858000"/>
              <a:gd name="connsiteX6314" fmla="*/ 1773763 w 12192000"/>
              <a:gd name="connsiteY6314" fmla="*/ 0 h 6858000"/>
              <a:gd name="connsiteX6315" fmla="*/ 1820224 w 12192000"/>
              <a:gd name="connsiteY6315" fmla="*/ 0 h 6858000"/>
              <a:gd name="connsiteX6316" fmla="*/ 1823280 w 12192000"/>
              <a:gd name="connsiteY6316" fmla="*/ 0 h 6858000"/>
              <a:gd name="connsiteX6317" fmla="*/ 1879840 w 12192000"/>
              <a:gd name="connsiteY6317" fmla="*/ 0 h 6858000"/>
              <a:gd name="connsiteX6318" fmla="*/ 1884283 w 12192000"/>
              <a:gd name="connsiteY6318" fmla="*/ 0 h 6858000"/>
              <a:gd name="connsiteX6319" fmla="*/ 1904341 w 12192000"/>
              <a:gd name="connsiteY6319" fmla="*/ 0 h 6858000"/>
              <a:gd name="connsiteX6320" fmla="*/ 1908814 w 12192000"/>
              <a:gd name="connsiteY6320" fmla="*/ 0 h 6858000"/>
              <a:gd name="connsiteX6321" fmla="*/ 1990705 w 12192000"/>
              <a:gd name="connsiteY6321" fmla="*/ 0 h 6858000"/>
              <a:gd name="connsiteX6322" fmla="*/ 1994341 w 12192000"/>
              <a:gd name="connsiteY6322" fmla="*/ 0 h 6858000"/>
              <a:gd name="connsiteX6323" fmla="*/ 2095295 w 12192000"/>
              <a:gd name="connsiteY6323" fmla="*/ 0 h 6858000"/>
              <a:gd name="connsiteX6324" fmla="*/ 2106645 w 12192000"/>
              <a:gd name="connsiteY6324" fmla="*/ 0 h 6858000"/>
              <a:gd name="connsiteX6325" fmla="*/ 2172557 w 12192000"/>
              <a:gd name="connsiteY6325" fmla="*/ 0 h 6858000"/>
              <a:gd name="connsiteX6326" fmla="*/ 2182389 w 12192000"/>
              <a:gd name="connsiteY6326" fmla="*/ 0 h 6858000"/>
              <a:gd name="connsiteX6327" fmla="*/ 2192059 w 12192000"/>
              <a:gd name="connsiteY6327" fmla="*/ 0 h 6858000"/>
              <a:gd name="connsiteX6328" fmla="*/ 2210510 w 12192000"/>
              <a:gd name="connsiteY6328" fmla="*/ 0 h 6858000"/>
              <a:gd name="connsiteX6329" fmla="*/ 2218353 w 12192000"/>
              <a:gd name="connsiteY6329" fmla="*/ 0 h 6858000"/>
              <a:gd name="connsiteX6330" fmla="*/ 2259843 w 12192000"/>
              <a:gd name="connsiteY6330" fmla="*/ 0 h 6858000"/>
              <a:gd name="connsiteX6331" fmla="*/ 2328968 w 12192000"/>
              <a:gd name="connsiteY6331" fmla="*/ 0 h 6858000"/>
              <a:gd name="connsiteX6332" fmla="*/ 2352817 w 12192000"/>
              <a:gd name="connsiteY6332" fmla="*/ 0 h 6858000"/>
              <a:gd name="connsiteX6333" fmla="*/ 2367258 w 12192000"/>
              <a:gd name="connsiteY6333" fmla="*/ 0 h 6858000"/>
              <a:gd name="connsiteX6334" fmla="*/ 2379526 w 12192000"/>
              <a:gd name="connsiteY6334" fmla="*/ 0 h 6858000"/>
              <a:gd name="connsiteX6335" fmla="*/ 2407503 w 12192000"/>
              <a:gd name="connsiteY6335" fmla="*/ 0 h 6858000"/>
              <a:gd name="connsiteX6336" fmla="*/ 2412688 w 12192000"/>
              <a:gd name="connsiteY6336" fmla="*/ 0 h 6858000"/>
              <a:gd name="connsiteX6337" fmla="*/ 2422222 w 12192000"/>
              <a:gd name="connsiteY6337" fmla="*/ 0 h 6858000"/>
              <a:gd name="connsiteX6338" fmla="*/ 2450791 w 12192000"/>
              <a:gd name="connsiteY6338" fmla="*/ 0 h 6858000"/>
              <a:gd name="connsiteX6339" fmla="*/ 2501601 w 12192000"/>
              <a:gd name="connsiteY6339" fmla="*/ 0 h 6858000"/>
              <a:gd name="connsiteX6340" fmla="*/ 2690824 w 12192000"/>
              <a:gd name="connsiteY6340" fmla="*/ 0 h 6858000"/>
              <a:gd name="connsiteX6341" fmla="*/ 2696228 w 12192000"/>
              <a:gd name="connsiteY6341" fmla="*/ 0 h 6858000"/>
              <a:gd name="connsiteX6342" fmla="*/ 2768203 w 12192000"/>
              <a:gd name="connsiteY6342" fmla="*/ 0 h 6858000"/>
              <a:gd name="connsiteX6343" fmla="*/ 2809448 w 12192000"/>
              <a:gd name="connsiteY6343" fmla="*/ 0 h 6858000"/>
              <a:gd name="connsiteX6344" fmla="*/ 2822647 w 12192000"/>
              <a:gd name="connsiteY6344" fmla="*/ 0 h 6858000"/>
              <a:gd name="connsiteX6345" fmla="*/ 2846162 w 12192000"/>
              <a:gd name="connsiteY6345" fmla="*/ 0 h 6858000"/>
              <a:gd name="connsiteX6346" fmla="*/ 2846298 w 12192000"/>
              <a:gd name="connsiteY6346" fmla="*/ 0 h 6858000"/>
              <a:gd name="connsiteX6347" fmla="*/ 2855790 w 12192000"/>
              <a:gd name="connsiteY6347" fmla="*/ 0 h 6858000"/>
              <a:gd name="connsiteX6348" fmla="*/ 2859615 w 12192000"/>
              <a:gd name="connsiteY6348" fmla="*/ 0 h 6858000"/>
              <a:gd name="connsiteX6349" fmla="*/ 2868736 w 12192000"/>
              <a:gd name="connsiteY6349" fmla="*/ 0 h 6858000"/>
              <a:gd name="connsiteX6350" fmla="*/ 2945273 w 12192000"/>
              <a:gd name="connsiteY6350" fmla="*/ 0 h 6858000"/>
              <a:gd name="connsiteX6351" fmla="*/ 2968446 w 12192000"/>
              <a:gd name="connsiteY6351" fmla="*/ 0 h 6858000"/>
              <a:gd name="connsiteX6352" fmla="*/ 2981170 w 12192000"/>
              <a:gd name="connsiteY6352" fmla="*/ 0 h 6858000"/>
              <a:gd name="connsiteX6353" fmla="*/ 3001128 w 12192000"/>
              <a:gd name="connsiteY6353" fmla="*/ 0 h 6858000"/>
              <a:gd name="connsiteX6354" fmla="*/ 3033933 w 12192000"/>
              <a:gd name="connsiteY6354" fmla="*/ 0 h 6858000"/>
              <a:gd name="connsiteX6355" fmla="*/ 3037604 w 12192000"/>
              <a:gd name="connsiteY6355" fmla="*/ 0 h 6858000"/>
              <a:gd name="connsiteX6356" fmla="*/ 3048341 w 12192000"/>
              <a:gd name="connsiteY6356" fmla="*/ 0 h 6858000"/>
              <a:gd name="connsiteX6357" fmla="*/ 3049389 w 12192000"/>
              <a:gd name="connsiteY6357" fmla="*/ 0 h 6858000"/>
              <a:gd name="connsiteX6358" fmla="*/ 3061140 w 12192000"/>
              <a:gd name="connsiteY6358" fmla="*/ 0 h 6858000"/>
              <a:gd name="connsiteX6359" fmla="*/ 3076544 w 12192000"/>
              <a:gd name="connsiteY6359" fmla="*/ 0 h 6858000"/>
              <a:gd name="connsiteX6360" fmla="*/ 3082440 w 12192000"/>
              <a:gd name="connsiteY6360" fmla="*/ 0 h 6858000"/>
              <a:gd name="connsiteX6361" fmla="*/ 3218416 w 12192000"/>
              <a:gd name="connsiteY6361" fmla="*/ 0 h 6858000"/>
              <a:gd name="connsiteX6362" fmla="*/ 3266730 w 12192000"/>
              <a:gd name="connsiteY6362" fmla="*/ 0 h 6858000"/>
              <a:gd name="connsiteX6363" fmla="*/ 3276049 w 12192000"/>
              <a:gd name="connsiteY6363" fmla="*/ 0 h 6858000"/>
              <a:gd name="connsiteX6364" fmla="*/ 3313908 w 12192000"/>
              <a:gd name="connsiteY6364" fmla="*/ 0 h 6858000"/>
              <a:gd name="connsiteX6365" fmla="*/ 3316684 w 12192000"/>
              <a:gd name="connsiteY6365" fmla="*/ 0 h 6858000"/>
              <a:gd name="connsiteX6366" fmla="*/ 3329200 w 12192000"/>
              <a:gd name="connsiteY6366" fmla="*/ 0 h 6858000"/>
              <a:gd name="connsiteX6367" fmla="*/ 3475914 w 12192000"/>
              <a:gd name="connsiteY6367" fmla="*/ 0 h 6858000"/>
              <a:gd name="connsiteX6368" fmla="*/ 3483277 w 12192000"/>
              <a:gd name="connsiteY6368" fmla="*/ 0 h 6858000"/>
              <a:gd name="connsiteX6369" fmla="*/ 3500062 w 12192000"/>
              <a:gd name="connsiteY6369" fmla="*/ 0 h 6858000"/>
              <a:gd name="connsiteX6370" fmla="*/ 3524715 w 12192000"/>
              <a:gd name="connsiteY6370" fmla="*/ 0 h 6858000"/>
              <a:gd name="connsiteX6371" fmla="*/ 3535279 w 12192000"/>
              <a:gd name="connsiteY6371" fmla="*/ 0 h 6858000"/>
              <a:gd name="connsiteX6372" fmla="*/ 3575955 w 12192000"/>
              <a:gd name="connsiteY6372" fmla="*/ 0 h 6858000"/>
              <a:gd name="connsiteX6373" fmla="*/ 3594849 w 12192000"/>
              <a:gd name="connsiteY6373" fmla="*/ 0 h 6858000"/>
              <a:gd name="connsiteX6374" fmla="*/ 3608012 w 12192000"/>
              <a:gd name="connsiteY6374" fmla="*/ 0 h 6858000"/>
              <a:gd name="connsiteX6375" fmla="*/ 3638580 w 12192000"/>
              <a:gd name="connsiteY6375" fmla="*/ 0 h 6858000"/>
              <a:gd name="connsiteX6376" fmla="*/ 3667172 w 12192000"/>
              <a:gd name="connsiteY6376" fmla="*/ 0 h 6858000"/>
              <a:gd name="connsiteX6377" fmla="*/ 3694509 w 12192000"/>
              <a:gd name="connsiteY6377" fmla="*/ 0 h 6858000"/>
              <a:gd name="connsiteX6378" fmla="*/ 3713050 w 12192000"/>
              <a:gd name="connsiteY6378" fmla="*/ 0 h 6858000"/>
              <a:gd name="connsiteX6379" fmla="*/ 3713443 w 12192000"/>
              <a:gd name="connsiteY6379" fmla="*/ 0 h 6858000"/>
              <a:gd name="connsiteX6380" fmla="*/ 3715129 w 12192000"/>
              <a:gd name="connsiteY6380" fmla="*/ 0 h 6858000"/>
              <a:gd name="connsiteX6381" fmla="*/ 3715172 w 12192000"/>
              <a:gd name="connsiteY6381" fmla="*/ 0 h 6858000"/>
              <a:gd name="connsiteX6382" fmla="*/ 3715454 w 12192000"/>
              <a:gd name="connsiteY6382" fmla="*/ 0 h 6858000"/>
              <a:gd name="connsiteX6383" fmla="*/ 3738107 w 12192000"/>
              <a:gd name="connsiteY6383" fmla="*/ 0 h 6858000"/>
              <a:gd name="connsiteX6384" fmla="*/ 3739215 w 12192000"/>
              <a:gd name="connsiteY6384" fmla="*/ 0 h 6858000"/>
              <a:gd name="connsiteX6385" fmla="*/ 3815871 w 12192000"/>
              <a:gd name="connsiteY6385" fmla="*/ 0 h 6858000"/>
              <a:gd name="connsiteX6386" fmla="*/ 3819387 w 12192000"/>
              <a:gd name="connsiteY6386" fmla="*/ 0 h 6858000"/>
              <a:gd name="connsiteX6387" fmla="*/ 3842815 w 12192000"/>
              <a:gd name="connsiteY6387" fmla="*/ 0 h 6858000"/>
              <a:gd name="connsiteX6388" fmla="*/ 3888806 w 12192000"/>
              <a:gd name="connsiteY6388" fmla="*/ 0 h 6858000"/>
              <a:gd name="connsiteX6389" fmla="*/ 3895588 w 12192000"/>
              <a:gd name="connsiteY6389" fmla="*/ 0 h 6858000"/>
              <a:gd name="connsiteX6390" fmla="*/ 3932175 w 12192000"/>
              <a:gd name="connsiteY6390" fmla="*/ 0 h 6858000"/>
              <a:gd name="connsiteX6391" fmla="*/ 4027593 w 12192000"/>
              <a:gd name="connsiteY6391" fmla="*/ 0 h 6858000"/>
              <a:gd name="connsiteX6392" fmla="*/ 4042263 w 12192000"/>
              <a:gd name="connsiteY6392" fmla="*/ 0 h 6858000"/>
              <a:gd name="connsiteX6393" fmla="*/ 4064723 w 12192000"/>
              <a:gd name="connsiteY6393" fmla="*/ 0 h 6858000"/>
              <a:gd name="connsiteX6394" fmla="*/ 4133696 w 12192000"/>
              <a:gd name="connsiteY6394" fmla="*/ 0 h 6858000"/>
              <a:gd name="connsiteX6395" fmla="*/ 4152983 w 12192000"/>
              <a:gd name="connsiteY6395" fmla="*/ 0 h 6858000"/>
              <a:gd name="connsiteX6396" fmla="*/ 4160483 w 12192000"/>
              <a:gd name="connsiteY6396" fmla="*/ 0 h 6858000"/>
              <a:gd name="connsiteX6397" fmla="*/ 4175381 w 12192000"/>
              <a:gd name="connsiteY6397" fmla="*/ 0 h 6858000"/>
              <a:gd name="connsiteX6398" fmla="*/ 4261108 w 12192000"/>
              <a:gd name="connsiteY6398" fmla="*/ 0 h 6858000"/>
              <a:gd name="connsiteX6399" fmla="*/ 4317175 w 12192000"/>
              <a:gd name="connsiteY6399" fmla="*/ 0 h 6858000"/>
              <a:gd name="connsiteX6400" fmla="*/ 4396118 w 12192000"/>
              <a:gd name="connsiteY6400" fmla="*/ 0 h 6858000"/>
              <a:gd name="connsiteX6401" fmla="*/ 4532249 w 12192000"/>
              <a:gd name="connsiteY6401" fmla="*/ 0 h 6858000"/>
              <a:gd name="connsiteX6402" fmla="*/ 4578525 w 12192000"/>
              <a:gd name="connsiteY6402" fmla="*/ 0 h 6858000"/>
              <a:gd name="connsiteX6403" fmla="*/ 4584475 w 12192000"/>
              <a:gd name="connsiteY6403" fmla="*/ 0 h 6858000"/>
              <a:gd name="connsiteX6404" fmla="*/ 4664059 w 12192000"/>
              <a:gd name="connsiteY6404" fmla="*/ 0 h 6858000"/>
              <a:gd name="connsiteX6405" fmla="*/ 4817437 w 12192000"/>
              <a:gd name="connsiteY6405" fmla="*/ 0 h 6858000"/>
              <a:gd name="connsiteX6406" fmla="*/ 4831077 w 12192000"/>
              <a:gd name="connsiteY6406" fmla="*/ 0 h 6858000"/>
              <a:gd name="connsiteX6407" fmla="*/ 4854881 w 12192000"/>
              <a:gd name="connsiteY6407" fmla="*/ 0 h 6858000"/>
              <a:gd name="connsiteX6408" fmla="*/ 4878696 w 12192000"/>
              <a:gd name="connsiteY6408" fmla="*/ 0 h 6858000"/>
              <a:gd name="connsiteX6409" fmla="*/ 4883796 w 12192000"/>
              <a:gd name="connsiteY6409" fmla="*/ 0 h 6858000"/>
              <a:gd name="connsiteX6410" fmla="*/ 4892063 w 12192000"/>
              <a:gd name="connsiteY6410" fmla="*/ 0 h 6858000"/>
              <a:gd name="connsiteX6411" fmla="*/ 4904701 w 12192000"/>
              <a:gd name="connsiteY6411" fmla="*/ 0 h 6858000"/>
              <a:gd name="connsiteX6412" fmla="*/ 4922911 w 12192000"/>
              <a:gd name="connsiteY6412" fmla="*/ 0 h 6858000"/>
              <a:gd name="connsiteX6413" fmla="*/ 4948179 w 12192000"/>
              <a:gd name="connsiteY6413" fmla="*/ 0 h 6858000"/>
              <a:gd name="connsiteX6414" fmla="*/ 4981525 w 12192000"/>
              <a:gd name="connsiteY6414" fmla="*/ 0 h 6858000"/>
              <a:gd name="connsiteX6415" fmla="*/ 4985924 w 12192000"/>
              <a:gd name="connsiteY6415" fmla="*/ 0 h 6858000"/>
              <a:gd name="connsiteX6416" fmla="*/ 5063079 w 12192000"/>
              <a:gd name="connsiteY6416" fmla="*/ 0 h 6858000"/>
              <a:gd name="connsiteX6417" fmla="*/ 5130086 w 12192000"/>
              <a:gd name="connsiteY6417" fmla="*/ 0 h 6858000"/>
              <a:gd name="connsiteX6418" fmla="*/ 5444742 w 12192000"/>
              <a:gd name="connsiteY6418" fmla="*/ 0 h 6858000"/>
              <a:gd name="connsiteX6419" fmla="*/ 5459807 w 12192000"/>
              <a:gd name="connsiteY6419" fmla="*/ 0 h 6858000"/>
              <a:gd name="connsiteX6420" fmla="*/ 5469304 w 12192000"/>
              <a:gd name="connsiteY6420" fmla="*/ 0 h 6858000"/>
              <a:gd name="connsiteX6421" fmla="*/ 5481829 w 12192000"/>
              <a:gd name="connsiteY6421" fmla="*/ 0 h 6858000"/>
              <a:gd name="connsiteX6422" fmla="*/ 5709799 w 12192000"/>
              <a:gd name="connsiteY6422" fmla="*/ 0 h 6858000"/>
              <a:gd name="connsiteX6423" fmla="*/ 5767959 w 12192000"/>
              <a:gd name="connsiteY6423" fmla="*/ 0 h 6858000"/>
              <a:gd name="connsiteX6424" fmla="*/ 5785804 w 12192000"/>
              <a:gd name="connsiteY6424" fmla="*/ 0 h 6858000"/>
              <a:gd name="connsiteX6425" fmla="*/ 5846082 w 12192000"/>
              <a:gd name="connsiteY6425" fmla="*/ 0 h 6858000"/>
              <a:gd name="connsiteX6426" fmla="*/ 5890322 w 12192000"/>
              <a:gd name="connsiteY6426" fmla="*/ 0 h 6858000"/>
              <a:gd name="connsiteX6427" fmla="*/ 5892901 w 12192000"/>
              <a:gd name="connsiteY6427" fmla="*/ 0 h 6858000"/>
              <a:gd name="connsiteX6428" fmla="*/ 5998911 w 12192000"/>
              <a:gd name="connsiteY6428" fmla="*/ 0 h 6858000"/>
              <a:gd name="connsiteX6429" fmla="*/ 6131859 w 12192000"/>
              <a:gd name="connsiteY6429" fmla="*/ 0 h 6858000"/>
              <a:gd name="connsiteX6430" fmla="*/ 6140544 w 12192000"/>
              <a:gd name="connsiteY6430" fmla="*/ 0 h 6858000"/>
              <a:gd name="connsiteX6431" fmla="*/ 6174482 w 12192000"/>
              <a:gd name="connsiteY6431" fmla="*/ 0 h 6858000"/>
              <a:gd name="connsiteX6432" fmla="*/ 6176306 w 12192000"/>
              <a:gd name="connsiteY6432" fmla="*/ 0 h 6858000"/>
              <a:gd name="connsiteX6433" fmla="*/ 6179848 w 12192000"/>
              <a:gd name="connsiteY6433" fmla="*/ 0 h 6858000"/>
              <a:gd name="connsiteX6434" fmla="*/ 6208176 w 12192000"/>
              <a:gd name="connsiteY6434" fmla="*/ 0 h 6858000"/>
              <a:gd name="connsiteX6435" fmla="*/ 6212888 w 12192000"/>
              <a:gd name="connsiteY6435" fmla="*/ 0 h 6858000"/>
              <a:gd name="connsiteX6436" fmla="*/ 6241892 w 12192000"/>
              <a:gd name="connsiteY6436" fmla="*/ 0 h 6858000"/>
              <a:gd name="connsiteX6437" fmla="*/ 6257779 w 12192000"/>
              <a:gd name="connsiteY6437" fmla="*/ 0 h 6858000"/>
              <a:gd name="connsiteX6438" fmla="*/ 6410993 w 12192000"/>
              <a:gd name="connsiteY6438" fmla="*/ 0 h 6858000"/>
              <a:gd name="connsiteX6439" fmla="*/ 6442824 w 12192000"/>
              <a:gd name="connsiteY6439" fmla="*/ 0 h 6858000"/>
              <a:gd name="connsiteX6440" fmla="*/ 6755790 w 12192000"/>
              <a:gd name="connsiteY6440" fmla="*/ 0 h 6858000"/>
              <a:gd name="connsiteX6441" fmla="*/ 6766632 w 12192000"/>
              <a:gd name="connsiteY6441" fmla="*/ 0 h 6858000"/>
              <a:gd name="connsiteX6442" fmla="*/ 6778123 w 12192000"/>
              <a:gd name="connsiteY6442" fmla="*/ 0 h 6858000"/>
              <a:gd name="connsiteX6443" fmla="*/ 6788275 w 12192000"/>
              <a:gd name="connsiteY6443" fmla="*/ 0 h 6858000"/>
              <a:gd name="connsiteX6444" fmla="*/ 7025392 w 12192000"/>
              <a:gd name="connsiteY6444" fmla="*/ 0 h 6858000"/>
              <a:gd name="connsiteX6445" fmla="*/ 7070391 w 12192000"/>
              <a:gd name="connsiteY6445" fmla="*/ 0 h 6858000"/>
              <a:gd name="connsiteX6446" fmla="*/ 7108924 w 12192000"/>
              <a:gd name="connsiteY6446" fmla="*/ 0 h 6858000"/>
              <a:gd name="connsiteX6447" fmla="*/ 7157867 w 12192000"/>
              <a:gd name="connsiteY6447" fmla="*/ 0 h 6858000"/>
              <a:gd name="connsiteX6448" fmla="*/ 7333772 w 12192000"/>
              <a:gd name="connsiteY6448" fmla="*/ 0 h 6858000"/>
              <a:gd name="connsiteX6449" fmla="*/ 7446281 w 12192000"/>
              <a:gd name="connsiteY6449" fmla="*/ 0 h 6858000"/>
              <a:gd name="connsiteX6450" fmla="*/ 7469788 w 12192000"/>
              <a:gd name="connsiteY6450" fmla="*/ 0 h 6858000"/>
              <a:gd name="connsiteX6451" fmla="*/ 7473917 w 12192000"/>
              <a:gd name="connsiteY6451" fmla="*/ 0 h 6858000"/>
              <a:gd name="connsiteX6452" fmla="*/ 7475902 w 12192000"/>
              <a:gd name="connsiteY6452" fmla="*/ 0 h 6858000"/>
              <a:gd name="connsiteX6453" fmla="*/ 7494084 w 12192000"/>
              <a:gd name="connsiteY6453" fmla="*/ 0 h 6858000"/>
              <a:gd name="connsiteX6454" fmla="*/ 7561169 w 12192000"/>
              <a:gd name="connsiteY6454" fmla="*/ 0 h 6858000"/>
              <a:gd name="connsiteX6455" fmla="*/ 7564693 w 12192000"/>
              <a:gd name="connsiteY6455" fmla="*/ 0 h 6858000"/>
              <a:gd name="connsiteX6456" fmla="*/ 7751103 w 12192000"/>
              <a:gd name="connsiteY6456" fmla="*/ 0 h 6858000"/>
              <a:gd name="connsiteX6457" fmla="*/ 7755564 w 12192000"/>
              <a:gd name="connsiteY6457" fmla="*/ 0 h 6858000"/>
              <a:gd name="connsiteX6458" fmla="*/ 8066838 w 12192000"/>
              <a:gd name="connsiteY6458" fmla="*/ 0 h 6858000"/>
              <a:gd name="connsiteX6459" fmla="*/ 8073455 w 12192000"/>
              <a:gd name="connsiteY6459" fmla="*/ 0 h 6858000"/>
              <a:gd name="connsiteX6460" fmla="*/ 8086724 w 12192000"/>
              <a:gd name="connsiteY6460" fmla="*/ 0 h 6858000"/>
              <a:gd name="connsiteX6461" fmla="*/ 8094558 w 12192000"/>
              <a:gd name="connsiteY6461" fmla="*/ 0 h 6858000"/>
              <a:gd name="connsiteX6462" fmla="*/ 8344470 w 12192000"/>
              <a:gd name="connsiteY6462" fmla="*/ 0 h 6858000"/>
              <a:gd name="connsiteX6463" fmla="*/ 8372825 w 12192000"/>
              <a:gd name="connsiteY6463" fmla="*/ 0 h 6858000"/>
              <a:gd name="connsiteX6464" fmla="*/ 8432046 w 12192000"/>
              <a:gd name="connsiteY6464" fmla="*/ 0 h 6858000"/>
              <a:gd name="connsiteX6465" fmla="*/ 8462992 w 12192000"/>
              <a:gd name="connsiteY6465" fmla="*/ 0 h 6858000"/>
              <a:gd name="connsiteX6466" fmla="*/ 8668631 w 12192000"/>
              <a:gd name="connsiteY6466" fmla="*/ 0 h 6858000"/>
              <a:gd name="connsiteX6467" fmla="*/ 8756379 w 12192000"/>
              <a:gd name="connsiteY6467" fmla="*/ 0 h 6858000"/>
              <a:gd name="connsiteX6468" fmla="*/ 8771531 w 12192000"/>
              <a:gd name="connsiteY6468" fmla="*/ 0 h 6858000"/>
              <a:gd name="connsiteX6469" fmla="*/ 8772754 w 12192000"/>
              <a:gd name="connsiteY6469" fmla="*/ 0 h 6858000"/>
              <a:gd name="connsiteX6470" fmla="*/ 8799759 w 12192000"/>
              <a:gd name="connsiteY6470" fmla="*/ 0 h 6858000"/>
              <a:gd name="connsiteX6471" fmla="*/ 8810799 w 12192000"/>
              <a:gd name="connsiteY6471" fmla="*/ 0 h 6858000"/>
              <a:gd name="connsiteX6472" fmla="*/ 9065817 w 12192000"/>
              <a:gd name="connsiteY6472" fmla="*/ 0 h 6858000"/>
              <a:gd name="connsiteX6473" fmla="*/ 9068304 w 12192000"/>
              <a:gd name="connsiteY6473" fmla="*/ 0 h 6858000"/>
              <a:gd name="connsiteX6474" fmla="*/ 9377886 w 12192000"/>
              <a:gd name="connsiteY6474" fmla="*/ 0 h 6858000"/>
              <a:gd name="connsiteX6475" fmla="*/ 9380279 w 12192000"/>
              <a:gd name="connsiteY6475" fmla="*/ 0 h 6858000"/>
              <a:gd name="connsiteX6476" fmla="*/ 9393074 w 12192000"/>
              <a:gd name="connsiteY6476" fmla="*/ 0 h 6858000"/>
              <a:gd name="connsiteX6477" fmla="*/ 9399639 w 12192000"/>
              <a:gd name="connsiteY6477" fmla="*/ 0 h 6858000"/>
              <a:gd name="connsiteX6478" fmla="*/ 9517706 w 12192000"/>
              <a:gd name="connsiteY6478" fmla="*/ 0 h 6858000"/>
              <a:gd name="connsiteX6479" fmla="*/ 9542579 w 12192000"/>
              <a:gd name="connsiteY6479" fmla="*/ 0 h 6858000"/>
              <a:gd name="connsiteX6480" fmla="*/ 9597869 w 12192000"/>
              <a:gd name="connsiteY6480" fmla="*/ 0 h 6858000"/>
              <a:gd name="connsiteX6481" fmla="*/ 9605701 w 12192000"/>
              <a:gd name="connsiteY6481" fmla="*/ 0 h 6858000"/>
              <a:gd name="connsiteX6482" fmla="*/ 9632809 w 12192000"/>
              <a:gd name="connsiteY6482" fmla="*/ 0 h 6858000"/>
              <a:gd name="connsiteX6483" fmla="*/ 9662872 w 12192000"/>
              <a:gd name="connsiteY6483" fmla="*/ 0 h 6858000"/>
              <a:gd name="connsiteX6484" fmla="*/ 9663473 w 12192000"/>
              <a:gd name="connsiteY6484" fmla="*/ 0 h 6858000"/>
              <a:gd name="connsiteX6485" fmla="*/ 9766902 w 12192000"/>
              <a:gd name="connsiteY6485" fmla="*/ 0 h 6858000"/>
              <a:gd name="connsiteX6486" fmla="*/ 9787696 w 12192000"/>
              <a:gd name="connsiteY6486" fmla="*/ 0 h 6858000"/>
              <a:gd name="connsiteX6487" fmla="*/ 9814936 w 12192000"/>
              <a:gd name="connsiteY6487" fmla="*/ 0 h 6858000"/>
              <a:gd name="connsiteX6488" fmla="*/ 9816039 w 12192000"/>
              <a:gd name="connsiteY6488" fmla="*/ 0 h 6858000"/>
              <a:gd name="connsiteX6489" fmla="*/ 9826722 w 12192000"/>
              <a:gd name="connsiteY6489" fmla="*/ 0 h 6858000"/>
              <a:gd name="connsiteX6490" fmla="*/ 9861015 w 12192000"/>
              <a:gd name="connsiteY6490" fmla="*/ 0 h 6858000"/>
              <a:gd name="connsiteX6491" fmla="*/ 10028255 w 12192000"/>
              <a:gd name="connsiteY6491" fmla="*/ 0 h 6858000"/>
              <a:gd name="connsiteX6492" fmla="*/ 10041111 w 12192000"/>
              <a:gd name="connsiteY6492" fmla="*/ 0 h 6858000"/>
              <a:gd name="connsiteX6493" fmla="*/ 10046993 w 12192000"/>
              <a:gd name="connsiteY6493" fmla="*/ 0 h 6858000"/>
              <a:gd name="connsiteX6494" fmla="*/ 10076222 w 12192000"/>
              <a:gd name="connsiteY6494" fmla="*/ 0 h 6858000"/>
              <a:gd name="connsiteX6495" fmla="*/ 10081429 w 12192000"/>
              <a:gd name="connsiteY6495" fmla="*/ 0 h 6858000"/>
              <a:gd name="connsiteX6496" fmla="*/ 10123517 w 12192000"/>
              <a:gd name="connsiteY6496" fmla="*/ 0 h 6858000"/>
              <a:gd name="connsiteX6497" fmla="*/ 10153071 w 12192000"/>
              <a:gd name="connsiteY6497" fmla="*/ 0 h 6858000"/>
              <a:gd name="connsiteX6498" fmla="*/ 10156064 w 12192000"/>
              <a:gd name="connsiteY6498" fmla="*/ 0 h 6858000"/>
              <a:gd name="connsiteX6499" fmla="*/ 10188773 w 12192000"/>
              <a:gd name="connsiteY6499" fmla="*/ 0 h 6858000"/>
              <a:gd name="connsiteX6500" fmla="*/ 10215446 w 12192000"/>
              <a:gd name="connsiteY6500" fmla="*/ 0 h 6858000"/>
              <a:gd name="connsiteX6501" fmla="*/ 10226567 w 12192000"/>
              <a:gd name="connsiteY6501" fmla="*/ 0 h 6858000"/>
              <a:gd name="connsiteX6502" fmla="*/ 10227585 w 12192000"/>
              <a:gd name="connsiteY6502" fmla="*/ 0 h 6858000"/>
              <a:gd name="connsiteX6503" fmla="*/ 10236310 w 12192000"/>
              <a:gd name="connsiteY6503" fmla="*/ 0 h 6858000"/>
              <a:gd name="connsiteX6504" fmla="*/ 10249868 w 12192000"/>
              <a:gd name="connsiteY6504" fmla="*/ 0 h 6858000"/>
              <a:gd name="connsiteX6505" fmla="*/ 10266125 w 12192000"/>
              <a:gd name="connsiteY6505" fmla="*/ 0 h 6858000"/>
              <a:gd name="connsiteX6506" fmla="*/ 10268416 w 12192000"/>
              <a:gd name="connsiteY6506" fmla="*/ 0 h 6858000"/>
              <a:gd name="connsiteX6507" fmla="*/ 10285633 w 12192000"/>
              <a:gd name="connsiteY6507" fmla="*/ 0 h 6858000"/>
              <a:gd name="connsiteX6508" fmla="*/ 10308122 w 12192000"/>
              <a:gd name="connsiteY6508" fmla="*/ 0 h 6858000"/>
              <a:gd name="connsiteX6509" fmla="*/ 10364179 w 12192000"/>
              <a:gd name="connsiteY6509" fmla="*/ 0 h 6858000"/>
              <a:gd name="connsiteX6510" fmla="*/ 10638866 w 12192000"/>
              <a:gd name="connsiteY6510" fmla="*/ 0 h 6858000"/>
              <a:gd name="connsiteX6511" fmla="*/ 10653897 w 12192000"/>
              <a:gd name="connsiteY6511" fmla="*/ 0 h 6858000"/>
              <a:gd name="connsiteX6512" fmla="*/ 10683307 w 12192000"/>
              <a:gd name="connsiteY6512" fmla="*/ 0 h 6858000"/>
              <a:gd name="connsiteX6513" fmla="*/ 10704306 w 12192000"/>
              <a:gd name="connsiteY6513" fmla="*/ 0 h 6858000"/>
              <a:gd name="connsiteX6514" fmla="*/ 10709212 w 12192000"/>
              <a:gd name="connsiteY6514" fmla="*/ 0 h 6858000"/>
              <a:gd name="connsiteX6515" fmla="*/ 10726856 w 12192000"/>
              <a:gd name="connsiteY6515" fmla="*/ 0 h 6858000"/>
              <a:gd name="connsiteX6516" fmla="*/ 10884164 w 12192000"/>
              <a:gd name="connsiteY6516" fmla="*/ 0 h 6858000"/>
              <a:gd name="connsiteX6517" fmla="*/ 10902380 w 12192000"/>
              <a:gd name="connsiteY6517" fmla="*/ 0 h 6858000"/>
              <a:gd name="connsiteX6518" fmla="*/ 10948144 w 12192000"/>
              <a:gd name="connsiteY6518" fmla="*/ 0 h 6858000"/>
              <a:gd name="connsiteX6519" fmla="*/ 10967887 w 12192000"/>
              <a:gd name="connsiteY6519" fmla="*/ 0 h 6858000"/>
              <a:gd name="connsiteX6520" fmla="*/ 11032067 w 12192000"/>
              <a:gd name="connsiteY6520" fmla="*/ 0 h 6858000"/>
              <a:gd name="connsiteX6521" fmla="*/ 11039632 w 12192000"/>
              <a:gd name="connsiteY6521" fmla="*/ 0 h 6858000"/>
              <a:gd name="connsiteX6522" fmla="*/ 11120468 w 12192000"/>
              <a:gd name="connsiteY6522" fmla="*/ 0 h 6858000"/>
              <a:gd name="connsiteX6523" fmla="*/ 11178030 w 12192000"/>
              <a:gd name="connsiteY6523" fmla="*/ 0 h 6858000"/>
              <a:gd name="connsiteX6524" fmla="*/ 11189352 w 12192000"/>
              <a:gd name="connsiteY6524" fmla="*/ 0 h 6858000"/>
              <a:gd name="connsiteX6525" fmla="*/ 11190205 w 12192000"/>
              <a:gd name="connsiteY6525" fmla="*/ 0 h 6858000"/>
              <a:gd name="connsiteX6526" fmla="*/ 11215058 w 12192000"/>
              <a:gd name="connsiteY6526" fmla="*/ 0 h 6858000"/>
              <a:gd name="connsiteX6527" fmla="*/ 11219587 w 12192000"/>
              <a:gd name="connsiteY6527" fmla="*/ 0 h 6858000"/>
              <a:gd name="connsiteX6528" fmla="*/ 11404230 w 12192000"/>
              <a:gd name="connsiteY6528" fmla="*/ 0 h 6858000"/>
              <a:gd name="connsiteX6529" fmla="*/ 11405573 w 12192000"/>
              <a:gd name="connsiteY6529" fmla="*/ 0 h 6858000"/>
              <a:gd name="connsiteX6530" fmla="*/ 11628623 w 12192000"/>
              <a:gd name="connsiteY6530" fmla="*/ 0 h 6858000"/>
              <a:gd name="connsiteX6531" fmla="*/ 11629743 w 12192000"/>
              <a:gd name="connsiteY6531" fmla="*/ 0 h 6858000"/>
              <a:gd name="connsiteX6532" fmla="*/ 11638905 w 12192000"/>
              <a:gd name="connsiteY6532" fmla="*/ 0 h 6858000"/>
              <a:gd name="connsiteX6533" fmla="*/ 11643458 w 12192000"/>
              <a:gd name="connsiteY6533" fmla="*/ 0 h 6858000"/>
              <a:gd name="connsiteX6534" fmla="*/ 11861727 w 12192000"/>
              <a:gd name="connsiteY6534" fmla="*/ 0 h 6858000"/>
              <a:gd name="connsiteX6535" fmla="*/ 11882882 w 12192000"/>
              <a:gd name="connsiteY6535" fmla="*/ 0 h 6858000"/>
              <a:gd name="connsiteX6536" fmla="*/ 11893103 w 12192000"/>
              <a:gd name="connsiteY6536" fmla="*/ 0 h 6858000"/>
              <a:gd name="connsiteX6537" fmla="*/ 12021536 w 12192000"/>
              <a:gd name="connsiteY6537" fmla="*/ 0 h 6858000"/>
              <a:gd name="connsiteX6538" fmla="*/ 12053539 w 12192000"/>
              <a:gd name="connsiteY6538" fmla="*/ 0 h 6858000"/>
              <a:gd name="connsiteX6539" fmla="*/ 12061965 w 12192000"/>
              <a:gd name="connsiteY6539" fmla="*/ 0 h 6858000"/>
              <a:gd name="connsiteX6540" fmla="*/ 12192000 w 12192000"/>
              <a:gd name="connsiteY6540" fmla="*/ 0 h 6858000"/>
              <a:gd name="connsiteX6541" fmla="*/ 12192000 w 12192000"/>
              <a:gd name="connsiteY6541" fmla="*/ 213764 h 6858000"/>
              <a:gd name="connsiteX6542" fmla="*/ 12192000 w 12192000"/>
              <a:gd name="connsiteY6542" fmla="*/ 225419 h 6858000"/>
              <a:gd name="connsiteX6543" fmla="*/ 12192000 w 12192000"/>
              <a:gd name="connsiteY6543" fmla="*/ 226943 h 6858000"/>
              <a:gd name="connsiteX6544" fmla="*/ 12192000 w 12192000"/>
              <a:gd name="connsiteY6544" fmla="*/ 6669850 h 6858000"/>
              <a:gd name="connsiteX6545" fmla="*/ 12192000 w 12192000"/>
              <a:gd name="connsiteY6545" fmla="*/ 6681929 h 6858000"/>
              <a:gd name="connsiteX6546" fmla="*/ 12192000 w 12192000"/>
              <a:gd name="connsiteY6546" fmla="*/ 6698265 h 6858000"/>
              <a:gd name="connsiteX6547" fmla="*/ 12192000 w 12192000"/>
              <a:gd name="connsiteY6547" fmla="*/ 6699135 h 6858000"/>
              <a:gd name="connsiteX6548" fmla="*/ 12192000 w 12192000"/>
              <a:gd name="connsiteY6548" fmla="*/ 6724894 h 6858000"/>
              <a:gd name="connsiteX6549" fmla="*/ 12192000 w 12192000"/>
              <a:gd name="connsiteY6549" fmla="*/ 6725151 h 6858000"/>
              <a:gd name="connsiteX6550" fmla="*/ 12192000 w 12192000"/>
              <a:gd name="connsiteY6550" fmla="*/ 6737122 h 6858000"/>
              <a:gd name="connsiteX6551" fmla="*/ 12192000 w 12192000"/>
              <a:gd name="connsiteY6551" fmla="*/ 6858000 h 6858000"/>
              <a:gd name="connsiteX6552" fmla="*/ 12138517 w 12192000"/>
              <a:gd name="connsiteY6552" fmla="*/ 6858000 h 6858000"/>
              <a:gd name="connsiteX6553" fmla="*/ 12093779 w 12192000"/>
              <a:gd name="connsiteY6553" fmla="*/ 6858000 h 6858000"/>
              <a:gd name="connsiteX6554" fmla="*/ 12077964 w 12192000"/>
              <a:gd name="connsiteY6554" fmla="*/ 6858000 h 6858000"/>
              <a:gd name="connsiteX6555" fmla="*/ 12062480 w 12192000"/>
              <a:gd name="connsiteY6555" fmla="*/ 6858000 h 6858000"/>
              <a:gd name="connsiteX6556" fmla="*/ 12056615 w 12192000"/>
              <a:gd name="connsiteY6556" fmla="*/ 6858000 h 6858000"/>
              <a:gd name="connsiteX6557" fmla="*/ 155226 w 12192000"/>
              <a:gd name="connsiteY6557" fmla="*/ 6858000 h 6858000"/>
              <a:gd name="connsiteX6558" fmla="*/ 117272 w 12192000"/>
              <a:gd name="connsiteY6558" fmla="*/ 6858000 h 6858000"/>
              <a:gd name="connsiteX6559" fmla="*/ 115231 w 12192000"/>
              <a:gd name="connsiteY6559" fmla="*/ 6858000 h 6858000"/>
              <a:gd name="connsiteX6560" fmla="*/ 110109 w 12192000"/>
              <a:gd name="connsiteY6560" fmla="*/ 6858000 h 6858000"/>
              <a:gd name="connsiteX6561" fmla="*/ 107145 w 12192000"/>
              <a:gd name="connsiteY6561" fmla="*/ 6858000 h 6858000"/>
              <a:gd name="connsiteX6562" fmla="*/ 101981 w 12192000"/>
              <a:gd name="connsiteY6562" fmla="*/ 6858000 h 6858000"/>
              <a:gd name="connsiteX6563" fmla="*/ 99519 w 12192000"/>
              <a:gd name="connsiteY6563" fmla="*/ 6858000 h 6858000"/>
              <a:gd name="connsiteX6564" fmla="*/ 93859 w 12192000"/>
              <a:gd name="connsiteY6564" fmla="*/ 6858000 h 6858000"/>
              <a:gd name="connsiteX6565" fmla="*/ 70724 w 12192000"/>
              <a:gd name="connsiteY6565" fmla="*/ 6858000 h 6858000"/>
              <a:gd name="connsiteX6566" fmla="*/ 0 w 12192000"/>
              <a:gd name="connsiteY6566" fmla="*/ 6858000 h 6858000"/>
              <a:gd name="connsiteX6567" fmla="*/ 0 w 12192000"/>
              <a:gd name="connsiteY6567" fmla="*/ 6603004 h 6858000"/>
              <a:gd name="connsiteX6568" fmla="*/ 0 w 12192000"/>
              <a:gd name="connsiteY6568" fmla="*/ 6561029 h 6858000"/>
              <a:gd name="connsiteX6569" fmla="*/ 0 w 12192000"/>
              <a:gd name="connsiteY6569" fmla="*/ 6364540 h 6858000"/>
              <a:gd name="connsiteX6570" fmla="*/ 0 w 12192000"/>
              <a:gd name="connsiteY6570" fmla="*/ 6362277 h 6858000"/>
              <a:gd name="connsiteX6571" fmla="*/ 0 w 12192000"/>
              <a:gd name="connsiteY6571" fmla="*/ 6263146 h 6858000"/>
              <a:gd name="connsiteX6572" fmla="*/ 0 w 12192000"/>
              <a:gd name="connsiteY6572" fmla="*/ 6221995 h 6858000"/>
              <a:gd name="connsiteX6573" fmla="*/ 0 w 12192000"/>
              <a:gd name="connsiteY6573" fmla="*/ 6071381 h 6858000"/>
              <a:gd name="connsiteX6574" fmla="*/ 0 w 12192000"/>
              <a:gd name="connsiteY6574" fmla="*/ 6063497 h 6858000"/>
              <a:gd name="connsiteX6575" fmla="*/ 0 w 12192000"/>
              <a:gd name="connsiteY6575" fmla="*/ 6056404 h 6858000"/>
              <a:gd name="connsiteX6576" fmla="*/ 0 w 12192000"/>
              <a:gd name="connsiteY6576" fmla="*/ 5997071 h 6858000"/>
              <a:gd name="connsiteX6577" fmla="*/ 0 w 12192000"/>
              <a:gd name="connsiteY6577" fmla="*/ 5995541 h 6858000"/>
              <a:gd name="connsiteX6578" fmla="*/ 0 w 12192000"/>
              <a:gd name="connsiteY6578" fmla="*/ 5962842 h 6858000"/>
              <a:gd name="connsiteX6579" fmla="*/ 0 w 12192000"/>
              <a:gd name="connsiteY6579" fmla="*/ 5870315 h 6858000"/>
              <a:gd name="connsiteX6580" fmla="*/ 0 w 12192000"/>
              <a:gd name="connsiteY6580" fmla="*/ 5861959 h 6858000"/>
              <a:gd name="connsiteX6581" fmla="*/ 0 w 12192000"/>
              <a:gd name="connsiteY6581" fmla="*/ 5768578 h 6858000"/>
              <a:gd name="connsiteX6582" fmla="*/ 0 w 12192000"/>
              <a:gd name="connsiteY6582" fmla="*/ 5763709 h 6858000"/>
              <a:gd name="connsiteX6583" fmla="*/ 0 w 12192000"/>
              <a:gd name="connsiteY6583" fmla="*/ 5692585 h 6858000"/>
              <a:gd name="connsiteX6584" fmla="*/ 0 w 12192000"/>
              <a:gd name="connsiteY6584" fmla="*/ 5686338 h 6858000"/>
              <a:gd name="connsiteX6585" fmla="*/ 0 w 12192000"/>
              <a:gd name="connsiteY6585" fmla="*/ 5661476 h 6858000"/>
              <a:gd name="connsiteX6586" fmla="*/ 0 w 12192000"/>
              <a:gd name="connsiteY6586" fmla="*/ 5610173 h 6858000"/>
              <a:gd name="connsiteX6587" fmla="*/ 0 w 12192000"/>
              <a:gd name="connsiteY6587" fmla="*/ 5506445 h 6858000"/>
              <a:gd name="connsiteX6588" fmla="*/ 0 w 12192000"/>
              <a:gd name="connsiteY6588" fmla="*/ 5476882 h 6858000"/>
              <a:gd name="connsiteX6589" fmla="*/ 0 w 12192000"/>
              <a:gd name="connsiteY6589" fmla="*/ 5396267 h 6858000"/>
              <a:gd name="connsiteX6590" fmla="*/ 0 w 12192000"/>
              <a:gd name="connsiteY6590" fmla="*/ 5395483 h 6858000"/>
              <a:gd name="connsiteX6591" fmla="*/ 0 w 12192000"/>
              <a:gd name="connsiteY6591" fmla="*/ 5158107 h 6858000"/>
              <a:gd name="connsiteX6592" fmla="*/ 0 w 12192000"/>
              <a:gd name="connsiteY6592" fmla="*/ 5088710 h 6858000"/>
              <a:gd name="connsiteX6593" fmla="*/ 0 w 12192000"/>
              <a:gd name="connsiteY6593" fmla="*/ 5032656 h 6858000"/>
              <a:gd name="connsiteX6594" fmla="*/ 0 w 12192000"/>
              <a:gd name="connsiteY6594" fmla="*/ 5005935 h 6858000"/>
              <a:gd name="connsiteX6595" fmla="*/ 0 w 12192000"/>
              <a:gd name="connsiteY6595" fmla="*/ 4998508 h 6858000"/>
              <a:gd name="connsiteX6596" fmla="*/ 0 w 12192000"/>
              <a:gd name="connsiteY6596" fmla="*/ 4972423 h 6858000"/>
              <a:gd name="connsiteX6597" fmla="*/ 0 w 12192000"/>
              <a:gd name="connsiteY6597" fmla="*/ 4848040 h 6858000"/>
              <a:gd name="connsiteX6598" fmla="*/ 0 w 12192000"/>
              <a:gd name="connsiteY6598" fmla="*/ 4776138 h 6858000"/>
              <a:gd name="connsiteX6599" fmla="*/ 0 w 12192000"/>
              <a:gd name="connsiteY6599" fmla="*/ 4773861 h 6858000"/>
              <a:gd name="connsiteX6600" fmla="*/ 0 w 12192000"/>
              <a:gd name="connsiteY6600" fmla="*/ 4767716 h 6858000"/>
              <a:gd name="connsiteX6601" fmla="*/ 0 w 12192000"/>
              <a:gd name="connsiteY6601" fmla="*/ 4722659 h 6858000"/>
              <a:gd name="connsiteX6602" fmla="*/ 0 w 12192000"/>
              <a:gd name="connsiteY6602" fmla="*/ 4662398 h 6858000"/>
              <a:gd name="connsiteX6603" fmla="*/ 0 w 12192000"/>
              <a:gd name="connsiteY6603" fmla="*/ 4658966 h 6858000"/>
              <a:gd name="connsiteX6604" fmla="*/ 0 w 12192000"/>
              <a:gd name="connsiteY6604" fmla="*/ 4627853 h 6858000"/>
              <a:gd name="connsiteX6605" fmla="*/ 0 w 12192000"/>
              <a:gd name="connsiteY6605" fmla="*/ 4606661 h 6858000"/>
              <a:gd name="connsiteX6606" fmla="*/ 0 w 12192000"/>
              <a:gd name="connsiteY6606" fmla="*/ 4598680 h 6858000"/>
              <a:gd name="connsiteX6607" fmla="*/ 0 w 12192000"/>
              <a:gd name="connsiteY6607" fmla="*/ 4582159 h 6858000"/>
              <a:gd name="connsiteX6608" fmla="*/ 0 w 12192000"/>
              <a:gd name="connsiteY6608" fmla="*/ 4573974 h 6858000"/>
              <a:gd name="connsiteX6609" fmla="*/ 0 w 12192000"/>
              <a:gd name="connsiteY6609" fmla="*/ 4535750 h 6858000"/>
              <a:gd name="connsiteX6610" fmla="*/ 0 w 12192000"/>
              <a:gd name="connsiteY6610" fmla="*/ 4515867 h 6858000"/>
              <a:gd name="connsiteX6611" fmla="*/ 0 w 12192000"/>
              <a:gd name="connsiteY6611" fmla="*/ 4496768 h 6858000"/>
              <a:gd name="connsiteX6612" fmla="*/ 0 w 12192000"/>
              <a:gd name="connsiteY6612" fmla="*/ 4438867 h 6858000"/>
              <a:gd name="connsiteX6613" fmla="*/ 0 w 12192000"/>
              <a:gd name="connsiteY6613" fmla="*/ 4427149 h 6858000"/>
              <a:gd name="connsiteX6614" fmla="*/ 0 w 12192000"/>
              <a:gd name="connsiteY6614" fmla="*/ 4398209 h 6858000"/>
              <a:gd name="connsiteX6615" fmla="*/ 0 w 12192000"/>
              <a:gd name="connsiteY6615" fmla="*/ 4388690 h 6858000"/>
              <a:gd name="connsiteX6616" fmla="*/ 0 w 12192000"/>
              <a:gd name="connsiteY6616" fmla="*/ 4381799 h 6858000"/>
              <a:gd name="connsiteX6617" fmla="*/ 0 w 12192000"/>
              <a:gd name="connsiteY6617" fmla="*/ 4360934 h 6858000"/>
              <a:gd name="connsiteX6618" fmla="*/ 0 w 12192000"/>
              <a:gd name="connsiteY6618" fmla="*/ 4350170 h 6858000"/>
              <a:gd name="connsiteX6619" fmla="*/ 0 w 12192000"/>
              <a:gd name="connsiteY6619" fmla="*/ 4308671 h 6858000"/>
              <a:gd name="connsiteX6620" fmla="*/ 0 w 12192000"/>
              <a:gd name="connsiteY6620" fmla="*/ 4292450 h 6858000"/>
              <a:gd name="connsiteX6621" fmla="*/ 0 w 12192000"/>
              <a:gd name="connsiteY6621" fmla="*/ 4291184 h 6858000"/>
              <a:gd name="connsiteX6622" fmla="*/ 0 w 12192000"/>
              <a:gd name="connsiteY6622" fmla="*/ 4271573 h 6858000"/>
              <a:gd name="connsiteX6623" fmla="*/ 0 w 12192000"/>
              <a:gd name="connsiteY6623" fmla="*/ 4260228 h 6858000"/>
              <a:gd name="connsiteX6624" fmla="*/ 0 w 12192000"/>
              <a:gd name="connsiteY6624" fmla="*/ 4205743 h 6858000"/>
              <a:gd name="connsiteX6625" fmla="*/ 0 w 12192000"/>
              <a:gd name="connsiteY6625" fmla="*/ 4192537 h 6858000"/>
              <a:gd name="connsiteX6626" fmla="*/ 0 w 12192000"/>
              <a:gd name="connsiteY6626" fmla="*/ 4172730 h 6858000"/>
              <a:gd name="connsiteX6627" fmla="*/ 0 w 12192000"/>
              <a:gd name="connsiteY6627" fmla="*/ 4109221 h 6858000"/>
              <a:gd name="connsiteX6628" fmla="*/ 0 w 12192000"/>
              <a:gd name="connsiteY6628" fmla="*/ 4099183 h 6858000"/>
              <a:gd name="connsiteX6629" fmla="*/ 0 w 12192000"/>
              <a:gd name="connsiteY6629" fmla="*/ 4085723 h 6858000"/>
              <a:gd name="connsiteX6630" fmla="*/ 0 w 12192000"/>
              <a:gd name="connsiteY6630" fmla="*/ 4066360 h 6858000"/>
              <a:gd name="connsiteX6631" fmla="*/ 0 w 12192000"/>
              <a:gd name="connsiteY6631" fmla="*/ 4025050 h 6858000"/>
              <a:gd name="connsiteX6632" fmla="*/ 0 w 12192000"/>
              <a:gd name="connsiteY6632" fmla="*/ 3969497 h 6858000"/>
              <a:gd name="connsiteX6633" fmla="*/ 0 w 12192000"/>
              <a:gd name="connsiteY6633" fmla="*/ 3939191 h 6858000"/>
              <a:gd name="connsiteX6634" fmla="*/ 0 w 12192000"/>
              <a:gd name="connsiteY6634" fmla="*/ 3824331 h 6858000"/>
              <a:gd name="connsiteX6635" fmla="*/ 0 w 12192000"/>
              <a:gd name="connsiteY6635" fmla="*/ 3810826 h 6858000"/>
              <a:gd name="connsiteX6636" fmla="*/ 0 w 12192000"/>
              <a:gd name="connsiteY6636" fmla="*/ 3792515 h 6858000"/>
              <a:gd name="connsiteX6637" fmla="*/ 0 w 12192000"/>
              <a:gd name="connsiteY6637" fmla="*/ 3776150 h 6858000"/>
              <a:gd name="connsiteX6638" fmla="*/ 0 w 12192000"/>
              <a:gd name="connsiteY6638" fmla="*/ 3752919 h 6858000"/>
              <a:gd name="connsiteX6639" fmla="*/ 0 w 12192000"/>
              <a:gd name="connsiteY6639" fmla="*/ 3744905 h 6858000"/>
              <a:gd name="connsiteX6640" fmla="*/ 0 w 12192000"/>
              <a:gd name="connsiteY6640" fmla="*/ 3736664 h 6858000"/>
              <a:gd name="connsiteX6641" fmla="*/ 0 w 12192000"/>
              <a:gd name="connsiteY6641" fmla="*/ 3638164 h 6858000"/>
              <a:gd name="connsiteX6642" fmla="*/ 0 w 12192000"/>
              <a:gd name="connsiteY6642" fmla="*/ 3623568 h 6858000"/>
              <a:gd name="connsiteX6643" fmla="*/ 0 w 12192000"/>
              <a:gd name="connsiteY6643" fmla="*/ 3499626 h 6858000"/>
              <a:gd name="connsiteX6644" fmla="*/ 0 w 12192000"/>
              <a:gd name="connsiteY6644" fmla="*/ 3499019 h 6858000"/>
              <a:gd name="connsiteX6645" fmla="*/ 0 w 12192000"/>
              <a:gd name="connsiteY6645" fmla="*/ 3428086 h 6858000"/>
              <a:gd name="connsiteX6646" fmla="*/ 0 w 12192000"/>
              <a:gd name="connsiteY6646" fmla="*/ 3375973 h 6858000"/>
              <a:gd name="connsiteX6647" fmla="*/ 0 w 12192000"/>
              <a:gd name="connsiteY6647" fmla="*/ 3205287 h 6858000"/>
              <a:gd name="connsiteX6648" fmla="*/ 0 w 12192000"/>
              <a:gd name="connsiteY6648" fmla="*/ 3151251 h 6858000"/>
              <a:gd name="connsiteX6649" fmla="*/ 0 w 12192000"/>
              <a:gd name="connsiteY6649" fmla="*/ 3120503 h 6858000"/>
              <a:gd name="connsiteX6650" fmla="*/ 0 w 12192000"/>
              <a:gd name="connsiteY6650" fmla="*/ 3118739 h 6858000"/>
              <a:gd name="connsiteX6651" fmla="*/ 0 w 12192000"/>
              <a:gd name="connsiteY6651" fmla="*/ 3083070 h 6858000"/>
              <a:gd name="connsiteX6652" fmla="*/ 0 w 12192000"/>
              <a:gd name="connsiteY6652" fmla="*/ 3019738 h 6858000"/>
              <a:gd name="connsiteX6653" fmla="*/ 0 w 12192000"/>
              <a:gd name="connsiteY6653" fmla="*/ 2958544 h 6858000"/>
              <a:gd name="connsiteX6654" fmla="*/ 0 w 12192000"/>
              <a:gd name="connsiteY6654" fmla="*/ 2944579 h 6858000"/>
              <a:gd name="connsiteX6655" fmla="*/ 0 w 12192000"/>
              <a:gd name="connsiteY6655" fmla="*/ 2894285 h 6858000"/>
              <a:gd name="connsiteX6656" fmla="*/ 0 w 12192000"/>
              <a:gd name="connsiteY6656" fmla="*/ 2888885 h 6858000"/>
              <a:gd name="connsiteX6657" fmla="*/ 0 w 12192000"/>
              <a:gd name="connsiteY6657" fmla="*/ 2887818 h 6858000"/>
              <a:gd name="connsiteX6658" fmla="*/ 0 w 12192000"/>
              <a:gd name="connsiteY6658" fmla="*/ 2873361 h 6858000"/>
              <a:gd name="connsiteX6659" fmla="*/ 0 w 12192000"/>
              <a:gd name="connsiteY6659" fmla="*/ 2868731 h 6858000"/>
              <a:gd name="connsiteX6660" fmla="*/ 0 w 12192000"/>
              <a:gd name="connsiteY6660" fmla="*/ 2797645 h 6858000"/>
              <a:gd name="connsiteX6661" fmla="*/ 0 w 12192000"/>
              <a:gd name="connsiteY6661" fmla="*/ 2791509 h 6858000"/>
              <a:gd name="connsiteX6662" fmla="*/ 0 w 12192000"/>
              <a:gd name="connsiteY6662" fmla="*/ 2766908 h 6858000"/>
              <a:gd name="connsiteX6663" fmla="*/ 0 w 12192000"/>
              <a:gd name="connsiteY6663" fmla="*/ 2670402 h 6858000"/>
              <a:gd name="connsiteX6664" fmla="*/ 0 w 12192000"/>
              <a:gd name="connsiteY6664" fmla="*/ 2659424 h 6858000"/>
              <a:gd name="connsiteX6665" fmla="*/ 0 w 12192000"/>
              <a:gd name="connsiteY6665" fmla="*/ 2653782 h 6858000"/>
              <a:gd name="connsiteX6666" fmla="*/ 0 w 12192000"/>
              <a:gd name="connsiteY6666" fmla="*/ 2636784 h 6858000"/>
              <a:gd name="connsiteX6667" fmla="*/ 0 w 12192000"/>
              <a:gd name="connsiteY6667" fmla="*/ 2620639 h 6858000"/>
              <a:gd name="connsiteX6668" fmla="*/ 0 w 12192000"/>
              <a:gd name="connsiteY6668" fmla="*/ 2602969 h 6858000"/>
              <a:gd name="connsiteX6669" fmla="*/ 0 w 12192000"/>
              <a:gd name="connsiteY6669" fmla="*/ 2554507 h 6858000"/>
              <a:gd name="connsiteX6670" fmla="*/ 0 w 12192000"/>
              <a:gd name="connsiteY6670" fmla="*/ 2541434 h 6858000"/>
              <a:gd name="connsiteX6671" fmla="*/ 0 w 12192000"/>
              <a:gd name="connsiteY6671" fmla="*/ 2468023 h 6858000"/>
              <a:gd name="connsiteX6672" fmla="*/ 0 w 12192000"/>
              <a:gd name="connsiteY6672" fmla="*/ 2412868 h 6858000"/>
              <a:gd name="connsiteX6673" fmla="*/ 0 w 12192000"/>
              <a:gd name="connsiteY6673" fmla="*/ 2383951 h 6858000"/>
              <a:gd name="connsiteX6674" fmla="*/ 0 w 12192000"/>
              <a:gd name="connsiteY6674" fmla="*/ 2346924 h 6858000"/>
              <a:gd name="connsiteX6675" fmla="*/ 0 w 12192000"/>
              <a:gd name="connsiteY6675" fmla="*/ 2286616 h 6858000"/>
              <a:gd name="connsiteX6676" fmla="*/ 0 w 12192000"/>
              <a:gd name="connsiteY6676" fmla="*/ 2191306 h 6858000"/>
              <a:gd name="connsiteX6677" fmla="*/ 0 w 12192000"/>
              <a:gd name="connsiteY6677" fmla="*/ 2172707 h 6858000"/>
              <a:gd name="connsiteX6678" fmla="*/ 0 w 12192000"/>
              <a:gd name="connsiteY6678" fmla="*/ 2171076 h 6858000"/>
              <a:gd name="connsiteX6679" fmla="*/ 0 w 12192000"/>
              <a:gd name="connsiteY6679" fmla="*/ 2161263 h 6858000"/>
              <a:gd name="connsiteX6680" fmla="*/ 0 w 12192000"/>
              <a:gd name="connsiteY6680" fmla="*/ 2151389 h 6858000"/>
              <a:gd name="connsiteX6681" fmla="*/ 0 w 12192000"/>
              <a:gd name="connsiteY6681" fmla="*/ 2140353 h 6858000"/>
              <a:gd name="connsiteX6682" fmla="*/ 0 w 12192000"/>
              <a:gd name="connsiteY6682" fmla="*/ 2139416 h 6858000"/>
              <a:gd name="connsiteX6683" fmla="*/ 0 w 12192000"/>
              <a:gd name="connsiteY6683" fmla="*/ 2114088 h 6858000"/>
              <a:gd name="connsiteX6684" fmla="*/ 0 w 12192000"/>
              <a:gd name="connsiteY6684" fmla="*/ 2110447 h 6858000"/>
              <a:gd name="connsiteX6685" fmla="*/ 0 w 12192000"/>
              <a:gd name="connsiteY6685" fmla="*/ 1810514 h 6858000"/>
              <a:gd name="connsiteX6686" fmla="*/ 0 w 12192000"/>
              <a:gd name="connsiteY6686" fmla="*/ 1746012 h 6858000"/>
              <a:gd name="connsiteX6687" fmla="*/ 0 w 12192000"/>
              <a:gd name="connsiteY6687" fmla="*/ 1536781 h 6858000"/>
              <a:gd name="connsiteX6688" fmla="*/ 0 w 12192000"/>
              <a:gd name="connsiteY6688" fmla="*/ 1526592 h 6858000"/>
              <a:gd name="connsiteX6689" fmla="*/ 0 w 12192000"/>
              <a:gd name="connsiteY6689" fmla="*/ 1470883 h 6858000"/>
              <a:gd name="connsiteX6690" fmla="*/ 0 w 12192000"/>
              <a:gd name="connsiteY6690" fmla="*/ 1468978 h 6858000"/>
              <a:gd name="connsiteX6691" fmla="*/ 0 w 12192000"/>
              <a:gd name="connsiteY6691" fmla="*/ 1443480 h 6858000"/>
              <a:gd name="connsiteX6692" fmla="*/ 0 w 12192000"/>
              <a:gd name="connsiteY6692" fmla="*/ 1384772 h 6858000"/>
              <a:gd name="connsiteX6693" fmla="*/ 0 w 12192000"/>
              <a:gd name="connsiteY6693" fmla="*/ 1318409 h 6858000"/>
              <a:gd name="connsiteX6694" fmla="*/ 0 w 12192000"/>
              <a:gd name="connsiteY6694" fmla="*/ 1315183 h 6858000"/>
              <a:gd name="connsiteX6695" fmla="*/ 0 w 12192000"/>
              <a:gd name="connsiteY6695" fmla="*/ 1247478 h 6858000"/>
              <a:gd name="connsiteX6696" fmla="*/ 0 w 12192000"/>
              <a:gd name="connsiteY6696" fmla="*/ 1246649 h 6858000"/>
              <a:gd name="connsiteX6697" fmla="*/ 0 w 12192000"/>
              <a:gd name="connsiteY6697" fmla="*/ 1234572 h 6858000"/>
              <a:gd name="connsiteX6698" fmla="*/ 0 w 12192000"/>
              <a:gd name="connsiteY6698" fmla="*/ 1233196 h 6858000"/>
              <a:gd name="connsiteX6699" fmla="*/ 0 w 12192000"/>
              <a:gd name="connsiteY6699" fmla="*/ 1230855 h 6858000"/>
              <a:gd name="connsiteX6700" fmla="*/ 0 w 12192000"/>
              <a:gd name="connsiteY6700" fmla="*/ 1156728 h 6858000"/>
              <a:gd name="connsiteX6701" fmla="*/ 0 w 12192000"/>
              <a:gd name="connsiteY6701" fmla="*/ 1152634 h 6858000"/>
              <a:gd name="connsiteX6702" fmla="*/ 0 w 12192000"/>
              <a:gd name="connsiteY6702" fmla="*/ 1121474 h 6858000"/>
              <a:gd name="connsiteX6703" fmla="*/ 0 w 12192000"/>
              <a:gd name="connsiteY6703" fmla="*/ 1032329 h 6858000"/>
              <a:gd name="connsiteX6704" fmla="*/ 0 w 12192000"/>
              <a:gd name="connsiteY6704" fmla="*/ 1026399 h 6858000"/>
              <a:gd name="connsiteX6705" fmla="*/ 0 w 12192000"/>
              <a:gd name="connsiteY6705" fmla="*/ 1016380 h 6858000"/>
              <a:gd name="connsiteX6706" fmla="*/ 0 w 12192000"/>
              <a:gd name="connsiteY6706" fmla="*/ 1002507 h 6858000"/>
              <a:gd name="connsiteX6707" fmla="*/ 0 w 12192000"/>
              <a:gd name="connsiteY6707" fmla="*/ 916476 h 6858000"/>
              <a:gd name="connsiteX6708" fmla="*/ 0 w 12192000"/>
              <a:gd name="connsiteY6708" fmla="*/ 902777 h 6858000"/>
              <a:gd name="connsiteX6709" fmla="*/ 0 w 12192000"/>
              <a:gd name="connsiteY6709" fmla="*/ 829062 h 6858000"/>
              <a:gd name="connsiteX6710" fmla="*/ 0 w 12192000"/>
              <a:gd name="connsiteY6710" fmla="*/ 820077 h 6858000"/>
              <a:gd name="connsiteX6711" fmla="*/ 0 w 12192000"/>
              <a:gd name="connsiteY6711" fmla="*/ 812799 h 6858000"/>
              <a:gd name="connsiteX6712" fmla="*/ 0 w 12192000"/>
              <a:gd name="connsiteY6712" fmla="*/ 749119 h 6858000"/>
              <a:gd name="connsiteX6713" fmla="*/ 0 w 12192000"/>
              <a:gd name="connsiteY6713" fmla="*/ 742851 h 6858000"/>
              <a:gd name="connsiteX6714" fmla="*/ 0 w 12192000"/>
              <a:gd name="connsiteY6714" fmla="*/ 724352 h 6858000"/>
              <a:gd name="connsiteX6715" fmla="*/ 0 w 12192000"/>
              <a:gd name="connsiteY6715" fmla="*/ 642499 h 6858000"/>
              <a:gd name="connsiteX6716" fmla="*/ 0 w 12192000"/>
              <a:gd name="connsiteY6716" fmla="*/ 638782 h 6858000"/>
              <a:gd name="connsiteX6717" fmla="*/ 0 w 12192000"/>
              <a:gd name="connsiteY6717" fmla="*/ 635968 h 6858000"/>
              <a:gd name="connsiteX6718" fmla="*/ 0 w 12192000"/>
              <a:gd name="connsiteY6718" fmla="*/ 582424 h 6858000"/>
              <a:gd name="connsiteX6719" fmla="*/ 0 w 12192000"/>
              <a:gd name="connsiteY6719" fmla="*/ 566178 h 6858000"/>
              <a:gd name="connsiteX6720" fmla="*/ 0 w 12192000"/>
              <a:gd name="connsiteY6720" fmla="*/ 558281 h 6858000"/>
              <a:gd name="connsiteX6721" fmla="*/ 0 w 12192000"/>
              <a:gd name="connsiteY6721" fmla="*/ 549641 h 6858000"/>
              <a:gd name="connsiteX6722" fmla="*/ 0 w 12192000"/>
              <a:gd name="connsiteY6722" fmla="*/ 542167 h 6858000"/>
              <a:gd name="connsiteX6723" fmla="*/ 0 w 12192000"/>
              <a:gd name="connsiteY6723" fmla="*/ 534587 h 6858000"/>
              <a:gd name="connsiteX6724" fmla="*/ 0 w 12192000"/>
              <a:gd name="connsiteY6724" fmla="*/ 531884 h 6858000"/>
              <a:gd name="connsiteX6725" fmla="*/ 0 w 12192000"/>
              <a:gd name="connsiteY6725" fmla="*/ 507359 h 6858000"/>
              <a:gd name="connsiteX6726" fmla="*/ 0 w 12192000"/>
              <a:gd name="connsiteY6726" fmla="*/ 504556 h 6858000"/>
              <a:gd name="connsiteX6727" fmla="*/ 0 w 12192000"/>
              <a:gd name="connsiteY6727" fmla="*/ 233978 h 6858000"/>
              <a:gd name="connsiteX6728" fmla="*/ 0 w 12192000"/>
              <a:gd name="connsiteY6728" fmla="*/ 230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</a:cxnLst>
            <a:rect l="l" t="t" r="r" b="b"/>
            <a:pathLst>
              <a:path w="12192000" h="6858000">
                <a:moveTo>
                  <a:pt x="4598865" y="6786679"/>
                </a:moveTo>
                <a:lnTo>
                  <a:pt x="4598704" y="6786933"/>
                </a:lnTo>
                <a:lnTo>
                  <a:pt x="4598428" y="6786905"/>
                </a:lnTo>
                <a:close/>
                <a:moveTo>
                  <a:pt x="3288857" y="6786308"/>
                </a:moveTo>
                <a:lnTo>
                  <a:pt x="3288696" y="6786561"/>
                </a:lnTo>
                <a:lnTo>
                  <a:pt x="3288419" y="6786534"/>
                </a:lnTo>
                <a:close/>
                <a:moveTo>
                  <a:pt x="1946074" y="6785952"/>
                </a:moveTo>
                <a:lnTo>
                  <a:pt x="1947487" y="6786481"/>
                </a:lnTo>
                <a:lnTo>
                  <a:pt x="1945336" y="6786268"/>
                </a:lnTo>
                <a:close/>
                <a:moveTo>
                  <a:pt x="892149" y="6785566"/>
                </a:moveTo>
                <a:lnTo>
                  <a:pt x="892032" y="6785818"/>
                </a:lnTo>
                <a:lnTo>
                  <a:pt x="891833" y="6785792"/>
                </a:lnTo>
                <a:close/>
                <a:moveTo>
                  <a:pt x="7562308" y="6785197"/>
                </a:moveTo>
                <a:lnTo>
                  <a:pt x="7555070" y="6786587"/>
                </a:lnTo>
                <a:lnTo>
                  <a:pt x="7558283" y="6785477"/>
                </a:lnTo>
                <a:close/>
                <a:moveTo>
                  <a:pt x="9806113" y="6784810"/>
                </a:moveTo>
                <a:lnTo>
                  <a:pt x="9807052" y="6785292"/>
                </a:lnTo>
                <a:lnTo>
                  <a:pt x="9805570" y="6785146"/>
                </a:lnTo>
                <a:close/>
                <a:moveTo>
                  <a:pt x="8528882" y="6784423"/>
                </a:moveTo>
                <a:lnTo>
                  <a:pt x="8528722" y="6784677"/>
                </a:lnTo>
                <a:lnTo>
                  <a:pt x="8528421" y="6784647"/>
                </a:lnTo>
                <a:close/>
                <a:moveTo>
                  <a:pt x="70843" y="6783423"/>
                </a:moveTo>
                <a:lnTo>
                  <a:pt x="70843" y="6787157"/>
                </a:lnTo>
                <a:lnTo>
                  <a:pt x="73296" y="6787157"/>
                </a:lnTo>
                <a:close/>
                <a:moveTo>
                  <a:pt x="4566089" y="6783326"/>
                </a:moveTo>
                <a:lnTo>
                  <a:pt x="4567501" y="6783854"/>
                </a:lnTo>
                <a:lnTo>
                  <a:pt x="4565351" y="6783642"/>
                </a:lnTo>
                <a:close/>
                <a:moveTo>
                  <a:pt x="3256081" y="6782954"/>
                </a:moveTo>
                <a:lnTo>
                  <a:pt x="3257493" y="6783483"/>
                </a:lnTo>
                <a:lnTo>
                  <a:pt x="3255343" y="6783271"/>
                </a:lnTo>
                <a:close/>
                <a:moveTo>
                  <a:pt x="868508" y="6782211"/>
                </a:moveTo>
                <a:lnTo>
                  <a:pt x="869528" y="6782740"/>
                </a:lnTo>
                <a:lnTo>
                  <a:pt x="867977" y="6782528"/>
                </a:lnTo>
                <a:close/>
                <a:moveTo>
                  <a:pt x="8496106" y="6781070"/>
                </a:moveTo>
                <a:lnTo>
                  <a:pt x="8497045" y="6781551"/>
                </a:lnTo>
                <a:lnTo>
                  <a:pt x="8495562" y="6781405"/>
                </a:lnTo>
                <a:close/>
                <a:moveTo>
                  <a:pt x="7218879" y="6780683"/>
                </a:moveTo>
                <a:lnTo>
                  <a:pt x="7218717" y="6780936"/>
                </a:lnTo>
                <a:lnTo>
                  <a:pt x="7218417" y="6780907"/>
                </a:lnTo>
                <a:close/>
                <a:moveTo>
                  <a:pt x="7930196" y="6778815"/>
                </a:moveTo>
                <a:cubicBezTo>
                  <a:pt x="7938004" y="6778748"/>
                  <a:pt x="7968330" y="6783225"/>
                  <a:pt x="7980642" y="6784067"/>
                </a:cubicBezTo>
                <a:lnTo>
                  <a:pt x="7981576" y="6785757"/>
                </a:lnTo>
                <a:lnTo>
                  <a:pt x="7970793" y="6784067"/>
                </a:lnTo>
                <a:lnTo>
                  <a:pt x="7956415" y="6785111"/>
                </a:lnTo>
                <a:lnTo>
                  <a:pt x="7931394" y="6780699"/>
                </a:lnTo>
                <a:cubicBezTo>
                  <a:pt x="7927492" y="6779364"/>
                  <a:pt x="7927593" y="6778837"/>
                  <a:pt x="7930196" y="6778815"/>
                </a:cubicBezTo>
                <a:close/>
                <a:moveTo>
                  <a:pt x="7255050" y="6777329"/>
                </a:moveTo>
                <a:lnTo>
                  <a:pt x="7256844" y="6784699"/>
                </a:lnTo>
                <a:lnTo>
                  <a:pt x="7243765" y="6783408"/>
                </a:lnTo>
                <a:lnTo>
                  <a:pt x="7244140" y="6783078"/>
                </a:lnTo>
                <a:cubicBezTo>
                  <a:pt x="7247777" y="6781162"/>
                  <a:pt x="7251767" y="6779575"/>
                  <a:pt x="7255050" y="6777329"/>
                </a:cubicBezTo>
                <a:close/>
                <a:moveTo>
                  <a:pt x="7186102" y="6777329"/>
                </a:moveTo>
                <a:lnTo>
                  <a:pt x="7187514" y="6777857"/>
                </a:lnTo>
                <a:lnTo>
                  <a:pt x="7185365" y="6777645"/>
                </a:lnTo>
                <a:close/>
                <a:moveTo>
                  <a:pt x="11292652" y="6775470"/>
                </a:moveTo>
                <a:cubicBezTo>
                  <a:pt x="11295486" y="6775513"/>
                  <a:pt x="11300892" y="6776419"/>
                  <a:pt x="11307329" y="6777672"/>
                </a:cubicBezTo>
                <a:lnTo>
                  <a:pt x="11320396" y="6780349"/>
                </a:lnTo>
                <a:lnTo>
                  <a:pt x="11310213" y="6783271"/>
                </a:lnTo>
                <a:lnTo>
                  <a:pt x="11293414" y="6778443"/>
                </a:lnTo>
                <a:cubicBezTo>
                  <a:pt x="11289558" y="6776244"/>
                  <a:pt x="11289818" y="6775425"/>
                  <a:pt x="11292652" y="6775470"/>
                </a:cubicBezTo>
                <a:close/>
                <a:moveTo>
                  <a:pt x="11341212" y="6774199"/>
                </a:moveTo>
                <a:cubicBezTo>
                  <a:pt x="11344452" y="6773260"/>
                  <a:pt x="11344480" y="6773329"/>
                  <a:pt x="11339380" y="6775074"/>
                </a:cubicBezTo>
                <a:lnTo>
                  <a:pt x="11321293" y="6780533"/>
                </a:lnTo>
                <a:lnTo>
                  <a:pt x="11320396" y="6780349"/>
                </a:lnTo>
                <a:lnTo>
                  <a:pt x="11323769" y="6779381"/>
                </a:lnTo>
                <a:cubicBezTo>
                  <a:pt x="11331519" y="6777089"/>
                  <a:pt x="11337972" y="6775140"/>
                  <a:pt x="11341212" y="6774199"/>
                </a:cubicBezTo>
                <a:close/>
                <a:moveTo>
                  <a:pt x="6052629" y="6773985"/>
                </a:moveTo>
                <a:cubicBezTo>
                  <a:pt x="6055460" y="6774029"/>
                  <a:pt x="6060869" y="6774935"/>
                  <a:pt x="6067304" y="6776187"/>
                </a:cubicBezTo>
                <a:lnTo>
                  <a:pt x="6080373" y="6778864"/>
                </a:lnTo>
                <a:lnTo>
                  <a:pt x="6067644" y="6782515"/>
                </a:lnTo>
                <a:lnTo>
                  <a:pt x="6053390" y="6776959"/>
                </a:lnTo>
                <a:cubicBezTo>
                  <a:pt x="6049532" y="6774760"/>
                  <a:pt x="6049795" y="6773941"/>
                  <a:pt x="6052629" y="6773985"/>
                </a:cubicBezTo>
                <a:close/>
                <a:moveTo>
                  <a:pt x="8701280" y="6773052"/>
                </a:moveTo>
                <a:lnTo>
                  <a:pt x="8708167" y="6774463"/>
                </a:lnTo>
                <a:cubicBezTo>
                  <a:pt x="8715118" y="6775888"/>
                  <a:pt x="8721554" y="6777139"/>
                  <a:pt x="8725932" y="6777700"/>
                </a:cubicBezTo>
                <a:lnTo>
                  <a:pt x="8716723" y="6787151"/>
                </a:lnTo>
                <a:lnTo>
                  <a:pt x="8713212" y="6786482"/>
                </a:lnTo>
                <a:lnTo>
                  <a:pt x="8688588" y="6776882"/>
                </a:lnTo>
                <a:close/>
                <a:moveTo>
                  <a:pt x="2122605" y="6772871"/>
                </a:moveTo>
                <a:cubicBezTo>
                  <a:pt x="2125440" y="6772914"/>
                  <a:pt x="2130846" y="6773821"/>
                  <a:pt x="2137282" y="6775073"/>
                </a:cubicBezTo>
                <a:lnTo>
                  <a:pt x="2150633" y="6777670"/>
                </a:lnTo>
                <a:lnTo>
                  <a:pt x="2137623" y="6781402"/>
                </a:lnTo>
                <a:lnTo>
                  <a:pt x="2123368" y="6775844"/>
                </a:lnTo>
                <a:cubicBezTo>
                  <a:pt x="2119511" y="6773646"/>
                  <a:pt x="2119772" y="6772826"/>
                  <a:pt x="2122605" y="6772871"/>
                </a:cubicBezTo>
                <a:close/>
                <a:moveTo>
                  <a:pt x="6101189" y="6772715"/>
                </a:moveTo>
                <a:cubicBezTo>
                  <a:pt x="6104427" y="6771775"/>
                  <a:pt x="6104453" y="6771845"/>
                  <a:pt x="6099356" y="6773589"/>
                </a:cubicBezTo>
                <a:lnTo>
                  <a:pt x="6081269" y="6779048"/>
                </a:lnTo>
                <a:lnTo>
                  <a:pt x="6080373" y="6778864"/>
                </a:lnTo>
                <a:lnTo>
                  <a:pt x="6083743" y="6777897"/>
                </a:lnTo>
                <a:cubicBezTo>
                  <a:pt x="6091493" y="6775605"/>
                  <a:pt x="6097947" y="6773655"/>
                  <a:pt x="6101189" y="6772715"/>
                </a:cubicBezTo>
                <a:close/>
                <a:moveTo>
                  <a:pt x="9982645" y="6771729"/>
                </a:moveTo>
                <a:cubicBezTo>
                  <a:pt x="9985479" y="6771773"/>
                  <a:pt x="9990886" y="6772679"/>
                  <a:pt x="9997322" y="6773931"/>
                </a:cubicBezTo>
                <a:lnTo>
                  <a:pt x="10010390" y="6776608"/>
                </a:lnTo>
                <a:lnTo>
                  <a:pt x="10000206" y="6779530"/>
                </a:lnTo>
                <a:lnTo>
                  <a:pt x="9983408" y="6774702"/>
                </a:lnTo>
                <a:cubicBezTo>
                  <a:pt x="9979551" y="6772504"/>
                  <a:pt x="9979812" y="6771684"/>
                  <a:pt x="9982645" y="6771729"/>
                </a:cubicBezTo>
                <a:close/>
                <a:moveTo>
                  <a:pt x="2171165" y="6771602"/>
                </a:moveTo>
                <a:cubicBezTo>
                  <a:pt x="2174405" y="6770661"/>
                  <a:pt x="2174433" y="6770730"/>
                  <a:pt x="2169333" y="6772475"/>
                </a:cubicBezTo>
                <a:lnTo>
                  <a:pt x="2151539" y="6777846"/>
                </a:lnTo>
                <a:lnTo>
                  <a:pt x="2150633" y="6777670"/>
                </a:lnTo>
                <a:lnTo>
                  <a:pt x="2153721" y="6776783"/>
                </a:lnTo>
                <a:cubicBezTo>
                  <a:pt x="2161473" y="6774491"/>
                  <a:pt x="2167926" y="6772542"/>
                  <a:pt x="2171165" y="6771602"/>
                </a:cubicBezTo>
                <a:close/>
                <a:moveTo>
                  <a:pt x="10031205" y="6770460"/>
                </a:moveTo>
                <a:cubicBezTo>
                  <a:pt x="10034445" y="6769520"/>
                  <a:pt x="10034471" y="6769589"/>
                  <a:pt x="10029372" y="6771333"/>
                </a:cubicBezTo>
                <a:lnTo>
                  <a:pt x="10011286" y="6776792"/>
                </a:lnTo>
                <a:lnTo>
                  <a:pt x="10010390" y="6776608"/>
                </a:lnTo>
                <a:lnTo>
                  <a:pt x="10013762" y="6775641"/>
                </a:lnTo>
                <a:cubicBezTo>
                  <a:pt x="10021512" y="6773348"/>
                  <a:pt x="10027965" y="6771400"/>
                  <a:pt x="10031205" y="6770460"/>
                </a:cubicBezTo>
                <a:close/>
                <a:moveTo>
                  <a:pt x="4742620" y="6770244"/>
                </a:moveTo>
                <a:cubicBezTo>
                  <a:pt x="4745454" y="6770288"/>
                  <a:pt x="4750863" y="6771194"/>
                  <a:pt x="4757297" y="6772446"/>
                </a:cubicBezTo>
                <a:lnTo>
                  <a:pt x="4770363" y="6775124"/>
                </a:lnTo>
                <a:lnTo>
                  <a:pt x="4757637" y="6778774"/>
                </a:lnTo>
                <a:lnTo>
                  <a:pt x="4743383" y="6773218"/>
                </a:lnTo>
                <a:cubicBezTo>
                  <a:pt x="4739526" y="6771019"/>
                  <a:pt x="4739786" y="6770200"/>
                  <a:pt x="4742620" y="6770244"/>
                </a:cubicBezTo>
                <a:close/>
                <a:moveTo>
                  <a:pt x="3432613" y="6769873"/>
                </a:moveTo>
                <a:cubicBezTo>
                  <a:pt x="3435447" y="6769917"/>
                  <a:pt x="3440853" y="6770823"/>
                  <a:pt x="3447290" y="6772075"/>
                </a:cubicBezTo>
                <a:lnTo>
                  <a:pt x="3460356" y="6774752"/>
                </a:lnTo>
                <a:lnTo>
                  <a:pt x="3447630" y="6778403"/>
                </a:lnTo>
                <a:lnTo>
                  <a:pt x="3433375" y="6772846"/>
                </a:lnTo>
                <a:cubicBezTo>
                  <a:pt x="3429519" y="6770648"/>
                  <a:pt x="3429779" y="6769828"/>
                  <a:pt x="3432613" y="6769873"/>
                </a:cubicBezTo>
                <a:close/>
                <a:moveTo>
                  <a:pt x="7391274" y="6769312"/>
                </a:moveTo>
                <a:lnTo>
                  <a:pt x="7398163" y="6770723"/>
                </a:lnTo>
                <a:cubicBezTo>
                  <a:pt x="7405113" y="6772147"/>
                  <a:pt x="7411550" y="6773398"/>
                  <a:pt x="7415927" y="6773960"/>
                </a:cubicBezTo>
                <a:lnTo>
                  <a:pt x="7406718" y="6783411"/>
                </a:lnTo>
                <a:lnTo>
                  <a:pt x="7403208" y="6782741"/>
                </a:lnTo>
                <a:lnTo>
                  <a:pt x="7378583" y="6773141"/>
                </a:lnTo>
                <a:close/>
                <a:moveTo>
                  <a:pt x="995835" y="6769130"/>
                </a:moveTo>
                <a:cubicBezTo>
                  <a:pt x="997880" y="6769174"/>
                  <a:pt x="1001779" y="6770081"/>
                  <a:pt x="1006421" y="6771332"/>
                </a:cubicBezTo>
                <a:lnTo>
                  <a:pt x="1015960" y="6773904"/>
                </a:lnTo>
                <a:lnTo>
                  <a:pt x="1006336" y="6777482"/>
                </a:lnTo>
                <a:lnTo>
                  <a:pt x="996386" y="6772104"/>
                </a:lnTo>
                <a:cubicBezTo>
                  <a:pt x="993604" y="6769905"/>
                  <a:pt x="993792" y="6769087"/>
                  <a:pt x="995835" y="6769130"/>
                </a:cubicBezTo>
                <a:close/>
                <a:moveTo>
                  <a:pt x="4791182" y="6768974"/>
                </a:moveTo>
                <a:cubicBezTo>
                  <a:pt x="4794419" y="6768034"/>
                  <a:pt x="4794447" y="6768104"/>
                  <a:pt x="4789347" y="6769849"/>
                </a:cubicBezTo>
                <a:lnTo>
                  <a:pt x="4771261" y="6775307"/>
                </a:lnTo>
                <a:lnTo>
                  <a:pt x="4770363" y="6775124"/>
                </a:lnTo>
                <a:lnTo>
                  <a:pt x="4773737" y="6774156"/>
                </a:lnTo>
                <a:cubicBezTo>
                  <a:pt x="4781488" y="6771864"/>
                  <a:pt x="4787940" y="6769914"/>
                  <a:pt x="4791182" y="6768974"/>
                </a:cubicBezTo>
                <a:close/>
                <a:moveTo>
                  <a:pt x="3481173" y="6768604"/>
                </a:moveTo>
                <a:cubicBezTo>
                  <a:pt x="3484412" y="6767664"/>
                  <a:pt x="3484440" y="6767733"/>
                  <a:pt x="3479340" y="6769477"/>
                </a:cubicBezTo>
                <a:lnTo>
                  <a:pt x="3461254" y="6774936"/>
                </a:lnTo>
                <a:lnTo>
                  <a:pt x="3460356" y="6774752"/>
                </a:lnTo>
                <a:lnTo>
                  <a:pt x="3463729" y="6773785"/>
                </a:lnTo>
                <a:cubicBezTo>
                  <a:pt x="3471480" y="6771492"/>
                  <a:pt x="3477933" y="6769544"/>
                  <a:pt x="3481173" y="6768604"/>
                </a:cubicBezTo>
                <a:close/>
                <a:moveTo>
                  <a:pt x="8672638" y="6767988"/>
                </a:moveTo>
                <a:cubicBezTo>
                  <a:pt x="8675471" y="6768032"/>
                  <a:pt x="8680879" y="6768939"/>
                  <a:pt x="8687316" y="6770190"/>
                </a:cubicBezTo>
                <a:lnTo>
                  <a:pt x="8700383" y="6772868"/>
                </a:lnTo>
                <a:lnTo>
                  <a:pt x="8687656" y="6776519"/>
                </a:lnTo>
                <a:lnTo>
                  <a:pt x="8673401" y="6770962"/>
                </a:lnTo>
                <a:cubicBezTo>
                  <a:pt x="8669544" y="6768763"/>
                  <a:pt x="8669805" y="6767944"/>
                  <a:pt x="8672638" y="6767988"/>
                </a:cubicBezTo>
                <a:close/>
                <a:moveTo>
                  <a:pt x="1030861" y="6767861"/>
                </a:moveTo>
                <a:cubicBezTo>
                  <a:pt x="1033198" y="6766921"/>
                  <a:pt x="1033218" y="6766990"/>
                  <a:pt x="1029539" y="6768734"/>
                </a:cubicBezTo>
                <a:lnTo>
                  <a:pt x="1016705" y="6774105"/>
                </a:lnTo>
                <a:lnTo>
                  <a:pt x="1015960" y="6773904"/>
                </a:lnTo>
                <a:lnTo>
                  <a:pt x="1018279" y="6773043"/>
                </a:lnTo>
                <a:cubicBezTo>
                  <a:pt x="1023870" y="6770751"/>
                  <a:pt x="1028524" y="6768801"/>
                  <a:pt x="1030861" y="6767861"/>
                </a:cubicBezTo>
                <a:close/>
                <a:moveTo>
                  <a:pt x="8721198" y="6766719"/>
                </a:moveTo>
                <a:cubicBezTo>
                  <a:pt x="8724438" y="6765779"/>
                  <a:pt x="8724466" y="6765848"/>
                  <a:pt x="8719366" y="6767593"/>
                </a:cubicBezTo>
                <a:lnTo>
                  <a:pt x="8701280" y="6773052"/>
                </a:lnTo>
                <a:lnTo>
                  <a:pt x="8700383" y="6772868"/>
                </a:lnTo>
                <a:lnTo>
                  <a:pt x="8703754" y="6771901"/>
                </a:lnTo>
                <a:cubicBezTo>
                  <a:pt x="8711505" y="6769609"/>
                  <a:pt x="8717958" y="6767659"/>
                  <a:pt x="8721198" y="6766719"/>
                </a:cubicBezTo>
                <a:close/>
                <a:moveTo>
                  <a:pt x="7362633" y="6764248"/>
                </a:moveTo>
                <a:cubicBezTo>
                  <a:pt x="7365468" y="6764292"/>
                  <a:pt x="7370874" y="6765199"/>
                  <a:pt x="7377310" y="6766451"/>
                </a:cubicBezTo>
                <a:lnTo>
                  <a:pt x="7390378" y="6769127"/>
                </a:lnTo>
                <a:lnTo>
                  <a:pt x="7377650" y="6772779"/>
                </a:lnTo>
                <a:lnTo>
                  <a:pt x="7363396" y="6767222"/>
                </a:lnTo>
                <a:cubicBezTo>
                  <a:pt x="7359539" y="6765022"/>
                  <a:pt x="7359800" y="6764204"/>
                  <a:pt x="7362633" y="6764248"/>
                </a:cubicBezTo>
                <a:close/>
                <a:moveTo>
                  <a:pt x="7411193" y="6762979"/>
                </a:moveTo>
                <a:cubicBezTo>
                  <a:pt x="7414433" y="6762038"/>
                  <a:pt x="7414461" y="6762107"/>
                  <a:pt x="7409361" y="6763852"/>
                </a:cubicBezTo>
                <a:lnTo>
                  <a:pt x="7391274" y="6769312"/>
                </a:lnTo>
                <a:lnTo>
                  <a:pt x="7390378" y="6769127"/>
                </a:lnTo>
                <a:lnTo>
                  <a:pt x="7393750" y="6768160"/>
                </a:lnTo>
                <a:cubicBezTo>
                  <a:pt x="7401500" y="6765868"/>
                  <a:pt x="7407953" y="6763919"/>
                  <a:pt x="7411193" y="6762979"/>
                </a:cubicBezTo>
                <a:close/>
                <a:moveTo>
                  <a:pt x="12052663" y="6715272"/>
                </a:moveTo>
                <a:cubicBezTo>
                  <a:pt x="12058959" y="6719579"/>
                  <a:pt x="12055946" y="6730433"/>
                  <a:pt x="12057587" y="6738014"/>
                </a:cubicBezTo>
                <a:lnTo>
                  <a:pt x="12057590" y="6739523"/>
                </a:lnTo>
                <a:lnTo>
                  <a:pt x="12049530" y="6740353"/>
                </a:lnTo>
                <a:lnTo>
                  <a:pt x="12041890" y="6741171"/>
                </a:lnTo>
                <a:lnTo>
                  <a:pt x="12042813" y="6727906"/>
                </a:lnTo>
                <a:cubicBezTo>
                  <a:pt x="12044151" y="6722691"/>
                  <a:pt x="12048290" y="6712280"/>
                  <a:pt x="12052663" y="6715272"/>
                </a:cubicBezTo>
                <a:close/>
                <a:moveTo>
                  <a:pt x="94149" y="6446020"/>
                </a:moveTo>
                <a:lnTo>
                  <a:pt x="93738" y="6448687"/>
                </a:lnTo>
                <a:lnTo>
                  <a:pt x="93738" y="6456216"/>
                </a:lnTo>
                <a:close/>
                <a:moveTo>
                  <a:pt x="12098872" y="6432951"/>
                </a:moveTo>
                <a:lnTo>
                  <a:pt x="12099448" y="6439833"/>
                </a:lnTo>
                <a:lnTo>
                  <a:pt x="12103231" y="6446303"/>
                </a:lnTo>
                <a:lnTo>
                  <a:pt x="12103548" y="6451196"/>
                </a:lnTo>
                <a:cubicBezTo>
                  <a:pt x="12103859" y="6456663"/>
                  <a:pt x="12104132" y="6461717"/>
                  <a:pt x="12104373" y="6465103"/>
                </a:cubicBezTo>
                <a:lnTo>
                  <a:pt x="12106444" y="6497269"/>
                </a:lnTo>
                <a:lnTo>
                  <a:pt x="12103890" y="6509243"/>
                </a:lnTo>
                <a:cubicBezTo>
                  <a:pt x="12101564" y="6519162"/>
                  <a:pt x="12100227" y="6519630"/>
                  <a:pt x="12092062" y="6530804"/>
                </a:cubicBezTo>
                <a:close/>
                <a:moveTo>
                  <a:pt x="101359" y="6417106"/>
                </a:moveTo>
                <a:cubicBezTo>
                  <a:pt x="101952" y="6420426"/>
                  <a:pt x="102296" y="6433650"/>
                  <a:pt x="102839" y="6438952"/>
                </a:cubicBezTo>
                <a:cubicBezTo>
                  <a:pt x="105736" y="6448376"/>
                  <a:pt x="116610" y="6458959"/>
                  <a:pt x="111528" y="6467226"/>
                </a:cubicBezTo>
                <a:cubicBezTo>
                  <a:pt x="109356" y="6470760"/>
                  <a:pt x="106522" y="6467531"/>
                  <a:pt x="104019" y="6462384"/>
                </a:cubicBezTo>
                <a:lnTo>
                  <a:pt x="99400" y="6448703"/>
                </a:lnTo>
                <a:lnTo>
                  <a:pt x="99703" y="6442509"/>
                </a:lnTo>
                <a:cubicBezTo>
                  <a:pt x="99579" y="6434203"/>
                  <a:pt x="99414" y="6425889"/>
                  <a:pt x="100666" y="6417746"/>
                </a:cubicBezTo>
                <a:cubicBezTo>
                  <a:pt x="100936" y="6415992"/>
                  <a:pt x="101161" y="6415999"/>
                  <a:pt x="101359" y="6417106"/>
                </a:cubicBezTo>
                <a:close/>
                <a:moveTo>
                  <a:pt x="12097338" y="6311681"/>
                </a:moveTo>
                <a:lnTo>
                  <a:pt x="12099448" y="6316013"/>
                </a:lnTo>
                <a:lnTo>
                  <a:pt x="12099892" y="6320109"/>
                </a:lnTo>
                <a:lnTo>
                  <a:pt x="12099448" y="6326121"/>
                </a:lnTo>
                <a:close/>
                <a:moveTo>
                  <a:pt x="12100785" y="6298495"/>
                </a:moveTo>
                <a:lnTo>
                  <a:pt x="12101532" y="6299392"/>
                </a:lnTo>
                <a:lnTo>
                  <a:pt x="12101521" y="6299509"/>
                </a:lnTo>
                <a:close/>
                <a:moveTo>
                  <a:pt x="12104420" y="6268522"/>
                </a:moveTo>
                <a:lnTo>
                  <a:pt x="12106835" y="6295797"/>
                </a:lnTo>
                <a:lnTo>
                  <a:pt x="12107503" y="6306491"/>
                </a:lnTo>
                <a:lnTo>
                  <a:pt x="12106154" y="6304942"/>
                </a:lnTo>
                <a:lnTo>
                  <a:pt x="12101532" y="6299392"/>
                </a:lnTo>
                <a:lnTo>
                  <a:pt x="12103892" y="6272603"/>
                </a:lnTo>
                <a:close/>
                <a:moveTo>
                  <a:pt x="12084674" y="6250313"/>
                </a:moveTo>
                <a:cubicBezTo>
                  <a:pt x="12092987" y="6248180"/>
                  <a:pt x="12090382" y="6266959"/>
                  <a:pt x="12092062" y="6275582"/>
                </a:cubicBezTo>
                <a:lnTo>
                  <a:pt x="12097338" y="6311681"/>
                </a:lnTo>
                <a:lnTo>
                  <a:pt x="12089599" y="6295797"/>
                </a:lnTo>
                <a:cubicBezTo>
                  <a:pt x="12086955" y="6289984"/>
                  <a:pt x="12084674" y="6284004"/>
                  <a:pt x="12082212" y="6278109"/>
                </a:cubicBezTo>
                <a:cubicBezTo>
                  <a:pt x="12083033" y="6268843"/>
                  <a:pt x="12075879" y="6252569"/>
                  <a:pt x="12084674" y="6250313"/>
                </a:cubicBezTo>
                <a:close/>
                <a:moveTo>
                  <a:pt x="12104476" y="6226738"/>
                </a:moveTo>
                <a:lnTo>
                  <a:pt x="12103454" y="6231846"/>
                </a:lnTo>
                <a:cubicBezTo>
                  <a:pt x="12103760" y="6238002"/>
                  <a:pt x="12104784" y="6244416"/>
                  <a:pt x="12104373" y="6250313"/>
                </a:cubicBezTo>
                <a:lnTo>
                  <a:pt x="12105942" y="6256750"/>
                </a:lnTo>
                <a:lnTo>
                  <a:pt x="12104420" y="6268522"/>
                </a:lnTo>
                <a:lnTo>
                  <a:pt x="12101911" y="6240205"/>
                </a:lnTo>
                <a:cubicBezTo>
                  <a:pt x="12102732" y="6237257"/>
                  <a:pt x="12102514" y="6233207"/>
                  <a:pt x="12102815" y="6229707"/>
                </a:cubicBezTo>
                <a:close/>
                <a:moveTo>
                  <a:pt x="97284" y="6193951"/>
                </a:moveTo>
                <a:lnTo>
                  <a:pt x="97402" y="6196848"/>
                </a:lnTo>
                <a:cubicBezTo>
                  <a:pt x="97730" y="6205684"/>
                  <a:pt x="98060" y="6211576"/>
                  <a:pt x="98494" y="6205692"/>
                </a:cubicBezTo>
                <a:lnTo>
                  <a:pt x="99032" y="6195545"/>
                </a:lnTo>
                <a:lnTo>
                  <a:pt x="105011" y="6208048"/>
                </a:lnTo>
                <a:cubicBezTo>
                  <a:pt x="106705" y="6212458"/>
                  <a:pt x="105974" y="6217591"/>
                  <a:pt x="107184" y="6222184"/>
                </a:cubicBezTo>
                <a:cubicBezTo>
                  <a:pt x="108883" y="6228637"/>
                  <a:pt x="111140" y="6234925"/>
                  <a:pt x="113700" y="6241034"/>
                </a:cubicBezTo>
                <a:cubicBezTo>
                  <a:pt x="114781" y="6243611"/>
                  <a:pt x="119212" y="6245569"/>
                  <a:pt x="118045" y="6248102"/>
                </a:cubicBezTo>
                <a:cubicBezTo>
                  <a:pt x="117021" y="6250323"/>
                  <a:pt x="113633" y="6246725"/>
                  <a:pt x="111528" y="6245747"/>
                </a:cubicBezTo>
                <a:cubicBezTo>
                  <a:pt x="108552" y="6244363"/>
                  <a:pt x="105736" y="6242604"/>
                  <a:pt x="102839" y="6241034"/>
                </a:cubicBezTo>
                <a:lnTo>
                  <a:pt x="96599" y="6228252"/>
                </a:lnTo>
                <a:lnTo>
                  <a:pt x="96322" y="6219828"/>
                </a:lnTo>
                <a:lnTo>
                  <a:pt x="96635" y="6194101"/>
                </a:lnTo>
                <a:close/>
                <a:moveTo>
                  <a:pt x="12099759" y="6176957"/>
                </a:moveTo>
                <a:lnTo>
                  <a:pt x="12106835" y="6189666"/>
                </a:lnTo>
                <a:cubicBezTo>
                  <a:pt x="12108593" y="6192973"/>
                  <a:pt x="12113125" y="6203272"/>
                  <a:pt x="12111761" y="6199774"/>
                </a:cubicBezTo>
                <a:cubicBezTo>
                  <a:pt x="12109439" y="6193817"/>
                  <a:pt x="12104585" y="6187951"/>
                  <a:pt x="12100891" y="6182085"/>
                </a:cubicBezTo>
                <a:close/>
                <a:moveTo>
                  <a:pt x="102346" y="6109123"/>
                </a:moveTo>
                <a:lnTo>
                  <a:pt x="102568" y="6114412"/>
                </a:lnTo>
                <a:lnTo>
                  <a:pt x="102232" y="6135197"/>
                </a:lnTo>
                <a:lnTo>
                  <a:pt x="99032" y="6195545"/>
                </a:lnTo>
                <a:lnTo>
                  <a:pt x="98172" y="6193746"/>
                </a:lnTo>
                <a:lnTo>
                  <a:pt x="97284" y="6193951"/>
                </a:lnTo>
                <a:lnTo>
                  <a:pt x="96784" y="6181702"/>
                </a:lnTo>
                <a:lnTo>
                  <a:pt x="96981" y="6165466"/>
                </a:lnTo>
                <a:cubicBezTo>
                  <a:pt x="97201" y="6147344"/>
                  <a:pt x="97925" y="6129280"/>
                  <a:pt x="100666" y="6111445"/>
                </a:cubicBezTo>
                <a:close/>
                <a:moveTo>
                  <a:pt x="12102018" y="6103478"/>
                </a:moveTo>
                <a:lnTo>
                  <a:pt x="12101829" y="6104087"/>
                </a:lnTo>
                <a:cubicBezTo>
                  <a:pt x="12101573" y="6105032"/>
                  <a:pt x="12101577" y="6105119"/>
                  <a:pt x="12101911" y="6103749"/>
                </a:cubicBezTo>
                <a:close/>
                <a:moveTo>
                  <a:pt x="12104443" y="6097255"/>
                </a:moveTo>
                <a:lnTo>
                  <a:pt x="12102018" y="6103478"/>
                </a:lnTo>
                <a:lnTo>
                  <a:pt x="12103311" y="6099275"/>
                </a:lnTo>
                <a:close/>
                <a:moveTo>
                  <a:pt x="12107656" y="6089011"/>
                </a:moveTo>
                <a:lnTo>
                  <a:pt x="12107006" y="6092679"/>
                </a:lnTo>
                <a:lnTo>
                  <a:pt x="12104443" y="6097255"/>
                </a:lnTo>
                <a:close/>
                <a:moveTo>
                  <a:pt x="99977" y="6068384"/>
                </a:moveTo>
                <a:cubicBezTo>
                  <a:pt x="100188" y="6067280"/>
                  <a:pt x="100417" y="6067276"/>
                  <a:pt x="100666" y="6069034"/>
                </a:cubicBezTo>
                <a:lnTo>
                  <a:pt x="100891" y="6074398"/>
                </a:lnTo>
                <a:lnTo>
                  <a:pt x="98277" y="6094247"/>
                </a:lnTo>
                <a:lnTo>
                  <a:pt x="98494" y="6090239"/>
                </a:lnTo>
                <a:cubicBezTo>
                  <a:pt x="98870" y="6084922"/>
                  <a:pt x="99343" y="6071698"/>
                  <a:pt x="99977" y="6068384"/>
                </a:cubicBezTo>
                <a:close/>
                <a:moveTo>
                  <a:pt x="98494" y="5930020"/>
                </a:moveTo>
                <a:lnTo>
                  <a:pt x="98464" y="5930764"/>
                </a:lnTo>
                <a:lnTo>
                  <a:pt x="98424" y="5930398"/>
                </a:lnTo>
                <a:close/>
                <a:moveTo>
                  <a:pt x="12104407" y="5835094"/>
                </a:moveTo>
                <a:lnTo>
                  <a:pt x="12104544" y="5836275"/>
                </a:lnTo>
                <a:lnTo>
                  <a:pt x="12104373" y="5835893"/>
                </a:lnTo>
                <a:close/>
                <a:moveTo>
                  <a:pt x="98433" y="5686323"/>
                </a:moveTo>
                <a:lnTo>
                  <a:pt x="95598" y="5694009"/>
                </a:lnTo>
                <a:lnTo>
                  <a:pt x="96172" y="5690589"/>
                </a:lnTo>
                <a:close/>
                <a:moveTo>
                  <a:pt x="100574" y="5680518"/>
                </a:moveTo>
                <a:lnTo>
                  <a:pt x="99431" y="5684438"/>
                </a:lnTo>
                <a:lnTo>
                  <a:pt x="98433" y="5686323"/>
                </a:lnTo>
                <a:close/>
                <a:moveTo>
                  <a:pt x="100738" y="5679953"/>
                </a:moveTo>
                <a:cubicBezTo>
                  <a:pt x="100965" y="5679071"/>
                  <a:pt x="100960" y="5678989"/>
                  <a:pt x="100666" y="5680267"/>
                </a:cubicBezTo>
                <a:lnTo>
                  <a:pt x="100574" y="5680518"/>
                </a:lnTo>
                <a:close/>
                <a:moveTo>
                  <a:pt x="12110405" y="5666259"/>
                </a:moveTo>
                <a:lnTo>
                  <a:pt x="12111761" y="5676695"/>
                </a:lnTo>
                <a:lnTo>
                  <a:pt x="12113422" y="5693735"/>
                </a:lnTo>
                <a:lnTo>
                  <a:pt x="12112846" y="5711419"/>
                </a:lnTo>
                <a:cubicBezTo>
                  <a:pt x="12112162" y="5733095"/>
                  <a:pt x="12111902" y="5742298"/>
                  <a:pt x="12111789" y="5742541"/>
                </a:cubicBezTo>
                <a:cubicBezTo>
                  <a:pt x="12111617" y="5742906"/>
                  <a:pt x="12111772" y="5723109"/>
                  <a:pt x="12111313" y="5695000"/>
                </a:cubicBezTo>
                <a:close/>
                <a:moveTo>
                  <a:pt x="12104620" y="5659761"/>
                </a:moveTo>
                <a:lnTo>
                  <a:pt x="12104373" y="5664060"/>
                </a:lnTo>
                <a:cubicBezTo>
                  <a:pt x="12103946" y="5669763"/>
                  <a:pt x="12103411" y="5683945"/>
                  <a:pt x="12102693" y="5687499"/>
                </a:cubicBezTo>
                <a:cubicBezTo>
                  <a:pt x="12102454" y="5688683"/>
                  <a:pt x="12102194" y="5688687"/>
                  <a:pt x="12101911" y="5686803"/>
                </a:cubicBezTo>
                <a:lnTo>
                  <a:pt x="12101657" y="5681050"/>
                </a:lnTo>
                <a:close/>
                <a:moveTo>
                  <a:pt x="12109299" y="5631209"/>
                </a:moveTo>
                <a:lnTo>
                  <a:pt x="12110405" y="5666259"/>
                </a:lnTo>
                <a:lnTo>
                  <a:pt x="12107183" y="5641461"/>
                </a:lnTo>
                <a:lnTo>
                  <a:pt x="12108222" y="5634326"/>
                </a:lnTo>
                <a:cubicBezTo>
                  <a:pt x="12108732" y="5631161"/>
                  <a:pt x="12109191" y="5629065"/>
                  <a:pt x="12109299" y="5631209"/>
                </a:cubicBezTo>
                <a:close/>
                <a:moveTo>
                  <a:pt x="12099448" y="5631209"/>
                </a:moveTo>
                <a:lnTo>
                  <a:pt x="12099755" y="5638134"/>
                </a:lnTo>
                <a:lnTo>
                  <a:pt x="12099651" y="5644272"/>
                </a:lnTo>
                <a:lnTo>
                  <a:pt x="12100138" y="5646761"/>
                </a:lnTo>
                <a:lnTo>
                  <a:pt x="12101657" y="5681050"/>
                </a:lnTo>
                <a:lnTo>
                  <a:pt x="12096986" y="5714599"/>
                </a:lnTo>
                <a:cubicBezTo>
                  <a:pt x="12099448" y="5718811"/>
                  <a:pt x="12103617" y="5722384"/>
                  <a:pt x="12104373" y="5727234"/>
                </a:cubicBezTo>
                <a:cubicBezTo>
                  <a:pt x="12107458" y="5747014"/>
                  <a:pt x="12107458" y="5764158"/>
                  <a:pt x="12106687" y="5781366"/>
                </a:cubicBezTo>
                <a:lnTo>
                  <a:pt x="12104407" y="5835094"/>
                </a:lnTo>
                <a:lnTo>
                  <a:pt x="12104362" y="5834696"/>
                </a:lnTo>
                <a:cubicBezTo>
                  <a:pt x="12104123" y="5832717"/>
                  <a:pt x="12104092" y="5832719"/>
                  <a:pt x="12104373" y="5835893"/>
                </a:cubicBezTo>
                <a:lnTo>
                  <a:pt x="12111436" y="5898699"/>
                </a:lnTo>
                <a:lnTo>
                  <a:pt x="12106866" y="5891781"/>
                </a:lnTo>
                <a:cubicBezTo>
                  <a:pt x="12105328" y="5884892"/>
                  <a:pt x="12104599" y="5877062"/>
                  <a:pt x="12101911" y="5871270"/>
                </a:cubicBezTo>
                <a:cubicBezTo>
                  <a:pt x="12099067" y="5865138"/>
                  <a:pt x="12095345" y="5859477"/>
                  <a:pt x="12092062" y="5853581"/>
                </a:cubicBezTo>
                <a:cubicBezTo>
                  <a:pt x="12091241" y="5857793"/>
                  <a:pt x="12090164" y="5861960"/>
                  <a:pt x="12089599" y="5866216"/>
                </a:cubicBezTo>
                <a:cubicBezTo>
                  <a:pt x="12088174" y="5876930"/>
                  <a:pt x="12085989" y="5903846"/>
                  <a:pt x="12085081" y="5910553"/>
                </a:cubicBezTo>
                <a:cubicBezTo>
                  <a:pt x="12084778" y="5912788"/>
                  <a:pt x="12084618" y="5912778"/>
                  <a:pt x="12084674" y="5909174"/>
                </a:cubicBezTo>
                <a:cubicBezTo>
                  <a:pt x="12087264" y="5744509"/>
                  <a:pt x="12088085" y="5751725"/>
                  <a:pt x="12099448" y="5631209"/>
                </a:cubicBezTo>
                <a:close/>
                <a:moveTo>
                  <a:pt x="12109276" y="5608188"/>
                </a:moveTo>
                <a:lnTo>
                  <a:pt x="12110312" y="5620953"/>
                </a:lnTo>
                <a:lnTo>
                  <a:pt x="12106835" y="5638790"/>
                </a:lnTo>
                <a:lnTo>
                  <a:pt x="12107183" y="5641461"/>
                </a:lnTo>
                <a:lnTo>
                  <a:pt x="12106835" y="5643845"/>
                </a:lnTo>
                <a:lnTo>
                  <a:pt x="12104620" y="5659761"/>
                </a:lnTo>
                <a:lnTo>
                  <a:pt x="12106835" y="5621101"/>
                </a:lnTo>
                <a:close/>
                <a:moveTo>
                  <a:pt x="12106918" y="5552575"/>
                </a:moveTo>
                <a:cubicBezTo>
                  <a:pt x="12107331" y="5550815"/>
                  <a:pt x="12106485" y="5549997"/>
                  <a:pt x="12109299" y="5573090"/>
                </a:cubicBezTo>
                <a:lnTo>
                  <a:pt x="12113304" y="5586823"/>
                </a:lnTo>
                <a:lnTo>
                  <a:pt x="12113190" y="5587469"/>
                </a:lnTo>
                <a:lnTo>
                  <a:pt x="12109276" y="5608188"/>
                </a:lnTo>
                <a:lnTo>
                  <a:pt x="12106835" y="5578143"/>
                </a:lnTo>
                <a:cubicBezTo>
                  <a:pt x="12106594" y="5574987"/>
                  <a:pt x="12106381" y="5570251"/>
                  <a:pt x="12106183" y="5565120"/>
                </a:cubicBezTo>
                <a:lnTo>
                  <a:pt x="12105727" y="5552835"/>
                </a:lnTo>
                <a:close/>
                <a:moveTo>
                  <a:pt x="12105696" y="5551989"/>
                </a:moveTo>
                <a:lnTo>
                  <a:pt x="12105727" y="5552835"/>
                </a:lnTo>
                <a:lnTo>
                  <a:pt x="12105660" y="5552850"/>
                </a:lnTo>
                <a:close/>
                <a:moveTo>
                  <a:pt x="12103653" y="5551350"/>
                </a:moveTo>
                <a:lnTo>
                  <a:pt x="12104739" y="5553051"/>
                </a:lnTo>
                <a:lnTo>
                  <a:pt x="12105660" y="5552850"/>
                </a:lnTo>
                <a:lnTo>
                  <a:pt x="12101911" y="5641317"/>
                </a:lnTo>
                <a:cubicBezTo>
                  <a:pt x="12101237" y="5645473"/>
                  <a:pt x="12100728" y="5647534"/>
                  <a:pt x="12100360" y="5647896"/>
                </a:cubicBezTo>
                <a:lnTo>
                  <a:pt x="12100138" y="5646761"/>
                </a:lnTo>
                <a:lnTo>
                  <a:pt x="12099755" y="5638134"/>
                </a:lnTo>
                <a:lnTo>
                  <a:pt x="12100137" y="5615843"/>
                </a:lnTo>
                <a:cubicBezTo>
                  <a:pt x="12100617" y="5603230"/>
                  <a:pt x="12101350" y="5588528"/>
                  <a:pt x="12102125" y="5574880"/>
                </a:cubicBezTo>
                <a:close/>
                <a:moveTo>
                  <a:pt x="98454" y="5526631"/>
                </a:moveTo>
                <a:lnTo>
                  <a:pt x="100666" y="5553034"/>
                </a:lnTo>
                <a:cubicBezTo>
                  <a:pt x="99942" y="5555783"/>
                  <a:pt x="100134" y="5559559"/>
                  <a:pt x="99868" y="5562822"/>
                </a:cubicBezTo>
                <a:lnTo>
                  <a:pt x="98404" y="5565591"/>
                </a:lnTo>
                <a:lnTo>
                  <a:pt x="99305" y="5560827"/>
                </a:lnTo>
                <a:cubicBezTo>
                  <a:pt x="99035" y="5555088"/>
                  <a:pt x="98131" y="5549107"/>
                  <a:pt x="98494" y="5543609"/>
                </a:cubicBezTo>
                <a:lnTo>
                  <a:pt x="97110" y="5537607"/>
                </a:lnTo>
                <a:close/>
                <a:moveTo>
                  <a:pt x="101010" y="5497737"/>
                </a:moveTo>
                <a:lnTo>
                  <a:pt x="101661" y="5498683"/>
                </a:lnTo>
                <a:lnTo>
                  <a:pt x="101001" y="5497848"/>
                </a:lnTo>
                <a:close/>
                <a:moveTo>
                  <a:pt x="12085446" y="5494731"/>
                </a:moveTo>
                <a:cubicBezTo>
                  <a:pt x="12086850" y="5495529"/>
                  <a:pt x="12088407" y="5496756"/>
                  <a:pt x="12089599" y="5497281"/>
                </a:cubicBezTo>
                <a:cubicBezTo>
                  <a:pt x="12092972" y="5498765"/>
                  <a:pt x="12096165" y="5500650"/>
                  <a:pt x="12099448" y="5502335"/>
                </a:cubicBezTo>
                <a:cubicBezTo>
                  <a:pt x="12099516" y="5502474"/>
                  <a:pt x="12100503" y="5504710"/>
                  <a:pt x="12102013" y="5507798"/>
                </a:cubicBezTo>
                <a:lnTo>
                  <a:pt x="12106525" y="5516154"/>
                </a:lnTo>
                <a:lnTo>
                  <a:pt x="12106835" y="5525078"/>
                </a:lnTo>
                <a:lnTo>
                  <a:pt x="12105696" y="5551989"/>
                </a:lnTo>
                <a:lnTo>
                  <a:pt x="12105612" y="5549724"/>
                </a:lnTo>
                <a:cubicBezTo>
                  <a:pt x="12105240" y="5540247"/>
                  <a:pt x="12104865" y="5533927"/>
                  <a:pt x="12104373" y="5540239"/>
                </a:cubicBezTo>
                <a:lnTo>
                  <a:pt x="12103653" y="5551350"/>
                </a:lnTo>
                <a:lnTo>
                  <a:pt x="12101790" y="5548434"/>
                </a:lnTo>
                <a:cubicBezTo>
                  <a:pt x="12100523" y="5545998"/>
                  <a:pt x="12098947" y="5542544"/>
                  <a:pt x="12096986" y="5537712"/>
                </a:cubicBezTo>
                <a:cubicBezTo>
                  <a:pt x="12095066" y="5532983"/>
                  <a:pt x="12095896" y="5527477"/>
                  <a:pt x="12094525" y="5522551"/>
                </a:cubicBezTo>
                <a:cubicBezTo>
                  <a:pt x="12092597" y="5515631"/>
                  <a:pt x="12090038" y="5508887"/>
                  <a:pt x="12087137" y="5502335"/>
                </a:cubicBezTo>
                <a:cubicBezTo>
                  <a:pt x="12085912" y="5499571"/>
                  <a:pt x="12080889" y="5497471"/>
                  <a:pt x="12082212" y="5494754"/>
                </a:cubicBezTo>
                <a:cubicBezTo>
                  <a:pt x="12082792" y="5493563"/>
                  <a:pt x="12084043" y="5493932"/>
                  <a:pt x="12085446" y="5494731"/>
                </a:cubicBezTo>
                <a:close/>
                <a:moveTo>
                  <a:pt x="95733" y="5491227"/>
                </a:moveTo>
                <a:lnTo>
                  <a:pt x="96923" y="5492672"/>
                </a:lnTo>
                <a:lnTo>
                  <a:pt x="101001" y="5497848"/>
                </a:lnTo>
                <a:lnTo>
                  <a:pt x="98918" y="5522826"/>
                </a:lnTo>
                <a:lnTo>
                  <a:pt x="98454" y="5526631"/>
                </a:lnTo>
                <a:lnTo>
                  <a:pt x="96322" y="5501199"/>
                </a:lnTo>
                <a:close/>
                <a:moveTo>
                  <a:pt x="104701" y="5486388"/>
                </a:moveTo>
                <a:lnTo>
                  <a:pt x="111528" y="5501199"/>
                </a:lnTo>
                <a:cubicBezTo>
                  <a:pt x="113860" y="5506619"/>
                  <a:pt x="115872" y="5512195"/>
                  <a:pt x="118045" y="5517692"/>
                </a:cubicBezTo>
                <a:cubicBezTo>
                  <a:pt x="117321" y="5526331"/>
                  <a:pt x="123632" y="5541506"/>
                  <a:pt x="115872" y="5543609"/>
                </a:cubicBezTo>
                <a:cubicBezTo>
                  <a:pt x="108538" y="5545598"/>
                  <a:pt x="110838" y="5528088"/>
                  <a:pt x="109355" y="5520048"/>
                </a:cubicBezTo>
                <a:close/>
                <a:moveTo>
                  <a:pt x="102839" y="5472925"/>
                </a:moveTo>
                <a:lnTo>
                  <a:pt x="104701" y="5486388"/>
                </a:lnTo>
                <a:lnTo>
                  <a:pt x="102839" y="5482349"/>
                </a:lnTo>
                <a:lnTo>
                  <a:pt x="102447" y="5478530"/>
                </a:lnTo>
                <a:close/>
                <a:moveTo>
                  <a:pt x="109355" y="5282076"/>
                </a:moveTo>
                <a:cubicBezTo>
                  <a:pt x="108269" y="5298569"/>
                  <a:pt x="108080" y="5315190"/>
                  <a:pt x="107442" y="5331747"/>
                </a:cubicBezTo>
                <a:lnTo>
                  <a:pt x="103335" y="5375723"/>
                </a:lnTo>
                <a:lnTo>
                  <a:pt x="102839" y="5366897"/>
                </a:lnTo>
                <a:lnTo>
                  <a:pt x="99530" y="5360916"/>
                </a:lnTo>
                <a:lnTo>
                  <a:pt x="98494" y="5343336"/>
                </a:lnTo>
                <a:lnTo>
                  <a:pt x="96864" y="5312724"/>
                </a:lnTo>
                <a:lnTo>
                  <a:pt x="100937" y="5295172"/>
                </a:lnTo>
                <a:cubicBezTo>
                  <a:pt x="102428" y="5291530"/>
                  <a:pt x="104553" y="5289021"/>
                  <a:pt x="109355" y="5282076"/>
                </a:cubicBezTo>
                <a:close/>
                <a:moveTo>
                  <a:pt x="12093715" y="5258853"/>
                </a:moveTo>
                <a:cubicBezTo>
                  <a:pt x="12095180" y="5259934"/>
                  <a:pt x="12096692" y="5262179"/>
                  <a:pt x="12098111" y="5264941"/>
                </a:cubicBezTo>
                <a:lnTo>
                  <a:pt x="12103439" y="5279874"/>
                </a:lnTo>
                <a:lnTo>
                  <a:pt x="12101911" y="5312814"/>
                </a:lnTo>
                <a:cubicBezTo>
                  <a:pt x="12101606" y="5314694"/>
                  <a:pt x="12101351" y="5314688"/>
                  <a:pt x="12101126" y="5313501"/>
                </a:cubicBezTo>
                <a:cubicBezTo>
                  <a:pt x="12100454" y="5309939"/>
                  <a:pt x="12100064" y="5295757"/>
                  <a:pt x="12099448" y="5290072"/>
                </a:cubicBezTo>
                <a:cubicBezTo>
                  <a:pt x="12096165" y="5279964"/>
                  <a:pt x="12083838" y="5268613"/>
                  <a:pt x="12089599" y="5259748"/>
                </a:cubicBezTo>
                <a:cubicBezTo>
                  <a:pt x="12090831" y="5257853"/>
                  <a:pt x="12092249" y="5257770"/>
                  <a:pt x="12093715" y="5258853"/>
                </a:cubicBezTo>
                <a:close/>
                <a:moveTo>
                  <a:pt x="12111197" y="5238931"/>
                </a:moveTo>
                <a:lnTo>
                  <a:pt x="12110513" y="5256432"/>
                </a:lnTo>
                <a:cubicBezTo>
                  <a:pt x="12110111" y="5266697"/>
                  <a:pt x="12109708" y="5276172"/>
                  <a:pt x="12109299" y="5282491"/>
                </a:cubicBezTo>
                <a:cubicBezTo>
                  <a:pt x="12113805" y="5254751"/>
                  <a:pt x="12112582" y="5262775"/>
                  <a:pt x="12114097" y="5248569"/>
                </a:cubicBezTo>
                <a:lnTo>
                  <a:pt x="12114234" y="5247341"/>
                </a:lnTo>
                <a:lnTo>
                  <a:pt x="12114238" y="5260879"/>
                </a:lnTo>
                <a:lnTo>
                  <a:pt x="12107147" y="5320916"/>
                </a:lnTo>
                <a:lnTo>
                  <a:pt x="12104373" y="5282491"/>
                </a:lnTo>
                <a:lnTo>
                  <a:pt x="12103439" y="5279874"/>
                </a:lnTo>
                <a:lnTo>
                  <a:pt x="12104373" y="5259748"/>
                </a:lnTo>
                <a:close/>
                <a:moveTo>
                  <a:pt x="12116907" y="5224351"/>
                </a:moveTo>
                <a:lnTo>
                  <a:pt x="12115403" y="5236915"/>
                </a:lnTo>
                <a:lnTo>
                  <a:pt x="12114234" y="5247341"/>
                </a:lnTo>
                <a:lnTo>
                  <a:pt x="12114230" y="5230695"/>
                </a:lnTo>
                <a:close/>
                <a:moveTo>
                  <a:pt x="12113574" y="5201649"/>
                </a:moveTo>
                <a:cubicBezTo>
                  <a:pt x="12113788" y="5201944"/>
                  <a:pt x="12114004" y="5203523"/>
                  <a:pt x="12114223" y="5206681"/>
                </a:cubicBezTo>
                <a:lnTo>
                  <a:pt x="12114230" y="5230695"/>
                </a:lnTo>
                <a:lnTo>
                  <a:pt x="12112738" y="5234229"/>
                </a:lnTo>
                <a:lnTo>
                  <a:pt x="12111197" y="5238931"/>
                </a:lnTo>
                <a:lnTo>
                  <a:pt x="12111717" y="5225636"/>
                </a:lnTo>
                <a:cubicBezTo>
                  <a:pt x="12112321" y="5211423"/>
                  <a:pt x="12112934" y="5200762"/>
                  <a:pt x="12113574" y="5201649"/>
                </a:cubicBezTo>
                <a:close/>
                <a:moveTo>
                  <a:pt x="12107501" y="5151260"/>
                </a:moveTo>
                <a:lnTo>
                  <a:pt x="12109502" y="5159684"/>
                </a:lnTo>
                <a:cubicBezTo>
                  <a:pt x="12111103" y="5166802"/>
                  <a:pt x="12112975" y="5176213"/>
                  <a:pt x="12114223" y="5186466"/>
                </a:cubicBezTo>
                <a:cubicBezTo>
                  <a:pt x="12114409" y="5187987"/>
                  <a:pt x="12114251" y="5188020"/>
                  <a:pt x="12113894" y="5187121"/>
                </a:cubicBezTo>
                <a:cubicBezTo>
                  <a:pt x="12112827" y="5184422"/>
                  <a:pt x="12109980" y="5173323"/>
                  <a:pt x="12109299" y="5168778"/>
                </a:cubicBezTo>
                <a:close/>
                <a:moveTo>
                  <a:pt x="12106405" y="5146648"/>
                </a:moveTo>
                <a:lnTo>
                  <a:pt x="12107234" y="5148648"/>
                </a:lnTo>
                <a:lnTo>
                  <a:pt x="12107501" y="5151260"/>
                </a:lnTo>
                <a:close/>
                <a:moveTo>
                  <a:pt x="98653" y="5032040"/>
                </a:moveTo>
                <a:lnTo>
                  <a:pt x="99750" y="5036654"/>
                </a:lnTo>
                <a:lnTo>
                  <a:pt x="98922" y="5034652"/>
                </a:lnTo>
                <a:close/>
                <a:moveTo>
                  <a:pt x="12111761" y="5029795"/>
                </a:moveTo>
                <a:lnTo>
                  <a:pt x="12113605" y="5041146"/>
                </a:lnTo>
                <a:lnTo>
                  <a:pt x="12105919" y="5053380"/>
                </a:lnTo>
                <a:cubicBezTo>
                  <a:pt x="12103176" y="5057576"/>
                  <a:pt x="12101942" y="5059156"/>
                  <a:pt x="12101749" y="5058745"/>
                </a:cubicBezTo>
                <a:cubicBezTo>
                  <a:pt x="12101361" y="5057922"/>
                  <a:pt x="12105131" y="5049135"/>
                  <a:pt x="12109299" y="5037377"/>
                </a:cubicBezTo>
                <a:cubicBezTo>
                  <a:pt x="12110185" y="5034873"/>
                  <a:pt x="12110940" y="5032322"/>
                  <a:pt x="12111761" y="5029795"/>
                </a:cubicBezTo>
                <a:close/>
                <a:moveTo>
                  <a:pt x="105028" y="4869801"/>
                </a:moveTo>
                <a:cubicBezTo>
                  <a:pt x="105701" y="4873363"/>
                  <a:pt x="106092" y="4887544"/>
                  <a:pt x="106707" y="4893230"/>
                </a:cubicBezTo>
                <a:cubicBezTo>
                  <a:pt x="109990" y="4903338"/>
                  <a:pt x="122316" y="4914689"/>
                  <a:pt x="116557" y="4923554"/>
                </a:cubicBezTo>
                <a:cubicBezTo>
                  <a:pt x="114094" y="4927344"/>
                  <a:pt x="110882" y="4923882"/>
                  <a:pt x="108045" y="4918360"/>
                </a:cubicBezTo>
                <a:lnTo>
                  <a:pt x="102715" y="4903427"/>
                </a:lnTo>
                <a:lnTo>
                  <a:pt x="104244" y="4870488"/>
                </a:lnTo>
                <a:cubicBezTo>
                  <a:pt x="104550" y="4868606"/>
                  <a:pt x="104805" y="4868614"/>
                  <a:pt x="105028" y="4869801"/>
                </a:cubicBezTo>
                <a:close/>
                <a:moveTo>
                  <a:pt x="12101715" y="4797737"/>
                </a:moveTo>
                <a:lnTo>
                  <a:pt x="12102292" y="4804620"/>
                </a:lnTo>
                <a:lnTo>
                  <a:pt x="12106074" y="4811090"/>
                </a:lnTo>
                <a:lnTo>
                  <a:pt x="12106391" y="4815982"/>
                </a:lnTo>
                <a:cubicBezTo>
                  <a:pt x="12106703" y="4821449"/>
                  <a:pt x="12106975" y="4826504"/>
                  <a:pt x="12107217" y="4829890"/>
                </a:cubicBezTo>
                <a:lnTo>
                  <a:pt x="12109286" y="4862055"/>
                </a:lnTo>
                <a:lnTo>
                  <a:pt x="12106733" y="4874030"/>
                </a:lnTo>
                <a:cubicBezTo>
                  <a:pt x="12104406" y="4883949"/>
                  <a:pt x="12103070" y="4884417"/>
                  <a:pt x="12094905" y="4895590"/>
                </a:cubicBezTo>
                <a:close/>
                <a:moveTo>
                  <a:pt x="12115483" y="4736988"/>
                </a:moveTo>
                <a:cubicBezTo>
                  <a:pt x="12114356" y="4739763"/>
                  <a:pt x="12114579" y="4753712"/>
                  <a:pt x="12117067" y="4789459"/>
                </a:cubicBezTo>
                <a:lnTo>
                  <a:pt x="12118101" y="4792997"/>
                </a:lnTo>
                <a:lnTo>
                  <a:pt x="12118101" y="4739965"/>
                </a:lnTo>
                <a:lnTo>
                  <a:pt x="12118071" y="4739875"/>
                </a:lnTo>
                <a:cubicBezTo>
                  <a:pt x="12116948" y="4737004"/>
                  <a:pt x="12116047" y="4735599"/>
                  <a:pt x="12115483" y="4736988"/>
                </a:cubicBezTo>
                <a:close/>
                <a:moveTo>
                  <a:pt x="12100181" y="4676468"/>
                </a:moveTo>
                <a:lnTo>
                  <a:pt x="12102292" y="4680800"/>
                </a:lnTo>
                <a:lnTo>
                  <a:pt x="12102735" y="4684896"/>
                </a:lnTo>
                <a:lnTo>
                  <a:pt x="12102292" y="4690908"/>
                </a:lnTo>
                <a:close/>
                <a:moveTo>
                  <a:pt x="12103628" y="4663282"/>
                </a:moveTo>
                <a:lnTo>
                  <a:pt x="12104374" y="4664178"/>
                </a:lnTo>
                <a:lnTo>
                  <a:pt x="12104364" y="4664297"/>
                </a:lnTo>
                <a:close/>
                <a:moveTo>
                  <a:pt x="12107262" y="4633309"/>
                </a:moveTo>
                <a:lnTo>
                  <a:pt x="12109679" y="4660584"/>
                </a:lnTo>
                <a:lnTo>
                  <a:pt x="12110346" y="4671279"/>
                </a:lnTo>
                <a:lnTo>
                  <a:pt x="12108997" y="4669728"/>
                </a:lnTo>
                <a:lnTo>
                  <a:pt x="12104374" y="4664178"/>
                </a:lnTo>
                <a:lnTo>
                  <a:pt x="12106735" y="4637390"/>
                </a:lnTo>
                <a:close/>
                <a:moveTo>
                  <a:pt x="100460" y="4631312"/>
                </a:moveTo>
                <a:lnTo>
                  <a:pt x="100544" y="4633578"/>
                </a:lnTo>
                <a:cubicBezTo>
                  <a:pt x="100916" y="4643054"/>
                  <a:pt x="101290" y="4649374"/>
                  <a:pt x="101781" y="4643063"/>
                </a:cubicBezTo>
                <a:lnTo>
                  <a:pt x="102503" y="4631952"/>
                </a:lnTo>
                <a:lnTo>
                  <a:pt x="104366" y="4634866"/>
                </a:lnTo>
                <a:cubicBezTo>
                  <a:pt x="105631" y="4637304"/>
                  <a:pt x="107207" y="4640758"/>
                  <a:pt x="109169" y="4645590"/>
                </a:cubicBezTo>
                <a:cubicBezTo>
                  <a:pt x="111089" y="4650319"/>
                  <a:pt x="110260" y="4655825"/>
                  <a:pt x="111631" y="4660751"/>
                </a:cubicBezTo>
                <a:cubicBezTo>
                  <a:pt x="113558" y="4667671"/>
                  <a:pt x="116117" y="4674415"/>
                  <a:pt x="119019" y="4680966"/>
                </a:cubicBezTo>
                <a:cubicBezTo>
                  <a:pt x="120243" y="4683731"/>
                  <a:pt x="125267" y="4685831"/>
                  <a:pt x="123943" y="4688548"/>
                </a:cubicBezTo>
                <a:cubicBezTo>
                  <a:pt x="122783" y="4690930"/>
                  <a:pt x="118942" y="4687070"/>
                  <a:pt x="116557" y="4686021"/>
                </a:cubicBezTo>
                <a:cubicBezTo>
                  <a:pt x="113182" y="4684537"/>
                  <a:pt x="109990" y="4682652"/>
                  <a:pt x="106707" y="4680966"/>
                </a:cubicBezTo>
                <a:cubicBezTo>
                  <a:pt x="106639" y="4680826"/>
                  <a:pt x="105653" y="4678591"/>
                  <a:pt x="104141" y="4675502"/>
                </a:cubicBezTo>
                <a:lnTo>
                  <a:pt x="99630" y="4667147"/>
                </a:lnTo>
                <a:lnTo>
                  <a:pt x="99319" y="4658224"/>
                </a:lnTo>
                <a:close/>
                <a:moveTo>
                  <a:pt x="100496" y="4630452"/>
                </a:moveTo>
                <a:lnTo>
                  <a:pt x="100460" y="4631312"/>
                </a:lnTo>
                <a:lnTo>
                  <a:pt x="100428" y="4630467"/>
                </a:lnTo>
                <a:close/>
                <a:moveTo>
                  <a:pt x="12087518" y="4615100"/>
                </a:moveTo>
                <a:cubicBezTo>
                  <a:pt x="12095831" y="4612967"/>
                  <a:pt x="12093225" y="4631745"/>
                  <a:pt x="12094905" y="4640369"/>
                </a:cubicBezTo>
                <a:lnTo>
                  <a:pt x="12100181" y="4676468"/>
                </a:lnTo>
                <a:lnTo>
                  <a:pt x="12092442" y="4660584"/>
                </a:lnTo>
                <a:cubicBezTo>
                  <a:pt x="12089798" y="4654771"/>
                  <a:pt x="12087518" y="4648791"/>
                  <a:pt x="12085055" y="4642895"/>
                </a:cubicBezTo>
                <a:cubicBezTo>
                  <a:pt x="12085877" y="4633630"/>
                  <a:pt x="12078723" y="4617356"/>
                  <a:pt x="12087518" y="4615100"/>
                </a:cubicBezTo>
                <a:close/>
                <a:moveTo>
                  <a:pt x="12107318" y="4591524"/>
                </a:moveTo>
                <a:lnTo>
                  <a:pt x="12106297" y="4596634"/>
                </a:lnTo>
                <a:cubicBezTo>
                  <a:pt x="12106604" y="4602789"/>
                  <a:pt x="12107628" y="4609203"/>
                  <a:pt x="12107217" y="4615100"/>
                </a:cubicBezTo>
                <a:lnTo>
                  <a:pt x="12108785" y="4621537"/>
                </a:lnTo>
                <a:lnTo>
                  <a:pt x="12107262" y="4633309"/>
                </a:lnTo>
                <a:lnTo>
                  <a:pt x="12104755" y="4604992"/>
                </a:lnTo>
                <a:cubicBezTo>
                  <a:pt x="12105575" y="4602044"/>
                  <a:pt x="12105357" y="4597993"/>
                  <a:pt x="12105658" y="4594495"/>
                </a:cubicBezTo>
                <a:close/>
                <a:moveTo>
                  <a:pt x="12102602" y="4541744"/>
                </a:moveTo>
                <a:lnTo>
                  <a:pt x="12109679" y="4554453"/>
                </a:lnTo>
                <a:cubicBezTo>
                  <a:pt x="12111437" y="4557759"/>
                  <a:pt x="12115967" y="4568058"/>
                  <a:pt x="12114605" y="4564561"/>
                </a:cubicBezTo>
                <a:cubicBezTo>
                  <a:pt x="12112283" y="4558604"/>
                  <a:pt x="12107428" y="4552738"/>
                  <a:pt x="12103734" y="4546872"/>
                </a:cubicBezTo>
                <a:close/>
                <a:moveTo>
                  <a:pt x="105796" y="4535405"/>
                </a:moveTo>
                <a:lnTo>
                  <a:pt x="106018" y="4536541"/>
                </a:lnTo>
                <a:lnTo>
                  <a:pt x="106400" y="4545165"/>
                </a:lnTo>
                <a:lnTo>
                  <a:pt x="106019" y="4567459"/>
                </a:lnTo>
                <a:cubicBezTo>
                  <a:pt x="105537" y="4580071"/>
                  <a:pt x="104805" y="4594773"/>
                  <a:pt x="104031" y="4608421"/>
                </a:cubicBezTo>
                <a:lnTo>
                  <a:pt x="102503" y="4631952"/>
                </a:lnTo>
                <a:lnTo>
                  <a:pt x="101415" y="4630251"/>
                </a:lnTo>
                <a:lnTo>
                  <a:pt x="100496" y="4630452"/>
                </a:lnTo>
                <a:lnTo>
                  <a:pt x="104244" y="4541985"/>
                </a:lnTo>
                <a:cubicBezTo>
                  <a:pt x="104919" y="4537829"/>
                  <a:pt x="105428" y="4535766"/>
                  <a:pt x="105796" y="4535405"/>
                </a:cubicBezTo>
                <a:close/>
                <a:moveTo>
                  <a:pt x="101535" y="4523539"/>
                </a:moveTo>
                <a:lnTo>
                  <a:pt x="99319" y="4562201"/>
                </a:lnTo>
                <a:lnTo>
                  <a:pt x="96880" y="4575113"/>
                </a:lnTo>
                <a:lnTo>
                  <a:pt x="95843" y="4562349"/>
                </a:lnTo>
                <a:lnTo>
                  <a:pt x="99319" y="4544512"/>
                </a:lnTo>
                <a:lnTo>
                  <a:pt x="98973" y="4541841"/>
                </a:lnTo>
                <a:lnTo>
                  <a:pt x="99319" y="4539457"/>
                </a:lnTo>
                <a:close/>
                <a:moveTo>
                  <a:pt x="95751" y="4517043"/>
                </a:moveTo>
                <a:lnTo>
                  <a:pt x="98973" y="4541841"/>
                </a:lnTo>
                <a:lnTo>
                  <a:pt x="97934" y="4548976"/>
                </a:lnTo>
                <a:cubicBezTo>
                  <a:pt x="97423" y="4552140"/>
                  <a:pt x="96965" y="4554237"/>
                  <a:pt x="96857" y="4552093"/>
                </a:cubicBezTo>
                <a:close/>
                <a:moveTo>
                  <a:pt x="103463" y="4495803"/>
                </a:moveTo>
                <a:cubicBezTo>
                  <a:pt x="103702" y="4494618"/>
                  <a:pt x="103961" y="4494615"/>
                  <a:pt x="104244" y="4496499"/>
                </a:cubicBezTo>
                <a:lnTo>
                  <a:pt x="104499" y="4502252"/>
                </a:lnTo>
                <a:lnTo>
                  <a:pt x="101535" y="4523539"/>
                </a:lnTo>
                <a:lnTo>
                  <a:pt x="101781" y="4519242"/>
                </a:lnTo>
                <a:cubicBezTo>
                  <a:pt x="102209" y="4513538"/>
                  <a:pt x="102744" y="4499357"/>
                  <a:pt x="103463" y="4495803"/>
                </a:cubicBezTo>
                <a:close/>
                <a:moveTo>
                  <a:pt x="12104860" y="4468265"/>
                </a:moveTo>
                <a:lnTo>
                  <a:pt x="12104673" y="4468873"/>
                </a:lnTo>
                <a:cubicBezTo>
                  <a:pt x="12104417" y="4469819"/>
                  <a:pt x="12104421" y="4469906"/>
                  <a:pt x="12104755" y="4468536"/>
                </a:cubicBezTo>
                <a:close/>
                <a:moveTo>
                  <a:pt x="12107286" y="4462040"/>
                </a:moveTo>
                <a:lnTo>
                  <a:pt x="12104860" y="4468265"/>
                </a:lnTo>
                <a:lnTo>
                  <a:pt x="12106154" y="4464062"/>
                </a:lnTo>
                <a:close/>
                <a:moveTo>
                  <a:pt x="12110499" y="4453799"/>
                </a:moveTo>
                <a:lnTo>
                  <a:pt x="12109849" y="4457466"/>
                </a:lnTo>
                <a:lnTo>
                  <a:pt x="12107286" y="4462040"/>
                </a:lnTo>
                <a:close/>
                <a:moveTo>
                  <a:pt x="101612" y="4347026"/>
                </a:moveTo>
                <a:lnTo>
                  <a:pt x="101781" y="4347409"/>
                </a:lnTo>
                <a:lnTo>
                  <a:pt x="101747" y="4348207"/>
                </a:lnTo>
                <a:close/>
                <a:moveTo>
                  <a:pt x="121075" y="4272749"/>
                </a:moveTo>
                <a:cubicBezTo>
                  <a:pt x="121376" y="4270513"/>
                  <a:pt x="121538" y="4270524"/>
                  <a:pt x="121481" y="4274128"/>
                </a:cubicBezTo>
                <a:cubicBezTo>
                  <a:pt x="118891" y="4438793"/>
                  <a:pt x="118070" y="4431577"/>
                  <a:pt x="106707" y="4552093"/>
                </a:cubicBezTo>
                <a:lnTo>
                  <a:pt x="106400" y="4545165"/>
                </a:lnTo>
                <a:lnTo>
                  <a:pt x="106505" y="4539028"/>
                </a:lnTo>
                <a:lnTo>
                  <a:pt x="106018" y="4536541"/>
                </a:lnTo>
                <a:lnTo>
                  <a:pt x="104499" y="4502252"/>
                </a:lnTo>
                <a:lnTo>
                  <a:pt x="109169" y="4468703"/>
                </a:lnTo>
                <a:cubicBezTo>
                  <a:pt x="106707" y="4464491"/>
                  <a:pt x="102537" y="4460918"/>
                  <a:pt x="101781" y="4456068"/>
                </a:cubicBezTo>
                <a:cubicBezTo>
                  <a:pt x="98698" y="4436286"/>
                  <a:pt x="98698" y="4419144"/>
                  <a:pt x="99468" y="4401935"/>
                </a:cubicBezTo>
                <a:lnTo>
                  <a:pt x="101747" y="4348207"/>
                </a:lnTo>
                <a:lnTo>
                  <a:pt x="101794" y="4348606"/>
                </a:lnTo>
                <a:cubicBezTo>
                  <a:pt x="102033" y="4350584"/>
                  <a:pt x="102063" y="4350582"/>
                  <a:pt x="101781" y="4347409"/>
                </a:cubicBezTo>
                <a:lnTo>
                  <a:pt x="94720" y="4284603"/>
                </a:lnTo>
                <a:lnTo>
                  <a:pt x="99289" y="4291520"/>
                </a:lnTo>
                <a:cubicBezTo>
                  <a:pt x="100828" y="4298410"/>
                  <a:pt x="101556" y="4306240"/>
                  <a:pt x="104244" y="4312032"/>
                </a:cubicBezTo>
                <a:cubicBezTo>
                  <a:pt x="107088" y="4318164"/>
                  <a:pt x="110810" y="4323825"/>
                  <a:pt x="114093" y="4329721"/>
                </a:cubicBezTo>
                <a:cubicBezTo>
                  <a:pt x="114914" y="4325509"/>
                  <a:pt x="115991" y="4321342"/>
                  <a:pt x="116557" y="4317086"/>
                </a:cubicBezTo>
                <a:cubicBezTo>
                  <a:pt x="117980" y="4306371"/>
                  <a:pt x="120165" y="4279455"/>
                  <a:pt x="121075" y="4272749"/>
                </a:cubicBezTo>
                <a:close/>
                <a:moveTo>
                  <a:pt x="12107250" y="4199882"/>
                </a:moveTo>
                <a:lnTo>
                  <a:pt x="12107387" y="4201062"/>
                </a:lnTo>
                <a:lnTo>
                  <a:pt x="12107217" y="4200680"/>
                </a:lnTo>
                <a:close/>
                <a:moveTo>
                  <a:pt x="101712" y="4086047"/>
                </a:moveTo>
                <a:lnTo>
                  <a:pt x="98499" y="4094290"/>
                </a:lnTo>
                <a:lnTo>
                  <a:pt x="99149" y="4090623"/>
                </a:lnTo>
                <a:close/>
                <a:moveTo>
                  <a:pt x="104138" y="4079823"/>
                </a:moveTo>
                <a:lnTo>
                  <a:pt x="102844" y="4084027"/>
                </a:lnTo>
                <a:lnTo>
                  <a:pt x="101712" y="4086047"/>
                </a:lnTo>
                <a:close/>
                <a:moveTo>
                  <a:pt x="104325" y="4079215"/>
                </a:moveTo>
                <a:cubicBezTo>
                  <a:pt x="104582" y="4078270"/>
                  <a:pt x="104578" y="4078183"/>
                  <a:pt x="104244" y="4079553"/>
                </a:cubicBezTo>
                <a:lnTo>
                  <a:pt x="104138" y="4079823"/>
                </a:lnTo>
                <a:close/>
                <a:moveTo>
                  <a:pt x="12113248" y="4031045"/>
                </a:moveTo>
                <a:lnTo>
                  <a:pt x="12114605" y="4041481"/>
                </a:lnTo>
                <a:lnTo>
                  <a:pt x="12116264" y="4058522"/>
                </a:lnTo>
                <a:lnTo>
                  <a:pt x="12115688" y="4076206"/>
                </a:lnTo>
                <a:cubicBezTo>
                  <a:pt x="12115006" y="4097881"/>
                  <a:pt x="12114746" y="4107085"/>
                  <a:pt x="12114631" y="4107328"/>
                </a:cubicBezTo>
                <a:cubicBezTo>
                  <a:pt x="12114460" y="4107693"/>
                  <a:pt x="12114615" y="4087897"/>
                  <a:pt x="12114156" y="4059787"/>
                </a:cubicBezTo>
                <a:close/>
                <a:moveTo>
                  <a:pt x="12107463" y="4024547"/>
                </a:moveTo>
                <a:lnTo>
                  <a:pt x="12107217" y="4028847"/>
                </a:lnTo>
                <a:cubicBezTo>
                  <a:pt x="12106789" y="4034551"/>
                  <a:pt x="12106253" y="4048731"/>
                  <a:pt x="12105536" y="4052285"/>
                </a:cubicBezTo>
                <a:cubicBezTo>
                  <a:pt x="12105297" y="4053470"/>
                  <a:pt x="12105037" y="4053474"/>
                  <a:pt x="12104755" y="4051589"/>
                </a:cubicBezTo>
                <a:lnTo>
                  <a:pt x="12104499" y="4045835"/>
                </a:lnTo>
                <a:close/>
                <a:moveTo>
                  <a:pt x="12112141" y="3995996"/>
                </a:moveTo>
                <a:lnTo>
                  <a:pt x="12113248" y="4031045"/>
                </a:lnTo>
                <a:lnTo>
                  <a:pt x="12110026" y="4006248"/>
                </a:lnTo>
                <a:lnTo>
                  <a:pt x="12111065" y="3999112"/>
                </a:lnTo>
                <a:cubicBezTo>
                  <a:pt x="12111575" y="3995948"/>
                  <a:pt x="12112034" y="3993851"/>
                  <a:pt x="12112141" y="3995996"/>
                </a:cubicBezTo>
                <a:close/>
                <a:moveTo>
                  <a:pt x="12102292" y="3995996"/>
                </a:moveTo>
                <a:lnTo>
                  <a:pt x="12102598" y="4002922"/>
                </a:lnTo>
                <a:lnTo>
                  <a:pt x="12102493" y="4009060"/>
                </a:lnTo>
                <a:lnTo>
                  <a:pt x="12102980" y="4011546"/>
                </a:lnTo>
                <a:lnTo>
                  <a:pt x="12104499" y="4045835"/>
                </a:lnTo>
                <a:lnTo>
                  <a:pt x="12099829" y="4079386"/>
                </a:lnTo>
                <a:cubicBezTo>
                  <a:pt x="12102292" y="4083598"/>
                  <a:pt x="12106461" y="4087171"/>
                  <a:pt x="12107217" y="4092020"/>
                </a:cubicBezTo>
                <a:cubicBezTo>
                  <a:pt x="12110301" y="4111802"/>
                  <a:pt x="12110301" y="4128945"/>
                  <a:pt x="12109529" y="4146154"/>
                </a:cubicBezTo>
                <a:lnTo>
                  <a:pt x="12107250" y="4199882"/>
                </a:lnTo>
                <a:lnTo>
                  <a:pt x="12107205" y="4199483"/>
                </a:lnTo>
                <a:cubicBezTo>
                  <a:pt x="12106966" y="4197505"/>
                  <a:pt x="12106936" y="4197507"/>
                  <a:pt x="12107217" y="4200680"/>
                </a:cubicBezTo>
                <a:lnTo>
                  <a:pt x="12114279" y="4263486"/>
                </a:lnTo>
                <a:lnTo>
                  <a:pt x="12109709" y="4256568"/>
                </a:lnTo>
                <a:cubicBezTo>
                  <a:pt x="12108170" y="4249679"/>
                  <a:pt x="12107442" y="4241848"/>
                  <a:pt x="12104755" y="4236056"/>
                </a:cubicBezTo>
                <a:cubicBezTo>
                  <a:pt x="12101910" y="4229925"/>
                  <a:pt x="12098188" y="4224264"/>
                  <a:pt x="12094905" y="4218368"/>
                </a:cubicBezTo>
                <a:cubicBezTo>
                  <a:pt x="12094084" y="4222579"/>
                  <a:pt x="12093008" y="4226747"/>
                  <a:pt x="12092442" y="4231003"/>
                </a:cubicBezTo>
                <a:cubicBezTo>
                  <a:pt x="12091018" y="4241718"/>
                  <a:pt x="12088832" y="4268633"/>
                  <a:pt x="12087924" y="4275339"/>
                </a:cubicBezTo>
                <a:cubicBezTo>
                  <a:pt x="12087621" y="4277575"/>
                  <a:pt x="12087461" y="4277565"/>
                  <a:pt x="12087518" y="4273961"/>
                </a:cubicBezTo>
                <a:cubicBezTo>
                  <a:pt x="12090107" y="4109296"/>
                  <a:pt x="12090928" y="4116512"/>
                  <a:pt x="12102292" y="3995996"/>
                </a:cubicBezTo>
                <a:close/>
                <a:moveTo>
                  <a:pt x="94394" y="3983528"/>
                </a:moveTo>
                <a:cubicBezTo>
                  <a:pt x="96715" y="3989484"/>
                  <a:pt x="101570" y="3995351"/>
                  <a:pt x="105264" y="4001217"/>
                </a:cubicBezTo>
                <a:lnTo>
                  <a:pt x="106396" y="4006344"/>
                </a:lnTo>
                <a:lnTo>
                  <a:pt x="99319" y="3993636"/>
                </a:lnTo>
                <a:cubicBezTo>
                  <a:pt x="97561" y="3990329"/>
                  <a:pt x="93031" y="3980030"/>
                  <a:pt x="94394" y="3983528"/>
                </a:cubicBezTo>
                <a:close/>
                <a:moveTo>
                  <a:pt x="12112119" y="3972974"/>
                </a:moveTo>
                <a:lnTo>
                  <a:pt x="12113155" y="3985739"/>
                </a:lnTo>
                <a:lnTo>
                  <a:pt x="12109679" y="4003577"/>
                </a:lnTo>
                <a:lnTo>
                  <a:pt x="12110026" y="4006248"/>
                </a:lnTo>
                <a:lnTo>
                  <a:pt x="12109679" y="4008631"/>
                </a:lnTo>
                <a:lnTo>
                  <a:pt x="12107463" y="4024547"/>
                </a:lnTo>
                <a:lnTo>
                  <a:pt x="12109679" y="3985888"/>
                </a:lnTo>
                <a:close/>
                <a:moveTo>
                  <a:pt x="12109761" y="3917362"/>
                </a:moveTo>
                <a:cubicBezTo>
                  <a:pt x="12110173" y="3915601"/>
                  <a:pt x="12109329" y="3914784"/>
                  <a:pt x="12112141" y="3937877"/>
                </a:cubicBezTo>
                <a:lnTo>
                  <a:pt x="12116146" y="3951611"/>
                </a:lnTo>
                <a:lnTo>
                  <a:pt x="12116034" y="3952256"/>
                </a:lnTo>
                <a:lnTo>
                  <a:pt x="12112119" y="3972974"/>
                </a:lnTo>
                <a:lnTo>
                  <a:pt x="12109679" y="3942930"/>
                </a:lnTo>
                <a:cubicBezTo>
                  <a:pt x="12109437" y="3939774"/>
                  <a:pt x="12109224" y="3935038"/>
                  <a:pt x="12109026" y="3929906"/>
                </a:cubicBezTo>
                <a:lnTo>
                  <a:pt x="12108571" y="3917622"/>
                </a:lnTo>
                <a:close/>
                <a:moveTo>
                  <a:pt x="12108539" y="3916776"/>
                </a:moveTo>
                <a:lnTo>
                  <a:pt x="12108571" y="3917622"/>
                </a:lnTo>
                <a:lnTo>
                  <a:pt x="12108502" y="3917637"/>
                </a:lnTo>
                <a:close/>
                <a:moveTo>
                  <a:pt x="12106495" y="3916136"/>
                </a:moveTo>
                <a:lnTo>
                  <a:pt x="12107582" y="3917837"/>
                </a:lnTo>
                <a:lnTo>
                  <a:pt x="12108502" y="3917637"/>
                </a:lnTo>
                <a:lnTo>
                  <a:pt x="12104755" y="4006104"/>
                </a:lnTo>
                <a:cubicBezTo>
                  <a:pt x="12104080" y="4010259"/>
                  <a:pt x="12103571" y="4012321"/>
                  <a:pt x="12103203" y="4012683"/>
                </a:cubicBezTo>
                <a:lnTo>
                  <a:pt x="12102980" y="4011546"/>
                </a:lnTo>
                <a:lnTo>
                  <a:pt x="12102598" y="4002922"/>
                </a:lnTo>
                <a:lnTo>
                  <a:pt x="12102979" y="3980630"/>
                </a:lnTo>
                <a:cubicBezTo>
                  <a:pt x="12103460" y="3968018"/>
                  <a:pt x="12104192" y="3953316"/>
                  <a:pt x="12104968" y="3939667"/>
                </a:cubicBezTo>
                <a:close/>
                <a:moveTo>
                  <a:pt x="101736" y="3914780"/>
                </a:moveTo>
                <a:lnTo>
                  <a:pt x="104244" y="3943097"/>
                </a:lnTo>
                <a:cubicBezTo>
                  <a:pt x="103424" y="3946045"/>
                  <a:pt x="103642" y="3950095"/>
                  <a:pt x="103340" y="3953594"/>
                </a:cubicBezTo>
                <a:lnTo>
                  <a:pt x="101680" y="3956564"/>
                </a:lnTo>
                <a:lnTo>
                  <a:pt x="102702" y="3951455"/>
                </a:lnTo>
                <a:cubicBezTo>
                  <a:pt x="102395" y="3945300"/>
                  <a:pt x="101371" y="3938885"/>
                  <a:pt x="101781" y="3932989"/>
                </a:cubicBezTo>
                <a:lnTo>
                  <a:pt x="100214" y="3926552"/>
                </a:lnTo>
                <a:close/>
                <a:moveTo>
                  <a:pt x="104635" y="3883791"/>
                </a:moveTo>
                <a:lnTo>
                  <a:pt x="105371" y="3884806"/>
                </a:lnTo>
                <a:lnTo>
                  <a:pt x="104624" y="3883910"/>
                </a:lnTo>
                <a:close/>
                <a:moveTo>
                  <a:pt x="98652" y="3876810"/>
                </a:moveTo>
                <a:lnTo>
                  <a:pt x="100002" y="3878359"/>
                </a:lnTo>
                <a:lnTo>
                  <a:pt x="104624" y="3883910"/>
                </a:lnTo>
                <a:lnTo>
                  <a:pt x="102263" y="3910699"/>
                </a:lnTo>
                <a:lnTo>
                  <a:pt x="101736" y="3914780"/>
                </a:lnTo>
                <a:lnTo>
                  <a:pt x="99319" y="3887504"/>
                </a:lnTo>
                <a:close/>
                <a:moveTo>
                  <a:pt x="108817" y="3871619"/>
                </a:moveTo>
                <a:lnTo>
                  <a:pt x="116557" y="3887504"/>
                </a:lnTo>
                <a:cubicBezTo>
                  <a:pt x="119200" y="3893317"/>
                  <a:pt x="121481" y="3899297"/>
                  <a:pt x="123943" y="3905193"/>
                </a:cubicBezTo>
                <a:cubicBezTo>
                  <a:pt x="123122" y="3914458"/>
                  <a:pt x="130276" y="3930733"/>
                  <a:pt x="121481" y="3932989"/>
                </a:cubicBezTo>
                <a:cubicBezTo>
                  <a:pt x="113168" y="3935122"/>
                  <a:pt x="115774" y="3916343"/>
                  <a:pt x="114093" y="3907720"/>
                </a:cubicBezTo>
                <a:close/>
                <a:moveTo>
                  <a:pt x="12088289" y="3859518"/>
                </a:moveTo>
                <a:cubicBezTo>
                  <a:pt x="12089692" y="3860316"/>
                  <a:pt x="12091249" y="3861542"/>
                  <a:pt x="12092442" y="3862068"/>
                </a:cubicBezTo>
                <a:cubicBezTo>
                  <a:pt x="12095816" y="3863551"/>
                  <a:pt x="12099008" y="3865437"/>
                  <a:pt x="12102292" y="3867122"/>
                </a:cubicBezTo>
                <a:cubicBezTo>
                  <a:pt x="12102359" y="3867262"/>
                  <a:pt x="12103345" y="3869497"/>
                  <a:pt x="12104856" y="3872585"/>
                </a:cubicBezTo>
                <a:lnTo>
                  <a:pt x="12109368" y="3880941"/>
                </a:lnTo>
                <a:lnTo>
                  <a:pt x="12109679" y="3889864"/>
                </a:lnTo>
                <a:lnTo>
                  <a:pt x="12108539" y="3916776"/>
                </a:lnTo>
                <a:lnTo>
                  <a:pt x="12108455" y="3914510"/>
                </a:lnTo>
                <a:cubicBezTo>
                  <a:pt x="12108083" y="3905034"/>
                  <a:pt x="12107708" y="3898715"/>
                  <a:pt x="12107217" y="3905026"/>
                </a:cubicBezTo>
                <a:lnTo>
                  <a:pt x="12106495" y="3916136"/>
                </a:lnTo>
                <a:lnTo>
                  <a:pt x="12104633" y="3913221"/>
                </a:lnTo>
                <a:cubicBezTo>
                  <a:pt x="12103366" y="3910785"/>
                  <a:pt x="12101791" y="3907330"/>
                  <a:pt x="12099829" y="3902499"/>
                </a:cubicBezTo>
                <a:cubicBezTo>
                  <a:pt x="12097909" y="3897769"/>
                  <a:pt x="12098739" y="3892264"/>
                  <a:pt x="12097367" y="3887338"/>
                </a:cubicBezTo>
                <a:cubicBezTo>
                  <a:pt x="12095441" y="3880418"/>
                  <a:pt x="12092881" y="3873674"/>
                  <a:pt x="12089980" y="3867122"/>
                </a:cubicBezTo>
                <a:cubicBezTo>
                  <a:pt x="12088755" y="3864358"/>
                  <a:pt x="12083732" y="3862258"/>
                  <a:pt x="12085055" y="3859541"/>
                </a:cubicBezTo>
                <a:cubicBezTo>
                  <a:pt x="12085636" y="3858349"/>
                  <a:pt x="12086886" y="3858719"/>
                  <a:pt x="12088289" y="3859518"/>
                </a:cubicBezTo>
                <a:close/>
                <a:moveTo>
                  <a:pt x="106707" y="3857181"/>
                </a:moveTo>
                <a:lnTo>
                  <a:pt x="108817" y="3871619"/>
                </a:lnTo>
                <a:lnTo>
                  <a:pt x="106707" y="3867289"/>
                </a:lnTo>
                <a:lnTo>
                  <a:pt x="106263" y="3863191"/>
                </a:lnTo>
                <a:close/>
                <a:moveTo>
                  <a:pt x="93738" y="3789490"/>
                </a:moveTo>
                <a:lnTo>
                  <a:pt x="93738" y="3805605"/>
                </a:lnTo>
                <a:lnTo>
                  <a:pt x="94080" y="3797229"/>
                </a:lnTo>
                <a:close/>
                <a:moveTo>
                  <a:pt x="114093" y="3652498"/>
                </a:moveTo>
                <a:lnTo>
                  <a:pt x="107283" y="3750351"/>
                </a:lnTo>
                <a:lnTo>
                  <a:pt x="106707" y="3743468"/>
                </a:lnTo>
                <a:lnTo>
                  <a:pt x="102924" y="3736998"/>
                </a:lnTo>
                <a:lnTo>
                  <a:pt x="102607" y="3732106"/>
                </a:lnTo>
                <a:cubicBezTo>
                  <a:pt x="102295" y="3726639"/>
                  <a:pt x="102023" y="3721585"/>
                  <a:pt x="101781" y="3718198"/>
                </a:cubicBezTo>
                <a:lnTo>
                  <a:pt x="99712" y="3686033"/>
                </a:lnTo>
                <a:lnTo>
                  <a:pt x="102265" y="3674058"/>
                </a:lnTo>
                <a:cubicBezTo>
                  <a:pt x="104591" y="3664139"/>
                  <a:pt x="105928" y="3663670"/>
                  <a:pt x="114093" y="3652498"/>
                </a:cubicBezTo>
                <a:close/>
                <a:moveTo>
                  <a:pt x="12096557" y="3623639"/>
                </a:moveTo>
                <a:cubicBezTo>
                  <a:pt x="12098022" y="3624722"/>
                  <a:pt x="12099535" y="3626967"/>
                  <a:pt x="12100954" y="3629728"/>
                </a:cubicBezTo>
                <a:lnTo>
                  <a:pt x="12106283" y="3644660"/>
                </a:lnTo>
                <a:lnTo>
                  <a:pt x="12104755" y="3677601"/>
                </a:lnTo>
                <a:cubicBezTo>
                  <a:pt x="12104449" y="3679481"/>
                  <a:pt x="12104193" y="3679475"/>
                  <a:pt x="12103969" y="3678287"/>
                </a:cubicBezTo>
                <a:cubicBezTo>
                  <a:pt x="12103297" y="3674726"/>
                  <a:pt x="12102907" y="3660544"/>
                  <a:pt x="12102292" y="3654858"/>
                </a:cubicBezTo>
                <a:cubicBezTo>
                  <a:pt x="12099008" y="3644750"/>
                  <a:pt x="12086682" y="3633400"/>
                  <a:pt x="12092442" y="3624535"/>
                </a:cubicBezTo>
                <a:cubicBezTo>
                  <a:pt x="12093673" y="3622640"/>
                  <a:pt x="12095091" y="3622558"/>
                  <a:pt x="12096557" y="3623639"/>
                </a:cubicBezTo>
                <a:close/>
                <a:moveTo>
                  <a:pt x="12114040" y="3603718"/>
                </a:moveTo>
                <a:lnTo>
                  <a:pt x="12113356" y="3621219"/>
                </a:lnTo>
                <a:cubicBezTo>
                  <a:pt x="12112954" y="3631483"/>
                  <a:pt x="12112552" y="3640960"/>
                  <a:pt x="12112141" y="3647277"/>
                </a:cubicBezTo>
                <a:cubicBezTo>
                  <a:pt x="12116648" y="3619538"/>
                  <a:pt x="12115425" y="3627561"/>
                  <a:pt x="12116941" y="3613355"/>
                </a:cubicBezTo>
                <a:lnTo>
                  <a:pt x="12117078" y="3612127"/>
                </a:lnTo>
                <a:lnTo>
                  <a:pt x="12117081" y="3625666"/>
                </a:lnTo>
                <a:lnTo>
                  <a:pt x="12109990" y="3685703"/>
                </a:lnTo>
                <a:lnTo>
                  <a:pt x="12107217" y="3647277"/>
                </a:lnTo>
                <a:lnTo>
                  <a:pt x="12106283" y="3644660"/>
                </a:lnTo>
                <a:lnTo>
                  <a:pt x="12107217" y="3624535"/>
                </a:lnTo>
                <a:close/>
                <a:moveTo>
                  <a:pt x="12116417" y="3566436"/>
                </a:moveTo>
                <a:cubicBezTo>
                  <a:pt x="12116630" y="3566732"/>
                  <a:pt x="12116846" y="3568310"/>
                  <a:pt x="12117067" y="3571468"/>
                </a:cubicBezTo>
                <a:lnTo>
                  <a:pt x="12117073" y="3595482"/>
                </a:lnTo>
                <a:lnTo>
                  <a:pt x="12115581" y="3599015"/>
                </a:lnTo>
                <a:lnTo>
                  <a:pt x="12114040" y="3603718"/>
                </a:lnTo>
                <a:lnTo>
                  <a:pt x="12114560" y="3590423"/>
                </a:lnTo>
                <a:cubicBezTo>
                  <a:pt x="12115164" y="3576209"/>
                  <a:pt x="12115777" y="3565550"/>
                  <a:pt x="12116417" y="3566436"/>
                </a:cubicBezTo>
                <a:close/>
                <a:moveTo>
                  <a:pt x="12110344" y="3516048"/>
                </a:moveTo>
                <a:lnTo>
                  <a:pt x="12112345" y="3524470"/>
                </a:lnTo>
                <a:cubicBezTo>
                  <a:pt x="12113946" y="3531590"/>
                  <a:pt x="12115818" y="3540999"/>
                  <a:pt x="12117067" y="3551252"/>
                </a:cubicBezTo>
                <a:cubicBezTo>
                  <a:pt x="12117252" y="3552774"/>
                  <a:pt x="12117094" y="3552808"/>
                  <a:pt x="12116738" y="3551908"/>
                </a:cubicBezTo>
                <a:cubicBezTo>
                  <a:pt x="12115670" y="3549210"/>
                  <a:pt x="12112823" y="3538110"/>
                  <a:pt x="12112141" y="3533565"/>
                </a:cubicBezTo>
                <a:close/>
                <a:moveTo>
                  <a:pt x="12109249" y="3511435"/>
                </a:moveTo>
                <a:lnTo>
                  <a:pt x="12110076" y="3513436"/>
                </a:lnTo>
                <a:lnTo>
                  <a:pt x="12110344" y="3516048"/>
                </a:lnTo>
                <a:close/>
                <a:moveTo>
                  <a:pt x="107250" y="3489343"/>
                </a:moveTo>
                <a:cubicBezTo>
                  <a:pt x="107638" y="3490166"/>
                  <a:pt x="103866" y="3498954"/>
                  <a:pt x="99700" y="3510712"/>
                </a:cubicBezTo>
                <a:cubicBezTo>
                  <a:pt x="98813" y="3513215"/>
                  <a:pt x="98058" y="3515766"/>
                  <a:pt x="97237" y="3518293"/>
                </a:cubicBezTo>
                <a:lnTo>
                  <a:pt x="95394" y="3506943"/>
                </a:lnTo>
                <a:lnTo>
                  <a:pt x="103079" y="3494707"/>
                </a:lnTo>
                <a:cubicBezTo>
                  <a:pt x="105823" y="3490512"/>
                  <a:pt x="107056" y="3488932"/>
                  <a:pt x="107250" y="3489343"/>
                </a:cubicBezTo>
                <a:close/>
                <a:moveTo>
                  <a:pt x="101497" y="3396828"/>
                </a:moveTo>
                <a:lnTo>
                  <a:pt x="102592" y="3401441"/>
                </a:lnTo>
                <a:lnTo>
                  <a:pt x="101765" y="3399439"/>
                </a:lnTo>
                <a:close/>
                <a:moveTo>
                  <a:pt x="12114605" y="3394582"/>
                </a:moveTo>
                <a:lnTo>
                  <a:pt x="12116447" y="3405933"/>
                </a:lnTo>
                <a:lnTo>
                  <a:pt x="12108762" y="3418168"/>
                </a:lnTo>
                <a:cubicBezTo>
                  <a:pt x="12106018" y="3422363"/>
                  <a:pt x="12104785" y="3423943"/>
                  <a:pt x="12104591" y="3423533"/>
                </a:cubicBezTo>
                <a:cubicBezTo>
                  <a:pt x="12104204" y="3422709"/>
                  <a:pt x="12107975" y="3413921"/>
                  <a:pt x="12112141" y="3402163"/>
                </a:cubicBezTo>
                <a:cubicBezTo>
                  <a:pt x="12113029" y="3399660"/>
                  <a:pt x="12113783" y="3397109"/>
                  <a:pt x="12114605" y="3394582"/>
                </a:cubicBezTo>
                <a:close/>
                <a:moveTo>
                  <a:pt x="95103" y="3360967"/>
                </a:moveTo>
                <a:cubicBezTo>
                  <a:pt x="96172" y="3363665"/>
                  <a:pt x="99018" y="3374766"/>
                  <a:pt x="99700" y="3379311"/>
                </a:cubicBezTo>
                <a:lnTo>
                  <a:pt x="101497" y="3396828"/>
                </a:lnTo>
                <a:lnTo>
                  <a:pt x="99496" y="3388405"/>
                </a:lnTo>
                <a:cubicBezTo>
                  <a:pt x="97895" y="3381286"/>
                  <a:pt x="96024" y="3371876"/>
                  <a:pt x="94775" y="3361623"/>
                </a:cubicBezTo>
                <a:cubicBezTo>
                  <a:pt x="94589" y="3360101"/>
                  <a:pt x="94748" y="3360067"/>
                  <a:pt x="95103" y="3360967"/>
                </a:cubicBezTo>
                <a:close/>
                <a:moveTo>
                  <a:pt x="97801" y="3309158"/>
                </a:moveTo>
                <a:lnTo>
                  <a:pt x="97281" y="3322452"/>
                </a:lnTo>
                <a:cubicBezTo>
                  <a:pt x="96476" y="3341403"/>
                  <a:pt x="95655" y="3354038"/>
                  <a:pt x="94775" y="3341407"/>
                </a:cubicBezTo>
                <a:lnTo>
                  <a:pt x="94768" y="3317393"/>
                </a:lnTo>
                <a:lnTo>
                  <a:pt x="96260" y="3313860"/>
                </a:lnTo>
                <a:close/>
                <a:moveTo>
                  <a:pt x="107872" y="3234588"/>
                </a:moveTo>
                <a:cubicBezTo>
                  <a:pt x="108544" y="3238149"/>
                  <a:pt x="108934" y="3252331"/>
                  <a:pt x="109550" y="3258017"/>
                </a:cubicBezTo>
                <a:cubicBezTo>
                  <a:pt x="112833" y="3268125"/>
                  <a:pt x="125159" y="3279475"/>
                  <a:pt x="119399" y="3288340"/>
                </a:cubicBezTo>
                <a:cubicBezTo>
                  <a:pt x="116937" y="3292131"/>
                  <a:pt x="113725" y="3288668"/>
                  <a:pt x="110888" y="3283147"/>
                </a:cubicBezTo>
                <a:lnTo>
                  <a:pt x="105558" y="3268215"/>
                </a:lnTo>
                <a:lnTo>
                  <a:pt x="107086" y="3235275"/>
                </a:lnTo>
                <a:cubicBezTo>
                  <a:pt x="107392" y="3233394"/>
                  <a:pt x="107648" y="3233401"/>
                  <a:pt x="107872" y="3234588"/>
                </a:cubicBezTo>
                <a:close/>
                <a:moveTo>
                  <a:pt x="101851" y="3227173"/>
                </a:moveTo>
                <a:lnTo>
                  <a:pt x="104624" y="3265598"/>
                </a:lnTo>
                <a:lnTo>
                  <a:pt x="105558" y="3268215"/>
                </a:lnTo>
                <a:lnTo>
                  <a:pt x="104624" y="3288340"/>
                </a:lnTo>
                <a:lnTo>
                  <a:pt x="97801" y="3309158"/>
                </a:lnTo>
                <a:lnTo>
                  <a:pt x="98485" y="3291657"/>
                </a:lnTo>
                <a:cubicBezTo>
                  <a:pt x="98887" y="3281392"/>
                  <a:pt x="99289" y="3271916"/>
                  <a:pt x="99700" y="3265598"/>
                </a:cubicBezTo>
                <a:cubicBezTo>
                  <a:pt x="95193" y="3293337"/>
                  <a:pt x="96417" y="3285314"/>
                  <a:pt x="94901" y="3299520"/>
                </a:cubicBezTo>
                <a:lnTo>
                  <a:pt x="94763" y="3300748"/>
                </a:lnTo>
                <a:lnTo>
                  <a:pt x="94760" y="3287209"/>
                </a:lnTo>
                <a:close/>
                <a:moveTo>
                  <a:pt x="12104558" y="3162524"/>
                </a:moveTo>
                <a:lnTo>
                  <a:pt x="12105134" y="3169407"/>
                </a:lnTo>
                <a:lnTo>
                  <a:pt x="12108917" y="3175877"/>
                </a:lnTo>
                <a:lnTo>
                  <a:pt x="12109235" y="3180769"/>
                </a:lnTo>
                <a:cubicBezTo>
                  <a:pt x="12109546" y="3186236"/>
                  <a:pt x="12109818" y="3191291"/>
                  <a:pt x="12110060" y="3194677"/>
                </a:cubicBezTo>
                <a:lnTo>
                  <a:pt x="12112129" y="3226842"/>
                </a:lnTo>
                <a:lnTo>
                  <a:pt x="12109576" y="3238817"/>
                </a:lnTo>
                <a:cubicBezTo>
                  <a:pt x="12107250" y="3248736"/>
                  <a:pt x="12105913" y="3249205"/>
                  <a:pt x="12097748" y="3260377"/>
                </a:cubicBezTo>
                <a:close/>
                <a:moveTo>
                  <a:pt x="12118101" y="3107315"/>
                </a:moveTo>
                <a:lnTo>
                  <a:pt x="12117762" y="3115646"/>
                </a:lnTo>
                <a:lnTo>
                  <a:pt x="12118101" y="3123342"/>
                </a:lnTo>
                <a:close/>
                <a:moveTo>
                  <a:pt x="12103024" y="3041256"/>
                </a:moveTo>
                <a:lnTo>
                  <a:pt x="12105134" y="3045586"/>
                </a:lnTo>
                <a:lnTo>
                  <a:pt x="12105578" y="3049684"/>
                </a:lnTo>
                <a:lnTo>
                  <a:pt x="12105134" y="3055694"/>
                </a:lnTo>
                <a:close/>
                <a:moveTo>
                  <a:pt x="12106470" y="3028069"/>
                </a:moveTo>
                <a:lnTo>
                  <a:pt x="12107217" y="3028965"/>
                </a:lnTo>
                <a:lnTo>
                  <a:pt x="12107207" y="3029084"/>
                </a:lnTo>
                <a:close/>
                <a:moveTo>
                  <a:pt x="12110105" y="2998095"/>
                </a:moveTo>
                <a:lnTo>
                  <a:pt x="12112522" y="3025371"/>
                </a:lnTo>
                <a:lnTo>
                  <a:pt x="12113189" y="3036065"/>
                </a:lnTo>
                <a:lnTo>
                  <a:pt x="12111839" y="3034516"/>
                </a:lnTo>
                <a:lnTo>
                  <a:pt x="12107217" y="3028965"/>
                </a:lnTo>
                <a:lnTo>
                  <a:pt x="12109578" y="3002177"/>
                </a:lnTo>
                <a:close/>
                <a:moveTo>
                  <a:pt x="103303" y="2996099"/>
                </a:moveTo>
                <a:lnTo>
                  <a:pt x="103386" y="2998365"/>
                </a:lnTo>
                <a:cubicBezTo>
                  <a:pt x="103759" y="3007841"/>
                  <a:pt x="104133" y="3014161"/>
                  <a:pt x="104624" y="3007850"/>
                </a:cubicBezTo>
                <a:lnTo>
                  <a:pt x="105346" y="2996739"/>
                </a:lnTo>
                <a:lnTo>
                  <a:pt x="107208" y="2999654"/>
                </a:lnTo>
                <a:cubicBezTo>
                  <a:pt x="108475" y="3002091"/>
                  <a:pt x="110050" y="3005545"/>
                  <a:pt x="112012" y="3010376"/>
                </a:cubicBezTo>
                <a:cubicBezTo>
                  <a:pt x="113932" y="3015106"/>
                  <a:pt x="113103" y="3020611"/>
                  <a:pt x="114474" y="3025537"/>
                </a:cubicBezTo>
                <a:cubicBezTo>
                  <a:pt x="116400" y="3032457"/>
                  <a:pt x="118960" y="3039201"/>
                  <a:pt x="121861" y="3045753"/>
                </a:cubicBezTo>
                <a:cubicBezTo>
                  <a:pt x="123086" y="3048517"/>
                  <a:pt x="128109" y="3050618"/>
                  <a:pt x="126786" y="3053334"/>
                </a:cubicBezTo>
                <a:cubicBezTo>
                  <a:pt x="125625" y="3055717"/>
                  <a:pt x="121785" y="3051857"/>
                  <a:pt x="119399" y="3050807"/>
                </a:cubicBezTo>
                <a:cubicBezTo>
                  <a:pt x="116025" y="3049324"/>
                  <a:pt x="112833" y="3047438"/>
                  <a:pt x="109550" y="3045753"/>
                </a:cubicBezTo>
                <a:cubicBezTo>
                  <a:pt x="109482" y="3045613"/>
                  <a:pt x="108496" y="3043378"/>
                  <a:pt x="106985" y="3040290"/>
                </a:cubicBezTo>
                <a:lnTo>
                  <a:pt x="102473" y="3031934"/>
                </a:lnTo>
                <a:lnTo>
                  <a:pt x="102162" y="3023011"/>
                </a:lnTo>
                <a:close/>
                <a:moveTo>
                  <a:pt x="103339" y="2995239"/>
                </a:moveTo>
                <a:lnTo>
                  <a:pt x="103303" y="2996099"/>
                </a:lnTo>
                <a:lnTo>
                  <a:pt x="103271" y="2995253"/>
                </a:lnTo>
                <a:close/>
                <a:moveTo>
                  <a:pt x="12090360" y="2979886"/>
                </a:moveTo>
                <a:cubicBezTo>
                  <a:pt x="12098673" y="2977753"/>
                  <a:pt x="12096067" y="2996532"/>
                  <a:pt x="12097748" y="3005155"/>
                </a:cubicBezTo>
                <a:lnTo>
                  <a:pt x="12103024" y="3041256"/>
                </a:lnTo>
                <a:lnTo>
                  <a:pt x="12095285" y="3025371"/>
                </a:lnTo>
                <a:cubicBezTo>
                  <a:pt x="12092642" y="3019558"/>
                  <a:pt x="12090360" y="3013578"/>
                  <a:pt x="12087898" y="3007682"/>
                </a:cubicBezTo>
                <a:cubicBezTo>
                  <a:pt x="12088719" y="2998417"/>
                  <a:pt x="12081565" y="2982142"/>
                  <a:pt x="12090360" y="2979886"/>
                </a:cubicBezTo>
                <a:close/>
                <a:moveTo>
                  <a:pt x="12110161" y="2956311"/>
                </a:moveTo>
                <a:lnTo>
                  <a:pt x="12109139" y="2961421"/>
                </a:lnTo>
                <a:cubicBezTo>
                  <a:pt x="12109446" y="2967576"/>
                  <a:pt x="12110470" y="2973990"/>
                  <a:pt x="12110060" y="2979886"/>
                </a:cubicBezTo>
                <a:lnTo>
                  <a:pt x="12111627" y="2986323"/>
                </a:lnTo>
                <a:lnTo>
                  <a:pt x="12110105" y="2998095"/>
                </a:lnTo>
                <a:lnTo>
                  <a:pt x="12107598" y="2969779"/>
                </a:lnTo>
                <a:cubicBezTo>
                  <a:pt x="12108418" y="2966831"/>
                  <a:pt x="12108199" y="2962780"/>
                  <a:pt x="12108501" y="2959281"/>
                </a:cubicBezTo>
                <a:close/>
                <a:moveTo>
                  <a:pt x="99723" y="2939901"/>
                </a:moveTo>
                <a:lnTo>
                  <a:pt x="102162" y="2969945"/>
                </a:lnTo>
                <a:cubicBezTo>
                  <a:pt x="102404" y="2973101"/>
                  <a:pt x="102617" y="2977837"/>
                  <a:pt x="102816" y="2982969"/>
                </a:cubicBezTo>
                <a:lnTo>
                  <a:pt x="103271" y="2995253"/>
                </a:lnTo>
                <a:lnTo>
                  <a:pt x="102080" y="2995514"/>
                </a:lnTo>
                <a:cubicBezTo>
                  <a:pt x="101668" y="2997274"/>
                  <a:pt x="102513" y="2998091"/>
                  <a:pt x="99700" y="2974998"/>
                </a:cubicBezTo>
                <a:lnTo>
                  <a:pt x="95695" y="2961265"/>
                </a:lnTo>
                <a:lnTo>
                  <a:pt x="95808" y="2960620"/>
                </a:lnTo>
                <a:close/>
                <a:moveTo>
                  <a:pt x="12105446" y="2906531"/>
                </a:moveTo>
                <a:lnTo>
                  <a:pt x="12112522" y="2919240"/>
                </a:lnTo>
                <a:cubicBezTo>
                  <a:pt x="12114280" y="2922546"/>
                  <a:pt x="12118810" y="2932845"/>
                  <a:pt x="12117447" y="2929347"/>
                </a:cubicBezTo>
                <a:cubicBezTo>
                  <a:pt x="12115126" y="2923391"/>
                  <a:pt x="12110271" y="2917525"/>
                  <a:pt x="12106577" y="2911659"/>
                </a:cubicBezTo>
                <a:close/>
                <a:moveTo>
                  <a:pt x="108639" y="2900192"/>
                </a:moveTo>
                <a:lnTo>
                  <a:pt x="108861" y="2901329"/>
                </a:lnTo>
                <a:lnTo>
                  <a:pt x="109244" y="2909953"/>
                </a:lnTo>
                <a:lnTo>
                  <a:pt x="108862" y="2932246"/>
                </a:lnTo>
                <a:cubicBezTo>
                  <a:pt x="108381" y="2944858"/>
                  <a:pt x="107649" y="2959559"/>
                  <a:pt x="106873" y="2973208"/>
                </a:cubicBezTo>
                <a:lnTo>
                  <a:pt x="105346" y="2996739"/>
                </a:lnTo>
                <a:lnTo>
                  <a:pt x="104259" y="2995038"/>
                </a:lnTo>
                <a:lnTo>
                  <a:pt x="103339" y="2995239"/>
                </a:lnTo>
                <a:lnTo>
                  <a:pt x="107086" y="2906772"/>
                </a:lnTo>
                <a:cubicBezTo>
                  <a:pt x="107762" y="2902616"/>
                  <a:pt x="108270" y="2900554"/>
                  <a:pt x="108639" y="2900192"/>
                </a:cubicBezTo>
                <a:close/>
                <a:moveTo>
                  <a:pt x="104378" y="2888328"/>
                </a:moveTo>
                <a:lnTo>
                  <a:pt x="102162" y="2926987"/>
                </a:lnTo>
                <a:lnTo>
                  <a:pt x="99723" y="2939901"/>
                </a:lnTo>
                <a:lnTo>
                  <a:pt x="98686" y="2927136"/>
                </a:lnTo>
                <a:lnTo>
                  <a:pt x="102162" y="2909298"/>
                </a:lnTo>
                <a:lnTo>
                  <a:pt x="101816" y="2906627"/>
                </a:lnTo>
                <a:lnTo>
                  <a:pt x="102162" y="2904244"/>
                </a:lnTo>
                <a:close/>
                <a:moveTo>
                  <a:pt x="98593" y="2881830"/>
                </a:moveTo>
                <a:lnTo>
                  <a:pt x="101816" y="2906627"/>
                </a:lnTo>
                <a:lnTo>
                  <a:pt x="100776" y="2913763"/>
                </a:lnTo>
                <a:cubicBezTo>
                  <a:pt x="100267" y="2916927"/>
                  <a:pt x="99807" y="2919024"/>
                  <a:pt x="99700" y="2916880"/>
                </a:cubicBezTo>
                <a:close/>
                <a:moveTo>
                  <a:pt x="106306" y="2860590"/>
                </a:moveTo>
                <a:cubicBezTo>
                  <a:pt x="106544" y="2859405"/>
                  <a:pt x="106804" y="2859401"/>
                  <a:pt x="107086" y="2861286"/>
                </a:cubicBezTo>
                <a:lnTo>
                  <a:pt x="107342" y="2867040"/>
                </a:lnTo>
                <a:lnTo>
                  <a:pt x="104378" y="2888328"/>
                </a:lnTo>
                <a:lnTo>
                  <a:pt x="104624" y="2884028"/>
                </a:lnTo>
                <a:cubicBezTo>
                  <a:pt x="105052" y="2878325"/>
                  <a:pt x="105588" y="2864144"/>
                  <a:pt x="106306" y="2860590"/>
                </a:cubicBezTo>
                <a:close/>
                <a:moveTo>
                  <a:pt x="12107703" y="2833052"/>
                </a:moveTo>
                <a:lnTo>
                  <a:pt x="12107516" y="2833660"/>
                </a:lnTo>
                <a:cubicBezTo>
                  <a:pt x="12107259" y="2834606"/>
                  <a:pt x="12107264" y="2834693"/>
                  <a:pt x="12107598" y="2833323"/>
                </a:cubicBezTo>
                <a:close/>
                <a:moveTo>
                  <a:pt x="12110129" y="2826828"/>
                </a:moveTo>
                <a:lnTo>
                  <a:pt x="12107703" y="2833052"/>
                </a:lnTo>
                <a:lnTo>
                  <a:pt x="12108997" y="2828849"/>
                </a:lnTo>
                <a:close/>
                <a:moveTo>
                  <a:pt x="12113342" y="2818585"/>
                </a:moveTo>
                <a:lnTo>
                  <a:pt x="12112692" y="2822252"/>
                </a:lnTo>
                <a:lnTo>
                  <a:pt x="12110129" y="2826828"/>
                </a:lnTo>
                <a:close/>
                <a:moveTo>
                  <a:pt x="97210" y="2805547"/>
                </a:moveTo>
                <a:cubicBezTo>
                  <a:pt x="97381" y="2805182"/>
                  <a:pt x="97226" y="2824979"/>
                  <a:pt x="97685" y="2853088"/>
                </a:cubicBezTo>
                <a:lnTo>
                  <a:pt x="98593" y="2881830"/>
                </a:lnTo>
                <a:lnTo>
                  <a:pt x="97237" y="2871394"/>
                </a:lnTo>
                <a:lnTo>
                  <a:pt x="95577" y="2854353"/>
                </a:lnTo>
                <a:lnTo>
                  <a:pt x="96153" y="2836670"/>
                </a:lnTo>
                <a:cubicBezTo>
                  <a:pt x="96836" y="2814994"/>
                  <a:pt x="97095" y="2805790"/>
                  <a:pt x="97210" y="2805547"/>
                </a:cubicBezTo>
                <a:close/>
                <a:moveTo>
                  <a:pt x="104455" y="2711814"/>
                </a:moveTo>
                <a:lnTo>
                  <a:pt x="104624" y="2712196"/>
                </a:lnTo>
                <a:lnTo>
                  <a:pt x="104591" y="2712994"/>
                </a:lnTo>
                <a:close/>
                <a:moveTo>
                  <a:pt x="123917" y="2637536"/>
                </a:moveTo>
                <a:cubicBezTo>
                  <a:pt x="124220" y="2635300"/>
                  <a:pt x="124380" y="2635310"/>
                  <a:pt x="124324" y="2638914"/>
                </a:cubicBezTo>
                <a:cubicBezTo>
                  <a:pt x="121734" y="2803580"/>
                  <a:pt x="120913" y="2796364"/>
                  <a:pt x="109550" y="2916880"/>
                </a:cubicBezTo>
                <a:lnTo>
                  <a:pt x="109244" y="2909953"/>
                </a:lnTo>
                <a:lnTo>
                  <a:pt x="109348" y="2903815"/>
                </a:lnTo>
                <a:lnTo>
                  <a:pt x="108861" y="2901329"/>
                </a:lnTo>
                <a:lnTo>
                  <a:pt x="107342" y="2867040"/>
                </a:lnTo>
                <a:lnTo>
                  <a:pt x="112012" y="2833489"/>
                </a:lnTo>
                <a:cubicBezTo>
                  <a:pt x="109550" y="2829278"/>
                  <a:pt x="105380" y="2825704"/>
                  <a:pt x="104624" y="2820855"/>
                </a:cubicBezTo>
                <a:cubicBezTo>
                  <a:pt x="101540" y="2801073"/>
                  <a:pt x="101540" y="2783931"/>
                  <a:pt x="102312" y="2766721"/>
                </a:cubicBezTo>
                <a:lnTo>
                  <a:pt x="104591" y="2712994"/>
                </a:lnTo>
                <a:lnTo>
                  <a:pt x="104637" y="2713393"/>
                </a:lnTo>
                <a:cubicBezTo>
                  <a:pt x="104875" y="2715371"/>
                  <a:pt x="104905" y="2715369"/>
                  <a:pt x="104624" y="2712196"/>
                </a:cubicBezTo>
                <a:lnTo>
                  <a:pt x="97562" y="2649389"/>
                </a:lnTo>
                <a:lnTo>
                  <a:pt x="102132" y="2656307"/>
                </a:lnTo>
                <a:cubicBezTo>
                  <a:pt x="103671" y="2663197"/>
                  <a:pt x="104399" y="2671027"/>
                  <a:pt x="107086" y="2676819"/>
                </a:cubicBezTo>
                <a:cubicBezTo>
                  <a:pt x="109931" y="2682950"/>
                  <a:pt x="113653" y="2688612"/>
                  <a:pt x="116936" y="2694508"/>
                </a:cubicBezTo>
                <a:cubicBezTo>
                  <a:pt x="117757" y="2690296"/>
                  <a:pt x="118834" y="2686129"/>
                  <a:pt x="119399" y="2681872"/>
                </a:cubicBezTo>
                <a:cubicBezTo>
                  <a:pt x="120823" y="2671157"/>
                  <a:pt x="123009" y="2644243"/>
                  <a:pt x="123917" y="2637536"/>
                </a:cubicBezTo>
                <a:close/>
                <a:moveTo>
                  <a:pt x="12110094" y="2564668"/>
                </a:moveTo>
                <a:lnTo>
                  <a:pt x="12110229" y="2565850"/>
                </a:lnTo>
                <a:lnTo>
                  <a:pt x="12110060" y="2565466"/>
                </a:lnTo>
                <a:close/>
                <a:moveTo>
                  <a:pt x="104555" y="2450835"/>
                </a:moveTo>
                <a:lnTo>
                  <a:pt x="101342" y="2459076"/>
                </a:lnTo>
                <a:lnTo>
                  <a:pt x="101993" y="2455410"/>
                </a:lnTo>
                <a:close/>
                <a:moveTo>
                  <a:pt x="106981" y="2444610"/>
                </a:moveTo>
                <a:lnTo>
                  <a:pt x="105687" y="2448814"/>
                </a:lnTo>
                <a:lnTo>
                  <a:pt x="104555" y="2450835"/>
                </a:lnTo>
                <a:close/>
                <a:moveTo>
                  <a:pt x="107168" y="2444002"/>
                </a:moveTo>
                <a:cubicBezTo>
                  <a:pt x="107424" y="2443057"/>
                  <a:pt x="107420" y="2442969"/>
                  <a:pt x="107086" y="2444340"/>
                </a:cubicBezTo>
                <a:lnTo>
                  <a:pt x="106981" y="2444610"/>
                </a:lnTo>
                <a:close/>
                <a:moveTo>
                  <a:pt x="12110306" y="2389336"/>
                </a:moveTo>
                <a:lnTo>
                  <a:pt x="12110060" y="2393634"/>
                </a:lnTo>
                <a:cubicBezTo>
                  <a:pt x="12109633" y="2399338"/>
                  <a:pt x="12109097" y="2413518"/>
                  <a:pt x="12108378" y="2417072"/>
                </a:cubicBezTo>
                <a:cubicBezTo>
                  <a:pt x="12108139" y="2418257"/>
                  <a:pt x="12107880" y="2418261"/>
                  <a:pt x="12107598" y="2416376"/>
                </a:cubicBezTo>
                <a:lnTo>
                  <a:pt x="12107342" y="2410623"/>
                </a:lnTo>
                <a:close/>
                <a:moveTo>
                  <a:pt x="12114984" y="2360783"/>
                </a:moveTo>
                <a:lnTo>
                  <a:pt x="12116090" y="2395832"/>
                </a:lnTo>
                <a:lnTo>
                  <a:pt x="12112868" y="2371035"/>
                </a:lnTo>
                <a:lnTo>
                  <a:pt x="12113908" y="2363899"/>
                </a:lnTo>
                <a:cubicBezTo>
                  <a:pt x="12114418" y="2360735"/>
                  <a:pt x="12114876" y="2358638"/>
                  <a:pt x="12114984" y="2360783"/>
                </a:cubicBezTo>
                <a:close/>
                <a:moveTo>
                  <a:pt x="12105134" y="2360783"/>
                </a:moveTo>
                <a:lnTo>
                  <a:pt x="12105441" y="2367710"/>
                </a:lnTo>
                <a:lnTo>
                  <a:pt x="12105336" y="2373847"/>
                </a:lnTo>
                <a:lnTo>
                  <a:pt x="12105823" y="2376334"/>
                </a:lnTo>
                <a:lnTo>
                  <a:pt x="12107342" y="2410623"/>
                </a:lnTo>
                <a:lnTo>
                  <a:pt x="12102672" y="2444173"/>
                </a:lnTo>
                <a:cubicBezTo>
                  <a:pt x="12105134" y="2448385"/>
                  <a:pt x="12109304" y="2451958"/>
                  <a:pt x="12110060" y="2456807"/>
                </a:cubicBezTo>
                <a:cubicBezTo>
                  <a:pt x="12113143" y="2476589"/>
                  <a:pt x="12113143" y="2493731"/>
                  <a:pt x="12112373" y="2510940"/>
                </a:cubicBezTo>
                <a:lnTo>
                  <a:pt x="12110094" y="2564668"/>
                </a:lnTo>
                <a:lnTo>
                  <a:pt x="12110047" y="2564270"/>
                </a:lnTo>
                <a:cubicBezTo>
                  <a:pt x="12109808" y="2562291"/>
                  <a:pt x="12109778" y="2562294"/>
                  <a:pt x="12110060" y="2565466"/>
                </a:cubicBezTo>
                <a:lnTo>
                  <a:pt x="12117121" y="2628273"/>
                </a:lnTo>
                <a:lnTo>
                  <a:pt x="12112552" y="2621355"/>
                </a:lnTo>
                <a:cubicBezTo>
                  <a:pt x="12111013" y="2614466"/>
                  <a:pt x="12110285" y="2606635"/>
                  <a:pt x="12107598" y="2600843"/>
                </a:cubicBezTo>
                <a:cubicBezTo>
                  <a:pt x="12104753" y="2594712"/>
                  <a:pt x="12101031" y="2589050"/>
                  <a:pt x="12097748" y="2583154"/>
                </a:cubicBezTo>
                <a:cubicBezTo>
                  <a:pt x="12096927" y="2587366"/>
                  <a:pt x="12095850" y="2591533"/>
                  <a:pt x="12095285" y="2595790"/>
                </a:cubicBezTo>
                <a:cubicBezTo>
                  <a:pt x="12093861" y="2606505"/>
                  <a:pt x="12091676" y="2633420"/>
                  <a:pt x="12090767" y="2640126"/>
                </a:cubicBezTo>
                <a:cubicBezTo>
                  <a:pt x="12090465" y="2642362"/>
                  <a:pt x="12090303" y="2642351"/>
                  <a:pt x="12090360" y="2638748"/>
                </a:cubicBezTo>
                <a:cubicBezTo>
                  <a:pt x="12092950" y="2474082"/>
                  <a:pt x="12093771" y="2481298"/>
                  <a:pt x="12105134" y="2360783"/>
                </a:cubicBezTo>
                <a:close/>
                <a:moveTo>
                  <a:pt x="97237" y="2348315"/>
                </a:moveTo>
                <a:cubicBezTo>
                  <a:pt x="99558" y="2354271"/>
                  <a:pt x="104413" y="2360138"/>
                  <a:pt x="108107" y="2366004"/>
                </a:cubicBezTo>
                <a:lnTo>
                  <a:pt x="109239" y="2371131"/>
                </a:lnTo>
                <a:lnTo>
                  <a:pt x="102162" y="2358423"/>
                </a:lnTo>
                <a:cubicBezTo>
                  <a:pt x="100404" y="2355116"/>
                  <a:pt x="95874" y="2344817"/>
                  <a:pt x="97237" y="2348315"/>
                </a:cubicBezTo>
                <a:close/>
                <a:moveTo>
                  <a:pt x="12114961" y="2337762"/>
                </a:moveTo>
                <a:lnTo>
                  <a:pt x="12115998" y="2350526"/>
                </a:lnTo>
                <a:lnTo>
                  <a:pt x="12112522" y="2368364"/>
                </a:lnTo>
                <a:lnTo>
                  <a:pt x="12112868" y="2371035"/>
                </a:lnTo>
                <a:lnTo>
                  <a:pt x="12112522" y="2373418"/>
                </a:lnTo>
                <a:lnTo>
                  <a:pt x="12110306" y="2389336"/>
                </a:lnTo>
                <a:lnTo>
                  <a:pt x="12112522" y="2350675"/>
                </a:lnTo>
                <a:close/>
                <a:moveTo>
                  <a:pt x="12111381" y="2281563"/>
                </a:moveTo>
                <a:lnTo>
                  <a:pt x="12111413" y="2282409"/>
                </a:lnTo>
                <a:lnTo>
                  <a:pt x="12111345" y="2282424"/>
                </a:lnTo>
                <a:close/>
                <a:moveTo>
                  <a:pt x="12109338" y="2280923"/>
                </a:moveTo>
                <a:lnTo>
                  <a:pt x="12110426" y="2282624"/>
                </a:lnTo>
                <a:lnTo>
                  <a:pt x="12111345" y="2282424"/>
                </a:lnTo>
                <a:lnTo>
                  <a:pt x="12107598" y="2370891"/>
                </a:lnTo>
                <a:cubicBezTo>
                  <a:pt x="12106922" y="2375046"/>
                  <a:pt x="12106414" y="2377109"/>
                  <a:pt x="12106045" y="2377471"/>
                </a:cubicBezTo>
                <a:lnTo>
                  <a:pt x="12105823" y="2376334"/>
                </a:lnTo>
                <a:lnTo>
                  <a:pt x="12105441" y="2367710"/>
                </a:lnTo>
                <a:lnTo>
                  <a:pt x="12105822" y="2345417"/>
                </a:lnTo>
                <a:cubicBezTo>
                  <a:pt x="12106304" y="2332804"/>
                  <a:pt x="12107036" y="2318103"/>
                  <a:pt x="12107811" y="2304455"/>
                </a:cubicBezTo>
                <a:close/>
                <a:moveTo>
                  <a:pt x="104579" y="2279567"/>
                </a:moveTo>
                <a:lnTo>
                  <a:pt x="107086" y="2307884"/>
                </a:lnTo>
                <a:cubicBezTo>
                  <a:pt x="106266" y="2310832"/>
                  <a:pt x="106485" y="2314882"/>
                  <a:pt x="106184" y="2318381"/>
                </a:cubicBezTo>
                <a:lnTo>
                  <a:pt x="104523" y="2321351"/>
                </a:lnTo>
                <a:lnTo>
                  <a:pt x="105544" y="2316241"/>
                </a:lnTo>
                <a:cubicBezTo>
                  <a:pt x="105237" y="2310087"/>
                  <a:pt x="104214" y="2303673"/>
                  <a:pt x="104624" y="2297776"/>
                </a:cubicBezTo>
                <a:lnTo>
                  <a:pt x="103057" y="2291338"/>
                </a:lnTo>
                <a:close/>
                <a:moveTo>
                  <a:pt x="107477" y="2248578"/>
                </a:moveTo>
                <a:lnTo>
                  <a:pt x="108214" y="2249594"/>
                </a:lnTo>
                <a:lnTo>
                  <a:pt x="107467" y="2248697"/>
                </a:lnTo>
                <a:close/>
                <a:moveTo>
                  <a:pt x="101495" y="2241596"/>
                </a:moveTo>
                <a:lnTo>
                  <a:pt x="102844" y="2243147"/>
                </a:lnTo>
                <a:lnTo>
                  <a:pt x="107467" y="2248697"/>
                </a:lnTo>
                <a:lnTo>
                  <a:pt x="105106" y="2275486"/>
                </a:lnTo>
                <a:lnTo>
                  <a:pt x="104579" y="2279567"/>
                </a:lnTo>
                <a:lnTo>
                  <a:pt x="102162" y="2252291"/>
                </a:lnTo>
                <a:close/>
                <a:moveTo>
                  <a:pt x="111660" y="2236407"/>
                </a:moveTo>
                <a:lnTo>
                  <a:pt x="119399" y="2252291"/>
                </a:lnTo>
                <a:cubicBezTo>
                  <a:pt x="122043" y="2258104"/>
                  <a:pt x="124324" y="2264084"/>
                  <a:pt x="126786" y="2269980"/>
                </a:cubicBezTo>
                <a:cubicBezTo>
                  <a:pt x="125965" y="2279245"/>
                  <a:pt x="133118" y="2295520"/>
                  <a:pt x="124324" y="2297776"/>
                </a:cubicBezTo>
                <a:cubicBezTo>
                  <a:pt x="116011" y="2299909"/>
                  <a:pt x="118616" y="2281130"/>
                  <a:pt x="116936" y="2272507"/>
                </a:cubicBezTo>
                <a:close/>
                <a:moveTo>
                  <a:pt x="12091132" y="2224304"/>
                </a:moveTo>
                <a:cubicBezTo>
                  <a:pt x="12092535" y="2225102"/>
                  <a:pt x="12094091" y="2226329"/>
                  <a:pt x="12095285" y="2226854"/>
                </a:cubicBezTo>
                <a:cubicBezTo>
                  <a:pt x="12098659" y="2228338"/>
                  <a:pt x="12101851" y="2230224"/>
                  <a:pt x="12105134" y="2231909"/>
                </a:cubicBezTo>
                <a:cubicBezTo>
                  <a:pt x="12105203" y="2232049"/>
                  <a:pt x="12106188" y="2234284"/>
                  <a:pt x="12107700" y="2237373"/>
                </a:cubicBezTo>
                <a:lnTo>
                  <a:pt x="12112212" y="2245729"/>
                </a:lnTo>
                <a:lnTo>
                  <a:pt x="12112522" y="2254651"/>
                </a:lnTo>
                <a:lnTo>
                  <a:pt x="12111381" y="2281563"/>
                </a:lnTo>
                <a:lnTo>
                  <a:pt x="12111298" y="2279297"/>
                </a:lnTo>
                <a:cubicBezTo>
                  <a:pt x="12110925" y="2269821"/>
                  <a:pt x="12110551" y="2263502"/>
                  <a:pt x="12110060" y="2269813"/>
                </a:cubicBezTo>
                <a:lnTo>
                  <a:pt x="12109338" y="2280923"/>
                </a:lnTo>
                <a:lnTo>
                  <a:pt x="12107476" y="2278009"/>
                </a:lnTo>
                <a:cubicBezTo>
                  <a:pt x="12106210" y="2275572"/>
                  <a:pt x="12104634" y="2272117"/>
                  <a:pt x="12102672" y="2267286"/>
                </a:cubicBezTo>
                <a:cubicBezTo>
                  <a:pt x="12100752" y="2262556"/>
                  <a:pt x="12101581" y="2257050"/>
                  <a:pt x="12100210" y="2252124"/>
                </a:cubicBezTo>
                <a:cubicBezTo>
                  <a:pt x="12098284" y="2245204"/>
                  <a:pt x="12095724" y="2238461"/>
                  <a:pt x="12092823" y="2231909"/>
                </a:cubicBezTo>
                <a:cubicBezTo>
                  <a:pt x="12091598" y="2229144"/>
                  <a:pt x="12086575" y="2227045"/>
                  <a:pt x="12087898" y="2224328"/>
                </a:cubicBezTo>
                <a:cubicBezTo>
                  <a:pt x="12088478" y="2223137"/>
                  <a:pt x="12089729" y="2223507"/>
                  <a:pt x="12091132" y="2224304"/>
                </a:cubicBezTo>
                <a:close/>
                <a:moveTo>
                  <a:pt x="109550" y="2221968"/>
                </a:moveTo>
                <a:lnTo>
                  <a:pt x="111660" y="2236407"/>
                </a:lnTo>
                <a:lnTo>
                  <a:pt x="109550" y="2232075"/>
                </a:lnTo>
                <a:lnTo>
                  <a:pt x="109106" y="2227979"/>
                </a:lnTo>
                <a:close/>
                <a:moveTo>
                  <a:pt x="93738" y="2119871"/>
                </a:moveTo>
                <a:lnTo>
                  <a:pt x="93738" y="2172904"/>
                </a:lnTo>
                <a:lnTo>
                  <a:pt x="93771" y="2173000"/>
                </a:lnTo>
                <a:cubicBezTo>
                  <a:pt x="97139" y="2181612"/>
                  <a:pt x="98507" y="2177036"/>
                  <a:pt x="94775" y="2123417"/>
                </a:cubicBezTo>
                <a:close/>
                <a:moveTo>
                  <a:pt x="116936" y="2017285"/>
                </a:moveTo>
                <a:lnTo>
                  <a:pt x="110127" y="2115138"/>
                </a:lnTo>
                <a:lnTo>
                  <a:pt x="109550" y="2108255"/>
                </a:lnTo>
                <a:lnTo>
                  <a:pt x="105767" y="2101785"/>
                </a:lnTo>
                <a:lnTo>
                  <a:pt x="105451" y="2096893"/>
                </a:lnTo>
                <a:cubicBezTo>
                  <a:pt x="105138" y="2091426"/>
                  <a:pt x="104866" y="2086371"/>
                  <a:pt x="104624" y="2082985"/>
                </a:cubicBezTo>
                <a:lnTo>
                  <a:pt x="102555" y="2050821"/>
                </a:lnTo>
                <a:lnTo>
                  <a:pt x="105108" y="2038845"/>
                </a:lnTo>
                <a:cubicBezTo>
                  <a:pt x="107435" y="2028926"/>
                  <a:pt x="108771" y="2028458"/>
                  <a:pt x="116936" y="2017285"/>
                </a:cubicBezTo>
                <a:close/>
                <a:moveTo>
                  <a:pt x="12099400" y="1988427"/>
                </a:moveTo>
                <a:cubicBezTo>
                  <a:pt x="12100866" y="1989508"/>
                  <a:pt x="12102377" y="1991755"/>
                  <a:pt x="12103796" y="1994515"/>
                </a:cubicBezTo>
                <a:lnTo>
                  <a:pt x="12109126" y="2009448"/>
                </a:lnTo>
                <a:lnTo>
                  <a:pt x="12107598" y="2042387"/>
                </a:lnTo>
                <a:cubicBezTo>
                  <a:pt x="12107291" y="2044269"/>
                  <a:pt x="12107036" y="2044261"/>
                  <a:pt x="12106813" y="2043074"/>
                </a:cubicBezTo>
                <a:cubicBezTo>
                  <a:pt x="12106141" y="2039513"/>
                  <a:pt x="12105750" y="2025331"/>
                  <a:pt x="12105134" y="2019645"/>
                </a:cubicBezTo>
                <a:cubicBezTo>
                  <a:pt x="12101851" y="2009537"/>
                  <a:pt x="12089525" y="1998187"/>
                  <a:pt x="12095285" y="1989322"/>
                </a:cubicBezTo>
                <a:cubicBezTo>
                  <a:pt x="12096516" y="1987426"/>
                  <a:pt x="12097935" y="1987345"/>
                  <a:pt x="12099400" y="1988427"/>
                </a:cubicBezTo>
                <a:close/>
                <a:moveTo>
                  <a:pt x="12112092" y="1876221"/>
                </a:moveTo>
                <a:lnTo>
                  <a:pt x="12112919" y="1878223"/>
                </a:lnTo>
                <a:lnTo>
                  <a:pt x="12113188" y="1880835"/>
                </a:lnTo>
                <a:close/>
                <a:moveTo>
                  <a:pt x="110092" y="1854131"/>
                </a:moveTo>
                <a:cubicBezTo>
                  <a:pt x="110480" y="1854953"/>
                  <a:pt x="106710" y="1863741"/>
                  <a:pt x="102543" y="1875499"/>
                </a:cubicBezTo>
                <a:cubicBezTo>
                  <a:pt x="101656" y="1878002"/>
                  <a:pt x="100901" y="1880553"/>
                  <a:pt x="100080" y="1883080"/>
                </a:cubicBezTo>
                <a:lnTo>
                  <a:pt x="98237" y="1871729"/>
                </a:lnTo>
                <a:lnTo>
                  <a:pt x="105922" y="1859495"/>
                </a:lnTo>
                <a:cubicBezTo>
                  <a:pt x="108665" y="1855299"/>
                  <a:pt x="109899" y="1853719"/>
                  <a:pt x="110092" y="1854131"/>
                </a:cubicBezTo>
                <a:close/>
                <a:moveTo>
                  <a:pt x="104340" y="1761615"/>
                </a:moveTo>
                <a:lnTo>
                  <a:pt x="105436" y="1766227"/>
                </a:lnTo>
                <a:lnTo>
                  <a:pt x="104608" y="1764227"/>
                </a:lnTo>
                <a:close/>
                <a:moveTo>
                  <a:pt x="97947" y="1725755"/>
                </a:moveTo>
                <a:cubicBezTo>
                  <a:pt x="99014" y="1728453"/>
                  <a:pt x="101861" y="1739552"/>
                  <a:pt x="102543" y="1744097"/>
                </a:cubicBezTo>
                <a:lnTo>
                  <a:pt x="104340" y="1761615"/>
                </a:lnTo>
                <a:lnTo>
                  <a:pt x="102339" y="1753192"/>
                </a:lnTo>
                <a:cubicBezTo>
                  <a:pt x="100738" y="1746073"/>
                  <a:pt x="98866" y="1736663"/>
                  <a:pt x="97618" y="1726409"/>
                </a:cubicBezTo>
                <a:cubicBezTo>
                  <a:pt x="97432" y="1724889"/>
                  <a:pt x="97590" y="1724855"/>
                  <a:pt x="97947" y="1725755"/>
                </a:cubicBezTo>
                <a:close/>
                <a:moveTo>
                  <a:pt x="100644" y="1673944"/>
                </a:moveTo>
                <a:lnTo>
                  <a:pt x="100124" y="1687239"/>
                </a:lnTo>
                <a:cubicBezTo>
                  <a:pt x="99318" y="1706191"/>
                  <a:pt x="98497" y="1718825"/>
                  <a:pt x="97618" y="1706194"/>
                </a:cubicBezTo>
                <a:lnTo>
                  <a:pt x="97611" y="1682180"/>
                </a:lnTo>
                <a:lnTo>
                  <a:pt x="99103" y="1678647"/>
                </a:lnTo>
                <a:close/>
                <a:moveTo>
                  <a:pt x="97607" y="1665535"/>
                </a:moveTo>
                <a:lnTo>
                  <a:pt x="97611" y="1682180"/>
                </a:lnTo>
                <a:lnTo>
                  <a:pt x="94934" y="1688524"/>
                </a:lnTo>
                <a:lnTo>
                  <a:pt x="96438" y="1675961"/>
                </a:lnTo>
                <a:close/>
                <a:moveTo>
                  <a:pt x="110715" y="1599375"/>
                </a:moveTo>
                <a:cubicBezTo>
                  <a:pt x="111387" y="1602936"/>
                  <a:pt x="111777" y="1617118"/>
                  <a:pt x="112393" y="1622804"/>
                </a:cubicBezTo>
                <a:cubicBezTo>
                  <a:pt x="115677" y="1632912"/>
                  <a:pt x="128003" y="1644262"/>
                  <a:pt x="122242" y="1653127"/>
                </a:cubicBezTo>
                <a:cubicBezTo>
                  <a:pt x="119780" y="1656918"/>
                  <a:pt x="116568" y="1653456"/>
                  <a:pt x="113730" y="1647935"/>
                </a:cubicBezTo>
                <a:lnTo>
                  <a:pt x="108402" y="1633002"/>
                </a:lnTo>
                <a:lnTo>
                  <a:pt x="109930" y="1600061"/>
                </a:lnTo>
                <a:cubicBezTo>
                  <a:pt x="110235" y="1598181"/>
                  <a:pt x="110491" y="1598187"/>
                  <a:pt x="110715" y="1599375"/>
                </a:cubicBezTo>
                <a:close/>
                <a:moveTo>
                  <a:pt x="104694" y="1591959"/>
                </a:moveTo>
                <a:lnTo>
                  <a:pt x="107468" y="1630385"/>
                </a:lnTo>
                <a:lnTo>
                  <a:pt x="108402" y="1633002"/>
                </a:lnTo>
                <a:lnTo>
                  <a:pt x="107468" y="1653127"/>
                </a:lnTo>
                <a:lnTo>
                  <a:pt x="100644" y="1673944"/>
                </a:lnTo>
                <a:lnTo>
                  <a:pt x="101329" y="1656443"/>
                </a:lnTo>
                <a:cubicBezTo>
                  <a:pt x="101730" y="1646178"/>
                  <a:pt x="102133" y="1636703"/>
                  <a:pt x="102543" y="1630385"/>
                </a:cubicBezTo>
                <a:cubicBezTo>
                  <a:pt x="98036" y="1658124"/>
                  <a:pt x="99259" y="1650101"/>
                  <a:pt x="97744" y="1664307"/>
                </a:cubicBezTo>
                <a:lnTo>
                  <a:pt x="97607" y="1665535"/>
                </a:lnTo>
                <a:lnTo>
                  <a:pt x="97603" y="1651996"/>
                </a:lnTo>
                <a:close/>
                <a:moveTo>
                  <a:pt x="12108507" y="1537152"/>
                </a:moveTo>
                <a:lnTo>
                  <a:pt x="12109002" y="1545978"/>
                </a:lnTo>
                <a:lnTo>
                  <a:pt x="12112311" y="1551959"/>
                </a:lnTo>
                <a:lnTo>
                  <a:pt x="12113347" y="1569540"/>
                </a:lnTo>
                <a:lnTo>
                  <a:pt x="12114977" y="1600152"/>
                </a:lnTo>
                <a:lnTo>
                  <a:pt x="12110905" y="1617704"/>
                </a:lnTo>
                <a:cubicBezTo>
                  <a:pt x="12109413" y="1621346"/>
                  <a:pt x="12107288" y="1623854"/>
                  <a:pt x="12102486" y="1630800"/>
                </a:cubicBezTo>
                <a:cubicBezTo>
                  <a:pt x="12103572" y="1614307"/>
                  <a:pt x="12103761" y="1597685"/>
                  <a:pt x="12104399" y="1581129"/>
                </a:cubicBezTo>
                <a:close/>
                <a:moveTo>
                  <a:pt x="12107140" y="1426487"/>
                </a:moveTo>
                <a:lnTo>
                  <a:pt x="12109002" y="1430526"/>
                </a:lnTo>
                <a:lnTo>
                  <a:pt x="12109394" y="1434345"/>
                </a:lnTo>
                <a:lnTo>
                  <a:pt x="12109002" y="1439951"/>
                </a:lnTo>
                <a:close/>
                <a:moveTo>
                  <a:pt x="12110181" y="1414192"/>
                </a:moveTo>
                <a:lnTo>
                  <a:pt x="12110840" y="1415028"/>
                </a:lnTo>
                <a:lnTo>
                  <a:pt x="12110831" y="1415138"/>
                </a:lnTo>
                <a:close/>
                <a:moveTo>
                  <a:pt x="12113387" y="1386244"/>
                </a:moveTo>
                <a:lnTo>
                  <a:pt x="12115520" y="1411676"/>
                </a:lnTo>
                <a:lnTo>
                  <a:pt x="12116108" y="1421648"/>
                </a:lnTo>
                <a:lnTo>
                  <a:pt x="12114918" y="1420203"/>
                </a:lnTo>
                <a:lnTo>
                  <a:pt x="12110840" y="1415028"/>
                </a:lnTo>
                <a:lnTo>
                  <a:pt x="12112923" y="1390049"/>
                </a:lnTo>
                <a:close/>
                <a:moveTo>
                  <a:pt x="12095969" y="1369266"/>
                </a:moveTo>
                <a:cubicBezTo>
                  <a:pt x="12103303" y="1367277"/>
                  <a:pt x="12101003" y="1384787"/>
                  <a:pt x="12102486" y="1392828"/>
                </a:cubicBezTo>
                <a:lnTo>
                  <a:pt x="12107140" y="1426487"/>
                </a:lnTo>
                <a:lnTo>
                  <a:pt x="12100313" y="1411676"/>
                </a:lnTo>
                <a:cubicBezTo>
                  <a:pt x="12097982" y="1406256"/>
                  <a:pt x="12095969" y="1400680"/>
                  <a:pt x="12093797" y="1395183"/>
                </a:cubicBezTo>
                <a:cubicBezTo>
                  <a:pt x="12094520" y="1386544"/>
                  <a:pt x="12088209" y="1371369"/>
                  <a:pt x="12095969" y="1369266"/>
                </a:cubicBezTo>
                <a:close/>
                <a:moveTo>
                  <a:pt x="106145" y="1360886"/>
                </a:moveTo>
                <a:lnTo>
                  <a:pt x="106229" y="1363151"/>
                </a:lnTo>
                <a:cubicBezTo>
                  <a:pt x="106601" y="1372628"/>
                  <a:pt x="106976" y="1378948"/>
                  <a:pt x="107468" y="1372636"/>
                </a:cubicBezTo>
                <a:lnTo>
                  <a:pt x="108189" y="1361526"/>
                </a:lnTo>
                <a:lnTo>
                  <a:pt x="110051" y="1364441"/>
                </a:lnTo>
                <a:cubicBezTo>
                  <a:pt x="111318" y="1366877"/>
                  <a:pt x="112894" y="1370331"/>
                  <a:pt x="114856" y="1375163"/>
                </a:cubicBezTo>
                <a:cubicBezTo>
                  <a:pt x="116775" y="1379893"/>
                  <a:pt x="115945" y="1385398"/>
                  <a:pt x="117317" y="1390324"/>
                </a:cubicBezTo>
                <a:cubicBezTo>
                  <a:pt x="119244" y="1397244"/>
                  <a:pt x="121803" y="1403988"/>
                  <a:pt x="124704" y="1410540"/>
                </a:cubicBezTo>
                <a:cubicBezTo>
                  <a:pt x="125930" y="1413304"/>
                  <a:pt x="130952" y="1415404"/>
                  <a:pt x="129629" y="1418121"/>
                </a:cubicBezTo>
                <a:cubicBezTo>
                  <a:pt x="128468" y="1420503"/>
                  <a:pt x="124628" y="1416644"/>
                  <a:pt x="122242" y="1415594"/>
                </a:cubicBezTo>
                <a:cubicBezTo>
                  <a:pt x="118869" y="1414111"/>
                  <a:pt x="115677" y="1412225"/>
                  <a:pt x="112393" y="1410540"/>
                </a:cubicBezTo>
                <a:cubicBezTo>
                  <a:pt x="112325" y="1410401"/>
                  <a:pt x="111338" y="1408165"/>
                  <a:pt x="109828" y="1405077"/>
                </a:cubicBezTo>
                <a:lnTo>
                  <a:pt x="105316" y="1396721"/>
                </a:lnTo>
                <a:lnTo>
                  <a:pt x="105006" y="1387798"/>
                </a:lnTo>
                <a:close/>
                <a:moveTo>
                  <a:pt x="106181" y="1360025"/>
                </a:moveTo>
                <a:lnTo>
                  <a:pt x="106145" y="1360886"/>
                </a:lnTo>
                <a:lnTo>
                  <a:pt x="106114" y="1360040"/>
                </a:lnTo>
                <a:close/>
                <a:moveTo>
                  <a:pt x="12113437" y="1347285"/>
                </a:moveTo>
                <a:lnTo>
                  <a:pt x="12112536" y="1352048"/>
                </a:lnTo>
                <a:cubicBezTo>
                  <a:pt x="12112806" y="1357787"/>
                  <a:pt x="12113710" y="1363768"/>
                  <a:pt x="12113347" y="1369266"/>
                </a:cubicBezTo>
                <a:lnTo>
                  <a:pt x="12114731" y="1375268"/>
                </a:lnTo>
                <a:lnTo>
                  <a:pt x="12113387" y="1386244"/>
                </a:lnTo>
                <a:lnTo>
                  <a:pt x="12111175" y="1359842"/>
                </a:lnTo>
                <a:cubicBezTo>
                  <a:pt x="12111899" y="1357092"/>
                  <a:pt x="12111707" y="1353316"/>
                  <a:pt x="12111973" y="1350053"/>
                </a:cubicBezTo>
                <a:close/>
                <a:moveTo>
                  <a:pt x="102565" y="1304688"/>
                </a:moveTo>
                <a:lnTo>
                  <a:pt x="105006" y="1334732"/>
                </a:lnTo>
                <a:cubicBezTo>
                  <a:pt x="105247" y="1337888"/>
                  <a:pt x="105460" y="1342624"/>
                  <a:pt x="105658" y="1347756"/>
                </a:cubicBezTo>
                <a:lnTo>
                  <a:pt x="106114" y="1360040"/>
                </a:lnTo>
                <a:lnTo>
                  <a:pt x="104923" y="1360300"/>
                </a:lnTo>
                <a:cubicBezTo>
                  <a:pt x="104510" y="1362061"/>
                  <a:pt x="105356" y="1362879"/>
                  <a:pt x="102543" y="1339785"/>
                </a:cubicBezTo>
                <a:lnTo>
                  <a:pt x="98538" y="1326052"/>
                </a:lnTo>
                <a:lnTo>
                  <a:pt x="98651" y="1325406"/>
                </a:lnTo>
                <a:close/>
                <a:moveTo>
                  <a:pt x="111481" y="1264979"/>
                </a:moveTo>
                <a:lnTo>
                  <a:pt x="111704" y="1266114"/>
                </a:lnTo>
                <a:lnTo>
                  <a:pt x="112086" y="1274741"/>
                </a:lnTo>
                <a:lnTo>
                  <a:pt x="111705" y="1297032"/>
                </a:lnTo>
                <a:cubicBezTo>
                  <a:pt x="111224" y="1309645"/>
                  <a:pt x="110492" y="1324347"/>
                  <a:pt x="109716" y="1337995"/>
                </a:cubicBezTo>
                <a:lnTo>
                  <a:pt x="108189" y="1361526"/>
                </a:lnTo>
                <a:lnTo>
                  <a:pt x="107102" y="1359825"/>
                </a:lnTo>
                <a:lnTo>
                  <a:pt x="106181" y="1360025"/>
                </a:lnTo>
                <a:lnTo>
                  <a:pt x="109930" y="1271558"/>
                </a:lnTo>
                <a:cubicBezTo>
                  <a:pt x="110604" y="1267403"/>
                  <a:pt x="111113" y="1265341"/>
                  <a:pt x="111481" y="1264979"/>
                </a:cubicBezTo>
                <a:close/>
                <a:moveTo>
                  <a:pt x="107221" y="1253114"/>
                </a:moveTo>
                <a:lnTo>
                  <a:pt x="105006" y="1291774"/>
                </a:lnTo>
                <a:lnTo>
                  <a:pt x="102565" y="1304688"/>
                </a:lnTo>
                <a:lnTo>
                  <a:pt x="101529" y="1291923"/>
                </a:lnTo>
                <a:lnTo>
                  <a:pt x="105006" y="1274085"/>
                </a:lnTo>
                <a:lnTo>
                  <a:pt x="104658" y="1271414"/>
                </a:lnTo>
                <a:lnTo>
                  <a:pt x="105006" y="1269031"/>
                </a:lnTo>
                <a:close/>
                <a:moveTo>
                  <a:pt x="101436" y="1246616"/>
                </a:moveTo>
                <a:lnTo>
                  <a:pt x="104658" y="1271414"/>
                </a:lnTo>
                <a:lnTo>
                  <a:pt x="103619" y="1278549"/>
                </a:lnTo>
                <a:cubicBezTo>
                  <a:pt x="103109" y="1281714"/>
                  <a:pt x="102650" y="1283811"/>
                  <a:pt x="102543" y="1281666"/>
                </a:cubicBezTo>
                <a:close/>
                <a:moveTo>
                  <a:pt x="12111268" y="1232357"/>
                </a:moveTo>
                <a:lnTo>
                  <a:pt x="12111103" y="1232923"/>
                </a:lnTo>
                <a:cubicBezTo>
                  <a:pt x="12110877" y="1233805"/>
                  <a:pt x="12110881" y="1233886"/>
                  <a:pt x="12111175" y="1232609"/>
                </a:cubicBezTo>
                <a:close/>
                <a:moveTo>
                  <a:pt x="12113408" y="1226552"/>
                </a:moveTo>
                <a:lnTo>
                  <a:pt x="12111268" y="1232357"/>
                </a:lnTo>
                <a:lnTo>
                  <a:pt x="12112410" y="1228437"/>
                </a:lnTo>
                <a:close/>
                <a:moveTo>
                  <a:pt x="109148" y="1225377"/>
                </a:moveTo>
                <a:cubicBezTo>
                  <a:pt x="109387" y="1224192"/>
                  <a:pt x="109647" y="1224188"/>
                  <a:pt x="109930" y="1226073"/>
                </a:cubicBezTo>
                <a:lnTo>
                  <a:pt x="110185" y="1231825"/>
                </a:lnTo>
                <a:lnTo>
                  <a:pt x="107221" y="1253114"/>
                </a:lnTo>
                <a:lnTo>
                  <a:pt x="107468" y="1248815"/>
                </a:lnTo>
                <a:cubicBezTo>
                  <a:pt x="107895" y="1243112"/>
                  <a:pt x="108431" y="1228930"/>
                  <a:pt x="109148" y="1225377"/>
                </a:cubicBezTo>
                <a:close/>
                <a:moveTo>
                  <a:pt x="12116244" y="1218866"/>
                </a:moveTo>
                <a:lnTo>
                  <a:pt x="12115670" y="1222286"/>
                </a:lnTo>
                <a:lnTo>
                  <a:pt x="12113408" y="1226552"/>
                </a:lnTo>
                <a:close/>
                <a:moveTo>
                  <a:pt x="100052" y="1170334"/>
                </a:moveTo>
                <a:cubicBezTo>
                  <a:pt x="100224" y="1169969"/>
                  <a:pt x="100069" y="1189766"/>
                  <a:pt x="100528" y="1217875"/>
                </a:cubicBezTo>
                <a:lnTo>
                  <a:pt x="101436" y="1246616"/>
                </a:lnTo>
                <a:lnTo>
                  <a:pt x="100080" y="1236181"/>
                </a:lnTo>
                <a:lnTo>
                  <a:pt x="98420" y="1219140"/>
                </a:lnTo>
                <a:lnTo>
                  <a:pt x="98996" y="1201456"/>
                </a:lnTo>
                <a:cubicBezTo>
                  <a:pt x="99679" y="1179781"/>
                  <a:pt x="99939" y="1170577"/>
                  <a:pt x="100052" y="1170334"/>
                </a:cubicBezTo>
                <a:close/>
                <a:moveTo>
                  <a:pt x="107297" y="1076600"/>
                </a:moveTo>
                <a:lnTo>
                  <a:pt x="107468" y="1076982"/>
                </a:lnTo>
                <a:lnTo>
                  <a:pt x="107434" y="1077781"/>
                </a:lnTo>
                <a:close/>
                <a:moveTo>
                  <a:pt x="126760" y="1002322"/>
                </a:moveTo>
                <a:cubicBezTo>
                  <a:pt x="127063" y="1000088"/>
                  <a:pt x="127223" y="1000097"/>
                  <a:pt x="127167" y="1003701"/>
                </a:cubicBezTo>
                <a:cubicBezTo>
                  <a:pt x="124577" y="1168366"/>
                  <a:pt x="123756" y="1161150"/>
                  <a:pt x="112393" y="1281666"/>
                </a:cubicBezTo>
                <a:lnTo>
                  <a:pt x="112086" y="1274741"/>
                </a:lnTo>
                <a:lnTo>
                  <a:pt x="112191" y="1268603"/>
                </a:lnTo>
                <a:lnTo>
                  <a:pt x="111704" y="1266114"/>
                </a:lnTo>
                <a:lnTo>
                  <a:pt x="110185" y="1231825"/>
                </a:lnTo>
                <a:lnTo>
                  <a:pt x="114856" y="1198276"/>
                </a:lnTo>
                <a:cubicBezTo>
                  <a:pt x="112393" y="1194064"/>
                  <a:pt x="108224" y="1190491"/>
                  <a:pt x="107468" y="1185642"/>
                </a:cubicBezTo>
                <a:cubicBezTo>
                  <a:pt x="104383" y="1165861"/>
                  <a:pt x="104383" y="1148718"/>
                  <a:pt x="105155" y="1131509"/>
                </a:cubicBezTo>
                <a:lnTo>
                  <a:pt x="107434" y="1077781"/>
                </a:lnTo>
                <a:lnTo>
                  <a:pt x="107479" y="1078179"/>
                </a:lnTo>
                <a:cubicBezTo>
                  <a:pt x="107718" y="1080158"/>
                  <a:pt x="107749" y="1080156"/>
                  <a:pt x="107468" y="1076982"/>
                </a:cubicBezTo>
                <a:lnTo>
                  <a:pt x="100405" y="1014176"/>
                </a:lnTo>
                <a:lnTo>
                  <a:pt x="104975" y="1021094"/>
                </a:lnTo>
                <a:cubicBezTo>
                  <a:pt x="106513" y="1027983"/>
                  <a:pt x="107243" y="1035814"/>
                  <a:pt x="109930" y="1041606"/>
                </a:cubicBezTo>
                <a:cubicBezTo>
                  <a:pt x="112774" y="1047737"/>
                  <a:pt x="116497" y="1053399"/>
                  <a:pt x="119779" y="1059295"/>
                </a:cubicBezTo>
                <a:cubicBezTo>
                  <a:pt x="120600" y="1055083"/>
                  <a:pt x="121677" y="1050915"/>
                  <a:pt x="122242" y="1046659"/>
                </a:cubicBezTo>
                <a:cubicBezTo>
                  <a:pt x="123667" y="1035945"/>
                  <a:pt x="125852" y="1009029"/>
                  <a:pt x="126760" y="1002322"/>
                </a:cubicBezTo>
                <a:close/>
                <a:moveTo>
                  <a:pt x="12113377" y="982111"/>
                </a:moveTo>
                <a:lnTo>
                  <a:pt x="12113417" y="982477"/>
                </a:lnTo>
                <a:lnTo>
                  <a:pt x="12113347" y="982855"/>
                </a:lnTo>
                <a:close/>
                <a:moveTo>
                  <a:pt x="12113564" y="818628"/>
                </a:moveTo>
                <a:lnTo>
                  <a:pt x="12113347" y="822636"/>
                </a:lnTo>
                <a:cubicBezTo>
                  <a:pt x="12112971" y="827954"/>
                  <a:pt x="12112498" y="841177"/>
                  <a:pt x="12111864" y="844491"/>
                </a:cubicBezTo>
                <a:cubicBezTo>
                  <a:pt x="12111653" y="845595"/>
                  <a:pt x="12111425" y="845599"/>
                  <a:pt x="12111175" y="843842"/>
                </a:cubicBezTo>
                <a:lnTo>
                  <a:pt x="12110950" y="838477"/>
                </a:lnTo>
                <a:close/>
                <a:moveTo>
                  <a:pt x="107399" y="815620"/>
                </a:moveTo>
                <a:lnTo>
                  <a:pt x="104185" y="823864"/>
                </a:lnTo>
                <a:lnTo>
                  <a:pt x="104835" y="820196"/>
                </a:lnTo>
                <a:close/>
                <a:moveTo>
                  <a:pt x="109824" y="809398"/>
                </a:moveTo>
                <a:lnTo>
                  <a:pt x="108530" y="813600"/>
                </a:lnTo>
                <a:lnTo>
                  <a:pt x="107399" y="815620"/>
                </a:lnTo>
                <a:close/>
                <a:moveTo>
                  <a:pt x="110012" y="808789"/>
                </a:moveTo>
                <a:cubicBezTo>
                  <a:pt x="110268" y="807843"/>
                  <a:pt x="110264" y="807756"/>
                  <a:pt x="109930" y="809126"/>
                </a:cubicBezTo>
                <a:lnTo>
                  <a:pt x="109824" y="809398"/>
                </a:lnTo>
                <a:close/>
                <a:moveTo>
                  <a:pt x="12112809" y="717330"/>
                </a:moveTo>
                <a:lnTo>
                  <a:pt x="12113670" y="719129"/>
                </a:lnTo>
                <a:lnTo>
                  <a:pt x="12114557" y="718924"/>
                </a:lnTo>
                <a:lnTo>
                  <a:pt x="12115057" y="731173"/>
                </a:lnTo>
                <a:lnTo>
                  <a:pt x="12114860" y="747410"/>
                </a:lnTo>
                <a:cubicBezTo>
                  <a:pt x="12114640" y="765531"/>
                  <a:pt x="12113916" y="783595"/>
                  <a:pt x="12111175" y="801430"/>
                </a:cubicBezTo>
                <a:lnTo>
                  <a:pt x="12109495" y="803752"/>
                </a:lnTo>
                <a:lnTo>
                  <a:pt x="12109273" y="798463"/>
                </a:lnTo>
                <a:lnTo>
                  <a:pt x="12109609" y="777678"/>
                </a:lnTo>
                <a:close/>
                <a:moveTo>
                  <a:pt x="100080" y="713101"/>
                </a:moveTo>
                <a:cubicBezTo>
                  <a:pt x="102402" y="719058"/>
                  <a:pt x="107256" y="724924"/>
                  <a:pt x="110950" y="730790"/>
                </a:cubicBezTo>
                <a:lnTo>
                  <a:pt x="112082" y="735918"/>
                </a:lnTo>
                <a:lnTo>
                  <a:pt x="105006" y="723209"/>
                </a:lnTo>
                <a:cubicBezTo>
                  <a:pt x="103248" y="719903"/>
                  <a:pt x="98716" y="709604"/>
                  <a:pt x="100080" y="713101"/>
                </a:cubicBezTo>
                <a:close/>
                <a:moveTo>
                  <a:pt x="12096650" y="664752"/>
                </a:moveTo>
                <a:cubicBezTo>
                  <a:pt x="12097887" y="665495"/>
                  <a:pt x="12099261" y="666639"/>
                  <a:pt x="12100313" y="667129"/>
                </a:cubicBezTo>
                <a:cubicBezTo>
                  <a:pt x="12103290" y="668512"/>
                  <a:pt x="12106105" y="670271"/>
                  <a:pt x="12109002" y="671841"/>
                </a:cubicBezTo>
                <a:lnTo>
                  <a:pt x="12115243" y="684623"/>
                </a:lnTo>
                <a:lnTo>
                  <a:pt x="12115520" y="693047"/>
                </a:lnTo>
                <a:lnTo>
                  <a:pt x="12115206" y="718775"/>
                </a:lnTo>
                <a:lnTo>
                  <a:pt x="12114557" y="718924"/>
                </a:lnTo>
                <a:lnTo>
                  <a:pt x="12114439" y="716027"/>
                </a:lnTo>
                <a:cubicBezTo>
                  <a:pt x="12114111" y="707192"/>
                  <a:pt x="12113781" y="701299"/>
                  <a:pt x="12113347" y="707183"/>
                </a:cubicBezTo>
                <a:lnTo>
                  <a:pt x="12112809" y="717330"/>
                </a:lnTo>
                <a:lnTo>
                  <a:pt x="12106830" y="704827"/>
                </a:lnTo>
                <a:cubicBezTo>
                  <a:pt x="12105136" y="700417"/>
                  <a:pt x="12105868" y="695284"/>
                  <a:pt x="12104658" y="690691"/>
                </a:cubicBezTo>
                <a:cubicBezTo>
                  <a:pt x="12102959" y="684238"/>
                  <a:pt x="12100701" y="677951"/>
                  <a:pt x="12098141" y="671841"/>
                </a:cubicBezTo>
                <a:cubicBezTo>
                  <a:pt x="12097060" y="669264"/>
                  <a:pt x="12092629" y="667306"/>
                  <a:pt x="12093797" y="664773"/>
                </a:cubicBezTo>
                <a:cubicBezTo>
                  <a:pt x="12094308" y="663663"/>
                  <a:pt x="12095411" y="664007"/>
                  <a:pt x="12096650" y="664752"/>
                </a:cubicBezTo>
                <a:close/>
                <a:moveTo>
                  <a:pt x="107421" y="644354"/>
                </a:moveTo>
                <a:lnTo>
                  <a:pt x="109930" y="672670"/>
                </a:lnTo>
                <a:cubicBezTo>
                  <a:pt x="109109" y="675618"/>
                  <a:pt x="109327" y="679669"/>
                  <a:pt x="109026" y="683168"/>
                </a:cubicBezTo>
                <a:lnTo>
                  <a:pt x="107366" y="686138"/>
                </a:lnTo>
                <a:lnTo>
                  <a:pt x="108387" y="681029"/>
                </a:lnTo>
                <a:cubicBezTo>
                  <a:pt x="108081" y="674873"/>
                  <a:pt x="107057" y="668459"/>
                  <a:pt x="107468" y="662562"/>
                </a:cubicBezTo>
                <a:lnTo>
                  <a:pt x="105899" y="656125"/>
                </a:lnTo>
                <a:close/>
                <a:moveTo>
                  <a:pt x="110320" y="613366"/>
                </a:moveTo>
                <a:lnTo>
                  <a:pt x="111056" y="614380"/>
                </a:lnTo>
                <a:lnTo>
                  <a:pt x="110310" y="613484"/>
                </a:lnTo>
                <a:close/>
                <a:moveTo>
                  <a:pt x="104338" y="606384"/>
                </a:moveTo>
                <a:lnTo>
                  <a:pt x="105687" y="607934"/>
                </a:lnTo>
                <a:lnTo>
                  <a:pt x="110310" y="613484"/>
                </a:lnTo>
                <a:lnTo>
                  <a:pt x="107949" y="640272"/>
                </a:lnTo>
                <a:lnTo>
                  <a:pt x="107421" y="644354"/>
                </a:lnTo>
                <a:lnTo>
                  <a:pt x="105006" y="617078"/>
                </a:lnTo>
                <a:close/>
                <a:moveTo>
                  <a:pt x="114503" y="601194"/>
                </a:moveTo>
                <a:lnTo>
                  <a:pt x="122242" y="617078"/>
                </a:lnTo>
                <a:cubicBezTo>
                  <a:pt x="124886" y="622891"/>
                  <a:pt x="127167" y="628871"/>
                  <a:pt x="129629" y="634767"/>
                </a:cubicBezTo>
                <a:cubicBezTo>
                  <a:pt x="128808" y="644032"/>
                  <a:pt x="135962" y="660306"/>
                  <a:pt x="127167" y="662562"/>
                </a:cubicBezTo>
                <a:cubicBezTo>
                  <a:pt x="118854" y="664695"/>
                  <a:pt x="121459" y="645917"/>
                  <a:pt x="119779" y="637293"/>
                </a:cubicBezTo>
                <a:close/>
                <a:moveTo>
                  <a:pt x="112393" y="586754"/>
                </a:moveTo>
                <a:lnTo>
                  <a:pt x="114503" y="601194"/>
                </a:lnTo>
                <a:lnTo>
                  <a:pt x="112393" y="596862"/>
                </a:lnTo>
                <a:lnTo>
                  <a:pt x="111950" y="592766"/>
                </a:lnTo>
                <a:close/>
                <a:moveTo>
                  <a:pt x="12118101" y="456707"/>
                </a:moveTo>
                <a:lnTo>
                  <a:pt x="12117692" y="466855"/>
                </a:lnTo>
                <a:lnTo>
                  <a:pt x="12118101" y="464200"/>
                </a:lnTo>
                <a:close/>
                <a:moveTo>
                  <a:pt x="12103944" y="444815"/>
                </a:moveTo>
                <a:cubicBezTo>
                  <a:pt x="12105237" y="445823"/>
                  <a:pt x="12106571" y="447918"/>
                  <a:pt x="12107822" y="450492"/>
                </a:cubicBezTo>
                <a:lnTo>
                  <a:pt x="12112441" y="464172"/>
                </a:lnTo>
                <a:lnTo>
                  <a:pt x="12112138" y="470367"/>
                </a:lnTo>
                <a:cubicBezTo>
                  <a:pt x="12112262" y="478673"/>
                  <a:pt x="12112427" y="486986"/>
                  <a:pt x="12111175" y="495129"/>
                </a:cubicBezTo>
                <a:cubicBezTo>
                  <a:pt x="12110906" y="496884"/>
                  <a:pt x="12110680" y="496876"/>
                  <a:pt x="12110483" y="495769"/>
                </a:cubicBezTo>
                <a:cubicBezTo>
                  <a:pt x="12109889" y="492449"/>
                  <a:pt x="12109545" y="479225"/>
                  <a:pt x="12109002" y="473924"/>
                </a:cubicBezTo>
                <a:cubicBezTo>
                  <a:pt x="12106105" y="464499"/>
                  <a:pt x="12095231" y="453916"/>
                  <a:pt x="12100313" y="445649"/>
                </a:cubicBezTo>
                <a:cubicBezTo>
                  <a:pt x="12101399" y="443883"/>
                  <a:pt x="12102650" y="443806"/>
                  <a:pt x="12103944" y="444815"/>
                </a:cubicBezTo>
                <a:close/>
                <a:moveTo>
                  <a:pt x="119779" y="382072"/>
                </a:moveTo>
                <a:lnTo>
                  <a:pt x="112969" y="479925"/>
                </a:lnTo>
                <a:lnTo>
                  <a:pt x="112393" y="473042"/>
                </a:lnTo>
                <a:lnTo>
                  <a:pt x="108611" y="466572"/>
                </a:lnTo>
                <a:lnTo>
                  <a:pt x="108293" y="461680"/>
                </a:lnTo>
                <a:cubicBezTo>
                  <a:pt x="107982" y="456212"/>
                  <a:pt x="107709" y="451158"/>
                  <a:pt x="107468" y="447772"/>
                </a:cubicBezTo>
                <a:lnTo>
                  <a:pt x="105398" y="415606"/>
                </a:lnTo>
                <a:lnTo>
                  <a:pt x="107951" y="403632"/>
                </a:lnTo>
                <a:cubicBezTo>
                  <a:pt x="110278" y="393713"/>
                  <a:pt x="111615" y="393245"/>
                  <a:pt x="119779" y="382072"/>
                </a:cubicBezTo>
                <a:close/>
                <a:moveTo>
                  <a:pt x="121739" y="211673"/>
                </a:moveTo>
                <a:lnTo>
                  <a:pt x="127970" y="236435"/>
                </a:lnTo>
                <a:cubicBezTo>
                  <a:pt x="131521" y="252749"/>
                  <a:pt x="131931" y="265384"/>
                  <a:pt x="119780" y="263305"/>
                </a:cubicBezTo>
                <a:cubicBezTo>
                  <a:pt x="117651" y="262941"/>
                  <a:pt x="115548" y="258199"/>
                  <a:pt x="113546" y="250891"/>
                </a:cubicBezTo>
                <a:lnTo>
                  <a:pt x="109992" y="233372"/>
                </a:lnTo>
                <a:close/>
                <a:moveTo>
                  <a:pt x="12075854" y="185772"/>
                </a:moveTo>
                <a:lnTo>
                  <a:pt x="12087601" y="207471"/>
                </a:lnTo>
                <a:lnTo>
                  <a:pt x="12084047" y="224991"/>
                </a:lnTo>
                <a:cubicBezTo>
                  <a:pt x="12082044" y="232299"/>
                  <a:pt x="12079943" y="237040"/>
                  <a:pt x="12077814" y="237404"/>
                </a:cubicBezTo>
                <a:cubicBezTo>
                  <a:pt x="12065662" y="239483"/>
                  <a:pt x="12066073" y="226849"/>
                  <a:pt x="12069624" y="210535"/>
                </a:cubicBezTo>
                <a:close/>
                <a:moveTo>
                  <a:pt x="146442" y="174156"/>
                </a:moveTo>
                <a:lnTo>
                  <a:pt x="145484" y="183944"/>
                </a:lnTo>
                <a:cubicBezTo>
                  <a:pt x="144241" y="200979"/>
                  <a:pt x="143459" y="218777"/>
                  <a:pt x="141942" y="230455"/>
                </a:cubicBezTo>
                <a:cubicBezTo>
                  <a:pt x="141599" y="233095"/>
                  <a:pt x="140300" y="235508"/>
                  <a:pt x="139479" y="238035"/>
                </a:cubicBezTo>
                <a:cubicBezTo>
                  <a:pt x="137017" y="236351"/>
                  <a:pt x="133584" y="235605"/>
                  <a:pt x="132093" y="232981"/>
                </a:cubicBezTo>
                <a:lnTo>
                  <a:pt x="123884" y="207712"/>
                </a:lnTo>
                <a:lnTo>
                  <a:pt x="141796" y="174627"/>
                </a:lnTo>
                <a:close/>
                <a:moveTo>
                  <a:pt x="169952" y="171704"/>
                </a:moveTo>
                <a:lnTo>
                  <a:pt x="169028" y="184969"/>
                </a:lnTo>
                <a:cubicBezTo>
                  <a:pt x="167690" y="190185"/>
                  <a:pt x="163552" y="200595"/>
                  <a:pt x="159179" y="197603"/>
                </a:cubicBezTo>
                <a:cubicBezTo>
                  <a:pt x="152882" y="193296"/>
                  <a:pt x="155895" y="182442"/>
                  <a:pt x="154254" y="174861"/>
                </a:cubicBezTo>
                <a:lnTo>
                  <a:pt x="154251" y="173352"/>
                </a:lnTo>
                <a:lnTo>
                  <a:pt x="162311" y="172522"/>
                </a:lnTo>
                <a:close/>
                <a:moveTo>
                  <a:pt x="154229" y="162253"/>
                </a:moveTo>
                <a:lnTo>
                  <a:pt x="154251" y="173352"/>
                </a:lnTo>
                <a:lnTo>
                  <a:pt x="146614" y="174138"/>
                </a:lnTo>
                <a:lnTo>
                  <a:pt x="146442" y="174156"/>
                </a:lnTo>
                <a:lnTo>
                  <a:pt x="146974" y="168708"/>
                </a:lnTo>
                <a:lnTo>
                  <a:pt x="151792" y="164753"/>
                </a:lnTo>
                <a:close/>
                <a:moveTo>
                  <a:pt x="3928952" y="149101"/>
                </a:moveTo>
                <a:lnTo>
                  <a:pt x="3938993" y="174862"/>
                </a:lnTo>
                <a:cubicBezTo>
                  <a:pt x="3925860" y="168124"/>
                  <a:pt x="3913011" y="160766"/>
                  <a:pt x="3899594" y="154647"/>
                </a:cubicBezTo>
                <a:lnTo>
                  <a:pt x="3893851" y="152658"/>
                </a:lnTo>
                <a:lnTo>
                  <a:pt x="3909444" y="154647"/>
                </a:lnTo>
                <a:close/>
                <a:moveTo>
                  <a:pt x="3879137" y="147562"/>
                </a:moveTo>
                <a:lnTo>
                  <a:pt x="3893851" y="152658"/>
                </a:lnTo>
                <a:lnTo>
                  <a:pt x="3887228" y="151813"/>
                </a:lnTo>
                <a:cubicBezTo>
                  <a:pt x="3883570" y="150675"/>
                  <a:pt x="3880532" y="149350"/>
                  <a:pt x="3879011" y="148064"/>
                </a:cubicBezTo>
                <a:close/>
                <a:moveTo>
                  <a:pt x="12027642" y="145804"/>
                </a:moveTo>
                <a:lnTo>
                  <a:pt x="12035283" y="146622"/>
                </a:lnTo>
                <a:lnTo>
                  <a:pt x="12043342" y="147452"/>
                </a:lnTo>
                <a:lnTo>
                  <a:pt x="12043339" y="148961"/>
                </a:lnTo>
                <a:cubicBezTo>
                  <a:pt x="12041698" y="156542"/>
                  <a:pt x="12044712" y="167396"/>
                  <a:pt x="12038415" y="171703"/>
                </a:cubicBezTo>
                <a:cubicBezTo>
                  <a:pt x="12034042" y="174695"/>
                  <a:pt x="12029903" y="164284"/>
                  <a:pt x="12028565" y="159069"/>
                </a:cubicBezTo>
                <a:close/>
                <a:moveTo>
                  <a:pt x="4820568" y="143564"/>
                </a:moveTo>
                <a:lnTo>
                  <a:pt x="4821465" y="143748"/>
                </a:lnTo>
                <a:lnTo>
                  <a:pt x="4818092" y="144715"/>
                </a:lnTo>
                <a:cubicBezTo>
                  <a:pt x="4802590" y="149299"/>
                  <a:pt x="4792283" y="152511"/>
                  <a:pt x="4802482" y="149023"/>
                </a:cubicBezTo>
                <a:close/>
                <a:moveTo>
                  <a:pt x="4834193" y="140097"/>
                </a:moveTo>
                <a:lnTo>
                  <a:pt x="4848447" y="145653"/>
                </a:lnTo>
                <a:cubicBezTo>
                  <a:pt x="4856161" y="150052"/>
                  <a:pt x="4847404" y="148928"/>
                  <a:pt x="4834534" y="146425"/>
                </a:cubicBezTo>
                <a:lnTo>
                  <a:pt x="4821465" y="143748"/>
                </a:lnTo>
                <a:close/>
                <a:moveTo>
                  <a:pt x="3510561" y="139823"/>
                </a:moveTo>
                <a:lnTo>
                  <a:pt x="3511459" y="140008"/>
                </a:lnTo>
                <a:lnTo>
                  <a:pt x="3508088" y="140974"/>
                </a:lnTo>
                <a:cubicBezTo>
                  <a:pt x="3492586" y="145559"/>
                  <a:pt x="3482276" y="148771"/>
                  <a:pt x="3492475" y="145283"/>
                </a:cubicBezTo>
                <a:close/>
                <a:moveTo>
                  <a:pt x="11195136" y="138770"/>
                </a:moveTo>
                <a:lnTo>
                  <a:pt x="11195881" y="138971"/>
                </a:lnTo>
                <a:lnTo>
                  <a:pt x="11193562" y="139832"/>
                </a:lnTo>
                <a:cubicBezTo>
                  <a:pt x="11182381" y="144417"/>
                  <a:pt x="11174946" y="147629"/>
                  <a:pt x="11182302" y="144141"/>
                </a:cubicBezTo>
                <a:close/>
                <a:moveTo>
                  <a:pt x="8750587" y="137939"/>
                </a:moveTo>
                <a:lnTo>
                  <a:pt x="8751485" y="138123"/>
                </a:lnTo>
                <a:lnTo>
                  <a:pt x="8748113" y="139091"/>
                </a:lnTo>
                <a:cubicBezTo>
                  <a:pt x="8732611" y="143674"/>
                  <a:pt x="8722302" y="146886"/>
                  <a:pt x="8732501" y="143398"/>
                </a:cubicBezTo>
                <a:close/>
                <a:moveTo>
                  <a:pt x="7440582" y="137568"/>
                </a:moveTo>
                <a:lnTo>
                  <a:pt x="7441478" y="137751"/>
                </a:lnTo>
                <a:lnTo>
                  <a:pt x="7438106" y="138719"/>
                </a:lnTo>
                <a:cubicBezTo>
                  <a:pt x="7422604" y="143304"/>
                  <a:pt x="7412295" y="146516"/>
                  <a:pt x="7422494" y="143027"/>
                </a:cubicBezTo>
                <a:close/>
                <a:moveTo>
                  <a:pt x="3524185" y="136356"/>
                </a:moveTo>
                <a:lnTo>
                  <a:pt x="3538440" y="141913"/>
                </a:lnTo>
                <a:cubicBezTo>
                  <a:pt x="3546155" y="146311"/>
                  <a:pt x="3537399" y="145187"/>
                  <a:pt x="3524526" y="142685"/>
                </a:cubicBezTo>
                <a:lnTo>
                  <a:pt x="3511459" y="140008"/>
                </a:lnTo>
                <a:close/>
                <a:moveTo>
                  <a:pt x="2200555" y="136083"/>
                </a:moveTo>
                <a:lnTo>
                  <a:pt x="2201452" y="136267"/>
                </a:lnTo>
                <a:lnTo>
                  <a:pt x="2198080" y="137235"/>
                </a:lnTo>
                <a:cubicBezTo>
                  <a:pt x="2182579" y="141818"/>
                  <a:pt x="2172270" y="145030"/>
                  <a:pt x="2182469" y="141542"/>
                </a:cubicBezTo>
                <a:close/>
                <a:moveTo>
                  <a:pt x="3937415" y="135932"/>
                </a:moveTo>
                <a:lnTo>
                  <a:pt x="3946664" y="144067"/>
                </a:lnTo>
                <a:lnTo>
                  <a:pt x="3928952" y="149101"/>
                </a:lnTo>
                <a:lnTo>
                  <a:pt x="3924182" y="136864"/>
                </a:lnTo>
                <a:close/>
                <a:moveTo>
                  <a:pt x="11205506" y="135394"/>
                </a:moveTo>
                <a:lnTo>
                  <a:pt x="11215456" y="140772"/>
                </a:lnTo>
                <a:cubicBezTo>
                  <a:pt x="11221019" y="145169"/>
                  <a:pt x="11214704" y="144045"/>
                  <a:pt x="11205420" y="141543"/>
                </a:cubicBezTo>
                <a:lnTo>
                  <a:pt x="11195881" y="138971"/>
                </a:lnTo>
                <a:close/>
                <a:moveTo>
                  <a:pt x="10060302" y="135029"/>
                </a:moveTo>
                <a:lnTo>
                  <a:pt x="10061209" y="135206"/>
                </a:lnTo>
                <a:lnTo>
                  <a:pt x="10058120" y="136092"/>
                </a:lnTo>
                <a:cubicBezTo>
                  <a:pt x="10042618" y="140676"/>
                  <a:pt x="10032309" y="143888"/>
                  <a:pt x="10042508" y="140400"/>
                </a:cubicBezTo>
                <a:close/>
                <a:moveTo>
                  <a:pt x="5024329" y="135018"/>
                </a:moveTo>
                <a:lnTo>
                  <a:pt x="5026477" y="135230"/>
                </a:lnTo>
                <a:lnTo>
                  <a:pt x="5025742" y="135546"/>
                </a:lnTo>
                <a:close/>
                <a:moveTo>
                  <a:pt x="8764212" y="134472"/>
                </a:moveTo>
                <a:lnTo>
                  <a:pt x="8778466" y="140029"/>
                </a:lnTo>
                <a:cubicBezTo>
                  <a:pt x="8786180" y="144426"/>
                  <a:pt x="8777424" y="143304"/>
                  <a:pt x="8764552" y="140800"/>
                </a:cubicBezTo>
                <a:lnTo>
                  <a:pt x="8751485" y="138123"/>
                </a:lnTo>
                <a:close/>
                <a:moveTo>
                  <a:pt x="7454205" y="134101"/>
                </a:moveTo>
                <a:lnTo>
                  <a:pt x="7468460" y="139657"/>
                </a:lnTo>
                <a:cubicBezTo>
                  <a:pt x="7476173" y="144055"/>
                  <a:pt x="7467417" y="142932"/>
                  <a:pt x="7454545" y="140429"/>
                </a:cubicBezTo>
                <a:lnTo>
                  <a:pt x="7441478" y="137751"/>
                </a:lnTo>
                <a:close/>
                <a:moveTo>
                  <a:pt x="6130574" y="133827"/>
                </a:moveTo>
                <a:lnTo>
                  <a:pt x="6131471" y="134011"/>
                </a:lnTo>
                <a:lnTo>
                  <a:pt x="6128101" y="134979"/>
                </a:lnTo>
                <a:cubicBezTo>
                  <a:pt x="6112599" y="139563"/>
                  <a:pt x="6102289" y="142775"/>
                  <a:pt x="6112489" y="139286"/>
                </a:cubicBezTo>
                <a:close/>
                <a:moveTo>
                  <a:pt x="2211635" y="133345"/>
                </a:moveTo>
                <a:lnTo>
                  <a:pt x="2228433" y="138173"/>
                </a:lnTo>
                <a:cubicBezTo>
                  <a:pt x="2236147" y="142570"/>
                  <a:pt x="2227392" y="141448"/>
                  <a:pt x="2214519" y="138944"/>
                </a:cubicBezTo>
                <a:lnTo>
                  <a:pt x="2201452" y="136267"/>
                </a:lnTo>
                <a:close/>
                <a:moveTo>
                  <a:pt x="890548" y="132343"/>
                </a:moveTo>
                <a:lnTo>
                  <a:pt x="891446" y="132526"/>
                </a:lnTo>
                <a:lnTo>
                  <a:pt x="888072" y="133494"/>
                </a:lnTo>
                <a:cubicBezTo>
                  <a:pt x="872571" y="138078"/>
                  <a:pt x="862262" y="141290"/>
                  <a:pt x="872462" y="137801"/>
                </a:cubicBezTo>
                <a:close/>
                <a:moveTo>
                  <a:pt x="4993124" y="131939"/>
                </a:moveTo>
                <a:lnTo>
                  <a:pt x="4993424" y="131968"/>
                </a:lnTo>
                <a:lnTo>
                  <a:pt x="4992965" y="132192"/>
                </a:lnTo>
                <a:close/>
                <a:moveTo>
                  <a:pt x="10074219" y="131474"/>
                </a:moveTo>
                <a:lnTo>
                  <a:pt x="10088474" y="137031"/>
                </a:lnTo>
                <a:cubicBezTo>
                  <a:pt x="10096187" y="141428"/>
                  <a:pt x="10087431" y="140306"/>
                  <a:pt x="10074559" y="137802"/>
                </a:cubicBezTo>
                <a:lnTo>
                  <a:pt x="10061209" y="135206"/>
                </a:lnTo>
                <a:close/>
                <a:moveTo>
                  <a:pt x="3714796" y="131324"/>
                </a:moveTo>
                <a:lnTo>
                  <a:pt x="3716279" y="131470"/>
                </a:lnTo>
                <a:lnTo>
                  <a:pt x="3715735" y="131806"/>
                </a:lnTo>
                <a:close/>
                <a:moveTo>
                  <a:pt x="6144198" y="130360"/>
                </a:moveTo>
                <a:lnTo>
                  <a:pt x="6158454" y="135917"/>
                </a:lnTo>
                <a:cubicBezTo>
                  <a:pt x="6166166" y="140314"/>
                  <a:pt x="6157411" y="139191"/>
                  <a:pt x="6144539" y="136688"/>
                </a:cubicBezTo>
                <a:lnTo>
                  <a:pt x="6131471" y="134011"/>
                </a:lnTo>
                <a:close/>
                <a:moveTo>
                  <a:pt x="11342313" y="130135"/>
                </a:moveTo>
                <a:lnTo>
                  <a:pt x="11343864" y="130348"/>
                </a:lnTo>
                <a:lnTo>
                  <a:pt x="11343333" y="130664"/>
                </a:lnTo>
                <a:close/>
                <a:moveTo>
                  <a:pt x="901628" y="129605"/>
                </a:moveTo>
                <a:lnTo>
                  <a:pt x="918427" y="134432"/>
                </a:lnTo>
                <a:cubicBezTo>
                  <a:pt x="926140" y="138830"/>
                  <a:pt x="917386" y="137707"/>
                  <a:pt x="904512" y="135204"/>
                </a:cubicBezTo>
                <a:lnTo>
                  <a:pt x="891446" y="132526"/>
                </a:lnTo>
                <a:close/>
                <a:moveTo>
                  <a:pt x="4805123" y="129465"/>
                </a:moveTo>
                <a:lnTo>
                  <a:pt x="4808635" y="130134"/>
                </a:lnTo>
                <a:lnTo>
                  <a:pt x="4833260" y="139734"/>
                </a:lnTo>
                <a:lnTo>
                  <a:pt x="4820568" y="143564"/>
                </a:lnTo>
                <a:lnTo>
                  <a:pt x="4813680" y="142152"/>
                </a:lnTo>
                <a:cubicBezTo>
                  <a:pt x="4806731" y="140728"/>
                  <a:pt x="4800293" y="139477"/>
                  <a:pt x="4795915" y="138916"/>
                </a:cubicBezTo>
                <a:close/>
                <a:moveTo>
                  <a:pt x="8954348" y="129392"/>
                </a:moveTo>
                <a:lnTo>
                  <a:pt x="8956498" y="129605"/>
                </a:lnTo>
                <a:lnTo>
                  <a:pt x="8955761" y="129921"/>
                </a:lnTo>
                <a:close/>
                <a:moveTo>
                  <a:pt x="7644341" y="129021"/>
                </a:moveTo>
                <a:lnTo>
                  <a:pt x="7646491" y="129233"/>
                </a:lnTo>
                <a:lnTo>
                  <a:pt x="7645754" y="129550"/>
                </a:lnTo>
                <a:close/>
                <a:moveTo>
                  <a:pt x="3683119" y="128199"/>
                </a:moveTo>
                <a:lnTo>
                  <a:pt x="3683420" y="128228"/>
                </a:lnTo>
                <a:lnTo>
                  <a:pt x="3682959" y="128452"/>
                </a:lnTo>
                <a:close/>
                <a:moveTo>
                  <a:pt x="4954998" y="128176"/>
                </a:moveTo>
                <a:lnTo>
                  <a:pt x="4968078" y="129467"/>
                </a:lnTo>
                <a:lnTo>
                  <a:pt x="4967705" y="129797"/>
                </a:lnTo>
                <a:cubicBezTo>
                  <a:pt x="4964064" y="131713"/>
                  <a:pt x="4960075" y="133300"/>
                  <a:pt x="4956792" y="135546"/>
                </a:cubicBezTo>
                <a:close/>
                <a:moveTo>
                  <a:pt x="2404789" y="127583"/>
                </a:moveTo>
                <a:lnTo>
                  <a:pt x="2406271" y="127730"/>
                </a:lnTo>
                <a:lnTo>
                  <a:pt x="2405728" y="128065"/>
                </a:lnTo>
                <a:close/>
                <a:moveTo>
                  <a:pt x="4230267" y="127118"/>
                </a:moveTo>
                <a:lnTo>
                  <a:pt x="4241051" y="128808"/>
                </a:lnTo>
                <a:lnTo>
                  <a:pt x="4255427" y="127765"/>
                </a:lnTo>
                <a:lnTo>
                  <a:pt x="4280449" y="132176"/>
                </a:lnTo>
                <a:cubicBezTo>
                  <a:pt x="4296058" y="137516"/>
                  <a:pt x="4247618" y="129930"/>
                  <a:pt x="4231200" y="128808"/>
                </a:cubicBezTo>
                <a:close/>
                <a:moveTo>
                  <a:pt x="11319809" y="127057"/>
                </a:moveTo>
                <a:lnTo>
                  <a:pt x="11320008" y="127083"/>
                </a:lnTo>
                <a:lnTo>
                  <a:pt x="11319693" y="127309"/>
                </a:lnTo>
                <a:close/>
                <a:moveTo>
                  <a:pt x="10264354" y="126395"/>
                </a:moveTo>
                <a:lnTo>
                  <a:pt x="10266505" y="126607"/>
                </a:lnTo>
                <a:lnTo>
                  <a:pt x="10265768" y="126923"/>
                </a:lnTo>
                <a:close/>
                <a:moveTo>
                  <a:pt x="8923146" y="126314"/>
                </a:moveTo>
                <a:lnTo>
                  <a:pt x="8923423" y="126342"/>
                </a:lnTo>
                <a:lnTo>
                  <a:pt x="8922984" y="126568"/>
                </a:lnTo>
                <a:close/>
                <a:moveTo>
                  <a:pt x="4656773" y="126289"/>
                </a:moveTo>
                <a:lnTo>
                  <a:pt x="4653561" y="127399"/>
                </a:lnTo>
                <a:lnTo>
                  <a:pt x="4649534" y="127679"/>
                </a:lnTo>
                <a:close/>
                <a:moveTo>
                  <a:pt x="7613139" y="125943"/>
                </a:moveTo>
                <a:lnTo>
                  <a:pt x="7613416" y="125970"/>
                </a:lnTo>
                <a:lnTo>
                  <a:pt x="7612977" y="126196"/>
                </a:lnTo>
                <a:close/>
                <a:moveTo>
                  <a:pt x="4004291" y="125758"/>
                </a:moveTo>
                <a:lnTo>
                  <a:pt x="4007941" y="134431"/>
                </a:lnTo>
                <a:cubicBezTo>
                  <a:pt x="4005034" y="152328"/>
                  <a:pt x="3975108" y="147908"/>
                  <a:pt x="3958692" y="154647"/>
                </a:cubicBezTo>
                <a:lnTo>
                  <a:pt x="3946664" y="144067"/>
                </a:lnTo>
                <a:lnTo>
                  <a:pt x="3973921" y="136318"/>
                </a:lnTo>
                <a:close/>
                <a:moveTo>
                  <a:pt x="3495118" y="125724"/>
                </a:moveTo>
                <a:lnTo>
                  <a:pt x="3498629" y="126394"/>
                </a:lnTo>
                <a:lnTo>
                  <a:pt x="3523253" y="135993"/>
                </a:lnTo>
                <a:lnTo>
                  <a:pt x="3510561" y="139823"/>
                </a:lnTo>
                <a:lnTo>
                  <a:pt x="3503674" y="138413"/>
                </a:lnTo>
                <a:cubicBezTo>
                  <a:pt x="3496723" y="136987"/>
                  <a:pt x="3490287" y="135736"/>
                  <a:pt x="3485909" y="135175"/>
                </a:cubicBezTo>
                <a:close/>
                <a:moveTo>
                  <a:pt x="5006040" y="125438"/>
                </a:moveTo>
                <a:cubicBezTo>
                  <a:pt x="5009323" y="127123"/>
                  <a:pt x="5012413" y="129649"/>
                  <a:pt x="5015599" y="131756"/>
                </a:cubicBezTo>
                <a:lnTo>
                  <a:pt x="5024329" y="135018"/>
                </a:lnTo>
                <a:lnTo>
                  <a:pt x="4993424" y="131968"/>
                </a:lnTo>
                <a:lnTo>
                  <a:pt x="4996251" y="130597"/>
                </a:lnTo>
                <a:cubicBezTo>
                  <a:pt x="4998303" y="129495"/>
                  <a:pt x="5001435" y="127801"/>
                  <a:pt x="5006040" y="125438"/>
                </a:cubicBezTo>
                <a:close/>
                <a:moveTo>
                  <a:pt x="4221349" y="125438"/>
                </a:moveTo>
                <a:lnTo>
                  <a:pt x="4229582" y="125876"/>
                </a:lnTo>
                <a:lnTo>
                  <a:pt x="4230267" y="127118"/>
                </a:lnTo>
                <a:lnTo>
                  <a:pt x="4226252" y="126489"/>
                </a:lnTo>
                <a:cubicBezTo>
                  <a:pt x="4221317" y="125715"/>
                  <a:pt x="4218034" y="125154"/>
                  <a:pt x="4221349" y="125438"/>
                </a:cubicBezTo>
                <a:close/>
                <a:moveTo>
                  <a:pt x="6334335" y="125281"/>
                </a:moveTo>
                <a:lnTo>
                  <a:pt x="6336484" y="125494"/>
                </a:lnTo>
                <a:lnTo>
                  <a:pt x="6335748" y="125809"/>
                </a:lnTo>
                <a:close/>
                <a:moveTo>
                  <a:pt x="2182263" y="124906"/>
                </a:moveTo>
                <a:lnTo>
                  <a:pt x="2210604" y="133049"/>
                </a:lnTo>
                <a:lnTo>
                  <a:pt x="2200555" y="136083"/>
                </a:lnTo>
                <a:lnTo>
                  <a:pt x="2193667" y="134672"/>
                </a:lnTo>
                <a:cubicBezTo>
                  <a:pt x="2186716" y="133248"/>
                  <a:pt x="2180280" y="131996"/>
                  <a:pt x="2175902" y="131434"/>
                </a:cubicBezTo>
                <a:close/>
                <a:moveTo>
                  <a:pt x="11184209" y="124582"/>
                </a:moveTo>
                <a:lnTo>
                  <a:pt x="11186740" y="125252"/>
                </a:lnTo>
                <a:lnTo>
                  <a:pt x="11204502" y="134851"/>
                </a:lnTo>
                <a:lnTo>
                  <a:pt x="11195136" y="138770"/>
                </a:lnTo>
                <a:lnTo>
                  <a:pt x="11177566" y="134033"/>
                </a:lnTo>
                <a:close/>
                <a:moveTo>
                  <a:pt x="2373112" y="124458"/>
                </a:moveTo>
                <a:lnTo>
                  <a:pt x="2373412" y="124488"/>
                </a:lnTo>
                <a:lnTo>
                  <a:pt x="2372952" y="124712"/>
                </a:lnTo>
                <a:close/>
                <a:moveTo>
                  <a:pt x="3644993" y="124436"/>
                </a:moveTo>
                <a:lnTo>
                  <a:pt x="3658072" y="125727"/>
                </a:lnTo>
                <a:lnTo>
                  <a:pt x="3657695" y="126056"/>
                </a:lnTo>
                <a:cubicBezTo>
                  <a:pt x="3654060" y="127973"/>
                  <a:pt x="3650070" y="129559"/>
                  <a:pt x="3646788" y="131806"/>
                </a:cubicBezTo>
                <a:close/>
                <a:moveTo>
                  <a:pt x="1094783" y="123844"/>
                </a:moveTo>
                <a:lnTo>
                  <a:pt x="1096265" y="123989"/>
                </a:lnTo>
                <a:lnTo>
                  <a:pt x="1095721" y="124324"/>
                </a:lnTo>
                <a:close/>
                <a:moveTo>
                  <a:pt x="8735144" y="123839"/>
                </a:moveTo>
                <a:lnTo>
                  <a:pt x="8738654" y="124510"/>
                </a:lnTo>
                <a:lnTo>
                  <a:pt x="8763279" y="134108"/>
                </a:lnTo>
                <a:lnTo>
                  <a:pt x="8750587" y="137939"/>
                </a:lnTo>
                <a:lnTo>
                  <a:pt x="8743699" y="136528"/>
                </a:lnTo>
                <a:cubicBezTo>
                  <a:pt x="8736748" y="135104"/>
                  <a:pt x="8730312" y="133852"/>
                  <a:pt x="8725935" y="133290"/>
                </a:cubicBezTo>
                <a:close/>
                <a:moveTo>
                  <a:pt x="7425137" y="123468"/>
                </a:moveTo>
                <a:lnTo>
                  <a:pt x="7428648" y="124139"/>
                </a:lnTo>
                <a:lnTo>
                  <a:pt x="7453273" y="133737"/>
                </a:lnTo>
                <a:lnTo>
                  <a:pt x="7440582" y="137568"/>
                </a:lnTo>
                <a:lnTo>
                  <a:pt x="7433692" y="136157"/>
                </a:lnTo>
                <a:cubicBezTo>
                  <a:pt x="7426742" y="134732"/>
                  <a:pt x="7420306" y="133480"/>
                  <a:pt x="7415928" y="132919"/>
                </a:cubicBezTo>
                <a:close/>
                <a:moveTo>
                  <a:pt x="2920260" y="123378"/>
                </a:moveTo>
                <a:lnTo>
                  <a:pt x="2931044" y="125067"/>
                </a:lnTo>
                <a:lnTo>
                  <a:pt x="2945421" y="124024"/>
                </a:lnTo>
                <a:lnTo>
                  <a:pt x="2970443" y="128436"/>
                </a:lnTo>
                <a:cubicBezTo>
                  <a:pt x="2986051" y="133775"/>
                  <a:pt x="2937611" y="126190"/>
                  <a:pt x="2921195" y="125067"/>
                </a:cubicBezTo>
                <a:close/>
                <a:moveTo>
                  <a:pt x="10233153" y="123316"/>
                </a:moveTo>
                <a:lnTo>
                  <a:pt x="10233430" y="123343"/>
                </a:lnTo>
                <a:lnTo>
                  <a:pt x="10232991" y="123570"/>
                </a:lnTo>
                <a:close/>
                <a:moveTo>
                  <a:pt x="11292308" y="123294"/>
                </a:moveTo>
                <a:lnTo>
                  <a:pt x="11300230" y="124378"/>
                </a:lnTo>
                <a:lnTo>
                  <a:pt x="11293603" y="130664"/>
                </a:lnTo>
                <a:close/>
                <a:moveTo>
                  <a:pt x="8885018" y="122552"/>
                </a:moveTo>
                <a:lnTo>
                  <a:pt x="8896001" y="123636"/>
                </a:lnTo>
                <a:lnTo>
                  <a:pt x="8886813" y="129921"/>
                </a:lnTo>
                <a:close/>
                <a:moveTo>
                  <a:pt x="3346765" y="122548"/>
                </a:moveTo>
                <a:lnTo>
                  <a:pt x="3343552" y="123658"/>
                </a:lnTo>
                <a:lnTo>
                  <a:pt x="3339530" y="123938"/>
                </a:lnTo>
                <a:close/>
                <a:moveTo>
                  <a:pt x="10769872" y="122299"/>
                </a:moveTo>
                <a:lnTo>
                  <a:pt x="10777357" y="123925"/>
                </a:lnTo>
                <a:lnTo>
                  <a:pt x="10787727" y="122882"/>
                </a:lnTo>
                <a:lnTo>
                  <a:pt x="10805774" y="127294"/>
                </a:lnTo>
                <a:cubicBezTo>
                  <a:pt x="10817032" y="132633"/>
                  <a:pt x="10782094" y="125048"/>
                  <a:pt x="10770252" y="123925"/>
                </a:cubicBezTo>
                <a:close/>
                <a:moveTo>
                  <a:pt x="4747246" y="122277"/>
                </a:moveTo>
                <a:lnTo>
                  <a:pt x="4736816" y="125438"/>
                </a:lnTo>
                <a:lnTo>
                  <a:pt x="4727594" y="123827"/>
                </a:lnTo>
                <a:lnTo>
                  <a:pt x="4740157" y="122355"/>
                </a:lnTo>
                <a:close/>
                <a:moveTo>
                  <a:pt x="6303133" y="122202"/>
                </a:moveTo>
                <a:lnTo>
                  <a:pt x="6303432" y="122232"/>
                </a:lnTo>
                <a:lnTo>
                  <a:pt x="6302972" y="122456"/>
                </a:lnTo>
                <a:close/>
                <a:moveTo>
                  <a:pt x="7575011" y="122181"/>
                </a:moveTo>
                <a:lnTo>
                  <a:pt x="7585994" y="123264"/>
                </a:lnTo>
                <a:lnTo>
                  <a:pt x="7576806" y="129550"/>
                </a:lnTo>
                <a:close/>
                <a:moveTo>
                  <a:pt x="3696036" y="121698"/>
                </a:moveTo>
                <a:lnTo>
                  <a:pt x="3714796" y="131324"/>
                </a:lnTo>
                <a:lnTo>
                  <a:pt x="3683420" y="128228"/>
                </a:lnTo>
                <a:lnTo>
                  <a:pt x="3686245" y="126856"/>
                </a:lnTo>
                <a:cubicBezTo>
                  <a:pt x="3688296" y="125755"/>
                  <a:pt x="3691430" y="124060"/>
                  <a:pt x="3696036" y="121698"/>
                </a:cubicBezTo>
                <a:close/>
                <a:moveTo>
                  <a:pt x="2911344" y="121698"/>
                </a:moveTo>
                <a:lnTo>
                  <a:pt x="2919575" y="122135"/>
                </a:lnTo>
                <a:lnTo>
                  <a:pt x="2920260" y="123378"/>
                </a:lnTo>
                <a:lnTo>
                  <a:pt x="2916244" y="122748"/>
                </a:lnTo>
                <a:cubicBezTo>
                  <a:pt x="2911311" y="121975"/>
                  <a:pt x="2908028" y="121413"/>
                  <a:pt x="2911344" y="121698"/>
                </a:cubicBezTo>
                <a:close/>
                <a:moveTo>
                  <a:pt x="8160693" y="121557"/>
                </a:moveTo>
                <a:lnTo>
                  <a:pt x="8171070" y="123182"/>
                </a:lnTo>
                <a:lnTo>
                  <a:pt x="8185447" y="122139"/>
                </a:lnTo>
                <a:lnTo>
                  <a:pt x="8210469" y="126552"/>
                </a:lnTo>
                <a:cubicBezTo>
                  <a:pt x="8226077" y="131891"/>
                  <a:pt x="8177636" y="124305"/>
                  <a:pt x="8161220" y="123182"/>
                </a:cubicBezTo>
                <a:close/>
                <a:moveTo>
                  <a:pt x="872256" y="121166"/>
                </a:moveTo>
                <a:lnTo>
                  <a:pt x="900597" y="129310"/>
                </a:lnTo>
                <a:lnTo>
                  <a:pt x="890548" y="132343"/>
                </a:lnTo>
                <a:lnTo>
                  <a:pt x="883660" y="130931"/>
                </a:lnTo>
                <a:cubicBezTo>
                  <a:pt x="876709" y="129507"/>
                  <a:pt x="870273" y="128255"/>
                  <a:pt x="865895" y="127694"/>
                </a:cubicBezTo>
                <a:close/>
                <a:moveTo>
                  <a:pt x="6850280" y="121122"/>
                </a:moveTo>
                <a:lnTo>
                  <a:pt x="6861063" y="122811"/>
                </a:lnTo>
                <a:lnTo>
                  <a:pt x="6875440" y="121768"/>
                </a:lnTo>
                <a:lnTo>
                  <a:pt x="6900461" y="126180"/>
                </a:lnTo>
                <a:cubicBezTo>
                  <a:pt x="6916071" y="131519"/>
                  <a:pt x="6867629" y="123934"/>
                  <a:pt x="6851213" y="122811"/>
                </a:cubicBezTo>
                <a:close/>
                <a:moveTo>
                  <a:pt x="5440801" y="121023"/>
                </a:moveTo>
                <a:lnTo>
                  <a:pt x="5439013" y="122503"/>
                </a:lnTo>
                <a:cubicBezTo>
                  <a:pt x="5432904" y="129328"/>
                  <a:pt x="5426049" y="138073"/>
                  <a:pt x="5416444" y="149023"/>
                </a:cubicBezTo>
                <a:cubicBezTo>
                  <a:pt x="5414255" y="141162"/>
                  <a:pt x="5411811" y="133371"/>
                  <a:pt x="5409877" y="125438"/>
                </a:cubicBezTo>
                <a:lnTo>
                  <a:pt x="5409845" y="121817"/>
                </a:lnTo>
                <a:close/>
                <a:moveTo>
                  <a:pt x="10045152" y="120841"/>
                </a:moveTo>
                <a:lnTo>
                  <a:pt x="10048662" y="121511"/>
                </a:lnTo>
                <a:lnTo>
                  <a:pt x="10073286" y="131111"/>
                </a:lnTo>
                <a:lnTo>
                  <a:pt x="10060302" y="135029"/>
                </a:lnTo>
                <a:lnTo>
                  <a:pt x="10035942" y="130292"/>
                </a:lnTo>
                <a:close/>
                <a:moveTo>
                  <a:pt x="1063106" y="120717"/>
                </a:moveTo>
                <a:lnTo>
                  <a:pt x="1063406" y="120747"/>
                </a:lnTo>
                <a:lnTo>
                  <a:pt x="1062945" y="120971"/>
                </a:lnTo>
                <a:close/>
                <a:moveTo>
                  <a:pt x="2334984" y="120696"/>
                </a:moveTo>
                <a:lnTo>
                  <a:pt x="2348066" y="121986"/>
                </a:lnTo>
                <a:lnTo>
                  <a:pt x="2347689" y="122317"/>
                </a:lnTo>
                <a:cubicBezTo>
                  <a:pt x="2344052" y="124232"/>
                  <a:pt x="2340064" y="125818"/>
                  <a:pt x="2336781" y="128065"/>
                </a:cubicBezTo>
                <a:close/>
                <a:moveTo>
                  <a:pt x="8586792" y="120664"/>
                </a:moveTo>
                <a:lnTo>
                  <a:pt x="8583578" y="121774"/>
                </a:lnTo>
                <a:lnTo>
                  <a:pt x="8580399" y="121891"/>
                </a:lnTo>
                <a:close/>
                <a:moveTo>
                  <a:pt x="4572244" y="120586"/>
                </a:moveTo>
                <a:lnTo>
                  <a:pt x="4589071" y="123950"/>
                </a:lnTo>
                <a:cubicBezTo>
                  <a:pt x="4597750" y="126411"/>
                  <a:pt x="4606430" y="128808"/>
                  <a:pt x="4615337" y="128808"/>
                </a:cubicBezTo>
                <a:cubicBezTo>
                  <a:pt x="4624690" y="128808"/>
                  <a:pt x="4632392" y="128674"/>
                  <a:pt x="4638685" y="128431"/>
                </a:cubicBezTo>
                <a:lnTo>
                  <a:pt x="4649534" y="127679"/>
                </a:lnTo>
                <a:lnTo>
                  <a:pt x="4634275" y="130608"/>
                </a:lnTo>
                <a:cubicBezTo>
                  <a:pt x="4622615" y="131912"/>
                  <a:pt x="4608786" y="132552"/>
                  <a:pt x="4592355" y="132176"/>
                </a:cubicBezTo>
                <a:cubicBezTo>
                  <a:pt x="4585677" y="132024"/>
                  <a:pt x="4580205" y="128094"/>
                  <a:pt x="4575034" y="123217"/>
                </a:cubicBezTo>
                <a:close/>
                <a:moveTo>
                  <a:pt x="11078942" y="120575"/>
                </a:moveTo>
                <a:lnTo>
                  <a:pt x="11074888" y="122516"/>
                </a:lnTo>
                <a:lnTo>
                  <a:pt x="11059304" y="123313"/>
                </a:lnTo>
                <a:close/>
                <a:moveTo>
                  <a:pt x="11329125" y="120556"/>
                </a:moveTo>
                <a:cubicBezTo>
                  <a:pt x="11331493" y="122240"/>
                  <a:pt x="11333721" y="124767"/>
                  <a:pt x="11336019" y="126873"/>
                </a:cubicBezTo>
                <a:lnTo>
                  <a:pt x="11342313" y="130135"/>
                </a:lnTo>
                <a:lnTo>
                  <a:pt x="11320008" y="127083"/>
                </a:lnTo>
                <a:close/>
                <a:moveTo>
                  <a:pt x="10763148" y="120556"/>
                </a:moveTo>
                <a:lnTo>
                  <a:pt x="10769574" y="121029"/>
                </a:lnTo>
                <a:lnTo>
                  <a:pt x="10769872" y="122299"/>
                </a:lnTo>
                <a:lnTo>
                  <a:pt x="10766683" y="121607"/>
                </a:lnTo>
                <a:cubicBezTo>
                  <a:pt x="10763124" y="120833"/>
                  <a:pt x="10760755" y="120272"/>
                  <a:pt x="10763148" y="120556"/>
                </a:cubicBezTo>
                <a:close/>
                <a:moveTo>
                  <a:pt x="7276785" y="120293"/>
                </a:moveTo>
                <a:lnTo>
                  <a:pt x="7273572" y="121403"/>
                </a:lnTo>
                <a:lnTo>
                  <a:pt x="7270393" y="121520"/>
                </a:lnTo>
                <a:close/>
                <a:moveTo>
                  <a:pt x="3432115" y="119883"/>
                </a:moveTo>
                <a:lnTo>
                  <a:pt x="3426811" y="121698"/>
                </a:lnTo>
                <a:lnTo>
                  <a:pt x="3420641" y="120620"/>
                </a:lnTo>
                <a:close/>
                <a:moveTo>
                  <a:pt x="8936061" y="119813"/>
                </a:moveTo>
                <a:cubicBezTo>
                  <a:pt x="8939344" y="121497"/>
                  <a:pt x="8942433" y="124025"/>
                  <a:pt x="8945620" y="126130"/>
                </a:cubicBezTo>
                <a:lnTo>
                  <a:pt x="8954348" y="129392"/>
                </a:lnTo>
                <a:lnTo>
                  <a:pt x="8923423" y="126342"/>
                </a:lnTo>
                <a:close/>
                <a:moveTo>
                  <a:pt x="8151371" y="119813"/>
                </a:moveTo>
                <a:lnTo>
                  <a:pt x="8160280" y="120288"/>
                </a:lnTo>
                <a:lnTo>
                  <a:pt x="8160693" y="121557"/>
                </a:lnTo>
                <a:lnTo>
                  <a:pt x="8156270" y="120864"/>
                </a:lnTo>
                <a:cubicBezTo>
                  <a:pt x="8151337" y="120091"/>
                  <a:pt x="8148054" y="119529"/>
                  <a:pt x="8151371" y="119813"/>
                </a:cubicBezTo>
                <a:close/>
                <a:moveTo>
                  <a:pt x="6115132" y="119728"/>
                </a:moveTo>
                <a:lnTo>
                  <a:pt x="6118643" y="120398"/>
                </a:lnTo>
                <a:lnTo>
                  <a:pt x="6143267" y="129996"/>
                </a:lnTo>
                <a:lnTo>
                  <a:pt x="6130574" y="133827"/>
                </a:lnTo>
                <a:lnTo>
                  <a:pt x="6123686" y="132416"/>
                </a:lnTo>
                <a:cubicBezTo>
                  <a:pt x="6116734" y="130992"/>
                  <a:pt x="6110300" y="129741"/>
                  <a:pt x="6105922" y="129178"/>
                </a:cubicBezTo>
                <a:close/>
                <a:moveTo>
                  <a:pt x="1610254" y="119637"/>
                </a:moveTo>
                <a:lnTo>
                  <a:pt x="1621037" y="121326"/>
                </a:lnTo>
                <a:lnTo>
                  <a:pt x="1627058" y="120889"/>
                </a:lnTo>
                <a:lnTo>
                  <a:pt x="1660436" y="124696"/>
                </a:lnTo>
                <a:cubicBezTo>
                  <a:pt x="1676044" y="130035"/>
                  <a:pt x="1627604" y="122449"/>
                  <a:pt x="1611188" y="121326"/>
                </a:cubicBezTo>
                <a:close/>
                <a:moveTo>
                  <a:pt x="10195025" y="119554"/>
                </a:moveTo>
                <a:lnTo>
                  <a:pt x="10206008" y="120638"/>
                </a:lnTo>
                <a:lnTo>
                  <a:pt x="10196820" y="126923"/>
                </a:lnTo>
                <a:close/>
                <a:moveTo>
                  <a:pt x="7626054" y="119442"/>
                </a:moveTo>
                <a:cubicBezTo>
                  <a:pt x="7629338" y="121127"/>
                  <a:pt x="7632427" y="123654"/>
                  <a:pt x="7635613" y="125759"/>
                </a:cubicBezTo>
                <a:lnTo>
                  <a:pt x="7644341" y="129021"/>
                </a:lnTo>
                <a:lnTo>
                  <a:pt x="7613416" y="125970"/>
                </a:lnTo>
                <a:close/>
                <a:moveTo>
                  <a:pt x="6841363" y="119442"/>
                </a:moveTo>
                <a:lnTo>
                  <a:pt x="6849595" y="119880"/>
                </a:lnTo>
                <a:lnTo>
                  <a:pt x="6850280" y="121122"/>
                </a:lnTo>
                <a:lnTo>
                  <a:pt x="6846264" y="120492"/>
                </a:lnTo>
                <a:cubicBezTo>
                  <a:pt x="6841330" y="119720"/>
                  <a:pt x="6838047" y="119158"/>
                  <a:pt x="6841363" y="119442"/>
                </a:cubicBezTo>
                <a:close/>
                <a:moveTo>
                  <a:pt x="4829099" y="119295"/>
                </a:moveTo>
                <a:lnTo>
                  <a:pt x="4822186" y="119852"/>
                </a:lnTo>
                <a:cubicBezTo>
                  <a:pt x="4818215" y="120356"/>
                  <a:pt x="4814609" y="121068"/>
                  <a:pt x="4812331" y="122069"/>
                </a:cubicBezTo>
                <a:lnTo>
                  <a:pt x="4805123" y="129465"/>
                </a:lnTo>
                <a:lnTo>
                  <a:pt x="4766365" y="122069"/>
                </a:lnTo>
                <a:lnTo>
                  <a:pt x="4747246" y="122277"/>
                </a:lnTo>
                <a:lnTo>
                  <a:pt x="4751731" y="120919"/>
                </a:lnTo>
                <a:lnTo>
                  <a:pt x="4769649" y="122069"/>
                </a:lnTo>
                <a:close/>
                <a:moveTo>
                  <a:pt x="5516754" y="119075"/>
                </a:moveTo>
                <a:lnTo>
                  <a:pt x="5508377" y="122069"/>
                </a:lnTo>
                <a:cubicBezTo>
                  <a:pt x="5506255" y="122341"/>
                  <a:pt x="5506959" y="121481"/>
                  <a:pt x="5509071" y="120024"/>
                </a:cubicBezTo>
                <a:lnTo>
                  <a:pt x="5510351" y="119238"/>
                </a:lnTo>
                <a:close/>
                <a:moveTo>
                  <a:pt x="2036760" y="118808"/>
                </a:moveTo>
                <a:lnTo>
                  <a:pt x="2033546" y="119918"/>
                </a:lnTo>
                <a:lnTo>
                  <a:pt x="2029521" y="120197"/>
                </a:lnTo>
                <a:close/>
                <a:moveTo>
                  <a:pt x="4842724" y="118663"/>
                </a:moveTo>
                <a:cubicBezTo>
                  <a:pt x="4844319" y="118660"/>
                  <a:pt x="4844357" y="118699"/>
                  <a:pt x="4841879" y="118699"/>
                </a:cubicBezTo>
                <a:lnTo>
                  <a:pt x="4829099" y="119295"/>
                </a:lnTo>
                <a:lnTo>
                  <a:pt x="4834239" y="118881"/>
                </a:lnTo>
                <a:cubicBezTo>
                  <a:pt x="4837983" y="118711"/>
                  <a:pt x="4841131" y="118665"/>
                  <a:pt x="4842724" y="118663"/>
                </a:cubicBezTo>
                <a:close/>
                <a:moveTo>
                  <a:pt x="9470699" y="118559"/>
                </a:moveTo>
                <a:lnTo>
                  <a:pt x="9481077" y="120185"/>
                </a:lnTo>
                <a:lnTo>
                  <a:pt x="9495455" y="119141"/>
                </a:lnTo>
                <a:lnTo>
                  <a:pt x="9520475" y="123554"/>
                </a:lnTo>
                <a:cubicBezTo>
                  <a:pt x="9536084" y="128893"/>
                  <a:pt x="9487643" y="121307"/>
                  <a:pt x="9471227" y="120185"/>
                </a:cubicBezTo>
                <a:close/>
                <a:moveTo>
                  <a:pt x="6265004" y="118440"/>
                </a:moveTo>
                <a:lnTo>
                  <a:pt x="6278083" y="119730"/>
                </a:lnTo>
                <a:lnTo>
                  <a:pt x="6277708" y="120060"/>
                </a:lnTo>
                <a:cubicBezTo>
                  <a:pt x="6274073" y="121977"/>
                  <a:pt x="6270083" y="123563"/>
                  <a:pt x="6266801" y="125809"/>
                </a:cubicBezTo>
                <a:close/>
                <a:moveTo>
                  <a:pt x="2386028" y="117957"/>
                </a:moveTo>
                <a:lnTo>
                  <a:pt x="2404789" y="127583"/>
                </a:lnTo>
                <a:lnTo>
                  <a:pt x="2373412" y="124488"/>
                </a:lnTo>
                <a:lnTo>
                  <a:pt x="2376238" y="123116"/>
                </a:lnTo>
                <a:cubicBezTo>
                  <a:pt x="2378290" y="122015"/>
                  <a:pt x="2381424" y="120319"/>
                  <a:pt x="2386028" y="117957"/>
                </a:cubicBezTo>
                <a:close/>
                <a:moveTo>
                  <a:pt x="1601337" y="117957"/>
                </a:moveTo>
                <a:lnTo>
                  <a:pt x="1609863" y="118929"/>
                </a:lnTo>
                <a:lnTo>
                  <a:pt x="1610254" y="119637"/>
                </a:lnTo>
                <a:lnTo>
                  <a:pt x="1606237" y="119008"/>
                </a:lnTo>
                <a:cubicBezTo>
                  <a:pt x="1601304" y="118235"/>
                  <a:pt x="1598021" y="117673"/>
                  <a:pt x="1601337" y="117957"/>
                </a:cubicBezTo>
                <a:close/>
                <a:moveTo>
                  <a:pt x="4536774" y="117936"/>
                </a:moveTo>
                <a:lnTo>
                  <a:pt x="4560571" y="118634"/>
                </a:lnTo>
                <a:lnTo>
                  <a:pt x="4558035" y="122499"/>
                </a:lnTo>
                <a:cubicBezTo>
                  <a:pt x="4555251" y="129094"/>
                  <a:pt x="4552956" y="136107"/>
                  <a:pt x="4549675" y="142285"/>
                </a:cubicBezTo>
                <a:cubicBezTo>
                  <a:pt x="4545843" y="136107"/>
                  <a:pt x="4543170" y="128697"/>
                  <a:pt x="4539922" y="121905"/>
                </a:cubicBezTo>
                <a:close/>
                <a:moveTo>
                  <a:pt x="4438685" y="117837"/>
                </a:moveTo>
                <a:lnTo>
                  <a:pt x="4447863" y="119044"/>
                </a:lnTo>
                <a:lnTo>
                  <a:pt x="4447036" y="120051"/>
                </a:lnTo>
                <a:cubicBezTo>
                  <a:pt x="4445773" y="124094"/>
                  <a:pt x="4446087" y="126622"/>
                  <a:pt x="4444613" y="125442"/>
                </a:cubicBezTo>
                <a:close/>
                <a:moveTo>
                  <a:pt x="9896798" y="117666"/>
                </a:moveTo>
                <a:lnTo>
                  <a:pt x="9893585" y="118775"/>
                </a:lnTo>
                <a:lnTo>
                  <a:pt x="9890408" y="118893"/>
                </a:lnTo>
                <a:close/>
                <a:moveTo>
                  <a:pt x="11142464" y="117395"/>
                </a:moveTo>
                <a:lnTo>
                  <a:pt x="11134941" y="120556"/>
                </a:lnTo>
                <a:lnTo>
                  <a:pt x="11128288" y="118944"/>
                </a:lnTo>
                <a:lnTo>
                  <a:pt x="11137349" y="117472"/>
                </a:lnTo>
                <a:close/>
                <a:moveTo>
                  <a:pt x="4130795" y="117282"/>
                </a:moveTo>
                <a:lnTo>
                  <a:pt x="4129007" y="118763"/>
                </a:lnTo>
                <a:cubicBezTo>
                  <a:pt x="4122897" y="125587"/>
                  <a:pt x="4116042" y="134332"/>
                  <a:pt x="4106438" y="145283"/>
                </a:cubicBezTo>
                <a:cubicBezTo>
                  <a:pt x="4104249" y="137421"/>
                  <a:pt x="4101806" y="129630"/>
                  <a:pt x="4099872" y="121698"/>
                </a:cubicBezTo>
                <a:lnTo>
                  <a:pt x="4099840" y="118076"/>
                </a:lnTo>
                <a:close/>
                <a:moveTo>
                  <a:pt x="1024978" y="116955"/>
                </a:moveTo>
                <a:lnTo>
                  <a:pt x="1038057" y="118246"/>
                </a:lnTo>
                <a:lnTo>
                  <a:pt x="1037682" y="118576"/>
                </a:lnTo>
                <a:cubicBezTo>
                  <a:pt x="1034046" y="120492"/>
                  <a:pt x="1030055" y="122079"/>
                  <a:pt x="1026773" y="124324"/>
                </a:cubicBezTo>
                <a:close/>
                <a:moveTo>
                  <a:pt x="3262238" y="116845"/>
                </a:moveTo>
                <a:lnTo>
                  <a:pt x="3279063" y="120209"/>
                </a:lnTo>
                <a:cubicBezTo>
                  <a:pt x="3287742" y="122671"/>
                  <a:pt x="3296425" y="125067"/>
                  <a:pt x="3305332" y="125067"/>
                </a:cubicBezTo>
                <a:cubicBezTo>
                  <a:pt x="3314686" y="125067"/>
                  <a:pt x="3322387" y="124933"/>
                  <a:pt x="3328679" y="124691"/>
                </a:cubicBezTo>
                <a:lnTo>
                  <a:pt x="3339530" y="123938"/>
                </a:lnTo>
                <a:lnTo>
                  <a:pt x="3324269" y="126867"/>
                </a:lnTo>
                <a:cubicBezTo>
                  <a:pt x="3312607" y="128171"/>
                  <a:pt x="3298782" y="128811"/>
                  <a:pt x="3282350" y="128436"/>
                </a:cubicBezTo>
                <a:cubicBezTo>
                  <a:pt x="3275671" y="128284"/>
                  <a:pt x="3270199" y="124353"/>
                  <a:pt x="3265028" y="119478"/>
                </a:cubicBezTo>
                <a:close/>
                <a:moveTo>
                  <a:pt x="10246068" y="116815"/>
                </a:moveTo>
                <a:cubicBezTo>
                  <a:pt x="10249352" y="118499"/>
                  <a:pt x="10252441" y="121027"/>
                  <a:pt x="10255628" y="123133"/>
                </a:cubicBezTo>
                <a:lnTo>
                  <a:pt x="10264354" y="126395"/>
                </a:lnTo>
                <a:lnTo>
                  <a:pt x="10233430" y="123343"/>
                </a:lnTo>
                <a:close/>
                <a:moveTo>
                  <a:pt x="9461377" y="116815"/>
                </a:moveTo>
                <a:lnTo>
                  <a:pt x="9470287" y="117290"/>
                </a:lnTo>
                <a:lnTo>
                  <a:pt x="9470699" y="118559"/>
                </a:lnTo>
                <a:lnTo>
                  <a:pt x="9466277" y="117866"/>
                </a:lnTo>
                <a:cubicBezTo>
                  <a:pt x="9461344" y="117093"/>
                  <a:pt x="9458061" y="116531"/>
                  <a:pt x="9461377" y="116815"/>
                </a:cubicBezTo>
                <a:close/>
                <a:moveTo>
                  <a:pt x="8677268" y="116652"/>
                </a:moveTo>
                <a:lnTo>
                  <a:pt x="8666837" y="119813"/>
                </a:lnTo>
                <a:lnTo>
                  <a:pt x="8657615" y="118201"/>
                </a:lnTo>
                <a:lnTo>
                  <a:pt x="8670176" y="116729"/>
                </a:lnTo>
                <a:close/>
                <a:moveTo>
                  <a:pt x="5966779" y="116552"/>
                </a:moveTo>
                <a:lnTo>
                  <a:pt x="5963565" y="117662"/>
                </a:lnTo>
                <a:lnTo>
                  <a:pt x="5959541" y="117941"/>
                </a:lnTo>
                <a:close/>
                <a:moveTo>
                  <a:pt x="4417888" y="116400"/>
                </a:moveTo>
                <a:lnTo>
                  <a:pt x="4434978" y="117350"/>
                </a:lnTo>
                <a:lnTo>
                  <a:pt x="4437167" y="117638"/>
                </a:lnTo>
                <a:lnTo>
                  <a:pt x="4441326" y="125438"/>
                </a:lnTo>
                <a:cubicBezTo>
                  <a:pt x="4447435" y="130314"/>
                  <a:pt x="4456651" y="127685"/>
                  <a:pt x="4464310" y="128808"/>
                </a:cubicBezTo>
                <a:cubicBezTo>
                  <a:pt x="4469782" y="127684"/>
                  <a:pt x="4475928" y="127926"/>
                  <a:pt x="4481734" y="127484"/>
                </a:cubicBezTo>
                <a:lnTo>
                  <a:pt x="4485362" y="126209"/>
                </a:lnTo>
                <a:lnTo>
                  <a:pt x="4492683" y="128300"/>
                </a:lnTo>
                <a:cubicBezTo>
                  <a:pt x="4499632" y="131234"/>
                  <a:pt x="4505328" y="135458"/>
                  <a:pt x="4506990" y="142285"/>
                </a:cubicBezTo>
                <a:cubicBezTo>
                  <a:pt x="4509438" y="152330"/>
                  <a:pt x="4487403" y="150671"/>
                  <a:pt x="4477441" y="149023"/>
                </a:cubicBezTo>
                <a:cubicBezTo>
                  <a:pt x="4452499" y="144894"/>
                  <a:pt x="4429287" y="133300"/>
                  <a:pt x="4405210" y="125438"/>
                </a:cubicBezTo>
                <a:close/>
                <a:moveTo>
                  <a:pt x="7367261" y="116282"/>
                </a:moveTo>
                <a:lnTo>
                  <a:pt x="7356830" y="119442"/>
                </a:lnTo>
                <a:lnTo>
                  <a:pt x="7347608" y="117830"/>
                </a:lnTo>
                <a:lnTo>
                  <a:pt x="7360170" y="116359"/>
                </a:lnTo>
                <a:close/>
                <a:moveTo>
                  <a:pt x="2122107" y="116143"/>
                </a:moveTo>
                <a:lnTo>
                  <a:pt x="2116804" y="117957"/>
                </a:lnTo>
                <a:lnTo>
                  <a:pt x="2110635" y="116879"/>
                </a:lnTo>
                <a:close/>
                <a:moveTo>
                  <a:pt x="11642705" y="116140"/>
                </a:moveTo>
                <a:lnTo>
                  <a:pt x="11641416" y="117621"/>
                </a:lnTo>
                <a:cubicBezTo>
                  <a:pt x="11637008" y="124445"/>
                  <a:pt x="11632064" y="133191"/>
                  <a:pt x="11625137" y="144141"/>
                </a:cubicBezTo>
                <a:cubicBezTo>
                  <a:pt x="11623558" y="136280"/>
                  <a:pt x="11621795" y="128488"/>
                  <a:pt x="11620401" y="120556"/>
                </a:cubicBezTo>
                <a:lnTo>
                  <a:pt x="11620377" y="116934"/>
                </a:lnTo>
                <a:close/>
                <a:moveTo>
                  <a:pt x="300247" y="115896"/>
                </a:moveTo>
                <a:lnTo>
                  <a:pt x="311030" y="117586"/>
                </a:lnTo>
                <a:lnTo>
                  <a:pt x="317049" y="117150"/>
                </a:lnTo>
                <a:lnTo>
                  <a:pt x="350429" y="120955"/>
                </a:lnTo>
                <a:cubicBezTo>
                  <a:pt x="366037" y="126294"/>
                  <a:pt x="317596" y="118708"/>
                  <a:pt x="301180" y="117586"/>
                </a:cubicBezTo>
                <a:close/>
                <a:moveTo>
                  <a:pt x="5055369" y="115755"/>
                </a:moveTo>
                <a:lnTo>
                  <a:pt x="5067218" y="117251"/>
                </a:lnTo>
                <a:cubicBezTo>
                  <a:pt x="5078677" y="118698"/>
                  <a:pt x="5081397" y="120239"/>
                  <a:pt x="5097972" y="135546"/>
                </a:cubicBezTo>
                <a:cubicBezTo>
                  <a:pt x="5102038" y="139303"/>
                  <a:pt x="5107821" y="143408"/>
                  <a:pt x="5107821" y="149023"/>
                </a:cubicBezTo>
                <a:cubicBezTo>
                  <a:pt x="5107821" y="153073"/>
                  <a:pt x="5101886" y="142795"/>
                  <a:pt x="5097972" y="142285"/>
                </a:cubicBezTo>
                <a:lnTo>
                  <a:pt x="5026477" y="135230"/>
                </a:lnTo>
                <a:lnTo>
                  <a:pt x="5034350" y="131854"/>
                </a:lnTo>
                <a:cubicBezTo>
                  <a:pt x="5036995" y="129781"/>
                  <a:pt x="5039502" y="127254"/>
                  <a:pt x="5042158" y="125438"/>
                </a:cubicBezTo>
                <a:close/>
                <a:moveTo>
                  <a:pt x="11016238" y="115703"/>
                </a:moveTo>
                <a:lnTo>
                  <a:pt x="11028374" y="119067"/>
                </a:lnTo>
                <a:cubicBezTo>
                  <a:pt x="11034634" y="121528"/>
                  <a:pt x="11040896" y="123925"/>
                  <a:pt x="11047320" y="123925"/>
                </a:cubicBezTo>
                <a:lnTo>
                  <a:pt x="11059304" y="123313"/>
                </a:lnTo>
                <a:lnTo>
                  <a:pt x="11030744" y="127294"/>
                </a:lnTo>
                <a:cubicBezTo>
                  <a:pt x="11025927" y="127142"/>
                  <a:pt x="11021981" y="123211"/>
                  <a:pt x="11018251" y="118335"/>
                </a:cubicBezTo>
                <a:close/>
                <a:moveTo>
                  <a:pt x="6316047" y="115701"/>
                </a:moveTo>
                <a:cubicBezTo>
                  <a:pt x="6319330" y="117386"/>
                  <a:pt x="6322420" y="119913"/>
                  <a:pt x="6325607" y="122018"/>
                </a:cubicBezTo>
                <a:lnTo>
                  <a:pt x="6334335" y="125281"/>
                </a:lnTo>
                <a:lnTo>
                  <a:pt x="6303432" y="122232"/>
                </a:lnTo>
                <a:lnTo>
                  <a:pt x="6306260" y="120861"/>
                </a:lnTo>
                <a:cubicBezTo>
                  <a:pt x="6308309" y="119759"/>
                  <a:pt x="6311442" y="118064"/>
                  <a:pt x="6316047" y="115701"/>
                </a:cubicBezTo>
                <a:close/>
                <a:moveTo>
                  <a:pt x="3519090" y="115556"/>
                </a:moveTo>
                <a:lnTo>
                  <a:pt x="3512179" y="116112"/>
                </a:lnTo>
                <a:cubicBezTo>
                  <a:pt x="3508208" y="116616"/>
                  <a:pt x="3504603" y="117327"/>
                  <a:pt x="3502326" y="118329"/>
                </a:cubicBezTo>
                <a:lnTo>
                  <a:pt x="3495118" y="125724"/>
                </a:lnTo>
                <a:lnTo>
                  <a:pt x="3456360" y="118329"/>
                </a:lnTo>
                <a:lnTo>
                  <a:pt x="3432115" y="119883"/>
                </a:lnTo>
                <a:lnTo>
                  <a:pt x="3440291" y="117087"/>
                </a:lnTo>
                <a:lnTo>
                  <a:pt x="3459643" y="118329"/>
                </a:lnTo>
                <a:close/>
                <a:moveTo>
                  <a:pt x="3129712" y="115422"/>
                </a:moveTo>
                <a:lnTo>
                  <a:pt x="3137187" y="116119"/>
                </a:lnTo>
                <a:lnTo>
                  <a:pt x="3137029" y="116310"/>
                </a:lnTo>
                <a:cubicBezTo>
                  <a:pt x="3135767" y="120354"/>
                  <a:pt x="3136079" y="122881"/>
                  <a:pt x="3134609" y="121701"/>
                </a:cubicBezTo>
                <a:close/>
                <a:moveTo>
                  <a:pt x="9370820" y="115398"/>
                </a:moveTo>
                <a:lnTo>
                  <a:pt x="9369033" y="116879"/>
                </a:lnTo>
                <a:cubicBezTo>
                  <a:pt x="9362923" y="123702"/>
                  <a:pt x="9356068" y="132448"/>
                  <a:pt x="9346465" y="143398"/>
                </a:cubicBezTo>
                <a:cubicBezTo>
                  <a:pt x="9344275" y="135537"/>
                  <a:pt x="9341831" y="127746"/>
                  <a:pt x="9339898" y="119813"/>
                </a:cubicBezTo>
                <a:lnTo>
                  <a:pt x="9339865" y="116192"/>
                </a:lnTo>
                <a:close/>
                <a:moveTo>
                  <a:pt x="4206747" y="115334"/>
                </a:moveTo>
                <a:lnTo>
                  <a:pt x="4198370" y="118329"/>
                </a:lnTo>
                <a:cubicBezTo>
                  <a:pt x="4196248" y="118600"/>
                  <a:pt x="4196951" y="117741"/>
                  <a:pt x="4199063" y="116284"/>
                </a:cubicBezTo>
                <a:lnTo>
                  <a:pt x="4200343" y="115498"/>
                </a:lnTo>
                <a:close/>
                <a:moveTo>
                  <a:pt x="726752" y="115068"/>
                </a:moveTo>
                <a:lnTo>
                  <a:pt x="723539" y="116177"/>
                </a:lnTo>
                <a:lnTo>
                  <a:pt x="719516" y="116457"/>
                </a:lnTo>
                <a:close/>
                <a:moveTo>
                  <a:pt x="8060814" y="115026"/>
                </a:moveTo>
                <a:lnTo>
                  <a:pt x="8059027" y="116508"/>
                </a:lnTo>
                <a:cubicBezTo>
                  <a:pt x="8052916" y="123332"/>
                  <a:pt x="8046062" y="132076"/>
                  <a:pt x="8036458" y="143027"/>
                </a:cubicBezTo>
                <a:cubicBezTo>
                  <a:pt x="8034268" y="135165"/>
                  <a:pt x="8031824" y="127374"/>
                  <a:pt x="8029891" y="119442"/>
                </a:cubicBezTo>
                <a:lnTo>
                  <a:pt x="8029858" y="115821"/>
                </a:lnTo>
                <a:close/>
                <a:moveTo>
                  <a:pt x="8502263" y="114961"/>
                </a:moveTo>
                <a:lnTo>
                  <a:pt x="8519088" y="118324"/>
                </a:lnTo>
                <a:cubicBezTo>
                  <a:pt x="8527769" y="120786"/>
                  <a:pt x="8536450" y="123182"/>
                  <a:pt x="8545357" y="123182"/>
                </a:cubicBezTo>
                <a:lnTo>
                  <a:pt x="8580399" y="121891"/>
                </a:lnTo>
                <a:lnTo>
                  <a:pt x="8564296" y="124982"/>
                </a:lnTo>
                <a:cubicBezTo>
                  <a:pt x="8552632" y="126287"/>
                  <a:pt x="8538807" y="126926"/>
                  <a:pt x="8522375" y="126552"/>
                </a:cubicBezTo>
                <a:cubicBezTo>
                  <a:pt x="8515697" y="126400"/>
                  <a:pt x="8510225" y="122468"/>
                  <a:pt x="8505054" y="117593"/>
                </a:cubicBezTo>
                <a:close/>
                <a:moveTo>
                  <a:pt x="3532720" y="114922"/>
                </a:moveTo>
                <a:cubicBezTo>
                  <a:pt x="3534313" y="114919"/>
                  <a:pt x="3534353" y="114959"/>
                  <a:pt x="3531874" y="114959"/>
                </a:cubicBezTo>
                <a:lnTo>
                  <a:pt x="3519090" y="115556"/>
                </a:lnTo>
                <a:lnTo>
                  <a:pt x="3524233" y="115142"/>
                </a:lnTo>
                <a:cubicBezTo>
                  <a:pt x="3527976" y="114971"/>
                  <a:pt x="3531125" y="114925"/>
                  <a:pt x="3532720" y="114922"/>
                </a:cubicBezTo>
                <a:close/>
                <a:moveTo>
                  <a:pt x="7192256" y="114590"/>
                </a:moveTo>
                <a:lnTo>
                  <a:pt x="7209083" y="117953"/>
                </a:lnTo>
                <a:cubicBezTo>
                  <a:pt x="7217763" y="120415"/>
                  <a:pt x="7226443" y="122811"/>
                  <a:pt x="7235350" y="122811"/>
                </a:cubicBezTo>
                <a:lnTo>
                  <a:pt x="7270393" y="121520"/>
                </a:lnTo>
                <a:lnTo>
                  <a:pt x="7254289" y="124612"/>
                </a:lnTo>
                <a:cubicBezTo>
                  <a:pt x="7242626" y="125916"/>
                  <a:pt x="7228801" y="126555"/>
                  <a:pt x="7212368" y="126180"/>
                </a:cubicBezTo>
                <a:cubicBezTo>
                  <a:pt x="7205691" y="126029"/>
                  <a:pt x="7200218" y="122097"/>
                  <a:pt x="7195048" y="117222"/>
                </a:cubicBezTo>
                <a:close/>
                <a:moveTo>
                  <a:pt x="4435364" y="114259"/>
                </a:moveTo>
                <a:lnTo>
                  <a:pt x="4435933" y="114308"/>
                </a:lnTo>
                <a:lnTo>
                  <a:pt x="4438685" y="117837"/>
                </a:lnTo>
                <a:lnTo>
                  <a:pt x="4437167" y="117638"/>
                </a:lnTo>
                <a:close/>
                <a:moveTo>
                  <a:pt x="11203938" y="114256"/>
                </a:moveTo>
                <a:lnTo>
                  <a:pt x="11189407" y="117187"/>
                </a:lnTo>
                <a:lnTo>
                  <a:pt x="11184209" y="124582"/>
                </a:lnTo>
                <a:lnTo>
                  <a:pt x="11156253" y="117187"/>
                </a:lnTo>
                <a:lnTo>
                  <a:pt x="11142464" y="117395"/>
                </a:lnTo>
                <a:lnTo>
                  <a:pt x="11147008" y="115486"/>
                </a:lnTo>
                <a:lnTo>
                  <a:pt x="11158621" y="117187"/>
                </a:lnTo>
                <a:close/>
                <a:moveTo>
                  <a:pt x="1076021" y="114216"/>
                </a:moveTo>
                <a:lnTo>
                  <a:pt x="1094783" y="123844"/>
                </a:lnTo>
                <a:lnTo>
                  <a:pt x="1063406" y="120747"/>
                </a:lnTo>
                <a:lnTo>
                  <a:pt x="1066232" y="119375"/>
                </a:lnTo>
                <a:cubicBezTo>
                  <a:pt x="1068283" y="118274"/>
                  <a:pt x="1071417" y="116580"/>
                  <a:pt x="1076021" y="114216"/>
                </a:cubicBezTo>
                <a:close/>
                <a:moveTo>
                  <a:pt x="291331" y="114216"/>
                </a:moveTo>
                <a:lnTo>
                  <a:pt x="299856" y="115189"/>
                </a:lnTo>
                <a:lnTo>
                  <a:pt x="300247" y="115896"/>
                </a:lnTo>
                <a:lnTo>
                  <a:pt x="296230" y="115267"/>
                </a:lnTo>
                <a:cubicBezTo>
                  <a:pt x="291297" y="114494"/>
                  <a:pt x="288013" y="113933"/>
                  <a:pt x="291331" y="114216"/>
                </a:cubicBezTo>
                <a:close/>
                <a:moveTo>
                  <a:pt x="3226769" y="114196"/>
                </a:moveTo>
                <a:lnTo>
                  <a:pt x="3250565" y="114894"/>
                </a:lnTo>
                <a:lnTo>
                  <a:pt x="3248028" y="118758"/>
                </a:lnTo>
                <a:cubicBezTo>
                  <a:pt x="3245241" y="125354"/>
                  <a:pt x="3242951" y="132367"/>
                  <a:pt x="3239667" y="138544"/>
                </a:cubicBezTo>
                <a:cubicBezTo>
                  <a:pt x="3235836" y="132367"/>
                  <a:pt x="3233165" y="124957"/>
                  <a:pt x="3229915" y="118164"/>
                </a:cubicBezTo>
                <a:close/>
                <a:moveTo>
                  <a:pt x="11697488" y="114192"/>
                </a:moveTo>
                <a:lnTo>
                  <a:pt x="11691444" y="117187"/>
                </a:lnTo>
                <a:lnTo>
                  <a:pt x="11694108" y="114312"/>
                </a:lnTo>
                <a:close/>
                <a:moveTo>
                  <a:pt x="5057801" y="113971"/>
                </a:moveTo>
                <a:lnTo>
                  <a:pt x="5055369" y="115755"/>
                </a:lnTo>
                <a:lnTo>
                  <a:pt x="5052008" y="115331"/>
                </a:lnTo>
                <a:close/>
                <a:moveTo>
                  <a:pt x="11210719" y="113817"/>
                </a:moveTo>
                <a:lnTo>
                  <a:pt x="11203938" y="114256"/>
                </a:lnTo>
                <a:lnTo>
                  <a:pt x="11205208" y="114000"/>
                </a:lnTo>
                <a:cubicBezTo>
                  <a:pt x="11210608" y="113658"/>
                  <a:pt x="11214293" y="113817"/>
                  <a:pt x="11210719" y="113817"/>
                </a:cubicBezTo>
                <a:close/>
                <a:moveTo>
                  <a:pt x="9987275" y="113654"/>
                </a:moveTo>
                <a:lnTo>
                  <a:pt x="9976844" y="116815"/>
                </a:lnTo>
                <a:lnTo>
                  <a:pt x="9967622" y="115203"/>
                </a:lnTo>
                <a:lnTo>
                  <a:pt x="9980183" y="113731"/>
                </a:lnTo>
                <a:close/>
                <a:moveTo>
                  <a:pt x="2820788" y="113542"/>
                </a:moveTo>
                <a:lnTo>
                  <a:pt x="2819000" y="115023"/>
                </a:lnTo>
                <a:cubicBezTo>
                  <a:pt x="2812889" y="121846"/>
                  <a:pt x="2806036" y="130592"/>
                  <a:pt x="2796432" y="141542"/>
                </a:cubicBezTo>
                <a:cubicBezTo>
                  <a:pt x="2794243" y="133681"/>
                  <a:pt x="2791798" y="125890"/>
                  <a:pt x="2789866" y="117957"/>
                </a:cubicBezTo>
                <a:lnTo>
                  <a:pt x="2789831" y="114336"/>
                </a:lnTo>
                <a:close/>
                <a:moveTo>
                  <a:pt x="8762496" y="113513"/>
                </a:moveTo>
                <a:lnTo>
                  <a:pt x="8742351" y="116444"/>
                </a:lnTo>
                <a:lnTo>
                  <a:pt x="8735144" y="123839"/>
                </a:lnTo>
                <a:lnTo>
                  <a:pt x="8696386" y="116444"/>
                </a:lnTo>
                <a:lnTo>
                  <a:pt x="8677268" y="116652"/>
                </a:lnTo>
                <a:lnTo>
                  <a:pt x="8683569" y="114743"/>
                </a:lnTo>
                <a:lnTo>
                  <a:pt x="8699669" y="116444"/>
                </a:lnTo>
                <a:close/>
                <a:moveTo>
                  <a:pt x="9446775" y="113449"/>
                </a:moveTo>
                <a:lnTo>
                  <a:pt x="9438395" y="116444"/>
                </a:lnTo>
                <a:cubicBezTo>
                  <a:pt x="9436275" y="116716"/>
                  <a:pt x="9436977" y="115856"/>
                  <a:pt x="9439090" y="114400"/>
                </a:cubicBezTo>
                <a:lnTo>
                  <a:pt x="9440370" y="113614"/>
                </a:lnTo>
                <a:close/>
                <a:moveTo>
                  <a:pt x="3106984" y="113301"/>
                </a:moveTo>
                <a:lnTo>
                  <a:pt x="3127882" y="115251"/>
                </a:lnTo>
                <a:lnTo>
                  <a:pt x="3131321" y="121698"/>
                </a:lnTo>
                <a:cubicBezTo>
                  <a:pt x="3137429" y="126573"/>
                  <a:pt x="3146643" y="123944"/>
                  <a:pt x="3154304" y="125067"/>
                </a:cubicBezTo>
                <a:cubicBezTo>
                  <a:pt x="3159775" y="123943"/>
                  <a:pt x="3165919" y="124185"/>
                  <a:pt x="3171726" y="123744"/>
                </a:cubicBezTo>
                <a:lnTo>
                  <a:pt x="3175358" y="122468"/>
                </a:lnTo>
                <a:lnTo>
                  <a:pt x="3182678" y="124560"/>
                </a:lnTo>
                <a:cubicBezTo>
                  <a:pt x="3189625" y="127493"/>
                  <a:pt x="3195323" y="131718"/>
                  <a:pt x="3196986" y="138544"/>
                </a:cubicBezTo>
                <a:cubicBezTo>
                  <a:pt x="3199432" y="148589"/>
                  <a:pt x="3177397" y="146932"/>
                  <a:pt x="3167437" y="145283"/>
                </a:cubicBezTo>
                <a:cubicBezTo>
                  <a:pt x="3142493" y="141154"/>
                  <a:pt x="3119282" y="129559"/>
                  <a:pt x="3095205" y="121698"/>
                </a:cubicBezTo>
                <a:close/>
                <a:moveTo>
                  <a:pt x="4422443" y="113154"/>
                </a:moveTo>
                <a:lnTo>
                  <a:pt x="4425592" y="113423"/>
                </a:lnTo>
                <a:lnTo>
                  <a:pt x="4421676" y="113701"/>
                </a:lnTo>
                <a:close/>
                <a:moveTo>
                  <a:pt x="7452490" y="113141"/>
                </a:moveTo>
                <a:lnTo>
                  <a:pt x="7432344" y="116072"/>
                </a:lnTo>
                <a:lnTo>
                  <a:pt x="7425137" y="123468"/>
                </a:lnTo>
                <a:lnTo>
                  <a:pt x="7386379" y="116072"/>
                </a:lnTo>
                <a:lnTo>
                  <a:pt x="7367261" y="116282"/>
                </a:lnTo>
                <a:lnTo>
                  <a:pt x="7373562" y="114371"/>
                </a:lnTo>
                <a:lnTo>
                  <a:pt x="7389662" y="116072"/>
                </a:lnTo>
                <a:close/>
                <a:moveTo>
                  <a:pt x="8136768" y="113078"/>
                </a:moveTo>
                <a:lnTo>
                  <a:pt x="8128388" y="116072"/>
                </a:lnTo>
                <a:cubicBezTo>
                  <a:pt x="8126268" y="116344"/>
                  <a:pt x="8126970" y="115485"/>
                  <a:pt x="8129084" y="114029"/>
                </a:cubicBezTo>
                <a:lnTo>
                  <a:pt x="8130363" y="113242"/>
                </a:lnTo>
                <a:close/>
                <a:moveTo>
                  <a:pt x="10990654" y="113053"/>
                </a:moveTo>
                <a:lnTo>
                  <a:pt x="11007819" y="113752"/>
                </a:lnTo>
                <a:lnTo>
                  <a:pt x="11005990" y="117617"/>
                </a:lnTo>
                <a:cubicBezTo>
                  <a:pt x="11003979" y="124212"/>
                  <a:pt x="11002326" y="131225"/>
                  <a:pt x="10999958" y="137402"/>
                </a:cubicBezTo>
                <a:cubicBezTo>
                  <a:pt x="10997196" y="131225"/>
                  <a:pt x="10995270" y="123815"/>
                  <a:pt x="10992925" y="117022"/>
                </a:cubicBezTo>
                <a:close/>
                <a:moveTo>
                  <a:pt x="4564240" y="113041"/>
                </a:moveTo>
                <a:lnTo>
                  <a:pt x="4572244" y="120586"/>
                </a:lnTo>
                <a:lnTo>
                  <a:pt x="4562805" y="118699"/>
                </a:lnTo>
                <a:lnTo>
                  <a:pt x="4560571" y="118634"/>
                </a:lnTo>
                <a:close/>
                <a:moveTo>
                  <a:pt x="8772745" y="113038"/>
                </a:moveTo>
                <a:cubicBezTo>
                  <a:pt x="8774339" y="113034"/>
                  <a:pt x="8774378" y="113075"/>
                  <a:pt x="8771900" y="113075"/>
                </a:cubicBezTo>
                <a:lnTo>
                  <a:pt x="8762496" y="113513"/>
                </a:lnTo>
                <a:lnTo>
                  <a:pt x="8764258" y="113257"/>
                </a:lnTo>
                <a:cubicBezTo>
                  <a:pt x="8768001" y="113086"/>
                  <a:pt x="8771151" y="113041"/>
                  <a:pt x="8772745" y="113038"/>
                </a:cubicBezTo>
                <a:close/>
                <a:moveTo>
                  <a:pt x="1952136" y="113016"/>
                </a:moveTo>
                <a:lnTo>
                  <a:pt x="1995325" y="121326"/>
                </a:lnTo>
                <a:cubicBezTo>
                  <a:pt x="2004677" y="121326"/>
                  <a:pt x="2012380" y="121193"/>
                  <a:pt x="2018672" y="120951"/>
                </a:cubicBezTo>
                <a:lnTo>
                  <a:pt x="2029521" y="120197"/>
                </a:lnTo>
                <a:lnTo>
                  <a:pt x="2014263" y="123126"/>
                </a:lnTo>
                <a:cubicBezTo>
                  <a:pt x="2002601" y="124430"/>
                  <a:pt x="1988774" y="125070"/>
                  <a:pt x="1972341" y="124696"/>
                </a:cubicBezTo>
                <a:cubicBezTo>
                  <a:pt x="1965664" y="124543"/>
                  <a:pt x="1960192" y="120612"/>
                  <a:pt x="1955021" y="115737"/>
                </a:cubicBezTo>
                <a:close/>
                <a:moveTo>
                  <a:pt x="10919778" y="112931"/>
                </a:moveTo>
                <a:lnTo>
                  <a:pt x="10926524" y="114161"/>
                </a:lnTo>
                <a:lnTo>
                  <a:pt x="10925929" y="115168"/>
                </a:lnTo>
                <a:cubicBezTo>
                  <a:pt x="10924563" y="121234"/>
                  <a:pt x="10925755" y="123887"/>
                  <a:pt x="10921320" y="115736"/>
                </a:cubicBezTo>
                <a:close/>
                <a:moveTo>
                  <a:pt x="4434578" y="112787"/>
                </a:moveTo>
                <a:lnTo>
                  <a:pt x="4435364" y="114259"/>
                </a:lnTo>
                <a:lnTo>
                  <a:pt x="4425592" y="113423"/>
                </a:lnTo>
                <a:close/>
                <a:moveTo>
                  <a:pt x="7462738" y="112666"/>
                </a:moveTo>
                <a:cubicBezTo>
                  <a:pt x="7464332" y="112664"/>
                  <a:pt x="7464371" y="112703"/>
                  <a:pt x="7461893" y="112703"/>
                </a:cubicBezTo>
                <a:lnTo>
                  <a:pt x="7452490" y="113141"/>
                </a:lnTo>
                <a:lnTo>
                  <a:pt x="7454251" y="112886"/>
                </a:lnTo>
                <a:cubicBezTo>
                  <a:pt x="7457995" y="112715"/>
                  <a:pt x="7461144" y="112669"/>
                  <a:pt x="7462738" y="112666"/>
                </a:cubicBezTo>
                <a:close/>
                <a:moveTo>
                  <a:pt x="6057254" y="112541"/>
                </a:moveTo>
                <a:lnTo>
                  <a:pt x="6046825" y="115701"/>
                </a:lnTo>
                <a:lnTo>
                  <a:pt x="6037602" y="114089"/>
                </a:lnTo>
                <a:lnTo>
                  <a:pt x="6050164" y="112618"/>
                </a:lnTo>
                <a:close/>
                <a:moveTo>
                  <a:pt x="812101" y="112403"/>
                </a:moveTo>
                <a:lnTo>
                  <a:pt x="806797" y="114216"/>
                </a:lnTo>
                <a:lnTo>
                  <a:pt x="800628" y="113138"/>
                </a:lnTo>
                <a:close/>
                <a:moveTo>
                  <a:pt x="10680828" y="112400"/>
                </a:moveTo>
                <a:lnTo>
                  <a:pt x="10679041" y="113881"/>
                </a:lnTo>
                <a:cubicBezTo>
                  <a:pt x="10672930" y="120705"/>
                  <a:pt x="10666075" y="129450"/>
                  <a:pt x="10656472" y="140400"/>
                </a:cubicBezTo>
                <a:cubicBezTo>
                  <a:pt x="10654282" y="132539"/>
                  <a:pt x="10651838" y="124748"/>
                  <a:pt x="10649905" y="116815"/>
                </a:cubicBezTo>
                <a:lnTo>
                  <a:pt x="10649872" y="113195"/>
                </a:lnTo>
                <a:close/>
                <a:moveTo>
                  <a:pt x="4604263" y="112352"/>
                </a:moveTo>
                <a:lnTo>
                  <a:pt x="4633494" y="114496"/>
                </a:lnTo>
                <a:lnTo>
                  <a:pt x="4635037" y="115331"/>
                </a:lnTo>
                <a:cubicBezTo>
                  <a:pt x="4639957" y="125426"/>
                  <a:pt x="4608806" y="127730"/>
                  <a:pt x="4602203" y="118699"/>
                </a:cubicBezTo>
                <a:cubicBezTo>
                  <a:pt x="4600794" y="116768"/>
                  <a:pt x="4601045" y="115099"/>
                  <a:pt x="4602337" y="113597"/>
                </a:cubicBezTo>
                <a:close/>
                <a:moveTo>
                  <a:pt x="8466794" y="112312"/>
                </a:moveTo>
                <a:lnTo>
                  <a:pt x="8490591" y="113009"/>
                </a:lnTo>
                <a:lnTo>
                  <a:pt x="8488054" y="116874"/>
                </a:lnTo>
                <a:cubicBezTo>
                  <a:pt x="8485268" y="123469"/>
                  <a:pt x="8482976" y="130482"/>
                  <a:pt x="8479693" y="136659"/>
                </a:cubicBezTo>
                <a:cubicBezTo>
                  <a:pt x="8475863" y="130482"/>
                  <a:pt x="8473193" y="123073"/>
                  <a:pt x="8469941" y="116279"/>
                </a:cubicBezTo>
                <a:close/>
                <a:moveTo>
                  <a:pt x="8368529" y="112190"/>
                </a:moveTo>
                <a:lnTo>
                  <a:pt x="8377882" y="113418"/>
                </a:lnTo>
                <a:lnTo>
                  <a:pt x="8377056" y="114426"/>
                </a:lnTo>
                <a:cubicBezTo>
                  <a:pt x="8375161" y="120491"/>
                  <a:pt x="8376815" y="123144"/>
                  <a:pt x="8370666" y="114993"/>
                </a:cubicBezTo>
                <a:close/>
                <a:moveTo>
                  <a:pt x="4434213" y="112100"/>
                </a:moveTo>
                <a:lnTo>
                  <a:pt x="4434738" y="112775"/>
                </a:lnTo>
                <a:lnTo>
                  <a:pt x="4434578" y="112787"/>
                </a:lnTo>
                <a:close/>
                <a:moveTo>
                  <a:pt x="3745361" y="112014"/>
                </a:moveTo>
                <a:lnTo>
                  <a:pt x="3757212" y="113511"/>
                </a:lnTo>
                <a:cubicBezTo>
                  <a:pt x="3768673" y="114957"/>
                  <a:pt x="3771392" y="116498"/>
                  <a:pt x="3787965" y="131806"/>
                </a:cubicBezTo>
                <a:cubicBezTo>
                  <a:pt x="3792032" y="135562"/>
                  <a:pt x="3797815" y="139667"/>
                  <a:pt x="3797815" y="145283"/>
                </a:cubicBezTo>
                <a:cubicBezTo>
                  <a:pt x="3797815" y="149332"/>
                  <a:pt x="3791879" y="139056"/>
                  <a:pt x="3787965" y="138544"/>
                </a:cubicBezTo>
                <a:lnTo>
                  <a:pt x="3716279" y="131470"/>
                </a:lnTo>
                <a:lnTo>
                  <a:pt x="3732151" y="121698"/>
                </a:lnTo>
                <a:close/>
                <a:moveTo>
                  <a:pt x="9812270" y="111962"/>
                </a:moveTo>
                <a:lnTo>
                  <a:pt x="9829096" y="115327"/>
                </a:lnTo>
                <a:cubicBezTo>
                  <a:pt x="9837776" y="117788"/>
                  <a:pt x="9846457" y="120185"/>
                  <a:pt x="9855365" y="120185"/>
                </a:cubicBezTo>
                <a:lnTo>
                  <a:pt x="9890408" y="118893"/>
                </a:lnTo>
                <a:lnTo>
                  <a:pt x="9874303" y="121984"/>
                </a:lnTo>
                <a:cubicBezTo>
                  <a:pt x="9862639" y="123289"/>
                  <a:pt x="9848815" y="123928"/>
                  <a:pt x="9832382" y="123554"/>
                </a:cubicBezTo>
                <a:cubicBezTo>
                  <a:pt x="9825704" y="123401"/>
                  <a:pt x="9820232" y="119470"/>
                  <a:pt x="9815061" y="114595"/>
                </a:cubicBezTo>
                <a:close/>
                <a:moveTo>
                  <a:pt x="7156787" y="111940"/>
                </a:moveTo>
                <a:lnTo>
                  <a:pt x="7180584" y="112637"/>
                </a:lnTo>
                <a:lnTo>
                  <a:pt x="7178048" y="116502"/>
                </a:lnTo>
                <a:cubicBezTo>
                  <a:pt x="7175261" y="123097"/>
                  <a:pt x="7172969" y="130111"/>
                  <a:pt x="7169686" y="136288"/>
                </a:cubicBezTo>
                <a:cubicBezTo>
                  <a:pt x="7165856" y="130111"/>
                  <a:pt x="7163186" y="122702"/>
                  <a:pt x="7159935" y="115908"/>
                </a:cubicBezTo>
                <a:close/>
                <a:moveTo>
                  <a:pt x="7058522" y="111818"/>
                </a:moveTo>
                <a:lnTo>
                  <a:pt x="7067875" y="113047"/>
                </a:lnTo>
                <a:lnTo>
                  <a:pt x="7067049" y="114055"/>
                </a:lnTo>
                <a:cubicBezTo>
                  <a:pt x="7065155" y="120120"/>
                  <a:pt x="7066808" y="122774"/>
                  <a:pt x="7060659" y="114622"/>
                </a:cubicBezTo>
                <a:close/>
                <a:moveTo>
                  <a:pt x="2209084" y="111815"/>
                </a:moveTo>
                <a:lnTo>
                  <a:pt x="2202172" y="112371"/>
                </a:lnTo>
                <a:cubicBezTo>
                  <a:pt x="2198200" y="112875"/>
                  <a:pt x="2194595" y="113586"/>
                  <a:pt x="2192318" y="114588"/>
                </a:cubicBezTo>
                <a:lnTo>
                  <a:pt x="2182263" y="124906"/>
                </a:lnTo>
                <a:lnTo>
                  <a:pt x="2146352" y="114588"/>
                </a:lnTo>
                <a:lnTo>
                  <a:pt x="2122107" y="116143"/>
                </a:lnTo>
                <a:lnTo>
                  <a:pt x="2130283" y="113346"/>
                </a:lnTo>
                <a:lnTo>
                  <a:pt x="2149637" y="114588"/>
                </a:lnTo>
                <a:close/>
                <a:moveTo>
                  <a:pt x="1819705" y="111681"/>
                </a:moveTo>
                <a:lnTo>
                  <a:pt x="1827179" y="112378"/>
                </a:lnTo>
                <a:lnTo>
                  <a:pt x="1827022" y="112570"/>
                </a:lnTo>
                <a:cubicBezTo>
                  <a:pt x="1825759" y="116614"/>
                  <a:pt x="1826074" y="119140"/>
                  <a:pt x="1824601" y="117960"/>
                </a:cubicBezTo>
                <a:close/>
                <a:moveTo>
                  <a:pt x="4976603" y="111666"/>
                </a:moveTo>
                <a:lnTo>
                  <a:pt x="4997630" y="118132"/>
                </a:lnTo>
                <a:lnTo>
                  <a:pt x="4996610" y="126466"/>
                </a:lnTo>
                <a:lnTo>
                  <a:pt x="4993124" y="131939"/>
                </a:lnTo>
                <a:lnTo>
                  <a:pt x="4968078" y="129467"/>
                </a:lnTo>
                <a:lnTo>
                  <a:pt x="4976493" y="122069"/>
                </a:lnTo>
                <a:close/>
                <a:moveTo>
                  <a:pt x="4454125" y="111403"/>
                </a:moveTo>
                <a:lnTo>
                  <a:pt x="4450835" y="115417"/>
                </a:lnTo>
                <a:lnTo>
                  <a:pt x="4447892" y="115331"/>
                </a:lnTo>
                <a:lnTo>
                  <a:pt x="4435933" y="114308"/>
                </a:lnTo>
                <a:lnTo>
                  <a:pt x="4434738" y="112775"/>
                </a:lnTo>
                <a:close/>
                <a:moveTo>
                  <a:pt x="6750808" y="111287"/>
                </a:moveTo>
                <a:lnTo>
                  <a:pt x="6749020" y="112767"/>
                </a:lnTo>
                <a:cubicBezTo>
                  <a:pt x="6742910" y="119591"/>
                  <a:pt x="6736055" y="128336"/>
                  <a:pt x="6726450" y="139286"/>
                </a:cubicBezTo>
                <a:cubicBezTo>
                  <a:pt x="6724261" y="131425"/>
                  <a:pt x="6721817" y="123633"/>
                  <a:pt x="6719884" y="115701"/>
                </a:cubicBezTo>
                <a:lnTo>
                  <a:pt x="6719851" y="112080"/>
                </a:lnTo>
                <a:close/>
                <a:moveTo>
                  <a:pt x="2222713" y="111181"/>
                </a:moveTo>
                <a:cubicBezTo>
                  <a:pt x="2224305" y="111178"/>
                  <a:pt x="2224345" y="111219"/>
                  <a:pt x="2221867" y="111219"/>
                </a:cubicBezTo>
                <a:lnTo>
                  <a:pt x="2209084" y="111815"/>
                </a:lnTo>
                <a:lnTo>
                  <a:pt x="2214225" y="111401"/>
                </a:lnTo>
                <a:cubicBezTo>
                  <a:pt x="2217969" y="111230"/>
                  <a:pt x="2221119" y="111185"/>
                  <a:pt x="2222713" y="111181"/>
                </a:cubicBezTo>
                <a:close/>
                <a:moveTo>
                  <a:pt x="11364613" y="110962"/>
                </a:moveTo>
                <a:lnTo>
                  <a:pt x="11380018" y="114353"/>
                </a:lnTo>
                <a:cubicBezTo>
                  <a:pt x="11383934" y="116372"/>
                  <a:pt x="11387463" y="120458"/>
                  <a:pt x="11395431" y="130664"/>
                </a:cubicBezTo>
                <a:cubicBezTo>
                  <a:pt x="11398365" y="134420"/>
                  <a:pt x="11402535" y="138525"/>
                  <a:pt x="11402535" y="144141"/>
                </a:cubicBezTo>
                <a:cubicBezTo>
                  <a:pt x="11402535" y="148190"/>
                  <a:pt x="11398254" y="137914"/>
                  <a:pt x="11395431" y="137402"/>
                </a:cubicBezTo>
                <a:lnTo>
                  <a:pt x="11343864" y="130348"/>
                </a:lnTo>
                <a:lnTo>
                  <a:pt x="11349544" y="126972"/>
                </a:lnTo>
                <a:cubicBezTo>
                  <a:pt x="11351449" y="124898"/>
                  <a:pt x="11353259" y="122372"/>
                  <a:pt x="11355173" y="120556"/>
                </a:cubicBezTo>
                <a:close/>
                <a:moveTo>
                  <a:pt x="5882249" y="110849"/>
                </a:moveTo>
                <a:lnTo>
                  <a:pt x="5899075" y="114212"/>
                </a:lnTo>
                <a:cubicBezTo>
                  <a:pt x="5907756" y="116674"/>
                  <a:pt x="5916437" y="119070"/>
                  <a:pt x="5925344" y="119070"/>
                </a:cubicBezTo>
                <a:cubicBezTo>
                  <a:pt x="5934697" y="119070"/>
                  <a:pt x="5942401" y="118938"/>
                  <a:pt x="5948691" y="118695"/>
                </a:cubicBezTo>
                <a:lnTo>
                  <a:pt x="5959541" y="117941"/>
                </a:lnTo>
                <a:lnTo>
                  <a:pt x="5944285" y="120871"/>
                </a:lnTo>
                <a:cubicBezTo>
                  <a:pt x="5932620" y="122175"/>
                  <a:pt x="5918794" y="122814"/>
                  <a:pt x="5902362" y="122440"/>
                </a:cubicBezTo>
                <a:cubicBezTo>
                  <a:pt x="5895684" y="122288"/>
                  <a:pt x="5890211" y="118357"/>
                  <a:pt x="5885042" y="113481"/>
                </a:cubicBezTo>
                <a:close/>
                <a:moveTo>
                  <a:pt x="5768075" y="110649"/>
                </a:moveTo>
                <a:lnTo>
                  <a:pt x="5776171" y="115264"/>
                </a:lnTo>
                <a:lnTo>
                  <a:pt x="5771153" y="115242"/>
                </a:lnTo>
                <a:lnTo>
                  <a:pt x="5755959" y="112727"/>
                </a:lnTo>
                <a:lnTo>
                  <a:pt x="5754622" y="115705"/>
                </a:lnTo>
                <a:lnTo>
                  <a:pt x="5751573" y="112001"/>
                </a:lnTo>
                <a:lnTo>
                  <a:pt x="5751333" y="111961"/>
                </a:lnTo>
                <a:lnTo>
                  <a:pt x="5749556" y="112368"/>
                </a:lnTo>
                <a:lnTo>
                  <a:pt x="5751333" y="115701"/>
                </a:lnTo>
                <a:cubicBezTo>
                  <a:pt x="5757442" y="120576"/>
                  <a:pt x="5766655" y="117948"/>
                  <a:pt x="5774316" y="119070"/>
                </a:cubicBezTo>
                <a:lnTo>
                  <a:pt x="5781844" y="118499"/>
                </a:lnTo>
                <a:lnTo>
                  <a:pt x="5776171" y="115264"/>
                </a:lnTo>
                <a:lnTo>
                  <a:pt x="5790732" y="115331"/>
                </a:lnTo>
                <a:lnTo>
                  <a:pt x="5790949" y="115209"/>
                </a:lnTo>
                <a:lnTo>
                  <a:pt x="5780881" y="112332"/>
                </a:lnTo>
                <a:close/>
                <a:moveTo>
                  <a:pt x="10928669" y="110534"/>
                </a:moveTo>
                <a:lnTo>
                  <a:pt x="10963813" y="111962"/>
                </a:lnTo>
                <a:lnTo>
                  <a:pt x="10962069" y="117187"/>
                </a:lnTo>
                <a:lnTo>
                  <a:pt x="10953574" y="121326"/>
                </a:lnTo>
                <a:lnTo>
                  <a:pt x="10943124" y="117187"/>
                </a:lnTo>
                <a:lnTo>
                  <a:pt x="10926524" y="114161"/>
                </a:lnTo>
                <a:close/>
                <a:moveTo>
                  <a:pt x="3125359" y="110518"/>
                </a:moveTo>
                <a:lnTo>
                  <a:pt x="3125927" y="110567"/>
                </a:lnTo>
                <a:lnTo>
                  <a:pt x="3129712" y="115422"/>
                </a:lnTo>
                <a:lnTo>
                  <a:pt x="3127882" y="115251"/>
                </a:lnTo>
                <a:close/>
                <a:moveTo>
                  <a:pt x="10072504" y="110515"/>
                </a:moveTo>
                <a:lnTo>
                  <a:pt x="10052358" y="113446"/>
                </a:lnTo>
                <a:lnTo>
                  <a:pt x="10045152" y="120841"/>
                </a:lnTo>
                <a:lnTo>
                  <a:pt x="10006393" y="113446"/>
                </a:lnTo>
                <a:lnTo>
                  <a:pt x="9987275" y="113654"/>
                </a:lnTo>
                <a:lnTo>
                  <a:pt x="9993576" y="111745"/>
                </a:lnTo>
                <a:lnTo>
                  <a:pt x="10009676" y="113446"/>
                </a:lnTo>
                <a:close/>
                <a:moveTo>
                  <a:pt x="1916761" y="110456"/>
                </a:moveTo>
                <a:lnTo>
                  <a:pt x="1940558" y="111153"/>
                </a:lnTo>
                <a:lnTo>
                  <a:pt x="1938022" y="115018"/>
                </a:lnTo>
                <a:cubicBezTo>
                  <a:pt x="1935235" y="121613"/>
                  <a:pt x="1932944" y="128626"/>
                  <a:pt x="1929660" y="134803"/>
                </a:cubicBezTo>
                <a:cubicBezTo>
                  <a:pt x="1925830" y="128626"/>
                  <a:pt x="1923159" y="121217"/>
                  <a:pt x="1919909" y="114423"/>
                </a:cubicBezTo>
                <a:close/>
                <a:moveTo>
                  <a:pt x="10756782" y="110451"/>
                </a:moveTo>
                <a:lnTo>
                  <a:pt x="10748402" y="113446"/>
                </a:lnTo>
                <a:cubicBezTo>
                  <a:pt x="10746281" y="113718"/>
                  <a:pt x="10746984" y="112858"/>
                  <a:pt x="10749097" y="111401"/>
                </a:cubicBezTo>
                <a:lnTo>
                  <a:pt x="10750377" y="110616"/>
                </a:lnTo>
                <a:close/>
                <a:moveTo>
                  <a:pt x="7037902" y="110404"/>
                </a:moveTo>
                <a:lnTo>
                  <a:pt x="7054991" y="111354"/>
                </a:lnTo>
                <a:lnTo>
                  <a:pt x="7057179" y="111642"/>
                </a:lnTo>
                <a:lnTo>
                  <a:pt x="7061339" y="119442"/>
                </a:lnTo>
                <a:cubicBezTo>
                  <a:pt x="7067448" y="124317"/>
                  <a:pt x="7076662" y="121688"/>
                  <a:pt x="7084322" y="122811"/>
                </a:cubicBezTo>
                <a:cubicBezTo>
                  <a:pt x="7089794" y="121688"/>
                  <a:pt x="7095938" y="121929"/>
                  <a:pt x="7101745" y="121489"/>
                </a:cubicBezTo>
                <a:lnTo>
                  <a:pt x="7105376" y="120212"/>
                </a:lnTo>
                <a:lnTo>
                  <a:pt x="7112697" y="122304"/>
                </a:lnTo>
                <a:cubicBezTo>
                  <a:pt x="7119644" y="125237"/>
                  <a:pt x="7125341" y="129463"/>
                  <a:pt x="7127004" y="136288"/>
                </a:cubicBezTo>
                <a:cubicBezTo>
                  <a:pt x="7129452" y="146333"/>
                  <a:pt x="7107416" y="144676"/>
                  <a:pt x="7097455" y="143027"/>
                </a:cubicBezTo>
                <a:cubicBezTo>
                  <a:pt x="7072511" y="138898"/>
                  <a:pt x="7049301" y="127303"/>
                  <a:pt x="7025224" y="119442"/>
                </a:cubicBezTo>
                <a:close/>
                <a:moveTo>
                  <a:pt x="647520" y="110313"/>
                </a:moveTo>
                <a:lnTo>
                  <a:pt x="685318" y="117586"/>
                </a:lnTo>
                <a:cubicBezTo>
                  <a:pt x="694670" y="117586"/>
                  <a:pt x="702373" y="117453"/>
                  <a:pt x="708664" y="117210"/>
                </a:cubicBezTo>
                <a:lnTo>
                  <a:pt x="719516" y="116457"/>
                </a:lnTo>
                <a:lnTo>
                  <a:pt x="704255" y="119386"/>
                </a:lnTo>
                <a:cubicBezTo>
                  <a:pt x="692593" y="120691"/>
                  <a:pt x="678768" y="121330"/>
                  <a:pt x="662335" y="120955"/>
                </a:cubicBezTo>
                <a:close/>
                <a:moveTo>
                  <a:pt x="3747794" y="110231"/>
                </a:moveTo>
                <a:lnTo>
                  <a:pt x="3745361" y="112014"/>
                </a:lnTo>
                <a:lnTo>
                  <a:pt x="3742001" y="111590"/>
                </a:lnTo>
                <a:close/>
                <a:moveTo>
                  <a:pt x="8985265" y="110220"/>
                </a:moveTo>
                <a:lnTo>
                  <a:pt x="9006622" y="113611"/>
                </a:lnTo>
                <a:cubicBezTo>
                  <a:pt x="9012051" y="115630"/>
                  <a:pt x="9016942" y="119717"/>
                  <a:pt x="9027992" y="129921"/>
                </a:cubicBezTo>
                <a:cubicBezTo>
                  <a:pt x="9032059" y="133678"/>
                  <a:pt x="9037841" y="137782"/>
                  <a:pt x="9037841" y="143398"/>
                </a:cubicBezTo>
                <a:cubicBezTo>
                  <a:pt x="9037841" y="147448"/>
                  <a:pt x="9031906" y="137171"/>
                  <a:pt x="9027992" y="136659"/>
                </a:cubicBezTo>
                <a:lnTo>
                  <a:pt x="8956498" y="129605"/>
                </a:lnTo>
                <a:lnTo>
                  <a:pt x="8964370" y="126229"/>
                </a:lnTo>
                <a:cubicBezTo>
                  <a:pt x="8967014" y="124157"/>
                  <a:pt x="8969522" y="121629"/>
                  <a:pt x="8972177" y="119813"/>
                </a:cubicBezTo>
                <a:close/>
                <a:moveTo>
                  <a:pt x="10082752" y="110040"/>
                </a:moveTo>
                <a:cubicBezTo>
                  <a:pt x="10084347" y="110036"/>
                  <a:pt x="10084385" y="110077"/>
                  <a:pt x="10081907" y="110077"/>
                </a:cubicBezTo>
                <a:lnTo>
                  <a:pt x="10072504" y="110515"/>
                </a:lnTo>
                <a:lnTo>
                  <a:pt x="10074265" y="110259"/>
                </a:lnTo>
                <a:cubicBezTo>
                  <a:pt x="10078009" y="110088"/>
                  <a:pt x="10081158" y="110043"/>
                  <a:pt x="10082752" y="110040"/>
                </a:cubicBezTo>
                <a:close/>
                <a:moveTo>
                  <a:pt x="1510781" y="109801"/>
                </a:moveTo>
                <a:lnTo>
                  <a:pt x="1508993" y="111282"/>
                </a:lnTo>
                <a:cubicBezTo>
                  <a:pt x="1502882" y="118107"/>
                  <a:pt x="1496029" y="126851"/>
                  <a:pt x="1486425" y="137801"/>
                </a:cubicBezTo>
                <a:cubicBezTo>
                  <a:pt x="1484236" y="129940"/>
                  <a:pt x="1481791" y="122149"/>
                  <a:pt x="1479858" y="114216"/>
                </a:cubicBezTo>
                <a:lnTo>
                  <a:pt x="1479825" y="110596"/>
                </a:lnTo>
                <a:close/>
                <a:moveTo>
                  <a:pt x="10879146" y="109780"/>
                </a:moveTo>
                <a:lnTo>
                  <a:pt x="10861536" y="119739"/>
                </a:lnTo>
                <a:cubicBezTo>
                  <a:pt x="10854166" y="124448"/>
                  <a:pt x="10846759" y="128307"/>
                  <a:pt x="10838928" y="127294"/>
                </a:cubicBezTo>
                <a:cubicBezTo>
                  <a:pt x="10838675" y="127262"/>
                  <a:pt x="10838177" y="124928"/>
                  <a:pt x="10837482" y="121289"/>
                </a:cubicBezTo>
                <a:lnTo>
                  <a:pt x="10836561" y="116456"/>
                </a:lnTo>
                <a:lnTo>
                  <a:pt x="10874449" y="110448"/>
                </a:lnTo>
                <a:close/>
                <a:moveTo>
                  <a:pt x="7675380" y="109758"/>
                </a:moveTo>
                <a:lnTo>
                  <a:pt x="7687231" y="111256"/>
                </a:lnTo>
                <a:cubicBezTo>
                  <a:pt x="7698692" y="112702"/>
                  <a:pt x="7701411" y="114242"/>
                  <a:pt x="7717985" y="129550"/>
                </a:cubicBezTo>
                <a:cubicBezTo>
                  <a:pt x="7722052" y="133306"/>
                  <a:pt x="7727834" y="137411"/>
                  <a:pt x="7727834" y="143027"/>
                </a:cubicBezTo>
                <a:cubicBezTo>
                  <a:pt x="7727834" y="147076"/>
                  <a:pt x="7721899" y="136800"/>
                  <a:pt x="7717985" y="136288"/>
                </a:cubicBezTo>
                <a:lnTo>
                  <a:pt x="7646491" y="129233"/>
                </a:lnTo>
                <a:lnTo>
                  <a:pt x="7654364" y="125858"/>
                </a:lnTo>
                <a:cubicBezTo>
                  <a:pt x="7657007" y="123785"/>
                  <a:pt x="7659515" y="121259"/>
                  <a:pt x="7662170" y="119442"/>
                </a:cubicBezTo>
                <a:close/>
                <a:moveTo>
                  <a:pt x="4608300" y="109746"/>
                </a:moveTo>
                <a:lnTo>
                  <a:pt x="4604263" y="112352"/>
                </a:lnTo>
                <a:lnTo>
                  <a:pt x="4598922" y="111961"/>
                </a:lnTo>
                <a:cubicBezTo>
                  <a:pt x="4595899" y="111961"/>
                  <a:pt x="4596307" y="111478"/>
                  <a:pt x="4598704" y="110927"/>
                </a:cubicBezTo>
                <a:close/>
                <a:moveTo>
                  <a:pt x="1796975" y="109561"/>
                </a:moveTo>
                <a:lnTo>
                  <a:pt x="1817875" y="111510"/>
                </a:lnTo>
                <a:lnTo>
                  <a:pt x="1821314" y="117957"/>
                </a:lnTo>
                <a:cubicBezTo>
                  <a:pt x="1827422" y="122832"/>
                  <a:pt x="1836636" y="120204"/>
                  <a:pt x="1844297" y="121326"/>
                </a:cubicBezTo>
                <a:cubicBezTo>
                  <a:pt x="1849768" y="120203"/>
                  <a:pt x="1855911" y="120445"/>
                  <a:pt x="1861720" y="120004"/>
                </a:cubicBezTo>
                <a:lnTo>
                  <a:pt x="1865351" y="118728"/>
                </a:lnTo>
                <a:lnTo>
                  <a:pt x="1872671" y="120819"/>
                </a:lnTo>
                <a:cubicBezTo>
                  <a:pt x="1879618" y="123752"/>
                  <a:pt x="1885316" y="127977"/>
                  <a:pt x="1886978" y="134803"/>
                </a:cubicBezTo>
                <a:cubicBezTo>
                  <a:pt x="1889426" y="144849"/>
                  <a:pt x="1867391" y="143191"/>
                  <a:pt x="1857429" y="141542"/>
                </a:cubicBezTo>
                <a:cubicBezTo>
                  <a:pt x="1832485" y="137413"/>
                  <a:pt x="1809275" y="125818"/>
                  <a:pt x="1785197" y="117957"/>
                </a:cubicBezTo>
                <a:close/>
                <a:moveTo>
                  <a:pt x="3112437" y="109414"/>
                </a:moveTo>
                <a:lnTo>
                  <a:pt x="3115586" y="109683"/>
                </a:lnTo>
                <a:lnTo>
                  <a:pt x="3111669" y="109960"/>
                </a:lnTo>
                <a:close/>
                <a:moveTo>
                  <a:pt x="6142483" y="109402"/>
                </a:moveTo>
                <a:lnTo>
                  <a:pt x="6122337" y="112332"/>
                </a:lnTo>
                <a:lnTo>
                  <a:pt x="6115132" y="119728"/>
                </a:lnTo>
                <a:lnTo>
                  <a:pt x="6076373" y="112332"/>
                </a:lnTo>
                <a:lnTo>
                  <a:pt x="6057254" y="112541"/>
                </a:lnTo>
                <a:lnTo>
                  <a:pt x="6063557" y="110631"/>
                </a:lnTo>
                <a:lnTo>
                  <a:pt x="6079657" y="112332"/>
                </a:lnTo>
                <a:close/>
                <a:moveTo>
                  <a:pt x="10917510" y="109376"/>
                </a:moveTo>
                <a:lnTo>
                  <a:pt x="10917845" y="109416"/>
                </a:lnTo>
                <a:lnTo>
                  <a:pt x="10919778" y="112931"/>
                </a:lnTo>
                <a:lnTo>
                  <a:pt x="10918810" y="112755"/>
                </a:lnTo>
                <a:close/>
                <a:moveTo>
                  <a:pt x="6826761" y="109337"/>
                </a:moveTo>
                <a:lnTo>
                  <a:pt x="6818382" y="112332"/>
                </a:lnTo>
                <a:cubicBezTo>
                  <a:pt x="6816261" y="112605"/>
                  <a:pt x="6816963" y="111745"/>
                  <a:pt x="6819077" y="110288"/>
                </a:cubicBezTo>
                <a:lnTo>
                  <a:pt x="6820356" y="109502"/>
                </a:lnTo>
                <a:close/>
                <a:moveTo>
                  <a:pt x="9776801" y="109314"/>
                </a:moveTo>
                <a:lnTo>
                  <a:pt x="9800598" y="110011"/>
                </a:lnTo>
                <a:lnTo>
                  <a:pt x="9798062" y="113876"/>
                </a:lnTo>
                <a:cubicBezTo>
                  <a:pt x="9795275" y="120471"/>
                  <a:pt x="9792983" y="127484"/>
                  <a:pt x="9789700" y="133662"/>
                </a:cubicBezTo>
                <a:cubicBezTo>
                  <a:pt x="9785870" y="127484"/>
                  <a:pt x="9783199" y="120075"/>
                  <a:pt x="9779949" y="113282"/>
                </a:cubicBezTo>
                <a:close/>
                <a:moveTo>
                  <a:pt x="3254236" y="109300"/>
                </a:moveTo>
                <a:lnTo>
                  <a:pt x="3262238" y="116845"/>
                </a:lnTo>
                <a:lnTo>
                  <a:pt x="3252801" y="114959"/>
                </a:lnTo>
                <a:lnTo>
                  <a:pt x="3250565" y="114894"/>
                </a:lnTo>
                <a:close/>
                <a:moveTo>
                  <a:pt x="9678535" y="109191"/>
                </a:moveTo>
                <a:lnTo>
                  <a:pt x="9687888" y="110421"/>
                </a:lnTo>
                <a:lnTo>
                  <a:pt x="9687063" y="111428"/>
                </a:lnTo>
                <a:cubicBezTo>
                  <a:pt x="9685168" y="117493"/>
                  <a:pt x="9686821" y="120146"/>
                  <a:pt x="9680673" y="111995"/>
                </a:cubicBezTo>
                <a:close/>
                <a:moveTo>
                  <a:pt x="11366457" y="109089"/>
                </a:moveTo>
                <a:lnTo>
                  <a:pt x="11364613" y="110962"/>
                </a:lnTo>
                <a:lnTo>
                  <a:pt x="11362277" y="110448"/>
                </a:lnTo>
                <a:close/>
                <a:moveTo>
                  <a:pt x="3124573" y="109046"/>
                </a:moveTo>
                <a:lnTo>
                  <a:pt x="3125359" y="110518"/>
                </a:lnTo>
                <a:lnTo>
                  <a:pt x="3115586" y="109683"/>
                </a:lnTo>
                <a:close/>
                <a:moveTo>
                  <a:pt x="6152731" y="108926"/>
                </a:moveTo>
                <a:cubicBezTo>
                  <a:pt x="6154325" y="108923"/>
                  <a:pt x="6154365" y="108962"/>
                  <a:pt x="6151886" y="108962"/>
                </a:cubicBezTo>
                <a:lnTo>
                  <a:pt x="6142483" y="109402"/>
                </a:lnTo>
                <a:lnTo>
                  <a:pt x="6144244" y="109145"/>
                </a:lnTo>
                <a:cubicBezTo>
                  <a:pt x="6147987" y="108974"/>
                  <a:pt x="6151137" y="108929"/>
                  <a:pt x="6152731" y="108926"/>
                </a:cubicBezTo>
                <a:close/>
                <a:moveTo>
                  <a:pt x="8365384" y="108634"/>
                </a:moveTo>
                <a:lnTo>
                  <a:pt x="8365848" y="108674"/>
                </a:lnTo>
                <a:lnTo>
                  <a:pt x="8368529" y="112190"/>
                </a:lnTo>
                <a:lnTo>
                  <a:pt x="8367186" y="112012"/>
                </a:lnTo>
                <a:close/>
                <a:moveTo>
                  <a:pt x="3294256" y="108612"/>
                </a:moveTo>
                <a:lnTo>
                  <a:pt x="3323486" y="110755"/>
                </a:lnTo>
                <a:lnTo>
                  <a:pt x="3325032" y="111590"/>
                </a:lnTo>
                <a:cubicBezTo>
                  <a:pt x="3329951" y="121685"/>
                  <a:pt x="3298799" y="123989"/>
                  <a:pt x="3292198" y="114959"/>
                </a:cubicBezTo>
                <a:cubicBezTo>
                  <a:pt x="3290788" y="113027"/>
                  <a:pt x="3291039" y="111359"/>
                  <a:pt x="3292330" y="109856"/>
                </a:cubicBezTo>
                <a:close/>
                <a:moveTo>
                  <a:pt x="5639706" y="108592"/>
                </a:moveTo>
                <a:lnTo>
                  <a:pt x="5635975" y="111258"/>
                </a:lnTo>
                <a:lnTo>
                  <a:pt x="5640418" y="110738"/>
                </a:lnTo>
                <a:close/>
                <a:moveTo>
                  <a:pt x="5406596" y="108592"/>
                </a:moveTo>
                <a:cubicBezTo>
                  <a:pt x="5409339" y="109120"/>
                  <a:pt x="5409819" y="111942"/>
                  <a:pt x="5409787" y="115328"/>
                </a:cubicBezTo>
                <a:lnTo>
                  <a:pt x="5409845" y="121817"/>
                </a:lnTo>
                <a:lnTo>
                  <a:pt x="5400030" y="122069"/>
                </a:lnTo>
                <a:cubicBezTo>
                  <a:pt x="5379219" y="122793"/>
                  <a:pt x="5358459" y="126067"/>
                  <a:pt x="5337647" y="125438"/>
                </a:cubicBezTo>
                <a:cubicBezTo>
                  <a:pt x="5321091" y="124939"/>
                  <a:pt x="5304816" y="120946"/>
                  <a:pt x="5288397" y="118699"/>
                </a:cubicBezTo>
                <a:lnTo>
                  <a:pt x="5313484" y="113373"/>
                </a:lnTo>
                <a:lnTo>
                  <a:pt x="5357345" y="115331"/>
                </a:lnTo>
                <a:cubicBezTo>
                  <a:pt x="5373903" y="114884"/>
                  <a:pt x="5390317" y="105461"/>
                  <a:pt x="5406596" y="108592"/>
                </a:cubicBezTo>
                <a:close/>
                <a:moveTo>
                  <a:pt x="3124206" y="108360"/>
                </a:moveTo>
                <a:lnTo>
                  <a:pt x="3124733" y="109036"/>
                </a:lnTo>
                <a:lnTo>
                  <a:pt x="3124573" y="109046"/>
                </a:lnTo>
                <a:close/>
                <a:moveTo>
                  <a:pt x="8987820" y="108346"/>
                </a:moveTo>
                <a:lnTo>
                  <a:pt x="8985265" y="110220"/>
                </a:lnTo>
                <a:lnTo>
                  <a:pt x="8982026" y="109705"/>
                </a:lnTo>
                <a:close/>
                <a:moveTo>
                  <a:pt x="2435354" y="108274"/>
                </a:moveTo>
                <a:lnTo>
                  <a:pt x="2447205" y="109770"/>
                </a:lnTo>
                <a:cubicBezTo>
                  <a:pt x="2458666" y="111217"/>
                  <a:pt x="2461385" y="112757"/>
                  <a:pt x="2477959" y="128065"/>
                </a:cubicBezTo>
                <a:cubicBezTo>
                  <a:pt x="2482026" y="131822"/>
                  <a:pt x="2487808" y="135926"/>
                  <a:pt x="2487808" y="141542"/>
                </a:cubicBezTo>
                <a:cubicBezTo>
                  <a:pt x="2487808" y="145591"/>
                  <a:pt x="2481873" y="135315"/>
                  <a:pt x="2477959" y="134803"/>
                </a:cubicBezTo>
                <a:lnTo>
                  <a:pt x="2406271" y="127730"/>
                </a:lnTo>
                <a:lnTo>
                  <a:pt x="2422144" y="117957"/>
                </a:lnTo>
                <a:close/>
                <a:moveTo>
                  <a:pt x="7055377" y="108263"/>
                </a:moveTo>
                <a:lnTo>
                  <a:pt x="7055841" y="108303"/>
                </a:lnTo>
                <a:lnTo>
                  <a:pt x="7058522" y="111818"/>
                </a:lnTo>
                <a:lnTo>
                  <a:pt x="7057179" y="111642"/>
                </a:lnTo>
                <a:close/>
                <a:moveTo>
                  <a:pt x="3971827" y="108221"/>
                </a:moveTo>
                <a:lnTo>
                  <a:pt x="3969673" y="108616"/>
                </a:lnTo>
                <a:lnTo>
                  <a:pt x="3982833" y="114017"/>
                </a:lnTo>
                <a:lnTo>
                  <a:pt x="3987317" y="113065"/>
                </a:lnTo>
                <a:lnTo>
                  <a:pt x="3979880" y="108580"/>
                </a:lnTo>
                <a:close/>
                <a:moveTo>
                  <a:pt x="5846781" y="108199"/>
                </a:moveTo>
                <a:lnTo>
                  <a:pt x="5870580" y="108898"/>
                </a:lnTo>
                <a:lnTo>
                  <a:pt x="5868040" y="112762"/>
                </a:lnTo>
                <a:cubicBezTo>
                  <a:pt x="5865254" y="119357"/>
                  <a:pt x="5862964" y="126370"/>
                  <a:pt x="5859679" y="132547"/>
                </a:cubicBezTo>
                <a:cubicBezTo>
                  <a:pt x="5855850" y="126370"/>
                  <a:pt x="5853181" y="118961"/>
                  <a:pt x="5849929" y="112168"/>
                </a:cubicBezTo>
                <a:close/>
                <a:moveTo>
                  <a:pt x="11010466" y="108159"/>
                </a:moveTo>
                <a:lnTo>
                  <a:pt x="11016238" y="115703"/>
                </a:lnTo>
                <a:lnTo>
                  <a:pt x="11009431" y="113817"/>
                </a:lnTo>
                <a:lnTo>
                  <a:pt x="11007819" y="113752"/>
                </a:lnTo>
                <a:close/>
                <a:moveTo>
                  <a:pt x="899078" y="108074"/>
                </a:moveTo>
                <a:lnTo>
                  <a:pt x="892165" y="108630"/>
                </a:lnTo>
                <a:cubicBezTo>
                  <a:pt x="888193" y="109134"/>
                  <a:pt x="884588" y="109845"/>
                  <a:pt x="882311" y="110847"/>
                </a:cubicBezTo>
                <a:lnTo>
                  <a:pt x="872256" y="121166"/>
                </a:lnTo>
                <a:lnTo>
                  <a:pt x="836346" y="110847"/>
                </a:lnTo>
                <a:lnTo>
                  <a:pt x="812101" y="112403"/>
                </a:lnTo>
                <a:lnTo>
                  <a:pt x="820275" y="109606"/>
                </a:lnTo>
                <a:lnTo>
                  <a:pt x="839629" y="110847"/>
                </a:lnTo>
                <a:close/>
                <a:moveTo>
                  <a:pt x="7677814" y="107976"/>
                </a:moveTo>
                <a:lnTo>
                  <a:pt x="7675380" y="109758"/>
                </a:lnTo>
                <a:lnTo>
                  <a:pt x="7672020" y="109334"/>
                </a:lnTo>
                <a:close/>
                <a:moveTo>
                  <a:pt x="509698" y="107941"/>
                </a:moveTo>
                <a:lnTo>
                  <a:pt x="517172" y="108638"/>
                </a:lnTo>
                <a:lnTo>
                  <a:pt x="517016" y="108829"/>
                </a:lnTo>
                <a:cubicBezTo>
                  <a:pt x="515752" y="112873"/>
                  <a:pt x="516066" y="115400"/>
                  <a:pt x="514594" y="114221"/>
                </a:cubicBezTo>
                <a:close/>
                <a:moveTo>
                  <a:pt x="3666596" y="107926"/>
                </a:moveTo>
                <a:lnTo>
                  <a:pt x="3687624" y="114392"/>
                </a:lnTo>
                <a:lnTo>
                  <a:pt x="3686604" y="122725"/>
                </a:lnTo>
                <a:lnTo>
                  <a:pt x="3683119" y="128199"/>
                </a:lnTo>
                <a:lnTo>
                  <a:pt x="3658072" y="125727"/>
                </a:lnTo>
                <a:lnTo>
                  <a:pt x="3666487" y="118329"/>
                </a:lnTo>
                <a:close/>
                <a:moveTo>
                  <a:pt x="1585067" y="107895"/>
                </a:moveTo>
                <a:lnTo>
                  <a:pt x="1578354" y="110847"/>
                </a:lnTo>
                <a:cubicBezTo>
                  <a:pt x="1576234" y="111119"/>
                  <a:pt x="1576936" y="110259"/>
                  <a:pt x="1579050" y="108803"/>
                </a:cubicBezTo>
                <a:lnTo>
                  <a:pt x="1580330" y="108017"/>
                </a:lnTo>
                <a:close/>
                <a:moveTo>
                  <a:pt x="3144119" y="107664"/>
                </a:moveTo>
                <a:lnTo>
                  <a:pt x="3140829" y="111676"/>
                </a:lnTo>
                <a:lnTo>
                  <a:pt x="3137888" y="111590"/>
                </a:lnTo>
                <a:lnTo>
                  <a:pt x="3125927" y="110567"/>
                </a:lnTo>
                <a:lnTo>
                  <a:pt x="3124733" y="109036"/>
                </a:lnTo>
                <a:close/>
                <a:moveTo>
                  <a:pt x="10916781" y="107482"/>
                </a:moveTo>
                <a:lnTo>
                  <a:pt x="10917010" y="107898"/>
                </a:lnTo>
                <a:lnTo>
                  <a:pt x="10916944" y="107904"/>
                </a:lnTo>
                <a:close/>
                <a:moveTo>
                  <a:pt x="912705" y="107441"/>
                </a:moveTo>
                <a:cubicBezTo>
                  <a:pt x="914299" y="107439"/>
                  <a:pt x="914338" y="107478"/>
                  <a:pt x="911860" y="107478"/>
                </a:cubicBezTo>
                <a:lnTo>
                  <a:pt x="899078" y="108074"/>
                </a:lnTo>
                <a:lnTo>
                  <a:pt x="904217" y="107660"/>
                </a:lnTo>
                <a:cubicBezTo>
                  <a:pt x="907962" y="107490"/>
                  <a:pt x="911111" y="107444"/>
                  <a:pt x="912705" y="107441"/>
                </a:cubicBezTo>
                <a:close/>
                <a:moveTo>
                  <a:pt x="8494261" y="107416"/>
                </a:moveTo>
                <a:lnTo>
                  <a:pt x="8502263" y="114961"/>
                </a:lnTo>
                <a:lnTo>
                  <a:pt x="8492826" y="113075"/>
                </a:lnTo>
                <a:lnTo>
                  <a:pt x="8490591" y="113009"/>
                </a:lnTo>
                <a:close/>
                <a:moveTo>
                  <a:pt x="10295272" y="107221"/>
                </a:moveTo>
                <a:lnTo>
                  <a:pt x="10316629" y="110613"/>
                </a:lnTo>
                <a:cubicBezTo>
                  <a:pt x="10322058" y="112631"/>
                  <a:pt x="10326950" y="116718"/>
                  <a:pt x="10337999" y="126923"/>
                </a:cubicBezTo>
                <a:cubicBezTo>
                  <a:pt x="10342066" y="130680"/>
                  <a:pt x="10347848" y="134784"/>
                  <a:pt x="10347848" y="140400"/>
                </a:cubicBezTo>
                <a:cubicBezTo>
                  <a:pt x="10347848" y="144450"/>
                  <a:pt x="10341913" y="134173"/>
                  <a:pt x="10337999" y="133662"/>
                </a:cubicBezTo>
                <a:lnTo>
                  <a:pt x="10266505" y="126607"/>
                </a:lnTo>
                <a:lnTo>
                  <a:pt x="10274378" y="123231"/>
                </a:lnTo>
                <a:cubicBezTo>
                  <a:pt x="10277021" y="121159"/>
                  <a:pt x="10279529" y="118631"/>
                  <a:pt x="10282184" y="116815"/>
                </a:cubicBezTo>
                <a:close/>
                <a:moveTo>
                  <a:pt x="7042455" y="107158"/>
                </a:moveTo>
                <a:lnTo>
                  <a:pt x="7045605" y="107427"/>
                </a:lnTo>
                <a:lnTo>
                  <a:pt x="7041689" y="107704"/>
                </a:lnTo>
                <a:close/>
                <a:moveTo>
                  <a:pt x="7184254" y="107045"/>
                </a:moveTo>
                <a:lnTo>
                  <a:pt x="7192256" y="114590"/>
                </a:lnTo>
                <a:lnTo>
                  <a:pt x="7182819" y="112703"/>
                </a:lnTo>
                <a:lnTo>
                  <a:pt x="7180584" y="112637"/>
                </a:lnTo>
                <a:close/>
                <a:moveTo>
                  <a:pt x="4504101" y="107033"/>
                </a:moveTo>
                <a:lnTo>
                  <a:pt x="4528673" y="107724"/>
                </a:lnTo>
                <a:lnTo>
                  <a:pt x="4536774" y="117936"/>
                </a:lnTo>
                <a:lnTo>
                  <a:pt x="4499559" y="116845"/>
                </a:lnTo>
                <a:close/>
                <a:moveTo>
                  <a:pt x="8536583" y="106896"/>
                </a:moveTo>
                <a:lnTo>
                  <a:pt x="8563513" y="108870"/>
                </a:lnTo>
                <a:lnTo>
                  <a:pt x="8565057" y="109705"/>
                </a:lnTo>
                <a:cubicBezTo>
                  <a:pt x="8569976" y="119800"/>
                  <a:pt x="8538824" y="122104"/>
                  <a:pt x="8532224" y="113075"/>
                </a:cubicBezTo>
                <a:close/>
                <a:moveTo>
                  <a:pt x="8298947" y="106802"/>
                </a:moveTo>
                <a:lnTo>
                  <a:pt x="8294980" y="106841"/>
                </a:lnTo>
                <a:lnTo>
                  <a:pt x="8298032" y="108120"/>
                </a:lnTo>
                <a:lnTo>
                  <a:pt x="8296188" y="110775"/>
                </a:lnTo>
                <a:lnTo>
                  <a:pt x="8302634" y="110049"/>
                </a:lnTo>
                <a:lnTo>
                  <a:pt x="8298032" y="108120"/>
                </a:lnTo>
                <a:close/>
                <a:moveTo>
                  <a:pt x="7054592" y="106791"/>
                </a:moveTo>
                <a:lnTo>
                  <a:pt x="7055377" y="108263"/>
                </a:lnTo>
                <a:lnTo>
                  <a:pt x="7045605" y="107427"/>
                </a:lnTo>
                <a:close/>
                <a:moveTo>
                  <a:pt x="11307892" y="106784"/>
                </a:moveTo>
                <a:lnTo>
                  <a:pt x="11323058" y="113250"/>
                </a:lnTo>
                <a:lnTo>
                  <a:pt x="11322322" y="121583"/>
                </a:lnTo>
                <a:lnTo>
                  <a:pt x="11319809" y="127057"/>
                </a:lnTo>
                <a:lnTo>
                  <a:pt x="11300230" y="124378"/>
                </a:lnTo>
                <a:lnTo>
                  <a:pt x="11307812" y="117187"/>
                </a:lnTo>
                <a:close/>
                <a:moveTo>
                  <a:pt x="1815350" y="106778"/>
                </a:moveTo>
                <a:lnTo>
                  <a:pt x="1815920" y="106826"/>
                </a:lnTo>
                <a:lnTo>
                  <a:pt x="1819705" y="111681"/>
                </a:lnTo>
                <a:lnTo>
                  <a:pt x="1817875" y="111510"/>
                </a:lnTo>
                <a:close/>
                <a:moveTo>
                  <a:pt x="606754" y="106715"/>
                </a:moveTo>
                <a:lnTo>
                  <a:pt x="630550" y="107412"/>
                </a:lnTo>
                <a:lnTo>
                  <a:pt x="628015" y="111277"/>
                </a:lnTo>
                <a:cubicBezTo>
                  <a:pt x="625228" y="117872"/>
                  <a:pt x="622936" y="124886"/>
                  <a:pt x="619653" y="131063"/>
                </a:cubicBezTo>
                <a:cubicBezTo>
                  <a:pt x="615823" y="124886"/>
                  <a:pt x="613152" y="117476"/>
                  <a:pt x="609901" y="110683"/>
                </a:cubicBezTo>
                <a:close/>
                <a:moveTo>
                  <a:pt x="2437787" y="106490"/>
                </a:moveTo>
                <a:lnTo>
                  <a:pt x="2435354" y="108274"/>
                </a:lnTo>
                <a:lnTo>
                  <a:pt x="2431993" y="107849"/>
                </a:lnTo>
                <a:close/>
                <a:moveTo>
                  <a:pt x="7054367" y="106369"/>
                </a:moveTo>
                <a:lnTo>
                  <a:pt x="7054684" y="106785"/>
                </a:lnTo>
                <a:lnTo>
                  <a:pt x="7054592" y="106791"/>
                </a:lnTo>
                <a:close/>
                <a:moveTo>
                  <a:pt x="7224275" y="106356"/>
                </a:moveTo>
                <a:lnTo>
                  <a:pt x="7253507" y="108499"/>
                </a:lnTo>
                <a:lnTo>
                  <a:pt x="7255050" y="109334"/>
                </a:lnTo>
                <a:cubicBezTo>
                  <a:pt x="7259969" y="119429"/>
                  <a:pt x="7228817" y="121733"/>
                  <a:pt x="7222218" y="112703"/>
                </a:cubicBezTo>
                <a:cubicBezTo>
                  <a:pt x="7220806" y="110771"/>
                  <a:pt x="7221057" y="109104"/>
                  <a:pt x="7222349" y="107600"/>
                </a:cubicBezTo>
                <a:close/>
                <a:moveTo>
                  <a:pt x="9681354" y="106336"/>
                </a:moveTo>
                <a:lnTo>
                  <a:pt x="9677099" y="107308"/>
                </a:lnTo>
                <a:lnTo>
                  <a:pt x="9678535" y="109191"/>
                </a:lnTo>
                <a:lnTo>
                  <a:pt x="9677193" y="109015"/>
                </a:lnTo>
                <a:lnTo>
                  <a:pt x="9676371" y="107475"/>
                </a:lnTo>
                <a:lnTo>
                  <a:pt x="9671697" y="108543"/>
                </a:lnTo>
                <a:lnTo>
                  <a:pt x="9675005" y="108727"/>
                </a:lnTo>
                <a:lnTo>
                  <a:pt x="9677193" y="109015"/>
                </a:lnTo>
                <a:lnTo>
                  <a:pt x="9681354" y="116815"/>
                </a:lnTo>
                <a:cubicBezTo>
                  <a:pt x="9687462" y="121690"/>
                  <a:pt x="9696676" y="119062"/>
                  <a:pt x="9704336" y="120185"/>
                </a:cubicBezTo>
                <a:cubicBezTo>
                  <a:pt x="9709807" y="119061"/>
                  <a:pt x="9715951" y="119303"/>
                  <a:pt x="9721759" y="118861"/>
                </a:cubicBezTo>
                <a:lnTo>
                  <a:pt x="9722135" y="118730"/>
                </a:lnTo>
                <a:lnTo>
                  <a:pt x="9714840" y="114571"/>
                </a:lnTo>
                <a:lnTo>
                  <a:pt x="9710903" y="113446"/>
                </a:lnTo>
                <a:lnTo>
                  <a:pt x="9687888" y="110421"/>
                </a:lnTo>
                <a:lnTo>
                  <a:pt x="9690055" y="107776"/>
                </a:lnTo>
                <a:close/>
                <a:moveTo>
                  <a:pt x="8906623" y="106042"/>
                </a:moveTo>
                <a:lnTo>
                  <a:pt x="8927650" y="112508"/>
                </a:lnTo>
                <a:lnTo>
                  <a:pt x="8926630" y="120840"/>
                </a:lnTo>
                <a:lnTo>
                  <a:pt x="8923146" y="126314"/>
                </a:lnTo>
                <a:lnTo>
                  <a:pt x="8896001" y="123636"/>
                </a:lnTo>
                <a:lnTo>
                  <a:pt x="8906512" y="116444"/>
                </a:lnTo>
                <a:close/>
                <a:moveTo>
                  <a:pt x="6365373" y="106018"/>
                </a:moveTo>
                <a:lnTo>
                  <a:pt x="6377224" y="107515"/>
                </a:lnTo>
                <a:cubicBezTo>
                  <a:pt x="6388686" y="108961"/>
                  <a:pt x="6391404" y="110502"/>
                  <a:pt x="6407979" y="125809"/>
                </a:cubicBezTo>
                <a:cubicBezTo>
                  <a:pt x="6412045" y="129565"/>
                  <a:pt x="6417827" y="133670"/>
                  <a:pt x="6417827" y="139286"/>
                </a:cubicBezTo>
                <a:cubicBezTo>
                  <a:pt x="6417827" y="143335"/>
                  <a:pt x="6411893" y="133059"/>
                  <a:pt x="6407979" y="132547"/>
                </a:cubicBezTo>
                <a:lnTo>
                  <a:pt x="6336484" y="125494"/>
                </a:lnTo>
                <a:lnTo>
                  <a:pt x="6344357" y="122117"/>
                </a:lnTo>
                <a:cubicBezTo>
                  <a:pt x="6346999" y="120044"/>
                  <a:pt x="6349509" y="117518"/>
                  <a:pt x="6352164" y="115701"/>
                </a:cubicBezTo>
                <a:close/>
                <a:moveTo>
                  <a:pt x="3298295" y="106005"/>
                </a:moveTo>
                <a:lnTo>
                  <a:pt x="3294256" y="108612"/>
                </a:lnTo>
                <a:lnTo>
                  <a:pt x="3288916" y="108221"/>
                </a:lnTo>
                <a:cubicBezTo>
                  <a:pt x="3285893" y="108221"/>
                  <a:pt x="3286302" y="107738"/>
                  <a:pt x="3288699" y="107186"/>
                </a:cubicBezTo>
                <a:close/>
                <a:moveTo>
                  <a:pt x="4504495" y="105988"/>
                </a:moveTo>
                <a:lnTo>
                  <a:pt x="4504534" y="106096"/>
                </a:lnTo>
                <a:lnTo>
                  <a:pt x="4504101" y="107033"/>
                </a:lnTo>
                <a:lnTo>
                  <a:pt x="4500622" y="106936"/>
                </a:lnTo>
                <a:close/>
                <a:moveTo>
                  <a:pt x="8371346" y="105965"/>
                </a:moveTo>
                <a:lnTo>
                  <a:pt x="8366785" y="107008"/>
                </a:lnTo>
                <a:lnTo>
                  <a:pt x="8374393" y="106469"/>
                </a:lnTo>
                <a:close/>
                <a:moveTo>
                  <a:pt x="486969" y="105820"/>
                </a:moveTo>
                <a:lnTo>
                  <a:pt x="507868" y="107770"/>
                </a:lnTo>
                <a:lnTo>
                  <a:pt x="511307" y="114216"/>
                </a:lnTo>
                <a:cubicBezTo>
                  <a:pt x="517415" y="119092"/>
                  <a:pt x="526629" y="116463"/>
                  <a:pt x="534288" y="117586"/>
                </a:cubicBezTo>
                <a:cubicBezTo>
                  <a:pt x="539761" y="116463"/>
                  <a:pt x="545904" y="116704"/>
                  <a:pt x="551713" y="116263"/>
                </a:cubicBezTo>
                <a:lnTo>
                  <a:pt x="555343" y="114987"/>
                </a:lnTo>
                <a:lnTo>
                  <a:pt x="562664" y="117078"/>
                </a:lnTo>
                <a:cubicBezTo>
                  <a:pt x="569612" y="120012"/>
                  <a:pt x="575308" y="124237"/>
                  <a:pt x="576971" y="131063"/>
                </a:cubicBezTo>
                <a:cubicBezTo>
                  <a:pt x="579419" y="141108"/>
                  <a:pt x="557384" y="139450"/>
                  <a:pt x="547422" y="137801"/>
                </a:cubicBezTo>
                <a:cubicBezTo>
                  <a:pt x="522478" y="133672"/>
                  <a:pt x="499267" y="122078"/>
                  <a:pt x="475191" y="114216"/>
                </a:cubicBezTo>
                <a:close/>
                <a:moveTo>
                  <a:pt x="1802429" y="105673"/>
                </a:moveTo>
                <a:lnTo>
                  <a:pt x="1805579" y="105942"/>
                </a:lnTo>
                <a:lnTo>
                  <a:pt x="1801662" y="106219"/>
                </a:lnTo>
                <a:close/>
                <a:moveTo>
                  <a:pt x="7596616" y="105671"/>
                </a:moveTo>
                <a:lnTo>
                  <a:pt x="7617643" y="112137"/>
                </a:lnTo>
                <a:lnTo>
                  <a:pt x="7616623" y="120469"/>
                </a:lnTo>
                <a:lnTo>
                  <a:pt x="7613139" y="125943"/>
                </a:lnTo>
                <a:lnTo>
                  <a:pt x="7585994" y="123264"/>
                </a:lnTo>
                <a:lnTo>
                  <a:pt x="7596505" y="116072"/>
                </a:lnTo>
                <a:close/>
                <a:moveTo>
                  <a:pt x="1944229" y="105560"/>
                </a:moveTo>
                <a:lnTo>
                  <a:pt x="1952136" y="113016"/>
                </a:lnTo>
                <a:lnTo>
                  <a:pt x="1942793" y="111219"/>
                </a:lnTo>
                <a:lnTo>
                  <a:pt x="1940558" y="111153"/>
                </a:lnTo>
                <a:close/>
                <a:moveTo>
                  <a:pt x="3174938" y="105482"/>
                </a:moveTo>
                <a:lnTo>
                  <a:pt x="3157484" y="106717"/>
                </a:lnTo>
                <a:lnTo>
                  <a:pt x="3170720" y="107849"/>
                </a:lnTo>
                <a:close/>
                <a:moveTo>
                  <a:pt x="7074137" y="105408"/>
                </a:moveTo>
                <a:lnTo>
                  <a:pt x="7070848" y="109420"/>
                </a:lnTo>
                <a:lnTo>
                  <a:pt x="7067906" y="109334"/>
                </a:lnTo>
                <a:lnTo>
                  <a:pt x="7055841" y="108303"/>
                </a:lnTo>
                <a:lnTo>
                  <a:pt x="7054684" y="106785"/>
                </a:lnTo>
                <a:close/>
                <a:moveTo>
                  <a:pt x="10297828" y="105348"/>
                </a:moveTo>
                <a:lnTo>
                  <a:pt x="10295272" y="107221"/>
                </a:lnTo>
                <a:lnTo>
                  <a:pt x="10292034" y="106707"/>
                </a:lnTo>
                <a:close/>
                <a:moveTo>
                  <a:pt x="1814565" y="105306"/>
                </a:moveTo>
                <a:lnTo>
                  <a:pt x="1815350" y="106778"/>
                </a:lnTo>
                <a:lnTo>
                  <a:pt x="1805579" y="105942"/>
                </a:lnTo>
                <a:close/>
                <a:moveTo>
                  <a:pt x="1984249" y="104872"/>
                </a:moveTo>
                <a:lnTo>
                  <a:pt x="2013479" y="107014"/>
                </a:lnTo>
                <a:lnTo>
                  <a:pt x="2015024" y="107849"/>
                </a:lnTo>
                <a:cubicBezTo>
                  <a:pt x="2019944" y="117944"/>
                  <a:pt x="1988792" y="120248"/>
                  <a:pt x="1982191" y="111219"/>
                </a:cubicBezTo>
                <a:cubicBezTo>
                  <a:pt x="1980780" y="109286"/>
                  <a:pt x="1981031" y="107618"/>
                  <a:pt x="1982322" y="106115"/>
                </a:cubicBezTo>
                <a:close/>
                <a:moveTo>
                  <a:pt x="1814200" y="104619"/>
                </a:moveTo>
                <a:lnTo>
                  <a:pt x="1814726" y="105295"/>
                </a:lnTo>
                <a:lnTo>
                  <a:pt x="1814565" y="105306"/>
                </a:lnTo>
                <a:close/>
                <a:moveTo>
                  <a:pt x="1125348" y="104533"/>
                </a:moveTo>
                <a:lnTo>
                  <a:pt x="1137198" y="106030"/>
                </a:lnTo>
                <a:cubicBezTo>
                  <a:pt x="1148659" y="107477"/>
                  <a:pt x="1151378" y="109017"/>
                  <a:pt x="1167952" y="124324"/>
                </a:cubicBezTo>
                <a:cubicBezTo>
                  <a:pt x="1172019" y="128081"/>
                  <a:pt x="1177802" y="132186"/>
                  <a:pt x="1177802" y="137801"/>
                </a:cubicBezTo>
                <a:cubicBezTo>
                  <a:pt x="1177802" y="141851"/>
                  <a:pt x="1171866" y="131574"/>
                  <a:pt x="1167952" y="131063"/>
                </a:cubicBezTo>
                <a:lnTo>
                  <a:pt x="1096265" y="123989"/>
                </a:lnTo>
                <a:lnTo>
                  <a:pt x="1112137" y="114216"/>
                </a:lnTo>
                <a:close/>
                <a:moveTo>
                  <a:pt x="9804268" y="104418"/>
                </a:moveTo>
                <a:lnTo>
                  <a:pt x="9812270" y="111962"/>
                </a:lnTo>
                <a:lnTo>
                  <a:pt x="9802833" y="110077"/>
                </a:lnTo>
                <a:lnTo>
                  <a:pt x="9800598" y="110011"/>
                </a:lnTo>
                <a:close/>
                <a:moveTo>
                  <a:pt x="6367807" y="104235"/>
                </a:moveTo>
                <a:lnTo>
                  <a:pt x="6365373" y="106018"/>
                </a:lnTo>
                <a:lnTo>
                  <a:pt x="6362012" y="105593"/>
                </a:lnTo>
                <a:close/>
                <a:moveTo>
                  <a:pt x="520814" y="104195"/>
                </a:moveTo>
                <a:lnTo>
                  <a:pt x="569539" y="105624"/>
                </a:lnTo>
                <a:lnTo>
                  <a:pt x="567122" y="110847"/>
                </a:lnTo>
                <a:lnTo>
                  <a:pt x="555343" y="114987"/>
                </a:lnTo>
                <a:lnTo>
                  <a:pt x="540856" y="110847"/>
                </a:lnTo>
                <a:lnTo>
                  <a:pt x="517172" y="108638"/>
                </a:lnTo>
                <a:close/>
                <a:moveTo>
                  <a:pt x="2356590" y="104185"/>
                </a:moveTo>
                <a:lnTo>
                  <a:pt x="2377618" y="110651"/>
                </a:lnTo>
                <a:lnTo>
                  <a:pt x="2376597" y="118984"/>
                </a:lnTo>
                <a:lnTo>
                  <a:pt x="2373112" y="124458"/>
                </a:lnTo>
                <a:lnTo>
                  <a:pt x="2348066" y="121986"/>
                </a:lnTo>
                <a:lnTo>
                  <a:pt x="2356480" y="114588"/>
                </a:lnTo>
                <a:close/>
                <a:moveTo>
                  <a:pt x="242901" y="104107"/>
                </a:moveTo>
                <a:lnTo>
                  <a:pt x="244429" y="107560"/>
                </a:lnTo>
                <a:lnTo>
                  <a:pt x="241621" y="109363"/>
                </a:lnTo>
                <a:close/>
                <a:moveTo>
                  <a:pt x="8538561" y="104091"/>
                </a:moveTo>
                <a:lnTo>
                  <a:pt x="8536583" y="106896"/>
                </a:lnTo>
                <a:lnTo>
                  <a:pt x="8528941" y="106336"/>
                </a:lnTo>
                <a:cubicBezTo>
                  <a:pt x="8525919" y="106336"/>
                  <a:pt x="8526327" y="105853"/>
                  <a:pt x="8528724" y="105303"/>
                </a:cubicBezTo>
                <a:close/>
                <a:moveTo>
                  <a:pt x="1834112" y="103923"/>
                </a:moveTo>
                <a:lnTo>
                  <a:pt x="1830822" y="107935"/>
                </a:lnTo>
                <a:lnTo>
                  <a:pt x="1827881" y="107849"/>
                </a:lnTo>
                <a:lnTo>
                  <a:pt x="1815920" y="106826"/>
                </a:lnTo>
                <a:lnTo>
                  <a:pt x="1814726" y="105295"/>
                </a:lnTo>
                <a:close/>
                <a:moveTo>
                  <a:pt x="9846589" y="103898"/>
                </a:moveTo>
                <a:lnTo>
                  <a:pt x="9873520" y="105872"/>
                </a:lnTo>
                <a:lnTo>
                  <a:pt x="9875064" y="106707"/>
                </a:lnTo>
                <a:cubicBezTo>
                  <a:pt x="9879983" y="116803"/>
                  <a:pt x="9848831" y="119106"/>
                  <a:pt x="9842232" y="110077"/>
                </a:cubicBezTo>
                <a:close/>
                <a:moveTo>
                  <a:pt x="9611186" y="103782"/>
                </a:moveTo>
                <a:lnTo>
                  <a:pt x="9598932" y="103902"/>
                </a:lnTo>
                <a:lnTo>
                  <a:pt x="9598623" y="103868"/>
                </a:lnTo>
                <a:lnTo>
                  <a:pt x="9602129" y="106014"/>
                </a:lnTo>
                <a:lnTo>
                  <a:pt x="9606306" y="107764"/>
                </a:lnTo>
                <a:lnTo>
                  <a:pt x="9608733" y="107492"/>
                </a:lnTo>
                <a:lnTo>
                  <a:pt x="9610445" y="105024"/>
                </a:lnTo>
                <a:close/>
                <a:moveTo>
                  <a:pt x="7228314" y="103749"/>
                </a:moveTo>
                <a:lnTo>
                  <a:pt x="7224275" y="106356"/>
                </a:lnTo>
                <a:lnTo>
                  <a:pt x="7218934" y="105965"/>
                </a:lnTo>
                <a:cubicBezTo>
                  <a:pt x="7215913" y="105965"/>
                  <a:pt x="7216321" y="105482"/>
                  <a:pt x="7218717" y="104931"/>
                </a:cubicBezTo>
                <a:close/>
                <a:moveTo>
                  <a:pt x="11618033" y="103710"/>
                </a:moveTo>
                <a:cubicBezTo>
                  <a:pt x="11620011" y="104237"/>
                  <a:pt x="11620359" y="107060"/>
                  <a:pt x="11620334" y="110445"/>
                </a:cubicBezTo>
                <a:lnTo>
                  <a:pt x="11620377" y="116934"/>
                </a:lnTo>
                <a:lnTo>
                  <a:pt x="11613297" y="117187"/>
                </a:lnTo>
                <a:cubicBezTo>
                  <a:pt x="11598286" y="117910"/>
                  <a:pt x="11583314" y="121184"/>
                  <a:pt x="11568303" y="120556"/>
                </a:cubicBezTo>
                <a:cubicBezTo>
                  <a:pt x="11556362" y="120056"/>
                  <a:pt x="11544622" y="116064"/>
                  <a:pt x="11532781" y="113817"/>
                </a:cubicBezTo>
                <a:lnTo>
                  <a:pt x="11550875" y="108490"/>
                </a:lnTo>
                <a:lnTo>
                  <a:pt x="11582511" y="110448"/>
                </a:lnTo>
                <a:cubicBezTo>
                  <a:pt x="11594453" y="110001"/>
                  <a:pt x="11606292" y="100578"/>
                  <a:pt x="11618033" y="103710"/>
                </a:cubicBezTo>
                <a:close/>
                <a:moveTo>
                  <a:pt x="10914707" y="103710"/>
                </a:moveTo>
                <a:lnTo>
                  <a:pt x="10913981" y="103789"/>
                </a:lnTo>
                <a:lnTo>
                  <a:pt x="10914981" y="104208"/>
                </a:lnTo>
                <a:close/>
                <a:moveTo>
                  <a:pt x="452154" y="103440"/>
                </a:moveTo>
                <a:lnTo>
                  <a:pt x="427740" y="113400"/>
                </a:lnTo>
                <a:cubicBezTo>
                  <a:pt x="417521" y="118110"/>
                  <a:pt x="407252" y="121968"/>
                  <a:pt x="396394" y="120955"/>
                </a:cubicBezTo>
                <a:lnTo>
                  <a:pt x="393294" y="110083"/>
                </a:lnTo>
                <a:lnTo>
                  <a:pt x="410862" y="108029"/>
                </a:lnTo>
                <a:cubicBezTo>
                  <a:pt x="420197" y="106956"/>
                  <a:pt x="431589" y="105668"/>
                  <a:pt x="445642" y="104109"/>
                </a:cubicBezTo>
                <a:close/>
                <a:moveTo>
                  <a:pt x="4375687" y="103423"/>
                </a:moveTo>
                <a:lnTo>
                  <a:pt x="4375709" y="108024"/>
                </a:lnTo>
                <a:cubicBezTo>
                  <a:pt x="4375728" y="111328"/>
                  <a:pt x="4376274" y="114136"/>
                  <a:pt x="4378945" y="114959"/>
                </a:cubicBezTo>
                <a:lnTo>
                  <a:pt x="4373330" y="112078"/>
                </a:lnTo>
                <a:lnTo>
                  <a:pt x="4373227" y="112385"/>
                </a:lnTo>
                <a:lnTo>
                  <a:pt x="4366319" y="112453"/>
                </a:lnTo>
                <a:lnTo>
                  <a:pt x="4363556" y="116694"/>
                </a:lnTo>
                <a:lnTo>
                  <a:pt x="4375661" y="115331"/>
                </a:lnTo>
                <a:lnTo>
                  <a:pt x="4379266" y="114960"/>
                </a:lnTo>
                <a:lnTo>
                  <a:pt x="4378945" y="114959"/>
                </a:lnTo>
                <a:lnTo>
                  <a:pt x="4383108" y="114281"/>
                </a:lnTo>
                <a:lnTo>
                  <a:pt x="4388796" y="111961"/>
                </a:lnTo>
                <a:lnTo>
                  <a:pt x="4403459" y="110804"/>
                </a:lnTo>
                <a:lnTo>
                  <a:pt x="4414107" y="104503"/>
                </a:lnTo>
                <a:close/>
                <a:moveTo>
                  <a:pt x="5874250" y="103304"/>
                </a:moveTo>
                <a:lnTo>
                  <a:pt x="5882249" y="110849"/>
                </a:lnTo>
                <a:lnTo>
                  <a:pt x="5872813" y="108962"/>
                </a:lnTo>
                <a:lnTo>
                  <a:pt x="5870580" y="108898"/>
                </a:lnTo>
                <a:close/>
                <a:moveTo>
                  <a:pt x="3194094" y="103293"/>
                </a:moveTo>
                <a:lnTo>
                  <a:pt x="3218670" y="103983"/>
                </a:lnTo>
                <a:lnTo>
                  <a:pt x="3226769" y="114196"/>
                </a:lnTo>
                <a:lnTo>
                  <a:pt x="3189553" y="113104"/>
                </a:lnTo>
                <a:close/>
                <a:moveTo>
                  <a:pt x="10216630" y="103043"/>
                </a:moveTo>
                <a:lnTo>
                  <a:pt x="10237657" y="109509"/>
                </a:lnTo>
                <a:lnTo>
                  <a:pt x="10236638" y="117842"/>
                </a:lnTo>
                <a:lnTo>
                  <a:pt x="10233153" y="123316"/>
                </a:lnTo>
                <a:lnTo>
                  <a:pt x="10206008" y="120638"/>
                </a:lnTo>
                <a:lnTo>
                  <a:pt x="10216519" y="113446"/>
                </a:lnTo>
                <a:close/>
                <a:moveTo>
                  <a:pt x="505343" y="103037"/>
                </a:moveTo>
                <a:lnTo>
                  <a:pt x="505913" y="103086"/>
                </a:lnTo>
                <a:lnTo>
                  <a:pt x="509698" y="107941"/>
                </a:lnTo>
                <a:lnTo>
                  <a:pt x="507868" y="107770"/>
                </a:lnTo>
                <a:close/>
                <a:moveTo>
                  <a:pt x="9336615" y="102967"/>
                </a:moveTo>
                <a:cubicBezTo>
                  <a:pt x="9339357" y="103494"/>
                  <a:pt x="9339839" y="106318"/>
                  <a:pt x="9339806" y="109703"/>
                </a:cubicBezTo>
                <a:lnTo>
                  <a:pt x="9339865" y="116192"/>
                </a:lnTo>
                <a:lnTo>
                  <a:pt x="9330048" y="116444"/>
                </a:lnTo>
                <a:cubicBezTo>
                  <a:pt x="9309237" y="117168"/>
                  <a:pt x="9288480" y="120441"/>
                  <a:pt x="9267667" y="119813"/>
                </a:cubicBezTo>
                <a:cubicBezTo>
                  <a:pt x="9251112" y="119313"/>
                  <a:pt x="9234835" y="115321"/>
                  <a:pt x="9218419" y="113075"/>
                </a:cubicBezTo>
                <a:lnTo>
                  <a:pt x="9243505" y="107749"/>
                </a:lnTo>
                <a:lnTo>
                  <a:pt x="9287366" y="109705"/>
                </a:lnTo>
                <a:cubicBezTo>
                  <a:pt x="9303922" y="109259"/>
                  <a:pt x="9320337" y="99835"/>
                  <a:pt x="9336615" y="102967"/>
                </a:cubicBezTo>
                <a:close/>
                <a:moveTo>
                  <a:pt x="3100588" y="102843"/>
                </a:moveTo>
                <a:lnTo>
                  <a:pt x="3065703" y="103997"/>
                </a:lnTo>
                <a:lnTo>
                  <a:pt x="3065704" y="104284"/>
                </a:lnTo>
                <a:cubicBezTo>
                  <a:pt x="3065720" y="107588"/>
                  <a:pt x="3066267" y="110395"/>
                  <a:pt x="3068940" y="111219"/>
                </a:cubicBezTo>
                <a:lnTo>
                  <a:pt x="3063326" y="108337"/>
                </a:lnTo>
                <a:lnTo>
                  <a:pt x="3063220" y="108644"/>
                </a:lnTo>
                <a:lnTo>
                  <a:pt x="3056314" y="108712"/>
                </a:lnTo>
                <a:lnTo>
                  <a:pt x="3053549" y="112954"/>
                </a:lnTo>
                <a:lnTo>
                  <a:pt x="3065657" y="111590"/>
                </a:lnTo>
                <a:lnTo>
                  <a:pt x="3069262" y="111220"/>
                </a:lnTo>
                <a:lnTo>
                  <a:pt x="3068940" y="111219"/>
                </a:lnTo>
                <a:lnTo>
                  <a:pt x="3073102" y="110540"/>
                </a:lnTo>
                <a:lnTo>
                  <a:pt x="3078789" y="108221"/>
                </a:lnTo>
                <a:lnTo>
                  <a:pt x="3093454" y="107063"/>
                </a:lnTo>
                <a:close/>
                <a:moveTo>
                  <a:pt x="1127780" y="102749"/>
                </a:moveTo>
                <a:lnTo>
                  <a:pt x="1125348" y="104533"/>
                </a:lnTo>
                <a:lnTo>
                  <a:pt x="1121987" y="104109"/>
                </a:lnTo>
                <a:close/>
                <a:moveTo>
                  <a:pt x="5914269" y="102616"/>
                </a:moveTo>
                <a:lnTo>
                  <a:pt x="5943500" y="104758"/>
                </a:lnTo>
                <a:lnTo>
                  <a:pt x="5945043" y="105593"/>
                </a:lnTo>
                <a:cubicBezTo>
                  <a:pt x="5949963" y="115688"/>
                  <a:pt x="5918812" y="117992"/>
                  <a:pt x="5912211" y="108962"/>
                </a:cubicBezTo>
                <a:cubicBezTo>
                  <a:pt x="5910801" y="107031"/>
                  <a:pt x="5911051" y="105363"/>
                  <a:pt x="5912343" y="103860"/>
                </a:cubicBezTo>
                <a:close/>
                <a:moveTo>
                  <a:pt x="8026608" y="102595"/>
                </a:moveTo>
                <a:cubicBezTo>
                  <a:pt x="8029350" y="103124"/>
                  <a:pt x="8029833" y="105947"/>
                  <a:pt x="8029799" y="109332"/>
                </a:cubicBezTo>
                <a:lnTo>
                  <a:pt x="8029858" y="115821"/>
                </a:lnTo>
                <a:lnTo>
                  <a:pt x="8020041" y="116072"/>
                </a:lnTo>
                <a:cubicBezTo>
                  <a:pt x="7999230" y="116796"/>
                  <a:pt x="7978473" y="120070"/>
                  <a:pt x="7957660" y="119442"/>
                </a:cubicBezTo>
                <a:cubicBezTo>
                  <a:pt x="7941105" y="118942"/>
                  <a:pt x="7924828" y="114950"/>
                  <a:pt x="7908412" y="112703"/>
                </a:cubicBezTo>
                <a:lnTo>
                  <a:pt x="7933498" y="107377"/>
                </a:lnTo>
                <a:lnTo>
                  <a:pt x="7977360" y="109334"/>
                </a:lnTo>
                <a:cubicBezTo>
                  <a:pt x="7993915" y="108887"/>
                  <a:pt x="8010330" y="99464"/>
                  <a:pt x="8026608" y="102595"/>
                </a:cubicBezTo>
                <a:close/>
                <a:moveTo>
                  <a:pt x="491655" y="102479"/>
                </a:moveTo>
                <a:lnTo>
                  <a:pt x="486969" y="105820"/>
                </a:lnTo>
                <a:lnTo>
                  <a:pt x="468625" y="104109"/>
                </a:lnTo>
                <a:close/>
                <a:moveTo>
                  <a:pt x="5482793" y="102316"/>
                </a:moveTo>
                <a:cubicBezTo>
                  <a:pt x="5493950" y="102031"/>
                  <a:pt x="5508377" y="103095"/>
                  <a:pt x="5528075" y="105223"/>
                </a:cubicBezTo>
                <a:cubicBezTo>
                  <a:pt x="5532323" y="105681"/>
                  <a:pt x="5525280" y="110165"/>
                  <a:pt x="5518231" y="114398"/>
                </a:cubicBezTo>
                <a:lnTo>
                  <a:pt x="5510351" y="119238"/>
                </a:lnTo>
                <a:lnTo>
                  <a:pt x="5440801" y="121023"/>
                </a:lnTo>
                <a:lnTo>
                  <a:pt x="5457121" y="107506"/>
                </a:lnTo>
                <a:cubicBezTo>
                  <a:pt x="5463747" y="104236"/>
                  <a:pt x="5471636" y="102602"/>
                  <a:pt x="5482793" y="102316"/>
                </a:cubicBezTo>
                <a:close/>
                <a:moveTo>
                  <a:pt x="1988287" y="102264"/>
                </a:moveTo>
                <a:lnTo>
                  <a:pt x="1984249" y="104872"/>
                </a:lnTo>
                <a:lnTo>
                  <a:pt x="1978909" y="104480"/>
                </a:lnTo>
                <a:cubicBezTo>
                  <a:pt x="1975886" y="104480"/>
                  <a:pt x="1976295" y="103997"/>
                  <a:pt x="1978691" y="103446"/>
                </a:cubicBezTo>
                <a:close/>
                <a:moveTo>
                  <a:pt x="3194487" y="102247"/>
                </a:moveTo>
                <a:lnTo>
                  <a:pt x="3194529" y="102356"/>
                </a:lnTo>
                <a:lnTo>
                  <a:pt x="3194094" y="103293"/>
                </a:lnTo>
                <a:lnTo>
                  <a:pt x="3190616" y="103195"/>
                </a:lnTo>
                <a:close/>
                <a:moveTo>
                  <a:pt x="492422" y="101932"/>
                </a:moveTo>
                <a:lnTo>
                  <a:pt x="495572" y="102202"/>
                </a:lnTo>
                <a:lnTo>
                  <a:pt x="491655" y="102479"/>
                </a:lnTo>
                <a:close/>
                <a:moveTo>
                  <a:pt x="6286610" y="101930"/>
                </a:moveTo>
                <a:lnTo>
                  <a:pt x="6307637" y="108396"/>
                </a:lnTo>
                <a:lnTo>
                  <a:pt x="6306617" y="116728"/>
                </a:lnTo>
                <a:lnTo>
                  <a:pt x="6303133" y="122202"/>
                </a:lnTo>
                <a:lnTo>
                  <a:pt x="6278083" y="119730"/>
                </a:lnTo>
                <a:lnTo>
                  <a:pt x="6286499" y="112332"/>
                </a:lnTo>
                <a:close/>
                <a:moveTo>
                  <a:pt x="5099172" y="101832"/>
                </a:moveTo>
                <a:lnTo>
                  <a:pt x="5101657" y="103685"/>
                </a:lnTo>
                <a:lnTo>
                  <a:pt x="5057801" y="113971"/>
                </a:lnTo>
                <a:lnTo>
                  <a:pt x="5061798" y="111040"/>
                </a:lnTo>
                <a:lnTo>
                  <a:pt x="5062349" y="111030"/>
                </a:lnTo>
                <a:lnTo>
                  <a:pt x="5062670" y="110404"/>
                </a:lnTo>
                <a:lnTo>
                  <a:pt x="5065138" y="108592"/>
                </a:lnTo>
                <a:close/>
                <a:moveTo>
                  <a:pt x="1864931" y="101741"/>
                </a:moveTo>
                <a:lnTo>
                  <a:pt x="1847476" y="102976"/>
                </a:lnTo>
                <a:lnTo>
                  <a:pt x="1860713" y="104109"/>
                </a:lnTo>
                <a:close/>
                <a:moveTo>
                  <a:pt x="504558" y="101566"/>
                </a:moveTo>
                <a:lnTo>
                  <a:pt x="505343" y="103037"/>
                </a:lnTo>
                <a:lnTo>
                  <a:pt x="495572" y="102202"/>
                </a:lnTo>
                <a:close/>
                <a:moveTo>
                  <a:pt x="8434120" y="101409"/>
                </a:moveTo>
                <a:lnTo>
                  <a:pt x="8458695" y="102100"/>
                </a:lnTo>
                <a:lnTo>
                  <a:pt x="8466794" y="112312"/>
                </a:lnTo>
                <a:lnTo>
                  <a:pt x="8429579" y="111221"/>
                </a:lnTo>
                <a:close/>
                <a:moveTo>
                  <a:pt x="674243" y="101131"/>
                </a:moveTo>
                <a:lnTo>
                  <a:pt x="703473" y="103273"/>
                </a:lnTo>
                <a:lnTo>
                  <a:pt x="705017" y="104109"/>
                </a:lnTo>
                <a:cubicBezTo>
                  <a:pt x="709936" y="114204"/>
                  <a:pt x="678784" y="116508"/>
                  <a:pt x="672185" y="107478"/>
                </a:cubicBezTo>
                <a:cubicBezTo>
                  <a:pt x="670772" y="105546"/>
                  <a:pt x="671024" y="103878"/>
                  <a:pt x="672315" y="102375"/>
                </a:cubicBezTo>
                <a:close/>
                <a:moveTo>
                  <a:pt x="2786582" y="101111"/>
                </a:moveTo>
                <a:cubicBezTo>
                  <a:pt x="2789324" y="101638"/>
                  <a:pt x="2789806" y="104461"/>
                  <a:pt x="2789773" y="107846"/>
                </a:cubicBezTo>
                <a:lnTo>
                  <a:pt x="2789831" y="114336"/>
                </a:lnTo>
                <a:lnTo>
                  <a:pt x="2780016" y="114588"/>
                </a:lnTo>
                <a:cubicBezTo>
                  <a:pt x="2759204" y="115312"/>
                  <a:pt x="2738447" y="118585"/>
                  <a:pt x="2717635" y="117957"/>
                </a:cubicBezTo>
                <a:cubicBezTo>
                  <a:pt x="2701079" y="117457"/>
                  <a:pt x="2684802" y="113465"/>
                  <a:pt x="2668385" y="111219"/>
                </a:cubicBezTo>
                <a:lnTo>
                  <a:pt x="2693472" y="105892"/>
                </a:lnTo>
                <a:lnTo>
                  <a:pt x="2737334" y="107849"/>
                </a:lnTo>
                <a:cubicBezTo>
                  <a:pt x="2753890" y="107403"/>
                  <a:pt x="2770304" y="97979"/>
                  <a:pt x="2786582" y="101111"/>
                </a:cubicBezTo>
                <a:close/>
                <a:moveTo>
                  <a:pt x="634694" y="101099"/>
                </a:moveTo>
                <a:lnTo>
                  <a:pt x="647520" y="110313"/>
                </a:lnTo>
                <a:lnTo>
                  <a:pt x="632786" y="107478"/>
                </a:lnTo>
                <a:lnTo>
                  <a:pt x="630550" y="107412"/>
                </a:lnTo>
                <a:close/>
                <a:moveTo>
                  <a:pt x="9848569" y="101093"/>
                </a:moveTo>
                <a:lnTo>
                  <a:pt x="9846589" y="103898"/>
                </a:lnTo>
                <a:lnTo>
                  <a:pt x="9838948" y="103338"/>
                </a:lnTo>
                <a:cubicBezTo>
                  <a:pt x="9835926" y="103338"/>
                  <a:pt x="9836334" y="102855"/>
                  <a:pt x="9838731" y="102305"/>
                </a:cubicBezTo>
                <a:close/>
                <a:moveTo>
                  <a:pt x="259611" y="101041"/>
                </a:moveTo>
                <a:lnTo>
                  <a:pt x="267525" y="109161"/>
                </a:lnTo>
                <a:cubicBezTo>
                  <a:pt x="287625" y="116036"/>
                  <a:pt x="311857" y="106632"/>
                  <a:pt x="277375" y="116741"/>
                </a:cubicBezTo>
                <a:cubicBezTo>
                  <a:pt x="266012" y="108968"/>
                  <a:pt x="269861" y="110197"/>
                  <a:pt x="274913" y="119269"/>
                </a:cubicBezTo>
                <a:cubicBezTo>
                  <a:pt x="276733" y="122539"/>
                  <a:pt x="283438" y="130115"/>
                  <a:pt x="279838" y="129377"/>
                </a:cubicBezTo>
                <a:cubicBezTo>
                  <a:pt x="272914" y="127955"/>
                  <a:pt x="268346" y="120953"/>
                  <a:pt x="262601" y="116741"/>
                </a:cubicBezTo>
                <a:close/>
                <a:moveTo>
                  <a:pt x="7124113" y="101038"/>
                </a:moveTo>
                <a:lnTo>
                  <a:pt x="7148688" y="101728"/>
                </a:lnTo>
                <a:lnTo>
                  <a:pt x="7156787" y="111940"/>
                </a:lnTo>
                <a:lnTo>
                  <a:pt x="7119572" y="110849"/>
                </a:lnTo>
                <a:close/>
                <a:moveTo>
                  <a:pt x="504192" y="100878"/>
                </a:moveTo>
                <a:lnTo>
                  <a:pt x="504719" y="101554"/>
                </a:lnTo>
                <a:lnTo>
                  <a:pt x="504558" y="101566"/>
                </a:lnTo>
                <a:close/>
                <a:moveTo>
                  <a:pt x="3972232" y="100564"/>
                </a:moveTo>
                <a:lnTo>
                  <a:pt x="3967425" y="101197"/>
                </a:lnTo>
                <a:lnTo>
                  <a:pt x="3957160" y="102913"/>
                </a:lnTo>
                <a:lnTo>
                  <a:pt x="3958692" y="104108"/>
                </a:lnTo>
                <a:lnTo>
                  <a:pt x="3962416" y="105636"/>
                </a:lnTo>
                <a:lnTo>
                  <a:pt x="3973116" y="102135"/>
                </a:lnTo>
                <a:close/>
                <a:moveTo>
                  <a:pt x="1046582" y="100445"/>
                </a:moveTo>
                <a:lnTo>
                  <a:pt x="1067611" y="106911"/>
                </a:lnTo>
                <a:lnTo>
                  <a:pt x="1066591" y="115244"/>
                </a:lnTo>
                <a:lnTo>
                  <a:pt x="1063106" y="120717"/>
                </a:lnTo>
                <a:lnTo>
                  <a:pt x="1038057" y="118246"/>
                </a:lnTo>
                <a:lnTo>
                  <a:pt x="1046473" y="110847"/>
                </a:lnTo>
                <a:close/>
                <a:moveTo>
                  <a:pt x="8434554" y="100353"/>
                </a:moveTo>
                <a:lnTo>
                  <a:pt x="8434554" y="100471"/>
                </a:lnTo>
                <a:lnTo>
                  <a:pt x="8434120" y="101409"/>
                </a:lnTo>
                <a:lnTo>
                  <a:pt x="8430642" y="101310"/>
                </a:lnTo>
                <a:close/>
                <a:moveTo>
                  <a:pt x="524105" y="100182"/>
                </a:moveTo>
                <a:lnTo>
                  <a:pt x="520814" y="104195"/>
                </a:lnTo>
                <a:lnTo>
                  <a:pt x="517873" y="104109"/>
                </a:lnTo>
                <a:lnTo>
                  <a:pt x="505913" y="103086"/>
                </a:lnTo>
                <a:lnTo>
                  <a:pt x="504719" y="101554"/>
                </a:lnTo>
                <a:close/>
                <a:moveTo>
                  <a:pt x="3184597" y="100061"/>
                </a:moveTo>
                <a:lnTo>
                  <a:pt x="3151552" y="101155"/>
                </a:lnTo>
                <a:lnTo>
                  <a:pt x="3148908" y="101821"/>
                </a:lnTo>
                <a:lnTo>
                  <a:pt x="3148746" y="102018"/>
                </a:lnTo>
                <a:lnTo>
                  <a:pt x="3145905" y="101938"/>
                </a:lnTo>
                <a:lnTo>
                  <a:pt x="3147885" y="103068"/>
                </a:lnTo>
                <a:lnTo>
                  <a:pt x="3148746" y="102018"/>
                </a:lnTo>
                <a:lnTo>
                  <a:pt x="3179567" y="102884"/>
                </a:lnTo>
                <a:close/>
                <a:moveTo>
                  <a:pt x="5918307" y="100009"/>
                </a:moveTo>
                <a:lnTo>
                  <a:pt x="5914269" y="102616"/>
                </a:lnTo>
                <a:lnTo>
                  <a:pt x="5908929" y="102224"/>
                </a:lnTo>
                <a:cubicBezTo>
                  <a:pt x="5905907" y="102224"/>
                  <a:pt x="5906317" y="101741"/>
                  <a:pt x="5908710" y="101190"/>
                </a:cubicBezTo>
                <a:close/>
                <a:moveTo>
                  <a:pt x="7124547" y="99982"/>
                </a:moveTo>
                <a:lnTo>
                  <a:pt x="7124547" y="100100"/>
                </a:lnTo>
                <a:lnTo>
                  <a:pt x="7124113" y="101038"/>
                </a:lnTo>
                <a:lnTo>
                  <a:pt x="7120635" y="100940"/>
                </a:lnTo>
                <a:close/>
                <a:moveTo>
                  <a:pt x="10646622" y="99969"/>
                </a:moveTo>
                <a:cubicBezTo>
                  <a:pt x="10649364" y="100496"/>
                  <a:pt x="10649847" y="103319"/>
                  <a:pt x="10649813" y="106704"/>
                </a:cubicBezTo>
                <a:lnTo>
                  <a:pt x="10649872" y="113195"/>
                </a:lnTo>
                <a:lnTo>
                  <a:pt x="10640056" y="113446"/>
                </a:lnTo>
                <a:cubicBezTo>
                  <a:pt x="10619245" y="114170"/>
                  <a:pt x="10598487" y="117444"/>
                  <a:pt x="10577674" y="116815"/>
                </a:cubicBezTo>
                <a:cubicBezTo>
                  <a:pt x="10561120" y="116315"/>
                  <a:pt x="10544842" y="112323"/>
                  <a:pt x="10528426" y="110077"/>
                </a:cubicBezTo>
                <a:lnTo>
                  <a:pt x="10553512" y="104751"/>
                </a:lnTo>
                <a:lnTo>
                  <a:pt x="10597374" y="106707"/>
                </a:lnTo>
                <a:cubicBezTo>
                  <a:pt x="10613929" y="106261"/>
                  <a:pt x="10630344" y="96837"/>
                  <a:pt x="10646622" y="99969"/>
                </a:cubicBezTo>
                <a:close/>
                <a:moveTo>
                  <a:pt x="4320012" y="99756"/>
                </a:moveTo>
                <a:lnTo>
                  <a:pt x="4319535" y="99830"/>
                </a:lnTo>
                <a:lnTo>
                  <a:pt x="4319301" y="99938"/>
                </a:lnTo>
                <a:close/>
                <a:moveTo>
                  <a:pt x="1884087" y="99553"/>
                </a:moveTo>
                <a:lnTo>
                  <a:pt x="1908662" y="100244"/>
                </a:lnTo>
                <a:lnTo>
                  <a:pt x="1916761" y="110456"/>
                </a:lnTo>
                <a:lnTo>
                  <a:pt x="1879546" y="109364"/>
                </a:lnTo>
                <a:close/>
                <a:moveTo>
                  <a:pt x="6716602" y="98855"/>
                </a:moveTo>
                <a:cubicBezTo>
                  <a:pt x="6719344" y="99383"/>
                  <a:pt x="6719826" y="102206"/>
                  <a:pt x="6719793" y="105591"/>
                </a:cubicBezTo>
                <a:lnTo>
                  <a:pt x="6719851" y="112080"/>
                </a:lnTo>
                <a:lnTo>
                  <a:pt x="6710035" y="112332"/>
                </a:lnTo>
                <a:cubicBezTo>
                  <a:pt x="6689223" y="113056"/>
                  <a:pt x="6668466" y="116329"/>
                  <a:pt x="6647653" y="115701"/>
                </a:cubicBezTo>
                <a:cubicBezTo>
                  <a:pt x="6631098" y="115201"/>
                  <a:pt x="6614822" y="111209"/>
                  <a:pt x="6598405" y="108962"/>
                </a:cubicBezTo>
                <a:lnTo>
                  <a:pt x="6623492" y="103636"/>
                </a:lnTo>
                <a:lnTo>
                  <a:pt x="6667352" y="105593"/>
                </a:lnTo>
                <a:cubicBezTo>
                  <a:pt x="6683909" y="105146"/>
                  <a:pt x="6700324" y="95723"/>
                  <a:pt x="6716602" y="98855"/>
                </a:cubicBezTo>
                <a:close/>
                <a:moveTo>
                  <a:pt x="9739708" y="98544"/>
                </a:moveTo>
                <a:lnTo>
                  <a:pt x="9733885" y="99969"/>
                </a:lnTo>
                <a:lnTo>
                  <a:pt x="9694237" y="102775"/>
                </a:lnTo>
                <a:lnTo>
                  <a:pt x="9694486" y="102967"/>
                </a:lnTo>
                <a:lnTo>
                  <a:pt x="9701759" y="107113"/>
                </a:lnTo>
                <a:lnTo>
                  <a:pt x="9724199" y="107771"/>
                </a:lnTo>
                <a:lnTo>
                  <a:pt x="9737963" y="100048"/>
                </a:lnTo>
                <a:close/>
                <a:moveTo>
                  <a:pt x="678280" y="98524"/>
                </a:moveTo>
                <a:lnTo>
                  <a:pt x="674243" y="101131"/>
                </a:lnTo>
                <a:lnTo>
                  <a:pt x="668902" y="100739"/>
                </a:lnTo>
                <a:cubicBezTo>
                  <a:pt x="665879" y="100739"/>
                  <a:pt x="666287" y="100257"/>
                  <a:pt x="668684" y="99706"/>
                </a:cubicBezTo>
                <a:close/>
                <a:moveTo>
                  <a:pt x="1884481" y="98507"/>
                </a:moveTo>
                <a:lnTo>
                  <a:pt x="1884521" y="98615"/>
                </a:lnTo>
                <a:lnTo>
                  <a:pt x="1884087" y="99553"/>
                </a:lnTo>
                <a:lnTo>
                  <a:pt x="1880610" y="99454"/>
                </a:lnTo>
                <a:close/>
                <a:moveTo>
                  <a:pt x="9744127" y="98410"/>
                </a:moveTo>
                <a:lnTo>
                  <a:pt x="9768702" y="99102"/>
                </a:lnTo>
                <a:lnTo>
                  <a:pt x="9776801" y="109314"/>
                </a:lnTo>
                <a:lnTo>
                  <a:pt x="9739586" y="108222"/>
                </a:lnTo>
                <a:close/>
                <a:moveTo>
                  <a:pt x="497952" y="97647"/>
                </a:moveTo>
                <a:lnTo>
                  <a:pt x="493595" y="101096"/>
                </a:lnTo>
                <a:lnTo>
                  <a:pt x="492422" y="101932"/>
                </a:lnTo>
                <a:lnTo>
                  <a:pt x="478475" y="100739"/>
                </a:lnTo>
                <a:lnTo>
                  <a:pt x="452154" y="103440"/>
                </a:lnTo>
                <a:lnTo>
                  <a:pt x="458774" y="100739"/>
                </a:lnTo>
                <a:close/>
                <a:moveTo>
                  <a:pt x="11672994" y="97434"/>
                </a:moveTo>
                <a:cubicBezTo>
                  <a:pt x="11681041" y="97148"/>
                  <a:pt x="11691445" y="98213"/>
                  <a:pt x="11705652" y="100340"/>
                </a:cubicBezTo>
                <a:cubicBezTo>
                  <a:pt x="11708717" y="100799"/>
                  <a:pt x="11703637" y="105282"/>
                  <a:pt x="11698553" y="109515"/>
                </a:cubicBezTo>
                <a:lnTo>
                  <a:pt x="11694108" y="114312"/>
                </a:lnTo>
                <a:lnTo>
                  <a:pt x="11642705" y="116140"/>
                </a:lnTo>
                <a:lnTo>
                  <a:pt x="11654474" y="102623"/>
                </a:lnTo>
                <a:cubicBezTo>
                  <a:pt x="11659255" y="99353"/>
                  <a:pt x="11664946" y="97719"/>
                  <a:pt x="11672994" y="97434"/>
                </a:cubicBezTo>
                <a:close/>
                <a:moveTo>
                  <a:pt x="6995701" y="97427"/>
                </a:moveTo>
                <a:lnTo>
                  <a:pt x="6995723" y="102029"/>
                </a:lnTo>
                <a:cubicBezTo>
                  <a:pt x="6995739" y="105332"/>
                  <a:pt x="6996286" y="108140"/>
                  <a:pt x="6998958" y="108962"/>
                </a:cubicBezTo>
                <a:lnTo>
                  <a:pt x="6992827" y="106392"/>
                </a:lnTo>
                <a:lnTo>
                  <a:pt x="6986584" y="106454"/>
                </a:lnTo>
                <a:lnTo>
                  <a:pt x="6983642" y="110690"/>
                </a:lnTo>
                <a:lnTo>
                  <a:pt x="6995675" y="109334"/>
                </a:lnTo>
                <a:lnTo>
                  <a:pt x="6999280" y="108965"/>
                </a:lnTo>
                <a:lnTo>
                  <a:pt x="6998958" y="108962"/>
                </a:lnTo>
                <a:lnTo>
                  <a:pt x="7003121" y="108284"/>
                </a:lnTo>
                <a:lnTo>
                  <a:pt x="7008808" y="105965"/>
                </a:lnTo>
                <a:lnTo>
                  <a:pt x="7023472" y="104807"/>
                </a:lnTo>
                <a:lnTo>
                  <a:pt x="7034121" y="98508"/>
                </a:lnTo>
                <a:close/>
                <a:moveTo>
                  <a:pt x="1476575" y="97370"/>
                </a:moveTo>
                <a:cubicBezTo>
                  <a:pt x="1479318" y="97899"/>
                  <a:pt x="1479800" y="100721"/>
                  <a:pt x="1479765" y="104107"/>
                </a:cubicBezTo>
                <a:lnTo>
                  <a:pt x="1479825" y="110596"/>
                </a:lnTo>
                <a:lnTo>
                  <a:pt x="1470009" y="110847"/>
                </a:lnTo>
                <a:cubicBezTo>
                  <a:pt x="1449198" y="111571"/>
                  <a:pt x="1428441" y="114845"/>
                  <a:pt x="1407627" y="114216"/>
                </a:cubicBezTo>
                <a:cubicBezTo>
                  <a:pt x="1391073" y="113717"/>
                  <a:pt x="1374795" y="109724"/>
                  <a:pt x="1358379" y="107478"/>
                </a:cubicBezTo>
                <a:lnTo>
                  <a:pt x="1383466" y="102152"/>
                </a:lnTo>
                <a:lnTo>
                  <a:pt x="1427327" y="104109"/>
                </a:lnTo>
                <a:cubicBezTo>
                  <a:pt x="1443883" y="103662"/>
                  <a:pt x="1460298" y="94239"/>
                  <a:pt x="1476575" y="97370"/>
                </a:cubicBezTo>
                <a:close/>
                <a:moveTo>
                  <a:pt x="4346456" y="97161"/>
                </a:moveTo>
                <a:lnTo>
                  <a:pt x="4346114" y="98113"/>
                </a:lnTo>
                <a:lnTo>
                  <a:pt x="4355347" y="102851"/>
                </a:lnTo>
                <a:lnTo>
                  <a:pt x="4372037" y="103320"/>
                </a:lnTo>
                <a:lnTo>
                  <a:pt x="4372210" y="103412"/>
                </a:lnTo>
                <a:lnTo>
                  <a:pt x="4372266" y="103327"/>
                </a:lnTo>
                <a:lnTo>
                  <a:pt x="4372037" y="103320"/>
                </a:lnTo>
                <a:lnTo>
                  <a:pt x="4360804" y="97432"/>
                </a:lnTo>
                <a:close/>
                <a:moveTo>
                  <a:pt x="11819321" y="96971"/>
                </a:moveTo>
                <a:cubicBezTo>
                  <a:pt x="11820110" y="102587"/>
                  <a:pt x="11817834" y="112172"/>
                  <a:pt x="11821689" y="113817"/>
                </a:cubicBezTo>
                <a:lnTo>
                  <a:pt x="11813803" y="109233"/>
                </a:lnTo>
                <a:lnTo>
                  <a:pt x="11815539" y="105767"/>
                </a:lnTo>
                <a:cubicBezTo>
                  <a:pt x="11817125" y="102080"/>
                  <a:pt x="11818393" y="98819"/>
                  <a:pt x="11819321" y="96971"/>
                </a:cubicBezTo>
                <a:close/>
                <a:moveTo>
                  <a:pt x="11724598" y="96971"/>
                </a:moveTo>
                <a:cubicBezTo>
                  <a:pt x="11727755" y="100340"/>
                  <a:pt x="11734070" y="101463"/>
                  <a:pt x="11734070" y="107079"/>
                </a:cubicBezTo>
                <a:cubicBezTo>
                  <a:pt x="11734070" y="124785"/>
                  <a:pt x="11708794" y="113974"/>
                  <a:pt x="11708020" y="113817"/>
                </a:cubicBezTo>
                <a:lnTo>
                  <a:pt x="11697488" y="114192"/>
                </a:lnTo>
                <a:lnTo>
                  <a:pt x="11708351" y="108810"/>
                </a:lnTo>
                <a:cubicBezTo>
                  <a:pt x="11713767" y="104863"/>
                  <a:pt x="11719071" y="100340"/>
                  <a:pt x="11724598" y="96971"/>
                </a:cubicBezTo>
                <a:close/>
                <a:moveTo>
                  <a:pt x="11054424" y="96971"/>
                </a:moveTo>
                <a:lnTo>
                  <a:pt x="11050513" y="97982"/>
                </a:lnTo>
                <a:lnTo>
                  <a:pt x="11047523" y="101401"/>
                </a:lnTo>
                <a:close/>
                <a:moveTo>
                  <a:pt x="11396298" y="96950"/>
                </a:moveTo>
                <a:lnTo>
                  <a:pt x="11398087" y="98803"/>
                </a:lnTo>
                <a:lnTo>
                  <a:pt x="11366457" y="109089"/>
                </a:lnTo>
                <a:lnTo>
                  <a:pt x="11371751" y="103710"/>
                </a:lnTo>
                <a:close/>
                <a:moveTo>
                  <a:pt x="5814541" y="96241"/>
                </a:moveTo>
                <a:lnTo>
                  <a:pt x="5814541" y="96359"/>
                </a:lnTo>
                <a:lnTo>
                  <a:pt x="5814108" y="97297"/>
                </a:lnTo>
                <a:lnTo>
                  <a:pt x="5810629" y="97199"/>
                </a:lnTo>
                <a:close/>
                <a:moveTo>
                  <a:pt x="9029192" y="96207"/>
                </a:moveTo>
                <a:lnTo>
                  <a:pt x="9031674" y="98060"/>
                </a:lnTo>
                <a:lnTo>
                  <a:pt x="8987820" y="108346"/>
                </a:lnTo>
                <a:lnTo>
                  <a:pt x="8995159" y="102967"/>
                </a:lnTo>
                <a:close/>
                <a:moveTo>
                  <a:pt x="5768759" y="96021"/>
                </a:moveTo>
                <a:lnTo>
                  <a:pt x="5810629" y="97199"/>
                </a:lnTo>
                <a:lnTo>
                  <a:pt x="5803865" y="98855"/>
                </a:lnTo>
                <a:lnTo>
                  <a:pt x="5764130" y="101667"/>
                </a:lnTo>
                <a:close/>
                <a:moveTo>
                  <a:pt x="1755674" y="95942"/>
                </a:moveTo>
                <a:lnTo>
                  <a:pt x="1755697" y="100543"/>
                </a:lnTo>
                <a:cubicBezTo>
                  <a:pt x="1755712" y="103848"/>
                  <a:pt x="1756260" y="106655"/>
                  <a:pt x="1758933" y="107478"/>
                </a:cubicBezTo>
                <a:lnTo>
                  <a:pt x="1753319" y="104597"/>
                </a:lnTo>
                <a:lnTo>
                  <a:pt x="1753214" y="104903"/>
                </a:lnTo>
                <a:lnTo>
                  <a:pt x="1746307" y="104971"/>
                </a:lnTo>
                <a:lnTo>
                  <a:pt x="1743543" y="109213"/>
                </a:lnTo>
                <a:lnTo>
                  <a:pt x="1755650" y="107849"/>
                </a:lnTo>
                <a:lnTo>
                  <a:pt x="1759254" y="107479"/>
                </a:lnTo>
                <a:lnTo>
                  <a:pt x="1758933" y="107478"/>
                </a:lnTo>
                <a:lnTo>
                  <a:pt x="1763096" y="106800"/>
                </a:lnTo>
                <a:lnTo>
                  <a:pt x="1768782" y="104480"/>
                </a:lnTo>
                <a:lnTo>
                  <a:pt x="1783447" y="103322"/>
                </a:lnTo>
                <a:lnTo>
                  <a:pt x="1794095" y="97022"/>
                </a:lnTo>
                <a:close/>
                <a:moveTo>
                  <a:pt x="10834075" y="95924"/>
                </a:moveTo>
                <a:lnTo>
                  <a:pt x="10834192" y="96971"/>
                </a:lnTo>
                <a:lnTo>
                  <a:pt x="10863209" y="98102"/>
                </a:lnTo>
                <a:lnTo>
                  <a:pt x="10863315" y="96600"/>
                </a:lnTo>
                <a:lnTo>
                  <a:pt x="10865950" y="95924"/>
                </a:lnTo>
                <a:close/>
                <a:moveTo>
                  <a:pt x="10757573" y="95924"/>
                </a:moveTo>
                <a:lnTo>
                  <a:pt x="10768101" y="96600"/>
                </a:lnTo>
                <a:lnTo>
                  <a:pt x="10767701" y="98451"/>
                </a:lnTo>
                <a:lnTo>
                  <a:pt x="10774989" y="96971"/>
                </a:lnTo>
                <a:lnTo>
                  <a:pt x="10776705" y="95924"/>
                </a:lnTo>
                <a:close/>
                <a:moveTo>
                  <a:pt x="9702972" y="95924"/>
                </a:moveTo>
                <a:lnTo>
                  <a:pt x="9698941" y="96938"/>
                </a:lnTo>
                <a:lnTo>
                  <a:pt x="9698780" y="97136"/>
                </a:lnTo>
                <a:lnTo>
                  <a:pt x="9686460" y="96790"/>
                </a:lnTo>
                <a:lnTo>
                  <a:pt x="9694188" y="102737"/>
                </a:lnTo>
                <a:lnTo>
                  <a:pt x="9698780" y="97136"/>
                </a:lnTo>
                <a:lnTo>
                  <a:pt x="9739997" y="98294"/>
                </a:lnTo>
                <a:lnTo>
                  <a:pt x="9742748" y="95924"/>
                </a:lnTo>
                <a:close/>
                <a:moveTo>
                  <a:pt x="9549362" y="95924"/>
                </a:moveTo>
                <a:lnTo>
                  <a:pt x="9557886" y="98423"/>
                </a:lnTo>
                <a:lnTo>
                  <a:pt x="9559031" y="98129"/>
                </a:lnTo>
                <a:lnTo>
                  <a:pt x="9558340" y="95924"/>
                </a:lnTo>
                <a:close/>
                <a:moveTo>
                  <a:pt x="8404878" y="95924"/>
                </a:moveTo>
                <a:lnTo>
                  <a:pt x="8388934" y="99936"/>
                </a:lnTo>
                <a:lnTo>
                  <a:pt x="8388773" y="100133"/>
                </a:lnTo>
                <a:lnTo>
                  <a:pt x="8380996" y="99915"/>
                </a:lnTo>
                <a:lnTo>
                  <a:pt x="8384479" y="102595"/>
                </a:lnTo>
                <a:lnTo>
                  <a:pt x="8386029" y="103479"/>
                </a:lnTo>
                <a:lnTo>
                  <a:pt x="8388773" y="100133"/>
                </a:lnTo>
                <a:lnTo>
                  <a:pt x="8425309" y="101161"/>
                </a:lnTo>
                <a:lnTo>
                  <a:pt x="8427955" y="99676"/>
                </a:lnTo>
                <a:lnTo>
                  <a:pt x="8432311" y="95924"/>
                </a:lnTo>
                <a:close/>
                <a:moveTo>
                  <a:pt x="8276243" y="95924"/>
                </a:moveTo>
                <a:lnTo>
                  <a:pt x="8278034" y="97020"/>
                </a:lnTo>
                <a:lnTo>
                  <a:pt x="8302056" y="97696"/>
                </a:lnTo>
                <a:lnTo>
                  <a:pt x="8303984" y="98707"/>
                </a:lnTo>
                <a:lnTo>
                  <a:pt x="8304545" y="97766"/>
                </a:lnTo>
                <a:lnTo>
                  <a:pt x="8302056" y="97696"/>
                </a:lnTo>
                <a:lnTo>
                  <a:pt x="8298676" y="95924"/>
                </a:lnTo>
                <a:close/>
                <a:moveTo>
                  <a:pt x="8249820" y="95924"/>
                </a:moveTo>
                <a:lnTo>
                  <a:pt x="8249867" y="96228"/>
                </a:lnTo>
                <a:lnTo>
                  <a:pt x="8254481" y="96358"/>
                </a:lnTo>
                <a:lnTo>
                  <a:pt x="8256172" y="95924"/>
                </a:lnTo>
                <a:close/>
                <a:moveTo>
                  <a:pt x="8229686" y="95924"/>
                </a:moveTo>
                <a:lnTo>
                  <a:pt x="8230168" y="96228"/>
                </a:lnTo>
                <a:lnTo>
                  <a:pt x="8243243" y="100061"/>
                </a:lnTo>
                <a:lnTo>
                  <a:pt x="8243301" y="99226"/>
                </a:lnTo>
                <a:lnTo>
                  <a:pt x="8248047" y="98009"/>
                </a:lnTo>
                <a:lnTo>
                  <a:pt x="8247393" y="95924"/>
                </a:lnTo>
                <a:close/>
                <a:moveTo>
                  <a:pt x="7093394" y="95924"/>
                </a:moveTo>
                <a:lnTo>
                  <a:pt x="7078927" y="99565"/>
                </a:lnTo>
                <a:lnTo>
                  <a:pt x="7078766" y="99762"/>
                </a:lnTo>
                <a:lnTo>
                  <a:pt x="7075924" y="99682"/>
                </a:lnTo>
                <a:lnTo>
                  <a:pt x="7077906" y="100812"/>
                </a:lnTo>
                <a:lnTo>
                  <a:pt x="7078766" y="99762"/>
                </a:lnTo>
                <a:lnTo>
                  <a:pt x="7109585" y="100629"/>
                </a:lnTo>
                <a:lnTo>
                  <a:pt x="7117949" y="95935"/>
                </a:lnTo>
                <a:lnTo>
                  <a:pt x="7117962" y="95924"/>
                </a:lnTo>
                <a:close/>
                <a:moveTo>
                  <a:pt x="6972347" y="95924"/>
                </a:moveTo>
                <a:lnTo>
                  <a:pt x="6973797" y="96811"/>
                </a:lnTo>
                <a:lnTo>
                  <a:pt x="6992048" y="97325"/>
                </a:lnTo>
                <a:lnTo>
                  <a:pt x="6992447" y="97534"/>
                </a:lnTo>
                <a:lnTo>
                  <a:pt x="6992562" y="97339"/>
                </a:lnTo>
                <a:lnTo>
                  <a:pt x="6992048" y="97325"/>
                </a:lnTo>
                <a:lnTo>
                  <a:pt x="6989377" y="95924"/>
                </a:lnTo>
                <a:close/>
                <a:moveTo>
                  <a:pt x="6920389" y="95924"/>
                </a:moveTo>
                <a:lnTo>
                  <a:pt x="6933004" y="99623"/>
                </a:lnTo>
                <a:lnTo>
                  <a:pt x="6933263" y="95924"/>
                </a:lnTo>
                <a:close/>
                <a:moveTo>
                  <a:pt x="6837985" y="95924"/>
                </a:moveTo>
                <a:lnTo>
                  <a:pt x="6837396" y="98658"/>
                </a:lnTo>
                <a:lnTo>
                  <a:pt x="6837028" y="98899"/>
                </a:lnTo>
                <a:lnTo>
                  <a:pt x="6857016" y="95969"/>
                </a:lnTo>
                <a:lnTo>
                  <a:pt x="6857102" y="95924"/>
                </a:lnTo>
                <a:close/>
                <a:moveTo>
                  <a:pt x="5745319" y="95924"/>
                </a:moveTo>
                <a:lnTo>
                  <a:pt x="5743750" y="100040"/>
                </a:lnTo>
                <a:lnTo>
                  <a:pt x="5751333" y="98484"/>
                </a:lnTo>
                <a:lnTo>
                  <a:pt x="5756199" y="102228"/>
                </a:lnTo>
                <a:lnTo>
                  <a:pt x="5764130" y="101667"/>
                </a:lnTo>
                <a:lnTo>
                  <a:pt x="5760841" y="105680"/>
                </a:lnTo>
                <a:lnTo>
                  <a:pt x="5760677" y="105675"/>
                </a:lnTo>
                <a:lnTo>
                  <a:pt x="5760783" y="105755"/>
                </a:lnTo>
                <a:lnTo>
                  <a:pt x="5760841" y="105680"/>
                </a:lnTo>
                <a:lnTo>
                  <a:pt x="5805591" y="106992"/>
                </a:lnTo>
                <a:lnTo>
                  <a:pt x="5807941" y="105672"/>
                </a:lnTo>
                <a:lnTo>
                  <a:pt x="5811747" y="102394"/>
                </a:lnTo>
                <a:lnTo>
                  <a:pt x="5814108" y="97297"/>
                </a:lnTo>
                <a:lnTo>
                  <a:pt x="5817553" y="97393"/>
                </a:lnTo>
                <a:lnTo>
                  <a:pt x="5819258" y="95924"/>
                </a:lnTo>
                <a:lnTo>
                  <a:pt x="5815836" y="95924"/>
                </a:lnTo>
                <a:lnTo>
                  <a:pt x="5814541" y="96241"/>
                </a:lnTo>
                <a:lnTo>
                  <a:pt x="5814541" y="95924"/>
                </a:lnTo>
                <a:lnTo>
                  <a:pt x="5768838" y="95924"/>
                </a:lnTo>
                <a:lnTo>
                  <a:pt x="5768759" y="96021"/>
                </a:lnTo>
                <a:lnTo>
                  <a:pt x="5765290" y="95924"/>
                </a:lnTo>
                <a:close/>
                <a:moveTo>
                  <a:pt x="5623141" y="95924"/>
                </a:moveTo>
                <a:lnTo>
                  <a:pt x="5629230" y="97710"/>
                </a:lnTo>
                <a:lnTo>
                  <a:pt x="5630762" y="102596"/>
                </a:lnTo>
                <a:lnTo>
                  <a:pt x="5630938" y="103260"/>
                </a:lnTo>
                <a:lnTo>
                  <a:pt x="5636419" y="101854"/>
                </a:lnTo>
                <a:lnTo>
                  <a:pt x="5641898" y="99519"/>
                </a:lnTo>
                <a:lnTo>
                  <a:pt x="5633138" y="98855"/>
                </a:lnTo>
                <a:lnTo>
                  <a:pt x="5629230" y="97710"/>
                </a:lnTo>
                <a:lnTo>
                  <a:pt x="5628669" y="95924"/>
                </a:lnTo>
                <a:close/>
                <a:moveTo>
                  <a:pt x="4497210" y="95924"/>
                </a:moveTo>
                <a:lnTo>
                  <a:pt x="4458916" y="105561"/>
                </a:lnTo>
                <a:lnTo>
                  <a:pt x="4458753" y="105759"/>
                </a:lnTo>
                <a:lnTo>
                  <a:pt x="4455911" y="105678"/>
                </a:lnTo>
                <a:lnTo>
                  <a:pt x="4457892" y="106808"/>
                </a:lnTo>
                <a:lnTo>
                  <a:pt x="4458753" y="105759"/>
                </a:lnTo>
                <a:lnTo>
                  <a:pt x="4489573" y="106625"/>
                </a:lnTo>
                <a:lnTo>
                  <a:pt x="4497935" y="101931"/>
                </a:lnTo>
                <a:lnTo>
                  <a:pt x="4501747" y="98648"/>
                </a:lnTo>
                <a:lnTo>
                  <a:pt x="4500729" y="95924"/>
                </a:lnTo>
                <a:close/>
                <a:moveTo>
                  <a:pt x="4290770" y="95924"/>
                </a:moveTo>
                <a:lnTo>
                  <a:pt x="4300147" y="101854"/>
                </a:lnTo>
                <a:lnTo>
                  <a:pt x="4314797" y="106148"/>
                </a:lnTo>
                <a:lnTo>
                  <a:pt x="4313280" y="101482"/>
                </a:lnTo>
                <a:lnTo>
                  <a:pt x="4317049" y="100516"/>
                </a:lnTo>
                <a:lnTo>
                  <a:pt x="4315826" y="96623"/>
                </a:lnTo>
                <a:lnTo>
                  <a:pt x="4315478" y="95924"/>
                </a:lnTo>
                <a:close/>
                <a:moveTo>
                  <a:pt x="1847470" y="95924"/>
                </a:moveTo>
                <a:lnTo>
                  <a:pt x="1838902" y="98080"/>
                </a:lnTo>
                <a:lnTo>
                  <a:pt x="1838739" y="98277"/>
                </a:lnTo>
                <a:lnTo>
                  <a:pt x="1835898" y="98198"/>
                </a:lnTo>
                <a:lnTo>
                  <a:pt x="1837879" y="99327"/>
                </a:lnTo>
                <a:lnTo>
                  <a:pt x="1838739" y="98277"/>
                </a:lnTo>
                <a:lnTo>
                  <a:pt x="1869559" y="99144"/>
                </a:lnTo>
                <a:lnTo>
                  <a:pt x="1875299" y="95924"/>
                </a:lnTo>
                <a:close/>
                <a:moveTo>
                  <a:pt x="1752184" y="95924"/>
                </a:moveTo>
                <a:lnTo>
                  <a:pt x="1752198" y="95931"/>
                </a:lnTo>
                <a:lnTo>
                  <a:pt x="1752203" y="95924"/>
                </a:lnTo>
                <a:close/>
                <a:moveTo>
                  <a:pt x="1685428" y="95924"/>
                </a:moveTo>
                <a:lnTo>
                  <a:pt x="1694783" y="98667"/>
                </a:lnTo>
                <a:lnTo>
                  <a:pt x="1693893" y="95924"/>
                </a:lnTo>
                <a:close/>
                <a:moveTo>
                  <a:pt x="1597639" y="95924"/>
                </a:moveTo>
                <a:lnTo>
                  <a:pt x="1597369" y="97174"/>
                </a:lnTo>
                <a:lnTo>
                  <a:pt x="1597002" y="97415"/>
                </a:lnTo>
                <a:lnTo>
                  <a:pt x="1607172" y="95924"/>
                </a:lnTo>
                <a:close/>
                <a:moveTo>
                  <a:pt x="388178" y="95924"/>
                </a:moveTo>
                <a:lnTo>
                  <a:pt x="388760" y="96095"/>
                </a:lnTo>
                <a:lnTo>
                  <a:pt x="390735" y="101111"/>
                </a:lnTo>
                <a:lnTo>
                  <a:pt x="393294" y="110083"/>
                </a:lnTo>
                <a:lnTo>
                  <a:pt x="388433" y="110652"/>
                </a:lnTo>
                <a:cubicBezTo>
                  <a:pt x="359337" y="114126"/>
                  <a:pt x="366657" y="113570"/>
                  <a:pt x="335176" y="115835"/>
                </a:cubicBezTo>
                <a:lnTo>
                  <a:pt x="317049" y="117150"/>
                </a:lnTo>
                <a:lnTo>
                  <a:pt x="299856" y="115189"/>
                </a:lnTo>
                <a:lnTo>
                  <a:pt x="298211" y="112211"/>
                </a:lnTo>
                <a:cubicBezTo>
                  <a:pt x="297220" y="110418"/>
                  <a:pt x="296673" y="108734"/>
                  <a:pt x="297897" y="107478"/>
                </a:cubicBezTo>
                <a:cubicBezTo>
                  <a:pt x="302791" y="102455"/>
                  <a:pt x="324275" y="102608"/>
                  <a:pt x="317596" y="100739"/>
                </a:cubicBezTo>
                <a:cubicBezTo>
                  <a:pt x="308606" y="98223"/>
                  <a:pt x="299303" y="97662"/>
                  <a:pt x="289923" y="97589"/>
                </a:cubicBezTo>
                <a:lnTo>
                  <a:pt x="280401" y="97514"/>
                </a:lnTo>
                <a:lnTo>
                  <a:pt x="259355" y="99692"/>
                </a:lnTo>
                <a:lnTo>
                  <a:pt x="259611" y="101041"/>
                </a:lnTo>
                <a:lnTo>
                  <a:pt x="258394" y="99792"/>
                </a:lnTo>
                <a:lnTo>
                  <a:pt x="258154" y="99816"/>
                </a:lnTo>
                <a:lnTo>
                  <a:pt x="258564" y="109040"/>
                </a:lnTo>
                <a:cubicBezTo>
                  <a:pt x="258376" y="114687"/>
                  <a:pt x="257514" y="119828"/>
                  <a:pt x="255213" y="121795"/>
                </a:cubicBezTo>
                <a:cubicBezTo>
                  <a:pt x="252501" y="124115"/>
                  <a:pt x="250449" y="121167"/>
                  <a:pt x="248562" y="116902"/>
                </a:cubicBezTo>
                <a:lnTo>
                  <a:pt x="244429" y="107560"/>
                </a:lnTo>
                <a:lnTo>
                  <a:pt x="256166" y="100022"/>
                </a:lnTo>
                <a:lnTo>
                  <a:pt x="255061" y="100137"/>
                </a:lnTo>
                <a:lnTo>
                  <a:pt x="240032" y="104924"/>
                </a:lnTo>
                <a:lnTo>
                  <a:pt x="231111" y="114282"/>
                </a:lnTo>
                <a:cubicBezTo>
                  <a:pt x="224865" y="119974"/>
                  <a:pt x="222852" y="121454"/>
                  <a:pt x="229936" y="116866"/>
                </a:cubicBezTo>
                <a:lnTo>
                  <a:pt x="241621" y="109363"/>
                </a:lnTo>
                <a:lnTo>
                  <a:pt x="237976" y="124322"/>
                </a:lnTo>
                <a:cubicBezTo>
                  <a:pt x="233057" y="128865"/>
                  <a:pt x="224086" y="123596"/>
                  <a:pt x="218277" y="126849"/>
                </a:cubicBezTo>
                <a:cubicBezTo>
                  <a:pt x="214075" y="129200"/>
                  <a:pt x="213352" y="135272"/>
                  <a:pt x="210890" y="139484"/>
                </a:cubicBezTo>
                <a:cubicBezTo>
                  <a:pt x="208428" y="136958"/>
                  <a:pt x="205592" y="134762"/>
                  <a:pt x="203502" y="131903"/>
                </a:cubicBezTo>
                <a:lnTo>
                  <a:pt x="199269" y="124580"/>
                </a:lnTo>
                <a:lnTo>
                  <a:pt x="194318" y="128006"/>
                </a:lnTo>
                <a:lnTo>
                  <a:pt x="193653" y="131903"/>
                </a:lnTo>
                <a:lnTo>
                  <a:pt x="189821" y="131117"/>
                </a:lnTo>
                <a:lnTo>
                  <a:pt x="179703" y="138117"/>
                </a:lnTo>
                <a:lnTo>
                  <a:pt x="189866" y="144033"/>
                </a:lnTo>
                <a:cubicBezTo>
                  <a:pt x="197285" y="147359"/>
                  <a:pt x="203502" y="149592"/>
                  <a:pt x="203502" y="149592"/>
                </a:cubicBezTo>
                <a:cubicBezTo>
                  <a:pt x="205965" y="148750"/>
                  <a:pt x="208569" y="148256"/>
                  <a:pt x="210890" y="147064"/>
                </a:cubicBezTo>
                <a:cubicBezTo>
                  <a:pt x="213536" y="145706"/>
                  <a:pt x="220369" y="139864"/>
                  <a:pt x="218277" y="142011"/>
                </a:cubicBezTo>
                <a:cubicBezTo>
                  <a:pt x="211288" y="149183"/>
                  <a:pt x="203660" y="155675"/>
                  <a:pt x="196115" y="162227"/>
                </a:cubicBezTo>
                <a:cubicBezTo>
                  <a:pt x="192982" y="164948"/>
                  <a:pt x="190188" y="168569"/>
                  <a:pt x="186265" y="169808"/>
                </a:cubicBezTo>
                <a:cubicBezTo>
                  <a:pt x="185859" y="169936"/>
                  <a:pt x="182740" y="170315"/>
                  <a:pt x="178287" y="170813"/>
                </a:cubicBezTo>
                <a:lnTo>
                  <a:pt x="169952" y="171704"/>
                </a:lnTo>
                <a:lnTo>
                  <a:pt x="171491" y="149592"/>
                </a:lnTo>
                <a:cubicBezTo>
                  <a:pt x="168208" y="151276"/>
                  <a:pt x="164578" y="152385"/>
                  <a:pt x="161642" y="154646"/>
                </a:cubicBezTo>
                <a:lnTo>
                  <a:pt x="154229" y="162253"/>
                </a:lnTo>
                <a:lnTo>
                  <a:pt x="154216" y="155751"/>
                </a:lnTo>
                <a:lnTo>
                  <a:pt x="152915" y="156651"/>
                </a:lnTo>
                <a:lnTo>
                  <a:pt x="147321" y="165166"/>
                </a:lnTo>
                <a:lnTo>
                  <a:pt x="146974" y="168708"/>
                </a:lnTo>
                <a:lnTo>
                  <a:pt x="143420" y="171627"/>
                </a:lnTo>
                <a:lnTo>
                  <a:pt x="144404" y="169808"/>
                </a:lnTo>
                <a:lnTo>
                  <a:pt x="143616" y="170804"/>
                </a:lnTo>
                <a:lnTo>
                  <a:pt x="142673" y="172239"/>
                </a:lnTo>
                <a:lnTo>
                  <a:pt x="143420" y="171627"/>
                </a:lnTo>
                <a:lnTo>
                  <a:pt x="141796" y="174627"/>
                </a:lnTo>
                <a:lnTo>
                  <a:pt x="141056" y="174702"/>
                </a:lnTo>
                <a:lnTo>
                  <a:pt x="122390" y="203112"/>
                </a:lnTo>
                <a:lnTo>
                  <a:pt x="123884" y="207712"/>
                </a:lnTo>
                <a:lnTo>
                  <a:pt x="121739" y="211673"/>
                </a:lnTo>
                <a:lnTo>
                  <a:pt x="121466" y="210587"/>
                </a:lnTo>
                <a:lnTo>
                  <a:pt x="120610" y="205821"/>
                </a:lnTo>
                <a:lnTo>
                  <a:pt x="109616" y="222555"/>
                </a:lnTo>
                <a:lnTo>
                  <a:pt x="108721" y="227103"/>
                </a:lnTo>
                <a:lnTo>
                  <a:pt x="109992" y="233372"/>
                </a:lnTo>
                <a:lnTo>
                  <a:pt x="107468" y="238035"/>
                </a:lnTo>
                <a:lnTo>
                  <a:pt x="105872" y="241582"/>
                </a:lnTo>
                <a:lnTo>
                  <a:pt x="96269" y="290400"/>
                </a:lnTo>
                <a:lnTo>
                  <a:pt x="107259" y="308448"/>
                </a:lnTo>
                <a:lnTo>
                  <a:pt x="107468" y="311317"/>
                </a:lnTo>
                <a:cubicBezTo>
                  <a:pt x="107523" y="312158"/>
                  <a:pt x="107867" y="309526"/>
                  <a:pt x="107468" y="308789"/>
                </a:cubicBezTo>
                <a:lnTo>
                  <a:pt x="107259" y="308448"/>
                </a:lnTo>
                <a:lnTo>
                  <a:pt x="106522" y="298297"/>
                </a:lnTo>
                <a:cubicBezTo>
                  <a:pt x="105355" y="282915"/>
                  <a:pt x="103858" y="263989"/>
                  <a:pt x="105006" y="273413"/>
                </a:cubicBezTo>
                <a:cubicBezTo>
                  <a:pt x="114600" y="352184"/>
                  <a:pt x="114460" y="344318"/>
                  <a:pt x="100080" y="303736"/>
                </a:cubicBezTo>
                <a:lnTo>
                  <a:pt x="96819" y="325497"/>
                </a:lnTo>
                <a:lnTo>
                  <a:pt x="102901" y="346407"/>
                </a:lnTo>
                <a:cubicBezTo>
                  <a:pt x="106021" y="358174"/>
                  <a:pt x="108201" y="370036"/>
                  <a:pt x="107468" y="382072"/>
                </a:cubicBezTo>
                <a:cubicBezTo>
                  <a:pt x="107290" y="384992"/>
                  <a:pt x="106501" y="385177"/>
                  <a:pt x="105324" y="383657"/>
                </a:cubicBezTo>
                <a:lnTo>
                  <a:pt x="104431" y="381931"/>
                </a:lnTo>
                <a:lnTo>
                  <a:pt x="104163" y="380694"/>
                </a:lnTo>
                <a:cubicBezTo>
                  <a:pt x="103204" y="376026"/>
                  <a:pt x="101279" y="365960"/>
                  <a:pt x="97618" y="344167"/>
                </a:cubicBezTo>
                <a:lnTo>
                  <a:pt x="95695" y="332991"/>
                </a:lnTo>
                <a:lnTo>
                  <a:pt x="95156" y="336586"/>
                </a:lnTo>
                <a:cubicBezTo>
                  <a:pt x="94924" y="340874"/>
                  <a:pt x="100578" y="352258"/>
                  <a:pt x="97618" y="349221"/>
                </a:cubicBezTo>
                <a:lnTo>
                  <a:pt x="93738" y="340005"/>
                </a:lnTo>
                <a:lnTo>
                  <a:pt x="93738" y="351671"/>
                </a:lnTo>
                <a:lnTo>
                  <a:pt x="95156" y="354275"/>
                </a:lnTo>
                <a:cubicBezTo>
                  <a:pt x="96226" y="357570"/>
                  <a:pt x="96797" y="361013"/>
                  <a:pt x="97618" y="364383"/>
                </a:cubicBezTo>
                <a:lnTo>
                  <a:pt x="96510" y="364952"/>
                </a:lnTo>
                <a:lnTo>
                  <a:pt x="100848" y="375012"/>
                </a:lnTo>
                <a:lnTo>
                  <a:pt x="104431" y="381931"/>
                </a:lnTo>
                <a:lnTo>
                  <a:pt x="104973" y="384439"/>
                </a:lnTo>
                <a:cubicBezTo>
                  <a:pt x="105342" y="386142"/>
                  <a:pt x="103383" y="378905"/>
                  <a:pt x="105252" y="413341"/>
                </a:cubicBezTo>
                <a:lnTo>
                  <a:pt x="105398" y="415606"/>
                </a:lnTo>
                <a:lnTo>
                  <a:pt x="105006" y="417448"/>
                </a:lnTo>
                <a:cubicBezTo>
                  <a:pt x="102771" y="428150"/>
                  <a:pt x="101108" y="437406"/>
                  <a:pt x="99817" y="445992"/>
                </a:cubicBezTo>
                <a:lnTo>
                  <a:pt x="98602" y="456026"/>
                </a:lnTo>
                <a:lnTo>
                  <a:pt x="93738" y="452699"/>
                </a:lnTo>
                <a:lnTo>
                  <a:pt x="93738" y="474935"/>
                </a:lnTo>
                <a:lnTo>
                  <a:pt x="95918" y="482390"/>
                </a:lnTo>
                <a:lnTo>
                  <a:pt x="94879" y="495670"/>
                </a:lnTo>
                <a:lnTo>
                  <a:pt x="93738" y="511555"/>
                </a:lnTo>
                <a:lnTo>
                  <a:pt x="93738" y="529220"/>
                </a:lnTo>
                <a:lnTo>
                  <a:pt x="96614" y="537787"/>
                </a:lnTo>
                <a:cubicBezTo>
                  <a:pt x="99982" y="546399"/>
                  <a:pt x="101350" y="541823"/>
                  <a:pt x="97618" y="488203"/>
                </a:cubicBezTo>
                <a:lnTo>
                  <a:pt x="95918" y="482390"/>
                </a:lnTo>
                <a:lnTo>
                  <a:pt x="96848" y="470515"/>
                </a:lnTo>
                <a:lnTo>
                  <a:pt x="98602" y="456026"/>
                </a:lnTo>
                <a:lnTo>
                  <a:pt x="105006" y="460406"/>
                </a:lnTo>
                <a:lnTo>
                  <a:pt x="108611" y="466572"/>
                </a:lnTo>
                <a:lnTo>
                  <a:pt x="109355" y="478069"/>
                </a:lnTo>
                <a:cubicBezTo>
                  <a:pt x="110153" y="488151"/>
                  <a:pt x="111143" y="494873"/>
                  <a:pt x="112393" y="488203"/>
                </a:cubicBezTo>
                <a:lnTo>
                  <a:pt x="112969" y="479925"/>
                </a:lnTo>
                <a:lnTo>
                  <a:pt x="115446" y="509512"/>
                </a:lnTo>
                <a:cubicBezTo>
                  <a:pt x="117205" y="539358"/>
                  <a:pt x="115359" y="553275"/>
                  <a:pt x="112393" y="586754"/>
                </a:cubicBezTo>
                <a:cubicBezTo>
                  <a:pt x="104917" y="536888"/>
                  <a:pt x="107076" y="549227"/>
                  <a:pt x="109930" y="574120"/>
                </a:cubicBezTo>
                <a:lnTo>
                  <a:pt x="111950" y="592766"/>
                </a:lnTo>
                <a:lnTo>
                  <a:pt x="110988" y="605785"/>
                </a:lnTo>
                <a:lnTo>
                  <a:pt x="110320" y="613366"/>
                </a:lnTo>
                <a:lnTo>
                  <a:pt x="106628" y="608277"/>
                </a:lnTo>
                <a:lnTo>
                  <a:pt x="104191" y="604028"/>
                </a:lnTo>
                <a:lnTo>
                  <a:pt x="101745" y="564826"/>
                </a:lnTo>
                <a:cubicBezTo>
                  <a:pt x="99726" y="525631"/>
                  <a:pt x="100659" y="527445"/>
                  <a:pt x="97618" y="586754"/>
                </a:cubicBezTo>
                <a:cubicBezTo>
                  <a:pt x="98439" y="590124"/>
                  <a:pt x="98705" y="593688"/>
                  <a:pt x="100080" y="596862"/>
                </a:cubicBezTo>
                <a:lnTo>
                  <a:pt x="104191" y="604028"/>
                </a:lnTo>
                <a:lnTo>
                  <a:pt x="104338" y="606384"/>
                </a:lnTo>
                <a:lnTo>
                  <a:pt x="96738" y="597656"/>
                </a:lnTo>
                <a:lnTo>
                  <a:pt x="96195" y="593947"/>
                </a:lnTo>
                <a:cubicBezTo>
                  <a:pt x="95549" y="589494"/>
                  <a:pt x="95156" y="586754"/>
                  <a:pt x="95156" y="586754"/>
                </a:cubicBezTo>
                <a:lnTo>
                  <a:pt x="93738" y="588209"/>
                </a:lnTo>
                <a:lnTo>
                  <a:pt x="93738" y="594211"/>
                </a:lnTo>
                <a:lnTo>
                  <a:pt x="96738" y="597656"/>
                </a:lnTo>
                <a:lnTo>
                  <a:pt x="98749" y="611409"/>
                </a:lnTo>
                <a:cubicBezTo>
                  <a:pt x="100768" y="625101"/>
                  <a:pt x="103230" y="641527"/>
                  <a:pt x="105006" y="652455"/>
                </a:cubicBezTo>
                <a:lnTo>
                  <a:pt x="105899" y="656125"/>
                </a:lnTo>
                <a:lnTo>
                  <a:pt x="103438" y="675166"/>
                </a:lnTo>
                <a:lnTo>
                  <a:pt x="99898" y="687481"/>
                </a:lnTo>
                <a:lnTo>
                  <a:pt x="97286" y="686009"/>
                </a:lnTo>
                <a:lnTo>
                  <a:pt x="93738" y="681844"/>
                </a:lnTo>
                <a:lnTo>
                  <a:pt x="93738" y="695860"/>
                </a:lnTo>
                <a:lnTo>
                  <a:pt x="93785" y="695932"/>
                </a:lnTo>
                <a:cubicBezTo>
                  <a:pt x="95032" y="696998"/>
                  <a:pt x="96305" y="697032"/>
                  <a:pt x="97618" y="695414"/>
                </a:cubicBezTo>
                <a:lnTo>
                  <a:pt x="99898" y="687481"/>
                </a:lnTo>
                <a:lnTo>
                  <a:pt x="105006" y="690359"/>
                </a:lnTo>
                <a:lnTo>
                  <a:pt x="107366" y="686138"/>
                </a:lnTo>
                <a:lnTo>
                  <a:pt x="105006" y="697940"/>
                </a:lnTo>
                <a:cubicBezTo>
                  <a:pt x="103123" y="700732"/>
                  <a:pt x="98763" y="698505"/>
                  <a:pt x="94591" y="696378"/>
                </a:cubicBezTo>
                <a:lnTo>
                  <a:pt x="93738" y="696289"/>
                </a:lnTo>
                <a:lnTo>
                  <a:pt x="93738" y="722860"/>
                </a:lnTo>
                <a:lnTo>
                  <a:pt x="95156" y="725737"/>
                </a:lnTo>
                <a:cubicBezTo>
                  <a:pt x="101721" y="733318"/>
                  <a:pt x="111184" y="757897"/>
                  <a:pt x="114856" y="748479"/>
                </a:cubicBezTo>
                <a:lnTo>
                  <a:pt x="112082" y="735918"/>
                </a:lnTo>
                <a:lnTo>
                  <a:pt x="114856" y="740898"/>
                </a:lnTo>
                <a:cubicBezTo>
                  <a:pt x="117451" y="751552"/>
                  <a:pt x="116497" y="762798"/>
                  <a:pt x="117317" y="773748"/>
                </a:cubicBezTo>
                <a:cubicBezTo>
                  <a:pt x="115474" y="770595"/>
                  <a:pt x="105443" y="752139"/>
                  <a:pt x="98370" y="745340"/>
                </a:cubicBezTo>
                <a:lnTo>
                  <a:pt x="93738" y="743777"/>
                </a:lnTo>
                <a:lnTo>
                  <a:pt x="93738" y="746564"/>
                </a:lnTo>
                <a:lnTo>
                  <a:pt x="97642" y="758293"/>
                </a:lnTo>
                <a:cubicBezTo>
                  <a:pt x="102647" y="763806"/>
                  <a:pt x="108875" y="769418"/>
                  <a:pt x="109930" y="773748"/>
                </a:cubicBezTo>
                <a:cubicBezTo>
                  <a:pt x="111733" y="781148"/>
                  <a:pt x="112013" y="788873"/>
                  <a:pt x="112393" y="796492"/>
                </a:cubicBezTo>
                <a:cubicBezTo>
                  <a:pt x="113654" y="821741"/>
                  <a:pt x="114856" y="847016"/>
                  <a:pt x="114856" y="872300"/>
                </a:cubicBezTo>
                <a:cubicBezTo>
                  <a:pt x="114856" y="889167"/>
                  <a:pt x="113486" y="838591"/>
                  <a:pt x="112393" y="821761"/>
                </a:cubicBezTo>
                <a:cubicBezTo>
                  <a:pt x="111844" y="813315"/>
                  <a:pt x="110751" y="804914"/>
                  <a:pt x="109930" y="796492"/>
                </a:cubicBezTo>
                <a:cubicBezTo>
                  <a:pt x="108288" y="804073"/>
                  <a:pt x="106443" y="811609"/>
                  <a:pt x="105006" y="819234"/>
                </a:cubicBezTo>
                <a:lnTo>
                  <a:pt x="104835" y="820196"/>
                </a:lnTo>
                <a:lnTo>
                  <a:pt x="102543" y="824287"/>
                </a:lnTo>
                <a:cubicBezTo>
                  <a:pt x="100950" y="825222"/>
                  <a:pt x="99308" y="824380"/>
                  <a:pt x="97654" y="823093"/>
                </a:cubicBezTo>
                <a:lnTo>
                  <a:pt x="93738" y="820047"/>
                </a:lnTo>
                <a:lnTo>
                  <a:pt x="93738" y="861883"/>
                </a:lnTo>
                <a:lnTo>
                  <a:pt x="97618" y="841976"/>
                </a:lnTo>
                <a:cubicBezTo>
                  <a:pt x="98156" y="839371"/>
                  <a:pt x="99149" y="836881"/>
                  <a:pt x="100080" y="834395"/>
                </a:cubicBezTo>
                <a:lnTo>
                  <a:pt x="104185" y="823864"/>
                </a:lnTo>
                <a:lnTo>
                  <a:pt x="95276" y="874149"/>
                </a:lnTo>
                <a:lnTo>
                  <a:pt x="93738" y="872046"/>
                </a:lnTo>
                <a:lnTo>
                  <a:pt x="93738" y="880946"/>
                </a:lnTo>
                <a:lnTo>
                  <a:pt x="95156" y="874826"/>
                </a:lnTo>
                <a:lnTo>
                  <a:pt x="95276" y="874149"/>
                </a:lnTo>
                <a:lnTo>
                  <a:pt x="97618" y="877354"/>
                </a:lnTo>
                <a:cubicBezTo>
                  <a:pt x="102390" y="887148"/>
                  <a:pt x="105826" y="897570"/>
                  <a:pt x="109930" y="907677"/>
                </a:cubicBezTo>
                <a:cubicBezTo>
                  <a:pt x="106647" y="905151"/>
                  <a:pt x="103130" y="902914"/>
                  <a:pt x="100080" y="900096"/>
                </a:cubicBezTo>
                <a:lnTo>
                  <a:pt x="93738" y="890470"/>
                </a:lnTo>
                <a:lnTo>
                  <a:pt x="93738" y="907037"/>
                </a:lnTo>
                <a:lnTo>
                  <a:pt x="99025" y="916759"/>
                </a:lnTo>
                <a:cubicBezTo>
                  <a:pt x="100958" y="920175"/>
                  <a:pt x="102355" y="922539"/>
                  <a:pt x="102543" y="922839"/>
                </a:cubicBezTo>
                <a:cubicBezTo>
                  <a:pt x="115179" y="943012"/>
                  <a:pt x="122575" y="945282"/>
                  <a:pt x="102543" y="932946"/>
                </a:cubicBezTo>
                <a:cubicBezTo>
                  <a:pt x="101721" y="938001"/>
                  <a:pt x="98870" y="943138"/>
                  <a:pt x="100080" y="948109"/>
                </a:cubicBezTo>
                <a:cubicBezTo>
                  <a:pt x="100798" y="951054"/>
                  <a:pt x="105375" y="951014"/>
                  <a:pt x="107468" y="953162"/>
                </a:cubicBezTo>
                <a:cubicBezTo>
                  <a:pt x="110370" y="956140"/>
                  <a:pt x="112393" y="959901"/>
                  <a:pt x="114856" y="963270"/>
                </a:cubicBezTo>
                <a:cubicBezTo>
                  <a:pt x="113213" y="966639"/>
                  <a:pt x="112985" y="971288"/>
                  <a:pt x="109930" y="973378"/>
                </a:cubicBezTo>
                <a:lnTo>
                  <a:pt x="98727" y="979338"/>
                </a:lnTo>
                <a:lnTo>
                  <a:pt x="97618" y="953162"/>
                </a:lnTo>
                <a:cubicBezTo>
                  <a:pt x="95744" y="944506"/>
                  <a:pt x="97345" y="962425"/>
                  <a:pt x="96726" y="976658"/>
                </a:cubicBezTo>
                <a:lnTo>
                  <a:pt x="96193" y="980686"/>
                </a:lnTo>
                <a:lnTo>
                  <a:pt x="93738" y="981992"/>
                </a:lnTo>
                <a:lnTo>
                  <a:pt x="93738" y="988904"/>
                </a:lnTo>
                <a:lnTo>
                  <a:pt x="95156" y="988540"/>
                </a:lnTo>
                <a:lnTo>
                  <a:pt x="96193" y="980686"/>
                </a:lnTo>
                <a:lnTo>
                  <a:pt x="98727" y="979338"/>
                </a:lnTo>
                <a:lnTo>
                  <a:pt x="100080" y="1011282"/>
                </a:lnTo>
                <a:lnTo>
                  <a:pt x="100405" y="1014176"/>
                </a:lnTo>
                <a:lnTo>
                  <a:pt x="95156" y="1006228"/>
                </a:lnTo>
                <a:lnTo>
                  <a:pt x="93738" y="1007069"/>
                </a:lnTo>
                <a:lnTo>
                  <a:pt x="93738" y="1015475"/>
                </a:lnTo>
                <a:lnTo>
                  <a:pt x="94232" y="1017172"/>
                </a:lnTo>
                <a:cubicBezTo>
                  <a:pt x="97136" y="1024446"/>
                  <a:pt x="101581" y="1033548"/>
                  <a:pt x="102543" y="1039079"/>
                </a:cubicBezTo>
                <a:cubicBezTo>
                  <a:pt x="103635" y="1045353"/>
                  <a:pt x="105146" y="1058002"/>
                  <a:pt x="106246" y="1067496"/>
                </a:cubicBezTo>
                <a:lnTo>
                  <a:pt x="107297" y="1076600"/>
                </a:lnTo>
                <a:lnTo>
                  <a:pt x="107175" y="1076327"/>
                </a:lnTo>
                <a:cubicBezTo>
                  <a:pt x="106638" y="1079473"/>
                  <a:pt x="105499" y="1092130"/>
                  <a:pt x="105006" y="1097198"/>
                </a:cubicBezTo>
                <a:lnTo>
                  <a:pt x="102543" y="1122468"/>
                </a:lnTo>
                <a:lnTo>
                  <a:pt x="93738" y="1115240"/>
                </a:lnTo>
                <a:lnTo>
                  <a:pt x="93738" y="1171094"/>
                </a:lnTo>
                <a:lnTo>
                  <a:pt x="98420" y="1219140"/>
                </a:lnTo>
                <a:lnTo>
                  <a:pt x="97618" y="1243762"/>
                </a:lnTo>
                <a:lnTo>
                  <a:pt x="101529" y="1291923"/>
                </a:lnTo>
                <a:lnTo>
                  <a:pt x="96338" y="1318556"/>
                </a:lnTo>
                <a:lnTo>
                  <a:pt x="94728" y="1313085"/>
                </a:lnTo>
                <a:lnTo>
                  <a:pt x="93738" y="1309971"/>
                </a:lnTo>
                <a:lnTo>
                  <a:pt x="93738" y="1336263"/>
                </a:lnTo>
                <a:lnTo>
                  <a:pt x="95156" y="1324624"/>
                </a:lnTo>
                <a:lnTo>
                  <a:pt x="96338" y="1318556"/>
                </a:lnTo>
                <a:lnTo>
                  <a:pt x="97789" y="1323488"/>
                </a:lnTo>
                <a:lnTo>
                  <a:pt x="98538" y="1326052"/>
                </a:lnTo>
                <a:lnTo>
                  <a:pt x="94232" y="1350574"/>
                </a:lnTo>
                <a:lnTo>
                  <a:pt x="93738" y="1354425"/>
                </a:lnTo>
                <a:lnTo>
                  <a:pt x="93738" y="1387470"/>
                </a:lnTo>
                <a:lnTo>
                  <a:pt x="97615" y="1386250"/>
                </a:lnTo>
                <a:cubicBezTo>
                  <a:pt x="99650" y="1387780"/>
                  <a:pt x="101948" y="1390943"/>
                  <a:pt x="104113" y="1394495"/>
                </a:cubicBezTo>
                <a:lnTo>
                  <a:pt x="105316" y="1396721"/>
                </a:lnTo>
                <a:lnTo>
                  <a:pt x="107468" y="1458552"/>
                </a:lnTo>
                <a:cubicBezTo>
                  <a:pt x="107314" y="1462316"/>
                  <a:pt x="103124" y="1452164"/>
                  <a:pt x="102543" y="1448444"/>
                </a:cubicBezTo>
                <a:cubicBezTo>
                  <a:pt x="99808" y="1430899"/>
                  <a:pt x="99260" y="1413068"/>
                  <a:pt x="97618" y="1395379"/>
                </a:cubicBezTo>
                <a:lnTo>
                  <a:pt x="93738" y="1403342"/>
                </a:lnTo>
                <a:lnTo>
                  <a:pt x="93738" y="1424005"/>
                </a:lnTo>
                <a:lnTo>
                  <a:pt x="95156" y="1433283"/>
                </a:lnTo>
                <a:lnTo>
                  <a:pt x="93738" y="1448553"/>
                </a:lnTo>
                <a:lnTo>
                  <a:pt x="93738" y="1551252"/>
                </a:lnTo>
                <a:lnTo>
                  <a:pt x="109930" y="1473714"/>
                </a:lnTo>
                <a:cubicBezTo>
                  <a:pt x="110751" y="1491403"/>
                  <a:pt x="113255" y="1509093"/>
                  <a:pt x="112393" y="1526780"/>
                </a:cubicBezTo>
                <a:lnTo>
                  <a:pt x="104694" y="1591959"/>
                </a:lnTo>
                <a:lnTo>
                  <a:pt x="102543" y="1562157"/>
                </a:lnTo>
                <a:cubicBezTo>
                  <a:pt x="100787" y="1585579"/>
                  <a:pt x="98779" y="1610430"/>
                  <a:pt x="97598" y="1635004"/>
                </a:cubicBezTo>
                <a:lnTo>
                  <a:pt x="97603" y="1651996"/>
                </a:lnTo>
                <a:lnTo>
                  <a:pt x="93738" y="1684713"/>
                </a:lnTo>
                <a:lnTo>
                  <a:pt x="93738" y="1691229"/>
                </a:lnTo>
                <a:lnTo>
                  <a:pt x="94635" y="1689230"/>
                </a:lnTo>
                <a:lnTo>
                  <a:pt x="94934" y="1688524"/>
                </a:lnTo>
                <a:lnTo>
                  <a:pt x="94069" y="1695735"/>
                </a:lnTo>
                <a:lnTo>
                  <a:pt x="93738" y="1698376"/>
                </a:lnTo>
                <a:lnTo>
                  <a:pt x="93738" y="1737130"/>
                </a:lnTo>
                <a:lnTo>
                  <a:pt x="95305" y="1740999"/>
                </a:lnTo>
                <a:cubicBezTo>
                  <a:pt x="97974" y="1747693"/>
                  <a:pt x="100017" y="1752908"/>
                  <a:pt x="101546" y="1756827"/>
                </a:cubicBezTo>
                <a:lnTo>
                  <a:pt x="104608" y="1764227"/>
                </a:lnTo>
                <a:lnTo>
                  <a:pt x="107468" y="1792110"/>
                </a:lnTo>
                <a:cubicBezTo>
                  <a:pt x="106871" y="1790885"/>
                  <a:pt x="102861" y="1782324"/>
                  <a:pt x="98850" y="1774876"/>
                </a:cubicBezTo>
                <a:lnTo>
                  <a:pt x="93738" y="1766388"/>
                </a:lnTo>
                <a:lnTo>
                  <a:pt x="93738" y="1832387"/>
                </a:lnTo>
                <a:lnTo>
                  <a:pt x="102543" y="1809799"/>
                </a:lnTo>
                <a:cubicBezTo>
                  <a:pt x="103783" y="1807042"/>
                  <a:pt x="108479" y="1799363"/>
                  <a:pt x="107468" y="1802217"/>
                </a:cubicBezTo>
                <a:lnTo>
                  <a:pt x="93738" y="1835094"/>
                </a:lnTo>
                <a:lnTo>
                  <a:pt x="93738" y="1844028"/>
                </a:lnTo>
                <a:lnTo>
                  <a:pt x="98237" y="1871729"/>
                </a:lnTo>
                <a:lnTo>
                  <a:pt x="93738" y="1878890"/>
                </a:lnTo>
                <a:lnTo>
                  <a:pt x="93738" y="1959896"/>
                </a:lnTo>
                <a:lnTo>
                  <a:pt x="100059" y="1981620"/>
                </a:lnTo>
                <a:cubicBezTo>
                  <a:pt x="103178" y="1993386"/>
                  <a:pt x="105357" y="2005249"/>
                  <a:pt x="104624" y="2017285"/>
                </a:cubicBezTo>
                <a:cubicBezTo>
                  <a:pt x="104446" y="2020205"/>
                  <a:pt x="103658" y="2020390"/>
                  <a:pt x="102481" y="2018869"/>
                </a:cubicBezTo>
                <a:lnTo>
                  <a:pt x="101587" y="2017144"/>
                </a:lnTo>
                <a:lnTo>
                  <a:pt x="101320" y="2015908"/>
                </a:lnTo>
                <a:cubicBezTo>
                  <a:pt x="100362" y="2011239"/>
                  <a:pt x="98436" y="2001173"/>
                  <a:pt x="94775" y="1979380"/>
                </a:cubicBezTo>
                <a:lnTo>
                  <a:pt x="93738" y="1973355"/>
                </a:lnTo>
                <a:lnTo>
                  <a:pt x="93738" y="2000330"/>
                </a:lnTo>
                <a:lnTo>
                  <a:pt x="98005" y="2010224"/>
                </a:lnTo>
                <a:lnTo>
                  <a:pt x="101587" y="2017144"/>
                </a:lnTo>
                <a:lnTo>
                  <a:pt x="102130" y="2019652"/>
                </a:lnTo>
                <a:cubicBezTo>
                  <a:pt x="102499" y="2021356"/>
                  <a:pt x="100541" y="2014118"/>
                  <a:pt x="102409" y="2048554"/>
                </a:cubicBezTo>
                <a:lnTo>
                  <a:pt x="102555" y="2050821"/>
                </a:lnTo>
                <a:lnTo>
                  <a:pt x="102162" y="2052662"/>
                </a:lnTo>
                <a:cubicBezTo>
                  <a:pt x="99927" y="2063363"/>
                  <a:pt x="98266" y="2072619"/>
                  <a:pt x="96974" y="2081205"/>
                </a:cubicBezTo>
                <a:lnTo>
                  <a:pt x="95759" y="2091239"/>
                </a:lnTo>
                <a:lnTo>
                  <a:pt x="93738" y="2089857"/>
                </a:lnTo>
                <a:lnTo>
                  <a:pt x="93738" y="2109124"/>
                </a:lnTo>
                <a:lnTo>
                  <a:pt x="94004" y="2105728"/>
                </a:lnTo>
                <a:lnTo>
                  <a:pt x="95759" y="2091239"/>
                </a:lnTo>
                <a:lnTo>
                  <a:pt x="102162" y="2095620"/>
                </a:lnTo>
                <a:lnTo>
                  <a:pt x="105767" y="2101785"/>
                </a:lnTo>
                <a:lnTo>
                  <a:pt x="106512" y="2113282"/>
                </a:lnTo>
                <a:cubicBezTo>
                  <a:pt x="107311" y="2123364"/>
                  <a:pt x="108300" y="2130085"/>
                  <a:pt x="109550" y="2123417"/>
                </a:cubicBezTo>
                <a:lnTo>
                  <a:pt x="110127" y="2115138"/>
                </a:lnTo>
                <a:lnTo>
                  <a:pt x="112603" y="2144725"/>
                </a:lnTo>
                <a:cubicBezTo>
                  <a:pt x="114361" y="2174571"/>
                  <a:pt x="112515" y="2188488"/>
                  <a:pt x="109550" y="2221968"/>
                </a:cubicBezTo>
                <a:cubicBezTo>
                  <a:pt x="102073" y="2172101"/>
                  <a:pt x="104232" y="2184440"/>
                  <a:pt x="107086" y="2209333"/>
                </a:cubicBezTo>
                <a:lnTo>
                  <a:pt x="109106" y="2227979"/>
                </a:lnTo>
                <a:lnTo>
                  <a:pt x="108145" y="2240997"/>
                </a:lnTo>
                <a:lnTo>
                  <a:pt x="107477" y="2248578"/>
                </a:lnTo>
                <a:lnTo>
                  <a:pt x="103785" y="2243491"/>
                </a:lnTo>
                <a:lnTo>
                  <a:pt x="101348" y="2239242"/>
                </a:lnTo>
                <a:lnTo>
                  <a:pt x="98902" y="2200039"/>
                </a:lnTo>
                <a:cubicBezTo>
                  <a:pt x="96883" y="2160845"/>
                  <a:pt x="97817" y="2162657"/>
                  <a:pt x="94775" y="2221968"/>
                </a:cubicBezTo>
                <a:cubicBezTo>
                  <a:pt x="95596" y="2225337"/>
                  <a:pt x="95862" y="2228901"/>
                  <a:pt x="97237" y="2232075"/>
                </a:cubicBezTo>
                <a:lnTo>
                  <a:pt x="101348" y="2239242"/>
                </a:lnTo>
                <a:lnTo>
                  <a:pt x="101495" y="2241596"/>
                </a:lnTo>
                <a:lnTo>
                  <a:pt x="93894" y="2232869"/>
                </a:lnTo>
                <a:lnTo>
                  <a:pt x="93738" y="2231802"/>
                </a:lnTo>
                <a:lnTo>
                  <a:pt x="93738" y="2232690"/>
                </a:lnTo>
                <a:lnTo>
                  <a:pt x="93894" y="2232869"/>
                </a:lnTo>
                <a:lnTo>
                  <a:pt x="95906" y="2246621"/>
                </a:lnTo>
                <a:cubicBezTo>
                  <a:pt x="97925" y="2260315"/>
                  <a:pt x="100387" y="2276740"/>
                  <a:pt x="102162" y="2287668"/>
                </a:cubicBezTo>
                <a:lnTo>
                  <a:pt x="103057" y="2291338"/>
                </a:lnTo>
                <a:lnTo>
                  <a:pt x="100595" y="2310380"/>
                </a:lnTo>
                <a:lnTo>
                  <a:pt x="97055" y="2322694"/>
                </a:lnTo>
                <a:lnTo>
                  <a:pt x="94443" y="2321223"/>
                </a:lnTo>
                <a:lnTo>
                  <a:pt x="93738" y="2320396"/>
                </a:lnTo>
                <a:lnTo>
                  <a:pt x="93738" y="2330767"/>
                </a:lnTo>
                <a:lnTo>
                  <a:pt x="94775" y="2330627"/>
                </a:lnTo>
                <a:lnTo>
                  <a:pt x="97055" y="2322694"/>
                </a:lnTo>
                <a:lnTo>
                  <a:pt x="102162" y="2325573"/>
                </a:lnTo>
                <a:lnTo>
                  <a:pt x="104523" y="2321351"/>
                </a:lnTo>
                <a:lnTo>
                  <a:pt x="102162" y="2333153"/>
                </a:lnTo>
                <a:lnTo>
                  <a:pt x="93738" y="2331890"/>
                </a:lnTo>
                <a:lnTo>
                  <a:pt x="93738" y="2363265"/>
                </a:lnTo>
                <a:lnTo>
                  <a:pt x="103248" y="2378696"/>
                </a:lnTo>
                <a:cubicBezTo>
                  <a:pt x="106894" y="2384611"/>
                  <a:pt x="110177" y="2388401"/>
                  <a:pt x="112012" y="2383693"/>
                </a:cubicBezTo>
                <a:lnTo>
                  <a:pt x="109239" y="2371131"/>
                </a:lnTo>
                <a:lnTo>
                  <a:pt x="112012" y="2376112"/>
                </a:lnTo>
                <a:cubicBezTo>
                  <a:pt x="114607" y="2386766"/>
                  <a:pt x="113653" y="2398011"/>
                  <a:pt x="114474" y="2408962"/>
                </a:cubicBezTo>
                <a:cubicBezTo>
                  <a:pt x="112630" y="2405809"/>
                  <a:pt x="102600" y="2387353"/>
                  <a:pt x="95526" y="2380554"/>
                </a:cubicBezTo>
                <a:lnTo>
                  <a:pt x="93738" y="2379950"/>
                </a:lnTo>
                <a:lnTo>
                  <a:pt x="93738" y="2390322"/>
                </a:lnTo>
                <a:lnTo>
                  <a:pt x="94798" y="2393506"/>
                </a:lnTo>
                <a:cubicBezTo>
                  <a:pt x="99803" y="2399019"/>
                  <a:pt x="106032" y="2404631"/>
                  <a:pt x="107086" y="2408962"/>
                </a:cubicBezTo>
                <a:cubicBezTo>
                  <a:pt x="108889" y="2416361"/>
                  <a:pt x="109169" y="2424087"/>
                  <a:pt x="109550" y="2431705"/>
                </a:cubicBezTo>
                <a:cubicBezTo>
                  <a:pt x="110811" y="2456955"/>
                  <a:pt x="112012" y="2482229"/>
                  <a:pt x="112012" y="2507513"/>
                </a:cubicBezTo>
                <a:cubicBezTo>
                  <a:pt x="112012" y="2524380"/>
                  <a:pt x="110643" y="2473804"/>
                  <a:pt x="109550" y="2456974"/>
                </a:cubicBezTo>
                <a:cubicBezTo>
                  <a:pt x="109000" y="2448528"/>
                  <a:pt x="107907" y="2440127"/>
                  <a:pt x="107086" y="2431705"/>
                </a:cubicBezTo>
                <a:cubicBezTo>
                  <a:pt x="105445" y="2439286"/>
                  <a:pt x="103601" y="2446822"/>
                  <a:pt x="102162" y="2454447"/>
                </a:cubicBezTo>
                <a:lnTo>
                  <a:pt x="101993" y="2455410"/>
                </a:lnTo>
                <a:lnTo>
                  <a:pt x="99700" y="2459501"/>
                </a:lnTo>
                <a:cubicBezTo>
                  <a:pt x="98106" y="2460434"/>
                  <a:pt x="96465" y="2459593"/>
                  <a:pt x="94812" y="2458306"/>
                </a:cubicBezTo>
                <a:lnTo>
                  <a:pt x="93738" y="2457471"/>
                </a:lnTo>
                <a:lnTo>
                  <a:pt x="93738" y="2482506"/>
                </a:lnTo>
                <a:lnTo>
                  <a:pt x="94775" y="2477190"/>
                </a:lnTo>
                <a:cubicBezTo>
                  <a:pt x="95313" y="2474584"/>
                  <a:pt x="96305" y="2472095"/>
                  <a:pt x="97237" y="2469608"/>
                </a:cubicBezTo>
                <a:lnTo>
                  <a:pt x="101342" y="2459076"/>
                </a:lnTo>
                <a:lnTo>
                  <a:pt x="93738" y="2501990"/>
                </a:lnTo>
                <a:lnTo>
                  <a:pt x="93738" y="2511149"/>
                </a:lnTo>
                <a:lnTo>
                  <a:pt x="94775" y="2512567"/>
                </a:lnTo>
                <a:cubicBezTo>
                  <a:pt x="99547" y="2522361"/>
                  <a:pt x="102982" y="2532783"/>
                  <a:pt x="107086" y="2542891"/>
                </a:cubicBezTo>
                <a:cubicBezTo>
                  <a:pt x="103803" y="2540364"/>
                  <a:pt x="100287" y="2538127"/>
                  <a:pt x="97237" y="2535310"/>
                </a:cubicBezTo>
                <a:lnTo>
                  <a:pt x="93738" y="2530000"/>
                </a:lnTo>
                <a:lnTo>
                  <a:pt x="93738" y="2547479"/>
                </a:lnTo>
                <a:lnTo>
                  <a:pt x="96181" y="2551971"/>
                </a:lnTo>
                <a:cubicBezTo>
                  <a:pt x="98115" y="2555388"/>
                  <a:pt x="99513" y="2557752"/>
                  <a:pt x="99700" y="2558052"/>
                </a:cubicBezTo>
                <a:cubicBezTo>
                  <a:pt x="112336" y="2578225"/>
                  <a:pt x="119732" y="2580495"/>
                  <a:pt x="99700" y="2568160"/>
                </a:cubicBezTo>
                <a:cubicBezTo>
                  <a:pt x="98879" y="2573214"/>
                  <a:pt x="96026" y="2578352"/>
                  <a:pt x="97237" y="2583322"/>
                </a:cubicBezTo>
                <a:cubicBezTo>
                  <a:pt x="97954" y="2586268"/>
                  <a:pt x="102531" y="2586228"/>
                  <a:pt x="104624" y="2588375"/>
                </a:cubicBezTo>
                <a:cubicBezTo>
                  <a:pt x="107526" y="2591353"/>
                  <a:pt x="109550" y="2595114"/>
                  <a:pt x="112012" y="2598483"/>
                </a:cubicBezTo>
                <a:cubicBezTo>
                  <a:pt x="110370" y="2601852"/>
                  <a:pt x="110141" y="2606501"/>
                  <a:pt x="107086" y="2608591"/>
                </a:cubicBezTo>
                <a:lnTo>
                  <a:pt x="95884" y="2614552"/>
                </a:lnTo>
                <a:lnTo>
                  <a:pt x="94775" y="2588375"/>
                </a:lnTo>
                <a:cubicBezTo>
                  <a:pt x="92901" y="2579719"/>
                  <a:pt x="94501" y="2597638"/>
                  <a:pt x="93883" y="2611871"/>
                </a:cubicBezTo>
                <a:lnTo>
                  <a:pt x="93738" y="2612965"/>
                </a:lnTo>
                <a:lnTo>
                  <a:pt x="93738" y="2615693"/>
                </a:lnTo>
                <a:lnTo>
                  <a:pt x="95884" y="2614552"/>
                </a:lnTo>
                <a:lnTo>
                  <a:pt x="97237" y="2646496"/>
                </a:lnTo>
                <a:lnTo>
                  <a:pt x="97562" y="2649389"/>
                </a:lnTo>
                <a:lnTo>
                  <a:pt x="93738" y="2643600"/>
                </a:lnTo>
                <a:lnTo>
                  <a:pt x="93738" y="2658580"/>
                </a:lnTo>
                <a:lnTo>
                  <a:pt x="99700" y="2674292"/>
                </a:lnTo>
                <a:cubicBezTo>
                  <a:pt x="100792" y="2680566"/>
                  <a:pt x="102304" y="2693215"/>
                  <a:pt x="103403" y="2702710"/>
                </a:cubicBezTo>
                <a:lnTo>
                  <a:pt x="104455" y="2711814"/>
                </a:lnTo>
                <a:lnTo>
                  <a:pt x="104333" y="2711539"/>
                </a:lnTo>
                <a:cubicBezTo>
                  <a:pt x="103794" y="2714686"/>
                  <a:pt x="102656" y="2727343"/>
                  <a:pt x="102162" y="2732411"/>
                </a:cubicBezTo>
                <a:lnTo>
                  <a:pt x="99700" y="2757681"/>
                </a:lnTo>
                <a:lnTo>
                  <a:pt x="93738" y="2752787"/>
                </a:lnTo>
                <a:lnTo>
                  <a:pt x="93738" y="2835487"/>
                </a:lnTo>
                <a:lnTo>
                  <a:pt x="95577" y="2854353"/>
                </a:lnTo>
                <a:lnTo>
                  <a:pt x="94775" y="2878975"/>
                </a:lnTo>
                <a:lnTo>
                  <a:pt x="98686" y="2927136"/>
                </a:lnTo>
                <a:lnTo>
                  <a:pt x="93738" y="2952521"/>
                </a:lnTo>
                <a:lnTo>
                  <a:pt x="93738" y="2954595"/>
                </a:lnTo>
                <a:lnTo>
                  <a:pt x="94946" y="2958700"/>
                </a:lnTo>
                <a:lnTo>
                  <a:pt x="95695" y="2961265"/>
                </a:lnTo>
                <a:lnTo>
                  <a:pt x="93738" y="2972406"/>
                </a:lnTo>
                <a:lnTo>
                  <a:pt x="93738" y="3021788"/>
                </a:lnTo>
                <a:lnTo>
                  <a:pt x="94772" y="3021464"/>
                </a:lnTo>
                <a:cubicBezTo>
                  <a:pt x="96808" y="3022994"/>
                  <a:pt x="99104" y="3026156"/>
                  <a:pt x="101271" y="3029708"/>
                </a:cubicBezTo>
                <a:lnTo>
                  <a:pt x="102473" y="3031934"/>
                </a:lnTo>
                <a:lnTo>
                  <a:pt x="104624" y="3093765"/>
                </a:lnTo>
                <a:cubicBezTo>
                  <a:pt x="104471" y="3097530"/>
                  <a:pt x="100280" y="3087377"/>
                  <a:pt x="99700" y="3083658"/>
                </a:cubicBezTo>
                <a:cubicBezTo>
                  <a:pt x="96965" y="3066112"/>
                  <a:pt x="96417" y="3048281"/>
                  <a:pt x="94775" y="3030592"/>
                </a:cubicBezTo>
                <a:lnTo>
                  <a:pt x="93738" y="3032718"/>
                </a:lnTo>
                <a:lnTo>
                  <a:pt x="93738" y="3172850"/>
                </a:lnTo>
                <a:lnTo>
                  <a:pt x="107086" y="3108928"/>
                </a:lnTo>
                <a:cubicBezTo>
                  <a:pt x="107907" y="3126617"/>
                  <a:pt x="110411" y="3144307"/>
                  <a:pt x="109550" y="3161993"/>
                </a:cubicBezTo>
                <a:lnTo>
                  <a:pt x="101851" y="3227173"/>
                </a:lnTo>
                <a:lnTo>
                  <a:pt x="99700" y="3197370"/>
                </a:lnTo>
                <a:cubicBezTo>
                  <a:pt x="97944" y="3220793"/>
                  <a:pt x="95936" y="3245643"/>
                  <a:pt x="94755" y="3270217"/>
                </a:cubicBezTo>
                <a:lnTo>
                  <a:pt x="94760" y="3287209"/>
                </a:lnTo>
                <a:lnTo>
                  <a:pt x="93738" y="3295856"/>
                </a:lnTo>
                <a:lnTo>
                  <a:pt x="93738" y="3309897"/>
                </a:lnTo>
                <a:lnTo>
                  <a:pt x="94763" y="3300748"/>
                </a:lnTo>
                <a:lnTo>
                  <a:pt x="94768" y="3317393"/>
                </a:lnTo>
                <a:lnTo>
                  <a:pt x="93738" y="3319832"/>
                </a:lnTo>
                <a:lnTo>
                  <a:pt x="93738" y="3379451"/>
                </a:lnTo>
                <a:lnTo>
                  <a:pt x="98702" y="3392039"/>
                </a:lnTo>
                <a:lnTo>
                  <a:pt x="101765" y="3399439"/>
                </a:lnTo>
                <a:lnTo>
                  <a:pt x="104624" y="3427323"/>
                </a:lnTo>
                <a:cubicBezTo>
                  <a:pt x="104027" y="3426097"/>
                  <a:pt x="100017" y="3417538"/>
                  <a:pt x="96007" y="3410089"/>
                </a:cubicBezTo>
                <a:lnTo>
                  <a:pt x="93738" y="3406322"/>
                </a:lnTo>
                <a:lnTo>
                  <a:pt x="93738" y="3460306"/>
                </a:lnTo>
                <a:lnTo>
                  <a:pt x="99700" y="3445012"/>
                </a:lnTo>
                <a:cubicBezTo>
                  <a:pt x="100940" y="3442255"/>
                  <a:pt x="105635" y="3434576"/>
                  <a:pt x="104624" y="3437431"/>
                </a:cubicBezTo>
                <a:lnTo>
                  <a:pt x="93738" y="3463498"/>
                </a:lnTo>
                <a:lnTo>
                  <a:pt x="93738" y="3496750"/>
                </a:lnTo>
                <a:lnTo>
                  <a:pt x="95394" y="3506943"/>
                </a:lnTo>
                <a:lnTo>
                  <a:pt x="93738" y="3509578"/>
                </a:lnTo>
                <a:lnTo>
                  <a:pt x="93738" y="3604881"/>
                </a:lnTo>
                <a:lnTo>
                  <a:pt x="97216" y="3616833"/>
                </a:lnTo>
                <a:cubicBezTo>
                  <a:pt x="100336" y="3628599"/>
                  <a:pt x="102515" y="3640461"/>
                  <a:pt x="101781" y="3652498"/>
                </a:cubicBezTo>
                <a:cubicBezTo>
                  <a:pt x="101604" y="3655417"/>
                  <a:pt x="100816" y="3655603"/>
                  <a:pt x="99638" y="3654083"/>
                </a:cubicBezTo>
                <a:lnTo>
                  <a:pt x="98744" y="3652356"/>
                </a:lnTo>
                <a:lnTo>
                  <a:pt x="98477" y="3651121"/>
                </a:lnTo>
                <a:cubicBezTo>
                  <a:pt x="97999" y="3648786"/>
                  <a:pt x="97277" y="3645103"/>
                  <a:pt x="96218" y="3639278"/>
                </a:cubicBezTo>
                <a:lnTo>
                  <a:pt x="93738" y="3624998"/>
                </a:lnTo>
                <a:lnTo>
                  <a:pt x="93738" y="3642136"/>
                </a:lnTo>
                <a:lnTo>
                  <a:pt x="95162" y="3645437"/>
                </a:lnTo>
                <a:lnTo>
                  <a:pt x="98744" y="3652356"/>
                </a:lnTo>
                <a:lnTo>
                  <a:pt x="99287" y="3654865"/>
                </a:lnTo>
                <a:cubicBezTo>
                  <a:pt x="99656" y="3656568"/>
                  <a:pt x="97698" y="3649331"/>
                  <a:pt x="99567" y="3683767"/>
                </a:cubicBezTo>
                <a:lnTo>
                  <a:pt x="99712" y="3686033"/>
                </a:lnTo>
                <a:lnTo>
                  <a:pt x="99319" y="3687875"/>
                </a:lnTo>
                <a:cubicBezTo>
                  <a:pt x="97085" y="3698576"/>
                  <a:pt x="95423" y="3707832"/>
                  <a:pt x="94131" y="3716418"/>
                </a:cubicBezTo>
                <a:lnTo>
                  <a:pt x="93738" y="3719662"/>
                </a:lnTo>
                <a:lnTo>
                  <a:pt x="93738" y="3727015"/>
                </a:lnTo>
                <a:lnTo>
                  <a:pt x="99319" y="3730833"/>
                </a:lnTo>
                <a:lnTo>
                  <a:pt x="102924" y="3736998"/>
                </a:lnTo>
                <a:lnTo>
                  <a:pt x="103670" y="3748495"/>
                </a:lnTo>
                <a:cubicBezTo>
                  <a:pt x="104467" y="3758578"/>
                  <a:pt x="105458" y="3765298"/>
                  <a:pt x="106707" y="3758630"/>
                </a:cubicBezTo>
                <a:lnTo>
                  <a:pt x="107283" y="3750351"/>
                </a:lnTo>
                <a:lnTo>
                  <a:pt x="109760" y="3779938"/>
                </a:lnTo>
                <a:cubicBezTo>
                  <a:pt x="111519" y="3809784"/>
                  <a:pt x="109673" y="3823702"/>
                  <a:pt x="106707" y="3857181"/>
                </a:cubicBezTo>
                <a:cubicBezTo>
                  <a:pt x="99230" y="3807315"/>
                  <a:pt x="101389" y="3819653"/>
                  <a:pt x="104244" y="3844546"/>
                </a:cubicBezTo>
                <a:lnTo>
                  <a:pt x="106263" y="3863191"/>
                </a:lnTo>
                <a:lnTo>
                  <a:pt x="105303" y="3876210"/>
                </a:lnTo>
                <a:lnTo>
                  <a:pt x="104635" y="3883791"/>
                </a:lnTo>
                <a:lnTo>
                  <a:pt x="100943" y="3878704"/>
                </a:lnTo>
                <a:lnTo>
                  <a:pt x="98505" y="3874455"/>
                </a:lnTo>
                <a:lnTo>
                  <a:pt x="96059" y="3835251"/>
                </a:lnTo>
                <a:cubicBezTo>
                  <a:pt x="95049" y="3815655"/>
                  <a:pt x="94779" y="3806309"/>
                  <a:pt x="94380" y="3809277"/>
                </a:cubicBezTo>
                <a:lnTo>
                  <a:pt x="93738" y="3820402"/>
                </a:lnTo>
                <a:lnTo>
                  <a:pt x="93738" y="3864598"/>
                </a:lnTo>
                <a:lnTo>
                  <a:pt x="94394" y="3867289"/>
                </a:lnTo>
                <a:lnTo>
                  <a:pt x="98505" y="3874455"/>
                </a:lnTo>
                <a:lnTo>
                  <a:pt x="98652" y="3876810"/>
                </a:lnTo>
                <a:lnTo>
                  <a:pt x="93738" y="3871167"/>
                </a:lnTo>
                <a:lnTo>
                  <a:pt x="93738" y="3886357"/>
                </a:lnTo>
                <a:lnTo>
                  <a:pt x="96283" y="3903395"/>
                </a:lnTo>
                <a:cubicBezTo>
                  <a:pt x="97373" y="3910579"/>
                  <a:pt x="98432" y="3917417"/>
                  <a:pt x="99319" y="3922881"/>
                </a:cubicBezTo>
                <a:lnTo>
                  <a:pt x="100214" y="3926552"/>
                </a:lnTo>
                <a:lnTo>
                  <a:pt x="97752" y="3945593"/>
                </a:lnTo>
                <a:lnTo>
                  <a:pt x="94212" y="3957908"/>
                </a:lnTo>
                <a:lnTo>
                  <a:pt x="93738" y="3957640"/>
                </a:lnTo>
                <a:lnTo>
                  <a:pt x="93738" y="3959555"/>
                </a:lnTo>
                <a:lnTo>
                  <a:pt x="94212" y="3957908"/>
                </a:lnTo>
                <a:lnTo>
                  <a:pt x="99319" y="3960786"/>
                </a:lnTo>
                <a:lnTo>
                  <a:pt x="101680" y="3956564"/>
                </a:lnTo>
                <a:lnTo>
                  <a:pt x="99319" y="3968367"/>
                </a:lnTo>
                <a:lnTo>
                  <a:pt x="93738" y="3967529"/>
                </a:lnTo>
                <a:lnTo>
                  <a:pt x="93738" y="4003091"/>
                </a:lnTo>
                <a:lnTo>
                  <a:pt x="100406" y="4013910"/>
                </a:lnTo>
                <a:cubicBezTo>
                  <a:pt x="104051" y="4019825"/>
                  <a:pt x="107334" y="4023614"/>
                  <a:pt x="109169" y="4018906"/>
                </a:cubicBezTo>
                <a:lnTo>
                  <a:pt x="106396" y="4006344"/>
                </a:lnTo>
                <a:lnTo>
                  <a:pt x="109169" y="4011325"/>
                </a:lnTo>
                <a:cubicBezTo>
                  <a:pt x="111765" y="4021979"/>
                  <a:pt x="110810" y="4033224"/>
                  <a:pt x="111631" y="4044175"/>
                </a:cubicBezTo>
                <a:cubicBezTo>
                  <a:pt x="110403" y="4042073"/>
                  <a:pt x="105535" y="4033169"/>
                  <a:pt x="100331" y="4025453"/>
                </a:cubicBezTo>
                <a:lnTo>
                  <a:pt x="93738" y="4017103"/>
                </a:lnTo>
                <a:lnTo>
                  <a:pt x="93738" y="4030962"/>
                </a:lnTo>
                <a:lnTo>
                  <a:pt x="104244" y="4044175"/>
                </a:lnTo>
                <a:cubicBezTo>
                  <a:pt x="106046" y="4051574"/>
                  <a:pt x="106326" y="4059300"/>
                  <a:pt x="106707" y="4066918"/>
                </a:cubicBezTo>
                <a:cubicBezTo>
                  <a:pt x="107968" y="4092168"/>
                  <a:pt x="109169" y="4117442"/>
                  <a:pt x="109169" y="4142726"/>
                </a:cubicBezTo>
                <a:cubicBezTo>
                  <a:pt x="109169" y="4159594"/>
                  <a:pt x="107800" y="4109017"/>
                  <a:pt x="106707" y="4092187"/>
                </a:cubicBezTo>
                <a:cubicBezTo>
                  <a:pt x="106158" y="4083741"/>
                  <a:pt x="105065" y="4075341"/>
                  <a:pt x="104244" y="4066918"/>
                </a:cubicBezTo>
                <a:cubicBezTo>
                  <a:pt x="102602" y="4074499"/>
                  <a:pt x="100758" y="4082036"/>
                  <a:pt x="99319" y="4089660"/>
                </a:cubicBezTo>
                <a:lnTo>
                  <a:pt x="99149" y="4090623"/>
                </a:lnTo>
                <a:lnTo>
                  <a:pt x="96857" y="4094714"/>
                </a:lnTo>
                <a:lnTo>
                  <a:pt x="93738" y="4093952"/>
                </a:lnTo>
                <a:lnTo>
                  <a:pt x="93738" y="4106840"/>
                </a:lnTo>
                <a:lnTo>
                  <a:pt x="94394" y="4104822"/>
                </a:lnTo>
                <a:lnTo>
                  <a:pt x="98499" y="4094290"/>
                </a:lnTo>
                <a:lnTo>
                  <a:pt x="93738" y="4121160"/>
                </a:lnTo>
                <a:lnTo>
                  <a:pt x="93738" y="4152230"/>
                </a:lnTo>
                <a:lnTo>
                  <a:pt x="104244" y="4178104"/>
                </a:lnTo>
                <a:cubicBezTo>
                  <a:pt x="100960" y="4175577"/>
                  <a:pt x="97445" y="4173340"/>
                  <a:pt x="94394" y="4170523"/>
                </a:cubicBezTo>
                <a:lnTo>
                  <a:pt x="93738" y="4169528"/>
                </a:lnTo>
                <a:lnTo>
                  <a:pt x="93738" y="4187876"/>
                </a:lnTo>
                <a:lnTo>
                  <a:pt x="96857" y="4193265"/>
                </a:lnTo>
                <a:cubicBezTo>
                  <a:pt x="109494" y="4213438"/>
                  <a:pt x="116888" y="4215708"/>
                  <a:pt x="96857" y="4203373"/>
                </a:cubicBezTo>
                <a:cubicBezTo>
                  <a:pt x="96036" y="4208427"/>
                  <a:pt x="93183" y="4213565"/>
                  <a:pt x="94394" y="4218535"/>
                </a:cubicBezTo>
                <a:cubicBezTo>
                  <a:pt x="95112" y="4221481"/>
                  <a:pt x="99688" y="4221441"/>
                  <a:pt x="101781" y="4223589"/>
                </a:cubicBezTo>
                <a:cubicBezTo>
                  <a:pt x="104683" y="4226566"/>
                  <a:pt x="106707" y="4230327"/>
                  <a:pt x="109169" y="4233696"/>
                </a:cubicBezTo>
                <a:cubicBezTo>
                  <a:pt x="107527" y="4237066"/>
                  <a:pt x="107298" y="4241715"/>
                  <a:pt x="104244" y="4243804"/>
                </a:cubicBezTo>
                <a:lnTo>
                  <a:pt x="93738" y="4249393"/>
                </a:lnTo>
                <a:lnTo>
                  <a:pt x="93738" y="4266228"/>
                </a:lnTo>
                <a:lnTo>
                  <a:pt x="94394" y="4281709"/>
                </a:lnTo>
                <a:lnTo>
                  <a:pt x="94720" y="4284603"/>
                </a:lnTo>
                <a:lnTo>
                  <a:pt x="93738" y="4283117"/>
                </a:lnTo>
                <a:lnTo>
                  <a:pt x="93738" y="4301286"/>
                </a:lnTo>
                <a:lnTo>
                  <a:pt x="96857" y="4309505"/>
                </a:lnTo>
                <a:cubicBezTo>
                  <a:pt x="97949" y="4315779"/>
                  <a:pt x="99461" y="4328429"/>
                  <a:pt x="100560" y="4337923"/>
                </a:cubicBezTo>
                <a:lnTo>
                  <a:pt x="101612" y="4347026"/>
                </a:lnTo>
                <a:lnTo>
                  <a:pt x="101490" y="4346752"/>
                </a:lnTo>
                <a:cubicBezTo>
                  <a:pt x="100951" y="4349900"/>
                  <a:pt x="99814" y="4362556"/>
                  <a:pt x="99319" y="4367625"/>
                </a:cubicBezTo>
                <a:lnTo>
                  <a:pt x="96857" y="4392895"/>
                </a:lnTo>
                <a:lnTo>
                  <a:pt x="93738" y="4390334"/>
                </a:lnTo>
                <a:lnTo>
                  <a:pt x="93738" y="4458232"/>
                </a:lnTo>
                <a:lnTo>
                  <a:pt x="94052" y="4448283"/>
                </a:lnTo>
                <a:cubicBezTo>
                  <a:pt x="94216" y="4443243"/>
                  <a:pt x="94310" y="4440880"/>
                  <a:pt x="94367" y="4440759"/>
                </a:cubicBezTo>
                <a:cubicBezTo>
                  <a:pt x="94539" y="4440395"/>
                  <a:pt x="94384" y="4460192"/>
                  <a:pt x="94843" y="4488302"/>
                </a:cubicBezTo>
                <a:lnTo>
                  <a:pt x="95751" y="4517043"/>
                </a:lnTo>
                <a:lnTo>
                  <a:pt x="94394" y="4506607"/>
                </a:lnTo>
                <a:lnTo>
                  <a:pt x="93738" y="4499876"/>
                </a:lnTo>
                <a:lnTo>
                  <a:pt x="93738" y="4536436"/>
                </a:lnTo>
                <a:lnTo>
                  <a:pt x="95843" y="4562349"/>
                </a:lnTo>
                <a:lnTo>
                  <a:pt x="93738" y="4573147"/>
                </a:lnTo>
                <a:lnTo>
                  <a:pt x="93738" y="4591737"/>
                </a:lnTo>
                <a:lnTo>
                  <a:pt x="96880" y="4575113"/>
                </a:lnTo>
                <a:lnTo>
                  <a:pt x="99319" y="4605158"/>
                </a:lnTo>
                <a:cubicBezTo>
                  <a:pt x="99560" y="4608314"/>
                  <a:pt x="99773" y="4613050"/>
                  <a:pt x="99973" y="4618181"/>
                </a:cubicBezTo>
                <a:lnTo>
                  <a:pt x="100428" y="4630467"/>
                </a:lnTo>
                <a:lnTo>
                  <a:pt x="99238" y="4630727"/>
                </a:lnTo>
                <a:cubicBezTo>
                  <a:pt x="98825" y="4632486"/>
                  <a:pt x="99670" y="4633304"/>
                  <a:pt x="96857" y="4610212"/>
                </a:cubicBezTo>
                <a:lnTo>
                  <a:pt x="93738" y="4599520"/>
                </a:lnTo>
                <a:lnTo>
                  <a:pt x="93738" y="4658971"/>
                </a:lnTo>
                <a:lnTo>
                  <a:pt x="98428" y="4664921"/>
                </a:lnTo>
                <a:lnTo>
                  <a:pt x="99630" y="4667147"/>
                </a:lnTo>
                <a:lnTo>
                  <a:pt x="101781" y="4728979"/>
                </a:lnTo>
                <a:cubicBezTo>
                  <a:pt x="101628" y="4732743"/>
                  <a:pt x="97437" y="4722590"/>
                  <a:pt x="96857" y="4718871"/>
                </a:cubicBezTo>
                <a:lnTo>
                  <a:pt x="93738" y="4685271"/>
                </a:lnTo>
                <a:lnTo>
                  <a:pt x="93738" y="4794450"/>
                </a:lnTo>
                <a:lnTo>
                  <a:pt x="104244" y="4744141"/>
                </a:lnTo>
                <a:cubicBezTo>
                  <a:pt x="105065" y="4761830"/>
                  <a:pt x="107568" y="4779520"/>
                  <a:pt x="106707" y="4797207"/>
                </a:cubicBezTo>
                <a:lnTo>
                  <a:pt x="99008" y="4862386"/>
                </a:lnTo>
                <a:lnTo>
                  <a:pt x="96857" y="4832583"/>
                </a:lnTo>
                <a:lnTo>
                  <a:pt x="93738" y="4878524"/>
                </a:lnTo>
                <a:lnTo>
                  <a:pt x="93738" y="4907003"/>
                </a:lnTo>
                <a:lnTo>
                  <a:pt x="99008" y="4862386"/>
                </a:lnTo>
                <a:lnTo>
                  <a:pt x="101781" y="4900811"/>
                </a:lnTo>
                <a:lnTo>
                  <a:pt x="102715" y="4903427"/>
                </a:lnTo>
                <a:lnTo>
                  <a:pt x="101781" y="4923554"/>
                </a:lnTo>
                <a:lnTo>
                  <a:pt x="94959" y="4944371"/>
                </a:lnTo>
                <a:lnTo>
                  <a:pt x="95642" y="4926870"/>
                </a:lnTo>
                <a:cubicBezTo>
                  <a:pt x="96043" y="4916604"/>
                  <a:pt x="96447" y="4907129"/>
                  <a:pt x="96857" y="4900811"/>
                </a:cubicBezTo>
                <a:cubicBezTo>
                  <a:pt x="95731" y="4907746"/>
                  <a:pt x="94962" y="4912445"/>
                  <a:pt x="94420" y="4915817"/>
                </a:cubicBezTo>
                <a:lnTo>
                  <a:pt x="93738" y="4920235"/>
                </a:lnTo>
                <a:lnTo>
                  <a:pt x="93738" y="4948090"/>
                </a:lnTo>
                <a:lnTo>
                  <a:pt x="94959" y="4944371"/>
                </a:lnTo>
                <a:lnTo>
                  <a:pt x="94438" y="4957666"/>
                </a:lnTo>
                <a:lnTo>
                  <a:pt x="93738" y="4969838"/>
                </a:lnTo>
                <a:lnTo>
                  <a:pt x="93738" y="5001309"/>
                </a:lnTo>
                <a:lnTo>
                  <a:pt x="94704" y="5004659"/>
                </a:lnTo>
                <a:cubicBezTo>
                  <a:pt x="95635" y="5008339"/>
                  <a:pt x="96517" y="5012251"/>
                  <a:pt x="96857" y="5014524"/>
                </a:cubicBezTo>
                <a:lnTo>
                  <a:pt x="98653" y="5032040"/>
                </a:lnTo>
                <a:lnTo>
                  <a:pt x="96653" y="5023617"/>
                </a:lnTo>
                <a:lnTo>
                  <a:pt x="93738" y="5007083"/>
                </a:lnTo>
                <a:lnTo>
                  <a:pt x="93738" y="5021874"/>
                </a:lnTo>
                <a:lnTo>
                  <a:pt x="95859" y="5027253"/>
                </a:lnTo>
                <a:lnTo>
                  <a:pt x="98922" y="5034652"/>
                </a:lnTo>
                <a:lnTo>
                  <a:pt x="101781" y="5062536"/>
                </a:lnTo>
                <a:cubicBezTo>
                  <a:pt x="101484" y="5061923"/>
                  <a:pt x="100332" y="5059477"/>
                  <a:pt x="98753" y="5056253"/>
                </a:cubicBezTo>
                <a:lnTo>
                  <a:pt x="93738" y="5046428"/>
                </a:lnTo>
                <a:lnTo>
                  <a:pt x="93738" y="5088225"/>
                </a:lnTo>
                <a:lnTo>
                  <a:pt x="96857" y="5080225"/>
                </a:lnTo>
                <a:cubicBezTo>
                  <a:pt x="98097" y="5077468"/>
                  <a:pt x="102793" y="5069789"/>
                  <a:pt x="101781" y="5072644"/>
                </a:cubicBezTo>
                <a:lnTo>
                  <a:pt x="93738" y="5091904"/>
                </a:lnTo>
                <a:lnTo>
                  <a:pt x="93738" y="5140265"/>
                </a:lnTo>
                <a:lnTo>
                  <a:pt x="100236" y="5129921"/>
                </a:lnTo>
                <a:cubicBezTo>
                  <a:pt x="102980" y="5125725"/>
                  <a:pt x="104213" y="5124146"/>
                  <a:pt x="104407" y="5124556"/>
                </a:cubicBezTo>
                <a:cubicBezTo>
                  <a:pt x="104794" y="5125380"/>
                  <a:pt x="101024" y="5134167"/>
                  <a:pt x="96857" y="5145925"/>
                </a:cubicBezTo>
                <a:cubicBezTo>
                  <a:pt x="95970" y="5148429"/>
                  <a:pt x="95215" y="5150980"/>
                  <a:pt x="94394" y="5153506"/>
                </a:cubicBezTo>
                <a:lnTo>
                  <a:pt x="93738" y="5149469"/>
                </a:lnTo>
                <a:lnTo>
                  <a:pt x="93738" y="5246178"/>
                </a:lnTo>
                <a:lnTo>
                  <a:pt x="94466" y="5248821"/>
                </a:lnTo>
                <a:cubicBezTo>
                  <a:pt x="97218" y="5259792"/>
                  <a:pt x="99141" y="5270852"/>
                  <a:pt x="98494" y="5282076"/>
                </a:cubicBezTo>
                <a:lnTo>
                  <a:pt x="95159" y="5278316"/>
                </a:lnTo>
                <a:lnTo>
                  <a:pt x="93738" y="5269936"/>
                </a:lnTo>
                <a:lnTo>
                  <a:pt x="93738" y="5276713"/>
                </a:lnTo>
                <a:lnTo>
                  <a:pt x="95159" y="5278316"/>
                </a:lnTo>
                <a:lnTo>
                  <a:pt x="95579" y="5280792"/>
                </a:lnTo>
                <a:cubicBezTo>
                  <a:pt x="97271" y="5289498"/>
                  <a:pt x="95551" y="5278069"/>
                  <a:pt x="95851" y="5293698"/>
                </a:cubicBezTo>
                <a:lnTo>
                  <a:pt x="96864" y="5312724"/>
                </a:lnTo>
                <a:lnTo>
                  <a:pt x="96322" y="5315062"/>
                </a:lnTo>
                <a:lnTo>
                  <a:pt x="93738" y="5332818"/>
                </a:lnTo>
                <a:lnTo>
                  <a:pt x="93738" y="5353248"/>
                </a:lnTo>
                <a:lnTo>
                  <a:pt x="96322" y="5355116"/>
                </a:lnTo>
                <a:lnTo>
                  <a:pt x="99530" y="5360916"/>
                </a:lnTo>
                <a:lnTo>
                  <a:pt x="100159" y="5371586"/>
                </a:lnTo>
                <a:cubicBezTo>
                  <a:pt x="100863" y="5380986"/>
                  <a:pt x="101736" y="5387252"/>
                  <a:pt x="102839" y="5381034"/>
                </a:cubicBezTo>
                <a:lnTo>
                  <a:pt x="103335" y="5375723"/>
                </a:lnTo>
                <a:lnTo>
                  <a:pt x="106105" y="5425007"/>
                </a:lnTo>
                <a:cubicBezTo>
                  <a:pt x="105889" y="5439409"/>
                  <a:pt x="104583" y="5452114"/>
                  <a:pt x="102839" y="5472925"/>
                </a:cubicBezTo>
                <a:cubicBezTo>
                  <a:pt x="96243" y="5426429"/>
                  <a:pt x="98148" y="5437933"/>
                  <a:pt x="100666" y="5461144"/>
                </a:cubicBezTo>
                <a:lnTo>
                  <a:pt x="102447" y="5478530"/>
                </a:lnTo>
                <a:lnTo>
                  <a:pt x="101600" y="5490669"/>
                </a:lnTo>
                <a:lnTo>
                  <a:pt x="101010" y="5497737"/>
                </a:lnTo>
                <a:lnTo>
                  <a:pt x="97754" y="5492993"/>
                </a:lnTo>
                <a:lnTo>
                  <a:pt x="95604" y="5489031"/>
                </a:lnTo>
                <a:lnTo>
                  <a:pt x="93738" y="5457437"/>
                </a:lnTo>
                <a:lnTo>
                  <a:pt x="93738" y="5485595"/>
                </a:lnTo>
                <a:lnTo>
                  <a:pt x="95604" y="5489031"/>
                </a:lnTo>
                <a:lnTo>
                  <a:pt x="95733" y="5491227"/>
                </a:lnTo>
                <a:lnTo>
                  <a:pt x="93738" y="5488806"/>
                </a:lnTo>
                <a:lnTo>
                  <a:pt x="93738" y="5516273"/>
                </a:lnTo>
                <a:lnTo>
                  <a:pt x="96322" y="5534185"/>
                </a:lnTo>
                <a:lnTo>
                  <a:pt x="97110" y="5537607"/>
                </a:lnTo>
                <a:lnTo>
                  <a:pt x="94939" y="5555362"/>
                </a:lnTo>
                <a:lnTo>
                  <a:pt x="93738" y="5559774"/>
                </a:lnTo>
                <a:lnTo>
                  <a:pt x="93738" y="5567192"/>
                </a:lnTo>
                <a:lnTo>
                  <a:pt x="96322" y="5569528"/>
                </a:lnTo>
                <a:lnTo>
                  <a:pt x="98404" y="5565591"/>
                </a:lnTo>
                <a:lnTo>
                  <a:pt x="96322" y="5576596"/>
                </a:lnTo>
                <a:lnTo>
                  <a:pt x="93738" y="5576187"/>
                </a:lnTo>
                <a:lnTo>
                  <a:pt x="93738" y="5593763"/>
                </a:lnTo>
                <a:lnTo>
                  <a:pt x="101566" y="5607226"/>
                </a:lnTo>
                <a:lnTo>
                  <a:pt x="102564" y="5612007"/>
                </a:lnTo>
                <a:lnTo>
                  <a:pt x="96322" y="5600157"/>
                </a:lnTo>
                <a:lnTo>
                  <a:pt x="93738" y="5594441"/>
                </a:lnTo>
                <a:lnTo>
                  <a:pt x="93738" y="5612986"/>
                </a:lnTo>
                <a:lnTo>
                  <a:pt x="97280" y="5619061"/>
                </a:lnTo>
                <a:cubicBezTo>
                  <a:pt x="100496" y="5624576"/>
                  <a:pt x="103393" y="5628109"/>
                  <a:pt x="105011" y="5623719"/>
                </a:cubicBezTo>
                <a:lnTo>
                  <a:pt x="102564" y="5612007"/>
                </a:lnTo>
                <a:lnTo>
                  <a:pt x="105011" y="5616651"/>
                </a:lnTo>
                <a:cubicBezTo>
                  <a:pt x="107300" y="5626585"/>
                  <a:pt x="106459" y="5637070"/>
                  <a:pt x="107184" y="5647281"/>
                </a:cubicBezTo>
                <a:cubicBezTo>
                  <a:pt x="106100" y="5645321"/>
                  <a:pt x="101805" y="5637019"/>
                  <a:pt x="97214" y="5629824"/>
                </a:cubicBezTo>
                <a:lnTo>
                  <a:pt x="93738" y="5625171"/>
                </a:lnTo>
                <a:lnTo>
                  <a:pt x="93738" y="5638072"/>
                </a:lnTo>
                <a:lnTo>
                  <a:pt x="100666" y="5647281"/>
                </a:lnTo>
                <a:cubicBezTo>
                  <a:pt x="102256" y="5654180"/>
                  <a:pt x="102503" y="5661383"/>
                  <a:pt x="102839" y="5668487"/>
                </a:cubicBezTo>
                <a:cubicBezTo>
                  <a:pt x="103952" y="5692030"/>
                  <a:pt x="105011" y="5715596"/>
                  <a:pt x="105011" y="5739171"/>
                </a:cubicBezTo>
                <a:cubicBezTo>
                  <a:pt x="105011" y="5754899"/>
                  <a:pt x="103803" y="5707741"/>
                  <a:pt x="102839" y="5692048"/>
                </a:cubicBezTo>
                <a:cubicBezTo>
                  <a:pt x="102354" y="5684173"/>
                  <a:pt x="101391" y="5676340"/>
                  <a:pt x="100666" y="5668487"/>
                </a:cubicBezTo>
                <a:cubicBezTo>
                  <a:pt x="99218" y="5675555"/>
                  <a:pt x="97590" y="5682582"/>
                  <a:pt x="96322" y="5689692"/>
                </a:cubicBezTo>
                <a:lnTo>
                  <a:pt x="96172" y="5690589"/>
                </a:lnTo>
                <a:lnTo>
                  <a:pt x="94149" y="5694404"/>
                </a:lnTo>
                <a:lnTo>
                  <a:pt x="93738" y="5694298"/>
                </a:lnTo>
                <a:lnTo>
                  <a:pt x="93738" y="5699050"/>
                </a:lnTo>
                <a:lnTo>
                  <a:pt x="95598" y="5694009"/>
                </a:lnTo>
                <a:lnTo>
                  <a:pt x="93738" y="5705101"/>
                </a:lnTo>
                <a:lnTo>
                  <a:pt x="93738" y="5754124"/>
                </a:lnTo>
                <a:lnTo>
                  <a:pt x="100666" y="5772158"/>
                </a:lnTo>
                <a:lnTo>
                  <a:pt x="93738" y="5766523"/>
                </a:lnTo>
                <a:lnTo>
                  <a:pt x="93738" y="5785545"/>
                </a:lnTo>
                <a:lnTo>
                  <a:pt x="94149" y="5786294"/>
                </a:lnTo>
                <a:cubicBezTo>
                  <a:pt x="105297" y="5805104"/>
                  <a:pt x="111821" y="5807221"/>
                  <a:pt x="94149" y="5795719"/>
                </a:cubicBezTo>
                <a:lnTo>
                  <a:pt x="93738" y="5798389"/>
                </a:lnTo>
                <a:lnTo>
                  <a:pt x="93738" y="5811130"/>
                </a:lnTo>
                <a:lnTo>
                  <a:pt x="98494" y="5814568"/>
                </a:lnTo>
                <a:cubicBezTo>
                  <a:pt x="101054" y="5817344"/>
                  <a:pt x="102839" y="5820852"/>
                  <a:pt x="105011" y="5823993"/>
                </a:cubicBezTo>
                <a:cubicBezTo>
                  <a:pt x="103562" y="5827134"/>
                  <a:pt x="103361" y="5831469"/>
                  <a:pt x="100666" y="5833417"/>
                </a:cubicBezTo>
                <a:lnTo>
                  <a:pt x="93738" y="5837313"/>
                </a:lnTo>
                <a:lnTo>
                  <a:pt x="93738" y="5873818"/>
                </a:lnTo>
                <a:lnTo>
                  <a:pt x="96295" y="5877909"/>
                </a:lnTo>
                <a:cubicBezTo>
                  <a:pt x="97652" y="5884333"/>
                  <a:pt x="98295" y="5891634"/>
                  <a:pt x="100666" y="5897034"/>
                </a:cubicBezTo>
                <a:cubicBezTo>
                  <a:pt x="103176" y="5902751"/>
                  <a:pt x="106459" y="5908030"/>
                  <a:pt x="109355" y="5913527"/>
                </a:cubicBezTo>
                <a:cubicBezTo>
                  <a:pt x="110080" y="5909601"/>
                  <a:pt x="111029" y="5905715"/>
                  <a:pt x="111528" y="5901746"/>
                </a:cubicBezTo>
                <a:cubicBezTo>
                  <a:pt x="112784" y="5891756"/>
                  <a:pt x="114713" y="5866659"/>
                  <a:pt x="115513" y="5860406"/>
                </a:cubicBezTo>
                <a:cubicBezTo>
                  <a:pt x="115781" y="5858322"/>
                  <a:pt x="115923" y="5858332"/>
                  <a:pt x="115872" y="5861691"/>
                </a:cubicBezTo>
                <a:cubicBezTo>
                  <a:pt x="113588" y="6015228"/>
                  <a:pt x="112864" y="6008499"/>
                  <a:pt x="102839" y="6120870"/>
                </a:cubicBezTo>
                <a:lnTo>
                  <a:pt x="102568" y="6114412"/>
                </a:lnTo>
                <a:lnTo>
                  <a:pt x="102660" y="6108689"/>
                </a:lnTo>
                <a:lnTo>
                  <a:pt x="102346" y="6109123"/>
                </a:lnTo>
                <a:lnTo>
                  <a:pt x="100891" y="6074398"/>
                </a:lnTo>
                <a:lnTo>
                  <a:pt x="105011" y="6043116"/>
                </a:lnTo>
                <a:cubicBezTo>
                  <a:pt x="102839" y="6039189"/>
                  <a:pt x="99161" y="6035857"/>
                  <a:pt x="98494" y="6031335"/>
                </a:cubicBezTo>
                <a:cubicBezTo>
                  <a:pt x="95774" y="6012891"/>
                  <a:pt x="95774" y="5996907"/>
                  <a:pt x="96453" y="5980861"/>
                </a:cubicBezTo>
                <a:lnTo>
                  <a:pt x="98464" y="5930764"/>
                </a:lnTo>
                <a:lnTo>
                  <a:pt x="98505" y="5931137"/>
                </a:lnTo>
                <a:cubicBezTo>
                  <a:pt x="98714" y="5932981"/>
                  <a:pt x="98742" y="5932979"/>
                  <a:pt x="98494" y="5930020"/>
                </a:cubicBezTo>
                <a:lnTo>
                  <a:pt x="93738" y="5885320"/>
                </a:lnTo>
                <a:lnTo>
                  <a:pt x="93738" y="5893535"/>
                </a:lnTo>
                <a:lnTo>
                  <a:pt x="94149" y="5894678"/>
                </a:lnTo>
                <a:cubicBezTo>
                  <a:pt x="95113" y="5900528"/>
                  <a:pt x="96447" y="5912323"/>
                  <a:pt x="97415" y="5921175"/>
                </a:cubicBezTo>
                <a:lnTo>
                  <a:pt x="98424" y="5930398"/>
                </a:lnTo>
                <a:lnTo>
                  <a:pt x="97626" y="5934707"/>
                </a:lnTo>
                <a:cubicBezTo>
                  <a:pt x="97155" y="5939423"/>
                  <a:pt x="96612" y="5945718"/>
                  <a:pt x="96322" y="5948869"/>
                </a:cubicBezTo>
                <a:lnTo>
                  <a:pt x="94149" y="5972432"/>
                </a:lnTo>
                <a:lnTo>
                  <a:pt x="93738" y="5972075"/>
                </a:lnTo>
                <a:lnTo>
                  <a:pt x="93738" y="6092792"/>
                </a:lnTo>
                <a:lnTo>
                  <a:pt x="95974" y="6110974"/>
                </a:lnTo>
                <a:lnTo>
                  <a:pt x="94149" y="6120870"/>
                </a:lnTo>
                <a:lnTo>
                  <a:pt x="93738" y="6107133"/>
                </a:lnTo>
                <a:lnTo>
                  <a:pt x="93738" y="6127807"/>
                </a:lnTo>
                <a:lnTo>
                  <a:pt x="96322" y="6113801"/>
                </a:lnTo>
                <a:lnTo>
                  <a:pt x="95974" y="6110974"/>
                </a:lnTo>
                <a:lnTo>
                  <a:pt x="96322" y="6109088"/>
                </a:lnTo>
                <a:lnTo>
                  <a:pt x="98277" y="6094247"/>
                </a:lnTo>
                <a:lnTo>
                  <a:pt x="96322" y="6130295"/>
                </a:lnTo>
                <a:lnTo>
                  <a:pt x="94189" y="6142596"/>
                </a:lnTo>
                <a:lnTo>
                  <a:pt x="93738" y="6136732"/>
                </a:lnTo>
                <a:lnTo>
                  <a:pt x="93738" y="6145196"/>
                </a:lnTo>
                <a:lnTo>
                  <a:pt x="94189" y="6142596"/>
                </a:lnTo>
                <a:lnTo>
                  <a:pt x="96322" y="6170349"/>
                </a:lnTo>
                <a:lnTo>
                  <a:pt x="96784" y="6181702"/>
                </a:lnTo>
                <a:lnTo>
                  <a:pt x="96635" y="6194101"/>
                </a:lnTo>
                <a:lnTo>
                  <a:pt x="96249" y="6194189"/>
                </a:lnTo>
                <a:cubicBezTo>
                  <a:pt x="95885" y="6195830"/>
                  <a:pt x="96631" y="6196593"/>
                  <a:pt x="94149" y="6175061"/>
                </a:cubicBezTo>
                <a:lnTo>
                  <a:pt x="93738" y="6173578"/>
                </a:lnTo>
                <a:lnTo>
                  <a:pt x="93738" y="6223663"/>
                </a:lnTo>
                <a:lnTo>
                  <a:pt x="95536" y="6226073"/>
                </a:lnTo>
                <a:lnTo>
                  <a:pt x="96599" y="6228252"/>
                </a:lnTo>
                <a:lnTo>
                  <a:pt x="98494" y="6285801"/>
                </a:lnTo>
                <a:cubicBezTo>
                  <a:pt x="98359" y="6289310"/>
                  <a:pt x="94662" y="6279845"/>
                  <a:pt x="94149" y="6276377"/>
                </a:cubicBezTo>
                <a:lnTo>
                  <a:pt x="93738" y="6271702"/>
                </a:lnTo>
                <a:lnTo>
                  <a:pt x="93738" y="6335001"/>
                </a:lnTo>
                <a:lnTo>
                  <a:pt x="100666" y="6299938"/>
                </a:lnTo>
                <a:cubicBezTo>
                  <a:pt x="101391" y="6316432"/>
                  <a:pt x="103598" y="6332926"/>
                  <a:pt x="102839" y="6349417"/>
                </a:cubicBezTo>
                <a:lnTo>
                  <a:pt x="96225" y="6423754"/>
                </a:lnTo>
                <a:lnTo>
                  <a:pt x="95270" y="6414380"/>
                </a:lnTo>
                <a:cubicBezTo>
                  <a:pt x="94896" y="6403721"/>
                  <a:pt x="94873" y="6393006"/>
                  <a:pt x="94149" y="6382403"/>
                </a:cubicBezTo>
                <a:lnTo>
                  <a:pt x="93738" y="6388793"/>
                </a:lnTo>
                <a:lnTo>
                  <a:pt x="93738" y="6443468"/>
                </a:lnTo>
                <a:lnTo>
                  <a:pt x="95897" y="6427441"/>
                </a:lnTo>
                <a:lnTo>
                  <a:pt x="96225" y="6423754"/>
                </a:lnTo>
                <a:lnTo>
                  <a:pt x="98494" y="6446020"/>
                </a:lnTo>
                <a:lnTo>
                  <a:pt x="99400" y="6448703"/>
                </a:lnTo>
                <a:lnTo>
                  <a:pt x="98494" y="6467226"/>
                </a:lnTo>
                <a:lnTo>
                  <a:pt x="93738" y="6482558"/>
                </a:lnTo>
                <a:lnTo>
                  <a:pt x="93738" y="6550060"/>
                </a:lnTo>
                <a:lnTo>
                  <a:pt x="94149" y="6552047"/>
                </a:lnTo>
                <a:lnTo>
                  <a:pt x="95551" y="6566489"/>
                </a:lnTo>
                <a:lnTo>
                  <a:pt x="93738" y="6556732"/>
                </a:lnTo>
                <a:lnTo>
                  <a:pt x="93738" y="6565116"/>
                </a:lnTo>
                <a:lnTo>
                  <a:pt x="94721" y="6567623"/>
                </a:lnTo>
                <a:lnTo>
                  <a:pt x="95631" y="6567312"/>
                </a:lnTo>
                <a:lnTo>
                  <a:pt x="95551" y="6566489"/>
                </a:lnTo>
                <a:lnTo>
                  <a:pt x="95700" y="6567288"/>
                </a:lnTo>
                <a:lnTo>
                  <a:pt x="97092" y="6566812"/>
                </a:lnTo>
                <a:cubicBezTo>
                  <a:pt x="102579" y="6567281"/>
                  <a:pt x="106942" y="6571866"/>
                  <a:pt x="111866" y="6574393"/>
                </a:cubicBezTo>
                <a:cubicBezTo>
                  <a:pt x="111045" y="6577762"/>
                  <a:pt x="110474" y="6581206"/>
                  <a:pt x="109404" y="6584501"/>
                </a:cubicBezTo>
                <a:cubicBezTo>
                  <a:pt x="106366" y="6593854"/>
                  <a:pt x="95258" y="6603479"/>
                  <a:pt x="99554" y="6612297"/>
                </a:cubicBezTo>
                <a:cubicBezTo>
                  <a:pt x="103333" y="6620055"/>
                  <a:pt x="105890" y="6595688"/>
                  <a:pt x="111866" y="6589555"/>
                </a:cubicBezTo>
                <a:cubicBezTo>
                  <a:pt x="114826" y="6586518"/>
                  <a:pt x="109172" y="6597901"/>
                  <a:pt x="109404" y="6602190"/>
                </a:cubicBezTo>
                <a:cubicBezTo>
                  <a:pt x="110002" y="6613251"/>
                  <a:pt x="112687" y="6624089"/>
                  <a:pt x="114328" y="6635040"/>
                </a:cubicBezTo>
                <a:cubicBezTo>
                  <a:pt x="128708" y="6594458"/>
                  <a:pt x="128848" y="6586591"/>
                  <a:pt x="119253" y="6665363"/>
                </a:cubicBezTo>
                <a:cubicBezTo>
                  <a:pt x="118106" y="6674786"/>
                  <a:pt x="119603" y="6655860"/>
                  <a:pt x="120769" y="6640478"/>
                </a:cubicBezTo>
                <a:lnTo>
                  <a:pt x="121507" y="6630328"/>
                </a:lnTo>
                <a:lnTo>
                  <a:pt x="121716" y="6629986"/>
                </a:lnTo>
                <a:cubicBezTo>
                  <a:pt x="122115" y="6629250"/>
                  <a:pt x="121770" y="6626618"/>
                  <a:pt x="121716" y="6627459"/>
                </a:cubicBezTo>
                <a:lnTo>
                  <a:pt x="121507" y="6630328"/>
                </a:lnTo>
                <a:lnTo>
                  <a:pt x="109404" y="6650202"/>
                </a:lnTo>
                <a:lnTo>
                  <a:pt x="107306" y="6665278"/>
                </a:lnTo>
                <a:lnTo>
                  <a:pt x="108501" y="6671358"/>
                </a:lnTo>
                <a:lnTo>
                  <a:pt x="114159" y="6683939"/>
                </a:lnTo>
                <a:lnTo>
                  <a:pt x="125189" y="6700726"/>
                </a:lnTo>
                <a:lnTo>
                  <a:pt x="127794" y="6687885"/>
                </a:lnTo>
                <a:cubicBezTo>
                  <a:pt x="129797" y="6680576"/>
                  <a:pt x="131898" y="6675835"/>
                  <a:pt x="134027" y="6675471"/>
                </a:cubicBezTo>
                <a:cubicBezTo>
                  <a:pt x="146179" y="6673392"/>
                  <a:pt x="145768" y="6686027"/>
                  <a:pt x="142217" y="6702340"/>
                </a:cubicBezTo>
                <a:lnTo>
                  <a:pt x="137796" y="6719914"/>
                </a:lnTo>
                <a:lnTo>
                  <a:pt x="140444" y="6723946"/>
                </a:lnTo>
                <a:lnTo>
                  <a:pt x="146340" y="6705794"/>
                </a:lnTo>
                <a:cubicBezTo>
                  <a:pt x="147831" y="6703171"/>
                  <a:pt x="151265" y="6702425"/>
                  <a:pt x="153727" y="6700741"/>
                </a:cubicBezTo>
                <a:cubicBezTo>
                  <a:pt x="154548" y="6703268"/>
                  <a:pt x="155847" y="6705681"/>
                  <a:pt x="156190" y="6708321"/>
                </a:cubicBezTo>
                <a:cubicBezTo>
                  <a:pt x="156949" y="6714160"/>
                  <a:pt x="157524" y="6721529"/>
                  <a:pt x="158064" y="6729567"/>
                </a:cubicBezTo>
                <a:lnTo>
                  <a:pt x="159234" y="6747299"/>
                </a:lnTo>
                <a:lnTo>
                  <a:pt x="169060" y="6754098"/>
                </a:lnTo>
                <a:lnTo>
                  <a:pt x="169218" y="6751315"/>
                </a:lnTo>
                <a:cubicBezTo>
                  <a:pt x="169457" y="6747116"/>
                  <a:pt x="170278" y="6743325"/>
                  <a:pt x="173426" y="6741172"/>
                </a:cubicBezTo>
                <a:cubicBezTo>
                  <a:pt x="177799" y="6738181"/>
                  <a:pt x="181938" y="6748591"/>
                  <a:pt x="183276" y="6753807"/>
                </a:cubicBezTo>
                <a:lnTo>
                  <a:pt x="184017" y="6764446"/>
                </a:lnTo>
                <a:lnTo>
                  <a:pt x="188472" y="6767529"/>
                </a:lnTo>
                <a:lnTo>
                  <a:pt x="192535" y="6767964"/>
                </a:lnTo>
                <a:cubicBezTo>
                  <a:pt x="196988" y="6768461"/>
                  <a:pt x="200107" y="6768839"/>
                  <a:pt x="200513" y="6768968"/>
                </a:cubicBezTo>
                <a:cubicBezTo>
                  <a:pt x="204435" y="6770206"/>
                  <a:pt x="207229" y="6773828"/>
                  <a:pt x="210363" y="6776549"/>
                </a:cubicBezTo>
                <a:lnTo>
                  <a:pt x="221993" y="6787157"/>
                </a:lnTo>
                <a:lnTo>
                  <a:pt x="575396" y="6787157"/>
                </a:lnTo>
                <a:lnTo>
                  <a:pt x="586704" y="6768734"/>
                </a:lnTo>
                <a:lnTo>
                  <a:pt x="590404" y="6787157"/>
                </a:lnTo>
                <a:lnTo>
                  <a:pt x="820475" y="6787157"/>
                </a:lnTo>
                <a:lnTo>
                  <a:pt x="816410" y="6782211"/>
                </a:lnTo>
                <a:cubicBezTo>
                  <a:pt x="813476" y="6778455"/>
                  <a:pt x="809306" y="6774350"/>
                  <a:pt x="809306" y="6768734"/>
                </a:cubicBezTo>
                <a:cubicBezTo>
                  <a:pt x="809306" y="6764685"/>
                  <a:pt x="813587" y="6774961"/>
                  <a:pt x="816410" y="6775473"/>
                </a:cubicBezTo>
                <a:lnTo>
                  <a:pt x="867977" y="6782528"/>
                </a:lnTo>
                <a:lnTo>
                  <a:pt x="862298" y="6785903"/>
                </a:lnTo>
                <a:lnTo>
                  <a:pt x="861197" y="6787157"/>
                </a:lnTo>
                <a:lnTo>
                  <a:pt x="877083" y="6787157"/>
                </a:lnTo>
                <a:lnTo>
                  <a:pt x="875822" y="6786002"/>
                </a:lnTo>
                <a:lnTo>
                  <a:pt x="869528" y="6782740"/>
                </a:lnTo>
                <a:lnTo>
                  <a:pt x="891833" y="6785792"/>
                </a:lnTo>
                <a:lnTo>
                  <a:pt x="889926" y="6787157"/>
                </a:lnTo>
                <a:lnTo>
                  <a:pt x="891417" y="6787157"/>
                </a:lnTo>
                <a:lnTo>
                  <a:pt x="892032" y="6785818"/>
                </a:lnTo>
                <a:lnTo>
                  <a:pt x="901820" y="6787157"/>
                </a:lnTo>
                <a:lnTo>
                  <a:pt x="913023" y="6787157"/>
                </a:lnTo>
                <a:lnTo>
                  <a:pt x="918239" y="6782211"/>
                </a:lnTo>
                <a:lnTo>
                  <a:pt x="919107" y="6787157"/>
                </a:lnTo>
                <a:lnTo>
                  <a:pt x="974019" y="6787157"/>
                </a:lnTo>
                <a:lnTo>
                  <a:pt x="984545" y="6785581"/>
                </a:lnTo>
                <a:lnTo>
                  <a:pt x="1006336" y="6777482"/>
                </a:lnTo>
                <a:lnTo>
                  <a:pt x="1007340" y="6778024"/>
                </a:lnTo>
                <a:lnTo>
                  <a:pt x="985514" y="6787157"/>
                </a:lnTo>
                <a:lnTo>
                  <a:pt x="1024238" y="6787157"/>
                </a:lnTo>
                <a:lnTo>
                  <a:pt x="1007340" y="6778024"/>
                </a:lnTo>
                <a:lnTo>
                  <a:pt x="1016705" y="6774105"/>
                </a:lnTo>
                <a:lnTo>
                  <a:pt x="1034276" y="6778842"/>
                </a:lnTo>
                <a:lnTo>
                  <a:pt x="1028431" y="6787157"/>
                </a:lnTo>
                <a:lnTo>
                  <a:pt x="1169789" y="6787157"/>
                </a:lnTo>
                <a:lnTo>
                  <a:pt x="1181097" y="6785581"/>
                </a:lnTo>
                <a:lnTo>
                  <a:pt x="1183296" y="6787157"/>
                </a:lnTo>
                <a:lnTo>
                  <a:pt x="1208321" y="6787157"/>
                </a:lnTo>
                <a:lnTo>
                  <a:pt x="1211883" y="6775473"/>
                </a:lnTo>
                <a:lnTo>
                  <a:pt x="1215915" y="6787157"/>
                </a:lnTo>
                <a:lnTo>
                  <a:pt x="1251290" y="6787157"/>
                </a:lnTo>
                <a:lnTo>
                  <a:pt x="1242668" y="6775473"/>
                </a:lnTo>
                <a:cubicBezTo>
                  <a:pt x="1240903" y="6765428"/>
                  <a:pt x="1256796" y="6767085"/>
                  <a:pt x="1263982" y="6768734"/>
                </a:cubicBezTo>
                <a:cubicBezTo>
                  <a:pt x="1272977" y="6770799"/>
                  <a:pt x="1281660" y="6774730"/>
                  <a:pt x="1290265" y="6779128"/>
                </a:cubicBezTo>
                <a:lnTo>
                  <a:pt x="1305977" y="6787157"/>
                </a:lnTo>
                <a:lnTo>
                  <a:pt x="1368196" y="6787157"/>
                </a:lnTo>
                <a:lnTo>
                  <a:pt x="1372913" y="6785581"/>
                </a:lnTo>
                <a:lnTo>
                  <a:pt x="1373293" y="6787157"/>
                </a:lnTo>
                <a:lnTo>
                  <a:pt x="1412515" y="6787157"/>
                </a:lnTo>
                <a:lnTo>
                  <a:pt x="1406067" y="6785581"/>
                </a:lnTo>
                <a:cubicBezTo>
                  <a:pt x="1403253" y="6784246"/>
                  <a:pt x="1403326" y="6783718"/>
                  <a:pt x="1405203" y="6783697"/>
                </a:cubicBezTo>
                <a:cubicBezTo>
                  <a:pt x="1408019" y="6783664"/>
                  <a:pt x="1414895" y="6784766"/>
                  <a:pt x="1422178" y="6785982"/>
                </a:cubicBezTo>
                <a:lnTo>
                  <a:pt x="1429863" y="6787157"/>
                </a:lnTo>
                <a:lnTo>
                  <a:pt x="1542875" y="6787157"/>
                </a:lnTo>
                <a:lnTo>
                  <a:pt x="1555370" y="6772475"/>
                </a:lnTo>
                <a:lnTo>
                  <a:pt x="1559457" y="6787157"/>
                </a:lnTo>
                <a:lnTo>
                  <a:pt x="1875216" y="6787157"/>
                </a:lnTo>
                <a:lnTo>
                  <a:pt x="1873842" y="6785952"/>
                </a:lnTo>
                <a:cubicBezTo>
                  <a:pt x="1869776" y="6782196"/>
                  <a:pt x="1863993" y="6778091"/>
                  <a:pt x="1863993" y="6772475"/>
                </a:cubicBezTo>
                <a:cubicBezTo>
                  <a:pt x="1863993" y="6768426"/>
                  <a:pt x="1869929" y="6778702"/>
                  <a:pt x="1873842" y="6779214"/>
                </a:cubicBezTo>
                <a:lnTo>
                  <a:pt x="1945336" y="6786268"/>
                </a:lnTo>
                <a:lnTo>
                  <a:pt x="1943263" y="6787157"/>
                </a:lnTo>
                <a:lnTo>
                  <a:pt x="1949297" y="6787157"/>
                </a:lnTo>
                <a:lnTo>
                  <a:pt x="1947487" y="6786481"/>
                </a:lnTo>
                <a:lnTo>
                  <a:pt x="1954342" y="6787157"/>
                </a:lnTo>
                <a:lnTo>
                  <a:pt x="2013260" y="6787157"/>
                </a:lnTo>
                <a:lnTo>
                  <a:pt x="2015021" y="6785952"/>
                </a:lnTo>
                <a:lnTo>
                  <a:pt x="2015315" y="6787157"/>
                </a:lnTo>
                <a:lnTo>
                  <a:pt x="2115746" y="6787157"/>
                </a:lnTo>
                <a:lnTo>
                  <a:pt x="2128489" y="6784022"/>
                </a:lnTo>
                <a:lnTo>
                  <a:pt x="2137623" y="6781402"/>
                </a:lnTo>
                <a:lnTo>
                  <a:pt x="2138555" y="6781765"/>
                </a:lnTo>
                <a:lnTo>
                  <a:pt x="2120689" y="6787157"/>
                </a:lnTo>
                <a:lnTo>
                  <a:pt x="2152388" y="6787157"/>
                </a:lnTo>
                <a:lnTo>
                  <a:pt x="2138555" y="6781765"/>
                </a:lnTo>
                <a:lnTo>
                  <a:pt x="2151539" y="6777846"/>
                </a:lnTo>
                <a:lnTo>
                  <a:pt x="2175899" y="6782583"/>
                </a:lnTo>
                <a:lnTo>
                  <a:pt x="2171442" y="6787157"/>
                </a:lnTo>
                <a:lnTo>
                  <a:pt x="2418784" y="6787157"/>
                </a:lnTo>
                <a:lnTo>
                  <a:pt x="2422141" y="6779214"/>
                </a:lnTo>
                <a:lnTo>
                  <a:pt x="2425942" y="6787157"/>
                </a:lnTo>
                <a:lnTo>
                  <a:pt x="2472951" y="6787157"/>
                </a:lnTo>
                <a:lnTo>
                  <a:pt x="2464823" y="6779214"/>
                </a:lnTo>
                <a:cubicBezTo>
                  <a:pt x="2462376" y="6769168"/>
                  <a:pt x="2484411" y="6770826"/>
                  <a:pt x="2494372" y="6772475"/>
                </a:cubicBezTo>
                <a:cubicBezTo>
                  <a:pt x="2506844" y="6774540"/>
                  <a:pt x="2518883" y="6778471"/>
                  <a:pt x="2530813" y="6782868"/>
                </a:cubicBezTo>
                <a:lnTo>
                  <a:pt x="2542450" y="6787157"/>
                </a:lnTo>
                <a:lnTo>
                  <a:pt x="2850330" y="6787157"/>
                </a:lnTo>
                <a:lnTo>
                  <a:pt x="2865377" y="6769477"/>
                </a:lnTo>
                <a:lnTo>
                  <a:pt x="2870299" y="6787157"/>
                </a:lnTo>
                <a:lnTo>
                  <a:pt x="3188640" y="6787157"/>
                </a:lnTo>
                <a:lnTo>
                  <a:pt x="3183850" y="6782954"/>
                </a:lnTo>
                <a:cubicBezTo>
                  <a:pt x="3179783" y="6779198"/>
                  <a:pt x="3174000" y="6775093"/>
                  <a:pt x="3174000" y="6769477"/>
                </a:cubicBezTo>
                <a:cubicBezTo>
                  <a:pt x="3174000" y="6765428"/>
                  <a:pt x="3179936" y="6775704"/>
                  <a:pt x="3183850" y="6776216"/>
                </a:cubicBezTo>
                <a:lnTo>
                  <a:pt x="3255343" y="6783271"/>
                </a:lnTo>
                <a:lnTo>
                  <a:pt x="3247471" y="6786646"/>
                </a:lnTo>
                <a:lnTo>
                  <a:pt x="3246849" y="6787157"/>
                </a:lnTo>
                <a:lnTo>
                  <a:pt x="3266845" y="6787157"/>
                </a:lnTo>
                <a:lnTo>
                  <a:pt x="3266221" y="6786745"/>
                </a:lnTo>
                <a:lnTo>
                  <a:pt x="3257493" y="6783483"/>
                </a:lnTo>
                <a:lnTo>
                  <a:pt x="3288419" y="6786534"/>
                </a:lnTo>
                <a:lnTo>
                  <a:pt x="3287211" y="6787157"/>
                </a:lnTo>
                <a:lnTo>
                  <a:pt x="3288316" y="6787157"/>
                </a:lnTo>
                <a:lnTo>
                  <a:pt x="3288696" y="6786561"/>
                </a:lnTo>
                <a:lnTo>
                  <a:pt x="3294736" y="6787157"/>
                </a:lnTo>
                <a:lnTo>
                  <a:pt x="3318885" y="6787157"/>
                </a:lnTo>
                <a:lnTo>
                  <a:pt x="3325028" y="6782954"/>
                </a:lnTo>
                <a:lnTo>
                  <a:pt x="3326052" y="6787157"/>
                </a:lnTo>
                <a:lnTo>
                  <a:pt x="3409243" y="6787157"/>
                </a:lnTo>
                <a:lnTo>
                  <a:pt x="3416959" y="6786324"/>
                </a:lnTo>
                <a:cubicBezTo>
                  <a:pt x="3422245" y="6785324"/>
                  <a:pt x="3430063" y="6783335"/>
                  <a:pt x="3438496" y="6781024"/>
                </a:cubicBezTo>
                <a:lnTo>
                  <a:pt x="3447630" y="6778403"/>
                </a:lnTo>
                <a:lnTo>
                  <a:pt x="3448563" y="6778767"/>
                </a:lnTo>
                <a:lnTo>
                  <a:pt x="3420763" y="6787157"/>
                </a:lnTo>
                <a:lnTo>
                  <a:pt x="3470088" y="6787157"/>
                </a:lnTo>
                <a:lnTo>
                  <a:pt x="3448563" y="6778767"/>
                </a:lnTo>
                <a:lnTo>
                  <a:pt x="3461254" y="6774936"/>
                </a:lnTo>
                <a:lnTo>
                  <a:pt x="3468142" y="6776347"/>
                </a:lnTo>
                <a:cubicBezTo>
                  <a:pt x="3475093" y="6777771"/>
                  <a:pt x="3481529" y="6779024"/>
                  <a:pt x="3485907" y="6779585"/>
                </a:cubicBezTo>
                <a:lnTo>
                  <a:pt x="3478527" y="6787157"/>
                </a:lnTo>
                <a:lnTo>
                  <a:pt x="3667204" y="6787157"/>
                </a:lnTo>
                <a:lnTo>
                  <a:pt x="3689467" y="6786324"/>
                </a:lnTo>
                <a:lnTo>
                  <a:pt x="3691078" y="6787157"/>
                </a:lnTo>
                <a:lnTo>
                  <a:pt x="3727525" y="6787157"/>
                </a:lnTo>
                <a:lnTo>
                  <a:pt x="3732149" y="6776216"/>
                </a:lnTo>
                <a:lnTo>
                  <a:pt x="3737384" y="6787157"/>
                </a:lnTo>
                <a:lnTo>
                  <a:pt x="3786024" y="6787157"/>
                </a:lnTo>
                <a:lnTo>
                  <a:pt x="3774830" y="6776216"/>
                </a:lnTo>
                <a:cubicBezTo>
                  <a:pt x="3772383" y="6766171"/>
                  <a:pt x="3794418" y="6767828"/>
                  <a:pt x="3804379" y="6769477"/>
                </a:cubicBezTo>
                <a:cubicBezTo>
                  <a:pt x="3816851" y="6771542"/>
                  <a:pt x="3828890" y="6775473"/>
                  <a:pt x="3840820" y="6779870"/>
                </a:cubicBezTo>
                <a:lnTo>
                  <a:pt x="3860590" y="6787157"/>
                </a:lnTo>
                <a:lnTo>
                  <a:pt x="3951949" y="6787157"/>
                </a:lnTo>
                <a:lnTo>
                  <a:pt x="3955408" y="6786324"/>
                </a:lnTo>
                <a:lnTo>
                  <a:pt x="3955686" y="6787157"/>
                </a:lnTo>
                <a:lnTo>
                  <a:pt x="4006100" y="6787157"/>
                </a:lnTo>
                <a:lnTo>
                  <a:pt x="4001373" y="6786324"/>
                </a:lnTo>
                <a:cubicBezTo>
                  <a:pt x="3997471" y="6784989"/>
                  <a:pt x="3997572" y="6784461"/>
                  <a:pt x="4000176" y="6784440"/>
                </a:cubicBezTo>
                <a:cubicBezTo>
                  <a:pt x="4004080" y="6784406"/>
                  <a:pt x="4013613" y="6785509"/>
                  <a:pt x="4023710" y="6786725"/>
                </a:cubicBezTo>
                <a:lnTo>
                  <a:pt x="4027627" y="6787157"/>
                </a:lnTo>
                <a:lnTo>
                  <a:pt x="4160654" y="6787157"/>
                </a:lnTo>
                <a:lnTo>
                  <a:pt x="4175384" y="6769849"/>
                </a:lnTo>
                <a:lnTo>
                  <a:pt x="4180203" y="6787157"/>
                </a:lnTo>
                <a:lnTo>
                  <a:pt x="4498478" y="6787157"/>
                </a:lnTo>
                <a:lnTo>
                  <a:pt x="4493859" y="6783326"/>
                </a:lnTo>
                <a:cubicBezTo>
                  <a:pt x="4489790" y="6779569"/>
                  <a:pt x="4484007" y="6775464"/>
                  <a:pt x="4484007" y="6769849"/>
                </a:cubicBezTo>
                <a:cubicBezTo>
                  <a:pt x="4484007" y="6765799"/>
                  <a:pt x="4489944" y="6776076"/>
                  <a:pt x="4493859" y="6776587"/>
                </a:cubicBezTo>
                <a:lnTo>
                  <a:pt x="4565351" y="6783642"/>
                </a:lnTo>
                <a:lnTo>
                  <a:pt x="4557478" y="6787018"/>
                </a:lnTo>
                <a:lnTo>
                  <a:pt x="4557308" y="6787157"/>
                </a:lnTo>
                <a:lnTo>
                  <a:pt x="4576291" y="6787157"/>
                </a:lnTo>
                <a:lnTo>
                  <a:pt x="4576229" y="6787116"/>
                </a:lnTo>
                <a:lnTo>
                  <a:pt x="4567501" y="6783854"/>
                </a:lnTo>
                <a:lnTo>
                  <a:pt x="4598428" y="6786905"/>
                </a:lnTo>
                <a:lnTo>
                  <a:pt x="4597938" y="6787157"/>
                </a:lnTo>
                <a:lnTo>
                  <a:pt x="4598563" y="6787157"/>
                </a:lnTo>
                <a:lnTo>
                  <a:pt x="4598704" y="6786933"/>
                </a:lnTo>
                <a:lnTo>
                  <a:pt x="4600978" y="6787157"/>
                </a:lnTo>
                <a:lnTo>
                  <a:pt x="4629437" y="6787157"/>
                </a:lnTo>
                <a:lnTo>
                  <a:pt x="4635037" y="6783326"/>
                </a:lnTo>
                <a:lnTo>
                  <a:pt x="4635970" y="6787157"/>
                </a:lnTo>
                <a:lnTo>
                  <a:pt x="4722685" y="6787157"/>
                </a:lnTo>
                <a:lnTo>
                  <a:pt x="4726966" y="6786695"/>
                </a:lnTo>
                <a:cubicBezTo>
                  <a:pt x="4732254" y="6785695"/>
                  <a:pt x="4740069" y="6783707"/>
                  <a:pt x="4748502" y="6781395"/>
                </a:cubicBezTo>
                <a:lnTo>
                  <a:pt x="4757637" y="6778774"/>
                </a:lnTo>
                <a:lnTo>
                  <a:pt x="4758573" y="6779138"/>
                </a:lnTo>
                <a:lnTo>
                  <a:pt x="4732002" y="6787157"/>
                </a:lnTo>
                <a:lnTo>
                  <a:pt x="4779142" y="6787157"/>
                </a:lnTo>
                <a:lnTo>
                  <a:pt x="4758573" y="6779138"/>
                </a:lnTo>
                <a:lnTo>
                  <a:pt x="4771261" y="6775307"/>
                </a:lnTo>
                <a:lnTo>
                  <a:pt x="4778151" y="6776719"/>
                </a:lnTo>
                <a:cubicBezTo>
                  <a:pt x="4785100" y="6778143"/>
                  <a:pt x="4791536" y="6779395"/>
                  <a:pt x="4795915" y="6779956"/>
                </a:cubicBezTo>
                <a:lnTo>
                  <a:pt x="4788899" y="6787157"/>
                </a:lnTo>
                <a:lnTo>
                  <a:pt x="4987111" y="6787157"/>
                </a:lnTo>
                <a:lnTo>
                  <a:pt x="4999476" y="6786695"/>
                </a:lnTo>
                <a:lnTo>
                  <a:pt x="5000370" y="6787157"/>
                </a:lnTo>
                <a:lnTo>
                  <a:pt x="5037689" y="6787157"/>
                </a:lnTo>
                <a:lnTo>
                  <a:pt x="5042157" y="6776587"/>
                </a:lnTo>
                <a:lnTo>
                  <a:pt x="5047213" y="6787157"/>
                </a:lnTo>
                <a:lnTo>
                  <a:pt x="5095652" y="6787157"/>
                </a:lnTo>
                <a:lnTo>
                  <a:pt x="5084838" y="6776587"/>
                </a:lnTo>
                <a:cubicBezTo>
                  <a:pt x="5083614" y="6771565"/>
                  <a:pt x="5088513" y="6769468"/>
                  <a:pt x="5094959" y="6768832"/>
                </a:cubicBezTo>
                <a:cubicBezTo>
                  <a:pt x="5101408" y="6768197"/>
                  <a:pt x="5109406" y="6769024"/>
                  <a:pt x="5114389" y="6769849"/>
                </a:cubicBezTo>
                <a:cubicBezTo>
                  <a:pt x="5126861" y="6771913"/>
                  <a:pt x="5138897" y="6775844"/>
                  <a:pt x="5150828" y="6780241"/>
                </a:cubicBezTo>
                <a:lnTo>
                  <a:pt x="5169590" y="6787157"/>
                </a:lnTo>
                <a:lnTo>
                  <a:pt x="5263496" y="6787157"/>
                </a:lnTo>
                <a:lnTo>
                  <a:pt x="5265415" y="6786695"/>
                </a:lnTo>
                <a:lnTo>
                  <a:pt x="5265570" y="6787157"/>
                </a:lnTo>
                <a:lnTo>
                  <a:pt x="5314003" y="6787157"/>
                </a:lnTo>
                <a:lnTo>
                  <a:pt x="5311381" y="6786695"/>
                </a:lnTo>
                <a:cubicBezTo>
                  <a:pt x="5307477" y="6785360"/>
                  <a:pt x="5307580" y="6784833"/>
                  <a:pt x="5310184" y="6784811"/>
                </a:cubicBezTo>
                <a:cubicBezTo>
                  <a:pt x="5314086" y="6784778"/>
                  <a:pt x="5323623" y="6785881"/>
                  <a:pt x="5333719" y="6787097"/>
                </a:cubicBezTo>
                <a:lnTo>
                  <a:pt x="5334264" y="6787157"/>
                </a:lnTo>
                <a:lnTo>
                  <a:pt x="5473846" y="6787157"/>
                </a:lnTo>
                <a:lnTo>
                  <a:pt x="5485391" y="6773589"/>
                </a:lnTo>
                <a:lnTo>
                  <a:pt x="5489173" y="6787157"/>
                </a:lnTo>
                <a:lnTo>
                  <a:pt x="5803975" y="6787157"/>
                </a:lnTo>
                <a:lnTo>
                  <a:pt x="5803865" y="6787066"/>
                </a:lnTo>
                <a:cubicBezTo>
                  <a:pt x="5799799" y="6783310"/>
                  <a:pt x="5794016" y="6779205"/>
                  <a:pt x="5794016" y="6773589"/>
                </a:cubicBezTo>
                <a:cubicBezTo>
                  <a:pt x="5794016" y="6769540"/>
                  <a:pt x="5799952" y="6779816"/>
                  <a:pt x="5803865" y="6780328"/>
                </a:cubicBezTo>
                <a:lnTo>
                  <a:pt x="5873083" y="6787157"/>
                </a:lnTo>
                <a:lnTo>
                  <a:pt x="5875882" y="6787157"/>
                </a:lnTo>
                <a:lnTo>
                  <a:pt x="5876096" y="6787066"/>
                </a:lnTo>
                <a:lnTo>
                  <a:pt x="5876340" y="6787157"/>
                </a:lnTo>
                <a:lnTo>
                  <a:pt x="5944870" y="6787157"/>
                </a:lnTo>
                <a:lnTo>
                  <a:pt x="5945043" y="6787066"/>
                </a:lnTo>
                <a:lnTo>
                  <a:pt x="5945067" y="6787157"/>
                </a:lnTo>
                <a:lnTo>
                  <a:pt x="6050295" y="6787157"/>
                </a:lnTo>
                <a:lnTo>
                  <a:pt x="6058510" y="6785135"/>
                </a:lnTo>
                <a:lnTo>
                  <a:pt x="6067644" y="6782515"/>
                </a:lnTo>
                <a:lnTo>
                  <a:pt x="6068577" y="6782879"/>
                </a:lnTo>
                <a:lnTo>
                  <a:pt x="6054402" y="6787157"/>
                </a:lnTo>
                <a:lnTo>
                  <a:pt x="6079552" y="6787157"/>
                </a:lnTo>
                <a:lnTo>
                  <a:pt x="6068577" y="6782879"/>
                </a:lnTo>
                <a:lnTo>
                  <a:pt x="6081269" y="6779048"/>
                </a:lnTo>
                <a:lnTo>
                  <a:pt x="6088157" y="6780459"/>
                </a:lnTo>
                <a:cubicBezTo>
                  <a:pt x="6095110" y="6781884"/>
                  <a:pt x="6101544" y="6783135"/>
                  <a:pt x="6105922" y="6783697"/>
                </a:cubicBezTo>
                <a:lnTo>
                  <a:pt x="6102549" y="6787157"/>
                </a:lnTo>
                <a:lnTo>
                  <a:pt x="6349277" y="6787157"/>
                </a:lnTo>
                <a:lnTo>
                  <a:pt x="6352164" y="6780328"/>
                </a:lnTo>
                <a:lnTo>
                  <a:pt x="6355431" y="6787157"/>
                </a:lnTo>
                <a:lnTo>
                  <a:pt x="6401833" y="6787157"/>
                </a:lnTo>
                <a:lnTo>
                  <a:pt x="6394845" y="6780328"/>
                </a:lnTo>
                <a:cubicBezTo>
                  <a:pt x="6392398" y="6770283"/>
                  <a:pt x="6414432" y="6771940"/>
                  <a:pt x="6424394" y="6773589"/>
                </a:cubicBezTo>
                <a:cubicBezTo>
                  <a:pt x="6436867" y="6775653"/>
                  <a:pt x="6448904" y="6779584"/>
                  <a:pt x="6460834" y="6783982"/>
                </a:cubicBezTo>
                <a:lnTo>
                  <a:pt x="6469450" y="6787157"/>
                </a:lnTo>
                <a:lnTo>
                  <a:pt x="6544089" y="6787157"/>
                </a:lnTo>
                <a:lnTo>
                  <a:pt x="6549657" y="6782843"/>
                </a:lnTo>
                <a:cubicBezTo>
                  <a:pt x="6553498" y="6781382"/>
                  <a:pt x="6557719" y="6781462"/>
                  <a:pt x="6562290" y="6784067"/>
                </a:cubicBezTo>
                <a:lnTo>
                  <a:pt x="6564394" y="6787157"/>
                </a:lnTo>
                <a:lnTo>
                  <a:pt x="6775565" y="6787157"/>
                </a:lnTo>
                <a:lnTo>
                  <a:pt x="6795397" y="6763852"/>
                </a:lnTo>
                <a:lnTo>
                  <a:pt x="6801887" y="6787157"/>
                </a:lnTo>
                <a:lnTo>
                  <a:pt x="7125720" y="6787157"/>
                </a:lnTo>
                <a:lnTo>
                  <a:pt x="7113871" y="6777329"/>
                </a:lnTo>
                <a:cubicBezTo>
                  <a:pt x="7109804" y="6773572"/>
                  <a:pt x="7104020" y="6769468"/>
                  <a:pt x="7104020" y="6763852"/>
                </a:cubicBezTo>
                <a:cubicBezTo>
                  <a:pt x="7104020" y="6759802"/>
                  <a:pt x="7109957" y="6770080"/>
                  <a:pt x="7113871" y="6770590"/>
                </a:cubicBezTo>
                <a:lnTo>
                  <a:pt x="7185365" y="6777645"/>
                </a:lnTo>
                <a:lnTo>
                  <a:pt x="7177491" y="6781021"/>
                </a:lnTo>
                <a:lnTo>
                  <a:pt x="7170025" y="6787157"/>
                </a:lnTo>
                <a:lnTo>
                  <a:pt x="7205378" y="6787157"/>
                </a:lnTo>
                <a:lnTo>
                  <a:pt x="7196242" y="6781119"/>
                </a:lnTo>
                <a:lnTo>
                  <a:pt x="7187514" y="6777857"/>
                </a:lnTo>
                <a:lnTo>
                  <a:pt x="7218417" y="6780907"/>
                </a:lnTo>
                <a:lnTo>
                  <a:pt x="7215591" y="6782278"/>
                </a:lnTo>
                <a:lnTo>
                  <a:pt x="7206332" y="6787157"/>
                </a:lnTo>
                <a:lnTo>
                  <a:pt x="7215141" y="6787157"/>
                </a:lnTo>
                <a:lnTo>
                  <a:pt x="7215232" y="6786410"/>
                </a:lnTo>
                <a:lnTo>
                  <a:pt x="7218717" y="6780936"/>
                </a:lnTo>
                <a:lnTo>
                  <a:pt x="7243765" y="6783408"/>
                </a:lnTo>
                <a:lnTo>
                  <a:pt x="7239501" y="6787157"/>
                </a:lnTo>
                <a:lnTo>
                  <a:pt x="7257443" y="6787157"/>
                </a:lnTo>
                <a:lnTo>
                  <a:pt x="7256844" y="6784699"/>
                </a:lnTo>
                <a:lnTo>
                  <a:pt x="7281765" y="6787157"/>
                </a:lnTo>
                <a:lnTo>
                  <a:pt x="7287187" y="6787157"/>
                </a:lnTo>
                <a:lnTo>
                  <a:pt x="7346979" y="6780699"/>
                </a:lnTo>
                <a:cubicBezTo>
                  <a:pt x="7352266" y="6779700"/>
                  <a:pt x="7360083" y="6777711"/>
                  <a:pt x="7368516" y="6775399"/>
                </a:cubicBezTo>
                <a:lnTo>
                  <a:pt x="7377650" y="6772779"/>
                </a:lnTo>
                <a:lnTo>
                  <a:pt x="7378583" y="6773141"/>
                </a:lnTo>
                <a:lnTo>
                  <a:pt x="7332147" y="6787157"/>
                </a:lnTo>
                <a:lnTo>
                  <a:pt x="7403067" y="6787157"/>
                </a:lnTo>
                <a:lnTo>
                  <a:pt x="7406718" y="6783411"/>
                </a:lnTo>
                <a:lnTo>
                  <a:pt x="7426353" y="6787157"/>
                </a:lnTo>
                <a:lnTo>
                  <a:pt x="7552097" y="6787157"/>
                </a:lnTo>
                <a:lnTo>
                  <a:pt x="7555070" y="6786587"/>
                </a:lnTo>
                <a:lnTo>
                  <a:pt x="7553418" y="6787157"/>
                </a:lnTo>
                <a:lnTo>
                  <a:pt x="7613211" y="6787157"/>
                </a:lnTo>
                <a:lnTo>
                  <a:pt x="7596505" y="6784067"/>
                </a:lnTo>
                <a:cubicBezTo>
                  <a:pt x="7587152" y="6784067"/>
                  <a:pt x="7579449" y="6784201"/>
                  <a:pt x="7573159" y="6784444"/>
                </a:cubicBezTo>
                <a:lnTo>
                  <a:pt x="7562308" y="6785197"/>
                </a:lnTo>
                <a:lnTo>
                  <a:pt x="7577566" y="6782268"/>
                </a:lnTo>
                <a:cubicBezTo>
                  <a:pt x="7589229" y="6780963"/>
                  <a:pt x="7603055" y="6780324"/>
                  <a:pt x="7619488" y="6780699"/>
                </a:cubicBezTo>
                <a:lnTo>
                  <a:pt x="7631973" y="6787157"/>
                </a:lnTo>
                <a:lnTo>
                  <a:pt x="7655169" y="6787157"/>
                </a:lnTo>
                <a:lnTo>
                  <a:pt x="7662170" y="6770590"/>
                </a:lnTo>
                <a:lnTo>
                  <a:pt x="7670096" y="6787157"/>
                </a:lnTo>
                <a:lnTo>
                  <a:pt x="7725083" y="6787157"/>
                </a:lnTo>
                <a:lnTo>
                  <a:pt x="7726480" y="6786666"/>
                </a:lnTo>
                <a:lnTo>
                  <a:pt x="7728198" y="6787157"/>
                </a:lnTo>
                <a:lnTo>
                  <a:pt x="7769530" y="6787157"/>
                </a:lnTo>
                <a:lnTo>
                  <a:pt x="7759607" y="6784345"/>
                </a:lnTo>
                <a:cubicBezTo>
                  <a:pt x="7755582" y="6784252"/>
                  <a:pt x="7751364" y="6784629"/>
                  <a:pt x="7747534" y="6784067"/>
                </a:cubicBezTo>
                <a:cubicBezTo>
                  <a:pt x="7742060" y="6785191"/>
                  <a:pt x="7735917" y="6784949"/>
                  <a:pt x="7730110" y="6785391"/>
                </a:cubicBezTo>
                <a:lnTo>
                  <a:pt x="7726480" y="6786666"/>
                </a:lnTo>
                <a:lnTo>
                  <a:pt x="7719158" y="6784575"/>
                </a:lnTo>
                <a:cubicBezTo>
                  <a:pt x="7712211" y="6781642"/>
                  <a:pt x="7706514" y="6777417"/>
                  <a:pt x="7704852" y="6770590"/>
                </a:cubicBezTo>
                <a:cubicBezTo>
                  <a:pt x="7703627" y="6765568"/>
                  <a:pt x="7708524" y="6763471"/>
                  <a:pt x="7714972" y="6762836"/>
                </a:cubicBezTo>
                <a:cubicBezTo>
                  <a:pt x="7721420" y="6762201"/>
                  <a:pt x="7729420" y="6763027"/>
                  <a:pt x="7734401" y="6763852"/>
                </a:cubicBezTo>
                <a:cubicBezTo>
                  <a:pt x="7746873" y="6765916"/>
                  <a:pt x="7758911" y="6769847"/>
                  <a:pt x="7770841" y="6774245"/>
                </a:cubicBezTo>
                <a:lnTo>
                  <a:pt x="7805873" y="6787157"/>
                </a:lnTo>
                <a:lnTo>
                  <a:pt x="7858631" y="6787157"/>
                </a:lnTo>
                <a:lnTo>
                  <a:pt x="7859056" y="6787055"/>
                </a:lnTo>
                <a:lnTo>
                  <a:pt x="7859665" y="6786584"/>
                </a:lnTo>
                <a:lnTo>
                  <a:pt x="7860626" y="6786677"/>
                </a:lnTo>
                <a:lnTo>
                  <a:pt x="7885428" y="6780699"/>
                </a:lnTo>
                <a:cubicBezTo>
                  <a:pt x="7885781" y="6780731"/>
                  <a:pt x="7886470" y="6783065"/>
                  <a:pt x="7887433" y="6786703"/>
                </a:cubicBezTo>
                <a:lnTo>
                  <a:pt x="7887553" y="6787157"/>
                </a:lnTo>
                <a:lnTo>
                  <a:pt x="7928417" y="6787157"/>
                </a:lnTo>
                <a:lnTo>
                  <a:pt x="7929135" y="6787095"/>
                </a:lnTo>
                <a:cubicBezTo>
                  <a:pt x="7933331" y="6786775"/>
                  <a:pt x="7938776" y="6786385"/>
                  <a:pt x="7946646" y="6785819"/>
                </a:cubicBezTo>
                <a:lnTo>
                  <a:pt x="7956415" y="6785111"/>
                </a:lnTo>
                <a:lnTo>
                  <a:pt x="7960587" y="6785846"/>
                </a:lnTo>
                <a:lnTo>
                  <a:pt x="7982262" y="6787000"/>
                </a:lnTo>
                <a:lnTo>
                  <a:pt x="7982349" y="6787157"/>
                </a:lnTo>
                <a:lnTo>
                  <a:pt x="7985229" y="6787157"/>
                </a:lnTo>
                <a:lnTo>
                  <a:pt x="7982262" y="6787000"/>
                </a:lnTo>
                <a:lnTo>
                  <a:pt x="7981576" y="6785757"/>
                </a:lnTo>
                <a:lnTo>
                  <a:pt x="7985592" y="6786386"/>
                </a:lnTo>
                <a:lnTo>
                  <a:pt x="7989188" y="6787157"/>
                </a:lnTo>
                <a:lnTo>
                  <a:pt x="8088753" y="6787157"/>
                </a:lnTo>
                <a:lnTo>
                  <a:pt x="8105403" y="6767593"/>
                </a:lnTo>
                <a:lnTo>
                  <a:pt x="8110850" y="6787157"/>
                </a:lnTo>
                <a:lnTo>
                  <a:pt x="8431215" y="6787157"/>
                </a:lnTo>
                <a:lnTo>
                  <a:pt x="8423876" y="6781070"/>
                </a:lnTo>
                <a:cubicBezTo>
                  <a:pt x="8419809" y="6777313"/>
                  <a:pt x="8414026" y="6773208"/>
                  <a:pt x="8414026" y="6767593"/>
                </a:cubicBezTo>
                <a:cubicBezTo>
                  <a:pt x="8414026" y="6763543"/>
                  <a:pt x="8419962" y="6773820"/>
                  <a:pt x="8423876" y="6774331"/>
                </a:cubicBezTo>
                <a:lnTo>
                  <a:pt x="8495562" y="6781405"/>
                </a:lnTo>
                <a:lnTo>
                  <a:pt x="8486219" y="6787157"/>
                </a:lnTo>
                <a:lnTo>
                  <a:pt x="8507970" y="6787157"/>
                </a:lnTo>
                <a:lnTo>
                  <a:pt x="8497045" y="6781551"/>
                </a:lnTo>
                <a:lnTo>
                  <a:pt x="8528421" y="6784647"/>
                </a:lnTo>
                <a:lnTo>
                  <a:pt x="8525596" y="6786019"/>
                </a:lnTo>
                <a:lnTo>
                  <a:pt x="8523435" y="6787157"/>
                </a:lnTo>
                <a:lnTo>
                  <a:pt x="8527143" y="6787157"/>
                </a:lnTo>
                <a:lnTo>
                  <a:pt x="8528722" y="6784677"/>
                </a:lnTo>
                <a:lnTo>
                  <a:pt x="8553770" y="6787148"/>
                </a:lnTo>
                <a:lnTo>
                  <a:pt x="8553760" y="6787157"/>
                </a:lnTo>
                <a:lnTo>
                  <a:pt x="8553861" y="6787157"/>
                </a:lnTo>
                <a:lnTo>
                  <a:pt x="8553770" y="6787148"/>
                </a:lnTo>
                <a:lnTo>
                  <a:pt x="8554146" y="6786819"/>
                </a:lnTo>
                <a:cubicBezTo>
                  <a:pt x="8557781" y="6784903"/>
                  <a:pt x="8561771" y="6783316"/>
                  <a:pt x="8565054" y="6781070"/>
                </a:cubicBezTo>
                <a:lnTo>
                  <a:pt x="8566537" y="6787157"/>
                </a:lnTo>
                <a:lnTo>
                  <a:pt x="8631819" y="6787157"/>
                </a:lnTo>
                <a:lnTo>
                  <a:pt x="8656985" y="6784439"/>
                </a:lnTo>
                <a:cubicBezTo>
                  <a:pt x="8662270" y="6783440"/>
                  <a:pt x="8670088" y="6781452"/>
                  <a:pt x="8678521" y="6779139"/>
                </a:cubicBezTo>
                <a:lnTo>
                  <a:pt x="8687656" y="6776519"/>
                </a:lnTo>
                <a:lnTo>
                  <a:pt x="8688588" y="6776882"/>
                </a:lnTo>
                <a:lnTo>
                  <a:pt x="8654545" y="6787157"/>
                </a:lnTo>
                <a:lnTo>
                  <a:pt x="8716717" y="6787157"/>
                </a:lnTo>
                <a:lnTo>
                  <a:pt x="8716723" y="6787151"/>
                </a:lnTo>
                <a:lnTo>
                  <a:pt x="8716755" y="6787157"/>
                </a:lnTo>
                <a:lnTo>
                  <a:pt x="8881586" y="6787157"/>
                </a:lnTo>
                <a:lnTo>
                  <a:pt x="8887572" y="6786008"/>
                </a:lnTo>
                <a:cubicBezTo>
                  <a:pt x="8899234" y="6784704"/>
                  <a:pt x="8913059" y="6784064"/>
                  <a:pt x="8929492" y="6784439"/>
                </a:cubicBezTo>
                <a:lnTo>
                  <a:pt x="8934748" y="6787157"/>
                </a:lnTo>
                <a:lnTo>
                  <a:pt x="8966754" y="6787157"/>
                </a:lnTo>
                <a:lnTo>
                  <a:pt x="8972175" y="6774331"/>
                </a:lnTo>
                <a:lnTo>
                  <a:pt x="8978312" y="6787157"/>
                </a:lnTo>
                <a:lnTo>
                  <a:pt x="9027978" y="6787157"/>
                </a:lnTo>
                <a:lnTo>
                  <a:pt x="9014856" y="6774331"/>
                </a:lnTo>
                <a:cubicBezTo>
                  <a:pt x="9013632" y="6769308"/>
                  <a:pt x="9018530" y="6767212"/>
                  <a:pt x="9024977" y="6766576"/>
                </a:cubicBezTo>
                <a:cubicBezTo>
                  <a:pt x="9031426" y="6765941"/>
                  <a:pt x="9039424" y="6766768"/>
                  <a:pt x="9044405" y="6767593"/>
                </a:cubicBezTo>
                <a:cubicBezTo>
                  <a:pt x="9056877" y="6769657"/>
                  <a:pt x="9068915" y="6773588"/>
                  <a:pt x="9080846" y="6777986"/>
                </a:cubicBezTo>
                <a:lnTo>
                  <a:pt x="9105730" y="6787157"/>
                </a:lnTo>
                <a:lnTo>
                  <a:pt x="9184156" y="6787157"/>
                </a:lnTo>
                <a:lnTo>
                  <a:pt x="9195434" y="6784439"/>
                </a:lnTo>
                <a:lnTo>
                  <a:pt x="9196341" y="6787157"/>
                </a:lnTo>
                <a:lnTo>
                  <a:pt x="9256814" y="6787157"/>
                </a:lnTo>
                <a:lnTo>
                  <a:pt x="9241398" y="6784439"/>
                </a:lnTo>
                <a:cubicBezTo>
                  <a:pt x="9237497" y="6783104"/>
                  <a:pt x="9237597" y="6782576"/>
                  <a:pt x="9240201" y="6782555"/>
                </a:cubicBezTo>
                <a:cubicBezTo>
                  <a:pt x="9244105" y="6782522"/>
                  <a:pt x="9253638" y="6783624"/>
                  <a:pt x="9263735" y="6784841"/>
                </a:cubicBezTo>
                <a:lnTo>
                  <a:pt x="9284744" y="6787157"/>
                </a:lnTo>
                <a:lnTo>
                  <a:pt x="9401943" y="6787157"/>
                </a:lnTo>
                <a:lnTo>
                  <a:pt x="9415409" y="6771333"/>
                </a:lnTo>
                <a:lnTo>
                  <a:pt x="9419815" y="6787157"/>
                </a:lnTo>
                <a:lnTo>
                  <a:pt x="9736712" y="6787157"/>
                </a:lnTo>
                <a:lnTo>
                  <a:pt x="9733882" y="6784810"/>
                </a:lnTo>
                <a:cubicBezTo>
                  <a:pt x="9729815" y="6781054"/>
                  <a:pt x="9724033" y="6776949"/>
                  <a:pt x="9724033" y="6771333"/>
                </a:cubicBezTo>
                <a:cubicBezTo>
                  <a:pt x="9724033" y="6767284"/>
                  <a:pt x="9729968" y="6777560"/>
                  <a:pt x="9733882" y="6778072"/>
                </a:cubicBezTo>
                <a:lnTo>
                  <a:pt x="9805570" y="6785146"/>
                </a:lnTo>
                <a:lnTo>
                  <a:pt x="9802303" y="6787157"/>
                </a:lnTo>
                <a:lnTo>
                  <a:pt x="9810687" y="6787157"/>
                </a:lnTo>
                <a:lnTo>
                  <a:pt x="9807052" y="6785292"/>
                </a:lnTo>
                <a:lnTo>
                  <a:pt x="9825956" y="6787157"/>
                </a:lnTo>
                <a:lnTo>
                  <a:pt x="9870607" y="6787157"/>
                </a:lnTo>
                <a:lnTo>
                  <a:pt x="9875061" y="6784810"/>
                </a:lnTo>
                <a:lnTo>
                  <a:pt x="9875633" y="6787157"/>
                </a:lnTo>
                <a:lnTo>
                  <a:pt x="9971146" y="6787157"/>
                </a:lnTo>
                <a:lnTo>
                  <a:pt x="9988528" y="6782880"/>
                </a:lnTo>
                <a:lnTo>
                  <a:pt x="10000206" y="6779530"/>
                </a:lnTo>
                <a:lnTo>
                  <a:pt x="10001237" y="6779826"/>
                </a:lnTo>
                <a:lnTo>
                  <a:pt x="9976946" y="6787157"/>
                </a:lnTo>
                <a:lnTo>
                  <a:pt x="10026752" y="6787157"/>
                </a:lnTo>
                <a:lnTo>
                  <a:pt x="10001237" y="6779826"/>
                </a:lnTo>
                <a:lnTo>
                  <a:pt x="10011286" y="6776792"/>
                </a:lnTo>
                <a:lnTo>
                  <a:pt x="10018174" y="6778203"/>
                </a:lnTo>
                <a:cubicBezTo>
                  <a:pt x="10025125" y="6779627"/>
                  <a:pt x="10031562" y="6780880"/>
                  <a:pt x="10035939" y="6781441"/>
                </a:cubicBezTo>
                <a:lnTo>
                  <a:pt x="10030369" y="6787157"/>
                </a:lnTo>
                <a:lnTo>
                  <a:pt x="10278341" y="6787157"/>
                </a:lnTo>
                <a:lnTo>
                  <a:pt x="10282181" y="6778072"/>
                </a:lnTo>
                <a:lnTo>
                  <a:pt x="10286528" y="6787157"/>
                </a:lnTo>
                <a:lnTo>
                  <a:pt x="10334158" y="6787157"/>
                </a:lnTo>
                <a:lnTo>
                  <a:pt x="10324863" y="6778072"/>
                </a:lnTo>
                <a:cubicBezTo>
                  <a:pt x="10323638" y="6773049"/>
                  <a:pt x="10328536" y="6770952"/>
                  <a:pt x="10334983" y="6770317"/>
                </a:cubicBezTo>
                <a:cubicBezTo>
                  <a:pt x="10341432" y="6769682"/>
                  <a:pt x="10349431" y="6770509"/>
                  <a:pt x="10354412" y="6771333"/>
                </a:cubicBezTo>
                <a:cubicBezTo>
                  <a:pt x="10366884" y="6773398"/>
                  <a:pt x="10378922" y="6777329"/>
                  <a:pt x="10390853" y="6781726"/>
                </a:cubicBezTo>
                <a:lnTo>
                  <a:pt x="10405588" y="6787157"/>
                </a:lnTo>
                <a:lnTo>
                  <a:pt x="10550755" y="6787157"/>
                </a:lnTo>
                <a:lnTo>
                  <a:pt x="10550207" y="6786296"/>
                </a:lnTo>
                <a:lnTo>
                  <a:pt x="10559078" y="6787157"/>
                </a:lnTo>
                <a:lnTo>
                  <a:pt x="10715133" y="6787157"/>
                </a:lnTo>
                <a:lnTo>
                  <a:pt x="10725416" y="6775074"/>
                </a:lnTo>
                <a:lnTo>
                  <a:pt x="10728781" y="6787157"/>
                </a:lnTo>
                <a:lnTo>
                  <a:pt x="11042871" y="6787157"/>
                </a:lnTo>
                <a:lnTo>
                  <a:pt x="11034040" y="6775074"/>
                </a:lnTo>
                <a:cubicBezTo>
                  <a:pt x="11034040" y="6771024"/>
                  <a:pt x="11039975" y="6781301"/>
                  <a:pt x="11043889" y="6781812"/>
                </a:cubicBezTo>
                <a:lnTo>
                  <a:pt x="11098055" y="6787157"/>
                </a:lnTo>
                <a:lnTo>
                  <a:pt x="11296355" y="6787157"/>
                </a:lnTo>
                <a:lnTo>
                  <a:pt x="11298535" y="6786621"/>
                </a:lnTo>
                <a:lnTo>
                  <a:pt x="11310213" y="6783271"/>
                </a:lnTo>
                <a:lnTo>
                  <a:pt x="11311244" y="6783566"/>
                </a:lnTo>
                <a:lnTo>
                  <a:pt x="11299345" y="6787157"/>
                </a:lnTo>
                <a:lnTo>
                  <a:pt x="11323743" y="6787157"/>
                </a:lnTo>
                <a:lnTo>
                  <a:pt x="11311244" y="6783566"/>
                </a:lnTo>
                <a:lnTo>
                  <a:pt x="11321293" y="6780533"/>
                </a:lnTo>
                <a:lnTo>
                  <a:pt x="11328181" y="6781944"/>
                </a:lnTo>
                <a:cubicBezTo>
                  <a:pt x="11335133" y="6783368"/>
                  <a:pt x="11341569" y="6784620"/>
                  <a:pt x="11345946" y="6785182"/>
                </a:cubicBezTo>
                <a:lnTo>
                  <a:pt x="11344021" y="6787157"/>
                </a:lnTo>
                <a:lnTo>
                  <a:pt x="11589929" y="6787157"/>
                </a:lnTo>
                <a:lnTo>
                  <a:pt x="11592188" y="6781812"/>
                </a:lnTo>
                <a:lnTo>
                  <a:pt x="11594746" y="6787157"/>
                </a:lnTo>
                <a:lnTo>
                  <a:pt x="11640339" y="6787157"/>
                </a:lnTo>
                <a:lnTo>
                  <a:pt x="11634870" y="6781812"/>
                </a:lnTo>
                <a:cubicBezTo>
                  <a:pt x="11632422" y="6771767"/>
                  <a:pt x="11654458" y="6773425"/>
                  <a:pt x="11664419" y="6775074"/>
                </a:cubicBezTo>
                <a:cubicBezTo>
                  <a:pt x="11676891" y="6777138"/>
                  <a:pt x="11688930" y="6781069"/>
                  <a:pt x="11700860" y="6785467"/>
                </a:cubicBezTo>
                <a:lnTo>
                  <a:pt x="11705446" y="6787157"/>
                </a:lnTo>
                <a:lnTo>
                  <a:pt x="11932508" y="6787157"/>
                </a:lnTo>
                <a:lnTo>
                  <a:pt x="11932433" y="6787049"/>
                </a:lnTo>
                <a:cubicBezTo>
                  <a:pt x="11930980" y="6784839"/>
                  <a:pt x="11930204" y="6783130"/>
                  <a:pt x="11932003" y="6783499"/>
                </a:cubicBezTo>
                <a:lnTo>
                  <a:pt x="11938292" y="6787157"/>
                </a:lnTo>
                <a:lnTo>
                  <a:pt x="11981467" y="6787157"/>
                </a:lnTo>
                <a:lnTo>
                  <a:pt x="11983381" y="6786806"/>
                </a:lnTo>
                <a:cubicBezTo>
                  <a:pt x="11986965" y="6787149"/>
                  <a:pt x="11990660" y="6787653"/>
                  <a:pt x="11993565" y="6786026"/>
                </a:cubicBezTo>
                <a:cubicBezTo>
                  <a:pt x="11997766" y="6783675"/>
                  <a:pt x="11998489" y="6777603"/>
                  <a:pt x="12000951" y="6773391"/>
                </a:cubicBezTo>
                <a:lnTo>
                  <a:pt x="12006566" y="6779153"/>
                </a:lnTo>
                <a:lnTo>
                  <a:pt x="12021657" y="6768713"/>
                </a:lnTo>
                <a:lnTo>
                  <a:pt x="12008339" y="6763283"/>
                </a:lnTo>
                <a:cubicBezTo>
                  <a:pt x="12005876" y="6764126"/>
                  <a:pt x="12003273" y="6764619"/>
                  <a:pt x="12000951" y="6765811"/>
                </a:cubicBezTo>
                <a:cubicBezTo>
                  <a:pt x="11998305" y="6767169"/>
                  <a:pt x="11991473" y="6773011"/>
                  <a:pt x="11993565" y="6770864"/>
                </a:cubicBezTo>
                <a:cubicBezTo>
                  <a:pt x="12000553" y="6763693"/>
                  <a:pt x="12008181" y="6757200"/>
                  <a:pt x="12015726" y="6750649"/>
                </a:cubicBezTo>
                <a:cubicBezTo>
                  <a:pt x="12018859" y="6747928"/>
                  <a:pt x="12021654" y="6744306"/>
                  <a:pt x="12025576" y="6743067"/>
                </a:cubicBezTo>
                <a:cubicBezTo>
                  <a:pt x="12025982" y="6742939"/>
                  <a:pt x="12029101" y="6742560"/>
                  <a:pt x="12033554" y="6742063"/>
                </a:cubicBezTo>
                <a:lnTo>
                  <a:pt x="12041890" y="6741171"/>
                </a:lnTo>
                <a:lnTo>
                  <a:pt x="12040899" y="6755398"/>
                </a:lnTo>
                <a:lnTo>
                  <a:pt x="12057598" y="6743844"/>
                </a:lnTo>
                <a:lnTo>
                  <a:pt x="12057590" y="6739523"/>
                </a:lnTo>
                <a:lnTo>
                  <a:pt x="12061420" y="6739128"/>
                </a:lnTo>
                <a:lnTo>
                  <a:pt x="12066049" y="6732084"/>
                </a:lnTo>
                <a:lnTo>
                  <a:pt x="12066357" y="6728931"/>
                </a:lnTo>
                <a:cubicBezTo>
                  <a:pt x="12067600" y="6711896"/>
                  <a:pt x="12068382" y="6694098"/>
                  <a:pt x="12069899" y="6682421"/>
                </a:cubicBezTo>
                <a:cubicBezTo>
                  <a:pt x="12070242" y="6679780"/>
                  <a:pt x="12071541" y="6677367"/>
                  <a:pt x="12072362" y="6674841"/>
                </a:cubicBezTo>
                <a:cubicBezTo>
                  <a:pt x="12074824" y="6676525"/>
                  <a:pt x="12078257" y="6677271"/>
                  <a:pt x="12079749" y="6679894"/>
                </a:cubicBezTo>
                <a:lnTo>
                  <a:pt x="12086560" y="6700863"/>
                </a:lnTo>
                <a:lnTo>
                  <a:pt x="12089059" y="6697060"/>
                </a:lnTo>
                <a:lnTo>
                  <a:pt x="12083871" y="6676440"/>
                </a:lnTo>
                <a:cubicBezTo>
                  <a:pt x="12080320" y="6660126"/>
                  <a:pt x="12079910" y="6647492"/>
                  <a:pt x="12092061" y="6649571"/>
                </a:cubicBezTo>
                <a:cubicBezTo>
                  <a:pt x="12094191" y="6649935"/>
                  <a:pt x="12096293" y="6654676"/>
                  <a:pt x="12098295" y="6661984"/>
                </a:cubicBezTo>
                <a:lnTo>
                  <a:pt x="12101553" y="6678043"/>
                </a:lnTo>
                <a:lnTo>
                  <a:pt x="12102223" y="6677023"/>
                </a:lnTo>
                <a:lnTo>
                  <a:pt x="12113594" y="6619226"/>
                </a:lnTo>
                <a:lnTo>
                  <a:pt x="12104582" y="6604428"/>
                </a:lnTo>
                <a:lnTo>
                  <a:pt x="12104373" y="6601558"/>
                </a:lnTo>
                <a:cubicBezTo>
                  <a:pt x="12104318" y="6600718"/>
                  <a:pt x="12103974" y="6603350"/>
                  <a:pt x="12104373" y="6604086"/>
                </a:cubicBezTo>
                <a:lnTo>
                  <a:pt x="12104582" y="6604428"/>
                </a:lnTo>
                <a:lnTo>
                  <a:pt x="12105319" y="6614578"/>
                </a:lnTo>
                <a:cubicBezTo>
                  <a:pt x="12106486" y="6629960"/>
                  <a:pt x="12107983" y="6648886"/>
                  <a:pt x="12106835" y="6639463"/>
                </a:cubicBezTo>
                <a:cubicBezTo>
                  <a:pt x="12097241" y="6560691"/>
                  <a:pt x="12097381" y="6568557"/>
                  <a:pt x="12111761" y="6609139"/>
                </a:cubicBezTo>
                <a:lnTo>
                  <a:pt x="12115022" y="6587379"/>
                </a:lnTo>
                <a:lnTo>
                  <a:pt x="12108940" y="6566468"/>
                </a:lnTo>
                <a:cubicBezTo>
                  <a:pt x="12105820" y="6554702"/>
                  <a:pt x="12103640" y="6542840"/>
                  <a:pt x="12104373" y="6530804"/>
                </a:cubicBezTo>
                <a:cubicBezTo>
                  <a:pt x="12104551" y="6527883"/>
                  <a:pt x="12105340" y="6527699"/>
                  <a:pt x="12106517" y="6529218"/>
                </a:cubicBezTo>
                <a:lnTo>
                  <a:pt x="12107410" y="6530945"/>
                </a:lnTo>
                <a:lnTo>
                  <a:pt x="12107678" y="6532181"/>
                </a:lnTo>
                <a:cubicBezTo>
                  <a:pt x="12108637" y="6536849"/>
                  <a:pt x="12110562" y="6546916"/>
                  <a:pt x="12114223" y="6568708"/>
                </a:cubicBezTo>
                <a:lnTo>
                  <a:pt x="12116146" y="6579885"/>
                </a:lnTo>
                <a:lnTo>
                  <a:pt x="12116685" y="6576289"/>
                </a:lnTo>
                <a:cubicBezTo>
                  <a:pt x="12116917" y="6572001"/>
                  <a:pt x="12111263" y="6560618"/>
                  <a:pt x="12114223" y="6563655"/>
                </a:cubicBezTo>
                <a:lnTo>
                  <a:pt x="12118101" y="6572866"/>
                </a:lnTo>
                <a:lnTo>
                  <a:pt x="12118101" y="6561200"/>
                </a:lnTo>
                <a:lnTo>
                  <a:pt x="12116685" y="6558600"/>
                </a:lnTo>
                <a:cubicBezTo>
                  <a:pt x="12115615" y="6555305"/>
                  <a:pt x="12115044" y="6551862"/>
                  <a:pt x="12114223" y="6548493"/>
                </a:cubicBezTo>
                <a:lnTo>
                  <a:pt x="12115331" y="6547924"/>
                </a:lnTo>
                <a:lnTo>
                  <a:pt x="12110993" y="6537864"/>
                </a:lnTo>
                <a:lnTo>
                  <a:pt x="12107410" y="6530945"/>
                </a:lnTo>
                <a:lnTo>
                  <a:pt x="12106869" y="6528436"/>
                </a:lnTo>
                <a:cubicBezTo>
                  <a:pt x="12106499" y="6526733"/>
                  <a:pt x="12108458" y="6533970"/>
                  <a:pt x="12106589" y="6499535"/>
                </a:cubicBezTo>
                <a:lnTo>
                  <a:pt x="12106444" y="6497269"/>
                </a:lnTo>
                <a:lnTo>
                  <a:pt x="12106835" y="6495427"/>
                </a:lnTo>
                <a:cubicBezTo>
                  <a:pt x="12109070" y="6484725"/>
                  <a:pt x="12110733" y="6475469"/>
                  <a:pt x="12112024" y="6466883"/>
                </a:cubicBezTo>
                <a:lnTo>
                  <a:pt x="12113240" y="6456850"/>
                </a:lnTo>
                <a:lnTo>
                  <a:pt x="12118101" y="6460175"/>
                </a:lnTo>
                <a:lnTo>
                  <a:pt x="12118101" y="6437934"/>
                </a:lnTo>
                <a:lnTo>
                  <a:pt x="12115923" y="6430485"/>
                </a:lnTo>
                <a:lnTo>
                  <a:pt x="12116962" y="6417206"/>
                </a:lnTo>
                <a:lnTo>
                  <a:pt x="12118101" y="6401345"/>
                </a:lnTo>
                <a:lnTo>
                  <a:pt x="12118101" y="6383650"/>
                </a:lnTo>
                <a:lnTo>
                  <a:pt x="12115227" y="6375088"/>
                </a:lnTo>
                <a:cubicBezTo>
                  <a:pt x="12111859" y="6366477"/>
                  <a:pt x="12110491" y="6371053"/>
                  <a:pt x="12114223" y="6424672"/>
                </a:cubicBezTo>
                <a:lnTo>
                  <a:pt x="12115923" y="6430485"/>
                </a:lnTo>
                <a:lnTo>
                  <a:pt x="12114993" y="6442360"/>
                </a:lnTo>
                <a:lnTo>
                  <a:pt x="12113240" y="6456850"/>
                </a:lnTo>
                <a:lnTo>
                  <a:pt x="12106835" y="6452469"/>
                </a:lnTo>
                <a:lnTo>
                  <a:pt x="12103231" y="6446303"/>
                </a:lnTo>
                <a:lnTo>
                  <a:pt x="12102486" y="6434807"/>
                </a:lnTo>
                <a:cubicBezTo>
                  <a:pt x="12101688" y="6424724"/>
                  <a:pt x="12100698" y="6418003"/>
                  <a:pt x="12099448" y="6424672"/>
                </a:cubicBezTo>
                <a:lnTo>
                  <a:pt x="12098872" y="6432951"/>
                </a:lnTo>
                <a:lnTo>
                  <a:pt x="12096395" y="6403364"/>
                </a:lnTo>
                <a:cubicBezTo>
                  <a:pt x="12094636" y="6373518"/>
                  <a:pt x="12096482" y="6359600"/>
                  <a:pt x="12099448" y="6326121"/>
                </a:cubicBezTo>
                <a:cubicBezTo>
                  <a:pt x="12106924" y="6375987"/>
                  <a:pt x="12104765" y="6363649"/>
                  <a:pt x="12101911" y="6338755"/>
                </a:cubicBezTo>
                <a:lnTo>
                  <a:pt x="12099892" y="6320109"/>
                </a:lnTo>
                <a:lnTo>
                  <a:pt x="12100853" y="6307091"/>
                </a:lnTo>
                <a:lnTo>
                  <a:pt x="12101521" y="6299509"/>
                </a:lnTo>
                <a:lnTo>
                  <a:pt x="12105213" y="6304598"/>
                </a:lnTo>
                <a:lnTo>
                  <a:pt x="12107650" y="6308847"/>
                </a:lnTo>
                <a:lnTo>
                  <a:pt x="12110096" y="6348049"/>
                </a:lnTo>
                <a:cubicBezTo>
                  <a:pt x="12112115" y="6387244"/>
                  <a:pt x="12111182" y="6385431"/>
                  <a:pt x="12114223" y="6326121"/>
                </a:cubicBezTo>
                <a:cubicBezTo>
                  <a:pt x="12113402" y="6322752"/>
                  <a:pt x="12113136" y="6319187"/>
                  <a:pt x="12111761" y="6316013"/>
                </a:cubicBezTo>
                <a:lnTo>
                  <a:pt x="12107650" y="6308847"/>
                </a:lnTo>
                <a:lnTo>
                  <a:pt x="12107503" y="6306491"/>
                </a:lnTo>
                <a:lnTo>
                  <a:pt x="12115103" y="6315219"/>
                </a:lnTo>
                <a:lnTo>
                  <a:pt x="12115646" y="6318928"/>
                </a:lnTo>
                <a:cubicBezTo>
                  <a:pt x="12116292" y="6323381"/>
                  <a:pt x="12116685" y="6326121"/>
                  <a:pt x="12116685" y="6326121"/>
                </a:cubicBezTo>
                <a:lnTo>
                  <a:pt x="12118101" y="6324668"/>
                </a:lnTo>
                <a:lnTo>
                  <a:pt x="12118101" y="6318662"/>
                </a:lnTo>
                <a:lnTo>
                  <a:pt x="12115103" y="6315219"/>
                </a:lnTo>
                <a:lnTo>
                  <a:pt x="12113092" y="6301466"/>
                </a:lnTo>
                <a:cubicBezTo>
                  <a:pt x="12111073" y="6287774"/>
                  <a:pt x="12108611" y="6271349"/>
                  <a:pt x="12106835" y="6260421"/>
                </a:cubicBezTo>
                <a:lnTo>
                  <a:pt x="12105942" y="6256750"/>
                </a:lnTo>
                <a:lnTo>
                  <a:pt x="12108403" y="6237709"/>
                </a:lnTo>
                <a:lnTo>
                  <a:pt x="12111943" y="6225394"/>
                </a:lnTo>
                <a:lnTo>
                  <a:pt x="12114555" y="6226866"/>
                </a:lnTo>
                <a:lnTo>
                  <a:pt x="12118101" y="6231029"/>
                </a:lnTo>
                <a:lnTo>
                  <a:pt x="12118101" y="6217012"/>
                </a:lnTo>
                <a:lnTo>
                  <a:pt x="12118056" y="6216943"/>
                </a:lnTo>
                <a:cubicBezTo>
                  <a:pt x="12116809" y="6215877"/>
                  <a:pt x="12115537" y="6215843"/>
                  <a:pt x="12114223" y="6217462"/>
                </a:cubicBezTo>
                <a:lnTo>
                  <a:pt x="12111943" y="6225394"/>
                </a:lnTo>
                <a:lnTo>
                  <a:pt x="12106835" y="6222516"/>
                </a:lnTo>
                <a:lnTo>
                  <a:pt x="12104476" y="6226738"/>
                </a:lnTo>
                <a:lnTo>
                  <a:pt x="12106835" y="6214935"/>
                </a:lnTo>
                <a:cubicBezTo>
                  <a:pt x="12108720" y="6212143"/>
                  <a:pt x="12113079" y="6214369"/>
                  <a:pt x="12117250" y="6216497"/>
                </a:cubicBezTo>
                <a:lnTo>
                  <a:pt x="12118101" y="6216585"/>
                </a:lnTo>
                <a:lnTo>
                  <a:pt x="12118101" y="6190012"/>
                </a:lnTo>
                <a:lnTo>
                  <a:pt x="12116685" y="6187138"/>
                </a:lnTo>
                <a:cubicBezTo>
                  <a:pt x="12110120" y="6179557"/>
                  <a:pt x="12100657" y="6154978"/>
                  <a:pt x="12096986" y="6164396"/>
                </a:cubicBezTo>
                <a:lnTo>
                  <a:pt x="12099759" y="6176957"/>
                </a:lnTo>
                <a:lnTo>
                  <a:pt x="12096986" y="6171977"/>
                </a:lnTo>
                <a:cubicBezTo>
                  <a:pt x="12094390" y="6161323"/>
                  <a:pt x="12095345" y="6150077"/>
                  <a:pt x="12094525" y="6139127"/>
                </a:cubicBezTo>
                <a:cubicBezTo>
                  <a:pt x="12096367" y="6142279"/>
                  <a:pt x="12106398" y="6160736"/>
                  <a:pt x="12113471" y="6167535"/>
                </a:cubicBezTo>
                <a:lnTo>
                  <a:pt x="12118101" y="6169097"/>
                </a:lnTo>
                <a:lnTo>
                  <a:pt x="12118101" y="6166306"/>
                </a:lnTo>
                <a:lnTo>
                  <a:pt x="12114199" y="6154582"/>
                </a:lnTo>
                <a:cubicBezTo>
                  <a:pt x="12109194" y="6149069"/>
                  <a:pt x="12102966" y="6143458"/>
                  <a:pt x="12101911" y="6139127"/>
                </a:cubicBezTo>
                <a:cubicBezTo>
                  <a:pt x="12100109" y="6131727"/>
                  <a:pt x="12099828" y="6124002"/>
                  <a:pt x="12099448" y="6116384"/>
                </a:cubicBezTo>
                <a:cubicBezTo>
                  <a:pt x="12098187" y="6091134"/>
                  <a:pt x="12096986" y="6065860"/>
                  <a:pt x="12096986" y="6040576"/>
                </a:cubicBezTo>
                <a:cubicBezTo>
                  <a:pt x="12096986" y="6023708"/>
                  <a:pt x="12098355" y="6074284"/>
                  <a:pt x="12099448" y="6091115"/>
                </a:cubicBezTo>
                <a:cubicBezTo>
                  <a:pt x="12099997" y="6099561"/>
                  <a:pt x="12101090" y="6107961"/>
                  <a:pt x="12101911" y="6116384"/>
                </a:cubicBezTo>
                <a:cubicBezTo>
                  <a:pt x="12103553" y="6108803"/>
                  <a:pt x="12105398" y="6101266"/>
                  <a:pt x="12106835" y="6093641"/>
                </a:cubicBezTo>
                <a:lnTo>
                  <a:pt x="12107006" y="6092679"/>
                </a:lnTo>
                <a:lnTo>
                  <a:pt x="12109299" y="6088588"/>
                </a:lnTo>
                <a:cubicBezTo>
                  <a:pt x="12110891" y="6087653"/>
                  <a:pt x="12112533" y="6088496"/>
                  <a:pt x="12114187" y="6089782"/>
                </a:cubicBezTo>
                <a:lnTo>
                  <a:pt x="12118101" y="6092827"/>
                </a:lnTo>
                <a:lnTo>
                  <a:pt x="12118101" y="6051002"/>
                </a:lnTo>
                <a:lnTo>
                  <a:pt x="12114223" y="6070899"/>
                </a:lnTo>
                <a:cubicBezTo>
                  <a:pt x="12113685" y="6073504"/>
                  <a:pt x="12112692" y="6075994"/>
                  <a:pt x="12111761" y="6078480"/>
                </a:cubicBezTo>
                <a:lnTo>
                  <a:pt x="12107656" y="6089011"/>
                </a:lnTo>
                <a:lnTo>
                  <a:pt x="12116565" y="6038726"/>
                </a:lnTo>
                <a:lnTo>
                  <a:pt x="12118101" y="6040826"/>
                </a:lnTo>
                <a:lnTo>
                  <a:pt x="12118101" y="6031937"/>
                </a:lnTo>
                <a:lnTo>
                  <a:pt x="12116685" y="6038049"/>
                </a:lnTo>
                <a:lnTo>
                  <a:pt x="12116565" y="6038726"/>
                </a:lnTo>
                <a:lnTo>
                  <a:pt x="12114223" y="6035521"/>
                </a:lnTo>
                <a:cubicBezTo>
                  <a:pt x="12109452" y="6025728"/>
                  <a:pt x="12106015" y="6015306"/>
                  <a:pt x="12101911" y="6005198"/>
                </a:cubicBezTo>
                <a:cubicBezTo>
                  <a:pt x="12105194" y="6007725"/>
                  <a:pt x="12108711" y="6009962"/>
                  <a:pt x="12111761" y="6012779"/>
                </a:cubicBezTo>
                <a:lnTo>
                  <a:pt x="12118101" y="6022402"/>
                </a:lnTo>
                <a:lnTo>
                  <a:pt x="12118101" y="6005834"/>
                </a:lnTo>
                <a:lnTo>
                  <a:pt x="12112817" y="5996116"/>
                </a:lnTo>
                <a:cubicBezTo>
                  <a:pt x="12110883" y="5992699"/>
                  <a:pt x="12109486" y="5990336"/>
                  <a:pt x="12109299" y="5990037"/>
                </a:cubicBezTo>
                <a:cubicBezTo>
                  <a:pt x="12096662" y="5969864"/>
                  <a:pt x="12089266" y="5967594"/>
                  <a:pt x="12109299" y="5979929"/>
                </a:cubicBezTo>
                <a:cubicBezTo>
                  <a:pt x="12110120" y="5974874"/>
                  <a:pt x="12112972" y="5969737"/>
                  <a:pt x="12111761" y="5964767"/>
                </a:cubicBezTo>
                <a:cubicBezTo>
                  <a:pt x="12111043" y="5961821"/>
                  <a:pt x="12106466" y="5961861"/>
                  <a:pt x="12104373" y="5959713"/>
                </a:cubicBezTo>
                <a:cubicBezTo>
                  <a:pt x="12101472" y="5956736"/>
                  <a:pt x="12099448" y="5952975"/>
                  <a:pt x="12096986" y="5949605"/>
                </a:cubicBezTo>
                <a:cubicBezTo>
                  <a:pt x="12098628" y="5946236"/>
                  <a:pt x="12098856" y="5941587"/>
                  <a:pt x="12101911" y="5939498"/>
                </a:cubicBezTo>
                <a:lnTo>
                  <a:pt x="12113114" y="5933537"/>
                </a:lnTo>
                <a:lnTo>
                  <a:pt x="12114223" y="5959713"/>
                </a:lnTo>
                <a:cubicBezTo>
                  <a:pt x="12116098" y="5968369"/>
                  <a:pt x="12114496" y="5950450"/>
                  <a:pt x="12115115" y="5936218"/>
                </a:cubicBezTo>
                <a:lnTo>
                  <a:pt x="12115648" y="5932189"/>
                </a:lnTo>
                <a:lnTo>
                  <a:pt x="12118101" y="5930884"/>
                </a:lnTo>
                <a:lnTo>
                  <a:pt x="12118101" y="5923973"/>
                </a:lnTo>
                <a:lnTo>
                  <a:pt x="12116685" y="5924335"/>
                </a:lnTo>
                <a:lnTo>
                  <a:pt x="12115648" y="5932189"/>
                </a:lnTo>
                <a:lnTo>
                  <a:pt x="12113114" y="5933537"/>
                </a:lnTo>
                <a:lnTo>
                  <a:pt x="12111761" y="5901593"/>
                </a:lnTo>
                <a:lnTo>
                  <a:pt x="12111436" y="5898699"/>
                </a:lnTo>
                <a:lnTo>
                  <a:pt x="12116685" y="5906648"/>
                </a:lnTo>
                <a:lnTo>
                  <a:pt x="12118101" y="5905807"/>
                </a:lnTo>
                <a:lnTo>
                  <a:pt x="12118101" y="5897394"/>
                </a:lnTo>
                <a:lnTo>
                  <a:pt x="12117610" y="5895703"/>
                </a:lnTo>
                <a:cubicBezTo>
                  <a:pt x="12114705" y="5888429"/>
                  <a:pt x="12110260" y="5879327"/>
                  <a:pt x="12109299" y="5873796"/>
                </a:cubicBezTo>
                <a:cubicBezTo>
                  <a:pt x="12108207" y="5867523"/>
                  <a:pt x="12106695" y="5854873"/>
                  <a:pt x="12105596" y="5845379"/>
                </a:cubicBezTo>
                <a:lnTo>
                  <a:pt x="12104544" y="5836275"/>
                </a:lnTo>
                <a:lnTo>
                  <a:pt x="12104666" y="5836549"/>
                </a:lnTo>
                <a:cubicBezTo>
                  <a:pt x="12105204" y="5833402"/>
                  <a:pt x="12106342" y="5820746"/>
                  <a:pt x="12106835" y="5815677"/>
                </a:cubicBezTo>
                <a:lnTo>
                  <a:pt x="12109299" y="5790407"/>
                </a:lnTo>
                <a:lnTo>
                  <a:pt x="12118101" y="5797633"/>
                </a:lnTo>
                <a:lnTo>
                  <a:pt x="12118101" y="5741761"/>
                </a:lnTo>
                <a:lnTo>
                  <a:pt x="12113422" y="5693735"/>
                </a:lnTo>
                <a:lnTo>
                  <a:pt x="12114223" y="5669114"/>
                </a:lnTo>
                <a:lnTo>
                  <a:pt x="12110312" y="5620953"/>
                </a:lnTo>
                <a:lnTo>
                  <a:pt x="12115503" y="5594319"/>
                </a:lnTo>
                <a:lnTo>
                  <a:pt x="12117113" y="5599791"/>
                </a:lnTo>
                <a:lnTo>
                  <a:pt x="12118101" y="5602898"/>
                </a:lnTo>
                <a:lnTo>
                  <a:pt x="12118101" y="5576627"/>
                </a:lnTo>
                <a:lnTo>
                  <a:pt x="12116685" y="5588251"/>
                </a:lnTo>
                <a:lnTo>
                  <a:pt x="12115503" y="5594319"/>
                </a:lnTo>
                <a:lnTo>
                  <a:pt x="12114052" y="5589388"/>
                </a:lnTo>
                <a:lnTo>
                  <a:pt x="12113304" y="5586823"/>
                </a:lnTo>
                <a:lnTo>
                  <a:pt x="12117610" y="5562301"/>
                </a:lnTo>
                <a:lnTo>
                  <a:pt x="12118101" y="5558466"/>
                </a:lnTo>
                <a:lnTo>
                  <a:pt x="12118101" y="5525407"/>
                </a:lnTo>
                <a:lnTo>
                  <a:pt x="12114226" y="5526625"/>
                </a:lnTo>
                <a:cubicBezTo>
                  <a:pt x="12112191" y="5525095"/>
                  <a:pt x="12109893" y="5521932"/>
                  <a:pt x="12107728" y="5518381"/>
                </a:cubicBezTo>
                <a:lnTo>
                  <a:pt x="12106525" y="5516154"/>
                </a:lnTo>
                <a:lnTo>
                  <a:pt x="12104373" y="5454323"/>
                </a:lnTo>
                <a:cubicBezTo>
                  <a:pt x="12104527" y="5450559"/>
                  <a:pt x="12108717" y="5460711"/>
                  <a:pt x="12109299" y="5464431"/>
                </a:cubicBezTo>
                <a:cubicBezTo>
                  <a:pt x="12112033" y="5481977"/>
                  <a:pt x="12112581" y="5499808"/>
                  <a:pt x="12114223" y="5517497"/>
                </a:cubicBezTo>
                <a:lnTo>
                  <a:pt x="12118101" y="5509537"/>
                </a:lnTo>
                <a:lnTo>
                  <a:pt x="12118101" y="5488857"/>
                </a:lnTo>
                <a:lnTo>
                  <a:pt x="12116685" y="5479592"/>
                </a:lnTo>
                <a:lnTo>
                  <a:pt x="12118101" y="5464342"/>
                </a:lnTo>
                <a:lnTo>
                  <a:pt x="12118101" y="5361632"/>
                </a:lnTo>
                <a:lnTo>
                  <a:pt x="12101911" y="5439161"/>
                </a:lnTo>
                <a:cubicBezTo>
                  <a:pt x="12101090" y="5421472"/>
                  <a:pt x="12098587" y="5403782"/>
                  <a:pt x="12099448" y="5386095"/>
                </a:cubicBezTo>
                <a:lnTo>
                  <a:pt x="12107147" y="5320916"/>
                </a:lnTo>
                <a:lnTo>
                  <a:pt x="12109299" y="5350718"/>
                </a:lnTo>
                <a:cubicBezTo>
                  <a:pt x="12111054" y="5327296"/>
                  <a:pt x="12113063" y="5302445"/>
                  <a:pt x="12114244" y="5277871"/>
                </a:cubicBezTo>
                <a:lnTo>
                  <a:pt x="12114238" y="5260879"/>
                </a:lnTo>
                <a:lnTo>
                  <a:pt x="12118101" y="5228177"/>
                </a:lnTo>
                <a:lnTo>
                  <a:pt x="12118101" y="5221651"/>
                </a:lnTo>
                <a:lnTo>
                  <a:pt x="12117206" y="5223646"/>
                </a:lnTo>
                <a:lnTo>
                  <a:pt x="12116907" y="5224351"/>
                </a:lnTo>
                <a:lnTo>
                  <a:pt x="12117772" y="5217141"/>
                </a:lnTo>
                <a:lnTo>
                  <a:pt x="12118101" y="5214513"/>
                </a:lnTo>
                <a:lnTo>
                  <a:pt x="12118101" y="5175740"/>
                </a:lnTo>
                <a:lnTo>
                  <a:pt x="12116536" y="5171877"/>
                </a:lnTo>
                <a:cubicBezTo>
                  <a:pt x="12113867" y="5165183"/>
                  <a:pt x="12111824" y="5159967"/>
                  <a:pt x="12110295" y="5156048"/>
                </a:cubicBezTo>
                <a:lnTo>
                  <a:pt x="12107234" y="5148648"/>
                </a:lnTo>
                <a:lnTo>
                  <a:pt x="12104373" y="5120766"/>
                </a:lnTo>
                <a:cubicBezTo>
                  <a:pt x="12104970" y="5121990"/>
                  <a:pt x="12108980" y="5130551"/>
                  <a:pt x="12112991" y="5137999"/>
                </a:cubicBezTo>
                <a:lnTo>
                  <a:pt x="12118101" y="5146485"/>
                </a:lnTo>
                <a:lnTo>
                  <a:pt x="12118101" y="5080493"/>
                </a:lnTo>
                <a:lnTo>
                  <a:pt x="12109299" y="5103077"/>
                </a:lnTo>
                <a:cubicBezTo>
                  <a:pt x="12108058" y="5105834"/>
                  <a:pt x="12103362" y="5113512"/>
                  <a:pt x="12104373" y="5110658"/>
                </a:cubicBezTo>
                <a:lnTo>
                  <a:pt x="12118101" y="5077785"/>
                </a:lnTo>
                <a:lnTo>
                  <a:pt x="12118101" y="5068835"/>
                </a:lnTo>
                <a:lnTo>
                  <a:pt x="12113605" y="5041146"/>
                </a:lnTo>
                <a:lnTo>
                  <a:pt x="12118101" y="5033988"/>
                </a:lnTo>
                <a:lnTo>
                  <a:pt x="12118101" y="4952972"/>
                </a:lnTo>
                <a:lnTo>
                  <a:pt x="12111784" y="4931255"/>
                </a:lnTo>
                <a:cubicBezTo>
                  <a:pt x="12108664" y="4919489"/>
                  <a:pt x="12106484" y="4907626"/>
                  <a:pt x="12107217" y="4895590"/>
                </a:cubicBezTo>
                <a:cubicBezTo>
                  <a:pt x="12107395" y="4892670"/>
                  <a:pt x="12108183" y="4892485"/>
                  <a:pt x="12109361" y="4894006"/>
                </a:cubicBezTo>
                <a:lnTo>
                  <a:pt x="12110254" y="4895731"/>
                </a:lnTo>
                <a:lnTo>
                  <a:pt x="12110521" y="4896968"/>
                </a:lnTo>
                <a:cubicBezTo>
                  <a:pt x="12111480" y="4901636"/>
                  <a:pt x="12113405" y="4911702"/>
                  <a:pt x="12117067" y="4933495"/>
                </a:cubicBezTo>
                <a:lnTo>
                  <a:pt x="12118101" y="4939509"/>
                </a:lnTo>
                <a:lnTo>
                  <a:pt x="12118101" y="4912540"/>
                </a:lnTo>
                <a:lnTo>
                  <a:pt x="12113836" y="4902651"/>
                </a:lnTo>
                <a:lnTo>
                  <a:pt x="12110254" y="4895731"/>
                </a:lnTo>
                <a:lnTo>
                  <a:pt x="12109711" y="4893223"/>
                </a:lnTo>
                <a:cubicBezTo>
                  <a:pt x="12109342" y="4891520"/>
                  <a:pt x="12111301" y="4898757"/>
                  <a:pt x="12109432" y="4864321"/>
                </a:cubicBezTo>
                <a:lnTo>
                  <a:pt x="12109286" y="4862055"/>
                </a:lnTo>
                <a:lnTo>
                  <a:pt x="12109679" y="4860214"/>
                </a:lnTo>
                <a:cubicBezTo>
                  <a:pt x="12111914" y="4849513"/>
                  <a:pt x="12113576" y="4840256"/>
                  <a:pt x="12114867" y="4831670"/>
                </a:cubicBezTo>
                <a:lnTo>
                  <a:pt x="12116082" y="4821636"/>
                </a:lnTo>
                <a:lnTo>
                  <a:pt x="12118101" y="4823017"/>
                </a:lnTo>
                <a:lnTo>
                  <a:pt x="12118101" y="4803775"/>
                </a:lnTo>
                <a:lnTo>
                  <a:pt x="12117837" y="4807147"/>
                </a:lnTo>
                <a:lnTo>
                  <a:pt x="12116082" y="4821636"/>
                </a:lnTo>
                <a:lnTo>
                  <a:pt x="12109679" y="4817256"/>
                </a:lnTo>
                <a:lnTo>
                  <a:pt x="12106074" y="4811090"/>
                </a:lnTo>
                <a:lnTo>
                  <a:pt x="12105329" y="4799593"/>
                </a:lnTo>
                <a:cubicBezTo>
                  <a:pt x="12104530" y="4789511"/>
                  <a:pt x="12103541" y="4782790"/>
                  <a:pt x="12102292" y="4789459"/>
                </a:cubicBezTo>
                <a:lnTo>
                  <a:pt x="12101715" y="4797737"/>
                </a:lnTo>
                <a:lnTo>
                  <a:pt x="12099238" y="4768150"/>
                </a:lnTo>
                <a:cubicBezTo>
                  <a:pt x="12097480" y="4738304"/>
                  <a:pt x="12099326" y="4724387"/>
                  <a:pt x="12102292" y="4690908"/>
                </a:cubicBezTo>
                <a:cubicBezTo>
                  <a:pt x="12109768" y="4740774"/>
                  <a:pt x="12107609" y="4728435"/>
                  <a:pt x="12104755" y="4703542"/>
                </a:cubicBezTo>
                <a:lnTo>
                  <a:pt x="12102735" y="4684896"/>
                </a:lnTo>
                <a:lnTo>
                  <a:pt x="12103696" y="4671878"/>
                </a:lnTo>
                <a:lnTo>
                  <a:pt x="12104364" y="4664297"/>
                </a:lnTo>
                <a:lnTo>
                  <a:pt x="12108056" y="4669385"/>
                </a:lnTo>
                <a:lnTo>
                  <a:pt x="12110493" y="4673634"/>
                </a:lnTo>
                <a:lnTo>
                  <a:pt x="12112940" y="4712836"/>
                </a:lnTo>
                <a:cubicBezTo>
                  <a:pt x="12114958" y="4752031"/>
                  <a:pt x="12114024" y="4750218"/>
                  <a:pt x="12117067" y="4690908"/>
                </a:cubicBezTo>
                <a:cubicBezTo>
                  <a:pt x="12116246" y="4687538"/>
                  <a:pt x="12115979" y="4683974"/>
                  <a:pt x="12114605" y="4680800"/>
                </a:cubicBezTo>
                <a:lnTo>
                  <a:pt x="12110493" y="4673634"/>
                </a:lnTo>
                <a:lnTo>
                  <a:pt x="12110346" y="4671279"/>
                </a:lnTo>
                <a:lnTo>
                  <a:pt x="12117947" y="4680006"/>
                </a:lnTo>
                <a:lnTo>
                  <a:pt x="12118101" y="4681061"/>
                </a:lnTo>
                <a:lnTo>
                  <a:pt x="12118101" y="4680183"/>
                </a:lnTo>
                <a:lnTo>
                  <a:pt x="12117947" y="4680006"/>
                </a:lnTo>
                <a:lnTo>
                  <a:pt x="12115935" y="4666254"/>
                </a:lnTo>
                <a:cubicBezTo>
                  <a:pt x="12113916" y="4652561"/>
                  <a:pt x="12111454" y="4636136"/>
                  <a:pt x="12109679" y="4625207"/>
                </a:cubicBezTo>
                <a:lnTo>
                  <a:pt x="12108785" y="4621537"/>
                </a:lnTo>
                <a:lnTo>
                  <a:pt x="12111246" y="4602496"/>
                </a:lnTo>
                <a:lnTo>
                  <a:pt x="12114787" y="4590181"/>
                </a:lnTo>
                <a:lnTo>
                  <a:pt x="12117399" y="4591653"/>
                </a:lnTo>
                <a:lnTo>
                  <a:pt x="12118101" y="4592477"/>
                </a:lnTo>
                <a:lnTo>
                  <a:pt x="12118101" y="4582108"/>
                </a:lnTo>
                <a:lnTo>
                  <a:pt x="12117067" y="4582248"/>
                </a:lnTo>
                <a:lnTo>
                  <a:pt x="12114787" y="4590181"/>
                </a:lnTo>
                <a:lnTo>
                  <a:pt x="12109679" y="4587303"/>
                </a:lnTo>
                <a:lnTo>
                  <a:pt x="12107318" y="4591524"/>
                </a:lnTo>
                <a:lnTo>
                  <a:pt x="12109679" y="4579722"/>
                </a:lnTo>
                <a:lnTo>
                  <a:pt x="12118101" y="4580985"/>
                </a:lnTo>
                <a:lnTo>
                  <a:pt x="12118101" y="4549607"/>
                </a:lnTo>
                <a:lnTo>
                  <a:pt x="12108593" y="4534179"/>
                </a:lnTo>
                <a:cubicBezTo>
                  <a:pt x="12104948" y="4528264"/>
                  <a:pt x="12101664" y="4524473"/>
                  <a:pt x="12099829" y="4529183"/>
                </a:cubicBezTo>
                <a:lnTo>
                  <a:pt x="12102602" y="4541744"/>
                </a:lnTo>
                <a:lnTo>
                  <a:pt x="12099829" y="4536764"/>
                </a:lnTo>
                <a:cubicBezTo>
                  <a:pt x="12097234" y="4526110"/>
                  <a:pt x="12098188" y="4514864"/>
                  <a:pt x="12097367" y="4503914"/>
                </a:cubicBezTo>
                <a:cubicBezTo>
                  <a:pt x="12099211" y="4507067"/>
                  <a:pt x="12109241" y="4525523"/>
                  <a:pt x="12116315" y="4532322"/>
                </a:cubicBezTo>
                <a:lnTo>
                  <a:pt x="12118101" y="4532925"/>
                </a:lnTo>
                <a:lnTo>
                  <a:pt x="12118101" y="4522548"/>
                </a:lnTo>
                <a:lnTo>
                  <a:pt x="12117043" y="4519369"/>
                </a:lnTo>
                <a:cubicBezTo>
                  <a:pt x="12112038" y="4513855"/>
                  <a:pt x="12105811" y="4508244"/>
                  <a:pt x="12104755" y="4503914"/>
                </a:cubicBezTo>
                <a:cubicBezTo>
                  <a:pt x="12102952" y="4496514"/>
                  <a:pt x="12102672" y="4488789"/>
                  <a:pt x="12102292" y="4481170"/>
                </a:cubicBezTo>
                <a:cubicBezTo>
                  <a:pt x="12101030" y="4455921"/>
                  <a:pt x="12099829" y="4430646"/>
                  <a:pt x="12099829" y="4405362"/>
                </a:cubicBezTo>
                <a:cubicBezTo>
                  <a:pt x="12099829" y="4388495"/>
                  <a:pt x="12101199" y="4439071"/>
                  <a:pt x="12102292" y="4455901"/>
                </a:cubicBezTo>
                <a:cubicBezTo>
                  <a:pt x="12102841" y="4464347"/>
                  <a:pt x="12103934" y="4472748"/>
                  <a:pt x="12104755" y="4481170"/>
                </a:cubicBezTo>
                <a:cubicBezTo>
                  <a:pt x="12106396" y="4473589"/>
                  <a:pt x="12108241" y="4466053"/>
                  <a:pt x="12109679" y="4458428"/>
                </a:cubicBezTo>
                <a:lnTo>
                  <a:pt x="12109849" y="4457466"/>
                </a:lnTo>
                <a:lnTo>
                  <a:pt x="12112141" y="4453375"/>
                </a:lnTo>
                <a:cubicBezTo>
                  <a:pt x="12113735" y="4452440"/>
                  <a:pt x="12115376" y="4453282"/>
                  <a:pt x="12117030" y="4454569"/>
                </a:cubicBezTo>
                <a:lnTo>
                  <a:pt x="12118101" y="4455402"/>
                </a:lnTo>
                <a:lnTo>
                  <a:pt x="12118101" y="4430379"/>
                </a:lnTo>
                <a:lnTo>
                  <a:pt x="12117067" y="4435686"/>
                </a:lnTo>
                <a:cubicBezTo>
                  <a:pt x="12116528" y="4438291"/>
                  <a:pt x="12115536" y="4440781"/>
                  <a:pt x="12114605" y="4443267"/>
                </a:cubicBezTo>
                <a:lnTo>
                  <a:pt x="12110499" y="4453799"/>
                </a:lnTo>
                <a:lnTo>
                  <a:pt x="12118101" y="4410895"/>
                </a:lnTo>
                <a:lnTo>
                  <a:pt x="12118101" y="4401723"/>
                </a:lnTo>
                <a:lnTo>
                  <a:pt x="12117067" y="4400308"/>
                </a:lnTo>
                <a:cubicBezTo>
                  <a:pt x="12112294" y="4390514"/>
                  <a:pt x="12108859" y="4380092"/>
                  <a:pt x="12104755" y="4369985"/>
                </a:cubicBezTo>
                <a:cubicBezTo>
                  <a:pt x="12108038" y="4372511"/>
                  <a:pt x="12111554" y="4374748"/>
                  <a:pt x="12114605" y="4377566"/>
                </a:cubicBezTo>
                <a:lnTo>
                  <a:pt x="12118101" y="4382873"/>
                </a:lnTo>
                <a:lnTo>
                  <a:pt x="12118101" y="4365392"/>
                </a:lnTo>
                <a:lnTo>
                  <a:pt x="12115660" y="4360903"/>
                </a:lnTo>
                <a:cubicBezTo>
                  <a:pt x="12113727" y="4357487"/>
                  <a:pt x="12112330" y="4355123"/>
                  <a:pt x="12112141" y="4354823"/>
                </a:cubicBezTo>
                <a:cubicBezTo>
                  <a:pt x="12099505" y="4334650"/>
                  <a:pt x="12092109" y="4332380"/>
                  <a:pt x="12112141" y="4344716"/>
                </a:cubicBezTo>
                <a:cubicBezTo>
                  <a:pt x="12112962" y="4339661"/>
                  <a:pt x="12115815" y="4334524"/>
                  <a:pt x="12114605" y="4329553"/>
                </a:cubicBezTo>
                <a:cubicBezTo>
                  <a:pt x="12113887" y="4326608"/>
                  <a:pt x="12109310" y="4326648"/>
                  <a:pt x="12107217" y="4324500"/>
                </a:cubicBezTo>
                <a:cubicBezTo>
                  <a:pt x="12104315" y="4321522"/>
                  <a:pt x="12102292" y="4317761"/>
                  <a:pt x="12099829" y="4314392"/>
                </a:cubicBezTo>
                <a:cubicBezTo>
                  <a:pt x="12101472" y="4311023"/>
                  <a:pt x="12101700" y="4306374"/>
                  <a:pt x="12104755" y="4304284"/>
                </a:cubicBezTo>
                <a:lnTo>
                  <a:pt x="12115957" y="4298324"/>
                </a:lnTo>
                <a:lnTo>
                  <a:pt x="12117067" y="4324500"/>
                </a:lnTo>
                <a:cubicBezTo>
                  <a:pt x="12118940" y="4333156"/>
                  <a:pt x="12117340" y="4315237"/>
                  <a:pt x="12117958" y="4301004"/>
                </a:cubicBezTo>
                <a:lnTo>
                  <a:pt x="12118101" y="4299925"/>
                </a:lnTo>
                <a:lnTo>
                  <a:pt x="12118101" y="4297183"/>
                </a:lnTo>
                <a:lnTo>
                  <a:pt x="12115957" y="4298324"/>
                </a:lnTo>
                <a:lnTo>
                  <a:pt x="12114605" y="4266380"/>
                </a:lnTo>
                <a:lnTo>
                  <a:pt x="12114279" y="4263486"/>
                </a:lnTo>
                <a:lnTo>
                  <a:pt x="12118101" y="4269272"/>
                </a:lnTo>
                <a:lnTo>
                  <a:pt x="12118101" y="4254290"/>
                </a:lnTo>
                <a:lnTo>
                  <a:pt x="12112141" y="4238583"/>
                </a:lnTo>
                <a:cubicBezTo>
                  <a:pt x="12111049" y="4232309"/>
                  <a:pt x="12109537" y="4219660"/>
                  <a:pt x="12108438" y="4210166"/>
                </a:cubicBezTo>
                <a:lnTo>
                  <a:pt x="12107387" y="4201062"/>
                </a:lnTo>
                <a:lnTo>
                  <a:pt x="12107509" y="4201337"/>
                </a:lnTo>
                <a:cubicBezTo>
                  <a:pt x="12108047" y="4198189"/>
                  <a:pt x="12109185" y="4185532"/>
                  <a:pt x="12109679" y="4180464"/>
                </a:cubicBezTo>
                <a:lnTo>
                  <a:pt x="12112141" y="4155194"/>
                </a:lnTo>
                <a:lnTo>
                  <a:pt x="12118101" y="4160086"/>
                </a:lnTo>
                <a:lnTo>
                  <a:pt x="12118101" y="4077369"/>
                </a:lnTo>
                <a:lnTo>
                  <a:pt x="12116264" y="4058522"/>
                </a:lnTo>
                <a:lnTo>
                  <a:pt x="12117067" y="4033900"/>
                </a:lnTo>
                <a:lnTo>
                  <a:pt x="12113155" y="3985739"/>
                </a:lnTo>
                <a:lnTo>
                  <a:pt x="12118101" y="3960364"/>
                </a:lnTo>
                <a:lnTo>
                  <a:pt x="12118101" y="3958274"/>
                </a:lnTo>
                <a:lnTo>
                  <a:pt x="12116895" y="3954175"/>
                </a:lnTo>
                <a:lnTo>
                  <a:pt x="12116146" y="3951611"/>
                </a:lnTo>
                <a:lnTo>
                  <a:pt x="12118101" y="3940480"/>
                </a:lnTo>
                <a:lnTo>
                  <a:pt x="12118101" y="3891087"/>
                </a:lnTo>
                <a:lnTo>
                  <a:pt x="12117069" y="3891412"/>
                </a:lnTo>
                <a:cubicBezTo>
                  <a:pt x="12115034" y="3889881"/>
                  <a:pt x="12112737" y="3886719"/>
                  <a:pt x="12110571" y="3883167"/>
                </a:cubicBezTo>
                <a:lnTo>
                  <a:pt x="12109368" y="3880941"/>
                </a:lnTo>
                <a:lnTo>
                  <a:pt x="12107217" y="3819110"/>
                </a:lnTo>
                <a:cubicBezTo>
                  <a:pt x="12107370" y="3815346"/>
                  <a:pt x="12111561" y="3825498"/>
                  <a:pt x="12112141" y="3829218"/>
                </a:cubicBezTo>
                <a:cubicBezTo>
                  <a:pt x="12114876" y="3846763"/>
                  <a:pt x="12115425" y="3864594"/>
                  <a:pt x="12117067" y="3882283"/>
                </a:cubicBezTo>
                <a:lnTo>
                  <a:pt x="12118101" y="3880161"/>
                </a:lnTo>
                <a:lnTo>
                  <a:pt x="12118101" y="3740034"/>
                </a:lnTo>
                <a:lnTo>
                  <a:pt x="12104755" y="3803948"/>
                </a:lnTo>
                <a:cubicBezTo>
                  <a:pt x="12103934" y="3786259"/>
                  <a:pt x="12101430" y="3768569"/>
                  <a:pt x="12102292" y="3750882"/>
                </a:cubicBezTo>
                <a:lnTo>
                  <a:pt x="12109990" y="3685703"/>
                </a:lnTo>
                <a:lnTo>
                  <a:pt x="12112141" y="3715505"/>
                </a:lnTo>
                <a:cubicBezTo>
                  <a:pt x="12113897" y="3692083"/>
                  <a:pt x="12115905" y="3667233"/>
                  <a:pt x="12117086" y="3642658"/>
                </a:cubicBezTo>
                <a:lnTo>
                  <a:pt x="12117081" y="3625666"/>
                </a:lnTo>
                <a:lnTo>
                  <a:pt x="12118101" y="3617034"/>
                </a:lnTo>
                <a:lnTo>
                  <a:pt x="12118101" y="3602995"/>
                </a:lnTo>
                <a:lnTo>
                  <a:pt x="12117078" y="3612127"/>
                </a:lnTo>
                <a:lnTo>
                  <a:pt x="12117073" y="3595482"/>
                </a:lnTo>
                <a:lnTo>
                  <a:pt x="12118101" y="3593047"/>
                </a:lnTo>
                <a:lnTo>
                  <a:pt x="12118101" y="3533420"/>
                </a:lnTo>
                <a:lnTo>
                  <a:pt x="12113139" y="3520836"/>
                </a:lnTo>
                <a:lnTo>
                  <a:pt x="12110076" y="3513436"/>
                </a:lnTo>
                <a:lnTo>
                  <a:pt x="12107217" y="3485552"/>
                </a:lnTo>
                <a:cubicBezTo>
                  <a:pt x="12107814" y="3486777"/>
                  <a:pt x="12111824" y="3495337"/>
                  <a:pt x="12115834" y="3502786"/>
                </a:cubicBezTo>
                <a:lnTo>
                  <a:pt x="12118101" y="3506550"/>
                </a:lnTo>
                <a:lnTo>
                  <a:pt x="12118101" y="3452575"/>
                </a:lnTo>
                <a:lnTo>
                  <a:pt x="12112141" y="3467863"/>
                </a:lnTo>
                <a:cubicBezTo>
                  <a:pt x="12110901" y="3470620"/>
                  <a:pt x="12106206" y="3478299"/>
                  <a:pt x="12107217" y="3475444"/>
                </a:cubicBezTo>
                <a:lnTo>
                  <a:pt x="12118101" y="3449382"/>
                </a:lnTo>
                <a:lnTo>
                  <a:pt x="12118101" y="3416114"/>
                </a:lnTo>
                <a:lnTo>
                  <a:pt x="12116447" y="3405933"/>
                </a:lnTo>
                <a:lnTo>
                  <a:pt x="12118101" y="3403301"/>
                </a:lnTo>
                <a:lnTo>
                  <a:pt x="12118101" y="3307987"/>
                </a:lnTo>
                <a:lnTo>
                  <a:pt x="12114625" y="3296042"/>
                </a:lnTo>
                <a:cubicBezTo>
                  <a:pt x="12111505" y="3284276"/>
                  <a:pt x="12109327" y="3272413"/>
                  <a:pt x="12110060" y="3260377"/>
                </a:cubicBezTo>
                <a:cubicBezTo>
                  <a:pt x="12110238" y="3257458"/>
                  <a:pt x="12111026" y="3257272"/>
                  <a:pt x="12112203" y="3258793"/>
                </a:cubicBezTo>
                <a:lnTo>
                  <a:pt x="12113097" y="3260519"/>
                </a:lnTo>
                <a:lnTo>
                  <a:pt x="12113364" y="3261754"/>
                </a:lnTo>
                <a:cubicBezTo>
                  <a:pt x="12113843" y="3264088"/>
                  <a:pt x="12114564" y="3267772"/>
                  <a:pt x="12115623" y="3273596"/>
                </a:cubicBezTo>
                <a:lnTo>
                  <a:pt x="12118101" y="3287866"/>
                </a:lnTo>
                <a:lnTo>
                  <a:pt x="12118101" y="3270735"/>
                </a:lnTo>
                <a:lnTo>
                  <a:pt x="12116679" y="3267438"/>
                </a:lnTo>
                <a:lnTo>
                  <a:pt x="12113097" y="3260519"/>
                </a:lnTo>
                <a:lnTo>
                  <a:pt x="12112554" y="3258011"/>
                </a:lnTo>
                <a:cubicBezTo>
                  <a:pt x="12112185" y="3256307"/>
                  <a:pt x="12114143" y="3263545"/>
                  <a:pt x="12112275" y="3229108"/>
                </a:cubicBezTo>
                <a:lnTo>
                  <a:pt x="12112129" y="3226842"/>
                </a:lnTo>
                <a:lnTo>
                  <a:pt x="12112522" y="3225000"/>
                </a:lnTo>
                <a:cubicBezTo>
                  <a:pt x="12114757" y="3214299"/>
                  <a:pt x="12116418" y="3205044"/>
                  <a:pt x="12117710" y="3196457"/>
                </a:cubicBezTo>
                <a:lnTo>
                  <a:pt x="12118101" y="3193230"/>
                </a:lnTo>
                <a:lnTo>
                  <a:pt x="12118101" y="3185859"/>
                </a:lnTo>
                <a:lnTo>
                  <a:pt x="12112522" y="3182043"/>
                </a:lnTo>
                <a:lnTo>
                  <a:pt x="12108917" y="3175877"/>
                </a:lnTo>
                <a:lnTo>
                  <a:pt x="12108171" y="3164380"/>
                </a:lnTo>
                <a:cubicBezTo>
                  <a:pt x="12107374" y="3154298"/>
                  <a:pt x="12106384" y="3147577"/>
                  <a:pt x="12105134" y="3154246"/>
                </a:cubicBezTo>
                <a:lnTo>
                  <a:pt x="12104558" y="3162524"/>
                </a:lnTo>
                <a:lnTo>
                  <a:pt x="12102082" y="3132937"/>
                </a:lnTo>
                <a:cubicBezTo>
                  <a:pt x="12100323" y="3103091"/>
                  <a:pt x="12102169" y="3089174"/>
                  <a:pt x="12105134" y="3055694"/>
                </a:cubicBezTo>
                <a:cubicBezTo>
                  <a:pt x="12112611" y="3105560"/>
                  <a:pt x="12110452" y="3093222"/>
                  <a:pt x="12107598" y="3068329"/>
                </a:cubicBezTo>
                <a:lnTo>
                  <a:pt x="12105578" y="3049684"/>
                </a:lnTo>
                <a:lnTo>
                  <a:pt x="12106539" y="3036665"/>
                </a:lnTo>
                <a:lnTo>
                  <a:pt x="12107207" y="3029084"/>
                </a:lnTo>
                <a:lnTo>
                  <a:pt x="12110898" y="3034171"/>
                </a:lnTo>
                <a:lnTo>
                  <a:pt x="12113336" y="3038420"/>
                </a:lnTo>
                <a:lnTo>
                  <a:pt x="12115782" y="3077624"/>
                </a:lnTo>
                <a:cubicBezTo>
                  <a:pt x="12116792" y="3097221"/>
                  <a:pt x="12117063" y="3106566"/>
                  <a:pt x="12117462" y="3103598"/>
                </a:cubicBezTo>
                <a:lnTo>
                  <a:pt x="12118101" y="3092505"/>
                </a:lnTo>
                <a:lnTo>
                  <a:pt x="12118101" y="3048269"/>
                </a:lnTo>
                <a:lnTo>
                  <a:pt x="12117447" y="3045586"/>
                </a:lnTo>
                <a:lnTo>
                  <a:pt x="12113336" y="3038420"/>
                </a:lnTo>
                <a:lnTo>
                  <a:pt x="12113189" y="3036065"/>
                </a:lnTo>
                <a:lnTo>
                  <a:pt x="12118101" y="3041706"/>
                </a:lnTo>
                <a:lnTo>
                  <a:pt x="12118101" y="3026504"/>
                </a:lnTo>
                <a:lnTo>
                  <a:pt x="12115559" y="3009481"/>
                </a:lnTo>
                <a:cubicBezTo>
                  <a:pt x="12114469" y="3002296"/>
                  <a:pt x="12113409" y="2995458"/>
                  <a:pt x="12112522" y="2989994"/>
                </a:cubicBezTo>
                <a:lnTo>
                  <a:pt x="12111627" y="2986323"/>
                </a:lnTo>
                <a:lnTo>
                  <a:pt x="12114090" y="2967283"/>
                </a:lnTo>
                <a:lnTo>
                  <a:pt x="12117629" y="2954967"/>
                </a:lnTo>
                <a:lnTo>
                  <a:pt x="12118101" y="2955234"/>
                </a:lnTo>
                <a:lnTo>
                  <a:pt x="12118101" y="2953327"/>
                </a:lnTo>
                <a:lnTo>
                  <a:pt x="12117629" y="2954967"/>
                </a:lnTo>
                <a:lnTo>
                  <a:pt x="12112522" y="2952090"/>
                </a:lnTo>
                <a:lnTo>
                  <a:pt x="12110161" y="2956311"/>
                </a:lnTo>
                <a:lnTo>
                  <a:pt x="12112522" y="2944509"/>
                </a:lnTo>
                <a:lnTo>
                  <a:pt x="12118101" y="2945346"/>
                </a:lnTo>
                <a:lnTo>
                  <a:pt x="12118101" y="2909781"/>
                </a:lnTo>
                <a:lnTo>
                  <a:pt x="12111436" y="2898965"/>
                </a:lnTo>
                <a:cubicBezTo>
                  <a:pt x="12107790" y="2893050"/>
                  <a:pt x="12104507" y="2889260"/>
                  <a:pt x="12102672" y="2893970"/>
                </a:cubicBezTo>
                <a:lnTo>
                  <a:pt x="12105446" y="2906531"/>
                </a:lnTo>
                <a:lnTo>
                  <a:pt x="12102672" y="2901551"/>
                </a:lnTo>
                <a:cubicBezTo>
                  <a:pt x="12100077" y="2890896"/>
                  <a:pt x="12101031" y="2879651"/>
                  <a:pt x="12100210" y="2868701"/>
                </a:cubicBezTo>
                <a:cubicBezTo>
                  <a:pt x="12101439" y="2870802"/>
                  <a:pt x="12106306" y="2879705"/>
                  <a:pt x="12111511" y="2887422"/>
                </a:cubicBezTo>
                <a:lnTo>
                  <a:pt x="12118101" y="2895770"/>
                </a:lnTo>
                <a:lnTo>
                  <a:pt x="12118101" y="2881911"/>
                </a:lnTo>
                <a:lnTo>
                  <a:pt x="12107598" y="2868701"/>
                </a:lnTo>
                <a:cubicBezTo>
                  <a:pt x="12105795" y="2861301"/>
                  <a:pt x="12105515" y="2853576"/>
                  <a:pt x="12105134" y="2845957"/>
                </a:cubicBezTo>
                <a:cubicBezTo>
                  <a:pt x="12103873" y="2820707"/>
                  <a:pt x="12102672" y="2795433"/>
                  <a:pt x="12102672" y="2770149"/>
                </a:cubicBezTo>
                <a:cubicBezTo>
                  <a:pt x="12102672" y="2753282"/>
                  <a:pt x="12104041" y="2803858"/>
                  <a:pt x="12105134" y="2820688"/>
                </a:cubicBezTo>
                <a:cubicBezTo>
                  <a:pt x="12105683" y="2829134"/>
                  <a:pt x="12106776" y="2837534"/>
                  <a:pt x="12107598" y="2845957"/>
                </a:cubicBezTo>
                <a:cubicBezTo>
                  <a:pt x="12109239" y="2838376"/>
                  <a:pt x="12111083" y="2830839"/>
                  <a:pt x="12112522" y="2823215"/>
                </a:cubicBezTo>
                <a:lnTo>
                  <a:pt x="12112692" y="2822252"/>
                </a:lnTo>
                <a:lnTo>
                  <a:pt x="12114984" y="2818162"/>
                </a:lnTo>
                <a:lnTo>
                  <a:pt x="12118101" y="2818923"/>
                </a:lnTo>
                <a:lnTo>
                  <a:pt x="12118101" y="2806042"/>
                </a:lnTo>
                <a:lnTo>
                  <a:pt x="12117447" y="2808054"/>
                </a:lnTo>
                <a:lnTo>
                  <a:pt x="12113342" y="2818585"/>
                </a:lnTo>
                <a:lnTo>
                  <a:pt x="12118101" y="2791726"/>
                </a:lnTo>
                <a:lnTo>
                  <a:pt x="12118101" y="2760640"/>
                </a:lnTo>
                <a:lnTo>
                  <a:pt x="12107598" y="2734771"/>
                </a:lnTo>
                <a:cubicBezTo>
                  <a:pt x="12110881" y="2737298"/>
                  <a:pt x="12114397" y="2739535"/>
                  <a:pt x="12117447" y="2742353"/>
                </a:cubicBezTo>
                <a:lnTo>
                  <a:pt x="12118101" y="2743345"/>
                </a:lnTo>
                <a:lnTo>
                  <a:pt x="12118101" y="2724995"/>
                </a:lnTo>
                <a:lnTo>
                  <a:pt x="12114984" y="2719610"/>
                </a:lnTo>
                <a:cubicBezTo>
                  <a:pt x="12102347" y="2699437"/>
                  <a:pt x="12094953" y="2697167"/>
                  <a:pt x="12114984" y="2709503"/>
                </a:cubicBezTo>
                <a:cubicBezTo>
                  <a:pt x="12115805" y="2704448"/>
                  <a:pt x="12118658" y="2699311"/>
                  <a:pt x="12117447" y="2694340"/>
                </a:cubicBezTo>
                <a:cubicBezTo>
                  <a:pt x="12116730" y="2691394"/>
                  <a:pt x="12112153" y="2691435"/>
                  <a:pt x="12110060" y="2689287"/>
                </a:cubicBezTo>
                <a:cubicBezTo>
                  <a:pt x="12107158" y="2686309"/>
                  <a:pt x="12105134" y="2682548"/>
                  <a:pt x="12102672" y="2679179"/>
                </a:cubicBezTo>
                <a:cubicBezTo>
                  <a:pt x="12104314" y="2675810"/>
                  <a:pt x="12104543" y="2671161"/>
                  <a:pt x="12107598" y="2669071"/>
                </a:cubicBezTo>
                <a:lnTo>
                  <a:pt x="12118101" y="2663483"/>
                </a:lnTo>
                <a:lnTo>
                  <a:pt x="12118101" y="2646600"/>
                </a:lnTo>
                <a:lnTo>
                  <a:pt x="12117447" y="2631167"/>
                </a:lnTo>
                <a:lnTo>
                  <a:pt x="12117121" y="2628273"/>
                </a:lnTo>
                <a:lnTo>
                  <a:pt x="12118101" y="2629755"/>
                </a:lnTo>
                <a:lnTo>
                  <a:pt x="12118101" y="2611584"/>
                </a:lnTo>
                <a:lnTo>
                  <a:pt x="12114984" y="2603370"/>
                </a:lnTo>
                <a:cubicBezTo>
                  <a:pt x="12113892" y="2597096"/>
                  <a:pt x="12112380" y="2584447"/>
                  <a:pt x="12111281" y="2574952"/>
                </a:cubicBezTo>
                <a:lnTo>
                  <a:pt x="12110229" y="2565850"/>
                </a:lnTo>
                <a:lnTo>
                  <a:pt x="12110351" y="2566123"/>
                </a:lnTo>
                <a:cubicBezTo>
                  <a:pt x="12110890" y="2562976"/>
                  <a:pt x="12112028" y="2550319"/>
                  <a:pt x="12112522" y="2545251"/>
                </a:cubicBezTo>
                <a:lnTo>
                  <a:pt x="12114984" y="2519981"/>
                </a:lnTo>
                <a:lnTo>
                  <a:pt x="12118101" y="2522539"/>
                </a:lnTo>
                <a:lnTo>
                  <a:pt x="12118101" y="2454704"/>
                </a:lnTo>
                <a:lnTo>
                  <a:pt x="12117790" y="2464592"/>
                </a:lnTo>
                <a:cubicBezTo>
                  <a:pt x="12117625" y="2469633"/>
                  <a:pt x="12117531" y="2471995"/>
                  <a:pt x="12117474" y="2472116"/>
                </a:cubicBezTo>
                <a:cubicBezTo>
                  <a:pt x="12117302" y="2472480"/>
                  <a:pt x="12117458" y="2452683"/>
                  <a:pt x="12116998" y="2424574"/>
                </a:cubicBezTo>
                <a:lnTo>
                  <a:pt x="12116090" y="2395832"/>
                </a:lnTo>
                <a:lnTo>
                  <a:pt x="12117447" y="2406268"/>
                </a:lnTo>
                <a:lnTo>
                  <a:pt x="12118101" y="2412978"/>
                </a:lnTo>
                <a:lnTo>
                  <a:pt x="12118101" y="2376415"/>
                </a:lnTo>
                <a:lnTo>
                  <a:pt x="12115998" y="2350526"/>
                </a:lnTo>
                <a:lnTo>
                  <a:pt x="12118101" y="2339739"/>
                </a:lnTo>
                <a:lnTo>
                  <a:pt x="12118101" y="2321149"/>
                </a:lnTo>
                <a:lnTo>
                  <a:pt x="12114961" y="2337762"/>
                </a:lnTo>
                <a:lnTo>
                  <a:pt x="12112522" y="2307717"/>
                </a:lnTo>
                <a:cubicBezTo>
                  <a:pt x="12112281" y="2304561"/>
                  <a:pt x="12112068" y="2299825"/>
                  <a:pt x="12111868" y="2294694"/>
                </a:cubicBezTo>
                <a:lnTo>
                  <a:pt x="12111413" y="2282409"/>
                </a:lnTo>
                <a:lnTo>
                  <a:pt x="12112604" y="2282149"/>
                </a:lnTo>
                <a:cubicBezTo>
                  <a:pt x="12113016" y="2280389"/>
                  <a:pt x="12112171" y="2279571"/>
                  <a:pt x="12114984" y="2302663"/>
                </a:cubicBezTo>
                <a:lnTo>
                  <a:pt x="12118101" y="2313349"/>
                </a:lnTo>
                <a:lnTo>
                  <a:pt x="12118101" y="2253901"/>
                </a:lnTo>
                <a:lnTo>
                  <a:pt x="12113413" y="2247954"/>
                </a:lnTo>
                <a:lnTo>
                  <a:pt x="12112212" y="2245729"/>
                </a:lnTo>
                <a:lnTo>
                  <a:pt x="12110060" y="2183897"/>
                </a:lnTo>
                <a:cubicBezTo>
                  <a:pt x="12110213" y="2180133"/>
                  <a:pt x="12114404" y="2190285"/>
                  <a:pt x="12114984" y="2194004"/>
                </a:cubicBezTo>
                <a:lnTo>
                  <a:pt x="12118101" y="2227585"/>
                </a:lnTo>
                <a:lnTo>
                  <a:pt x="12118101" y="2118434"/>
                </a:lnTo>
                <a:lnTo>
                  <a:pt x="12107598" y="2168735"/>
                </a:lnTo>
                <a:cubicBezTo>
                  <a:pt x="12106776" y="2151046"/>
                  <a:pt x="12104273" y="2133355"/>
                  <a:pt x="12105134" y="2115669"/>
                </a:cubicBezTo>
                <a:lnTo>
                  <a:pt x="12112833" y="2050489"/>
                </a:lnTo>
                <a:lnTo>
                  <a:pt x="12114984" y="2080292"/>
                </a:lnTo>
                <a:lnTo>
                  <a:pt x="12118101" y="2034376"/>
                </a:lnTo>
                <a:lnTo>
                  <a:pt x="12118101" y="2005888"/>
                </a:lnTo>
                <a:lnTo>
                  <a:pt x="12112833" y="2050489"/>
                </a:lnTo>
                <a:lnTo>
                  <a:pt x="12110060" y="2012064"/>
                </a:lnTo>
                <a:lnTo>
                  <a:pt x="12109126" y="2009448"/>
                </a:lnTo>
                <a:lnTo>
                  <a:pt x="12110060" y="1989322"/>
                </a:lnTo>
                <a:lnTo>
                  <a:pt x="12116883" y="1968504"/>
                </a:lnTo>
                <a:lnTo>
                  <a:pt x="12116199" y="1986005"/>
                </a:lnTo>
                <a:cubicBezTo>
                  <a:pt x="12115798" y="1996271"/>
                  <a:pt x="12115395" y="2005747"/>
                  <a:pt x="12114984" y="2012064"/>
                </a:cubicBezTo>
                <a:cubicBezTo>
                  <a:pt x="12116110" y="2005129"/>
                  <a:pt x="12116880" y="2000429"/>
                  <a:pt x="12117422" y="1997059"/>
                </a:cubicBezTo>
                <a:lnTo>
                  <a:pt x="12118101" y="1992654"/>
                </a:lnTo>
                <a:lnTo>
                  <a:pt x="12118101" y="1964790"/>
                </a:lnTo>
                <a:lnTo>
                  <a:pt x="12116883" y="1968504"/>
                </a:lnTo>
                <a:lnTo>
                  <a:pt x="12117403" y="1955210"/>
                </a:lnTo>
                <a:lnTo>
                  <a:pt x="12118101" y="1943070"/>
                </a:lnTo>
                <a:lnTo>
                  <a:pt x="12118101" y="1911560"/>
                </a:lnTo>
                <a:lnTo>
                  <a:pt x="12117137" y="1908216"/>
                </a:lnTo>
                <a:cubicBezTo>
                  <a:pt x="12116206" y="1904535"/>
                  <a:pt x="12115324" y="1900624"/>
                  <a:pt x="12114984" y="1898351"/>
                </a:cubicBezTo>
                <a:lnTo>
                  <a:pt x="12113188" y="1880835"/>
                </a:lnTo>
                <a:lnTo>
                  <a:pt x="12115188" y="1889258"/>
                </a:lnTo>
                <a:lnTo>
                  <a:pt x="12118101" y="1905782"/>
                </a:lnTo>
                <a:lnTo>
                  <a:pt x="12118101" y="1890996"/>
                </a:lnTo>
                <a:lnTo>
                  <a:pt x="12115982" y="1885622"/>
                </a:lnTo>
                <a:lnTo>
                  <a:pt x="12112919" y="1878223"/>
                </a:lnTo>
                <a:lnTo>
                  <a:pt x="12110060" y="1850339"/>
                </a:lnTo>
                <a:cubicBezTo>
                  <a:pt x="12110359" y="1850951"/>
                  <a:pt x="12111509" y="1853398"/>
                  <a:pt x="12113089" y="1856622"/>
                </a:cubicBezTo>
                <a:lnTo>
                  <a:pt x="12118101" y="1866444"/>
                </a:lnTo>
                <a:lnTo>
                  <a:pt x="12118101" y="1824654"/>
                </a:lnTo>
                <a:lnTo>
                  <a:pt x="12114984" y="1832650"/>
                </a:lnTo>
                <a:cubicBezTo>
                  <a:pt x="12113744" y="1835407"/>
                  <a:pt x="12109048" y="1843086"/>
                  <a:pt x="12110060" y="1840231"/>
                </a:cubicBezTo>
                <a:lnTo>
                  <a:pt x="12118101" y="1820976"/>
                </a:lnTo>
                <a:lnTo>
                  <a:pt x="12118101" y="1772612"/>
                </a:lnTo>
                <a:lnTo>
                  <a:pt x="12111605" y="1782955"/>
                </a:lnTo>
                <a:cubicBezTo>
                  <a:pt x="12108861" y="1787151"/>
                  <a:pt x="12107629" y="1788730"/>
                  <a:pt x="12107434" y="1788319"/>
                </a:cubicBezTo>
                <a:cubicBezTo>
                  <a:pt x="12107047" y="1787496"/>
                  <a:pt x="12110818" y="1778708"/>
                  <a:pt x="12114984" y="1766950"/>
                </a:cubicBezTo>
                <a:cubicBezTo>
                  <a:pt x="12115871" y="1764447"/>
                  <a:pt x="12116626" y="1761896"/>
                  <a:pt x="12117447" y="1759369"/>
                </a:cubicBezTo>
                <a:lnTo>
                  <a:pt x="12118101" y="1763394"/>
                </a:lnTo>
                <a:lnTo>
                  <a:pt x="12118101" y="1666691"/>
                </a:lnTo>
                <a:lnTo>
                  <a:pt x="12117375" y="1664054"/>
                </a:lnTo>
                <a:cubicBezTo>
                  <a:pt x="12114623" y="1653084"/>
                  <a:pt x="12112700" y="1642023"/>
                  <a:pt x="12113347" y="1630800"/>
                </a:cubicBezTo>
                <a:lnTo>
                  <a:pt x="12116682" y="1634560"/>
                </a:lnTo>
                <a:lnTo>
                  <a:pt x="12118101" y="1642928"/>
                </a:lnTo>
                <a:lnTo>
                  <a:pt x="12118101" y="1636160"/>
                </a:lnTo>
                <a:lnTo>
                  <a:pt x="12116682" y="1634560"/>
                </a:lnTo>
                <a:lnTo>
                  <a:pt x="12116262" y="1632084"/>
                </a:lnTo>
                <a:cubicBezTo>
                  <a:pt x="12114570" y="1623378"/>
                  <a:pt x="12116290" y="1634807"/>
                  <a:pt x="12115990" y="1619178"/>
                </a:cubicBezTo>
                <a:lnTo>
                  <a:pt x="12114977" y="1600152"/>
                </a:lnTo>
                <a:lnTo>
                  <a:pt x="12115520" y="1597814"/>
                </a:lnTo>
                <a:lnTo>
                  <a:pt x="12118101" y="1580070"/>
                </a:lnTo>
                <a:lnTo>
                  <a:pt x="12118101" y="1559626"/>
                </a:lnTo>
                <a:lnTo>
                  <a:pt x="12115520" y="1557759"/>
                </a:lnTo>
                <a:lnTo>
                  <a:pt x="12112311" y="1551959"/>
                </a:lnTo>
                <a:lnTo>
                  <a:pt x="12111682" y="1541290"/>
                </a:lnTo>
                <a:cubicBezTo>
                  <a:pt x="12110978" y="1531890"/>
                  <a:pt x="12110105" y="1525623"/>
                  <a:pt x="12109002" y="1531841"/>
                </a:cubicBezTo>
                <a:lnTo>
                  <a:pt x="12108507" y="1537152"/>
                </a:lnTo>
                <a:lnTo>
                  <a:pt x="12105736" y="1487868"/>
                </a:lnTo>
                <a:cubicBezTo>
                  <a:pt x="12105952" y="1473466"/>
                  <a:pt x="12107258" y="1460762"/>
                  <a:pt x="12109002" y="1439951"/>
                </a:cubicBezTo>
                <a:cubicBezTo>
                  <a:pt x="12115598" y="1486447"/>
                  <a:pt x="12113693" y="1474942"/>
                  <a:pt x="12111175" y="1451731"/>
                </a:cubicBezTo>
                <a:lnTo>
                  <a:pt x="12109394" y="1434345"/>
                </a:lnTo>
                <a:lnTo>
                  <a:pt x="12110242" y="1422207"/>
                </a:lnTo>
                <a:lnTo>
                  <a:pt x="12110831" y="1415138"/>
                </a:lnTo>
                <a:lnTo>
                  <a:pt x="12114087" y="1419883"/>
                </a:lnTo>
                <a:lnTo>
                  <a:pt x="12116237" y="1423844"/>
                </a:lnTo>
                <a:lnTo>
                  <a:pt x="12118101" y="1455405"/>
                </a:lnTo>
                <a:lnTo>
                  <a:pt x="12118101" y="1427277"/>
                </a:lnTo>
                <a:lnTo>
                  <a:pt x="12116237" y="1423844"/>
                </a:lnTo>
                <a:lnTo>
                  <a:pt x="12116108" y="1421648"/>
                </a:lnTo>
                <a:lnTo>
                  <a:pt x="12118101" y="1424067"/>
                </a:lnTo>
                <a:lnTo>
                  <a:pt x="12118101" y="1396588"/>
                </a:lnTo>
                <a:lnTo>
                  <a:pt x="12115520" y="1378690"/>
                </a:lnTo>
                <a:lnTo>
                  <a:pt x="12114731" y="1375268"/>
                </a:lnTo>
                <a:lnTo>
                  <a:pt x="12116902" y="1357513"/>
                </a:lnTo>
                <a:lnTo>
                  <a:pt x="12118101" y="1353107"/>
                </a:lnTo>
                <a:lnTo>
                  <a:pt x="12118101" y="1345681"/>
                </a:lnTo>
                <a:lnTo>
                  <a:pt x="12115520" y="1343348"/>
                </a:lnTo>
                <a:lnTo>
                  <a:pt x="12113437" y="1347285"/>
                </a:lnTo>
                <a:lnTo>
                  <a:pt x="12115520" y="1336279"/>
                </a:lnTo>
                <a:lnTo>
                  <a:pt x="12118101" y="1336689"/>
                </a:lnTo>
                <a:lnTo>
                  <a:pt x="12118101" y="1319109"/>
                </a:lnTo>
                <a:lnTo>
                  <a:pt x="12110275" y="1305649"/>
                </a:lnTo>
                <a:lnTo>
                  <a:pt x="12109277" y="1300868"/>
                </a:lnTo>
                <a:lnTo>
                  <a:pt x="12115520" y="1312719"/>
                </a:lnTo>
                <a:lnTo>
                  <a:pt x="12118101" y="1318430"/>
                </a:lnTo>
                <a:lnTo>
                  <a:pt x="12118101" y="1299886"/>
                </a:lnTo>
                <a:lnTo>
                  <a:pt x="12114561" y="1293815"/>
                </a:lnTo>
                <a:cubicBezTo>
                  <a:pt x="12111345" y="1288300"/>
                  <a:pt x="12108449" y="1284766"/>
                  <a:pt x="12106830" y="1289156"/>
                </a:cubicBezTo>
                <a:lnTo>
                  <a:pt x="12109277" y="1300868"/>
                </a:lnTo>
                <a:lnTo>
                  <a:pt x="12106830" y="1296225"/>
                </a:lnTo>
                <a:cubicBezTo>
                  <a:pt x="12104541" y="1286291"/>
                  <a:pt x="12105383" y="1275805"/>
                  <a:pt x="12104658" y="1265594"/>
                </a:cubicBezTo>
                <a:cubicBezTo>
                  <a:pt x="12105742" y="1267554"/>
                  <a:pt x="12110036" y="1275856"/>
                  <a:pt x="12114627" y="1283051"/>
                </a:cubicBezTo>
                <a:lnTo>
                  <a:pt x="12118101" y="1287701"/>
                </a:lnTo>
                <a:lnTo>
                  <a:pt x="12118101" y="1274801"/>
                </a:lnTo>
                <a:lnTo>
                  <a:pt x="12111175" y="1265594"/>
                </a:lnTo>
                <a:cubicBezTo>
                  <a:pt x="12109585" y="1258696"/>
                  <a:pt x="12109338" y="1251492"/>
                  <a:pt x="12109002" y="1244389"/>
                </a:cubicBezTo>
                <a:cubicBezTo>
                  <a:pt x="12107889" y="1220845"/>
                  <a:pt x="12106830" y="1197280"/>
                  <a:pt x="12106830" y="1173704"/>
                </a:cubicBezTo>
                <a:cubicBezTo>
                  <a:pt x="12106830" y="1157976"/>
                  <a:pt x="12108038" y="1205134"/>
                  <a:pt x="12109002" y="1220827"/>
                </a:cubicBezTo>
                <a:cubicBezTo>
                  <a:pt x="12109487" y="1228702"/>
                  <a:pt x="12110451" y="1236535"/>
                  <a:pt x="12111175" y="1244389"/>
                </a:cubicBezTo>
                <a:cubicBezTo>
                  <a:pt x="12112623" y="1237320"/>
                  <a:pt x="12114251" y="1230293"/>
                  <a:pt x="12115520" y="1223183"/>
                </a:cubicBezTo>
                <a:lnTo>
                  <a:pt x="12115670" y="1222286"/>
                </a:lnTo>
                <a:lnTo>
                  <a:pt x="12117692" y="1218471"/>
                </a:lnTo>
                <a:lnTo>
                  <a:pt x="12118101" y="1218578"/>
                </a:lnTo>
                <a:lnTo>
                  <a:pt x="12118101" y="1213831"/>
                </a:lnTo>
                <a:lnTo>
                  <a:pt x="12116244" y="1218866"/>
                </a:lnTo>
                <a:lnTo>
                  <a:pt x="12118101" y="1207786"/>
                </a:lnTo>
                <a:lnTo>
                  <a:pt x="12118101" y="1158746"/>
                </a:lnTo>
                <a:lnTo>
                  <a:pt x="12111175" y="1140717"/>
                </a:lnTo>
                <a:lnTo>
                  <a:pt x="12118101" y="1146351"/>
                </a:lnTo>
                <a:lnTo>
                  <a:pt x="12118101" y="1127327"/>
                </a:lnTo>
                <a:lnTo>
                  <a:pt x="12117692" y="1126581"/>
                </a:lnTo>
                <a:cubicBezTo>
                  <a:pt x="12106544" y="1107772"/>
                  <a:pt x="12100020" y="1105655"/>
                  <a:pt x="12117692" y="1117157"/>
                </a:cubicBezTo>
                <a:lnTo>
                  <a:pt x="12118101" y="1114498"/>
                </a:lnTo>
                <a:lnTo>
                  <a:pt x="12118101" y="1101743"/>
                </a:lnTo>
                <a:lnTo>
                  <a:pt x="12113347" y="1098307"/>
                </a:lnTo>
                <a:cubicBezTo>
                  <a:pt x="12110788" y="1095531"/>
                  <a:pt x="12109002" y="1092024"/>
                  <a:pt x="12106830" y="1088883"/>
                </a:cubicBezTo>
                <a:cubicBezTo>
                  <a:pt x="12108279" y="1085741"/>
                  <a:pt x="12108481" y="1081406"/>
                  <a:pt x="12111175" y="1079458"/>
                </a:cubicBezTo>
                <a:lnTo>
                  <a:pt x="12118101" y="1075564"/>
                </a:lnTo>
                <a:lnTo>
                  <a:pt x="12118101" y="1039054"/>
                </a:lnTo>
                <a:lnTo>
                  <a:pt x="12115547" y="1034967"/>
                </a:lnTo>
                <a:cubicBezTo>
                  <a:pt x="12114189" y="1028542"/>
                  <a:pt x="12113547" y="1021241"/>
                  <a:pt x="12111175" y="1015841"/>
                </a:cubicBezTo>
                <a:cubicBezTo>
                  <a:pt x="12108666" y="1010124"/>
                  <a:pt x="12105383" y="1004845"/>
                  <a:pt x="12102486" y="999348"/>
                </a:cubicBezTo>
                <a:cubicBezTo>
                  <a:pt x="12101761" y="1003274"/>
                  <a:pt x="12100812" y="1007161"/>
                  <a:pt x="12100313" y="1011129"/>
                </a:cubicBezTo>
                <a:cubicBezTo>
                  <a:pt x="12099057" y="1021119"/>
                  <a:pt x="12097128" y="1046216"/>
                  <a:pt x="12096328" y="1052469"/>
                </a:cubicBezTo>
                <a:cubicBezTo>
                  <a:pt x="12096060" y="1054553"/>
                  <a:pt x="12095919" y="1054544"/>
                  <a:pt x="12095969" y="1051184"/>
                </a:cubicBezTo>
                <a:cubicBezTo>
                  <a:pt x="12098254" y="897647"/>
                  <a:pt x="12098977" y="904376"/>
                  <a:pt x="12109002" y="792005"/>
                </a:cubicBezTo>
                <a:lnTo>
                  <a:pt x="12109273" y="798463"/>
                </a:lnTo>
                <a:lnTo>
                  <a:pt x="12109181" y="804186"/>
                </a:lnTo>
                <a:lnTo>
                  <a:pt x="12109495" y="803752"/>
                </a:lnTo>
                <a:lnTo>
                  <a:pt x="12110950" y="838477"/>
                </a:lnTo>
                <a:lnTo>
                  <a:pt x="12106830" y="869759"/>
                </a:lnTo>
                <a:cubicBezTo>
                  <a:pt x="12109002" y="873687"/>
                  <a:pt x="12112680" y="877019"/>
                  <a:pt x="12113347" y="881540"/>
                </a:cubicBezTo>
                <a:cubicBezTo>
                  <a:pt x="12116068" y="899984"/>
                  <a:pt x="12116068" y="915968"/>
                  <a:pt x="12115388" y="932015"/>
                </a:cubicBezTo>
                <a:lnTo>
                  <a:pt x="12113377" y="982111"/>
                </a:lnTo>
                <a:lnTo>
                  <a:pt x="12113337" y="981739"/>
                </a:lnTo>
                <a:cubicBezTo>
                  <a:pt x="12113127" y="979894"/>
                  <a:pt x="12113099" y="979896"/>
                  <a:pt x="12113347" y="982855"/>
                </a:cubicBezTo>
                <a:lnTo>
                  <a:pt x="12118101" y="1027537"/>
                </a:lnTo>
                <a:lnTo>
                  <a:pt x="12118101" y="1019336"/>
                </a:lnTo>
                <a:lnTo>
                  <a:pt x="12117692" y="1018197"/>
                </a:lnTo>
                <a:cubicBezTo>
                  <a:pt x="12116729" y="1012348"/>
                  <a:pt x="12115395" y="1000553"/>
                  <a:pt x="12114426" y="991700"/>
                </a:cubicBezTo>
                <a:lnTo>
                  <a:pt x="12113417" y="982477"/>
                </a:lnTo>
                <a:lnTo>
                  <a:pt x="12114216" y="978168"/>
                </a:lnTo>
                <a:cubicBezTo>
                  <a:pt x="12114686" y="973452"/>
                  <a:pt x="12115229" y="967157"/>
                  <a:pt x="12115520" y="964006"/>
                </a:cubicBezTo>
                <a:lnTo>
                  <a:pt x="12117692" y="940444"/>
                </a:lnTo>
                <a:lnTo>
                  <a:pt x="12118101" y="940798"/>
                </a:lnTo>
                <a:lnTo>
                  <a:pt x="12118101" y="820068"/>
                </a:lnTo>
                <a:lnTo>
                  <a:pt x="12115867" y="801901"/>
                </a:lnTo>
                <a:lnTo>
                  <a:pt x="12117692" y="792005"/>
                </a:lnTo>
                <a:lnTo>
                  <a:pt x="12118101" y="805679"/>
                </a:lnTo>
                <a:lnTo>
                  <a:pt x="12118101" y="785077"/>
                </a:lnTo>
                <a:lnTo>
                  <a:pt x="12115520" y="799075"/>
                </a:lnTo>
                <a:lnTo>
                  <a:pt x="12115867" y="801901"/>
                </a:lnTo>
                <a:lnTo>
                  <a:pt x="12115520" y="803787"/>
                </a:lnTo>
                <a:lnTo>
                  <a:pt x="12113564" y="818628"/>
                </a:lnTo>
                <a:lnTo>
                  <a:pt x="12115520" y="782581"/>
                </a:lnTo>
                <a:lnTo>
                  <a:pt x="12117652" y="770279"/>
                </a:lnTo>
                <a:lnTo>
                  <a:pt x="12118101" y="776118"/>
                </a:lnTo>
                <a:lnTo>
                  <a:pt x="12118101" y="767691"/>
                </a:lnTo>
                <a:lnTo>
                  <a:pt x="12117652" y="770279"/>
                </a:lnTo>
                <a:lnTo>
                  <a:pt x="12115520" y="742526"/>
                </a:lnTo>
                <a:lnTo>
                  <a:pt x="12115057" y="731173"/>
                </a:lnTo>
                <a:lnTo>
                  <a:pt x="12115206" y="718775"/>
                </a:lnTo>
                <a:lnTo>
                  <a:pt x="12115592" y="718686"/>
                </a:lnTo>
                <a:cubicBezTo>
                  <a:pt x="12115956" y="717045"/>
                  <a:pt x="12115210" y="716282"/>
                  <a:pt x="12117692" y="737814"/>
                </a:cubicBezTo>
                <a:lnTo>
                  <a:pt x="12118101" y="739289"/>
                </a:lnTo>
                <a:lnTo>
                  <a:pt x="12118101" y="689210"/>
                </a:lnTo>
                <a:lnTo>
                  <a:pt x="12116306" y="686802"/>
                </a:lnTo>
                <a:lnTo>
                  <a:pt x="12115243" y="684623"/>
                </a:lnTo>
                <a:lnTo>
                  <a:pt x="12113347" y="627074"/>
                </a:lnTo>
                <a:cubicBezTo>
                  <a:pt x="12113483" y="623565"/>
                  <a:pt x="12117179" y="633031"/>
                  <a:pt x="12117692" y="636499"/>
                </a:cubicBezTo>
                <a:lnTo>
                  <a:pt x="12118101" y="641151"/>
                </a:lnTo>
                <a:lnTo>
                  <a:pt x="12118101" y="577883"/>
                </a:lnTo>
                <a:lnTo>
                  <a:pt x="12111175" y="612937"/>
                </a:lnTo>
                <a:cubicBezTo>
                  <a:pt x="12110451" y="596443"/>
                  <a:pt x="12108243" y="579949"/>
                  <a:pt x="12109002" y="563458"/>
                </a:cubicBezTo>
                <a:lnTo>
                  <a:pt x="12115616" y="489121"/>
                </a:lnTo>
                <a:lnTo>
                  <a:pt x="12116571" y="498496"/>
                </a:lnTo>
                <a:cubicBezTo>
                  <a:pt x="12116945" y="509154"/>
                  <a:pt x="12116968" y="519869"/>
                  <a:pt x="12117692" y="530472"/>
                </a:cubicBezTo>
                <a:lnTo>
                  <a:pt x="12118101" y="524111"/>
                </a:lnTo>
                <a:lnTo>
                  <a:pt x="12118101" y="469420"/>
                </a:lnTo>
                <a:lnTo>
                  <a:pt x="12115944" y="485434"/>
                </a:lnTo>
                <a:lnTo>
                  <a:pt x="12115616" y="489121"/>
                </a:lnTo>
                <a:lnTo>
                  <a:pt x="12113347" y="466855"/>
                </a:lnTo>
                <a:lnTo>
                  <a:pt x="12112441" y="464172"/>
                </a:lnTo>
                <a:lnTo>
                  <a:pt x="12113347" y="445649"/>
                </a:lnTo>
                <a:lnTo>
                  <a:pt x="12118101" y="430324"/>
                </a:lnTo>
                <a:lnTo>
                  <a:pt x="12118101" y="362806"/>
                </a:lnTo>
                <a:lnTo>
                  <a:pt x="12117692" y="360828"/>
                </a:lnTo>
                <a:lnTo>
                  <a:pt x="12116290" y="346386"/>
                </a:lnTo>
                <a:lnTo>
                  <a:pt x="12118101" y="356134"/>
                </a:lnTo>
                <a:lnTo>
                  <a:pt x="12118101" y="347755"/>
                </a:lnTo>
                <a:lnTo>
                  <a:pt x="12117120" y="345253"/>
                </a:lnTo>
                <a:lnTo>
                  <a:pt x="12116210" y="345564"/>
                </a:lnTo>
                <a:lnTo>
                  <a:pt x="12116290" y="346386"/>
                </a:lnTo>
                <a:lnTo>
                  <a:pt x="12116141" y="345587"/>
                </a:lnTo>
                <a:lnTo>
                  <a:pt x="12114749" y="346063"/>
                </a:lnTo>
                <a:cubicBezTo>
                  <a:pt x="12109262" y="345594"/>
                  <a:pt x="12104900" y="341009"/>
                  <a:pt x="12099975" y="338482"/>
                </a:cubicBezTo>
                <a:cubicBezTo>
                  <a:pt x="12100796" y="335113"/>
                  <a:pt x="12101367" y="331670"/>
                  <a:pt x="12102437" y="328375"/>
                </a:cubicBezTo>
                <a:cubicBezTo>
                  <a:pt x="12105476" y="319021"/>
                  <a:pt x="12116583" y="309396"/>
                  <a:pt x="12112287" y="300578"/>
                </a:cubicBezTo>
                <a:cubicBezTo>
                  <a:pt x="12108509" y="292821"/>
                  <a:pt x="12105951" y="317188"/>
                  <a:pt x="12099975" y="323320"/>
                </a:cubicBezTo>
                <a:cubicBezTo>
                  <a:pt x="12097016" y="326357"/>
                  <a:pt x="12102669" y="314974"/>
                  <a:pt x="12102437" y="310686"/>
                </a:cubicBezTo>
                <a:cubicBezTo>
                  <a:pt x="12101839" y="299624"/>
                  <a:pt x="12099154" y="288786"/>
                  <a:pt x="12097513" y="277836"/>
                </a:cubicBezTo>
                <a:cubicBezTo>
                  <a:pt x="12083133" y="318417"/>
                  <a:pt x="12082994" y="326284"/>
                  <a:pt x="12092588" y="247512"/>
                </a:cubicBezTo>
                <a:cubicBezTo>
                  <a:pt x="12093736" y="238089"/>
                  <a:pt x="12092238" y="257015"/>
                  <a:pt x="12091072" y="272397"/>
                </a:cubicBezTo>
                <a:lnTo>
                  <a:pt x="12090334" y="282547"/>
                </a:lnTo>
                <a:lnTo>
                  <a:pt x="12090126" y="282889"/>
                </a:lnTo>
                <a:cubicBezTo>
                  <a:pt x="12089726" y="283625"/>
                  <a:pt x="12090071" y="286257"/>
                  <a:pt x="12090126" y="285417"/>
                </a:cubicBezTo>
                <a:lnTo>
                  <a:pt x="12090334" y="282547"/>
                </a:lnTo>
                <a:lnTo>
                  <a:pt x="12102437" y="262673"/>
                </a:lnTo>
                <a:cubicBezTo>
                  <a:pt x="12104592" y="257143"/>
                  <a:pt x="12104079" y="250881"/>
                  <a:pt x="12104900" y="244985"/>
                </a:cubicBezTo>
                <a:cubicBezTo>
                  <a:pt x="12099975" y="234035"/>
                  <a:pt x="12095589" y="222812"/>
                  <a:pt x="12090126" y="212134"/>
                </a:cubicBezTo>
                <a:lnTo>
                  <a:pt x="12087601" y="207471"/>
                </a:lnTo>
                <a:lnTo>
                  <a:pt x="12089058" y="200287"/>
                </a:lnTo>
                <a:lnTo>
                  <a:pt x="12076992" y="179876"/>
                </a:lnTo>
                <a:lnTo>
                  <a:pt x="12076127" y="184686"/>
                </a:lnTo>
                <a:lnTo>
                  <a:pt x="12075854" y="185772"/>
                </a:lnTo>
                <a:lnTo>
                  <a:pt x="12073709" y="181811"/>
                </a:lnTo>
                <a:lnTo>
                  <a:pt x="12075278" y="176980"/>
                </a:lnTo>
                <a:lnTo>
                  <a:pt x="12071965" y="171375"/>
                </a:lnTo>
                <a:lnTo>
                  <a:pt x="12064078" y="164021"/>
                </a:lnTo>
                <a:lnTo>
                  <a:pt x="12073709" y="181811"/>
                </a:lnTo>
                <a:lnTo>
                  <a:pt x="12065501" y="207081"/>
                </a:lnTo>
                <a:cubicBezTo>
                  <a:pt x="12064010" y="209704"/>
                  <a:pt x="12060577" y="210450"/>
                  <a:pt x="12058114" y="212134"/>
                </a:cubicBezTo>
                <a:cubicBezTo>
                  <a:pt x="12057293" y="209608"/>
                  <a:pt x="12055995" y="207194"/>
                  <a:pt x="12055651" y="204554"/>
                </a:cubicBezTo>
                <a:cubicBezTo>
                  <a:pt x="12054133" y="192877"/>
                  <a:pt x="12053352" y="175079"/>
                  <a:pt x="12052109" y="158043"/>
                </a:cubicBezTo>
                <a:lnTo>
                  <a:pt x="12051551" y="152341"/>
                </a:lnTo>
                <a:lnTo>
                  <a:pt x="12046677" y="147796"/>
                </a:lnTo>
                <a:lnTo>
                  <a:pt x="12043342" y="147452"/>
                </a:lnTo>
                <a:lnTo>
                  <a:pt x="12043348" y="144691"/>
                </a:lnTo>
                <a:lnTo>
                  <a:pt x="12029023" y="131333"/>
                </a:lnTo>
                <a:lnTo>
                  <a:pt x="12026549" y="130113"/>
                </a:lnTo>
                <a:lnTo>
                  <a:pt x="12027642" y="145804"/>
                </a:lnTo>
                <a:lnTo>
                  <a:pt x="12019306" y="144911"/>
                </a:lnTo>
                <a:cubicBezTo>
                  <a:pt x="12014853" y="144415"/>
                  <a:pt x="12011735" y="144036"/>
                  <a:pt x="12011328" y="143907"/>
                </a:cubicBezTo>
                <a:cubicBezTo>
                  <a:pt x="12007406" y="142669"/>
                  <a:pt x="12004612" y="139047"/>
                  <a:pt x="12001479" y="136326"/>
                </a:cubicBezTo>
                <a:cubicBezTo>
                  <a:pt x="11993934" y="129775"/>
                  <a:pt x="11986305" y="123282"/>
                  <a:pt x="11979317" y="116111"/>
                </a:cubicBezTo>
                <a:cubicBezTo>
                  <a:pt x="11977225" y="113964"/>
                  <a:pt x="11984057" y="119806"/>
                  <a:pt x="11986703" y="121164"/>
                </a:cubicBezTo>
                <a:cubicBezTo>
                  <a:pt x="11989025" y="122356"/>
                  <a:pt x="11991629" y="122849"/>
                  <a:pt x="11994091" y="123692"/>
                </a:cubicBezTo>
                <a:lnTo>
                  <a:pt x="12004736" y="119352"/>
                </a:lnTo>
                <a:lnTo>
                  <a:pt x="11988762" y="111471"/>
                </a:lnTo>
                <a:lnTo>
                  <a:pt x="11986703" y="113584"/>
                </a:lnTo>
                <a:lnTo>
                  <a:pt x="11984134" y="109189"/>
                </a:lnTo>
                <a:lnTo>
                  <a:pt x="11976141" y="105245"/>
                </a:lnTo>
                <a:lnTo>
                  <a:pt x="11927395" y="97683"/>
                </a:lnTo>
                <a:lnTo>
                  <a:pt x="11926816" y="98204"/>
                </a:lnTo>
                <a:cubicBezTo>
                  <a:pt x="11924091" y="100660"/>
                  <a:pt x="11921218" y="102765"/>
                  <a:pt x="11917756" y="103476"/>
                </a:cubicBezTo>
                <a:cubicBezTo>
                  <a:pt x="11915956" y="103845"/>
                  <a:pt x="11916732" y="102136"/>
                  <a:pt x="11918186" y="99925"/>
                </a:cubicBezTo>
                <a:lnTo>
                  <a:pt x="11920461" y="96607"/>
                </a:lnTo>
                <a:lnTo>
                  <a:pt x="11916060" y="95924"/>
                </a:lnTo>
                <a:lnTo>
                  <a:pt x="11913080" y="95924"/>
                </a:lnTo>
                <a:lnTo>
                  <a:pt x="11909568" y="101375"/>
                </a:lnTo>
                <a:cubicBezTo>
                  <a:pt x="11906492" y="106195"/>
                  <a:pt x="11902511" y="112486"/>
                  <a:pt x="11897469" y="120556"/>
                </a:cubicBezTo>
                <a:lnTo>
                  <a:pt x="11884598" y="110381"/>
                </a:lnTo>
                <a:lnTo>
                  <a:pt x="11895101" y="110448"/>
                </a:lnTo>
                <a:cubicBezTo>
                  <a:pt x="11898875" y="109168"/>
                  <a:pt x="11903433" y="105126"/>
                  <a:pt x="11907514" y="100789"/>
                </a:cubicBezTo>
                <a:lnTo>
                  <a:pt x="11911588" y="95924"/>
                </a:lnTo>
                <a:lnTo>
                  <a:pt x="11868859" y="95924"/>
                </a:lnTo>
                <a:lnTo>
                  <a:pt x="11876155" y="103710"/>
                </a:lnTo>
                <a:lnTo>
                  <a:pt x="11884598" y="110381"/>
                </a:lnTo>
                <a:lnTo>
                  <a:pt x="11880976" y="110359"/>
                </a:lnTo>
                <a:cubicBezTo>
                  <a:pt x="11876212" y="109265"/>
                  <a:pt x="11871419" y="107640"/>
                  <a:pt x="11866683" y="107079"/>
                </a:cubicBezTo>
                <a:cubicBezTo>
                  <a:pt x="11851576" y="112452"/>
                  <a:pt x="11839026" y="117764"/>
                  <a:pt x="11821689" y="113817"/>
                </a:cubicBezTo>
                <a:cubicBezTo>
                  <a:pt x="11832521" y="118441"/>
                  <a:pt x="11846232" y="104322"/>
                  <a:pt x="11854843" y="96971"/>
                </a:cubicBezTo>
                <a:lnTo>
                  <a:pt x="11858523" y="95924"/>
                </a:lnTo>
                <a:lnTo>
                  <a:pt x="11798132" y="95924"/>
                </a:lnTo>
                <a:lnTo>
                  <a:pt x="11798008" y="96971"/>
                </a:lnTo>
                <a:cubicBezTo>
                  <a:pt x="11801956" y="99779"/>
                  <a:pt x="11805697" y="103494"/>
                  <a:pt x="11809541" y="106756"/>
                </a:cubicBezTo>
                <a:lnTo>
                  <a:pt x="11813803" y="109233"/>
                </a:lnTo>
                <a:lnTo>
                  <a:pt x="11809849" y="117128"/>
                </a:lnTo>
                <a:cubicBezTo>
                  <a:pt x="11805449" y="124246"/>
                  <a:pt x="11799865" y="129136"/>
                  <a:pt x="11793272" y="123925"/>
                </a:cubicBezTo>
                <a:cubicBezTo>
                  <a:pt x="11788644" y="120266"/>
                  <a:pt x="11788536" y="110448"/>
                  <a:pt x="11786168" y="103710"/>
                </a:cubicBezTo>
                <a:cubicBezTo>
                  <a:pt x="11783011" y="105956"/>
                  <a:pt x="11780157" y="111433"/>
                  <a:pt x="11776696" y="110448"/>
                </a:cubicBezTo>
                <a:cubicBezTo>
                  <a:pt x="11774247" y="109752"/>
                  <a:pt x="11772829" y="103181"/>
                  <a:pt x="11774328" y="100340"/>
                </a:cubicBezTo>
                <a:cubicBezTo>
                  <a:pt x="11776280" y="96636"/>
                  <a:pt x="11780642" y="98094"/>
                  <a:pt x="11783800" y="96971"/>
                </a:cubicBezTo>
                <a:lnTo>
                  <a:pt x="11785573" y="95924"/>
                </a:lnTo>
                <a:lnTo>
                  <a:pt x="11756038" y="95924"/>
                </a:lnTo>
                <a:lnTo>
                  <a:pt x="11748278" y="100340"/>
                </a:lnTo>
                <a:lnTo>
                  <a:pt x="11740829" y="95924"/>
                </a:lnTo>
                <a:lnTo>
                  <a:pt x="11593567" y="95924"/>
                </a:lnTo>
                <a:lnTo>
                  <a:pt x="11550875" y="108490"/>
                </a:lnTo>
                <a:lnTo>
                  <a:pt x="11528045" y="107079"/>
                </a:lnTo>
                <a:cubicBezTo>
                  <a:pt x="11441222" y="128878"/>
                  <a:pt x="11509335" y="113669"/>
                  <a:pt x="11530413" y="100340"/>
                </a:cubicBezTo>
                <a:cubicBezTo>
                  <a:pt x="11536945" y="96210"/>
                  <a:pt x="11516204" y="102587"/>
                  <a:pt x="11509100" y="103710"/>
                </a:cubicBezTo>
                <a:cubicBezTo>
                  <a:pt x="11499628" y="102587"/>
                  <a:pt x="11489052" y="106752"/>
                  <a:pt x="11480682" y="100340"/>
                </a:cubicBezTo>
                <a:lnTo>
                  <a:pt x="11480142" y="95924"/>
                </a:lnTo>
                <a:lnTo>
                  <a:pt x="11462842" y="95924"/>
                </a:lnTo>
                <a:lnTo>
                  <a:pt x="11440425" y="117187"/>
                </a:lnTo>
                <a:cubicBezTo>
                  <a:pt x="11437268" y="116064"/>
                  <a:pt x="11434001" y="115443"/>
                  <a:pt x="11430953" y="113817"/>
                </a:cubicBezTo>
                <a:cubicBezTo>
                  <a:pt x="11427647" y="112054"/>
                  <a:pt x="11424983" y="106456"/>
                  <a:pt x="11421481" y="107079"/>
                </a:cubicBezTo>
                <a:cubicBezTo>
                  <a:pt x="11417564" y="107775"/>
                  <a:pt x="11415165" y="113817"/>
                  <a:pt x="11412008" y="117187"/>
                </a:cubicBezTo>
                <a:cubicBezTo>
                  <a:pt x="11409640" y="114940"/>
                  <a:pt x="11407046" y="113115"/>
                  <a:pt x="11404903" y="110448"/>
                </a:cubicBezTo>
                <a:cubicBezTo>
                  <a:pt x="11402803" y="107833"/>
                  <a:pt x="11401236" y="103753"/>
                  <a:pt x="11399497" y="100262"/>
                </a:cubicBezTo>
                <a:lnTo>
                  <a:pt x="11398087" y="98803"/>
                </a:lnTo>
                <a:lnTo>
                  <a:pt x="11406940" y="95924"/>
                </a:lnTo>
                <a:lnTo>
                  <a:pt x="11400024" y="95924"/>
                </a:lnTo>
                <a:lnTo>
                  <a:pt x="11396298" y="96950"/>
                </a:lnTo>
                <a:lnTo>
                  <a:pt x="11395306" y="95924"/>
                </a:lnTo>
                <a:lnTo>
                  <a:pt x="11380640" y="95924"/>
                </a:lnTo>
                <a:lnTo>
                  <a:pt x="11375255" y="96931"/>
                </a:lnTo>
                <a:cubicBezTo>
                  <a:pt x="11368581" y="101866"/>
                  <a:pt x="11370335" y="109806"/>
                  <a:pt x="11368715" y="106176"/>
                </a:cubicBezTo>
                <a:lnTo>
                  <a:pt x="11364575" y="95924"/>
                </a:lnTo>
                <a:lnTo>
                  <a:pt x="11351611" y="95924"/>
                </a:lnTo>
                <a:lnTo>
                  <a:pt x="11343333" y="100340"/>
                </a:lnTo>
                <a:cubicBezTo>
                  <a:pt x="11340741" y="102016"/>
                  <a:pt x="11338775" y="105267"/>
                  <a:pt x="11336229" y="107079"/>
                </a:cubicBezTo>
                <a:cubicBezTo>
                  <a:pt x="11332426" y="109784"/>
                  <a:pt x="11328335" y="111571"/>
                  <a:pt x="11324388" y="113817"/>
                </a:cubicBezTo>
                <a:lnTo>
                  <a:pt x="11323058" y="113250"/>
                </a:lnTo>
                <a:lnTo>
                  <a:pt x="11323617" y="106919"/>
                </a:lnTo>
                <a:lnTo>
                  <a:pt x="11316251" y="95924"/>
                </a:lnTo>
                <a:lnTo>
                  <a:pt x="11307943" y="95924"/>
                </a:lnTo>
                <a:lnTo>
                  <a:pt x="11307968" y="96705"/>
                </a:lnTo>
                <a:lnTo>
                  <a:pt x="11307892" y="106784"/>
                </a:lnTo>
                <a:lnTo>
                  <a:pt x="11304156" y="105192"/>
                </a:lnTo>
                <a:cubicBezTo>
                  <a:pt x="11297086" y="103131"/>
                  <a:pt x="11291235" y="104507"/>
                  <a:pt x="11291235" y="117187"/>
                </a:cubicBezTo>
                <a:lnTo>
                  <a:pt x="11292308" y="123294"/>
                </a:lnTo>
                <a:lnTo>
                  <a:pt x="11272290" y="120556"/>
                </a:lnTo>
                <a:cubicBezTo>
                  <a:pt x="11257293" y="122803"/>
                  <a:pt x="11242128" y="123407"/>
                  <a:pt x="11227296" y="127294"/>
                </a:cubicBezTo>
                <a:lnTo>
                  <a:pt x="11205506" y="135394"/>
                </a:lnTo>
                <a:lnTo>
                  <a:pt x="11204502" y="134851"/>
                </a:lnTo>
                <a:lnTo>
                  <a:pt x="11262818" y="110448"/>
                </a:lnTo>
                <a:cubicBezTo>
                  <a:pt x="11272968" y="106454"/>
                  <a:pt x="11284060" y="106677"/>
                  <a:pt x="11293603" y="100340"/>
                </a:cubicBezTo>
                <a:lnTo>
                  <a:pt x="11296673" y="95924"/>
                </a:lnTo>
                <a:lnTo>
                  <a:pt x="11188796" y="95924"/>
                </a:lnTo>
                <a:lnTo>
                  <a:pt x="11184671" y="96971"/>
                </a:lnTo>
                <a:cubicBezTo>
                  <a:pt x="11176382" y="100902"/>
                  <a:pt x="11168244" y="105665"/>
                  <a:pt x="11160032" y="110013"/>
                </a:cubicBezTo>
                <a:lnTo>
                  <a:pt x="11147008" y="115486"/>
                </a:lnTo>
                <a:lnTo>
                  <a:pt x="11139662" y="114409"/>
                </a:lnTo>
                <a:cubicBezTo>
                  <a:pt x="11133342" y="113483"/>
                  <a:pt x="11127028" y="112922"/>
                  <a:pt x="11120731" y="113817"/>
                </a:cubicBezTo>
                <a:cubicBezTo>
                  <a:pt x="11118248" y="114171"/>
                  <a:pt x="11120573" y="116179"/>
                  <a:pt x="11124132" y="117937"/>
                </a:cubicBezTo>
                <a:lnTo>
                  <a:pt x="11128288" y="118944"/>
                </a:lnTo>
                <a:lnTo>
                  <a:pt x="11118363" y="120556"/>
                </a:lnTo>
                <a:cubicBezTo>
                  <a:pt x="11104611" y="81422"/>
                  <a:pt x="11115537" y="106466"/>
                  <a:pt x="11081858" y="120169"/>
                </a:cubicBezTo>
                <a:lnTo>
                  <a:pt x="11078942" y="120575"/>
                </a:lnTo>
                <a:lnTo>
                  <a:pt x="11082135" y="119046"/>
                </a:lnTo>
                <a:cubicBezTo>
                  <a:pt x="11082024" y="116296"/>
                  <a:pt x="11073860" y="112927"/>
                  <a:pt x="11068634" y="110448"/>
                </a:cubicBezTo>
                <a:lnTo>
                  <a:pt x="11058356" y="109403"/>
                </a:lnTo>
                <a:lnTo>
                  <a:pt x="11044511" y="104845"/>
                </a:lnTo>
                <a:lnTo>
                  <a:pt x="11041980" y="107739"/>
                </a:lnTo>
                <a:lnTo>
                  <a:pt x="11058356" y="109403"/>
                </a:lnTo>
                <a:lnTo>
                  <a:pt x="11061529" y="110448"/>
                </a:lnTo>
                <a:cubicBezTo>
                  <a:pt x="11065077" y="120543"/>
                  <a:pt x="11042608" y="122847"/>
                  <a:pt x="11037848" y="113817"/>
                </a:cubicBezTo>
                <a:lnTo>
                  <a:pt x="11039494" y="110581"/>
                </a:lnTo>
                <a:lnTo>
                  <a:pt x="11034043" y="116815"/>
                </a:lnTo>
                <a:lnTo>
                  <a:pt x="11016197" y="106641"/>
                </a:lnTo>
                <a:lnTo>
                  <a:pt x="11030759" y="106707"/>
                </a:lnTo>
                <a:lnTo>
                  <a:pt x="11042709" y="100001"/>
                </a:lnTo>
                <a:lnTo>
                  <a:pt x="11028376" y="103710"/>
                </a:lnTo>
                <a:cubicBezTo>
                  <a:pt x="11023583" y="104111"/>
                  <a:pt x="11017855" y="95967"/>
                  <a:pt x="11014167" y="100340"/>
                </a:cubicBezTo>
                <a:lnTo>
                  <a:pt x="11012250" y="104391"/>
                </a:lnTo>
                <a:lnTo>
                  <a:pt x="11016197" y="106641"/>
                </a:lnTo>
                <a:lnTo>
                  <a:pt x="11011196" y="106618"/>
                </a:lnTo>
                <a:lnTo>
                  <a:pt x="11010466" y="108159"/>
                </a:lnTo>
                <a:lnTo>
                  <a:pt x="11009014" y="106260"/>
                </a:lnTo>
                <a:lnTo>
                  <a:pt x="10991361" y="103338"/>
                </a:lnTo>
                <a:lnTo>
                  <a:pt x="10985821" y="104604"/>
                </a:lnTo>
                <a:lnTo>
                  <a:pt x="10990654" y="113053"/>
                </a:lnTo>
                <a:lnTo>
                  <a:pt x="10963813" y="111962"/>
                </a:lnTo>
                <a:lnTo>
                  <a:pt x="10964654" y="109442"/>
                </a:lnTo>
                <a:lnTo>
                  <a:pt x="10961329" y="110202"/>
                </a:lnTo>
                <a:cubicBezTo>
                  <a:pt x="10951356" y="111709"/>
                  <a:pt x="10940998" y="112050"/>
                  <a:pt x="10928979" y="110077"/>
                </a:cubicBezTo>
                <a:cubicBezTo>
                  <a:pt x="10936489" y="112388"/>
                  <a:pt x="10944995" y="110014"/>
                  <a:pt x="10953117" y="106144"/>
                </a:cubicBezTo>
                <a:lnTo>
                  <a:pt x="10956741" y="103999"/>
                </a:lnTo>
                <a:lnTo>
                  <a:pt x="10931041" y="106522"/>
                </a:lnTo>
                <a:lnTo>
                  <a:pt x="10934380" y="100876"/>
                </a:lnTo>
                <a:lnTo>
                  <a:pt x="10960312" y="101887"/>
                </a:lnTo>
                <a:lnTo>
                  <a:pt x="10967405" y="97691"/>
                </a:lnTo>
                <a:lnTo>
                  <a:pt x="10967407" y="95924"/>
                </a:lnTo>
                <a:lnTo>
                  <a:pt x="10948126" y="95924"/>
                </a:lnTo>
                <a:lnTo>
                  <a:pt x="10934497" y="100679"/>
                </a:lnTo>
                <a:lnTo>
                  <a:pt x="10934380" y="100876"/>
                </a:lnTo>
                <a:lnTo>
                  <a:pt x="10925731" y="100539"/>
                </a:lnTo>
                <a:lnTo>
                  <a:pt x="10925744" y="103142"/>
                </a:lnTo>
                <a:lnTo>
                  <a:pt x="10927483" y="106871"/>
                </a:lnTo>
                <a:lnTo>
                  <a:pt x="10931041" y="106522"/>
                </a:lnTo>
                <a:lnTo>
                  <a:pt x="10928962" y="110039"/>
                </a:lnTo>
                <a:lnTo>
                  <a:pt x="10928979" y="110077"/>
                </a:lnTo>
                <a:lnTo>
                  <a:pt x="10928947" y="110063"/>
                </a:lnTo>
                <a:lnTo>
                  <a:pt x="10928669" y="110534"/>
                </a:lnTo>
                <a:lnTo>
                  <a:pt x="10926547" y="110448"/>
                </a:lnTo>
                <a:lnTo>
                  <a:pt x="10917845" y="109416"/>
                </a:lnTo>
                <a:lnTo>
                  <a:pt x="10917010" y="107898"/>
                </a:lnTo>
                <a:lnTo>
                  <a:pt x="10922499" y="107360"/>
                </a:lnTo>
                <a:lnTo>
                  <a:pt x="10918046" y="105492"/>
                </a:lnTo>
                <a:lnTo>
                  <a:pt x="10920452" y="102027"/>
                </a:lnTo>
                <a:lnTo>
                  <a:pt x="10921439" y="100371"/>
                </a:lnTo>
                <a:lnTo>
                  <a:pt x="10917627" y="100223"/>
                </a:lnTo>
                <a:lnTo>
                  <a:pt x="10918595" y="96705"/>
                </a:lnTo>
                <a:cubicBezTo>
                  <a:pt x="10919333" y="95340"/>
                  <a:pt x="10919254" y="95964"/>
                  <a:pt x="10916176" y="99598"/>
                </a:cubicBezTo>
                <a:lnTo>
                  <a:pt x="10915643" y="100146"/>
                </a:lnTo>
                <a:lnTo>
                  <a:pt x="10906889" y="99805"/>
                </a:lnTo>
                <a:lnTo>
                  <a:pt x="10912136" y="103016"/>
                </a:lnTo>
                <a:lnTo>
                  <a:pt x="10912641" y="103227"/>
                </a:lnTo>
                <a:lnTo>
                  <a:pt x="10915643" y="100146"/>
                </a:lnTo>
                <a:lnTo>
                  <a:pt x="10917627" y="100223"/>
                </a:lnTo>
                <a:lnTo>
                  <a:pt x="10916370" y="104790"/>
                </a:lnTo>
                <a:lnTo>
                  <a:pt x="10918046" y="105492"/>
                </a:lnTo>
                <a:lnTo>
                  <a:pt x="10916740" y="107374"/>
                </a:lnTo>
                <a:lnTo>
                  <a:pt x="10916781" y="107482"/>
                </a:lnTo>
                <a:lnTo>
                  <a:pt x="10916730" y="107388"/>
                </a:lnTo>
                <a:lnTo>
                  <a:pt x="10916329" y="107965"/>
                </a:lnTo>
                <a:lnTo>
                  <a:pt x="10916944" y="107904"/>
                </a:lnTo>
                <a:lnTo>
                  <a:pt x="10917510" y="109376"/>
                </a:lnTo>
                <a:lnTo>
                  <a:pt x="10915514" y="109140"/>
                </a:lnTo>
                <a:lnTo>
                  <a:pt x="10913407" y="112173"/>
                </a:lnTo>
                <a:lnTo>
                  <a:pt x="10917232" y="112468"/>
                </a:lnTo>
                <a:lnTo>
                  <a:pt x="10918810" y="112755"/>
                </a:lnTo>
                <a:lnTo>
                  <a:pt x="10921811" y="120556"/>
                </a:lnTo>
                <a:cubicBezTo>
                  <a:pt x="10926217" y="125431"/>
                  <a:pt x="10932862" y="122803"/>
                  <a:pt x="10938388" y="123925"/>
                </a:cubicBezTo>
                <a:cubicBezTo>
                  <a:pt x="10942335" y="122801"/>
                  <a:pt x="10946766" y="123043"/>
                  <a:pt x="10950955" y="122602"/>
                </a:cubicBezTo>
                <a:lnTo>
                  <a:pt x="10953574" y="121326"/>
                </a:lnTo>
                <a:lnTo>
                  <a:pt x="10958854" y="123418"/>
                </a:lnTo>
                <a:cubicBezTo>
                  <a:pt x="10963864" y="126351"/>
                  <a:pt x="10967974" y="130576"/>
                  <a:pt x="10969173" y="137402"/>
                </a:cubicBezTo>
                <a:cubicBezTo>
                  <a:pt x="10970939" y="147448"/>
                  <a:pt x="10955046" y="145790"/>
                  <a:pt x="10947860" y="144141"/>
                </a:cubicBezTo>
                <a:cubicBezTo>
                  <a:pt x="10938864" y="142076"/>
                  <a:pt x="10930181" y="138145"/>
                  <a:pt x="10921576" y="133748"/>
                </a:cubicBezTo>
                <a:lnTo>
                  <a:pt x="10896314" y="120837"/>
                </a:lnTo>
                <a:lnTo>
                  <a:pt x="10889581" y="120185"/>
                </a:lnTo>
                <a:cubicBezTo>
                  <a:pt x="10886372" y="118355"/>
                  <a:pt x="10884730" y="114986"/>
                  <a:pt x="10883481" y="111231"/>
                </a:cubicBezTo>
                <a:lnTo>
                  <a:pt x="10882823" y="109257"/>
                </a:lnTo>
                <a:lnTo>
                  <a:pt x="10879146" y="109780"/>
                </a:lnTo>
                <a:lnTo>
                  <a:pt x="10882387" y="107946"/>
                </a:lnTo>
                <a:lnTo>
                  <a:pt x="10879731" y="99969"/>
                </a:lnTo>
                <a:lnTo>
                  <a:pt x="10873437" y="104468"/>
                </a:lnTo>
                <a:lnTo>
                  <a:pt x="10872693" y="107502"/>
                </a:lnTo>
                <a:cubicBezTo>
                  <a:pt x="10865793" y="110451"/>
                  <a:pt x="10846032" y="102867"/>
                  <a:pt x="10836560" y="103710"/>
                </a:cubicBezTo>
                <a:lnTo>
                  <a:pt x="10833741" y="102564"/>
                </a:lnTo>
                <a:lnTo>
                  <a:pt x="10832239" y="95924"/>
                </a:lnTo>
                <a:lnTo>
                  <a:pt x="10828846" y="95924"/>
                </a:lnTo>
                <a:lnTo>
                  <a:pt x="10827199" y="96600"/>
                </a:lnTo>
                <a:lnTo>
                  <a:pt x="10825619" y="95924"/>
                </a:lnTo>
                <a:lnTo>
                  <a:pt x="10818788" y="95924"/>
                </a:lnTo>
                <a:lnTo>
                  <a:pt x="10819983" y="96971"/>
                </a:lnTo>
                <a:lnTo>
                  <a:pt x="10833741" y="102564"/>
                </a:lnTo>
                <a:lnTo>
                  <a:pt x="10834846" y="107450"/>
                </a:lnTo>
                <a:lnTo>
                  <a:pt x="10836561" y="116456"/>
                </a:lnTo>
                <a:lnTo>
                  <a:pt x="10833186" y="116990"/>
                </a:lnTo>
                <a:cubicBezTo>
                  <a:pt x="10816396" y="119771"/>
                  <a:pt x="10816418" y="119970"/>
                  <a:pt x="10805472" y="121098"/>
                </a:cubicBezTo>
                <a:lnTo>
                  <a:pt x="10787727" y="122882"/>
                </a:lnTo>
                <a:lnTo>
                  <a:pt x="10784717" y="122147"/>
                </a:lnTo>
                <a:lnTo>
                  <a:pt x="10769574" y="121029"/>
                </a:lnTo>
                <a:lnTo>
                  <a:pt x="10767884" y="113817"/>
                </a:lnTo>
                <a:lnTo>
                  <a:pt x="10774878" y="110707"/>
                </a:lnTo>
                <a:lnTo>
                  <a:pt x="10771385" y="110077"/>
                </a:lnTo>
                <a:lnTo>
                  <a:pt x="10756782" y="110451"/>
                </a:lnTo>
                <a:lnTo>
                  <a:pt x="10771084" y="105341"/>
                </a:lnTo>
                <a:lnTo>
                  <a:pt x="10762134" y="103928"/>
                </a:lnTo>
                <a:lnTo>
                  <a:pt x="10761093" y="103917"/>
                </a:lnTo>
                <a:lnTo>
                  <a:pt x="10758259" y="105775"/>
                </a:lnTo>
                <a:lnTo>
                  <a:pt x="10750377" y="110616"/>
                </a:lnTo>
                <a:lnTo>
                  <a:pt x="10680828" y="112400"/>
                </a:lnTo>
                <a:lnTo>
                  <a:pt x="10697145" y="98882"/>
                </a:lnTo>
                <a:lnTo>
                  <a:pt x="10711784" y="95924"/>
                </a:lnTo>
                <a:lnTo>
                  <a:pt x="10595085" y="95924"/>
                </a:lnTo>
                <a:lnTo>
                  <a:pt x="10553512" y="104751"/>
                </a:lnTo>
                <a:lnTo>
                  <a:pt x="10521859" y="103338"/>
                </a:lnTo>
                <a:cubicBezTo>
                  <a:pt x="10401484" y="125137"/>
                  <a:pt x="10495919" y="109928"/>
                  <a:pt x="10525143" y="96600"/>
                </a:cubicBezTo>
                <a:lnTo>
                  <a:pt x="10525432" y="95924"/>
                </a:lnTo>
                <a:lnTo>
                  <a:pt x="10520427" y="95924"/>
                </a:lnTo>
                <a:lnTo>
                  <a:pt x="10517458" y="96314"/>
                </a:lnTo>
                <a:cubicBezTo>
                  <a:pt x="10510170" y="97532"/>
                  <a:pt x="10500519" y="99408"/>
                  <a:pt x="10495594" y="99969"/>
                </a:cubicBezTo>
                <a:cubicBezTo>
                  <a:pt x="10482461" y="98846"/>
                  <a:pt x="10467798" y="103011"/>
                  <a:pt x="10456195" y="96600"/>
                </a:cubicBezTo>
                <a:lnTo>
                  <a:pt x="10456080" y="95924"/>
                </a:lnTo>
                <a:lnTo>
                  <a:pt x="10425992" y="95924"/>
                </a:lnTo>
                <a:lnTo>
                  <a:pt x="10400380" y="113446"/>
                </a:lnTo>
                <a:cubicBezTo>
                  <a:pt x="10396003" y="112323"/>
                  <a:pt x="10391472" y="111703"/>
                  <a:pt x="10387247" y="110077"/>
                </a:cubicBezTo>
                <a:cubicBezTo>
                  <a:pt x="10382664" y="108313"/>
                  <a:pt x="10378970" y="102715"/>
                  <a:pt x="10374114" y="103338"/>
                </a:cubicBezTo>
                <a:cubicBezTo>
                  <a:pt x="10368684" y="104034"/>
                  <a:pt x="10365359" y="110077"/>
                  <a:pt x="10360981" y="113446"/>
                </a:cubicBezTo>
                <a:cubicBezTo>
                  <a:pt x="10357698" y="111199"/>
                  <a:pt x="10354102" y="109374"/>
                  <a:pt x="10351132" y="106707"/>
                </a:cubicBezTo>
                <a:cubicBezTo>
                  <a:pt x="10348220" y="104093"/>
                  <a:pt x="10346046" y="100014"/>
                  <a:pt x="10343636" y="96521"/>
                </a:cubicBezTo>
                <a:lnTo>
                  <a:pt x="10342835" y="95924"/>
                </a:lnTo>
                <a:lnTo>
                  <a:pt x="10338007" y="95924"/>
                </a:lnTo>
                <a:lnTo>
                  <a:pt x="10297828" y="105348"/>
                </a:lnTo>
                <a:lnTo>
                  <a:pt x="10305166" y="99969"/>
                </a:lnTo>
                <a:lnTo>
                  <a:pt x="10325532" y="95924"/>
                </a:lnTo>
                <a:lnTo>
                  <a:pt x="10307526" y="95924"/>
                </a:lnTo>
                <a:lnTo>
                  <a:pt x="10302865" y="101025"/>
                </a:lnTo>
                <a:cubicBezTo>
                  <a:pt x="10302035" y="103173"/>
                  <a:pt x="10302082" y="104251"/>
                  <a:pt x="10300959" y="102435"/>
                </a:cubicBezTo>
                <a:lnTo>
                  <a:pt x="10297314" y="95924"/>
                </a:lnTo>
                <a:lnTo>
                  <a:pt x="10267524" y="95924"/>
                </a:lnTo>
                <a:lnTo>
                  <a:pt x="10265768" y="96600"/>
                </a:lnTo>
                <a:cubicBezTo>
                  <a:pt x="10262175" y="98275"/>
                  <a:pt x="10259447" y="101527"/>
                  <a:pt x="10255918" y="103338"/>
                </a:cubicBezTo>
                <a:cubicBezTo>
                  <a:pt x="10250646" y="106043"/>
                  <a:pt x="10244974" y="107830"/>
                  <a:pt x="10239502" y="110077"/>
                </a:cubicBezTo>
                <a:lnTo>
                  <a:pt x="10237657" y="109509"/>
                </a:lnTo>
                <a:lnTo>
                  <a:pt x="10238432" y="103179"/>
                </a:lnTo>
                <a:lnTo>
                  <a:pt x="10231694" y="95924"/>
                </a:lnTo>
                <a:lnTo>
                  <a:pt x="10216706" y="95924"/>
                </a:lnTo>
                <a:lnTo>
                  <a:pt x="10216630" y="103043"/>
                </a:lnTo>
                <a:lnTo>
                  <a:pt x="10211451" y="101451"/>
                </a:lnTo>
                <a:cubicBezTo>
                  <a:pt x="10201650" y="99391"/>
                  <a:pt x="10193537" y="100766"/>
                  <a:pt x="10193537" y="113446"/>
                </a:cubicBezTo>
                <a:lnTo>
                  <a:pt x="10195025" y="119554"/>
                </a:lnTo>
                <a:lnTo>
                  <a:pt x="10167271" y="116815"/>
                </a:lnTo>
                <a:cubicBezTo>
                  <a:pt x="10146478" y="119062"/>
                  <a:pt x="10125453" y="119667"/>
                  <a:pt x="10104890" y="123554"/>
                </a:cubicBezTo>
                <a:cubicBezTo>
                  <a:pt x="10099603" y="124554"/>
                  <a:pt x="10091786" y="126541"/>
                  <a:pt x="10083353" y="128853"/>
                </a:cubicBezTo>
                <a:lnTo>
                  <a:pt x="10074219" y="131474"/>
                </a:lnTo>
                <a:lnTo>
                  <a:pt x="10073286" y="131111"/>
                </a:lnTo>
                <a:lnTo>
                  <a:pt x="10154138" y="106707"/>
                </a:lnTo>
                <a:cubicBezTo>
                  <a:pt x="10168211" y="102713"/>
                  <a:pt x="10183589" y="102936"/>
                  <a:pt x="10196820" y="96600"/>
                </a:cubicBezTo>
                <a:lnTo>
                  <a:pt x="10197471" y="95924"/>
                </a:lnTo>
                <a:lnTo>
                  <a:pt x="10038738" y="95924"/>
                </a:lnTo>
                <a:lnTo>
                  <a:pt x="10011633" y="106273"/>
                </a:lnTo>
                <a:lnTo>
                  <a:pt x="9993576" y="111745"/>
                </a:lnTo>
                <a:lnTo>
                  <a:pt x="9983391" y="110669"/>
                </a:lnTo>
                <a:cubicBezTo>
                  <a:pt x="9974629" y="109743"/>
                  <a:pt x="9965873" y="109181"/>
                  <a:pt x="9957145" y="110077"/>
                </a:cubicBezTo>
                <a:cubicBezTo>
                  <a:pt x="9953701" y="110430"/>
                  <a:pt x="9956924" y="112438"/>
                  <a:pt x="9961859" y="114196"/>
                </a:cubicBezTo>
                <a:lnTo>
                  <a:pt x="9967622" y="115203"/>
                </a:lnTo>
                <a:lnTo>
                  <a:pt x="9953861" y="116815"/>
                </a:lnTo>
                <a:cubicBezTo>
                  <a:pt x="9934794" y="77681"/>
                  <a:pt x="9949942" y="102725"/>
                  <a:pt x="9903248" y="116428"/>
                </a:cubicBezTo>
                <a:lnTo>
                  <a:pt x="9896798" y="117666"/>
                </a:lnTo>
                <a:lnTo>
                  <a:pt x="9903633" y="115305"/>
                </a:lnTo>
                <a:cubicBezTo>
                  <a:pt x="9903479" y="112556"/>
                  <a:pt x="9892160" y="109186"/>
                  <a:pt x="9884914" y="106707"/>
                </a:cubicBezTo>
                <a:lnTo>
                  <a:pt x="9873520" y="105872"/>
                </a:lnTo>
                <a:lnTo>
                  <a:pt x="9865440" y="101500"/>
                </a:lnTo>
                <a:cubicBezTo>
                  <a:pt x="9860857" y="100664"/>
                  <a:pt x="9855378" y="100590"/>
                  <a:pt x="9850445" y="100861"/>
                </a:cubicBezTo>
                <a:lnTo>
                  <a:pt x="9848569" y="101093"/>
                </a:lnTo>
                <a:lnTo>
                  <a:pt x="9848732" y="100861"/>
                </a:lnTo>
                <a:lnTo>
                  <a:pt x="9859396" y="95924"/>
                </a:lnTo>
                <a:lnTo>
                  <a:pt x="9850778" y="95924"/>
                </a:lnTo>
                <a:lnTo>
                  <a:pt x="9829099" y="99969"/>
                </a:lnTo>
                <a:cubicBezTo>
                  <a:pt x="9822454" y="100370"/>
                  <a:pt x="9814513" y="92227"/>
                  <a:pt x="9809399" y="96600"/>
                </a:cubicBezTo>
                <a:lnTo>
                  <a:pt x="9804268" y="104418"/>
                </a:lnTo>
                <a:lnTo>
                  <a:pt x="9799550" y="99969"/>
                </a:lnTo>
                <a:lnTo>
                  <a:pt x="9768702" y="99102"/>
                </a:lnTo>
                <a:lnTo>
                  <a:pt x="9766717" y="96600"/>
                </a:lnTo>
                <a:lnTo>
                  <a:pt x="9753087" y="95924"/>
                </a:lnTo>
                <a:lnTo>
                  <a:pt x="9750408" y="95924"/>
                </a:lnTo>
                <a:lnTo>
                  <a:pt x="9744561" y="97355"/>
                </a:lnTo>
                <a:lnTo>
                  <a:pt x="9744562" y="96431"/>
                </a:lnTo>
                <a:lnTo>
                  <a:pt x="9743505" y="97613"/>
                </a:lnTo>
                <a:lnTo>
                  <a:pt x="9744561" y="97355"/>
                </a:lnTo>
                <a:lnTo>
                  <a:pt x="9744561" y="97473"/>
                </a:lnTo>
                <a:lnTo>
                  <a:pt x="9744127" y="98410"/>
                </a:lnTo>
                <a:lnTo>
                  <a:pt x="9742826" y="98374"/>
                </a:lnTo>
                <a:lnTo>
                  <a:pt x="9740809" y="100632"/>
                </a:lnTo>
                <a:lnTo>
                  <a:pt x="9734307" y="108067"/>
                </a:lnTo>
                <a:lnTo>
                  <a:pt x="9739586" y="108222"/>
                </a:lnTo>
                <a:lnTo>
                  <a:pt x="9737168" y="113446"/>
                </a:lnTo>
                <a:lnTo>
                  <a:pt x="9726246" y="117284"/>
                </a:lnTo>
                <a:lnTo>
                  <a:pt x="9725865" y="117722"/>
                </a:lnTo>
                <a:lnTo>
                  <a:pt x="9732710" y="119677"/>
                </a:lnTo>
                <a:cubicBezTo>
                  <a:pt x="9739658" y="122610"/>
                  <a:pt x="9745355" y="126835"/>
                  <a:pt x="9747018" y="133662"/>
                </a:cubicBezTo>
                <a:cubicBezTo>
                  <a:pt x="9749466" y="143707"/>
                  <a:pt x="9727430" y="142049"/>
                  <a:pt x="9717469" y="140400"/>
                </a:cubicBezTo>
                <a:cubicBezTo>
                  <a:pt x="9692525" y="136271"/>
                  <a:pt x="9669315" y="124677"/>
                  <a:pt x="9645238" y="116815"/>
                </a:cubicBezTo>
                <a:lnTo>
                  <a:pt x="9650126" y="113196"/>
                </a:lnTo>
                <a:lnTo>
                  <a:pt x="9618972" y="113075"/>
                </a:lnTo>
                <a:cubicBezTo>
                  <a:pt x="9626482" y="115387"/>
                  <a:pt x="9634988" y="113013"/>
                  <a:pt x="9643110" y="109142"/>
                </a:cubicBezTo>
                <a:lnTo>
                  <a:pt x="9646490" y="107141"/>
                </a:lnTo>
                <a:lnTo>
                  <a:pt x="9638672" y="106707"/>
                </a:lnTo>
                <a:lnTo>
                  <a:pt x="9648387" y="106020"/>
                </a:lnTo>
                <a:lnTo>
                  <a:pt x="9652364" y="103667"/>
                </a:lnTo>
                <a:lnTo>
                  <a:pt x="9648521" y="103338"/>
                </a:lnTo>
                <a:lnTo>
                  <a:pt x="9622201" y="106039"/>
                </a:lnTo>
                <a:lnTo>
                  <a:pt x="9628822" y="103338"/>
                </a:lnTo>
                <a:lnTo>
                  <a:pt x="9656631" y="101143"/>
                </a:lnTo>
                <a:lnTo>
                  <a:pt x="9664937" y="96228"/>
                </a:lnTo>
                <a:lnTo>
                  <a:pt x="9665127" y="96189"/>
                </a:lnTo>
                <a:lnTo>
                  <a:pt x="9655696" y="95924"/>
                </a:lnTo>
                <a:lnTo>
                  <a:pt x="9614401" y="95924"/>
                </a:lnTo>
                <a:lnTo>
                  <a:pt x="9615520" y="96512"/>
                </a:lnTo>
                <a:lnTo>
                  <a:pt x="9615689" y="96228"/>
                </a:lnTo>
                <a:cubicBezTo>
                  <a:pt x="9616236" y="99036"/>
                  <a:pt x="9615721" y="102836"/>
                  <a:pt x="9615737" y="106140"/>
                </a:cubicBezTo>
                <a:lnTo>
                  <a:pt x="9615987" y="106677"/>
                </a:lnTo>
                <a:lnTo>
                  <a:pt x="9622201" y="106039"/>
                </a:lnTo>
                <a:lnTo>
                  <a:pt x="9616730" y="108271"/>
                </a:lnTo>
                <a:lnTo>
                  <a:pt x="9618972" y="113075"/>
                </a:lnTo>
                <a:lnTo>
                  <a:pt x="9612059" y="110177"/>
                </a:lnTo>
                <a:lnTo>
                  <a:pt x="9604817" y="113131"/>
                </a:lnTo>
                <a:lnTo>
                  <a:pt x="9602556" y="116386"/>
                </a:lnTo>
                <a:cubicBezTo>
                  <a:pt x="9596456" y="123503"/>
                  <a:pt x="9588714" y="128393"/>
                  <a:pt x="9579574" y="123182"/>
                </a:cubicBezTo>
                <a:lnTo>
                  <a:pt x="9577939" y="120782"/>
                </a:lnTo>
                <a:lnTo>
                  <a:pt x="9566441" y="123554"/>
                </a:lnTo>
                <a:cubicBezTo>
                  <a:pt x="9566089" y="123521"/>
                  <a:pt x="9565400" y="121188"/>
                  <a:pt x="9564437" y="117550"/>
                </a:cubicBezTo>
                <a:lnTo>
                  <a:pt x="9563156" y="112703"/>
                </a:lnTo>
                <a:lnTo>
                  <a:pt x="9572598" y="111599"/>
                </a:lnTo>
                <a:lnTo>
                  <a:pt x="9569724" y="102967"/>
                </a:lnTo>
                <a:cubicBezTo>
                  <a:pt x="9567535" y="104090"/>
                  <a:pt x="9565452" y="106021"/>
                  <a:pt x="9563316" y="107548"/>
                </a:cubicBezTo>
                <a:lnTo>
                  <a:pt x="9561914" y="107997"/>
                </a:lnTo>
                <a:lnTo>
                  <a:pt x="9563156" y="112703"/>
                </a:lnTo>
                <a:lnTo>
                  <a:pt x="9558480" y="113250"/>
                </a:lnTo>
                <a:cubicBezTo>
                  <a:pt x="9535203" y="116030"/>
                  <a:pt x="9535233" y="116230"/>
                  <a:pt x="9520057" y="117358"/>
                </a:cubicBezTo>
                <a:lnTo>
                  <a:pt x="9495455" y="119141"/>
                </a:lnTo>
                <a:lnTo>
                  <a:pt x="9491282" y="118406"/>
                </a:lnTo>
                <a:lnTo>
                  <a:pt x="9470287" y="117290"/>
                </a:lnTo>
                <a:lnTo>
                  <a:pt x="9469386" y="114519"/>
                </a:lnTo>
                <a:lnTo>
                  <a:pt x="9461377" y="113075"/>
                </a:lnTo>
                <a:lnTo>
                  <a:pt x="9446775" y="113449"/>
                </a:lnTo>
                <a:lnTo>
                  <a:pt x="9461834" y="108068"/>
                </a:lnTo>
                <a:lnTo>
                  <a:pt x="9473826" y="101765"/>
                </a:lnTo>
                <a:lnTo>
                  <a:pt x="9459970" y="100188"/>
                </a:lnTo>
                <a:lnTo>
                  <a:pt x="9457970" y="100172"/>
                </a:lnTo>
                <a:lnTo>
                  <a:pt x="9457410" y="102769"/>
                </a:lnTo>
                <a:cubicBezTo>
                  <a:pt x="9455299" y="104477"/>
                  <a:pt x="9451776" y="106657"/>
                  <a:pt x="9448252" y="108773"/>
                </a:cubicBezTo>
                <a:lnTo>
                  <a:pt x="9440370" y="113614"/>
                </a:lnTo>
                <a:lnTo>
                  <a:pt x="9370820" y="115398"/>
                </a:lnTo>
                <a:lnTo>
                  <a:pt x="9387138" y="101880"/>
                </a:lnTo>
                <a:cubicBezTo>
                  <a:pt x="9393767" y="98612"/>
                  <a:pt x="9401657" y="96976"/>
                  <a:pt x="9412815" y="96691"/>
                </a:cubicBezTo>
                <a:lnTo>
                  <a:pt x="9441587" y="98538"/>
                </a:lnTo>
                <a:lnTo>
                  <a:pt x="9459421" y="95924"/>
                </a:lnTo>
                <a:lnTo>
                  <a:pt x="9299197" y="95924"/>
                </a:lnTo>
                <a:lnTo>
                  <a:pt x="9243505" y="107749"/>
                </a:lnTo>
                <a:lnTo>
                  <a:pt x="9211852" y="106336"/>
                </a:lnTo>
                <a:cubicBezTo>
                  <a:pt x="9091477" y="128135"/>
                  <a:pt x="9185912" y="112926"/>
                  <a:pt x="9215135" y="99598"/>
                </a:cubicBezTo>
                <a:cubicBezTo>
                  <a:pt x="9224192" y="95467"/>
                  <a:pt x="9195436" y="101844"/>
                  <a:pt x="9185586" y="102967"/>
                </a:cubicBezTo>
                <a:cubicBezTo>
                  <a:pt x="9172454" y="101844"/>
                  <a:pt x="9157791" y="106009"/>
                  <a:pt x="9146188" y="99598"/>
                </a:cubicBezTo>
                <a:lnTo>
                  <a:pt x="9145564" y="95924"/>
                </a:lnTo>
                <a:lnTo>
                  <a:pt x="9120367" y="95924"/>
                </a:lnTo>
                <a:lnTo>
                  <a:pt x="9090373" y="116444"/>
                </a:lnTo>
                <a:cubicBezTo>
                  <a:pt x="9085996" y="115321"/>
                  <a:pt x="9081465" y="114700"/>
                  <a:pt x="9077240" y="113075"/>
                </a:cubicBezTo>
                <a:cubicBezTo>
                  <a:pt x="9072657" y="111311"/>
                  <a:pt x="9068963" y="105713"/>
                  <a:pt x="9064107" y="106336"/>
                </a:cubicBezTo>
                <a:cubicBezTo>
                  <a:pt x="9058677" y="107032"/>
                  <a:pt x="9055351" y="113075"/>
                  <a:pt x="9050974" y="116444"/>
                </a:cubicBezTo>
                <a:cubicBezTo>
                  <a:pt x="9047691" y="114197"/>
                  <a:pt x="9044094" y="112372"/>
                  <a:pt x="9041124" y="109705"/>
                </a:cubicBezTo>
                <a:cubicBezTo>
                  <a:pt x="9038213" y="107091"/>
                  <a:pt x="9036039" y="103011"/>
                  <a:pt x="9033628" y="99519"/>
                </a:cubicBezTo>
                <a:lnTo>
                  <a:pt x="9031674" y="98060"/>
                </a:lnTo>
                <a:lnTo>
                  <a:pt x="9040780" y="95924"/>
                </a:lnTo>
                <a:lnTo>
                  <a:pt x="9030618" y="95924"/>
                </a:lnTo>
                <a:lnTo>
                  <a:pt x="9029192" y="96207"/>
                </a:lnTo>
                <a:lnTo>
                  <a:pt x="9028813" y="95924"/>
                </a:lnTo>
                <a:lnTo>
                  <a:pt x="9001974" y="95924"/>
                </a:lnTo>
                <a:lnTo>
                  <a:pt x="9000019" y="96188"/>
                </a:lnTo>
                <a:cubicBezTo>
                  <a:pt x="8990765" y="101124"/>
                  <a:pt x="8993198" y="109063"/>
                  <a:pt x="8990952" y="105433"/>
                </a:cubicBezTo>
                <a:lnTo>
                  <a:pt x="8985628" y="95924"/>
                </a:lnTo>
                <a:lnTo>
                  <a:pt x="8965307" y="95924"/>
                </a:lnTo>
                <a:lnTo>
                  <a:pt x="8955761" y="99598"/>
                </a:lnTo>
                <a:cubicBezTo>
                  <a:pt x="8952168" y="101273"/>
                  <a:pt x="8949440" y="104525"/>
                  <a:pt x="8945911" y="106336"/>
                </a:cubicBezTo>
                <a:cubicBezTo>
                  <a:pt x="8940639" y="109041"/>
                  <a:pt x="8934967" y="110828"/>
                  <a:pt x="8929495" y="113075"/>
                </a:cubicBezTo>
                <a:lnTo>
                  <a:pt x="8927650" y="112508"/>
                </a:lnTo>
                <a:lnTo>
                  <a:pt x="8928425" y="106177"/>
                </a:lnTo>
                <a:lnTo>
                  <a:pt x="8918902" y="95924"/>
                </a:lnTo>
                <a:lnTo>
                  <a:pt x="8906727" y="95924"/>
                </a:lnTo>
                <a:lnTo>
                  <a:pt x="8906729" y="95962"/>
                </a:lnTo>
                <a:lnTo>
                  <a:pt x="8906623" y="106042"/>
                </a:lnTo>
                <a:lnTo>
                  <a:pt x="8901444" y="104449"/>
                </a:lnTo>
                <a:cubicBezTo>
                  <a:pt x="8891642" y="102389"/>
                  <a:pt x="8883530" y="103764"/>
                  <a:pt x="8883530" y="116444"/>
                </a:cubicBezTo>
                <a:lnTo>
                  <a:pt x="8885018" y="122552"/>
                </a:lnTo>
                <a:lnTo>
                  <a:pt x="8857264" y="119813"/>
                </a:lnTo>
                <a:cubicBezTo>
                  <a:pt x="8836470" y="122060"/>
                  <a:pt x="8815445" y="122665"/>
                  <a:pt x="8794883" y="126552"/>
                </a:cubicBezTo>
                <a:cubicBezTo>
                  <a:pt x="8789596" y="127551"/>
                  <a:pt x="8781779" y="129540"/>
                  <a:pt x="8773346" y="131851"/>
                </a:cubicBezTo>
                <a:lnTo>
                  <a:pt x="8764212" y="134472"/>
                </a:lnTo>
                <a:lnTo>
                  <a:pt x="8763279" y="134108"/>
                </a:lnTo>
                <a:lnTo>
                  <a:pt x="8844131" y="109705"/>
                </a:lnTo>
                <a:cubicBezTo>
                  <a:pt x="8858204" y="105711"/>
                  <a:pt x="8873582" y="105934"/>
                  <a:pt x="8886813" y="99598"/>
                </a:cubicBezTo>
                <a:lnTo>
                  <a:pt x="8890354" y="95924"/>
                </a:lnTo>
                <a:lnTo>
                  <a:pt x="8737447" y="95924"/>
                </a:lnTo>
                <a:lnTo>
                  <a:pt x="8735784" y="96228"/>
                </a:lnTo>
                <a:cubicBezTo>
                  <a:pt x="8724293" y="100159"/>
                  <a:pt x="8713012" y="104924"/>
                  <a:pt x="8701625" y="109271"/>
                </a:cubicBezTo>
                <a:lnTo>
                  <a:pt x="8683569" y="114743"/>
                </a:lnTo>
                <a:lnTo>
                  <a:pt x="8673384" y="113667"/>
                </a:lnTo>
                <a:cubicBezTo>
                  <a:pt x="8664622" y="112740"/>
                  <a:pt x="8655866" y="112179"/>
                  <a:pt x="8647137" y="113075"/>
                </a:cubicBezTo>
                <a:cubicBezTo>
                  <a:pt x="8643694" y="113428"/>
                  <a:pt x="8646917" y="115436"/>
                  <a:pt x="8651852" y="117194"/>
                </a:cubicBezTo>
                <a:lnTo>
                  <a:pt x="8657615" y="118201"/>
                </a:lnTo>
                <a:lnTo>
                  <a:pt x="8643854" y="119813"/>
                </a:lnTo>
                <a:cubicBezTo>
                  <a:pt x="8624787" y="80679"/>
                  <a:pt x="8639935" y="105723"/>
                  <a:pt x="8593241" y="119426"/>
                </a:cubicBezTo>
                <a:lnTo>
                  <a:pt x="8586792" y="120664"/>
                </a:lnTo>
                <a:lnTo>
                  <a:pt x="8593625" y="118303"/>
                </a:lnTo>
                <a:cubicBezTo>
                  <a:pt x="8593471" y="115554"/>
                  <a:pt x="8582153" y="112184"/>
                  <a:pt x="8574906" y="109705"/>
                </a:cubicBezTo>
                <a:lnTo>
                  <a:pt x="8563513" y="108870"/>
                </a:lnTo>
                <a:lnTo>
                  <a:pt x="8555434" y="104498"/>
                </a:lnTo>
                <a:cubicBezTo>
                  <a:pt x="8550849" y="103662"/>
                  <a:pt x="8545371" y="103588"/>
                  <a:pt x="8540438" y="103859"/>
                </a:cubicBezTo>
                <a:lnTo>
                  <a:pt x="8538561" y="104091"/>
                </a:lnTo>
                <a:lnTo>
                  <a:pt x="8538725" y="103859"/>
                </a:lnTo>
                <a:cubicBezTo>
                  <a:pt x="8544219" y="101316"/>
                  <a:pt x="8551377" y="99036"/>
                  <a:pt x="8555207" y="96228"/>
                </a:cubicBezTo>
                <a:cubicBezTo>
                  <a:pt x="8543168" y="98475"/>
                  <a:pt x="8531306" y="102229"/>
                  <a:pt x="8519092" y="102967"/>
                </a:cubicBezTo>
                <a:cubicBezTo>
                  <a:pt x="8512447" y="103368"/>
                  <a:pt x="8504506" y="95224"/>
                  <a:pt x="8499392" y="99598"/>
                </a:cubicBezTo>
                <a:lnTo>
                  <a:pt x="8494261" y="107416"/>
                </a:lnTo>
                <a:lnTo>
                  <a:pt x="8489543" y="102967"/>
                </a:lnTo>
                <a:lnTo>
                  <a:pt x="8458695" y="102100"/>
                </a:lnTo>
                <a:lnTo>
                  <a:pt x="8456710" y="99598"/>
                </a:lnTo>
                <a:cubicBezTo>
                  <a:pt x="8451970" y="96735"/>
                  <a:pt x="8446504" y="97362"/>
                  <a:pt x="8440852" y="98811"/>
                </a:cubicBezTo>
                <a:lnTo>
                  <a:pt x="8434554" y="100353"/>
                </a:lnTo>
                <a:lnTo>
                  <a:pt x="8434560" y="96054"/>
                </a:lnTo>
                <a:lnTo>
                  <a:pt x="8430802" y="100261"/>
                </a:lnTo>
                <a:lnTo>
                  <a:pt x="8429903" y="101290"/>
                </a:lnTo>
                <a:lnTo>
                  <a:pt x="8430642" y="101310"/>
                </a:lnTo>
                <a:lnTo>
                  <a:pt x="8429678" y="101547"/>
                </a:lnTo>
                <a:lnTo>
                  <a:pt x="8421427" y="110981"/>
                </a:lnTo>
                <a:lnTo>
                  <a:pt x="8429579" y="111221"/>
                </a:lnTo>
                <a:lnTo>
                  <a:pt x="8427161" y="116444"/>
                </a:lnTo>
                <a:lnTo>
                  <a:pt x="8415383" y="120584"/>
                </a:lnTo>
                <a:lnTo>
                  <a:pt x="8400895" y="116444"/>
                </a:lnTo>
                <a:lnTo>
                  <a:pt x="8377882" y="113418"/>
                </a:lnTo>
                <a:lnTo>
                  <a:pt x="8380855" y="109791"/>
                </a:lnTo>
                <a:lnTo>
                  <a:pt x="8397982" y="110294"/>
                </a:lnTo>
                <a:lnTo>
                  <a:pt x="8396183" y="109268"/>
                </a:lnTo>
                <a:lnTo>
                  <a:pt x="8410745" y="109334"/>
                </a:lnTo>
                <a:lnTo>
                  <a:pt x="8421834" y="103111"/>
                </a:lnTo>
                <a:lnTo>
                  <a:pt x="8389410" y="105406"/>
                </a:lnTo>
                <a:lnTo>
                  <a:pt x="8396183" y="109268"/>
                </a:lnTo>
                <a:lnTo>
                  <a:pt x="8391164" y="109245"/>
                </a:lnTo>
                <a:lnTo>
                  <a:pt x="8382481" y="107808"/>
                </a:lnTo>
                <a:lnTo>
                  <a:pt x="8380855" y="109791"/>
                </a:lnTo>
                <a:lnTo>
                  <a:pt x="8377913" y="109705"/>
                </a:lnTo>
                <a:lnTo>
                  <a:pt x="8365848" y="108674"/>
                </a:lnTo>
                <a:lnTo>
                  <a:pt x="8364905" y="107438"/>
                </a:lnTo>
                <a:lnTo>
                  <a:pt x="8364762" y="107469"/>
                </a:lnTo>
                <a:lnTo>
                  <a:pt x="8365384" y="108634"/>
                </a:lnTo>
                <a:lnTo>
                  <a:pt x="8361225" y="108278"/>
                </a:lnTo>
                <a:lnTo>
                  <a:pt x="8349832" y="110882"/>
                </a:lnTo>
                <a:lnTo>
                  <a:pt x="8364998" y="111725"/>
                </a:lnTo>
                <a:lnTo>
                  <a:pt x="8367186" y="112012"/>
                </a:lnTo>
                <a:lnTo>
                  <a:pt x="8371346" y="119813"/>
                </a:lnTo>
                <a:cubicBezTo>
                  <a:pt x="8377455" y="124688"/>
                  <a:pt x="8386668" y="122060"/>
                  <a:pt x="8394329" y="123182"/>
                </a:cubicBezTo>
                <a:cubicBezTo>
                  <a:pt x="8399801" y="122060"/>
                  <a:pt x="8405945" y="122301"/>
                  <a:pt x="8411752" y="121860"/>
                </a:cubicBezTo>
                <a:lnTo>
                  <a:pt x="8415383" y="120584"/>
                </a:lnTo>
                <a:lnTo>
                  <a:pt x="8422704" y="122675"/>
                </a:lnTo>
                <a:cubicBezTo>
                  <a:pt x="8429651" y="125608"/>
                  <a:pt x="8435348" y="129833"/>
                  <a:pt x="8437011" y="136659"/>
                </a:cubicBezTo>
                <a:cubicBezTo>
                  <a:pt x="8439459" y="146705"/>
                  <a:pt x="8417423" y="145047"/>
                  <a:pt x="8407462" y="143398"/>
                </a:cubicBezTo>
                <a:cubicBezTo>
                  <a:pt x="8382518" y="139269"/>
                  <a:pt x="8359308" y="127674"/>
                  <a:pt x="8335231" y="119813"/>
                </a:cubicBezTo>
                <a:lnTo>
                  <a:pt x="8346158" y="111722"/>
                </a:lnTo>
                <a:lnTo>
                  <a:pt x="8341316" y="112828"/>
                </a:lnTo>
                <a:cubicBezTo>
                  <a:pt x="8331342" y="114335"/>
                  <a:pt x="8320984" y="114677"/>
                  <a:pt x="8308965" y="112703"/>
                </a:cubicBezTo>
                <a:cubicBezTo>
                  <a:pt x="8316475" y="115016"/>
                  <a:pt x="8324981" y="112642"/>
                  <a:pt x="8333103" y="108770"/>
                </a:cubicBezTo>
                <a:lnTo>
                  <a:pt x="8336946" y="106497"/>
                </a:lnTo>
                <a:lnTo>
                  <a:pt x="8312194" y="109037"/>
                </a:lnTo>
                <a:lnTo>
                  <a:pt x="8318815" y="106336"/>
                </a:lnTo>
                <a:lnTo>
                  <a:pt x="8340052" y="104659"/>
                </a:lnTo>
                <a:lnTo>
                  <a:pt x="8349566" y="99031"/>
                </a:lnTo>
                <a:lnTo>
                  <a:pt x="8305691" y="97798"/>
                </a:lnTo>
                <a:lnTo>
                  <a:pt x="8305730" y="105769"/>
                </a:lnTo>
                <a:lnTo>
                  <a:pt x="8307480" y="109521"/>
                </a:lnTo>
                <a:lnTo>
                  <a:pt x="8312194" y="109037"/>
                </a:lnTo>
                <a:lnTo>
                  <a:pt x="8308045" y="110729"/>
                </a:lnTo>
                <a:lnTo>
                  <a:pt x="8308965" y="112703"/>
                </a:lnTo>
                <a:lnTo>
                  <a:pt x="8306126" y="111513"/>
                </a:lnTo>
                <a:lnTo>
                  <a:pt x="8289726" y="118202"/>
                </a:lnTo>
                <a:lnTo>
                  <a:pt x="8282198" y="124036"/>
                </a:lnTo>
                <a:lnTo>
                  <a:pt x="8271269" y="122977"/>
                </a:lnTo>
                <a:lnTo>
                  <a:pt x="8256434" y="126552"/>
                </a:lnTo>
                <a:cubicBezTo>
                  <a:pt x="8256082" y="126519"/>
                  <a:pt x="8255393" y="124186"/>
                  <a:pt x="8254430" y="120548"/>
                </a:cubicBezTo>
                <a:lnTo>
                  <a:pt x="8253151" y="115701"/>
                </a:lnTo>
                <a:lnTo>
                  <a:pt x="8263868" y="114448"/>
                </a:lnTo>
                <a:lnTo>
                  <a:pt x="8263467" y="113858"/>
                </a:lnTo>
                <a:lnTo>
                  <a:pt x="8260095" y="103730"/>
                </a:lnTo>
                <a:lnTo>
                  <a:pt x="8258392" y="103543"/>
                </a:lnTo>
                <a:lnTo>
                  <a:pt x="8253309" y="107177"/>
                </a:lnTo>
                <a:lnTo>
                  <a:pt x="8251088" y="107890"/>
                </a:lnTo>
                <a:lnTo>
                  <a:pt x="8253151" y="115701"/>
                </a:lnTo>
                <a:lnTo>
                  <a:pt x="8248473" y="116248"/>
                </a:lnTo>
                <a:cubicBezTo>
                  <a:pt x="8219377" y="119723"/>
                  <a:pt x="8226698" y="119167"/>
                  <a:pt x="8195217" y="121431"/>
                </a:cubicBezTo>
                <a:lnTo>
                  <a:pt x="8185447" y="122139"/>
                </a:lnTo>
                <a:lnTo>
                  <a:pt x="8181275" y="121404"/>
                </a:lnTo>
                <a:lnTo>
                  <a:pt x="8160280" y="120288"/>
                </a:lnTo>
                <a:lnTo>
                  <a:pt x="8158347" y="114336"/>
                </a:lnTo>
                <a:lnTo>
                  <a:pt x="8157465" y="114207"/>
                </a:lnTo>
                <a:cubicBezTo>
                  <a:pt x="8154030" y="113448"/>
                  <a:pt x="8151638" y="112743"/>
                  <a:pt x="8151371" y="112703"/>
                </a:cubicBezTo>
                <a:lnTo>
                  <a:pt x="8136768" y="113078"/>
                </a:lnTo>
                <a:lnTo>
                  <a:pt x="8151828" y="107697"/>
                </a:lnTo>
                <a:lnTo>
                  <a:pt x="8158550" y="104163"/>
                </a:lnTo>
                <a:lnTo>
                  <a:pt x="8149963" y="103185"/>
                </a:lnTo>
                <a:lnTo>
                  <a:pt x="8146247" y="103157"/>
                </a:lnTo>
                <a:lnTo>
                  <a:pt x="8138245" y="108401"/>
                </a:lnTo>
                <a:lnTo>
                  <a:pt x="8130363" y="113242"/>
                </a:lnTo>
                <a:lnTo>
                  <a:pt x="8060814" y="115026"/>
                </a:lnTo>
                <a:lnTo>
                  <a:pt x="8077131" y="101510"/>
                </a:lnTo>
                <a:cubicBezTo>
                  <a:pt x="8083760" y="98240"/>
                  <a:pt x="8091650" y="96605"/>
                  <a:pt x="8102808" y="96320"/>
                </a:cubicBezTo>
                <a:lnTo>
                  <a:pt x="8147565" y="99193"/>
                </a:lnTo>
                <a:lnTo>
                  <a:pt x="8167787" y="96228"/>
                </a:lnTo>
                <a:lnTo>
                  <a:pt x="8168478" y="95924"/>
                </a:lnTo>
                <a:lnTo>
                  <a:pt x="7987441" y="95924"/>
                </a:lnTo>
                <a:lnTo>
                  <a:pt x="7933498" y="107377"/>
                </a:lnTo>
                <a:lnTo>
                  <a:pt x="7901845" y="105965"/>
                </a:lnTo>
                <a:cubicBezTo>
                  <a:pt x="7781470" y="127764"/>
                  <a:pt x="7875905" y="112555"/>
                  <a:pt x="7905129" y="99226"/>
                </a:cubicBezTo>
                <a:cubicBezTo>
                  <a:pt x="7914185" y="95096"/>
                  <a:pt x="7885429" y="101473"/>
                  <a:pt x="7875580" y="102595"/>
                </a:cubicBezTo>
                <a:cubicBezTo>
                  <a:pt x="7862447" y="101473"/>
                  <a:pt x="7847784" y="105638"/>
                  <a:pt x="7836181" y="99226"/>
                </a:cubicBezTo>
                <a:lnTo>
                  <a:pt x="7835619" y="95924"/>
                </a:lnTo>
                <a:lnTo>
                  <a:pt x="7809817" y="95924"/>
                </a:lnTo>
                <a:lnTo>
                  <a:pt x="7780366" y="116072"/>
                </a:lnTo>
                <a:cubicBezTo>
                  <a:pt x="7775989" y="114950"/>
                  <a:pt x="7771458" y="114329"/>
                  <a:pt x="7767233" y="112703"/>
                </a:cubicBezTo>
                <a:cubicBezTo>
                  <a:pt x="7762650" y="110940"/>
                  <a:pt x="7758956" y="105342"/>
                  <a:pt x="7754100" y="105965"/>
                </a:cubicBezTo>
                <a:cubicBezTo>
                  <a:pt x="7748670" y="106661"/>
                  <a:pt x="7745345" y="112703"/>
                  <a:pt x="7740967" y="116072"/>
                </a:cubicBezTo>
                <a:cubicBezTo>
                  <a:pt x="7737684" y="113826"/>
                  <a:pt x="7734087" y="112001"/>
                  <a:pt x="7731118" y="109334"/>
                </a:cubicBezTo>
                <a:cubicBezTo>
                  <a:pt x="7728206" y="106719"/>
                  <a:pt x="7726032" y="102640"/>
                  <a:pt x="7723621" y="99148"/>
                </a:cubicBezTo>
                <a:lnTo>
                  <a:pt x="7721667" y="97688"/>
                </a:lnTo>
                <a:lnTo>
                  <a:pt x="7729190" y="95924"/>
                </a:lnTo>
                <a:lnTo>
                  <a:pt x="7719303" y="95924"/>
                </a:lnTo>
                <a:lnTo>
                  <a:pt x="7721667" y="97688"/>
                </a:lnTo>
                <a:lnTo>
                  <a:pt x="7677814" y="107976"/>
                </a:lnTo>
                <a:lnTo>
                  <a:pt x="7685152" y="102595"/>
                </a:lnTo>
                <a:lnTo>
                  <a:pt x="7718741" y="95924"/>
                </a:lnTo>
                <a:lnTo>
                  <a:pt x="7689912" y="95924"/>
                </a:lnTo>
                <a:lnTo>
                  <a:pt x="7682851" y="103651"/>
                </a:lnTo>
                <a:cubicBezTo>
                  <a:pt x="7682021" y="105799"/>
                  <a:pt x="7682068" y="106877"/>
                  <a:pt x="7680945" y="105062"/>
                </a:cubicBezTo>
                <a:lnTo>
                  <a:pt x="7675829" y="95924"/>
                </a:lnTo>
                <a:lnTo>
                  <a:pt x="7654335" y="95924"/>
                </a:lnTo>
                <a:lnTo>
                  <a:pt x="7645754" y="99226"/>
                </a:lnTo>
                <a:cubicBezTo>
                  <a:pt x="7642161" y="100902"/>
                  <a:pt x="7639433" y="104153"/>
                  <a:pt x="7635904" y="105965"/>
                </a:cubicBezTo>
                <a:cubicBezTo>
                  <a:pt x="7630632" y="108670"/>
                  <a:pt x="7624960" y="110457"/>
                  <a:pt x="7619488" y="112703"/>
                </a:cubicBezTo>
                <a:lnTo>
                  <a:pt x="7617643" y="112137"/>
                </a:lnTo>
                <a:lnTo>
                  <a:pt x="7618419" y="105805"/>
                </a:lnTo>
                <a:lnTo>
                  <a:pt x="7609240" y="95924"/>
                </a:lnTo>
                <a:lnTo>
                  <a:pt x="7596718" y="95924"/>
                </a:lnTo>
                <a:lnTo>
                  <a:pt x="7596616" y="105671"/>
                </a:lnTo>
                <a:lnTo>
                  <a:pt x="7591438" y="104079"/>
                </a:lnTo>
                <a:cubicBezTo>
                  <a:pt x="7581636" y="102017"/>
                  <a:pt x="7573523" y="103393"/>
                  <a:pt x="7573523" y="116072"/>
                </a:cubicBezTo>
                <a:lnTo>
                  <a:pt x="7575011" y="122181"/>
                </a:lnTo>
                <a:lnTo>
                  <a:pt x="7547257" y="119442"/>
                </a:lnTo>
                <a:cubicBezTo>
                  <a:pt x="7526464" y="121688"/>
                  <a:pt x="7505438" y="122293"/>
                  <a:pt x="7484876" y="126180"/>
                </a:cubicBezTo>
                <a:cubicBezTo>
                  <a:pt x="7479589" y="127180"/>
                  <a:pt x="7471773" y="129169"/>
                  <a:pt x="7463340" y="131480"/>
                </a:cubicBezTo>
                <a:lnTo>
                  <a:pt x="7454205" y="134101"/>
                </a:lnTo>
                <a:lnTo>
                  <a:pt x="7453273" y="133737"/>
                </a:lnTo>
                <a:lnTo>
                  <a:pt x="7534124" y="109334"/>
                </a:lnTo>
                <a:cubicBezTo>
                  <a:pt x="7548197" y="105340"/>
                  <a:pt x="7563575" y="105562"/>
                  <a:pt x="7576806" y="99226"/>
                </a:cubicBezTo>
                <a:lnTo>
                  <a:pt x="7579988" y="95924"/>
                </a:lnTo>
                <a:lnTo>
                  <a:pt x="7425602" y="95924"/>
                </a:lnTo>
                <a:lnTo>
                  <a:pt x="7391619" y="108900"/>
                </a:lnTo>
                <a:lnTo>
                  <a:pt x="7373562" y="114371"/>
                </a:lnTo>
                <a:lnTo>
                  <a:pt x="7363377" y="113295"/>
                </a:lnTo>
                <a:cubicBezTo>
                  <a:pt x="7354615" y="112369"/>
                  <a:pt x="7345859" y="111808"/>
                  <a:pt x="7337130" y="112703"/>
                </a:cubicBezTo>
                <a:cubicBezTo>
                  <a:pt x="7333687" y="113057"/>
                  <a:pt x="7336910" y="115064"/>
                  <a:pt x="7341846" y="116823"/>
                </a:cubicBezTo>
                <a:lnTo>
                  <a:pt x="7347608" y="117830"/>
                </a:lnTo>
                <a:lnTo>
                  <a:pt x="7333847" y="119442"/>
                </a:lnTo>
                <a:cubicBezTo>
                  <a:pt x="7314781" y="80308"/>
                  <a:pt x="7329928" y="105351"/>
                  <a:pt x="7283234" y="119054"/>
                </a:cubicBezTo>
                <a:lnTo>
                  <a:pt x="7276785" y="120293"/>
                </a:lnTo>
                <a:lnTo>
                  <a:pt x="7283620" y="117932"/>
                </a:lnTo>
                <a:cubicBezTo>
                  <a:pt x="7283466" y="115182"/>
                  <a:pt x="7272146" y="111813"/>
                  <a:pt x="7264900" y="109334"/>
                </a:cubicBezTo>
                <a:lnTo>
                  <a:pt x="7253507" y="108499"/>
                </a:lnTo>
                <a:lnTo>
                  <a:pt x="7245427" y="104127"/>
                </a:lnTo>
                <a:cubicBezTo>
                  <a:pt x="7240843" y="103291"/>
                  <a:pt x="7235364" y="103216"/>
                  <a:pt x="7230432" y="103489"/>
                </a:cubicBezTo>
                <a:lnTo>
                  <a:pt x="7228314" y="103749"/>
                </a:lnTo>
                <a:lnTo>
                  <a:pt x="7228719" y="103488"/>
                </a:lnTo>
                <a:lnTo>
                  <a:pt x="7245055" y="95924"/>
                </a:lnTo>
                <a:lnTo>
                  <a:pt x="7244841" y="95924"/>
                </a:lnTo>
                <a:lnTo>
                  <a:pt x="7209085" y="102595"/>
                </a:lnTo>
                <a:cubicBezTo>
                  <a:pt x="7202440" y="102997"/>
                  <a:pt x="7194499" y="94853"/>
                  <a:pt x="7189385" y="99226"/>
                </a:cubicBezTo>
                <a:lnTo>
                  <a:pt x="7184254" y="107045"/>
                </a:lnTo>
                <a:lnTo>
                  <a:pt x="7179536" y="102595"/>
                </a:lnTo>
                <a:lnTo>
                  <a:pt x="7148688" y="101728"/>
                </a:lnTo>
                <a:lnTo>
                  <a:pt x="7146703" y="99226"/>
                </a:lnTo>
                <a:cubicBezTo>
                  <a:pt x="7141963" y="96365"/>
                  <a:pt x="7136497" y="96990"/>
                  <a:pt x="7130845" y="98440"/>
                </a:cubicBezTo>
                <a:lnTo>
                  <a:pt x="7124547" y="99982"/>
                </a:lnTo>
                <a:lnTo>
                  <a:pt x="7124553" y="95924"/>
                </a:lnTo>
                <a:lnTo>
                  <a:pt x="7121328" y="95924"/>
                </a:lnTo>
                <a:lnTo>
                  <a:pt x="7120795" y="96520"/>
                </a:lnTo>
                <a:lnTo>
                  <a:pt x="7117020" y="100838"/>
                </a:lnTo>
                <a:lnTo>
                  <a:pt x="7120635" y="100940"/>
                </a:lnTo>
                <a:lnTo>
                  <a:pt x="7115922" y="102094"/>
                </a:lnTo>
                <a:lnTo>
                  <a:pt x="7108548" y="110526"/>
                </a:lnTo>
                <a:lnTo>
                  <a:pt x="7119572" y="110849"/>
                </a:lnTo>
                <a:lnTo>
                  <a:pt x="7117154" y="116072"/>
                </a:lnTo>
                <a:lnTo>
                  <a:pt x="7105376" y="120212"/>
                </a:lnTo>
                <a:lnTo>
                  <a:pt x="7090889" y="116072"/>
                </a:lnTo>
                <a:lnTo>
                  <a:pt x="7067875" y="113047"/>
                </a:lnTo>
                <a:lnTo>
                  <a:pt x="7070848" y="109420"/>
                </a:lnTo>
                <a:lnTo>
                  <a:pt x="7094206" y="110105"/>
                </a:lnTo>
                <a:lnTo>
                  <a:pt x="7086176" y="105527"/>
                </a:lnTo>
                <a:lnTo>
                  <a:pt x="7100738" y="105593"/>
                </a:lnTo>
                <a:lnTo>
                  <a:pt x="7104956" y="103227"/>
                </a:lnTo>
                <a:lnTo>
                  <a:pt x="7084660" y="104663"/>
                </a:lnTo>
                <a:lnTo>
                  <a:pt x="7086176" y="105527"/>
                </a:lnTo>
                <a:lnTo>
                  <a:pt x="7081157" y="105505"/>
                </a:lnTo>
                <a:lnTo>
                  <a:pt x="7078643" y="105089"/>
                </a:lnTo>
                <a:lnTo>
                  <a:pt x="7074137" y="105408"/>
                </a:lnTo>
                <a:lnTo>
                  <a:pt x="7074906" y="104470"/>
                </a:lnTo>
                <a:lnTo>
                  <a:pt x="7061339" y="102224"/>
                </a:lnTo>
                <a:lnTo>
                  <a:pt x="7053683" y="103974"/>
                </a:lnTo>
                <a:lnTo>
                  <a:pt x="7053435" y="104622"/>
                </a:lnTo>
                <a:lnTo>
                  <a:pt x="7054367" y="106369"/>
                </a:lnTo>
                <a:lnTo>
                  <a:pt x="7052711" y="104197"/>
                </a:lnTo>
                <a:lnTo>
                  <a:pt x="7043715" y="106252"/>
                </a:lnTo>
                <a:lnTo>
                  <a:pt x="7043629" y="106321"/>
                </a:lnTo>
                <a:lnTo>
                  <a:pt x="7042455" y="107158"/>
                </a:lnTo>
                <a:lnTo>
                  <a:pt x="7040490" y="106990"/>
                </a:lnTo>
                <a:lnTo>
                  <a:pt x="7035425" y="108148"/>
                </a:lnTo>
                <a:lnTo>
                  <a:pt x="7041689" y="107704"/>
                </a:lnTo>
                <a:lnTo>
                  <a:pt x="7037902" y="110404"/>
                </a:lnTo>
                <a:lnTo>
                  <a:pt x="7018658" y="109334"/>
                </a:lnTo>
                <a:lnTo>
                  <a:pt x="7022607" y="109055"/>
                </a:lnTo>
                <a:lnTo>
                  <a:pt x="7001435" y="108972"/>
                </a:lnTo>
                <a:lnTo>
                  <a:pt x="6977773" y="118626"/>
                </a:lnTo>
                <a:lnTo>
                  <a:pt x="6972800" y="119824"/>
                </a:lnTo>
                <a:lnTo>
                  <a:pt x="6972191" y="120296"/>
                </a:lnTo>
                <a:lnTo>
                  <a:pt x="6971230" y="120203"/>
                </a:lnTo>
                <a:lnTo>
                  <a:pt x="6946427" y="126180"/>
                </a:lnTo>
                <a:cubicBezTo>
                  <a:pt x="6946075" y="126147"/>
                  <a:pt x="6945387" y="123815"/>
                  <a:pt x="6944423" y="120176"/>
                </a:cubicBezTo>
                <a:lnTo>
                  <a:pt x="6943143" y="115330"/>
                </a:lnTo>
                <a:lnTo>
                  <a:pt x="6955989" y="113828"/>
                </a:lnTo>
                <a:lnTo>
                  <a:pt x="6953460" y="110118"/>
                </a:lnTo>
                <a:lnTo>
                  <a:pt x="6951252" y="103487"/>
                </a:lnTo>
                <a:lnTo>
                  <a:pt x="6944299" y="102723"/>
                </a:lnTo>
                <a:lnTo>
                  <a:pt x="6943302" y="103436"/>
                </a:lnTo>
                <a:lnTo>
                  <a:pt x="6940174" y="104440"/>
                </a:lnTo>
                <a:lnTo>
                  <a:pt x="6940769" y="106337"/>
                </a:lnTo>
                <a:lnTo>
                  <a:pt x="6943143" y="115330"/>
                </a:lnTo>
                <a:lnTo>
                  <a:pt x="6938466" y="115877"/>
                </a:lnTo>
                <a:cubicBezTo>
                  <a:pt x="6909370" y="119352"/>
                  <a:pt x="6916691" y="118795"/>
                  <a:pt x="6885210" y="121060"/>
                </a:cubicBezTo>
                <a:lnTo>
                  <a:pt x="6875440" y="121768"/>
                </a:lnTo>
                <a:lnTo>
                  <a:pt x="6871269" y="121032"/>
                </a:lnTo>
                <a:lnTo>
                  <a:pt x="6849595" y="119880"/>
                </a:lnTo>
                <a:lnTo>
                  <a:pt x="6848243" y="117436"/>
                </a:lnTo>
                <a:cubicBezTo>
                  <a:pt x="6847255" y="115644"/>
                  <a:pt x="6846707" y="113960"/>
                  <a:pt x="6847930" y="112703"/>
                </a:cubicBezTo>
                <a:lnTo>
                  <a:pt x="6852556" y="111219"/>
                </a:lnTo>
                <a:lnTo>
                  <a:pt x="6847459" y="110466"/>
                </a:lnTo>
                <a:cubicBezTo>
                  <a:pt x="6844023" y="109707"/>
                  <a:pt x="6841631" y="109002"/>
                  <a:pt x="6841363" y="108962"/>
                </a:cubicBezTo>
                <a:lnTo>
                  <a:pt x="6826761" y="109337"/>
                </a:lnTo>
                <a:lnTo>
                  <a:pt x="6841820" y="103956"/>
                </a:lnTo>
                <a:lnTo>
                  <a:pt x="6843274" y="103192"/>
                </a:lnTo>
                <a:lnTo>
                  <a:pt x="6839957" y="102814"/>
                </a:lnTo>
                <a:lnTo>
                  <a:pt x="6831159" y="102746"/>
                </a:lnTo>
                <a:lnTo>
                  <a:pt x="6828239" y="104662"/>
                </a:lnTo>
                <a:lnTo>
                  <a:pt x="6820356" y="109502"/>
                </a:lnTo>
                <a:lnTo>
                  <a:pt x="6750808" y="111287"/>
                </a:lnTo>
                <a:lnTo>
                  <a:pt x="6767124" y="97769"/>
                </a:lnTo>
                <a:lnTo>
                  <a:pt x="6776255" y="95924"/>
                </a:lnTo>
                <a:lnTo>
                  <a:pt x="6659817" y="95924"/>
                </a:lnTo>
                <a:lnTo>
                  <a:pt x="6623492" y="103636"/>
                </a:lnTo>
                <a:lnTo>
                  <a:pt x="6591838" y="102224"/>
                </a:lnTo>
                <a:cubicBezTo>
                  <a:pt x="6501556" y="118574"/>
                  <a:pt x="6532106" y="114105"/>
                  <a:pt x="6565352" y="105227"/>
                </a:cubicBezTo>
                <a:lnTo>
                  <a:pt x="6593781" y="95924"/>
                </a:lnTo>
                <a:lnTo>
                  <a:pt x="6583107" y="95924"/>
                </a:lnTo>
                <a:lnTo>
                  <a:pt x="6565572" y="98855"/>
                </a:lnTo>
                <a:cubicBezTo>
                  <a:pt x="6559007" y="98293"/>
                  <a:pt x="6552058" y="99054"/>
                  <a:pt x="6545299" y="99154"/>
                </a:cubicBezTo>
                <a:lnTo>
                  <a:pt x="6528461" y="95924"/>
                </a:lnTo>
                <a:lnTo>
                  <a:pt x="6494341" y="95924"/>
                </a:lnTo>
                <a:lnTo>
                  <a:pt x="6470359" y="112332"/>
                </a:lnTo>
                <a:cubicBezTo>
                  <a:pt x="6465983" y="111209"/>
                  <a:pt x="6461451" y="110588"/>
                  <a:pt x="6457227" y="108962"/>
                </a:cubicBezTo>
                <a:cubicBezTo>
                  <a:pt x="6452644" y="107199"/>
                  <a:pt x="6448949" y="101601"/>
                  <a:pt x="6444093" y="102224"/>
                </a:cubicBezTo>
                <a:cubicBezTo>
                  <a:pt x="6438664" y="102920"/>
                  <a:pt x="6435338" y="108962"/>
                  <a:pt x="6430961" y="112332"/>
                </a:cubicBezTo>
                <a:cubicBezTo>
                  <a:pt x="6427677" y="110085"/>
                  <a:pt x="6424080" y="108260"/>
                  <a:pt x="6421110" y="105593"/>
                </a:cubicBezTo>
                <a:lnTo>
                  <a:pt x="6413994" y="95924"/>
                </a:lnTo>
                <a:lnTo>
                  <a:pt x="6403235" y="95924"/>
                </a:lnTo>
                <a:lnTo>
                  <a:pt x="6367807" y="104235"/>
                </a:lnTo>
                <a:lnTo>
                  <a:pt x="6375145" y="98855"/>
                </a:lnTo>
                <a:lnTo>
                  <a:pt x="6389902" y="95924"/>
                </a:lnTo>
                <a:lnTo>
                  <a:pt x="6376486" y="95924"/>
                </a:lnTo>
                <a:lnTo>
                  <a:pt x="6372843" y="99911"/>
                </a:lnTo>
                <a:cubicBezTo>
                  <a:pt x="6372014" y="102058"/>
                  <a:pt x="6372061" y="103137"/>
                  <a:pt x="6370938" y="101321"/>
                </a:cubicBezTo>
                <a:lnTo>
                  <a:pt x="6367916" y="95924"/>
                </a:lnTo>
                <a:lnTo>
                  <a:pt x="6335106" y="95924"/>
                </a:lnTo>
                <a:lnTo>
                  <a:pt x="6325898" y="102224"/>
                </a:lnTo>
                <a:cubicBezTo>
                  <a:pt x="6320626" y="104929"/>
                  <a:pt x="6314955" y="106716"/>
                  <a:pt x="6309482" y="108962"/>
                </a:cubicBezTo>
                <a:lnTo>
                  <a:pt x="6307637" y="108396"/>
                </a:lnTo>
                <a:lnTo>
                  <a:pt x="6308414" y="102065"/>
                </a:lnTo>
                <a:lnTo>
                  <a:pt x="6304819" y="95924"/>
                </a:lnTo>
                <a:lnTo>
                  <a:pt x="6286673" y="95924"/>
                </a:lnTo>
                <a:lnTo>
                  <a:pt x="6286610" y="101930"/>
                </a:lnTo>
                <a:lnTo>
                  <a:pt x="6281431" y="100338"/>
                </a:lnTo>
                <a:cubicBezTo>
                  <a:pt x="6271629" y="98277"/>
                  <a:pt x="6263517" y="99653"/>
                  <a:pt x="6263517" y="112332"/>
                </a:cubicBezTo>
                <a:lnTo>
                  <a:pt x="6265004" y="118440"/>
                </a:lnTo>
                <a:lnTo>
                  <a:pt x="6237251" y="115701"/>
                </a:lnTo>
                <a:cubicBezTo>
                  <a:pt x="6216456" y="117948"/>
                  <a:pt x="6195432" y="118552"/>
                  <a:pt x="6174868" y="122440"/>
                </a:cubicBezTo>
                <a:cubicBezTo>
                  <a:pt x="6169583" y="123439"/>
                  <a:pt x="6161766" y="125428"/>
                  <a:pt x="6153333" y="127740"/>
                </a:cubicBezTo>
                <a:lnTo>
                  <a:pt x="6144198" y="130360"/>
                </a:lnTo>
                <a:lnTo>
                  <a:pt x="6143267" y="129996"/>
                </a:lnTo>
                <a:lnTo>
                  <a:pt x="6224117" y="105593"/>
                </a:lnTo>
                <a:cubicBezTo>
                  <a:pt x="6231154" y="103596"/>
                  <a:pt x="6238516" y="102654"/>
                  <a:pt x="6245774" y="101417"/>
                </a:cubicBezTo>
                <a:lnTo>
                  <a:pt x="6265246" y="95924"/>
                </a:lnTo>
                <a:lnTo>
                  <a:pt x="6105798" y="95924"/>
                </a:lnTo>
                <a:lnTo>
                  <a:pt x="6081612" y="105159"/>
                </a:lnTo>
                <a:lnTo>
                  <a:pt x="6063557" y="110631"/>
                </a:lnTo>
                <a:lnTo>
                  <a:pt x="6053370" y="109555"/>
                </a:lnTo>
                <a:cubicBezTo>
                  <a:pt x="6044609" y="108629"/>
                  <a:pt x="6035854" y="108067"/>
                  <a:pt x="6027125" y="108962"/>
                </a:cubicBezTo>
                <a:cubicBezTo>
                  <a:pt x="6023681" y="109316"/>
                  <a:pt x="6026904" y="111325"/>
                  <a:pt x="6031839" y="113082"/>
                </a:cubicBezTo>
                <a:lnTo>
                  <a:pt x="6037602" y="114089"/>
                </a:lnTo>
                <a:lnTo>
                  <a:pt x="6023842" y="115701"/>
                </a:lnTo>
                <a:cubicBezTo>
                  <a:pt x="6019075" y="105918"/>
                  <a:pt x="6016446" y="100145"/>
                  <a:pt x="6014455" y="97205"/>
                </a:cubicBezTo>
                <a:lnTo>
                  <a:pt x="6009740" y="95924"/>
                </a:lnTo>
                <a:lnTo>
                  <a:pt x="6008603" y="95924"/>
                </a:lnTo>
                <a:lnTo>
                  <a:pt x="5998154" y="104091"/>
                </a:lnTo>
                <a:cubicBezTo>
                  <a:pt x="5992711" y="107754"/>
                  <a:pt x="5984903" y="111888"/>
                  <a:pt x="5973227" y="115314"/>
                </a:cubicBezTo>
                <a:lnTo>
                  <a:pt x="5966779" y="116552"/>
                </a:lnTo>
                <a:lnTo>
                  <a:pt x="5973612" y="114191"/>
                </a:lnTo>
                <a:cubicBezTo>
                  <a:pt x="5973458" y="111441"/>
                  <a:pt x="5962140" y="108072"/>
                  <a:pt x="5954893" y="105593"/>
                </a:cubicBezTo>
                <a:lnTo>
                  <a:pt x="5943500" y="104758"/>
                </a:lnTo>
                <a:lnTo>
                  <a:pt x="5935419" y="100386"/>
                </a:lnTo>
                <a:cubicBezTo>
                  <a:pt x="5930838" y="99550"/>
                  <a:pt x="5925359" y="99476"/>
                  <a:pt x="5920425" y="99748"/>
                </a:cubicBezTo>
                <a:lnTo>
                  <a:pt x="5918307" y="100009"/>
                </a:lnTo>
                <a:lnTo>
                  <a:pt x="5918713" y="99747"/>
                </a:lnTo>
                <a:lnTo>
                  <a:pt x="5926970" y="95924"/>
                </a:lnTo>
                <a:lnTo>
                  <a:pt x="5914788" y="95924"/>
                </a:lnTo>
                <a:lnTo>
                  <a:pt x="5899078" y="98855"/>
                </a:lnTo>
                <a:lnTo>
                  <a:pt x="5889453" y="95924"/>
                </a:lnTo>
                <a:lnTo>
                  <a:pt x="5879092" y="95924"/>
                </a:lnTo>
                <a:lnTo>
                  <a:pt x="5874250" y="103304"/>
                </a:lnTo>
                <a:lnTo>
                  <a:pt x="5869530" y="98855"/>
                </a:lnTo>
                <a:lnTo>
                  <a:pt x="5838682" y="97988"/>
                </a:lnTo>
                <a:lnTo>
                  <a:pt x="5837045" y="95924"/>
                </a:lnTo>
                <a:lnTo>
                  <a:pt x="5820020" y="95924"/>
                </a:lnTo>
                <a:lnTo>
                  <a:pt x="5818677" y="97425"/>
                </a:lnTo>
                <a:lnTo>
                  <a:pt x="5838682" y="97988"/>
                </a:lnTo>
                <a:lnTo>
                  <a:pt x="5846781" y="108199"/>
                </a:lnTo>
                <a:lnTo>
                  <a:pt x="5810032" y="107122"/>
                </a:lnTo>
                <a:lnTo>
                  <a:pt x="5809028" y="108272"/>
                </a:lnTo>
                <a:lnTo>
                  <a:pt x="5807147" y="112332"/>
                </a:lnTo>
                <a:lnTo>
                  <a:pt x="5804736" y="113181"/>
                </a:lnTo>
                <a:lnTo>
                  <a:pt x="5800560" y="117955"/>
                </a:lnTo>
                <a:lnTo>
                  <a:pt x="5802690" y="118564"/>
                </a:lnTo>
                <a:cubicBezTo>
                  <a:pt x="5809640" y="121496"/>
                  <a:pt x="5815334" y="125722"/>
                  <a:pt x="5816998" y="132547"/>
                </a:cubicBezTo>
                <a:cubicBezTo>
                  <a:pt x="5819445" y="142593"/>
                  <a:pt x="5797409" y="140935"/>
                  <a:pt x="5787450" y="139286"/>
                </a:cubicBezTo>
                <a:cubicBezTo>
                  <a:pt x="5774977" y="137222"/>
                  <a:pt x="5762938" y="133291"/>
                  <a:pt x="5751009" y="128894"/>
                </a:cubicBezTo>
                <a:lnTo>
                  <a:pt x="5722778" y="118488"/>
                </a:lnTo>
                <a:lnTo>
                  <a:pt x="5721303" y="118825"/>
                </a:lnTo>
                <a:cubicBezTo>
                  <a:pt x="5711329" y="120331"/>
                  <a:pt x="5700970" y="120673"/>
                  <a:pt x="5688955" y="118699"/>
                </a:cubicBezTo>
                <a:cubicBezTo>
                  <a:pt x="5696461" y="121011"/>
                  <a:pt x="5704968" y="118637"/>
                  <a:pt x="5713090" y="114766"/>
                </a:cubicBezTo>
                <a:lnTo>
                  <a:pt x="5726883" y="106607"/>
                </a:lnTo>
                <a:lnTo>
                  <a:pt x="5708652" y="105593"/>
                </a:lnTo>
                <a:lnTo>
                  <a:pt x="5731304" y="103991"/>
                </a:lnTo>
                <a:lnTo>
                  <a:pt x="5732296" y="103404"/>
                </a:lnTo>
                <a:lnTo>
                  <a:pt x="5718502" y="102224"/>
                </a:lnTo>
                <a:lnTo>
                  <a:pt x="5692179" y="104926"/>
                </a:lnTo>
                <a:lnTo>
                  <a:pt x="5698802" y="102224"/>
                </a:lnTo>
                <a:lnTo>
                  <a:pt x="5737978" y="99132"/>
                </a:lnTo>
                <a:lnTo>
                  <a:pt x="5733623" y="102581"/>
                </a:lnTo>
                <a:lnTo>
                  <a:pt x="5733303" y="102808"/>
                </a:lnTo>
                <a:lnTo>
                  <a:pt x="5734918" y="101854"/>
                </a:lnTo>
                <a:lnTo>
                  <a:pt x="5742573" y="100282"/>
                </a:lnTo>
                <a:lnTo>
                  <a:pt x="5741486" y="98855"/>
                </a:lnTo>
                <a:lnTo>
                  <a:pt x="5737978" y="99132"/>
                </a:lnTo>
                <a:lnTo>
                  <a:pt x="5742030" y="95924"/>
                </a:lnTo>
                <a:lnTo>
                  <a:pt x="5685520" y="95924"/>
                </a:lnTo>
                <a:lnTo>
                  <a:pt x="5683234" y="102648"/>
                </a:lnTo>
                <a:cubicBezTo>
                  <a:pt x="5680043" y="103631"/>
                  <a:pt x="5674875" y="103444"/>
                  <a:pt x="5668912" y="102789"/>
                </a:cubicBezTo>
                <a:lnTo>
                  <a:pt x="5656413" y="101040"/>
                </a:lnTo>
                <a:lnTo>
                  <a:pt x="5656121" y="101854"/>
                </a:lnTo>
                <a:lnTo>
                  <a:pt x="5665876" y="107824"/>
                </a:lnTo>
                <a:lnTo>
                  <a:pt x="5683039" y="105890"/>
                </a:lnTo>
                <a:lnTo>
                  <a:pt x="5685670" y="101854"/>
                </a:lnTo>
                <a:lnTo>
                  <a:pt x="5685687" y="105592"/>
                </a:lnTo>
                <a:lnTo>
                  <a:pt x="5692179" y="104926"/>
                </a:lnTo>
                <a:lnTo>
                  <a:pt x="5685697" y="107570"/>
                </a:lnTo>
                <a:lnTo>
                  <a:pt x="5685717" y="111765"/>
                </a:lnTo>
                <a:cubicBezTo>
                  <a:pt x="5685733" y="115069"/>
                  <a:pt x="5686280" y="117876"/>
                  <a:pt x="5688955" y="118699"/>
                </a:cubicBezTo>
                <a:lnTo>
                  <a:pt x="5677754" y="114004"/>
                </a:lnTo>
                <a:lnTo>
                  <a:pt x="5680586" y="109655"/>
                </a:lnTo>
                <a:lnTo>
                  <a:pt x="5673895" y="112386"/>
                </a:lnTo>
                <a:lnTo>
                  <a:pt x="5677754" y="114004"/>
                </a:lnTo>
                <a:lnTo>
                  <a:pt x="5672537" y="122011"/>
                </a:lnTo>
                <a:cubicBezTo>
                  <a:pt x="5666436" y="129128"/>
                  <a:pt x="5658693" y="134018"/>
                  <a:pt x="5649556" y="128808"/>
                </a:cubicBezTo>
                <a:lnTo>
                  <a:pt x="5643976" y="120620"/>
                </a:lnTo>
                <a:lnTo>
                  <a:pt x="5636419" y="122440"/>
                </a:lnTo>
                <a:cubicBezTo>
                  <a:pt x="5636068" y="122407"/>
                  <a:pt x="5635380" y="120074"/>
                  <a:pt x="5634418" y="116435"/>
                </a:cubicBezTo>
                <a:lnTo>
                  <a:pt x="5633514" y="113017"/>
                </a:lnTo>
                <a:lnTo>
                  <a:pt x="5633295" y="113172"/>
                </a:lnTo>
                <a:cubicBezTo>
                  <a:pt x="5631160" y="114699"/>
                  <a:pt x="5628970" y="115823"/>
                  <a:pt x="5626571" y="115331"/>
                </a:cubicBezTo>
                <a:lnTo>
                  <a:pt x="5624238" y="112647"/>
                </a:lnTo>
                <a:lnTo>
                  <a:pt x="5614771" y="113792"/>
                </a:lnTo>
                <a:cubicBezTo>
                  <a:pt x="5600742" y="115502"/>
                  <a:pt x="5600388" y="115508"/>
                  <a:pt x="5575206" y="117319"/>
                </a:cubicBezTo>
                <a:lnTo>
                  <a:pt x="5565433" y="118028"/>
                </a:lnTo>
                <a:lnTo>
                  <a:pt x="5563762" y="117733"/>
                </a:lnTo>
                <a:lnTo>
                  <a:pt x="5563483" y="118169"/>
                </a:lnTo>
                <a:lnTo>
                  <a:pt x="5565433" y="118028"/>
                </a:lnTo>
                <a:lnTo>
                  <a:pt x="5590456" y="122440"/>
                </a:lnTo>
                <a:cubicBezTo>
                  <a:pt x="5598259" y="125110"/>
                  <a:pt x="5590052" y="124548"/>
                  <a:pt x="5577839" y="123178"/>
                </a:cubicBezTo>
                <a:lnTo>
                  <a:pt x="5558760" y="120909"/>
                </a:lnTo>
                <a:lnTo>
                  <a:pt x="5549816" y="122029"/>
                </a:lnTo>
                <a:cubicBezTo>
                  <a:pt x="5540924" y="121520"/>
                  <a:pt x="5531895" y="118779"/>
                  <a:pt x="5531359" y="118699"/>
                </a:cubicBezTo>
                <a:lnTo>
                  <a:pt x="5516754" y="119075"/>
                </a:lnTo>
                <a:lnTo>
                  <a:pt x="5531815" y="113692"/>
                </a:lnTo>
                <a:lnTo>
                  <a:pt x="5538021" y="110430"/>
                </a:lnTo>
                <a:lnTo>
                  <a:pt x="5537926" y="108962"/>
                </a:lnTo>
                <a:lnTo>
                  <a:pt x="5545339" y="106584"/>
                </a:lnTo>
                <a:lnTo>
                  <a:pt x="5554340" y="101854"/>
                </a:lnTo>
                <a:lnTo>
                  <a:pt x="5557473" y="103461"/>
                </a:lnTo>
                <a:lnTo>
                  <a:pt x="5558051" y="103359"/>
                </a:lnTo>
                <a:cubicBezTo>
                  <a:pt x="5559203" y="103033"/>
                  <a:pt x="5559293" y="102692"/>
                  <a:pt x="5557625" y="102224"/>
                </a:cubicBezTo>
                <a:cubicBezTo>
                  <a:pt x="5539642" y="97192"/>
                  <a:pt x="5520414" y="99977"/>
                  <a:pt x="5501809" y="98855"/>
                </a:cubicBezTo>
                <a:lnTo>
                  <a:pt x="5521799" y="95924"/>
                </a:lnTo>
                <a:lnTo>
                  <a:pt x="5391021" y="95924"/>
                </a:lnTo>
                <a:lnTo>
                  <a:pt x="5383611" y="98484"/>
                </a:lnTo>
                <a:lnTo>
                  <a:pt x="5313484" y="113373"/>
                </a:lnTo>
                <a:lnTo>
                  <a:pt x="5281834" y="111961"/>
                </a:lnTo>
                <a:cubicBezTo>
                  <a:pt x="5161456" y="133760"/>
                  <a:pt x="5255892" y="118551"/>
                  <a:pt x="5285115" y="105223"/>
                </a:cubicBezTo>
                <a:cubicBezTo>
                  <a:pt x="5294172" y="101093"/>
                  <a:pt x="5265415" y="107469"/>
                  <a:pt x="5255568" y="108592"/>
                </a:cubicBezTo>
                <a:cubicBezTo>
                  <a:pt x="5242435" y="107469"/>
                  <a:pt x="5227770" y="111635"/>
                  <a:pt x="5216169" y="105223"/>
                </a:cubicBezTo>
                <a:lnTo>
                  <a:pt x="5214589" y="95924"/>
                </a:lnTo>
                <a:lnTo>
                  <a:pt x="5198569" y="95924"/>
                </a:lnTo>
                <a:lnTo>
                  <a:pt x="5160352" y="122069"/>
                </a:lnTo>
                <a:cubicBezTo>
                  <a:pt x="5155976" y="120946"/>
                  <a:pt x="5151447" y="120326"/>
                  <a:pt x="5147220" y="118699"/>
                </a:cubicBezTo>
                <a:cubicBezTo>
                  <a:pt x="5142638" y="116936"/>
                  <a:pt x="5138943" y="111339"/>
                  <a:pt x="5134087" y="111961"/>
                </a:cubicBezTo>
                <a:cubicBezTo>
                  <a:pt x="5128656" y="112657"/>
                  <a:pt x="5125333" y="118699"/>
                  <a:pt x="5120954" y="122069"/>
                </a:cubicBezTo>
                <a:cubicBezTo>
                  <a:pt x="5117671" y="119823"/>
                  <a:pt x="5114075" y="117997"/>
                  <a:pt x="5111105" y="115331"/>
                </a:cubicBezTo>
                <a:cubicBezTo>
                  <a:pt x="5108194" y="112716"/>
                  <a:pt x="5106020" y="108636"/>
                  <a:pt x="5103608" y="105144"/>
                </a:cubicBezTo>
                <a:lnTo>
                  <a:pt x="5101657" y="103685"/>
                </a:lnTo>
                <a:lnTo>
                  <a:pt x="5134741" y="95924"/>
                </a:lnTo>
                <a:lnTo>
                  <a:pt x="5128919" y="95924"/>
                </a:lnTo>
                <a:lnTo>
                  <a:pt x="5099172" y="101832"/>
                </a:lnTo>
                <a:lnTo>
                  <a:pt x="5094688" y="98484"/>
                </a:lnTo>
                <a:cubicBezTo>
                  <a:pt x="5075917" y="97200"/>
                  <a:pt x="5068320" y="101705"/>
                  <a:pt x="5064993" y="105850"/>
                </a:cubicBezTo>
                <a:lnTo>
                  <a:pt x="5062670" y="110404"/>
                </a:lnTo>
                <a:lnTo>
                  <a:pt x="5061798" y="111040"/>
                </a:lnTo>
                <a:lnTo>
                  <a:pt x="5060932" y="111058"/>
                </a:lnTo>
                <a:lnTo>
                  <a:pt x="5052461" y="95924"/>
                </a:lnTo>
                <a:lnTo>
                  <a:pt x="5049906" y="95924"/>
                </a:lnTo>
                <a:lnTo>
                  <a:pt x="5025742" y="105223"/>
                </a:lnTo>
                <a:cubicBezTo>
                  <a:pt x="5022147" y="106898"/>
                  <a:pt x="5019421" y="110150"/>
                  <a:pt x="5015891" y="111961"/>
                </a:cubicBezTo>
                <a:cubicBezTo>
                  <a:pt x="5010620" y="114666"/>
                  <a:pt x="5004949" y="116453"/>
                  <a:pt x="4999476" y="118699"/>
                </a:cubicBezTo>
                <a:lnTo>
                  <a:pt x="4997630" y="118132"/>
                </a:lnTo>
                <a:lnTo>
                  <a:pt x="4998404" y="111801"/>
                </a:lnTo>
                <a:cubicBezTo>
                  <a:pt x="4997520" y="108810"/>
                  <a:pt x="4995780" y="105593"/>
                  <a:pt x="4992806" y="102226"/>
                </a:cubicBezTo>
                <a:lnTo>
                  <a:pt x="4984969" y="95924"/>
                </a:lnTo>
                <a:lnTo>
                  <a:pt x="4976463" y="95924"/>
                </a:lnTo>
                <a:lnTo>
                  <a:pt x="4976709" y="101587"/>
                </a:lnTo>
                <a:lnTo>
                  <a:pt x="4976603" y="111666"/>
                </a:lnTo>
                <a:lnTo>
                  <a:pt x="4971427" y="110075"/>
                </a:lnTo>
                <a:cubicBezTo>
                  <a:pt x="4961622" y="108014"/>
                  <a:pt x="4953508" y="109389"/>
                  <a:pt x="4953508" y="122069"/>
                </a:cubicBezTo>
                <a:lnTo>
                  <a:pt x="4954998" y="128176"/>
                </a:lnTo>
                <a:lnTo>
                  <a:pt x="4927245" y="125438"/>
                </a:lnTo>
                <a:cubicBezTo>
                  <a:pt x="4906452" y="127685"/>
                  <a:pt x="4885425" y="128290"/>
                  <a:pt x="4864863" y="132176"/>
                </a:cubicBezTo>
                <a:cubicBezTo>
                  <a:pt x="4859576" y="133176"/>
                  <a:pt x="4851760" y="135164"/>
                  <a:pt x="4843326" y="137477"/>
                </a:cubicBezTo>
                <a:lnTo>
                  <a:pt x="4834193" y="140097"/>
                </a:lnTo>
                <a:lnTo>
                  <a:pt x="4833260" y="139734"/>
                </a:lnTo>
                <a:lnTo>
                  <a:pt x="4914112" y="115331"/>
                </a:lnTo>
                <a:cubicBezTo>
                  <a:pt x="4928188" y="111336"/>
                  <a:pt x="4943561" y="111558"/>
                  <a:pt x="4956792" y="105223"/>
                </a:cubicBezTo>
                <a:cubicBezTo>
                  <a:pt x="4959011" y="104161"/>
                  <a:pt x="4961812" y="101188"/>
                  <a:pt x="4963480" y="98283"/>
                </a:cubicBezTo>
                <a:lnTo>
                  <a:pt x="4963436" y="95924"/>
                </a:lnTo>
                <a:lnTo>
                  <a:pt x="4838148" y="95924"/>
                </a:lnTo>
                <a:lnTo>
                  <a:pt x="4805764" y="101854"/>
                </a:lnTo>
                <a:cubicBezTo>
                  <a:pt x="4794273" y="105784"/>
                  <a:pt x="4782994" y="110548"/>
                  <a:pt x="4771606" y="114896"/>
                </a:cubicBezTo>
                <a:lnTo>
                  <a:pt x="4751731" y="120919"/>
                </a:lnTo>
                <a:lnTo>
                  <a:pt x="4717118" y="118699"/>
                </a:lnTo>
                <a:cubicBezTo>
                  <a:pt x="4713673" y="119053"/>
                  <a:pt x="4716898" y="121061"/>
                  <a:pt x="4721834" y="122818"/>
                </a:cubicBezTo>
                <a:lnTo>
                  <a:pt x="4727594" y="123827"/>
                </a:lnTo>
                <a:lnTo>
                  <a:pt x="4713833" y="125438"/>
                </a:lnTo>
                <a:cubicBezTo>
                  <a:pt x="4694766" y="86304"/>
                  <a:pt x="4709914" y="111348"/>
                  <a:pt x="4663220" y="125051"/>
                </a:cubicBezTo>
                <a:lnTo>
                  <a:pt x="4656773" y="126289"/>
                </a:lnTo>
                <a:lnTo>
                  <a:pt x="4663606" y="123928"/>
                </a:lnTo>
                <a:cubicBezTo>
                  <a:pt x="4663451" y="121179"/>
                  <a:pt x="4652134" y="117810"/>
                  <a:pt x="4644887" y="115331"/>
                </a:cubicBezTo>
                <a:lnTo>
                  <a:pt x="4633494" y="114496"/>
                </a:lnTo>
                <a:lnTo>
                  <a:pt x="4625413" y="110122"/>
                </a:lnTo>
                <a:cubicBezTo>
                  <a:pt x="4620831" y="109287"/>
                  <a:pt x="4615353" y="109212"/>
                  <a:pt x="4610418" y="109485"/>
                </a:cubicBezTo>
                <a:lnTo>
                  <a:pt x="4608300" y="109746"/>
                </a:lnTo>
                <a:lnTo>
                  <a:pt x="4608704" y="109484"/>
                </a:lnTo>
                <a:cubicBezTo>
                  <a:pt x="4614201" y="106941"/>
                  <a:pt x="4621358" y="104662"/>
                  <a:pt x="4625188" y="101854"/>
                </a:cubicBezTo>
                <a:cubicBezTo>
                  <a:pt x="4613150" y="104100"/>
                  <a:pt x="4601285" y="107854"/>
                  <a:pt x="4589071" y="108592"/>
                </a:cubicBezTo>
                <a:cubicBezTo>
                  <a:pt x="4582427" y="108993"/>
                  <a:pt x="4574486" y="100850"/>
                  <a:pt x="4569373" y="105223"/>
                </a:cubicBezTo>
                <a:lnTo>
                  <a:pt x="4564240" y="113041"/>
                </a:lnTo>
                <a:lnTo>
                  <a:pt x="4559521" y="108592"/>
                </a:lnTo>
                <a:lnTo>
                  <a:pt x="4528673" y="107724"/>
                </a:lnTo>
                <a:lnTo>
                  <a:pt x="4526690" y="105223"/>
                </a:lnTo>
                <a:cubicBezTo>
                  <a:pt x="4521949" y="102361"/>
                  <a:pt x="4516484" y="102987"/>
                  <a:pt x="4510831" y="104437"/>
                </a:cubicBezTo>
                <a:lnTo>
                  <a:pt x="4504495" y="105988"/>
                </a:lnTo>
                <a:lnTo>
                  <a:pt x="4502483" y="100613"/>
                </a:lnTo>
                <a:lnTo>
                  <a:pt x="4500782" y="102517"/>
                </a:lnTo>
                <a:lnTo>
                  <a:pt x="4497007" y="106834"/>
                </a:lnTo>
                <a:lnTo>
                  <a:pt x="4500622" y="106936"/>
                </a:lnTo>
                <a:lnTo>
                  <a:pt x="4495907" y="108089"/>
                </a:lnTo>
                <a:lnTo>
                  <a:pt x="4488533" y="116521"/>
                </a:lnTo>
                <a:lnTo>
                  <a:pt x="4499559" y="116845"/>
                </a:lnTo>
                <a:lnTo>
                  <a:pt x="4497142" y="122069"/>
                </a:lnTo>
                <a:lnTo>
                  <a:pt x="4485362" y="126209"/>
                </a:lnTo>
                <a:lnTo>
                  <a:pt x="4470874" y="122069"/>
                </a:lnTo>
                <a:lnTo>
                  <a:pt x="4447863" y="119044"/>
                </a:lnTo>
                <a:lnTo>
                  <a:pt x="4450835" y="115417"/>
                </a:lnTo>
                <a:lnTo>
                  <a:pt x="4474193" y="116101"/>
                </a:lnTo>
                <a:lnTo>
                  <a:pt x="4466162" y="111523"/>
                </a:lnTo>
                <a:lnTo>
                  <a:pt x="4480724" y="111590"/>
                </a:lnTo>
                <a:lnTo>
                  <a:pt x="4484942" y="109223"/>
                </a:lnTo>
                <a:lnTo>
                  <a:pt x="4464647" y="110659"/>
                </a:lnTo>
                <a:lnTo>
                  <a:pt x="4466162" y="111523"/>
                </a:lnTo>
                <a:lnTo>
                  <a:pt x="4461144" y="111501"/>
                </a:lnTo>
                <a:lnTo>
                  <a:pt x="4458629" y="111085"/>
                </a:lnTo>
                <a:lnTo>
                  <a:pt x="4454125" y="111403"/>
                </a:lnTo>
                <a:lnTo>
                  <a:pt x="4454892" y="110466"/>
                </a:lnTo>
                <a:lnTo>
                  <a:pt x="4441326" y="108221"/>
                </a:lnTo>
                <a:lnTo>
                  <a:pt x="4433669" y="109971"/>
                </a:lnTo>
                <a:lnTo>
                  <a:pt x="4433422" y="110619"/>
                </a:lnTo>
                <a:lnTo>
                  <a:pt x="4434213" y="112100"/>
                </a:lnTo>
                <a:lnTo>
                  <a:pt x="4432722" y="110187"/>
                </a:lnTo>
                <a:lnTo>
                  <a:pt x="4423702" y="112249"/>
                </a:lnTo>
                <a:lnTo>
                  <a:pt x="4423615" y="112317"/>
                </a:lnTo>
                <a:lnTo>
                  <a:pt x="4422443" y="113154"/>
                </a:lnTo>
                <a:lnTo>
                  <a:pt x="4420477" y="112986"/>
                </a:lnTo>
                <a:lnTo>
                  <a:pt x="4415412" y="114143"/>
                </a:lnTo>
                <a:lnTo>
                  <a:pt x="4421676" y="113701"/>
                </a:lnTo>
                <a:lnTo>
                  <a:pt x="4417888" y="116400"/>
                </a:lnTo>
                <a:lnTo>
                  <a:pt x="4398646" y="115331"/>
                </a:lnTo>
                <a:lnTo>
                  <a:pt x="4402592" y="115051"/>
                </a:lnTo>
                <a:lnTo>
                  <a:pt x="4381421" y="114969"/>
                </a:lnTo>
                <a:lnTo>
                  <a:pt x="4357759" y="124621"/>
                </a:lnTo>
                <a:lnTo>
                  <a:pt x="4352786" y="125821"/>
                </a:lnTo>
                <a:lnTo>
                  <a:pt x="4352178" y="126292"/>
                </a:lnTo>
                <a:lnTo>
                  <a:pt x="4351217" y="126198"/>
                </a:lnTo>
                <a:lnTo>
                  <a:pt x="4326417" y="132176"/>
                </a:lnTo>
                <a:cubicBezTo>
                  <a:pt x="4326062" y="132144"/>
                  <a:pt x="4325374" y="129811"/>
                  <a:pt x="4324409" y="126172"/>
                </a:cubicBezTo>
                <a:lnTo>
                  <a:pt x="4323130" y="121326"/>
                </a:lnTo>
                <a:lnTo>
                  <a:pt x="4335975" y="119824"/>
                </a:lnTo>
                <a:lnTo>
                  <a:pt x="4333445" y="116114"/>
                </a:lnTo>
                <a:lnTo>
                  <a:pt x="4331144" y="109198"/>
                </a:lnTo>
                <a:lnTo>
                  <a:pt x="4324336" y="108683"/>
                </a:lnTo>
                <a:lnTo>
                  <a:pt x="4323289" y="109433"/>
                </a:lnTo>
                <a:lnTo>
                  <a:pt x="4320161" y="110435"/>
                </a:lnTo>
                <a:lnTo>
                  <a:pt x="4320756" y="112333"/>
                </a:lnTo>
                <a:lnTo>
                  <a:pt x="4323130" y="121326"/>
                </a:lnTo>
                <a:lnTo>
                  <a:pt x="4318456" y="121873"/>
                </a:lnTo>
                <a:cubicBezTo>
                  <a:pt x="4289356" y="125347"/>
                  <a:pt x="4296678" y="124792"/>
                  <a:pt x="4265196" y="127056"/>
                </a:cubicBezTo>
                <a:lnTo>
                  <a:pt x="4255427" y="127765"/>
                </a:lnTo>
                <a:lnTo>
                  <a:pt x="4251256" y="127029"/>
                </a:lnTo>
                <a:lnTo>
                  <a:pt x="4229582" y="125876"/>
                </a:lnTo>
                <a:lnTo>
                  <a:pt x="4228230" y="123432"/>
                </a:lnTo>
                <a:cubicBezTo>
                  <a:pt x="4227239" y="121641"/>
                  <a:pt x="4226695" y="119955"/>
                  <a:pt x="4227919" y="118699"/>
                </a:cubicBezTo>
                <a:lnTo>
                  <a:pt x="4232543" y="117215"/>
                </a:lnTo>
                <a:lnTo>
                  <a:pt x="4227445" y="116462"/>
                </a:lnTo>
                <a:cubicBezTo>
                  <a:pt x="4224010" y="115703"/>
                  <a:pt x="4221620" y="114999"/>
                  <a:pt x="4221349" y="114959"/>
                </a:cubicBezTo>
                <a:lnTo>
                  <a:pt x="4206747" y="115334"/>
                </a:lnTo>
                <a:lnTo>
                  <a:pt x="4221807" y="109952"/>
                </a:lnTo>
                <a:lnTo>
                  <a:pt x="4223261" y="109189"/>
                </a:lnTo>
                <a:lnTo>
                  <a:pt x="4219944" y="108811"/>
                </a:lnTo>
                <a:lnTo>
                  <a:pt x="4211147" y="108742"/>
                </a:lnTo>
                <a:lnTo>
                  <a:pt x="4208227" y="110657"/>
                </a:lnTo>
                <a:lnTo>
                  <a:pt x="4200343" y="115498"/>
                </a:lnTo>
                <a:lnTo>
                  <a:pt x="4130795" y="117282"/>
                </a:lnTo>
                <a:lnTo>
                  <a:pt x="4147110" y="103765"/>
                </a:lnTo>
                <a:cubicBezTo>
                  <a:pt x="4153740" y="100495"/>
                  <a:pt x="4161629" y="98861"/>
                  <a:pt x="4172786" y="98576"/>
                </a:cubicBezTo>
                <a:cubicBezTo>
                  <a:pt x="4183944" y="98290"/>
                  <a:pt x="4198371" y="99355"/>
                  <a:pt x="4218068" y="101482"/>
                </a:cubicBezTo>
                <a:cubicBezTo>
                  <a:pt x="4220194" y="101711"/>
                  <a:pt x="4219492" y="102947"/>
                  <a:pt x="4217383" y="104654"/>
                </a:cubicBezTo>
                <a:lnTo>
                  <a:pt x="4217015" y="104895"/>
                </a:lnTo>
                <a:lnTo>
                  <a:pt x="4237003" y="101965"/>
                </a:lnTo>
                <a:lnTo>
                  <a:pt x="4244334" y="98113"/>
                </a:lnTo>
                <a:lnTo>
                  <a:pt x="4245225" y="98570"/>
                </a:lnTo>
                <a:lnTo>
                  <a:pt x="4251240" y="95924"/>
                </a:lnTo>
                <a:lnTo>
                  <a:pt x="4068048" y="95924"/>
                </a:lnTo>
                <a:lnTo>
                  <a:pt x="4016212" y="106930"/>
                </a:lnTo>
                <a:lnTo>
                  <a:pt x="4024840" y="109820"/>
                </a:lnTo>
                <a:lnTo>
                  <a:pt x="4027370" y="110700"/>
                </a:lnTo>
                <a:lnTo>
                  <a:pt x="4047340" y="111590"/>
                </a:lnTo>
                <a:cubicBezTo>
                  <a:pt x="4063897" y="111143"/>
                  <a:pt x="4080312" y="101720"/>
                  <a:pt x="4096589" y="104851"/>
                </a:cubicBezTo>
                <a:cubicBezTo>
                  <a:pt x="4099332" y="105379"/>
                  <a:pt x="4099814" y="108202"/>
                  <a:pt x="4099780" y="111587"/>
                </a:cubicBezTo>
                <a:lnTo>
                  <a:pt x="4099840" y="118076"/>
                </a:lnTo>
                <a:lnTo>
                  <a:pt x="4090022" y="118329"/>
                </a:lnTo>
                <a:cubicBezTo>
                  <a:pt x="4069211" y="119052"/>
                  <a:pt x="4048455" y="122326"/>
                  <a:pt x="4027642" y="121698"/>
                </a:cubicBezTo>
                <a:lnTo>
                  <a:pt x="4019266" y="120552"/>
                </a:lnTo>
                <a:lnTo>
                  <a:pt x="4004291" y="125758"/>
                </a:lnTo>
                <a:lnTo>
                  <a:pt x="4004025" y="125127"/>
                </a:lnTo>
                <a:lnTo>
                  <a:pt x="4007941" y="124323"/>
                </a:lnTo>
                <a:lnTo>
                  <a:pt x="4000563" y="121295"/>
                </a:lnTo>
                <a:lnTo>
                  <a:pt x="3993795" y="117067"/>
                </a:lnTo>
                <a:lnTo>
                  <a:pt x="3988497" y="116342"/>
                </a:lnTo>
                <a:lnTo>
                  <a:pt x="4000563" y="121295"/>
                </a:lnTo>
                <a:lnTo>
                  <a:pt x="4003073" y="122863"/>
                </a:lnTo>
                <a:lnTo>
                  <a:pt x="4004025" y="125127"/>
                </a:lnTo>
                <a:lnTo>
                  <a:pt x="3958692" y="134431"/>
                </a:lnTo>
                <a:lnTo>
                  <a:pt x="3937415" y="135932"/>
                </a:lnTo>
                <a:lnTo>
                  <a:pt x="3896579" y="100011"/>
                </a:lnTo>
                <a:lnTo>
                  <a:pt x="3905810" y="99405"/>
                </a:lnTo>
                <a:lnTo>
                  <a:pt x="3905218" y="95924"/>
                </a:lnTo>
                <a:lnTo>
                  <a:pt x="3891932" y="95924"/>
                </a:lnTo>
                <a:lnTo>
                  <a:pt x="3896579" y="100011"/>
                </a:lnTo>
                <a:lnTo>
                  <a:pt x="3896054" y="100045"/>
                </a:lnTo>
                <a:lnTo>
                  <a:pt x="3891434" y="95924"/>
                </a:lnTo>
                <a:lnTo>
                  <a:pt x="3883096" y="95924"/>
                </a:lnTo>
                <a:lnTo>
                  <a:pt x="3875401" y="101188"/>
                </a:lnTo>
                <a:lnTo>
                  <a:pt x="3894734" y="100132"/>
                </a:lnTo>
                <a:lnTo>
                  <a:pt x="3896054" y="100045"/>
                </a:lnTo>
                <a:lnTo>
                  <a:pt x="3897572" y="101399"/>
                </a:lnTo>
                <a:cubicBezTo>
                  <a:pt x="3905429" y="108537"/>
                  <a:pt x="3915603" y="118263"/>
                  <a:pt x="3919293" y="124323"/>
                </a:cubicBezTo>
                <a:lnTo>
                  <a:pt x="3924182" y="136864"/>
                </a:lnTo>
                <a:lnTo>
                  <a:pt x="3918699" y="137251"/>
                </a:lnTo>
                <a:cubicBezTo>
                  <a:pt x="3905343" y="138000"/>
                  <a:pt x="3892184" y="139495"/>
                  <a:pt x="3879895" y="144539"/>
                </a:cubicBezTo>
                <a:lnTo>
                  <a:pt x="3879137" y="147562"/>
                </a:lnTo>
                <a:lnTo>
                  <a:pt x="3874216" y="145858"/>
                </a:lnTo>
                <a:cubicBezTo>
                  <a:pt x="3865692" y="143086"/>
                  <a:pt x="3857418" y="139875"/>
                  <a:pt x="3850346" y="134431"/>
                </a:cubicBezTo>
                <a:lnTo>
                  <a:pt x="3837793" y="115108"/>
                </a:lnTo>
                <a:lnTo>
                  <a:pt x="3837214" y="114959"/>
                </a:lnTo>
                <a:cubicBezTo>
                  <a:pt x="3832631" y="113196"/>
                  <a:pt x="3828938" y="107598"/>
                  <a:pt x="3824082" y="108221"/>
                </a:cubicBezTo>
                <a:cubicBezTo>
                  <a:pt x="3818651" y="108917"/>
                  <a:pt x="3815325" y="114959"/>
                  <a:pt x="3810948" y="118329"/>
                </a:cubicBezTo>
                <a:cubicBezTo>
                  <a:pt x="3807666" y="116082"/>
                  <a:pt x="3804069" y="114257"/>
                  <a:pt x="3801098" y="111590"/>
                </a:cubicBezTo>
                <a:lnTo>
                  <a:pt x="3794977" y="103271"/>
                </a:lnTo>
                <a:lnTo>
                  <a:pt x="3778731" y="102974"/>
                </a:lnTo>
                <a:lnTo>
                  <a:pt x="3747794" y="110231"/>
                </a:lnTo>
                <a:lnTo>
                  <a:pt x="3755134" y="104851"/>
                </a:lnTo>
                <a:lnTo>
                  <a:pt x="3765777" y="102738"/>
                </a:lnTo>
                <a:lnTo>
                  <a:pt x="3760599" y="102643"/>
                </a:lnTo>
                <a:lnTo>
                  <a:pt x="3756212" y="102210"/>
                </a:lnTo>
                <a:lnTo>
                  <a:pt x="3752831" y="105907"/>
                </a:lnTo>
                <a:cubicBezTo>
                  <a:pt x="3752002" y="108055"/>
                  <a:pt x="3752048" y="109133"/>
                  <a:pt x="3750925" y="107318"/>
                </a:cubicBezTo>
                <a:lnTo>
                  <a:pt x="3747591" y="101359"/>
                </a:lnTo>
                <a:lnTo>
                  <a:pt x="3722495" y="98881"/>
                </a:lnTo>
                <a:lnTo>
                  <a:pt x="3715735" y="101482"/>
                </a:lnTo>
                <a:cubicBezTo>
                  <a:pt x="3712142" y="103158"/>
                  <a:pt x="3709414" y="106409"/>
                  <a:pt x="3705886" y="108221"/>
                </a:cubicBezTo>
                <a:cubicBezTo>
                  <a:pt x="3700613" y="110926"/>
                  <a:pt x="3694942" y="112713"/>
                  <a:pt x="3689470" y="114959"/>
                </a:cubicBezTo>
                <a:lnTo>
                  <a:pt x="3687624" y="114392"/>
                </a:lnTo>
                <a:lnTo>
                  <a:pt x="3688399" y="108062"/>
                </a:lnTo>
                <a:cubicBezTo>
                  <a:pt x="3687512" y="105069"/>
                  <a:pt x="3685774" y="101853"/>
                  <a:pt x="3682798" y="98485"/>
                </a:cubicBezTo>
                <a:lnTo>
                  <a:pt x="3679614" y="95924"/>
                </a:lnTo>
                <a:lnTo>
                  <a:pt x="3666619" y="95924"/>
                </a:lnTo>
                <a:lnTo>
                  <a:pt x="3666703" y="97847"/>
                </a:lnTo>
                <a:lnTo>
                  <a:pt x="3666596" y="107926"/>
                </a:lnTo>
                <a:lnTo>
                  <a:pt x="3661419" y="106334"/>
                </a:lnTo>
                <a:cubicBezTo>
                  <a:pt x="3651618" y="104273"/>
                  <a:pt x="3643503" y="105648"/>
                  <a:pt x="3643503" y="118329"/>
                </a:cubicBezTo>
                <a:lnTo>
                  <a:pt x="3644993" y="124436"/>
                </a:lnTo>
                <a:lnTo>
                  <a:pt x="3617237" y="121698"/>
                </a:lnTo>
                <a:cubicBezTo>
                  <a:pt x="3596445" y="123944"/>
                  <a:pt x="3575419" y="124549"/>
                  <a:pt x="3554856" y="128436"/>
                </a:cubicBezTo>
                <a:cubicBezTo>
                  <a:pt x="3549571" y="129435"/>
                  <a:pt x="3541753" y="131424"/>
                  <a:pt x="3533320" y="133736"/>
                </a:cubicBezTo>
                <a:lnTo>
                  <a:pt x="3524185" y="136356"/>
                </a:lnTo>
                <a:lnTo>
                  <a:pt x="3523253" y="135993"/>
                </a:lnTo>
                <a:lnTo>
                  <a:pt x="3604105" y="111590"/>
                </a:lnTo>
                <a:cubicBezTo>
                  <a:pt x="3618178" y="107596"/>
                  <a:pt x="3633557" y="107819"/>
                  <a:pt x="3646788" y="101482"/>
                </a:cubicBezTo>
                <a:lnTo>
                  <a:pt x="3652143" y="95924"/>
                </a:lnTo>
                <a:lnTo>
                  <a:pt x="3507714" y="95924"/>
                </a:lnTo>
                <a:lnTo>
                  <a:pt x="3495759" y="98113"/>
                </a:lnTo>
                <a:lnTo>
                  <a:pt x="3440291" y="117087"/>
                </a:lnTo>
                <a:lnTo>
                  <a:pt x="3407112" y="114959"/>
                </a:lnTo>
                <a:cubicBezTo>
                  <a:pt x="3403669" y="115313"/>
                  <a:pt x="3406892" y="117320"/>
                  <a:pt x="3411827" y="119079"/>
                </a:cubicBezTo>
                <a:lnTo>
                  <a:pt x="3420641" y="120620"/>
                </a:lnTo>
                <a:lnTo>
                  <a:pt x="3403828" y="121698"/>
                </a:lnTo>
                <a:cubicBezTo>
                  <a:pt x="3384761" y="82563"/>
                  <a:pt x="3399909" y="107607"/>
                  <a:pt x="3353215" y="121311"/>
                </a:cubicBezTo>
                <a:lnTo>
                  <a:pt x="3346765" y="122548"/>
                </a:lnTo>
                <a:lnTo>
                  <a:pt x="3353600" y="120188"/>
                </a:lnTo>
                <a:cubicBezTo>
                  <a:pt x="3353447" y="117438"/>
                  <a:pt x="3342128" y="114069"/>
                  <a:pt x="3334880" y="111590"/>
                </a:cubicBezTo>
                <a:lnTo>
                  <a:pt x="3323486" y="110755"/>
                </a:lnTo>
                <a:lnTo>
                  <a:pt x="3315407" y="106383"/>
                </a:lnTo>
                <a:cubicBezTo>
                  <a:pt x="3310823" y="105547"/>
                  <a:pt x="3305345" y="105472"/>
                  <a:pt x="3300413" y="105744"/>
                </a:cubicBezTo>
                <a:lnTo>
                  <a:pt x="3298295" y="106005"/>
                </a:lnTo>
                <a:lnTo>
                  <a:pt x="3298699" y="105744"/>
                </a:lnTo>
                <a:cubicBezTo>
                  <a:pt x="3304194" y="103200"/>
                  <a:pt x="3311351" y="100921"/>
                  <a:pt x="3315182" y="98113"/>
                </a:cubicBezTo>
                <a:cubicBezTo>
                  <a:pt x="3303142" y="100359"/>
                  <a:pt x="3291280" y="104114"/>
                  <a:pt x="3279065" y="104851"/>
                </a:cubicBezTo>
                <a:cubicBezTo>
                  <a:pt x="3272420" y="105253"/>
                  <a:pt x="3264480" y="97109"/>
                  <a:pt x="3259367" y="101482"/>
                </a:cubicBezTo>
                <a:lnTo>
                  <a:pt x="3254236" y="109300"/>
                </a:lnTo>
                <a:lnTo>
                  <a:pt x="3249517" y="104851"/>
                </a:lnTo>
                <a:lnTo>
                  <a:pt x="3218670" y="103983"/>
                </a:lnTo>
                <a:lnTo>
                  <a:pt x="3216685" y="101482"/>
                </a:lnTo>
                <a:cubicBezTo>
                  <a:pt x="3211944" y="98620"/>
                  <a:pt x="3206478" y="99246"/>
                  <a:pt x="3200825" y="100696"/>
                </a:cubicBezTo>
                <a:lnTo>
                  <a:pt x="3194487" y="102247"/>
                </a:lnTo>
                <a:lnTo>
                  <a:pt x="3193559" y="99765"/>
                </a:lnTo>
                <a:lnTo>
                  <a:pt x="3189804" y="99889"/>
                </a:lnTo>
                <a:lnTo>
                  <a:pt x="3187001" y="103093"/>
                </a:lnTo>
                <a:lnTo>
                  <a:pt x="3190616" y="103195"/>
                </a:lnTo>
                <a:lnTo>
                  <a:pt x="3185902" y="104350"/>
                </a:lnTo>
                <a:lnTo>
                  <a:pt x="3178529" y="112782"/>
                </a:lnTo>
                <a:lnTo>
                  <a:pt x="3189553" y="113104"/>
                </a:lnTo>
                <a:lnTo>
                  <a:pt x="3187136" y="118329"/>
                </a:lnTo>
                <a:lnTo>
                  <a:pt x="3175358" y="122468"/>
                </a:lnTo>
                <a:lnTo>
                  <a:pt x="3160870" y="118329"/>
                </a:lnTo>
                <a:lnTo>
                  <a:pt x="3137187" y="116119"/>
                </a:lnTo>
                <a:lnTo>
                  <a:pt x="3140829" y="111676"/>
                </a:lnTo>
                <a:lnTo>
                  <a:pt x="3164187" y="112360"/>
                </a:lnTo>
                <a:lnTo>
                  <a:pt x="3154641" y="106919"/>
                </a:lnTo>
                <a:lnTo>
                  <a:pt x="3144119" y="107664"/>
                </a:lnTo>
                <a:lnTo>
                  <a:pt x="3145719" y="105711"/>
                </a:lnTo>
                <a:lnTo>
                  <a:pt x="3131321" y="104480"/>
                </a:lnTo>
                <a:lnTo>
                  <a:pt x="3123664" y="106230"/>
                </a:lnTo>
                <a:lnTo>
                  <a:pt x="3123417" y="106878"/>
                </a:lnTo>
                <a:lnTo>
                  <a:pt x="3124206" y="108360"/>
                </a:lnTo>
                <a:lnTo>
                  <a:pt x="3122716" y="106446"/>
                </a:lnTo>
                <a:lnTo>
                  <a:pt x="3113697" y="108508"/>
                </a:lnTo>
                <a:lnTo>
                  <a:pt x="3113609" y="108577"/>
                </a:lnTo>
                <a:lnTo>
                  <a:pt x="3112437" y="109414"/>
                </a:lnTo>
                <a:lnTo>
                  <a:pt x="3110472" y="109245"/>
                </a:lnTo>
                <a:lnTo>
                  <a:pt x="3105406" y="110403"/>
                </a:lnTo>
                <a:lnTo>
                  <a:pt x="3111669" y="109960"/>
                </a:lnTo>
                <a:lnTo>
                  <a:pt x="3106984" y="113301"/>
                </a:lnTo>
                <a:lnTo>
                  <a:pt x="3088639" y="111590"/>
                </a:lnTo>
                <a:lnTo>
                  <a:pt x="3092589" y="111310"/>
                </a:lnTo>
                <a:lnTo>
                  <a:pt x="3071416" y="111228"/>
                </a:lnTo>
                <a:lnTo>
                  <a:pt x="3047754" y="120881"/>
                </a:lnTo>
                <a:lnTo>
                  <a:pt x="3042781" y="122080"/>
                </a:lnTo>
                <a:lnTo>
                  <a:pt x="3042172" y="122551"/>
                </a:lnTo>
                <a:lnTo>
                  <a:pt x="3041211" y="122458"/>
                </a:lnTo>
                <a:lnTo>
                  <a:pt x="3016407" y="128436"/>
                </a:lnTo>
                <a:cubicBezTo>
                  <a:pt x="3016056" y="128403"/>
                  <a:pt x="3015367" y="126070"/>
                  <a:pt x="3014403" y="122431"/>
                </a:cubicBezTo>
                <a:lnTo>
                  <a:pt x="3013123" y="117586"/>
                </a:lnTo>
                <a:lnTo>
                  <a:pt x="3025969" y="116083"/>
                </a:lnTo>
                <a:lnTo>
                  <a:pt x="3023440" y="112373"/>
                </a:lnTo>
                <a:lnTo>
                  <a:pt x="3021976" y="107975"/>
                </a:lnTo>
                <a:lnTo>
                  <a:pt x="3010868" y="109039"/>
                </a:lnTo>
                <a:lnTo>
                  <a:pt x="3013123" y="117586"/>
                </a:lnTo>
                <a:lnTo>
                  <a:pt x="3008447" y="118132"/>
                </a:lnTo>
                <a:cubicBezTo>
                  <a:pt x="2979352" y="121608"/>
                  <a:pt x="2986670" y="121052"/>
                  <a:pt x="2955190" y="123315"/>
                </a:cubicBezTo>
                <a:lnTo>
                  <a:pt x="2945421" y="124024"/>
                </a:lnTo>
                <a:lnTo>
                  <a:pt x="2941249" y="123289"/>
                </a:lnTo>
                <a:lnTo>
                  <a:pt x="2919575" y="122135"/>
                </a:lnTo>
                <a:lnTo>
                  <a:pt x="2918225" y="119691"/>
                </a:lnTo>
                <a:lnTo>
                  <a:pt x="2917912" y="114959"/>
                </a:lnTo>
                <a:lnTo>
                  <a:pt x="2854974" y="115247"/>
                </a:lnTo>
                <a:lnTo>
                  <a:pt x="2844824" y="112925"/>
                </a:lnTo>
                <a:lnTo>
                  <a:pt x="2820788" y="113542"/>
                </a:lnTo>
                <a:lnTo>
                  <a:pt x="2826573" y="108750"/>
                </a:lnTo>
                <a:lnTo>
                  <a:pt x="2806280" y="104108"/>
                </a:lnTo>
                <a:lnTo>
                  <a:pt x="2805087" y="95924"/>
                </a:lnTo>
                <a:lnTo>
                  <a:pt x="2740423" y="95924"/>
                </a:lnTo>
                <a:lnTo>
                  <a:pt x="2693472" y="105892"/>
                </a:lnTo>
                <a:lnTo>
                  <a:pt x="2661820" y="104480"/>
                </a:lnTo>
                <a:cubicBezTo>
                  <a:pt x="2541444" y="126279"/>
                  <a:pt x="2635880" y="111070"/>
                  <a:pt x="2665102" y="97742"/>
                </a:cubicBezTo>
                <a:cubicBezTo>
                  <a:pt x="2674159" y="93611"/>
                  <a:pt x="2645404" y="99988"/>
                  <a:pt x="2635553" y="101111"/>
                </a:cubicBezTo>
                <a:cubicBezTo>
                  <a:pt x="2622421" y="99988"/>
                  <a:pt x="2607758" y="104153"/>
                  <a:pt x="2596155" y="97742"/>
                </a:cubicBezTo>
                <a:lnTo>
                  <a:pt x="2595846" y="95924"/>
                </a:lnTo>
                <a:lnTo>
                  <a:pt x="2567622" y="95924"/>
                </a:lnTo>
                <a:lnTo>
                  <a:pt x="2540340" y="114588"/>
                </a:lnTo>
                <a:cubicBezTo>
                  <a:pt x="2535962" y="113465"/>
                  <a:pt x="2531432" y="112844"/>
                  <a:pt x="2527208" y="111219"/>
                </a:cubicBezTo>
                <a:cubicBezTo>
                  <a:pt x="2522625" y="109455"/>
                  <a:pt x="2518931" y="103857"/>
                  <a:pt x="2514074" y="104480"/>
                </a:cubicBezTo>
                <a:cubicBezTo>
                  <a:pt x="2508645" y="105176"/>
                  <a:pt x="2505319" y="111219"/>
                  <a:pt x="2500942" y="114588"/>
                </a:cubicBezTo>
                <a:cubicBezTo>
                  <a:pt x="2497658" y="112341"/>
                  <a:pt x="2494061" y="110516"/>
                  <a:pt x="2491091" y="107849"/>
                </a:cubicBezTo>
                <a:lnTo>
                  <a:pt x="2480097" y="96566"/>
                </a:lnTo>
                <a:lnTo>
                  <a:pt x="2482834" y="95924"/>
                </a:lnTo>
                <a:lnTo>
                  <a:pt x="2479471" y="95924"/>
                </a:lnTo>
                <a:lnTo>
                  <a:pt x="2480097" y="96566"/>
                </a:lnTo>
                <a:lnTo>
                  <a:pt x="2437787" y="106490"/>
                </a:lnTo>
                <a:lnTo>
                  <a:pt x="2445127" y="101111"/>
                </a:lnTo>
                <a:lnTo>
                  <a:pt x="2471238" y="95924"/>
                </a:lnTo>
                <a:lnTo>
                  <a:pt x="2448529" y="95924"/>
                </a:lnTo>
                <a:lnTo>
                  <a:pt x="2442824" y="102167"/>
                </a:lnTo>
                <a:cubicBezTo>
                  <a:pt x="2441995" y="104315"/>
                  <a:pt x="2442041" y="105393"/>
                  <a:pt x="2440918" y="103577"/>
                </a:cubicBezTo>
                <a:lnTo>
                  <a:pt x="2436634" y="95924"/>
                </a:lnTo>
                <a:lnTo>
                  <a:pt x="2410452" y="95924"/>
                </a:lnTo>
                <a:lnTo>
                  <a:pt x="2405728" y="97742"/>
                </a:lnTo>
                <a:cubicBezTo>
                  <a:pt x="2402135" y="99417"/>
                  <a:pt x="2399407" y="102669"/>
                  <a:pt x="2395879" y="104480"/>
                </a:cubicBezTo>
                <a:cubicBezTo>
                  <a:pt x="2390607" y="107185"/>
                  <a:pt x="2384935" y="108972"/>
                  <a:pt x="2379462" y="111219"/>
                </a:cubicBezTo>
                <a:lnTo>
                  <a:pt x="2377618" y="110651"/>
                </a:lnTo>
                <a:lnTo>
                  <a:pt x="2378392" y="104321"/>
                </a:lnTo>
                <a:lnTo>
                  <a:pt x="2373481" y="95924"/>
                </a:lnTo>
                <a:lnTo>
                  <a:pt x="2356677" y="95924"/>
                </a:lnTo>
                <a:lnTo>
                  <a:pt x="2356590" y="104185"/>
                </a:lnTo>
                <a:lnTo>
                  <a:pt x="2351413" y="102593"/>
                </a:lnTo>
                <a:cubicBezTo>
                  <a:pt x="2341610" y="100532"/>
                  <a:pt x="2333497" y="101908"/>
                  <a:pt x="2333497" y="114588"/>
                </a:cubicBezTo>
                <a:lnTo>
                  <a:pt x="2334984" y="120696"/>
                </a:lnTo>
                <a:lnTo>
                  <a:pt x="2307232" y="117957"/>
                </a:lnTo>
                <a:cubicBezTo>
                  <a:pt x="2286437" y="120204"/>
                  <a:pt x="2265412" y="120809"/>
                  <a:pt x="2244850" y="124696"/>
                </a:cubicBezTo>
                <a:cubicBezTo>
                  <a:pt x="2239563" y="125695"/>
                  <a:pt x="2231745" y="127684"/>
                  <a:pt x="2223313" y="129995"/>
                </a:cubicBezTo>
                <a:lnTo>
                  <a:pt x="2211635" y="133345"/>
                </a:lnTo>
                <a:lnTo>
                  <a:pt x="2210604" y="133049"/>
                </a:lnTo>
                <a:lnTo>
                  <a:pt x="2294099" y="107849"/>
                </a:lnTo>
                <a:cubicBezTo>
                  <a:pt x="2308171" y="103855"/>
                  <a:pt x="2323549" y="104078"/>
                  <a:pt x="2336781" y="97742"/>
                </a:cubicBezTo>
                <a:lnTo>
                  <a:pt x="2338532" y="95924"/>
                </a:lnTo>
                <a:lnTo>
                  <a:pt x="2181216" y="95924"/>
                </a:lnTo>
                <a:lnTo>
                  <a:pt x="2130283" y="113346"/>
                </a:lnTo>
                <a:lnTo>
                  <a:pt x="2097105" y="111219"/>
                </a:lnTo>
                <a:cubicBezTo>
                  <a:pt x="2093661" y="111572"/>
                  <a:pt x="2096884" y="113580"/>
                  <a:pt x="2101820" y="115338"/>
                </a:cubicBezTo>
                <a:lnTo>
                  <a:pt x="2110635" y="116879"/>
                </a:lnTo>
                <a:lnTo>
                  <a:pt x="2093821" y="117957"/>
                </a:lnTo>
                <a:cubicBezTo>
                  <a:pt x="2074753" y="78823"/>
                  <a:pt x="2089902" y="103867"/>
                  <a:pt x="2043207" y="117570"/>
                </a:cubicBezTo>
                <a:lnTo>
                  <a:pt x="2036760" y="118808"/>
                </a:lnTo>
                <a:lnTo>
                  <a:pt x="2043593" y="116447"/>
                </a:lnTo>
                <a:cubicBezTo>
                  <a:pt x="2043438" y="113698"/>
                  <a:pt x="2032121" y="110328"/>
                  <a:pt x="2024874" y="107849"/>
                </a:cubicBezTo>
                <a:lnTo>
                  <a:pt x="2013479" y="107014"/>
                </a:lnTo>
                <a:lnTo>
                  <a:pt x="2005400" y="102642"/>
                </a:lnTo>
                <a:cubicBezTo>
                  <a:pt x="2000816" y="101806"/>
                  <a:pt x="1995337" y="101732"/>
                  <a:pt x="1990406" y="102003"/>
                </a:cubicBezTo>
                <a:lnTo>
                  <a:pt x="1988287" y="102264"/>
                </a:lnTo>
                <a:lnTo>
                  <a:pt x="1988692" y="102003"/>
                </a:lnTo>
                <a:lnTo>
                  <a:pt x="2001822" y="95924"/>
                </a:lnTo>
                <a:lnTo>
                  <a:pt x="1996858" y="95924"/>
                </a:lnTo>
                <a:lnTo>
                  <a:pt x="1969059" y="101111"/>
                </a:lnTo>
                <a:cubicBezTo>
                  <a:pt x="1962414" y="101512"/>
                  <a:pt x="1954473" y="93368"/>
                  <a:pt x="1949360" y="97742"/>
                </a:cubicBezTo>
                <a:lnTo>
                  <a:pt x="1944229" y="105560"/>
                </a:lnTo>
                <a:lnTo>
                  <a:pt x="1939510" y="101111"/>
                </a:lnTo>
                <a:lnTo>
                  <a:pt x="1908662" y="100244"/>
                </a:lnTo>
                <a:lnTo>
                  <a:pt x="1906678" y="97742"/>
                </a:lnTo>
                <a:cubicBezTo>
                  <a:pt x="1901937" y="94880"/>
                  <a:pt x="1896470" y="95506"/>
                  <a:pt x="1890819" y="96955"/>
                </a:cubicBezTo>
                <a:lnTo>
                  <a:pt x="1884481" y="98507"/>
                </a:lnTo>
                <a:lnTo>
                  <a:pt x="1883514" y="95924"/>
                </a:lnTo>
                <a:lnTo>
                  <a:pt x="1879993" y="95924"/>
                </a:lnTo>
                <a:lnTo>
                  <a:pt x="1876993" y="99353"/>
                </a:lnTo>
                <a:lnTo>
                  <a:pt x="1880610" y="99454"/>
                </a:lnTo>
                <a:lnTo>
                  <a:pt x="1875896" y="100609"/>
                </a:lnTo>
                <a:lnTo>
                  <a:pt x="1868522" y="109041"/>
                </a:lnTo>
                <a:lnTo>
                  <a:pt x="1879546" y="109364"/>
                </a:lnTo>
                <a:lnTo>
                  <a:pt x="1877128" y="114588"/>
                </a:lnTo>
                <a:lnTo>
                  <a:pt x="1865351" y="118728"/>
                </a:lnTo>
                <a:lnTo>
                  <a:pt x="1850863" y="114588"/>
                </a:lnTo>
                <a:lnTo>
                  <a:pt x="1827179" y="112378"/>
                </a:lnTo>
                <a:lnTo>
                  <a:pt x="1830822" y="107935"/>
                </a:lnTo>
                <a:lnTo>
                  <a:pt x="1854180" y="108621"/>
                </a:lnTo>
                <a:lnTo>
                  <a:pt x="1844634" y="103178"/>
                </a:lnTo>
                <a:lnTo>
                  <a:pt x="1834112" y="103923"/>
                </a:lnTo>
                <a:lnTo>
                  <a:pt x="1835712" y="101970"/>
                </a:lnTo>
                <a:lnTo>
                  <a:pt x="1821314" y="100739"/>
                </a:lnTo>
                <a:lnTo>
                  <a:pt x="1813657" y="102489"/>
                </a:lnTo>
                <a:lnTo>
                  <a:pt x="1813410" y="103138"/>
                </a:lnTo>
                <a:lnTo>
                  <a:pt x="1814200" y="104619"/>
                </a:lnTo>
                <a:lnTo>
                  <a:pt x="1812708" y="102707"/>
                </a:lnTo>
                <a:lnTo>
                  <a:pt x="1803689" y="104768"/>
                </a:lnTo>
                <a:lnTo>
                  <a:pt x="1803602" y="104837"/>
                </a:lnTo>
                <a:lnTo>
                  <a:pt x="1802429" y="105673"/>
                </a:lnTo>
                <a:lnTo>
                  <a:pt x="1800465" y="105505"/>
                </a:lnTo>
                <a:lnTo>
                  <a:pt x="1795399" y="106663"/>
                </a:lnTo>
                <a:lnTo>
                  <a:pt x="1801662" y="106219"/>
                </a:lnTo>
                <a:lnTo>
                  <a:pt x="1796975" y="109561"/>
                </a:lnTo>
                <a:lnTo>
                  <a:pt x="1778632" y="107849"/>
                </a:lnTo>
                <a:lnTo>
                  <a:pt x="1782580" y="107570"/>
                </a:lnTo>
                <a:lnTo>
                  <a:pt x="1761409" y="107488"/>
                </a:lnTo>
                <a:lnTo>
                  <a:pt x="1737746" y="117140"/>
                </a:lnTo>
                <a:cubicBezTo>
                  <a:pt x="1727529" y="121850"/>
                  <a:pt x="1717259" y="125708"/>
                  <a:pt x="1706401" y="124696"/>
                </a:cubicBezTo>
                <a:lnTo>
                  <a:pt x="1703301" y="113824"/>
                </a:lnTo>
                <a:lnTo>
                  <a:pt x="1715961" y="112342"/>
                </a:lnTo>
                <a:lnTo>
                  <a:pt x="1713433" y="108632"/>
                </a:lnTo>
                <a:lnTo>
                  <a:pt x="1711131" y="101718"/>
                </a:lnTo>
                <a:lnTo>
                  <a:pt x="1703118" y="101111"/>
                </a:lnTo>
                <a:lnTo>
                  <a:pt x="1702657" y="100976"/>
                </a:lnTo>
                <a:lnTo>
                  <a:pt x="1699794" y="102445"/>
                </a:lnTo>
                <a:lnTo>
                  <a:pt x="1700743" y="104851"/>
                </a:lnTo>
                <a:lnTo>
                  <a:pt x="1703301" y="113824"/>
                </a:lnTo>
                <a:lnTo>
                  <a:pt x="1698440" y="114392"/>
                </a:lnTo>
                <a:cubicBezTo>
                  <a:pt x="1669345" y="117867"/>
                  <a:pt x="1676664" y="117311"/>
                  <a:pt x="1645183" y="119574"/>
                </a:cubicBezTo>
                <a:lnTo>
                  <a:pt x="1627058" y="120889"/>
                </a:lnTo>
                <a:lnTo>
                  <a:pt x="1609863" y="118929"/>
                </a:lnTo>
                <a:lnTo>
                  <a:pt x="1608218" y="115950"/>
                </a:lnTo>
                <a:cubicBezTo>
                  <a:pt x="1607228" y="114159"/>
                  <a:pt x="1606680" y="112474"/>
                  <a:pt x="1607904" y="111219"/>
                </a:cubicBezTo>
                <a:lnTo>
                  <a:pt x="1612531" y="109734"/>
                </a:lnTo>
                <a:lnTo>
                  <a:pt x="1607433" y="108982"/>
                </a:lnTo>
                <a:cubicBezTo>
                  <a:pt x="1603996" y="108223"/>
                  <a:pt x="1601605" y="107517"/>
                  <a:pt x="1601337" y="107478"/>
                </a:cubicBezTo>
                <a:lnTo>
                  <a:pt x="1585067" y="107895"/>
                </a:lnTo>
                <a:lnTo>
                  <a:pt x="1597029" y="102635"/>
                </a:lnTo>
                <a:lnTo>
                  <a:pt x="1589713" y="102192"/>
                </a:lnTo>
                <a:lnTo>
                  <a:pt x="1588212" y="103176"/>
                </a:lnTo>
                <a:lnTo>
                  <a:pt x="1580330" y="108017"/>
                </a:lnTo>
                <a:lnTo>
                  <a:pt x="1510781" y="109801"/>
                </a:lnTo>
                <a:lnTo>
                  <a:pt x="1527099" y="96285"/>
                </a:lnTo>
                <a:lnTo>
                  <a:pt x="1528883" y="95924"/>
                </a:lnTo>
                <a:lnTo>
                  <a:pt x="1412799" y="95924"/>
                </a:lnTo>
                <a:lnTo>
                  <a:pt x="1383466" y="102152"/>
                </a:lnTo>
                <a:lnTo>
                  <a:pt x="1351812" y="100739"/>
                </a:lnTo>
                <a:cubicBezTo>
                  <a:pt x="1261531" y="117089"/>
                  <a:pt x="1292081" y="112620"/>
                  <a:pt x="1325327" y="103743"/>
                </a:cubicBezTo>
                <a:lnTo>
                  <a:pt x="1349218" y="95924"/>
                </a:lnTo>
                <a:lnTo>
                  <a:pt x="1334199" y="95924"/>
                </a:lnTo>
                <a:lnTo>
                  <a:pt x="1325546" y="97370"/>
                </a:lnTo>
                <a:cubicBezTo>
                  <a:pt x="1318980" y="96809"/>
                  <a:pt x="1312031" y="97570"/>
                  <a:pt x="1305274" y="97669"/>
                </a:cubicBezTo>
                <a:lnTo>
                  <a:pt x="1296175" y="95924"/>
                </a:lnTo>
                <a:lnTo>
                  <a:pt x="1252146" y="95924"/>
                </a:lnTo>
                <a:lnTo>
                  <a:pt x="1230333" y="110847"/>
                </a:lnTo>
                <a:cubicBezTo>
                  <a:pt x="1225955" y="109724"/>
                  <a:pt x="1221426" y="109104"/>
                  <a:pt x="1217200" y="107478"/>
                </a:cubicBezTo>
                <a:cubicBezTo>
                  <a:pt x="1212617" y="105714"/>
                  <a:pt x="1208922" y="100116"/>
                  <a:pt x="1204067" y="100739"/>
                </a:cubicBezTo>
                <a:cubicBezTo>
                  <a:pt x="1198638" y="101436"/>
                  <a:pt x="1195312" y="107478"/>
                  <a:pt x="1190935" y="110847"/>
                </a:cubicBezTo>
                <a:cubicBezTo>
                  <a:pt x="1187651" y="108601"/>
                  <a:pt x="1184055" y="106775"/>
                  <a:pt x="1181085" y="104109"/>
                </a:cubicBezTo>
                <a:lnTo>
                  <a:pt x="1173109" y="95924"/>
                </a:lnTo>
                <a:lnTo>
                  <a:pt x="1156881" y="95924"/>
                </a:lnTo>
                <a:lnTo>
                  <a:pt x="1127780" y="102749"/>
                </a:lnTo>
                <a:lnTo>
                  <a:pt x="1135120" y="97370"/>
                </a:lnTo>
                <a:lnTo>
                  <a:pt x="1142402" y="95924"/>
                </a:lnTo>
                <a:lnTo>
                  <a:pt x="1135104" y="95924"/>
                </a:lnTo>
                <a:lnTo>
                  <a:pt x="1132818" y="98426"/>
                </a:lnTo>
                <a:cubicBezTo>
                  <a:pt x="1131989" y="100574"/>
                  <a:pt x="1132035" y="101652"/>
                  <a:pt x="1130911" y="99836"/>
                </a:cubicBezTo>
                <a:lnTo>
                  <a:pt x="1128721" y="95924"/>
                </a:lnTo>
                <a:lnTo>
                  <a:pt x="1092910" y="95924"/>
                </a:lnTo>
                <a:lnTo>
                  <a:pt x="1085871" y="100739"/>
                </a:lnTo>
                <a:cubicBezTo>
                  <a:pt x="1080599" y="103444"/>
                  <a:pt x="1074928" y="105231"/>
                  <a:pt x="1069455" y="107478"/>
                </a:cubicBezTo>
                <a:lnTo>
                  <a:pt x="1067611" y="106911"/>
                </a:lnTo>
                <a:lnTo>
                  <a:pt x="1068386" y="100580"/>
                </a:lnTo>
                <a:lnTo>
                  <a:pt x="1065662" y="95924"/>
                </a:lnTo>
                <a:lnTo>
                  <a:pt x="1046630" y="95924"/>
                </a:lnTo>
                <a:lnTo>
                  <a:pt x="1046582" y="100445"/>
                </a:lnTo>
                <a:lnTo>
                  <a:pt x="1041406" y="98853"/>
                </a:lnTo>
                <a:cubicBezTo>
                  <a:pt x="1031603" y="96792"/>
                  <a:pt x="1023490" y="98168"/>
                  <a:pt x="1023490" y="110847"/>
                </a:cubicBezTo>
                <a:lnTo>
                  <a:pt x="1024978" y="116955"/>
                </a:lnTo>
                <a:lnTo>
                  <a:pt x="997224" y="114216"/>
                </a:lnTo>
                <a:cubicBezTo>
                  <a:pt x="976431" y="116463"/>
                  <a:pt x="955406" y="117068"/>
                  <a:pt x="934843" y="120955"/>
                </a:cubicBezTo>
                <a:cubicBezTo>
                  <a:pt x="929557" y="121955"/>
                  <a:pt x="921739" y="123943"/>
                  <a:pt x="913306" y="126255"/>
                </a:cubicBezTo>
                <a:lnTo>
                  <a:pt x="901628" y="129605"/>
                </a:lnTo>
                <a:lnTo>
                  <a:pt x="900597" y="129310"/>
                </a:lnTo>
                <a:lnTo>
                  <a:pt x="984091" y="104109"/>
                </a:lnTo>
                <a:cubicBezTo>
                  <a:pt x="991127" y="102112"/>
                  <a:pt x="998490" y="101169"/>
                  <a:pt x="1005747" y="99933"/>
                </a:cubicBezTo>
                <a:lnTo>
                  <a:pt x="1019958" y="95924"/>
                </a:lnTo>
                <a:lnTo>
                  <a:pt x="860274" y="95924"/>
                </a:lnTo>
                <a:lnTo>
                  <a:pt x="820275" y="109606"/>
                </a:lnTo>
                <a:lnTo>
                  <a:pt x="787098" y="107478"/>
                </a:lnTo>
                <a:cubicBezTo>
                  <a:pt x="783654" y="107831"/>
                  <a:pt x="786878" y="109839"/>
                  <a:pt x="791812" y="111597"/>
                </a:cubicBezTo>
                <a:lnTo>
                  <a:pt x="800628" y="113138"/>
                </a:lnTo>
                <a:lnTo>
                  <a:pt x="783815" y="114216"/>
                </a:lnTo>
                <a:lnTo>
                  <a:pt x="774533" y="95924"/>
                </a:lnTo>
                <a:lnTo>
                  <a:pt x="766675" y="95924"/>
                </a:lnTo>
                <a:lnTo>
                  <a:pt x="758127" y="102606"/>
                </a:lnTo>
                <a:cubicBezTo>
                  <a:pt x="752683" y="106269"/>
                  <a:pt x="744875" y="110404"/>
                  <a:pt x="733201" y="113829"/>
                </a:cubicBezTo>
                <a:lnTo>
                  <a:pt x="726752" y="115068"/>
                </a:lnTo>
                <a:lnTo>
                  <a:pt x="733586" y="112706"/>
                </a:lnTo>
                <a:cubicBezTo>
                  <a:pt x="733432" y="109957"/>
                  <a:pt x="722114" y="106588"/>
                  <a:pt x="714867" y="104109"/>
                </a:cubicBezTo>
                <a:lnTo>
                  <a:pt x="703473" y="103273"/>
                </a:lnTo>
                <a:lnTo>
                  <a:pt x="695393" y="98901"/>
                </a:lnTo>
                <a:cubicBezTo>
                  <a:pt x="690809" y="98065"/>
                  <a:pt x="685331" y="97991"/>
                  <a:pt x="680399" y="98264"/>
                </a:cubicBezTo>
                <a:lnTo>
                  <a:pt x="678280" y="98524"/>
                </a:lnTo>
                <a:lnTo>
                  <a:pt x="678685" y="98263"/>
                </a:lnTo>
                <a:lnTo>
                  <a:pt x="683737" y="95924"/>
                </a:lnTo>
                <a:lnTo>
                  <a:pt x="666804" y="95924"/>
                </a:lnTo>
                <a:lnTo>
                  <a:pt x="659052" y="97370"/>
                </a:lnTo>
                <a:lnTo>
                  <a:pt x="654302" y="95924"/>
                </a:lnTo>
                <a:lnTo>
                  <a:pt x="638090" y="95924"/>
                </a:lnTo>
                <a:lnTo>
                  <a:pt x="634694" y="101099"/>
                </a:lnTo>
                <a:lnTo>
                  <a:pt x="629503" y="97370"/>
                </a:lnTo>
                <a:lnTo>
                  <a:pt x="598655" y="96503"/>
                </a:lnTo>
                <a:lnTo>
                  <a:pt x="598196" y="95924"/>
                </a:lnTo>
                <a:lnTo>
                  <a:pt x="578079" y="95924"/>
                </a:lnTo>
                <a:lnTo>
                  <a:pt x="598655" y="96503"/>
                </a:lnTo>
                <a:lnTo>
                  <a:pt x="606754" y="106715"/>
                </a:lnTo>
                <a:lnTo>
                  <a:pt x="569539" y="105624"/>
                </a:lnTo>
                <a:lnTo>
                  <a:pt x="573834" y="96344"/>
                </a:lnTo>
                <a:lnTo>
                  <a:pt x="577928" y="95924"/>
                </a:lnTo>
                <a:lnTo>
                  <a:pt x="574028" y="95924"/>
                </a:lnTo>
                <a:lnTo>
                  <a:pt x="573834" y="96344"/>
                </a:lnTo>
                <a:lnTo>
                  <a:pt x="563838" y="97370"/>
                </a:lnTo>
                <a:lnTo>
                  <a:pt x="524105" y="100182"/>
                </a:lnTo>
                <a:lnTo>
                  <a:pt x="527596" y="95924"/>
                </a:lnTo>
                <a:lnTo>
                  <a:pt x="504728" y="95924"/>
                </a:lnTo>
                <a:lnTo>
                  <a:pt x="503402" y="99397"/>
                </a:lnTo>
                <a:lnTo>
                  <a:pt x="504192" y="100878"/>
                </a:lnTo>
                <a:lnTo>
                  <a:pt x="501457" y="97370"/>
                </a:lnTo>
                <a:lnTo>
                  <a:pt x="497952" y="97647"/>
                </a:lnTo>
                <a:lnTo>
                  <a:pt x="500127" y="95924"/>
                </a:lnTo>
                <a:lnTo>
                  <a:pt x="444989" y="95924"/>
                </a:lnTo>
                <a:lnTo>
                  <a:pt x="443207" y="101163"/>
                </a:lnTo>
                <a:cubicBezTo>
                  <a:pt x="433640" y="104112"/>
                  <a:pt x="406244" y="96529"/>
                  <a:pt x="393111" y="97370"/>
                </a:cubicBezTo>
                <a:lnTo>
                  <a:pt x="388760" y="96095"/>
                </a:lnTo>
                <a:lnTo>
                  <a:pt x="388693" y="95924"/>
                </a:lnTo>
                <a:close/>
                <a:moveTo>
                  <a:pt x="0" y="0"/>
                </a:moveTo>
                <a:lnTo>
                  <a:pt x="203877" y="0"/>
                </a:lnTo>
                <a:lnTo>
                  <a:pt x="206581" y="0"/>
                </a:lnTo>
                <a:lnTo>
                  <a:pt x="279628" y="0"/>
                </a:lnTo>
                <a:lnTo>
                  <a:pt x="280575" y="0"/>
                </a:lnTo>
                <a:lnTo>
                  <a:pt x="331779" y="0"/>
                </a:lnTo>
                <a:lnTo>
                  <a:pt x="398929" y="0"/>
                </a:lnTo>
                <a:lnTo>
                  <a:pt x="425949" y="0"/>
                </a:lnTo>
                <a:lnTo>
                  <a:pt x="460145" y="0"/>
                </a:lnTo>
                <a:lnTo>
                  <a:pt x="475609" y="0"/>
                </a:lnTo>
                <a:lnTo>
                  <a:pt x="489997" y="0"/>
                </a:lnTo>
                <a:lnTo>
                  <a:pt x="489998" y="0"/>
                </a:lnTo>
                <a:lnTo>
                  <a:pt x="508521" y="0"/>
                </a:lnTo>
                <a:lnTo>
                  <a:pt x="542798" y="0"/>
                </a:lnTo>
                <a:lnTo>
                  <a:pt x="545799" y="0"/>
                </a:lnTo>
                <a:lnTo>
                  <a:pt x="547046" y="0"/>
                </a:lnTo>
                <a:lnTo>
                  <a:pt x="550285" y="0"/>
                </a:lnTo>
                <a:lnTo>
                  <a:pt x="571459" y="0"/>
                </a:lnTo>
                <a:lnTo>
                  <a:pt x="576642" y="0"/>
                </a:lnTo>
                <a:lnTo>
                  <a:pt x="659481" y="0"/>
                </a:lnTo>
                <a:lnTo>
                  <a:pt x="679430" y="0"/>
                </a:lnTo>
                <a:lnTo>
                  <a:pt x="693831" y="0"/>
                </a:lnTo>
                <a:lnTo>
                  <a:pt x="743805" y="0"/>
                </a:lnTo>
                <a:lnTo>
                  <a:pt x="756492" y="0"/>
                </a:lnTo>
                <a:lnTo>
                  <a:pt x="760322" y="0"/>
                </a:lnTo>
                <a:lnTo>
                  <a:pt x="766401" y="0"/>
                </a:lnTo>
                <a:lnTo>
                  <a:pt x="776232" y="0"/>
                </a:lnTo>
                <a:lnTo>
                  <a:pt x="864716" y="0"/>
                </a:lnTo>
                <a:lnTo>
                  <a:pt x="872312" y="0"/>
                </a:lnTo>
                <a:lnTo>
                  <a:pt x="877698" y="0"/>
                </a:lnTo>
                <a:lnTo>
                  <a:pt x="880897" y="0"/>
                </a:lnTo>
                <a:lnTo>
                  <a:pt x="911991" y="0"/>
                </a:lnTo>
                <a:lnTo>
                  <a:pt x="943730" y="0"/>
                </a:lnTo>
                <a:lnTo>
                  <a:pt x="974412" y="0"/>
                </a:lnTo>
                <a:lnTo>
                  <a:pt x="978207" y="0"/>
                </a:lnTo>
                <a:lnTo>
                  <a:pt x="1058966" y="0"/>
                </a:lnTo>
                <a:lnTo>
                  <a:pt x="1074987" y="0"/>
                </a:lnTo>
                <a:lnTo>
                  <a:pt x="1098846" y="0"/>
                </a:lnTo>
                <a:lnTo>
                  <a:pt x="1145481" y="0"/>
                </a:lnTo>
                <a:lnTo>
                  <a:pt x="1187331" y="0"/>
                </a:lnTo>
                <a:lnTo>
                  <a:pt x="1361797" y="0"/>
                </a:lnTo>
                <a:lnTo>
                  <a:pt x="1378352" y="0"/>
                </a:lnTo>
                <a:lnTo>
                  <a:pt x="1432502" y="0"/>
                </a:lnTo>
                <a:lnTo>
                  <a:pt x="1457711" y="0"/>
                </a:lnTo>
                <a:lnTo>
                  <a:pt x="1511861" y="0"/>
                </a:lnTo>
                <a:lnTo>
                  <a:pt x="1561848" y="0"/>
                </a:lnTo>
                <a:lnTo>
                  <a:pt x="1595880" y="0"/>
                </a:lnTo>
                <a:lnTo>
                  <a:pt x="1596052" y="0"/>
                </a:lnTo>
                <a:lnTo>
                  <a:pt x="1643002" y="0"/>
                </a:lnTo>
                <a:lnTo>
                  <a:pt x="1649511" y="0"/>
                </a:lnTo>
                <a:lnTo>
                  <a:pt x="1660882" y="0"/>
                </a:lnTo>
                <a:lnTo>
                  <a:pt x="1669907" y="0"/>
                </a:lnTo>
                <a:lnTo>
                  <a:pt x="1737085" y="0"/>
                </a:lnTo>
                <a:lnTo>
                  <a:pt x="1771365" y="0"/>
                </a:lnTo>
                <a:lnTo>
                  <a:pt x="1773763" y="0"/>
                </a:lnTo>
                <a:lnTo>
                  <a:pt x="1820224" y="0"/>
                </a:lnTo>
                <a:lnTo>
                  <a:pt x="1823280" y="0"/>
                </a:lnTo>
                <a:lnTo>
                  <a:pt x="1879840" y="0"/>
                </a:lnTo>
                <a:lnTo>
                  <a:pt x="1884283" y="0"/>
                </a:lnTo>
                <a:lnTo>
                  <a:pt x="1904341" y="0"/>
                </a:lnTo>
                <a:lnTo>
                  <a:pt x="1908814" y="0"/>
                </a:lnTo>
                <a:lnTo>
                  <a:pt x="1990705" y="0"/>
                </a:lnTo>
                <a:lnTo>
                  <a:pt x="1994341" y="0"/>
                </a:lnTo>
                <a:lnTo>
                  <a:pt x="2095295" y="0"/>
                </a:lnTo>
                <a:lnTo>
                  <a:pt x="2106645" y="0"/>
                </a:lnTo>
                <a:lnTo>
                  <a:pt x="2172557" y="0"/>
                </a:lnTo>
                <a:lnTo>
                  <a:pt x="2182389" y="0"/>
                </a:lnTo>
                <a:lnTo>
                  <a:pt x="2192059" y="0"/>
                </a:lnTo>
                <a:lnTo>
                  <a:pt x="2210510" y="0"/>
                </a:lnTo>
                <a:lnTo>
                  <a:pt x="2218353" y="0"/>
                </a:lnTo>
                <a:lnTo>
                  <a:pt x="2259843" y="0"/>
                </a:lnTo>
                <a:lnTo>
                  <a:pt x="2328968" y="0"/>
                </a:lnTo>
                <a:lnTo>
                  <a:pt x="2352817" y="0"/>
                </a:lnTo>
                <a:lnTo>
                  <a:pt x="2367258" y="0"/>
                </a:lnTo>
                <a:lnTo>
                  <a:pt x="2379526" y="0"/>
                </a:lnTo>
                <a:lnTo>
                  <a:pt x="2407503" y="0"/>
                </a:lnTo>
                <a:lnTo>
                  <a:pt x="2412688" y="0"/>
                </a:lnTo>
                <a:lnTo>
                  <a:pt x="2422222" y="0"/>
                </a:lnTo>
                <a:lnTo>
                  <a:pt x="2450791" y="0"/>
                </a:lnTo>
                <a:lnTo>
                  <a:pt x="2501601" y="0"/>
                </a:lnTo>
                <a:lnTo>
                  <a:pt x="2690824" y="0"/>
                </a:lnTo>
                <a:lnTo>
                  <a:pt x="2696228" y="0"/>
                </a:lnTo>
                <a:lnTo>
                  <a:pt x="2768203" y="0"/>
                </a:lnTo>
                <a:lnTo>
                  <a:pt x="2809448" y="0"/>
                </a:lnTo>
                <a:lnTo>
                  <a:pt x="2822647" y="0"/>
                </a:lnTo>
                <a:lnTo>
                  <a:pt x="2846162" y="0"/>
                </a:lnTo>
                <a:lnTo>
                  <a:pt x="2846298" y="0"/>
                </a:lnTo>
                <a:lnTo>
                  <a:pt x="2855790" y="0"/>
                </a:lnTo>
                <a:lnTo>
                  <a:pt x="2859615" y="0"/>
                </a:lnTo>
                <a:lnTo>
                  <a:pt x="2868736" y="0"/>
                </a:lnTo>
                <a:lnTo>
                  <a:pt x="2945273" y="0"/>
                </a:lnTo>
                <a:lnTo>
                  <a:pt x="2968446" y="0"/>
                </a:lnTo>
                <a:lnTo>
                  <a:pt x="2981170" y="0"/>
                </a:lnTo>
                <a:lnTo>
                  <a:pt x="3001128" y="0"/>
                </a:lnTo>
                <a:lnTo>
                  <a:pt x="3033933" y="0"/>
                </a:lnTo>
                <a:lnTo>
                  <a:pt x="3037604" y="0"/>
                </a:lnTo>
                <a:lnTo>
                  <a:pt x="3048341" y="0"/>
                </a:lnTo>
                <a:lnTo>
                  <a:pt x="3049389" y="0"/>
                </a:lnTo>
                <a:lnTo>
                  <a:pt x="3061140" y="0"/>
                </a:lnTo>
                <a:lnTo>
                  <a:pt x="3076544" y="0"/>
                </a:lnTo>
                <a:lnTo>
                  <a:pt x="3082440" y="0"/>
                </a:lnTo>
                <a:lnTo>
                  <a:pt x="3218416" y="0"/>
                </a:lnTo>
                <a:lnTo>
                  <a:pt x="3266730" y="0"/>
                </a:lnTo>
                <a:lnTo>
                  <a:pt x="3276049" y="0"/>
                </a:lnTo>
                <a:lnTo>
                  <a:pt x="3313908" y="0"/>
                </a:lnTo>
                <a:lnTo>
                  <a:pt x="3316684" y="0"/>
                </a:lnTo>
                <a:lnTo>
                  <a:pt x="3329200" y="0"/>
                </a:lnTo>
                <a:lnTo>
                  <a:pt x="3475914" y="0"/>
                </a:lnTo>
                <a:lnTo>
                  <a:pt x="3483277" y="0"/>
                </a:lnTo>
                <a:lnTo>
                  <a:pt x="3500062" y="0"/>
                </a:lnTo>
                <a:lnTo>
                  <a:pt x="3524715" y="0"/>
                </a:lnTo>
                <a:lnTo>
                  <a:pt x="3535279" y="0"/>
                </a:lnTo>
                <a:lnTo>
                  <a:pt x="3575955" y="0"/>
                </a:lnTo>
                <a:lnTo>
                  <a:pt x="3594849" y="0"/>
                </a:lnTo>
                <a:lnTo>
                  <a:pt x="3608012" y="0"/>
                </a:lnTo>
                <a:lnTo>
                  <a:pt x="3638580" y="0"/>
                </a:lnTo>
                <a:lnTo>
                  <a:pt x="3667172" y="0"/>
                </a:lnTo>
                <a:lnTo>
                  <a:pt x="3694509" y="0"/>
                </a:lnTo>
                <a:lnTo>
                  <a:pt x="3713050" y="0"/>
                </a:lnTo>
                <a:lnTo>
                  <a:pt x="3713443" y="0"/>
                </a:lnTo>
                <a:lnTo>
                  <a:pt x="3715129" y="0"/>
                </a:lnTo>
                <a:lnTo>
                  <a:pt x="3715172" y="0"/>
                </a:lnTo>
                <a:lnTo>
                  <a:pt x="3715454" y="0"/>
                </a:lnTo>
                <a:lnTo>
                  <a:pt x="3738107" y="0"/>
                </a:lnTo>
                <a:lnTo>
                  <a:pt x="3739215" y="0"/>
                </a:lnTo>
                <a:lnTo>
                  <a:pt x="3815871" y="0"/>
                </a:lnTo>
                <a:lnTo>
                  <a:pt x="3819387" y="0"/>
                </a:lnTo>
                <a:lnTo>
                  <a:pt x="3842815" y="0"/>
                </a:lnTo>
                <a:lnTo>
                  <a:pt x="3888806" y="0"/>
                </a:lnTo>
                <a:lnTo>
                  <a:pt x="3895588" y="0"/>
                </a:lnTo>
                <a:lnTo>
                  <a:pt x="3932175" y="0"/>
                </a:lnTo>
                <a:lnTo>
                  <a:pt x="4027593" y="0"/>
                </a:lnTo>
                <a:lnTo>
                  <a:pt x="4042263" y="0"/>
                </a:lnTo>
                <a:lnTo>
                  <a:pt x="4064723" y="0"/>
                </a:lnTo>
                <a:lnTo>
                  <a:pt x="4133696" y="0"/>
                </a:lnTo>
                <a:lnTo>
                  <a:pt x="4152983" y="0"/>
                </a:lnTo>
                <a:lnTo>
                  <a:pt x="4160483" y="0"/>
                </a:lnTo>
                <a:lnTo>
                  <a:pt x="4175381" y="0"/>
                </a:lnTo>
                <a:lnTo>
                  <a:pt x="4261108" y="0"/>
                </a:lnTo>
                <a:lnTo>
                  <a:pt x="4317175" y="0"/>
                </a:lnTo>
                <a:lnTo>
                  <a:pt x="4396118" y="0"/>
                </a:lnTo>
                <a:lnTo>
                  <a:pt x="4532249" y="0"/>
                </a:lnTo>
                <a:lnTo>
                  <a:pt x="4578525" y="0"/>
                </a:lnTo>
                <a:lnTo>
                  <a:pt x="4584475" y="0"/>
                </a:lnTo>
                <a:lnTo>
                  <a:pt x="4664059" y="0"/>
                </a:lnTo>
                <a:lnTo>
                  <a:pt x="4817437" y="0"/>
                </a:lnTo>
                <a:lnTo>
                  <a:pt x="4831077" y="0"/>
                </a:lnTo>
                <a:lnTo>
                  <a:pt x="4854881" y="0"/>
                </a:lnTo>
                <a:lnTo>
                  <a:pt x="4878696" y="0"/>
                </a:lnTo>
                <a:lnTo>
                  <a:pt x="4883796" y="0"/>
                </a:lnTo>
                <a:lnTo>
                  <a:pt x="4892063" y="0"/>
                </a:lnTo>
                <a:lnTo>
                  <a:pt x="4904701" y="0"/>
                </a:lnTo>
                <a:lnTo>
                  <a:pt x="4922911" y="0"/>
                </a:lnTo>
                <a:lnTo>
                  <a:pt x="4948179" y="0"/>
                </a:lnTo>
                <a:lnTo>
                  <a:pt x="4981525" y="0"/>
                </a:lnTo>
                <a:lnTo>
                  <a:pt x="4985924" y="0"/>
                </a:lnTo>
                <a:lnTo>
                  <a:pt x="5063079" y="0"/>
                </a:lnTo>
                <a:lnTo>
                  <a:pt x="5130086" y="0"/>
                </a:lnTo>
                <a:lnTo>
                  <a:pt x="5444742" y="0"/>
                </a:lnTo>
                <a:lnTo>
                  <a:pt x="5459807" y="0"/>
                </a:lnTo>
                <a:lnTo>
                  <a:pt x="5469304" y="0"/>
                </a:lnTo>
                <a:lnTo>
                  <a:pt x="5481829" y="0"/>
                </a:lnTo>
                <a:lnTo>
                  <a:pt x="5709799" y="0"/>
                </a:lnTo>
                <a:lnTo>
                  <a:pt x="5767959" y="0"/>
                </a:lnTo>
                <a:lnTo>
                  <a:pt x="5785804" y="0"/>
                </a:lnTo>
                <a:lnTo>
                  <a:pt x="5846082" y="0"/>
                </a:lnTo>
                <a:lnTo>
                  <a:pt x="5890322" y="0"/>
                </a:lnTo>
                <a:lnTo>
                  <a:pt x="5892901" y="0"/>
                </a:lnTo>
                <a:lnTo>
                  <a:pt x="5998911" y="0"/>
                </a:lnTo>
                <a:lnTo>
                  <a:pt x="6131859" y="0"/>
                </a:lnTo>
                <a:lnTo>
                  <a:pt x="6140544" y="0"/>
                </a:lnTo>
                <a:lnTo>
                  <a:pt x="6174482" y="0"/>
                </a:lnTo>
                <a:lnTo>
                  <a:pt x="6176306" y="0"/>
                </a:lnTo>
                <a:lnTo>
                  <a:pt x="6179848" y="0"/>
                </a:lnTo>
                <a:lnTo>
                  <a:pt x="6208176" y="0"/>
                </a:lnTo>
                <a:lnTo>
                  <a:pt x="6212888" y="0"/>
                </a:lnTo>
                <a:lnTo>
                  <a:pt x="6241892" y="0"/>
                </a:lnTo>
                <a:lnTo>
                  <a:pt x="6257779" y="0"/>
                </a:lnTo>
                <a:lnTo>
                  <a:pt x="6410993" y="0"/>
                </a:lnTo>
                <a:lnTo>
                  <a:pt x="6442824" y="0"/>
                </a:lnTo>
                <a:lnTo>
                  <a:pt x="6755790" y="0"/>
                </a:lnTo>
                <a:lnTo>
                  <a:pt x="6766632" y="0"/>
                </a:lnTo>
                <a:lnTo>
                  <a:pt x="6778123" y="0"/>
                </a:lnTo>
                <a:lnTo>
                  <a:pt x="6788275" y="0"/>
                </a:lnTo>
                <a:lnTo>
                  <a:pt x="7025392" y="0"/>
                </a:lnTo>
                <a:lnTo>
                  <a:pt x="7070391" y="0"/>
                </a:lnTo>
                <a:lnTo>
                  <a:pt x="7108924" y="0"/>
                </a:lnTo>
                <a:lnTo>
                  <a:pt x="7157867" y="0"/>
                </a:lnTo>
                <a:lnTo>
                  <a:pt x="7333772" y="0"/>
                </a:lnTo>
                <a:lnTo>
                  <a:pt x="7446281" y="0"/>
                </a:lnTo>
                <a:lnTo>
                  <a:pt x="7469788" y="0"/>
                </a:lnTo>
                <a:lnTo>
                  <a:pt x="7473917" y="0"/>
                </a:lnTo>
                <a:lnTo>
                  <a:pt x="7475902" y="0"/>
                </a:lnTo>
                <a:lnTo>
                  <a:pt x="7494084" y="0"/>
                </a:lnTo>
                <a:lnTo>
                  <a:pt x="7561169" y="0"/>
                </a:lnTo>
                <a:lnTo>
                  <a:pt x="7564693" y="0"/>
                </a:lnTo>
                <a:lnTo>
                  <a:pt x="7751103" y="0"/>
                </a:lnTo>
                <a:lnTo>
                  <a:pt x="7755564" y="0"/>
                </a:lnTo>
                <a:lnTo>
                  <a:pt x="8066838" y="0"/>
                </a:lnTo>
                <a:lnTo>
                  <a:pt x="8073455" y="0"/>
                </a:lnTo>
                <a:lnTo>
                  <a:pt x="8086724" y="0"/>
                </a:lnTo>
                <a:lnTo>
                  <a:pt x="8094558" y="0"/>
                </a:lnTo>
                <a:lnTo>
                  <a:pt x="8344470" y="0"/>
                </a:lnTo>
                <a:lnTo>
                  <a:pt x="8372825" y="0"/>
                </a:lnTo>
                <a:lnTo>
                  <a:pt x="8432046" y="0"/>
                </a:lnTo>
                <a:lnTo>
                  <a:pt x="8462992" y="0"/>
                </a:lnTo>
                <a:lnTo>
                  <a:pt x="8668631" y="0"/>
                </a:lnTo>
                <a:lnTo>
                  <a:pt x="8756379" y="0"/>
                </a:lnTo>
                <a:lnTo>
                  <a:pt x="8771531" y="0"/>
                </a:lnTo>
                <a:lnTo>
                  <a:pt x="8772754" y="0"/>
                </a:lnTo>
                <a:lnTo>
                  <a:pt x="8799759" y="0"/>
                </a:lnTo>
                <a:lnTo>
                  <a:pt x="8810799" y="0"/>
                </a:lnTo>
                <a:lnTo>
                  <a:pt x="9065817" y="0"/>
                </a:lnTo>
                <a:lnTo>
                  <a:pt x="9068304" y="0"/>
                </a:lnTo>
                <a:lnTo>
                  <a:pt x="9377886" y="0"/>
                </a:lnTo>
                <a:lnTo>
                  <a:pt x="9380279" y="0"/>
                </a:lnTo>
                <a:lnTo>
                  <a:pt x="9393074" y="0"/>
                </a:lnTo>
                <a:lnTo>
                  <a:pt x="9399639" y="0"/>
                </a:lnTo>
                <a:lnTo>
                  <a:pt x="9517706" y="0"/>
                </a:lnTo>
                <a:lnTo>
                  <a:pt x="9542579" y="0"/>
                </a:lnTo>
                <a:lnTo>
                  <a:pt x="9597869" y="0"/>
                </a:lnTo>
                <a:lnTo>
                  <a:pt x="9605701" y="0"/>
                </a:lnTo>
                <a:lnTo>
                  <a:pt x="9632809" y="0"/>
                </a:lnTo>
                <a:lnTo>
                  <a:pt x="9662872" y="0"/>
                </a:lnTo>
                <a:lnTo>
                  <a:pt x="9663473" y="0"/>
                </a:lnTo>
                <a:lnTo>
                  <a:pt x="9766902" y="0"/>
                </a:lnTo>
                <a:lnTo>
                  <a:pt x="9787696" y="0"/>
                </a:lnTo>
                <a:lnTo>
                  <a:pt x="9814936" y="0"/>
                </a:lnTo>
                <a:lnTo>
                  <a:pt x="9816039" y="0"/>
                </a:lnTo>
                <a:lnTo>
                  <a:pt x="9826722" y="0"/>
                </a:lnTo>
                <a:lnTo>
                  <a:pt x="9861015" y="0"/>
                </a:lnTo>
                <a:lnTo>
                  <a:pt x="10028255" y="0"/>
                </a:lnTo>
                <a:lnTo>
                  <a:pt x="10041111" y="0"/>
                </a:lnTo>
                <a:lnTo>
                  <a:pt x="10046993" y="0"/>
                </a:lnTo>
                <a:lnTo>
                  <a:pt x="10076222" y="0"/>
                </a:lnTo>
                <a:lnTo>
                  <a:pt x="10081429" y="0"/>
                </a:lnTo>
                <a:lnTo>
                  <a:pt x="10123517" y="0"/>
                </a:lnTo>
                <a:lnTo>
                  <a:pt x="10153071" y="0"/>
                </a:lnTo>
                <a:lnTo>
                  <a:pt x="10156064" y="0"/>
                </a:lnTo>
                <a:lnTo>
                  <a:pt x="10188773" y="0"/>
                </a:lnTo>
                <a:lnTo>
                  <a:pt x="10215446" y="0"/>
                </a:lnTo>
                <a:lnTo>
                  <a:pt x="10226567" y="0"/>
                </a:lnTo>
                <a:lnTo>
                  <a:pt x="10227585" y="0"/>
                </a:lnTo>
                <a:lnTo>
                  <a:pt x="10236310" y="0"/>
                </a:lnTo>
                <a:lnTo>
                  <a:pt x="10249868" y="0"/>
                </a:lnTo>
                <a:lnTo>
                  <a:pt x="10266125" y="0"/>
                </a:lnTo>
                <a:lnTo>
                  <a:pt x="10268416" y="0"/>
                </a:lnTo>
                <a:lnTo>
                  <a:pt x="10285633" y="0"/>
                </a:lnTo>
                <a:lnTo>
                  <a:pt x="10308122" y="0"/>
                </a:lnTo>
                <a:lnTo>
                  <a:pt x="10364179" y="0"/>
                </a:lnTo>
                <a:lnTo>
                  <a:pt x="10638866" y="0"/>
                </a:lnTo>
                <a:lnTo>
                  <a:pt x="10653897" y="0"/>
                </a:lnTo>
                <a:lnTo>
                  <a:pt x="10683307" y="0"/>
                </a:lnTo>
                <a:lnTo>
                  <a:pt x="10704306" y="0"/>
                </a:lnTo>
                <a:lnTo>
                  <a:pt x="10709212" y="0"/>
                </a:lnTo>
                <a:lnTo>
                  <a:pt x="10726856" y="0"/>
                </a:lnTo>
                <a:lnTo>
                  <a:pt x="10884164" y="0"/>
                </a:lnTo>
                <a:lnTo>
                  <a:pt x="10902380" y="0"/>
                </a:lnTo>
                <a:lnTo>
                  <a:pt x="10948144" y="0"/>
                </a:lnTo>
                <a:lnTo>
                  <a:pt x="10967887" y="0"/>
                </a:lnTo>
                <a:lnTo>
                  <a:pt x="11032067" y="0"/>
                </a:lnTo>
                <a:lnTo>
                  <a:pt x="11039632" y="0"/>
                </a:lnTo>
                <a:lnTo>
                  <a:pt x="11120468" y="0"/>
                </a:lnTo>
                <a:lnTo>
                  <a:pt x="11178030" y="0"/>
                </a:lnTo>
                <a:lnTo>
                  <a:pt x="11189352" y="0"/>
                </a:lnTo>
                <a:lnTo>
                  <a:pt x="11190205" y="0"/>
                </a:lnTo>
                <a:lnTo>
                  <a:pt x="11215058" y="0"/>
                </a:lnTo>
                <a:lnTo>
                  <a:pt x="11219587" y="0"/>
                </a:lnTo>
                <a:lnTo>
                  <a:pt x="11404230" y="0"/>
                </a:lnTo>
                <a:lnTo>
                  <a:pt x="11405573" y="0"/>
                </a:lnTo>
                <a:lnTo>
                  <a:pt x="11628623" y="0"/>
                </a:lnTo>
                <a:lnTo>
                  <a:pt x="11629743" y="0"/>
                </a:lnTo>
                <a:lnTo>
                  <a:pt x="11638905" y="0"/>
                </a:lnTo>
                <a:lnTo>
                  <a:pt x="11643458" y="0"/>
                </a:lnTo>
                <a:lnTo>
                  <a:pt x="11861727" y="0"/>
                </a:lnTo>
                <a:lnTo>
                  <a:pt x="11882882" y="0"/>
                </a:lnTo>
                <a:lnTo>
                  <a:pt x="11893103" y="0"/>
                </a:lnTo>
                <a:lnTo>
                  <a:pt x="12021536" y="0"/>
                </a:lnTo>
                <a:lnTo>
                  <a:pt x="12053539" y="0"/>
                </a:lnTo>
                <a:lnTo>
                  <a:pt x="12061965" y="0"/>
                </a:lnTo>
                <a:lnTo>
                  <a:pt x="12192000" y="0"/>
                </a:lnTo>
                <a:lnTo>
                  <a:pt x="12192000" y="213764"/>
                </a:lnTo>
                <a:lnTo>
                  <a:pt x="12192000" y="225419"/>
                </a:lnTo>
                <a:lnTo>
                  <a:pt x="12192000" y="226943"/>
                </a:lnTo>
                <a:lnTo>
                  <a:pt x="12192000" y="6669850"/>
                </a:lnTo>
                <a:lnTo>
                  <a:pt x="12192000" y="6681929"/>
                </a:lnTo>
                <a:lnTo>
                  <a:pt x="12192000" y="6698265"/>
                </a:lnTo>
                <a:lnTo>
                  <a:pt x="12192000" y="6699135"/>
                </a:lnTo>
                <a:lnTo>
                  <a:pt x="12192000" y="6724894"/>
                </a:lnTo>
                <a:lnTo>
                  <a:pt x="12192000" y="6725151"/>
                </a:lnTo>
                <a:lnTo>
                  <a:pt x="12192000" y="6737122"/>
                </a:lnTo>
                <a:lnTo>
                  <a:pt x="12192000" y="6858000"/>
                </a:lnTo>
                <a:lnTo>
                  <a:pt x="12138517" y="6858000"/>
                </a:lnTo>
                <a:lnTo>
                  <a:pt x="12093779" y="6858000"/>
                </a:lnTo>
                <a:lnTo>
                  <a:pt x="12077964" y="6858000"/>
                </a:lnTo>
                <a:lnTo>
                  <a:pt x="12062480" y="6858000"/>
                </a:lnTo>
                <a:lnTo>
                  <a:pt x="12056615" y="6858000"/>
                </a:lnTo>
                <a:lnTo>
                  <a:pt x="155226" y="6858000"/>
                </a:lnTo>
                <a:lnTo>
                  <a:pt x="117272" y="6858000"/>
                </a:lnTo>
                <a:lnTo>
                  <a:pt x="115231" y="6858000"/>
                </a:lnTo>
                <a:lnTo>
                  <a:pt x="110109" y="6858000"/>
                </a:lnTo>
                <a:lnTo>
                  <a:pt x="107145" y="6858000"/>
                </a:lnTo>
                <a:lnTo>
                  <a:pt x="101981" y="6858000"/>
                </a:lnTo>
                <a:lnTo>
                  <a:pt x="99519" y="6858000"/>
                </a:lnTo>
                <a:lnTo>
                  <a:pt x="93859" y="6858000"/>
                </a:lnTo>
                <a:lnTo>
                  <a:pt x="70724" y="6858000"/>
                </a:lnTo>
                <a:lnTo>
                  <a:pt x="0" y="6858000"/>
                </a:lnTo>
                <a:lnTo>
                  <a:pt x="0" y="6603004"/>
                </a:lnTo>
                <a:lnTo>
                  <a:pt x="0" y="6561029"/>
                </a:lnTo>
                <a:lnTo>
                  <a:pt x="0" y="6364540"/>
                </a:lnTo>
                <a:lnTo>
                  <a:pt x="0" y="6362277"/>
                </a:lnTo>
                <a:lnTo>
                  <a:pt x="0" y="6263146"/>
                </a:lnTo>
                <a:lnTo>
                  <a:pt x="0" y="6221995"/>
                </a:lnTo>
                <a:lnTo>
                  <a:pt x="0" y="6071381"/>
                </a:lnTo>
                <a:lnTo>
                  <a:pt x="0" y="6063497"/>
                </a:lnTo>
                <a:lnTo>
                  <a:pt x="0" y="6056404"/>
                </a:lnTo>
                <a:lnTo>
                  <a:pt x="0" y="5997071"/>
                </a:lnTo>
                <a:lnTo>
                  <a:pt x="0" y="5995541"/>
                </a:lnTo>
                <a:lnTo>
                  <a:pt x="0" y="5962842"/>
                </a:lnTo>
                <a:lnTo>
                  <a:pt x="0" y="5870315"/>
                </a:lnTo>
                <a:lnTo>
                  <a:pt x="0" y="5861959"/>
                </a:lnTo>
                <a:lnTo>
                  <a:pt x="0" y="5768578"/>
                </a:lnTo>
                <a:lnTo>
                  <a:pt x="0" y="5763709"/>
                </a:lnTo>
                <a:lnTo>
                  <a:pt x="0" y="5692585"/>
                </a:lnTo>
                <a:lnTo>
                  <a:pt x="0" y="5686338"/>
                </a:lnTo>
                <a:lnTo>
                  <a:pt x="0" y="5661476"/>
                </a:lnTo>
                <a:lnTo>
                  <a:pt x="0" y="5610173"/>
                </a:lnTo>
                <a:lnTo>
                  <a:pt x="0" y="5506445"/>
                </a:lnTo>
                <a:lnTo>
                  <a:pt x="0" y="5476882"/>
                </a:lnTo>
                <a:lnTo>
                  <a:pt x="0" y="5396267"/>
                </a:lnTo>
                <a:lnTo>
                  <a:pt x="0" y="5395483"/>
                </a:lnTo>
                <a:lnTo>
                  <a:pt x="0" y="5158107"/>
                </a:lnTo>
                <a:lnTo>
                  <a:pt x="0" y="5088710"/>
                </a:lnTo>
                <a:lnTo>
                  <a:pt x="0" y="5032656"/>
                </a:lnTo>
                <a:lnTo>
                  <a:pt x="0" y="5005935"/>
                </a:lnTo>
                <a:lnTo>
                  <a:pt x="0" y="4998508"/>
                </a:lnTo>
                <a:lnTo>
                  <a:pt x="0" y="4972423"/>
                </a:lnTo>
                <a:lnTo>
                  <a:pt x="0" y="4848040"/>
                </a:lnTo>
                <a:lnTo>
                  <a:pt x="0" y="4776138"/>
                </a:lnTo>
                <a:lnTo>
                  <a:pt x="0" y="4773861"/>
                </a:lnTo>
                <a:lnTo>
                  <a:pt x="0" y="4767716"/>
                </a:lnTo>
                <a:lnTo>
                  <a:pt x="0" y="4722659"/>
                </a:lnTo>
                <a:lnTo>
                  <a:pt x="0" y="4662398"/>
                </a:lnTo>
                <a:lnTo>
                  <a:pt x="0" y="4658966"/>
                </a:lnTo>
                <a:lnTo>
                  <a:pt x="0" y="4627853"/>
                </a:lnTo>
                <a:lnTo>
                  <a:pt x="0" y="4606661"/>
                </a:lnTo>
                <a:lnTo>
                  <a:pt x="0" y="4598680"/>
                </a:lnTo>
                <a:lnTo>
                  <a:pt x="0" y="4582159"/>
                </a:lnTo>
                <a:lnTo>
                  <a:pt x="0" y="4573974"/>
                </a:lnTo>
                <a:lnTo>
                  <a:pt x="0" y="4535750"/>
                </a:lnTo>
                <a:lnTo>
                  <a:pt x="0" y="4515867"/>
                </a:lnTo>
                <a:lnTo>
                  <a:pt x="0" y="4496768"/>
                </a:lnTo>
                <a:lnTo>
                  <a:pt x="0" y="4438867"/>
                </a:lnTo>
                <a:lnTo>
                  <a:pt x="0" y="4427149"/>
                </a:lnTo>
                <a:lnTo>
                  <a:pt x="0" y="4398209"/>
                </a:lnTo>
                <a:lnTo>
                  <a:pt x="0" y="4388690"/>
                </a:lnTo>
                <a:lnTo>
                  <a:pt x="0" y="4381799"/>
                </a:lnTo>
                <a:lnTo>
                  <a:pt x="0" y="4360934"/>
                </a:lnTo>
                <a:lnTo>
                  <a:pt x="0" y="4350170"/>
                </a:lnTo>
                <a:lnTo>
                  <a:pt x="0" y="4308671"/>
                </a:lnTo>
                <a:lnTo>
                  <a:pt x="0" y="4292450"/>
                </a:lnTo>
                <a:lnTo>
                  <a:pt x="0" y="4291184"/>
                </a:lnTo>
                <a:lnTo>
                  <a:pt x="0" y="4271573"/>
                </a:lnTo>
                <a:lnTo>
                  <a:pt x="0" y="4260228"/>
                </a:lnTo>
                <a:lnTo>
                  <a:pt x="0" y="4205743"/>
                </a:lnTo>
                <a:lnTo>
                  <a:pt x="0" y="4192537"/>
                </a:lnTo>
                <a:lnTo>
                  <a:pt x="0" y="4172730"/>
                </a:lnTo>
                <a:lnTo>
                  <a:pt x="0" y="4109221"/>
                </a:lnTo>
                <a:lnTo>
                  <a:pt x="0" y="4099183"/>
                </a:lnTo>
                <a:lnTo>
                  <a:pt x="0" y="4085723"/>
                </a:lnTo>
                <a:lnTo>
                  <a:pt x="0" y="4066360"/>
                </a:lnTo>
                <a:lnTo>
                  <a:pt x="0" y="4025050"/>
                </a:lnTo>
                <a:lnTo>
                  <a:pt x="0" y="3969497"/>
                </a:lnTo>
                <a:lnTo>
                  <a:pt x="0" y="3939191"/>
                </a:lnTo>
                <a:lnTo>
                  <a:pt x="0" y="3824331"/>
                </a:lnTo>
                <a:lnTo>
                  <a:pt x="0" y="3810826"/>
                </a:lnTo>
                <a:lnTo>
                  <a:pt x="0" y="3792515"/>
                </a:lnTo>
                <a:lnTo>
                  <a:pt x="0" y="3776150"/>
                </a:lnTo>
                <a:lnTo>
                  <a:pt x="0" y="3752919"/>
                </a:lnTo>
                <a:lnTo>
                  <a:pt x="0" y="3744905"/>
                </a:lnTo>
                <a:lnTo>
                  <a:pt x="0" y="3736664"/>
                </a:lnTo>
                <a:lnTo>
                  <a:pt x="0" y="3638164"/>
                </a:lnTo>
                <a:lnTo>
                  <a:pt x="0" y="3623568"/>
                </a:lnTo>
                <a:lnTo>
                  <a:pt x="0" y="3499626"/>
                </a:lnTo>
                <a:lnTo>
                  <a:pt x="0" y="3499019"/>
                </a:lnTo>
                <a:lnTo>
                  <a:pt x="0" y="3428086"/>
                </a:lnTo>
                <a:lnTo>
                  <a:pt x="0" y="3375973"/>
                </a:lnTo>
                <a:lnTo>
                  <a:pt x="0" y="3205287"/>
                </a:lnTo>
                <a:lnTo>
                  <a:pt x="0" y="3151251"/>
                </a:lnTo>
                <a:lnTo>
                  <a:pt x="0" y="3120503"/>
                </a:lnTo>
                <a:lnTo>
                  <a:pt x="0" y="3118739"/>
                </a:lnTo>
                <a:lnTo>
                  <a:pt x="0" y="3083070"/>
                </a:lnTo>
                <a:lnTo>
                  <a:pt x="0" y="3019738"/>
                </a:lnTo>
                <a:lnTo>
                  <a:pt x="0" y="2958544"/>
                </a:lnTo>
                <a:lnTo>
                  <a:pt x="0" y="2944579"/>
                </a:lnTo>
                <a:lnTo>
                  <a:pt x="0" y="2894285"/>
                </a:lnTo>
                <a:lnTo>
                  <a:pt x="0" y="2888885"/>
                </a:lnTo>
                <a:lnTo>
                  <a:pt x="0" y="2887818"/>
                </a:lnTo>
                <a:lnTo>
                  <a:pt x="0" y="2873361"/>
                </a:lnTo>
                <a:lnTo>
                  <a:pt x="0" y="2868731"/>
                </a:lnTo>
                <a:lnTo>
                  <a:pt x="0" y="2797645"/>
                </a:lnTo>
                <a:lnTo>
                  <a:pt x="0" y="2791509"/>
                </a:lnTo>
                <a:lnTo>
                  <a:pt x="0" y="2766908"/>
                </a:lnTo>
                <a:lnTo>
                  <a:pt x="0" y="2670402"/>
                </a:lnTo>
                <a:lnTo>
                  <a:pt x="0" y="2659424"/>
                </a:lnTo>
                <a:lnTo>
                  <a:pt x="0" y="2653782"/>
                </a:lnTo>
                <a:lnTo>
                  <a:pt x="0" y="2636784"/>
                </a:lnTo>
                <a:lnTo>
                  <a:pt x="0" y="2620639"/>
                </a:lnTo>
                <a:lnTo>
                  <a:pt x="0" y="2602969"/>
                </a:lnTo>
                <a:lnTo>
                  <a:pt x="0" y="2554507"/>
                </a:lnTo>
                <a:lnTo>
                  <a:pt x="0" y="2541434"/>
                </a:lnTo>
                <a:lnTo>
                  <a:pt x="0" y="2468023"/>
                </a:lnTo>
                <a:lnTo>
                  <a:pt x="0" y="2412868"/>
                </a:lnTo>
                <a:lnTo>
                  <a:pt x="0" y="2383951"/>
                </a:lnTo>
                <a:lnTo>
                  <a:pt x="0" y="2346924"/>
                </a:lnTo>
                <a:lnTo>
                  <a:pt x="0" y="2286616"/>
                </a:lnTo>
                <a:lnTo>
                  <a:pt x="0" y="2191306"/>
                </a:lnTo>
                <a:lnTo>
                  <a:pt x="0" y="2172707"/>
                </a:lnTo>
                <a:lnTo>
                  <a:pt x="0" y="2171076"/>
                </a:lnTo>
                <a:lnTo>
                  <a:pt x="0" y="2161263"/>
                </a:lnTo>
                <a:lnTo>
                  <a:pt x="0" y="2151389"/>
                </a:lnTo>
                <a:lnTo>
                  <a:pt x="0" y="2140353"/>
                </a:lnTo>
                <a:lnTo>
                  <a:pt x="0" y="2139416"/>
                </a:lnTo>
                <a:lnTo>
                  <a:pt x="0" y="2114088"/>
                </a:lnTo>
                <a:lnTo>
                  <a:pt x="0" y="2110447"/>
                </a:lnTo>
                <a:lnTo>
                  <a:pt x="0" y="1810514"/>
                </a:lnTo>
                <a:lnTo>
                  <a:pt x="0" y="1746012"/>
                </a:lnTo>
                <a:lnTo>
                  <a:pt x="0" y="1536781"/>
                </a:lnTo>
                <a:lnTo>
                  <a:pt x="0" y="1526592"/>
                </a:lnTo>
                <a:lnTo>
                  <a:pt x="0" y="1470883"/>
                </a:lnTo>
                <a:lnTo>
                  <a:pt x="0" y="1468978"/>
                </a:lnTo>
                <a:lnTo>
                  <a:pt x="0" y="1443480"/>
                </a:lnTo>
                <a:lnTo>
                  <a:pt x="0" y="1384772"/>
                </a:lnTo>
                <a:lnTo>
                  <a:pt x="0" y="1318409"/>
                </a:lnTo>
                <a:lnTo>
                  <a:pt x="0" y="1315183"/>
                </a:lnTo>
                <a:lnTo>
                  <a:pt x="0" y="1247478"/>
                </a:lnTo>
                <a:lnTo>
                  <a:pt x="0" y="1246649"/>
                </a:lnTo>
                <a:lnTo>
                  <a:pt x="0" y="1234572"/>
                </a:lnTo>
                <a:lnTo>
                  <a:pt x="0" y="1233196"/>
                </a:lnTo>
                <a:lnTo>
                  <a:pt x="0" y="1230855"/>
                </a:lnTo>
                <a:lnTo>
                  <a:pt x="0" y="1156728"/>
                </a:lnTo>
                <a:lnTo>
                  <a:pt x="0" y="1152634"/>
                </a:lnTo>
                <a:lnTo>
                  <a:pt x="0" y="1121474"/>
                </a:lnTo>
                <a:lnTo>
                  <a:pt x="0" y="1032329"/>
                </a:lnTo>
                <a:lnTo>
                  <a:pt x="0" y="1026399"/>
                </a:lnTo>
                <a:lnTo>
                  <a:pt x="0" y="1016380"/>
                </a:lnTo>
                <a:lnTo>
                  <a:pt x="0" y="1002507"/>
                </a:lnTo>
                <a:lnTo>
                  <a:pt x="0" y="916476"/>
                </a:lnTo>
                <a:lnTo>
                  <a:pt x="0" y="902777"/>
                </a:lnTo>
                <a:lnTo>
                  <a:pt x="0" y="829062"/>
                </a:lnTo>
                <a:lnTo>
                  <a:pt x="0" y="820077"/>
                </a:lnTo>
                <a:lnTo>
                  <a:pt x="0" y="812799"/>
                </a:lnTo>
                <a:lnTo>
                  <a:pt x="0" y="749119"/>
                </a:lnTo>
                <a:lnTo>
                  <a:pt x="0" y="742851"/>
                </a:lnTo>
                <a:lnTo>
                  <a:pt x="0" y="724352"/>
                </a:lnTo>
                <a:lnTo>
                  <a:pt x="0" y="642499"/>
                </a:lnTo>
                <a:lnTo>
                  <a:pt x="0" y="638782"/>
                </a:lnTo>
                <a:lnTo>
                  <a:pt x="0" y="635968"/>
                </a:lnTo>
                <a:lnTo>
                  <a:pt x="0" y="582424"/>
                </a:lnTo>
                <a:lnTo>
                  <a:pt x="0" y="566178"/>
                </a:lnTo>
                <a:lnTo>
                  <a:pt x="0" y="558281"/>
                </a:lnTo>
                <a:lnTo>
                  <a:pt x="0" y="549641"/>
                </a:lnTo>
                <a:lnTo>
                  <a:pt x="0" y="542167"/>
                </a:lnTo>
                <a:lnTo>
                  <a:pt x="0" y="534587"/>
                </a:lnTo>
                <a:lnTo>
                  <a:pt x="0" y="531884"/>
                </a:lnTo>
                <a:lnTo>
                  <a:pt x="0" y="507359"/>
                </a:lnTo>
                <a:lnTo>
                  <a:pt x="0" y="504556"/>
                </a:lnTo>
                <a:lnTo>
                  <a:pt x="0" y="233978"/>
                </a:lnTo>
                <a:lnTo>
                  <a:pt x="0" y="230053"/>
                </a:lnTo>
                <a:close/>
              </a:path>
            </a:pathLst>
          </a:custGeom>
          <a:solidFill>
            <a:srgbClr val="FE8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2963DA-2D17-FDF0-D412-474907524025}"/>
              </a:ext>
            </a:extLst>
          </p:cNvPr>
          <p:cNvSpPr txBox="1"/>
          <p:nvPr/>
        </p:nvSpPr>
        <p:spPr>
          <a:xfrm>
            <a:off x="581890" y="1994398"/>
            <a:ext cx="9324109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dirty="0"/>
              <a:t>태그 생성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$git</a:t>
            </a:r>
            <a:r>
              <a:rPr lang="ko-KR" altLang="en-US" sz="1600" dirty="0"/>
              <a:t> </a:t>
            </a:r>
            <a:r>
              <a:rPr lang="en-US" altLang="ko-KR" sz="1600" dirty="0"/>
              <a:t>tag</a:t>
            </a:r>
            <a:r>
              <a:rPr lang="ko-KR" altLang="en-US" sz="1600" dirty="0"/>
              <a:t> </a:t>
            </a:r>
            <a:r>
              <a:rPr lang="en-US" altLang="ko-KR" sz="1600" dirty="0"/>
              <a:t>“{</a:t>
            </a:r>
            <a:r>
              <a:rPr lang="ko-KR" altLang="en-US" sz="1600" dirty="0"/>
              <a:t>태그 이름</a:t>
            </a:r>
            <a:r>
              <a:rPr lang="en-US" altLang="ko-KR" sz="1600" dirty="0"/>
              <a:t>}”			- </a:t>
            </a:r>
            <a:r>
              <a:rPr lang="ko-KR" altLang="en-US" sz="1600" dirty="0"/>
              <a:t>현재 </a:t>
            </a:r>
            <a:r>
              <a:rPr lang="ko-KR" altLang="en-US" sz="1600" dirty="0" err="1"/>
              <a:t>커밋에</a:t>
            </a:r>
            <a:r>
              <a:rPr lang="ko-KR" altLang="en-US" sz="1600" dirty="0"/>
              <a:t> 대한 </a:t>
            </a:r>
            <a:r>
              <a:rPr lang="ko-KR" altLang="en-US" sz="1600" dirty="0" err="1"/>
              <a:t>태깅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$git tag “{</a:t>
            </a:r>
            <a:r>
              <a:rPr lang="ko-KR" altLang="en-US" sz="1600" dirty="0"/>
              <a:t>태그 이름</a:t>
            </a:r>
            <a:r>
              <a:rPr lang="en-US" altLang="ko-KR" sz="1600" dirty="0"/>
              <a:t>}” {</a:t>
            </a:r>
            <a:r>
              <a:rPr lang="ko-KR" altLang="en-US" sz="1600" dirty="0" err="1"/>
              <a:t>커밋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해쉬값</a:t>
            </a:r>
            <a:r>
              <a:rPr lang="en-US" altLang="ko-KR" sz="1600" dirty="0"/>
              <a:t>}		- </a:t>
            </a:r>
            <a:r>
              <a:rPr lang="ko-KR" altLang="en-US" sz="1600" dirty="0"/>
              <a:t>추후 특정 </a:t>
            </a:r>
            <a:r>
              <a:rPr lang="ko-KR" altLang="en-US" sz="1600" dirty="0" err="1"/>
              <a:t>커밋에</a:t>
            </a:r>
            <a:r>
              <a:rPr lang="ko-KR" altLang="en-US" sz="1600" dirty="0"/>
              <a:t> 대한 </a:t>
            </a:r>
            <a:r>
              <a:rPr lang="ko-KR" altLang="en-US" sz="1600" dirty="0" err="1"/>
              <a:t>태깅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태그 삭제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$git</a:t>
            </a:r>
            <a:r>
              <a:rPr lang="ko-KR" altLang="en-US" sz="1600" dirty="0"/>
              <a:t> </a:t>
            </a:r>
            <a:r>
              <a:rPr lang="en-US" altLang="ko-KR" sz="1600" dirty="0"/>
              <a:t>tag –d {</a:t>
            </a:r>
            <a:r>
              <a:rPr lang="ko-KR" altLang="en-US" sz="1600" dirty="0"/>
              <a:t>태그 이름</a:t>
            </a:r>
            <a:r>
              <a:rPr lang="en-US" altLang="ko-KR" sz="1600" dirty="0"/>
              <a:t>}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태그 공유</a:t>
            </a:r>
            <a:r>
              <a:rPr lang="en-US" altLang="ko-KR" sz="2000" dirty="0"/>
              <a:t> (</a:t>
            </a:r>
            <a:r>
              <a:rPr lang="ko-KR" altLang="en-US" sz="2000" dirty="0"/>
              <a:t>원격지 전달</a:t>
            </a:r>
            <a:r>
              <a:rPr lang="en-US" altLang="ko-KR" sz="20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$git push {</a:t>
            </a:r>
            <a:r>
              <a:rPr lang="ko-KR" altLang="en-US" sz="1600" dirty="0"/>
              <a:t>원격지 이름</a:t>
            </a:r>
            <a:r>
              <a:rPr lang="en-US" altLang="ko-KR" sz="1600" dirty="0"/>
              <a:t>} {</a:t>
            </a:r>
            <a:r>
              <a:rPr lang="ko-KR" altLang="en-US" sz="1600" dirty="0"/>
              <a:t>태그 이름</a:t>
            </a:r>
            <a:r>
              <a:rPr lang="en-US" altLang="ko-KR" sz="1600" dirty="0"/>
              <a:t>} 		– </a:t>
            </a:r>
            <a:r>
              <a:rPr lang="ko-KR" altLang="en-US" sz="1600" dirty="0"/>
              <a:t>단일 전달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$git</a:t>
            </a:r>
            <a:r>
              <a:rPr lang="ko-KR" altLang="en-US" sz="1600" dirty="0"/>
              <a:t> </a:t>
            </a:r>
            <a:r>
              <a:rPr lang="en-US" altLang="ko-KR" sz="1600" dirty="0"/>
              <a:t>push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  <a:r>
              <a:rPr lang="ko-KR" altLang="en-US" sz="1600" dirty="0"/>
              <a:t>원격지 이름</a:t>
            </a:r>
            <a:r>
              <a:rPr lang="en-US" altLang="ko-KR" sz="1600" dirty="0"/>
              <a:t>}</a:t>
            </a:r>
            <a:r>
              <a:rPr lang="ko-KR" altLang="en-US" sz="1600" dirty="0"/>
              <a:t> </a:t>
            </a:r>
            <a:r>
              <a:rPr lang="en-US" altLang="ko-KR" sz="1600" dirty="0"/>
              <a:t>–tags			- </a:t>
            </a:r>
            <a:r>
              <a:rPr lang="ko-KR" altLang="en-US" sz="1600" dirty="0"/>
              <a:t>모든 태그 전달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원격지 태그 삭제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$git push {</a:t>
            </a:r>
            <a:r>
              <a:rPr lang="ko-KR" altLang="en-US" sz="1600" dirty="0"/>
              <a:t>원격지 이름</a:t>
            </a:r>
            <a:r>
              <a:rPr lang="en-US" altLang="ko-KR" sz="1600" dirty="0"/>
              <a:t>} :ref/tags/{</a:t>
            </a:r>
            <a:r>
              <a:rPr lang="ko-KR" altLang="en-US" sz="1600" dirty="0"/>
              <a:t>태그 이름</a:t>
            </a:r>
            <a:r>
              <a:rPr lang="en-US" altLang="ko-KR" sz="1600" dirty="0"/>
              <a:t>}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$git</a:t>
            </a:r>
            <a:r>
              <a:rPr lang="ko-KR" altLang="en-US" sz="1600" dirty="0"/>
              <a:t> </a:t>
            </a:r>
            <a:r>
              <a:rPr lang="en-US" altLang="ko-KR" sz="1600" dirty="0"/>
              <a:t>push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  <a:r>
              <a:rPr lang="ko-KR" altLang="en-US" sz="1600" dirty="0"/>
              <a:t>원격지 이름</a:t>
            </a:r>
            <a:r>
              <a:rPr lang="en-US" altLang="ko-KR" sz="1600" dirty="0"/>
              <a:t>} --delete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  <a:r>
              <a:rPr lang="ko-KR" altLang="en-US" sz="1600" dirty="0"/>
              <a:t>태그 이름</a:t>
            </a: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A7BFD-EB60-1D70-5986-FA2CA43DB4D2}"/>
              </a:ext>
            </a:extLst>
          </p:cNvPr>
          <p:cNvSpPr txBox="1"/>
          <p:nvPr/>
        </p:nvSpPr>
        <p:spPr>
          <a:xfrm>
            <a:off x="581891" y="1182230"/>
            <a:ext cx="660030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69025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ED33627-9D2D-B6A2-4733-4E72F7122F4B}"/>
              </a:ext>
            </a:extLst>
          </p:cNvPr>
          <p:cNvSpPr/>
          <p:nvPr/>
        </p:nvSpPr>
        <p:spPr>
          <a:xfrm>
            <a:off x="264442" y="277786"/>
            <a:ext cx="11714198" cy="469525"/>
          </a:xfrm>
          <a:prstGeom prst="roundRect">
            <a:avLst/>
          </a:prstGeom>
          <a:solidFill>
            <a:srgbClr val="FE8B6C">
              <a:alpha val="5000"/>
            </a:srgb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latinLnBrk="0">
              <a:defRPr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What is Git (review)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D549D4D-2CCA-1C99-24D2-9AF78E7E32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598865 w 12192000"/>
              <a:gd name="connsiteY0" fmla="*/ 6786679 h 6858000"/>
              <a:gd name="connsiteX1" fmla="*/ 4598704 w 12192000"/>
              <a:gd name="connsiteY1" fmla="*/ 6786933 h 6858000"/>
              <a:gd name="connsiteX2" fmla="*/ 4598428 w 12192000"/>
              <a:gd name="connsiteY2" fmla="*/ 6786905 h 6858000"/>
              <a:gd name="connsiteX3" fmla="*/ 3288857 w 12192000"/>
              <a:gd name="connsiteY3" fmla="*/ 6786308 h 6858000"/>
              <a:gd name="connsiteX4" fmla="*/ 3288696 w 12192000"/>
              <a:gd name="connsiteY4" fmla="*/ 6786561 h 6858000"/>
              <a:gd name="connsiteX5" fmla="*/ 3288419 w 12192000"/>
              <a:gd name="connsiteY5" fmla="*/ 6786534 h 6858000"/>
              <a:gd name="connsiteX6" fmla="*/ 1946074 w 12192000"/>
              <a:gd name="connsiteY6" fmla="*/ 6785952 h 6858000"/>
              <a:gd name="connsiteX7" fmla="*/ 1947487 w 12192000"/>
              <a:gd name="connsiteY7" fmla="*/ 6786481 h 6858000"/>
              <a:gd name="connsiteX8" fmla="*/ 1945336 w 12192000"/>
              <a:gd name="connsiteY8" fmla="*/ 6786268 h 6858000"/>
              <a:gd name="connsiteX9" fmla="*/ 892149 w 12192000"/>
              <a:gd name="connsiteY9" fmla="*/ 6785566 h 6858000"/>
              <a:gd name="connsiteX10" fmla="*/ 892032 w 12192000"/>
              <a:gd name="connsiteY10" fmla="*/ 6785818 h 6858000"/>
              <a:gd name="connsiteX11" fmla="*/ 891833 w 12192000"/>
              <a:gd name="connsiteY11" fmla="*/ 6785792 h 6858000"/>
              <a:gd name="connsiteX12" fmla="*/ 7562308 w 12192000"/>
              <a:gd name="connsiteY12" fmla="*/ 6785197 h 6858000"/>
              <a:gd name="connsiteX13" fmla="*/ 7555070 w 12192000"/>
              <a:gd name="connsiteY13" fmla="*/ 6786587 h 6858000"/>
              <a:gd name="connsiteX14" fmla="*/ 7558283 w 12192000"/>
              <a:gd name="connsiteY14" fmla="*/ 6785477 h 6858000"/>
              <a:gd name="connsiteX15" fmla="*/ 9806113 w 12192000"/>
              <a:gd name="connsiteY15" fmla="*/ 6784810 h 6858000"/>
              <a:gd name="connsiteX16" fmla="*/ 9807052 w 12192000"/>
              <a:gd name="connsiteY16" fmla="*/ 6785292 h 6858000"/>
              <a:gd name="connsiteX17" fmla="*/ 9805570 w 12192000"/>
              <a:gd name="connsiteY17" fmla="*/ 6785146 h 6858000"/>
              <a:gd name="connsiteX18" fmla="*/ 8528882 w 12192000"/>
              <a:gd name="connsiteY18" fmla="*/ 6784423 h 6858000"/>
              <a:gd name="connsiteX19" fmla="*/ 8528722 w 12192000"/>
              <a:gd name="connsiteY19" fmla="*/ 6784677 h 6858000"/>
              <a:gd name="connsiteX20" fmla="*/ 8528421 w 12192000"/>
              <a:gd name="connsiteY20" fmla="*/ 6784647 h 6858000"/>
              <a:gd name="connsiteX21" fmla="*/ 70843 w 12192000"/>
              <a:gd name="connsiteY21" fmla="*/ 6783423 h 6858000"/>
              <a:gd name="connsiteX22" fmla="*/ 70843 w 12192000"/>
              <a:gd name="connsiteY22" fmla="*/ 6787157 h 6858000"/>
              <a:gd name="connsiteX23" fmla="*/ 73296 w 12192000"/>
              <a:gd name="connsiteY23" fmla="*/ 6787157 h 6858000"/>
              <a:gd name="connsiteX24" fmla="*/ 4566089 w 12192000"/>
              <a:gd name="connsiteY24" fmla="*/ 6783326 h 6858000"/>
              <a:gd name="connsiteX25" fmla="*/ 4567501 w 12192000"/>
              <a:gd name="connsiteY25" fmla="*/ 6783854 h 6858000"/>
              <a:gd name="connsiteX26" fmla="*/ 4565351 w 12192000"/>
              <a:gd name="connsiteY26" fmla="*/ 6783642 h 6858000"/>
              <a:gd name="connsiteX27" fmla="*/ 3256081 w 12192000"/>
              <a:gd name="connsiteY27" fmla="*/ 6782954 h 6858000"/>
              <a:gd name="connsiteX28" fmla="*/ 3257493 w 12192000"/>
              <a:gd name="connsiteY28" fmla="*/ 6783483 h 6858000"/>
              <a:gd name="connsiteX29" fmla="*/ 3255343 w 12192000"/>
              <a:gd name="connsiteY29" fmla="*/ 6783271 h 6858000"/>
              <a:gd name="connsiteX30" fmla="*/ 868508 w 12192000"/>
              <a:gd name="connsiteY30" fmla="*/ 6782211 h 6858000"/>
              <a:gd name="connsiteX31" fmla="*/ 869528 w 12192000"/>
              <a:gd name="connsiteY31" fmla="*/ 6782740 h 6858000"/>
              <a:gd name="connsiteX32" fmla="*/ 867977 w 12192000"/>
              <a:gd name="connsiteY32" fmla="*/ 6782528 h 6858000"/>
              <a:gd name="connsiteX33" fmla="*/ 8496106 w 12192000"/>
              <a:gd name="connsiteY33" fmla="*/ 6781070 h 6858000"/>
              <a:gd name="connsiteX34" fmla="*/ 8497045 w 12192000"/>
              <a:gd name="connsiteY34" fmla="*/ 6781551 h 6858000"/>
              <a:gd name="connsiteX35" fmla="*/ 8495562 w 12192000"/>
              <a:gd name="connsiteY35" fmla="*/ 6781405 h 6858000"/>
              <a:gd name="connsiteX36" fmla="*/ 7218879 w 12192000"/>
              <a:gd name="connsiteY36" fmla="*/ 6780683 h 6858000"/>
              <a:gd name="connsiteX37" fmla="*/ 7218717 w 12192000"/>
              <a:gd name="connsiteY37" fmla="*/ 6780936 h 6858000"/>
              <a:gd name="connsiteX38" fmla="*/ 7218417 w 12192000"/>
              <a:gd name="connsiteY38" fmla="*/ 6780907 h 6858000"/>
              <a:gd name="connsiteX39" fmla="*/ 7930196 w 12192000"/>
              <a:gd name="connsiteY39" fmla="*/ 6778815 h 6858000"/>
              <a:gd name="connsiteX40" fmla="*/ 7980642 w 12192000"/>
              <a:gd name="connsiteY40" fmla="*/ 6784067 h 6858000"/>
              <a:gd name="connsiteX41" fmla="*/ 7981576 w 12192000"/>
              <a:gd name="connsiteY41" fmla="*/ 6785757 h 6858000"/>
              <a:gd name="connsiteX42" fmla="*/ 7970793 w 12192000"/>
              <a:gd name="connsiteY42" fmla="*/ 6784067 h 6858000"/>
              <a:gd name="connsiteX43" fmla="*/ 7956415 w 12192000"/>
              <a:gd name="connsiteY43" fmla="*/ 6785111 h 6858000"/>
              <a:gd name="connsiteX44" fmla="*/ 7931394 w 12192000"/>
              <a:gd name="connsiteY44" fmla="*/ 6780699 h 6858000"/>
              <a:gd name="connsiteX45" fmla="*/ 7930196 w 12192000"/>
              <a:gd name="connsiteY45" fmla="*/ 6778815 h 6858000"/>
              <a:gd name="connsiteX46" fmla="*/ 7255050 w 12192000"/>
              <a:gd name="connsiteY46" fmla="*/ 6777329 h 6858000"/>
              <a:gd name="connsiteX47" fmla="*/ 7256844 w 12192000"/>
              <a:gd name="connsiteY47" fmla="*/ 6784699 h 6858000"/>
              <a:gd name="connsiteX48" fmla="*/ 7243765 w 12192000"/>
              <a:gd name="connsiteY48" fmla="*/ 6783408 h 6858000"/>
              <a:gd name="connsiteX49" fmla="*/ 7244140 w 12192000"/>
              <a:gd name="connsiteY49" fmla="*/ 6783078 h 6858000"/>
              <a:gd name="connsiteX50" fmla="*/ 7255050 w 12192000"/>
              <a:gd name="connsiteY50" fmla="*/ 6777329 h 6858000"/>
              <a:gd name="connsiteX51" fmla="*/ 7186102 w 12192000"/>
              <a:gd name="connsiteY51" fmla="*/ 6777329 h 6858000"/>
              <a:gd name="connsiteX52" fmla="*/ 7187514 w 12192000"/>
              <a:gd name="connsiteY52" fmla="*/ 6777857 h 6858000"/>
              <a:gd name="connsiteX53" fmla="*/ 7185365 w 12192000"/>
              <a:gd name="connsiteY53" fmla="*/ 6777645 h 6858000"/>
              <a:gd name="connsiteX54" fmla="*/ 11292652 w 12192000"/>
              <a:gd name="connsiteY54" fmla="*/ 6775470 h 6858000"/>
              <a:gd name="connsiteX55" fmla="*/ 11307329 w 12192000"/>
              <a:gd name="connsiteY55" fmla="*/ 6777672 h 6858000"/>
              <a:gd name="connsiteX56" fmla="*/ 11320396 w 12192000"/>
              <a:gd name="connsiteY56" fmla="*/ 6780349 h 6858000"/>
              <a:gd name="connsiteX57" fmla="*/ 11310213 w 12192000"/>
              <a:gd name="connsiteY57" fmla="*/ 6783271 h 6858000"/>
              <a:gd name="connsiteX58" fmla="*/ 11293414 w 12192000"/>
              <a:gd name="connsiteY58" fmla="*/ 6778443 h 6858000"/>
              <a:gd name="connsiteX59" fmla="*/ 11292652 w 12192000"/>
              <a:gd name="connsiteY59" fmla="*/ 6775470 h 6858000"/>
              <a:gd name="connsiteX60" fmla="*/ 11341212 w 12192000"/>
              <a:gd name="connsiteY60" fmla="*/ 6774199 h 6858000"/>
              <a:gd name="connsiteX61" fmla="*/ 11339380 w 12192000"/>
              <a:gd name="connsiteY61" fmla="*/ 6775074 h 6858000"/>
              <a:gd name="connsiteX62" fmla="*/ 11321293 w 12192000"/>
              <a:gd name="connsiteY62" fmla="*/ 6780533 h 6858000"/>
              <a:gd name="connsiteX63" fmla="*/ 11320396 w 12192000"/>
              <a:gd name="connsiteY63" fmla="*/ 6780349 h 6858000"/>
              <a:gd name="connsiteX64" fmla="*/ 11323769 w 12192000"/>
              <a:gd name="connsiteY64" fmla="*/ 6779381 h 6858000"/>
              <a:gd name="connsiteX65" fmla="*/ 11341212 w 12192000"/>
              <a:gd name="connsiteY65" fmla="*/ 6774199 h 6858000"/>
              <a:gd name="connsiteX66" fmla="*/ 6052629 w 12192000"/>
              <a:gd name="connsiteY66" fmla="*/ 6773985 h 6858000"/>
              <a:gd name="connsiteX67" fmla="*/ 6067304 w 12192000"/>
              <a:gd name="connsiteY67" fmla="*/ 6776187 h 6858000"/>
              <a:gd name="connsiteX68" fmla="*/ 6080373 w 12192000"/>
              <a:gd name="connsiteY68" fmla="*/ 6778864 h 6858000"/>
              <a:gd name="connsiteX69" fmla="*/ 6067644 w 12192000"/>
              <a:gd name="connsiteY69" fmla="*/ 6782515 h 6858000"/>
              <a:gd name="connsiteX70" fmla="*/ 6053390 w 12192000"/>
              <a:gd name="connsiteY70" fmla="*/ 6776959 h 6858000"/>
              <a:gd name="connsiteX71" fmla="*/ 6052629 w 12192000"/>
              <a:gd name="connsiteY71" fmla="*/ 6773985 h 6858000"/>
              <a:gd name="connsiteX72" fmla="*/ 8701280 w 12192000"/>
              <a:gd name="connsiteY72" fmla="*/ 6773052 h 6858000"/>
              <a:gd name="connsiteX73" fmla="*/ 8708167 w 12192000"/>
              <a:gd name="connsiteY73" fmla="*/ 6774463 h 6858000"/>
              <a:gd name="connsiteX74" fmla="*/ 8725932 w 12192000"/>
              <a:gd name="connsiteY74" fmla="*/ 6777700 h 6858000"/>
              <a:gd name="connsiteX75" fmla="*/ 8716723 w 12192000"/>
              <a:gd name="connsiteY75" fmla="*/ 6787151 h 6858000"/>
              <a:gd name="connsiteX76" fmla="*/ 8713212 w 12192000"/>
              <a:gd name="connsiteY76" fmla="*/ 6786482 h 6858000"/>
              <a:gd name="connsiteX77" fmla="*/ 8688588 w 12192000"/>
              <a:gd name="connsiteY77" fmla="*/ 6776882 h 6858000"/>
              <a:gd name="connsiteX78" fmla="*/ 2122605 w 12192000"/>
              <a:gd name="connsiteY78" fmla="*/ 6772871 h 6858000"/>
              <a:gd name="connsiteX79" fmla="*/ 2137282 w 12192000"/>
              <a:gd name="connsiteY79" fmla="*/ 6775073 h 6858000"/>
              <a:gd name="connsiteX80" fmla="*/ 2150633 w 12192000"/>
              <a:gd name="connsiteY80" fmla="*/ 6777670 h 6858000"/>
              <a:gd name="connsiteX81" fmla="*/ 2137623 w 12192000"/>
              <a:gd name="connsiteY81" fmla="*/ 6781402 h 6858000"/>
              <a:gd name="connsiteX82" fmla="*/ 2123368 w 12192000"/>
              <a:gd name="connsiteY82" fmla="*/ 6775844 h 6858000"/>
              <a:gd name="connsiteX83" fmla="*/ 2122605 w 12192000"/>
              <a:gd name="connsiteY83" fmla="*/ 6772871 h 6858000"/>
              <a:gd name="connsiteX84" fmla="*/ 6101189 w 12192000"/>
              <a:gd name="connsiteY84" fmla="*/ 6772715 h 6858000"/>
              <a:gd name="connsiteX85" fmla="*/ 6099356 w 12192000"/>
              <a:gd name="connsiteY85" fmla="*/ 6773589 h 6858000"/>
              <a:gd name="connsiteX86" fmla="*/ 6081269 w 12192000"/>
              <a:gd name="connsiteY86" fmla="*/ 6779048 h 6858000"/>
              <a:gd name="connsiteX87" fmla="*/ 6080373 w 12192000"/>
              <a:gd name="connsiteY87" fmla="*/ 6778864 h 6858000"/>
              <a:gd name="connsiteX88" fmla="*/ 6083743 w 12192000"/>
              <a:gd name="connsiteY88" fmla="*/ 6777897 h 6858000"/>
              <a:gd name="connsiteX89" fmla="*/ 6101189 w 12192000"/>
              <a:gd name="connsiteY89" fmla="*/ 6772715 h 6858000"/>
              <a:gd name="connsiteX90" fmla="*/ 9982645 w 12192000"/>
              <a:gd name="connsiteY90" fmla="*/ 6771729 h 6858000"/>
              <a:gd name="connsiteX91" fmla="*/ 9997322 w 12192000"/>
              <a:gd name="connsiteY91" fmla="*/ 6773931 h 6858000"/>
              <a:gd name="connsiteX92" fmla="*/ 10010390 w 12192000"/>
              <a:gd name="connsiteY92" fmla="*/ 6776608 h 6858000"/>
              <a:gd name="connsiteX93" fmla="*/ 10000206 w 12192000"/>
              <a:gd name="connsiteY93" fmla="*/ 6779530 h 6858000"/>
              <a:gd name="connsiteX94" fmla="*/ 9983408 w 12192000"/>
              <a:gd name="connsiteY94" fmla="*/ 6774702 h 6858000"/>
              <a:gd name="connsiteX95" fmla="*/ 9982645 w 12192000"/>
              <a:gd name="connsiteY95" fmla="*/ 6771729 h 6858000"/>
              <a:gd name="connsiteX96" fmla="*/ 2171165 w 12192000"/>
              <a:gd name="connsiteY96" fmla="*/ 6771602 h 6858000"/>
              <a:gd name="connsiteX97" fmla="*/ 2169333 w 12192000"/>
              <a:gd name="connsiteY97" fmla="*/ 6772475 h 6858000"/>
              <a:gd name="connsiteX98" fmla="*/ 2151539 w 12192000"/>
              <a:gd name="connsiteY98" fmla="*/ 6777846 h 6858000"/>
              <a:gd name="connsiteX99" fmla="*/ 2150633 w 12192000"/>
              <a:gd name="connsiteY99" fmla="*/ 6777670 h 6858000"/>
              <a:gd name="connsiteX100" fmla="*/ 2153721 w 12192000"/>
              <a:gd name="connsiteY100" fmla="*/ 6776783 h 6858000"/>
              <a:gd name="connsiteX101" fmla="*/ 2171165 w 12192000"/>
              <a:gd name="connsiteY101" fmla="*/ 6771602 h 6858000"/>
              <a:gd name="connsiteX102" fmla="*/ 10031205 w 12192000"/>
              <a:gd name="connsiteY102" fmla="*/ 6770460 h 6858000"/>
              <a:gd name="connsiteX103" fmla="*/ 10029372 w 12192000"/>
              <a:gd name="connsiteY103" fmla="*/ 6771333 h 6858000"/>
              <a:gd name="connsiteX104" fmla="*/ 10011286 w 12192000"/>
              <a:gd name="connsiteY104" fmla="*/ 6776792 h 6858000"/>
              <a:gd name="connsiteX105" fmla="*/ 10010390 w 12192000"/>
              <a:gd name="connsiteY105" fmla="*/ 6776608 h 6858000"/>
              <a:gd name="connsiteX106" fmla="*/ 10013762 w 12192000"/>
              <a:gd name="connsiteY106" fmla="*/ 6775641 h 6858000"/>
              <a:gd name="connsiteX107" fmla="*/ 10031205 w 12192000"/>
              <a:gd name="connsiteY107" fmla="*/ 6770460 h 6858000"/>
              <a:gd name="connsiteX108" fmla="*/ 4742620 w 12192000"/>
              <a:gd name="connsiteY108" fmla="*/ 6770244 h 6858000"/>
              <a:gd name="connsiteX109" fmla="*/ 4757297 w 12192000"/>
              <a:gd name="connsiteY109" fmla="*/ 6772446 h 6858000"/>
              <a:gd name="connsiteX110" fmla="*/ 4770363 w 12192000"/>
              <a:gd name="connsiteY110" fmla="*/ 6775124 h 6858000"/>
              <a:gd name="connsiteX111" fmla="*/ 4757637 w 12192000"/>
              <a:gd name="connsiteY111" fmla="*/ 6778774 h 6858000"/>
              <a:gd name="connsiteX112" fmla="*/ 4743383 w 12192000"/>
              <a:gd name="connsiteY112" fmla="*/ 6773218 h 6858000"/>
              <a:gd name="connsiteX113" fmla="*/ 4742620 w 12192000"/>
              <a:gd name="connsiteY113" fmla="*/ 6770244 h 6858000"/>
              <a:gd name="connsiteX114" fmla="*/ 3432613 w 12192000"/>
              <a:gd name="connsiteY114" fmla="*/ 6769873 h 6858000"/>
              <a:gd name="connsiteX115" fmla="*/ 3447290 w 12192000"/>
              <a:gd name="connsiteY115" fmla="*/ 6772075 h 6858000"/>
              <a:gd name="connsiteX116" fmla="*/ 3460356 w 12192000"/>
              <a:gd name="connsiteY116" fmla="*/ 6774752 h 6858000"/>
              <a:gd name="connsiteX117" fmla="*/ 3447630 w 12192000"/>
              <a:gd name="connsiteY117" fmla="*/ 6778403 h 6858000"/>
              <a:gd name="connsiteX118" fmla="*/ 3433375 w 12192000"/>
              <a:gd name="connsiteY118" fmla="*/ 6772846 h 6858000"/>
              <a:gd name="connsiteX119" fmla="*/ 3432613 w 12192000"/>
              <a:gd name="connsiteY119" fmla="*/ 6769873 h 6858000"/>
              <a:gd name="connsiteX120" fmla="*/ 7391274 w 12192000"/>
              <a:gd name="connsiteY120" fmla="*/ 6769312 h 6858000"/>
              <a:gd name="connsiteX121" fmla="*/ 7398163 w 12192000"/>
              <a:gd name="connsiteY121" fmla="*/ 6770723 h 6858000"/>
              <a:gd name="connsiteX122" fmla="*/ 7415927 w 12192000"/>
              <a:gd name="connsiteY122" fmla="*/ 6773960 h 6858000"/>
              <a:gd name="connsiteX123" fmla="*/ 7406718 w 12192000"/>
              <a:gd name="connsiteY123" fmla="*/ 6783411 h 6858000"/>
              <a:gd name="connsiteX124" fmla="*/ 7403208 w 12192000"/>
              <a:gd name="connsiteY124" fmla="*/ 6782741 h 6858000"/>
              <a:gd name="connsiteX125" fmla="*/ 7378583 w 12192000"/>
              <a:gd name="connsiteY125" fmla="*/ 6773141 h 6858000"/>
              <a:gd name="connsiteX126" fmla="*/ 995835 w 12192000"/>
              <a:gd name="connsiteY126" fmla="*/ 6769130 h 6858000"/>
              <a:gd name="connsiteX127" fmla="*/ 1006421 w 12192000"/>
              <a:gd name="connsiteY127" fmla="*/ 6771332 h 6858000"/>
              <a:gd name="connsiteX128" fmla="*/ 1015960 w 12192000"/>
              <a:gd name="connsiteY128" fmla="*/ 6773904 h 6858000"/>
              <a:gd name="connsiteX129" fmla="*/ 1006336 w 12192000"/>
              <a:gd name="connsiteY129" fmla="*/ 6777482 h 6858000"/>
              <a:gd name="connsiteX130" fmla="*/ 996386 w 12192000"/>
              <a:gd name="connsiteY130" fmla="*/ 6772104 h 6858000"/>
              <a:gd name="connsiteX131" fmla="*/ 995835 w 12192000"/>
              <a:gd name="connsiteY131" fmla="*/ 6769130 h 6858000"/>
              <a:gd name="connsiteX132" fmla="*/ 4791182 w 12192000"/>
              <a:gd name="connsiteY132" fmla="*/ 6768974 h 6858000"/>
              <a:gd name="connsiteX133" fmla="*/ 4789347 w 12192000"/>
              <a:gd name="connsiteY133" fmla="*/ 6769849 h 6858000"/>
              <a:gd name="connsiteX134" fmla="*/ 4771261 w 12192000"/>
              <a:gd name="connsiteY134" fmla="*/ 6775307 h 6858000"/>
              <a:gd name="connsiteX135" fmla="*/ 4770363 w 12192000"/>
              <a:gd name="connsiteY135" fmla="*/ 6775124 h 6858000"/>
              <a:gd name="connsiteX136" fmla="*/ 4773737 w 12192000"/>
              <a:gd name="connsiteY136" fmla="*/ 6774156 h 6858000"/>
              <a:gd name="connsiteX137" fmla="*/ 4791182 w 12192000"/>
              <a:gd name="connsiteY137" fmla="*/ 6768974 h 6858000"/>
              <a:gd name="connsiteX138" fmla="*/ 3481173 w 12192000"/>
              <a:gd name="connsiteY138" fmla="*/ 6768604 h 6858000"/>
              <a:gd name="connsiteX139" fmla="*/ 3479340 w 12192000"/>
              <a:gd name="connsiteY139" fmla="*/ 6769477 h 6858000"/>
              <a:gd name="connsiteX140" fmla="*/ 3461254 w 12192000"/>
              <a:gd name="connsiteY140" fmla="*/ 6774936 h 6858000"/>
              <a:gd name="connsiteX141" fmla="*/ 3460356 w 12192000"/>
              <a:gd name="connsiteY141" fmla="*/ 6774752 h 6858000"/>
              <a:gd name="connsiteX142" fmla="*/ 3463729 w 12192000"/>
              <a:gd name="connsiteY142" fmla="*/ 6773785 h 6858000"/>
              <a:gd name="connsiteX143" fmla="*/ 3481173 w 12192000"/>
              <a:gd name="connsiteY143" fmla="*/ 6768604 h 6858000"/>
              <a:gd name="connsiteX144" fmla="*/ 8672638 w 12192000"/>
              <a:gd name="connsiteY144" fmla="*/ 6767988 h 6858000"/>
              <a:gd name="connsiteX145" fmla="*/ 8687316 w 12192000"/>
              <a:gd name="connsiteY145" fmla="*/ 6770190 h 6858000"/>
              <a:gd name="connsiteX146" fmla="*/ 8700383 w 12192000"/>
              <a:gd name="connsiteY146" fmla="*/ 6772868 h 6858000"/>
              <a:gd name="connsiteX147" fmla="*/ 8687656 w 12192000"/>
              <a:gd name="connsiteY147" fmla="*/ 6776519 h 6858000"/>
              <a:gd name="connsiteX148" fmla="*/ 8673401 w 12192000"/>
              <a:gd name="connsiteY148" fmla="*/ 6770962 h 6858000"/>
              <a:gd name="connsiteX149" fmla="*/ 8672638 w 12192000"/>
              <a:gd name="connsiteY149" fmla="*/ 6767988 h 6858000"/>
              <a:gd name="connsiteX150" fmla="*/ 1030861 w 12192000"/>
              <a:gd name="connsiteY150" fmla="*/ 6767861 h 6858000"/>
              <a:gd name="connsiteX151" fmla="*/ 1029539 w 12192000"/>
              <a:gd name="connsiteY151" fmla="*/ 6768734 h 6858000"/>
              <a:gd name="connsiteX152" fmla="*/ 1016705 w 12192000"/>
              <a:gd name="connsiteY152" fmla="*/ 6774105 h 6858000"/>
              <a:gd name="connsiteX153" fmla="*/ 1015960 w 12192000"/>
              <a:gd name="connsiteY153" fmla="*/ 6773904 h 6858000"/>
              <a:gd name="connsiteX154" fmla="*/ 1018279 w 12192000"/>
              <a:gd name="connsiteY154" fmla="*/ 6773043 h 6858000"/>
              <a:gd name="connsiteX155" fmla="*/ 1030861 w 12192000"/>
              <a:gd name="connsiteY155" fmla="*/ 6767861 h 6858000"/>
              <a:gd name="connsiteX156" fmla="*/ 8721198 w 12192000"/>
              <a:gd name="connsiteY156" fmla="*/ 6766719 h 6858000"/>
              <a:gd name="connsiteX157" fmla="*/ 8719366 w 12192000"/>
              <a:gd name="connsiteY157" fmla="*/ 6767593 h 6858000"/>
              <a:gd name="connsiteX158" fmla="*/ 8701280 w 12192000"/>
              <a:gd name="connsiteY158" fmla="*/ 6773052 h 6858000"/>
              <a:gd name="connsiteX159" fmla="*/ 8700383 w 12192000"/>
              <a:gd name="connsiteY159" fmla="*/ 6772868 h 6858000"/>
              <a:gd name="connsiteX160" fmla="*/ 8703754 w 12192000"/>
              <a:gd name="connsiteY160" fmla="*/ 6771901 h 6858000"/>
              <a:gd name="connsiteX161" fmla="*/ 8721198 w 12192000"/>
              <a:gd name="connsiteY161" fmla="*/ 6766719 h 6858000"/>
              <a:gd name="connsiteX162" fmla="*/ 7362633 w 12192000"/>
              <a:gd name="connsiteY162" fmla="*/ 6764248 h 6858000"/>
              <a:gd name="connsiteX163" fmla="*/ 7377310 w 12192000"/>
              <a:gd name="connsiteY163" fmla="*/ 6766451 h 6858000"/>
              <a:gd name="connsiteX164" fmla="*/ 7390378 w 12192000"/>
              <a:gd name="connsiteY164" fmla="*/ 6769127 h 6858000"/>
              <a:gd name="connsiteX165" fmla="*/ 7377650 w 12192000"/>
              <a:gd name="connsiteY165" fmla="*/ 6772779 h 6858000"/>
              <a:gd name="connsiteX166" fmla="*/ 7363396 w 12192000"/>
              <a:gd name="connsiteY166" fmla="*/ 6767222 h 6858000"/>
              <a:gd name="connsiteX167" fmla="*/ 7362633 w 12192000"/>
              <a:gd name="connsiteY167" fmla="*/ 6764248 h 6858000"/>
              <a:gd name="connsiteX168" fmla="*/ 7411193 w 12192000"/>
              <a:gd name="connsiteY168" fmla="*/ 6762979 h 6858000"/>
              <a:gd name="connsiteX169" fmla="*/ 7409361 w 12192000"/>
              <a:gd name="connsiteY169" fmla="*/ 6763852 h 6858000"/>
              <a:gd name="connsiteX170" fmla="*/ 7391274 w 12192000"/>
              <a:gd name="connsiteY170" fmla="*/ 6769312 h 6858000"/>
              <a:gd name="connsiteX171" fmla="*/ 7390378 w 12192000"/>
              <a:gd name="connsiteY171" fmla="*/ 6769127 h 6858000"/>
              <a:gd name="connsiteX172" fmla="*/ 7393750 w 12192000"/>
              <a:gd name="connsiteY172" fmla="*/ 6768160 h 6858000"/>
              <a:gd name="connsiteX173" fmla="*/ 7411193 w 12192000"/>
              <a:gd name="connsiteY173" fmla="*/ 6762979 h 6858000"/>
              <a:gd name="connsiteX174" fmla="*/ 12052663 w 12192000"/>
              <a:gd name="connsiteY174" fmla="*/ 6715272 h 6858000"/>
              <a:gd name="connsiteX175" fmla="*/ 12057587 w 12192000"/>
              <a:gd name="connsiteY175" fmla="*/ 6738014 h 6858000"/>
              <a:gd name="connsiteX176" fmla="*/ 12057590 w 12192000"/>
              <a:gd name="connsiteY176" fmla="*/ 6739523 h 6858000"/>
              <a:gd name="connsiteX177" fmla="*/ 12049530 w 12192000"/>
              <a:gd name="connsiteY177" fmla="*/ 6740353 h 6858000"/>
              <a:gd name="connsiteX178" fmla="*/ 12041890 w 12192000"/>
              <a:gd name="connsiteY178" fmla="*/ 6741171 h 6858000"/>
              <a:gd name="connsiteX179" fmla="*/ 12042813 w 12192000"/>
              <a:gd name="connsiteY179" fmla="*/ 6727906 h 6858000"/>
              <a:gd name="connsiteX180" fmla="*/ 12052663 w 12192000"/>
              <a:gd name="connsiteY180" fmla="*/ 6715272 h 6858000"/>
              <a:gd name="connsiteX181" fmla="*/ 94149 w 12192000"/>
              <a:gd name="connsiteY181" fmla="*/ 6446020 h 6858000"/>
              <a:gd name="connsiteX182" fmla="*/ 93738 w 12192000"/>
              <a:gd name="connsiteY182" fmla="*/ 6448687 h 6858000"/>
              <a:gd name="connsiteX183" fmla="*/ 93738 w 12192000"/>
              <a:gd name="connsiteY183" fmla="*/ 6456216 h 6858000"/>
              <a:gd name="connsiteX184" fmla="*/ 12098872 w 12192000"/>
              <a:gd name="connsiteY184" fmla="*/ 6432951 h 6858000"/>
              <a:gd name="connsiteX185" fmla="*/ 12099448 w 12192000"/>
              <a:gd name="connsiteY185" fmla="*/ 6439833 h 6858000"/>
              <a:gd name="connsiteX186" fmla="*/ 12103231 w 12192000"/>
              <a:gd name="connsiteY186" fmla="*/ 6446303 h 6858000"/>
              <a:gd name="connsiteX187" fmla="*/ 12103548 w 12192000"/>
              <a:gd name="connsiteY187" fmla="*/ 6451196 h 6858000"/>
              <a:gd name="connsiteX188" fmla="*/ 12104373 w 12192000"/>
              <a:gd name="connsiteY188" fmla="*/ 6465103 h 6858000"/>
              <a:gd name="connsiteX189" fmla="*/ 12106444 w 12192000"/>
              <a:gd name="connsiteY189" fmla="*/ 6497269 h 6858000"/>
              <a:gd name="connsiteX190" fmla="*/ 12103890 w 12192000"/>
              <a:gd name="connsiteY190" fmla="*/ 6509243 h 6858000"/>
              <a:gd name="connsiteX191" fmla="*/ 12092062 w 12192000"/>
              <a:gd name="connsiteY191" fmla="*/ 6530804 h 6858000"/>
              <a:gd name="connsiteX192" fmla="*/ 101359 w 12192000"/>
              <a:gd name="connsiteY192" fmla="*/ 6417106 h 6858000"/>
              <a:gd name="connsiteX193" fmla="*/ 102839 w 12192000"/>
              <a:gd name="connsiteY193" fmla="*/ 6438952 h 6858000"/>
              <a:gd name="connsiteX194" fmla="*/ 111528 w 12192000"/>
              <a:gd name="connsiteY194" fmla="*/ 6467226 h 6858000"/>
              <a:gd name="connsiteX195" fmla="*/ 104019 w 12192000"/>
              <a:gd name="connsiteY195" fmla="*/ 6462384 h 6858000"/>
              <a:gd name="connsiteX196" fmla="*/ 99400 w 12192000"/>
              <a:gd name="connsiteY196" fmla="*/ 6448703 h 6858000"/>
              <a:gd name="connsiteX197" fmla="*/ 99703 w 12192000"/>
              <a:gd name="connsiteY197" fmla="*/ 6442509 h 6858000"/>
              <a:gd name="connsiteX198" fmla="*/ 100666 w 12192000"/>
              <a:gd name="connsiteY198" fmla="*/ 6417746 h 6858000"/>
              <a:gd name="connsiteX199" fmla="*/ 101359 w 12192000"/>
              <a:gd name="connsiteY199" fmla="*/ 6417106 h 6858000"/>
              <a:gd name="connsiteX200" fmla="*/ 12097338 w 12192000"/>
              <a:gd name="connsiteY200" fmla="*/ 6311681 h 6858000"/>
              <a:gd name="connsiteX201" fmla="*/ 12099448 w 12192000"/>
              <a:gd name="connsiteY201" fmla="*/ 6316013 h 6858000"/>
              <a:gd name="connsiteX202" fmla="*/ 12099892 w 12192000"/>
              <a:gd name="connsiteY202" fmla="*/ 6320109 h 6858000"/>
              <a:gd name="connsiteX203" fmla="*/ 12099448 w 12192000"/>
              <a:gd name="connsiteY203" fmla="*/ 6326121 h 6858000"/>
              <a:gd name="connsiteX204" fmla="*/ 12100785 w 12192000"/>
              <a:gd name="connsiteY204" fmla="*/ 6298495 h 6858000"/>
              <a:gd name="connsiteX205" fmla="*/ 12101532 w 12192000"/>
              <a:gd name="connsiteY205" fmla="*/ 6299392 h 6858000"/>
              <a:gd name="connsiteX206" fmla="*/ 12101521 w 12192000"/>
              <a:gd name="connsiteY206" fmla="*/ 6299509 h 6858000"/>
              <a:gd name="connsiteX207" fmla="*/ 12104420 w 12192000"/>
              <a:gd name="connsiteY207" fmla="*/ 6268522 h 6858000"/>
              <a:gd name="connsiteX208" fmla="*/ 12106835 w 12192000"/>
              <a:gd name="connsiteY208" fmla="*/ 6295797 h 6858000"/>
              <a:gd name="connsiteX209" fmla="*/ 12107503 w 12192000"/>
              <a:gd name="connsiteY209" fmla="*/ 6306491 h 6858000"/>
              <a:gd name="connsiteX210" fmla="*/ 12106154 w 12192000"/>
              <a:gd name="connsiteY210" fmla="*/ 6304942 h 6858000"/>
              <a:gd name="connsiteX211" fmla="*/ 12101532 w 12192000"/>
              <a:gd name="connsiteY211" fmla="*/ 6299392 h 6858000"/>
              <a:gd name="connsiteX212" fmla="*/ 12103892 w 12192000"/>
              <a:gd name="connsiteY212" fmla="*/ 6272603 h 6858000"/>
              <a:gd name="connsiteX213" fmla="*/ 12084674 w 12192000"/>
              <a:gd name="connsiteY213" fmla="*/ 6250313 h 6858000"/>
              <a:gd name="connsiteX214" fmla="*/ 12092062 w 12192000"/>
              <a:gd name="connsiteY214" fmla="*/ 6275582 h 6858000"/>
              <a:gd name="connsiteX215" fmla="*/ 12097338 w 12192000"/>
              <a:gd name="connsiteY215" fmla="*/ 6311681 h 6858000"/>
              <a:gd name="connsiteX216" fmla="*/ 12089599 w 12192000"/>
              <a:gd name="connsiteY216" fmla="*/ 6295797 h 6858000"/>
              <a:gd name="connsiteX217" fmla="*/ 12082212 w 12192000"/>
              <a:gd name="connsiteY217" fmla="*/ 6278109 h 6858000"/>
              <a:gd name="connsiteX218" fmla="*/ 12084674 w 12192000"/>
              <a:gd name="connsiteY218" fmla="*/ 6250313 h 6858000"/>
              <a:gd name="connsiteX219" fmla="*/ 12104476 w 12192000"/>
              <a:gd name="connsiteY219" fmla="*/ 6226738 h 6858000"/>
              <a:gd name="connsiteX220" fmla="*/ 12103454 w 12192000"/>
              <a:gd name="connsiteY220" fmla="*/ 6231846 h 6858000"/>
              <a:gd name="connsiteX221" fmla="*/ 12104373 w 12192000"/>
              <a:gd name="connsiteY221" fmla="*/ 6250313 h 6858000"/>
              <a:gd name="connsiteX222" fmla="*/ 12105942 w 12192000"/>
              <a:gd name="connsiteY222" fmla="*/ 6256750 h 6858000"/>
              <a:gd name="connsiteX223" fmla="*/ 12104420 w 12192000"/>
              <a:gd name="connsiteY223" fmla="*/ 6268522 h 6858000"/>
              <a:gd name="connsiteX224" fmla="*/ 12101911 w 12192000"/>
              <a:gd name="connsiteY224" fmla="*/ 6240205 h 6858000"/>
              <a:gd name="connsiteX225" fmla="*/ 12102815 w 12192000"/>
              <a:gd name="connsiteY225" fmla="*/ 6229707 h 6858000"/>
              <a:gd name="connsiteX226" fmla="*/ 97284 w 12192000"/>
              <a:gd name="connsiteY226" fmla="*/ 6193951 h 6858000"/>
              <a:gd name="connsiteX227" fmla="*/ 97402 w 12192000"/>
              <a:gd name="connsiteY227" fmla="*/ 6196848 h 6858000"/>
              <a:gd name="connsiteX228" fmla="*/ 98494 w 12192000"/>
              <a:gd name="connsiteY228" fmla="*/ 6205692 h 6858000"/>
              <a:gd name="connsiteX229" fmla="*/ 99032 w 12192000"/>
              <a:gd name="connsiteY229" fmla="*/ 6195545 h 6858000"/>
              <a:gd name="connsiteX230" fmla="*/ 105011 w 12192000"/>
              <a:gd name="connsiteY230" fmla="*/ 6208048 h 6858000"/>
              <a:gd name="connsiteX231" fmla="*/ 107184 w 12192000"/>
              <a:gd name="connsiteY231" fmla="*/ 6222184 h 6858000"/>
              <a:gd name="connsiteX232" fmla="*/ 113700 w 12192000"/>
              <a:gd name="connsiteY232" fmla="*/ 6241034 h 6858000"/>
              <a:gd name="connsiteX233" fmla="*/ 118045 w 12192000"/>
              <a:gd name="connsiteY233" fmla="*/ 6248102 h 6858000"/>
              <a:gd name="connsiteX234" fmla="*/ 111528 w 12192000"/>
              <a:gd name="connsiteY234" fmla="*/ 6245747 h 6858000"/>
              <a:gd name="connsiteX235" fmla="*/ 102839 w 12192000"/>
              <a:gd name="connsiteY235" fmla="*/ 6241034 h 6858000"/>
              <a:gd name="connsiteX236" fmla="*/ 96599 w 12192000"/>
              <a:gd name="connsiteY236" fmla="*/ 6228252 h 6858000"/>
              <a:gd name="connsiteX237" fmla="*/ 96322 w 12192000"/>
              <a:gd name="connsiteY237" fmla="*/ 6219828 h 6858000"/>
              <a:gd name="connsiteX238" fmla="*/ 96635 w 12192000"/>
              <a:gd name="connsiteY238" fmla="*/ 6194101 h 6858000"/>
              <a:gd name="connsiteX239" fmla="*/ 12099759 w 12192000"/>
              <a:gd name="connsiteY239" fmla="*/ 6176957 h 6858000"/>
              <a:gd name="connsiteX240" fmla="*/ 12106835 w 12192000"/>
              <a:gd name="connsiteY240" fmla="*/ 6189666 h 6858000"/>
              <a:gd name="connsiteX241" fmla="*/ 12111761 w 12192000"/>
              <a:gd name="connsiteY241" fmla="*/ 6199774 h 6858000"/>
              <a:gd name="connsiteX242" fmla="*/ 12100891 w 12192000"/>
              <a:gd name="connsiteY242" fmla="*/ 6182085 h 6858000"/>
              <a:gd name="connsiteX243" fmla="*/ 102346 w 12192000"/>
              <a:gd name="connsiteY243" fmla="*/ 6109123 h 6858000"/>
              <a:gd name="connsiteX244" fmla="*/ 102568 w 12192000"/>
              <a:gd name="connsiteY244" fmla="*/ 6114412 h 6858000"/>
              <a:gd name="connsiteX245" fmla="*/ 102232 w 12192000"/>
              <a:gd name="connsiteY245" fmla="*/ 6135197 h 6858000"/>
              <a:gd name="connsiteX246" fmla="*/ 99032 w 12192000"/>
              <a:gd name="connsiteY246" fmla="*/ 6195545 h 6858000"/>
              <a:gd name="connsiteX247" fmla="*/ 98172 w 12192000"/>
              <a:gd name="connsiteY247" fmla="*/ 6193746 h 6858000"/>
              <a:gd name="connsiteX248" fmla="*/ 97284 w 12192000"/>
              <a:gd name="connsiteY248" fmla="*/ 6193951 h 6858000"/>
              <a:gd name="connsiteX249" fmla="*/ 96784 w 12192000"/>
              <a:gd name="connsiteY249" fmla="*/ 6181702 h 6858000"/>
              <a:gd name="connsiteX250" fmla="*/ 96981 w 12192000"/>
              <a:gd name="connsiteY250" fmla="*/ 6165466 h 6858000"/>
              <a:gd name="connsiteX251" fmla="*/ 100666 w 12192000"/>
              <a:gd name="connsiteY251" fmla="*/ 6111445 h 6858000"/>
              <a:gd name="connsiteX252" fmla="*/ 12102018 w 12192000"/>
              <a:gd name="connsiteY252" fmla="*/ 6103478 h 6858000"/>
              <a:gd name="connsiteX253" fmla="*/ 12101829 w 12192000"/>
              <a:gd name="connsiteY253" fmla="*/ 6104087 h 6858000"/>
              <a:gd name="connsiteX254" fmla="*/ 12101911 w 12192000"/>
              <a:gd name="connsiteY254" fmla="*/ 6103749 h 6858000"/>
              <a:gd name="connsiteX255" fmla="*/ 12104443 w 12192000"/>
              <a:gd name="connsiteY255" fmla="*/ 6097255 h 6858000"/>
              <a:gd name="connsiteX256" fmla="*/ 12102018 w 12192000"/>
              <a:gd name="connsiteY256" fmla="*/ 6103478 h 6858000"/>
              <a:gd name="connsiteX257" fmla="*/ 12103311 w 12192000"/>
              <a:gd name="connsiteY257" fmla="*/ 6099275 h 6858000"/>
              <a:gd name="connsiteX258" fmla="*/ 12107656 w 12192000"/>
              <a:gd name="connsiteY258" fmla="*/ 6089011 h 6858000"/>
              <a:gd name="connsiteX259" fmla="*/ 12107006 w 12192000"/>
              <a:gd name="connsiteY259" fmla="*/ 6092679 h 6858000"/>
              <a:gd name="connsiteX260" fmla="*/ 12104443 w 12192000"/>
              <a:gd name="connsiteY260" fmla="*/ 6097255 h 6858000"/>
              <a:gd name="connsiteX261" fmla="*/ 99977 w 12192000"/>
              <a:gd name="connsiteY261" fmla="*/ 6068384 h 6858000"/>
              <a:gd name="connsiteX262" fmla="*/ 100666 w 12192000"/>
              <a:gd name="connsiteY262" fmla="*/ 6069034 h 6858000"/>
              <a:gd name="connsiteX263" fmla="*/ 100891 w 12192000"/>
              <a:gd name="connsiteY263" fmla="*/ 6074398 h 6858000"/>
              <a:gd name="connsiteX264" fmla="*/ 98277 w 12192000"/>
              <a:gd name="connsiteY264" fmla="*/ 6094247 h 6858000"/>
              <a:gd name="connsiteX265" fmla="*/ 98494 w 12192000"/>
              <a:gd name="connsiteY265" fmla="*/ 6090239 h 6858000"/>
              <a:gd name="connsiteX266" fmla="*/ 99977 w 12192000"/>
              <a:gd name="connsiteY266" fmla="*/ 6068384 h 6858000"/>
              <a:gd name="connsiteX267" fmla="*/ 98494 w 12192000"/>
              <a:gd name="connsiteY267" fmla="*/ 5930020 h 6858000"/>
              <a:gd name="connsiteX268" fmla="*/ 98464 w 12192000"/>
              <a:gd name="connsiteY268" fmla="*/ 5930764 h 6858000"/>
              <a:gd name="connsiteX269" fmla="*/ 98424 w 12192000"/>
              <a:gd name="connsiteY269" fmla="*/ 5930398 h 6858000"/>
              <a:gd name="connsiteX270" fmla="*/ 12104407 w 12192000"/>
              <a:gd name="connsiteY270" fmla="*/ 5835094 h 6858000"/>
              <a:gd name="connsiteX271" fmla="*/ 12104544 w 12192000"/>
              <a:gd name="connsiteY271" fmla="*/ 5836275 h 6858000"/>
              <a:gd name="connsiteX272" fmla="*/ 12104373 w 12192000"/>
              <a:gd name="connsiteY272" fmla="*/ 5835893 h 6858000"/>
              <a:gd name="connsiteX273" fmla="*/ 98433 w 12192000"/>
              <a:gd name="connsiteY273" fmla="*/ 5686323 h 6858000"/>
              <a:gd name="connsiteX274" fmla="*/ 95598 w 12192000"/>
              <a:gd name="connsiteY274" fmla="*/ 5694009 h 6858000"/>
              <a:gd name="connsiteX275" fmla="*/ 96172 w 12192000"/>
              <a:gd name="connsiteY275" fmla="*/ 5690589 h 6858000"/>
              <a:gd name="connsiteX276" fmla="*/ 100574 w 12192000"/>
              <a:gd name="connsiteY276" fmla="*/ 5680518 h 6858000"/>
              <a:gd name="connsiteX277" fmla="*/ 99431 w 12192000"/>
              <a:gd name="connsiteY277" fmla="*/ 5684438 h 6858000"/>
              <a:gd name="connsiteX278" fmla="*/ 98433 w 12192000"/>
              <a:gd name="connsiteY278" fmla="*/ 5686323 h 6858000"/>
              <a:gd name="connsiteX279" fmla="*/ 100738 w 12192000"/>
              <a:gd name="connsiteY279" fmla="*/ 5679953 h 6858000"/>
              <a:gd name="connsiteX280" fmla="*/ 100666 w 12192000"/>
              <a:gd name="connsiteY280" fmla="*/ 5680267 h 6858000"/>
              <a:gd name="connsiteX281" fmla="*/ 100574 w 12192000"/>
              <a:gd name="connsiteY281" fmla="*/ 5680518 h 6858000"/>
              <a:gd name="connsiteX282" fmla="*/ 12110405 w 12192000"/>
              <a:gd name="connsiteY282" fmla="*/ 5666259 h 6858000"/>
              <a:gd name="connsiteX283" fmla="*/ 12111761 w 12192000"/>
              <a:gd name="connsiteY283" fmla="*/ 5676695 h 6858000"/>
              <a:gd name="connsiteX284" fmla="*/ 12113422 w 12192000"/>
              <a:gd name="connsiteY284" fmla="*/ 5693735 h 6858000"/>
              <a:gd name="connsiteX285" fmla="*/ 12112846 w 12192000"/>
              <a:gd name="connsiteY285" fmla="*/ 5711419 h 6858000"/>
              <a:gd name="connsiteX286" fmla="*/ 12111789 w 12192000"/>
              <a:gd name="connsiteY286" fmla="*/ 5742541 h 6858000"/>
              <a:gd name="connsiteX287" fmla="*/ 12111313 w 12192000"/>
              <a:gd name="connsiteY287" fmla="*/ 5695000 h 6858000"/>
              <a:gd name="connsiteX288" fmla="*/ 12104620 w 12192000"/>
              <a:gd name="connsiteY288" fmla="*/ 5659761 h 6858000"/>
              <a:gd name="connsiteX289" fmla="*/ 12104373 w 12192000"/>
              <a:gd name="connsiteY289" fmla="*/ 5664060 h 6858000"/>
              <a:gd name="connsiteX290" fmla="*/ 12102693 w 12192000"/>
              <a:gd name="connsiteY290" fmla="*/ 5687499 h 6858000"/>
              <a:gd name="connsiteX291" fmla="*/ 12101911 w 12192000"/>
              <a:gd name="connsiteY291" fmla="*/ 5686803 h 6858000"/>
              <a:gd name="connsiteX292" fmla="*/ 12101657 w 12192000"/>
              <a:gd name="connsiteY292" fmla="*/ 5681050 h 6858000"/>
              <a:gd name="connsiteX293" fmla="*/ 12109299 w 12192000"/>
              <a:gd name="connsiteY293" fmla="*/ 5631209 h 6858000"/>
              <a:gd name="connsiteX294" fmla="*/ 12110405 w 12192000"/>
              <a:gd name="connsiteY294" fmla="*/ 5666259 h 6858000"/>
              <a:gd name="connsiteX295" fmla="*/ 12107183 w 12192000"/>
              <a:gd name="connsiteY295" fmla="*/ 5641461 h 6858000"/>
              <a:gd name="connsiteX296" fmla="*/ 12108222 w 12192000"/>
              <a:gd name="connsiteY296" fmla="*/ 5634326 h 6858000"/>
              <a:gd name="connsiteX297" fmla="*/ 12109299 w 12192000"/>
              <a:gd name="connsiteY297" fmla="*/ 5631209 h 6858000"/>
              <a:gd name="connsiteX298" fmla="*/ 12099448 w 12192000"/>
              <a:gd name="connsiteY298" fmla="*/ 5631209 h 6858000"/>
              <a:gd name="connsiteX299" fmla="*/ 12099755 w 12192000"/>
              <a:gd name="connsiteY299" fmla="*/ 5638134 h 6858000"/>
              <a:gd name="connsiteX300" fmla="*/ 12099651 w 12192000"/>
              <a:gd name="connsiteY300" fmla="*/ 5644272 h 6858000"/>
              <a:gd name="connsiteX301" fmla="*/ 12100138 w 12192000"/>
              <a:gd name="connsiteY301" fmla="*/ 5646761 h 6858000"/>
              <a:gd name="connsiteX302" fmla="*/ 12101657 w 12192000"/>
              <a:gd name="connsiteY302" fmla="*/ 5681050 h 6858000"/>
              <a:gd name="connsiteX303" fmla="*/ 12096986 w 12192000"/>
              <a:gd name="connsiteY303" fmla="*/ 5714599 h 6858000"/>
              <a:gd name="connsiteX304" fmla="*/ 12104373 w 12192000"/>
              <a:gd name="connsiteY304" fmla="*/ 5727234 h 6858000"/>
              <a:gd name="connsiteX305" fmla="*/ 12106687 w 12192000"/>
              <a:gd name="connsiteY305" fmla="*/ 5781366 h 6858000"/>
              <a:gd name="connsiteX306" fmla="*/ 12104407 w 12192000"/>
              <a:gd name="connsiteY306" fmla="*/ 5835094 h 6858000"/>
              <a:gd name="connsiteX307" fmla="*/ 12104362 w 12192000"/>
              <a:gd name="connsiteY307" fmla="*/ 5834696 h 6858000"/>
              <a:gd name="connsiteX308" fmla="*/ 12104373 w 12192000"/>
              <a:gd name="connsiteY308" fmla="*/ 5835893 h 6858000"/>
              <a:gd name="connsiteX309" fmla="*/ 12111436 w 12192000"/>
              <a:gd name="connsiteY309" fmla="*/ 5898699 h 6858000"/>
              <a:gd name="connsiteX310" fmla="*/ 12106866 w 12192000"/>
              <a:gd name="connsiteY310" fmla="*/ 5891781 h 6858000"/>
              <a:gd name="connsiteX311" fmla="*/ 12101911 w 12192000"/>
              <a:gd name="connsiteY311" fmla="*/ 5871270 h 6858000"/>
              <a:gd name="connsiteX312" fmla="*/ 12092062 w 12192000"/>
              <a:gd name="connsiteY312" fmla="*/ 5853581 h 6858000"/>
              <a:gd name="connsiteX313" fmla="*/ 12089599 w 12192000"/>
              <a:gd name="connsiteY313" fmla="*/ 5866216 h 6858000"/>
              <a:gd name="connsiteX314" fmla="*/ 12085081 w 12192000"/>
              <a:gd name="connsiteY314" fmla="*/ 5910553 h 6858000"/>
              <a:gd name="connsiteX315" fmla="*/ 12084674 w 12192000"/>
              <a:gd name="connsiteY315" fmla="*/ 5909174 h 6858000"/>
              <a:gd name="connsiteX316" fmla="*/ 12099448 w 12192000"/>
              <a:gd name="connsiteY316" fmla="*/ 5631209 h 6858000"/>
              <a:gd name="connsiteX317" fmla="*/ 12109276 w 12192000"/>
              <a:gd name="connsiteY317" fmla="*/ 5608188 h 6858000"/>
              <a:gd name="connsiteX318" fmla="*/ 12110312 w 12192000"/>
              <a:gd name="connsiteY318" fmla="*/ 5620953 h 6858000"/>
              <a:gd name="connsiteX319" fmla="*/ 12106835 w 12192000"/>
              <a:gd name="connsiteY319" fmla="*/ 5638790 h 6858000"/>
              <a:gd name="connsiteX320" fmla="*/ 12107183 w 12192000"/>
              <a:gd name="connsiteY320" fmla="*/ 5641461 h 6858000"/>
              <a:gd name="connsiteX321" fmla="*/ 12106835 w 12192000"/>
              <a:gd name="connsiteY321" fmla="*/ 5643845 h 6858000"/>
              <a:gd name="connsiteX322" fmla="*/ 12104620 w 12192000"/>
              <a:gd name="connsiteY322" fmla="*/ 5659761 h 6858000"/>
              <a:gd name="connsiteX323" fmla="*/ 12106835 w 12192000"/>
              <a:gd name="connsiteY323" fmla="*/ 5621101 h 6858000"/>
              <a:gd name="connsiteX324" fmla="*/ 12106918 w 12192000"/>
              <a:gd name="connsiteY324" fmla="*/ 5552575 h 6858000"/>
              <a:gd name="connsiteX325" fmla="*/ 12109299 w 12192000"/>
              <a:gd name="connsiteY325" fmla="*/ 5573090 h 6858000"/>
              <a:gd name="connsiteX326" fmla="*/ 12113304 w 12192000"/>
              <a:gd name="connsiteY326" fmla="*/ 5586823 h 6858000"/>
              <a:gd name="connsiteX327" fmla="*/ 12113190 w 12192000"/>
              <a:gd name="connsiteY327" fmla="*/ 5587469 h 6858000"/>
              <a:gd name="connsiteX328" fmla="*/ 12109276 w 12192000"/>
              <a:gd name="connsiteY328" fmla="*/ 5608188 h 6858000"/>
              <a:gd name="connsiteX329" fmla="*/ 12106835 w 12192000"/>
              <a:gd name="connsiteY329" fmla="*/ 5578143 h 6858000"/>
              <a:gd name="connsiteX330" fmla="*/ 12106183 w 12192000"/>
              <a:gd name="connsiteY330" fmla="*/ 5565120 h 6858000"/>
              <a:gd name="connsiteX331" fmla="*/ 12105727 w 12192000"/>
              <a:gd name="connsiteY331" fmla="*/ 5552835 h 6858000"/>
              <a:gd name="connsiteX332" fmla="*/ 12105696 w 12192000"/>
              <a:gd name="connsiteY332" fmla="*/ 5551989 h 6858000"/>
              <a:gd name="connsiteX333" fmla="*/ 12105727 w 12192000"/>
              <a:gd name="connsiteY333" fmla="*/ 5552835 h 6858000"/>
              <a:gd name="connsiteX334" fmla="*/ 12105660 w 12192000"/>
              <a:gd name="connsiteY334" fmla="*/ 5552850 h 6858000"/>
              <a:gd name="connsiteX335" fmla="*/ 12103653 w 12192000"/>
              <a:gd name="connsiteY335" fmla="*/ 5551350 h 6858000"/>
              <a:gd name="connsiteX336" fmla="*/ 12104739 w 12192000"/>
              <a:gd name="connsiteY336" fmla="*/ 5553051 h 6858000"/>
              <a:gd name="connsiteX337" fmla="*/ 12105660 w 12192000"/>
              <a:gd name="connsiteY337" fmla="*/ 5552850 h 6858000"/>
              <a:gd name="connsiteX338" fmla="*/ 12101911 w 12192000"/>
              <a:gd name="connsiteY338" fmla="*/ 5641317 h 6858000"/>
              <a:gd name="connsiteX339" fmla="*/ 12100360 w 12192000"/>
              <a:gd name="connsiteY339" fmla="*/ 5647896 h 6858000"/>
              <a:gd name="connsiteX340" fmla="*/ 12100138 w 12192000"/>
              <a:gd name="connsiteY340" fmla="*/ 5646761 h 6858000"/>
              <a:gd name="connsiteX341" fmla="*/ 12099755 w 12192000"/>
              <a:gd name="connsiteY341" fmla="*/ 5638134 h 6858000"/>
              <a:gd name="connsiteX342" fmla="*/ 12100137 w 12192000"/>
              <a:gd name="connsiteY342" fmla="*/ 5615843 h 6858000"/>
              <a:gd name="connsiteX343" fmla="*/ 12102125 w 12192000"/>
              <a:gd name="connsiteY343" fmla="*/ 5574880 h 6858000"/>
              <a:gd name="connsiteX344" fmla="*/ 98454 w 12192000"/>
              <a:gd name="connsiteY344" fmla="*/ 5526631 h 6858000"/>
              <a:gd name="connsiteX345" fmla="*/ 100666 w 12192000"/>
              <a:gd name="connsiteY345" fmla="*/ 5553034 h 6858000"/>
              <a:gd name="connsiteX346" fmla="*/ 99868 w 12192000"/>
              <a:gd name="connsiteY346" fmla="*/ 5562822 h 6858000"/>
              <a:gd name="connsiteX347" fmla="*/ 98404 w 12192000"/>
              <a:gd name="connsiteY347" fmla="*/ 5565591 h 6858000"/>
              <a:gd name="connsiteX348" fmla="*/ 99305 w 12192000"/>
              <a:gd name="connsiteY348" fmla="*/ 5560827 h 6858000"/>
              <a:gd name="connsiteX349" fmla="*/ 98494 w 12192000"/>
              <a:gd name="connsiteY349" fmla="*/ 5543609 h 6858000"/>
              <a:gd name="connsiteX350" fmla="*/ 97110 w 12192000"/>
              <a:gd name="connsiteY350" fmla="*/ 5537607 h 6858000"/>
              <a:gd name="connsiteX351" fmla="*/ 101010 w 12192000"/>
              <a:gd name="connsiteY351" fmla="*/ 5497737 h 6858000"/>
              <a:gd name="connsiteX352" fmla="*/ 101661 w 12192000"/>
              <a:gd name="connsiteY352" fmla="*/ 5498683 h 6858000"/>
              <a:gd name="connsiteX353" fmla="*/ 101001 w 12192000"/>
              <a:gd name="connsiteY353" fmla="*/ 5497848 h 6858000"/>
              <a:gd name="connsiteX354" fmla="*/ 12085446 w 12192000"/>
              <a:gd name="connsiteY354" fmla="*/ 5494731 h 6858000"/>
              <a:gd name="connsiteX355" fmla="*/ 12089599 w 12192000"/>
              <a:gd name="connsiteY355" fmla="*/ 5497281 h 6858000"/>
              <a:gd name="connsiteX356" fmla="*/ 12099448 w 12192000"/>
              <a:gd name="connsiteY356" fmla="*/ 5502335 h 6858000"/>
              <a:gd name="connsiteX357" fmla="*/ 12102013 w 12192000"/>
              <a:gd name="connsiteY357" fmla="*/ 5507798 h 6858000"/>
              <a:gd name="connsiteX358" fmla="*/ 12106525 w 12192000"/>
              <a:gd name="connsiteY358" fmla="*/ 5516154 h 6858000"/>
              <a:gd name="connsiteX359" fmla="*/ 12106835 w 12192000"/>
              <a:gd name="connsiteY359" fmla="*/ 5525078 h 6858000"/>
              <a:gd name="connsiteX360" fmla="*/ 12105696 w 12192000"/>
              <a:gd name="connsiteY360" fmla="*/ 5551989 h 6858000"/>
              <a:gd name="connsiteX361" fmla="*/ 12105612 w 12192000"/>
              <a:gd name="connsiteY361" fmla="*/ 5549724 h 6858000"/>
              <a:gd name="connsiteX362" fmla="*/ 12104373 w 12192000"/>
              <a:gd name="connsiteY362" fmla="*/ 5540239 h 6858000"/>
              <a:gd name="connsiteX363" fmla="*/ 12103653 w 12192000"/>
              <a:gd name="connsiteY363" fmla="*/ 5551350 h 6858000"/>
              <a:gd name="connsiteX364" fmla="*/ 12101790 w 12192000"/>
              <a:gd name="connsiteY364" fmla="*/ 5548434 h 6858000"/>
              <a:gd name="connsiteX365" fmla="*/ 12096986 w 12192000"/>
              <a:gd name="connsiteY365" fmla="*/ 5537712 h 6858000"/>
              <a:gd name="connsiteX366" fmla="*/ 12094525 w 12192000"/>
              <a:gd name="connsiteY366" fmla="*/ 5522551 h 6858000"/>
              <a:gd name="connsiteX367" fmla="*/ 12087137 w 12192000"/>
              <a:gd name="connsiteY367" fmla="*/ 5502335 h 6858000"/>
              <a:gd name="connsiteX368" fmla="*/ 12082212 w 12192000"/>
              <a:gd name="connsiteY368" fmla="*/ 5494754 h 6858000"/>
              <a:gd name="connsiteX369" fmla="*/ 12085446 w 12192000"/>
              <a:gd name="connsiteY369" fmla="*/ 5494731 h 6858000"/>
              <a:gd name="connsiteX370" fmla="*/ 95733 w 12192000"/>
              <a:gd name="connsiteY370" fmla="*/ 5491227 h 6858000"/>
              <a:gd name="connsiteX371" fmla="*/ 96923 w 12192000"/>
              <a:gd name="connsiteY371" fmla="*/ 5492672 h 6858000"/>
              <a:gd name="connsiteX372" fmla="*/ 101001 w 12192000"/>
              <a:gd name="connsiteY372" fmla="*/ 5497848 h 6858000"/>
              <a:gd name="connsiteX373" fmla="*/ 98918 w 12192000"/>
              <a:gd name="connsiteY373" fmla="*/ 5522826 h 6858000"/>
              <a:gd name="connsiteX374" fmla="*/ 98454 w 12192000"/>
              <a:gd name="connsiteY374" fmla="*/ 5526631 h 6858000"/>
              <a:gd name="connsiteX375" fmla="*/ 96322 w 12192000"/>
              <a:gd name="connsiteY375" fmla="*/ 5501199 h 6858000"/>
              <a:gd name="connsiteX376" fmla="*/ 104701 w 12192000"/>
              <a:gd name="connsiteY376" fmla="*/ 5486388 h 6858000"/>
              <a:gd name="connsiteX377" fmla="*/ 111528 w 12192000"/>
              <a:gd name="connsiteY377" fmla="*/ 5501199 h 6858000"/>
              <a:gd name="connsiteX378" fmla="*/ 118045 w 12192000"/>
              <a:gd name="connsiteY378" fmla="*/ 5517692 h 6858000"/>
              <a:gd name="connsiteX379" fmla="*/ 115872 w 12192000"/>
              <a:gd name="connsiteY379" fmla="*/ 5543609 h 6858000"/>
              <a:gd name="connsiteX380" fmla="*/ 109355 w 12192000"/>
              <a:gd name="connsiteY380" fmla="*/ 5520048 h 6858000"/>
              <a:gd name="connsiteX381" fmla="*/ 102839 w 12192000"/>
              <a:gd name="connsiteY381" fmla="*/ 5472925 h 6858000"/>
              <a:gd name="connsiteX382" fmla="*/ 104701 w 12192000"/>
              <a:gd name="connsiteY382" fmla="*/ 5486388 h 6858000"/>
              <a:gd name="connsiteX383" fmla="*/ 102839 w 12192000"/>
              <a:gd name="connsiteY383" fmla="*/ 5482349 h 6858000"/>
              <a:gd name="connsiteX384" fmla="*/ 102447 w 12192000"/>
              <a:gd name="connsiteY384" fmla="*/ 5478530 h 6858000"/>
              <a:gd name="connsiteX385" fmla="*/ 109355 w 12192000"/>
              <a:gd name="connsiteY385" fmla="*/ 5282076 h 6858000"/>
              <a:gd name="connsiteX386" fmla="*/ 107442 w 12192000"/>
              <a:gd name="connsiteY386" fmla="*/ 5331747 h 6858000"/>
              <a:gd name="connsiteX387" fmla="*/ 103335 w 12192000"/>
              <a:gd name="connsiteY387" fmla="*/ 5375723 h 6858000"/>
              <a:gd name="connsiteX388" fmla="*/ 102839 w 12192000"/>
              <a:gd name="connsiteY388" fmla="*/ 5366897 h 6858000"/>
              <a:gd name="connsiteX389" fmla="*/ 99530 w 12192000"/>
              <a:gd name="connsiteY389" fmla="*/ 5360916 h 6858000"/>
              <a:gd name="connsiteX390" fmla="*/ 98494 w 12192000"/>
              <a:gd name="connsiteY390" fmla="*/ 5343336 h 6858000"/>
              <a:gd name="connsiteX391" fmla="*/ 96864 w 12192000"/>
              <a:gd name="connsiteY391" fmla="*/ 5312724 h 6858000"/>
              <a:gd name="connsiteX392" fmla="*/ 100937 w 12192000"/>
              <a:gd name="connsiteY392" fmla="*/ 5295172 h 6858000"/>
              <a:gd name="connsiteX393" fmla="*/ 109355 w 12192000"/>
              <a:gd name="connsiteY393" fmla="*/ 5282076 h 6858000"/>
              <a:gd name="connsiteX394" fmla="*/ 12093715 w 12192000"/>
              <a:gd name="connsiteY394" fmla="*/ 5258853 h 6858000"/>
              <a:gd name="connsiteX395" fmla="*/ 12098111 w 12192000"/>
              <a:gd name="connsiteY395" fmla="*/ 5264941 h 6858000"/>
              <a:gd name="connsiteX396" fmla="*/ 12103439 w 12192000"/>
              <a:gd name="connsiteY396" fmla="*/ 5279874 h 6858000"/>
              <a:gd name="connsiteX397" fmla="*/ 12101911 w 12192000"/>
              <a:gd name="connsiteY397" fmla="*/ 5312814 h 6858000"/>
              <a:gd name="connsiteX398" fmla="*/ 12101126 w 12192000"/>
              <a:gd name="connsiteY398" fmla="*/ 5313501 h 6858000"/>
              <a:gd name="connsiteX399" fmla="*/ 12099448 w 12192000"/>
              <a:gd name="connsiteY399" fmla="*/ 5290072 h 6858000"/>
              <a:gd name="connsiteX400" fmla="*/ 12089599 w 12192000"/>
              <a:gd name="connsiteY400" fmla="*/ 5259748 h 6858000"/>
              <a:gd name="connsiteX401" fmla="*/ 12093715 w 12192000"/>
              <a:gd name="connsiteY401" fmla="*/ 5258853 h 6858000"/>
              <a:gd name="connsiteX402" fmla="*/ 12111197 w 12192000"/>
              <a:gd name="connsiteY402" fmla="*/ 5238931 h 6858000"/>
              <a:gd name="connsiteX403" fmla="*/ 12110513 w 12192000"/>
              <a:gd name="connsiteY403" fmla="*/ 5256432 h 6858000"/>
              <a:gd name="connsiteX404" fmla="*/ 12109299 w 12192000"/>
              <a:gd name="connsiteY404" fmla="*/ 5282491 h 6858000"/>
              <a:gd name="connsiteX405" fmla="*/ 12114097 w 12192000"/>
              <a:gd name="connsiteY405" fmla="*/ 5248569 h 6858000"/>
              <a:gd name="connsiteX406" fmla="*/ 12114234 w 12192000"/>
              <a:gd name="connsiteY406" fmla="*/ 5247341 h 6858000"/>
              <a:gd name="connsiteX407" fmla="*/ 12114238 w 12192000"/>
              <a:gd name="connsiteY407" fmla="*/ 5260879 h 6858000"/>
              <a:gd name="connsiteX408" fmla="*/ 12107147 w 12192000"/>
              <a:gd name="connsiteY408" fmla="*/ 5320916 h 6858000"/>
              <a:gd name="connsiteX409" fmla="*/ 12104373 w 12192000"/>
              <a:gd name="connsiteY409" fmla="*/ 5282491 h 6858000"/>
              <a:gd name="connsiteX410" fmla="*/ 12103439 w 12192000"/>
              <a:gd name="connsiteY410" fmla="*/ 5279874 h 6858000"/>
              <a:gd name="connsiteX411" fmla="*/ 12104373 w 12192000"/>
              <a:gd name="connsiteY411" fmla="*/ 5259748 h 6858000"/>
              <a:gd name="connsiteX412" fmla="*/ 12116907 w 12192000"/>
              <a:gd name="connsiteY412" fmla="*/ 5224351 h 6858000"/>
              <a:gd name="connsiteX413" fmla="*/ 12115403 w 12192000"/>
              <a:gd name="connsiteY413" fmla="*/ 5236915 h 6858000"/>
              <a:gd name="connsiteX414" fmla="*/ 12114234 w 12192000"/>
              <a:gd name="connsiteY414" fmla="*/ 5247341 h 6858000"/>
              <a:gd name="connsiteX415" fmla="*/ 12114230 w 12192000"/>
              <a:gd name="connsiteY415" fmla="*/ 5230695 h 6858000"/>
              <a:gd name="connsiteX416" fmla="*/ 12113574 w 12192000"/>
              <a:gd name="connsiteY416" fmla="*/ 5201649 h 6858000"/>
              <a:gd name="connsiteX417" fmla="*/ 12114223 w 12192000"/>
              <a:gd name="connsiteY417" fmla="*/ 5206681 h 6858000"/>
              <a:gd name="connsiteX418" fmla="*/ 12114230 w 12192000"/>
              <a:gd name="connsiteY418" fmla="*/ 5230695 h 6858000"/>
              <a:gd name="connsiteX419" fmla="*/ 12112738 w 12192000"/>
              <a:gd name="connsiteY419" fmla="*/ 5234229 h 6858000"/>
              <a:gd name="connsiteX420" fmla="*/ 12111197 w 12192000"/>
              <a:gd name="connsiteY420" fmla="*/ 5238931 h 6858000"/>
              <a:gd name="connsiteX421" fmla="*/ 12111717 w 12192000"/>
              <a:gd name="connsiteY421" fmla="*/ 5225636 h 6858000"/>
              <a:gd name="connsiteX422" fmla="*/ 12113574 w 12192000"/>
              <a:gd name="connsiteY422" fmla="*/ 5201649 h 6858000"/>
              <a:gd name="connsiteX423" fmla="*/ 12107501 w 12192000"/>
              <a:gd name="connsiteY423" fmla="*/ 5151260 h 6858000"/>
              <a:gd name="connsiteX424" fmla="*/ 12109502 w 12192000"/>
              <a:gd name="connsiteY424" fmla="*/ 5159684 h 6858000"/>
              <a:gd name="connsiteX425" fmla="*/ 12114223 w 12192000"/>
              <a:gd name="connsiteY425" fmla="*/ 5186466 h 6858000"/>
              <a:gd name="connsiteX426" fmla="*/ 12113894 w 12192000"/>
              <a:gd name="connsiteY426" fmla="*/ 5187121 h 6858000"/>
              <a:gd name="connsiteX427" fmla="*/ 12109299 w 12192000"/>
              <a:gd name="connsiteY427" fmla="*/ 5168778 h 6858000"/>
              <a:gd name="connsiteX428" fmla="*/ 12106405 w 12192000"/>
              <a:gd name="connsiteY428" fmla="*/ 5146648 h 6858000"/>
              <a:gd name="connsiteX429" fmla="*/ 12107234 w 12192000"/>
              <a:gd name="connsiteY429" fmla="*/ 5148648 h 6858000"/>
              <a:gd name="connsiteX430" fmla="*/ 12107501 w 12192000"/>
              <a:gd name="connsiteY430" fmla="*/ 5151260 h 6858000"/>
              <a:gd name="connsiteX431" fmla="*/ 98653 w 12192000"/>
              <a:gd name="connsiteY431" fmla="*/ 5032040 h 6858000"/>
              <a:gd name="connsiteX432" fmla="*/ 99750 w 12192000"/>
              <a:gd name="connsiteY432" fmla="*/ 5036654 h 6858000"/>
              <a:gd name="connsiteX433" fmla="*/ 98922 w 12192000"/>
              <a:gd name="connsiteY433" fmla="*/ 5034652 h 6858000"/>
              <a:gd name="connsiteX434" fmla="*/ 12111761 w 12192000"/>
              <a:gd name="connsiteY434" fmla="*/ 5029795 h 6858000"/>
              <a:gd name="connsiteX435" fmla="*/ 12113605 w 12192000"/>
              <a:gd name="connsiteY435" fmla="*/ 5041146 h 6858000"/>
              <a:gd name="connsiteX436" fmla="*/ 12105919 w 12192000"/>
              <a:gd name="connsiteY436" fmla="*/ 5053380 h 6858000"/>
              <a:gd name="connsiteX437" fmla="*/ 12101749 w 12192000"/>
              <a:gd name="connsiteY437" fmla="*/ 5058745 h 6858000"/>
              <a:gd name="connsiteX438" fmla="*/ 12109299 w 12192000"/>
              <a:gd name="connsiteY438" fmla="*/ 5037377 h 6858000"/>
              <a:gd name="connsiteX439" fmla="*/ 12111761 w 12192000"/>
              <a:gd name="connsiteY439" fmla="*/ 5029795 h 6858000"/>
              <a:gd name="connsiteX440" fmla="*/ 105028 w 12192000"/>
              <a:gd name="connsiteY440" fmla="*/ 4869801 h 6858000"/>
              <a:gd name="connsiteX441" fmla="*/ 106707 w 12192000"/>
              <a:gd name="connsiteY441" fmla="*/ 4893230 h 6858000"/>
              <a:gd name="connsiteX442" fmla="*/ 116557 w 12192000"/>
              <a:gd name="connsiteY442" fmla="*/ 4923554 h 6858000"/>
              <a:gd name="connsiteX443" fmla="*/ 108045 w 12192000"/>
              <a:gd name="connsiteY443" fmla="*/ 4918360 h 6858000"/>
              <a:gd name="connsiteX444" fmla="*/ 102715 w 12192000"/>
              <a:gd name="connsiteY444" fmla="*/ 4903427 h 6858000"/>
              <a:gd name="connsiteX445" fmla="*/ 104244 w 12192000"/>
              <a:gd name="connsiteY445" fmla="*/ 4870488 h 6858000"/>
              <a:gd name="connsiteX446" fmla="*/ 105028 w 12192000"/>
              <a:gd name="connsiteY446" fmla="*/ 4869801 h 6858000"/>
              <a:gd name="connsiteX447" fmla="*/ 12101715 w 12192000"/>
              <a:gd name="connsiteY447" fmla="*/ 4797737 h 6858000"/>
              <a:gd name="connsiteX448" fmla="*/ 12102292 w 12192000"/>
              <a:gd name="connsiteY448" fmla="*/ 4804620 h 6858000"/>
              <a:gd name="connsiteX449" fmla="*/ 12106074 w 12192000"/>
              <a:gd name="connsiteY449" fmla="*/ 4811090 h 6858000"/>
              <a:gd name="connsiteX450" fmla="*/ 12106391 w 12192000"/>
              <a:gd name="connsiteY450" fmla="*/ 4815982 h 6858000"/>
              <a:gd name="connsiteX451" fmla="*/ 12107217 w 12192000"/>
              <a:gd name="connsiteY451" fmla="*/ 4829890 h 6858000"/>
              <a:gd name="connsiteX452" fmla="*/ 12109286 w 12192000"/>
              <a:gd name="connsiteY452" fmla="*/ 4862055 h 6858000"/>
              <a:gd name="connsiteX453" fmla="*/ 12106733 w 12192000"/>
              <a:gd name="connsiteY453" fmla="*/ 4874030 h 6858000"/>
              <a:gd name="connsiteX454" fmla="*/ 12094905 w 12192000"/>
              <a:gd name="connsiteY454" fmla="*/ 4895590 h 6858000"/>
              <a:gd name="connsiteX455" fmla="*/ 12115483 w 12192000"/>
              <a:gd name="connsiteY455" fmla="*/ 4736988 h 6858000"/>
              <a:gd name="connsiteX456" fmla="*/ 12117067 w 12192000"/>
              <a:gd name="connsiteY456" fmla="*/ 4789459 h 6858000"/>
              <a:gd name="connsiteX457" fmla="*/ 12118101 w 12192000"/>
              <a:gd name="connsiteY457" fmla="*/ 4792997 h 6858000"/>
              <a:gd name="connsiteX458" fmla="*/ 12118101 w 12192000"/>
              <a:gd name="connsiteY458" fmla="*/ 4739965 h 6858000"/>
              <a:gd name="connsiteX459" fmla="*/ 12118071 w 12192000"/>
              <a:gd name="connsiteY459" fmla="*/ 4739875 h 6858000"/>
              <a:gd name="connsiteX460" fmla="*/ 12115483 w 12192000"/>
              <a:gd name="connsiteY460" fmla="*/ 4736988 h 6858000"/>
              <a:gd name="connsiteX461" fmla="*/ 12100181 w 12192000"/>
              <a:gd name="connsiteY461" fmla="*/ 4676468 h 6858000"/>
              <a:gd name="connsiteX462" fmla="*/ 12102292 w 12192000"/>
              <a:gd name="connsiteY462" fmla="*/ 4680800 h 6858000"/>
              <a:gd name="connsiteX463" fmla="*/ 12102735 w 12192000"/>
              <a:gd name="connsiteY463" fmla="*/ 4684896 h 6858000"/>
              <a:gd name="connsiteX464" fmla="*/ 12102292 w 12192000"/>
              <a:gd name="connsiteY464" fmla="*/ 4690908 h 6858000"/>
              <a:gd name="connsiteX465" fmla="*/ 12103628 w 12192000"/>
              <a:gd name="connsiteY465" fmla="*/ 4663282 h 6858000"/>
              <a:gd name="connsiteX466" fmla="*/ 12104374 w 12192000"/>
              <a:gd name="connsiteY466" fmla="*/ 4664178 h 6858000"/>
              <a:gd name="connsiteX467" fmla="*/ 12104364 w 12192000"/>
              <a:gd name="connsiteY467" fmla="*/ 4664297 h 6858000"/>
              <a:gd name="connsiteX468" fmla="*/ 12107262 w 12192000"/>
              <a:gd name="connsiteY468" fmla="*/ 4633309 h 6858000"/>
              <a:gd name="connsiteX469" fmla="*/ 12109679 w 12192000"/>
              <a:gd name="connsiteY469" fmla="*/ 4660584 h 6858000"/>
              <a:gd name="connsiteX470" fmla="*/ 12110346 w 12192000"/>
              <a:gd name="connsiteY470" fmla="*/ 4671279 h 6858000"/>
              <a:gd name="connsiteX471" fmla="*/ 12108997 w 12192000"/>
              <a:gd name="connsiteY471" fmla="*/ 4669728 h 6858000"/>
              <a:gd name="connsiteX472" fmla="*/ 12104374 w 12192000"/>
              <a:gd name="connsiteY472" fmla="*/ 4664178 h 6858000"/>
              <a:gd name="connsiteX473" fmla="*/ 12106735 w 12192000"/>
              <a:gd name="connsiteY473" fmla="*/ 4637390 h 6858000"/>
              <a:gd name="connsiteX474" fmla="*/ 100460 w 12192000"/>
              <a:gd name="connsiteY474" fmla="*/ 4631312 h 6858000"/>
              <a:gd name="connsiteX475" fmla="*/ 100544 w 12192000"/>
              <a:gd name="connsiteY475" fmla="*/ 4633578 h 6858000"/>
              <a:gd name="connsiteX476" fmla="*/ 101781 w 12192000"/>
              <a:gd name="connsiteY476" fmla="*/ 4643063 h 6858000"/>
              <a:gd name="connsiteX477" fmla="*/ 102503 w 12192000"/>
              <a:gd name="connsiteY477" fmla="*/ 4631952 h 6858000"/>
              <a:gd name="connsiteX478" fmla="*/ 104366 w 12192000"/>
              <a:gd name="connsiteY478" fmla="*/ 4634866 h 6858000"/>
              <a:gd name="connsiteX479" fmla="*/ 109169 w 12192000"/>
              <a:gd name="connsiteY479" fmla="*/ 4645590 h 6858000"/>
              <a:gd name="connsiteX480" fmla="*/ 111631 w 12192000"/>
              <a:gd name="connsiteY480" fmla="*/ 4660751 h 6858000"/>
              <a:gd name="connsiteX481" fmla="*/ 119019 w 12192000"/>
              <a:gd name="connsiteY481" fmla="*/ 4680966 h 6858000"/>
              <a:gd name="connsiteX482" fmla="*/ 123943 w 12192000"/>
              <a:gd name="connsiteY482" fmla="*/ 4688548 h 6858000"/>
              <a:gd name="connsiteX483" fmla="*/ 116557 w 12192000"/>
              <a:gd name="connsiteY483" fmla="*/ 4686021 h 6858000"/>
              <a:gd name="connsiteX484" fmla="*/ 106707 w 12192000"/>
              <a:gd name="connsiteY484" fmla="*/ 4680966 h 6858000"/>
              <a:gd name="connsiteX485" fmla="*/ 104141 w 12192000"/>
              <a:gd name="connsiteY485" fmla="*/ 4675502 h 6858000"/>
              <a:gd name="connsiteX486" fmla="*/ 99630 w 12192000"/>
              <a:gd name="connsiteY486" fmla="*/ 4667147 h 6858000"/>
              <a:gd name="connsiteX487" fmla="*/ 99319 w 12192000"/>
              <a:gd name="connsiteY487" fmla="*/ 4658224 h 6858000"/>
              <a:gd name="connsiteX488" fmla="*/ 100496 w 12192000"/>
              <a:gd name="connsiteY488" fmla="*/ 4630452 h 6858000"/>
              <a:gd name="connsiteX489" fmla="*/ 100460 w 12192000"/>
              <a:gd name="connsiteY489" fmla="*/ 4631312 h 6858000"/>
              <a:gd name="connsiteX490" fmla="*/ 100428 w 12192000"/>
              <a:gd name="connsiteY490" fmla="*/ 4630467 h 6858000"/>
              <a:gd name="connsiteX491" fmla="*/ 12087518 w 12192000"/>
              <a:gd name="connsiteY491" fmla="*/ 4615100 h 6858000"/>
              <a:gd name="connsiteX492" fmla="*/ 12094905 w 12192000"/>
              <a:gd name="connsiteY492" fmla="*/ 4640369 h 6858000"/>
              <a:gd name="connsiteX493" fmla="*/ 12100181 w 12192000"/>
              <a:gd name="connsiteY493" fmla="*/ 4676468 h 6858000"/>
              <a:gd name="connsiteX494" fmla="*/ 12092442 w 12192000"/>
              <a:gd name="connsiteY494" fmla="*/ 4660584 h 6858000"/>
              <a:gd name="connsiteX495" fmla="*/ 12085055 w 12192000"/>
              <a:gd name="connsiteY495" fmla="*/ 4642895 h 6858000"/>
              <a:gd name="connsiteX496" fmla="*/ 12087518 w 12192000"/>
              <a:gd name="connsiteY496" fmla="*/ 4615100 h 6858000"/>
              <a:gd name="connsiteX497" fmla="*/ 12107318 w 12192000"/>
              <a:gd name="connsiteY497" fmla="*/ 4591524 h 6858000"/>
              <a:gd name="connsiteX498" fmla="*/ 12106297 w 12192000"/>
              <a:gd name="connsiteY498" fmla="*/ 4596634 h 6858000"/>
              <a:gd name="connsiteX499" fmla="*/ 12107217 w 12192000"/>
              <a:gd name="connsiteY499" fmla="*/ 4615100 h 6858000"/>
              <a:gd name="connsiteX500" fmla="*/ 12108785 w 12192000"/>
              <a:gd name="connsiteY500" fmla="*/ 4621537 h 6858000"/>
              <a:gd name="connsiteX501" fmla="*/ 12107262 w 12192000"/>
              <a:gd name="connsiteY501" fmla="*/ 4633309 h 6858000"/>
              <a:gd name="connsiteX502" fmla="*/ 12104755 w 12192000"/>
              <a:gd name="connsiteY502" fmla="*/ 4604992 h 6858000"/>
              <a:gd name="connsiteX503" fmla="*/ 12105658 w 12192000"/>
              <a:gd name="connsiteY503" fmla="*/ 4594495 h 6858000"/>
              <a:gd name="connsiteX504" fmla="*/ 12102602 w 12192000"/>
              <a:gd name="connsiteY504" fmla="*/ 4541744 h 6858000"/>
              <a:gd name="connsiteX505" fmla="*/ 12109679 w 12192000"/>
              <a:gd name="connsiteY505" fmla="*/ 4554453 h 6858000"/>
              <a:gd name="connsiteX506" fmla="*/ 12114605 w 12192000"/>
              <a:gd name="connsiteY506" fmla="*/ 4564561 h 6858000"/>
              <a:gd name="connsiteX507" fmla="*/ 12103734 w 12192000"/>
              <a:gd name="connsiteY507" fmla="*/ 4546872 h 6858000"/>
              <a:gd name="connsiteX508" fmla="*/ 105796 w 12192000"/>
              <a:gd name="connsiteY508" fmla="*/ 4535405 h 6858000"/>
              <a:gd name="connsiteX509" fmla="*/ 106018 w 12192000"/>
              <a:gd name="connsiteY509" fmla="*/ 4536541 h 6858000"/>
              <a:gd name="connsiteX510" fmla="*/ 106400 w 12192000"/>
              <a:gd name="connsiteY510" fmla="*/ 4545165 h 6858000"/>
              <a:gd name="connsiteX511" fmla="*/ 106019 w 12192000"/>
              <a:gd name="connsiteY511" fmla="*/ 4567459 h 6858000"/>
              <a:gd name="connsiteX512" fmla="*/ 104031 w 12192000"/>
              <a:gd name="connsiteY512" fmla="*/ 4608421 h 6858000"/>
              <a:gd name="connsiteX513" fmla="*/ 102503 w 12192000"/>
              <a:gd name="connsiteY513" fmla="*/ 4631952 h 6858000"/>
              <a:gd name="connsiteX514" fmla="*/ 101415 w 12192000"/>
              <a:gd name="connsiteY514" fmla="*/ 4630251 h 6858000"/>
              <a:gd name="connsiteX515" fmla="*/ 100496 w 12192000"/>
              <a:gd name="connsiteY515" fmla="*/ 4630452 h 6858000"/>
              <a:gd name="connsiteX516" fmla="*/ 104244 w 12192000"/>
              <a:gd name="connsiteY516" fmla="*/ 4541985 h 6858000"/>
              <a:gd name="connsiteX517" fmla="*/ 105796 w 12192000"/>
              <a:gd name="connsiteY517" fmla="*/ 4535405 h 6858000"/>
              <a:gd name="connsiteX518" fmla="*/ 101535 w 12192000"/>
              <a:gd name="connsiteY518" fmla="*/ 4523539 h 6858000"/>
              <a:gd name="connsiteX519" fmla="*/ 99319 w 12192000"/>
              <a:gd name="connsiteY519" fmla="*/ 4562201 h 6858000"/>
              <a:gd name="connsiteX520" fmla="*/ 96880 w 12192000"/>
              <a:gd name="connsiteY520" fmla="*/ 4575113 h 6858000"/>
              <a:gd name="connsiteX521" fmla="*/ 95843 w 12192000"/>
              <a:gd name="connsiteY521" fmla="*/ 4562349 h 6858000"/>
              <a:gd name="connsiteX522" fmla="*/ 99319 w 12192000"/>
              <a:gd name="connsiteY522" fmla="*/ 4544512 h 6858000"/>
              <a:gd name="connsiteX523" fmla="*/ 98973 w 12192000"/>
              <a:gd name="connsiteY523" fmla="*/ 4541841 h 6858000"/>
              <a:gd name="connsiteX524" fmla="*/ 99319 w 12192000"/>
              <a:gd name="connsiteY524" fmla="*/ 4539457 h 6858000"/>
              <a:gd name="connsiteX525" fmla="*/ 95751 w 12192000"/>
              <a:gd name="connsiteY525" fmla="*/ 4517043 h 6858000"/>
              <a:gd name="connsiteX526" fmla="*/ 98973 w 12192000"/>
              <a:gd name="connsiteY526" fmla="*/ 4541841 h 6858000"/>
              <a:gd name="connsiteX527" fmla="*/ 97934 w 12192000"/>
              <a:gd name="connsiteY527" fmla="*/ 4548976 h 6858000"/>
              <a:gd name="connsiteX528" fmla="*/ 96857 w 12192000"/>
              <a:gd name="connsiteY528" fmla="*/ 4552093 h 6858000"/>
              <a:gd name="connsiteX529" fmla="*/ 103463 w 12192000"/>
              <a:gd name="connsiteY529" fmla="*/ 4495803 h 6858000"/>
              <a:gd name="connsiteX530" fmla="*/ 104244 w 12192000"/>
              <a:gd name="connsiteY530" fmla="*/ 4496499 h 6858000"/>
              <a:gd name="connsiteX531" fmla="*/ 104499 w 12192000"/>
              <a:gd name="connsiteY531" fmla="*/ 4502252 h 6858000"/>
              <a:gd name="connsiteX532" fmla="*/ 101535 w 12192000"/>
              <a:gd name="connsiteY532" fmla="*/ 4523539 h 6858000"/>
              <a:gd name="connsiteX533" fmla="*/ 101781 w 12192000"/>
              <a:gd name="connsiteY533" fmla="*/ 4519242 h 6858000"/>
              <a:gd name="connsiteX534" fmla="*/ 103463 w 12192000"/>
              <a:gd name="connsiteY534" fmla="*/ 4495803 h 6858000"/>
              <a:gd name="connsiteX535" fmla="*/ 12104860 w 12192000"/>
              <a:gd name="connsiteY535" fmla="*/ 4468265 h 6858000"/>
              <a:gd name="connsiteX536" fmla="*/ 12104673 w 12192000"/>
              <a:gd name="connsiteY536" fmla="*/ 4468873 h 6858000"/>
              <a:gd name="connsiteX537" fmla="*/ 12104755 w 12192000"/>
              <a:gd name="connsiteY537" fmla="*/ 4468536 h 6858000"/>
              <a:gd name="connsiteX538" fmla="*/ 12107286 w 12192000"/>
              <a:gd name="connsiteY538" fmla="*/ 4462040 h 6858000"/>
              <a:gd name="connsiteX539" fmla="*/ 12104860 w 12192000"/>
              <a:gd name="connsiteY539" fmla="*/ 4468265 h 6858000"/>
              <a:gd name="connsiteX540" fmla="*/ 12106154 w 12192000"/>
              <a:gd name="connsiteY540" fmla="*/ 4464062 h 6858000"/>
              <a:gd name="connsiteX541" fmla="*/ 12110499 w 12192000"/>
              <a:gd name="connsiteY541" fmla="*/ 4453799 h 6858000"/>
              <a:gd name="connsiteX542" fmla="*/ 12109849 w 12192000"/>
              <a:gd name="connsiteY542" fmla="*/ 4457466 h 6858000"/>
              <a:gd name="connsiteX543" fmla="*/ 12107286 w 12192000"/>
              <a:gd name="connsiteY543" fmla="*/ 4462040 h 6858000"/>
              <a:gd name="connsiteX544" fmla="*/ 101612 w 12192000"/>
              <a:gd name="connsiteY544" fmla="*/ 4347026 h 6858000"/>
              <a:gd name="connsiteX545" fmla="*/ 101781 w 12192000"/>
              <a:gd name="connsiteY545" fmla="*/ 4347409 h 6858000"/>
              <a:gd name="connsiteX546" fmla="*/ 101747 w 12192000"/>
              <a:gd name="connsiteY546" fmla="*/ 4348207 h 6858000"/>
              <a:gd name="connsiteX547" fmla="*/ 121075 w 12192000"/>
              <a:gd name="connsiteY547" fmla="*/ 4272749 h 6858000"/>
              <a:gd name="connsiteX548" fmla="*/ 121481 w 12192000"/>
              <a:gd name="connsiteY548" fmla="*/ 4274128 h 6858000"/>
              <a:gd name="connsiteX549" fmla="*/ 106707 w 12192000"/>
              <a:gd name="connsiteY549" fmla="*/ 4552093 h 6858000"/>
              <a:gd name="connsiteX550" fmla="*/ 106400 w 12192000"/>
              <a:gd name="connsiteY550" fmla="*/ 4545165 h 6858000"/>
              <a:gd name="connsiteX551" fmla="*/ 106505 w 12192000"/>
              <a:gd name="connsiteY551" fmla="*/ 4539028 h 6858000"/>
              <a:gd name="connsiteX552" fmla="*/ 106018 w 12192000"/>
              <a:gd name="connsiteY552" fmla="*/ 4536541 h 6858000"/>
              <a:gd name="connsiteX553" fmla="*/ 104499 w 12192000"/>
              <a:gd name="connsiteY553" fmla="*/ 4502252 h 6858000"/>
              <a:gd name="connsiteX554" fmla="*/ 109169 w 12192000"/>
              <a:gd name="connsiteY554" fmla="*/ 4468703 h 6858000"/>
              <a:gd name="connsiteX555" fmla="*/ 101781 w 12192000"/>
              <a:gd name="connsiteY555" fmla="*/ 4456068 h 6858000"/>
              <a:gd name="connsiteX556" fmla="*/ 99468 w 12192000"/>
              <a:gd name="connsiteY556" fmla="*/ 4401935 h 6858000"/>
              <a:gd name="connsiteX557" fmla="*/ 101747 w 12192000"/>
              <a:gd name="connsiteY557" fmla="*/ 4348207 h 6858000"/>
              <a:gd name="connsiteX558" fmla="*/ 101794 w 12192000"/>
              <a:gd name="connsiteY558" fmla="*/ 4348606 h 6858000"/>
              <a:gd name="connsiteX559" fmla="*/ 101781 w 12192000"/>
              <a:gd name="connsiteY559" fmla="*/ 4347409 h 6858000"/>
              <a:gd name="connsiteX560" fmla="*/ 94720 w 12192000"/>
              <a:gd name="connsiteY560" fmla="*/ 4284603 h 6858000"/>
              <a:gd name="connsiteX561" fmla="*/ 99289 w 12192000"/>
              <a:gd name="connsiteY561" fmla="*/ 4291520 h 6858000"/>
              <a:gd name="connsiteX562" fmla="*/ 104244 w 12192000"/>
              <a:gd name="connsiteY562" fmla="*/ 4312032 h 6858000"/>
              <a:gd name="connsiteX563" fmla="*/ 114093 w 12192000"/>
              <a:gd name="connsiteY563" fmla="*/ 4329721 h 6858000"/>
              <a:gd name="connsiteX564" fmla="*/ 116557 w 12192000"/>
              <a:gd name="connsiteY564" fmla="*/ 4317086 h 6858000"/>
              <a:gd name="connsiteX565" fmla="*/ 121075 w 12192000"/>
              <a:gd name="connsiteY565" fmla="*/ 4272749 h 6858000"/>
              <a:gd name="connsiteX566" fmla="*/ 12107250 w 12192000"/>
              <a:gd name="connsiteY566" fmla="*/ 4199882 h 6858000"/>
              <a:gd name="connsiteX567" fmla="*/ 12107387 w 12192000"/>
              <a:gd name="connsiteY567" fmla="*/ 4201062 h 6858000"/>
              <a:gd name="connsiteX568" fmla="*/ 12107217 w 12192000"/>
              <a:gd name="connsiteY568" fmla="*/ 4200680 h 6858000"/>
              <a:gd name="connsiteX569" fmla="*/ 101712 w 12192000"/>
              <a:gd name="connsiteY569" fmla="*/ 4086047 h 6858000"/>
              <a:gd name="connsiteX570" fmla="*/ 98499 w 12192000"/>
              <a:gd name="connsiteY570" fmla="*/ 4094290 h 6858000"/>
              <a:gd name="connsiteX571" fmla="*/ 99149 w 12192000"/>
              <a:gd name="connsiteY571" fmla="*/ 4090623 h 6858000"/>
              <a:gd name="connsiteX572" fmla="*/ 104138 w 12192000"/>
              <a:gd name="connsiteY572" fmla="*/ 4079823 h 6858000"/>
              <a:gd name="connsiteX573" fmla="*/ 102844 w 12192000"/>
              <a:gd name="connsiteY573" fmla="*/ 4084027 h 6858000"/>
              <a:gd name="connsiteX574" fmla="*/ 101712 w 12192000"/>
              <a:gd name="connsiteY574" fmla="*/ 4086047 h 6858000"/>
              <a:gd name="connsiteX575" fmla="*/ 104325 w 12192000"/>
              <a:gd name="connsiteY575" fmla="*/ 4079215 h 6858000"/>
              <a:gd name="connsiteX576" fmla="*/ 104244 w 12192000"/>
              <a:gd name="connsiteY576" fmla="*/ 4079553 h 6858000"/>
              <a:gd name="connsiteX577" fmla="*/ 104138 w 12192000"/>
              <a:gd name="connsiteY577" fmla="*/ 4079823 h 6858000"/>
              <a:gd name="connsiteX578" fmla="*/ 12113248 w 12192000"/>
              <a:gd name="connsiteY578" fmla="*/ 4031045 h 6858000"/>
              <a:gd name="connsiteX579" fmla="*/ 12114605 w 12192000"/>
              <a:gd name="connsiteY579" fmla="*/ 4041481 h 6858000"/>
              <a:gd name="connsiteX580" fmla="*/ 12116264 w 12192000"/>
              <a:gd name="connsiteY580" fmla="*/ 4058522 h 6858000"/>
              <a:gd name="connsiteX581" fmla="*/ 12115688 w 12192000"/>
              <a:gd name="connsiteY581" fmla="*/ 4076206 h 6858000"/>
              <a:gd name="connsiteX582" fmla="*/ 12114631 w 12192000"/>
              <a:gd name="connsiteY582" fmla="*/ 4107328 h 6858000"/>
              <a:gd name="connsiteX583" fmla="*/ 12114156 w 12192000"/>
              <a:gd name="connsiteY583" fmla="*/ 4059787 h 6858000"/>
              <a:gd name="connsiteX584" fmla="*/ 12107463 w 12192000"/>
              <a:gd name="connsiteY584" fmla="*/ 4024547 h 6858000"/>
              <a:gd name="connsiteX585" fmla="*/ 12107217 w 12192000"/>
              <a:gd name="connsiteY585" fmla="*/ 4028847 h 6858000"/>
              <a:gd name="connsiteX586" fmla="*/ 12105536 w 12192000"/>
              <a:gd name="connsiteY586" fmla="*/ 4052285 h 6858000"/>
              <a:gd name="connsiteX587" fmla="*/ 12104755 w 12192000"/>
              <a:gd name="connsiteY587" fmla="*/ 4051589 h 6858000"/>
              <a:gd name="connsiteX588" fmla="*/ 12104499 w 12192000"/>
              <a:gd name="connsiteY588" fmla="*/ 4045835 h 6858000"/>
              <a:gd name="connsiteX589" fmla="*/ 12112141 w 12192000"/>
              <a:gd name="connsiteY589" fmla="*/ 3995996 h 6858000"/>
              <a:gd name="connsiteX590" fmla="*/ 12113248 w 12192000"/>
              <a:gd name="connsiteY590" fmla="*/ 4031045 h 6858000"/>
              <a:gd name="connsiteX591" fmla="*/ 12110026 w 12192000"/>
              <a:gd name="connsiteY591" fmla="*/ 4006248 h 6858000"/>
              <a:gd name="connsiteX592" fmla="*/ 12111065 w 12192000"/>
              <a:gd name="connsiteY592" fmla="*/ 3999112 h 6858000"/>
              <a:gd name="connsiteX593" fmla="*/ 12112141 w 12192000"/>
              <a:gd name="connsiteY593" fmla="*/ 3995996 h 6858000"/>
              <a:gd name="connsiteX594" fmla="*/ 12102292 w 12192000"/>
              <a:gd name="connsiteY594" fmla="*/ 3995996 h 6858000"/>
              <a:gd name="connsiteX595" fmla="*/ 12102598 w 12192000"/>
              <a:gd name="connsiteY595" fmla="*/ 4002922 h 6858000"/>
              <a:gd name="connsiteX596" fmla="*/ 12102493 w 12192000"/>
              <a:gd name="connsiteY596" fmla="*/ 4009060 h 6858000"/>
              <a:gd name="connsiteX597" fmla="*/ 12102980 w 12192000"/>
              <a:gd name="connsiteY597" fmla="*/ 4011546 h 6858000"/>
              <a:gd name="connsiteX598" fmla="*/ 12104499 w 12192000"/>
              <a:gd name="connsiteY598" fmla="*/ 4045835 h 6858000"/>
              <a:gd name="connsiteX599" fmla="*/ 12099829 w 12192000"/>
              <a:gd name="connsiteY599" fmla="*/ 4079386 h 6858000"/>
              <a:gd name="connsiteX600" fmla="*/ 12107217 w 12192000"/>
              <a:gd name="connsiteY600" fmla="*/ 4092020 h 6858000"/>
              <a:gd name="connsiteX601" fmla="*/ 12109529 w 12192000"/>
              <a:gd name="connsiteY601" fmla="*/ 4146154 h 6858000"/>
              <a:gd name="connsiteX602" fmla="*/ 12107250 w 12192000"/>
              <a:gd name="connsiteY602" fmla="*/ 4199882 h 6858000"/>
              <a:gd name="connsiteX603" fmla="*/ 12107205 w 12192000"/>
              <a:gd name="connsiteY603" fmla="*/ 4199483 h 6858000"/>
              <a:gd name="connsiteX604" fmla="*/ 12107217 w 12192000"/>
              <a:gd name="connsiteY604" fmla="*/ 4200680 h 6858000"/>
              <a:gd name="connsiteX605" fmla="*/ 12114279 w 12192000"/>
              <a:gd name="connsiteY605" fmla="*/ 4263486 h 6858000"/>
              <a:gd name="connsiteX606" fmla="*/ 12109709 w 12192000"/>
              <a:gd name="connsiteY606" fmla="*/ 4256568 h 6858000"/>
              <a:gd name="connsiteX607" fmla="*/ 12104755 w 12192000"/>
              <a:gd name="connsiteY607" fmla="*/ 4236056 h 6858000"/>
              <a:gd name="connsiteX608" fmla="*/ 12094905 w 12192000"/>
              <a:gd name="connsiteY608" fmla="*/ 4218368 h 6858000"/>
              <a:gd name="connsiteX609" fmla="*/ 12092442 w 12192000"/>
              <a:gd name="connsiteY609" fmla="*/ 4231003 h 6858000"/>
              <a:gd name="connsiteX610" fmla="*/ 12087924 w 12192000"/>
              <a:gd name="connsiteY610" fmla="*/ 4275339 h 6858000"/>
              <a:gd name="connsiteX611" fmla="*/ 12087518 w 12192000"/>
              <a:gd name="connsiteY611" fmla="*/ 4273961 h 6858000"/>
              <a:gd name="connsiteX612" fmla="*/ 12102292 w 12192000"/>
              <a:gd name="connsiteY612" fmla="*/ 3995996 h 6858000"/>
              <a:gd name="connsiteX613" fmla="*/ 94394 w 12192000"/>
              <a:gd name="connsiteY613" fmla="*/ 3983528 h 6858000"/>
              <a:gd name="connsiteX614" fmla="*/ 105264 w 12192000"/>
              <a:gd name="connsiteY614" fmla="*/ 4001217 h 6858000"/>
              <a:gd name="connsiteX615" fmla="*/ 106396 w 12192000"/>
              <a:gd name="connsiteY615" fmla="*/ 4006344 h 6858000"/>
              <a:gd name="connsiteX616" fmla="*/ 99319 w 12192000"/>
              <a:gd name="connsiteY616" fmla="*/ 3993636 h 6858000"/>
              <a:gd name="connsiteX617" fmla="*/ 94394 w 12192000"/>
              <a:gd name="connsiteY617" fmla="*/ 3983528 h 6858000"/>
              <a:gd name="connsiteX618" fmla="*/ 12112119 w 12192000"/>
              <a:gd name="connsiteY618" fmla="*/ 3972974 h 6858000"/>
              <a:gd name="connsiteX619" fmla="*/ 12113155 w 12192000"/>
              <a:gd name="connsiteY619" fmla="*/ 3985739 h 6858000"/>
              <a:gd name="connsiteX620" fmla="*/ 12109679 w 12192000"/>
              <a:gd name="connsiteY620" fmla="*/ 4003577 h 6858000"/>
              <a:gd name="connsiteX621" fmla="*/ 12110026 w 12192000"/>
              <a:gd name="connsiteY621" fmla="*/ 4006248 h 6858000"/>
              <a:gd name="connsiteX622" fmla="*/ 12109679 w 12192000"/>
              <a:gd name="connsiteY622" fmla="*/ 4008631 h 6858000"/>
              <a:gd name="connsiteX623" fmla="*/ 12107463 w 12192000"/>
              <a:gd name="connsiteY623" fmla="*/ 4024547 h 6858000"/>
              <a:gd name="connsiteX624" fmla="*/ 12109679 w 12192000"/>
              <a:gd name="connsiteY624" fmla="*/ 3985888 h 6858000"/>
              <a:gd name="connsiteX625" fmla="*/ 12109761 w 12192000"/>
              <a:gd name="connsiteY625" fmla="*/ 3917362 h 6858000"/>
              <a:gd name="connsiteX626" fmla="*/ 12112141 w 12192000"/>
              <a:gd name="connsiteY626" fmla="*/ 3937877 h 6858000"/>
              <a:gd name="connsiteX627" fmla="*/ 12116146 w 12192000"/>
              <a:gd name="connsiteY627" fmla="*/ 3951611 h 6858000"/>
              <a:gd name="connsiteX628" fmla="*/ 12116034 w 12192000"/>
              <a:gd name="connsiteY628" fmla="*/ 3952256 h 6858000"/>
              <a:gd name="connsiteX629" fmla="*/ 12112119 w 12192000"/>
              <a:gd name="connsiteY629" fmla="*/ 3972974 h 6858000"/>
              <a:gd name="connsiteX630" fmla="*/ 12109679 w 12192000"/>
              <a:gd name="connsiteY630" fmla="*/ 3942930 h 6858000"/>
              <a:gd name="connsiteX631" fmla="*/ 12109026 w 12192000"/>
              <a:gd name="connsiteY631" fmla="*/ 3929906 h 6858000"/>
              <a:gd name="connsiteX632" fmla="*/ 12108571 w 12192000"/>
              <a:gd name="connsiteY632" fmla="*/ 3917622 h 6858000"/>
              <a:gd name="connsiteX633" fmla="*/ 12108539 w 12192000"/>
              <a:gd name="connsiteY633" fmla="*/ 3916776 h 6858000"/>
              <a:gd name="connsiteX634" fmla="*/ 12108571 w 12192000"/>
              <a:gd name="connsiteY634" fmla="*/ 3917622 h 6858000"/>
              <a:gd name="connsiteX635" fmla="*/ 12108502 w 12192000"/>
              <a:gd name="connsiteY635" fmla="*/ 3917637 h 6858000"/>
              <a:gd name="connsiteX636" fmla="*/ 12106495 w 12192000"/>
              <a:gd name="connsiteY636" fmla="*/ 3916136 h 6858000"/>
              <a:gd name="connsiteX637" fmla="*/ 12107582 w 12192000"/>
              <a:gd name="connsiteY637" fmla="*/ 3917837 h 6858000"/>
              <a:gd name="connsiteX638" fmla="*/ 12108502 w 12192000"/>
              <a:gd name="connsiteY638" fmla="*/ 3917637 h 6858000"/>
              <a:gd name="connsiteX639" fmla="*/ 12104755 w 12192000"/>
              <a:gd name="connsiteY639" fmla="*/ 4006104 h 6858000"/>
              <a:gd name="connsiteX640" fmla="*/ 12103203 w 12192000"/>
              <a:gd name="connsiteY640" fmla="*/ 4012683 h 6858000"/>
              <a:gd name="connsiteX641" fmla="*/ 12102980 w 12192000"/>
              <a:gd name="connsiteY641" fmla="*/ 4011546 h 6858000"/>
              <a:gd name="connsiteX642" fmla="*/ 12102598 w 12192000"/>
              <a:gd name="connsiteY642" fmla="*/ 4002922 h 6858000"/>
              <a:gd name="connsiteX643" fmla="*/ 12102979 w 12192000"/>
              <a:gd name="connsiteY643" fmla="*/ 3980630 h 6858000"/>
              <a:gd name="connsiteX644" fmla="*/ 12104968 w 12192000"/>
              <a:gd name="connsiteY644" fmla="*/ 3939667 h 6858000"/>
              <a:gd name="connsiteX645" fmla="*/ 101736 w 12192000"/>
              <a:gd name="connsiteY645" fmla="*/ 3914780 h 6858000"/>
              <a:gd name="connsiteX646" fmla="*/ 104244 w 12192000"/>
              <a:gd name="connsiteY646" fmla="*/ 3943097 h 6858000"/>
              <a:gd name="connsiteX647" fmla="*/ 103340 w 12192000"/>
              <a:gd name="connsiteY647" fmla="*/ 3953594 h 6858000"/>
              <a:gd name="connsiteX648" fmla="*/ 101680 w 12192000"/>
              <a:gd name="connsiteY648" fmla="*/ 3956564 h 6858000"/>
              <a:gd name="connsiteX649" fmla="*/ 102702 w 12192000"/>
              <a:gd name="connsiteY649" fmla="*/ 3951455 h 6858000"/>
              <a:gd name="connsiteX650" fmla="*/ 101781 w 12192000"/>
              <a:gd name="connsiteY650" fmla="*/ 3932989 h 6858000"/>
              <a:gd name="connsiteX651" fmla="*/ 100214 w 12192000"/>
              <a:gd name="connsiteY651" fmla="*/ 3926552 h 6858000"/>
              <a:gd name="connsiteX652" fmla="*/ 104635 w 12192000"/>
              <a:gd name="connsiteY652" fmla="*/ 3883791 h 6858000"/>
              <a:gd name="connsiteX653" fmla="*/ 105371 w 12192000"/>
              <a:gd name="connsiteY653" fmla="*/ 3884806 h 6858000"/>
              <a:gd name="connsiteX654" fmla="*/ 104624 w 12192000"/>
              <a:gd name="connsiteY654" fmla="*/ 3883910 h 6858000"/>
              <a:gd name="connsiteX655" fmla="*/ 98652 w 12192000"/>
              <a:gd name="connsiteY655" fmla="*/ 3876810 h 6858000"/>
              <a:gd name="connsiteX656" fmla="*/ 100002 w 12192000"/>
              <a:gd name="connsiteY656" fmla="*/ 3878359 h 6858000"/>
              <a:gd name="connsiteX657" fmla="*/ 104624 w 12192000"/>
              <a:gd name="connsiteY657" fmla="*/ 3883910 h 6858000"/>
              <a:gd name="connsiteX658" fmla="*/ 102263 w 12192000"/>
              <a:gd name="connsiteY658" fmla="*/ 3910699 h 6858000"/>
              <a:gd name="connsiteX659" fmla="*/ 101736 w 12192000"/>
              <a:gd name="connsiteY659" fmla="*/ 3914780 h 6858000"/>
              <a:gd name="connsiteX660" fmla="*/ 99319 w 12192000"/>
              <a:gd name="connsiteY660" fmla="*/ 3887504 h 6858000"/>
              <a:gd name="connsiteX661" fmla="*/ 108817 w 12192000"/>
              <a:gd name="connsiteY661" fmla="*/ 3871619 h 6858000"/>
              <a:gd name="connsiteX662" fmla="*/ 116557 w 12192000"/>
              <a:gd name="connsiteY662" fmla="*/ 3887504 h 6858000"/>
              <a:gd name="connsiteX663" fmla="*/ 123943 w 12192000"/>
              <a:gd name="connsiteY663" fmla="*/ 3905193 h 6858000"/>
              <a:gd name="connsiteX664" fmla="*/ 121481 w 12192000"/>
              <a:gd name="connsiteY664" fmla="*/ 3932989 h 6858000"/>
              <a:gd name="connsiteX665" fmla="*/ 114093 w 12192000"/>
              <a:gd name="connsiteY665" fmla="*/ 3907720 h 6858000"/>
              <a:gd name="connsiteX666" fmla="*/ 12088289 w 12192000"/>
              <a:gd name="connsiteY666" fmla="*/ 3859518 h 6858000"/>
              <a:gd name="connsiteX667" fmla="*/ 12092442 w 12192000"/>
              <a:gd name="connsiteY667" fmla="*/ 3862068 h 6858000"/>
              <a:gd name="connsiteX668" fmla="*/ 12102292 w 12192000"/>
              <a:gd name="connsiteY668" fmla="*/ 3867122 h 6858000"/>
              <a:gd name="connsiteX669" fmla="*/ 12104856 w 12192000"/>
              <a:gd name="connsiteY669" fmla="*/ 3872585 h 6858000"/>
              <a:gd name="connsiteX670" fmla="*/ 12109368 w 12192000"/>
              <a:gd name="connsiteY670" fmla="*/ 3880941 h 6858000"/>
              <a:gd name="connsiteX671" fmla="*/ 12109679 w 12192000"/>
              <a:gd name="connsiteY671" fmla="*/ 3889864 h 6858000"/>
              <a:gd name="connsiteX672" fmla="*/ 12108539 w 12192000"/>
              <a:gd name="connsiteY672" fmla="*/ 3916776 h 6858000"/>
              <a:gd name="connsiteX673" fmla="*/ 12108455 w 12192000"/>
              <a:gd name="connsiteY673" fmla="*/ 3914510 h 6858000"/>
              <a:gd name="connsiteX674" fmla="*/ 12107217 w 12192000"/>
              <a:gd name="connsiteY674" fmla="*/ 3905026 h 6858000"/>
              <a:gd name="connsiteX675" fmla="*/ 12106495 w 12192000"/>
              <a:gd name="connsiteY675" fmla="*/ 3916136 h 6858000"/>
              <a:gd name="connsiteX676" fmla="*/ 12104633 w 12192000"/>
              <a:gd name="connsiteY676" fmla="*/ 3913221 h 6858000"/>
              <a:gd name="connsiteX677" fmla="*/ 12099829 w 12192000"/>
              <a:gd name="connsiteY677" fmla="*/ 3902499 h 6858000"/>
              <a:gd name="connsiteX678" fmla="*/ 12097367 w 12192000"/>
              <a:gd name="connsiteY678" fmla="*/ 3887338 h 6858000"/>
              <a:gd name="connsiteX679" fmla="*/ 12089980 w 12192000"/>
              <a:gd name="connsiteY679" fmla="*/ 3867122 h 6858000"/>
              <a:gd name="connsiteX680" fmla="*/ 12085055 w 12192000"/>
              <a:gd name="connsiteY680" fmla="*/ 3859541 h 6858000"/>
              <a:gd name="connsiteX681" fmla="*/ 12088289 w 12192000"/>
              <a:gd name="connsiteY681" fmla="*/ 3859518 h 6858000"/>
              <a:gd name="connsiteX682" fmla="*/ 106707 w 12192000"/>
              <a:gd name="connsiteY682" fmla="*/ 3857181 h 6858000"/>
              <a:gd name="connsiteX683" fmla="*/ 108817 w 12192000"/>
              <a:gd name="connsiteY683" fmla="*/ 3871619 h 6858000"/>
              <a:gd name="connsiteX684" fmla="*/ 106707 w 12192000"/>
              <a:gd name="connsiteY684" fmla="*/ 3867289 h 6858000"/>
              <a:gd name="connsiteX685" fmla="*/ 106263 w 12192000"/>
              <a:gd name="connsiteY685" fmla="*/ 3863191 h 6858000"/>
              <a:gd name="connsiteX686" fmla="*/ 93738 w 12192000"/>
              <a:gd name="connsiteY686" fmla="*/ 3789490 h 6858000"/>
              <a:gd name="connsiteX687" fmla="*/ 93738 w 12192000"/>
              <a:gd name="connsiteY687" fmla="*/ 3805605 h 6858000"/>
              <a:gd name="connsiteX688" fmla="*/ 94080 w 12192000"/>
              <a:gd name="connsiteY688" fmla="*/ 3797229 h 6858000"/>
              <a:gd name="connsiteX689" fmla="*/ 114093 w 12192000"/>
              <a:gd name="connsiteY689" fmla="*/ 3652498 h 6858000"/>
              <a:gd name="connsiteX690" fmla="*/ 107283 w 12192000"/>
              <a:gd name="connsiteY690" fmla="*/ 3750351 h 6858000"/>
              <a:gd name="connsiteX691" fmla="*/ 106707 w 12192000"/>
              <a:gd name="connsiteY691" fmla="*/ 3743468 h 6858000"/>
              <a:gd name="connsiteX692" fmla="*/ 102924 w 12192000"/>
              <a:gd name="connsiteY692" fmla="*/ 3736998 h 6858000"/>
              <a:gd name="connsiteX693" fmla="*/ 102607 w 12192000"/>
              <a:gd name="connsiteY693" fmla="*/ 3732106 h 6858000"/>
              <a:gd name="connsiteX694" fmla="*/ 101781 w 12192000"/>
              <a:gd name="connsiteY694" fmla="*/ 3718198 h 6858000"/>
              <a:gd name="connsiteX695" fmla="*/ 99712 w 12192000"/>
              <a:gd name="connsiteY695" fmla="*/ 3686033 h 6858000"/>
              <a:gd name="connsiteX696" fmla="*/ 102265 w 12192000"/>
              <a:gd name="connsiteY696" fmla="*/ 3674058 h 6858000"/>
              <a:gd name="connsiteX697" fmla="*/ 114093 w 12192000"/>
              <a:gd name="connsiteY697" fmla="*/ 3652498 h 6858000"/>
              <a:gd name="connsiteX698" fmla="*/ 12096557 w 12192000"/>
              <a:gd name="connsiteY698" fmla="*/ 3623639 h 6858000"/>
              <a:gd name="connsiteX699" fmla="*/ 12100954 w 12192000"/>
              <a:gd name="connsiteY699" fmla="*/ 3629728 h 6858000"/>
              <a:gd name="connsiteX700" fmla="*/ 12106283 w 12192000"/>
              <a:gd name="connsiteY700" fmla="*/ 3644660 h 6858000"/>
              <a:gd name="connsiteX701" fmla="*/ 12104755 w 12192000"/>
              <a:gd name="connsiteY701" fmla="*/ 3677601 h 6858000"/>
              <a:gd name="connsiteX702" fmla="*/ 12103969 w 12192000"/>
              <a:gd name="connsiteY702" fmla="*/ 3678287 h 6858000"/>
              <a:gd name="connsiteX703" fmla="*/ 12102292 w 12192000"/>
              <a:gd name="connsiteY703" fmla="*/ 3654858 h 6858000"/>
              <a:gd name="connsiteX704" fmla="*/ 12092442 w 12192000"/>
              <a:gd name="connsiteY704" fmla="*/ 3624535 h 6858000"/>
              <a:gd name="connsiteX705" fmla="*/ 12096557 w 12192000"/>
              <a:gd name="connsiteY705" fmla="*/ 3623639 h 6858000"/>
              <a:gd name="connsiteX706" fmla="*/ 12114040 w 12192000"/>
              <a:gd name="connsiteY706" fmla="*/ 3603718 h 6858000"/>
              <a:gd name="connsiteX707" fmla="*/ 12113356 w 12192000"/>
              <a:gd name="connsiteY707" fmla="*/ 3621219 h 6858000"/>
              <a:gd name="connsiteX708" fmla="*/ 12112141 w 12192000"/>
              <a:gd name="connsiteY708" fmla="*/ 3647277 h 6858000"/>
              <a:gd name="connsiteX709" fmla="*/ 12116941 w 12192000"/>
              <a:gd name="connsiteY709" fmla="*/ 3613355 h 6858000"/>
              <a:gd name="connsiteX710" fmla="*/ 12117078 w 12192000"/>
              <a:gd name="connsiteY710" fmla="*/ 3612127 h 6858000"/>
              <a:gd name="connsiteX711" fmla="*/ 12117081 w 12192000"/>
              <a:gd name="connsiteY711" fmla="*/ 3625666 h 6858000"/>
              <a:gd name="connsiteX712" fmla="*/ 12109990 w 12192000"/>
              <a:gd name="connsiteY712" fmla="*/ 3685703 h 6858000"/>
              <a:gd name="connsiteX713" fmla="*/ 12107217 w 12192000"/>
              <a:gd name="connsiteY713" fmla="*/ 3647277 h 6858000"/>
              <a:gd name="connsiteX714" fmla="*/ 12106283 w 12192000"/>
              <a:gd name="connsiteY714" fmla="*/ 3644660 h 6858000"/>
              <a:gd name="connsiteX715" fmla="*/ 12107217 w 12192000"/>
              <a:gd name="connsiteY715" fmla="*/ 3624535 h 6858000"/>
              <a:gd name="connsiteX716" fmla="*/ 12116417 w 12192000"/>
              <a:gd name="connsiteY716" fmla="*/ 3566436 h 6858000"/>
              <a:gd name="connsiteX717" fmla="*/ 12117067 w 12192000"/>
              <a:gd name="connsiteY717" fmla="*/ 3571468 h 6858000"/>
              <a:gd name="connsiteX718" fmla="*/ 12117073 w 12192000"/>
              <a:gd name="connsiteY718" fmla="*/ 3595482 h 6858000"/>
              <a:gd name="connsiteX719" fmla="*/ 12115581 w 12192000"/>
              <a:gd name="connsiteY719" fmla="*/ 3599015 h 6858000"/>
              <a:gd name="connsiteX720" fmla="*/ 12114040 w 12192000"/>
              <a:gd name="connsiteY720" fmla="*/ 3603718 h 6858000"/>
              <a:gd name="connsiteX721" fmla="*/ 12114560 w 12192000"/>
              <a:gd name="connsiteY721" fmla="*/ 3590423 h 6858000"/>
              <a:gd name="connsiteX722" fmla="*/ 12116417 w 12192000"/>
              <a:gd name="connsiteY722" fmla="*/ 3566436 h 6858000"/>
              <a:gd name="connsiteX723" fmla="*/ 12110344 w 12192000"/>
              <a:gd name="connsiteY723" fmla="*/ 3516048 h 6858000"/>
              <a:gd name="connsiteX724" fmla="*/ 12112345 w 12192000"/>
              <a:gd name="connsiteY724" fmla="*/ 3524470 h 6858000"/>
              <a:gd name="connsiteX725" fmla="*/ 12117067 w 12192000"/>
              <a:gd name="connsiteY725" fmla="*/ 3551252 h 6858000"/>
              <a:gd name="connsiteX726" fmla="*/ 12116738 w 12192000"/>
              <a:gd name="connsiteY726" fmla="*/ 3551908 h 6858000"/>
              <a:gd name="connsiteX727" fmla="*/ 12112141 w 12192000"/>
              <a:gd name="connsiteY727" fmla="*/ 3533565 h 6858000"/>
              <a:gd name="connsiteX728" fmla="*/ 12109249 w 12192000"/>
              <a:gd name="connsiteY728" fmla="*/ 3511435 h 6858000"/>
              <a:gd name="connsiteX729" fmla="*/ 12110076 w 12192000"/>
              <a:gd name="connsiteY729" fmla="*/ 3513436 h 6858000"/>
              <a:gd name="connsiteX730" fmla="*/ 12110344 w 12192000"/>
              <a:gd name="connsiteY730" fmla="*/ 3516048 h 6858000"/>
              <a:gd name="connsiteX731" fmla="*/ 107250 w 12192000"/>
              <a:gd name="connsiteY731" fmla="*/ 3489343 h 6858000"/>
              <a:gd name="connsiteX732" fmla="*/ 99700 w 12192000"/>
              <a:gd name="connsiteY732" fmla="*/ 3510712 h 6858000"/>
              <a:gd name="connsiteX733" fmla="*/ 97237 w 12192000"/>
              <a:gd name="connsiteY733" fmla="*/ 3518293 h 6858000"/>
              <a:gd name="connsiteX734" fmla="*/ 95394 w 12192000"/>
              <a:gd name="connsiteY734" fmla="*/ 3506943 h 6858000"/>
              <a:gd name="connsiteX735" fmla="*/ 103079 w 12192000"/>
              <a:gd name="connsiteY735" fmla="*/ 3494707 h 6858000"/>
              <a:gd name="connsiteX736" fmla="*/ 107250 w 12192000"/>
              <a:gd name="connsiteY736" fmla="*/ 3489343 h 6858000"/>
              <a:gd name="connsiteX737" fmla="*/ 101497 w 12192000"/>
              <a:gd name="connsiteY737" fmla="*/ 3396828 h 6858000"/>
              <a:gd name="connsiteX738" fmla="*/ 102592 w 12192000"/>
              <a:gd name="connsiteY738" fmla="*/ 3401441 h 6858000"/>
              <a:gd name="connsiteX739" fmla="*/ 101765 w 12192000"/>
              <a:gd name="connsiteY739" fmla="*/ 3399439 h 6858000"/>
              <a:gd name="connsiteX740" fmla="*/ 12114605 w 12192000"/>
              <a:gd name="connsiteY740" fmla="*/ 3394582 h 6858000"/>
              <a:gd name="connsiteX741" fmla="*/ 12116447 w 12192000"/>
              <a:gd name="connsiteY741" fmla="*/ 3405933 h 6858000"/>
              <a:gd name="connsiteX742" fmla="*/ 12108762 w 12192000"/>
              <a:gd name="connsiteY742" fmla="*/ 3418168 h 6858000"/>
              <a:gd name="connsiteX743" fmla="*/ 12104591 w 12192000"/>
              <a:gd name="connsiteY743" fmla="*/ 3423533 h 6858000"/>
              <a:gd name="connsiteX744" fmla="*/ 12112141 w 12192000"/>
              <a:gd name="connsiteY744" fmla="*/ 3402163 h 6858000"/>
              <a:gd name="connsiteX745" fmla="*/ 12114605 w 12192000"/>
              <a:gd name="connsiteY745" fmla="*/ 3394582 h 6858000"/>
              <a:gd name="connsiteX746" fmla="*/ 95103 w 12192000"/>
              <a:gd name="connsiteY746" fmla="*/ 3360967 h 6858000"/>
              <a:gd name="connsiteX747" fmla="*/ 99700 w 12192000"/>
              <a:gd name="connsiteY747" fmla="*/ 3379311 h 6858000"/>
              <a:gd name="connsiteX748" fmla="*/ 101497 w 12192000"/>
              <a:gd name="connsiteY748" fmla="*/ 3396828 h 6858000"/>
              <a:gd name="connsiteX749" fmla="*/ 99496 w 12192000"/>
              <a:gd name="connsiteY749" fmla="*/ 3388405 h 6858000"/>
              <a:gd name="connsiteX750" fmla="*/ 94775 w 12192000"/>
              <a:gd name="connsiteY750" fmla="*/ 3361623 h 6858000"/>
              <a:gd name="connsiteX751" fmla="*/ 95103 w 12192000"/>
              <a:gd name="connsiteY751" fmla="*/ 3360967 h 6858000"/>
              <a:gd name="connsiteX752" fmla="*/ 97801 w 12192000"/>
              <a:gd name="connsiteY752" fmla="*/ 3309158 h 6858000"/>
              <a:gd name="connsiteX753" fmla="*/ 97281 w 12192000"/>
              <a:gd name="connsiteY753" fmla="*/ 3322452 h 6858000"/>
              <a:gd name="connsiteX754" fmla="*/ 94775 w 12192000"/>
              <a:gd name="connsiteY754" fmla="*/ 3341407 h 6858000"/>
              <a:gd name="connsiteX755" fmla="*/ 94768 w 12192000"/>
              <a:gd name="connsiteY755" fmla="*/ 3317393 h 6858000"/>
              <a:gd name="connsiteX756" fmla="*/ 96260 w 12192000"/>
              <a:gd name="connsiteY756" fmla="*/ 3313860 h 6858000"/>
              <a:gd name="connsiteX757" fmla="*/ 107872 w 12192000"/>
              <a:gd name="connsiteY757" fmla="*/ 3234588 h 6858000"/>
              <a:gd name="connsiteX758" fmla="*/ 109550 w 12192000"/>
              <a:gd name="connsiteY758" fmla="*/ 3258017 h 6858000"/>
              <a:gd name="connsiteX759" fmla="*/ 119399 w 12192000"/>
              <a:gd name="connsiteY759" fmla="*/ 3288340 h 6858000"/>
              <a:gd name="connsiteX760" fmla="*/ 110888 w 12192000"/>
              <a:gd name="connsiteY760" fmla="*/ 3283147 h 6858000"/>
              <a:gd name="connsiteX761" fmla="*/ 105558 w 12192000"/>
              <a:gd name="connsiteY761" fmla="*/ 3268215 h 6858000"/>
              <a:gd name="connsiteX762" fmla="*/ 107086 w 12192000"/>
              <a:gd name="connsiteY762" fmla="*/ 3235275 h 6858000"/>
              <a:gd name="connsiteX763" fmla="*/ 107872 w 12192000"/>
              <a:gd name="connsiteY763" fmla="*/ 3234588 h 6858000"/>
              <a:gd name="connsiteX764" fmla="*/ 101851 w 12192000"/>
              <a:gd name="connsiteY764" fmla="*/ 3227173 h 6858000"/>
              <a:gd name="connsiteX765" fmla="*/ 104624 w 12192000"/>
              <a:gd name="connsiteY765" fmla="*/ 3265598 h 6858000"/>
              <a:gd name="connsiteX766" fmla="*/ 105558 w 12192000"/>
              <a:gd name="connsiteY766" fmla="*/ 3268215 h 6858000"/>
              <a:gd name="connsiteX767" fmla="*/ 104624 w 12192000"/>
              <a:gd name="connsiteY767" fmla="*/ 3288340 h 6858000"/>
              <a:gd name="connsiteX768" fmla="*/ 97801 w 12192000"/>
              <a:gd name="connsiteY768" fmla="*/ 3309158 h 6858000"/>
              <a:gd name="connsiteX769" fmla="*/ 98485 w 12192000"/>
              <a:gd name="connsiteY769" fmla="*/ 3291657 h 6858000"/>
              <a:gd name="connsiteX770" fmla="*/ 99700 w 12192000"/>
              <a:gd name="connsiteY770" fmla="*/ 3265598 h 6858000"/>
              <a:gd name="connsiteX771" fmla="*/ 94901 w 12192000"/>
              <a:gd name="connsiteY771" fmla="*/ 3299520 h 6858000"/>
              <a:gd name="connsiteX772" fmla="*/ 94763 w 12192000"/>
              <a:gd name="connsiteY772" fmla="*/ 3300748 h 6858000"/>
              <a:gd name="connsiteX773" fmla="*/ 94760 w 12192000"/>
              <a:gd name="connsiteY773" fmla="*/ 3287209 h 6858000"/>
              <a:gd name="connsiteX774" fmla="*/ 12104558 w 12192000"/>
              <a:gd name="connsiteY774" fmla="*/ 3162524 h 6858000"/>
              <a:gd name="connsiteX775" fmla="*/ 12105134 w 12192000"/>
              <a:gd name="connsiteY775" fmla="*/ 3169407 h 6858000"/>
              <a:gd name="connsiteX776" fmla="*/ 12108917 w 12192000"/>
              <a:gd name="connsiteY776" fmla="*/ 3175877 h 6858000"/>
              <a:gd name="connsiteX777" fmla="*/ 12109235 w 12192000"/>
              <a:gd name="connsiteY777" fmla="*/ 3180769 h 6858000"/>
              <a:gd name="connsiteX778" fmla="*/ 12110060 w 12192000"/>
              <a:gd name="connsiteY778" fmla="*/ 3194677 h 6858000"/>
              <a:gd name="connsiteX779" fmla="*/ 12112129 w 12192000"/>
              <a:gd name="connsiteY779" fmla="*/ 3226842 h 6858000"/>
              <a:gd name="connsiteX780" fmla="*/ 12109576 w 12192000"/>
              <a:gd name="connsiteY780" fmla="*/ 3238817 h 6858000"/>
              <a:gd name="connsiteX781" fmla="*/ 12097748 w 12192000"/>
              <a:gd name="connsiteY781" fmla="*/ 3260377 h 6858000"/>
              <a:gd name="connsiteX782" fmla="*/ 12118101 w 12192000"/>
              <a:gd name="connsiteY782" fmla="*/ 3107315 h 6858000"/>
              <a:gd name="connsiteX783" fmla="*/ 12117762 w 12192000"/>
              <a:gd name="connsiteY783" fmla="*/ 3115646 h 6858000"/>
              <a:gd name="connsiteX784" fmla="*/ 12118101 w 12192000"/>
              <a:gd name="connsiteY784" fmla="*/ 3123342 h 6858000"/>
              <a:gd name="connsiteX785" fmla="*/ 12103024 w 12192000"/>
              <a:gd name="connsiteY785" fmla="*/ 3041256 h 6858000"/>
              <a:gd name="connsiteX786" fmla="*/ 12105134 w 12192000"/>
              <a:gd name="connsiteY786" fmla="*/ 3045586 h 6858000"/>
              <a:gd name="connsiteX787" fmla="*/ 12105578 w 12192000"/>
              <a:gd name="connsiteY787" fmla="*/ 3049684 h 6858000"/>
              <a:gd name="connsiteX788" fmla="*/ 12105134 w 12192000"/>
              <a:gd name="connsiteY788" fmla="*/ 3055694 h 6858000"/>
              <a:gd name="connsiteX789" fmla="*/ 12106470 w 12192000"/>
              <a:gd name="connsiteY789" fmla="*/ 3028069 h 6858000"/>
              <a:gd name="connsiteX790" fmla="*/ 12107217 w 12192000"/>
              <a:gd name="connsiteY790" fmla="*/ 3028965 h 6858000"/>
              <a:gd name="connsiteX791" fmla="*/ 12107207 w 12192000"/>
              <a:gd name="connsiteY791" fmla="*/ 3029084 h 6858000"/>
              <a:gd name="connsiteX792" fmla="*/ 12110105 w 12192000"/>
              <a:gd name="connsiteY792" fmla="*/ 2998095 h 6858000"/>
              <a:gd name="connsiteX793" fmla="*/ 12112522 w 12192000"/>
              <a:gd name="connsiteY793" fmla="*/ 3025371 h 6858000"/>
              <a:gd name="connsiteX794" fmla="*/ 12113189 w 12192000"/>
              <a:gd name="connsiteY794" fmla="*/ 3036065 h 6858000"/>
              <a:gd name="connsiteX795" fmla="*/ 12111839 w 12192000"/>
              <a:gd name="connsiteY795" fmla="*/ 3034516 h 6858000"/>
              <a:gd name="connsiteX796" fmla="*/ 12107217 w 12192000"/>
              <a:gd name="connsiteY796" fmla="*/ 3028965 h 6858000"/>
              <a:gd name="connsiteX797" fmla="*/ 12109578 w 12192000"/>
              <a:gd name="connsiteY797" fmla="*/ 3002177 h 6858000"/>
              <a:gd name="connsiteX798" fmla="*/ 103303 w 12192000"/>
              <a:gd name="connsiteY798" fmla="*/ 2996099 h 6858000"/>
              <a:gd name="connsiteX799" fmla="*/ 103386 w 12192000"/>
              <a:gd name="connsiteY799" fmla="*/ 2998365 h 6858000"/>
              <a:gd name="connsiteX800" fmla="*/ 104624 w 12192000"/>
              <a:gd name="connsiteY800" fmla="*/ 3007850 h 6858000"/>
              <a:gd name="connsiteX801" fmla="*/ 105346 w 12192000"/>
              <a:gd name="connsiteY801" fmla="*/ 2996739 h 6858000"/>
              <a:gd name="connsiteX802" fmla="*/ 107208 w 12192000"/>
              <a:gd name="connsiteY802" fmla="*/ 2999654 h 6858000"/>
              <a:gd name="connsiteX803" fmla="*/ 112012 w 12192000"/>
              <a:gd name="connsiteY803" fmla="*/ 3010376 h 6858000"/>
              <a:gd name="connsiteX804" fmla="*/ 114474 w 12192000"/>
              <a:gd name="connsiteY804" fmla="*/ 3025537 h 6858000"/>
              <a:gd name="connsiteX805" fmla="*/ 121861 w 12192000"/>
              <a:gd name="connsiteY805" fmla="*/ 3045753 h 6858000"/>
              <a:gd name="connsiteX806" fmla="*/ 126786 w 12192000"/>
              <a:gd name="connsiteY806" fmla="*/ 3053334 h 6858000"/>
              <a:gd name="connsiteX807" fmla="*/ 119399 w 12192000"/>
              <a:gd name="connsiteY807" fmla="*/ 3050807 h 6858000"/>
              <a:gd name="connsiteX808" fmla="*/ 109550 w 12192000"/>
              <a:gd name="connsiteY808" fmla="*/ 3045753 h 6858000"/>
              <a:gd name="connsiteX809" fmla="*/ 106985 w 12192000"/>
              <a:gd name="connsiteY809" fmla="*/ 3040290 h 6858000"/>
              <a:gd name="connsiteX810" fmla="*/ 102473 w 12192000"/>
              <a:gd name="connsiteY810" fmla="*/ 3031934 h 6858000"/>
              <a:gd name="connsiteX811" fmla="*/ 102162 w 12192000"/>
              <a:gd name="connsiteY811" fmla="*/ 3023011 h 6858000"/>
              <a:gd name="connsiteX812" fmla="*/ 103339 w 12192000"/>
              <a:gd name="connsiteY812" fmla="*/ 2995239 h 6858000"/>
              <a:gd name="connsiteX813" fmla="*/ 103303 w 12192000"/>
              <a:gd name="connsiteY813" fmla="*/ 2996099 h 6858000"/>
              <a:gd name="connsiteX814" fmla="*/ 103271 w 12192000"/>
              <a:gd name="connsiteY814" fmla="*/ 2995253 h 6858000"/>
              <a:gd name="connsiteX815" fmla="*/ 12090360 w 12192000"/>
              <a:gd name="connsiteY815" fmla="*/ 2979886 h 6858000"/>
              <a:gd name="connsiteX816" fmla="*/ 12097748 w 12192000"/>
              <a:gd name="connsiteY816" fmla="*/ 3005155 h 6858000"/>
              <a:gd name="connsiteX817" fmla="*/ 12103024 w 12192000"/>
              <a:gd name="connsiteY817" fmla="*/ 3041256 h 6858000"/>
              <a:gd name="connsiteX818" fmla="*/ 12095285 w 12192000"/>
              <a:gd name="connsiteY818" fmla="*/ 3025371 h 6858000"/>
              <a:gd name="connsiteX819" fmla="*/ 12087898 w 12192000"/>
              <a:gd name="connsiteY819" fmla="*/ 3007682 h 6858000"/>
              <a:gd name="connsiteX820" fmla="*/ 12090360 w 12192000"/>
              <a:gd name="connsiteY820" fmla="*/ 2979886 h 6858000"/>
              <a:gd name="connsiteX821" fmla="*/ 12110161 w 12192000"/>
              <a:gd name="connsiteY821" fmla="*/ 2956311 h 6858000"/>
              <a:gd name="connsiteX822" fmla="*/ 12109139 w 12192000"/>
              <a:gd name="connsiteY822" fmla="*/ 2961421 h 6858000"/>
              <a:gd name="connsiteX823" fmla="*/ 12110060 w 12192000"/>
              <a:gd name="connsiteY823" fmla="*/ 2979886 h 6858000"/>
              <a:gd name="connsiteX824" fmla="*/ 12111627 w 12192000"/>
              <a:gd name="connsiteY824" fmla="*/ 2986323 h 6858000"/>
              <a:gd name="connsiteX825" fmla="*/ 12110105 w 12192000"/>
              <a:gd name="connsiteY825" fmla="*/ 2998095 h 6858000"/>
              <a:gd name="connsiteX826" fmla="*/ 12107598 w 12192000"/>
              <a:gd name="connsiteY826" fmla="*/ 2969779 h 6858000"/>
              <a:gd name="connsiteX827" fmla="*/ 12108501 w 12192000"/>
              <a:gd name="connsiteY827" fmla="*/ 2959281 h 6858000"/>
              <a:gd name="connsiteX828" fmla="*/ 99723 w 12192000"/>
              <a:gd name="connsiteY828" fmla="*/ 2939901 h 6858000"/>
              <a:gd name="connsiteX829" fmla="*/ 102162 w 12192000"/>
              <a:gd name="connsiteY829" fmla="*/ 2969945 h 6858000"/>
              <a:gd name="connsiteX830" fmla="*/ 102816 w 12192000"/>
              <a:gd name="connsiteY830" fmla="*/ 2982969 h 6858000"/>
              <a:gd name="connsiteX831" fmla="*/ 103271 w 12192000"/>
              <a:gd name="connsiteY831" fmla="*/ 2995253 h 6858000"/>
              <a:gd name="connsiteX832" fmla="*/ 102080 w 12192000"/>
              <a:gd name="connsiteY832" fmla="*/ 2995514 h 6858000"/>
              <a:gd name="connsiteX833" fmla="*/ 99700 w 12192000"/>
              <a:gd name="connsiteY833" fmla="*/ 2974998 h 6858000"/>
              <a:gd name="connsiteX834" fmla="*/ 95695 w 12192000"/>
              <a:gd name="connsiteY834" fmla="*/ 2961265 h 6858000"/>
              <a:gd name="connsiteX835" fmla="*/ 95808 w 12192000"/>
              <a:gd name="connsiteY835" fmla="*/ 2960620 h 6858000"/>
              <a:gd name="connsiteX836" fmla="*/ 12105446 w 12192000"/>
              <a:gd name="connsiteY836" fmla="*/ 2906531 h 6858000"/>
              <a:gd name="connsiteX837" fmla="*/ 12112522 w 12192000"/>
              <a:gd name="connsiteY837" fmla="*/ 2919240 h 6858000"/>
              <a:gd name="connsiteX838" fmla="*/ 12117447 w 12192000"/>
              <a:gd name="connsiteY838" fmla="*/ 2929347 h 6858000"/>
              <a:gd name="connsiteX839" fmla="*/ 12106577 w 12192000"/>
              <a:gd name="connsiteY839" fmla="*/ 2911659 h 6858000"/>
              <a:gd name="connsiteX840" fmla="*/ 108639 w 12192000"/>
              <a:gd name="connsiteY840" fmla="*/ 2900192 h 6858000"/>
              <a:gd name="connsiteX841" fmla="*/ 108861 w 12192000"/>
              <a:gd name="connsiteY841" fmla="*/ 2901329 h 6858000"/>
              <a:gd name="connsiteX842" fmla="*/ 109244 w 12192000"/>
              <a:gd name="connsiteY842" fmla="*/ 2909953 h 6858000"/>
              <a:gd name="connsiteX843" fmla="*/ 108862 w 12192000"/>
              <a:gd name="connsiteY843" fmla="*/ 2932246 h 6858000"/>
              <a:gd name="connsiteX844" fmla="*/ 106873 w 12192000"/>
              <a:gd name="connsiteY844" fmla="*/ 2973208 h 6858000"/>
              <a:gd name="connsiteX845" fmla="*/ 105346 w 12192000"/>
              <a:gd name="connsiteY845" fmla="*/ 2996739 h 6858000"/>
              <a:gd name="connsiteX846" fmla="*/ 104259 w 12192000"/>
              <a:gd name="connsiteY846" fmla="*/ 2995038 h 6858000"/>
              <a:gd name="connsiteX847" fmla="*/ 103339 w 12192000"/>
              <a:gd name="connsiteY847" fmla="*/ 2995239 h 6858000"/>
              <a:gd name="connsiteX848" fmla="*/ 107086 w 12192000"/>
              <a:gd name="connsiteY848" fmla="*/ 2906772 h 6858000"/>
              <a:gd name="connsiteX849" fmla="*/ 108639 w 12192000"/>
              <a:gd name="connsiteY849" fmla="*/ 2900192 h 6858000"/>
              <a:gd name="connsiteX850" fmla="*/ 104378 w 12192000"/>
              <a:gd name="connsiteY850" fmla="*/ 2888328 h 6858000"/>
              <a:gd name="connsiteX851" fmla="*/ 102162 w 12192000"/>
              <a:gd name="connsiteY851" fmla="*/ 2926987 h 6858000"/>
              <a:gd name="connsiteX852" fmla="*/ 99723 w 12192000"/>
              <a:gd name="connsiteY852" fmla="*/ 2939901 h 6858000"/>
              <a:gd name="connsiteX853" fmla="*/ 98686 w 12192000"/>
              <a:gd name="connsiteY853" fmla="*/ 2927136 h 6858000"/>
              <a:gd name="connsiteX854" fmla="*/ 102162 w 12192000"/>
              <a:gd name="connsiteY854" fmla="*/ 2909298 h 6858000"/>
              <a:gd name="connsiteX855" fmla="*/ 101816 w 12192000"/>
              <a:gd name="connsiteY855" fmla="*/ 2906627 h 6858000"/>
              <a:gd name="connsiteX856" fmla="*/ 102162 w 12192000"/>
              <a:gd name="connsiteY856" fmla="*/ 2904244 h 6858000"/>
              <a:gd name="connsiteX857" fmla="*/ 98593 w 12192000"/>
              <a:gd name="connsiteY857" fmla="*/ 2881830 h 6858000"/>
              <a:gd name="connsiteX858" fmla="*/ 101816 w 12192000"/>
              <a:gd name="connsiteY858" fmla="*/ 2906627 h 6858000"/>
              <a:gd name="connsiteX859" fmla="*/ 100776 w 12192000"/>
              <a:gd name="connsiteY859" fmla="*/ 2913763 h 6858000"/>
              <a:gd name="connsiteX860" fmla="*/ 99700 w 12192000"/>
              <a:gd name="connsiteY860" fmla="*/ 2916880 h 6858000"/>
              <a:gd name="connsiteX861" fmla="*/ 106306 w 12192000"/>
              <a:gd name="connsiteY861" fmla="*/ 2860590 h 6858000"/>
              <a:gd name="connsiteX862" fmla="*/ 107086 w 12192000"/>
              <a:gd name="connsiteY862" fmla="*/ 2861286 h 6858000"/>
              <a:gd name="connsiteX863" fmla="*/ 107342 w 12192000"/>
              <a:gd name="connsiteY863" fmla="*/ 2867040 h 6858000"/>
              <a:gd name="connsiteX864" fmla="*/ 104378 w 12192000"/>
              <a:gd name="connsiteY864" fmla="*/ 2888328 h 6858000"/>
              <a:gd name="connsiteX865" fmla="*/ 104624 w 12192000"/>
              <a:gd name="connsiteY865" fmla="*/ 2884028 h 6858000"/>
              <a:gd name="connsiteX866" fmla="*/ 106306 w 12192000"/>
              <a:gd name="connsiteY866" fmla="*/ 2860590 h 6858000"/>
              <a:gd name="connsiteX867" fmla="*/ 12107703 w 12192000"/>
              <a:gd name="connsiteY867" fmla="*/ 2833052 h 6858000"/>
              <a:gd name="connsiteX868" fmla="*/ 12107516 w 12192000"/>
              <a:gd name="connsiteY868" fmla="*/ 2833660 h 6858000"/>
              <a:gd name="connsiteX869" fmla="*/ 12107598 w 12192000"/>
              <a:gd name="connsiteY869" fmla="*/ 2833323 h 6858000"/>
              <a:gd name="connsiteX870" fmla="*/ 12110129 w 12192000"/>
              <a:gd name="connsiteY870" fmla="*/ 2826828 h 6858000"/>
              <a:gd name="connsiteX871" fmla="*/ 12107703 w 12192000"/>
              <a:gd name="connsiteY871" fmla="*/ 2833052 h 6858000"/>
              <a:gd name="connsiteX872" fmla="*/ 12108997 w 12192000"/>
              <a:gd name="connsiteY872" fmla="*/ 2828849 h 6858000"/>
              <a:gd name="connsiteX873" fmla="*/ 12113342 w 12192000"/>
              <a:gd name="connsiteY873" fmla="*/ 2818585 h 6858000"/>
              <a:gd name="connsiteX874" fmla="*/ 12112692 w 12192000"/>
              <a:gd name="connsiteY874" fmla="*/ 2822252 h 6858000"/>
              <a:gd name="connsiteX875" fmla="*/ 12110129 w 12192000"/>
              <a:gd name="connsiteY875" fmla="*/ 2826828 h 6858000"/>
              <a:gd name="connsiteX876" fmla="*/ 97210 w 12192000"/>
              <a:gd name="connsiteY876" fmla="*/ 2805547 h 6858000"/>
              <a:gd name="connsiteX877" fmla="*/ 97685 w 12192000"/>
              <a:gd name="connsiteY877" fmla="*/ 2853088 h 6858000"/>
              <a:gd name="connsiteX878" fmla="*/ 98593 w 12192000"/>
              <a:gd name="connsiteY878" fmla="*/ 2881830 h 6858000"/>
              <a:gd name="connsiteX879" fmla="*/ 97237 w 12192000"/>
              <a:gd name="connsiteY879" fmla="*/ 2871394 h 6858000"/>
              <a:gd name="connsiteX880" fmla="*/ 95577 w 12192000"/>
              <a:gd name="connsiteY880" fmla="*/ 2854353 h 6858000"/>
              <a:gd name="connsiteX881" fmla="*/ 96153 w 12192000"/>
              <a:gd name="connsiteY881" fmla="*/ 2836670 h 6858000"/>
              <a:gd name="connsiteX882" fmla="*/ 97210 w 12192000"/>
              <a:gd name="connsiteY882" fmla="*/ 2805547 h 6858000"/>
              <a:gd name="connsiteX883" fmla="*/ 104455 w 12192000"/>
              <a:gd name="connsiteY883" fmla="*/ 2711814 h 6858000"/>
              <a:gd name="connsiteX884" fmla="*/ 104624 w 12192000"/>
              <a:gd name="connsiteY884" fmla="*/ 2712196 h 6858000"/>
              <a:gd name="connsiteX885" fmla="*/ 104591 w 12192000"/>
              <a:gd name="connsiteY885" fmla="*/ 2712994 h 6858000"/>
              <a:gd name="connsiteX886" fmla="*/ 123917 w 12192000"/>
              <a:gd name="connsiteY886" fmla="*/ 2637536 h 6858000"/>
              <a:gd name="connsiteX887" fmla="*/ 124324 w 12192000"/>
              <a:gd name="connsiteY887" fmla="*/ 2638914 h 6858000"/>
              <a:gd name="connsiteX888" fmla="*/ 109550 w 12192000"/>
              <a:gd name="connsiteY888" fmla="*/ 2916880 h 6858000"/>
              <a:gd name="connsiteX889" fmla="*/ 109244 w 12192000"/>
              <a:gd name="connsiteY889" fmla="*/ 2909953 h 6858000"/>
              <a:gd name="connsiteX890" fmla="*/ 109348 w 12192000"/>
              <a:gd name="connsiteY890" fmla="*/ 2903815 h 6858000"/>
              <a:gd name="connsiteX891" fmla="*/ 108861 w 12192000"/>
              <a:gd name="connsiteY891" fmla="*/ 2901329 h 6858000"/>
              <a:gd name="connsiteX892" fmla="*/ 107342 w 12192000"/>
              <a:gd name="connsiteY892" fmla="*/ 2867040 h 6858000"/>
              <a:gd name="connsiteX893" fmla="*/ 112012 w 12192000"/>
              <a:gd name="connsiteY893" fmla="*/ 2833489 h 6858000"/>
              <a:gd name="connsiteX894" fmla="*/ 104624 w 12192000"/>
              <a:gd name="connsiteY894" fmla="*/ 2820855 h 6858000"/>
              <a:gd name="connsiteX895" fmla="*/ 102312 w 12192000"/>
              <a:gd name="connsiteY895" fmla="*/ 2766721 h 6858000"/>
              <a:gd name="connsiteX896" fmla="*/ 104591 w 12192000"/>
              <a:gd name="connsiteY896" fmla="*/ 2712994 h 6858000"/>
              <a:gd name="connsiteX897" fmla="*/ 104637 w 12192000"/>
              <a:gd name="connsiteY897" fmla="*/ 2713393 h 6858000"/>
              <a:gd name="connsiteX898" fmla="*/ 104624 w 12192000"/>
              <a:gd name="connsiteY898" fmla="*/ 2712196 h 6858000"/>
              <a:gd name="connsiteX899" fmla="*/ 97562 w 12192000"/>
              <a:gd name="connsiteY899" fmla="*/ 2649389 h 6858000"/>
              <a:gd name="connsiteX900" fmla="*/ 102132 w 12192000"/>
              <a:gd name="connsiteY900" fmla="*/ 2656307 h 6858000"/>
              <a:gd name="connsiteX901" fmla="*/ 107086 w 12192000"/>
              <a:gd name="connsiteY901" fmla="*/ 2676819 h 6858000"/>
              <a:gd name="connsiteX902" fmla="*/ 116936 w 12192000"/>
              <a:gd name="connsiteY902" fmla="*/ 2694508 h 6858000"/>
              <a:gd name="connsiteX903" fmla="*/ 119399 w 12192000"/>
              <a:gd name="connsiteY903" fmla="*/ 2681872 h 6858000"/>
              <a:gd name="connsiteX904" fmla="*/ 123917 w 12192000"/>
              <a:gd name="connsiteY904" fmla="*/ 2637536 h 6858000"/>
              <a:gd name="connsiteX905" fmla="*/ 12110094 w 12192000"/>
              <a:gd name="connsiteY905" fmla="*/ 2564668 h 6858000"/>
              <a:gd name="connsiteX906" fmla="*/ 12110229 w 12192000"/>
              <a:gd name="connsiteY906" fmla="*/ 2565850 h 6858000"/>
              <a:gd name="connsiteX907" fmla="*/ 12110060 w 12192000"/>
              <a:gd name="connsiteY907" fmla="*/ 2565466 h 6858000"/>
              <a:gd name="connsiteX908" fmla="*/ 104555 w 12192000"/>
              <a:gd name="connsiteY908" fmla="*/ 2450835 h 6858000"/>
              <a:gd name="connsiteX909" fmla="*/ 101342 w 12192000"/>
              <a:gd name="connsiteY909" fmla="*/ 2459076 h 6858000"/>
              <a:gd name="connsiteX910" fmla="*/ 101993 w 12192000"/>
              <a:gd name="connsiteY910" fmla="*/ 2455410 h 6858000"/>
              <a:gd name="connsiteX911" fmla="*/ 106981 w 12192000"/>
              <a:gd name="connsiteY911" fmla="*/ 2444610 h 6858000"/>
              <a:gd name="connsiteX912" fmla="*/ 105687 w 12192000"/>
              <a:gd name="connsiteY912" fmla="*/ 2448814 h 6858000"/>
              <a:gd name="connsiteX913" fmla="*/ 104555 w 12192000"/>
              <a:gd name="connsiteY913" fmla="*/ 2450835 h 6858000"/>
              <a:gd name="connsiteX914" fmla="*/ 107168 w 12192000"/>
              <a:gd name="connsiteY914" fmla="*/ 2444002 h 6858000"/>
              <a:gd name="connsiteX915" fmla="*/ 107086 w 12192000"/>
              <a:gd name="connsiteY915" fmla="*/ 2444340 h 6858000"/>
              <a:gd name="connsiteX916" fmla="*/ 106981 w 12192000"/>
              <a:gd name="connsiteY916" fmla="*/ 2444610 h 6858000"/>
              <a:gd name="connsiteX917" fmla="*/ 12110306 w 12192000"/>
              <a:gd name="connsiteY917" fmla="*/ 2389336 h 6858000"/>
              <a:gd name="connsiteX918" fmla="*/ 12110060 w 12192000"/>
              <a:gd name="connsiteY918" fmla="*/ 2393634 h 6858000"/>
              <a:gd name="connsiteX919" fmla="*/ 12108378 w 12192000"/>
              <a:gd name="connsiteY919" fmla="*/ 2417072 h 6858000"/>
              <a:gd name="connsiteX920" fmla="*/ 12107598 w 12192000"/>
              <a:gd name="connsiteY920" fmla="*/ 2416376 h 6858000"/>
              <a:gd name="connsiteX921" fmla="*/ 12107342 w 12192000"/>
              <a:gd name="connsiteY921" fmla="*/ 2410623 h 6858000"/>
              <a:gd name="connsiteX922" fmla="*/ 12114984 w 12192000"/>
              <a:gd name="connsiteY922" fmla="*/ 2360783 h 6858000"/>
              <a:gd name="connsiteX923" fmla="*/ 12116090 w 12192000"/>
              <a:gd name="connsiteY923" fmla="*/ 2395832 h 6858000"/>
              <a:gd name="connsiteX924" fmla="*/ 12112868 w 12192000"/>
              <a:gd name="connsiteY924" fmla="*/ 2371035 h 6858000"/>
              <a:gd name="connsiteX925" fmla="*/ 12113908 w 12192000"/>
              <a:gd name="connsiteY925" fmla="*/ 2363899 h 6858000"/>
              <a:gd name="connsiteX926" fmla="*/ 12114984 w 12192000"/>
              <a:gd name="connsiteY926" fmla="*/ 2360783 h 6858000"/>
              <a:gd name="connsiteX927" fmla="*/ 12105134 w 12192000"/>
              <a:gd name="connsiteY927" fmla="*/ 2360783 h 6858000"/>
              <a:gd name="connsiteX928" fmla="*/ 12105441 w 12192000"/>
              <a:gd name="connsiteY928" fmla="*/ 2367710 h 6858000"/>
              <a:gd name="connsiteX929" fmla="*/ 12105336 w 12192000"/>
              <a:gd name="connsiteY929" fmla="*/ 2373847 h 6858000"/>
              <a:gd name="connsiteX930" fmla="*/ 12105823 w 12192000"/>
              <a:gd name="connsiteY930" fmla="*/ 2376334 h 6858000"/>
              <a:gd name="connsiteX931" fmla="*/ 12107342 w 12192000"/>
              <a:gd name="connsiteY931" fmla="*/ 2410623 h 6858000"/>
              <a:gd name="connsiteX932" fmla="*/ 12102672 w 12192000"/>
              <a:gd name="connsiteY932" fmla="*/ 2444173 h 6858000"/>
              <a:gd name="connsiteX933" fmla="*/ 12110060 w 12192000"/>
              <a:gd name="connsiteY933" fmla="*/ 2456807 h 6858000"/>
              <a:gd name="connsiteX934" fmla="*/ 12112373 w 12192000"/>
              <a:gd name="connsiteY934" fmla="*/ 2510940 h 6858000"/>
              <a:gd name="connsiteX935" fmla="*/ 12110094 w 12192000"/>
              <a:gd name="connsiteY935" fmla="*/ 2564668 h 6858000"/>
              <a:gd name="connsiteX936" fmla="*/ 12110047 w 12192000"/>
              <a:gd name="connsiteY936" fmla="*/ 2564270 h 6858000"/>
              <a:gd name="connsiteX937" fmla="*/ 12110060 w 12192000"/>
              <a:gd name="connsiteY937" fmla="*/ 2565466 h 6858000"/>
              <a:gd name="connsiteX938" fmla="*/ 12117121 w 12192000"/>
              <a:gd name="connsiteY938" fmla="*/ 2628273 h 6858000"/>
              <a:gd name="connsiteX939" fmla="*/ 12112552 w 12192000"/>
              <a:gd name="connsiteY939" fmla="*/ 2621355 h 6858000"/>
              <a:gd name="connsiteX940" fmla="*/ 12107598 w 12192000"/>
              <a:gd name="connsiteY940" fmla="*/ 2600843 h 6858000"/>
              <a:gd name="connsiteX941" fmla="*/ 12097748 w 12192000"/>
              <a:gd name="connsiteY941" fmla="*/ 2583154 h 6858000"/>
              <a:gd name="connsiteX942" fmla="*/ 12095285 w 12192000"/>
              <a:gd name="connsiteY942" fmla="*/ 2595790 h 6858000"/>
              <a:gd name="connsiteX943" fmla="*/ 12090767 w 12192000"/>
              <a:gd name="connsiteY943" fmla="*/ 2640126 h 6858000"/>
              <a:gd name="connsiteX944" fmla="*/ 12090360 w 12192000"/>
              <a:gd name="connsiteY944" fmla="*/ 2638748 h 6858000"/>
              <a:gd name="connsiteX945" fmla="*/ 12105134 w 12192000"/>
              <a:gd name="connsiteY945" fmla="*/ 2360783 h 6858000"/>
              <a:gd name="connsiteX946" fmla="*/ 97237 w 12192000"/>
              <a:gd name="connsiteY946" fmla="*/ 2348315 h 6858000"/>
              <a:gd name="connsiteX947" fmla="*/ 108107 w 12192000"/>
              <a:gd name="connsiteY947" fmla="*/ 2366004 h 6858000"/>
              <a:gd name="connsiteX948" fmla="*/ 109239 w 12192000"/>
              <a:gd name="connsiteY948" fmla="*/ 2371131 h 6858000"/>
              <a:gd name="connsiteX949" fmla="*/ 102162 w 12192000"/>
              <a:gd name="connsiteY949" fmla="*/ 2358423 h 6858000"/>
              <a:gd name="connsiteX950" fmla="*/ 97237 w 12192000"/>
              <a:gd name="connsiteY950" fmla="*/ 2348315 h 6858000"/>
              <a:gd name="connsiteX951" fmla="*/ 12114961 w 12192000"/>
              <a:gd name="connsiteY951" fmla="*/ 2337762 h 6858000"/>
              <a:gd name="connsiteX952" fmla="*/ 12115998 w 12192000"/>
              <a:gd name="connsiteY952" fmla="*/ 2350526 h 6858000"/>
              <a:gd name="connsiteX953" fmla="*/ 12112522 w 12192000"/>
              <a:gd name="connsiteY953" fmla="*/ 2368364 h 6858000"/>
              <a:gd name="connsiteX954" fmla="*/ 12112868 w 12192000"/>
              <a:gd name="connsiteY954" fmla="*/ 2371035 h 6858000"/>
              <a:gd name="connsiteX955" fmla="*/ 12112522 w 12192000"/>
              <a:gd name="connsiteY955" fmla="*/ 2373418 h 6858000"/>
              <a:gd name="connsiteX956" fmla="*/ 12110306 w 12192000"/>
              <a:gd name="connsiteY956" fmla="*/ 2389336 h 6858000"/>
              <a:gd name="connsiteX957" fmla="*/ 12112522 w 12192000"/>
              <a:gd name="connsiteY957" fmla="*/ 2350675 h 6858000"/>
              <a:gd name="connsiteX958" fmla="*/ 12111381 w 12192000"/>
              <a:gd name="connsiteY958" fmla="*/ 2281563 h 6858000"/>
              <a:gd name="connsiteX959" fmla="*/ 12111413 w 12192000"/>
              <a:gd name="connsiteY959" fmla="*/ 2282409 h 6858000"/>
              <a:gd name="connsiteX960" fmla="*/ 12111345 w 12192000"/>
              <a:gd name="connsiteY960" fmla="*/ 2282424 h 6858000"/>
              <a:gd name="connsiteX961" fmla="*/ 12109338 w 12192000"/>
              <a:gd name="connsiteY961" fmla="*/ 2280923 h 6858000"/>
              <a:gd name="connsiteX962" fmla="*/ 12110426 w 12192000"/>
              <a:gd name="connsiteY962" fmla="*/ 2282624 h 6858000"/>
              <a:gd name="connsiteX963" fmla="*/ 12111345 w 12192000"/>
              <a:gd name="connsiteY963" fmla="*/ 2282424 h 6858000"/>
              <a:gd name="connsiteX964" fmla="*/ 12107598 w 12192000"/>
              <a:gd name="connsiteY964" fmla="*/ 2370891 h 6858000"/>
              <a:gd name="connsiteX965" fmla="*/ 12106045 w 12192000"/>
              <a:gd name="connsiteY965" fmla="*/ 2377471 h 6858000"/>
              <a:gd name="connsiteX966" fmla="*/ 12105823 w 12192000"/>
              <a:gd name="connsiteY966" fmla="*/ 2376334 h 6858000"/>
              <a:gd name="connsiteX967" fmla="*/ 12105441 w 12192000"/>
              <a:gd name="connsiteY967" fmla="*/ 2367710 h 6858000"/>
              <a:gd name="connsiteX968" fmla="*/ 12105822 w 12192000"/>
              <a:gd name="connsiteY968" fmla="*/ 2345417 h 6858000"/>
              <a:gd name="connsiteX969" fmla="*/ 12107811 w 12192000"/>
              <a:gd name="connsiteY969" fmla="*/ 2304455 h 6858000"/>
              <a:gd name="connsiteX970" fmla="*/ 104579 w 12192000"/>
              <a:gd name="connsiteY970" fmla="*/ 2279567 h 6858000"/>
              <a:gd name="connsiteX971" fmla="*/ 107086 w 12192000"/>
              <a:gd name="connsiteY971" fmla="*/ 2307884 h 6858000"/>
              <a:gd name="connsiteX972" fmla="*/ 106184 w 12192000"/>
              <a:gd name="connsiteY972" fmla="*/ 2318381 h 6858000"/>
              <a:gd name="connsiteX973" fmla="*/ 104523 w 12192000"/>
              <a:gd name="connsiteY973" fmla="*/ 2321351 h 6858000"/>
              <a:gd name="connsiteX974" fmla="*/ 105544 w 12192000"/>
              <a:gd name="connsiteY974" fmla="*/ 2316241 h 6858000"/>
              <a:gd name="connsiteX975" fmla="*/ 104624 w 12192000"/>
              <a:gd name="connsiteY975" fmla="*/ 2297776 h 6858000"/>
              <a:gd name="connsiteX976" fmla="*/ 103057 w 12192000"/>
              <a:gd name="connsiteY976" fmla="*/ 2291338 h 6858000"/>
              <a:gd name="connsiteX977" fmla="*/ 107477 w 12192000"/>
              <a:gd name="connsiteY977" fmla="*/ 2248578 h 6858000"/>
              <a:gd name="connsiteX978" fmla="*/ 108214 w 12192000"/>
              <a:gd name="connsiteY978" fmla="*/ 2249594 h 6858000"/>
              <a:gd name="connsiteX979" fmla="*/ 107467 w 12192000"/>
              <a:gd name="connsiteY979" fmla="*/ 2248697 h 6858000"/>
              <a:gd name="connsiteX980" fmla="*/ 101495 w 12192000"/>
              <a:gd name="connsiteY980" fmla="*/ 2241596 h 6858000"/>
              <a:gd name="connsiteX981" fmla="*/ 102844 w 12192000"/>
              <a:gd name="connsiteY981" fmla="*/ 2243147 h 6858000"/>
              <a:gd name="connsiteX982" fmla="*/ 107467 w 12192000"/>
              <a:gd name="connsiteY982" fmla="*/ 2248697 h 6858000"/>
              <a:gd name="connsiteX983" fmla="*/ 105106 w 12192000"/>
              <a:gd name="connsiteY983" fmla="*/ 2275486 h 6858000"/>
              <a:gd name="connsiteX984" fmla="*/ 104579 w 12192000"/>
              <a:gd name="connsiteY984" fmla="*/ 2279567 h 6858000"/>
              <a:gd name="connsiteX985" fmla="*/ 102162 w 12192000"/>
              <a:gd name="connsiteY985" fmla="*/ 2252291 h 6858000"/>
              <a:gd name="connsiteX986" fmla="*/ 111660 w 12192000"/>
              <a:gd name="connsiteY986" fmla="*/ 2236407 h 6858000"/>
              <a:gd name="connsiteX987" fmla="*/ 119399 w 12192000"/>
              <a:gd name="connsiteY987" fmla="*/ 2252291 h 6858000"/>
              <a:gd name="connsiteX988" fmla="*/ 126786 w 12192000"/>
              <a:gd name="connsiteY988" fmla="*/ 2269980 h 6858000"/>
              <a:gd name="connsiteX989" fmla="*/ 124324 w 12192000"/>
              <a:gd name="connsiteY989" fmla="*/ 2297776 h 6858000"/>
              <a:gd name="connsiteX990" fmla="*/ 116936 w 12192000"/>
              <a:gd name="connsiteY990" fmla="*/ 2272507 h 6858000"/>
              <a:gd name="connsiteX991" fmla="*/ 12091132 w 12192000"/>
              <a:gd name="connsiteY991" fmla="*/ 2224304 h 6858000"/>
              <a:gd name="connsiteX992" fmla="*/ 12095285 w 12192000"/>
              <a:gd name="connsiteY992" fmla="*/ 2226854 h 6858000"/>
              <a:gd name="connsiteX993" fmla="*/ 12105134 w 12192000"/>
              <a:gd name="connsiteY993" fmla="*/ 2231909 h 6858000"/>
              <a:gd name="connsiteX994" fmla="*/ 12107700 w 12192000"/>
              <a:gd name="connsiteY994" fmla="*/ 2237373 h 6858000"/>
              <a:gd name="connsiteX995" fmla="*/ 12112212 w 12192000"/>
              <a:gd name="connsiteY995" fmla="*/ 2245729 h 6858000"/>
              <a:gd name="connsiteX996" fmla="*/ 12112522 w 12192000"/>
              <a:gd name="connsiteY996" fmla="*/ 2254651 h 6858000"/>
              <a:gd name="connsiteX997" fmla="*/ 12111381 w 12192000"/>
              <a:gd name="connsiteY997" fmla="*/ 2281563 h 6858000"/>
              <a:gd name="connsiteX998" fmla="*/ 12111298 w 12192000"/>
              <a:gd name="connsiteY998" fmla="*/ 2279297 h 6858000"/>
              <a:gd name="connsiteX999" fmla="*/ 12110060 w 12192000"/>
              <a:gd name="connsiteY999" fmla="*/ 2269813 h 6858000"/>
              <a:gd name="connsiteX1000" fmla="*/ 12109338 w 12192000"/>
              <a:gd name="connsiteY1000" fmla="*/ 2280923 h 6858000"/>
              <a:gd name="connsiteX1001" fmla="*/ 12107476 w 12192000"/>
              <a:gd name="connsiteY1001" fmla="*/ 2278009 h 6858000"/>
              <a:gd name="connsiteX1002" fmla="*/ 12102672 w 12192000"/>
              <a:gd name="connsiteY1002" fmla="*/ 2267286 h 6858000"/>
              <a:gd name="connsiteX1003" fmla="*/ 12100210 w 12192000"/>
              <a:gd name="connsiteY1003" fmla="*/ 2252124 h 6858000"/>
              <a:gd name="connsiteX1004" fmla="*/ 12092823 w 12192000"/>
              <a:gd name="connsiteY1004" fmla="*/ 2231909 h 6858000"/>
              <a:gd name="connsiteX1005" fmla="*/ 12087898 w 12192000"/>
              <a:gd name="connsiteY1005" fmla="*/ 2224328 h 6858000"/>
              <a:gd name="connsiteX1006" fmla="*/ 12091132 w 12192000"/>
              <a:gd name="connsiteY1006" fmla="*/ 2224304 h 6858000"/>
              <a:gd name="connsiteX1007" fmla="*/ 109550 w 12192000"/>
              <a:gd name="connsiteY1007" fmla="*/ 2221968 h 6858000"/>
              <a:gd name="connsiteX1008" fmla="*/ 111660 w 12192000"/>
              <a:gd name="connsiteY1008" fmla="*/ 2236407 h 6858000"/>
              <a:gd name="connsiteX1009" fmla="*/ 109550 w 12192000"/>
              <a:gd name="connsiteY1009" fmla="*/ 2232075 h 6858000"/>
              <a:gd name="connsiteX1010" fmla="*/ 109106 w 12192000"/>
              <a:gd name="connsiteY1010" fmla="*/ 2227979 h 6858000"/>
              <a:gd name="connsiteX1011" fmla="*/ 93738 w 12192000"/>
              <a:gd name="connsiteY1011" fmla="*/ 2119871 h 6858000"/>
              <a:gd name="connsiteX1012" fmla="*/ 93738 w 12192000"/>
              <a:gd name="connsiteY1012" fmla="*/ 2172904 h 6858000"/>
              <a:gd name="connsiteX1013" fmla="*/ 93771 w 12192000"/>
              <a:gd name="connsiteY1013" fmla="*/ 2173000 h 6858000"/>
              <a:gd name="connsiteX1014" fmla="*/ 94775 w 12192000"/>
              <a:gd name="connsiteY1014" fmla="*/ 2123417 h 6858000"/>
              <a:gd name="connsiteX1015" fmla="*/ 116936 w 12192000"/>
              <a:gd name="connsiteY1015" fmla="*/ 2017285 h 6858000"/>
              <a:gd name="connsiteX1016" fmla="*/ 110127 w 12192000"/>
              <a:gd name="connsiteY1016" fmla="*/ 2115138 h 6858000"/>
              <a:gd name="connsiteX1017" fmla="*/ 109550 w 12192000"/>
              <a:gd name="connsiteY1017" fmla="*/ 2108255 h 6858000"/>
              <a:gd name="connsiteX1018" fmla="*/ 105767 w 12192000"/>
              <a:gd name="connsiteY1018" fmla="*/ 2101785 h 6858000"/>
              <a:gd name="connsiteX1019" fmla="*/ 105451 w 12192000"/>
              <a:gd name="connsiteY1019" fmla="*/ 2096893 h 6858000"/>
              <a:gd name="connsiteX1020" fmla="*/ 104624 w 12192000"/>
              <a:gd name="connsiteY1020" fmla="*/ 2082985 h 6858000"/>
              <a:gd name="connsiteX1021" fmla="*/ 102555 w 12192000"/>
              <a:gd name="connsiteY1021" fmla="*/ 2050821 h 6858000"/>
              <a:gd name="connsiteX1022" fmla="*/ 105108 w 12192000"/>
              <a:gd name="connsiteY1022" fmla="*/ 2038845 h 6858000"/>
              <a:gd name="connsiteX1023" fmla="*/ 116936 w 12192000"/>
              <a:gd name="connsiteY1023" fmla="*/ 2017285 h 6858000"/>
              <a:gd name="connsiteX1024" fmla="*/ 12099400 w 12192000"/>
              <a:gd name="connsiteY1024" fmla="*/ 1988427 h 6858000"/>
              <a:gd name="connsiteX1025" fmla="*/ 12103796 w 12192000"/>
              <a:gd name="connsiteY1025" fmla="*/ 1994515 h 6858000"/>
              <a:gd name="connsiteX1026" fmla="*/ 12109126 w 12192000"/>
              <a:gd name="connsiteY1026" fmla="*/ 2009448 h 6858000"/>
              <a:gd name="connsiteX1027" fmla="*/ 12107598 w 12192000"/>
              <a:gd name="connsiteY1027" fmla="*/ 2042387 h 6858000"/>
              <a:gd name="connsiteX1028" fmla="*/ 12106813 w 12192000"/>
              <a:gd name="connsiteY1028" fmla="*/ 2043074 h 6858000"/>
              <a:gd name="connsiteX1029" fmla="*/ 12105134 w 12192000"/>
              <a:gd name="connsiteY1029" fmla="*/ 2019645 h 6858000"/>
              <a:gd name="connsiteX1030" fmla="*/ 12095285 w 12192000"/>
              <a:gd name="connsiteY1030" fmla="*/ 1989322 h 6858000"/>
              <a:gd name="connsiteX1031" fmla="*/ 12099400 w 12192000"/>
              <a:gd name="connsiteY1031" fmla="*/ 1988427 h 6858000"/>
              <a:gd name="connsiteX1032" fmla="*/ 12112092 w 12192000"/>
              <a:gd name="connsiteY1032" fmla="*/ 1876221 h 6858000"/>
              <a:gd name="connsiteX1033" fmla="*/ 12112919 w 12192000"/>
              <a:gd name="connsiteY1033" fmla="*/ 1878223 h 6858000"/>
              <a:gd name="connsiteX1034" fmla="*/ 12113188 w 12192000"/>
              <a:gd name="connsiteY1034" fmla="*/ 1880835 h 6858000"/>
              <a:gd name="connsiteX1035" fmla="*/ 110092 w 12192000"/>
              <a:gd name="connsiteY1035" fmla="*/ 1854131 h 6858000"/>
              <a:gd name="connsiteX1036" fmla="*/ 102543 w 12192000"/>
              <a:gd name="connsiteY1036" fmla="*/ 1875499 h 6858000"/>
              <a:gd name="connsiteX1037" fmla="*/ 100080 w 12192000"/>
              <a:gd name="connsiteY1037" fmla="*/ 1883080 h 6858000"/>
              <a:gd name="connsiteX1038" fmla="*/ 98237 w 12192000"/>
              <a:gd name="connsiteY1038" fmla="*/ 1871729 h 6858000"/>
              <a:gd name="connsiteX1039" fmla="*/ 105922 w 12192000"/>
              <a:gd name="connsiteY1039" fmla="*/ 1859495 h 6858000"/>
              <a:gd name="connsiteX1040" fmla="*/ 110092 w 12192000"/>
              <a:gd name="connsiteY1040" fmla="*/ 1854131 h 6858000"/>
              <a:gd name="connsiteX1041" fmla="*/ 104340 w 12192000"/>
              <a:gd name="connsiteY1041" fmla="*/ 1761615 h 6858000"/>
              <a:gd name="connsiteX1042" fmla="*/ 105436 w 12192000"/>
              <a:gd name="connsiteY1042" fmla="*/ 1766227 h 6858000"/>
              <a:gd name="connsiteX1043" fmla="*/ 104608 w 12192000"/>
              <a:gd name="connsiteY1043" fmla="*/ 1764227 h 6858000"/>
              <a:gd name="connsiteX1044" fmla="*/ 97947 w 12192000"/>
              <a:gd name="connsiteY1044" fmla="*/ 1725755 h 6858000"/>
              <a:gd name="connsiteX1045" fmla="*/ 102543 w 12192000"/>
              <a:gd name="connsiteY1045" fmla="*/ 1744097 h 6858000"/>
              <a:gd name="connsiteX1046" fmla="*/ 104340 w 12192000"/>
              <a:gd name="connsiteY1046" fmla="*/ 1761615 h 6858000"/>
              <a:gd name="connsiteX1047" fmla="*/ 102339 w 12192000"/>
              <a:gd name="connsiteY1047" fmla="*/ 1753192 h 6858000"/>
              <a:gd name="connsiteX1048" fmla="*/ 97618 w 12192000"/>
              <a:gd name="connsiteY1048" fmla="*/ 1726409 h 6858000"/>
              <a:gd name="connsiteX1049" fmla="*/ 97947 w 12192000"/>
              <a:gd name="connsiteY1049" fmla="*/ 1725755 h 6858000"/>
              <a:gd name="connsiteX1050" fmla="*/ 100644 w 12192000"/>
              <a:gd name="connsiteY1050" fmla="*/ 1673944 h 6858000"/>
              <a:gd name="connsiteX1051" fmla="*/ 100124 w 12192000"/>
              <a:gd name="connsiteY1051" fmla="*/ 1687239 h 6858000"/>
              <a:gd name="connsiteX1052" fmla="*/ 97618 w 12192000"/>
              <a:gd name="connsiteY1052" fmla="*/ 1706194 h 6858000"/>
              <a:gd name="connsiteX1053" fmla="*/ 97611 w 12192000"/>
              <a:gd name="connsiteY1053" fmla="*/ 1682180 h 6858000"/>
              <a:gd name="connsiteX1054" fmla="*/ 99103 w 12192000"/>
              <a:gd name="connsiteY1054" fmla="*/ 1678647 h 6858000"/>
              <a:gd name="connsiteX1055" fmla="*/ 97607 w 12192000"/>
              <a:gd name="connsiteY1055" fmla="*/ 1665535 h 6858000"/>
              <a:gd name="connsiteX1056" fmla="*/ 97611 w 12192000"/>
              <a:gd name="connsiteY1056" fmla="*/ 1682180 h 6858000"/>
              <a:gd name="connsiteX1057" fmla="*/ 94934 w 12192000"/>
              <a:gd name="connsiteY1057" fmla="*/ 1688524 h 6858000"/>
              <a:gd name="connsiteX1058" fmla="*/ 96438 w 12192000"/>
              <a:gd name="connsiteY1058" fmla="*/ 1675961 h 6858000"/>
              <a:gd name="connsiteX1059" fmla="*/ 110715 w 12192000"/>
              <a:gd name="connsiteY1059" fmla="*/ 1599375 h 6858000"/>
              <a:gd name="connsiteX1060" fmla="*/ 112393 w 12192000"/>
              <a:gd name="connsiteY1060" fmla="*/ 1622804 h 6858000"/>
              <a:gd name="connsiteX1061" fmla="*/ 122242 w 12192000"/>
              <a:gd name="connsiteY1061" fmla="*/ 1653127 h 6858000"/>
              <a:gd name="connsiteX1062" fmla="*/ 113730 w 12192000"/>
              <a:gd name="connsiteY1062" fmla="*/ 1647935 h 6858000"/>
              <a:gd name="connsiteX1063" fmla="*/ 108402 w 12192000"/>
              <a:gd name="connsiteY1063" fmla="*/ 1633002 h 6858000"/>
              <a:gd name="connsiteX1064" fmla="*/ 109930 w 12192000"/>
              <a:gd name="connsiteY1064" fmla="*/ 1600061 h 6858000"/>
              <a:gd name="connsiteX1065" fmla="*/ 110715 w 12192000"/>
              <a:gd name="connsiteY1065" fmla="*/ 1599375 h 6858000"/>
              <a:gd name="connsiteX1066" fmla="*/ 104694 w 12192000"/>
              <a:gd name="connsiteY1066" fmla="*/ 1591959 h 6858000"/>
              <a:gd name="connsiteX1067" fmla="*/ 107468 w 12192000"/>
              <a:gd name="connsiteY1067" fmla="*/ 1630385 h 6858000"/>
              <a:gd name="connsiteX1068" fmla="*/ 108402 w 12192000"/>
              <a:gd name="connsiteY1068" fmla="*/ 1633002 h 6858000"/>
              <a:gd name="connsiteX1069" fmla="*/ 107468 w 12192000"/>
              <a:gd name="connsiteY1069" fmla="*/ 1653127 h 6858000"/>
              <a:gd name="connsiteX1070" fmla="*/ 100644 w 12192000"/>
              <a:gd name="connsiteY1070" fmla="*/ 1673944 h 6858000"/>
              <a:gd name="connsiteX1071" fmla="*/ 101329 w 12192000"/>
              <a:gd name="connsiteY1071" fmla="*/ 1656443 h 6858000"/>
              <a:gd name="connsiteX1072" fmla="*/ 102543 w 12192000"/>
              <a:gd name="connsiteY1072" fmla="*/ 1630385 h 6858000"/>
              <a:gd name="connsiteX1073" fmla="*/ 97744 w 12192000"/>
              <a:gd name="connsiteY1073" fmla="*/ 1664307 h 6858000"/>
              <a:gd name="connsiteX1074" fmla="*/ 97607 w 12192000"/>
              <a:gd name="connsiteY1074" fmla="*/ 1665535 h 6858000"/>
              <a:gd name="connsiteX1075" fmla="*/ 97603 w 12192000"/>
              <a:gd name="connsiteY1075" fmla="*/ 1651996 h 6858000"/>
              <a:gd name="connsiteX1076" fmla="*/ 12108507 w 12192000"/>
              <a:gd name="connsiteY1076" fmla="*/ 1537152 h 6858000"/>
              <a:gd name="connsiteX1077" fmla="*/ 12109002 w 12192000"/>
              <a:gd name="connsiteY1077" fmla="*/ 1545978 h 6858000"/>
              <a:gd name="connsiteX1078" fmla="*/ 12112311 w 12192000"/>
              <a:gd name="connsiteY1078" fmla="*/ 1551959 h 6858000"/>
              <a:gd name="connsiteX1079" fmla="*/ 12113347 w 12192000"/>
              <a:gd name="connsiteY1079" fmla="*/ 1569540 h 6858000"/>
              <a:gd name="connsiteX1080" fmla="*/ 12114977 w 12192000"/>
              <a:gd name="connsiteY1080" fmla="*/ 1600152 h 6858000"/>
              <a:gd name="connsiteX1081" fmla="*/ 12110905 w 12192000"/>
              <a:gd name="connsiteY1081" fmla="*/ 1617704 h 6858000"/>
              <a:gd name="connsiteX1082" fmla="*/ 12102486 w 12192000"/>
              <a:gd name="connsiteY1082" fmla="*/ 1630800 h 6858000"/>
              <a:gd name="connsiteX1083" fmla="*/ 12104399 w 12192000"/>
              <a:gd name="connsiteY1083" fmla="*/ 1581129 h 6858000"/>
              <a:gd name="connsiteX1084" fmla="*/ 12107140 w 12192000"/>
              <a:gd name="connsiteY1084" fmla="*/ 1426487 h 6858000"/>
              <a:gd name="connsiteX1085" fmla="*/ 12109002 w 12192000"/>
              <a:gd name="connsiteY1085" fmla="*/ 1430526 h 6858000"/>
              <a:gd name="connsiteX1086" fmla="*/ 12109394 w 12192000"/>
              <a:gd name="connsiteY1086" fmla="*/ 1434345 h 6858000"/>
              <a:gd name="connsiteX1087" fmla="*/ 12109002 w 12192000"/>
              <a:gd name="connsiteY1087" fmla="*/ 1439951 h 6858000"/>
              <a:gd name="connsiteX1088" fmla="*/ 12110181 w 12192000"/>
              <a:gd name="connsiteY1088" fmla="*/ 1414192 h 6858000"/>
              <a:gd name="connsiteX1089" fmla="*/ 12110840 w 12192000"/>
              <a:gd name="connsiteY1089" fmla="*/ 1415028 h 6858000"/>
              <a:gd name="connsiteX1090" fmla="*/ 12110831 w 12192000"/>
              <a:gd name="connsiteY1090" fmla="*/ 1415138 h 6858000"/>
              <a:gd name="connsiteX1091" fmla="*/ 12113387 w 12192000"/>
              <a:gd name="connsiteY1091" fmla="*/ 1386244 h 6858000"/>
              <a:gd name="connsiteX1092" fmla="*/ 12115520 w 12192000"/>
              <a:gd name="connsiteY1092" fmla="*/ 1411676 h 6858000"/>
              <a:gd name="connsiteX1093" fmla="*/ 12116108 w 12192000"/>
              <a:gd name="connsiteY1093" fmla="*/ 1421648 h 6858000"/>
              <a:gd name="connsiteX1094" fmla="*/ 12114918 w 12192000"/>
              <a:gd name="connsiteY1094" fmla="*/ 1420203 h 6858000"/>
              <a:gd name="connsiteX1095" fmla="*/ 12110840 w 12192000"/>
              <a:gd name="connsiteY1095" fmla="*/ 1415028 h 6858000"/>
              <a:gd name="connsiteX1096" fmla="*/ 12112923 w 12192000"/>
              <a:gd name="connsiteY1096" fmla="*/ 1390049 h 6858000"/>
              <a:gd name="connsiteX1097" fmla="*/ 12095969 w 12192000"/>
              <a:gd name="connsiteY1097" fmla="*/ 1369266 h 6858000"/>
              <a:gd name="connsiteX1098" fmla="*/ 12102486 w 12192000"/>
              <a:gd name="connsiteY1098" fmla="*/ 1392828 h 6858000"/>
              <a:gd name="connsiteX1099" fmla="*/ 12107140 w 12192000"/>
              <a:gd name="connsiteY1099" fmla="*/ 1426487 h 6858000"/>
              <a:gd name="connsiteX1100" fmla="*/ 12100313 w 12192000"/>
              <a:gd name="connsiteY1100" fmla="*/ 1411676 h 6858000"/>
              <a:gd name="connsiteX1101" fmla="*/ 12093797 w 12192000"/>
              <a:gd name="connsiteY1101" fmla="*/ 1395183 h 6858000"/>
              <a:gd name="connsiteX1102" fmla="*/ 12095969 w 12192000"/>
              <a:gd name="connsiteY1102" fmla="*/ 1369266 h 6858000"/>
              <a:gd name="connsiteX1103" fmla="*/ 106145 w 12192000"/>
              <a:gd name="connsiteY1103" fmla="*/ 1360886 h 6858000"/>
              <a:gd name="connsiteX1104" fmla="*/ 106229 w 12192000"/>
              <a:gd name="connsiteY1104" fmla="*/ 1363151 h 6858000"/>
              <a:gd name="connsiteX1105" fmla="*/ 107468 w 12192000"/>
              <a:gd name="connsiteY1105" fmla="*/ 1372636 h 6858000"/>
              <a:gd name="connsiteX1106" fmla="*/ 108189 w 12192000"/>
              <a:gd name="connsiteY1106" fmla="*/ 1361526 h 6858000"/>
              <a:gd name="connsiteX1107" fmla="*/ 110051 w 12192000"/>
              <a:gd name="connsiteY1107" fmla="*/ 1364441 h 6858000"/>
              <a:gd name="connsiteX1108" fmla="*/ 114856 w 12192000"/>
              <a:gd name="connsiteY1108" fmla="*/ 1375163 h 6858000"/>
              <a:gd name="connsiteX1109" fmla="*/ 117317 w 12192000"/>
              <a:gd name="connsiteY1109" fmla="*/ 1390324 h 6858000"/>
              <a:gd name="connsiteX1110" fmla="*/ 124704 w 12192000"/>
              <a:gd name="connsiteY1110" fmla="*/ 1410540 h 6858000"/>
              <a:gd name="connsiteX1111" fmla="*/ 129629 w 12192000"/>
              <a:gd name="connsiteY1111" fmla="*/ 1418121 h 6858000"/>
              <a:gd name="connsiteX1112" fmla="*/ 122242 w 12192000"/>
              <a:gd name="connsiteY1112" fmla="*/ 1415594 h 6858000"/>
              <a:gd name="connsiteX1113" fmla="*/ 112393 w 12192000"/>
              <a:gd name="connsiteY1113" fmla="*/ 1410540 h 6858000"/>
              <a:gd name="connsiteX1114" fmla="*/ 109828 w 12192000"/>
              <a:gd name="connsiteY1114" fmla="*/ 1405077 h 6858000"/>
              <a:gd name="connsiteX1115" fmla="*/ 105316 w 12192000"/>
              <a:gd name="connsiteY1115" fmla="*/ 1396721 h 6858000"/>
              <a:gd name="connsiteX1116" fmla="*/ 105006 w 12192000"/>
              <a:gd name="connsiteY1116" fmla="*/ 1387798 h 6858000"/>
              <a:gd name="connsiteX1117" fmla="*/ 106181 w 12192000"/>
              <a:gd name="connsiteY1117" fmla="*/ 1360025 h 6858000"/>
              <a:gd name="connsiteX1118" fmla="*/ 106145 w 12192000"/>
              <a:gd name="connsiteY1118" fmla="*/ 1360886 h 6858000"/>
              <a:gd name="connsiteX1119" fmla="*/ 106114 w 12192000"/>
              <a:gd name="connsiteY1119" fmla="*/ 1360040 h 6858000"/>
              <a:gd name="connsiteX1120" fmla="*/ 12113437 w 12192000"/>
              <a:gd name="connsiteY1120" fmla="*/ 1347285 h 6858000"/>
              <a:gd name="connsiteX1121" fmla="*/ 12112536 w 12192000"/>
              <a:gd name="connsiteY1121" fmla="*/ 1352048 h 6858000"/>
              <a:gd name="connsiteX1122" fmla="*/ 12113347 w 12192000"/>
              <a:gd name="connsiteY1122" fmla="*/ 1369266 h 6858000"/>
              <a:gd name="connsiteX1123" fmla="*/ 12114731 w 12192000"/>
              <a:gd name="connsiteY1123" fmla="*/ 1375268 h 6858000"/>
              <a:gd name="connsiteX1124" fmla="*/ 12113387 w 12192000"/>
              <a:gd name="connsiteY1124" fmla="*/ 1386244 h 6858000"/>
              <a:gd name="connsiteX1125" fmla="*/ 12111175 w 12192000"/>
              <a:gd name="connsiteY1125" fmla="*/ 1359842 h 6858000"/>
              <a:gd name="connsiteX1126" fmla="*/ 12111973 w 12192000"/>
              <a:gd name="connsiteY1126" fmla="*/ 1350053 h 6858000"/>
              <a:gd name="connsiteX1127" fmla="*/ 102565 w 12192000"/>
              <a:gd name="connsiteY1127" fmla="*/ 1304688 h 6858000"/>
              <a:gd name="connsiteX1128" fmla="*/ 105006 w 12192000"/>
              <a:gd name="connsiteY1128" fmla="*/ 1334732 h 6858000"/>
              <a:gd name="connsiteX1129" fmla="*/ 105658 w 12192000"/>
              <a:gd name="connsiteY1129" fmla="*/ 1347756 h 6858000"/>
              <a:gd name="connsiteX1130" fmla="*/ 106114 w 12192000"/>
              <a:gd name="connsiteY1130" fmla="*/ 1360040 h 6858000"/>
              <a:gd name="connsiteX1131" fmla="*/ 104923 w 12192000"/>
              <a:gd name="connsiteY1131" fmla="*/ 1360300 h 6858000"/>
              <a:gd name="connsiteX1132" fmla="*/ 102543 w 12192000"/>
              <a:gd name="connsiteY1132" fmla="*/ 1339785 h 6858000"/>
              <a:gd name="connsiteX1133" fmla="*/ 98538 w 12192000"/>
              <a:gd name="connsiteY1133" fmla="*/ 1326052 h 6858000"/>
              <a:gd name="connsiteX1134" fmla="*/ 98651 w 12192000"/>
              <a:gd name="connsiteY1134" fmla="*/ 1325406 h 6858000"/>
              <a:gd name="connsiteX1135" fmla="*/ 111481 w 12192000"/>
              <a:gd name="connsiteY1135" fmla="*/ 1264979 h 6858000"/>
              <a:gd name="connsiteX1136" fmla="*/ 111704 w 12192000"/>
              <a:gd name="connsiteY1136" fmla="*/ 1266114 h 6858000"/>
              <a:gd name="connsiteX1137" fmla="*/ 112086 w 12192000"/>
              <a:gd name="connsiteY1137" fmla="*/ 1274741 h 6858000"/>
              <a:gd name="connsiteX1138" fmla="*/ 111705 w 12192000"/>
              <a:gd name="connsiteY1138" fmla="*/ 1297032 h 6858000"/>
              <a:gd name="connsiteX1139" fmla="*/ 109716 w 12192000"/>
              <a:gd name="connsiteY1139" fmla="*/ 1337995 h 6858000"/>
              <a:gd name="connsiteX1140" fmla="*/ 108189 w 12192000"/>
              <a:gd name="connsiteY1140" fmla="*/ 1361526 h 6858000"/>
              <a:gd name="connsiteX1141" fmla="*/ 107102 w 12192000"/>
              <a:gd name="connsiteY1141" fmla="*/ 1359825 h 6858000"/>
              <a:gd name="connsiteX1142" fmla="*/ 106181 w 12192000"/>
              <a:gd name="connsiteY1142" fmla="*/ 1360025 h 6858000"/>
              <a:gd name="connsiteX1143" fmla="*/ 109930 w 12192000"/>
              <a:gd name="connsiteY1143" fmla="*/ 1271558 h 6858000"/>
              <a:gd name="connsiteX1144" fmla="*/ 111481 w 12192000"/>
              <a:gd name="connsiteY1144" fmla="*/ 1264979 h 6858000"/>
              <a:gd name="connsiteX1145" fmla="*/ 107221 w 12192000"/>
              <a:gd name="connsiteY1145" fmla="*/ 1253114 h 6858000"/>
              <a:gd name="connsiteX1146" fmla="*/ 105006 w 12192000"/>
              <a:gd name="connsiteY1146" fmla="*/ 1291774 h 6858000"/>
              <a:gd name="connsiteX1147" fmla="*/ 102565 w 12192000"/>
              <a:gd name="connsiteY1147" fmla="*/ 1304688 h 6858000"/>
              <a:gd name="connsiteX1148" fmla="*/ 101529 w 12192000"/>
              <a:gd name="connsiteY1148" fmla="*/ 1291923 h 6858000"/>
              <a:gd name="connsiteX1149" fmla="*/ 105006 w 12192000"/>
              <a:gd name="connsiteY1149" fmla="*/ 1274085 h 6858000"/>
              <a:gd name="connsiteX1150" fmla="*/ 104658 w 12192000"/>
              <a:gd name="connsiteY1150" fmla="*/ 1271414 h 6858000"/>
              <a:gd name="connsiteX1151" fmla="*/ 105006 w 12192000"/>
              <a:gd name="connsiteY1151" fmla="*/ 1269031 h 6858000"/>
              <a:gd name="connsiteX1152" fmla="*/ 101436 w 12192000"/>
              <a:gd name="connsiteY1152" fmla="*/ 1246616 h 6858000"/>
              <a:gd name="connsiteX1153" fmla="*/ 104658 w 12192000"/>
              <a:gd name="connsiteY1153" fmla="*/ 1271414 h 6858000"/>
              <a:gd name="connsiteX1154" fmla="*/ 103619 w 12192000"/>
              <a:gd name="connsiteY1154" fmla="*/ 1278549 h 6858000"/>
              <a:gd name="connsiteX1155" fmla="*/ 102543 w 12192000"/>
              <a:gd name="connsiteY1155" fmla="*/ 1281666 h 6858000"/>
              <a:gd name="connsiteX1156" fmla="*/ 12111268 w 12192000"/>
              <a:gd name="connsiteY1156" fmla="*/ 1232357 h 6858000"/>
              <a:gd name="connsiteX1157" fmla="*/ 12111103 w 12192000"/>
              <a:gd name="connsiteY1157" fmla="*/ 1232923 h 6858000"/>
              <a:gd name="connsiteX1158" fmla="*/ 12111175 w 12192000"/>
              <a:gd name="connsiteY1158" fmla="*/ 1232609 h 6858000"/>
              <a:gd name="connsiteX1159" fmla="*/ 12113408 w 12192000"/>
              <a:gd name="connsiteY1159" fmla="*/ 1226552 h 6858000"/>
              <a:gd name="connsiteX1160" fmla="*/ 12111268 w 12192000"/>
              <a:gd name="connsiteY1160" fmla="*/ 1232357 h 6858000"/>
              <a:gd name="connsiteX1161" fmla="*/ 12112410 w 12192000"/>
              <a:gd name="connsiteY1161" fmla="*/ 1228437 h 6858000"/>
              <a:gd name="connsiteX1162" fmla="*/ 109148 w 12192000"/>
              <a:gd name="connsiteY1162" fmla="*/ 1225377 h 6858000"/>
              <a:gd name="connsiteX1163" fmla="*/ 109930 w 12192000"/>
              <a:gd name="connsiteY1163" fmla="*/ 1226073 h 6858000"/>
              <a:gd name="connsiteX1164" fmla="*/ 110185 w 12192000"/>
              <a:gd name="connsiteY1164" fmla="*/ 1231825 h 6858000"/>
              <a:gd name="connsiteX1165" fmla="*/ 107221 w 12192000"/>
              <a:gd name="connsiteY1165" fmla="*/ 1253114 h 6858000"/>
              <a:gd name="connsiteX1166" fmla="*/ 107468 w 12192000"/>
              <a:gd name="connsiteY1166" fmla="*/ 1248815 h 6858000"/>
              <a:gd name="connsiteX1167" fmla="*/ 109148 w 12192000"/>
              <a:gd name="connsiteY1167" fmla="*/ 1225377 h 6858000"/>
              <a:gd name="connsiteX1168" fmla="*/ 12116244 w 12192000"/>
              <a:gd name="connsiteY1168" fmla="*/ 1218866 h 6858000"/>
              <a:gd name="connsiteX1169" fmla="*/ 12115670 w 12192000"/>
              <a:gd name="connsiteY1169" fmla="*/ 1222286 h 6858000"/>
              <a:gd name="connsiteX1170" fmla="*/ 12113408 w 12192000"/>
              <a:gd name="connsiteY1170" fmla="*/ 1226552 h 6858000"/>
              <a:gd name="connsiteX1171" fmla="*/ 100052 w 12192000"/>
              <a:gd name="connsiteY1171" fmla="*/ 1170334 h 6858000"/>
              <a:gd name="connsiteX1172" fmla="*/ 100528 w 12192000"/>
              <a:gd name="connsiteY1172" fmla="*/ 1217875 h 6858000"/>
              <a:gd name="connsiteX1173" fmla="*/ 101436 w 12192000"/>
              <a:gd name="connsiteY1173" fmla="*/ 1246616 h 6858000"/>
              <a:gd name="connsiteX1174" fmla="*/ 100080 w 12192000"/>
              <a:gd name="connsiteY1174" fmla="*/ 1236181 h 6858000"/>
              <a:gd name="connsiteX1175" fmla="*/ 98420 w 12192000"/>
              <a:gd name="connsiteY1175" fmla="*/ 1219140 h 6858000"/>
              <a:gd name="connsiteX1176" fmla="*/ 98996 w 12192000"/>
              <a:gd name="connsiteY1176" fmla="*/ 1201456 h 6858000"/>
              <a:gd name="connsiteX1177" fmla="*/ 100052 w 12192000"/>
              <a:gd name="connsiteY1177" fmla="*/ 1170334 h 6858000"/>
              <a:gd name="connsiteX1178" fmla="*/ 107297 w 12192000"/>
              <a:gd name="connsiteY1178" fmla="*/ 1076600 h 6858000"/>
              <a:gd name="connsiteX1179" fmla="*/ 107468 w 12192000"/>
              <a:gd name="connsiteY1179" fmla="*/ 1076982 h 6858000"/>
              <a:gd name="connsiteX1180" fmla="*/ 107434 w 12192000"/>
              <a:gd name="connsiteY1180" fmla="*/ 1077781 h 6858000"/>
              <a:gd name="connsiteX1181" fmla="*/ 126760 w 12192000"/>
              <a:gd name="connsiteY1181" fmla="*/ 1002322 h 6858000"/>
              <a:gd name="connsiteX1182" fmla="*/ 127167 w 12192000"/>
              <a:gd name="connsiteY1182" fmla="*/ 1003701 h 6858000"/>
              <a:gd name="connsiteX1183" fmla="*/ 112393 w 12192000"/>
              <a:gd name="connsiteY1183" fmla="*/ 1281666 h 6858000"/>
              <a:gd name="connsiteX1184" fmla="*/ 112086 w 12192000"/>
              <a:gd name="connsiteY1184" fmla="*/ 1274741 h 6858000"/>
              <a:gd name="connsiteX1185" fmla="*/ 112191 w 12192000"/>
              <a:gd name="connsiteY1185" fmla="*/ 1268603 h 6858000"/>
              <a:gd name="connsiteX1186" fmla="*/ 111704 w 12192000"/>
              <a:gd name="connsiteY1186" fmla="*/ 1266114 h 6858000"/>
              <a:gd name="connsiteX1187" fmla="*/ 110185 w 12192000"/>
              <a:gd name="connsiteY1187" fmla="*/ 1231825 h 6858000"/>
              <a:gd name="connsiteX1188" fmla="*/ 114856 w 12192000"/>
              <a:gd name="connsiteY1188" fmla="*/ 1198276 h 6858000"/>
              <a:gd name="connsiteX1189" fmla="*/ 107468 w 12192000"/>
              <a:gd name="connsiteY1189" fmla="*/ 1185642 h 6858000"/>
              <a:gd name="connsiteX1190" fmla="*/ 105155 w 12192000"/>
              <a:gd name="connsiteY1190" fmla="*/ 1131509 h 6858000"/>
              <a:gd name="connsiteX1191" fmla="*/ 107434 w 12192000"/>
              <a:gd name="connsiteY1191" fmla="*/ 1077781 h 6858000"/>
              <a:gd name="connsiteX1192" fmla="*/ 107479 w 12192000"/>
              <a:gd name="connsiteY1192" fmla="*/ 1078179 h 6858000"/>
              <a:gd name="connsiteX1193" fmla="*/ 107468 w 12192000"/>
              <a:gd name="connsiteY1193" fmla="*/ 1076982 h 6858000"/>
              <a:gd name="connsiteX1194" fmla="*/ 100405 w 12192000"/>
              <a:gd name="connsiteY1194" fmla="*/ 1014176 h 6858000"/>
              <a:gd name="connsiteX1195" fmla="*/ 104975 w 12192000"/>
              <a:gd name="connsiteY1195" fmla="*/ 1021094 h 6858000"/>
              <a:gd name="connsiteX1196" fmla="*/ 109930 w 12192000"/>
              <a:gd name="connsiteY1196" fmla="*/ 1041606 h 6858000"/>
              <a:gd name="connsiteX1197" fmla="*/ 119779 w 12192000"/>
              <a:gd name="connsiteY1197" fmla="*/ 1059295 h 6858000"/>
              <a:gd name="connsiteX1198" fmla="*/ 122242 w 12192000"/>
              <a:gd name="connsiteY1198" fmla="*/ 1046659 h 6858000"/>
              <a:gd name="connsiteX1199" fmla="*/ 126760 w 12192000"/>
              <a:gd name="connsiteY1199" fmla="*/ 1002322 h 6858000"/>
              <a:gd name="connsiteX1200" fmla="*/ 12113377 w 12192000"/>
              <a:gd name="connsiteY1200" fmla="*/ 982111 h 6858000"/>
              <a:gd name="connsiteX1201" fmla="*/ 12113417 w 12192000"/>
              <a:gd name="connsiteY1201" fmla="*/ 982477 h 6858000"/>
              <a:gd name="connsiteX1202" fmla="*/ 12113347 w 12192000"/>
              <a:gd name="connsiteY1202" fmla="*/ 982855 h 6858000"/>
              <a:gd name="connsiteX1203" fmla="*/ 12113564 w 12192000"/>
              <a:gd name="connsiteY1203" fmla="*/ 818628 h 6858000"/>
              <a:gd name="connsiteX1204" fmla="*/ 12113347 w 12192000"/>
              <a:gd name="connsiteY1204" fmla="*/ 822636 h 6858000"/>
              <a:gd name="connsiteX1205" fmla="*/ 12111864 w 12192000"/>
              <a:gd name="connsiteY1205" fmla="*/ 844491 h 6858000"/>
              <a:gd name="connsiteX1206" fmla="*/ 12111175 w 12192000"/>
              <a:gd name="connsiteY1206" fmla="*/ 843842 h 6858000"/>
              <a:gd name="connsiteX1207" fmla="*/ 12110950 w 12192000"/>
              <a:gd name="connsiteY1207" fmla="*/ 838477 h 6858000"/>
              <a:gd name="connsiteX1208" fmla="*/ 107399 w 12192000"/>
              <a:gd name="connsiteY1208" fmla="*/ 815620 h 6858000"/>
              <a:gd name="connsiteX1209" fmla="*/ 104185 w 12192000"/>
              <a:gd name="connsiteY1209" fmla="*/ 823864 h 6858000"/>
              <a:gd name="connsiteX1210" fmla="*/ 104835 w 12192000"/>
              <a:gd name="connsiteY1210" fmla="*/ 820196 h 6858000"/>
              <a:gd name="connsiteX1211" fmla="*/ 109824 w 12192000"/>
              <a:gd name="connsiteY1211" fmla="*/ 809398 h 6858000"/>
              <a:gd name="connsiteX1212" fmla="*/ 108530 w 12192000"/>
              <a:gd name="connsiteY1212" fmla="*/ 813600 h 6858000"/>
              <a:gd name="connsiteX1213" fmla="*/ 107399 w 12192000"/>
              <a:gd name="connsiteY1213" fmla="*/ 815620 h 6858000"/>
              <a:gd name="connsiteX1214" fmla="*/ 110012 w 12192000"/>
              <a:gd name="connsiteY1214" fmla="*/ 808789 h 6858000"/>
              <a:gd name="connsiteX1215" fmla="*/ 109930 w 12192000"/>
              <a:gd name="connsiteY1215" fmla="*/ 809126 h 6858000"/>
              <a:gd name="connsiteX1216" fmla="*/ 109824 w 12192000"/>
              <a:gd name="connsiteY1216" fmla="*/ 809398 h 6858000"/>
              <a:gd name="connsiteX1217" fmla="*/ 12112809 w 12192000"/>
              <a:gd name="connsiteY1217" fmla="*/ 717330 h 6858000"/>
              <a:gd name="connsiteX1218" fmla="*/ 12113670 w 12192000"/>
              <a:gd name="connsiteY1218" fmla="*/ 719129 h 6858000"/>
              <a:gd name="connsiteX1219" fmla="*/ 12114557 w 12192000"/>
              <a:gd name="connsiteY1219" fmla="*/ 718924 h 6858000"/>
              <a:gd name="connsiteX1220" fmla="*/ 12115057 w 12192000"/>
              <a:gd name="connsiteY1220" fmla="*/ 731173 h 6858000"/>
              <a:gd name="connsiteX1221" fmla="*/ 12114860 w 12192000"/>
              <a:gd name="connsiteY1221" fmla="*/ 747410 h 6858000"/>
              <a:gd name="connsiteX1222" fmla="*/ 12111175 w 12192000"/>
              <a:gd name="connsiteY1222" fmla="*/ 801430 h 6858000"/>
              <a:gd name="connsiteX1223" fmla="*/ 12109495 w 12192000"/>
              <a:gd name="connsiteY1223" fmla="*/ 803752 h 6858000"/>
              <a:gd name="connsiteX1224" fmla="*/ 12109273 w 12192000"/>
              <a:gd name="connsiteY1224" fmla="*/ 798463 h 6858000"/>
              <a:gd name="connsiteX1225" fmla="*/ 12109609 w 12192000"/>
              <a:gd name="connsiteY1225" fmla="*/ 777678 h 6858000"/>
              <a:gd name="connsiteX1226" fmla="*/ 100080 w 12192000"/>
              <a:gd name="connsiteY1226" fmla="*/ 713101 h 6858000"/>
              <a:gd name="connsiteX1227" fmla="*/ 110950 w 12192000"/>
              <a:gd name="connsiteY1227" fmla="*/ 730790 h 6858000"/>
              <a:gd name="connsiteX1228" fmla="*/ 112082 w 12192000"/>
              <a:gd name="connsiteY1228" fmla="*/ 735918 h 6858000"/>
              <a:gd name="connsiteX1229" fmla="*/ 105006 w 12192000"/>
              <a:gd name="connsiteY1229" fmla="*/ 723209 h 6858000"/>
              <a:gd name="connsiteX1230" fmla="*/ 100080 w 12192000"/>
              <a:gd name="connsiteY1230" fmla="*/ 713101 h 6858000"/>
              <a:gd name="connsiteX1231" fmla="*/ 12096650 w 12192000"/>
              <a:gd name="connsiteY1231" fmla="*/ 664752 h 6858000"/>
              <a:gd name="connsiteX1232" fmla="*/ 12100313 w 12192000"/>
              <a:gd name="connsiteY1232" fmla="*/ 667129 h 6858000"/>
              <a:gd name="connsiteX1233" fmla="*/ 12109002 w 12192000"/>
              <a:gd name="connsiteY1233" fmla="*/ 671841 h 6858000"/>
              <a:gd name="connsiteX1234" fmla="*/ 12115243 w 12192000"/>
              <a:gd name="connsiteY1234" fmla="*/ 684623 h 6858000"/>
              <a:gd name="connsiteX1235" fmla="*/ 12115520 w 12192000"/>
              <a:gd name="connsiteY1235" fmla="*/ 693047 h 6858000"/>
              <a:gd name="connsiteX1236" fmla="*/ 12115206 w 12192000"/>
              <a:gd name="connsiteY1236" fmla="*/ 718775 h 6858000"/>
              <a:gd name="connsiteX1237" fmla="*/ 12114557 w 12192000"/>
              <a:gd name="connsiteY1237" fmla="*/ 718924 h 6858000"/>
              <a:gd name="connsiteX1238" fmla="*/ 12114439 w 12192000"/>
              <a:gd name="connsiteY1238" fmla="*/ 716027 h 6858000"/>
              <a:gd name="connsiteX1239" fmla="*/ 12113347 w 12192000"/>
              <a:gd name="connsiteY1239" fmla="*/ 707183 h 6858000"/>
              <a:gd name="connsiteX1240" fmla="*/ 12112809 w 12192000"/>
              <a:gd name="connsiteY1240" fmla="*/ 717330 h 6858000"/>
              <a:gd name="connsiteX1241" fmla="*/ 12106830 w 12192000"/>
              <a:gd name="connsiteY1241" fmla="*/ 704827 h 6858000"/>
              <a:gd name="connsiteX1242" fmla="*/ 12104658 w 12192000"/>
              <a:gd name="connsiteY1242" fmla="*/ 690691 h 6858000"/>
              <a:gd name="connsiteX1243" fmla="*/ 12098141 w 12192000"/>
              <a:gd name="connsiteY1243" fmla="*/ 671841 h 6858000"/>
              <a:gd name="connsiteX1244" fmla="*/ 12093797 w 12192000"/>
              <a:gd name="connsiteY1244" fmla="*/ 664773 h 6858000"/>
              <a:gd name="connsiteX1245" fmla="*/ 12096650 w 12192000"/>
              <a:gd name="connsiteY1245" fmla="*/ 664752 h 6858000"/>
              <a:gd name="connsiteX1246" fmla="*/ 107421 w 12192000"/>
              <a:gd name="connsiteY1246" fmla="*/ 644354 h 6858000"/>
              <a:gd name="connsiteX1247" fmla="*/ 109930 w 12192000"/>
              <a:gd name="connsiteY1247" fmla="*/ 672670 h 6858000"/>
              <a:gd name="connsiteX1248" fmla="*/ 109026 w 12192000"/>
              <a:gd name="connsiteY1248" fmla="*/ 683168 h 6858000"/>
              <a:gd name="connsiteX1249" fmla="*/ 107366 w 12192000"/>
              <a:gd name="connsiteY1249" fmla="*/ 686138 h 6858000"/>
              <a:gd name="connsiteX1250" fmla="*/ 108387 w 12192000"/>
              <a:gd name="connsiteY1250" fmla="*/ 681029 h 6858000"/>
              <a:gd name="connsiteX1251" fmla="*/ 107468 w 12192000"/>
              <a:gd name="connsiteY1251" fmla="*/ 662562 h 6858000"/>
              <a:gd name="connsiteX1252" fmla="*/ 105899 w 12192000"/>
              <a:gd name="connsiteY1252" fmla="*/ 656125 h 6858000"/>
              <a:gd name="connsiteX1253" fmla="*/ 110320 w 12192000"/>
              <a:gd name="connsiteY1253" fmla="*/ 613366 h 6858000"/>
              <a:gd name="connsiteX1254" fmla="*/ 111056 w 12192000"/>
              <a:gd name="connsiteY1254" fmla="*/ 614380 h 6858000"/>
              <a:gd name="connsiteX1255" fmla="*/ 110310 w 12192000"/>
              <a:gd name="connsiteY1255" fmla="*/ 613484 h 6858000"/>
              <a:gd name="connsiteX1256" fmla="*/ 104338 w 12192000"/>
              <a:gd name="connsiteY1256" fmla="*/ 606384 h 6858000"/>
              <a:gd name="connsiteX1257" fmla="*/ 105687 w 12192000"/>
              <a:gd name="connsiteY1257" fmla="*/ 607934 h 6858000"/>
              <a:gd name="connsiteX1258" fmla="*/ 110310 w 12192000"/>
              <a:gd name="connsiteY1258" fmla="*/ 613484 h 6858000"/>
              <a:gd name="connsiteX1259" fmla="*/ 107949 w 12192000"/>
              <a:gd name="connsiteY1259" fmla="*/ 640272 h 6858000"/>
              <a:gd name="connsiteX1260" fmla="*/ 107421 w 12192000"/>
              <a:gd name="connsiteY1260" fmla="*/ 644354 h 6858000"/>
              <a:gd name="connsiteX1261" fmla="*/ 105006 w 12192000"/>
              <a:gd name="connsiteY1261" fmla="*/ 617078 h 6858000"/>
              <a:gd name="connsiteX1262" fmla="*/ 114503 w 12192000"/>
              <a:gd name="connsiteY1262" fmla="*/ 601194 h 6858000"/>
              <a:gd name="connsiteX1263" fmla="*/ 122242 w 12192000"/>
              <a:gd name="connsiteY1263" fmla="*/ 617078 h 6858000"/>
              <a:gd name="connsiteX1264" fmla="*/ 129629 w 12192000"/>
              <a:gd name="connsiteY1264" fmla="*/ 634767 h 6858000"/>
              <a:gd name="connsiteX1265" fmla="*/ 127167 w 12192000"/>
              <a:gd name="connsiteY1265" fmla="*/ 662562 h 6858000"/>
              <a:gd name="connsiteX1266" fmla="*/ 119779 w 12192000"/>
              <a:gd name="connsiteY1266" fmla="*/ 637293 h 6858000"/>
              <a:gd name="connsiteX1267" fmla="*/ 112393 w 12192000"/>
              <a:gd name="connsiteY1267" fmla="*/ 586754 h 6858000"/>
              <a:gd name="connsiteX1268" fmla="*/ 114503 w 12192000"/>
              <a:gd name="connsiteY1268" fmla="*/ 601194 h 6858000"/>
              <a:gd name="connsiteX1269" fmla="*/ 112393 w 12192000"/>
              <a:gd name="connsiteY1269" fmla="*/ 596862 h 6858000"/>
              <a:gd name="connsiteX1270" fmla="*/ 111950 w 12192000"/>
              <a:gd name="connsiteY1270" fmla="*/ 592766 h 6858000"/>
              <a:gd name="connsiteX1271" fmla="*/ 12118101 w 12192000"/>
              <a:gd name="connsiteY1271" fmla="*/ 456707 h 6858000"/>
              <a:gd name="connsiteX1272" fmla="*/ 12117692 w 12192000"/>
              <a:gd name="connsiteY1272" fmla="*/ 466855 h 6858000"/>
              <a:gd name="connsiteX1273" fmla="*/ 12118101 w 12192000"/>
              <a:gd name="connsiteY1273" fmla="*/ 464200 h 6858000"/>
              <a:gd name="connsiteX1274" fmla="*/ 12103944 w 12192000"/>
              <a:gd name="connsiteY1274" fmla="*/ 444815 h 6858000"/>
              <a:gd name="connsiteX1275" fmla="*/ 12107822 w 12192000"/>
              <a:gd name="connsiteY1275" fmla="*/ 450492 h 6858000"/>
              <a:gd name="connsiteX1276" fmla="*/ 12112441 w 12192000"/>
              <a:gd name="connsiteY1276" fmla="*/ 464172 h 6858000"/>
              <a:gd name="connsiteX1277" fmla="*/ 12112138 w 12192000"/>
              <a:gd name="connsiteY1277" fmla="*/ 470367 h 6858000"/>
              <a:gd name="connsiteX1278" fmla="*/ 12111175 w 12192000"/>
              <a:gd name="connsiteY1278" fmla="*/ 495129 h 6858000"/>
              <a:gd name="connsiteX1279" fmla="*/ 12110483 w 12192000"/>
              <a:gd name="connsiteY1279" fmla="*/ 495769 h 6858000"/>
              <a:gd name="connsiteX1280" fmla="*/ 12109002 w 12192000"/>
              <a:gd name="connsiteY1280" fmla="*/ 473924 h 6858000"/>
              <a:gd name="connsiteX1281" fmla="*/ 12100313 w 12192000"/>
              <a:gd name="connsiteY1281" fmla="*/ 445649 h 6858000"/>
              <a:gd name="connsiteX1282" fmla="*/ 12103944 w 12192000"/>
              <a:gd name="connsiteY1282" fmla="*/ 444815 h 6858000"/>
              <a:gd name="connsiteX1283" fmla="*/ 119779 w 12192000"/>
              <a:gd name="connsiteY1283" fmla="*/ 382072 h 6858000"/>
              <a:gd name="connsiteX1284" fmla="*/ 112969 w 12192000"/>
              <a:gd name="connsiteY1284" fmla="*/ 479925 h 6858000"/>
              <a:gd name="connsiteX1285" fmla="*/ 112393 w 12192000"/>
              <a:gd name="connsiteY1285" fmla="*/ 473042 h 6858000"/>
              <a:gd name="connsiteX1286" fmla="*/ 108611 w 12192000"/>
              <a:gd name="connsiteY1286" fmla="*/ 466572 h 6858000"/>
              <a:gd name="connsiteX1287" fmla="*/ 108293 w 12192000"/>
              <a:gd name="connsiteY1287" fmla="*/ 461680 h 6858000"/>
              <a:gd name="connsiteX1288" fmla="*/ 107468 w 12192000"/>
              <a:gd name="connsiteY1288" fmla="*/ 447772 h 6858000"/>
              <a:gd name="connsiteX1289" fmla="*/ 105398 w 12192000"/>
              <a:gd name="connsiteY1289" fmla="*/ 415606 h 6858000"/>
              <a:gd name="connsiteX1290" fmla="*/ 107951 w 12192000"/>
              <a:gd name="connsiteY1290" fmla="*/ 403632 h 6858000"/>
              <a:gd name="connsiteX1291" fmla="*/ 119779 w 12192000"/>
              <a:gd name="connsiteY1291" fmla="*/ 382072 h 6858000"/>
              <a:gd name="connsiteX1292" fmla="*/ 121739 w 12192000"/>
              <a:gd name="connsiteY1292" fmla="*/ 211673 h 6858000"/>
              <a:gd name="connsiteX1293" fmla="*/ 127970 w 12192000"/>
              <a:gd name="connsiteY1293" fmla="*/ 236435 h 6858000"/>
              <a:gd name="connsiteX1294" fmla="*/ 119780 w 12192000"/>
              <a:gd name="connsiteY1294" fmla="*/ 263305 h 6858000"/>
              <a:gd name="connsiteX1295" fmla="*/ 113546 w 12192000"/>
              <a:gd name="connsiteY1295" fmla="*/ 250891 h 6858000"/>
              <a:gd name="connsiteX1296" fmla="*/ 109992 w 12192000"/>
              <a:gd name="connsiteY1296" fmla="*/ 233372 h 6858000"/>
              <a:gd name="connsiteX1297" fmla="*/ 12075854 w 12192000"/>
              <a:gd name="connsiteY1297" fmla="*/ 185772 h 6858000"/>
              <a:gd name="connsiteX1298" fmla="*/ 12087601 w 12192000"/>
              <a:gd name="connsiteY1298" fmla="*/ 207471 h 6858000"/>
              <a:gd name="connsiteX1299" fmla="*/ 12084047 w 12192000"/>
              <a:gd name="connsiteY1299" fmla="*/ 224991 h 6858000"/>
              <a:gd name="connsiteX1300" fmla="*/ 12077814 w 12192000"/>
              <a:gd name="connsiteY1300" fmla="*/ 237404 h 6858000"/>
              <a:gd name="connsiteX1301" fmla="*/ 12069624 w 12192000"/>
              <a:gd name="connsiteY1301" fmla="*/ 210535 h 6858000"/>
              <a:gd name="connsiteX1302" fmla="*/ 146442 w 12192000"/>
              <a:gd name="connsiteY1302" fmla="*/ 174156 h 6858000"/>
              <a:gd name="connsiteX1303" fmla="*/ 145484 w 12192000"/>
              <a:gd name="connsiteY1303" fmla="*/ 183944 h 6858000"/>
              <a:gd name="connsiteX1304" fmla="*/ 141942 w 12192000"/>
              <a:gd name="connsiteY1304" fmla="*/ 230455 h 6858000"/>
              <a:gd name="connsiteX1305" fmla="*/ 139479 w 12192000"/>
              <a:gd name="connsiteY1305" fmla="*/ 238035 h 6858000"/>
              <a:gd name="connsiteX1306" fmla="*/ 132093 w 12192000"/>
              <a:gd name="connsiteY1306" fmla="*/ 232981 h 6858000"/>
              <a:gd name="connsiteX1307" fmla="*/ 123884 w 12192000"/>
              <a:gd name="connsiteY1307" fmla="*/ 207712 h 6858000"/>
              <a:gd name="connsiteX1308" fmla="*/ 141796 w 12192000"/>
              <a:gd name="connsiteY1308" fmla="*/ 174627 h 6858000"/>
              <a:gd name="connsiteX1309" fmla="*/ 169952 w 12192000"/>
              <a:gd name="connsiteY1309" fmla="*/ 171704 h 6858000"/>
              <a:gd name="connsiteX1310" fmla="*/ 169028 w 12192000"/>
              <a:gd name="connsiteY1310" fmla="*/ 184969 h 6858000"/>
              <a:gd name="connsiteX1311" fmla="*/ 159179 w 12192000"/>
              <a:gd name="connsiteY1311" fmla="*/ 197603 h 6858000"/>
              <a:gd name="connsiteX1312" fmla="*/ 154254 w 12192000"/>
              <a:gd name="connsiteY1312" fmla="*/ 174861 h 6858000"/>
              <a:gd name="connsiteX1313" fmla="*/ 154251 w 12192000"/>
              <a:gd name="connsiteY1313" fmla="*/ 173352 h 6858000"/>
              <a:gd name="connsiteX1314" fmla="*/ 162311 w 12192000"/>
              <a:gd name="connsiteY1314" fmla="*/ 172522 h 6858000"/>
              <a:gd name="connsiteX1315" fmla="*/ 154229 w 12192000"/>
              <a:gd name="connsiteY1315" fmla="*/ 162253 h 6858000"/>
              <a:gd name="connsiteX1316" fmla="*/ 154251 w 12192000"/>
              <a:gd name="connsiteY1316" fmla="*/ 173352 h 6858000"/>
              <a:gd name="connsiteX1317" fmla="*/ 146614 w 12192000"/>
              <a:gd name="connsiteY1317" fmla="*/ 174138 h 6858000"/>
              <a:gd name="connsiteX1318" fmla="*/ 146442 w 12192000"/>
              <a:gd name="connsiteY1318" fmla="*/ 174156 h 6858000"/>
              <a:gd name="connsiteX1319" fmla="*/ 146974 w 12192000"/>
              <a:gd name="connsiteY1319" fmla="*/ 168708 h 6858000"/>
              <a:gd name="connsiteX1320" fmla="*/ 151792 w 12192000"/>
              <a:gd name="connsiteY1320" fmla="*/ 164753 h 6858000"/>
              <a:gd name="connsiteX1321" fmla="*/ 3928952 w 12192000"/>
              <a:gd name="connsiteY1321" fmla="*/ 149101 h 6858000"/>
              <a:gd name="connsiteX1322" fmla="*/ 3938993 w 12192000"/>
              <a:gd name="connsiteY1322" fmla="*/ 174862 h 6858000"/>
              <a:gd name="connsiteX1323" fmla="*/ 3899594 w 12192000"/>
              <a:gd name="connsiteY1323" fmla="*/ 154647 h 6858000"/>
              <a:gd name="connsiteX1324" fmla="*/ 3893851 w 12192000"/>
              <a:gd name="connsiteY1324" fmla="*/ 152658 h 6858000"/>
              <a:gd name="connsiteX1325" fmla="*/ 3909444 w 12192000"/>
              <a:gd name="connsiteY1325" fmla="*/ 154647 h 6858000"/>
              <a:gd name="connsiteX1326" fmla="*/ 3879137 w 12192000"/>
              <a:gd name="connsiteY1326" fmla="*/ 147562 h 6858000"/>
              <a:gd name="connsiteX1327" fmla="*/ 3893851 w 12192000"/>
              <a:gd name="connsiteY1327" fmla="*/ 152658 h 6858000"/>
              <a:gd name="connsiteX1328" fmla="*/ 3887228 w 12192000"/>
              <a:gd name="connsiteY1328" fmla="*/ 151813 h 6858000"/>
              <a:gd name="connsiteX1329" fmla="*/ 3879011 w 12192000"/>
              <a:gd name="connsiteY1329" fmla="*/ 148064 h 6858000"/>
              <a:gd name="connsiteX1330" fmla="*/ 12027642 w 12192000"/>
              <a:gd name="connsiteY1330" fmla="*/ 145804 h 6858000"/>
              <a:gd name="connsiteX1331" fmla="*/ 12035283 w 12192000"/>
              <a:gd name="connsiteY1331" fmla="*/ 146622 h 6858000"/>
              <a:gd name="connsiteX1332" fmla="*/ 12043342 w 12192000"/>
              <a:gd name="connsiteY1332" fmla="*/ 147452 h 6858000"/>
              <a:gd name="connsiteX1333" fmla="*/ 12043339 w 12192000"/>
              <a:gd name="connsiteY1333" fmla="*/ 148961 h 6858000"/>
              <a:gd name="connsiteX1334" fmla="*/ 12038415 w 12192000"/>
              <a:gd name="connsiteY1334" fmla="*/ 171703 h 6858000"/>
              <a:gd name="connsiteX1335" fmla="*/ 12028565 w 12192000"/>
              <a:gd name="connsiteY1335" fmla="*/ 159069 h 6858000"/>
              <a:gd name="connsiteX1336" fmla="*/ 4820568 w 12192000"/>
              <a:gd name="connsiteY1336" fmla="*/ 143564 h 6858000"/>
              <a:gd name="connsiteX1337" fmla="*/ 4821465 w 12192000"/>
              <a:gd name="connsiteY1337" fmla="*/ 143748 h 6858000"/>
              <a:gd name="connsiteX1338" fmla="*/ 4818092 w 12192000"/>
              <a:gd name="connsiteY1338" fmla="*/ 144715 h 6858000"/>
              <a:gd name="connsiteX1339" fmla="*/ 4802482 w 12192000"/>
              <a:gd name="connsiteY1339" fmla="*/ 149023 h 6858000"/>
              <a:gd name="connsiteX1340" fmla="*/ 4834193 w 12192000"/>
              <a:gd name="connsiteY1340" fmla="*/ 140097 h 6858000"/>
              <a:gd name="connsiteX1341" fmla="*/ 4848447 w 12192000"/>
              <a:gd name="connsiteY1341" fmla="*/ 145653 h 6858000"/>
              <a:gd name="connsiteX1342" fmla="*/ 4834534 w 12192000"/>
              <a:gd name="connsiteY1342" fmla="*/ 146425 h 6858000"/>
              <a:gd name="connsiteX1343" fmla="*/ 4821465 w 12192000"/>
              <a:gd name="connsiteY1343" fmla="*/ 143748 h 6858000"/>
              <a:gd name="connsiteX1344" fmla="*/ 3510561 w 12192000"/>
              <a:gd name="connsiteY1344" fmla="*/ 139823 h 6858000"/>
              <a:gd name="connsiteX1345" fmla="*/ 3511459 w 12192000"/>
              <a:gd name="connsiteY1345" fmla="*/ 140008 h 6858000"/>
              <a:gd name="connsiteX1346" fmla="*/ 3508088 w 12192000"/>
              <a:gd name="connsiteY1346" fmla="*/ 140974 h 6858000"/>
              <a:gd name="connsiteX1347" fmla="*/ 3492475 w 12192000"/>
              <a:gd name="connsiteY1347" fmla="*/ 145283 h 6858000"/>
              <a:gd name="connsiteX1348" fmla="*/ 11195136 w 12192000"/>
              <a:gd name="connsiteY1348" fmla="*/ 138770 h 6858000"/>
              <a:gd name="connsiteX1349" fmla="*/ 11195881 w 12192000"/>
              <a:gd name="connsiteY1349" fmla="*/ 138971 h 6858000"/>
              <a:gd name="connsiteX1350" fmla="*/ 11193562 w 12192000"/>
              <a:gd name="connsiteY1350" fmla="*/ 139832 h 6858000"/>
              <a:gd name="connsiteX1351" fmla="*/ 11182302 w 12192000"/>
              <a:gd name="connsiteY1351" fmla="*/ 144141 h 6858000"/>
              <a:gd name="connsiteX1352" fmla="*/ 8750587 w 12192000"/>
              <a:gd name="connsiteY1352" fmla="*/ 137939 h 6858000"/>
              <a:gd name="connsiteX1353" fmla="*/ 8751485 w 12192000"/>
              <a:gd name="connsiteY1353" fmla="*/ 138123 h 6858000"/>
              <a:gd name="connsiteX1354" fmla="*/ 8748113 w 12192000"/>
              <a:gd name="connsiteY1354" fmla="*/ 139091 h 6858000"/>
              <a:gd name="connsiteX1355" fmla="*/ 8732501 w 12192000"/>
              <a:gd name="connsiteY1355" fmla="*/ 143398 h 6858000"/>
              <a:gd name="connsiteX1356" fmla="*/ 7440582 w 12192000"/>
              <a:gd name="connsiteY1356" fmla="*/ 137568 h 6858000"/>
              <a:gd name="connsiteX1357" fmla="*/ 7441478 w 12192000"/>
              <a:gd name="connsiteY1357" fmla="*/ 137751 h 6858000"/>
              <a:gd name="connsiteX1358" fmla="*/ 7438106 w 12192000"/>
              <a:gd name="connsiteY1358" fmla="*/ 138719 h 6858000"/>
              <a:gd name="connsiteX1359" fmla="*/ 7422494 w 12192000"/>
              <a:gd name="connsiteY1359" fmla="*/ 143027 h 6858000"/>
              <a:gd name="connsiteX1360" fmla="*/ 3524185 w 12192000"/>
              <a:gd name="connsiteY1360" fmla="*/ 136356 h 6858000"/>
              <a:gd name="connsiteX1361" fmla="*/ 3538440 w 12192000"/>
              <a:gd name="connsiteY1361" fmla="*/ 141913 h 6858000"/>
              <a:gd name="connsiteX1362" fmla="*/ 3524526 w 12192000"/>
              <a:gd name="connsiteY1362" fmla="*/ 142685 h 6858000"/>
              <a:gd name="connsiteX1363" fmla="*/ 3511459 w 12192000"/>
              <a:gd name="connsiteY1363" fmla="*/ 140008 h 6858000"/>
              <a:gd name="connsiteX1364" fmla="*/ 2200555 w 12192000"/>
              <a:gd name="connsiteY1364" fmla="*/ 136083 h 6858000"/>
              <a:gd name="connsiteX1365" fmla="*/ 2201452 w 12192000"/>
              <a:gd name="connsiteY1365" fmla="*/ 136267 h 6858000"/>
              <a:gd name="connsiteX1366" fmla="*/ 2198080 w 12192000"/>
              <a:gd name="connsiteY1366" fmla="*/ 137235 h 6858000"/>
              <a:gd name="connsiteX1367" fmla="*/ 2182469 w 12192000"/>
              <a:gd name="connsiteY1367" fmla="*/ 141542 h 6858000"/>
              <a:gd name="connsiteX1368" fmla="*/ 3937415 w 12192000"/>
              <a:gd name="connsiteY1368" fmla="*/ 135932 h 6858000"/>
              <a:gd name="connsiteX1369" fmla="*/ 3946664 w 12192000"/>
              <a:gd name="connsiteY1369" fmla="*/ 144067 h 6858000"/>
              <a:gd name="connsiteX1370" fmla="*/ 3928952 w 12192000"/>
              <a:gd name="connsiteY1370" fmla="*/ 149101 h 6858000"/>
              <a:gd name="connsiteX1371" fmla="*/ 3924182 w 12192000"/>
              <a:gd name="connsiteY1371" fmla="*/ 136864 h 6858000"/>
              <a:gd name="connsiteX1372" fmla="*/ 11205506 w 12192000"/>
              <a:gd name="connsiteY1372" fmla="*/ 135394 h 6858000"/>
              <a:gd name="connsiteX1373" fmla="*/ 11215456 w 12192000"/>
              <a:gd name="connsiteY1373" fmla="*/ 140772 h 6858000"/>
              <a:gd name="connsiteX1374" fmla="*/ 11205420 w 12192000"/>
              <a:gd name="connsiteY1374" fmla="*/ 141543 h 6858000"/>
              <a:gd name="connsiteX1375" fmla="*/ 11195881 w 12192000"/>
              <a:gd name="connsiteY1375" fmla="*/ 138971 h 6858000"/>
              <a:gd name="connsiteX1376" fmla="*/ 10060302 w 12192000"/>
              <a:gd name="connsiteY1376" fmla="*/ 135029 h 6858000"/>
              <a:gd name="connsiteX1377" fmla="*/ 10061209 w 12192000"/>
              <a:gd name="connsiteY1377" fmla="*/ 135206 h 6858000"/>
              <a:gd name="connsiteX1378" fmla="*/ 10058120 w 12192000"/>
              <a:gd name="connsiteY1378" fmla="*/ 136092 h 6858000"/>
              <a:gd name="connsiteX1379" fmla="*/ 10042508 w 12192000"/>
              <a:gd name="connsiteY1379" fmla="*/ 140400 h 6858000"/>
              <a:gd name="connsiteX1380" fmla="*/ 5024329 w 12192000"/>
              <a:gd name="connsiteY1380" fmla="*/ 135018 h 6858000"/>
              <a:gd name="connsiteX1381" fmla="*/ 5026477 w 12192000"/>
              <a:gd name="connsiteY1381" fmla="*/ 135230 h 6858000"/>
              <a:gd name="connsiteX1382" fmla="*/ 5025742 w 12192000"/>
              <a:gd name="connsiteY1382" fmla="*/ 135546 h 6858000"/>
              <a:gd name="connsiteX1383" fmla="*/ 8764212 w 12192000"/>
              <a:gd name="connsiteY1383" fmla="*/ 134472 h 6858000"/>
              <a:gd name="connsiteX1384" fmla="*/ 8778466 w 12192000"/>
              <a:gd name="connsiteY1384" fmla="*/ 140029 h 6858000"/>
              <a:gd name="connsiteX1385" fmla="*/ 8764552 w 12192000"/>
              <a:gd name="connsiteY1385" fmla="*/ 140800 h 6858000"/>
              <a:gd name="connsiteX1386" fmla="*/ 8751485 w 12192000"/>
              <a:gd name="connsiteY1386" fmla="*/ 138123 h 6858000"/>
              <a:gd name="connsiteX1387" fmla="*/ 7454205 w 12192000"/>
              <a:gd name="connsiteY1387" fmla="*/ 134101 h 6858000"/>
              <a:gd name="connsiteX1388" fmla="*/ 7468460 w 12192000"/>
              <a:gd name="connsiteY1388" fmla="*/ 139657 h 6858000"/>
              <a:gd name="connsiteX1389" fmla="*/ 7454545 w 12192000"/>
              <a:gd name="connsiteY1389" fmla="*/ 140429 h 6858000"/>
              <a:gd name="connsiteX1390" fmla="*/ 7441478 w 12192000"/>
              <a:gd name="connsiteY1390" fmla="*/ 137751 h 6858000"/>
              <a:gd name="connsiteX1391" fmla="*/ 6130574 w 12192000"/>
              <a:gd name="connsiteY1391" fmla="*/ 133827 h 6858000"/>
              <a:gd name="connsiteX1392" fmla="*/ 6131471 w 12192000"/>
              <a:gd name="connsiteY1392" fmla="*/ 134011 h 6858000"/>
              <a:gd name="connsiteX1393" fmla="*/ 6128101 w 12192000"/>
              <a:gd name="connsiteY1393" fmla="*/ 134979 h 6858000"/>
              <a:gd name="connsiteX1394" fmla="*/ 6112489 w 12192000"/>
              <a:gd name="connsiteY1394" fmla="*/ 139286 h 6858000"/>
              <a:gd name="connsiteX1395" fmla="*/ 2211635 w 12192000"/>
              <a:gd name="connsiteY1395" fmla="*/ 133345 h 6858000"/>
              <a:gd name="connsiteX1396" fmla="*/ 2228433 w 12192000"/>
              <a:gd name="connsiteY1396" fmla="*/ 138173 h 6858000"/>
              <a:gd name="connsiteX1397" fmla="*/ 2214519 w 12192000"/>
              <a:gd name="connsiteY1397" fmla="*/ 138944 h 6858000"/>
              <a:gd name="connsiteX1398" fmla="*/ 2201452 w 12192000"/>
              <a:gd name="connsiteY1398" fmla="*/ 136267 h 6858000"/>
              <a:gd name="connsiteX1399" fmla="*/ 890548 w 12192000"/>
              <a:gd name="connsiteY1399" fmla="*/ 132343 h 6858000"/>
              <a:gd name="connsiteX1400" fmla="*/ 891446 w 12192000"/>
              <a:gd name="connsiteY1400" fmla="*/ 132526 h 6858000"/>
              <a:gd name="connsiteX1401" fmla="*/ 888072 w 12192000"/>
              <a:gd name="connsiteY1401" fmla="*/ 133494 h 6858000"/>
              <a:gd name="connsiteX1402" fmla="*/ 872462 w 12192000"/>
              <a:gd name="connsiteY1402" fmla="*/ 137801 h 6858000"/>
              <a:gd name="connsiteX1403" fmla="*/ 4993124 w 12192000"/>
              <a:gd name="connsiteY1403" fmla="*/ 131939 h 6858000"/>
              <a:gd name="connsiteX1404" fmla="*/ 4993424 w 12192000"/>
              <a:gd name="connsiteY1404" fmla="*/ 131968 h 6858000"/>
              <a:gd name="connsiteX1405" fmla="*/ 4992965 w 12192000"/>
              <a:gd name="connsiteY1405" fmla="*/ 132192 h 6858000"/>
              <a:gd name="connsiteX1406" fmla="*/ 10074219 w 12192000"/>
              <a:gd name="connsiteY1406" fmla="*/ 131474 h 6858000"/>
              <a:gd name="connsiteX1407" fmla="*/ 10088474 w 12192000"/>
              <a:gd name="connsiteY1407" fmla="*/ 137031 h 6858000"/>
              <a:gd name="connsiteX1408" fmla="*/ 10074559 w 12192000"/>
              <a:gd name="connsiteY1408" fmla="*/ 137802 h 6858000"/>
              <a:gd name="connsiteX1409" fmla="*/ 10061209 w 12192000"/>
              <a:gd name="connsiteY1409" fmla="*/ 135206 h 6858000"/>
              <a:gd name="connsiteX1410" fmla="*/ 3714796 w 12192000"/>
              <a:gd name="connsiteY1410" fmla="*/ 131324 h 6858000"/>
              <a:gd name="connsiteX1411" fmla="*/ 3716279 w 12192000"/>
              <a:gd name="connsiteY1411" fmla="*/ 131470 h 6858000"/>
              <a:gd name="connsiteX1412" fmla="*/ 3715735 w 12192000"/>
              <a:gd name="connsiteY1412" fmla="*/ 131806 h 6858000"/>
              <a:gd name="connsiteX1413" fmla="*/ 6144198 w 12192000"/>
              <a:gd name="connsiteY1413" fmla="*/ 130360 h 6858000"/>
              <a:gd name="connsiteX1414" fmla="*/ 6158454 w 12192000"/>
              <a:gd name="connsiteY1414" fmla="*/ 135917 h 6858000"/>
              <a:gd name="connsiteX1415" fmla="*/ 6144539 w 12192000"/>
              <a:gd name="connsiteY1415" fmla="*/ 136688 h 6858000"/>
              <a:gd name="connsiteX1416" fmla="*/ 6131471 w 12192000"/>
              <a:gd name="connsiteY1416" fmla="*/ 134011 h 6858000"/>
              <a:gd name="connsiteX1417" fmla="*/ 11342313 w 12192000"/>
              <a:gd name="connsiteY1417" fmla="*/ 130135 h 6858000"/>
              <a:gd name="connsiteX1418" fmla="*/ 11343864 w 12192000"/>
              <a:gd name="connsiteY1418" fmla="*/ 130348 h 6858000"/>
              <a:gd name="connsiteX1419" fmla="*/ 11343333 w 12192000"/>
              <a:gd name="connsiteY1419" fmla="*/ 130664 h 6858000"/>
              <a:gd name="connsiteX1420" fmla="*/ 901628 w 12192000"/>
              <a:gd name="connsiteY1420" fmla="*/ 129605 h 6858000"/>
              <a:gd name="connsiteX1421" fmla="*/ 918427 w 12192000"/>
              <a:gd name="connsiteY1421" fmla="*/ 134432 h 6858000"/>
              <a:gd name="connsiteX1422" fmla="*/ 904512 w 12192000"/>
              <a:gd name="connsiteY1422" fmla="*/ 135204 h 6858000"/>
              <a:gd name="connsiteX1423" fmla="*/ 891446 w 12192000"/>
              <a:gd name="connsiteY1423" fmla="*/ 132526 h 6858000"/>
              <a:gd name="connsiteX1424" fmla="*/ 4805123 w 12192000"/>
              <a:gd name="connsiteY1424" fmla="*/ 129465 h 6858000"/>
              <a:gd name="connsiteX1425" fmla="*/ 4808635 w 12192000"/>
              <a:gd name="connsiteY1425" fmla="*/ 130134 h 6858000"/>
              <a:gd name="connsiteX1426" fmla="*/ 4833260 w 12192000"/>
              <a:gd name="connsiteY1426" fmla="*/ 139734 h 6858000"/>
              <a:gd name="connsiteX1427" fmla="*/ 4820568 w 12192000"/>
              <a:gd name="connsiteY1427" fmla="*/ 143564 h 6858000"/>
              <a:gd name="connsiteX1428" fmla="*/ 4813680 w 12192000"/>
              <a:gd name="connsiteY1428" fmla="*/ 142152 h 6858000"/>
              <a:gd name="connsiteX1429" fmla="*/ 4795915 w 12192000"/>
              <a:gd name="connsiteY1429" fmla="*/ 138916 h 6858000"/>
              <a:gd name="connsiteX1430" fmla="*/ 8954348 w 12192000"/>
              <a:gd name="connsiteY1430" fmla="*/ 129392 h 6858000"/>
              <a:gd name="connsiteX1431" fmla="*/ 8956498 w 12192000"/>
              <a:gd name="connsiteY1431" fmla="*/ 129605 h 6858000"/>
              <a:gd name="connsiteX1432" fmla="*/ 8955761 w 12192000"/>
              <a:gd name="connsiteY1432" fmla="*/ 129921 h 6858000"/>
              <a:gd name="connsiteX1433" fmla="*/ 7644341 w 12192000"/>
              <a:gd name="connsiteY1433" fmla="*/ 129021 h 6858000"/>
              <a:gd name="connsiteX1434" fmla="*/ 7646491 w 12192000"/>
              <a:gd name="connsiteY1434" fmla="*/ 129233 h 6858000"/>
              <a:gd name="connsiteX1435" fmla="*/ 7645754 w 12192000"/>
              <a:gd name="connsiteY1435" fmla="*/ 129550 h 6858000"/>
              <a:gd name="connsiteX1436" fmla="*/ 3683119 w 12192000"/>
              <a:gd name="connsiteY1436" fmla="*/ 128199 h 6858000"/>
              <a:gd name="connsiteX1437" fmla="*/ 3683420 w 12192000"/>
              <a:gd name="connsiteY1437" fmla="*/ 128228 h 6858000"/>
              <a:gd name="connsiteX1438" fmla="*/ 3682959 w 12192000"/>
              <a:gd name="connsiteY1438" fmla="*/ 128452 h 6858000"/>
              <a:gd name="connsiteX1439" fmla="*/ 4954998 w 12192000"/>
              <a:gd name="connsiteY1439" fmla="*/ 128176 h 6858000"/>
              <a:gd name="connsiteX1440" fmla="*/ 4968078 w 12192000"/>
              <a:gd name="connsiteY1440" fmla="*/ 129467 h 6858000"/>
              <a:gd name="connsiteX1441" fmla="*/ 4967705 w 12192000"/>
              <a:gd name="connsiteY1441" fmla="*/ 129797 h 6858000"/>
              <a:gd name="connsiteX1442" fmla="*/ 4956792 w 12192000"/>
              <a:gd name="connsiteY1442" fmla="*/ 135546 h 6858000"/>
              <a:gd name="connsiteX1443" fmla="*/ 2404789 w 12192000"/>
              <a:gd name="connsiteY1443" fmla="*/ 127583 h 6858000"/>
              <a:gd name="connsiteX1444" fmla="*/ 2406271 w 12192000"/>
              <a:gd name="connsiteY1444" fmla="*/ 127730 h 6858000"/>
              <a:gd name="connsiteX1445" fmla="*/ 2405728 w 12192000"/>
              <a:gd name="connsiteY1445" fmla="*/ 128065 h 6858000"/>
              <a:gd name="connsiteX1446" fmla="*/ 4230267 w 12192000"/>
              <a:gd name="connsiteY1446" fmla="*/ 127118 h 6858000"/>
              <a:gd name="connsiteX1447" fmla="*/ 4241051 w 12192000"/>
              <a:gd name="connsiteY1447" fmla="*/ 128808 h 6858000"/>
              <a:gd name="connsiteX1448" fmla="*/ 4255427 w 12192000"/>
              <a:gd name="connsiteY1448" fmla="*/ 127765 h 6858000"/>
              <a:gd name="connsiteX1449" fmla="*/ 4280449 w 12192000"/>
              <a:gd name="connsiteY1449" fmla="*/ 132176 h 6858000"/>
              <a:gd name="connsiteX1450" fmla="*/ 4231200 w 12192000"/>
              <a:gd name="connsiteY1450" fmla="*/ 128808 h 6858000"/>
              <a:gd name="connsiteX1451" fmla="*/ 11319809 w 12192000"/>
              <a:gd name="connsiteY1451" fmla="*/ 127057 h 6858000"/>
              <a:gd name="connsiteX1452" fmla="*/ 11320008 w 12192000"/>
              <a:gd name="connsiteY1452" fmla="*/ 127083 h 6858000"/>
              <a:gd name="connsiteX1453" fmla="*/ 11319693 w 12192000"/>
              <a:gd name="connsiteY1453" fmla="*/ 127309 h 6858000"/>
              <a:gd name="connsiteX1454" fmla="*/ 10264354 w 12192000"/>
              <a:gd name="connsiteY1454" fmla="*/ 126395 h 6858000"/>
              <a:gd name="connsiteX1455" fmla="*/ 10266505 w 12192000"/>
              <a:gd name="connsiteY1455" fmla="*/ 126607 h 6858000"/>
              <a:gd name="connsiteX1456" fmla="*/ 10265768 w 12192000"/>
              <a:gd name="connsiteY1456" fmla="*/ 126923 h 6858000"/>
              <a:gd name="connsiteX1457" fmla="*/ 8923146 w 12192000"/>
              <a:gd name="connsiteY1457" fmla="*/ 126314 h 6858000"/>
              <a:gd name="connsiteX1458" fmla="*/ 8923423 w 12192000"/>
              <a:gd name="connsiteY1458" fmla="*/ 126342 h 6858000"/>
              <a:gd name="connsiteX1459" fmla="*/ 8922984 w 12192000"/>
              <a:gd name="connsiteY1459" fmla="*/ 126568 h 6858000"/>
              <a:gd name="connsiteX1460" fmla="*/ 4656773 w 12192000"/>
              <a:gd name="connsiteY1460" fmla="*/ 126289 h 6858000"/>
              <a:gd name="connsiteX1461" fmla="*/ 4653561 w 12192000"/>
              <a:gd name="connsiteY1461" fmla="*/ 127399 h 6858000"/>
              <a:gd name="connsiteX1462" fmla="*/ 4649534 w 12192000"/>
              <a:gd name="connsiteY1462" fmla="*/ 127679 h 6858000"/>
              <a:gd name="connsiteX1463" fmla="*/ 7613139 w 12192000"/>
              <a:gd name="connsiteY1463" fmla="*/ 125943 h 6858000"/>
              <a:gd name="connsiteX1464" fmla="*/ 7613416 w 12192000"/>
              <a:gd name="connsiteY1464" fmla="*/ 125970 h 6858000"/>
              <a:gd name="connsiteX1465" fmla="*/ 7612977 w 12192000"/>
              <a:gd name="connsiteY1465" fmla="*/ 126196 h 6858000"/>
              <a:gd name="connsiteX1466" fmla="*/ 4004291 w 12192000"/>
              <a:gd name="connsiteY1466" fmla="*/ 125758 h 6858000"/>
              <a:gd name="connsiteX1467" fmla="*/ 4007941 w 12192000"/>
              <a:gd name="connsiteY1467" fmla="*/ 134431 h 6858000"/>
              <a:gd name="connsiteX1468" fmla="*/ 3958692 w 12192000"/>
              <a:gd name="connsiteY1468" fmla="*/ 154647 h 6858000"/>
              <a:gd name="connsiteX1469" fmla="*/ 3946664 w 12192000"/>
              <a:gd name="connsiteY1469" fmla="*/ 144067 h 6858000"/>
              <a:gd name="connsiteX1470" fmla="*/ 3973921 w 12192000"/>
              <a:gd name="connsiteY1470" fmla="*/ 136318 h 6858000"/>
              <a:gd name="connsiteX1471" fmla="*/ 3495118 w 12192000"/>
              <a:gd name="connsiteY1471" fmla="*/ 125724 h 6858000"/>
              <a:gd name="connsiteX1472" fmla="*/ 3498629 w 12192000"/>
              <a:gd name="connsiteY1472" fmla="*/ 126394 h 6858000"/>
              <a:gd name="connsiteX1473" fmla="*/ 3523253 w 12192000"/>
              <a:gd name="connsiteY1473" fmla="*/ 135993 h 6858000"/>
              <a:gd name="connsiteX1474" fmla="*/ 3510561 w 12192000"/>
              <a:gd name="connsiteY1474" fmla="*/ 139823 h 6858000"/>
              <a:gd name="connsiteX1475" fmla="*/ 3503674 w 12192000"/>
              <a:gd name="connsiteY1475" fmla="*/ 138413 h 6858000"/>
              <a:gd name="connsiteX1476" fmla="*/ 3485909 w 12192000"/>
              <a:gd name="connsiteY1476" fmla="*/ 135175 h 6858000"/>
              <a:gd name="connsiteX1477" fmla="*/ 5006040 w 12192000"/>
              <a:gd name="connsiteY1477" fmla="*/ 125438 h 6858000"/>
              <a:gd name="connsiteX1478" fmla="*/ 5015599 w 12192000"/>
              <a:gd name="connsiteY1478" fmla="*/ 131756 h 6858000"/>
              <a:gd name="connsiteX1479" fmla="*/ 5024329 w 12192000"/>
              <a:gd name="connsiteY1479" fmla="*/ 135018 h 6858000"/>
              <a:gd name="connsiteX1480" fmla="*/ 4993424 w 12192000"/>
              <a:gd name="connsiteY1480" fmla="*/ 131968 h 6858000"/>
              <a:gd name="connsiteX1481" fmla="*/ 4996251 w 12192000"/>
              <a:gd name="connsiteY1481" fmla="*/ 130597 h 6858000"/>
              <a:gd name="connsiteX1482" fmla="*/ 5006040 w 12192000"/>
              <a:gd name="connsiteY1482" fmla="*/ 125438 h 6858000"/>
              <a:gd name="connsiteX1483" fmla="*/ 4221349 w 12192000"/>
              <a:gd name="connsiteY1483" fmla="*/ 125438 h 6858000"/>
              <a:gd name="connsiteX1484" fmla="*/ 4229582 w 12192000"/>
              <a:gd name="connsiteY1484" fmla="*/ 125876 h 6858000"/>
              <a:gd name="connsiteX1485" fmla="*/ 4230267 w 12192000"/>
              <a:gd name="connsiteY1485" fmla="*/ 127118 h 6858000"/>
              <a:gd name="connsiteX1486" fmla="*/ 4226252 w 12192000"/>
              <a:gd name="connsiteY1486" fmla="*/ 126489 h 6858000"/>
              <a:gd name="connsiteX1487" fmla="*/ 4221349 w 12192000"/>
              <a:gd name="connsiteY1487" fmla="*/ 125438 h 6858000"/>
              <a:gd name="connsiteX1488" fmla="*/ 6334335 w 12192000"/>
              <a:gd name="connsiteY1488" fmla="*/ 125281 h 6858000"/>
              <a:gd name="connsiteX1489" fmla="*/ 6336484 w 12192000"/>
              <a:gd name="connsiteY1489" fmla="*/ 125494 h 6858000"/>
              <a:gd name="connsiteX1490" fmla="*/ 6335748 w 12192000"/>
              <a:gd name="connsiteY1490" fmla="*/ 125809 h 6858000"/>
              <a:gd name="connsiteX1491" fmla="*/ 2182263 w 12192000"/>
              <a:gd name="connsiteY1491" fmla="*/ 124906 h 6858000"/>
              <a:gd name="connsiteX1492" fmla="*/ 2210604 w 12192000"/>
              <a:gd name="connsiteY1492" fmla="*/ 133049 h 6858000"/>
              <a:gd name="connsiteX1493" fmla="*/ 2200555 w 12192000"/>
              <a:gd name="connsiteY1493" fmla="*/ 136083 h 6858000"/>
              <a:gd name="connsiteX1494" fmla="*/ 2193667 w 12192000"/>
              <a:gd name="connsiteY1494" fmla="*/ 134672 h 6858000"/>
              <a:gd name="connsiteX1495" fmla="*/ 2175902 w 12192000"/>
              <a:gd name="connsiteY1495" fmla="*/ 131434 h 6858000"/>
              <a:gd name="connsiteX1496" fmla="*/ 11184209 w 12192000"/>
              <a:gd name="connsiteY1496" fmla="*/ 124582 h 6858000"/>
              <a:gd name="connsiteX1497" fmla="*/ 11186740 w 12192000"/>
              <a:gd name="connsiteY1497" fmla="*/ 125252 h 6858000"/>
              <a:gd name="connsiteX1498" fmla="*/ 11204502 w 12192000"/>
              <a:gd name="connsiteY1498" fmla="*/ 134851 h 6858000"/>
              <a:gd name="connsiteX1499" fmla="*/ 11195136 w 12192000"/>
              <a:gd name="connsiteY1499" fmla="*/ 138770 h 6858000"/>
              <a:gd name="connsiteX1500" fmla="*/ 11177566 w 12192000"/>
              <a:gd name="connsiteY1500" fmla="*/ 134033 h 6858000"/>
              <a:gd name="connsiteX1501" fmla="*/ 2373112 w 12192000"/>
              <a:gd name="connsiteY1501" fmla="*/ 124458 h 6858000"/>
              <a:gd name="connsiteX1502" fmla="*/ 2373412 w 12192000"/>
              <a:gd name="connsiteY1502" fmla="*/ 124488 h 6858000"/>
              <a:gd name="connsiteX1503" fmla="*/ 2372952 w 12192000"/>
              <a:gd name="connsiteY1503" fmla="*/ 124712 h 6858000"/>
              <a:gd name="connsiteX1504" fmla="*/ 3644993 w 12192000"/>
              <a:gd name="connsiteY1504" fmla="*/ 124436 h 6858000"/>
              <a:gd name="connsiteX1505" fmla="*/ 3658072 w 12192000"/>
              <a:gd name="connsiteY1505" fmla="*/ 125727 h 6858000"/>
              <a:gd name="connsiteX1506" fmla="*/ 3657695 w 12192000"/>
              <a:gd name="connsiteY1506" fmla="*/ 126056 h 6858000"/>
              <a:gd name="connsiteX1507" fmla="*/ 3646788 w 12192000"/>
              <a:gd name="connsiteY1507" fmla="*/ 131806 h 6858000"/>
              <a:gd name="connsiteX1508" fmla="*/ 1094783 w 12192000"/>
              <a:gd name="connsiteY1508" fmla="*/ 123844 h 6858000"/>
              <a:gd name="connsiteX1509" fmla="*/ 1096265 w 12192000"/>
              <a:gd name="connsiteY1509" fmla="*/ 123989 h 6858000"/>
              <a:gd name="connsiteX1510" fmla="*/ 1095721 w 12192000"/>
              <a:gd name="connsiteY1510" fmla="*/ 124324 h 6858000"/>
              <a:gd name="connsiteX1511" fmla="*/ 8735144 w 12192000"/>
              <a:gd name="connsiteY1511" fmla="*/ 123839 h 6858000"/>
              <a:gd name="connsiteX1512" fmla="*/ 8738654 w 12192000"/>
              <a:gd name="connsiteY1512" fmla="*/ 124510 h 6858000"/>
              <a:gd name="connsiteX1513" fmla="*/ 8763279 w 12192000"/>
              <a:gd name="connsiteY1513" fmla="*/ 134108 h 6858000"/>
              <a:gd name="connsiteX1514" fmla="*/ 8750587 w 12192000"/>
              <a:gd name="connsiteY1514" fmla="*/ 137939 h 6858000"/>
              <a:gd name="connsiteX1515" fmla="*/ 8743699 w 12192000"/>
              <a:gd name="connsiteY1515" fmla="*/ 136528 h 6858000"/>
              <a:gd name="connsiteX1516" fmla="*/ 8725935 w 12192000"/>
              <a:gd name="connsiteY1516" fmla="*/ 133290 h 6858000"/>
              <a:gd name="connsiteX1517" fmla="*/ 7425137 w 12192000"/>
              <a:gd name="connsiteY1517" fmla="*/ 123468 h 6858000"/>
              <a:gd name="connsiteX1518" fmla="*/ 7428648 w 12192000"/>
              <a:gd name="connsiteY1518" fmla="*/ 124139 h 6858000"/>
              <a:gd name="connsiteX1519" fmla="*/ 7453273 w 12192000"/>
              <a:gd name="connsiteY1519" fmla="*/ 133737 h 6858000"/>
              <a:gd name="connsiteX1520" fmla="*/ 7440582 w 12192000"/>
              <a:gd name="connsiteY1520" fmla="*/ 137568 h 6858000"/>
              <a:gd name="connsiteX1521" fmla="*/ 7433692 w 12192000"/>
              <a:gd name="connsiteY1521" fmla="*/ 136157 h 6858000"/>
              <a:gd name="connsiteX1522" fmla="*/ 7415928 w 12192000"/>
              <a:gd name="connsiteY1522" fmla="*/ 132919 h 6858000"/>
              <a:gd name="connsiteX1523" fmla="*/ 2920260 w 12192000"/>
              <a:gd name="connsiteY1523" fmla="*/ 123378 h 6858000"/>
              <a:gd name="connsiteX1524" fmla="*/ 2931044 w 12192000"/>
              <a:gd name="connsiteY1524" fmla="*/ 125067 h 6858000"/>
              <a:gd name="connsiteX1525" fmla="*/ 2945421 w 12192000"/>
              <a:gd name="connsiteY1525" fmla="*/ 124024 h 6858000"/>
              <a:gd name="connsiteX1526" fmla="*/ 2970443 w 12192000"/>
              <a:gd name="connsiteY1526" fmla="*/ 128436 h 6858000"/>
              <a:gd name="connsiteX1527" fmla="*/ 2921195 w 12192000"/>
              <a:gd name="connsiteY1527" fmla="*/ 125067 h 6858000"/>
              <a:gd name="connsiteX1528" fmla="*/ 10233153 w 12192000"/>
              <a:gd name="connsiteY1528" fmla="*/ 123316 h 6858000"/>
              <a:gd name="connsiteX1529" fmla="*/ 10233430 w 12192000"/>
              <a:gd name="connsiteY1529" fmla="*/ 123343 h 6858000"/>
              <a:gd name="connsiteX1530" fmla="*/ 10232991 w 12192000"/>
              <a:gd name="connsiteY1530" fmla="*/ 123570 h 6858000"/>
              <a:gd name="connsiteX1531" fmla="*/ 11292308 w 12192000"/>
              <a:gd name="connsiteY1531" fmla="*/ 123294 h 6858000"/>
              <a:gd name="connsiteX1532" fmla="*/ 11300230 w 12192000"/>
              <a:gd name="connsiteY1532" fmla="*/ 124378 h 6858000"/>
              <a:gd name="connsiteX1533" fmla="*/ 11293603 w 12192000"/>
              <a:gd name="connsiteY1533" fmla="*/ 130664 h 6858000"/>
              <a:gd name="connsiteX1534" fmla="*/ 8885018 w 12192000"/>
              <a:gd name="connsiteY1534" fmla="*/ 122552 h 6858000"/>
              <a:gd name="connsiteX1535" fmla="*/ 8896001 w 12192000"/>
              <a:gd name="connsiteY1535" fmla="*/ 123636 h 6858000"/>
              <a:gd name="connsiteX1536" fmla="*/ 8886813 w 12192000"/>
              <a:gd name="connsiteY1536" fmla="*/ 129921 h 6858000"/>
              <a:gd name="connsiteX1537" fmla="*/ 3346765 w 12192000"/>
              <a:gd name="connsiteY1537" fmla="*/ 122548 h 6858000"/>
              <a:gd name="connsiteX1538" fmla="*/ 3343552 w 12192000"/>
              <a:gd name="connsiteY1538" fmla="*/ 123658 h 6858000"/>
              <a:gd name="connsiteX1539" fmla="*/ 3339530 w 12192000"/>
              <a:gd name="connsiteY1539" fmla="*/ 123938 h 6858000"/>
              <a:gd name="connsiteX1540" fmla="*/ 10769872 w 12192000"/>
              <a:gd name="connsiteY1540" fmla="*/ 122299 h 6858000"/>
              <a:gd name="connsiteX1541" fmla="*/ 10777357 w 12192000"/>
              <a:gd name="connsiteY1541" fmla="*/ 123925 h 6858000"/>
              <a:gd name="connsiteX1542" fmla="*/ 10787727 w 12192000"/>
              <a:gd name="connsiteY1542" fmla="*/ 122882 h 6858000"/>
              <a:gd name="connsiteX1543" fmla="*/ 10805774 w 12192000"/>
              <a:gd name="connsiteY1543" fmla="*/ 127294 h 6858000"/>
              <a:gd name="connsiteX1544" fmla="*/ 10770252 w 12192000"/>
              <a:gd name="connsiteY1544" fmla="*/ 123925 h 6858000"/>
              <a:gd name="connsiteX1545" fmla="*/ 4747246 w 12192000"/>
              <a:gd name="connsiteY1545" fmla="*/ 122277 h 6858000"/>
              <a:gd name="connsiteX1546" fmla="*/ 4736816 w 12192000"/>
              <a:gd name="connsiteY1546" fmla="*/ 125438 h 6858000"/>
              <a:gd name="connsiteX1547" fmla="*/ 4727594 w 12192000"/>
              <a:gd name="connsiteY1547" fmla="*/ 123827 h 6858000"/>
              <a:gd name="connsiteX1548" fmla="*/ 4740157 w 12192000"/>
              <a:gd name="connsiteY1548" fmla="*/ 122355 h 6858000"/>
              <a:gd name="connsiteX1549" fmla="*/ 6303133 w 12192000"/>
              <a:gd name="connsiteY1549" fmla="*/ 122202 h 6858000"/>
              <a:gd name="connsiteX1550" fmla="*/ 6303432 w 12192000"/>
              <a:gd name="connsiteY1550" fmla="*/ 122232 h 6858000"/>
              <a:gd name="connsiteX1551" fmla="*/ 6302972 w 12192000"/>
              <a:gd name="connsiteY1551" fmla="*/ 122456 h 6858000"/>
              <a:gd name="connsiteX1552" fmla="*/ 7575011 w 12192000"/>
              <a:gd name="connsiteY1552" fmla="*/ 122181 h 6858000"/>
              <a:gd name="connsiteX1553" fmla="*/ 7585994 w 12192000"/>
              <a:gd name="connsiteY1553" fmla="*/ 123264 h 6858000"/>
              <a:gd name="connsiteX1554" fmla="*/ 7576806 w 12192000"/>
              <a:gd name="connsiteY1554" fmla="*/ 129550 h 6858000"/>
              <a:gd name="connsiteX1555" fmla="*/ 3696036 w 12192000"/>
              <a:gd name="connsiteY1555" fmla="*/ 121698 h 6858000"/>
              <a:gd name="connsiteX1556" fmla="*/ 3714796 w 12192000"/>
              <a:gd name="connsiteY1556" fmla="*/ 131324 h 6858000"/>
              <a:gd name="connsiteX1557" fmla="*/ 3683420 w 12192000"/>
              <a:gd name="connsiteY1557" fmla="*/ 128228 h 6858000"/>
              <a:gd name="connsiteX1558" fmla="*/ 3686245 w 12192000"/>
              <a:gd name="connsiteY1558" fmla="*/ 126856 h 6858000"/>
              <a:gd name="connsiteX1559" fmla="*/ 3696036 w 12192000"/>
              <a:gd name="connsiteY1559" fmla="*/ 121698 h 6858000"/>
              <a:gd name="connsiteX1560" fmla="*/ 2911344 w 12192000"/>
              <a:gd name="connsiteY1560" fmla="*/ 121698 h 6858000"/>
              <a:gd name="connsiteX1561" fmla="*/ 2919575 w 12192000"/>
              <a:gd name="connsiteY1561" fmla="*/ 122135 h 6858000"/>
              <a:gd name="connsiteX1562" fmla="*/ 2920260 w 12192000"/>
              <a:gd name="connsiteY1562" fmla="*/ 123378 h 6858000"/>
              <a:gd name="connsiteX1563" fmla="*/ 2916244 w 12192000"/>
              <a:gd name="connsiteY1563" fmla="*/ 122748 h 6858000"/>
              <a:gd name="connsiteX1564" fmla="*/ 2911344 w 12192000"/>
              <a:gd name="connsiteY1564" fmla="*/ 121698 h 6858000"/>
              <a:gd name="connsiteX1565" fmla="*/ 8160693 w 12192000"/>
              <a:gd name="connsiteY1565" fmla="*/ 121557 h 6858000"/>
              <a:gd name="connsiteX1566" fmla="*/ 8171070 w 12192000"/>
              <a:gd name="connsiteY1566" fmla="*/ 123182 h 6858000"/>
              <a:gd name="connsiteX1567" fmla="*/ 8185447 w 12192000"/>
              <a:gd name="connsiteY1567" fmla="*/ 122139 h 6858000"/>
              <a:gd name="connsiteX1568" fmla="*/ 8210469 w 12192000"/>
              <a:gd name="connsiteY1568" fmla="*/ 126552 h 6858000"/>
              <a:gd name="connsiteX1569" fmla="*/ 8161220 w 12192000"/>
              <a:gd name="connsiteY1569" fmla="*/ 123182 h 6858000"/>
              <a:gd name="connsiteX1570" fmla="*/ 872256 w 12192000"/>
              <a:gd name="connsiteY1570" fmla="*/ 121166 h 6858000"/>
              <a:gd name="connsiteX1571" fmla="*/ 900597 w 12192000"/>
              <a:gd name="connsiteY1571" fmla="*/ 129310 h 6858000"/>
              <a:gd name="connsiteX1572" fmla="*/ 890548 w 12192000"/>
              <a:gd name="connsiteY1572" fmla="*/ 132343 h 6858000"/>
              <a:gd name="connsiteX1573" fmla="*/ 883660 w 12192000"/>
              <a:gd name="connsiteY1573" fmla="*/ 130931 h 6858000"/>
              <a:gd name="connsiteX1574" fmla="*/ 865895 w 12192000"/>
              <a:gd name="connsiteY1574" fmla="*/ 127694 h 6858000"/>
              <a:gd name="connsiteX1575" fmla="*/ 6850280 w 12192000"/>
              <a:gd name="connsiteY1575" fmla="*/ 121122 h 6858000"/>
              <a:gd name="connsiteX1576" fmla="*/ 6861063 w 12192000"/>
              <a:gd name="connsiteY1576" fmla="*/ 122811 h 6858000"/>
              <a:gd name="connsiteX1577" fmla="*/ 6875440 w 12192000"/>
              <a:gd name="connsiteY1577" fmla="*/ 121768 h 6858000"/>
              <a:gd name="connsiteX1578" fmla="*/ 6900461 w 12192000"/>
              <a:gd name="connsiteY1578" fmla="*/ 126180 h 6858000"/>
              <a:gd name="connsiteX1579" fmla="*/ 6851213 w 12192000"/>
              <a:gd name="connsiteY1579" fmla="*/ 122811 h 6858000"/>
              <a:gd name="connsiteX1580" fmla="*/ 5440801 w 12192000"/>
              <a:gd name="connsiteY1580" fmla="*/ 121023 h 6858000"/>
              <a:gd name="connsiteX1581" fmla="*/ 5439013 w 12192000"/>
              <a:gd name="connsiteY1581" fmla="*/ 122503 h 6858000"/>
              <a:gd name="connsiteX1582" fmla="*/ 5416444 w 12192000"/>
              <a:gd name="connsiteY1582" fmla="*/ 149023 h 6858000"/>
              <a:gd name="connsiteX1583" fmla="*/ 5409877 w 12192000"/>
              <a:gd name="connsiteY1583" fmla="*/ 125438 h 6858000"/>
              <a:gd name="connsiteX1584" fmla="*/ 5409845 w 12192000"/>
              <a:gd name="connsiteY1584" fmla="*/ 121817 h 6858000"/>
              <a:gd name="connsiteX1585" fmla="*/ 10045152 w 12192000"/>
              <a:gd name="connsiteY1585" fmla="*/ 120841 h 6858000"/>
              <a:gd name="connsiteX1586" fmla="*/ 10048662 w 12192000"/>
              <a:gd name="connsiteY1586" fmla="*/ 121511 h 6858000"/>
              <a:gd name="connsiteX1587" fmla="*/ 10073286 w 12192000"/>
              <a:gd name="connsiteY1587" fmla="*/ 131111 h 6858000"/>
              <a:gd name="connsiteX1588" fmla="*/ 10060302 w 12192000"/>
              <a:gd name="connsiteY1588" fmla="*/ 135029 h 6858000"/>
              <a:gd name="connsiteX1589" fmla="*/ 10035942 w 12192000"/>
              <a:gd name="connsiteY1589" fmla="*/ 130292 h 6858000"/>
              <a:gd name="connsiteX1590" fmla="*/ 1063106 w 12192000"/>
              <a:gd name="connsiteY1590" fmla="*/ 120717 h 6858000"/>
              <a:gd name="connsiteX1591" fmla="*/ 1063406 w 12192000"/>
              <a:gd name="connsiteY1591" fmla="*/ 120747 h 6858000"/>
              <a:gd name="connsiteX1592" fmla="*/ 1062945 w 12192000"/>
              <a:gd name="connsiteY1592" fmla="*/ 120971 h 6858000"/>
              <a:gd name="connsiteX1593" fmla="*/ 2334984 w 12192000"/>
              <a:gd name="connsiteY1593" fmla="*/ 120696 h 6858000"/>
              <a:gd name="connsiteX1594" fmla="*/ 2348066 w 12192000"/>
              <a:gd name="connsiteY1594" fmla="*/ 121986 h 6858000"/>
              <a:gd name="connsiteX1595" fmla="*/ 2347689 w 12192000"/>
              <a:gd name="connsiteY1595" fmla="*/ 122317 h 6858000"/>
              <a:gd name="connsiteX1596" fmla="*/ 2336781 w 12192000"/>
              <a:gd name="connsiteY1596" fmla="*/ 128065 h 6858000"/>
              <a:gd name="connsiteX1597" fmla="*/ 8586792 w 12192000"/>
              <a:gd name="connsiteY1597" fmla="*/ 120664 h 6858000"/>
              <a:gd name="connsiteX1598" fmla="*/ 8583578 w 12192000"/>
              <a:gd name="connsiteY1598" fmla="*/ 121774 h 6858000"/>
              <a:gd name="connsiteX1599" fmla="*/ 8580399 w 12192000"/>
              <a:gd name="connsiteY1599" fmla="*/ 121891 h 6858000"/>
              <a:gd name="connsiteX1600" fmla="*/ 4572244 w 12192000"/>
              <a:gd name="connsiteY1600" fmla="*/ 120586 h 6858000"/>
              <a:gd name="connsiteX1601" fmla="*/ 4589071 w 12192000"/>
              <a:gd name="connsiteY1601" fmla="*/ 123950 h 6858000"/>
              <a:gd name="connsiteX1602" fmla="*/ 4615337 w 12192000"/>
              <a:gd name="connsiteY1602" fmla="*/ 128808 h 6858000"/>
              <a:gd name="connsiteX1603" fmla="*/ 4638685 w 12192000"/>
              <a:gd name="connsiteY1603" fmla="*/ 128431 h 6858000"/>
              <a:gd name="connsiteX1604" fmla="*/ 4649534 w 12192000"/>
              <a:gd name="connsiteY1604" fmla="*/ 127679 h 6858000"/>
              <a:gd name="connsiteX1605" fmla="*/ 4634275 w 12192000"/>
              <a:gd name="connsiteY1605" fmla="*/ 130608 h 6858000"/>
              <a:gd name="connsiteX1606" fmla="*/ 4592355 w 12192000"/>
              <a:gd name="connsiteY1606" fmla="*/ 132176 h 6858000"/>
              <a:gd name="connsiteX1607" fmla="*/ 4575034 w 12192000"/>
              <a:gd name="connsiteY1607" fmla="*/ 123217 h 6858000"/>
              <a:gd name="connsiteX1608" fmla="*/ 11078942 w 12192000"/>
              <a:gd name="connsiteY1608" fmla="*/ 120575 h 6858000"/>
              <a:gd name="connsiteX1609" fmla="*/ 11074888 w 12192000"/>
              <a:gd name="connsiteY1609" fmla="*/ 122516 h 6858000"/>
              <a:gd name="connsiteX1610" fmla="*/ 11059304 w 12192000"/>
              <a:gd name="connsiteY1610" fmla="*/ 123313 h 6858000"/>
              <a:gd name="connsiteX1611" fmla="*/ 11329125 w 12192000"/>
              <a:gd name="connsiteY1611" fmla="*/ 120556 h 6858000"/>
              <a:gd name="connsiteX1612" fmla="*/ 11336019 w 12192000"/>
              <a:gd name="connsiteY1612" fmla="*/ 126873 h 6858000"/>
              <a:gd name="connsiteX1613" fmla="*/ 11342313 w 12192000"/>
              <a:gd name="connsiteY1613" fmla="*/ 130135 h 6858000"/>
              <a:gd name="connsiteX1614" fmla="*/ 11320008 w 12192000"/>
              <a:gd name="connsiteY1614" fmla="*/ 127083 h 6858000"/>
              <a:gd name="connsiteX1615" fmla="*/ 10763148 w 12192000"/>
              <a:gd name="connsiteY1615" fmla="*/ 120556 h 6858000"/>
              <a:gd name="connsiteX1616" fmla="*/ 10769574 w 12192000"/>
              <a:gd name="connsiteY1616" fmla="*/ 121029 h 6858000"/>
              <a:gd name="connsiteX1617" fmla="*/ 10769872 w 12192000"/>
              <a:gd name="connsiteY1617" fmla="*/ 122299 h 6858000"/>
              <a:gd name="connsiteX1618" fmla="*/ 10766683 w 12192000"/>
              <a:gd name="connsiteY1618" fmla="*/ 121607 h 6858000"/>
              <a:gd name="connsiteX1619" fmla="*/ 10763148 w 12192000"/>
              <a:gd name="connsiteY1619" fmla="*/ 120556 h 6858000"/>
              <a:gd name="connsiteX1620" fmla="*/ 7276785 w 12192000"/>
              <a:gd name="connsiteY1620" fmla="*/ 120293 h 6858000"/>
              <a:gd name="connsiteX1621" fmla="*/ 7273572 w 12192000"/>
              <a:gd name="connsiteY1621" fmla="*/ 121403 h 6858000"/>
              <a:gd name="connsiteX1622" fmla="*/ 7270393 w 12192000"/>
              <a:gd name="connsiteY1622" fmla="*/ 121520 h 6858000"/>
              <a:gd name="connsiteX1623" fmla="*/ 3432115 w 12192000"/>
              <a:gd name="connsiteY1623" fmla="*/ 119883 h 6858000"/>
              <a:gd name="connsiteX1624" fmla="*/ 3426811 w 12192000"/>
              <a:gd name="connsiteY1624" fmla="*/ 121698 h 6858000"/>
              <a:gd name="connsiteX1625" fmla="*/ 3420641 w 12192000"/>
              <a:gd name="connsiteY1625" fmla="*/ 120620 h 6858000"/>
              <a:gd name="connsiteX1626" fmla="*/ 8936061 w 12192000"/>
              <a:gd name="connsiteY1626" fmla="*/ 119813 h 6858000"/>
              <a:gd name="connsiteX1627" fmla="*/ 8945620 w 12192000"/>
              <a:gd name="connsiteY1627" fmla="*/ 126130 h 6858000"/>
              <a:gd name="connsiteX1628" fmla="*/ 8954348 w 12192000"/>
              <a:gd name="connsiteY1628" fmla="*/ 129392 h 6858000"/>
              <a:gd name="connsiteX1629" fmla="*/ 8923423 w 12192000"/>
              <a:gd name="connsiteY1629" fmla="*/ 126342 h 6858000"/>
              <a:gd name="connsiteX1630" fmla="*/ 8151371 w 12192000"/>
              <a:gd name="connsiteY1630" fmla="*/ 119813 h 6858000"/>
              <a:gd name="connsiteX1631" fmla="*/ 8160280 w 12192000"/>
              <a:gd name="connsiteY1631" fmla="*/ 120288 h 6858000"/>
              <a:gd name="connsiteX1632" fmla="*/ 8160693 w 12192000"/>
              <a:gd name="connsiteY1632" fmla="*/ 121557 h 6858000"/>
              <a:gd name="connsiteX1633" fmla="*/ 8156270 w 12192000"/>
              <a:gd name="connsiteY1633" fmla="*/ 120864 h 6858000"/>
              <a:gd name="connsiteX1634" fmla="*/ 8151371 w 12192000"/>
              <a:gd name="connsiteY1634" fmla="*/ 119813 h 6858000"/>
              <a:gd name="connsiteX1635" fmla="*/ 6115132 w 12192000"/>
              <a:gd name="connsiteY1635" fmla="*/ 119728 h 6858000"/>
              <a:gd name="connsiteX1636" fmla="*/ 6118643 w 12192000"/>
              <a:gd name="connsiteY1636" fmla="*/ 120398 h 6858000"/>
              <a:gd name="connsiteX1637" fmla="*/ 6143267 w 12192000"/>
              <a:gd name="connsiteY1637" fmla="*/ 129996 h 6858000"/>
              <a:gd name="connsiteX1638" fmla="*/ 6130574 w 12192000"/>
              <a:gd name="connsiteY1638" fmla="*/ 133827 h 6858000"/>
              <a:gd name="connsiteX1639" fmla="*/ 6123686 w 12192000"/>
              <a:gd name="connsiteY1639" fmla="*/ 132416 h 6858000"/>
              <a:gd name="connsiteX1640" fmla="*/ 6105922 w 12192000"/>
              <a:gd name="connsiteY1640" fmla="*/ 129178 h 6858000"/>
              <a:gd name="connsiteX1641" fmla="*/ 1610254 w 12192000"/>
              <a:gd name="connsiteY1641" fmla="*/ 119637 h 6858000"/>
              <a:gd name="connsiteX1642" fmla="*/ 1621037 w 12192000"/>
              <a:gd name="connsiteY1642" fmla="*/ 121326 h 6858000"/>
              <a:gd name="connsiteX1643" fmla="*/ 1627058 w 12192000"/>
              <a:gd name="connsiteY1643" fmla="*/ 120889 h 6858000"/>
              <a:gd name="connsiteX1644" fmla="*/ 1660436 w 12192000"/>
              <a:gd name="connsiteY1644" fmla="*/ 124696 h 6858000"/>
              <a:gd name="connsiteX1645" fmla="*/ 1611188 w 12192000"/>
              <a:gd name="connsiteY1645" fmla="*/ 121326 h 6858000"/>
              <a:gd name="connsiteX1646" fmla="*/ 10195025 w 12192000"/>
              <a:gd name="connsiteY1646" fmla="*/ 119554 h 6858000"/>
              <a:gd name="connsiteX1647" fmla="*/ 10206008 w 12192000"/>
              <a:gd name="connsiteY1647" fmla="*/ 120638 h 6858000"/>
              <a:gd name="connsiteX1648" fmla="*/ 10196820 w 12192000"/>
              <a:gd name="connsiteY1648" fmla="*/ 126923 h 6858000"/>
              <a:gd name="connsiteX1649" fmla="*/ 7626054 w 12192000"/>
              <a:gd name="connsiteY1649" fmla="*/ 119442 h 6858000"/>
              <a:gd name="connsiteX1650" fmla="*/ 7635613 w 12192000"/>
              <a:gd name="connsiteY1650" fmla="*/ 125759 h 6858000"/>
              <a:gd name="connsiteX1651" fmla="*/ 7644341 w 12192000"/>
              <a:gd name="connsiteY1651" fmla="*/ 129021 h 6858000"/>
              <a:gd name="connsiteX1652" fmla="*/ 7613416 w 12192000"/>
              <a:gd name="connsiteY1652" fmla="*/ 125970 h 6858000"/>
              <a:gd name="connsiteX1653" fmla="*/ 6841363 w 12192000"/>
              <a:gd name="connsiteY1653" fmla="*/ 119442 h 6858000"/>
              <a:gd name="connsiteX1654" fmla="*/ 6849595 w 12192000"/>
              <a:gd name="connsiteY1654" fmla="*/ 119880 h 6858000"/>
              <a:gd name="connsiteX1655" fmla="*/ 6850280 w 12192000"/>
              <a:gd name="connsiteY1655" fmla="*/ 121122 h 6858000"/>
              <a:gd name="connsiteX1656" fmla="*/ 6846264 w 12192000"/>
              <a:gd name="connsiteY1656" fmla="*/ 120492 h 6858000"/>
              <a:gd name="connsiteX1657" fmla="*/ 6841363 w 12192000"/>
              <a:gd name="connsiteY1657" fmla="*/ 119442 h 6858000"/>
              <a:gd name="connsiteX1658" fmla="*/ 4829099 w 12192000"/>
              <a:gd name="connsiteY1658" fmla="*/ 119295 h 6858000"/>
              <a:gd name="connsiteX1659" fmla="*/ 4822186 w 12192000"/>
              <a:gd name="connsiteY1659" fmla="*/ 119852 h 6858000"/>
              <a:gd name="connsiteX1660" fmla="*/ 4812331 w 12192000"/>
              <a:gd name="connsiteY1660" fmla="*/ 122069 h 6858000"/>
              <a:gd name="connsiteX1661" fmla="*/ 4805123 w 12192000"/>
              <a:gd name="connsiteY1661" fmla="*/ 129465 h 6858000"/>
              <a:gd name="connsiteX1662" fmla="*/ 4766365 w 12192000"/>
              <a:gd name="connsiteY1662" fmla="*/ 122069 h 6858000"/>
              <a:gd name="connsiteX1663" fmla="*/ 4747246 w 12192000"/>
              <a:gd name="connsiteY1663" fmla="*/ 122277 h 6858000"/>
              <a:gd name="connsiteX1664" fmla="*/ 4751731 w 12192000"/>
              <a:gd name="connsiteY1664" fmla="*/ 120919 h 6858000"/>
              <a:gd name="connsiteX1665" fmla="*/ 4769649 w 12192000"/>
              <a:gd name="connsiteY1665" fmla="*/ 122069 h 6858000"/>
              <a:gd name="connsiteX1666" fmla="*/ 5516754 w 12192000"/>
              <a:gd name="connsiteY1666" fmla="*/ 119075 h 6858000"/>
              <a:gd name="connsiteX1667" fmla="*/ 5508377 w 12192000"/>
              <a:gd name="connsiteY1667" fmla="*/ 122069 h 6858000"/>
              <a:gd name="connsiteX1668" fmla="*/ 5509071 w 12192000"/>
              <a:gd name="connsiteY1668" fmla="*/ 120024 h 6858000"/>
              <a:gd name="connsiteX1669" fmla="*/ 5510351 w 12192000"/>
              <a:gd name="connsiteY1669" fmla="*/ 119238 h 6858000"/>
              <a:gd name="connsiteX1670" fmla="*/ 2036760 w 12192000"/>
              <a:gd name="connsiteY1670" fmla="*/ 118808 h 6858000"/>
              <a:gd name="connsiteX1671" fmla="*/ 2033546 w 12192000"/>
              <a:gd name="connsiteY1671" fmla="*/ 119918 h 6858000"/>
              <a:gd name="connsiteX1672" fmla="*/ 2029521 w 12192000"/>
              <a:gd name="connsiteY1672" fmla="*/ 120197 h 6858000"/>
              <a:gd name="connsiteX1673" fmla="*/ 4842724 w 12192000"/>
              <a:gd name="connsiteY1673" fmla="*/ 118663 h 6858000"/>
              <a:gd name="connsiteX1674" fmla="*/ 4841879 w 12192000"/>
              <a:gd name="connsiteY1674" fmla="*/ 118699 h 6858000"/>
              <a:gd name="connsiteX1675" fmla="*/ 4829099 w 12192000"/>
              <a:gd name="connsiteY1675" fmla="*/ 119295 h 6858000"/>
              <a:gd name="connsiteX1676" fmla="*/ 4834239 w 12192000"/>
              <a:gd name="connsiteY1676" fmla="*/ 118881 h 6858000"/>
              <a:gd name="connsiteX1677" fmla="*/ 4842724 w 12192000"/>
              <a:gd name="connsiteY1677" fmla="*/ 118663 h 6858000"/>
              <a:gd name="connsiteX1678" fmla="*/ 9470699 w 12192000"/>
              <a:gd name="connsiteY1678" fmla="*/ 118559 h 6858000"/>
              <a:gd name="connsiteX1679" fmla="*/ 9481077 w 12192000"/>
              <a:gd name="connsiteY1679" fmla="*/ 120185 h 6858000"/>
              <a:gd name="connsiteX1680" fmla="*/ 9495455 w 12192000"/>
              <a:gd name="connsiteY1680" fmla="*/ 119141 h 6858000"/>
              <a:gd name="connsiteX1681" fmla="*/ 9520475 w 12192000"/>
              <a:gd name="connsiteY1681" fmla="*/ 123554 h 6858000"/>
              <a:gd name="connsiteX1682" fmla="*/ 9471227 w 12192000"/>
              <a:gd name="connsiteY1682" fmla="*/ 120185 h 6858000"/>
              <a:gd name="connsiteX1683" fmla="*/ 6265004 w 12192000"/>
              <a:gd name="connsiteY1683" fmla="*/ 118440 h 6858000"/>
              <a:gd name="connsiteX1684" fmla="*/ 6278083 w 12192000"/>
              <a:gd name="connsiteY1684" fmla="*/ 119730 h 6858000"/>
              <a:gd name="connsiteX1685" fmla="*/ 6277708 w 12192000"/>
              <a:gd name="connsiteY1685" fmla="*/ 120060 h 6858000"/>
              <a:gd name="connsiteX1686" fmla="*/ 6266801 w 12192000"/>
              <a:gd name="connsiteY1686" fmla="*/ 125809 h 6858000"/>
              <a:gd name="connsiteX1687" fmla="*/ 2386028 w 12192000"/>
              <a:gd name="connsiteY1687" fmla="*/ 117957 h 6858000"/>
              <a:gd name="connsiteX1688" fmla="*/ 2404789 w 12192000"/>
              <a:gd name="connsiteY1688" fmla="*/ 127583 h 6858000"/>
              <a:gd name="connsiteX1689" fmla="*/ 2373412 w 12192000"/>
              <a:gd name="connsiteY1689" fmla="*/ 124488 h 6858000"/>
              <a:gd name="connsiteX1690" fmla="*/ 2376238 w 12192000"/>
              <a:gd name="connsiteY1690" fmla="*/ 123116 h 6858000"/>
              <a:gd name="connsiteX1691" fmla="*/ 2386028 w 12192000"/>
              <a:gd name="connsiteY1691" fmla="*/ 117957 h 6858000"/>
              <a:gd name="connsiteX1692" fmla="*/ 1601337 w 12192000"/>
              <a:gd name="connsiteY1692" fmla="*/ 117957 h 6858000"/>
              <a:gd name="connsiteX1693" fmla="*/ 1609863 w 12192000"/>
              <a:gd name="connsiteY1693" fmla="*/ 118929 h 6858000"/>
              <a:gd name="connsiteX1694" fmla="*/ 1610254 w 12192000"/>
              <a:gd name="connsiteY1694" fmla="*/ 119637 h 6858000"/>
              <a:gd name="connsiteX1695" fmla="*/ 1606237 w 12192000"/>
              <a:gd name="connsiteY1695" fmla="*/ 119008 h 6858000"/>
              <a:gd name="connsiteX1696" fmla="*/ 1601337 w 12192000"/>
              <a:gd name="connsiteY1696" fmla="*/ 117957 h 6858000"/>
              <a:gd name="connsiteX1697" fmla="*/ 4536774 w 12192000"/>
              <a:gd name="connsiteY1697" fmla="*/ 117936 h 6858000"/>
              <a:gd name="connsiteX1698" fmla="*/ 4560571 w 12192000"/>
              <a:gd name="connsiteY1698" fmla="*/ 118634 h 6858000"/>
              <a:gd name="connsiteX1699" fmla="*/ 4558035 w 12192000"/>
              <a:gd name="connsiteY1699" fmla="*/ 122499 h 6858000"/>
              <a:gd name="connsiteX1700" fmla="*/ 4549675 w 12192000"/>
              <a:gd name="connsiteY1700" fmla="*/ 142285 h 6858000"/>
              <a:gd name="connsiteX1701" fmla="*/ 4539922 w 12192000"/>
              <a:gd name="connsiteY1701" fmla="*/ 121905 h 6858000"/>
              <a:gd name="connsiteX1702" fmla="*/ 4438685 w 12192000"/>
              <a:gd name="connsiteY1702" fmla="*/ 117837 h 6858000"/>
              <a:gd name="connsiteX1703" fmla="*/ 4447863 w 12192000"/>
              <a:gd name="connsiteY1703" fmla="*/ 119044 h 6858000"/>
              <a:gd name="connsiteX1704" fmla="*/ 4447036 w 12192000"/>
              <a:gd name="connsiteY1704" fmla="*/ 120051 h 6858000"/>
              <a:gd name="connsiteX1705" fmla="*/ 4444613 w 12192000"/>
              <a:gd name="connsiteY1705" fmla="*/ 125442 h 6858000"/>
              <a:gd name="connsiteX1706" fmla="*/ 9896798 w 12192000"/>
              <a:gd name="connsiteY1706" fmla="*/ 117666 h 6858000"/>
              <a:gd name="connsiteX1707" fmla="*/ 9893585 w 12192000"/>
              <a:gd name="connsiteY1707" fmla="*/ 118775 h 6858000"/>
              <a:gd name="connsiteX1708" fmla="*/ 9890408 w 12192000"/>
              <a:gd name="connsiteY1708" fmla="*/ 118893 h 6858000"/>
              <a:gd name="connsiteX1709" fmla="*/ 11142464 w 12192000"/>
              <a:gd name="connsiteY1709" fmla="*/ 117395 h 6858000"/>
              <a:gd name="connsiteX1710" fmla="*/ 11134941 w 12192000"/>
              <a:gd name="connsiteY1710" fmla="*/ 120556 h 6858000"/>
              <a:gd name="connsiteX1711" fmla="*/ 11128288 w 12192000"/>
              <a:gd name="connsiteY1711" fmla="*/ 118944 h 6858000"/>
              <a:gd name="connsiteX1712" fmla="*/ 11137349 w 12192000"/>
              <a:gd name="connsiteY1712" fmla="*/ 117472 h 6858000"/>
              <a:gd name="connsiteX1713" fmla="*/ 4130795 w 12192000"/>
              <a:gd name="connsiteY1713" fmla="*/ 117282 h 6858000"/>
              <a:gd name="connsiteX1714" fmla="*/ 4129007 w 12192000"/>
              <a:gd name="connsiteY1714" fmla="*/ 118763 h 6858000"/>
              <a:gd name="connsiteX1715" fmla="*/ 4106438 w 12192000"/>
              <a:gd name="connsiteY1715" fmla="*/ 145283 h 6858000"/>
              <a:gd name="connsiteX1716" fmla="*/ 4099872 w 12192000"/>
              <a:gd name="connsiteY1716" fmla="*/ 121698 h 6858000"/>
              <a:gd name="connsiteX1717" fmla="*/ 4099840 w 12192000"/>
              <a:gd name="connsiteY1717" fmla="*/ 118076 h 6858000"/>
              <a:gd name="connsiteX1718" fmla="*/ 1024978 w 12192000"/>
              <a:gd name="connsiteY1718" fmla="*/ 116955 h 6858000"/>
              <a:gd name="connsiteX1719" fmla="*/ 1038057 w 12192000"/>
              <a:gd name="connsiteY1719" fmla="*/ 118246 h 6858000"/>
              <a:gd name="connsiteX1720" fmla="*/ 1037682 w 12192000"/>
              <a:gd name="connsiteY1720" fmla="*/ 118576 h 6858000"/>
              <a:gd name="connsiteX1721" fmla="*/ 1026773 w 12192000"/>
              <a:gd name="connsiteY1721" fmla="*/ 124324 h 6858000"/>
              <a:gd name="connsiteX1722" fmla="*/ 3262238 w 12192000"/>
              <a:gd name="connsiteY1722" fmla="*/ 116845 h 6858000"/>
              <a:gd name="connsiteX1723" fmla="*/ 3279063 w 12192000"/>
              <a:gd name="connsiteY1723" fmla="*/ 120209 h 6858000"/>
              <a:gd name="connsiteX1724" fmla="*/ 3305332 w 12192000"/>
              <a:gd name="connsiteY1724" fmla="*/ 125067 h 6858000"/>
              <a:gd name="connsiteX1725" fmla="*/ 3328679 w 12192000"/>
              <a:gd name="connsiteY1725" fmla="*/ 124691 h 6858000"/>
              <a:gd name="connsiteX1726" fmla="*/ 3339530 w 12192000"/>
              <a:gd name="connsiteY1726" fmla="*/ 123938 h 6858000"/>
              <a:gd name="connsiteX1727" fmla="*/ 3324269 w 12192000"/>
              <a:gd name="connsiteY1727" fmla="*/ 126867 h 6858000"/>
              <a:gd name="connsiteX1728" fmla="*/ 3282350 w 12192000"/>
              <a:gd name="connsiteY1728" fmla="*/ 128436 h 6858000"/>
              <a:gd name="connsiteX1729" fmla="*/ 3265028 w 12192000"/>
              <a:gd name="connsiteY1729" fmla="*/ 119478 h 6858000"/>
              <a:gd name="connsiteX1730" fmla="*/ 10246068 w 12192000"/>
              <a:gd name="connsiteY1730" fmla="*/ 116815 h 6858000"/>
              <a:gd name="connsiteX1731" fmla="*/ 10255628 w 12192000"/>
              <a:gd name="connsiteY1731" fmla="*/ 123133 h 6858000"/>
              <a:gd name="connsiteX1732" fmla="*/ 10264354 w 12192000"/>
              <a:gd name="connsiteY1732" fmla="*/ 126395 h 6858000"/>
              <a:gd name="connsiteX1733" fmla="*/ 10233430 w 12192000"/>
              <a:gd name="connsiteY1733" fmla="*/ 123343 h 6858000"/>
              <a:gd name="connsiteX1734" fmla="*/ 9461377 w 12192000"/>
              <a:gd name="connsiteY1734" fmla="*/ 116815 h 6858000"/>
              <a:gd name="connsiteX1735" fmla="*/ 9470287 w 12192000"/>
              <a:gd name="connsiteY1735" fmla="*/ 117290 h 6858000"/>
              <a:gd name="connsiteX1736" fmla="*/ 9470699 w 12192000"/>
              <a:gd name="connsiteY1736" fmla="*/ 118559 h 6858000"/>
              <a:gd name="connsiteX1737" fmla="*/ 9466277 w 12192000"/>
              <a:gd name="connsiteY1737" fmla="*/ 117866 h 6858000"/>
              <a:gd name="connsiteX1738" fmla="*/ 9461377 w 12192000"/>
              <a:gd name="connsiteY1738" fmla="*/ 116815 h 6858000"/>
              <a:gd name="connsiteX1739" fmla="*/ 8677268 w 12192000"/>
              <a:gd name="connsiteY1739" fmla="*/ 116652 h 6858000"/>
              <a:gd name="connsiteX1740" fmla="*/ 8666837 w 12192000"/>
              <a:gd name="connsiteY1740" fmla="*/ 119813 h 6858000"/>
              <a:gd name="connsiteX1741" fmla="*/ 8657615 w 12192000"/>
              <a:gd name="connsiteY1741" fmla="*/ 118201 h 6858000"/>
              <a:gd name="connsiteX1742" fmla="*/ 8670176 w 12192000"/>
              <a:gd name="connsiteY1742" fmla="*/ 116729 h 6858000"/>
              <a:gd name="connsiteX1743" fmla="*/ 5966779 w 12192000"/>
              <a:gd name="connsiteY1743" fmla="*/ 116552 h 6858000"/>
              <a:gd name="connsiteX1744" fmla="*/ 5963565 w 12192000"/>
              <a:gd name="connsiteY1744" fmla="*/ 117662 h 6858000"/>
              <a:gd name="connsiteX1745" fmla="*/ 5959541 w 12192000"/>
              <a:gd name="connsiteY1745" fmla="*/ 117941 h 6858000"/>
              <a:gd name="connsiteX1746" fmla="*/ 4417888 w 12192000"/>
              <a:gd name="connsiteY1746" fmla="*/ 116400 h 6858000"/>
              <a:gd name="connsiteX1747" fmla="*/ 4434978 w 12192000"/>
              <a:gd name="connsiteY1747" fmla="*/ 117350 h 6858000"/>
              <a:gd name="connsiteX1748" fmla="*/ 4437167 w 12192000"/>
              <a:gd name="connsiteY1748" fmla="*/ 117638 h 6858000"/>
              <a:gd name="connsiteX1749" fmla="*/ 4441326 w 12192000"/>
              <a:gd name="connsiteY1749" fmla="*/ 125438 h 6858000"/>
              <a:gd name="connsiteX1750" fmla="*/ 4464310 w 12192000"/>
              <a:gd name="connsiteY1750" fmla="*/ 128808 h 6858000"/>
              <a:gd name="connsiteX1751" fmla="*/ 4481734 w 12192000"/>
              <a:gd name="connsiteY1751" fmla="*/ 127484 h 6858000"/>
              <a:gd name="connsiteX1752" fmla="*/ 4485362 w 12192000"/>
              <a:gd name="connsiteY1752" fmla="*/ 126209 h 6858000"/>
              <a:gd name="connsiteX1753" fmla="*/ 4492683 w 12192000"/>
              <a:gd name="connsiteY1753" fmla="*/ 128300 h 6858000"/>
              <a:gd name="connsiteX1754" fmla="*/ 4506990 w 12192000"/>
              <a:gd name="connsiteY1754" fmla="*/ 142285 h 6858000"/>
              <a:gd name="connsiteX1755" fmla="*/ 4477441 w 12192000"/>
              <a:gd name="connsiteY1755" fmla="*/ 149023 h 6858000"/>
              <a:gd name="connsiteX1756" fmla="*/ 4405210 w 12192000"/>
              <a:gd name="connsiteY1756" fmla="*/ 125438 h 6858000"/>
              <a:gd name="connsiteX1757" fmla="*/ 7367261 w 12192000"/>
              <a:gd name="connsiteY1757" fmla="*/ 116282 h 6858000"/>
              <a:gd name="connsiteX1758" fmla="*/ 7356830 w 12192000"/>
              <a:gd name="connsiteY1758" fmla="*/ 119442 h 6858000"/>
              <a:gd name="connsiteX1759" fmla="*/ 7347608 w 12192000"/>
              <a:gd name="connsiteY1759" fmla="*/ 117830 h 6858000"/>
              <a:gd name="connsiteX1760" fmla="*/ 7360170 w 12192000"/>
              <a:gd name="connsiteY1760" fmla="*/ 116359 h 6858000"/>
              <a:gd name="connsiteX1761" fmla="*/ 2122107 w 12192000"/>
              <a:gd name="connsiteY1761" fmla="*/ 116143 h 6858000"/>
              <a:gd name="connsiteX1762" fmla="*/ 2116804 w 12192000"/>
              <a:gd name="connsiteY1762" fmla="*/ 117957 h 6858000"/>
              <a:gd name="connsiteX1763" fmla="*/ 2110635 w 12192000"/>
              <a:gd name="connsiteY1763" fmla="*/ 116879 h 6858000"/>
              <a:gd name="connsiteX1764" fmla="*/ 11642705 w 12192000"/>
              <a:gd name="connsiteY1764" fmla="*/ 116140 h 6858000"/>
              <a:gd name="connsiteX1765" fmla="*/ 11641416 w 12192000"/>
              <a:gd name="connsiteY1765" fmla="*/ 117621 h 6858000"/>
              <a:gd name="connsiteX1766" fmla="*/ 11625137 w 12192000"/>
              <a:gd name="connsiteY1766" fmla="*/ 144141 h 6858000"/>
              <a:gd name="connsiteX1767" fmla="*/ 11620401 w 12192000"/>
              <a:gd name="connsiteY1767" fmla="*/ 120556 h 6858000"/>
              <a:gd name="connsiteX1768" fmla="*/ 11620377 w 12192000"/>
              <a:gd name="connsiteY1768" fmla="*/ 116934 h 6858000"/>
              <a:gd name="connsiteX1769" fmla="*/ 300247 w 12192000"/>
              <a:gd name="connsiteY1769" fmla="*/ 115896 h 6858000"/>
              <a:gd name="connsiteX1770" fmla="*/ 311030 w 12192000"/>
              <a:gd name="connsiteY1770" fmla="*/ 117586 h 6858000"/>
              <a:gd name="connsiteX1771" fmla="*/ 317049 w 12192000"/>
              <a:gd name="connsiteY1771" fmla="*/ 117150 h 6858000"/>
              <a:gd name="connsiteX1772" fmla="*/ 350429 w 12192000"/>
              <a:gd name="connsiteY1772" fmla="*/ 120955 h 6858000"/>
              <a:gd name="connsiteX1773" fmla="*/ 301180 w 12192000"/>
              <a:gd name="connsiteY1773" fmla="*/ 117586 h 6858000"/>
              <a:gd name="connsiteX1774" fmla="*/ 5055369 w 12192000"/>
              <a:gd name="connsiteY1774" fmla="*/ 115755 h 6858000"/>
              <a:gd name="connsiteX1775" fmla="*/ 5067218 w 12192000"/>
              <a:gd name="connsiteY1775" fmla="*/ 117251 h 6858000"/>
              <a:gd name="connsiteX1776" fmla="*/ 5097972 w 12192000"/>
              <a:gd name="connsiteY1776" fmla="*/ 135546 h 6858000"/>
              <a:gd name="connsiteX1777" fmla="*/ 5107821 w 12192000"/>
              <a:gd name="connsiteY1777" fmla="*/ 149023 h 6858000"/>
              <a:gd name="connsiteX1778" fmla="*/ 5097972 w 12192000"/>
              <a:gd name="connsiteY1778" fmla="*/ 142285 h 6858000"/>
              <a:gd name="connsiteX1779" fmla="*/ 5026477 w 12192000"/>
              <a:gd name="connsiteY1779" fmla="*/ 135230 h 6858000"/>
              <a:gd name="connsiteX1780" fmla="*/ 5034350 w 12192000"/>
              <a:gd name="connsiteY1780" fmla="*/ 131854 h 6858000"/>
              <a:gd name="connsiteX1781" fmla="*/ 5042158 w 12192000"/>
              <a:gd name="connsiteY1781" fmla="*/ 125438 h 6858000"/>
              <a:gd name="connsiteX1782" fmla="*/ 11016238 w 12192000"/>
              <a:gd name="connsiteY1782" fmla="*/ 115703 h 6858000"/>
              <a:gd name="connsiteX1783" fmla="*/ 11028374 w 12192000"/>
              <a:gd name="connsiteY1783" fmla="*/ 119067 h 6858000"/>
              <a:gd name="connsiteX1784" fmla="*/ 11047320 w 12192000"/>
              <a:gd name="connsiteY1784" fmla="*/ 123925 h 6858000"/>
              <a:gd name="connsiteX1785" fmla="*/ 11059304 w 12192000"/>
              <a:gd name="connsiteY1785" fmla="*/ 123313 h 6858000"/>
              <a:gd name="connsiteX1786" fmla="*/ 11030744 w 12192000"/>
              <a:gd name="connsiteY1786" fmla="*/ 127294 h 6858000"/>
              <a:gd name="connsiteX1787" fmla="*/ 11018251 w 12192000"/>
              <a:gd name="connsiteY1787" fmla="*/ 118335 h 6858000"/>
              <a:gd name="connsiteX1788" fmla="*/ 6316047 w 12192000"/>
              <a:gd name="connsiteY1788" fmla="*/ 115701 h 6858000"/>
              <a:gd name="connsiteX1789" fmla="*/ 6325607 w 12192000"/>
              <a:gd name="connsiteY1789" fmla="*/ 122018 h 6858000"/>
              <a:gd name="connsiteX1790" fmla="*/ 6334335 w 12192000"/>
              <a:gd name="connsiteY1790" fmla="*/ 125281 h 6858000"/>
              <a:gd name="connsiteX1791" fmla="*/ 6303432 w 12192000"/>
              <a:gd name="connsiteY1791" fmla="*/ 122232 h 6858000"/>
              <a:gd name="connsiteX1792" fmla="*/ 6306260 w 12192000"/>
              <a:gd name="connsiteY1792" fmla="*/ 120861 h 6858000"/>
              <a:gd name="connsiteX1793" fmla="*/ 6316047 w 12192000"/>
              <a:gd name="connsiteY1793" fmla="*/ 115701 h 6858000"/>
              <a:gd name="connsiteX1794" fmla="*/ 3519090 w 12192000"/>
              <a:gd name="connsiteY1794" fmla="*/ 115556 h 6858000"/>
              <a:gd name="connsiteX1795" fmla="*/ 3512179 w 12192000"/>
              <a:gd name="connsiteY1795" fmla="*/ 116112 h 6858000"/>
              <a:gd name="connsiteX1796" fmla="*/ 3502326 w 12192000"/>
              <a:gd name="connsiteY1796" fmla="*/ 118329 h 6858000"/>
              <a:gd name="connsiteX1797" fmla="*/ 3495118 w 12192000"/>
              <a:gd name="connsiteY1797" fmla="*/ 125724 h 6858000"/>
              <a:gd name="connsiteX1798" fmla="*/ 3456360 w 12192000"/>
              <a:gd name="connsiteY1798" fmla="*/ 118329 h 6858000"/>
              <a:gd name="connsiteX1799" fmla="*/ 3432115 w 12192000"/>
              <a:gd name="connsiteY1799" fmla="*/ 119883 h 6858000"/>
              <a:gd name="connsiteX1800" fmla="*/ 3440291 w 12192000"/>
              <a:gd name="connsiteY1800" fmla="*/ 117087 h 6858000"/>
              <a:gd name="connsiteX1801" fmla="*/ 3459643 w 12192000"/>
              <a:gd name="connsiteY1801" fmla="*/ 118329 h 6858000"/>
              <a:gd name="connsiteX1802" fmla="*/ 3129712 w 12192000"/>
              <a:gd name="connsiteY1802" fmla="*/ 115422 h 6858000"/>
              <a:gd name="connsiteX1803" fmla="*/ 3137187 w 12192000"/>
              <a:gd name="connsiteY1803" fmla="*/ 116119 h 6858000"/>
              <a:gd name="connsiteX1804" fmla="*/ 3137029 w 12192000"/>
              <a:gd name="connsiteY1804" fmla="*/ 116310 h 6858000"/>
              <a:gd name="connsiteX1805" fmla="*/ 3134609 w 12192000"/>
              <a:gd name="connsiteY1805" fmla="*/ 121701 h 6858000"/>
              <a:gd name="connsiteX1806" fmla="*/ 9370820 w 12192000"/>
              <a:gd name="connsiteY1806" fmla="*/ 115398 h 6858000"/>
              <a:gd name="connsiteX1807" fmla="*/ 9369033 w 12192000"/>
              <a:gd name="connsiteY1807" fmla="*/ 116879 h 6858000"/>
              <a:gd name="connsiteX1808" fmla="*/ 9346465 w 12192000"/>
              <a:gd name="connsiteY1808" fmla="*/ 143398 h 6858000"/>
              <a:gd name="connsiteX1809" fmla="*/ 9339898 w 12192000"/>
              <a:gd name="connsiteY1809" fmla="*/ 119813 h 6858000"/>
              <a:gd name="connsiteX1810" fmla="*/ 9339865 w 12192000"/>
              <a:gd name="connsiteY1810" fmla="*/ 116192 h 6858000"/>
              <a:gd name="connsiteX1811" fmla="*/ 4206747 w 12192000"/>
              <a:gd name="connsiteY1811" fmla="*/ 115334 h 6858000"/>
              <a:gd name="connsiteX1812" fmla="*/ 4198370 w 12192000"/>
              <a:gd name="connsiteY1812" fmla="*/ 118329 h 6858000"/>
              <a:gd name="connsiteX1813" fmla="*/ 4199063 w 12192000"/>
              <a:gd name="connsiteY1813" fmla="*/ 116284 h 6858000"/>
              <a:gd name="connsiteX1814" fmla="*/ 4200343 w 12192000"/>
              <a:gd name="connsiteY1814" fmla="*/ 115498 h 6858000"/>
              <a:gd name="connsiteX1815" fmla="*/ 726752 w 12192000"/>
              <a:gd name="connsiteY1815" fmla="*/ 115068 h 6858000"/>
              <a:gd name="connsiteX1816" fmla="*/ 723539 w 12192000"/>
              <a:gd name="connsiteY1816" fmla="*/ 116177 h 6858000"/>
              <a:gd name="connsiteX1817" fmla="*/ 719516 w 12192000"/>
              <a:gd name="connsiteY1817" fmla="*/ 116457 h 6858000"/>
              <a:gd name="connsiteX1818" fmla="*/ 8060814 w 12192000"/>
              <a:gd name="connsiteY1818" fmla="*/ 115026 h 6858000"/>
              <a:gd name="connsiteX1819" fmla="*/ 8059027 w 12192000"/>
              <a:gd name="connsiteY1819" fmla="*/ 116508 h 6858000"/>
              <a:gd name="connsiteX1820" fmla="*/ 8036458 w 12192000"/>
              <a:gd name="connsiteY1820" fmla="*/ 143027 h 6858000"/>
              <a:gd name="connsiteX1821" fmla="*/ 8029891 w 12192000"/>
              <a:gd name="connsiteY1821" fmla="*/ 119442 h 6858000"/>
              <a:gd name="connsiteX1822" fmla="*/ 8029858 w 12192000"/>
              <a:gd name="connsiteY1822" fmla="*/ 115821 h 6858000"/>
              <a:gd name="connsiteX1823" fmla="*/ 8502263 w 12192000"/>
              <a:gd name="connsiteY1823" fmla="*/ 114961 h 6858000"/>
              <a:gd name="connsiteX1824" fmla="*/ 8519088 w 12192000"/>
              <a:gd name="connsiteY1824" fmla="*/ 118324 h 6858000"/>
              <a:gd name="connsiteX1825" fmla="*/ 8545357 w 12192000"/>
              <a:gd name="connsiteY1825" fmla="*/ 123182 h 6858000"/>
              <a:gd name="connsiteX1826" fmla="*/ 8580399 w 12192000"/>
              <a:gd name="connsiteY1826" fmla="*/ 121891 h 6858000"/>
              <a:gd name="connsiteX1827" fmla="*/ 8564296 w 12192000"/>
              <a:gd name="connsiteY1827" fmla="*/ 124982 h 6858000"/>
              <a:gd name="connsiteX1828" fmla="*/ 8522375 w 12192000"/>
              <a:gd name="connsiteY1828" fmla="*/ 126552 h 6858000"/>
              <a:gd name="connsiteX1829" fmla="*/ 8505054 w 12192000"/>
              <a:gd name="connsiteY1829" fmla="*/ 117593 h 6858000"/>
              <a:gd name="connsiteX1830" fmla="*/ 3532720 w 12192000"/>
              <a:gd name="connsiteY1830" fmla="*/ 114922 h 6858000"/>
              <a:gd name="connsiteX1831" fmla="*/ 3531874 w 12192000"/>
              <a:gd name="connsiteY1831" fmla="*/ 114959 h 6858000"/>
              <a:gd name="connsiteX1832" fmla="*/ 3519090 w 12192000"/>
              <a:gd name="connsiteY1832" fmla="*/ 115556 h 6858000"/>
              <a:gd name="connsiteX1833" fmla="*/ 3524233 w 12192000"/>
              <a:gd name="connsiteY1833" fmla="*/ 115142 h 6858000"/>
              <a:gd name="connsiteX1834" fmla="*/ 3532720 w 12192000"/>
              <a:gd name="connsiteY1834" fmla="*/ 114922 h 6858000"/>
              <a:gd name="connsiteX1835" fmla="*/ 7192256 w 12192000"/>
              <a:gd name="connsiteY1835" fmla="*/ 114590 h 6858000"/>
              <a:gd name="connsiteX1836" fmla="*/ 7209083 w 12192000"/>
              <a:gd name="connsiteY1836" fmla="*/ 117953 h 6858000"/>
              <a:gd name="connsiteX1837" fmla="*/ 7235350 w 12192000"/>
              <a:gd name="connsiteY1837" fmla="*/ 122811 h 6858000"/>
              <a:gd name="connsiteX1838" fmla="*/ 7270393 w 12192000"/>
              <a:gd name="connsiteY1838" fmla="*/ 121520 h 6858000"/>
              <a:gd name="connsiteX1839" fmla="*/ 7254289 w 12192000"/>
              <a:gd name="connsiteY1839" fmla="*/ 124612 h 6858000"/>
              <a:gd name="connsiteX1840" fmla="*/ 7212368 w 12192000"/>
              <a:gd name="connsiteY1840" fmla="*/ 126180 h 6858000"/>
              <a:gd name="connsiteX1841" fmla="*/ 7195048 w 12192000"/>
              <a:gd name="connsiteY1841" fmla="*/ 117222 h 6858000"/>
              <a:gd name="connsiteX1842" fmla="*/ 4435364 w 12192000"/>
              <a:gd name="connsiteY1842" fmla="*/ 114259 h 6858000"/>
              <a:gd name="connsiteX1843" fmla="*/ 4435933 w 12192000"/>
              <a:gd name="connsiteY1843" fmla="*/ 114308 h 6858000"/>
              <a:gd name="connsiteX1844" fmla="*/ 4438685 w 12192000"/>
              <a:gd name="connsiteY1844" fmla="*/ 117837 h 6858000"/>
              <a:gd name="connsiteX1845" fmla="*/ 4437167 w 12192000"/>
              <a:gd name="connsiteY1845" fmla="*/ 117638 h 6858000"/>
              <a:gd name="connsiteX1846" fmla="*/ 11203938 w 12192000"/>
              <a:gd name="connsiteY1846" fmla="*/ 114256 h 6858000"/>
              <a:gd name="connsiteX1847" fmla="*/ 11189407 w 12192000"/>
              <a:gd name="connsiteY1847" fmla="*/ 117187 h 6858000"/>
              <a:gd name="connsiteX1848" fmla="*/ 11184209 w 12192000"/>
              <a:gd name="connsiteY1848" fmla="*/ 124582 h 6858000"/>
              <a:gd name="connsiteX1849" fmla="*/ 11156253 w 12192000"/>
              <a:gd name="connsiteY1849" fmla="*/ 117187 h 6858000"/>
              <a:gd name="connsiteX1850" fmla="*/ 11142464 w 12192000"/>
              <a:gd name="connsiteY1850" fmla="*/ 117395 h 6858000"/>
              <a:gd name="connsiteX1851" fmla="*/ 11147008 w 12192000"/>
              <a:gd name="connsiteY1851" fmla="*/ 115486 h 6858000"/>
              <a:gd name="connsiteX1852" fmla="*/ 11158621 w 12192000"/>
              <a:gd name="connsiteY1852" fmla="*/ 117187 h 6858000"/>
              <a:gd name="connsiteX1853" fmla="*/ 1076021 w 12192000"/>
              <a:gd name="connsiteY1853" fmla="*/ 114216 h 6858000"/>
              <a:gd name="connsiteX1854" fmla="*/ 1094783 w 12192000"/>
              <a:gd name="connsiteY1854" fmla="*/ 123844 h 6858000"/>
              <a:gd name="connsiteX1855" fmla="*/ 1063406 w 12192000"/>
              <a:gd name="connsiteY1855" fmla="*/ 120747 h 6858000"/>
              <a:gd name="connsiteX1856" fmla="*/ 1066232 w 12192000"/>
              <a:gd name="connsiteY1856" fmla="*/ 119375 h 6858000"/>
              <a:gd name="connsiteX1857" fmla="*/ 1076021 w 12192000"/>
              <a:gd name="connsiteY1857" fmla="*/ 114216 h 6858000"/>
              <a:gd name="connsiteX1858" fmla="*/ 291331 w 12192000"/>
              <a:gd name="connsiteY1858" fmla="*/ 114216 h 6858000"/>
              <a:gd name="connsiteX1859" fmla="*/ 299856 w 12192000"/>
              <a:gd name="connsiteY1859" fmla="*/ 115189 h 6858000"/>
              <a:gd name="connsiteX1860" fmla="*/ 300247 w 12192000"/>
              <a:gd name="connsiteY1860" fmla="*/ 115896 h 6858000"/>
              <a:gd name="connsiteX1861" fmla="*/ 296230 w 12192000"/>
              <a:gd name="connsiteY1861" fmla="*/ 115267 h 6858000"/>
              <a:gd name="connsiteX1862" fmla="*/ 291331 w 12192000"/>
              <a:gd name="connsiteY1862" fmla="*/ 114216 h 6858000"/>
              <a:gd name="connsiteX1863" fmla="*/ 3226769 w 12192000"/>
              <a:gd name="connsiteY1863" fmla="*/ 114196 h 6858000"/>
              <a:gd name="connsiteX1864" fmla="*/ 3250565 w 12192000"/>
              <a:gd name="connsiteY1864" fmla="*/ 114894 h 6858000"/>
              <a:gd name="connsiteX1865" fmla="*/ 3248028 w 12192000"/>
              <a:gd name="connsiteY1865" fmla="*/ 118758 h 6858000"/>
              <a:gd name="connsiteX1866" fmla="*/ 3239667 w 12192000"/>
              <a:gd name="connsiteY1866" fmla="*/ 138544 h 6858000"/>
              <a:gd name="connsiteX1867" fmla="*/ 3229915 w 12192000"/>
              <a:gd name="connsiteY1867" fmla="*/ 118164 h 6858000"/>
              <a:gd name="connsiteX1868" fmla="*/ 11697488 w 12192000"/>
              <a:gd name="connsiteY1868" fmla="*/ 114192 h 6858000"/>
              <a:gd name="connsiteX1869" fmla="*/ 11691444 w 12192000"/>
              <a:gd name="connsiteY1869" fmla="*/ 117187 h 6858000"/>
              <a:gd name="connsiteX1870" fmla="*/ 11694108 w 12192000"/>
              <a:gd name="connsiteY1870" fmla="*/ 114312 h 6858000"/>
              <a:gd name="connsiteX1871" fmla="*/ 5057801 w 12192000"/>
              <a:gd name="connsiteY1871" fmla="*/ 113971 h 6858000"/>
              <a:gd name="connsiteX1872" fmla="*/ 5055369 w 12192000"/>
              <a:gd name="connsiteY1872" fmla="*/ 115755 h 6858000"/>
              <a:gd name="connsiteX1873" fmla="*/ 5052008 w 12192000"/>
              <a:gd name="connsiteY1873" fmla="*/ 115331 h 6858000"/>
              <a:gd name="connsiteX1874" fmla="*/ 11210719 w 12192000"/>
              <a:gd name="connsiteY1874" fmla="*/ 113817 h 6858000"/>
              <a:gd name="connsiteX1875" fmla="*/ 11203938 w 12192000"/>
              <a:gd name="connsiteY1875" fmla="*/ 114256 h 6858000"/>
              <a:gd name="connsiteX1876" fmla="*/ 11205208 w 12192000"/>
              <a:gd name="connsiteY1876" fmla="*/ 114000 h 6858000"/>
              <a:gd name="connsiteX1877" fmla="*/ 11210719 w 12192000"/>
              <a:gd name="connsiteY1877" fmla="*/ 113817 h 6858000"/>
              <a:gd name="connsiteX1878" fmla="*/ 9987275 w 12192000"/>
              <a:gd name="connsiteY1878" fmla="*/ 113654 h 6858000"/>
              <a:gd name="connsiteX1879" fmla="*/ 9976844 w 12192000"/>
              <a:gd name="connsiteY1879" fmla="*/ 116815 h 6858000"/>
              <a:gd name="connsiteX1880" fmla="*/ 9967622 w 12192000"/>
              <a:gd name="connsiteY1880" fmla="*/ 115203 h 6858000"/>
              <a:gd name="connsiteX1881" fmla="*/ 9980183 w 12192000"/>
              <a:gd name="connsiteY1881" fmla="*/ 113731 h 6858000"/>
              <a:gd name="connsiteX1882" fmla="*/ 2820788 w 12192000"/>
              <a:gd name="connsiteY1882" fmla="*/ 113542 h 6858000"/>
              <a:gd name="connsiteX1883" fmla="*/ 2819000 w 12192000"/>
              <a:gd name="connsiteY1883" fmla="*/ 115023 h 6858000"/>
              <a:gd name="connsiteX1884" fmla="*/ 2796432 w 12192000"/>
              <a:gd name="connsiteY1884" fmla="*/ 141542 h 6858000"/>
              <a:gd name="connsiteX1885" fmla="*/ 2789866 w 12192000"/>
              <a:gd name="connsiteY1885" fmla="*/ 117957 h 6858000"/>
              <a:gd name="connsiteX1886" fmla="*/ 2789831 w 12192000"/>
              <a:gd name="connsiteY1886" fmla="*/ 114336 h 6858000"/>
              <a:gd name="connsiteX1887" fmla="*/ 8762496 w 12192000"/>
              <a:gd name="connsiteY1887" fmla="*/ 113513 h 6858000"/>
              <a:gd name="connsiteX1888" fmla="*/ 8742351 w 12192000"/>
              <a:gd name="connsiteY1888" fmla="*/ 116444 h 6858000"/>
              <a:gd name="connsiteX1889" fmla="*/ 8735144 w 12192000"/>
              <a:gd name="connsiteY1889" fmla="*/ 123839 h 6858000"/>
              <a:gd name="connsiteX1890" fmla="*/ 8696386 w 12192000"/>
              <a:gd name="connsiteY1890" fmla="*/ 116444 h 6858000"/>
              <a:gd name="connsiteX1891" fmla="*/ 8677268 w 12192000"/>
              <a:gd name="connsiteY1891" fmla="*/ 116652 h 6858000"/>
              <a:gd name="connsiteX1892" fmla="*/ 8683569 w 12192000"/>
              <a:gd name="connsiteY1892" fmla="*/ 114743 h 6858000"/>
              <a:gd name="connsiteX1893" fmla="*/ 8699669 w 12192000"/>
              <a:gd name="connsiteY1893" fmla="*/ 116444 h 6858000"/>
              <a:gd name="connsiteX1894" fmla="*/ 9446775 w 12192000"/>
              <a:gd name="connsiteY1894" fmla="*/ 113449 h 6858000"/>
              <a:gd name="connsiteX1895" fmla="*/ 9438395 w 12192000"/>
              <a:gd name="connsiteY1895" fmla="*/ 116444 h 6858000"/>
              <a:gd name="connsiteX1896" fmla="*/ 9439090 w 12192000"/>
              <a:gd name="connsiteY1896" fmla="*/ 114400 h 6858000"/>
              <a:gd name="connsiteX1897" fmla="*/ 9440370 w 12192000"/>
              <a:gd name="connsiteY1897" fmla="*/ 113614 h 6858000"/>
              <a:gd name="connsiteX1898" fmla="*/ 3106984 w 12192000"/>
              <a:gd name="connsiteY1898" fmla="*/ 113301 h 6858000"/>
              <a:gd name="connsiteX1899" fmla="*/ 3127882 w 12192000"/>
              <a:gd name="connsiteY1899" fmla="*/ 115251 h 6858000"/>
              <a:gd name="connsiteX1900" fmla="*/ 3131321 w 12192000"/>
              <a:gd name="connsiteY1900" fmla="*/ 121698 h 6858000"/>
              <a:gd name="connsiteX1901" fmla="*/ 3154304 w 12192000"/>
              <a:gd name="connsiteY1901" fmla="*/ 125067 h 6858000"/>
              <a:gd name="connsiteX1902" fmla="*/ 3171726 w 12192000"/>
              <a:gd name="connsiteY1902" fmla="*/ 123744 h 6858000"/>
              <a:gd name="connsiteX1903" fmla="*/ 3175358 w 12192000"/>
              <a:gd name="connsiteY1903" fmla="*/ 122468 h 6858000"/>
              <a:gd name="connsiteX1904" fmla="*/ 3182678 w 12192000"/>
              <a:gd name="connsiteY1904" fmla="*/ 124560 h 6858000"/>
              <a:gd name="connsiteX1905" fmla="*/ 3196986 w 12192000"/>
              <a:gd name="connsiteY1905" fmla="*/ 138544 h 6858000"/>
              <a:gd name="connsiteX1906" fmla="*/ 3167437 w 12192000"/>
              <a:gd name="connsiteY1906" fmla="*/ 145283 h 6858000"/>
              <a:gd name="connsiteX1907" fmla="*/ 3095205 w 12192000"/>
              <a:gd name="connsiteY1907" fmla="*/ 121698 h 6858000"/>
              <a:gd name="connsiteX1908" fmla="*/ 4422443 w 12192000"/>
              <a:gd name="connsiteY1908" fmla="*/ 113154 h 6858000"/>
              <a:gd name="connsiteX1909" fmla="*/ 4425592 w 12192000"/>
              <a:gd name="connsiteY1909" fmla="*/ 113423 h 6858000"/>
              <a:gd name="connsiteX1910" fmla="*/ 4421676 w 12192000"/>
              <a:gd name="connsiteY1910" fmla="*/ 113701 h 6858000"/>
              <a:gd name="connsiteX1911" fmla="*/ 7452490 w 12192000"/>
              <a:gd name="connsiteY1911" fmla="*/ 113141 h 6858000"/>
              <a:gd name="connsiteX1912" fmla="*/ 7432344 w 12192000"/>
              <a:gd name="connsiteY1912" fmla="*/ 116072 h 6858000"/>
              <a:gd name="connsiteX1913" fmla="*/ 7425137 w 12192000"/>
              <a:gd name="connsiteY1913" fmla="*/ 123468 h 6858000"/>
              <a:gd name="connsiteX1914" fmla="*/ 7386379 w 12192000"/>
              <a:gd name="connsiteY1914" fmla="*/ 116072 h 6858000"/>
              <a:gd name="connsiteX1915" fmla="*/ 7367261 w 12192000"/>
              <a:gd name="connsiteY1915" fmla="*/ 116282 h 6858000"/>
              <a:gd name="connsiteX1916" fmla="*/ 7373562 w 12192000"/>
              <a:gd name="connsiteY1916" fmla="*/ 114371 h 6858000"/>
              <a:gd name="connsiteX1917" fmla="*/ 7389662 w 12192000"/>
              <a:gd name="connsiteY1917" fmla="*/ 116072 h 6858000"/>
              <a:gd name="connsiteX1918" fmla="*/ 8136768 w 12192000"/>
              <a:gd name="connsiteY1918" fmla="*/ 113078 h 6858000"/>
              <a:gd name="connsiteX1919" fmla="*/ 8128388 w 12192000"/>
              <a:gd name="connsiteY1919" fmla="*/ 116072 h 6858000"/>
              <a:gd name="connsiteX1920" fmla="*/ 8129084 w 12192000"/>
              <a:gd name="connsiteY1920" fmla="*/ 114029 h 6858000"/>
              <a:gd name="connsiteX1921" fmla="*/ 8130363 w 12192000"/>
              <a:gd name="connsiteY1921" fmla="*/ 113242 h 6858000"/>
              <a:gd name="connsiteX1922" fmla="*/ 10990654 w 12192000"/>
              <a:gd name="connsiteY1922" fmla="*/ 113053 h 6858000"/>
              <a:gd name="connsiteX1923" fmla="*/ 11007819 w 12192000"/>
              <a:gd name="connsiteY1923" fmla="*/ 113752 h 6858000"/>
              <a:gd name="connsiteX1924" fmla="*/ 11005990 w 12192000"/>
              <a:gd name="connsiteY1924" fmla="*/ 117617 h 6858000"/>
              <a:gd name="connsiteX1925" fmla="*/ 10999958 w 12192000"/>
              <a:gd name="connsiteY1925" fmla="*/ 137402 h 6858000"/>
              <a:gd name="connsiteX1926" fmla="*/ 10992925 w 12192000"/>
              <a:gd name="connsiteY1926" fmla="*/ 117022 h 6858000"/>
              <a:gd name="connsiteX1927" fmla="*/ 4564240 w 12192000"/>
              <a:gd name="connsiteY1927" fmla="*/ 113041 h 6858000"/>
              <a:gd name="connsiteX1928" fmla="*/ 4572244 w 12192000"/>
              <a:gd name="connsiteY1928" fmla="*/ 120586 h 6858000"/>
              <a:gd name="connsiteX1929" fmla="*/ 4562805 w 12192000"/>
              <a:gd name="connsiteY1929" fmla="*/ 118699 h 6858000"/>
              <a:gd name="connsiteX1930" fmla="*/ 4560571 w 12192000"/>
              <a:gd name="connsiteY1930" fmla="*/ 118634 h 6858000"/>
              <a:gd name="connsiteX1931" fmla="*/ 8772745 w 12192000"/>
              <a:gd name="connsiteY1931" fmla="*/ 113038 h 6858000"/>
              <a:gd name="connsiteX1932" fmla="*/ 8771900 w 12192000"/>
              <a:gd name="connsiteY1932" fmla="*/ 113075 h 6858000"/>
              <a:gd name="connsiteX1933" fmla="*/ 8762496 w 12192000"/>
              <a:gd name="connsiteY1933" fmla="*/ 113513 h 6858000"/>
              <a:gd name="connsiteX1934" fmla="*/ 8764258 w 12192000"/>
              <a:gd name="connsiteY1934" fmla="*/ 113257 h 6858000"/>
              <a:gd name="connsiteX1935" fmla="*/ 8772745 w 12192000"/>
              <a:gd name="connsiteY1935" fmla="*/ 113038 h 6858000"/>
              <a:gd name="connsiteX1936" fmla="*/ 1952136 w 12192000"/>
              <a:gd name="connsiteY1936" fmla="*/ 113016 h 6858000"/>
              <a:gd name="connsiteX1937" fmla="*/ 1995325 w 12192000"/>
              <a:gd name="connsiteY1937" fmla="*/ 121326 h 6858000"/>
              <a:gd name="connsiteX1938" fmla="*/ 2018672 w 12192000"/>
              <a:gd name="connsiteY1938" fmla="*/ 120951 h 6858000"/>
              <a:gd name="connsiteX1939" fmla="*/ 2029521 w 12192000"/>
              <a:gd name="connsiteY1939" fmla="*/ 120197 h 6858000"/>
              <a:gd name="connsiteX1940" fmla="*/ 2014263 w 12192000"/>
              <a:gd name="connsiteY1940" fmla="*/ 123126 h 6858000"/>
              <a:gd name="connsiteX1941" fmla="*/ 1972341 w 12192000"/>
              <a:gd name="connsiteY1941" fmla="*/ 124696 h 6858000"/>
              <a:gd name="connsiteX1942" fmla="*/ 1955021 w 12192000"/>
              <a:gd name="connsiteY1942" fmla="*/ 115737 h 6858000"/>
              <a:gd name="connsiteX1943" fmla="*/ 10919778 w 12192000"/>
              <a:gd name="connsiteY1943" fmla="*/ 112931 h 6858000"/>
              <a:gd name="connsiteX1944" fmla="*/ 10926524 w 12192000"/>
              <a:gd name="connsiteY1944" fmla="*/ 114161 h 6858000"/>
              <a:gd name="connsiteX1945" fmla="*/ 10925929 w 12192000"/>
              <a:gd name="connsiteY1945" fmla="*/ 115168 h 6858000"/>
              <a:gd name="connsiteX1946" fmla="*/ 10921320 w 12192000"/>
              <a:gd name="connsiteY1946" fmla="*/ 115736 h 6858000"/>
              <a:gd name="connsiteX1947" fmla="*/ 4434578 w 12192000"/>
              <a:gd name="connsiteY1947" fmla="*/ 112787 h 6858000"/>
              <a:gd name="connsiteX1948" fmla="*/ 4435364 w 12192000"/>
              <a:gd name="connsiteY1948" fmla="*/ 114259 h 6858000"/>
              <a:gd name="connsiteX1949" fmla="*/ 4425592 w 12192000"/>
              <a:gd name="connsiteY1949" fmla="*/ 113423 h 6858000"/>
              <a:gd name="connsiteX1950" fmla="*/ 7462738 w 12192000"/>
              <a:gd name="connsiteY1950" fmla="*/ 112666 h 6858000"/>
              <a:gd name="connsiteX1951" fmla="*/ 7461893 w 12192000"/>
              <a:gd name="connsiteY1951" fmla="*/ 112703 h 6858000"/>
              <a:gd name="connsiteX1952" fmla="*/ 7452490 w 12192000"/>
              <a:gd name="connsiteY1952" fmla="*/ 113141 h 6858000"/>
              <a:gd name="connsiteX1953" fmla="*/ 7454251 w 12192000"/>
              <a:gd name="connsiteY1953" fmla="*/ 112886 h 6858000"/>
              <a:gd name="connsiteX1954" fmla="*/ 7462738 w 12192000"/>
              <a:gd name="connsiteY1954" fmla="*/ 112666 h 6858000"/>
              <a:gd name="connsiteX1955" fmla="*/ 6057254 w 12192000"/>
              <a:gd name="connsiteY1955" fmla="*/ 112541 h 6858000"/>
              <a:gd name="connsiteX1956" fmla="*/ 6046825 w 12192000"/>
              <a:gd name="connsiteY1956" fmla="*/ 115701 h 6858000"/>
              <a:gd name="connsiteX1957" fmla="*/ 6037602 w 12192000"/>
              <a:gd name="connsiteY1957" fmla="*/ 114089 h 6858000"/>
              <a:gd name="connsiteX1958" fmla="*/ 6050164 w 12192000"/>
              <a:gd name="connsiteY1958" fmla="*/ 112618 h 6858000"/>
              <a:gd name="connsiteX1959" fmla="*/ 812101 w 12192000"/>
              <a:gd name="connsiteY1959" fmla="*/ 112403 h 6858000"/>
              <a:gd name="connsiteX1960" fmla="*/ 806797 w 12192000"/>
              <a:gd name="connsiteY1960" fmla="*/ 114216 h 6858000"/>
              <a:gd name="connsiteX1961" fmla="*/ 800628 w 12192000"/>
              <a:gd name="connsiteY1961" fmla="*/ 113138 h 6858000"/>
              <a:gd name="connsiteX1962" fmla="*/ 10680828 w 12192000"/>
              <a:gd name="connsiteY1962" fmla="*/ 112400 h 6858000"/>
              <a:gd name="connsiteX1963" fmla="*/ 10679041 w 12192000"/>
              <a:gd name="connsiteY1963" fmla="*/ 113881 h 6858000"/>
              <a:gd name="connsiteX1964" fmla="*/ 10656472 w 12192000"/>
              <a:gd name="connsiteY1964" fmla="*/ 140400 h 6858000"/>
              <a:gd name="connsiteX1965" fmla="*/ 10649905 w 12192000"/>
              <a:gd name="connsiteY1965" fmla="*/ 116815 h 6858000"/>
              <a:gd name="connsiteX1966" fmla="*/ 10649872 w 12192000"/>
              <a:gd name="connsiteY1966" fmla="*/ 113195 h 6858000"/>
              <a:gd name="connsiteX1967" fmla="*/ 4604263 w 12192000"/>
              <a:gd name="connsiteY1967" fmla="*/ 112352 h 6858000"/>
              <a:gd name="connsiteX1968" fmla="*/ 4633494 w 12192000"/>
              <a:gd name="connsiteY1968" fmla="*/ 114496 h 6858000"/>
              <a:gd name="connsiteX1969" fmla="*/ 4635037 w 12192000"/>
              <a:gd name="connsiteY1969" fmla="*/ 115331 h 6858000"/>
              <a:gd name="connsiteX1970" fmla="*/ 4602203 w 12192000"/>
              <a:gd name="connsiteY1970" fmla="*/ 118699 h 6858000"/>
              <a:gd name="connsiteX1971" fmla="*/ 4602337 w 12192000"/>
              <a:gd name="connsiteY1971" fmla="*/ 113597 h 6858000"/>
              <a:gd name="connsiteX1972" fmla="*/ 8466794 w 12192000"/>
              <a:gd name="connsiteY1972" fmla="*/ 112312 h 6858000"/>
              <a:gd name="connsiteX1973" fmla="*/ 8490591 w 12192000"/>
              <a:gd name="connsiteY1973" fmla="*/ 113009 h 6858000"/>
              <a:gd name="connsiteX1974" fmla="*/ 8488054 w 12192000"/>
              <a:gd name="connsiteY1974" fmla="*/ 116874 h 6858000"/>
              <a:gd name="connsiteX1975" fmla="*/ 8479693 w 12192000"/>
              <a:gd name="connsiteY1975" fmla="*/ 136659 h 6858000"/>
              <a:gd name="connsiteX1976" fmla="*/ 8469941 w 12192000"/>
              <a:gd name="connsiteY1976" fmla="*/ 116279 h 6858000"/>
              <a:gd name="connsiteX1977" fmla="*/ 8368529 w 12192000"/>
              <a:gd name="connsiteY1977" fmla="*/ 112190 h 6858000"/>
              <a:gd name="connsiteX1978" fmla="*/ 8377882 w 12192000"/>
              <a:gd name="connsiteY1978" fmla="*/ 113418 h 6858000"/>
              <a:gd name="connsiteX1979" fmla="*/ 8377056 w 12192000"/>
              <a:gd name="connsiteY1979" fmla="*/ 114426 h 6858000"/>
              <a:gd name="connsiteX1980" fmla="*/ 8370666 w 12192000"/>
              <a:gd name="connsiteY1980" fmla="*/ 114993 h 6858000"/>
              <a:gd name="connsiteX1981" fmla="*/ 4434213 w 12192000"/>
              <a:gd name="connsiteY1981" fmla="*/ 112100 h 6858000"/>
              <a:gd name="connsiteX1982" fmla="*/ 4434738 w 12192000"/>
              <a:gd name="connsiteY1982" fmla="*/ 112775 h 6858000"/>
              <a:gd name="connsiteX1983" fmla="*/ 4434578 w 12192000"/>
              <a:gd name="connsiteY1983" fmla="*/ 112787 h 6858000"/>
              <a:gd name="connsiteX1984" fmla="*/ 3745361 w 12192000"/>
              <a:gd name="connsiteY1984" fmla="*/ 112014 h 6858000"/>
              <a:gd name="connsiteX1985" fmla="*/ 3757212 w 12192000"/>
              <a:gd name="connsiteY1985" fmla="*/ 113511 h 6858000"/>
              <a:gd name="connsiteX1986" fmla="*/ 3787965 w 12192000"/>
              <a:gd name="connsiteY1986" fmla="*/ 131806 h 6858000"/>
              <a:gd name="connsiteX1987" fmla="*/ 3797815 w 12192000"/>
              <a:gd name="connsiteY1987" fmla="*/ 145283 h 6858000"/>
              <a:gd name="connsiteX1988" fmla="*/ 3787965 w 12192000"/>
              <a:gd name="connsiteY1988" fmla="*/ 138544 h 6858000"/>
              <a:gd name="connsiteX1989" fmla="*/ 3716279 w 12192000"/>
              <a:gd name="connsiteY1989" fmla="*/ 131470 h 6858000"/>
              <a:gd name="connsiteX1990" fmla="*/ 3732151 w 12192000"/>
              <a:gd name="connsiteY1990" fmla="*/ 121698 h 6858000"/>
              <a:gd name="connsiteX1991" fmla="*/ 9812270 w 12192000"/>
              <a:gd name="connsiteY1991" fmla="*/ 111962 h 6858000"/>
              <a:gd name="connsiteX1992" fmla="*/ 9829096 w 12192000"/>
              <a:gd name="connsiteY1992" fmla="*/ 115327 h 6858000"/>
              <a:gd name="connsiteX1993" fmla="*/ 9855365 w 12192000"/>
              <a:gd name="connsiteY1993" fmla="*/ 120185 h 6858000"/>
              <a:gd name="connsiteX1994" fmla="*/ 9890408 w 12192000"/>
              <a:gd name="connsiteY1994" fmla="*/ 118893 h 6858000"/>
              <a:gd name="connsiteX1995" fmla="*/ 9874303 w 12192000"/>
              <a:gd name="connsiteY1995" fmla="*/ 121984 h 6858000"/>
              <a:gd name="connsiteX1996" fmla="*/ 9832382 w 12192000"/>
              <a:gd name="connsiteY1996" fmla="*/ 123554 h 6858000"/>
              <a:gd name="connsiteX1997" fmla="*/ 9815061 w 12192000"/>
              <a:gd name="connsiteY1997" fmla="*/ 114595 h 6858000"/>
              <a:gd name="connsiteX1998" fmla="*/ 7156787 w 12192000"/>
              <a:gd name="connsiteY1998" fmla="*/ 111940 h 6858000"/>
              <a:gd name="connsiteX1999" fmla="*/ 7180584 w 12192000"/>
              <a:gd name="connsiteY1999" fmla="*/ 112637 h 6858000"/>
              <a:gd name="connsiteX2000" fmla="*/ 7178048 w 12192000"/>
              <a:gd name="connsiteY2000" fmla="*/ 116502 h 6858000"/>
              <a:gd name="connsiteX2001" fmla="*/ 7169686 w 12192000"/>
              <a:gd name="connsiteY2001" fmla="*/ 136288 h 6858000"/>
              <a:gd name="connsiteX2002" fmla="*/ 7159935 w 12192000"/>
              <a:gd name="connsiteY2002" fmla="*/ 115908 h 6858000"/>
              <a:gd name="connsiteX2003" fmla="*/ 7058522 w 12192000"/>
              <a:gd name="connsiteY2003" fmla="*/ 111818 h 6858000"/>
              <a:gd name="connsiteX2004" fmla="*/ 7067875 w 12192000"/>
              <a:gd name="connsiteY2004" fmla="*/ 113047 h 6858000"/>
              <a:gd name="connsiteX2005" fmla="*/ 7067049 w 12192000"/>
              <a:gd name="connsiteY2005" fmla="*/ 114055 h 6858000"/>
              <a:gd name="connsiteX2006" fmla="*/ 7060659 w 12192000"/>
              <a:gd name="connsiteY2006" fmla="*/ 114622 h 6858000"/>
              <a:gd name="connsiteX2007" fmla="*/ 2209084 w 12192000"/>
              <a:gd name="connsiteY2007" fmla="*/ 111815 h 6858000"/>
              <a:gd name="connsiteX2008" fmla="*/ 2202172 w 12192000"/>
              <a:gd name="connsiteY2008" fmla="*/ 112371 h 6858000"/>
              <a:gd name="connsiteX2009" fmla="*/ 2192318 w 12192000"/>
              <a:gd name="connsiteY2009" fmla="*/ 114588 h 6858000"/>
              <a:gd name="connsiteX2010" fmla="*/ 2182263 w 12192000"/>
              <a:gd name="connsiteY2010" fmla="*/ 124906 h 6858000"/>
              <a:gd name="connsiteX2011" fmla="*/ 2146352 w 12192000"/>
              <a:gd name="connsiteY2011" fmla="*/ 114588 h 6858000"/>
              <a:gd name="connsiteX2012" fmla="*/ 2122107 w 12192000"/>
              <a:gd name="connsiteY2012" fmla="*/ 116143 h 6858000"/>
              <a:gd name="connsiteX2013" fmla="*/ 2130283 w 12192000"/>
              <a:gd name="connsiteY2013" fmla="*/ 113346 h 6858000"/>
              <a:gd name="connsiteX2014" fmla="*/ 2149637 w 12192000"/>
              <a:gd name="connsiteY2014" fmla="*/ 114588 h 6858000"/>
              <a:gd name="connsiteX2015" fmla="*/ 1819705 w 12192000"/>
              <a:gd name="connsiteY2015" fmla="*/ 111681 h 6858000"/>
              <a:gd name="connsiteX2016" fmla="*/ 1827179 w 12192000"/>
              <a:gd name="connsiteY2016" fmla="*/ 112378 h 6858000"/>
              <a:gd name="connsiteX2017" fmla="*/ 1827022 w 12192000"/>
              <a:gd name="connsiteY2017" fmla="*/ 112570 h 6858000"/>
              <a:gd name="connsiteX2018" fmla="*/ 1824601 w 12192000"/>
              <a:gd name="connsiteY2018" fmla="*/ 117960 h 6858000"/>
              <a:gd name="connsiteX2019" fmla="*/ 4976603 w 12192000"/>
              <a:gd name="connsiteY2019" fmla="*/ 111666 h 6858000"/>
              <a:gd name="connsiteX2020" fmla="*/ 4997630 w 12192000"/>
              <a:gd name="connsiteY2020" fmla="*/ 118132 h 6858000"/>
              <a:gd name="connsiteX2021" fmla="*/ 4996610 w 12192000"/>
              <a:gd name="connsiteY2021" fmla="*/ 126466 h 6858000"/>
              <a:gd name="connsiteX2022" fmla="*/ 4993124 w 12192000"/>
              <a:gd name="connsiteY2022" fmla="*/ 131939 h 6858000"/>
              <a:gd name="connsiteX2023" fmla="*/ 4968078 w 12192000"/>
              <a:gd name="connsiteY2023" fmla="*/ 129467 h 6858000"/>
              <a:gd name="connsiteX2024" fmla="*/ 4976493 w 12192000"/>
              <a:gd name="connsiteY2024" fmla="*/ 122069 h 6858000"/>
              <a:gd name="connsiteX2025" fmla="*/ 4454125 w 12192000"/>
              <a:gd name="connsiteY2025" fmla="*/ 111403 h 6858000"/>
              <a:gd name="connsiteX2026" fmla="*/ 4450835 w 12192000"/>
              <a:gd name="connsiteY2026" fmla="*/ 115417 h 6858000"/>
              <a:gd name="connsiteX2027" fmla="*/ 4447892 w 12192000"/>
              <a:gd name="connsiteY2027" fmla="*/ 115331 h 6858000"/>
              <a:gd name="connsiteX2028" fmla="*/ 4435933 w 12192000"/>
              <a:gd name="connsiteY2028" fmla="*/ 114308 h 6858000"/>
              <a:gd name="connsiteX2029" fmla="*/ 4434738 w 12192000"/>
              <a:gd name="connsiteY2029" fmla="*/ 112775 h 6858000"/>
              <a:gd name="connsiteX2030" fmla="*/ 6750808 w 12192000"/>
              <a:gd name="connsiteY2030" fmla="*/ 111287 h 6858000"/>
              <a:gd name="connsiteX2031" fmla="*/ 6749020 w 12192000"/>
              <a:gd name="connsiteY2031" fmla="*/ 112767 h 6858000"/>
              <a:gd name="connsiteX2032" fmla="*/ 6726450 w 12192000"/>
              <a:gd name="connsiteY2032" fmla="*/ 139286 h 6858000"/>
              <a:gd name="connsiteX2033" fmla="*/ 6719884 w 12192000"/>
              <a:gd name="connsiteY2033" fmla="*/ 115701 h 6858000"/>
              <a:gd name="connsiteX2034" fmla="*/ 6719851 w 12192000"/>
              <a:gd name="connsiteY2034" fmla="*/ 112080 h 6858000"/>
              <a:gd name="connsiteX2035" fmla="*/ 2222713 w 12192000"/>
              <a:gd name="connsiteY2035" fmla="*/ 111181 h 6858000"/>
              <a:gd name="connsiteX2036" fmla="*/ 2221867 w 12192000"/>
              <a:gd name="connsiteY2036" fmla="*/ 111219 h 6858000"/>
              <a:gd name="connsiteX2037" fmla="*/ 2209084 w 12192000"/>
              <a:gd name="connsiteY2037" fmla="*/ 111815 h 6858000"/>
              <a:gd name="connsiteX2038" fmla="*/ 2214225 w 12192000"/>
              <a:gd name="connsiteY2038" fmla="*/ 111401 h 6858000"/>
              <a:gd name="connsiteX2039" fmla="*/ 2222713 w 12192000"/>
              <a:gd name="connsiteY2039" fmla="*/ 111181 h 6858000"/>
              <a:gd name="connsiteX2040" fmla="*/ 11364613 w 12192000"/>
              <a:gd name="connsiteY2040" fmla="*/ 110962 h 6858000"/>
              <a:gd name="connsiteX2041" fmla="*/ 11380018 w 12192000"/>
              <a:gd name="connsiteY2041" fmla="*/ 114353 h 6858000"/>
              <a:gd name="connsiteX2042" fmla="*/ 11395431 w 12192000"/>
              <a:gd name="connsiteY2042" fmla="*/ 130664 h 6858000"/>
              <a:gd name="connsiteX2043" fmla="*/ 11402535 w 12192000"/>
              <a:gd name="connsiteY2043" fmla="*/ 144141 h 6858000"/>
              <a:gd name="connsiteX2044" fmla="*/ 11395431 w 12192000"/>
              <a:gd name="connsiteY2044" fmla="*/ 137402 h 6858000"/>
              <a:gd name="connsiteX2045" fmla="*/ 11343864 w 12192000"/>
              <a:gd name="connsiteY2045" fmla="*/ 130348 h 6858000"/>
              <a:gd name="connsiteX2046" fmla="*/ 11349544 w 12192000"/>
              <a:gd name="connsiteY2046" fmla="*/ 126972 h 6858000"/>
              <a:gd name="connsiteX2047" fmla="*/ 11355173 w 12192000"/>
              <a:gd name="connsiteY2047" fmla="*/ 120556 h 6858000"/>
              <a:gd name="connsiteX2048" fmla="*/ 5882249 w 12192000"/>
              <a:gd name="connsiteY2048" fmla="*/ 110849 h 6858000"/>
              <a:gd name="connsiteX2049" fmla="*/ 5899075 w 12192000"/>
              <a:gd name="connsiteY2049" fmla="*/ 114212 h 6858000"/>
              <a:gd name="connsiteX2050" fmla="*/ 5925344 w 12192000"/>
              <a:gd name="connsiteY2050" fmla="*/ 119070 h 6858000"/>
              <a:gd name="connsiteX2051" fmla="*/ 5948691 w 12192000"/>
              <a:gd name="connsiteY2051" fmla="*/ 118695 h 6858000"/>
              <a:gd name="connsiteX2052" fmla="*/ 5959541 w 12192000"/>
              <a:gd name="connsiteY2052" fmla="*/ 117941 h 6858000"/>
              <a:gd name="connsiteX2053" fmla="*/ 5944285 w 12192000"/>
              <a:gd name="connsiteY2053" fmla="*/ 120871 h 6858000"/>
              <a:gd name="connsiteX2054" fmla="*/ 5902362 w 12192000"/>
              <a:gd name="connsiteY2054" fmla="*/ 122440 h 6858000"/>
              <a:gd name="connsiteX2055" fmla="*/ 5885042 w 12192000"/>
              <a:gd name="connsiteY2055" fmla="*/ 113481 h 6858000"/>
              <a:gd name="connsiteX2056" fmla="*/ 5768075 w 12192000"/>
              <a:gd name="connsiteY2056" fmla="*/ 110649 h 6858000"/>
              <a:gd name="connsiteX2057" fmla="*/ 5776171 w 12192000"/>
              <a:gd name="connsiteY2057" fmla="*/ 115264 h 6858000"/>
              <a:gd name="connsiteX2058" fmla="*/ 5771153 w 12192000"/>
              <a:gd name="connsiteY2058" fmla="*/ 115242 h 6858000"/>
              <a:gd name="connsiteX2059" fmla="*/ 5755959 w 12192000"/>
              <a:gd name="connsiteY2059" fmla="*/ 112727 h 6858000"/>
              <a:gd name="connsiteX2060" fmla="*/ 5754622 w 12192000"/>
              <a:gd name="connsiteY2060" fmla="*/ 115705 h 6858000"/>
              <a:gd name="connsiteX2061" fmla="*/ 5751573 w 12192000"/>
              <a:gd name="connsiteY2061" fmla="*/ 112001 h 6858000"/>
              <a:gd name="connsiteX2062" fmla="*/ 5751333 w 12192000"/>
              <a:gd name="connsiteY2062" fmla="*/ 111961 h 6858000"/>
              <a:gd name="connsiteX2063" fmla="*/ 5749556 w 12192000"/>
              <a:gd name="connsiteY2063" fmla="*/ 112368 h 6858000"/>
              <a:gd name="connsiteX2064" fmla="*/ 5751333 w 12192000"/>
              <a:gd name="connsiteY2064" fmla="*/ 115701 h 6858000"/>
              <a:gd name="connsiteX2065" fmla="*/ 5774316 w 12192000"/>
              <a:gd name="connsiteY2065" fmla="*/ 119070 h 6858000"/>
              <a:gd name="connsiteX2066" fmla="*/ 5781844 w 12192000"/>
              <a:gd name="connsiteY2066" fmla="*/ 118499 h 6858000"/>
              <a:gd name="connsiteX2067" fmla="*/ 5776171 w 12192000"/>
              <a:gd name="connsiteY2067" fmla="*/ 115264 h 6858000"/>
              <a:gd name="connsiteX2068" fmla="*/ 5790732 w 12192000"/>
              <a:gd name="connsiteY2068" fmla="*/ 115331 h 6858000"/>
              <a:gd name="connsiteX2069" fmla="*/ 5790949 w 12192000"/>
              <a:gd name="connsiteY2069" fmla="*/ 115209 h 6858000"/>
              <a:gd name="connsiteX2070" fmla="*/ 5780881 w 12192000"/>
              <a:gd name="connsiteY2070" fmla="*/ 112332 h 6858000"/>
              <a:gd name="connsiteX2071" fmla="*/ 10928669 w 12192000"/>
              <a:gd name="connsiteY2071" fmla="*/ 110534 h 6858000"/>
              <a:gd name="connsiteX2072" fmla="*/ 10963813 w 12192000"/>
              <a:gd name="connsiteY2072" fmla="*/ 111962 h 6858000"/>
              <a:gd name="connsiteX2073" fmla="*/ 10962069 w 12192000"/>
              <a:gd name="connsiteY2073" fmla="*/ 117187 h 6858000"/>
              <a:gd name="connsiteX2074" fmla="*/ 10953574 w 12192000"/>
              <a:gd name="connsiteY2074" fmla="*/ 121326 h 6858000"/>
              <a:gd name="connsiteX2075" fmla="*/ 10943124 w 12192000"/>
              <a:gd name="connsiteY2075" fmla="*/ 117187 h 6858000"/>
              <a:gd name="connsiteX2076" fmla="*/ 10926524 w 12192000"/>
              <a:gd name="connsiteY2076" fmla="*/ 114161 h 6858000"/>
              <a:gd name="connsiteX2077" fmla="*/ 3125359 w 12192000"/>
              <a:gd name="connsiteY2077" fmla="*/ 110518 h 6858000"/>
              <a:gd name="connsiteX2078" fmla="*/ 3125927 w 12192000"/>
              <a:gd name="connsiteY2078" fmla="*/ 110567 h 6858000"/>
              <a:gd name="connsiteX2079" fmla="*/ 3129712 w 12192000"/>
              <a:gd name="connsiteY2079" fmla="*/ 115422 h 6858000"/>
              <a:gd name="connsiteX2080" fmla="*/ 3127882 w 12192000"/>
              <a:gd name="connsiteY2080" fmla="*/ 115251 h 6858000"/>
              <a:gd name="connsiteX2081" fmla="*/ 10072504 w 12192000"/>
              <a:gd name="connsiteY2081" fmla="*/ 110515 h 6858000"/>
              <a:gd name="connsiteX2082" fmla="*/ 10052358 w 12192000"/>
              <a:gd name="connsiteY2082" fmla="*/ 113446 h 6858000"/>
              <a:gd name="connsiteX2083" fmla="*/ 10045152 w 12192000"/>
              <a:gd name="connsiteY2083" fmla="*/ 120841 h 6858000"/>
              <a:gd name="connsiteX2084" fmla="*/ 10006393 w 12192000"/>
              <a:gd name="connsiteY2084" fmla="*/ 113446 h 6858000"/>
              <a:gd name="connsiteX2085" fmla="*/ 9987275 w 12192000"/>
              <a:gd name="connsiteY2085" fmla="*/ 113654 h 6858000"/>
              <a:gd name="connsiteX2086" fmla="*/ 9993576 w 12192000"/>
              <a:gd name="connsiteY2086" fmla="*/ 111745 h 6858000"/>
              <a:gd name="connsiteX2087" fmla="*/ 10009676 w 12192000"/>
              <a:gd name="connsiteY2087" fmla="*/ 113446 h 6858000"/>
              <a:gd name="connsiteX2088" fmla="*/ 1916761 w 12192000"/>
              <a:gd name="connsiteY2088" fmla="*/ 110456 h 6858000"/>
              <a:gd name="connsiteX2089" fmla="*/ 1940558 w 12192000"/>
              <a:gd name="connsiteY2089" fmla="*/ 111153 h 6858000"/>
              <a:gd name="connsiteX2090" fmla="*/ 1938022 w 12192000"/>
              <a:gd name="connsiteY2090" fmla="*/ 115018 h 6858000"/>
              <a:gd name="connsiteX2091" fmla="*/ 1929660 w 12192000"/>
              <a:gd name="connsiteY2091" fmla="*/ 134803 h 6858000"/>
              <a:gd name="connsiteX2092" fmla="*/ 1919909 w 12192000"/>
              <a:gd name="connsiteY2092" fmla="*/ 114423 h 6858000"/>
              <a:gd name="connsiteX2093" fmla="*/ 10756782 w 12192000"/>
              <a:gd name="connsiteY2093" fmla="*/ 110451 h 6858000"/>
              <a:gd name="connsiteX2094" fmla="*/ 10748402 w 12192000"/>
              <a:gd name="connsiteY2094" fmla="*/ 113446 h 6858000"/>
              <a:gd name="connsiteX2095" fmla="*/ 10749097 w 12192000"/>
              <a:gd name="connsiteY2095" fmla="*/ 111401 h 6858000"/>
              <a:gd name="connsiteX2096" fmla="*/ 10750377 w 12192000"/>
              <a:gd name="connsiteY2096" fmla="*/ 110616 h 6858000"/>
              <a:gd name="connsiteX2097" fmla="*/ 7037902 w 12192000"/>
              <a:gd name="connsiteY2097" fmla="*/ 110404 h 6858000"/>
              <a:gd name="connsiteX2098" fmla="*/ 7054991 w 12192000"/>
              <a:gd name="connsiteY2098" fmla="*/ 111354 h 6858000"/>
              <a:gd name="connsiteX2099" fmla="*/ 7057179 w 12192000"/>
              <a:gd name="connsiteY2099" fmla="*/ 111642 h 6858000"/>
              <a:gd name="connsiteX2100" fmla="*/ 7061339 w 12192000"/>
              <a:gd name="connsiteY2100" fmla="*/ 119442 h 6858000"/>
              <a:gd name="connsiteX2101" fmla="*/ 7084322 w 12192000"/>
              <a:gd name="connsiteY2101" fmla="*/ 122811 h 6858000"/>
              <a:gd name="connsiteX2102" fmla="*/ 7101745 w 12192000"/>
              <a:gd name="connsiteY2102" fmla="*/ 121489 h 6858000"/>
              <a:gd name="connsiteX2103" fmla="*/ 7105376 w 12192000"/>
              <a:gd name="connsiteY2103" fmla="*/ 120212 h 6858000"/>
              <a:gd name="connsiteX2104" fmla="*/ 7112697 w 12192000"/>
              <a:gd name="connsiteY2104" fmla="*/ 122304 h 6858000"/>
              <a:gd name="connsiteX2105" fmla="*/ 7127004 w 12192000"/>
              <a:gd name="connsiteY2105" fmla="*/ 136288 h 6858000"/>
              <a:gd name="connsiteX2106" fmla="*/ 7097455 w 12192000"/>
              <a:gd name="connsiteY2106" fmla="*/ 143027 h 6858000"/>
              <a:gd name="connsiteX2107" fmla="*/ 7025224 w 12192000"/>
              <a:gd name="connsiteY2107" fmla="*/ 119442 h 6858000"/>
              <a:gd name="connsiteX2108" fmla="*/ 647520 w 12192000"/>
              <a:gd name="connsiteY2108" fmla="*/ 110313 h 6858000"/>
              <a:gd name="connsiteX2109" fmla="*/ 685318 w 12192000"/>
              <a:gd name="connsiteY2109" fmla="*/ 117586 h 6858000"/>
              <a:gd name="connsiteX2110" fmla="*/ 708664 w 12192000"/>
              <a:gd name="connsiteY2110" fmla="*/ 117210 h 6858000"/>
              <a:gd name="connsiteX2111" fmla="*/ 719516 w 12192000"/>
              <a:gd name="connsiteY2111" fmla="*/ 116457 h 6858000"/>
              <a:gd name="connsiteX2112" fmla="*/ 704255 w 12192000"/>
              <a:gd name="connsiteY2112" fmla="*/ 119386 h 6858000"/>
              <a:gd name="connsiteX2113" fmla="*/ 662335 w 12192000"/>
              <a:gd name="connsiteY2113" fmla="*/ 120955 h 6858000"/>
              <a:gd name="connsiteX2114" fmla="*/ 3747794 w 12192000"/>
              <a:gd name="connsiteY2114" fmla="*/ 110231 h 6858000"/>
              <a:gd name="connsiteX2115" fmla="*/ 3745361 w 12192000"/>
              <a:gd name="connsiteY2115" fmla="*/ 112014 h 6858000"/>
              <a:gd name="connsiteX2116" fmla="*/ 3742001 w 12192000"/>
              <a:gd name="connsiteY2116" fmla="*/ 111590 h 6858000"/>
              <a:gd name="connsiteX2117" fmla="*/ 8985265 w 12192000"/>
              <a:gd name="connsiteY2117" fmla="*/ 110220 h 6858000"/>
              <a:gd name="connsiteX2118" fmla="*/ 9006622 w 12192000"/>
              <a:gd name="connsiteY2118" fmla="*/ 113611 h 6858000"/>
              <a:gd name="connsiteX2119" fmla="*/ 9027992 w 12192000"/>
              <a:gd name="connsiteY2119" fmla="*/ 129921 h 6858000"/>
              <a:gd name="connsiteX2120" fmla="*/ 9037841 w 12192000"/>
              <a:gd name="connsiteY2120" fmla="*/ 143398 h 6858000"/>
              <a:gd name="connsiteX2121" fmla="*/ 9027992 w 12192000"/>
              <a:gd name="connsiteY2121" fmla="*/ 136659 h 6858000"/>
              <a:gd name="connsiteX2122" fmla="*/ 8956498 w 12192000"/>
              <a:gd name="connsiteY2122" fmla="*/ 129605 h 6858000"/>
              <a:gd name="connsiteX2123" fmla="*/ 8964370 w 12192000"/>
              <a:gd name="connsiteY2123" fmla="*/ 126229 h 6858000"/>
              <a:gd name="connsiteX2124" fmla="*/ 8972177 w 12192000"/>
              <a:gd name="connsiteY2124" fmla="*/ 119813 h 6858000"/>
              <a:gd name="connsiteX2125" fmla="*/ 10082752 w 12192000"/>
              <a:gd name="connsiteY2125" fmla="*/ 110040 h 6858000"/>
              <a:gd name="connsiteX2126" fmla="*/ 10081907 w 12192000"/>
              <a:gd name="connsiteY2126" fmla="*/ 110077 h 6858000"/>
              <a:gd name="connsiteX2127" fmla="*/ 10072504 w 12192000"/>
              <a:gd name="connsiteY2127" fmla="*/ 110515 h 6858000"/>
              <a:gd name="connsiteX2128" fmla="*/ 10074265 w 12192000"/>
              <a:gd name="connsiteY2128" fmla="*/ 110259 h 6858000"/>
              <a:gd name="connsiteX2129" fmla="*/ 10082752 w 12192000"/>
              <a:gd name="connsiteY2129" fmla="*/ 110040 h 6858000"/>
              <a:gd name="connsiteX2130" fmla="*/ 1510781 w 12192000"/>
              <a:gd name="connsiteY2130" fmla="*/ 109801 h 6858000"/>
              <a:gd name="connsiteX2131" fmla="*/ 1508993 w 12192000"/>
              <a:gd name="connsiteY2131" fmla="*/ 111282 h 6858000"/>
              <a:gd name="connsiteX2132" fmla="*/ 1486425 w 12192000"/>
              <a:gd name="connsiteY2132" fmla="*/ 137801 h 6858000"/>
              <a:gd name="connsiteX2133" fmla="*/ 1479858 w 12192000"/>
              <a:gd name="connsiteY2133" fmla="*/ 114216 h 6858000"/>
              <a:gd name="connsiteX2134" fmla="*/ 1479825 w 12192000"/>
              <a:gd name="connsiteY2134" fmla="*/ 110596 h 6858000"/>
              <a:gd name="connsiteX2135" fmla="*/ 10879146 w 12192000"/>
              <a:gd name="connsiteY2135" fmla="*/ 109780 h 6858000"/>
              <a:gd name="connsiteX2136" fmla="*/ 10861536 w 12192000"/>
              <a:gd name="connsiteY2136" fmla="*/ 119739 h 6858000"/>
              <a:gd name="connsiteX2137" fmla="*/ 10838928 w 12192000"/>
              <a:gd name="connsiteY2137" fmla="*/ 127294 h 6858000"/>
              <a:gd name="connsiteX2138" fmla="*/ 10837482 w 12192000"/>
              <a:gd name="connsiteY2138" fmla="*/ 121289 h 6858000"/>
              <a:gd name="connsiteX2139" fmla="*/ 10836561 w 12192000"/>
              <a:gd name="connsiteY2139" fmla="*/ 116456 h 6858000"/>
              <a:gd name="connsiteX2140" fmla="*/ 10874449 w 12192000"/>
              <a:gd name="connsiteY2140" fmla="*/ 110448 h 6858000"/>
              <a:gd name="connsiteX2141" fmla="*/ 7675380 w 12192000"/>
              <a:gd name="connsiteY2141" fmla="*/ 109758 h 6858000"/>
              <a:gd name="connsiteX2142" fmla="*/ 7687231 w 12192000"/>
              <a:gd name="connsiteY2142" fmla="*/ 111256 h 6858000"/>
              <a:gd name="connsiteX2143" fmla="*/ 7717985 w 12192000"/>
              <a:gd name="connsiteY2143" fmla="*/ 129550 h 6858000"/>
              <a:gd name="connsiteX2144" fmla="*/ 7727834 w 12192000"/>
              <a:gd name="connsiteY2144" fmla="*/ 143027 h 6858000"/>
              <a:gd name="connsiteX2145" fmla="*/ 7717985 w 12192000"/>
              <a:gd name="connsiteY2145" fmla="*/ 136288 h 6858000"/>
              <a:gd name="connsiteX2146" fmla="*/ 7646491 w 12192000"/>
              <a:gd name="connsiteY2146" fmla="*/ 129233 h 6858000"/>
              <a:gd name="connsiteX2147" fmla="*/ 7654364 w 12192000"/>
              <a:gd name="connsiteY2147" fmla="*/ 125858 h 6858000"/>
              <a:gd name="connsiteX2148" fmla="*/ 7662170 w 12192000"/>
              <a:gd name="connsiteY2148" fmla="*/ 119442 h 6858000"/>
              <a:gd name="connsiteX2149" fmla="*/ 4608300 w 12192000"/>
              <a:gd name="connsiteY2149" fmla="*/ 109746 h 6858000"/>
              <a:gd name="connsiteX2150" fmla="*/ 4604263 w 12192000"/>
              <a:gd name="connsiteY2150" fmla="*/ 112352 h 6858000"/>
              <a:gd name="connsiteX2151" fmla="*/ 4598922 w 12192000"/>
              <a:gd name="connsiteY2151" fmla="*/ 111961 h 6858000"/>
              <a:gd name="connsiteX2152" fmla="*/ 4598704 w 12192000"/>
              <a:gd name="connsiteY2152" fmla="*/ 110927 h 6858000"/>
              <a:gd name="connsiteX2153" fmla="*/ 1796975 w 12192000"/>
              <a:gd name="connsiteY2153" fmla="*/ 109561 h 6858000"/>
              <a:gd name="connsiteX2154" fmla="*/ 1817875 w 12192000"/>
              <a:gd name="connsiteY2154" fmla="*/ 111510 h 6858000"/>
              <a:gd name="connsiteX2155" fmla="*/ 1821314 w 12192000"/>
              <a:gd name="connsiteY2155" fmla="*/ 117957 h 6858000"/>
              <a:gd name="connsiteX2156" fmla="*/ 1844297 w 12192000"/>
              <a:gd name="connsiteY2156" fmla="*/ 121326 h 6858000"/>
              <a:gd name="connsiteX2157" fmla="*/ 1861720 w 12192000"/>
              <a:gd name="connsiteY2157" fmla="*/ 120004 h 6858000"/>
              <a:gd name="connsiteX2158" fmla="*/ 1865351 w 12192000"/>
              <a:gd name="connsiteY2158" fmla="*/ 118728 h 6858000"/>
              <a:gd name="connsiteX2159" fmla="*/ 1872671 w 12192000"/>
              <a:gd name="connsiteY2159" fmla="*/ 120819 h 6858000"/>
              <a:gd name="connsiteX2160" fmla="*/ 1886978 w 12192000"/>
              <a:gd name="connsiteY2160" fmla="*/ 134803 h 6858000"/>
              <a:gd name="connsiteX2161" fmla="*/ 1857429 w 12192000"/>
              <a:gd name="connsiteY2161" fmla="*/ 141542 h 6858000"/>
              <a:gd name="connsiteX2162" fmla="*/ 1785197 w 12192000"/>
              <a:gd name="connsiteY2162" fmla="*/ 117957 h 6858000"/>
              <a:gd name="connsiteX2163" fmla="*/ 3112437 w 12192000"/>
              <a:gd name="connsiteY2163" fmla="*/ 109414 h 6858000"/>
              <a:gd name="connsiteX2164" fmla="*/ 3115586 w 12192000"/>
              <a:gd name="connsiteY2164" fmla="*/ 109683 h 6858000"/>
              <a:gd name="connsiteX2165" fmla="*/ 3111669 w 12192000"/>
              <a:gd name="connsiteY2165" fmla="*/ 109960 h 6858000"/>
              <a:gd name="connsiteX2166" fmla="*/ 6142483 w 12192000"/>
              <a:gd name="connsiteY2166" fmla="*/ 109402 h 6858000"/>
              <a:gd name="connsiteX2167" fmla="*/ 6122337 w 12192000"/>
              <a:gd name="connsiteY2167" fmla="*/ 112332 h 6858000"/>
              <a:gd name="connsiteX2168" fmla="*/ 6115132 w 12192000"/>
              <a:gd name="connsiteY2168" fmla="*/ 119728 h 6858000"/>
              <a:gd name="connsiteX2169" fmla="*/ 6076373 w 12192000"/>
              <a:gd name="connsiteY2169" fmla="*/ 112332 h 6858000"/>
              <a:gd name="connsiteX2170" fmla="*/ 6057254 w 12192000"/>
              <a:gd name="connsiteY2170" fmla="*/ 112541 h 6858000"/>
              <a:gd name="connsiteX2171" fmla="*/ 6063557 w 12192000"/>
              <a:gd name="connsiteY2171" fmla="*/ 110631 h 6858000"/>
              <a:gd name="connsiteX2172" fmla="*/ 6079657 w 12192000"/>
              <a:gd name="connsiteY2172" fmla="*/ 112332 h 6858000"/>
              <a:gd name="connsiteX2173" fmla="*/ 10917510 w 12192000"/>
              <a:gd name="connsiteY2173" fmla="*/ 109376 h 6858000"/>
              <a:gd name="connsiteX2174" fmla="*/ 10917845 w 12192000"/>
              <a:gd name="connsiteY2174" fmla="*/ 109416 h 6858000"/>
              <a:gd name="connsiteX2175" fmla="*/ 10919778 w 12192000"/>
              <a:gd name="connsiteY2175" fmla="*/ 112931 h 6858000"/>
              <a:gd name="connsiteX2176" fmla="*/ 10918810 w 12192000"/>
              <a:gd name="connsiteY2176" fmla="*/ 112755 h 6858000"/>
              <a:gd name="connsiteX2177" fmla="*/ 6826761 w 12192000"/>
              <a:gd name="connsiteY2177" fmla="*/ 109337 h 6858000"/>
              <a:gd name="connsiteX2178" fmla="*/ 6818382 w 12192000"/>
              <a:gd name="connsiteY2178" fmla="*/ 112332 h 6858000"/>
              <a:gd name="connsiteX2179" fmla="*/ 6819077 w 12192000"/>
              <a:gd name="connsiteY2179" fmla="*/ 110288 h 6858000"/>
              <a:gd name="connsiteX2180" fmla="*/ 6820356 w 12192000"/>
              <a:gd name="connsiteY2180" fmla="*/ 109502 h 6858000"/>
              <a:gd name="connsiteX2181" fmla="*/ 9776801 w 12192000"/>
              <a:gd name="connsiteY2181" fmla="*/ 109314 h 6858000"/>
              <a:gd name="connsiteX2182" fmla="*/ 9800598 w 12192000"/>
              <a:gd name="connsiteY2182" fmla="*/ 110011 h 6858000"/>
              <a:gd name="connsiteX2183" fmla="*/ 9798062 w 12192000"/>
              <a:gd name="connsiteY2183" fmla="*/ 113876 h 6858000"/>
              <a:gd name="connsiteX2184" fmla="*/ 9789700 w 12192000"/>
              <a:gd name="connsiteY2184" fmla="*/ 133662 h 6858000"/>
              <a:gd name="connsiteX2185" fmla="*/ 9779949 w 12192000"/>
              <a:gd name="connsiteY2185" fmla="*/ 113282 h 6858000"/>
              <a:gd name="connsiteX2186" fmla="*/ 3254236 w 12192000"/>
              <a:gd name="connsiteY2186" fmla="*/ 109300 h 6858000"/>
              <a:gd name="connsiteX2187" fmla="*/ 3262238 w 12192000"/>
              <a:gd name="connsiteY2187" fmla="*/ 116845 h 6858000"/>
              <a:gd name="connsiteX2188" fmla="*/ 3252801 w 12192000"/>
              <a:gd name="connsiteY2188" fmla="*/ 114959 h 6858000"/>
              <a:gd name="connsiteX2189" fmla="*/ 3250565 w 12192000"/>
              <a:gd name="connsiteY2189" fmla="*/ 114894 h 6858000"/>
              <a:gd name="connsiteX2190" fmla="*/ 9678535 w 12192000"/>
              <a:gd name="connsiteY2190" fmla="*/ 109191 h 6858000"/>
              <a:gd name="connsiteX2191" fmla="*/ 9687888 w 12192000"/>
              <a:gd name="connsiteY2191" fmla="*/ 110421 h 6858000"/>
              <a:gd name="connsiteX2192" fmla="*/ 9687063 w 12192000"/>
              <a:gd name="connsiteY2192" fmla="*/ 111428 h 6858000"/>
              <a:gd name="connsiteX2193" fmla="*/ 9680673 w 12192000"/>
              <a:gd name="connsiteY2193" fmla="*/ 111995 h 6858000"/>
              <a:gd name="connsiteX2194" fmla="*/ 11366457 w 12192000"/>
              <a:gd name="connsiteY2194" fmla="*/ 109089 h 6858000"/>
              <a:gd name="connsiteX2195" fmla="*/ 11364613 w 12192000"/>
              <a:gd name="connsiteY2195" fmla="*/ 110962 h 6858000"/>
              <a:gd name="connsiteX2196" fmla="*/ 11362277 w 12192000"/>
              <a:gd name="connsiteY2196" fmla="*/ 110448 h 6858000"/>
              <a:gd name="connsiteX2197" fmla="*/ 3124573 w 12192000"/>
              <a:gd name="connsiteY2197" fmla="*/ 109046 h 6858000"/>
              <a:gd name="connsiteX2198" fmla="*/ 3125359 w 12192000"/>
              <a:gd name="connsiteY2198" fmla="*/ 110518 h 6858000"/>
              <a:gd name="connsiteX2199" fmla="*/ 3115586 w 12192000"/>
              <a:gd name="connsiteY2199" fmla="*/ 109683 h 6858000"/>
              <a:gd name="connsiteX2200" fmla="*/ 6152731 w 12192000"/>
              <a:gd name="connsiteY2200" fmla="*/ 108926 h 6858000"/>
              <a:gd name="connsiteX2201" fmla="*/ 6151886 w 12192000"/>
              <a:gd name="connsiteY2201" fmla="*/ 108962 h 6858000"/>
              <a:gd name="connsiteX2202" fmla="*/ 6142483 w 12192000"/>
              <a:gd name="connsiteY2202" fmla="*/ 109402 h 6858000"/>
              <a:gd name="connsiteX2203" fmla="*/ 6144244 w 12192000"/>
              <a:gd name="connsiteY2203" fmla="*/ 109145 h 6858000"/>
              <a:gd name="connsiteX2204" fmla="*/ 6152731 w 12192000"/>
              <a:gd name="connsiteY2204" fmla="*/ 108926 h 6858000"/>
              <a:gd name="connsiteX2205" fmla="*/ 8365384 w 12192000"/>
              <a:gd name="connsiteY2205" fmla="*/ 108634 h 6858000"/>
              <a:gd name="connsiteX2206" fmla="*/ 8365848 w 12192000"/>
              <a:gd name="connsiteY2206" fmla="*/ 108674 h 6858000"/>
              <a:gd name="connsiteX2207" fmla="*/ 8368529 w 12192000"/>
              <a:gd name="connsiteY2207" fmla="*/ 112190 h 6858000"/>
              <a:gd name="connsiteX2208" fmla="*/ 8367186 w 12192000"/>
              <a:gd name="connsiteY2208" fmla="*/ 112012 h 6858000"/>
              <a:gd name="connsiteX2209" fmla="*/ 3294256 w 12192000"/>
              <a:gd name="connsiteY2209" fmla="*/ 108612 h 6858000"/>
              <a:gd name="connsiteX2210" fmla="*/ 3323486 w 12192000"/>
              <a:gd name="connsiteY2210" fmla="*/ 110755 h 6858000"/>
              <a:gd name="connsiteX2211" fmla="*/ 3325032 w 12192000"/>
              <a:gd name="connsiteY2211" fmla="*/ 111590 h 6858000"/>
              <a:gd name="connsiteX2212" fmla="*/ 3292198 w 12192000"/>
              <a:gd name="connsiteY2212" fmla="*/ 114959 h 6858000"/>
              <a:gd name="connsiteX2213" fmla="*/ 3292330 w 12192000"/>
              <a:gd name="connsiteY2213" fmla="*/ 109856 h 6858000"/>
              <a:gd name="connsiteX2214" fmla="*/ 5639706 w 12192000"/>
              <a:gd name="connsiteY2214" fmla="*/ 108592 h 6858000"/>
              <a:gd name="connsiteX2215" fmla="*/ 5635975 w 12192000"/>
              <a:gd name="connsiteY2215" fmla="*/ 111258 h 6858000"/>
              <a:gd name="connsiteX2216" fmla="*/ 5640418 w 12192000"/>
              <a:gd name="connsiteY2216" fmla="*/ 110738 h 6858000"/>
              <a:gd name="connsiteX2217" fmla="*/ 5406596 w 12192000"/>
              <a:gd name="connsiteY2217" fmla="*/ 108592 h 6858000"/>
              <a:gd name="connsiteX2218" fmla="*/ 5409787 w 12192000"/>
              <a:gd name="connsiteY2218" fmla="*/ 115328 h 6858000"/>
              <a:gd name="connsiteX2219" fmla="*/ 5409845 w 12192000"/>
              <a:gd name="connsiteY2219" fmla="*/ 121817 h 6858000"/>
              <a:gd name="connsiteX2220" fmla="*/ 5400030 w 12192000"/>
              <a:gd name="connsiteY2220" fmla="*/ 122069 h 6858000"/>
              <a:gd name="connsiteX2221" fmla="*/ 5337647 w 12192000"/>
              <a:gd name="connsiteY2221" fmla="*/ 125438 h 6858000"/>
              <a:gd name="connsiteX2222" fmla="*/ 5288397 w 12192000"/>
              <a:gd name="connsiteY2222" fmla="*/ 118699 h 6858000"/>
              <a:gd name="connsiteX2223" fmla="*/ 5313484 w 12192000"/>
              <a:gd name="connsiteY2223" fmla="*/ 113373 h 6858000"/>
              <a:gd name="connsiteX2224" fmla="*/ 5357345 w 12192000"/>
              <a:gd name="connsiteY2224" fmla="*/ 115331 h 6858000"/>
              <a:gd name="connsiteX2225" fmla="*/ 5406596 w 12192000"/>
              <a:gd name="connsiteY2225" fmla="*/ 108592 h 6858000"/>
              <a:gd name="connsiteX2226" fmla="*/ 3124206 w 12192000"/>
              <a:gd name="connsiteY2226" fmla="*/ 108360 h 6858000"/>
              <a:gd name="connsiteX2227" fmla="*/ 3124733 w 12192000"/>
              <a:gd name="connsiteY2227" fmla="*/ 109036 h 6858000"/>
              <a:gd name="connsiteX2228" fmla="*/ 3124573 w 12192000"/>
              <a:gd name="connsiteY2228" fmla="*/ 109046 h 6858000"/>
              <a:gd name="connsiteX2229" fmla="*/ 8987820 w 12192000"/>
              <a:gd name="connsiteY2229" fmla="*/ 108346 h 6858000"/>
              <a:gd name="connsiteX2230" fmla="*/ 8985265 w 12192000"/>
              <a:gd name="connsiteY2230" fmla="*/ 110220 h 6858000"/>
              <a:gd name="connsiteX2231" fmla="*/ 8982026 w 12192000"/>
              <a:gd name="connsiteY2231" fmla="*/ 109705 h 6858000"/>
              <a:gd name="connsiteX2232" fmla="*/ 2435354 w 12192000"/>
              <a:gd name="connsiteY2232" fmla="*/ 108274 h 6858000"/>
              <a:gd name="connsiteX2233" fmla="*/ 2447205 w 12192000"/>
              <a:gd name="connsiteY2233" fmla="*/ 109770 h 6858000"/>
              <a:gd name="connsiteX2234" fmla="*/ 2477959 w 12192000"/>
              <a:gd name="connsiteY2234" fmla="*/ 128065 h 6858000"/>
              <a:gd name="connsiteX2235" fmla="*/ 2487808 w 12192000"/>
              <a:gd name="connsiteY2235" fmla="*/ 141542 h 6858000"/>
              <a:gd name="connsiteX2236" fmla="*/ 2477959 w 12192000"/>
              <a:gd name="connsiteY2236" fmla="*/ 134803 h 6858000"/>
              <a:gd name="connsiteX2237" fmla="*/ 2406271 w 12192000"/>
              <a:gd name="connsiteY2237" fmla="*/ 127730 h 6858000"/>
              <a:gd name="connsiteX2238" fmla="*/ 2422144 w 12192000"/>
              <a:gd name="connsiteY2238" fmla="*/ 117957 h 6858000"/>
              <a:gd name="connsiteX2239" fmla="*/ 7055377 w 12192000"/>
              <a:gd name="connsiteY2239" fmla="*/ 108263 h 6858000"/>
              <a:gd name="connsiteX2240" fmla="*/ 7055841 w 12192000"/>
              <a:gd name="connsiteY2240" fmla="*/ 108303 h 6858000"/>
              <a:gd name="connsiteX2241" fmla="*/ 7058522 w 12192000"/>
              <a:gd name="connsiteY2241" fmla="*/ 111818 h 6858000"/>
              <a:gd name="connsiteX2242" fmla="*/ 7057179 w 12192000"/>
              <a:gd name="connsiteY2242" fmla="*/ 111642 h 6858000"/>
              <a:gd name="connsiteX2243" fmla="*/ 3971827 w 12192000"/>
              <a:gd name="connsiteY2243" fmla="*/ 108221 h 6858000"/>
              <a:gd name="connsiteX2244" fmla="*/ 3969673 w 12192000"/>
              <a:gd name="connsiteY2244" fmla="*/ 108616 h 6858000"/>
              <a:gd name="connsiteX2245" fmla="*/ 3982833 w 12192000"/>
              <a:gd name="connsiteY2245" fmla="*/ 114017 h 6858000"/>
              <a:gd name="connsiteX2246" fmla="*/ 3987317 w 12192000"/>
              <a:gd name="connsiteY2246" fmla="*/ 113065 h 6858000"/>
              <a:gd name="connsiteX2247" fmla="*/ 3979880 w 12192000"/>
              <a:gd name="connsiteY2247" fmla="*/ 108580 h 6858000"/>
              <a:gd name="connsiteX2248" fmla="*/ 5846781 w 12192000"/>
              <a:gd name="connsiteY2248" fmla="*/ 108199 h 6858000"/>
              <a:gd name="connsiteX2249" fmla="*/ 5870580 w 12192000"/>
              <a:gd name="connsiteY2249" fmla="*/ 108898 h 6858000"/>
              <a:gd name="connsiteX2250" fmla="*/ 5868040 w 12192000"/>
              <a:gd name="connsiteY2250" fmla="*/ 112762 h 6858000"/>
              <a:gd name="connsiteX2251" fmla="*/ 5859679 w 12192000"/>
              <a:gd name="connsiteY2251" fmla="*/ 132547 h 6858000"/>
              <a:gd name="connsiteX2252" fmla="*/ 5849929 w 12192000"/>
              <a:gd name="connsiteY2252" fmla="*/ 112168 h 6858000"/>
              <a:gd name="connsiteX2253" fmla="*/ 11010466 w 12192000"/>
              <a:gd name="connsiteY2253" fmla="*/ 108159 h 6858000"/>
              <a:gd name="connsiteX2254" fmla="*/ 11016238 w 12192000"/>
              <a:gd name="connsiteY2254" fmla="*/ 115703 h 6858000"/>
              <a:gd name="connsiteX2255" fmla="*/ 11009431 w 12192000"/>
              <a:gd name="connsiteY2255" fmla="*/ 113817 h 6858000"/>
              <a:gd name="connsiteX2256" fmla="*/ 11007819 w 12192000"/>
              <a:gd name="connsiteY2256" fmla="*/ 113752 h 6858000"/>
              <a:gd name="connsiteX2257" fmla="*/ 899078 w 12192000"/>
              <a:gd name="connsiteY2257" fmla="*/ 108074 h 6858000"/>
              <a:gd name="connsiteX2258" fmla="*/ 892165 w 12192000"/>
              <a:gd name="connsiteY2258" fmla="*/ 108630 h 6858000"/>
              <a:gd name="connsiteX2259" fmla="*/ 882311 w 12192000"/>
              <a:gd name="connsiteY2259" fmla="*/ 110847 h 6858000"/>
              <a:gd name="connsiteX2260" fmla="*/ 872256 w 12192000"/>
              <a:gd name="connsiteY2260" fmla="*/ 121166 h 6858000"/>
              <a:gd name="connsiteX2261" fmla="*/ 836346 w 12192000"/>
              <a:gd name="connsiteY2261" fmla="*/ 110847 h 6858000"/>
              <a:gd name="connsiteX2262" fmla="*/ 812101 w 12192000"/>
              <a:gd name="connsiteY2262" fmla="*/ 112403 h 6858000"/>
              <a:gd name="connsiteX2263" fmla="*/ 820275 w 12192000"/>
              <a:gd name="connsiteY2263" fmla="*/ 109606 h 6858000"/>
              <a:gd name="connsiteX2264" fmla="*/ 839629 w 12192000"/>
              <a:gd name="connsiteY2264" fmla="*/ 110847 h 6858000"/>
              <a:gd name="connsiteX2265" fmla="*/ 7677814 w 12192000"/>
              <a:gd name="connsiteY2265" fmla="*/ 107976 h 6858000"/>
              <a:gd name="connsiteX2266" fmla="*/ 7675380 w 12192000"/>
              <a:gd name="connsiteY2266" fmla="*/ 109758 h 6858000"/>
              <a:gd name="connsiteX2267" fmla="*/ 7672020 w 12192000"/>
              <a:gd name="connsiteY2267" fmla="*/ 109334 h 6858000"/>
              <a:gd name="connsiteX2268" fmla="*/ 509698 w 12192000"/>
              <a:gd name="connsiteY2268" fmla="*/ 107941 h 6858000"/>
              <a:gd name="connsiteX2269" fmla="*/ 517172 w 12192000"/>
              <a:gd name="connsiteY2269" fmla="*/ 108638 h 6858000"/>
              <a:gd name="connsiteX2270" fmla="*/ 517016 w 12192000"/>
              <a:gd name="connsiteY2270" fmla="*/ 108829 h 6858000"/>
              <a:gd name="connsiteX2271" fmla="*/ 514594 w 12192000"/>
              <a:gd name="connsiteY2271" fmla="*/ 114221 h 6858000"/>
              <a:gd name="connsiteX2272" fmla="*/ 3666596 w 12192000"/>
              <a:gd name="connsiteY2272" fmla="*/ 107926 h 6858000"/>
              <a:gd name="connsiteX2273" fmla="*/ 3687624 w 12192000"/>
              <a:gd name="connsiteY2273" fmla="*/ 114392 h 6858000"/>
              <a:gd name="connsiteX2274" fmla="*/ 3686604 w 12192000"/>
              <a:gd name="connsiteY2274" fmla="*/ 122725 h 6858000"/>
              <a:gd name="connsiteX2275" fmla="*/ 3683119 w 12192000"/>
              <a:gd name="connsiteY2275" fmla="*/ 128199 h 6858000"/>
              <a:gd name="connsiteX2276" fmla="*/ 3658072 w 12192000"/>
              <a:gd name="connsiteY2276" fmla="*/ 125727 h 6858000"/>
              <a:gd name="connsiteX2277" fmla="*/ 3666487 w 12192000"/>
              <a:gd name="connsiteY2277" fmla="*/ 118329 h 6858000"/>
              <a:gd name="connsiteX2278" fmla="*/ 1585067 w 12192000"/>
              <a:gd name="connsiteY2278" fmla="*/ 107895 h 6858000"/>
              <a:gd name="connsiteX2279" fmla="*/ 1578354 w 12192000"/>
              <a:gd name="connsiteY2279" fmla="*/ 110847 h 6858000"/>
              <a:gd name="connsiteX2280" fmla="*/ 1579050 w 12192000"/>
              <a:gd name="connsiteY2280" fmla="*/ 108803 h 6858000"/>
              <a:gd name="connsiteX2281" fmla="*/ 1580330 w 12192000"/>
              <a:gd name="connsiteY2281" fmla="*/ 108017 h 6858000"/>
              <a:gd name="connsiteX2282" fmla="*/ 3144119 w 12192000"/>
              <a:gd name="connsiteY2282" fmla="*/ 107664 h 6858000"/>
              <a:gd name="connsiteX2283" fmla="*/ 3140829 w 12192000"/>
              <a:gd name="connsiteY2283" fmla="*/ 111676 h 6858000"/>
              <a:gd name="connsiteX2284" fmla="*/ 3137888 w 12192000"/>
              <a:gd name="connsiteY2284" fmla="*/ 111590 h 6858000"/>
              <a:gd name="connsiteX2285" fmla="*/ 3125927 w 12192000"/>
              <a:gd name="connsiteY2285" fmla="*/ 110567 h 6858000"/>
              <a:gd name="connsiteX2286" fmla="*/ 3124733 w 12192000"/>
              <a:gd name="connsiteY2286" fmla="*/ 109036 h 6858000"/>
              <a:gd name="connsiteX2287" fmla="*/ 10916781 w 12192000"/>
              <a:gd name="connsiteY2287" fmla="*/ 107482 h 6858000"/>
              <a:gd name="connsiteX2288" fmla="*/ 10917010 w 12192000"/>
              <a:gd name="connsiteY2288" fmla="*/ 107898 h 6858000"/>
              <a:gd name="connsiteX2289" fmla="*/ 10916944 w 12192000"/>
              <a:gd name="connsiteY2289" fmla="*/ 107904 h 6858000"/>
              <a:gd name="connsiteX2290" fmla="*/ 912705 w 12192000"/>
              <a:gd name="connsiteY2290" fmla="*/ 107441 h 6858000"/>
              <a:gd name="connsiteX2291" fmla="*/ 911860 w 12192000"/>
              <a:gd name="connsiteY2291" fmla="*/ 107478 h 6858000"/>
              <a:gd name="connsiteX2292" fmla="*/ 899078 w 12192000"/>
              <a:gd name="connsiteY2292" fmla="*/ 108074 h 6858000"/>
              <a:gd name="connsiteX2293" fmla="*/ 904217 w 12192000"/>
              <a:gd name="connsiteY2293" fmla="*/ 107660 h 6858000"/>
              <a:gd name="connsiteX2294" fmla="*/ 912705 w 12192000"/>
              <a:gd name="connsiteY2294" fmla="*/ 107441 h 6858000"/>
              <a:gd name="connsiteX2295" fmla="*/ 8494261 w 12192000"/>
              <a:gd name="connsiteY2295" fmla="*/ 107416 h 6858000"/>
              <a:gd name="connsiteX2296" fmla="*/ 8502263 w 12192000"/>
              <a:gd name="connsiteY2296" fmla="*/ 114961 h 6858000"/>
              <a:gd name="connsiteX2297" fmla="*/ 8492826 w 12192000"/>
              <a:gd name="connsiteY2297" fmla="*/ 113075 h 6858000"/>
              <a:gd name="connsiteX2298" fmla="*/ 8490591 w 12192000"/>
              <a:gd name="connsiteY2298" fmla="*/ 113009 h 6858000"/>
              <a:gd name="connsiteX2299" fmla="*/ 10295272 w 12192000"/>
              <a:gd name="connsiteY2299" fmla="*/ 107221 h 6858000"/>
              <a:gd name="connsiteX2300" fmla="*/ 10316629 w 12192000"/>
              <a:gd name="connsiteY2300" fmla="*/ 110613 h 6858000"/>
              <a:gd name="connsiteX2301" fmla="*/ 10337999 w 12192000"/>
              <a:gd name="connsiteY2301" fmla="*/ 126923 h 6858000"/>
              <a:gd name="connsiteX2302" fmla="*/ 10347848 w 12192000"/>
              <a:gd name="connsiteY2302" fmla="*/ 140400 h 6858000"/>
              <a:gd name="connsiteX2303" fmla="*/ 10337999 w 12192000"/>
              <a:gd name="connsiteY2303" fmla="*/ 133662 h 6858000"/>
              <a:gd name="connsiteX2304" fmla="*/ 10266505 w 12192000"/>
              <a:gd name="connsiteY2304" fmla="*/ 126607 h 6858000"/>
              <a:gd name="connsiteX2305" fmla="*/ 10274378 w 12192000"/>
              <a:gd name="connsiteY2305" fmla="*/ 123231 h 6858000"/>
              <a:gd name="connsiteX2306" fmla="*/ 10282184 w 12192000"/>
              <a:gd name="connsiteY2306" fmla="*/ 116815 h 6858000"/>
              <a:gd name="connsiteX2307" fmla="*/ 7042455 w 12192000"/>
              <a:gd name="connsiteY2307" fmla="*/ 107158 h 6858000"/>
              <a:gd name="connsiteX2308" fmla="*/ 7045605 w 12192000"/>
              <a:gd name="connsiteY2308" fmla="*/ 107427 h 6858000"/>
              <a:gd name="connsiteX2309" fmla="*/ 7041689 w 12192000"/>
              <a:gd name="connsiteY2309" fmla="*/ 107704 h 6858000"/>
              <a:gd name="connsiteX2310" fmla="*/ 7184254 w 12192000"/>
              <a:gd name="connsiteY2310" fmla="*/ 107045 h 6858000"/>
              <a:gd name="connsiteX2311" fmla="*/ 7192256 w 12192000"/>
              <a:gd name="connsiteY2311" fmla="*/ 114590 h 6858000"/>
              <a:gd name="connsiteX2312" fmla="*/ 7182819 w 12192000"/>
              <a:gd name="connsiteY2312" fmla="*/ 112703 h 6858000"/>
              <a:gd name="connsiteX2313" fmla="*/ 7180584 w 12192000"/>
              <a:gd name="connsiteY2313" fmla="*/ 112637 h 6858000"/>
              <a:gd name="connsiteX2314" fmla="*/ 4504101 w 12192000"/>
              <a:gd name="connsiteY2314" fmla="*/ 107033 h 6858000"/>
              <a:gd name="connsiteX2315" fmla="*/ 4528673 w 12192000"/>
              <a:gd name="connsiteY2315" fmla="*/ 107724 h 6858000"/>
              <a:gd name="connsiteX2316" fmla="*/ 4536774 w 12192000"/>
              <a:gd name="connsiteY2316" fmla="*/ 117936 h 6858000"/>
              <a:gd name="connsiteX2317" fmla="*/ 4499559 w 12192000"/>
              <a:gd name="connsiteY2317" fmla="*/ 116845 h 6858000"/>
              <a:gd name="connsiteX2318" fmla="*/ 8536583 w 12192000"/>
              <a:gd name="connsiteY2318" fmla="*/ 106896 h 6858000"/>
              <a:gd name="connsiteX2319" fmla="*/ 8563513 w 12192000"/>
              <a:gd name="connsiteY2319" fmla="*/ 108870 h 6858000"/>
              <a:gd name="connsiteX2320" fmla="*/ 8565057 w 12192000"/>
              <a:gd name="connsiteY2320" fmla="*/ 109705 h 6858000"/>
              <a:gd name="connsiteX2321" fmla="*/ 8532224 w 12192000"/>
              <a:gd name="connsiteY2321" fmla="*/ 113075 h 6858000"/>
              <a:gd name="connsiteX2322" fmla="*/ 8298947 w 12192000"/>
              <a:gd name="connsiteY2322" fmla="*/ 106802 h 6858000"/>
              <a:gd name="connsiteX2323" fmla="*/ 8294980 w 12192000"/>
              <a:gd name="connsiteY2323" fmla="*/ 106841 h 6858000"/>
              <a:gd name="connsiteX2324" fmla="*/ 8298032 w 12192000"/>
              <a:gd name="connsiteY2324" fmla="*/ 108120 h 6858000"/>
              <a:gd name="connsiteX2325" fmla="*/ 8296188 w 12192000"/>
              <a:gd name="connsiteY2325" fmla="*/ 110775 h 6858000"/>
              <a:gd name="connsiteX2326" fmla="*/ 8302634 w 12192000"/>
              <a:gd name="connsiteY2326" fmla="*/ 110049 h 6858000"/>
              <a:gd name="connsiteX2327" fmla="*/ 8298032 w 12192000"/>
              <a:gd name="connsiteY2327" fmla="*/ 108120 h 6858000"/>
              <a:gd name="connsiteX2328" fmla="*/ 7054592 w 12192000"/>
              <a:gd name="connsiteY2328" fmla="*/ 106791 h 6858000"/>
              <a:gd name="connsiteX2329" fmla="*/ 7055377 w 12192000"/>
              <a:gd name="connsiteY2329" fmla="*/ 108263 h 6858000"/>
              <a:gd name="connsiteX2330" fmla="*/ 7045605 w 12192000"/>
              <a:gd name="connsiteY2330" fmla="*/ 107427 h 6858000"/>
              <a:gd name="connsiteX2331" fmla="*/ 11307892 w 12192000"/>
              <a:gd name="connsiteY2331" fmla="*/ 106784 h 6858000"/>
              <a:gd name="connsiteX2332" fmla="*/ 11323058 w 12192000"/>
              <a:gd name="connsiteY2332" fmla="*/ 113250 h 6858000"/>
              <a:gd name="connsiteX2333" fmla="*/ 11322322 w 12192000"/>
              <a:gd name="connsiteY2333" fmla="*/ 121583 h 6858000"/>
              <a:gd name="connsiteX2334" fmla="*/ 11319809 w 12192000"/>
              <a:gd name="connsiteY2334" fmla="*/ 127057 h 6858000"/>
              <a:gd name="connsiteX2335" fmla="*/ 11300230 w 12192000"/>
              <a:gd name="connsiteY2335" fmla="*/ 124378 h 6858000"/>
              <a:gd name="connsiteX2336" fmla="*/ 11307812 w 12192000"/>
              <a:gd name="connsiteY2336" fmla="*/ 117187 h 6858000"/>
              <a:gd name="connsiteX2337" fmla="*/ 1815350 w 12192000"/>
              <a:gd name="connsiteY2337" fmla="*/ 106778 h 6858000"/>
              <a:gd name="connsiteX2338" fmla="*/ 1815920 w 12192000"/>
              <a:gd name="connsiteY2338" fmla="*/ 106826 h 6858000"/>
              <a:gd name="connsiteX2339" fmla="*/ 1819705 w 12192000"/>
              <a:gd name="connsiteY2339" fmla="*/ 111681 h 6858000"/>
              <a:gd name="connsiteX2340" fmla="*/ 1817875 w 12192000"/>
              <a:gd name="connsiteY2340" fmla="*/ 111510 h 6858000"/>
              <a:gd name="connsiteX2341" fmla="*/ 606754 w 12192000"/>
              <a:gd name="connsiteY2341" fmla="*/ 106715 h 6858000"/>
              <a:gd name="connsiteX2342" fmla="*/ 630550 w 12192000"/>
              <a:gd name="connsiteY2342" fmla="*/ 107412 h 6858000"/>
              <a:gd name="connsiteX2343" fmla="*/ 628015 w 12192000"/>
              <a:gd name="connsiteY2343" fmla="*/ 111277 h 6858000"/>
              <a:gd name="connsiteX2344" fmla="*/ 619653 w 12192000"/>
              <a:gd name="connsiteY2344" fmla="*/ 131063 h 6858000"/>
              <a:gd name="connsiteX2345" fmla="*/ 609901 w 12192000"/>
              <a:gd name="connsiteY2345" fmla="*/ 110683 h 6858000"/>
              <a:gd name="connsiteX2346" fmla="*/ 2437787 w 12192000"/>
              <a:gd name="connsiteY2346" fmla="*/ 106490 h 6858000"/>
              <a:gd name="connsiteX2347" fmla="*/ 2435354 w 12192000"/>
              <a:gd name="connsiteY2347" fmla="*/ 108274 h 6858000"/>
              <a:gd name="connsiteX2348" fmla="*/ 2431993 w 12192000"/>
              <a:gd name="connsiteY2348" fmla="*/ 107849 h 6858000"/>
              <a:gd name="connsiteX2349" fmla="*/ 7054367 w 12192000"/>
              <a:gd name="connsiteY2349" fmla="*/ 106369 h 6858000"/>
              <a:gd name="connsiteX2350" fmla="*/ 7054684 w 12192000"/>
              <a:gd name="connsiteY2350" fmla="*/ 106785 h 6858000"/>
              <a:gd name="connsiteX2351" fmla="*/ 7054592 w 12192000"/>
              <a:gd name="connsiteY2351" fmla="*/ 106791 h 6858000"/>
              <a:gd name="connsiteX2352" fmla="*/ 7224275 w 12192000"/>
              <a:gd name="connsiteY2352" fmla="*/ 106356 h 6858000"/>
              <a:gd name="connsiteX2353" fmla="*/ 7253507 w 12192000"/>
              <a:gd name="connsiteY2353" fmla="*/ 108499 h 6858000"/>
              <a:gd name="connsiteX2354" fmla="*/ 7255050 w 12192000"/>
              <a:gd name="connsiteY2354" fmla="*/ 109334 h 6858000"/>
              <a:gd name="connsiteX2355" fmla="*/ 7222218 w 12192000"/>
              <a:gd name="connsiteY2355" fmla="*/ 112703 h 6858000"/>
              <a:gd name="connsiteX2356" fmla="*/ 7222349 w 12192000"/>
              <a:gd name="connsiteY2356" fmla="*/ 107600 h 6858000"/>
              <a:gd name="connsiteX2357" fmla="*/ 9681354 w 12192000"/>
              <a:gd name="connsiteY2357" fmla="*/ 106336 h 6858000"/>
              <a:gd name="connsiteX2358" fmla="*/ 9677099 w 12192000"/>
              <a:gd name="connsiteY2358" fmla="*/ 107308 h 6858000"/>
              <a:gd name="connsiteX2359" fmla="*/ 9678535 w 12192000"/>
              <a:gd name="connsiteY2359" fmla="*/ 109191 h 6858000"/>
              <a:gd name="connsiteX2360" fmla="*/ 9677193 w 12192000"/>
              <a:gd name="connsiteY2360" fmla="*/ 109015 h 6858000"/>
              <a:gd name="connsiteX2361" fmla="*/ 9676371 w 12192000"/>
              <a:gd name="connsiteY2361" fmla="*/ 107475 h 6858000"/>
              <a:gd name="connsiteX2362" fmla="*/ 9671697 w 12192000"/>
              <a:gd name="connsiteY2362" fmla="*/ 108543 h 6858000"/>
              <a:gd name="connsiteX2363" fmla="*/ 9675005 w 12192000"/>
              <a:gd name="connsiteY2363" fmla="*/ 108727 h 6858000"/>
              <a:gd name="connsiteX2364" fmla="*/ 9677193 w 12192000"/>
              <a:gd name="connsiteY2364" fmla="*/ 109015 h 6858000"/>
              <a:gd name="connsiteX2365" fmla="*/ 9681354 w 12192000"/>
              <a:gd name="connsiteY2365" fmla="*/ 116815 h 6858000"/>
              <a:gd name="connsiteX2366" fmla="*/ 9704336 w 12192000"/>
              <a:gd name="connsiteY2366" fmla="*/ 120185 h 6858000"/>
              <a:gd name="connsiteX2367" fmla="*/ 9721759 w 12192000"/>
              <a:gd name="connsiteY2367" fmla="*/ 118861 h 6858000"/>
              <a:gd name="connsiteX2368" fmla="*/ 9722135 w 12192000"/>
              <a:gd name="connsiteY2368" fmla="*/ 118730 h 6858000"/>
              <a:gd name="connsiteX2369" fmla="*/ 9714840 w 12192000"/>
              <a:gd name="connsiteY2369" fmla="*/ 114571 h 6858000"/>
              <a:gd name="connsiteX2370" fmla="*/ 9710903 w 12192000"/>
              <a:gd name="connsiteY2370" fmla="*/ 113446 h 6858000"/>
              <a:gd name="connsiteX2371" fmla="*/ 9687888 w 12192000"/>
              <a:gd name="connsiteY2371" fmla="*/ 110421 h 6858000"/>
              <a:gd name="connsiteX2372" fmla="*/ 9690055 w 12192000"/>
              <a:gd name="connsiteY2372" fmla="*/ 107776 h 6858000"/>
              <a:gd name="connsiteX2373" fmla="*/ 8906623 w 12192000"/>
              <a:gd name="connsiteY2373" fmla="*/ 106042 h 6858000"/>
              <a:gd name="connsiteX2374" fmla="*/ 8927650 w 12192000"/>
              <a:gd name="connsiteY2374" fmla="*/ 112508 h 6858000"/>
              <a:gd name="connsiteX2375" fmla="*/ 8926630 w 12192000"/>
              <a:gd name="connsiteY2375" fmla="*/ 120840 h 6858000"/>
              <a:gd name="connsiteX2376" fmla="*/ 8923146 w 12192000"/>
              <a:gd name="connsiteY2376" fmla="*/ 126314 h 6858000"/>
              <a:gd name="connsiteX2377" fmla="*/ 8896001 w 12192000"/>
              <a:gd name="connsiteY2377" fmla="*/ 123636 h 6858000"/>
              <a:gd name="connsiteX2378" fmla="*/ 8906512 w 12192000"/>
              <a:gd name="connsiteY2378" fmla="*/ 116444 h 6858000"/>
              <a:gd name="connsiteX2379" fmla="*/ 6365373 w 12192000"/>
              <a:gd name="connsiteY2379" fmla="*/ 106018 h 6858000"/>
              <a:gd name="connsiteX2380" fmla="*/ 6377224 w 12192000"/>
              <a:gd name="connsiteY2380" fmla="*/ 107515 h 6858000"/>
              <a:gd name="connsiteX2381" fmla="*/ 6407979 w 12192000"/>
              <a:gd name="connsiteY2381" fmla="*/ 125809 h 6858000"/>
              <a:gd name="connsiteX2382" fmla="*/ 6417827 w 12192000"/>
              <a:gd name="connsiteY2382" fmla="*/ 139286 h 6858000"/>
              <a:gd name="connsiteX2383" fmla="*/ 6407979 w 12192000"/>
              <a:gd name="connsiteY2383" fmla="*/ 132547 h 6858000"/>
              <a:gd name="connsiteX2384" fmla="*/ 6336484 w 12192000"/>
              <a:gd name="connsiteY2384" fmla="*/ 125494 h 6858000"/>
              <a:gd name="connsiteX2385" fmla="*/ 6344357 w 12192000"/>
              <a:gd name="connsiteY2385" fmla="*/ 122117 h 6858000"/>
              <a:gd name="connsiteX2386" fmla="*/ 6352164 w 12192000"/>
              <a:gd name="connsiteY2386" fmla="*/ 115701 h 6858000"/>
              <a:gd name="connsiteX2387" fmla="*/ 3298295 w 12192000"/>
              <a:gd name="connsiteY2387" fmla="*/ 106005 h 6858000"/>
              <a:gd name="connsiteX2388" fmla="*/ 3294256 w 12192000"/>
              <a:gd name="connsiteY2388" fmla="*/ 108612 h 6858000"/>
              <a:gd name="connsiteX2389" fmla="*/ 3288916 w 12192000"/>
              <a:gd name="connsiteY2389" fmla="*/ 108221 h 6858000"/>
              <a:gd name="connsiteX2390" fmla="*/ 3288699 w 12192000"/>
              <a:gd name="connsiteY2390" fmla="*/ 107186 h 6858000"/>
              <a:gd name="connsiteX2391" fmla="*/ 4504495 w 12192000"/>
              <a:gd name="connsiteY2391" fmla="*/ 105988 h 6858000"/>
              <a:gd name="connsiteX2392" fmla="*/ 4504534 w 12192000"/>
              <a:gd name="connsiteY2392" fmla="*/ 106096 h 6858000"/>
              <a:gd name="connsiteX2393" fmla="*/ 4504101 w 12192000"/>
              <a:gd name="connsiteY2393" fmla="*/ 107033 h 6858000"/>
              <a:gd name="connsiteX2394" fmla="*/ 4500622 w 12192000"/>
              <a:gd name="connsiteY2394" fmla="*/ 106936 h 6858000"/>
              <a:gd name="connsiteX2395" fmla="*/ 8371346 w 12192000"/>
              <a:gd name="connsiteY2395" fmla="*/ 105965 h 6858000"/>
              <a:gd name="connsiteX2396" fmla="*/ 8366785 w 12192000"/>
              <a:gd name="connsiteY2396" fmla="*/ 107008 h 6858000"/>
              <a:gd name="connsiteX2397" fmla="*/ 8374393 w 12192000"/>
              <a:gd name="connsiteY2397" fmla="*/ 106469 h 6858000"/>
              <a:gd name="connsiteX2398" fmla="*/ 486969 w 12192000"/>
              <a:gd name="connsiteY2398" fmla="*/ 105820 h 6858000"/>
              <a:gd name="connsiteX2399" fmla="*/ 507868 w 12192000"/>
              <a:gd name="connsiteY2399" fmla="*/ 107770 h 6858000"/>
              <a:gd name="connsiteX2400" fmla="*/ 511307 w 12192000"/>
              <a:gd name="connsiteY2400" fmla="*/ 114216 h 6858000"/>
              <a:gd name="connsiteX2401" fmla="*/ 534288 w 12192000"/>
              <a:gd name="connsiteY2401" fmla="*/ 117586 h 6858000"/>
              <a:gd name="connsiteX2402" fmla="*/ 551713 w 12192000"/>
              <a:gd name="connsiteY2402" fmla="*/ 116263 h 6858000"/>
              <a:gd name="connsiteX2403" fmla="*/ 555343 w 12192000"/>
              <a:gd name="connsiteY2403" fmla="*/ 114987 h 6858000"/>
              <a:gd name="connsiteX2404" fmla="*/ 562664 w 12192000"/>
              <a:gd name="connsiteY2404" fmla="*/ 117078 h 6858000"/>
              <a:gd name="connsiteX2405" fmla="*/ 576971 w 12192000"/>
              <a:gd name="connsiteY2405" fmla="*/ 131063 h 6858000"/>
              <a:gd name="connsiteX2406" fmla="*/ 547422 w 12192000"/>
              <a:gd name="connsiteY2406" fmla="*/ 137801 h 6858000"/>
              <a:gd name="connsiteX2407" fmla="*/ 475191 w 12192000"/>
              <a:gd name="connsiteY2407" fmla="*/ 114216 h 6858000"/>
              <a:gd name="connsiteX2408" fmla="*/ 1802429 w 12192000"/>
              <a:gd name="connsiteY2408" fmla="*/ 105673 h 6858000"/>
              <a:gd name="connsiteX2409" fmla="*/ 1805579 w 12192000"/>
              <a:gd name="connsiteY2409" fmla="*/ 105942 h 6858000"/>
              <a:gd name="connsiteX2410" fmla="*/ 1801662 w 12192000"/>
              <a:gd name="connsiteY2410" fmla="*/ 106219 h 6858000"/>
              <a:gd name="connsiteX2411" fmla="*/ 7596616 w 12192000"/>
              <a:gd name="connsiteY2411" fmla="*/ 105671 h 6858000"/>
              <a:gd name="connsiteX2412" fmla="*/ 7617643 w 12192000"/>
              <a:gd name="connsiteY2412" fmla="*/ 112137 h 6858000"/>
              <a:gd name="connsiteX2413" fmla="*/ 7616623 w 12192000"/>
              <a:gd name="connsiteY2413" fmla="*/ 120469 h 6858000"/>
              <a:gd name="connsiteX2414" fmla="*/ 7613139 w 12192000"/>
              <a:gd name="connsiteY2414" fmla="*/ 125943 h 6858000"/>
              <a:gd name="connsiteX2415" fmla="*/ 7585994 w 12192000"/>
              <a:gd name="connsiteY2415" fmla="*/ 123264 h 6858000"/>
              <a:gd name="connsiteX2416" fmla="*/ 7596505 w 12192000"/>
              <a:gd name="connsiteY2416" fmla="*/ 116072 h 6858000"/>
              <a:gd name="connsiteX2417" fmla="*/ 1944229 w 12192000"/>
              <a:gd name="connsiteY2417" fmla="*/ 105560 h 6858000"/>
              <a:gd name="connsiteX2418" fmla="*/ 1952136 w 12192000"/>
              <a:gd name="connsiteY2418" fmla="*/ 113016 h 6858000"/>
              <a:gd name="connsiteX2419" fmla="*/ 1942793 w 12192000"/>
              <a:gd name="connsiteY2419" fmla="*/ 111219 h 6858000"/>
              <a:gd name="connsiteX2420" fmla="*/ 1940558 w 12192000"/>
              <a:gd name="connsiteY2420" fmla="*/ 111153 h 6858000"/>
              <a:gd name="connsiteX2421" fmla="*/ 3174938 w 12192000"/>
              <a:gd name="connsiteY2421" fmla="*/ 105482 h 6858000"/>
              <a:gd name="connsiteX2422" fmla="*/ 3157484 w 12192000"/>
              <a:gd name="connsiteY2422" fmla="*/ 106717 h 6858000"/>
              <a:gd name="connsiteX2423" fmla="*/ 3170720 w 12192000"/>
              <a:gd name="connsiteY2423" fmla="*/ 107849 h 6858000"/>
              <a:gd name="connsiteX2424" fmla="*/ 7074137 w 12192000"/>
              <a:gd name="connsiteY2424" fmla="*/ 105408 h 6858000"/>
              <a:gd name="connsiteX2425" fmla="*/ 7070848 w 12192000"/>
              <a:gd name="connsiteY2425" fmla="*/ 109420 h 6858000"/>
              <a:gd name="connsiteX2426" fmla="*/ 7067906 w 12192000"/>
              <a:gd name="connsiteY2426" fmla="*/ 109334 h 6858000"/>
              <a:gd name="connsiteX2427" fmla="*/ 7055841 w 12192000"/>
              <a:gd name="connsiteY2427" fmla="*/ 108303 h 6858000"/>
              <a:gd name="connsiteX2428" fmla="*/ 7054684 w 12192000"/>
              <a:gd name="connsiteY2428" fmla="*/ 106785 h 6858000"/>
              <a:gd name="connsiteX2429" fmla="*/ 10297828 w 12192000"/>
              <a:gd name="connsiteY2429" fmla="*/ 105348 h 6858000"/>
              <a:gd name="connsiteX2430" fmla="*/ 10295272 w 12192000"/>
              <a:gd name="connsiteY2430" fmla="*/ 107221 h 6858000"/>
              <a:gd name="connsiteX2431" fmla="*/ 10292034 w 12192000"/>
              <a:gd name="connsiteY2431" fmla="*/ 106707 h 6858000"/>
              <a:gd name="connsiteX2432" fmla="*/ 1814565 w 12192000"/>
              <a:gd name="connsiteY2432" fmla="*/ 105306 h 6858000"/>
              <a:gd name="connsiteX2433" fmla="*/ 1815350 w 12192000"/>
              <a:gd name="connsiteY2433" fmla="*/ 106778 h 6858000"/>
              <a:gd name="connsiteX2434" fmla="*/ 1805579 w 12192000"/>
              <a:gd name="connsiteY2434" fmla="*/ 105942 h 6858000"/>
              <a:gd name="connsiteX2435" fmla="*/ 1984249 w 12192000"/>
              <a:gd name="connsiteY2435" fmla="*/ 104872 h 6858000"/>
              <a:gd name="connsiteX2436" fmla="*/ 2013479 w 12192000"/>
              <a:gd name="connsiteY2436" fmla="*/ 107014 h 6858000"/>
              <a:gd name="connsiteX2437" fmla="*/ 2015024 w 12192000"/>
              <a:gd name="connsiteY2437" fmla="*/ 107849 h 6858000"/>
              <a:gd name="connsiteX2438" fmla="*/ 1982191 w 12192000"/>
              <a:gd name="connsiteY2438" fmla="*/ 111219 h 6858000"/>
              <a:gd name="connsiteX2439" fmla="*/ 1982322 w 12192000"/>
              <a:gd name="connsiteY2439" fmla="*/ 106115 h 6858000"/>
              <a:gd name="connsiteX2440" fmla="*/ 1814200 w 12192000"/>
              <a:gd name="connsiteY2440" fmla="*/ 104619 h 6858000"/>
              <a:gd name="connsiteX2441" fmla="*/ 1814726 w 12192000"/>
              <a:gd name="connsiteY2441" fmla="*/ 105295 h 6858000"/>
              <a:gd name="connsiteX2442" fmla="*/ 1814565 w 12192000"/>
              <a:gd name="connsiteY2442" fmla="*/ 105306 h 6858000"/>
              <a:gd name="connsiteX2443" fmla="*/ 1125348 w 12192000"/>
              <a:gd name="connsiteY2443" fmla="*/ 104533 h 6858000"/>
              <a:gd name="connsiteX2444" fmla="*/ 1137198 w 12192000"/>
              <a:gd name="connsiteY2444" fmla="*/ 106030 h 6858000"/>
              <a:gd name="connsiteX2445" fmla="*/ 1167952 w 12192000"/>
              <a:gd name="connsiteY2445" fmla="*/ 124324 h 6858000"/>
              <a:gd name="connsiteX2446" fmla="*/ 1177802 w 12192000"/>
              <a:gd name="connsiteY2446" fmla="*/ 137801 h 6858000"/>
              <a:gd name="connsiteX2447" fmla="*/ 1167952 w 12192000"/>
              <a:gd name="connsiteY2447" fmla="*/ 131063 h 6858000"/>
              <a:gd name="connsiteX2448" fmla="*/ 1096265 w 12192000"/>
              <a:gd name="connsiteY2448" fmla="*/ 123989 h 6858000"/>
              <a:gd name="connsiteX2449" fmla="*/ 1112137 w 12192000"/>
              <a:gd name="connsiteY2449" fmla="*/ 114216 h 6858000"/>
              <a:gd name="connsiteX2450" fmla="*/ 9804268 w 12192000"/>
              <a:gd name="connsiteY2450" fmla="*/ 104418 h 6858000"/>
              <a:gd name="connsiteX2451" fmla="*/ 9812270 w 12192000"/>
              <a:gd name="connsiteY2451" fmla="*/ 111962 h 6858000"/>
              <a:gd name="connsiteX2452" fmla="*/ 9802833 w 12192000"/>
              <a:gd name="connsiteY2452" fmla="*/ 110077 h 6858000"/>
              <a:gd name="connsiteX2453" fmla="*/ 9800598 w 12192000"/>
              <a:gd name="connsiteY2453" fmla="*/ 110011 h 6858000"/>
              <a:gd name="connsiteX2454" fmla="*/ 6367807 w 12192000"/>
              <a:gd name="connsiteY2454" fmla="*/ 104235 h 6858000"/>
              <a:gd name="connsiteX2455" fmla="*/ 6365373 w 12192000"/>
              <a:gd name="connsiteY2455" fmla="*/ 106018 h 6858000"/>
              <a:gd name="connsiteX2456" fmla="*/ 6362012 w 12192000"/>
              <a:gd name="connsiteY2456" fmla="*/ 105593 h 6858000"/>
              <a:gd name="connsiteX2457" fmla="*/ 520814 w 12192000"/>
              <a:gd name="connsiteY2457" fmla="*/ 104195 h 6858000"/>
              <a:gd name="connsiteX2458" fmla="*/ 569539 w 12192000"/>
              <a:gd name="connsiteY2458" fmla="*/ 105624 h 6858000"/>
              <a:gd name="connsiteX2459" fmla="*/ 567122 w 12192000"/>
              <a:gd name="connsiteY2459" fmla="*/ 110847 h 6858000"/>
              <a:gd name="connsiteX2460" fmla="*/ 555343 w 12192000"/>
              <a:gd name="connsiteY2460" fmla="*/ 114987 h 6858000"/>
              <a:gd name="connsiteX2461" fmla="*/ 540856 w 12192000"/>
              <a:gd name="connsiteY2461" fmla="*/ 110847 h 6858000"/>
              <a:gd name="connsiteX2462" fmla="*/ 517172 w 12192000"/>
              <a:gd name="connsiteY2462" fmla="*/ 108638 h 6858000"/>
              <a:gd name="connsiteX2463" fmla="*/ 2356590 w 12192000"/>
              <a:gd name="connsiteY2463" fmla="*/ 104185 h 6858000"/>
              <a:gd name="connsiteX2464" fmla="*/ 2377618 w 12192000"/>
              <a:gd name="connsiteY2464" fmla="*/ 110651 h 6858000"/>
              <a:gd name="connsiteX2465" fmla="*/ 2376597 w 12192000"/>
              <a:gd name="connsiteY2465" fmla="*/ 118984 h 6858000"/>
              <a:gd name="connsiteX2466" fmla="*/ 2373112 w 12192000"/>
              <a:gd name="connsiteY2466" fmla="*/ 124458 h 6858000"/>
              <a:gd name="connsiteX2467" fmla="*/ 2348066 w 12192000"/>
              <a:gd name="connsiteY2467" fmla="*/ 121986 h 6858000"/>
              <a:gd name="connsiteX2468" fmla="*/ 2356480 w 12192000"/>
              <a:gd name="connsiteY2468" fmla="*/ 114588 h 6858000"/>
              <a:gd name="connsiteX2469" fmla="*/ 242901 w 12192000"/>
              <a:gd name="connsiteY2469" fmla="*/ 104107 h 6858000"/>
              <a:gd name="connsiteX2470" fmla="*/ 244429 w 12192000"/>
              <a:gd name="connsiteY2470" fmla="*/ 107560 h 6858000"/>
              <a:gd name="connsiteX2471" fmla="*/ 241621 w 12192000"/>
              <a:gd name="connsiteY2471" fmla="*/ 109363 h 6858000"/>
              <a:gd name="connsiteX2472" fmla="*/ 8538561 w 12192000"/>
              <a:gd name="connsiteY2472" fmla="*/ 104091 h 6858000"/>
              <a:gd name="connsiteX2473" fmla="*/ 8536583 w 12192000"/>
              <a:gd name="connsiteY2473" fmla="*/ 106896 h 6858000"/>
              <a:gd name="connsiteX2474" fmla="*/ 8528941 w 12192000"/>
              <a:gd name="connsiteY2474" fmla="*/ 106336 h 6858000"/>
              <a:gd name="connsiteX2475" fmla="*/ 8528724 w 12192000"/>
              <a:gd name="connsiteY2475" fmla="*/ 105303 h 6858000"/>
              <a:gd name="connsiteX2476" fmla="*/ 1834112 w 12192000"/>
              <a:gd name="connsiteY2476" fmla="*/ 103923 h 6858000"/>
              <a:gd name="connsiteX2477" fmla="*/ 1830822 w 12192000"/>
              <a:gd name="connsiteY2477" fmla="*/ 107935 h 6858000"/>
              <a:gd name="connsiteX2478" fmla="*/ 1827881 w 12192000"/>
              <a:gd name="connsiteY2478" fmla="*/ 107849 h 6858000"/>
              <a:gd name="connsiteX2479" fmla="*/ 1815920 w 12192000"/>
              <a:gd name="connsiteY2479" fmla="*/ 106826 h 6858000"/>
              <a:gd name="connsiteX2480" fmla="*/ 1814726 w 12192000"/>
              <a:gd name="connsiteY2480" fmla="*/ 105295 h 6858000"/>
              <a:gd name="connsiteX2481" fmla="*/ 9846589 w 12192000"/>
              <a:gd name="connsiteY2481" fmla="*/ 103898 h 6858000"/>
              <a:gd name="connsiteX2482" fmla="*/ 9873520 w 12192000"/>
              <a:gd name="connsiteY2482" fmla="*/ 105872 h 6858000"/>
              <a:gd name="connsiteX2483" fmla="*/ 9875064 w 12192000"/>
              <a:gd name="connsiteY2483" fmla="*/ 106707 h 6858000"/>
              <a:gd name="connsiteX2484" fmla="*/ 9842232 w 12192000"/>
              <a:gd name="connsiteY2484" fmla="*/ 110077 h 6858000"/>
              <a:gd name="connsiteX2485" fmla="*/ 9611186 w 12192000"/>
              <a:gd name="connsiteY2485" fmla="*/ 103782 h 6858000"/>
              <a:gd name="connsiteX2486" fmla="*/ 9598932 w 12192000"/>
              <a:gd name="connsiteY2486" fmla="*/ 103902 h 6858000"/>
              <a:gd name="connsiteX2487" fmla="*/ 9598623 w 12192000"/>
              <a:gd name="connsiteY2487" fmla="*/ 103868 h 6858000"/>
              <a:gd name="connsiteX2488" fmla="*/ 9602129 w 12192000"/>
              <a:gd name="connsiteY2488" fmla="*/ 106014 h 6858000"/>
              <a:gd name="connsiteX2489" fmla="*/ 9606306 w 12192000"/>
              <a:gd name="connsiteY2489" fmla="*/ 107764 h 6858000"/>
              <a:gd name="connsiteX2490" fmla="*/ 9608733 w 12192000"/>
              <a:gd name="connsiteY2490" fmla="*/ 107492 h 6858000"/>
              <a:gd name="connsiteX2491" fmla="*/ 9610445 w 12192000"/>
              <a:gd name="connsiteY2491" fmla="*/ 105024 h 6858000"/>
              <a:gd name="connsiteX2492" fmla="*/ 7228314 w 12192000"/>
              <a:gd name="connsiteY2492" fmla="*/ 103749 h 6858000"/>
              <a:gd name="connsiteX2493" fmla="*/ 7224275 w 12192000"/>
              <a:gd name="connsiteY2493" fmla="*/ 106356 h 6858000"/>
              <a:gd name="connsiteX2494" fmla="*/ 7218934 w 12192000"/>
              <a:gd name="connsiteY2494" fmla="*/ 105965 h 6858000"/>
              <a:gd name="connsiteX2495" fmla="*/ 7218717 w 12192000"/>
              <a:gd name="connsiteY2495" fmla="*/ 104931 h 6858000"/>
              <a:gd name="connsiteX2496" fmla="*/ 11618033 w 12192000"/>
              <a:gd name="connsiteY2496" fmla="*/ 103710 h 6858000"/>
              <a:gd name="connsiteX2497" fmla="*/ 11620334 w 12192000"/>
              <a:gd name="connsiteY2497" fmla="*/ 110445 h 6858000"/>
              <a:gd name="connsiteX2498" fmla="*/ 11620377 w 12192000"/>
              <a:gd name="connsiteY2498" fmla="*/ 116934 h 6858000"/>
              <a:gd name="connsiteX2499" fmla="*/ 11613297 w 12192000"/>
              <a:gd name="connsiteY2499" fmla="*/ 117187 h 6858000"/>
              <a:gd name="connsiteX2500" fmla="*/ 11568303 w 12192000"/>
              <a:gd name="connsiteY2500" fmla="*/ 120556 h 6858000"/>
              <a:gd name="connsiteX2501" fmla="*/ 11532781 w 12192000"/>
              <a:gd name="connsiteY2501" fmla="*/ 113817 h 6858000"/>
              <a:gd name="connsiteX2502" fmla="*/ 11550875 w 12192000"/>
              <a:gd name="connsiteY2502" fmla="*/ 108490 h 6858000"/>
              <a:gd name="connsiteX2503" fmla="*/ 11582511 w 12192000"/>
              <a:gd name="connsiteY2503" fmla="*/ 110448 h 6858000"/>
              <a:gd name="connsiteX2504" fmla="*/ 11618033 w 12192000"/>
              <a:gd name="connsiteY2504" fmla="*/ 103710 h 6858000"/>
              <a:gd name="connsiteX2505" fmla="*/ 10914707 w 12192000"/>
              <a:gd name="connsiteY2505" fmla="*/ 103710 h 6858000"/>
              <a:gd name="connsiteX2506" fmla="*/ 10913981 w 12192000"/>
              <a:gd name="connsiteY2506" fmla="*/ 103789 h 6858000"/>
              <a:gd name="connsiteX2507" fmla="*/ 10914981 w 12192000"/>
              <a:gd name="connsiteY2507" fmla="*/ 104208 h 6858000"/>
              <a:gd name="connsiteX2508" fmla="*/ 452154 w 12192000"/>
              <a:gd name="connsiteY2508" fmla="*/ 103440 h 6858000"/>
              <a:gd name="connsiteX2509" fmla="*/ 427740 w 12192000"/>
              <a:gd name="connsiteY2509" fmla="*/ 113400 h 6858000"/>
              <a:gd name="connsiteX2510" fmla="*/ 396394 w 12192000"/>
              <a:gd name="connsiteY2510" fmla="*/ 120955 h 6858000"/>
              <a:gd name="connsiteX2511" fmla="*/ 393294 w 12192000"/>
              <a:gd name="connsiteY2511" fmla="*/ 110083 h 6858000"/>
              <a:gd name="connsiteX2512" fmla="*/ 410862 w 12192000"/>
              <a:gd name="connsiteY2512" fmla="*/ 108029 h 6858000"/>
              <a:gd name="connsiteX2513" fmla="*/ 445642 w 12192000"/>
              <a:gd name="connsiteY2513" fmla="*/ 104109 h 6858000"/>
              <a:gd name="connsiteX2514" fmla="*/ 4375687 w 12192000"/>
              <a:gd name="connsiteY2514" fmla="*/ 103423 h 6858000"/>
              <a:gd name="connsiteX2515" fmla="*/ 4375709 w 12192000"/>
              <a:gd name="connsiteY2515" fmla="*/ 108024 h 6858000"/>
              <a:gd name="connsiteX2516" fmla="*/ 4378945 w 12192000"/>
              <a:gd name="connsiteY2516" fmla="*/ 114959 h 6858000"/>
              <a:gd name="connsiteX2517" fmla="*/ 4373330 w 12192000"/>
              <a:gd name="connsiteY2517" fmla="*/ 112078 h 6858000"/>
              <a:gd name="connsiteX2518" fmla="*/ 4373227 w 12192000"/>
              <a:gd name="connsiteY2518" fmla="*/ 112385 h 6858000"/>
              <a:gd name="connsiteX2519" fmla="*/ 4366319 w 12192000"/>
              <a:gd name="connsiteY2519" fmla="*/ 112453 h 6858000"/>
              <a:gd name="connsiteX2520" fmla="*/ 4363556 w 12192000"/>
              <a:gd name="connsiteY2520" fmla="*/ 116694 h 6858000"/>
              <a:gd name="connsiteX2521" fmla="*/ 4375661 w 12192000"/>
              <a:gd name="connsiteY2521" fmla="*/ 115331 h 6858000"/>
              <a:gd name="connsiteX2522" fmla="*/ 4379266 w 12192000"/>
              <a:gd name="connsiteY2522" fmla="*/ 114960 h 6858000"/>
              <a:gd name="connsiteX2523" fmla="*/ 4378945 w 12192000"/>
              <a:gd name="connsiteY2523" fmla="*/ 114959 h 6858000"/>
              <a:gd name="connsiteX2524" fmla="*/ 4383108 w 12192000"/>
              <a:gd name="connsiteY2524" fmla="*/ 114281 h 6858000"/>
              <a:gd name="connsiteX2525" fmla="*/ 4388796 w 12192000"/>
              <a:gd name="connsiteY2525" fmla="*/ 111961 h 6858000"/>
              <a:gd name="connsiteX2526" fmla="*/ 4403459 w 12192000"/>
              <a:gd name="connsiteY2526" fmla="*/ 110804 h 6858000"/>
              <a:gd name="connsiteX2527" fmla="*/ 4414107 w 12192000"/>
              <a:gd name="connsiteY2527" fmla="*/ 104503 h 6858000"/>
              <a:gd name="connsiteX2528" fmla="*/ 5874250 w 12192000"/>
              <a:gd name="connsiteY2528" fmla="*/ 103304 h 6858000"/>
              <a:gd name="connsiteX2529" fmla="*/ 5882249 w 12192000"/>
              <a:gd name="connsiteY2529" fmla="*/ 110849 h 6858000"/>
              <a:gd name="connsiteX2530" fmla="*/ 5872813 w 12192000"/>
              <a:gd name="connsiteY2530" fmla="*/ 108962 h 6858000"/>
              <a:gd name="connsiteX2531" fmla="*/ 5870580 w 12192000"/>
              <a:gd name="connsiteY2531" fmla="*/ 108898 h 6858000"/>
              <a:gd name="connsiteX2532" fmla="*/ 3194094 w 12192000"/>
              <a:gd name="connsiteY2532" fmla="*/ 103293 h 6858000"/>
              <a:gd name="connsiteX2533" fmla="*/ 3218670 w 12192000"/>
              <a:gd name="connsiteY2533" fmla="*/ 103983 h 6858000"/>
              <a:gd name="connsiteX2534" fmla="*/ 3226769 w 12192000"/>
              <a:gd name="connsiteY2534" fmla="*/ 114196 h 6858000"/>
              <a:gd name="connsiteX2535" fmla="*/ 3189553 w 12192000"/>
              <a:gd name="connsiteY2535" fmla="*/ 113104 h 6858000"/>
              <a:gd name="connsiteX2536" fmla="*/ 10216630 w 12192000"/>
              <a:gd name="connsiteY2536" fmla="*/ 103043 h 6858000"/>
              <a:gd name="connsiteX2537" fmla="*/ 10237657 w 12192000"/>
              <a:gd name="connsiteY2537" fmla="*/ 109509 h 6858000"/>
              <a:gd name="connsiteX2538" fmla="*/ 10236638 w 12192000"/>
              <a:gd name="connsiteY2538" fmla="*/ 117842 h 6858000"/>
              <a:gd name="connsiteX2539" fmla="*/ 10233153 w 12192000"/>
              <a:gd name="connsiteY2539" fmla="*/ 123316 h 6858000"/>
              <a:gd name="connsiteX2540" fmla="*/ 10206008 w 12192000"/>
              <a:gd name="connsiteY2540" fmla="*/ 120638 h 6858000"/>
              <a:gd name="connsiteX2541" fmla="*/ 10216519 w 12192000"/>
              <a:gd name="connsiteY2541" fmla="*/ 113446 h 6858000"/>
              <a:gd name="connsiteX2542" fmla="*/ 505343 w 12192000"/>
              <a:gd name="connsiteY2542" fmla="*/ 103037 h 6858000"/>
              <a:gd name="connsiteX2543" fmla="*/ 505913 w 12192000"/>
              <a:gd name="connsiteY2543" fmla="*/ 103086 h 6858000"/>
              <a:gd name="connsiteX2544" fmla="*/ 509698 w 12192000"/>
              <a:gd name="connsiteY2544" fmla="*/ 107941 h 6858000"/>
              <a:gd name="connsiteX2545" fmla="*/ 507868 w 12192000"/>
              <a:gd name="connsiteY2545" fmla="*/ 107770 h 6858000"/>
              <a:gd name="connsiteX2546" fmla="*/ 9336615 w 12192000"/>
              <a:gd name="connsiteY2546" fmla="*/ 102967 h 6858000"/>
              <a:gd name="connsiteX2547" fmla="*/ 9339806 w 12192000"/>
              <a:gd name="connsiteY2547" fmla="*/ 109703 h 6858000"/>
              <a:gd name="connsiteX2548" fmla="*/ 9339865 w 12192000"/>
              <a:gd name="connsiteY2548" fmla="*/ 116192 h 6858000"/>
              <a:gd name="connsiteX2549" fmla="*/ 9330048 w 12192000"/>
              <a:gd name="connsiteY2549" fmla="*/ 116444 h 6858000"/>
              <a:gd name="connsiteX2550" fmla="*/ 9267667 w 12192000"/>
              <a:gd name="connsiteY2550" fmla="*/ 119813 h 6858000"/>
              <a:gd name="connsiteX2551" fmla="*/ 9218419 w 12192000"/>
              <a:gd name="connsiteY2551" fmla="*/ 113075 h 6858000"/>
              <a:gd name="connsiteX2552" fmla="*/ 9243505 w 12192000"/>
              <a:gd name="connsiteY2552" fmla="*/ 107749 h 6858000"/>
              <a:gd name="connsiteX2553" fmla="*/ 9287366 w 12192000"/>
              <a:gd name="connsiteY2553" fmla="*/ 109705 h 6858000"/>
              <a:gd name="connsiteX2554" fmla="*/ 9336615 w 12192000"/>
              <a:gd name="connsiteY2554" fmla="*/ 102967 h 6858000"/>
              <a:gd name="connsiteX2555" fmla="*/ 3100588 w 12192000"/>
              <a:gd name="connsiteY2555" fmla="*/ 102843 h 6858000"/>
              <a:gd name="connsiteX2556" fmla="*/ 3065703 w 12192000"/>
              <a:gd name="connsiteY2556" fmla="*/ 103997 h 6858000"/>
              <a:gd name="connsiteX2557" fmla="*/ 3065704 w 12192000"/>
              <a:gd name="connsiteY2557" fmla="*/ 104284 h 6858000"/>
              <a:gd name="connsiteX2558" fmla="*/ 3068940 w 12192000"/>
              <a:gd name="connsiteY2558" fmla="*/ 111219 h 6858000"/>
              <a:gd name="connsiteX2559" fmla="*/ 3063326 w 12192000"/>
              <a:gd name="connsiteY2559" fmla="*/ 108337 h 6858000"/>
              <a:gd name="connsiteX2560" fmla="*/ 3063220 w 12192000"/>
              <a:gd name="connsiteY2560" fmla="*/ 108644 h 6858000"/>
              <a:gd name="connsiteX2561" fmla="*/ 3056314 w 12192000"/>
              <a:gd name="connsiteY2561" fmla="*/ 108712 h 6858000"/>
              <a:gd name="connsiteX2562" fmla="*/ 3053549 w 12192000"/>
              <a:gd name="connsiteY2562" fmla="*/ 112954 h 6858000"/>
              <a:gd name="connsiteX2563" fmla="*/ 3065657 w 12192000"/>
              <a:gd name="connsiteY2563" fmla="*/ 111590 h 6858000"/>
              <a:gd name="connsiteX2564" fmla="*/ 3069262 w 12192000"/>
              <a:gd name="connsiteY2564" fmla="*/ 111220 h 6858000"/>
              <a:gd name="connsiteX2565" fmla="*/ 3068940 w 12192000"/>
              <a:gd name="connsiteY2565" fmla="*/ 111219 h 6858000"/>
              <a:gd name="connsiteX2566" fmla="*/ 3073102 w 12192000"/>
              <a:gd name="connsiteY2566" fmla="*/ 110540 h 6858000"/>
              <a:gd name="connsiteX2567" fmla="*/ 3078789 w 12192000"/>
              <a:gd name="connsiteY2567" fmla="*/ 108221 h 6858000"/>
              <a:gd name="connsiteX2568" fmla="*/ 3093454 w 12192000"/>
              <a:gd name="connsiteY2568" fmla="*/ 107063 h 6858000"/>
              <a:gd name="connsiteX2569" fmla="*/ 1127780 w 12192000"/>
              <a:gd name="connsiteY2569" fmla="*/ 102749 h 6858000"/>
              <a:gd name="connsiteX2570" fmla="*/ 1125348 w 12192000"/>
              <a:gd name="connsiteY2570" fmla="*/ 104533 h 6858000"/>
              <a:gd name="connsiteX2571" fmla="*/ 1121987 w 12192000"/>
              <a:gd name="connsiteY2571" fmla="*/ 104109 h 6858000"/>
              <a:gd name="connsiteX2572" fmla="*/ 5914269 w 12192000"/>
              <a:gd name="connsiteY2572" fmla="*/ 102616 h 6858000"/>
              <a:gd name="connsiteX2573" fmla="*/ 5943500 w 12192000"/>
              <a:gd name="connsiteY2573" fmla="*/ 104758 h 6858000"/>
              <a:gd name="connsiteX2574" fmla="*/ 5945043 w 12192000"/>
              <a:gd name="connsiteY2574" fmla="*/ 105593 h 6858000"/>
              <a:gd name="connsiteX2575" fmla="*/ 5912211 w 12192000"/>
              <a:gd name="connsiteY2575" fmla="*/ 108962 h 6858000"/>
              <a:gd name="connsiteX2576" fmla="*/ 5912343 w 12192000"/>
              <a:gd name="connsiteY2576" fmla="*/ 103860 h 6858000"/>
              <a:gd name="connsiteX2577" fmla="*/ 8026608 w 12192000"/>
              <a:gd name="connsiteY2577" fmla="*/ 102595 h 6858000"/>
              <a:gd name="connsiteX2578" fmla="*/ 8029799 w 12192000"/>
              <a:gd name="connsiteY2578" fmla="*/ 109332 h 6858000"/>
              <a:gd name="connsiteX2579" fmla="*/ 8029858 w 12192000"/>
              <a:gd name="connsiteY2579" fmla="*/ 115821 h 6858000"/>
              <a:gd name="connsiteX2580" fmla="*/ 8020041 w 12192000"/>
              <a:gd name="connsiteY2580" fmla="*/ 116072 h 6858000"/>
              <a:gd name="connsiteX2581" fmla="*/ 7957660 w 12192000"/>
              <a:gd name="connsiteY2581" fmla="*/ 119442 h 6858000"/>
              <a:gd name="connsiteX2582" fmla="*/ 7908412 w 12192000"/>
              <a:gd name="connsiteY2582" fmla="*/ 112703 h 6858000"/>
              <a:gd name="connsiteX2583" fmla="*/ 7933498 w 12192000"/>
              <a:gd name="connsiteY2583" fmla="*/ 107377 h 6858000"/>
              <a:gd name="connsiteX2584" fmla="*/ 7977360 w 12192000"/>
              <a:gd name="connsiteY2584" fmla="*/ 109334 h 6858000"/>
              <a:gd name="connsiteX2585" fmla="*/ 8026608 w 12192000"/>
              <a:gd name="connsiteY2585" fmla="*/ 102595 h 6858000"/>
              <a:gd name="connsiteX2586" fmla="*/ 491655 w 12192000"/>
              <a:gd name="connsiteY2586" fmla="*/ 102479 h 6858000"/>
              <a:gd name="connsiteX2587" fmla="*/ 486969 w 12192000"/>
              <a:gd name="connsiteY2587" fmla="*/ 105820 h 6858000"/>
              <a:gd name="connsiteX2588" fmla="*/ 468625 w 12192000"/>
              <a:gd name="connsiteY2588" fmla="*/ 104109 h 6858000"/>
              <a:gd name="connsiteX2589" fmla="*/ 5482793 w 12192000"/>
              <a:gd name="connsiteY2589" fmla="*/ 102316 h 6858000"/>
              <a:gd name="connsiteX2590" fmla="*/ 5528075 w 12192000"/>
              <a:gd name="connsiteY2590" fmla="*/ 105223 h 6858000"/>
              <a:gd name="connsiteX2591" fmla="*/ 5518231 w 12192000"/>
              <a:gd name="connsiteY2591" fmla="*/ 114398 h 6858000"/>
              <a:gd name="connsiteX2592" fmla="*/ 5510351 w 12192000"/>
              <a:gd name="connsiteY2592" fmla="*/ 119238 h 6858000"/>
              <a:gd name="connsiteX2593" fmla="*/ 5440801 w 12192000"/>
              <a:gd name="connsiteY2593" fmla="*/ 121023 h 6858000"/>
              <a:gd name="connsiteX2594" fmla="*/ 5457121 w 12192000"/>
              <a:gd name="connsiteY2594" fmla="*/ 107506 h 6858000"/>
              <a:gd name="connsiteX2595" fmla="*/ 5482793 w 12192000"/>
              <a:gd name="connsiteY2595" fmla="*/ 102316 h 6858000"/>
              <a:gd name="connsiteX2596" fmla="*/ 1988287 w 12192000"/>
              <a:gd name="connsiteY2596" fmla="*/ 102264 h 6858000"/>
              <a:gd name="connsiteX2597" fmla="*/ 1984249 w 12192000"/>
              <a:gd name="connsiteY2597" fmla="*/ 104872 h 6858000"/>
              <a:gd name="connsiteX2598" fmla="*/ 1978909 w 12192000"/>
              <a:gd name="connsiteY2598" fmla="*/ 104480 h 6858000"/>
              <a:gd name="connsiteX2599" fmla="*/ 1978691 w 12192000"/>
              <a:gd name="connsiteY2599" fmla="*/ 103446 h 6858000"/>
              <a:gd name="connsiteX2600" fmla="*/ 3194487 w 12192000"/>
              <a:gd name="connsiteY2600" fmla="*/ 102247 h 6858000"/>
              <a:gd name="connsiteX2601" fmla="*/ 3194529 w 12192000"/>
              <a:gd name="connsiteY2601" fmla="*/ 102356 h 6858000"/>
              <a:gd name="connsiteX2602" fmla="*/ 3194094 w 12192000"/>
              <a:gd name="connsiteY2602" fmla="*/ 103293 h 6858000"/>
              <a:gd name="connsiteX2603" fmla="*/ 3190616 w 12192000"/>
              <a:gd name="connsiteY2603" fmla="*/ 103195 h 6858000"/>
              <a:gd name="connsiteX2604" fmla="*/ 492422 w 12192000"/>
              <a:gd name="connsiteY2604" fmla="*/ 101932 h 6858000"/>
              <a:gd name="connsiteX2605" fmla="*/ 495572 w 12192000"/>
              <a:gd name="connsiteY2605" fmla="*/ 102202 h 6858000"/>
              <a:gd name="connsiteX2606" fmla="*/ 491655 w 12192000"/>
              <a:gd name="connsiteY2606" fmla="*/ 102479 h 6858000"/>
              <a:gd name="connsiteX2607" fmla="*/ 6286610 w 12192000"/>
              <a:gd name="connsiteY2607" fmla="*/ 101930 h 6858000"/>
              <a:gd name="connsiteX2608" fmla="*/ 6307637 w 12192000"/>
              <a:gd name="connsiteY2608" fmla="*/ 108396 h 6858000"/>
              <a:gd name="connsiteX2609" fmla="*/ 6306617 w 12192000"/>
              <a:gd name="connsiteY2609" fmla="*/ 116728 h 6858000"/>
              <a:gd name="connsiteX2610" fmla="*/ 6303133 w 12192000"/>
              <a:gd name="connsiteY2610" fmla="*/ 122202 h 6858000"/>
              <a:gd name="connsiteX2611" fmla="*/ 6278083 w 12192000"/>
              <a:gd name="connsiteY2611" fmla="*/ 119730 h 6858000"/>
              <a:gd name="connsiteX2612" fmla="*/ 6286499 w 12192000"/>
              <a:gd name="connsiteY2612" fmla="*/ 112332 h 6858000"/>
              <a:gd name="connsiteX2613" fmla="*/ 5099172 w 12192000"/>
              <a:gd name="connsiteY2613" fmla="*/ 101832 h 6858000"/>
              <a:gd name="connsiteX2614" fmla="*/ 5101657 w 12192000"/>
              <a:gd name="connsiteY2614" fmla="*/ 103685 h 6858000"/>
              <a:gd name="connsiteX2615" fmla="*/ 5057801 w 12192000"/>
              <a:gd name="connsiteY2615" fmla="*/ 113971 h 6858000"/>
              <a:gd name="connsiteX2616" fmla="*/ 5061798 w 12192000"/>
              <a:gd name="connsiteY2616" fmla="*/ 111040 h 6858000"/>
              <a:gd name="connsiteX2617" fmla="*/ 5062349 w 12192000"/>
              <a:gd name="connsiteY2617" fmla="*/ 111030 h 6858000"/>
              <a:gd name="connsiteX2618" fmla="*/ 5062670 w 12192000"/>
              <a:gd name="connsiteY2618" fmla="*/ 110404 h 6858000"/>
              <a:gd name="connsiteX2619" fmla="*/ 5065138 w 12192000"/>
              <a:gd name="connsiteY2619" fmla="*/ 108592 h 6858000"/>
              <a:gd name="connsiteX2620" fmla="*/ 1864931 w 12192000"/>
              <a:gd name="connsiteY2620" fmla="*/ 101741 h 6858000"/>
              <a:gd name="connsiteX2621" fmla="*/ 1847476 w 12192000"/>
              <a:gd name="connsiteY2621" fmla="*/ 102976 h 6858000"/>
              <a:gd name="connsiteX2622" fmla="*/ 1860713 w 12192000"/>
              <a:gd name="connsiteY2622" fmla="*/ 104109 h 6858000"/>
              <a:gd name="connsiteX2623" fmla="*/ 504558 w 12192000"/>
              <a:gd name="connsiteY2623" fmla="*/ 101566 h 6858000"/>
              <a:gd name="connsiteX2624" fmla="*/ 505343 w 12192000"/>
              <a:gd name="connsiteY2624" fmla="*/ 103037 h 6858000"/>
              <a:gd name="connsiteX2625" fmla="*/ 495572 w 12192000"/>
              <a:gd name="connsiteY2625" fmla="*/ 102202 h 6858000"/>
              <a:gd name="connsiteX2626" fmla="*/ 8434120 w 12192000"/>
              <a:gd name="connsiteY2626" fmla="*/ 101409 h 6858000"/>
              <a:gd name="connsiteX2627" fmla="*/ 8458695 w 12192000"/>
              <a:gd name="connsiteY2627" fmla="*/ 102100 h 6858000"/>
              <a:gd name="connsiteX2628" fmla="*/ 8466794 w 12192000"/>
              <a:gd name="connsiteY2628" fmla="*/ 112312 h 6858000"/>
              <a:gd name="connsiteX2629" fmla="*/ 8429579 w 12192000"/>
              <a:gd name="connsiteY2629" fmla="*/ 111221 h 6858000"/>
              <a:gd name="connsiteX2630" fmla="*/ 674243 w 12192000"/>
              <a:gd name="connsiteY2630" fmla="*/ 101131 h 6858000"/>
              <a:gd name="connsiteX2631" fmla="*/ 703473 w 12192000"/>
              <a:gd name="connsiteY2631" fmla="*/ 103273 h 6858000"/>
              <a:gd name="connsiteX2632" fmla="*/ 705017 w 12192000"/>
              <a:gd name="connsiteY2632" fmla="*/ 104109 h 6858000"/>
              <a:gd name="connsiteX2633" fmla="*/ 672185 w 12192000"/>
              <a:gd name="connsiteY2633" fmla="*/ 107478 h 6858000"/>
              <a:gd name="connsiteX2634" fmla="*/ 672315 w 12192000"/>
              <a:gd name="connsiteY2634" fmla="*/ 102375 h 6858000"/>
              <a:gd name="connsiteX2635" fmla="*/ 2786582 w 12192000"/>
              <a:gd name="connsiteY2635" fmla="*/ 101111 h 6858000"/>
              <a:gd name="connsiteX2636" fmla="*/ 2789773 w 12192000"/>
              <a:gd name="connsiteY2636" fmla="*/ 107846 h 6858000"/>
              <a:gd name="connsiteX2637" fmla="*/ 2789831 w 12192000"/>
              <a:gd name="connsiteY2637" fmla="*/ 114336 h 6858000"/>
              <a:gd name="connsiteX2638" fmla="*/ 2780016 w 12192000"/>
              <a:gd name="connsiteY2638" fmla="*/ 114588 h 6858000"/>
              <a:gd name="connsiteX2639" fmla="*/ 2717635 w 12192000"/>
              <a:gd name="connsiteY2639" fmla="*/ 117957 h 6858000"/>
              <a:gd name="connsiteX2640" fmla="*/ 2668385 w 12192000"/>
              <a:gd name="connsiteY2640" fmla="*/ 111219 h 6858000"/>
              <a:gd name="connsiteX2641" fmla="*/ 2693472 w 12192000"/>
              <a:gd name="connsiteY2641" fmla="*/ 105892 h 6858000"/>
              <a:gd name="connsiteX2642" fmla="*/ 2737334 w 12192000"/>
              <a:gd name="connsiteY2642" fmla="*/ 107849 h 6858000"/>
              <a:gd name="connsiteX2643" fmla="*/ 2786582 w 12192000"/>
              <a:gd name="connsiteY2643" fmla="*/ 101111 h 6858000"/>
              <a:gd name="connsiteX2644" fmla="*/ 634694 w 12192000"/>
              <a:gd name="connsiteY2644" fmla="*/ 101099 h 6858000"/>
              <a:gd name="connsiteX2645" fmla="*/ 647520 w 12192000"/>
              <a:gd name="connsiteY2645" fmla="*/ 110313 h 6858000"/>
              <a:gd name="connsiteX2646" fmla="*/ 632786 w 12192000"/>
              <a:gd name="connsiteY2646" fmla="*/ 107478 h 6858000"/>
              <a:gd name="connsiteX2647" fmla="*/ 630550 w 12192000"/>
              <a:gd name="connsiteY2647" fmla="*/ 107412 h 6858000"/>
              <a:gd name="connsiteX2648" fmla="*/ 9848569 w 12192000"/>
              <a:gd name="connsiteY2648" fmla="*/ 101093 h 6858000"/>
              <a:gd name="connsiteX2649" fmla="*/ 9846589 w 12192000"/>
              <a:gd name="connsiteY2649" fmla="*/ 103898 h 6858000"/>
              <a:gd name="connsiteX2650" fmla="*/ 9838948 w 12192000"/>
              <a:gd name="connsiteY2650" fmla="*/ 103338 h 6858000"/>
              <a:gd name="connsiteX2651" fmla="*/ 9838731 w 12192000"/>
              <a:gd name="connsiteY2651" fmla="*/ 102305 h 6858000"/>
              <a:gd name="connsiteX2652" fmla="*/ 259611 w 12192000"/>
              <a:gd name="connsiteY2652" fmla="*/ 101041 h 6858000"/>
              <a:gd name="connsiteX2653" fmla="*/ 267525 w 12192000"/>
              <a:gd name="connsiteY2653" fmla="*/ 109161 h 6858000"/>
              <a:gd name="connsiteX2654" fmla="*/ 277375 w 12192000"/>
              <a:gd name="connsiteY2654" fmla="*/ 116741 h 6858000"/>
              <a:gd name="connsiteX2655" fmla="*/ 274913 w 12192000"/>
              <a:gd name="connsiteY2655" fmla="*/ 119269 h 6858000"/>
              <a:gd name="connsiteX2656" fmla="*/ 279838 w 12192000"/>
              <a:gd name="connsiteY2656" fmla="*/ 129377 h 6858000"/>
              <a:gd name="connsiteX2657" fmla="*/ 262601 w 12192000"/>
              <a:gd name="connsiteY2657" fmla="*/ 116741 h 6858000"/>
              <a:gd name="connsiteX2658" fmla="*/ 7124113 w 12192000"/>
              <a:gd name="connsiteY2658" fmla="*/ 101038 h 6858000"/>
              <a:gd name="connsiteX2659" fmla="*/ 7148688 w 12192000"/>
              <a:gd name="connsiteY2659" fmla="*/ 101728 h 6858000"/>
              <a:gd name="connsiteX2660" fmla="*/ 7156787 w 12192000"/>
              <a:gd name="connsiteY2660" fmla="*/ 111940 h 6858000"/>
              <a:gd name="connsiteX2661" fmla="*/ 7119572 w 12192000"/>
              <a:gd name="connsiteY2661" fmla="*/ 110849 h 6858000"/>
              <a:gd name="connsiteX2662" fmla="*/ 504192 w 12192000"/>
              <a:gd name="connsiteY2662" fmla="*/ 100878 h 6858000"/>
              <a:gd name="connsiteX2663" fmla="*/ 504719 w 12192000"/>
              <a:gd name="connsiteY2663" fmla="*/ 101554 h 6858000"/>
              <a:gd name="connsiteX2664" fmla="*/ 504558 w 12192000"/>
              <a:gd name="connsiteY2664" fmla="*/ 101566 h 6858000"/>
              <a:gd name="connsiteX2665" fmla="*/ 3972232 w 12192000"/>
              <a:gd name="connsiteY2665" fmla="*/ 100564 h 6858000"/>
              <a:gd name="connsiteX2666" fmla="*/ 3967425 w 12192000"/>
              <a:gd name="connsiteY2666" fmla="*/ 101197 h 6858000"/>
              <a:gd name="connsiteX2667" fmla="*/ 3957160 w 12192000"/>
              <a:gd name="connsiteY2667" fmla="*/ 102913 h 6858000"/>
              <a:gd name="connsiteX2668" fmla="*/ 3958692 w 12192000"/>
              <a:gd name="connsiteY2668" fmla="*/ 104108 h 6858000"/>
              <a:gd name="connsiteX2669" fmla="*/ 3962416 w 12192000"/>
              <a:gd name="connsiteY2669" fmla="*/ 105636 h 6858000"/>
              <a:gd name="connsiteX2670" fmla="*/ 3973116 w 12192000"/>
              <a:gd name="connsiteY2670" fmla="*/ 102135 h 6858000"/>
              <a:gd name="connsiteX2671" fmla="*/ 1046582 w 12192000"/>
              <a:gd name="connsiteY2671" fmla="*/ 100445 h 6858000"/>
              <a:gd name="connsiteX2672" fmla="*/ 1067611 w 12192000"/>
              <a:gd name="connsiteY2672" fmla="*/ 106911 h 6858000"/>
              <a:gd name="connsiteX2673" fmla="*/ 1066591 w 12192000"/>
              <a:gd name="connsiteY2673" fmla="*/ 115244 h 6858000"/>
              <a:gd name="connsiteX2674" fmla="*/ 1063106 w 12192000"/>
              <a:gd name="connsiteY2674" fmla="*/ 120717 h 6858000"/>
              <a:gd name="connsiteX2675" fmla="*/ 1038057 w 12192000"/>
              <a:gd name="connsiteY2675" fmla="*/ 118246 h 6858000"/>
              <a:gd name="connsiteX2676" fmla="*/ 1046473 w 12192000"/>
              <a:gd name="connsiteY2676" fmla="*/ 110847 h 6858000"/>
              <a:gd name="connsiteX2677" fmla="*/ 8434554 w 12192000"/>
              <a:gd name="connsiteY2677" fmla="*/ 100353 h 6858000"/>
              <a:gd name="connsiteX2678" fmla="*/ 8434554 w 12192000"/>
              <a:gd name="connsiteY2678" fmla="*/ 100471 h 6858000"/>
              <a:gd name="connsiteX2679" fmla="*/ 8434120 w 12192000"/>
              <a:gd name="connsiteY2679" fmla="*/ 101409 h 6858000"/>
              <a:gd name="connsiteX2680" fmla="*/ 8430642 w 12192000"/>
              <a:gd name="connsiteY2680" fmla="*/ 101310 h 6858000"/>
              <a:gd name="connsiteX2681" fmla="*/ 524105 w 12192000"/>
              <a:gd name="connsiteY2681" fmla="*/ 100182 h 6858000"/>
              <a:gd name="connsiteX2682" fmla="*/ 520814 w 12192000"/>
              <a:gd name="connsiteY2682" fmla="*/ 104195 h 6858000"/>
              <a:gd name="connsiteX2683" fmla="*/ 517873 w 12192000"/>
              <a:gd name="connsiteY2683" fmla="*/ 104109 h 6858000"/>
              <a:gd name="connsiteX2684" fmla="*/ 505913 w 12192000"/>
              <a:gd name="connsiteY2684" fmla="*/ 103086 h 6858000"/>
              <a:gd name="connsiteX2685" fmla="*/ 504719 w 12192000"/>
              <a:gd name="connsiteY2685" fmla="*/ 101554 h 6858000"/>
              <a:gd name="connsiteX2686" fmla="*/ 3184597 w 12192000"/>
              <a:gd name="connsiteY2686" fmla="*/ 100061 h 6858000"/>
              <a:gd name="connsiteX2687" fmla="*/ 3151552 w 12192000"/>
              <a:gd name="connsiteY2687" fmla="*/ 101155 h 6858000"/>
              <a:gd name="connsiteX2688" fmla="*/ 3148908 w 12192000"/>
              <a:gd name="connsiteY2688" fmla="*/ 101821 h 6858000"/>
              <a:gd name="connsiteX2689" fmla="*/ 3148746 w 12192000"/>
              <a:gd name="connsiteY2689" fmla="*/ 102018 h 6858000"/>
              <a:gd name="connsiteX2690" fmla="*/ 3145905 w 12192000"/>
              <a:gd name="connsiteY2690" fmla="*/ 101938 h 6858000"/>
              <a:gd name="connsiteX2691" fmla="*/ 3147885 w 12192000"/>
              <a:gd name="connsiteY2691" fmla="*/ 103068 h 6858000"/>
              <a:gd name="connsiteX2692" fmla="*/ 3148746 w 12192000"/>
              <a:gd name="connsiteY2692" fmla="*/ 102018 h 6858000"/>
              <a:gd name="connsiteX2693" fmla="*/ 3179567 w 12192000"/>
              <a:gd name="connsiteY2693" fmla="*/ 102884 h 6858000"/>
              <a:gd name="connsiteX2694" fmla="*/ 5918307 w 12192000"/>
              <a:gd name="connsiteY2694" fmla="*/ 100009 h 6858000"/>
              <a:gd name="connsiteX2695" fmla="*/ 5914269 w 12192000"/>
              <a:gd name="connsiteY2695" fmla="*/ 102616 h 6858000"/>
              <a:gd name="connsiteX2696" fmla="*/ 5908929 w 12192000"/>
              <a:gd name="connsiteY2696" fmla="*/ 102224 h 6858000"/>
              <a:gd name="connsiteX2697" fmla="*/ 5908710 w 12192000"/>
              <a:gd name="connsiteY2697" fmla="*/ 101190 h 6858000"/>
              <a:gd name="connsiteX2698" fmla="*/ 7124547 w 12192000"/>
              <a:gd name="connsiteY2698" fmla="*/ 99982 h 6858000"/>
              <a:gd name="connsiteX2699" fmla="*/ 7124547 w 12192000"/>
              <a:gd name="connsiteY2699" fmla="*/ 100100 h 6858000"/>
              <a:gd name="connsiteX2700" fmla="*/ 7124113 w 12192000"/>
              <a:gd name="connsiteY2700" fmla="*/ 101038 h 6858000"/>
              <a:gd name="connsiteX2701" fmla="*/ 7120635 w 12192000"/>
              <a:gd name="connsiteY2701" fmla="*/ 100940 h 6858000"/>
              <a:gd name="connsiteX2702" fmla="*/ 10646622 w 12192000"/>
              <a:gd name="connsiteY2702" fmla="*/ 99969 h 6858000"/>
              <a:gd name="connsiteX2703" fmla="*/ 10649813 w 12192000"/>
              <a:gd name="connsiteY2703" fmla="*/ 106704 h 6858000"/>
              <a:gd name="connsiteX2704" fmla="*/ 10649872 w 12192000"/>
              <a:gd name="connsiteY2704" fmla="*/ 113195 h 6858000"/>
              <a:gd name="connsiteX2705" fmla="*/ 10640056 w 12192000"/>
              <a:gd name="connsiteY2705" fmla="*/ 113446 h 6858000"/>
              <a:gd name="connsiteX2706" fmla="*/ 10577674 w 12192000"/>
              <a:gd name="connsiteY2706" fmla="*/ 116815 h 6858000"/>
              <a:gd name="connsiteX2707" fmla="*/ 10528426 w 12192000"/>
              <a:gd name="connsiteY2707" fmla="*/ 110077 h 6858000"/>
              <a:gd name="connsiteX2708" fmla="*/ 10553512 w 12192000"/>
              <a:gd name="connsiteY2708" fmla="*/ 104751 h 6858000"/>
              <a:gd name="connsiteX2709" fmla="*/ 10597374 w 12192000"/>
              <a:gd name="connsiteY2709" fmla="*/ 106707 h 6858000"/>
              <a:gd name="connsiteX2710" fmla="*/ 10646622 w 12192000"/>
              <a:gd name="connsiteY2710" fmla="*/ 99969 h 6858000"/>
              <a:gd name="connsiteX2711" fmla="*/ 4320012 w 12192000"/>
              <a:gd name="connsiteY2711" fmla="*/ 99756 h 6858000"/>
              <a:gd name="connsiteX2712" fmla="*/ 4319535 w 12192000"/>
              <a:gd name="connsiteY2712" fmla="*/ 99830 h 6858000"/>
              <a:gd name="connsiteX2713" fmla="*/ 4319301 w 12192000"/>
              <a:gd name="connsiteY2713" fmla="*/ 99938 h 6858000"/>
              <a:gd name="connsiteX2714" fmla="*/ 1884087 w 12192000"/>
              <a:gd name="connsiteY2714" fmla="*/ 99553 h 6858000"/>
              <a:gd name="connsiteX2715" fmla="*/ 1908662 w 12192000"/>
              <a:gd name="connsiteY2715" fmla="*/ 100244 h 6858000"/>
              <a:gd name="connsiteX2716" fmla="*/ 1916761 w 12192000"/>
              <a:gd name="connsiteY2716" fmla="*/ 110456 h 6858000"/>
              <a:gd name="connsiteX2717" fmla="*/ 1879546 w 12192000"/>
              <a:gd name="connsiteY2717" fmla="*/ 109364 h 6858000"/>
              <a:gd name="connsiteX2718" fmla="*/ 6716602 w 12192000"/>
              <a:gd name="connsiteY2718" fmla="*/ 98855 h 6858000"/>
              <a:gd name="connsiteX2719" fmla="*/ 6719793 w 12192000"/>
              <a:gd name="connsiteY2719" fmla="*/ 105591 h 6858000"/>
              <a:gd name="connsiteX2720" fmla="*/ 6719851 w 12192000"/>
              <a:gd name="connsiteY2720" fmla="*/ 112080 h 6858000"/>
              <a:gd name="connsiteX2721" fmla="*/ 6710035 w 12192000"/>
              <a:gd name="connsiteY2721" fmla="*/ 112332 h 6858000"/>
              <a:gd name="connsiteX2722" fmla="*/ 6647653 w 12192000"/>
              <a:gd name="connsiteY2722" fmla="*/ 115701 h 6858000"/>
              <a:gd name="connsiteX2723" fmla="*/ 6598405 w 12192000"/>
              <a:gd name="connsiteY2723" fmla="*/ 108962 h 6858000"/>
              <a:gd name="connsiteX2724" fmla="*/ 6623492 w 12192000"/>
              <a:gd name="connsiteY2724" fmla="*/ 103636 h 6858000"/>
              <a:gd name="connsiteX2725" fmla="*/ 6667352 w 12192000"/>
              <a:gd name="connsiteY2725" fmla="*/ 105593 h 6858000"/>
              <a:gd name="connsiteX2726" fmla="*/ 6716602 w 12192000"/>
              <a:gd name="connsiteY2726" fmla="*/ 98855 h 6858000"/>
              <a:gd name="connsiteX2727" fmla="*/ 9739708 w 12192000"/>
              <a:gd name="connsiteY2727" fmla="*/ 98544 h 6858000"/>
              <a:gd name="connsiteX2728" fmla="*/ 9733885 w 12192000"/>
              <a:gd name="connsiteY2728" fmla="*/ 99969 h 6858000"/>
              <a:gd name="connsiteX2729" fmla="*/ 9694237 w 12192000"/>
              <a:gd name="connsiteY2729" fmla="*/ 102775 h 6858000"/>
              <a:gd name="connsiteX2730" fmla="*/ 9694486 w 12192000"/>
              <a:gd name="connsiteY2730" fmla="*/ 102967 h 6858000"/>
              <a:gd name="connsiteX2731" fmla="*/ 9701759 w 12192000"/>
              <a:gd name="connsiteY2731" fmla="*/ 107113 h 6858000"/>
              <a:gd name="connsiteX2732" fmla="*/ 9724199 w 12192000"/>
              <a:gd name="connsiteY2732" fmla="*/ 107771 h 6858000"/>
              <a:gd name="connsiteX2733" fmla="*/ 9737963 w 12192000"/>
              <a:gd name="connsiteY2733" fmla="*/ 100048 h 6858000"/>
              <a:gd name="connsiteX2734" fmla="*/ 678280 w 12192000"/>
              <a:gd name="connsiteY2734" fmla="*/ 98524 h 6858000"/>
              <a:gd name="connsiteX2735" fmla="*/ 674243 w 12192000"/>
              <a:gd name="connsiteY2735" fmla="*/ 101131 h 6858000"/>
              <a:gd name="connsiteX2736" fmla="*/ 668902 w 12192000"/>
              <a:gd name="connsiteY2736" fmla="*/ 100739 h 6858000"/>
              <a:gd name="connsiteX2737" fmla="*/ 668684 w 12192000"/>
              <a:gd name="connsiteY2737" fmla="*/ 99706 h 6858000"/>
              <a:gd name="connsiteX2738" fmla="*/ 1884481 w 12192000"/>
              <a:gd name="connsiteY2738" fmla="*/ 98507 h 6858000"/>
              <a:gd name="connsiteX2739" fmla="*/ 1884521 w 12192000"/>
              <a:gd name="connsiteY2739" fmla="*/ 98615 h 6858000"/>
              <a:gd name="connsiteX2740" fmla="*/ 1884087 w 12192000"/>
              <a:gd name="connsiteY2740" fmla="*/ 99553 h 6858000"/>
              <a:gd name="connsiteX2741" fmla="*/ 1880610 w 12192000"/>
              <a:gd name="connsiteY2741" fmla="*/ 99454 h 6858000"/>
              <a:gd name="connsiteX2742" fmla="*/ 9744127 w 12192000"/>
              <a:gd name="connsiteY2742" fmla="*/ 98410 h 6858000"/>
              <a:gd name="connsiteX2743" fmla="*/ 9768702 w 12192000"/>
              <a:gd name="connsiteY2743" fmla="*/ 99102 h 6858000"/>
              <a:gd name="connsiteX2744" fmla="*/ 9776801 w 12192000"/>
              <a:gd name="connsiteY2744" fmla="*/ 109314 h 6858000"/>
              <a:gd name="connsiteX2745" fmla="*/ 9739586 w 12192000"/>
              <a:gd name="connsiteY2745" fmla="*/ 108222 h 6858000"/>
              <a:gd name="connsiteX2746" fmla="*/ 497952 w 12192000"/>
              <a:gd name="connsiteY2746" fmla="*/ 97647 h 6858000"/>
              <a:gd name="connsiteX2747" fmla="*/ 493595 w 12192000"/>
              <a:gd name="connsiteY2747" fmla="*/ 101096 h 6858000"/>
              <a:gd name="connsiteX2748" fmla="*/ 492422 w 12192000"/>
              <a:gd name="connsiteY2748" fmla="*/ 101932 h 6858000"/>
              <a:gd name="connsiteX2749" fmla="*/ 478475 w 12192000"/>
              <a:gd name="connsiteY2749" fmla="*/ 100739 h 6858000"/>
              <a:gd name="connsiteX2750" fmla="*/ 452154 w 12192000"/>
              <a:gd name="connsiteY2750" fmla="*/ 103440 h 6858000"/>
              <a:gd name="connsiteX2751" fmla="*/ 458774 w 12192000"/>
              <a:gd name="connsiteY2751" fmla="*/ 100739 h 6858000"/>
              <a:gd name="connsiteX2752" fmla="*/ 11672994 w 12192000"/>
              <a:gd name="connsiteY2752" fmla="*/ 97434 h 6858000"/>
              <a:gd name="connsiteX2753" fmla="*/ 11705652 w 12192000"/>
              <a:gd name="connsiteY2753" fmla="*/ 100340 h 6858000"/>
              <a:gd name="connsiteX2754" fmla="*/ 11698553 w 12192000"/>
              <a:gd name="connsiteY2754" fmla="*/ 109515 h 6858000"/>
              <a:gd name="connsiteX2755" fmla="*/ 11694108 w 12192000"/>
              <a:gd name="connsiteY2755" fmla="*/ 114312 h 6858000"/>
              <a:gd name="connsiteX2756" fmla="*/ 11642705 w 12192000"/>
              <a:gd name="connsiteY2756" fmla="*/ 116140 h 6858000"/>
              <a:gd name="connsiteX2757" fmla="*/ 11654474 w 12192000"/>
              <a:gd name="connsiteY2757" fmla="*/ 102623 h 6858000"/>
              <a:gd name="connsiteX2758" fmla="*/ 11672994 w 12192000"/>
              <a:gd name="connsiteY2758" fmla="*/ 97434 h 6858000"/>
              <a:gd name="connsiteX2759" fmla="*/ 6995701 w 12192000"/>
              <a:gd name="connsiteY2759" fmla="*/ 97427 h 6858000"/>
              <a:gd name="connsiteX2760" fmla="*/ 6995723 w 12192000"/>
              <a:gd name="connsiteY2760" fmla="*/ 102029 h 6858000"/>
              <a:gd name="connsiteX2761" fmla="*/ 6998958 w 12192000"/>
              <a:gd name="connsiteY2761" fmla="*/ 108962 h 6858000"/>
              <a:gd name="connsiteX2762" fmla="*/ 6992827 w 12192000"/>
              <a:gd name="connsiteY2762" fmla="*/ 106392 h 6858000"/>
              <a:gd name="connsiteX2763" fmla="*/ 6986584 w 12192000"/>
              <a:gd name="connsiteY2763" fmla="*/ 106454 h 6858000"/>
              <a:gd name="connsiteX2764" fmla="*/ 6983642 w 12192000"/>
              <a:gd name="connsiteY2764" fmla="*/ 110690 h 6858000"/>
              <a:gd name="connsiteX2765" fmla="*/ 6995675 w 12192000"/>
              <a:gd name="connsiteY2765" fmla="*/ 109334 h 6858000"/>
              <a:gd name="connsiteX2766" fmla="*/ 6999280 w 12192000"/>
              <a:gd name="connsiteY2766" fmla="*/ 108965 h 6858000"/>
              <a:gd name="connsiteX2767" fmla="*/ 6998958 w 12192000"/>
              <a:gd name="connsiteY2767" fmla="*/ 108962 h 6858000"/>
              <a:gd name="connsiteX2768" fmla="*/ 7003121 w 12192000"/>
              <a:gd name="connsiteY2768" fmla="*/ 108284 h 6858000"/>
              <a:gd name="connsiteX2769" fmla="*/ 7008808 w 12192000"/>
              <a:gd name="connsiteY2769" fmla="*/ 105965 h 6858000"/>
              <a:gd name="connsiteX2770" fmla="*/ 7023472 w 12192000"/>
              <a:gd name="connsiteY2770" fmla="*/ 104807 h 6858000"/>
              <a:gd name="connsiteX2771" fmla="*/ 7034121 w 12192000"/>
              <a:gd name="connsiteY2771" fmla="*/ 98508 h 6858000"/>
              <a:gd name="connsiteX2772" fmla="*/ 1476575 w 12192000"/>
              <a:gd name="connsiteY2772" fmla="*/ 97370 h 6858000"/>
              <a:gd name="connsiteX2773" fmla="*/ 1479765 w 12192000"/>
              <a:gd name="connsiteY2773" fmla="*/ 104107 h 6858000"/>
              <a:gd name="connsiteX2774" fmla="*/ 1479825 w 12192000"/>
              <a:gd name="connsiteY2774" fmla="*/ 110596 h 6858000"/>
              <a:gd name="connsiteX2775" fmla="*/ 1470009 w 12192000"/>
              <a:gd name="connsiteY2775" fmla="*/ 110847 h 6858000"/>
              <a:gd name="connsiteX2776" fmla="*/ 1407627 w 12192000"/>
              <a:gd name="connsiteY2776" fmla="*/ 114216 h 6858000"/>
              <a:gd name="connsiteX2777" fmla="*/ 1358379 w 12192000"/>
              <a:gd name="connsiteY2777" fmla="*/ 107478 h 6858000"/>
              <a:gd name="connsiteX2778" fmla="*/ 1383466 w 12192000"/>
              <a:gd name="connsiteY2778" fmla="*/ 102152 h 6858000"/>
              <a:gd name="connsiteX2779" fmla="*/ 1427327 w 12192000"/>
              <a:gd name="connsiteY2779" fmla="*/ 104109 h 6858000"/>
              <a:gd name="connsiteX2780" fmla="*/ 1476575 w 12192000"/>
              <a:gd name="connsiteY2780" fmla="*/ 97370 h 6858000"/>
              <a:gd name="connsiteX2781" fmla="*/ 4346456 w 12192000"/>
              <a:gd name="connsiteY2781" fmla="*/ 97161 h 6858000"/>
              <a:gd name="connsiteX2782" fmla="*/ 4346114 w 12192000"/>
              <a:gd name="connsiteY2782" fmla="*/ 98113 h 6858000"/>
              <a:gd name="connsiteX2783" fmla="*/ 4355347 w 12192000"/>
              <a:gd name="connsiteY2783" fmla="*/ 102851 h 6858000"/>
              <a:gd name="connsiteX2784" fmla="*/ 4372037 w 12192000"/>
              <a:gd name="connsiteY2784" fmla="*/ 103320 h 6858000"/>
              <a:gd name="connsiteX2785" fmla="*/ 4372210 w 12192000"/>
              <a:gd name="connsiteY2785" fmla="*/ 103412 h 6858000"/>
              <a:gd name="connsiteX2786" fmla="*/ 4372266 w 12192000"/>
              <a:gd name="connsiteY2786" fmla="*/ 103327 h 6858000"/>
              <a:gd name="connsiteX2787" fmla="*/ 4372037 w 12192000"/>
              <a:gd name="connsiteY2787" fmla="*/ 103320 h 6858000"/>
              <a:gd name="connsiteX2788" fmla="*/ 4360804 w 12192000"/>
              <a:gd name="connsiteY2788" fmla="*/ 97432 h 6858000"/>
              <a:gd name="connsiteX2789" fmla="*/ 11819321 w 12192000"/>
              <a:gd name="connsiteY2789" fmla="*/ 96971 h 6858000"/>
              <a:gd name="connsiteX2790" fmla="*/ 11821689 w 12192000"/>
              <a:gd name="connsiteY2790" fmla="*/ 113817 h 6858000"/>
              <a:gd name="connsiteX2791" fmla="*/ 11813803 w 12192000"/>
              <a:gd name="connsiteY2791" fmla="*/ 109233 h 6858000"/>
              <a:gd name="connsiteX2792" fmla="*/ 11815539 w 12192000"/>
              <a:gd name="connsiteY2792" fmla="*/ 105767 h 6858000"/>
              <a:gd name="connsiteX2793" fmla="*/ 11819321 w 12192000"/>
              <a:gd name="connsiteY2793" fmla="*/ 96971 h 6858000"/>
              <a:gd name="connsiteX2794" fmla="*/ 11724598 w 12192000"/>
              <a:gd name="connsiteY2794" fmla="*/ 96971 h 6858000"/>
              <a:gd name="connsiteX2795" fmla="*/ 11734070 w 12192000"/>
              <a:gd name="connsiteY2795" fmla="*/ 107079 h 6858000"/>
              <a:gd name="connsiteX2796" fmla="*/ 11708020 w 12192000"/>
              <a:gd name="connsiteY2796" fmla="*/ 113817 h 6858000"/>
              <a:gd name="connsiteX2797" fmla="*/ 11697488 w 12192000"/>
              <a:gd name="connsiteY2797" fmla="*/ 114192 h 6858000"/>
              <a:gd name="connsiteX2798" fmla="*/ 11708351 w 12192000"/>
              <a:gd name="connsiteY2798" fmla="*/ 108810 h 6858000"/>
              <a:gd name="connsiteX2799" fmla="*/ 11724598 w 12192000"/>
              <a:gd name="connsiteY2799" fmla="*/ 96971 h 6858000"/>
              <a:gd name="connsiteX2800" fmla="*/ 11054424 w 12192000"/>
              <a:gd name="connsiteY2800" fmla="*/ 96971 h 6858000"/>
              <a:gd name="connsiteX2801" fmla="*/ 11050513 w 12192000"/>
              <a:gd name="connsiteY2801" fmla="*/ 97982 h 6858000"/>
              <a:gd name="connsiteX2802" fmla="*/ 11047523 w 12192000"/>
              <a:gd name="connsiteY2802" fmla="*/ 101401 h 6858000"/>
              <a:gd name="connsiteX2803" fmla="*/ 11396298 w 12192000"/>
              <a:gd name="connsiteY2803" fmla="*/ 96950 h 6858000"/>
              <a:gd name="connsiteX2804" fmla="*/ 11398087 w 12192000"/>
              <a:gd name="connsiteY2804" fmla="*/ 98803 h 6858000"/>
              <a:gd name="connsiteX2805" fmla="*/ 11366457 w 12192000"/>
              <a:gd name="connsiteY2805" fmla="*/ 109089 h 6858000"/>
              <a:gd name="connsiteX2806" fmla="*/ 11371751 w 12192000"/>
              <a:gd name="connsiteY2806" fmla="*/ 103710 h 6858000"/>
              <a:gd name="connsiteX2807" fmla="*/ 5814541 w 12192000"/>
              <a:gd name="connsiteY2807" fmla="*/ 96241 h 6858000"/>
              <a:gd name="connsiteX2808" fmla="*/ 5814541 w 12192000"/>
              <a:gd name="connsiteY2808" fmla="*/ 96359 h 6858000"/>
              <a:gd name="connsiteX2809" fmla="*/ 5814108 w 12192000"/>
              <a:gd name="connsiteY2809" fmla="*/ 97297 h 6858000"/>
              <a:gd name="connsiteX2810" fmla="*/ 5810629 w 12192000"/>
              <a:gd name="connsiteY2810" fmla="*/ 97199 h 6858000"/>
              <a:gd name="connsiteX2811" fmla="*/ 9029192 w 12192000"/>
              <a:gd name="connsiteY2811" fmla="*/ 96207 h 6858000"/>
              <a:gd name="connsiteX2812" fmla="*/ 9031674 w 12192000"/>
              <a:gd name="connsiteY2812" fmla="*/ 98060 h 6858000"/>
              <a:gd name="connsiteX2813" fmla="*/ 8987820 w 12192000"/>
              <a:gd name="connsiteY2813" fmla="*/ 108346 h 6858000"/>
              <a:gd name="connsiteX2814" fmla="*/ 8995159 w 12192000"/>
              <a:gd name="connsiteY2814" fmla="*/ 102967 h 6858000"/>
              <a:gd name="connsiteX2815" fmla="*/ 5768759 w 12192000"/>
              <a:gd name="connsiteY2815" fmla="*/ 96021 h 6858000"/>
              <a:gd name="connsiteX2816" fmla="*/ 5810629 w 12192000"/>
              <a:gd name="connsiteY2816" fmla="*/ 97199 h 6858000"/>
              <a:gd name="connsiteX2817" fmla="*/ 5803865 w 12192000"/>
              <a:gd name="connsiteY2817" fmla="*/ 98855 h 6858000"/>
              <a:gd name="connsiteX2818" fmla="*/ 5764130 w 12192000"/>
              <a:gd name="connsiteY2818" fmla="*/ 101667 h 6858000"/>
              <a:gd name="connsiteX2819" fmla="*/ 1755674 w 12192000"/>
              <a:gd name="connsiteY2819" fmla="*/ 95942 h 6858000"/>
              <a:gd name="connsiteX2820" fmla="*/ 1755697 w 12192000"/>
              <a:gd name="connsiteY2820" fmla="*/ 100543 h 6858000"/>
              <a:gd name="connsiteX2821" fmla="*/ 1758933 w 12192000"/>
              <a:gd name="connsiteY2821" fmla="*/ 107478 h 6858000"/>
              <a:gd name="connsiteX2822" fmla="*/ 1753319 w 12192000"/>
              <a:gd name="connsiteY2822" fmla="*/ 104597 h 6858000"/>
              <a:gd name="connsiteX2823" fmla="*/ 1753214 w 12192000"/>
              <a:gd name="connsiteY2823" fmla="*/ 104903 h 6858000"/>
              <a:gd name="connsiteX2824" fmla="*/ 1746307 w 12192000"/>
              <a:gd name="connsiteY2824" fmla="*/ 104971 h 6858000"/>
              <a:gd name="connsiteX2825" fmla="*/ 1743543 w 12192000"/>
              <a:gd name="connsiteY2825" fmla="*/ 109213 h 6858000"/>
              <a:gd name="connsiteX2826" fmla="*/ 1755650 w 12192000"/>
              <a:gd name="connsiteY2826" fmla="*/ 107849 h 6858000"/>
              <a:gd name="connsiteX2827" fmla="*/ 1759254 w 12192000"/>
              <a:gd name="connsiteY2827" fmla="*/ 107479 h 6858000"/>
              <a:gd name="connsiteX2828" fmla="*/ 1758933 w 12192000"/>
              <a:gd name="connsiteY2828" fmla="*/ 107478 h 6858000"/>
              <a:gd name="connsiteX2829" fmla="*/ 1763096 w 12192000"/>
              <a:gd name="connsiteY2829" fmla="*/ 106800 h 6858000"/>
              <a:gd name="connsiteX2830" fmla="*/ 1768782 w 12192000"/>
              <a:gd name="connsiteY2830" fmla="*/ 104480 h 6858000"/>
              <a:gd name="connsiteX2831" fmla="*/ 1783447 w 12192000"/>
              <a:gd name="connsiteY2831" fmla="*/ 103322 h 6858000"/>
              <a:gd name="connsiteX2832" fmla="*/ 1794095 w 12192000"/>
              <a:gd name="connsiteY2832" fmla="*/ 97022 h 6858000"/>
              <a:gd name="connsiteX2833" fmla="*/ 10834075 w 12192000"/>
              <a:gd name="connsiteY2833" fmla="*/ 95924 h 6858000"/>
              <a:gd name="connsiteX2834" fmla="*/ 10834192 w 12192000"/>
              <a:gd name="connsiteY2834" fmla="*/ 96971 h 6858000"/>
              <a:gd name="connsiteX2835" fmla="*/ 10863209 w 12192000"/>
              <a:gd name="connsiteY2835" fmla="*/ 98102 h 6858000"/>
              <a:gd name="connsiteX2836" fmla="*/ 10863315 w 12192000"/>
              <a:gd name="connsiteY2836" fmla="*/ 96600 h 6858000"/>
              <a:gd name="connsiteX2837" fmla="*/ 10865950 w 12192000"/>
              <a:gd name="connsiteY2837" fmla="*/ 95924 h 6858000"/>
              <a:gd name="connsiteX2838" fmla="*/ 10757573 w 12192000"/>
              <a:gd name="connsiteY2838" fmla="*/ 95924 h 6858000"/>
              <a:gd name="connsiteX2839" fmla="*/ 10768101 w 12192000"/>
              <a:gd name="connsiteY2839" fmla="*/ 96600 h 6858000"/>
              <a:gd name="connsiteX2840" fmla="*/ 10767701 w 12192000"/>
              <a:gd name="connsiteY2840" fmla="*/ 98451 h 6858000"/>
              <a:gd name="connsiteX2841" fmla="*/ 10774989 w 12192000"/>
              <a:gd name="connsiteY2841" fmla="*/ 96971 h 6858000"/>
              <a:gd name="connsiteX2842" fmla="*/ 10776705 w 12192000"/>
              <a:gd name="connsiteY2842" fmla="*/ 95924 h 6858000"/>
              <a:gd name="connsiteX2843" fmla="*/ 9702972 w 12192000"/>
              <a:gd name="connsiteY2843" fmla="*/ 95924 h 6858000"/>
              <a:gd name="connsiteX2844" fmla="*/ 9698941 w 12192000"/>
              <a:gd name="connsiteY2844" fmla="*/ 96938 h 6858000"/>
              <a:gd name="connsiteX2845" fmla="*/ 9698780 w 12192000"/>
              <a:gd name="connsiteY2845" fmla="*/ 97136 h 6858000"/>
              <a:gd name="connsiteX2846" fmla="*/ 9686460 w 12192000"/>
              <a:gd name="connsiteY2846" fmla="*/ 96790 h 6858000"/>
              <a:gd name="connsiteX2847" fmla="*/ 9694188 w 12192000"/>
              <a:gd name="connsiteY2847" fmla="*/ 102737 h 6858000"/>
              <a:gd name="connsiteX2848" fmla="*/ 9698780 w 12192000"/>
              <a:gd name="connsiteY2848" fmla="*/ 97136 h 6858000"/>
              <a:gd name="connsiteX2849" fmla="*/ 9739997 w 12192000"/>
              <a:gd name="connsiteY2849" fmla="*/ 98294 h 6858000"/>
              <a:gd name="connsiteX2850" fmla="*/ 9742748 w 12192000"/>
              <a:gd name="connsiteY2850" fmla="*/ 95924 h 6858000"/>
              <a:gd name="connsiteX2851" fmla="*/ 9549362 w 12192000"/>
              <a:gd name="connsiteY2851" fmla="*/ 95924 h 6858000"/>
              <a:gd name="connsiteX2852" fmla="*/ 9557886 w 12192000"/>
              <a:gd name="connsiteY2852" fmla="*/ 98423 h 6858000"/>
              <a:gd name="connsiteX2853" fmla="*/ 9559031 w 12192000"/>
              <a:gd name="connsiteY2853" fmla="*/ 98129 h 6858000"/>
              <a:gd name="connsiteX2854" fmla="*/ 9558340 w 12192000"/>
              <a:gd name="connsiteY2854" fmla="*/ 95924 h 6858000"/>
              <a:gd name="connsiteX2855" fmla="*/ 8404878 w 12192000"/>
              <a:gd name="connsiteY2855" fmla="*/ 95924 h 6858000"/>
              <a:gd name="connsiteX2856" fmla="*/ 8388934 w 12192000"/>
              <a:gd name="connsiteY2856" fmla="*/ 99936 h 6858000"/>
              <a:gd name="connsiteX2857" fmla="*/ 8388773 w 12192000"/>
              <a:gd name="connsiteY2857" fmla="*/ 100133 h 6858000"/>
              <a:gd name="connsiteX2858" fmla="*/ 8380996 w 12192000"/>
              <a:gd name="connsiteY2858" fmla="*/ 99915 h 6858000"/>
              <a:gd name="connsiteX2859" fmla="*/ 8384479 w 12192000"/>
              <a:gd name="connsiteY2859" fmla="*/ 102595 h 6858000"/>
              <a:gd name="connsiteX2860" fmla="*/ 8386029 w 12192000"/>
              <a:gd name="connsiteY2860" fmla="*/ 103479 h 6858000"/>
              <a:gd name="connsiteX2861" fmla="*/ 8388773 w 12192000"/>
              <a:gd name="connsiteY2861" fmla="*/ 100133 h 6858000"/>
              <a:gd name="connsiteX2862" fmla="*/ 8425309 w 12192000"/>
              <a:gd name="connsiteY2862" fmla="*/ 101161 h 6858000"/>
              <a:gd name="connsiteX2863" fmla="*/ 8427955 w 12192000"/>
              <a:gd name="connsiteY2863" fmla="*/ 99676 h 6858000"/>
              <a:gd name="connsiteX2864" fmla="*/ 8432311 w 12192000"/>
              <a:gd name="connsiteY2864" fmla="*/ 95924 h 6858000"/>
              <a:gd name="connsiteX2865" fmla="*/ 8276243 w 12192000"/>
              <a:gd name="connsiteY2865" fmla="*/ 95924 h 6858000"/>
              <a:gd name="connsiteX2866" fmla="*/ 8278034 w 12192000"/>
              <a:gd name="connsiteY2866" fmla="*/ 97020 h 6858000"/>
              <a:gd name="connsiteX2867" fmla="*/ 8302056 w 12192000"/>
              <a:gd name="connsiteY2867" fmla="*/ 97696 h 6858000"/>
              <a:gd name="connsiteX2868" fmla="*/ 8303984 w 12192000"/>
              <a:gd name="connsiteY2868" fmla="*/ 98707 h 6858000"/>
              <a:gd name="connsiteX2869" fmla="*/ 8304545 w 12192000"/>
              <a:gd name="connsiteY2869" fmla="*/ 97766 h 6858000"/>
              <a:gd name="connsiteX2870" fmla="*/ 8302056 w 12192000"/>
              <a:gd name="connsiteY2870" fmla="*/ 97696 h 6858000"/>
              <a:gd name="connsiteX2871" fmla="*/ 8298676 w 12192000"/>
              <a:gd name="connsiteY2871" fmla="*/ 95924 h 6858000"/>
              <a:gd name="connsiteX2872" fmla="*/ 8249820 w 12192000"/>
              <a:gd name="connsiteY2872" fmla="*/ 95924 h 6858000"/>
              <a:gd name="connsiteX2873" fmla="*/ 8249867 w 12192000"/>
              <a:gd name="connsiteY2873" fmla="*/ 96228 h 6858000"/>
              <a:gd name="connsiteX2874" fmla="*/ 8254481 w 12192000"/>
              <a:gd name="connsiteY2874" fmla="*/ 96358 h 6858000"/>
              <a:gd name="connsiteX2875" fmla="*/ 8256172 w 12192000"/>
              <a:gd name="connsiteY2875" fmla="*/ 95924 h 6858000"/>
              <a:gd name="connsiteX2876" fmla="*/ 8229686 w 12192000"/>
              <a:gd name="connsiteY2876" fmla="*/ 95924 h 6858000"/>
              <a:gd name="connsiteX2877" fmla="*/ 8230168 w 12192000"/>
              <a:gd name="connsiteY2877" fmla="*/ 96228 h 6858000"/>
              <a:gd name="connsiteX2878" fmla="*/ 8243243 w 12192000"/>
              <a:gd name="connsiteY2878" fmla="*/ 100061 h 6858000"/>
              <a:gd name="connsiteX2879" fmla="*/ 8243301 w 12192000"/>
              <a:gd name="connsiteY2879" fmla="*/ 99226 h 6858000"/>
              <a:gd name="connsiteX2880" fmla="*/ 8248047 w 12192000"/>
              <a:gd name="connsiteY2880" fmla="*/ 98009 h 6858000"/>
              <a:gd name="connsiteX2881" fmla="*/ 8247393 w 12192000"/>
              <a:gd name="connsiteY2881" fmla="*/ 95924 h 6858000"/>
              <a:gd name="connsiteX2882" fmla="*/ 7093394 w 12192000"/>
              <a:gd name="connsiteY2882" fmla="*/ 95924 h 6858000"/>
              <a:gd name="connsiteX2883" fmla="*/ 7078927 w 12192000"/>
              <a:gd name="connsiteY2883" fmla="*/ 99565 h 6858000"/>
              <a:gd name="connsiteX2884" fmla="*/ 7078766 w 12192000"/>
              <a:gd name="connsiteY2884" fmla="*/ 99762 h 6858000"/>
              <a:gd name="connsiteX2885" fmla="*/ 7075924 w 12192000"/>
              <a:gd name="connsiteY2885" fmla="*/ 99682 h 6858000"/>
              <a:gd name="connsiteX2886" fmla="*/ 7077906 w 12192000"/>
              <a:gd name="connsiteY2886" fmla="*/ 100812 h 6858000"/>
              <a:gd name="connsiteX2887" fmla="*/ 7078766 w 12192000"/>
              <a:gd name="connsiteY2887" fmla="*/ 99762 h 6858000"/>
              <a:gd name="connsiteX2888" fmla="*/ 7109585 w 12192000"/>
              <a:gd name="connsiteY2888" fmla="*/ 100629 h 6858000"/>
              <a:gd name="connsiteX2889" fmla="*/ 7117949 w 12192000"/>
              <a:gd name="connsiteY2889" fmla="*/ 95935 h 6858000"/>
              <a:gd name="connsiteX2890" fmla="*/ 7117962 w 12192000"/>
              <a:gd name="connsiteY2890" fmla="*/ 95924 h 6858000"/>
              <a:gd name="connsiteX2891" fmla="*/ 6972347 w 12192000"/>
              <a:gd name="connsiteY2891" fmla="*/ 95924 h 6858000"/>
              <a:gd name="connsiteX2892" fmla="*/ 6973797 w 12192000"/>
              <a:gd name="connsiteY2892" fmla="*/ 96811 h 6858000"/>
              <a:gd name="connsiteX2893" fmla="*/ 6992048 w 12192000"/>
              <a:gd name="connsiteY2893" fmla="*/ 97325 h 6858000"/>
              <a:gd name="connsiteX2894" fmla="*/ 6992447 w 12192000"/>
              <a:gd name="connsiteY2894" fmla="*/ 97534 h 6858000"/>
              <a:gd name="connsiteX2895" fmla="*/ 6992562 w 12192000"/>
              <a:gd name="connsiteY2895" fmla="*/ 97339 h 6858000"/>
              <a:gd name="connsiteX2896" fmla="*/ 6992048 w 12192000"/>
              <a:gd name="connsiteY2896" fmla="*/ 97325 h 6858000"/>
              <a:gd name="connsiteX2897" fmla="*/ 6989377 w 12192000"/>
              <a:gd name="connsiteY2897" fmla="*/ 95924 h 6858000"/>
              <a:gd name="connsiteX2898" fmla="*/ 6920389 w 12192000"/>
              <a:gd name="connsiteY2898" fmla="*/ 95924 h 6858000"/>
              <a:gd name="connsiteX2899" fmla="*/ 6933004 w 12192000"/>
              <a:gd name="connsiteY2899" fmla="*/ 99623 h 6858000"/>
              <a:gd name="connsiteX2900" fmla="*/ 6933263 w 12192000"/>
              <a:gd name="connsiteY2900" fmla="*/ 95924 h 6858000"/>
              <a:gd name="connsiteX2901" fmla="*/ 6837985 w 12192000"/>
              <a:gd name="connsiteY2901" fmla="*/ 95924 h 6858000"/>
              <a:gd name="connsiteX2902" fmla="*/ 6837396 w 12192000"/>
              <a:gd name="connsiteY2902" fmla="*/ 98658 h 6858000"/>
              <a:gd name="connsiteX2903" fmla="*/ 6837028 w 12192000"/>
              <a:gd name="connsiteY2903" fmla="*/ 98899 h 6858000"/>
              <a:gd name="connsiteX2904" fmla="*/ 6857016 w 12192000"/>
              <a:gd name="connsiteY2904" fmla="*/ 95969 h 6858000"/>
              <a:gd name="connsiteX2905" fmla="*/ 6857102 w 12192000"/>
              <a:gd name="connsiteY2905" fmla="*/ 95924 h 6858000"/>
              <a:gd name="connsiteX2906" fmla="*/ 5745319 w 12192000"/>
              <a:gd name="connsiteY2906" fmla="*/ 95924 h 6858000"/>
              <a:gd name="connsiteX2907" fmla="*/ 5743750 w 12192000"/>
              <a:gd name="connsiteY2907" fmla="*/ 100040 h 6858000"/>
              <a:gd name="connsiteX2908" fmla="*/ 5751333 w 12192000"/>
              <a:gd name="connsiteY2908" fmla="*/ 98484 h 6858000"/>
              <a:gd name="connsiteX2909" fmla="*/ 5756199 w 12192000"/>
              <a:gd name="connsiteY2909" fmla="*/ 102228 h 6858000"/>
              <a:gd name="connsiteX2910" fmla="*/ 5764130 w 12192000"/>
              <a:gd name="connsiteY2910" fmla="*/ 101667 h 6858000"/>
              <a:gd name="connsiteX2911" fmla="*/ 5760841 w 12192000"/>
              <a:gd name="connsiteY2911" fmla="*/ 105680 h 6858000"/>
              <a:gd name="connsiteX2912" fmla="*/ 5760677 w 12192000"/>
              <a:gd name="connsiteY2912" fmla="*/ 105675 h 6858000"/>
              <a:gd name="connsiteX2913" fmla="*/ 5760783 w 12192000"/>
              <a:gd name="connsiteY2913" fmla="*/ 105755 h 6858000"/>
              <a:gd name="connsiteX2914" fmla="*/ 5760841 w 12192000"/>
              <a:gd name="connsiteY2914" fmla="*/ 105680 h 6858000"/>
              <a:gd name="connsiteX2915" fmla="*/ 5805591 w 12192000"/>
              <a:gd name="connsiteY2915" fmla="*/ 106992 h 6858000"/>
              <a:gd name="connsiteX2916" fmla="*/ 5807941 w 12192000"/>
              <a:gd name="connsiteY2916" fmla="*/ 105672 h 6858000"/>
              <a:gd name="connsiteX2917" fmla="*/ 5811747 w 12192000"/>
              <a:gd name="connsiteY2917" fmla="*/ 102394 h 6858000"/>
              <a:gd name="connsiteX2918" fmla="*/ 5814108 w 12192000"/>
              <a:gd name="connsiteY2918" fmla="*/ 97297 h 6858000"/>
              <a:gd name="connsiteX2919" fmla="*/ 5817553 w 12192000"/>
              <a:gd name="connsiteY2919" fmla="*/ 97393 h 6858000"/>
              <a:gd name="connsiteX2920" fmla="*/ 5819258 w 12192000"/>
              <a:gd name="connsiteY2920" fmla="*/ 95924 h 6858000"/>
              <a:gd name="connsiteX2921" fmla="*/ 5815836 w 12192000"/>
              <a:gd name="connsiteY2921" fmla="*/ 95924 h 6858000"/>
              <a:gd name="connsiteX2922" fmla="*/ 5814541 w 12192000"/>
              <a:gd name="connsiteY2922" fmla="*/ 96241 h 6858000"/>
              <a:gd name="connsiteX2923" fmla="*/ 5814541 w 12192000"/>
              <a:gd name="connsiteY2923" fmla="*/ 95924 h 6858000"/>
              <a:gd name="connsiteX2924" fmla="*/ 5768838 w 12192000"/>
              <a:gd name="connsiteY2924" fmla="*/ 95924 h 6858000"/>
              <a:gd name="connsiteX2925" fmla="*/ 5768759 w 12192000"/>
              <a:gd name="connsiteY2925" fmla="*/ 96021 h 6858000"/>
              <a:gd name="connsiteX2926" fmla="*/ 5765290 w 12192000"/>
              <a:gd name="connsiteY2926" fmla="*/ 95924 h 6858000"/>
              <a:gd name="connsiteX2927" fmla="*/ 5623141 w 12192000"/>
              <a:gd name="connsiteY2927" fmla="*/ 95924 h 6858000"/>
              <a:gd name="connsiteX2928" fmla="*/ 5629230 w 12192000"/>
              <a:gd name="connsiteY2928" fmla="*/ 97710 h 6858000"/>
              <a:gd name="connsiteX2929" fmla="*/ 5630762 w 12192000"/>
              <a:gd name="connsiteY2929" fmla="*/ 102596 h 6858000"/>
              <a:gd name="connsiteX2930" fmla="*/ 5630938 w 12192000"/>
              <a:gd name="connsiteY2930" fmla="*/ 103260 h 6858000"/>
              <a:gd name="connsiteX2931" fmla="*/ 5636419 w 12192000"/>
              <a:gd name="connsiteY2931" fmla="*/ 101854 h 6858000"/>
              <a:gd name="connsiteX2932" fmla="*/ 5641898 w 12192000"/>
              <a:gd name="connsiteY2932" fmla="*/ 99519 h 6858000"/>
              <a:gd name="connsiteX2933" fmla="*/ 5633138 w 12192000"/>
              <a:gd name="connsiteY2933" fmla="*/ 98855 h 6858000"/>
              <a:gd name="connsiteX2934" fmla="*/ 5629230 w 12192000"/>
              <a:gd name="connsiteY2934" fmla="*/ 97710 h 6858000"/>
              <a:gd name="connsiteX2935" fmla="*/ 5628669 w 12192000"/>
              <a:gd name="connsiteY2935" fmla="*/ 95924 h 6858000"/>
              <a:gd name="connsiteX2936" fmla="*/ 4497210 w 12192000"/>
              <a:gd name="connsiteY2936" fmla="*/ 95924 h 6858000"/>
              <a:gd name="connsiteX2937" fmla="*/ 4458916 w 12192000"/>
              <a:gd name="connsiteY2937" fmla="*/ 105561 h 6858000"/>
              <a:gd name="connsiteX2938" fmla="*/ 4458753 w 12192000"/>
              <a:gd name="connsiteY2938" fmla="*/ 105759 h 6858000"/>
              <a:gd name="connsiteX2939" fmla="*/ 4455911 w 12192000"/>
              <a:gd name="connsiteY2939" fmla="*/ 105678 h 6858000"/>
              <a:gd name="connsiteX2940" fmla="*/ 4457892 w 12192000"/>
              <a:gd name="connsiteY2940" fmla="*/ 106808 h 6858000"/>
              <a:gd name="connsiteX2941" fmla="*/ 4458753 w 12192000"/>
              <a:gd name="connsiteY2941" fmla="*/ 105759 h 6858000"/>
              <a:gd name="connsiteX2942" fmla="*/ 4489573 w 12192000"/>
              <a:gd name="connsiteY2942" fmla="*/ 106625 h 6858000"/>
              <a:gd name="connsiteX2943" fmla="*/ 4497935 w 12192000"/>
              <a:gd name="connsiteY2943" fmla="*/ 101931 h 6858000"/>
              <a:gd name="connsiteX2944" fmla="*/ 4501747 w 12192000"/>
              <a:gd name="connsiteY2944" fmla="*/ 98648 h 6858000"/>
              <a:gd name="connsiteX2945" fmla="*/ 4500729 w 12192000"/>
              <a:gd name="connsiteY2945" fmla="*/ 95924 h 6858000"/>
              <a:gd name="connsiteX2946" fmla="*/ 4290770 w 12192000"/>
              <a:gd name="connsiteY2946" fmla="*/ 95924 h 6858000"/>
              <a:gd name="connsiteX2947" fmla="*/ 4300147 w 12192000"/>
              <a:gd name="connsiteY2947" fmla="*/ 101854 h 6858000"/>
              <a:gd name="connsiteX2948" fmla="*/ 4314797 w 12192000"/>
              <a:gd name="connsiteY2948" fmla="*/ 106148 h 6858000"/>
              <a:gd name="connsiteX2949" fmla="*/ 4313280 w 12192000"/>
              <a:gd name="connsiteY2949" fmla="*/ 101482 h 6858000"/>
              <a:gd name="connsiteX2950" fmla="*/ 4317049 w 12192000"/>
              <a:gd name="connsiteY2950" fmla="*/ 100516 h 6858000"/>
              <a:gd name="connsiteX2951" fmla="*/ 4315826 w 12192000"/>
              <a:gd name="connsiteY2951" fmla="*/ 96623 h 6858000"/>
              <a:gd name="connsiteX2952" fmla="*/ 4315478 w 12192000"/>
              <a:gd name="connsiteY2952" fmla="*/ 95924 h 6858000"/>
              <a:gd name="connsiteX2953" fmla="*/ 1847470 w 12192000"/>
              <a:gd name="connsiteY2953" fmla="*/ 95924 h 6858000"/>
              <a:gd name="connsiteX2954" fmla="*/ 1838902 w 12192000"/>
              <a:gd name="connsiteY2954" fmla="*/ 98080 h 6858000"/>
              <a:gd name="connsiteX2955" fmla="*/ 1838739 w 12192000"/>
              <a:gd name="connsiteY2955" fmla="*/ 98277 h 6858000"/>
              <a:gd name="connsiteX2956" fmla="*/ 1835898 w 12192000"/>
              <a:gd name="connsiteY2956" fmla="*/ 98198 h 6858000"/>
              <a:gd name="connsiteX2957" fmla="*/ 1837879 w 12192000"/>
              <a:gd name="connsiteY2957" fmla="*/ 99327 h 6858000"/>
              <a:gd name="connsiteX2958" fmla="*/ 1838739 w 12192000"/>
              <a:gd name="connsiteY2958" fmla="*/ 98277 h 6858000"/>
              <a:gd name="connsiteX2959" fmla="*/ 1869559 w 12192000"/>
              <a:gd name="connsiteY2959" fmla="*/ 99144 h 6858000"/>
              <a:gd name="connsiteX2960" fmla="*/ 1875299 w 12192000"/>
              <a:gd name="connsiteY2960" fmla="*/ 95924 h 6858000"/>
              <a:gd name="connsiteX2961" fmla="*/ 1752184 w 12192000"/>
              <a:gd name="connsiteY2961" fmla="*/ 95924 h 6858000"/>
              <a:gd name="connsiteX2962" fmla="*/ 1752198 w 12192000"/>
              <a:gd name="connsiteY2962" fmla="*/ 95931 h 6858000"/>
              <a:gd name="connsiteX2963" fmla="*/ 1752203 w 12192000"/>
              <a:gd name="connsiteY2963" fmla="*/ 95924 h 6858000"/>
              <a:gd name="connsiteX2964" fmla="*/ 1685428 w 12192000"/>
              <a:gd name="connsiteY2964" fmla="*/ 95924 h 6858000"/>
              <a:gd name="connsiteX2965" fmla="*/ 1694783 w 12192000"/>
              <a:gd name="connsiteY2965" fmla="*/ 98667 h 6858000"/>
              <a:gd name="connsiteX2966" fmla="*/ 1693893 w 12192000"/>
              <a:gd name="connsiteY2966" fmla="*/ 95924 h 6858000"/>
              <a:gd name="connsiteX2967" fmla="*/ 1597639 w 12192000"/>
              <a:gd name="connsiteY2967" fmla="*/ 95924 h 6858000"/>
              <a:gd name="connsiteX2968" fmla="*/ 1597369 w 12192000"/>
              <a:gd name="connsiteY2968" fmla="*/ 97174 h 6858000"/>
              <a:gd name="connsiteX2969" fmla="*/ 1597002 w 12192000"/>
              <a:gd name="connsiteY2969" fmla="*/ 97415 h 6858000"/>
              <a:gd name="connsiteX2970" fmla="*/ 1607172 w 12192000"/>
              <a:gd name="connsiteY2970" fmla="*/ 95924 h 6858000"/>
              <a:gd name="connsiteX2971" fmla="*/ 388178 w 12192000"/>
              <a:gd name="connsiteY2971" fmla="*/ 95924 h 6858000"/>
              <a:gd name="connsiteX2972" fmla="*/ 388760 w 12192000"/>
              <a:gd name="connsiteY2972" fmla="*/ 96095 h 6858000"/>
              <a:gd name="connsiteX2973" fmla="*/ 390735 w 12192000"/>
              <a:gd name="connsiteY2973" fmla="*/ 101111 h 6858000"/>
              <a:gd name="connsiteX2974" fmla="*/ 393294 w 12192000"/>
              <a:gd name="connsiteY2974" fmla="*/ 110083 h 6858000"/>
              <a:gd name="connsiteX2975" fmla="*/ 388433 w 12192000"/>
              <a:gd name="connsiteY2975" fmla="*/ 110652 h 6858000"/>
              <a:gd name="connsiteX2976" fmla="*/ 335176 w 12192000"/>
              <a:gd name="connsiteY2976" fmla="*/ 115835 h 6858000"/>
              <a:gd name="connsiteX2977" fmla="*/ 317049 w 12192000"/>
              <a:gd name="connsiteY2977" fmla="*/ 117150 h 6858000"/>
              <a:gd name="connsiteX2978" fmla="*/ 299856 w 12192000"/>
              <a:gd name="connsiteY2978" fmla="*/ 115189 h 6858000"/>
              <a:gd name="connsiteX2979" fmla="*/ 298211 w 12192000"/>
              <a:gd name="connsiteY2979" fmla="*/ 112211 h 6858000"/>
              <a:gd name="connsiteX2980" fmla="*/ 297897 w 12192000"/>
              <a:gd name="connsiteY2980" fmla="*/ 107478 h 6858000"/>
              <a:gd name="connsiteX2981" fmla="*/ 317596 w 12192000"/>
              <a:gd name="connsiteY2981" fmla="*/ 100739 h 6858000"/>
              <a:gd name="connsiteX2982" fmla="*/ 289923 w 12192000"/>
              <a:gd name="connsiteY2982" fmla="*/ 97589 h 6858000"/>
              <a:gd name="connsiteX2983" fmla="*/ 280401 w 12192000"/>
              <a:gd name="connsiteY2983" fmla="*/ 97514 h 6858000"/>
              <a:gd name="connsiteX2984" fmla="*/ 259355 w 12192000"/>
              <a:gd name="connsiteY2984" fmla="*/ 99692 h 6858000"/>
              <a:gd name="connsiteX2985" fmla="*/ 259611 w 12192000"/>
              <a:gd name="connsiteY2985" fmla="*/ 101041 h 6858000"/>
              <a:gd name="connsiteX2986" fmla="*/ 258394 w 12192000"/>
              <a:gd name="connsiteY2986" fmla="*/ 99792 h 6858000"/>
              <a:gd name="connsiteX2987" fmla="*/ 258154 w 12192000"/>
              <a:gd name="connsiteY2987" fmla="*/ 99816 h 6858000"/>
              <a:gd name="connsiteX2988" fmla="*/ 258564 w 12192000"/>
              <a:gd name="connsiteY2988" fmla="*/ 109040 h 6858000"/>
              <a:gd name="connsiteX2989" fmla="*/ 255213 w 12192000"/>
              <a:gd name="connsiteY2989" fmla="*/ 121795 h 6858000"/>
              <a:gd name="connsiteX2990" fmla="*/ 248562 w 12192000"/>
              <a:gd name="connsiteY2990" fmla="*/ 116902 h 6858000"/>
              <a:gd name="connsiteX2991" fmla="*/ 244429 w 12192000"/>
              <a:gd name="connsiteY2991" fmla="*/ 107560 h 6858000"/>
              <a:gd name="connsiteX2992" fmla="*/ 256166 w 12192000"/>
              <a:gd name="connsiteY2992" fmla="*/ 100022 h 6858000"/>
              <a:gd name="connsiteX2993" fmla="*/ 255061 w 12192000"/>
              <a:gd name="connsiteY2993" fmla="*/ 100137 h 6858000"/>
              <a:gd name="connsiteX2994" fmla="*/ 240032 w 12192000"/>
              <a:gd name="connsiteY2994" fmla="*/ 104924 h 6858000"/>
              <a:gd name="connsiteX2995" fmla="*/ 231111 w 12192000"/>
              <a:gd name="connsiteY2995" fmla="*/ 114282 h 6858000"/>
              <a:gd name="connsiteX2996" fmla="*/ 229936 w 12192000"/>
              <a:gd name="connsiteY2996" fmla="*/ 116866 h 6858000"/>
              <a:gd name="connsiteX2997" fmla="*/ 241621 w 12192000"/>
              <a:gd name="connsiteY2997" fmla="*/ 109363 h 6858000"/>
              <a:gd name="connsiteX2998" fmla="*/ 237976 w 12192000"/>
              <a:gd name="connsiteY2998" fmla="*/ 124322 h 6858000"/>
              <a:gd name="connsiteX2999" fmla="*/ 218277 w 12192000"/>
              <a:gd name="connsiteY2999" fmla="*/ 126849 h 6858000"/>
              <a:gd name="connsiteX3000" fmla="*/ 210890 w 12192000"/>
              <a:gd name="connsiteY3000" fmla="*/ 139484 h 6858000"/>
              <a:gd name="connsiteX3001" fmla="*/ 203502 w 12192000"/>
              <a:gd name="connsiteY3001" fmla="*/ 131903 h 6858000"/>
              <a:gd name="connsiteX3002" fmla="*/ 199269 w 12192000"/>
              <a:gd name="connsiteY3002" fmla="*/ 124580 h 6858000"/>
              <a:gd name="connsiteX3003" fmla="*/ 194318 w 12192000"/>
              <a:gd name="connsiteY3003" fmla="*/ 128006 h 6858000"/>
              <a:gd name="connsiteX3004" fmla="*/ 193653 w 12192000"/>
              <a:gd name="connsiteY3004" fmla="*/ 131903 h 6858000"/>
              <a:gd name="connsiteX3005" fmla="*/ 189821 w 12192000"/>
              <a:gd name="connsiteY3005" fmla="*/ 131117 h 6858000"/>
              <a:gd name="connsiteX3006" fmla="*/ 179703 w 12192000"/>
              <a:gd name="connsiteY3006" fmla="*/ 138117 h 6858000"/>
              <a:gd name="connsiteX3007" fmla="*/ 189866 w 12192000"/>
              <a:gd name="connsiteY3007" fmla="*/ 144033 h 6858000"/>
              <a:gd name="connsiteX3008" fmla="*/ 203502 w 12192000"/>
              <a:gd name="connsiteY3008" fmla="*/ 149592 h 6858000"/>
              <a:gd name="connsiteX3009" fmla="*/ 210890 w 12192000"/>
              <a:gd name="connsiteY3009" fmla="*/ 147064 h 6858000"/>
              <a:gd name="connsiteX3010" fmla="*/ 218277 w 12192000"/>
              <a:gd name="connsiteY3010" fmla="*/ 142011 h 6858000"/>
              <a:gd name="connsiteX3011" fmla="*/ 196115 w 12192000"/>
              <a:gd name="connsiteY3011" fmla="*/ 162227 h 6858000"/>
              <a:gd name="connsiteX3012" fmla="*/ 186265 w 12192000"/>
              <a:gd name="connsiteY3012" fmla="*/ 169808 h 6858000"/>
              <a:gd name="connsiteX3013" fmla="*/ 178287 w 12192000"/>
              <a:gd name="connsiteY3013" fmla="*/ 170813 h 6858000"/>
              <a:gd name="connsiteX3014" fmla="*/ 169952 w 12192000"/>
              <a:gd name="connsiteY3014" fmla="*/ 171704 h 6858000"/>
              <a:gd name="connsiteX3015" fmla="*/ 171491 w 12192000"/>
              <a:gd name="connsiteY3015" fmla="*/ 149592 h 6858000"/>
              <a:gd name="connsiteX3016" fmla="*/ 161642 w 12192000"/>
              <a:gd name="connsiteY3016" fmla="*/ 154646 h 6858000"/>
              <a:gd name="connsiteX3017" fmla="*/ 154229 w 12192000"/>
              <a:gd name="connsiteY3017" fmla="*/ 162253 h 6858000"/>
              <a:gd name="connsiteX3018" fmla="*/ 154216 w 12192000"/>
              <a:gd name="connsiteY3018" fmla="*/ 155751 h 6858000"/>
              <a:gd name="connsiteX3019" fmla="*/ 152915 w 12192000"/>
              <a:gd name="connsiteY3019" fmla="*/ 156651 h 6858000"/>
              <a:gd name="connsiteX3020" fmla="*/ 147321 w 12192000"/>
              <a:gd name="connsiteY3020" fmla="*/ 165166 h 6858000"/>
              <a:gd name="connsiteX3021" fmla="*/ 146974 w 12192000"/>
              <a:gd name="connsiteY3021" fmla="*/ 168708 h 6858000"/>
              <a:gd name="connsiteX3022" fmla="*/ 143420 w 12192000"/>
              <a:gd name="connsiteY3022" fmla="*/ 171627 h 6858000"/>
              <a:gd name="connsiteX3023" fmla="*/ 144404 w 12192000"/>
              <a:gd name="connsiteY3023" fmla="*/ 169808 h 6858000"/>
              <a:gd name="connsiteX3024" fmla="*/ 143616 w 12192000"/>
              <a:gd name="connsiteY3024" fmla="*/ 170804 h 6858000"/>
              <a:gd name="connsiteX3025" fmla="*/ 142673 w 12192000"/>
              <a:gd name="connsiteY3025" fmla="*/ 172239 h 6858000"/>
              <a:gd name="connsiteX3026" fmla="*/ 143420 w 12192000"/>
              <a:gd name="connsiteY3026" fmla="*/ 171627 h 6858000"/>
              <a:gd name="connsiteX3027" fmla="*/ 141796 w 12192000"/>
              <a:gd name="connsiteY3027" fmla="*/ 174627 h 6858000"/>
              <a:gd name="connsiteX3028" fmla="*/ 141056 w 12192000"/>
              <a:gd name="connsiteY3028" fmla="*/ 174702 h 6858000"/>
              <a:gd name="connsiteX3029" fmla="*/ 122390 w 12192000"/>
              <a:gd name="connsiteY3029" fmla="*/ 203112 h 6858000"/>
              <a:gd name="connsiteX3030" fmla="*/ 123884 w 12192000"/>
              <a:gd name="connsiteY3030" fmla="*/ 207712 h 6858000"/>
              <a:gd name="connsiteX3031" fmla="*/ 121739 w 12192000"/>
              <a:gd name="connsiteY3031" fmla="*/ 211673 h 6858000"/>
              <a:gd name="connsiteX3032" fmla="*/ 121466 w 12192000"/>
              <a:gd name="connsiteY3032" fmla="*/ 210587 h 6858000"/>
              <a:gd name="connsiteX3033" fmla="*/ 120610 w 12192000"/>
              <a:gd name="connsiteY3033" fmla="*/ 205821 h 6858000"/>
              <a:gd name="connsiteX3034" fmla="*/ 109616 w 12192000"/>
              <a:gd name="connsiteY3034" fmla="*/ 222555 h 6858000"/>
              <a:gd name="connsiteX3035" fmla="*/ 108721 w 12192000"/>
              <a:gd name="connsiteY3035" fmla="*/ 227103 h 6858000"/>
              <a:gd name="connsiteX3036" fmla="*/ 109992 w 12192000"/>
              <a:gd name="connsiteY3036" fmla="*/ 233372 h 6858000"/>
              <a:gd name="connsiteX3037" fmla="*/ 107468 w 12192000"/>
              <a:gd name="connsiteY3037" fmla="*/ 238035 h 6858000"/>
              <a:gd name="connsiteX3038" fmla="*/ 105872 w 12192000"/>
              <a:gd name="connsiteY3038" fmla="*/ 241582 h 6858000"/>
              <a:gd name="connsiteX3039" fmla="*/ 96269 w 12192000"/>
              <a:gd name="connsiteY3039" fmla="*/ 290400 h 6858000"/>
              <a:gd name="connsiteX3040" fmla="*/ 107259 w 12192000"/>
              <a:gd name="connsiteY3040" fmla="*/ 308448 h 6858000"/>
              <a:gd name="connsiteX3041" fmla="*/ 107468 w 12192000"/>
              <a:gd name="connsiteY3041" fmla="*/ 311317 h 6858000"/>
              <a:gd name="connsiteX3042" fmla="*/ 107468 w 12192000"/>
              <a:gd name="connsiteY3042" fmla="*/ 308789 h 6858000"/>
              <a:gd name="connsiteX3043" fmla="*/ 107259 w 12192000"/>
              <a:gd name="connsiteY3043" fmla="*/ 308448 h 6858000"/>
              <a:gd name="connsiteX3044" fmla="*/ 106522 w 12192000"/>
              <a:gd name="connsiteY3044" fmla="*/ 298297 h 6858000"/>
              <a:gd name="connsiteX3045" fmla="*/ 105006 w 12192000"/>
              <a:gd name="connsiteY3045" fmla="*/ 273413 h 6858000"/>
              <a:gd name="connsiteX3046" fmla="*/ 100080 w 12192000"/>
              <a:gd name="connsiteY3046" fmla="*/ 303736 h 6858000"/>
              <a:gd name="connsiteX3047" fmla="*/ 96819 w 12192000"/>
              <a:gd name="connsiteY3047" fmla="*/ 325497 h 6858000"/>
              <a:gd name="connsiteX3048" fmla="*/ 102901 w 12192000"/>
              <a:gd name="connsiteY3048" fmla="*/ 346407 h 6858000"/>
              <a:gd name="connsiteX3049" fmla="*/ 107468 w 12192000"/>
              <a:gd name="connsiteY3049" fmla="*/ 382072 h 6858000"/>
              <a:gd name="connsiteX3050" fmla="*/ 105324 w 12192000"/>
              <a:gd name="connsiteY3050" fmla="*/ 383657 h 6858000"/>
              <a:gd name="connsiteX3051" fmla="*/ 104431 w 12192000"/>
              <a:gd name="connsiteY3051" fmla="*/ 381931 h 6858000"/>
              <a:gd name="connsiteX3052" fmla="*/ 104163 w 12192000"/>
              <a:gd name="connsiteY3052" fmla="*/ 380694 h 6858000"/>
              <a:gd name="connsiteX3053" fmla="*/ 97618 w 12192000"/>
              <a:gd name="connsiteY3053" fmla="*/ 344167 h 6858000"/>
              <a:gd name="connsiteX3054" fmla="*/ 95695 w 12192000"/>
              <a:gd name="connsiteY3054" fmla="*/ 332991 h 6858000"/>
              <a:gd name="connsiteX3055" fmla="*/ 95156 w 12192000"/>
              <a:gd name="connsiteY3055" fmla="*/ 336586 h 6858000"/>
              <a:gd name="connsiteX3056" fmla="*/ 97618 w 12192000"/>
              <a:gd name="connsiteY3056" fmla="*/ 349221 h 6858000"/>
              <a:gd name="connsiteX3057" fmla="*/ 93738 w 12192000"/>
              <a:gd name="connsiteY3057" fmla="*/ 340005 h 6858000"/>
              <a:gd name="connsiteX3058" fmla="*/ 93738 w 12192000"/>
              <a:gd name="connsiteY3058" fmla="*/ 351671 h 6858000"/>
              <a:gd name="connsiteX3059" fmla="*/ 95156 w 12192000"/>
              <a:gd name="connsiteY3059" fmla="*/ 354275 h 6858000"/>
              <a:gd name="connsiteX3060" fmla="*/ 97618 w 12192000"/>
              <a:gd name="connsiteY3060" fmla="*/ 364383 h 6858000"/>
              <a:gd name="connsiteX3061" fmla="*/ 96510 w 12192000"/>
              <a:gd name="connsiteY3061" fmla="*/ 364952 h 6858000"/>
              <a:gd name="connsiteX3062" fmla="*/ 100848 w 12192000"/>
              <a:gd name="connsiteY3062" fmla="*/ 375012 h 6858000"/>
              <a:gd name="connsiteX3063" fmla="*/ 104431 w 12192000"/>
              <a:gd name="connsiteY3063" fmla="*/ 381931 h 6858000"/>
              <a:gd name="connsiteX3064" fmla="*/ 104973 w 12192000"/>
              <a:gd name="connsiteY3064" fmla="*/ 384439 h 6858000"/>
              <a:gd name="connsiteX3065" fmla="*/ 105252 w 12192000"/>
              <a:gd name="connsiteY3065" fmla="*/ 413341 h 6858000"/>
              <a:gd name="connsiteX3066" fmla="*/ 105398 w 12192000"/>
              <a:gd name="connsiteY3066" fmla="*/ 415606 h 6858000"/>
              <a:gd name="connsiteX3067" fmla="*/ 105006 w 12192000"/>
              <a:gd name="connsiteY3067" fmla="*/ 417448 h 6858000"/>
              <a:gd name="connsiteX3068" fmla="*/ 99817 w 12192000"/>
              <a:gd name="connsiteY3068" fmla="*/ 445992 h 6858000"/>
              <a:gd name="connsiteX3069" fmla="*/ 98602 w 12192000"/>
              <a:gd name="connsiteY3069" fmla="*/ 456026 h 6858000"/>
              <a:gd name="connsiteX3070" fmla="*/ 93738 w 12192000"/>
              <a:gd name="connsiteY3070" fmla="*/ 452699 h 6858000"/>
              <a:gd name="connsiteX3071" fmla="*/ 93738 w 12192000"/>
              <a:gd name="connsiteY3071" fmla="*/ 474935 h 6858000"/>
              <a:gd name="connsiteX3072" fmla="*/ 95918 w 12192000"/>
              <a:gd name="connsiteY3072" fmla="*/ 482390 h 6858000"/>
              <a:gd name="connsiteX3073" fmla="*/ 94879 w 12192000"/>
              <a:gd name="connsiteY3073" fmla="*/ 495670 h 6858000"/>
              <a:gd name="connsiteX3074" fmla="*/ 93738 w 12192000"/>
              <a:gd name="connsiteY3074" fmla="*/ 511555 h 6858000"/>
              <a:gd name="connsiteX3075" fmla="*/ 93738 w 12192000"/>
              <a:gd name="connsiteY3075" fmla="*/ 529220 h 6858000"/>
              <a:gd name="connsiteX3076" fmla="*/ 96614 w 12192000"/>
              <a:gd name="connsiteY3076" fmla="*/ 537787 h 6858000"/>
              <a:gd name="connsiteX3077" fmla="*/ 97618 w 12192000"/>
              <a:gd name="connsiteY3077" fmla="*/ 488203 h 6858000"/>
              <a:gd name="connsiteX3078" fmla="*/ 95918 w 12192000"/>
              <a:gd name="connsiteY3078" fmla="*/ 482390 h 6858000"/>
              <a:gd name="connsiteX3079" fmla="*/ 96848 w 12192000"/>
              <a:gd name="connsiteY3079" fmla="*/ 470515 h 6858000"/>
              <a:gd name="connsiteX3080" fmla="*/ 98602 w 12192000"/>
              <a:gd name="connsiteY3080" fmla="*/ 456026 h 6858000"/>
              <a:gd name="connsiteX3081" fmla="*/ 105006 w 12192000"/>
              <a:gd name="connsiteY3081" fmla="*/ 460406 h 6858000"/>
              <a:gd name="connsiteX3082" fmla="*/ 108611 w 12192000"/>
              <a:gd name="connsiteY3082" fmla="*/ 466572 h 6858000"/>
              <a:gd name="connsiteX3083" fmla="*/ 109355 w 12192000"/>
              <a:gd name="connsiteY3083" fmla="*/ 478069 h 6858000"/>
              <a:gd name="connsiteX3084" fmla="*/ 112393 w 12192000"/>
              <a:gd name="connsiteY3084" fmla="*/ 488203 h 6858000"/>
              <a:gd name="connsiteX3085" fmla="*/ 112969 w 12192000"/>
              <a:gd name="connsiteY3085" fmla="*/ 479925 h 6858000"/>
              <a:gd name="connsiteX3086" fmla="*/ 115446 w 12192000"/>
              <a:gd name="connsiteY3086" fmla="*/ 509512 h 6858000"/>
              <a:gd name="connsiteX3087" fmla="*/ 112393 w 12192000"/>
              <a:gd name="connsiteY3087" fmla="*/ 586754 h 6858000"/>
              <a:gd name="connsiteX3088" fmla="*/ 109930 w 12192000"/>
              <a:gd name="connsiteY3088" fmla="*/ 574120 h 6858000"/>
              <a:gd name="connsiteX3089" fmla="*/ 111950 w 12192000"/>
              <a:gd name="connsiteY3089" fmla="*/ 592766 h 6858000"/>
              <a:gd name="connsiteX3090" fmla="*/ 110988 w 12192000"/>
              <a:gd name="connsiteY3090" fmla="*/ 605785 h 6858000"/>
              <a:gd name="connsiteX3091" fmla="*/ 110320 w 12192000"/>
              <a:gd name="connsiteY3091" fmla="*/ 613366 h 6858000"/>
              <a:gd name="connsiteX3092" fmla="*/ 106628 w 12192000"/>
              <a:gd name="connsiteY3092" fmla="*/ 608277 h 6858000"/>
              <a:gd name="connsiteX3093" fmla="*/ 104191 w 12192000"/>
              <a:gd name="connsiteY3093" fmla="*/ 604028 h 6858000"/>
              <a:gd name="connsiteX3094" fmla="*/ 101745 w 12192000"/>
              <a:gd name="connsiteY3094" fmla="*/ 564826 h 6858000"/>
              <a:gd name="connsiteX3095" fmla="*/ 97618 w 12192000"/>
              <a:gd name="connsiteY3095" fmla="*/ 586754 h 6858000"/>
              <a:gd name="connsiteX3096" fmla="*/ 100080 w 12192000"/>
              <a:gd name="connsiteY3096" fmla="*/ 596862 h 6858000"/>
              <a:gd name="connsiteX3097" fmla="*/ 104191 w 12192000"/>
              <a:gd name="connsiteY3097" fmla="*/ 604028 h 6858000"/>
              <a:gd name="connsiteX3098" fmla="*/ 104338 w 12192000"/>
              <a:gd name="connsiteY3098" fmla="*/ 606384 h 6858000"/>
              <a:gd name="connsiteX3099" fmla="*/ 96738 w 12192000"/>
              <a:gd name="connsiteY3099" fmla="*/ 597656 h 6858000"/>
              <a:gd name="connsiteX3100" fmla="*/ 96195 w 12192000"/>
              <a:gd name="connsiteY3100" fmla="*/ 593947 h 6858000"/>
              <a:gd name="connsiteX3101" fmla="*/ 95156 w 12192000"/>
              <a:gd name="connsiteY3101" fmla="*/ 586754 h 6858000"/>
              <a:gd name="connsiteX3102" fmla="*/ 93738 w 12192000"/>
              <a:gd name="connsiteY3102" fmla="*/ 588209 h 6858000"/>
              <a:gd name="connsiteX3103" fmla="*/ 93738 w 12192000"/>
              <a:gd name="connsiteY3103" fmla="*/ 594211 h 6858000"/>
              <a:gd name="connsiteX3104" fmla="*/ 96738 w 12192000"/>
              <a:gd name="connsiteY3104" fmla="*/ 597656 h 6858000"/>
              <a:gd name="connsiteX3105" fmla="*/ 98749 w 12192000"/>
              <a:gd name="connsiteY3105" fmla="*/ 611409 h 6858000"/>
              <a:gd name="connsiteX3106" fmla="*/ 105006 w 12192000"/>
              <a:gd name="connsiteY3106" fmla="*/ 652455 h 6858000"/>
              <a:gd name="connsiteX3107" fmla="*/ 105899 w 12192000"/>
              <a:gd name="connsiteY3107" fmla="*/ 656125 h 6858000"/>
              <a:gd name="connsiteX3108" fmla="*/ 103438 w 12192000"/>
              <a:gd name="connsiteY3108" fmla="*/ 675166 h 6858000"/>
              <a:gd name="connsiteX3109" fmla="*/ 99898 w 12192000"/>
              <a:gd name="connsiteY3109" fmla="*/ 687481 h 6858000"/>
              <a:gd name="connsiteX3110" fmla="*/ 97286 w 12192000"/>
              <a:gd name="connsiteY3110" fmla="*/ 686009 h 6858000"/>
              <a:gd name="connsiteX3111" fmla="*/ 93738 w 12192000"/>
              <a:gd name="connsiteY3111" fmla="*/ 681844 h 6858000"/>
              <a:gd name="connsiteX3112" fmla="*/ 93738 w 12192000"/>
              <a:gd name="connsiteY3112" fmla="*/ 695860 h 6858000"/>
              <a:gd name="connsiteX3113" fmla="*/ 93785 w 12192000"/>
              <a:gd name="connsiteY3113" fmla="*/ 695932 h 6858000"/>
              <a:gd name="connsiteX3114" fmla="*/ 97618 w 12192000"/>
              <a:gd name="connsiteY3114" fmla="*/ 695414 h 6858000"/>
              <a:gd name="connsiteX3115" fmla="*/ 99898 w 12192000"/>
              <a:gd name="connsiteY3115" fmla="*/ 687481 h 6858000"/>
              <a:gd name="connsiteX3116" fmla="*/ 105006 w 12192000"/>
              <a:gd name="connsiteY3116" fmla="*/ 690359 h 6858000"/>
              <a:gd name="connsiteX3117" fmla="*/ 107366 w 12192000"/>
              <a:gd name="connsiteY3117" fmla="*/ 686138 h 6858000"/>
              <a:gd name="connsiteX3118" fmla="*/ 105006 w 12192000"/>
              <a:gd name="connsiteY3118" fmla="*/ 697940 h 6858000"/>
              <a:gd name="connsiteX3119" fmla="*/ 94591 w 12192000"/>
              <a:gd name="connsiteY3119" fmla="*/ 696378 h 6858000"/>
              <a:gd name="connsiteX3120" fmla="*/ 93738 w 12192000"/>
              <a:gd name="connsiteY3120" fmla="*/ 696289 h 6858000"/>
              <a:gd name="connsiteX3121" fmla="*/ 93738 w 12192000"/>
              <a:gd name="connsiteY3121" fmla="*/ 722860 h 6858000"/>
              <a:gd name="connsiteX3122" fmla="*/ 95156 w 12192000"/>
              <a:gd name="connsiteY3122" fmla="*/ 725737 h 6858000"/>
              <a:gd name="connsiteX3123" fmla="*/ 114856 w 12192000"/>
              <a:gd name="connsiteY3123" fmla="*/ 748479 h 6858000"/>
              <a:gd name="connsiteX3124" fmla="*/ 112082 w 12192000"/>
              <a:gd name="connsiteY3124" fmla="*/ 735918 h 6858000"/>
              <a:gd name="connsiteX3125" fmla="*/ 114856 w 12192000"/>
              <a:gd name="connsiteY3125" fmla="*/ 740898 h 6858000"/>
              <a:gd name="connsiteX3126" fmla="*/ 117317 w 12192000"/>
              <a:gd name="connsiteY3126" fmla="*/ 773748 h 6858000"/>
              <a:gd name="connsiteX3127" fmla="*/ 98370 w 12192000"/>
              <a:gd name="connsiteY3127" fmla="*/ 745340 h 6858000"/>
              <a:gd name="connsiteX3128" fmla="*/ 93738 w 12192000"/>
              <a:gd name="connsiteY3128" fmla="*/ 743777 h 6858000"/>
              <a:gd name="connsiteX3129" fmla="*/ 93738 w 12192000"/>
              <a:gd name="connsiteY3129" fmla="*/ 746564 h 6858000"/>
              <a:gd name="connsiteX3130" fmla="*/ 97642 w 12192000"/>
              <a:gd name="connsiteY3130" fmla="*/ 758293 h 6858000"/>
              <a:gd name="connsiteX3131" fmla="*/ 109930 w 12192000"/>
              <a:gd name="connsiteY3131" fmla="*/ 773748 h 6858000"/>
              <a:gd name="connsiteX3132" fmla="*/ 112393 w 12192000"/>
              <a:gd name="connsiteY3132" fmla="*/ 796492 h 6858000"/>
              <a:gd name="connsiteX3133" fmla="*/ 114856 w 12192000"/>
              <a:gd name="connsiteY3133" fmla="*/ 872300 h 6858000"/>
              <a:gd name="connsiteX3134" fmla="*/ 112393 w 12192000"/>
              <a:gd name="connsiteY3134" fmla="*/ 821761 h 6858000"/>
              <a:gd name="connsiteX3135" fmla="*/ 109930 w 12192000"/>
              <a:gd name="connsiteY3135" fmla="*/ 796492 h 6858000"/>
              <a:gd name="connsiteX3136" fmla="*/ 105006 w 12192000"/>
              <a:gd name="connsiteY3136" fmla="*/ 819234 h 6858000"/>
              <a:gd name="connsiteX3137" fmla="*/ 104835 w 12192000"/>
              <a:gd name="connsiteY3137" fmla="*/ 820196 h 6858000"/>
              <a:gd name="connsiteX3138" fmla="*/ 102543 w 12192000"/>
              <a:gd name="connsiteY3138" fmla="*/ 824287 h 6858000"/>
              <a:gd name="connsiteX3139" fmla="*/ 97654 w 12192000"/>
              <a:gd name="connsiteY3139" fmla="*/ 823093 h 6858000"/>
              <a:gd name="connsiteX3140" fmla="*/ 93738 w 12192000"/>
              <a:gd name="connsiteY3140" fmla="*/ 820047 h 6858000"/>
              <a:gd name="connsiteX3141" fmla="*/ 93738 w 12192000"/>
              <a:gd name="connsiteY3141" fmla="*/ 861883 h 6858000"/>
              <a:gd name="connsiteX3142" fmla="*/ 97618 w 12192000"/>
              <a:gd name="connsiteY3142" fmla="*/ 841976 h 6858000"/>
              <a:gd name="connsiteX3143" fmla="*/ 100080 w 12192000"/>
              <a:gd name="connsiteY3143" fmla="*/ 834395 h 6858000"/>
              <a:gd name="connsiteX3144" fmla="*/ 104185 w 12192000"/>
              <a:gd name="connsiteY3144" fmla="*/ 823864 h 6858000"/>
              <a:gd name="connsiteX3145" fmla="*/ 95276 w 12192000"/>
              <a:gd name="connsiteY3145" fmla="*/ 874149 h 6858000"/>
              <a:gd name="connsiteX3146" fmla="*/ 93738 w 12192000"/>
              <a:gd name="connsiteY3146" fmla="*/ 872046 h 6858000"/>
              <a:gd name="connsiteX3147" fmla="*/ 93738 w 12192000"/>
              <a:gd name="connsiteY3147" fmla="*/ 880946 h 6858000"/>
              <a:gd name="connsiteX3148" fmla="*/ 95156 w 12192000"/>
              <a:gd name="connsiteY3148" fmla="*/ 874826 h 6858000"/>
              <a:gd name="connsiteX3149" fmla="*/ 95276 w 12192000"/>
              <a:gd name="connsiteY3149" fmla="*/ 874149 h 6858000"/>
              <a:gd name="connsiteX3150" fmla="*/ 97618 w 12192000"/>
              <a:gd name="connsiteY3150" fmla="*/ 877354 h 6858000"/>
              <a:gd name="connsiteX3151" fmla="*/ 109930 w 12192000"/>
              <a:gd name="connsiteY3151" fmla="*/ 907677 h 6858000"/>
              <a:gd name="connsiteX3152" fmla="*/ 100080 w 12192000"/>
              <a:gd name="connsiteY3152" fmla="*/ 900096 h 6858000"/>
              <a:gd name="connsiteX3153" fmla="*/ 93738 w 12192000"/>
              <a:gd name="connsiteY3153" fmla="*/ 890470 h 6858000"/>
              <a:gd name="connsiteX3154" fmla="*/ 93738 w 12192000"/>
              <a:gd name="connsiteY3154" fmla="*/ 907037 h 6858000"/>
              <a:gd name="connsiteX3155" fmla="*/ 99025 w 12192000"/>
              <a:gd name="connsiteY3155" fmla="*/ 916759 h 6858000"/>
              <a:gd name="connsiteX3156" fmla="*/ 102543 w 12192000"/>
              <a:gd name="connsiteY3156" fmla="*/ 922839 h 6858000"/>
              <a:gd name="connsiteX3157" fmla="*/ 102543 w 12192000"/>
              <a:gd name="connsiteY3157" fmla="*/ 932946 h 6858000"/>
              <a:gd name="connsiteX3158" fmla="*/ 100080 w 12192000"/>
              <a:gd name="connsiteY3158" fmla="*/ 948109 h 6858000"/>
              <a:gd name="connsiteX3159" fmla="*/ 107468 w 12192000"/>
              <a:gd name="connsiteY3159" fmla="*/ 953162 h 6858000"/>
              <a:gd name="connsiteX3160" fmla="*/ 114856 w 12192000"/>
              <a:gd name="connsiteY3160" fmla="*/ 963270 h 6858000"/>
              <a:gd name="connsiteX3161" fmla="*/ 109930 w 12192000"/>
              <a:gd name="connsiteY3161" fmla="*/ 973378 h 6858000"/>
              <a:gd name="connsiteX3162" fmla="*/ 98727 w 12192000"/>
              <a:gd name="connsiteY3162" fmla="*/ 979338 h 6858000"/>
              <a:gd name="connsiteX3163" fmla="*/ 97618 w 12192000"/>
              <a:gd name="connsiteY3163" fmla="*/ 953162 h 6858000"/>
              <a:gd name="connsiteX3164" fmla="*/ 96726 w 12192000"/>
              <a:gd name="connsiteY3164" fmla="*/ 976658 h 6858000"/>
              <a:gd name="connsiteX3165" fmla="*/ 96193 w 12192000"/>
              <a:gd name="connsiteY3165" fmla="*/ 980686 h 6858000"/>
              <a:gd name="connsiteX3166" fmla="*/ 93738 w 12192000"/>
              <a:gd name="connsiteY3166" fmla="*/ 981992 h 6858000"/>
              <a:gd name="connsiteX3167" fmla="*/ 93738 w 12192000"/>
              <a:gd name="connsiteY3167" fmla="*/ 988904 h 6858000"/>
              <a:gd name="connsiteX3168" fmla="*/ 95156 w 12192000"/>
              <a:gd name="connsiteY3168" fmla="*/ 988540 h 6858000"/>
              <a:gd name="connsiteX3169" fmla="*/ 96193 w 12192000"/>
              <a:gd name="connsiteY3169" fmla="*/ 980686 h 6858000"/>
              <a:gd name="connsiteX3170" fmla="*/ 98727 w 12192000"/>
              <a:gd name="connsiteY3170" fmla="*/ 979338 h 6858000"/>
              <a:gd name="connsiteX3171" fmla="*/ 100080 w 12192000"/>
              <a:gd name="connsiteY3171" fmla="*/ 1011282 h 6858000"/>
              <a:gd name="connsiteX3172" fmla="*/ 100405 w 12192000"/>
              <a:gd name="connsiteY3172" fmla="*/ 1014176 h 6858000"/>
              <a:gd name="connsiteX3173" fmla="*/ 95156 w 12192000"/>
              <a:gd name="connsiteY3173" fmla="*/ 1006228 h 6858000"/>
              <a:gd name="connsiteX3174" fmla="*/ 93738 w 12192000"/>
              <a:gd name="connsiteY3174" fmla="*/ 1007069 h 6858000"/>
              <a:gd name="connsiteX3175" fmla="*/ 93738 w 12192000"/>
              <a:gd name="connsiteY3175" fmla="*/ 1015475 h 6858000"/>
              <a:gd name="connsiteX3176" fmla="*/ 94232 w 12192000"/>
              <a:gd name="connsiteY3176" fmla="*/ 1017172 h 6858000"/>
              <a:gd name="connsiteX3177" fmla="*/ 102543 w 12192000"/>
              <a:gd name="connsiteY3177" fmla="*/ 1039079 h 6858000"/>
              <a:gd name="connsiteX3178" fmla="*/ 106246 w 12192000"/>
              <a:gd name="connsiteY3178" fmla="*/ 1067496 h 6858000"/>
              <a:gd name="connsiteX3179" fmla="*/ 107297 w 12192000"/>
              <a:gd name="connsiteY3179" fmla="*/ 1076600 h 6858000"/>
              <a:gd name="connsiteX3180" fmla="*/ 107175 w 12192000"/>
              <a:gd name="connsiteY3180" fmla="*/ 1076327 h 6858000"/>
              <a:gd name="connsiteX3181" fmla="*/ 105006 w 12192000"/>
              <a:gd name="connsiteY3181" fmla="*/ 1097198 h 6858000"/>
              <a:gd name="connsiteX3182" fmla="*/ 102543 w 12192000"/>
              <a:gd name="connsiteY3182" fmla="*/ 1122468 h 6858000"/>
              <a:gd name="connsiteX3183" fmla="*/ 93738 w 12192000"/>
              <a:gd name="connsiteY3183" fmla="*/ 1115240 h 6858000"/>
              <a:gd name="connsiteX3184" fmla="*/ 93738 w 12192000"/>
              <a:gd name="connsiteY3184" fmla="*/ 1171094 h 6858000"/>
              <a:gd name="connsiteX3185" fmla="*/ 98420 w 12192000"/>
              <a:gd name="connsiteY3185" fmla="*/ 1219140 h 6858000"/>
              <a:gd name="connsiteX3186" fmla="*/ 97618 w 12192000"/>
              <a:gd name="connsiteY3186" fmla="*/ 1243762 h 6858000"/>
              <a:gd name="connsiteX3187" fmla="*/ 101529 w 12192000"/>
              <a:gd name="connsiteY3187" fmla="*/ 1291923 h 6858000"/>
              <a:gd name="connsiteX3188" fmla="*/ 96338 w 12192000"/>
              <a:gd name="connsiteY3188" fmla="*/ 1318556 h 6858000"/>
              <a:gd name="connsiteX3189" fmla="*/ 94728 w 12192000"/>
              <a:gd name="connsiteY3189" fmla="*/ 1313085 h 6858000"/>
              <a:gd name="connsiteX3190" fmla="*/ 93738 w 12192000"/>
              <a:gd name="connsiteY3190" fmla="*/ 1309971 h 6858000"/>
              <a:gd name="connsiteX3191" fmla="*/ 93738 w 12192000"/>
              <a:gd name="connsiteY3191" fmla="*/ 1336263 h 6858000"/>
              <a:gd name="connsiteX3192" fmla="*/ 95156 w 12192000"/>
              <a:gd name="connsiteY3192" fmla="*/ 1324624 h 6858000"/>
              <a:gd name="connsiteX3193" fmla="*/ 96338 w 12192000"/>
              <a:gd name="connsiteY3193" fmla="*/ 1318556 h 6858000"/>
              <a:gd name="connsiteX3194" fmla="*/ 97789 w 12192000"/>
              <a:gd name="connsiteY3194" fmla="*/ 1323488 h 6858000"/>
              <a:gd name="connsiteX3195" fmla="*/ 98538 w 12192000"/>
              <a:gd name="connsiteY3195" fmla="*/ 1326052 h 6858000"/>
              <a:gd name="connsiteX3196" fmla="*/ 94232 w 12192000"/>
              <a:gd name="connsiteY3196" fmla="*/ 1350574 h 6858000"/>
              <a:gd name="connsiteX3197" fmla="*/ 93738 w 12192000"/>
              <a:gd name="connsiteY3197" fmla="*/ 1354425 h 6858000"/>
              <a:gd name="connsiteX3198" fmla="*/ 93738 w 12192000"/>
              <a:gd name="connsiteY3198" fmla="*/ 1387470 h 6858000"/>
              <a:gd name="connsiteX3199" fmla="*/ 97615 w 12192000"/>
              <a:gd name="connsiteY3199" fmla="*/ 1386250 h 6858000"/>
              <a:gd name="connsiteX3200" fmla="*/ 104113 w 12192000"/>
              <a:gd name="connsiteY3200" fmla="*/ 1394495 h 6858000"/>
              <a:gd name="connsiteX3201" fmla="*/ 105316 w 12192000"/>
              <a:gd name="connsiteY3201" fmla="*/ 1396721 h 6858000"/>
              <a:gd name="connsiteX3202" fmla="*/ 107468 w 12192000"/>
              <a:gd name="connsiteY3202" fmla="*/ 1458552 h 6858000"/>
              <a:gd name="connsiteX3203" fmla="*/ 102543 w 12192000"/>
              <a:gd name="connsiteY3203" fmla="*/ 1448444 h 6858000"/>
              <a:gd name="connsiteX3204" fmla="*/ 97618 w 12192000"/>
              <a:gd name="connsiteY3204" fmla="*/ 1395379 h 6858000"/>
              <a:gd name="connsiteX3205" fmla="*/ 93738 w 12192000"/>
              <a:gd name="connsiteY3205" fmla="*/ 1403342 h 6858000"/>
              <a:gd name="connsiteX3206" fmla="*/ 93738 w 12192000"/>
              <a:gd name="connsiteY3206" fmla="*/ 1424005 h 6858000"/>
              <a:gd name="connsiteX3207" fmla="*/ 95156 w 12192000"/>
              <a:gd name="connsiteY3207" fmla="*/ 1433283 h 6858000"/>
              <a:gd name="connsiteX3208" fmla="*/ 93738 w 12192000"/>
              <a:gd name="connsiteY3208" fmla="*/ 1448553 h 6858000"/>
              <a:gd name="connsiteX3209" fmla="*/ 93738 w 12192000"/>
              <a:gd name="connsiteY3209" fmla="*/ 1551252 h 6858000"/>
              <a:gd name="connsiteX3210" fmla="*/ 109930 w 12192000"/>
              <a:gd name="connsiteY3210" fmla="*/ 1473714 h 6858000"/>
              <a:gd name="connsiteX3211" fmla="*/ 112393 w 12192000"/>
              <a:gd name="connsiteY3211" fmla="*/ 1526780 h 6858000"/>
              <a:gd name="connsiteX3212" fmla="*/ 104694 w 12192000"/>
              <a:gd name="connsiteY3212" fmla="*/ 1591959 h 6858000"/>
              <a:gd name="connsiteX3213" fmla="*/ 102543 w 12192000"/>
              <a:gd name="connsiteY3213" fmla="*/ 1562157 h 6858000"/>
              <a:gd name="connsiteX3214" fmla="*/ 97598 w 12192000"/>
              <a:gd name="connsiteY3214" fmla="*/ 1635004 h 6858000"/>
              <a:gd name="connsiteX3215" fmla="*/ 97603 w 12192000"/>
              <a:gd name="connsiteY3215" fmla="*/ 1651996 h 6858000"/>
              <a:gd name="connsiteX3216" fmla="*/ 93738 w 12192000"/>
              <a:gd name="connsiteY3216" fmla="*/ 1684713 h 6858000"/>
              <a:gd name="connsiteX3217" fmla="*/ 93738 w 12192000"/>
              <a:gd name="connsiteY3217" fmla="*/ 1691229 h 6858000"/>
              <a:gd name="connsiteX3218" fmla="*/ 94635 w 12192000"/>
              <a:gd name="connsiteY3218" fmla="*/ 1689230 h 6858000"/>
              <a:gd name="connsiteX3219" fmla="*/ 94934 w 12192000"/>
              <a:gd name="connsiteY3219" fmla="*/ 1688524 h 6858000"/>
              <a:gd name="connsiteX3220" fmla="*/ 94069 w 12192000"/>
              <a:gd name="connsiteY3220" fmla="*/ 1695735 h 6858000"/>
              <a:gd name="connsiteX3221" fmla="*/ 93738 w 12192000"/>
              <a:gd name="connsiteY3221" fmla="*/ 1698376 h 6858000"/>
              <a:gd name="connsiteX3222" fmla="*/ 93738 w 12192000"/>
              <a:gd name="connsiteY3222" fmla="*/ 1737130 h 6858000"/>
              <a:gd name="connsiteX3223" fmla="*/ 95305 w 12192000"/>
              <a:gd name="connsiteY3223" fmla="*/ 1740999 h 6858000"/>
              <a:gd name="connsiteX3224" fmla="*/ 101546 w 12192000"/>
              <a:gd name="connsiteY3224" fmla="*/ 1756827 h 6858000"/>
              <a:gd name="connsiteX3225" fmla="*/ 104608 w 12192000"/>
              <a:gd name="connsiteY3225" fmla="*/ 1764227 h 6858000"/>
              <a:gd name="connsiteX3226" fmla="*/ 107468 w 12192000"/>
              <a:gd name="connsiteY3226" fmla="*/ 1792110 h 6858000"/>
              <a:gd name="connsiteX3227" fmla="*/ 98850 w 12192000"/>
              <a:gd name="connsiteY3227" fmla="*/ 1774876 h 6858000"/>
              <a:gd name="connsiteX3228" fmla="*/ 93738 w 12192000"/>
              <a:gd name="connsiteY3228" fmla="*/ 1766388 h 6858000"/>
              <a:gd name="connsiteX3229" fmla="*/ 93738 w 12192000"/>
              <a:gd name="connsiteY3229" fmla="*/ 1832387 h 6858000"/>
              <a:gd name="connsiteX3230" fmla="*/ 102543 w 12192000"/>
              <a:gd name="connsiteY3230" fmla="*/ 1809799 h 6858000"/>
              <a:gd name="connsiteX3231" fmla="*/ 107468 w 12192000"/>
              <a:gd name="connsiteY3231" fmla="*/ 1802217 h 6858000"/>
              <a:gd name="connsiteX3232" fmla="*/ 93738 w 12192000"/>
              <a:gd name="connsiteY3232" fmla="*/ 1835094 h 6858000"/>
              <a:gd name="connsiteX3233" fmla="*/ 93738 w 12192000"/>
              <a:gd name="connsiteY3233" fmla="*/ 1844028 h 6858000"/>
              <a:gd name="connsiteX3234" fmla="*/ 98237 w 12192000"/>
              <a:gd name="connsiteY3234" fmla="*/ 1871729 h 6858000"/>
              <a:gd name="connsiteX3235" fmla="*/ 93738 w 12192000"/>
              <a:gd name="connsiteY3235" fmla="*/ 1878890 h 6858000"/>
              <a:gd name="connsiteX3236" fmla="*/ 93738 w 12192000"/>
              <a:gd name="connsiteY3236" fmla="*/ 1959896 h 6858000"/>
              <a:gd name="connsiteX3237" fmla="*/ 100059 w 12192000"/>
              <a:gd name="connsiteY3237" fmla="*/ 1981620 h 6858000"/>
              <a:gd name="connsiteX3238" fmla="*/ 104624 w 12192000"/>
              <a:gd name="connsiteY3238" fmla="*/ 2017285 h 6858000"/>
              <a:gd name="connsiteX3239" fmla="*/ 102481 w 12192000"/>
              <a:gd name="connsiteY3239" fmla="*/ 2018869 h 6858000"/>
              <a:gd name="connsiteX3240" fmla="*/ 101587 w 12192000"/>
              <a:gd name="connsiteY3240" fmla="*/ 2017144 h 6858000"/>
              <a:gd name="connsiteX3241" fmla="*/ 101320 w 12192000"/>
              <a:gd name="connsiteY3241" fmla="*/ 2015908 h 6858000"/>
              <a:gd name="connsiteX3242" fmla="*/ 94775 w 12192000"/>
              <a:gd name="connsiteY3242" fmla="*/ 1979380 h 6858000"/>
              <a:gd name="connsiteX3243" fmla="*/ 93738 w 12192000"/>
              <a:gd name="connsiteY3243" fmla="*/ 1973355 h 6858000"/>
              <a:gd name="connsiteX3244" fmla="*/ 93738 w 12192000"/>
              <a:gd name="connsiteY3244" fmla="*/ 2000330 h 6858000"/>
              <a:gd name="connsiteX3245" fmla="*/ 98005 w 12192000"/>
              <a:gd name="connsiteY3245" fmla="*/ 2010224 h 6858000"/>
              <a:gd name="connsiteX3246" fmla="*/ 101587 w 12192000"/>
              <a:gd name="connsiteY3246" fmla="*/ 2017144 h 6858000"/>
              <a:gd name="connsiteX3247" fmla="*/ 102130 w 12192000"/>
              <a:gd name="connsiteY3247" fmla="*/ 2019652 h 6858000"/>
              <a:gd name="connsiteX3248" fmla="*/ 102409 w 12192000"/>
              <a:gd name="connsiteY3248" fmla="*/ 2048554 h 6858000"/>
              <a:gd name="connsiteX3249" fmla="*/ 102555 w 12192000"/>
              <a:gd name="connsiteY3249" fmla="*/ 2050821 h 6858000"/>
              <a:gd name="connsiteX3250" fmla="*/ 102162 w 12192000"/>
              <a:gd name="connsiteY3250" fmla="*/ 2052662 h 6858000"/>
              <a:gd name="connsiteX3251" fmla="*/ 96974 w 12192000"/>
              <a:gd name="connsiteY3251" fmla="*/ 2081205 h 6858000"/>
              <a:gd name="connsiteX3252" fmla="*/ 95759 w 12192000"/>
              <a:gd name="connsiteY3252" fmla="*/ 2091239 h 6858000"/>
              <a:gd name="connsiteX3253" fmla="*/ 93738 w 12192000"/>
              <a:gd name="connsiteY3253" fmla="*/ 2089857 h 6858000"/>
              <a:gd name="connsiteX3254" fmla="*/ 93738 w 12192000"/>
              <a:gd name="connsiteY3254" fmla="*/ 2109124 h 6858000"/>
              <a:gd name="connsiteX3255" fmla="*/ 94004 w 12192000"/>
              <a:gd name="connsiteY3255" fmla="*/ 2105728 h 6858000"/>
              <a:gd name="connsiteX3256" fmla="*/ 95759 w 12192000"/>
              <a:gd name="connsiteY3256" fmla="*/ 2091239 h 6858000"/>
              <a:gd name="connsiteX3257" fmla="*/ 102162 w 12192000"/>
              <a:gd name="connsiteY3257" fmla="*/ 2095620 h 6858000"/>
              <a:gd name="connsiteX3258" fmla="*/ 105767 w 12192000"/>
              <a:gd name="connsiteY3258" fmla="*/ 2101785 h 6858000"/>
              <a:gd name="connsiteX3259" fmla="*/ 106512 w 12192000"/>
              <a:gd name="connsiteY3259" fmla="*/ 2113282 h 6858000"/>
              <a:gd name="connsiteX3260" fmla="*/ 109550 w 12192000"/>
              <a:gd name="connsiteY3260" fmla="*/ 2123417 h 6858000"/>
              <a:gd name="connsiteX3261" fmla="*/ 110127 w 12192000"/>
              <a:gd name="connsiteY3261" fmla="*/ 2115138 h 6858000"/>
              <a:gd name="connsiteX3262" fmla="*/ 112603 w 12192000"/>
              <a:gd name="connsiteY3262" fmla="*/ 2144725 h 6858000"/>
              <a:gd name="connsiteX3263" fmla="*/ 109550 w 12192000"/>
              <a:gd name="connsiteY3263" fmla="*/ 2221968 h 6858000"/>
              <a:gd name="connsiteX3264" fmla="*/ 107086 w 12192000"/>
              <a:gd name="connsiteY3264" fmla="*/ 2209333 h 6858000"/>
              <a:gd name="connsiteX3265" fmla="*/ 109106 w 12192000"/>
              <a:gd name="connsiteY3265" fmla="*/ 2227979 h 6858000"/>
              <a:gd name="connsiteX3266" fmla="*/ 108145 w 12192000"/>
              <a:gd name="connsiteY3266" fmla="*/ 2240997 h 6858000"/>
              <a:gd name="connsiteX3267" fmla="*/ 107477 w 12192000"/>
              <a:gd name="connsiteY3267" fmla="*/ 2248578 h 6858000"/>
              <a:gd name="connsiteX3268" fmla="*/ 103785 w 12192000"/>
              <a:gd name="connsiteY3268" fmla="*/ 2243491 h 6858000"/>
              <a:gd name="connsiteX3269" fmla="*/ 101348 w 12192000"/>
              <a:gd name="connsiteY3269" fmla="*/ 2239242 h 6858000"/>
              <a:gd name="connsiteX3270" fmla="*/ 98902 w 12192000"/>
              <a:gd name="connsiteY3270" fmla="*/ 2200039 h 6858000"/>
              <a:gd name="connsiteX3271" fmla="*/ 94775 w 12192000"/>
              <a:gd name="connsiteY3271" fmla="*/ 2221968 h 6858000"/>
              <a:gd name="connsiteX3272" fmla="*/ 97237 w 12192000"/>
              <a:gd name="connsiteY3272" fmla="*/ 2232075 h 6858000"/>
              <a:gd name="connsiteX3273" fmla="*/ 101348 w 12192000"/>
              <a:gd name="connsiteY3273" fmla="*/ 2239242 h 6858000"/>
              <a:gd name="connsiteX3274" fmla="*/ 101495 w 12192000"/>
              <a:gd name="connsiteY3274" fmla="*/ 2241596 h 6858000"/>
              <a:gd name="connsiteX3275" fmla="*/ 93894 w 12192000"/>
              <a:gd name="connsiteY3275" fmla="*/ 2232869 h 6858000"/>
              <a:gd name="connsiteX3276" fmla="*/ 93738 w 12192000"/>
              <a:gd name="connsiteY3276" fmla="*/ 2231802 h 6858000"/>
              <a:gd name="connsiteX3277" fmla="*/ 93738 w 12192000"/>
              <a:gd name="connsiteY3277" fmla="*/ 2232690 h 6858000"/>
              <a:gd name="connsiteX3278" fmla="*/ 93894 w 12192000"/>
              <a:gd name="connsiteY3278" fmla="*/ 2232869 h 6858000"/>
              <a:gd name="connsiteX3279" fmla="*/ 95906 w 12192000"/>
              <a:gd name="connsiteY3279" fmla="*/ 2246621 h 6858000"/>
              <a:gd name="connsiteX3280" fmla="*/ 102162 w 12192000"/>
              <a:gd name="connsiteY3280" fmla="*/ 2287668 h 6858000"/>
              <a:gd name="connsiteX3281" fmla="*/ 103057 w 12192000"/>
              <a:gd name="connsiteY3281" fmla="*/ 2291338 h 6858000"/>
              <a:gd name="connsiteX3282" fmla="*/ 100595 w 12192000"/>
              <a:gd name="connsiteY3282" fmla="*/ 2310380 h 6858000"/>
              <a:gd name="connsiteX3283" fmla="*/ 97055 w 12192000"/>
              <a:gd name="connsiteY3283" fmla="*/ 2322694 h 6858000"/>
              <a:gd name="connsiteX3284" fmla="*/ 94443 w 12192000"/>
              <a:gd name="connsiteY3284" fmla="*/ 2321223 h 6858000"/>
              <a:gd name="connsiteX3285" fmla="*/ 93738 w 12192000"/>
              <a:gd name="connsiteY3285" fmla="*/ 2320396 h 6858000"/>
              <a:gd name="connsiteX3286" fmla="*/ 93738 w 12192000"/>
              <a:gd name="connsiteY3286" fmla="*/ 2330767 h 6858000"/>
              <a:gd name="connsiteX3287" fmla="*/ 94775 w 12192000"/>
              <a:gd name="connsiteY3287" fmla="*/ 2330627 h 6858000"/>
              <a:gd name="connsiteX3288" fmla="*/ 97055 w 12192000"/>
              <a:gd name="connsiteY3288" fmla="*/ 2322694 h 6858000"/>
              <a:gd name="connsiteX3289" fmla="*/ 102162 w 12192000"/>
              <a:gd name="connsiteY3289" fmla="*/ 2325573 h 6858000"/>
              <a:gd name="connsiteX3290" fmla="*/ 104523 w 12192000"/>
              <a:gd name="connsiteY3290" fmla="*/ 2321351 h 6858000"/>
              <a:gd name="connsiteX3291" fmla="*/ 102162 w 12192000"/>
              <a:gd name="connsiteY3291" fmla="*/ 2333153 h 6858000"/>
              <a:gd name="connsiteX3292" fmla="*/ 93738 w 12192000"/>
              <a:gd name="connsiteY3292" fmla="*/ 2331890 h 6858000"/>
              <a:gd name="connsiteX3293" fmla="*/ 93738 w 12192000"/>
              <a:gd name="connsiteY3293" fmla="*/ 2363265 h 6858000"/>
              <a:gd name="connsiteX3294" fmla="*/ 103248 w 12192000"/>
              <a:gd name="connsiteY3294" fmla="*/ 2378696 h 6858000"/>
              <a:gd name="connsiteX3295" fmla="*/ 112012 w 12192000"/>
              <a:gd name="connsiteY3295" fmla="*/ 2383693 h 6858000"/>
              <a:gd name="connsiteX3296" fmla="*/ 109239 w 12192000"/>
              <a:gd name="connsiteY3296" fmla="*/ 2371131 h 6858000"/>
              <a:gd name="connsiteX3297" fmla="*/ 112012 w 12192000"/>
              <a:gd name="connsiteY3297" fmla="*/ 2376112 h 6858000"/>
              <a:gd name="connsiteX3298" fmla="*/ 114474 w 12192000"/>
              <a:gd name="connsiteY3298" fmla="*/ 2408962 h 6858000"/>
              <a:gd name="connsiteX3299" fmla="*/ 95526 w 12192000"/>
              <a:gd name="connsiteY3299" fmla="*/ 2380554 h 6858000"/>
              <a:gd name="connsiteX3300" fmla="*/ 93738 w 12192000"/>
              <a:gd name="connsiteY3300" fmla="*/ 2379950 h 6858000"/>
              <a:gd name="connsiteX3301" fmla="*/ 93738 w 12192000"/>
              <a:gd name="connsiteY3301" fmla="*/ 2390322 h 6858000"/>
              <a:gd name="connsiteX3302" fmla="*/ 94798 w 12192000"/>
              <a:gd name="connsiteY3302" fmla="*/ 2393506 h 6858000"/>
              <a:gd name="connsiteX3303" fmla="*/ 107086 w 12192000"/>
              <a:gd name="connsiteY3303" fmla="*/ 2408962 h 6858000"/>
              <a:gd name="connsiteX3304" fmla="*/ 109550 w 12192000"/>
              <a:gd name="connsiteY3304" fmla="*/ 2431705 h 6858000"/>
              <a:gd name="connsiteX3305" fmla="*/ 112012 w 12192000"/>
              <a:gd name="connsiteY3305" fmla="*/ 2507513 h 6858000"/>
              <a:gd name="connsiteX3306" fmla="*/ 109550 w 12192000"/>
              <a:gd name="connsiteY3306" fmla="*/ 2456974 h 6858000"/>
              <a:gd name="connsiteX3307" fmla="*/ 107086 w 12192000"/>
              <a:gd name="connsiteY3307" fmla="*/ 2431705 h 6858000"/>
              <a:gd name="connsiteX3308" fmla="*/ 102162 w 12192000"/>
              <a:gd name="connsiteY3308" fmla="*/ 2454447 h 6858000"/>
              <a:gd name="connsiteX3309" fmla="*/ 101993 w 12192000"/>
              <a:gd name="connsiteY3309" fmla="*/ 2455410 h 6858000"/>
              <a:gd name="connsiteX3310" fmla="*/ 99700 w 12192000"/>
              <a:gd name="connsiteY3310" fmla="*/ 2459501 h 6858000"/>
              <a:gd name="connsiteX3311" fmla="*/ 94812 w 12192000"/>
              <a:gd name="connsiteY3311" fmla="*/ 2458306 h 6858000"/>
              <a:gd name="connsiteX3312" fmla="*/ 93738 w 12192000"/>
              <a:gd name="connsiteY3312" fmla="*/ 2457471 h 6858000"/>
              <a:gd name="connsiteX3313" fmla="*/ 93738 w 12192000"/>
              <a:gd name="connsiteY3313" fmla="*/ 2482506 h 6858000"/>
              <a:gd name="connsiteX3314" fmla="*/ 94775 w 12192000"/>
              <a:gd name="connsiteY3314" fmla="*/ 2477190 h 6858000"/>
              <a:gd name="connsiteX3315" fmla="*/ 97237 w 12192000"/>
              <a:gd name="connsiteY3315" fmla="*/ 2469608 h 6858000"/>
              <a:gd name="connsiteX3316" fmla="*/ 101342 w 12192000"/>
              <a:gd name="connsiteY3316" fmla="*/ 2459076 h 6858000"/>
              <a:gd name="connsiteX3317" fmla="*/ 93738 w 12192000"/>
              <a:gd name="connsiteY3317" fmla="*/ 2501990 h 6858000"/>
              <a:gd name="connsiteX3318" fmla="*/ 93738 w 12192000"/>
              <a:gd name="connsiteY3318" fmla="*/ 2511149 h 6858000"/>
              <a:gd name="connsiteX3319" fmla="*/ 94775 w 12192000"/>
              <a:gd name="connsiteY3319" fmla="*/ 2512567 h 6858000"/>
              <a:gd name="connsiteX3320" fmla="*/ 107086 w 12192000"/>
              <a:gd name="connsiteY3320" fmla="*/ 2542891 h 6858000"/>
              <a:gd name="connsiteX3321" fmla="*/ 97237 w 12192000"/>
              <a:gd name="connsiteY3321" fmla="*/ 2535310 h 6858000"/>
              <a:gd name="connsiteX3322" fmla="*/ 93738 w 12192000"/>
              <a:gd name="connsiteY3322" fmla="*/ 2530000 h 6858000"/>
              <a:gd name="connsiteX3323" fmla="*/ 93738 w 12192000"/>
              <a:gd name="connsiteY3323" fmla="*/ 2547479 h 6858000"/>
              <a:gd name="connsiteX3324" fmla="*/ 96181 w 12192000"/>
              <a:gd name="connsiteY3324" fmla="*/ 2551971 h 6858000"/>
              <a:gd name="connsiteX3325" fmla="*/ 99700 w 12192000"/>
              <a:gd name="connsiteY3325" fmla="*/ 2558052 h 6858000"/>
              <a:gd name="connsiteX3326" fmla="*/ 99700 w 12192000"/>
              <a:gd name="connsiteY3326" fmla="*/ 2568160 h 6858000"/>
              <a:gd name="connsiteX3327" fmla="*/ 97237 w 12192000"/>
              <a:gd name="connsiteY3327" fmla="*/ 2583322 h 6858000"/>
              <a:gd name="connsiteX3328" fmla="*/ 104624 w 12192000"/>
              <a:gd name="connsiteY3328" fmla="*/ 2588375 h 6858000"/>
              <a:gd name="connsiteX3329" fmla="*/ 112012 w 12192000"/>
              <a:gd name="connsiteY3329" fmla="*/ 2598483 h 6858000"/>
              <a:gd name="connsiteX3330" fmla="*/ 107086 w 12192000"/>
              <a:gd name="connsiteY3330" fmla="*/ 2608591 h 6858000"/>
              <a:gd name="connsiteX3331" fmla="*/ 95884 w 12192000"/>
              <a:gd name="connsiteY3331" fmla="*/ 2614552 h 6858000"/>
              <a:gd name="connsiteX3332" fmla="*/ 94775 w 12192000"/>
              <a:gd name="connsiteY3332" fmla="*/ 2588375 h 6858000"/>
              <a:gd name="connsiteX3333" fmla="*/ 93883 w 12192000"/>
              <a:gd name="connsiteY3333" fmla="*/ 2611871 h 6858000"/>
              <a:gd name="connsiteX3334" fmla="*/ 93738 w 12192000"/>
              <a:gd name="connsiteY3334" fmla="*/ 2612965 h 6858000"/>
              <a:gd name="connsiteX3335" fmla="*/ 93738 w 12192000"/>
              <a:gd name="connsiteY3335" fmla="*/ 2615693 h 6858000"/>
              <a:gd name="connsiteX3336" fmla="*/ 95884 w 12192000"/>
              <a:gd name="connsiteY3336" fmla="*/ 2614552 h 6858000"/>
              <a:gd name="connsiteX3337" fmla="*/ 97237 w 12192000"/>
              <a:gd name="connsiteY3337" fmla="*/ 2646496 h 6858000"/>
              <a:gd name="connsiteX3338" fmla="*/ 97562 w 12192000"/>
              <a:gd name="connsiteY3338" fmla="*/ 2649389 h 6858000"/>
              <a:gd name="connsiteX3339" fmla="*/ 93738 w 12192000"/>
              <a:gd name="connsiteY3339" fmla="*/ 2643600 h 6858000"/>
              <a:gd name="connsiteX3340" fmla="*/ 93738 w 12192000"/>
              <a:gd name="connsiteY3340" fmla="*/ 2658580 h 6858000"/>
              <a:gd name="connsiteX3341" fmla="*/ 99700 w 12192000"/>
              <a:gd name="connsiteY3341" fmla="*/ 2674292 h 6858000"/>
              <a:gd name="connsiteX3342" fmla="*/ 103403 w 12192000"/>
              <a:gd name="connsiteY3342" fmla="*/ 2702710 h 6858000"/>
              <a:gd name="connsiteX3343" fmla="*/ 104455 w 12192000"/>
              <a:gd name="connsiteY3343" fmla="*/ 2711814 h 6858000"/>
              <a:gd name="connsiteX3344" fmla="*/ 104333 w 12192000"/>
              <a:gd name="connsiteY3344" fmla="*/ 2711539 h 6858000"/>
              <a:gd name="connsiteX3345" fmla="*/ 102162 w 12192000"/>
              <a:gd name="connsiteY3345" fmla="*/ 2732411 h 6858000"/>
              <a:gd name="connsiteX3346" fmla="*/ 99700 w 12192000"/>
              <a:gd name="connsiteY3346" fmla="*/ 2757681 h 6858000"/>
              <a:gd name="connsiteX3347" fmla="*/ 93738 w 12192000"/>
              <a:gd name="connsiteY3347" fmla="*/ 2752787 h 6858000"/>
              <a:gd name="connsiteX3348" fmla="*/ 93738 w 12192000"/>
              <a:gd name="connsiteY3348" fmla="*/ 2835487 h 6858000"/>
              <a:gd name="connsiteX3349" fmla="*/ 95577 w 12192000"/>
              <a:gd name="connsiteY3349" fmla="*/ 2854353 h 6858000"/>
              <a:gd name="connsiteX3350" fmla="*/ 94775 w 12192000"/>
              <a:gd name="connsiteY3350" fmla="*/ 2878975 h 6858000"/>
              <a:gd name="connsiteX3351" fmla="*/ 98686 w 12192000"/>
              <a:gd name="connsiteY3351" fmla="*/ 2927136 h 6858000"/>
              <a:gd name="connsiteX3352" fmla="*/ 93738 w 12192000"/>
              <a:gd name="connsiteY3352" fmla="*/ 2952521 h 6858000"/>
              <a:gd name="connsiteX3353" fmla="*/ 93738 w 12192000"/>
              <a:gd name="connsiteY3353" fmla="*/ 2954595 h 6858000"/>
              <a:gd name="connsiteX3354" fmla="*/ 94946 w 12192000"/>
              <a:gd name="connsiteY3354" fmla="*/ 2958700 h 6858000"/>
              <a:gd name="connsiteX3355" fmla="*/ 95695 w 12192000"/>
              <a:gd name="connsiteY3355" fmla="*/ 2961265 h 6858000"/>
              <a:gd name="connsiteX3356" fmla="*/ 93738 w 12192000"/>
              <a:gd name="connsiteY3356" fmla="*/ 2972406 h 6858000"/>
              <a:gd name="connsiteX3357" fmla="*/ 93738 w 12192000"/>
              <a:gd name="connsiteY3357" fmla="*/ 3021788 h 6858000"/>
              <a:gd name="connsiteX3358" fmla="*/ 94772 w 12192000"/>
              <a:gd name="connsiteY3358" fmla="*/ 3021464 h 6858000"/>
              <a:gd name="connsiteX3359" fmla="*/ 101271 w 12192000"/>
              <a:gd name="connsiteY3359" fmla="*/ 3029708 h 6858000"/>
              <a:gd name="connsiteX3360" fmla="*/ 102473 w 12192000"/>
              <a:gd name="connsiteY3360" fmla="*/ 3031934 h 6858000"/>
              <a:gd name="connsiteX3361" fmla="*/ 104624 w 12192000"/>
              <a:gd name="connsiteY3361" fmla="*/ 3093765 h 6858000"/>
              <a:gd name="connsiteX3362" fmla="*/ 99700 w 12192000"/>
              <a:gd name="connsiteY3362" fmla="*/ 3083658 h 6858000"/>
              <a:gd name="connsiteX3363" fmla="*/ 94775 w 12192000"/>
              <a:gd name="connsiteY3363" fmla="*/ 3030592 h 6858000"/>
              <a:gd name="connsiteX3364" fmla="*/ 93738 w 12192000"/>
              <a:gd name="connsiteY3364" fmla="*/ 3032718 h 6858000"/>
              <a:gd name="connsiteX3365" fmla="*/ 93738 w 12192000"/>
              <a:gd name="connsiteY3365" fmla="*/ 3172850 h 6858000"/>
              <a:gd name="connsiteX3366" fmla="*/ 107086 w 12192000"/>
              <a:gd name="connsiteY3366" fmla="*/ 3108928 h 6858000"/>
              <a:gd name="connsiteX3367" fmla="*/ 109550 w 12192000"/>
              <a:gd name="connsiteY3367" fmla="*/ 3161993 h 6858000"/>
              <a:gd name="connsiteX3368" fmla="*/ 101851 w 12192000"/>
              <a:gd name="connsiteY3368" fmla="*/ 3227173 h 6858000"/>
              <a:gd name="connsiteX3369" fmla="*/ 99700 w 12192000"/>
              <a:gd name="connsiteY3369" fmla="*/ 3197370 h 6858000"/>
              <a:gd name="connsiteX3370" fmla="*/ 94755 w 12192000"/>
              <a:gd name="connsiteY3370" fmla="*/ 3270217 h 6858000"/>
              <a:gd name="connsiteX3371" fmla="*/ 94760 w 12192000"/>
              <a:gd name="connsiteY3371" fmla="*/ 3287209 h 6858000"/>
              <a:gd name="connsiteX3372" fmla="*/ 93738 w 12192000"/>
              <a:gd name="connsiteY3372" fmla="*/ 3295856 h 6858000"/>
              <a:gd name="connsiteX3373" fmla="*/ 93738 w 12192000"/>
              <a:gd name="connsiteY3373" fmla="*/ 3309897 h 6858000"/>
              <a:gd name="connsiteX3374" fmla="*/ 94763 w 12192000"/>
              <a:gd name="connsiteY3374" fmla="*/ 3300748 h 6858000"/>
              <a:gd name="connsiteX3375" fmla="*/ 94768 w 12192000"/>
              <a:gd name="connsiteY3375" fmla="*/ 3317393 h 6858000"/>
              <a:gd name="connsiteX3376" fmla="*/ 93738 w 12192000"/>
              <a:gd name="connsiteY3376" fmla="*/ 3319832 h 6858000"/>
              <a:gd name="connsiteX3377" fmla="*/ 93738 w 12192000"/>
              <a:gd name="connsiteY3377" fmla="*/ 3379451 h 6858000"/>
              <a:gd name="connsiteX3378" fmla="*/ 98702 w 12192000"/>
              <a:gd name="connsiteY3378" fmla="*/ 3392039 h 6858000"/>
              <a:gd name="connsiteX3379" fmla="*/ 101765 w 12192000"/>
              <a:gd name="connsiteY3379" fmla="*/ 3399439 h 6858000"/>
              <a:gd name="connsiteX3380" fmla="*/ 104624 w 12192000"/>
              <a:gd name="connsiteY3380" fmla="*/ 3427323 h 6858000"/>
              <a:gd name="connsiteX3381" fmla="*/ 96007 w 12192000"/>
              <a:gd name="connsiteY3381" fmla="*/ 3410089 h 6858000"/>
              <a:gd name="connsiteX3382" fmla="*/ 93738 w 12192000"/>
              <a:gd name="connsiteY3382" fmla="*/ 3406322 h 6858000"/>
              <a:gd name="connsiteX3383" fmla="*/ 93738 w 12192000"/>
              <a:gd name="connsiteY3383" fmla="*/ 3460306 h 6858000"/>
              <a:gd name="connsiteX3384" fmla="*/ 99700 w 12192000"/>
              <a:gd name="connsiteY3384" fmla="*/ 3445012 h 6858000"/>
              <a:gd name="connsiteX3385" fmla="*/ 104624 w 12192000"/>
              <a:gd name="connsiteY3385" fmla="*/ 3437431 h 6858000"/>
              <a:gd name="connsiteX3386" fmla="*/ 93738 w 12192000"/>
              <a:gd name="connsiteY3386" fmla="*/ 3463498 h 6858000"/>
              <a:gd name="connsiteX3387" fmla="*/ 93738 w 12192000"/>
              <a:gd name="connsiteY3387" fmla="*/ 3496750 h 6858000"/>
              <a:gd name="connsiteX3388" fmla="*/ 95394 w 12192000"/>
              <a:gd name="connsiteY3388" fmla="*/ 3506943 h 6858000"/>
              <a:gd name="connsiteX3389" fmla="*/ 93738 w 12192000"/>
              <a:gd name="connsiteY3389" fmla="*/ 3509578 h 6858000"/>
              <a:gd name="connsiteX3390" fmla="*/ 93738 w 12192000"/>
              <a:gd name="connsiteY3390" fmla="*/ 3604881 h 6858000"/>
              <a:gd name="connsiteX3391" fmla="*/ 97216 w 12192000"/>
              <a:gd name="connsiteY3391" fmla="*/ 3616833 h 6858000"/>
              <a:gd name="connsiteX3392" fmla="*/ 101781 w 12192000"/>
              <a:gd name="connsiteY3392" fmla="*/ 3652498 h 6858000"/>
              <a:gd name="connsiteX3393" fmla="*/ 99638 w 12192000"/>
              <a:gd name="connsiteY3393" fmla="*/ 3654083 h 6858000"/>
              <a:gd name="connsiteX3394" fmla="*/ 98744 w 12192000"/>
              <a:gd name="connsiteY3394" fmla="*/ 3652356 h 6858000"/>
              <a:gd name="connsiteX3395" fmla="*/ 98477 w 12192000"/>
              <a:gd name="connsiteY3395" fmla="*/ 3651121 h 6858000"/>
              <a:gd name="connsiteX3396" fmla="*/ 96218 w 12192000"/>
              <a:gd name="connsiteY3396" fmla="*/ 3639278 h 6858000"/>
              <a:gd name="connsiteX3397" fmla="*/ 93738 w 12192000"/>
              <a:gd name="connsiteY3397" fmla="*/ 3624998 h 6858000"/>
              <a:gd name="connsiteX3398" fmla="*/ 93738 w 12192000"/>
              <a:gd name="connsiteY3398" fmla="*/ 3642136 h 6858000"/>
              <a:gd name="connsiteX3399" fmla="*/ 95162 w 12192000"/>
              <a:gd name="connsiteY3399" fmla="*/ 3645437 h 6858000"/>
              <a:gd name="connsiteX3400" fmla="*/ 98744 w 12192000"/>
              <a:gd name="connsiteY3400" fmla="*/ 3652356 h 6858000"/>
              <a:gd name="connsiteX3401" fmla="*/ 99287 w 12192000"/>
              <a:gd name="connsiteY3401" fmla="*/ 3654865 h 6858000"/>
              <a:gd name="connsiteX3402" fmla="*/ 99567 w 12192000"/>
              <a:gd name="connsiteY3402" fmla="*/ 3683767 h 6858000"/>
              <a:gd name="connsiteX3403" fmla="*/ 99712 w 12192000"/>
              <a:gd name="connsiteY3403" fmla="*/ 3686033 h 6858000"/>
              <a:gd name="connsiteX3404" fmla="*/ 99319 w 12192000"/>
              <a:gd name="connsiteY3404" fmla="*/ 3687875 h 6858000"/>
              <a:gd name="connsiteX3405" fmla="*/ 94131 w 12192000"/>
              <a:gd name="connsiteY3405" fmla="*/ 3716418 h 6858000"/>
              <a:gd name="connsiteX3406" fmla="*/ 93738 w 12192000"/>
              <a:gd name="connsiteY3406" fmla="*/ 3719662 h 6858000"/>
              <a:gd name="connsiteX3407" fmla="*/ 93738 w 12192000"/>
              <a:gd name="connsiteY3407" fmla="*/ 3727015 h 6858000"/>
              <a:gd name="connsiteX3408" fmla="*/ 99319 w 12192000"/>
              <a:gd name="connsiteY3408" fmla="*/ 3730833 h 6858000"/>
              <a:gd name="connsiteX3409" fmla="*/ 102924 w 12192000"/>
              <a:gd name="connsiteY3409" fmla="*/ 3736998 h 6858000"/>
              <a:gd name="connsiteX3410" fmla="*/ 103670 w 12192000"/>
              <a:gd name="connsiteY3410" fmla="*/ 3748495 h 6858000"/>
              <a:gd name="connsiteX3411" fmla="*/ 106707 w 12192000"/>
              <a:gd name="connsiteY3411" fmla="*/ 3758630 h 6858000"/>
              <a:gd name="connsiteX3412" fmla="*/ 107283 w 12192000"/>
              <a:gd name="connsiteY3412" fmla="*/ 3750351 h 6858000"/>
              <a:gd name="connsiteX3413" fmla="*/ 109760 w 12192000"/>
              <a:gd name="connsiteY3413" fmla="*/ 3779938 h 6858000"/>
              <a:gd name="connsiteX3414" fmla="*/ 106707 w 12192000"/>
              <a:gd name="connsiteY3414" fmla="*/ 3857181 h 6858000"/>
              <a:gd name="connsiteX3415" fmla="*/ 104244 w 12192000"/>
              <a:gd name="connsiteY3415" fmla="*/ 3844546 h 6858000"/>
              <a:gd name="connsiteX3416" fmla="*/ 106263 w 12192000"/>
              <a:gd name="connsiteY3416" fmla="*/ 3863191 h 6858000"/>
              <a:gd name="connsiteX3417" fmla="*/ 105303 w 12192000"/>
              <a:gd name="connsiteY3417" fmla="*/ 3876210 h 6858000"/>
              <a:gd name="connsiteX3418" fmla="*/ 104635 w 12192000"/>
              <a:gd name="connsiteY3418" fmla="*/ 3883791 h 6858000"/>
              <a:gd name="connsiteX3419" fmla="*/ 100943 w 12192000"/>
              <a:gd name="connsiteY3419" fmla="*/ 3878704 h 6858000"/>
              <a:gd name="connsiteX3420" fmla="*/ 98505 w 12192000"/>
              <a:gd name="connsiteY3420" fmla="*/ 3874455 h 6858000"/>
              <a:gd name="connsiteX3421" fmla="*/ 96059 w 12192000"/>
              <a:gd name="connsiteY3421" fmla="*/ 3835251 h 6858000"/>
              <a:gd name="connsiteX3422" fmla="*/ 94380 w 12192000"/>
              <a:gd name="connsiteY3422" fmla="*/ 3809277 h 6858000"/>
              <a:gd name="connsiteX3423" fmla="*/ 93738 w 12192000"/>
              <a:gd name="connsiteY3423" fmla="*/ 3820402 h 6858000"/>
              <a:gd name="connsiteX3424" fmla="*/ 93738 w 12192000"/>
              <a:gd name="connsiteY3424" fmla="*/ 3864598 h 6858000"/>
              <a:gd name="connsiteX3425" fmla="*/ 94394 w 12192000"/>
              <a:gd name="connsiteY3425" fmla="*/ 3867289 h 6858000"/>
              <a:gd name="connsiteX3426" fmla="*/ 98505 w 12192000"/>
              <a:gd name="connsiteY3426" fmla="*/ 3874455 h 6858000"/>
              <a:gd name="connsiteX3427" fmla="*/ 98652 w 12192000"/>
              <a:gd name="connsiteY3427" fmla="*/ 3876810 h 6858000"/>
              <a:gd name="connsiteX3428" fmla="*/ 93738 w 12192000"/>
              <a:gd name="connsiteY3428" fmla="*/ 3871167 h 6858000"/>
              <a:gd name="connsiteX3429" fmla="*/ 93738 w 12192000"/>
              <a:gd name="connsiteY3429" fmla="*/ 3886357 h 6858000"/>
              <a:gd name="connsiteX3430" fmla="*/ 96283 w 12192000"/>
              <a:gd name="connsiteY3430" fmla="*/ 3903395 h 6858000"/>
              <a:gd name="connsiteX3431" fmla="*/ 99319 w 12192000"/>
              <a:gd name="connsiteY3431" fmla="*/ 3922881 h 6858000"/>
              <a:gd name="connsiteX3432" fmla="*/ 100214 w 12192000"/>
              <a:gd name="connsiteY3432" fmla="*/ 3926552 h 6858000"/>
              <a:gd name="connsiteX3433" fmla="*/ 97752 w 12192000"/>
              <a:gd name="connsiteY3433" fmla="*/ 3945593 h 6858000"/>
              <a:gd name="connsiteX3434" fmla="*/ 94212 w 12192000"/>
              <a:gd name="connsiteY3434" fmla="*/ 3957908 h 6858000"/>
              <a:gd name="connsiteX3435" fmla="*/ 93738 w 12192000"/>
              <a:gd name="connsiteY3435" fmla="*/ 3957640 h 6858000"/>
              <a:gd name="connsiteX3436" fmla="*/ 93738 w 12192000"/>
              <a:gd name="connsiteY3436" fmla="*/ 3959555 h 6858000"/>
              <a:gd name="connsiteX3437" fmla="*/ 94212 w 12192000"/>
              <a:gd name="connsiteY3437" fmla="*/ 3957908 h 6858000"/>
              <a:gd name="connsiteX3438" fmla="*/ 99319 w 12192000"/>
              <a:gd name="connsiteY3438" fmla="*/ 3960786 h 6858000"/>
              <a:gd name="connsiteX3439" fmla="*/ 101680 w 12192000"/>
              <a:gd name="connsiteY3439" fmla="*/ 3956564 h 6858000"/>
              <a:gd name="connsiteX3440" fmla="*/ 99319 w 12192000"/>
              <a:gd name="connsiteY3440" fmla="*/ 3968367 h 6858000"/>
              <a:gd name="connsiteX3441" fmla="*/ 93738 w 12192000"/>
              <a:gd name="connsiteY3441" fmla="*/ 3967529 h 6858000"/>
              <a:gd name="connsiteX3442" fmla="*/ 93738 w 12192000"/>
              <a:gd name="connsiteY3442" fmla="*/ 4003091 h 6858000"/>
              <a:gd name="connsiteX3443" fmla="*/ 100406 w 12192000"/>
              <a:gd name="connsiteY3443" fmla="*/ 4013910 h 6858000"/>
              <a:gd name="connsiteX3444" fmla="*/ 109169 w 12192000"/>
              <a:gd name="connsiteY3444" fmla="*/ 4018906 h 6858000"/>
              <a:gd name="connsiteX3445" fmla="*/ 106396 w 12192000"/>
              <a:gd name="connsiteY3445" fmla="*/ 4006344 h 6858000"/>
              <a:gd name="connsiteX3446" fmla="*/ 109169 w 12192000"/>
              <a:gd name="connsiteY3446" fmla="*/ 4011325 h 6858000"/>
              <a:gd name="connsiteX3447" fmla="*/ 111631 w 12192000"/>
              <a:gd name="connsiteY3447" fmla="*/ 4044175 h 6858000"/>
              <a:gd name="connsiteX3448" fmla="*/ 100331 w 12192000"/>
              <a:gd name="connsiteY3448" fmla="*/ 4025453 h 6858000"/>
              <a:gd name="connsiteX3449" fmla="*/ 93738 w 12192000"/>
              <a:gd name="connsiteY3449" fmla="*/ 4017103 h 6858000"/>
              <a:gd name="connsiteX3450" fmla="*/ 93738 w 12192000"/>
              <a:gd name="connsiteY3450" fmla="*/ 4030962 h 6858000"/>
              <a:gd name="connsiteX3451" fmla="*/ 104244 w 12192000"/>
              <a:gd name="connsiteY3451" fmla="*/ 4044175 h 6858000"/>
              <a:gd name="connsiteX3452" fmla="*/ 106707 w 12192000"/>
              <a:gd name="connsiteY3452" fmla="*/ 4066918 h 6858000"/>
              <a:gd name="connsiteX3453" fmla="*/ 109169 w 12192000"/>
              <a:gd name="connsiteY3453" fmla="*/ 4142726 h 6858000"/>
              <a:gd name="connsiteX3454" fmla="*/ 106707 w 12192000"/>
              <a:gd name="connsiteY3454" fmla="*/ 4092187 h 6858000"/>
              <a:gd name="connsiteX3455" fmla="*/ 104244 w 12192000"/>
              <a:gd name="connsiteY3455" fmla="*/ 4066918 h 6858000"/>
              <a:gd name="connsiteX3456" fmla="*/ 99319 w 12192000"/>
              <a:gd name="connsiteY3456" fmla="*/ 4089660 h 6858000"/>
              <a:gd name="connsiteX3457" fmla="*/ 99149 w 12192000"/>
              <a:gd name="connsiteY3457" fmla="*/ 4090623 h 6858000"/>
              <a:gd name="connsiteX3458" fmla="*/ 96857 w 12192000"/>
              <a:gd name="connsiteY3458" fmla="*/ 4094714 h 6858000"/>
              <a:gd name="connsiteX3459" fmla="*/ 93738 w 12192000"/>
              <a:gd name="connsiteY3459" fmla="*/ 4093952 h 6858000"/>
              <a:gd name="connsiteX3460" fmla="*/ 93738 w 12192000"/>
              <a:gd name="connsiteY3460" fmla="*/ 4106840 h 6858000"/>
              <a:gd name="connsiteX3461" fmla="*/ 94394 w 12192000"/>
              <a:gd name="connsiteY3461" fmla="*/ 4104822 h 6858000"/>
              <a:gd name="connsiteX3462" fmla="*/ 98499 w 12192000"/>
              <a:gd name="connsiteY3462" fmla="*/ 4094290 h 6858000"/>
              <a:gd name="connsiteX3463" fmla="*/ 93738 w 12192000"/>
              <a:gd name="connsiteY3463" fmla="*/ 4121160 h 6858000"/>
              <a:gd name="connsiteX3464" fmla="*/ 93738 w 12192000"/>
              <a:gd name="connsiteY3464" fmla="*/ 4152230 h 6858000"/>
              <a:gd name="connsiteX3465" fmla="*/ 104244 w 12192000"/>
              <a:gd name="connsiteY3465" fmla="*/ 4178104 h 6858000"/>
              <a:gd name="connsiteX3466" fmla="*/ 94394 w 12192000"/>
              <a:gd name="connsiteY3466" fmla="*/ 4170523 h 6858000"/>
              <a:gd name="connsiteX3467" fmla="*/ 93738 w 12192000"/>
              <a:gd name="connsiteY3467" fmla="*/ 4169528 h 6858000"/>
              <a:gd name="connsiteX3468" fmla="*/ 93738 w 12192000"/>
              <a:gd name="connsiteY3468" fmla="*/ 4187876 h 6858000"/>
              <a:gd name="connsiteX3469" fmla="*/ 96857 w 12192000"/>
              <a:gd name="connsiteY3469" fmla="*/ 4193265 h 6858000"/>
              <a:gd name="connsiteX3470" fmla="*/ 96857 w 12192000"/>
              <a:gd name="connsiteY3470" fmla="*/ 4203373 h 6858000"/>
              <a:gd name="connsiteX3471" fmla="*/ 94394 w 12192000"/>
              <a:gd name="connsiteY3471" fmla="*/ 4218535 h 6858000"/>
              <a:gd name="connsiteX3472" fmla="*/ 101781 w 12192000"/>
              <a:gd name="connsiteY3472" fmla="*/ 4223589 h 6858000"/>
              <a:gd name="connsiteX3473" fmla="*/ 109169 w 12192000"/>
              <a:gd name="connsiteY3473" fmla="*/ 4233696 h 6858000"/>
              <a:gd name="connsiteX3474" fmla="*/ 104244 w 12192000"/>
              <a:gd name="connsiteY3474" fmla="*/ 4243804 h 6858000"/>
              <a:gd name="connsiteX3475" fmla="*/ 93738 w 12192000"/>
              <a:gd name="connsiteY3475" fmla="*/ 4249393 h 6858000"/>
              <a:gd name="connsiteX3476" fmla="*/ 93738 w 12192000"/>
              <a:gd name="connsiteY3476" fmla="*/ 4266228 h 6858000"/>
              <a:gd name="connsiteX3477" fmla="*/ 94394 w 12192000"/>
              <a:gd name="connsiteY3477" fmla="*/ 4281709 h 6858000"/>
              <a:gd name="connsiteX3478" fmla="*/ 94720 w 12192000"/>
              <a:gd name="connsiteY3478" fmla="*/ 4284603 h 6858000"/>
              <a:gd name="connsiteX3479" fmla="*/ 93738 w 12192000"/>
              <a:gd name="connsiteY3479" fmla="*/ 4283117 h 6858000"/>
              <a:gd name="connsiteX3480" fmla="*/ 93738 w 12192000"/>
              <a:gd name="connsiteY3480" fmla="*/ 4301286 h 6858000"/>
              <a:gd name="connsiteX3481" fmla="*/ 96857 w 12192000"/>
              <a:gd name="connsiteY3481" fmla="*/ 4309505 h 6858000"/>
              <a:gd name="connsiteX3482" fmla="*/ 100560 w 12192000"/>
              <a:gd name="connsiteY3482" fmla="*/ 4337923 h 6858000"/>
              <a:gd name="connsiteX3483" fmla="*/ 101612 w 12192000"/>
              <a:gd name="connsiteY3483" fmla="*/ 4347026 h 6858000"/>
              <a:gd name="connsiteX3484" fmla="*/ 101490 w 12192000"/>
              <a:gd name="connsiteY3484" fmla="*/ 4346752 h 6858000"/>
              <a:gd name="connsiteX3485" fmla="*/ 99319 w 12192000"/>
              <a:gd name="connsiteY3485" fmla="*/ 4367625 h 6858000"/>
              <a:gd name="connsiteX3486" fmla="*/ 96857 w 12192000"/>
              <a:gd name="connsiteY3486" fmla="*/ 4392895 h 6858000"/>
              <a:gd name="connsiteX3487" fmla="*/ 93738 w 12192000"/>
              <a:gd name="connsiteY3487" fmla="*/ 4390334 h 6858000"/>
              <a:gd name="connsiteX3488" fmla="*/ 93738 w 12192000"/>
              <a:gd name="connsiteY3488" fmla="*/ 4458232 h 6858000"/>
              <a:gd name="connsiteX3489" fmla="*/ 94052 w 12192000"/>
              <a:gd name="connsiteY3489" fmla="*/ 4448283 h 6858000"/>
              <a:gd name="connsiteX3490" fmla="*/ 94367 w 12192000"/>
              <a:gd name="connsiteY3490" fmla="*/ 4440759 h 6858000"/>
              <a:gd name="connsiteX3491" fmla="*/ 94843 w 12192000"/>
              <a:gd name="connsiteY3491" fmla="*/ 4488302 h 6858000"/>
              <a:gd name="connsiteX3492" fmla="*/ 95751 w 12192000"/>
              <a:gd name="connsiteY3492" fmla="*/ 4517043 h 6858000"/>
              <a:gd name="connsiteX3493" fmla="*/ 94394 w 12192000"/>
              <a:gd name="connsiteY3493" fmla="*/ 4506607 h 6858000"/>
              <a:gd name="connsiteX3494" fmla="*/ 93738 w 12192000"/>
              <a:gd name="connsiteY3494" fmla="*/ 4499876 h 6858000"/>
              <a:gd name="connsiteX3495" fmla="*/ 93738 w 12192000"/>
              <a:gd name="connsiteY3495" fmla="*/ 4536436 h 6858000"/>
              <a:gd name="connsiteX3496" fmla="*/ 95843 w 12192000"/>
              <a:gd name="connsiteY3496" fmla="*/ 4562349 h 6858000"/>
              <a:gd name="connsiteX3497" fmla="*/ 93738 w 12192000"/>
              <a:gd name="connsiteY3497" fmla="*/ 4573147 h 6858000"/>
              <a:gd name="connsiteX3498" fmla="*/ 93738 w 12192000"/>
              <a:gd name="connsiteY3498" fmla="*/ 4591737 h 6858000"/>
              <a:gd name="connsiteX3499" fmla="*/ 96880 w 12192000"/>
              <a:gd name="connsiteY3499" fmla="*/ 4575113 h 6858000"/>
              <a:gd name="connsiteX3500" fmla="*/ 99319 w 12192000"/>
              <a:gd name="connsiteY3500" fmla="*/ 4605158 h 6858000"/>
              <a:gd name="connsiteX3501" fmla="*/ 99973 w 12192000"/>
              <a:gd name="connsiteY3501" fmla="*/ 4618181 h 6858000"/>
              <a:gd name="connsiteX3502" fmla="*/ 100428 w 12192000"/>
              <a:gd name="connsiteY3502" fmla="*/ 4630467 h 6858000"/>
              <a:gd name="connsiteX3503" fmla="*/ 99238 w 12192000"/>
              <a:gd name="connsiteY3503" fmla="*/ 4630727 h 6858000"/>
              <a:gd name="connsiteX3504" fmla="*/ 96857 w 12192000"/>
              <a:gd name="connsiteY3504" fmla="*/ 4610212 h 6858000"/>
              <a:gd name="connsiteX3505" fmla="*/ 93738 w 12192000"/>
              <a:gd name="connsiteY3505" fmla="*/ 4599520 h 6858000"/>
              <a:gd name="connsiteX3506" fmla="*/ 93738 w 12192000"/>
              <a:gd name="connsiteY3506" fmla="*/ 4658971 h 6858000"/>
              <a:gd name="connsiteX3507" fmla="*/ 98428 w 12192000"/>
              <a:gd name="connsiteY3507" fmla="*/ 4664921 h 6858000"/>
              <a:gd name="connsiteX3508" fmla="*/ 99630 w 12192000"/>
              <a:gd name="connsiteY3508" fmla="*/ 4667147 h 6858000"/>
              <a:gd name="connsiteX3509" fmla="*/ 101781 w 12192000"/>
              <a:gd name="connsiteY3509" fmla="*/ 4728979 h 6858000"/>
              <a:gd name="connsiteX3510" fmla="*/ 96857 w 12192000"/>
              <a:gd name="connsiteY3510" fmla="*/ 4718871 h 6858000"/>
              <a:gd name="connsiteX3511" fmla="*/ 93738 w 12192000"/>
              <a:gd name="connsiteY3511" fmla="*/ 4685271 h 6858000"/>
              <a:gd name="connsiteX3512" fmla="*/ 93738 w 12192000"/>
              <a:gd name="connsiteY3512" fmla="*/ 4794450 h 6858000"/>
              <a:gd name="connsiteX3513" fmla="*/ 104244 w 12192000"/>
              <a:gd name="connsiteY3513" fmla="*/ 4744141 h 6858000"/>
              <a:gd name="connsiteX3514" fmla="*/ 106707 w 12192000"/>
              <a:gd name="connsiteY3514" fmla="*/ 4797207 h 6858000"/>
              <a:gd name="connsiteX3515" fmla="*/ 99008 w 12192000"/>
              <a:gd name="connsiteY3515" fmla="*/ 4862386 h 6858000"/>
              <a:gd name="connsiteX3516" fmla="*/ 96857 w 12192000"/>
              <a:gd name="connsiteY3516" fmla="*/ 4832583 h 6858000"/>
              <a:gd name="connsiteX3517" fmla="*/ 93738 w 12192000"/>
              <a:gd name="connsiteY3517" fmla="*/ 4878524 h 6858000"/>
              <a:gd name="connsiteX3518" fmla="*/ 93738 w 12192000"/>
              <a:gd name="connsiteY3518" fmla="*/ 4907003 h 6858000"/>
              <a:gd name="connsiteX3519" fmla="*/ 99008 w 12192000"/>
              <a:gd name="connsiteY3519" fmla="*/ 4862386 h 6858000"/>
              <a:gd name="connsiteX3520" fmla="*/ 101781 w 12192000"/>
              <a:gd name="connsiteY3520" fmla="*/ 4900811 h 6858000"/>
              <a:gd name="connsiteX3521" fmla="*/ 102715 w 12192000"/>
              <a:gd name="connsiteY3521" fmla="*/ 4903427 h 6858000"/>
              <a:gd name="connsiteX3522" fmla="*/ 101781 w 12192000"/>
              <a:gd name="connsiteY3522" fmla="*/ 4923554 h 6858000"/>
              <a:gd name="connsiteX3523" fmla="*/ 94959 w 12192000"/>
              <a:gd name="connsiteY3523" fmla="*/ 4944371 h 6858000"/>
              <a:gd name="connsiteX3524" fmla="*/ 95642 w 12192000"/>
              <a:gd name="connsiteY3524" fmla="*/ 4926870 h 6858000"/>
              <a:gd name="connsiteX3525" fmla="*/ 96857 w 12192000"/>
              <a:gd name="connsiteY3525" fmla="*/ 4900811 h 6858000"/>
              <a:gd name="connsiteX3526" fmla="*/ 94420 w 12192000"/>
              <a:gd name="connsiteY3526" fmla="*/ 4915817 h 6858000"/>
              <a:gd name="connsiteX3527" fmla="*/ 93738 w 12192000"/>
              <a:gd name="connsiteY3527" fmla="*/ 4920235 h 6858000"/>
              <a:gd name="connsiteX3528" fmla="*/ 93738 w 12192000"/>
              <a:gd name="connsiteY3528" fmla="*/ 4948090 h 6858000"/>
              <a:gd name="connsiteX3529" fmla="*/ 94959 w 12192000"/>
              <a:gd name="connsiteY3529" fmla="*/ 4944371 h 6858000"/>
              <a:gd name="connsiteX3530" fmla="*/ 94438 w 12192000"/>
              <a:gd name="connsiteY3530" fmla="*/ 4957666 h 6858000"/>
              <a:gd name="connsiteX3531" fmla="*/ 93738 w 12192000"/>
              <a:gd name="connsiteY3531" fmla="*/ 4969838 h 6858000"/>
              <a:gd name="connsiteX3532" fmla="*/ 93738 w 12192000"/>
              <a:gd name="connsiteY3532" fmla="*/ 5001309 h 6858000"/>
              <a:gd name="connsiteX3533" fmla="*/ 94704 w 12192000"/>
              <a:gd name="connsiteY3533" fmla="*/ 5004659 h 6858000"/>
              <a:gd name="connsiteX3534" fmla="*/ 96857 w 12192000"/>
              <a:gd name="connsiteY3534" fmla="*/ 5014524 h 6858000"/>
              <a:gd name="connsiteX3535" fmla="*/ 98653 w 12192000"/>
              <a:gd name="connsiteY3535" fmla="*/ 5032040 h 6858000"/>
              <a:gd name="connsiteX3536" fmla="*/ 96653 w 12192000"/>
              <a:gd name="connsiteY3536" fmla="*/ 5023617 h 6858000"/>
              <a:gd name="connsiteX3537" fmla="*/ 93738 w 12192000"/>
              <a:gd name="connsiteY3537" fmla="*/ 5007083 h 6858000"/>
              <a:gd name="connsiteX3538" fmla="*/ 93738 w 12192000"/>
              <a:gd name="connsiteY3538" fmla="*/ 5021874 h 6858000"/>
              <a:gd name="connsiteX3539" fmla="*/ 95859 w 12192000"/>
              <a:gd name="connsiteY3539" fmla="*/ 5027253 h 6858000"/>
              <a:gd name="connsiteX3540" fmla="*/ 98922 w 12192000"/>
              <a:gd name="connsiteY3540" fmla="*/ 5034652 h 6858000"/>
              <a:gd name="connsiteX3541" fmla="*/ 101781 w 12192000"/>
              <a:gd name="connsiteY3541" fmla="*/ 5062536 h 6858000"/>
              <a:gd name="connsiteX3542" fmla="*/ 98753 w 12192000"/>
              <a:gd name="connsiteY3542" fmla="*/ 5056253 h 6858000"/>
              <a:gd name="connsiteX3543" fmla="*/ 93738 w 12192000"/>
              <a:gd name="connsiteY3543" fmla="*/ 5046428 h 6858000"/>
              <a:gd name="connsiteX3544" fmla="*/ 93738 w 12192000"/>
              <a:gd name="connsiteY3544" fmla="*/ 5088225 h 6858000"/>
              <a:gd name="connsiteX3545" fmla="*/ 96857 w 12192000"/>
              <a:gd name="connsiteY3545" fmla="*/ 5080225 h 6858000"/>
              <a:gd name="connsiteX3546" fmla="*/ 101781 w 12192000"/>
              <a:gd name="connsiteY3546" fmla="*/ 5072644 h 6858000"/>
              <a:gd name="connsiteX3547" fmla="*/ 93738 w 12192000"/>
              <a:gd name="connsiteY3547" fmla="*/ 5091904 h 6858000"/>
              <a:gd name="connsiteX3548" fmla="*/ 93738 w 12192000"/>
              <a:gd name="connsiteY3548" fmla="*/ 5140265 h 6858000"/>
              <a:gd name="connsiteX3549" fmla="*/ 100236 w 12192000"/>
              <a:gd name="connsiteY3549" fmla="*/ 5129921 h 6858000"/>
              <a:gd name="connsiteX3550" fmla="*/ 104407 w 12192000"/>
              <a:gd name="connsiteY3550" fmla="*/ 5124556 h 6858000"/>
              <a:gd name="connsiteX3551" fmla="*/ 96857 w 12192000"/>
              <a:gd name="connsiteY3551" fmla="*/ 5145925 h 6858000"/>
              <a:gd name="connsiteX3552" fmla="*/ 94394 w 12192000"/>
              <a:gd name="connsiteY3552" fmla="*/ 5153506 h 6858000"/>
              <a:gd name="connsiteX3553" fmla="*/ 93738 w 12192000"/>
              <a:gd name="connsiteY3553" fmla="*/ 5149469 h 6858000"/>
              <a:gd name="connsiteX3554" fmla="*/ 93738 w 12192000"/>
              <a:gd name="connsiteY3554" fmla="*/ 5246178 h 6858000"/>
              <a:gd name="connsiteX3555" fmla="*/ 94466 w 12192000"/>
              <a:gd name="connsiteY3555" fmla="*/ 5248821 h 6858000"/>
              <a:gd name="connsiteX3556" fmla="*/ 98494 w 12192000"/>
              <a:gd name="connsiteY3556" fmla="*/ 5282076 h 6858000"/>
              <a:gd name="connsiteX3557" fmla="*/ 95159 w 12192000"/>
              <a:gd name="connsiteY3557" fmla="*/ 5278316 h 6858000"/>
              <a:gd name="connsiteX3558" fmla="*/ 93738 w 12192000"/>
              <a:gd name="connsiteY3558" fmla="*/ 5269936 h 6858000"/>
              <a:gd name="connsiteX3559" fmla="*/ 93738 w 12192000"/>
              <a:gd name="connsiteY3559" fmla="*/ 5276713 h 6858000"/>
              <a:gd name="connsiteX3560" fmla="*/ 95159 w 12192000"/>
              <a:gd name="connsiteY3560" fmla="*/ 5278316 h 6858000"/>
              <a:gd name="connsiteX3561" fmla="*/ 95579 w 12192000"/>
              <a:gd name="connsiteY3561" fmla="*/ 5280792 h 6858000"/>
              <a:gd name="connsiteX3562" fmla="*/ 95851 w 12192000"/>
              <a:gd name="connsiteY3562" fmla="*/ 5293698 h 6858000"/>
              <a:gd name="connsiteX3563" fmla="*/ 96864 w 12192000"/>
              <a:gd name="connsiteY3563" fmla="*/ 5312724 h 6858000"/>
              <a:gd name="connsiteX3564" fmla="*/ 96322 w 12192000"/>
              <a:gd name="connsiteY3564" fmla="*/ 5315062 h 6858000"/>
              <a:gd name="connsiteX3565" fmla="*/ 93738 w 12192000"/>
              <a:gd name="connsiteY3565" fmla="*/ 5332818 h 6858000"/>
              <a:gd name="connsiteX3566" fmla="*/ 93738 w 12192000"/>
              <a:gd name="connsiteY3566" fmla="*/ 5353248 h 6858000"/>
              <a:gd name="connsiteX3567" fmla="*/ 96322 w 12192000"/>
              <a:gd name="connsiteY3567" fmla="*/ 5355116 h 6858000"/>
              <a:gd name="connsiteX3568" fmla="*/ 99530 w 12192000"/>
              <a:gd name="connsiteY3568" fmla="*/ 5360916 h 6858000"/>
              <a:gd name="connsiteX3569" fmla="*/ 100159 w 12192000"/>
              <a:gd name="connsiteY3569" fmla="*/ 5371586 h 6858000"/>
              <a:gd name="connsiteX3570" fmla="*/ 102839 w 12192000"/>
              <a:gd name="connsiteY3570" fmla="*/ 5381034 h 6858000"/>
              <a:gd name="connsiteX3571" fmla="*/ 103335 w 12192000"/>
              <a:gd name="connsiteY3571" fmla="*/ 5375723 h 6858000"/>
              <a:gd name="connsiteX3572" fmla="*/ 106105 w 12192000"/>
              <a:gd name="connsiteY3572" fmla="*/ 5425007 h 6858000"/>
              <a:gd name="connsiteX3573" fmla="*/ 102839 w 12192000"/>
              <a:gd name="connsiteY3573" fmla="*/ 5472925 h 6858000"/>
              <a:gd name="connsiteX3574" fmla="*/ 100666 w 12192000"/>
              <a:gd name="connsiteY3574" fmla="*/ 5461144 h 6858000"/>
              <a:gd name="connsiteX3575" fmla="*/ 102447 w 12192000"/>
              <a:gd name="connsiteY3575" fmla="*/ 5478530 h 6858000"/>
              <a:gd name="connsiteX3576" fmla="*/ 101600 w 12192000"/>
              <a:gd name="connsiteY3576" fmla="*/ 5490669 h 6858000"/>
              <a:gd name="connsiteX3577" fmla="*/ 101010 w 12192000"/>
              <a:gd name="connsiteY3577" fmla="*/ 5497737 h 6858000"/>
              <a:gd name="connsiteX3578" fmla="*/ 97754 w 12192000"/>
              <a:gd name="connsiteY3578" fmla="*/ 5492993 h 6858000"/>
              <a:gd name="connsiteX3579" fmla="*/ 95604 w 12192000"/>
              <a:gd name="connsiteY3579" fmla="*/ 5489031 h 6858000"/>
              <a:gd name="connsiteX3580" fmla="*/ 93738 w 12192000"/>
              <a:gd name="connsiteY3580" fmla="*/ 5457437 h 6858000"/>
              <a:gd name="connsiteX3581" fmla="*/ 93738 w 12192000"/>
              <a:gd name="connsiteY3581" fmla="*/ 5485595 h 6858000"/>
              <a:gd name="connsiteX3582" fmla="*/ 95604 w 12192000"/>
              <a:gd name="connsiteY3582" fmla="*/ 5489031 h 6858000"/>
              <a:gd name="connsiteX3583" fmla="*/ 95733 w 12192000"/>
              <a:gd name="connsiteY3583" fmla="*/ 5491227 h 6858000"/>
              <a:gd name="connsiteX3584" fmla="*/ 93738 w 12192000"/>
              <a:gd name="connsiteY3584" fmla="*/ 5488806 h 6858000"/>
              <a:gd name="connsiteX3585" fmla="*/ 93738 w 12192000"/>
              <a:gd name="connsiteY3585" fmla="*/ 5516273 h 6858000"/>
              <a:gd name="connsiteX3586" fmla="*/ 96322 w 12192000"/>
              <a:gd name="connsiteY3586" fmla="*/ 5534185 h 6858000"/>
              <a:gd name="connsiteX3587" fmla="*/ 97110 w 12192000"/>
              <a:gd name="connsiteY3587" fmla="*/ 5537607 h 6858000"/>
              <a:gd name="connsiteX3588" fmla="*/ 94939 w 12192000"/>
              <a:gd name="connsiteY3588" fmla="*/ 5555362 h 6858000"/>
              <a:gd name="connsiteX3589" fmla="*/ 93738 w 12192000"/>
              <a:gd name="connsiteY3589" fmla="*/ 5559774 h 6858000"/>
              <a:gd name="connsiteX3590" fmla="*/ 93738 w 12192000"/>
              <a:gd name="connsiteY3590" fmla="*/ 5567192 h 6858000"/>
              <a:gd name="connsiteX3591" fmla="*/ 96322 w 12192000"/>
              <a:gd name="connsiteY3591" fmla="*/ 5569528 h 6858000"/>
              <a:gd name="connsiteX3592" fmla="*/ 98404 w 12192000"/>
              <a:gd name="connsiteY3592" fmla="*/ 5565591 h 6858000"/>
              <a:gd name="connsiteX3593" fmla="*/ 96322 w 12192000"/>
              <a:gd name="connsiteY3593" fmla="*/ 5576596 h 6858000"/>
              <a:gd name="connsiteX3594" fmla="*/ 93738 w 12192000"/>
              <a:gd name="connsiteY3594" fmla="*/ 5576187 h 6858000"/>
              <a:gd name="connsiteX3595" fmla="*/ 93738 w 12192000"/>
              <a:gd name="connsiteY3595" fmla="*/ 5593763 h 6858000"/>
              <a:gd name="connsiteX3596" fmla="*/ 101566 w 12192000"/>
              <a:gd name="connsiteY3596" fmla="*/ 5607226 h 6858000"/>
              <a:gd name="connsiteX3597" fmla="*/ 102564 w 12192000"/>
              <a:gd name="connsiteY3597" fmla="*/ 5612007 h 6858000"/>
              <a:gd name="connsiteX3598" fmla="*/ 96322 w 12192000"/>
              <a:gd name="connsiteY3598" fmla="*/ 5600157 h 6858000"/>
              <a:gd name="connsiteX3599" fmla="*/ 93738 w 12192000"/>
              <a:gd name="connsiteY3599" fmla="*/ 5594441 h 6858000"/>
              <a:gd name="connsiteX3600" fmla="*/ 93738 w 12192000"/>
              <a:gd name="connsiteY3600" fmla="*/ 5612986 h 6858000"/>
              <a:gd name="connsiteX3601" fmla="*/ 97280 w 12192000"/>
              <a:gd name="connsiteY3601" fmla="*/ 5619061 h 6858000"/>
              <a:gd name="connsiteX3602" fmla="*/ 105011 w 12192000"/>
              <a:gd name="connsiteY3602" fmla="*/ 5623719 h 6858000"/>
              <a:gd name="connsiteX3603" fmla="*/ 102564 w 12192000"/>
              <a:gd name="connsiteY3603" fmla="*/ 5612007 h 6858000"/>
              <a:gd name="connsiteX3604" fmla="*/ 105011 w 12192000"/>
              <a:gd name="connsiteY3604" fmla="*/ 5616651 h 6858000"/>
              <a:gd name="connsiteX3605" fmla="*/ 107184 w 12192000"/>
              <a:gd name="connsiteY3605" fmla="*/ 5647281 h 6858000"/>
              <a:gd name="connsiteX3606" fmla="*/ 97214 w 12192000"/>
              <a:gd name="connsiteY3606" fmla="*/ 5629824 h 6858000"/>
              <a:gd name="connsiteX3607" fmla="*/ 93738 w 12192000"/>
              <a:gd name="connsiteY3607" fmla="*/ 5625171 h 6858000"/>
              <a:gd name="connsiteX3608" fmla="*/ 93738 w 12192000"/>
              <a:gd name="connsiteY3608" fmla="*/ 5638072 h 6858000"/>
              <a:gd name="connsiteX3609" fmla="*/ 100666 w 12192000"/>
              <a:gd name="connsiteY3609" fmla="*/ 5647281 h 6858000"/>
              <a:gd name="connsiteX3610" fmla="*/ 102839 w 12192000"/>
              <a:gd name="connsiteY3610" fmla="*/ 5668487 h 6858000"/>
              <a:gd name="connsiteX3611" fmla="*/ 105011 w 12192000"/>
              <a:gd name="connsiteY3611" fmla="*/ 5739171 h 6858000"/>
              <a:gd name="connsiteX3612" fmla="*/ 102839 w 12192000"/>
              <a:gd name="connsiteY3612" fmla="*/ 5692048 h 6858000"/>
              <a:gd name="connsiteX3613" fmla="*/ 100666 w 12192000"/>
              <a:gd name="connsiteY3613" fmla="*/ 5668487 h 6858000"/>
              <a:gd name="connsiteX3614" fmla="*/ 96322 w 12192000"/>
              <a:gd name="connsiteY3614" fmla="*/ 5689692 h 6858000"/>
              <a:gd name="connsiteX3615" fmla="*/ 96172 w 12192000"/>
              <a:gd name="connsiteY3615" fmla="*/ 5690589 h 6858000"/>
              <a:gd name="connsiteX3616" fmla="*/ 94149 w 12192000"/>
              <a:gd name="connsiteY3616" fmla="*/ 5694404 h 6858000"/>
              <a:gd name="connsiteX3617" fmla="*/ 93738 w 12192000"/>
              <a:gd name="connsiteY3617" fmla="*/ 5694298 h 6858000"/>
              <a:gd name="connsiteX3618" fmla="*/ 93738 w 12192000"/>
              <a:gd name="connsiteY3618" fmla="*/ 5699050 h 6858000"/>
              <a:gd name="connsiteX3619" fmla="*/ 95598 w 12192000"/>
              <a:gd name="connsiteY3619" fmla="*/ 5694009 h 6858000"/>
              <a:gd name="connsiteX3620" fmla="*/ 93738 w 12192000"/>
              <a:gd name="connsiteY3620" fmla="*/ 5705101 h 6858000"/>
              <a:gd name="connsiteX3621" fmla="*/ 93738 w 12192000"/>
              <a:gd name="connsiteY3621" fmla="*/ 5754124 h 6858000"/>
              <a:gd name="connsiteX3622" fmla="*/ 100666 w 12192000"/>
              <a:gd name="connsiteY3622" fmla="*/ 5772158 h 6858000"/>
              <a:gd name="connsiteX3623" fmla="*/ 93738 w 12192000"/>
              <a:gd name="connsiteY3623" fmla="*/ 5766523 h 6858000"/>
              <a:gd name="connsiteX3624" fmla="*/ 93738 w 12192000"/>
              <a:gd name="connsiteY3624" fmla="*/ 5785545 h 6858000"/>
              <a:gd name="connsiteX3625" fmla="*/ 94149 w 12192000"/>
              <a:gd name="connsiteY3625" fmla="*/ 5786294 h 6858000"/>
              <a:gd name="connsiteX3626" fmla="*/ 94149 w 12192000"/>
              <a:gd name="connsiteY3626" fmla="*/ 5795719 h 6858000"/>
              <a:gd name="connsiteX3627" fmla="*/ 93738 w 12192000"/>
              <a:gd name="connsiteY3627" fmla="*/ 5798389 h 6858000"/>
              <a:gd name="connsiteX3628" fmla="*/ 93738 w 12192000"/>
              <a:gd name="connsiteY3628" fmla="*/ 5811130 h 6858000"/>
              <a:gd name="connsiteX3629" fmla="*/ 98494 w 12192000"/>
              <a:gd name="connsiteY3629" fmla="*/ 5814568 h 6858000"/>
              <a:gd name="connsiteX3630" fmla="*/ 105011 w 12192000"/>
              <a:gd name="connsiteY3630" fmla="*/ 5823993 h 6858000"/>
              <a:gd name="connsiteX3631" fmla="*/ 100666 w 12192000"/>
              <a:gd name="connsiteY3631" fmla="*/ 5833417 h 6858000"/>
              <a:gd name="connsiteX3632" fmla="*/ 93738 w 12192000"/>
              <a:gd name="connsiteY3632" fmla="*/ 5837313 h 6858000"/>
              <a:gd name="connsiteX3633" fmla="*/ 93738 w 12192000"/>
              <a:gd name="connsiteY3633" fmla="*/ 5873818 h 6858000"/>
              <a:gd name="connsiteX3634" fmla="*/ 96295 w 12192000"/>
              <a:gd name="connsiteY3634" fmla="*/ 5877909 h 6858000"/>
              <a:gd name="connsiteX3635" fmla="*/ 100666 w 12192000"/>
              <a:gd name="connsiteY3635" fmla="*/ 5897034 h 6858000"/>
              <a:gd name="connsiteX3636" fmla="*/ 109355 w 12192000"/>
              <a:gd name="connsiteY3636" fmla="*/ 5913527 h 6858000"/>
              <a:gd name="connsiteX3637" fmla="*/ 111528 w 12192000"/>
              <a:gd name="connsiteY3637" fmla="*/ 5901746 h 6858000"/>
              <a:gd name="connsiteX3638" fmla="*/ 115513 w 12192000"/>
              <a:gd name="connsiteY3638" fmla="*/ 5860406 h 6858000"/>
              <a:gd name="connsiteX3639" fmla="*/ 115872 w 12192000"/>
              <a:gd name="connsiteY3639" fmla="*/ 5861691 h 6858000"/>
              <a:gd name="connsiteX3640" fmla="*/ 102839 w 12192000"/>
              <a:gd name="connsiteY3640" fmla="*/ 6120870 h 6858000"/>
              <a:gd name="connsiteX3641" fmla="*/ 102568 w 12192000"/>
              <a:gd name="connsiteY3641" fmla="*/ 6114412 h 6858000"/>
              <a:gd name="connsiteX3642" fmla="*/ 102660 w 12192000"/>
              <a:gd name="connsiteY3642" fmla="*/ 6108689 h 6858000"/>
              <a:gd name="connsiteX3643" fmla="*/ 102346 w 12192000"/>
              <a:gd name="connsiteY3643" fmla="*/ 6109123 h 6858000"/>
              <a:gd name="connsiteX3644" fmla="*/ 100891 w 12192000"/>
              <a:gd name="connsiteY3644" fmla="*/ 6074398 h 6858000"/>
              <a:gd name="connsiteX3645" fmla="*/ 105011 w 12192000"/>
              <a:gd name="connsiteY3645" fmla="*/ 6043116 h 6858000"/>
              <a:gd name="connsiteX3646" fmla="*/ 98494 w 12192000"/>
              <a:gd name="connsiteY3646" fmla="*/ 6031335 h 6858000"/>
              <a:gd name="connsiteX3647" fmla="*/ 96453 w 12192000"/>
              <a:gd name="connsiteY3647" fmla="*/ 5980861 h 6858000"/>
              <a:gd name="connsiteX3648" fmla="*/ 98464 w 12192000"/>
              <a:gd name="connsiteY3648" fmla="*/ 5930764 h 6858000"/>
              <a:gd name="connsiteX3649" fmla="*/ 98505 w 12192000"/>
              <a:gd name="connsiteY3649" fmla="*/ 5931137 h 6858000"/>
              <a:gd name="connsiteX3650" fmla="*/ 98494 w 12192000"/>
              <a:gd name="connsiteY3650" fmla="*/ 5930020 h 6858000"/>
              <a:gd name="connsiteX3651" fmla="*/ 93738 w 12192000"/>
              <a:gd name="connsiteY3651" fmla="*/ 5885320 h 6858000"/>
              <a:gd name="connsiteX3652" fmla="*/ 93738 w 12192000"/>
              <a:gd name="connsiteY3652" fmla="*/ 5893535 h 6858000"/>
              <a:gd name="connsiteX3653" fmla="*/ 94149 w 12192000"/>
              <a:gd name="connsiteY3653" fmla="*/ 5894678 h 6858000"/>
              <a:gd name="connsiteX3654" fmla="*/ 97415 w 12192000"/>
              <a:gd name="connsiteY3654" fmla="*/ 5921175 h 6858000"/>
              <a:gd name="connsiteX3655" fmla="*/ 98424 w 12192000"/>
              <a:gd name="connsiteY3655" fmla="*/ 5930398 h 6858000"/>
              <a:gd name="connsiteX3656" fmla="*/ 97626 w 12192000"/>
              <a:gd name="connsiteY3656" fmla="*/ 5934707 h 6858000"/>
              <a:gd name="connsiteX3657" fmla="*/ 96322 w 12192000"/>
              <a:gd name="connsiteY3657" fmla="*/ 5948869 h 6858000"/>
              <a:gd name="connsiteX3658" fmla="*/ 94149 w 12192000"/>
              <a:gd name="connsiteY3658" fmla="*/ 5972432 h 6858000"/>
              <a:gd name="connsiteX3659" fmla="*/ 93738 w 12192000"/>
              <a:gd name="connsiteY3659" fmla="*/ 5972075 h 6858000"/>
              <a:gd name="connsiteX3660" fmla="*/ 93738 w 12192000"/>
              <a:gd name="connsiteY3660" fmla="*/ 6092792 h 6858000"/>
              <a:gd name="connsiteX3661" fmla="*/ 95974 w 12192000"/>
              <a:gd name="connsiteY3661" fmla="*/ 6110974 h 6858000"/>
              <a:gd name="connsiteX3662" fmla="*/ 94149 w 12192000"/>
              <a:gd name="connsiteY3662" fmla="*/ 6120870 h 6858000"/>
              <a:gd name="connsiteX3663" fmla="*/ 93738 w 12192000"/>
              <a:gd name="connsiteY3663" fmla="*/ 6107133 h 6858000"/>
              <a:gd name="connsiteX3664" fmla="*/ 93738 w 12192000"/>
              <a:gd name="connsiteY3664" fmla="*/ 6127807 h 6858000"/>
              <a:gd name="connsiteX3665" fmla="*/ 96322 w 12192000"/>
              <a:gd name="connsiteY3665" fmla="*/ 6113801 h 6858000"/>
              <a:gd name="connsiteX3666" fmla="*/ 95974 w 12192000"/>
              <a:gd name="connsiteY3666" fmla="*/ 6110974 h 6858000"/>
              <a:gd name="connsiteX3667" fmla="*/ 96322 w 12192000"/>
              <a:gd name="connsiteY3667" fmla="*/ 6109088 h 6858000"/>
              <a:gd name="connsiteX3668" fmla="*/ 98277 w 12192000"/>
              <a:gd name="connsiteY3668" fmla="*/ 6094247 h 6858000"/>
              <a:gd name="connsiteX3669" fmla="*/ 96322 w 12192000"/>
              <a:gd name="connsiteY3669" fmla="*/ 6130295 h 6858000"/>
              <a:gd name="connsiteX3670" fmla="*/ 94189 w 12192000"/>
              <a:gd name="connsiteY3670" fmla="*/ 6142596 h 6858000"/>
              <a:gd name="connsiteX3671" fmla="*/ 93738 w 12192000"/>
              <a:gd name="connsiteY3671" fmla="*/ 6136732 h 6858000"/>
              <a:gd name="connsiteX3672" fmla="*/ 93738 w 12192000"/>
              <a:gd name="connsiteY3672" fmla="*/ 6145196 h 6858000"/>
              <a:gd name="connsiteX3673" fmla="*/ 94189 w 12192000"/>
              <a:gd name="connsiteY3673" fmla="*/ 6142596 h 6858000"/>
              <a:gd name="connsiteX3674" fmla="*/ 96322 w 12192000"/>
              <a:gd name="connsiteY3674" fmla="*/ 6170349 h 6858000"/>
              <a:gd name="connsiteX3675" fmla="*/ 96784 w 12192000"/>
              <a:gd name="connsiteY3675" fmla="*/ 6181702 h 6858000"/>
              <a:gd name="connsiteX3676" fmla="*/ 96635 w 12192000"/>
              <a:gd name="connsiteY3676" fmla="*/ 6194101 h 6858000"/>
              <a:gd name="connsiteX3677" fmla="*/ 96249 w 12192000"/>
              <a:gd name="connsiteY3677" fmla="*/ 6194189 h 6858000"/>
              <a:gd name="connsiteX3678" fmla="*/ 94149 w 12192000"/>
              <a:gd name="connsiteY3678" fmla="*/ 6175061 h 6858000"/>
              <a:gd name="connsiteX3679" fmla="*/ 93738 w 12192000"/>
              <a:gd name="connsiteY3679" fmla="*/ 6173578 h 6858000"/>
              <a:gd name="connsiteX3680" fmla="*/ 93738 w 12192000"/>
              <a:gd name="connsiteY3680" fmla="*/ 6223663 h 6858000"/>
              <a:gd name="connsiteX3681" fmla="*/ 95536 w 12192000"/>
              <a:gd name="connsiteY3681" fmla="*/ 6226073 h 6858000"/>
              <a:gd name="connsiteX3682" fmla="*/ 96599 w 12192000"/>
              <a:gd name="connsiteY3682" fmla="*/ 6228252 h 6858000"/>
              <a:gd name="connsiteX3683" fmla="*/ 98494 w 12192000"/>
              <a:gd name="connsiteY3683" fmla="*/ 6285801 h 6858000"/>
              <a:gd name="connsiteX3684" fmla="*/ 94149 w 12192000"/>
              <a:gd name="connsiteY3684" fmla="*/ 6276377 h 6858000"/>
              <a:gd name="connsiteX3685" fmla="*/ 93738 w 12192000"/>
              <a:gd name="connsiteY3685" fmla="*/ 6271702 h 6858000"/>
              <a:gd name="connsiteX3686" fmla="*/ 93738 w 12192000"/>
              <a:gd name="connsiteY3686" fmla="*/ 6335001 h 6858000"/>
              <a:gd name="connsiteX3687" fmla="*/ 100666 w 12192000"/>
              <a:gd name="connsiteY3687" fmla="*/ 6299938 h 6858000"/>
              <a:gd name="connsiteX3688" fmla="*/ 102839 w 12192000"/>
              <a:gd name="connsiteY3688" fmla="*/ 6349417 h 6858000"/>
              <a:gd name="connsiteX3689" fmla="*/ 96225 w 12192000"/>
              <a:gd name="connsiteY3689" fmla="*/ 6423754 h 6858000"/>
              <a:gd name="connsiteX3690" fmla="*/ 95270 w 12192000"/>
              <a:gd name="connsiteY3690" fmla="*/ 6414380 h 6858000"/>
              <a:gd name="connsiteX3691" fmla="*/ 94149 w 12192000"/>
              <a:gd name="connsiteY3691" fmla="*/ 6382403 h 6858000"/>
              <a:gd name="connsiteX3692" fmla="*/ 93738 w 12192000"/>
              <a:gd name="connsiteY3692" fmla="*/ 6388793 h 6858000"/>
              <a:gd name="connsiteX3693" fmla="*/ 93738 w 12192000"/>
              <a:gd name="connsiteY3693" fmla="*/ 6443468 h 6858000"/>
              <a:gd name="connsiteX3694" fmla="*/ 95897 w 12192000"/>
              <a:gd name="connsiteY3694" fmla="*/ 6427441 h 6858000"/>
              <a:gd name="connsiteX3695" fmla="*/ 96225 w 12192000"/>
              <a:gd name="connsiteY3695" fmla="*/ 6423754 h 6858000"/>
              <a:gd name="connsiteX3696" fmla="*/ 98494 w 12192000"/>
              <a:gd name="connsiteY3696" fmla="*/ 6446020 h 6858000"/>
              <a:gd name="connsiteX3697" fmla="*/ 99400 w 12192000"/>
              <a:gd name="connsiteY3697" fmla="*/ 6448703 h 6858000"/>
              <a:gd name="connsiteX3698" fmla="*/ 98494 w 12192000"/>
              <a:gd name="connsiteY3698" fmla="*/ 6467226 h 6858000"/>
              <a:gd name="connsiteX3699" fmla="*/ 93738 w 12192000"/>
              <a:gd name="connsiteY3699" fmla="*/ 6482558 h 6858000"/>
              <a:gd name="connsiteX3700" fmla="*/ 93738 w 12192000"/>
              <a:gd name="connsiteY3700" fmla="*/ 6550060 h 6858000"/>
              <a:gd name="connsiteX3701" fmla="*/ 94149 w 12192000"/>
              <a:gd name="connsiteY3701" fmla="*/ 6552047 h 6858000"/>
              <a:gd name="connsiteX3702" fmla="*/ 95551 w 12192000"/>
              <a:gd name="connsiteY3702" fmla="*/ 6566489 h 6858000"/>
              <a:gd name="connsiteX3703" fmla="*/ 93738 w 12192000"/>
              <a:gd name="connsiteY3703" fmla="*/ 6556732 h 6858000"/>
              <a:gd name="connsiteX3704" fmla="*/ 93738 w 12192000"/>
              <a:gd name="connsiteY3704" fmla="*/ 6565116 h 6858000"/>
              <a:gd name="connsiteX3705" fmla="*/ 94721 w 12192000"/>
              <a:gd name="connsiteY3705" fmla="*/ 6567623 h 6858000"/>
              <a:gd name="connsiteX3706" fmla="*/ 95631 w 12192000"/>
              <a:gd name="connsiteY3706" fmla="*/ 6567312 h 6858000"/>
              <a:gd name="connsiteX3707" fmla="*/ 95551 w 12192000"/>
              <a:gd name="connsiteY3707" fmla="*/ 6566489 h 6858000"/>
              <a:gd name="connsiteX3708" fmla="*/ 95700 w 12192000"/>
              <a:gd name="connsiteY3708" fmla="*/ 6567288 h 6858000"/>
              <a:gd name="connsiteX3709" fmla="*/ 97092 w 12192000"/>
              <a:gd name="connsiteY3709" fmla="*/ 6566812 h 6858000"/>
              <a:gd name="connsiteX3710" fmla="*/ 111866 w 12192000"/>
              <a:gd name="connsiteY3710" fmla="*/ 6574393 h 6858000"/>
              <a:gd name="connsiteX3711" fmla="*/ 109404 w 12192000"/>
              <a:gd name="connsiteY3711" fmla="*/ 6584501 h 6858000"/>
              <a:gd name="connsiteX3712" fmla="*/ 99554 w 12192000"/>
              <a:gd name="connsiteY3712" fmla="*/ 6612297 h 6858000"/>
              <a:gd name="connsiteX3713" fmla="*/ 111866 w 12192000"/>
              <a:gd name="connsiteY3713" fmla="*/ 6589555 h 6858000"/>
              <a:gd name="connsiteX3714" fmla="*/ 109404 w 12192000"/>
              <a:gd name="connsiteY3714" fmla="*/ 6602190 h 6858000"/>
              <a:gd name="connsiteX3715" fmla="*/ 114328 w 12192000"/>
              <a:gd name="connsiteY3715" fmla="*/ 6635040 h 6858000"/>
              <a:gd name="connsiteX3716" fmla="*/ 119253 w 12192000"/>
              <a:gd name="connsiteY3716" fmla="*/ 6665363 h 6858000"/>
              <a:gd name="connsiteX3717" fmla="*/ 120769 w 12192000"/>
              <a:gd name="connsiteY3717" fmla="*/ 6640478 h 6858000"/>
              <a:gd name="connsiteX3718" fmla="*/ 121507 w 12192000"/>
              <a:gd name="connsiteY3718" fmla="*/ 6630328 h 6858000"/>
              <a:gd name="connsiteX3719" fmla="*/ 121716 w 12192000"/>
              <a:gd name="connsiteY3719" fmla="*/ 6629986 h 6858000"/>
              <a:gd name="connsiteX3720" fmla="*/ 121716 w 12192000"/>
              <a:gd name="connsiteY3720" fmla="*/ 6627459 h 6858000"/>
              <a:gd name="connsiteX3721" fmla="*/ 121507 w 12192000"/>
              <a:gd name="connsiteY3721" fmla="*/ 6630328 h 6858000"/>
              <a:gd name="connsiteX3722" fmla="*/ 109404 w 12192000"/>
              <a:gd name="connsiteY3722" fmla="*/ 6650202 h 6858000"/>
              <a:gd name="connsiteX3723" fmla="*/ 107306 w 12192000"/>
              <a:gd name="connsiteY3723" fmla="*/ 6665278 h 6858000"/>
              <a:gd name="connsiteX3724" fmla="*/ 108501 w 12192000"/>
              <a:gd name="connsiteY3724" fmla="*/ 6671358 h 6858000"/>
              <a:gd name="connsiteX3725" fmla="*/ 114159 w 12192000"/>
              <a:gd name="connsiteY3725" fmla="*/ 6683939 h 6858000"/>
              <a:gd name="connsiteX3726" fmla="*/ 125189 w 12192000"/>
              <a:gd name="connsiteY3726" fmla="*/ 6700726 h 6858000"/>
              <a:gd name="connsiteX3727" fmla="*/ 127794 w 12192000"/>
              <a:gd name="connsiteY3727" fmla="*/ 6687885 h 6858000"/>
              <a:gd name="connsiteX3728" fmla="*/ 134027 w 12192000"/>
              <a:gd name="connsiteY3728" fmla="*/ 6675471 h 6858000"/>
              <a:gd name="connsiteX3729" fmla="*/ 142217 w 12192000"/>
              <a:gd name="connsiteY3729" fmla="*/ 6702340 h 6858000"/>
              <a:gd name="connsiteX3730" fmla="*/ 137796 w 12192000"/>
              <a:gd name="connsiteY3730" fmla="*/ 6719914 h 6858000"/>
              <a:gd name="connsiteX3731" fmla="*/ 140444 w 12192000"/>
              <a:gd name="connsiteY3731" fmla="*/ 6723946 h 6858000"/>
              <a:gd name="connsiteX3732" fmla="*/ 146340 w 12192000"/>
              <a:gd name="connsiteY3732" fmla="*/ 6705794 h 6858000"/>
              <a:gd name="connsiteX3733" fmla="*/ 153727 w 12192000"/>
              <a:gd name="connsiteY3733" fmla="*/ 6700741 h 6858000"/>
              <a:gd name="connsiteX3734" fmla="*/ 156190 w 12192000"/>
              <a:gd name="connsiteY3734" fmla="*/ 6708321 h 6858000"/>
              <a:gd name="connsiteX3735" fmla="*/ 158064 w 12192000"/>
              <a:gd name="connsiteY3735" fmla="*/ 6729567 h 6858000"/>
              <a:gd name="connsiteX3736" fmla="*/ 159234 w 12192000"/>
              <a:gd name="connsiteY3736" fmla="*/ 6747299 h 6858000"/>
              <a:gd name="connsiteX3737" fmla="*/ 169060 w 12192000"/>
              <a:gd name="connsiteY3737" fmla="*/ 6754098 h 6858000"/>
              <a:gd name="connsiteX3738" fmla="*/ 169218 w 12192000"/>
              <a:gd name="connsiteY3738" fmla="*/ 6751315 h 6858000"/>
              <a:gd name="connsiteX3739" fmla="*/ 173426 w 12192000"/>
              <a:gd name="connsiteY3739" fmla="*/ 6741172 h 6858000"/>
              <a:gd name="connsiteX3740" fmla="*/ 183276 w 12192000"/>
              <a:gd name="connsiteY3740" fmla="*/ 6753807 h 6858000"/>
              <a:gd name="connsiteX3741" fmla="*/ 184017 w 12192000"/>
              <a:gd name="connsiteY3741" fmla="*/ 6764446 h 6858000"/>
              <a:gd name="connsiteX3742" fmla="*/ 188472 w 12192000"/>
              <a:gd name="connsiteY3742" fmla="*/ 6767529 h 6858000"/>
              <a:gd name="connsiteX3743" fmla="*/ 192535 w 12192000"/>
              <a:gd name="connsiteY3743" fmla="*/ 6767964 h 6858000"/>
              <a:gd name="connsiteX3744" fmla="*/ 200513 w 12192000"/>
              <a:gd name="connsiteY3744" fmla="*/ 6768968 h 6858000"/>
              <a:gd name="connsiteX3745" fmla="*/ 210363 w 12192000"/>
              <a:gd name="connsiteY3745" fmla="*/ 6776549 h 6858000"/>
              <a:gd name="connsiteX3746" fmla="*/ 221993 w 12192000"/>
              <a:gd name="connsiteY3746" fmla="*/ 6787157 h 6858000"/>
              <a:gd name="connsiteX3747" fmla="*/ 575396 w 12192000"/>
              <a:gd name="connsiteY3747" fmla="*/ 6787157 h 6858000"/>
              <a:gd name="connsiteX3748" fmla="*/ 586704 w 12192000"/>
              <a:gd name="connsiteY3748" fmla="*/ 6768734 h 6858000"/>
              <a:gd name="connsiteX3749" fmla="*/ 590404 w 12192000"/>
              <a:gd name="connsiteY3749" fmla="*/ 6787157 h 6858000"/>
              <a:gd name="connsiteX3750" fmla="*/ 820475 w 12192000"/>
              <a:gd name="connsiteY3750" fmla="*/ 6787157 h 6858000"/>
              <a:gd name="connsiteX3751" fmla="*/ 816410 w 12192000"/>
              <a:gd name="connsiteY3751" fmla="*/ 6782211 h 6858000"/>
              <a:gd name="connsiteX3752" fmla="*/ 809306 w 12192000"/>
              <a:gd name="connsiteY3752" fmla="*/ 6768734 h 6858000"/>
              <a:gd name="connsiteX3753" fmla="*/ 816410 w 12192000"/>
              <a:gd name="connsiteY3753" fmla="*/ 6775473 h 6858000"/>
              <a:gd name="connsiteX3754" fmla="*/ 867977 w 12192000"/>
              <a:gd name="connsiteY3754" fmla="*/ 6782528 h 6858000"/>
              <a:gd name="connsiteX3755" fmla="*/ 862298 w 12192000"/>
              <a:gd name="connsiteY3755" fmla="*/ 6785903 h 6858000"/>
              <a:gd name="connsiteX3756" fmla="*/ 861197 w 12192000"/>
              <a:gd name="connsiteY3756" fmla="*/ 6787157 h 6858000"/>
              <a:gd name="connsiteX3757" fmla="*/ 877083 w 12192000"/>
              <a:gd name="connsiteY3757" fmla="*/ 6787157 h 6858000"/>
              <a:gd name="connsiteX3758" fmla="*/ 875822 w 12192000"/>
              <a:gd name="connsiteY3758" fmla="*/ 6786002 h 6858000"/>
              <a:gd name="connsiteX3759" fmla="*/ 869528 w 12192000"/>
              <a:gd name="connsiteY3759" fmla="*/ 6782740 h 6858000"/>
              <a:gd name="connsiteX3760" fmla="*/ 891833 w 12192000"/>
              <a:gd name="connsiteY3760" fmla="*/ 6785792 h 6858000"/>
              <a:gd name="connsiteX3761" fmla="*/ 889926 w 12192000"/>
              <a:gd name="connsiteY3761" fmla="*/ 6787157 h 6858000"/>
              <a:gd name="connsiteX3762" fmla="*/ 891417 w 12192000"/>
              <a:gd name="connsiteY3762" fmla="*/ 6787157 h 6858000"/>
              <a:gd name="connsiteX3763" fmla="*/ 892032 w 12192000"/>
              <a:gd name="connsiteY3763" fmla="*/ 6785818 h 6858000"/>
              <a:gd name="connsiteX3764" fmla="*/ 901820 w 12192000"/>
              <a:gd name="connsiteY3764" fmla="*/ 6787157 h 6858000"/>
              <a:gd name="connsiteX3765" fmla="*/ 913023 w 12192000"/>
              <a:gd name="connsiteY3765" fmla="*/ 6787157 h 6858000"/>
              <a:gd name="connsiteX3766" fmla="*/ 918239 w 12192000"/>
              <a:gd name="connsiteY3766" fmla="*/ 6782211 h 6858000"/>
              <a:gd name="connsiteX3767" fmla="*/ 919107 w 12192000"/>
              <a:gd name="connsiteY3767" fmla="*/ 6787157 h 6858000"/>
              <a:gd name="connsiteX3768" fmla="*/ 974019 w 12192000"/>
              <a:gd name="connsiteY3768" fmla="*/ 6787157 h 6858000"/>
              <a:gd name="connsiteX3769" fmla="*/ 984545 w 12192000"/>
              <a:gd name="connsiteY3769" fmla="*/ 6785581 h 6858000"/>
              <a:gd name="connsiteX3770" fmla="*/ 1006336 w 12192000"/>
              <a:gd name="connsiteY3770" fmla="*/ 6777482 h 6858000"/>
              <a:gd name="connsiteX3771" fmla="*/ 1007340 w 12192000"/>
              <a:gd name="connsiteY3771" fmla="*/ 6778024 h 6858000"/>
              <a:gd name="connsiteX3772" fmla="*/ 985514 w 12192000"/>
              <a:gd name="connsiteY3772" fmla="*/ 6787157 h 6858000"/>
              <a:gd name="connsiteX3773" fmla="*/ 1024238 w 12192000"/>
              <a:gd name="connsiteY3773" fmla="*/ 6787157 h 6858000"/>
              <a:gd name="connsiteX3774" fmla="*/ 1007340 w 12192000"/>
              <a:gd name="connsiteY3774" fmla="*/ 6778024 h 6858000"/>
              <a:gd name="connsiteX3775" fmla="*/ 1016705 w 12192000"/>
              <a:gd name="connsiteY3775" fmla="*/ 6774105 h 6858000"/>
              <a:gd name="connsiteX3776" fmla="*/ 1034276 w 12192000"/>
              <a:gd name="connsiteY3776" fmla="*/ 6778842 h 6858000"/>
              <a:gd name="connsiteX3777" fmla="*/ 1028431 w 12192000"/>
              <a:gd name="connsiteY3777" fmla="*/ 6787157 h 6858000"/>
              <a:gd name="connsiteX3778" fmla="*/ 1169789 w 12192000"/>
              <a:gd name="connsiteY3778" fmla="*/ 6787157 h 6858000"/>
              <a:gd name="connsiteX3779" fmla="*/ 1181097 w 12192000"/>
              <a:gd name="connsiteY3779" fmla="*/ 6785581 h 6858000"/>
              <a:gd name="connsiteX3780" fmla="*/ 1183296 w 12192000"/>
              <a:gd name="connsiteY3780" fmla="*/ 6787157 h 6858000"/>
              <a:gd name="connsiteX3781" fmla="*/ 1208321 w 12192000"/>
              <a:gd name="connsiteY3781" fmla="*/ 6787157 h 6858000"/>
              <a:gd name="connsiteX3782" fmla="*/ 1211883 w 12192000"/>
              <a:gd name="connsiteY3782" fmla="*/ 6775473 h 6858000"/>
              <a:gd name="connsiteX3783" fmla="*/ 1215915 w 12192000"/>
              <a:gd name="connsiteY3783" fmla="*/ 6787157 h 6858000"/>
              <a:gd name="connsiteX3784" fmla="*/ 1251290 w 12192000"/>
              <a:gd name="connsiteY3784" fmla="*/ 6787157 h 6858000"/>
              <a:gd name="connsiteX3785" fmla="*/ 1242668 w 12192000"/>
              <a:gd name="connsiteY3785" fmla="*/ 6775473 h 6858000"/>
              <a:gd name="connsiteX3786" fmla="*/ 1263982 w 12192000"/>
              <a:gd name="connsiteY3786" fmla="*/ 6768734 h 6858000"/>
              <a:gd name="connsiteX3787" fmla="*/ 1290265 w 12192000"/>
              <a:gd name="connsiteY3787" fmla="*/ 6779128 h 6858000"/>
              <a:gd name="connsiteX3788" fmla="*/ 1305977 w 12192000"/>
              <a:gd name="connsiteY3788" fmla="*/ 6787157 h 6858000"/>
              <a:gd name="connsiteX3789" fmla="*/ 1368196 w 12192000"/>
              <a:gd name="connsiteY3789" fmla="*/ 6787157 h 6858000"/>
              <a:gd name="connsiteX3790" fmla="*/ 1372913 w 12192000"/>
              <a:gd name="connsiteY3790" fmla="*/ 6785581 h 6858000"/>
              <a:gd name="connsiteX3791" fmla="*/ 1373293 w 12192000"/>
              <a:gd name="connsiteY3791" fmla="*/ 6787157 h 6858000"/>
              <a:gd name="connsiteX3792" fmla="*/ 1412515 w 12192000"/>
              <a:gd name="connsiteY3792" fmla="*/ 6787157 h 6858000"/>
              <a:gd name="connsiteX3793" fmla="*/ 1406067 w 12192000"/>
              <a:gd name="connsiteY3793" fmla="*/ 6785581 h 6858000"/>
              <a:gd name="connsiteX3794" fmla="*/ 1405203 w 12192000"/>
              <a:gd name="connsiteY3794" fmla="*/ 6783697 h 6858000"/>
              <a:gd name="connsiteX3795" fmla="*/ 1422178 w 12192000"/>
              <a:gd name="connsiteY3795" fmla="*/ 6785982 h 6858000"/>
              <a:gd name="connsiteX3796" fmla="*/ 1429863 w 12192000"/>
              <a:gd name="connsiteY3796" fmla="*/ 6787157 h 6858000"/>
              <a:gd name="connsiteX3797" fmla="*/ 1542875 w 12192000"/>
              <a:gd name="connsiteY3797" fmla="*/ 6787157 h 6858000"/>
              <a:gd name="connsiteX3798" fmla="*/ 1555370 w 12192000"/>
              <a:gd name="connsiteY3798" fmla="*/ 6772475 h 6858000"/>
              <a:gd name="connsiteX3799" fmla="*/ 1559457 w 12192000"/>
              <a:gd name="connsiteY3799" fmla="*/ 6787157 h 6858000"/>
              <a:gd name="connsiteX3800" fmla="*/ 1875216 w 12192000"/>
              <a:gd name="connsiteY3800" fmla="*/ 6787157 h 6858000"/>
              <a:gd name="connsiteX3801" fmla="*/ 1873842 w 12192000"/>
              <a:gd name="connsiteY3801" fmla="*/ 6785952 h 6858000"/>
              <a:gd name="connsiteX3802" fmla="*/ 1863993 w 12192000"/>
              <a:gd name="connsiteY3802" fmla="*/ 6772475 h 6858000"/>
              <a:gd name="connsiteX3803" fmla="*/ 1873842 w 12192000"/>
              <a:gd name="connsiteY3803" fmla="*/ 6779214 h 6858000"/>
              <a:gd name="connsiteX3804" fmla="*/ 1945336 w 12192000"/>
              <a:gd name="connsiteY3804" fmla="*/ 6786268 h 6858000"/>
              <a:gd name="connsiteX3805" fmla="*/ 1943263 w 12192000"/>
              <a:gd name="connsiteY3805" fmla="*/ 6787157 h 6858000"/>
              <a:gd name="connsiteX3806" fmla="*/ 1949297 w 12192000"/>
              <a:gd name="connsiteY3806" fmla="*/ 6787157 h 6858000"/>
              <a:gd name="connsiteX3807" fmla="*/ 1947487 w 12192000"/>
              <a:gd name="connsiteY3807" fmla="*/ 6786481 h 6858000"/>
              <a:gd name="connsiteX3808" fmla="*/ 1954342 w 12192000"/>
              <a:gd name="connsiteY3808" fmla="*/ 6787157 h 6858000"/>
              <a:gd name="connsiteX3809" fmla="*/ 2013260 w 12192000"/>
              <a:gd name="connsiteY3809" fmla="*/ 6787157 h 6858000"/>
              <a:gd name="connsiteX3810" fmla="*/ 2015021 w 12192000"/>
              <a:gd name="connsiteY3810" fmla="*/ 6785952 h 6858000"/>
              <a:gd name="connsiteX3811" fmla="*/ 2015315 w 12192000"/>
              <a:gd name="connsiteY3811" fmla="*/ 6787157 h 6858000"/>
              <a:gd name="connsiteX3812" fmla="*/ 2115746 w 12192000"/>
              <a:gd name="connsiteY3812" fmla="*/ 6787157 h 6858000"/>
              <a:gd name="connsiteX3813" fmla="*/ 2128489 w 12192000"/>
              <a:gd name="connsiteY3813" fmla="*/ 6784022 h 6858000"/>
              <a:gd name="connsiteX3814" fmla="*/ 2137623 w 12192000"/>
              <a:gd name="connsiteY3814" fmla="*/ 6781402 h 6858000"/>
              <a:gd name="connsiteX3815" fmla="*/ 2138555 w 12192000"/>
              <a:gd name="connsiteY3815" fmla="*/ 6781765 h 6858000"/>
              <a:gd name="connsiteX3816" fmla="*/ 2120689 w 12192000"/>
              <a:gd name="connsiteY3816" fmla="*/ 6787157 h 6858000"/>
              <a:gd name="connsiteX3817" fmla="*/ 2152388 w 12192000"/>
              <a:gd name="connsiteY3817" fmla="*/ 6787157 h 6858000"/>
              <a:gd name="connsiteX3818" fmla="*/ 2138555 w 12192000"/>
              <a:gd name="connsiteY3818" fmla="*/ 6781765 h 6858000"/>
              <a:gd name="connsiteX3819" fmla="*/ 2151539 w 12192000"/>
              <a:gd name="connsiteY3819" fmla="*/ 6777846 h 6858000"/>
              <a:gd name="connsiteX3820" fmla="*/ 2175899 w 12192000"/>
              <a:gd name="connsiteY3820" fmla="*/ 6782583 h 6858000"/>
              <a:gd name="connsiteX3821" fmla="*/ 2171442 w 12192000"/>
              <a:gd name="connsiteY3821" fmla="*/ 6787157 h 6858000"/>
              <a:gd name="connsiteX3822" fmla="*/ 2418784 w 12192000"/>
              <a:gd name="connsiteY3822" fmla="*/ 6787157 h 6858000"/>
              <a:gd name="connsiteX3823" fmla="*/ 2422141 w 12192000"/>
              <a:gd name="connsiteY3823" fmla="*/ 6779214 h 6858000"/>
              <a:gd name="connsiteX3824" fmla="*/ 2425942 w 12192000"/>
              <a:gd name="connsiteY3824" fmla="*/ 6787157 h 6858000"/>
              <a:gd name="connsiteX3825" fmla="*/ 2472951 w 12192000"/>
              <a:gd name="connsiteY3825" fmla="*/ 6787157 h 6858000"/>
              <a:gd name="connsiteX3826" fmla="*/ 2464823 w 12192000"/>
              <a:gd name="connsiteY3826" fmla="*/ 6779214 h 6858000"/>
              <a:gd name="connsiteX3827" fmla="*/ 2494372 w 12192000"/>
              <a:gd name="connsiteY3827" fmla="*/ 6772475 h 6858000"/>
              <a:gd name="connsiteX3828" fmla="*/ 2530813 w 12192000"/>
              <a:gd name="connsiteY3828" fmla="*/ 6782868 h 6858000"/>
              <a:gd name="connsiteX3829" fmla="*/ 2542450 w 12192000"/>
              <a:gd name="connsiteY3829" fmla="*/ 6787157 h 6858000"/>
              <a:gd name="connsiteX3830" fmla="*/ 2850330 w 12192000"/>
              <a:gd name="connsiteY3830" fmla="*/ 6787157 h 6858000"/>
              <a:gd name="connsiteX3831" fmla="*/ 2865377 w 12192000"/>
              <a:gd name="connsiteY3831" fmla="*/ 6769477 h 6858000"/>
              <a:gd name="connsiteX3832" fmla="*/ 2870299 w 12192000"/>
              <a:gd name="connsiteY3832" fmla="*/ 6787157 h 6858000"/>
              <a:gd name="connsiteX3833" fmla="*/ 3188640 w 12192000"/>
              <a:gd name="connsiteY3833" fmla="*/ 6787157 h 6858000"/>
              <a:gd name="connsiteX3834" fmla="*/ 3183850 w 12192000"/>
              <a:gd name="connsiteY3834" fmla="*/ 6782954 h 6858000"/>
              <a:gd name="connsiteX3835" fmla="*/ 3174000 w 12192000"/>
              <a:gd name="connsiteY3835" fmla="*/ 6769477 h 6858000"/>
              <a:gd name="connsiteX3836" fmla="*/ 3183850 w 12192000"/>
              <a:gd name="connsiteY3836" fmla="*/ 6776216 h 6858000"/>
              <a:gd name="connsiteX3837" fmla="*/ 3255343 w 12192000"/>
              <a:gd name="connsiteY3837" fmla="*/ 6783271 h 6858000"/>
              <a:gd name="connsiteX3838" fmla="*/ 3247471 w 12192000"/>
              <a:gd name="connsiteY3838" fmla="*/ 6786646 h 6858000"/>
              <a:gd name="connsiteX3839" fmla="*/ 3246849 w 12192000"/>
              <a:gd name="connsiteY3839" fmla="*/ 6787157 h 6858000"/>
              <a:gd name="connsiteX3840" fmla="*/ 3266845 w 12192000"/>
              <a:gd name="connsiteY3840" fmla="*/ 6787157 h 6858000"/>
              <a:gd name="connsiteX3841" fmla="*/ 3266221 w 12192000"/>
              <a:gd name="connsiteY3841" fmla="*/ 6786745 h 6858000"/>
              <a:gd name="connsiteX3842" fmla="*/ 3257493 w 12192000"/>
              <a:gd name="connsiteY3842" fmla="*/ 6783483 h 6858000"/>
              <a:gd name="connsiteX3843" fmla="*/ 3288419 w 12192000"/>
              <a:gd name="connsiteY3843" fmla="*/ 6786534 h 6858000"/>
              <a:gd name="connsiteX3844" fmla="*/ 3287211 w 12192000"/>
              <a:gd name="connsiteY3844" fmla="*/ 6787157 h 6858000"/>
              <a:gd name="connsiteX3845" fmla="*/ 3288316 w 12192000"/>
              <a:gd name="connsiteY3845" fmla="*/ 6787157 h 6858000"/>
              <a:gd name="connsiteX3846" fmla="*/ 3288696 w 12192000"/>
              <a:gd name="connsiteY3846" fmla="*/ 6786561 h 6858000"/>
              <a:gd name="connsiteX3847" fmla="*/ 3294736 w 12192000"/>
              <a:gd name="connsiteY3847" fmla="*/ 6787157 h 6858000"/>
              <a:gd name="connsiteX3848" fmla="*/ 3318885 w 12192000"/>
              <a:gd name="connsiteY3848" fmla="*/ 6787157 h 6858000"/>
              <a:gd name="connsiteX3849" fmla="*/ 3325028 w 12192000"/>
              <a:gd name="connsiteY3849" fmla="*/ 6782954 h 6858000"/>
              <a:gd name="connsiteX3850" fmla="*/ 3326052 w 12192000"/>
              <a:gd name="connsiteY3850" fmla="*/ 6787157 h 6858000"/>
              <a:gd name="connsiteX3851" fmla="*/ 3409243 w 12192000"/>
              <a:gd name="connsiteY3851" fmla="*/ 6787157 h 6858000"/>
              <a:gd name="connsiteX3852" fmla="*/ 3416959 w 12192000"/>
              <a:gd name="connsiteY3852" fmla="*/ 6786324 h 6858000"/>
              <a:gd name="connsiteX3853" fmla="*/ 3438496 w 12192000"/>
              <a:gd name="connsiteY3853" fmla="*/ 6781024 h 6858000"/>
              <a:gd name="connsiteX3854" fmla="*/ 3447630 w 12192000"/>
              <a:gd name="connsiteY3854" fmla="*/ 6778403 h 6858000"/>
              <a:gd name="connsiteX3855" fmla="*/ 3448563 w 12192000"/>
              <a:gd name="connsiteY3855" fmla="*/ 6778767 h 6858000"/>
              <a:gd name="connsiteX3856" fmla="*/ 3420763 w 12192000"/>
              <a:gd name="connsiteY3856" fmla="*/ 6787157 h 6858000"/>
              <a:gd name="connsiteX3857" fmla="*/ 3470088 w 12192000"/>
              <a:gd name="connsiteY3857" fmla="*/ 6787157 h 6858000"/>
              <a:gd name="connsiteX3858" fmla="*/ 3448563 w 12192000"/>
              <a:gd name="connsiteY3858" fmla="*/ 6778767 h 6858000"/>
              <a:gd name="connsiteX3859" fmla="*/ 3461254 w 12192000"/>
              <a:gd name="connsiteY3859" fmla="*/ 6774936 h 6858000"/>
              <a:gd name="connsiteX3860" fmla="*/ 3468142 w 12192000"/>
              <a:gd name="connsiteY3860" fmla="*/ 6776347 h 6858000"/>
              <a:gd name="connsiteX3861" fmla="*/ 3485907 w 12192000"/>
              <a:gd name="connsiteY3861" fmla="*/ 6779585 h 6858000"/>
              <a:gd name="connsiteX3862" fmla="*/ 3478527 w 12192000"/>
              <a:gd name="connsiteY3862" fmla="*/ 6787157 h 6858000"/>
              <a:gd name="connsiteX3863" fmla="*/ 3667204 w 12192000"/>
              <a:gd name="connsiteY3863" fmla="*/ 6787157 h 6858000"/>
              <a:gd name="connsiteX3864" fmla="*/ 3689467 w 12192000"/>
              <a:gd name="connsiteY3864" fmla="*/ 6786324 h 6858000"/>
              <a:gd name="connsiteX3865" fmla="*/ 3691078 w 12192000"/>
              <a:gd name="connsiteY3865" fmla="*/ 6787157 h 6858000"/>
              <a:gd name="connsiteX3866" fmla="*/ 3727525 w 12192000"/>
              <a:gd name="connsiteY3866" fmla="*/ 6787157 h 6858000"/>
              <a:gd name="connsiteX3867" fmla="*/ 3732149 w 12192000"/>
              <a:gd name="connsiteY3867" fmla="*/ 6776216 h 6858000"/>
              <a:gd name="connsiteX3868" fmla="*/ 3737384 w 12192000"/>
              <a:gd name="connsiteY3868" fmla="*/ 6787157 h 6858000"/>
              <a:gd name="connsiteX3869" fmla="*/ 3786024 w 12192000"/>
              <a:gd name="connsiteY3869" fmla="*/ 6787157 h 6858000"/>
              <a:gd name="connsiteX3870" fmla="*/ 3774830 w 12192000"/>
              <a:gd name="connsiteY3870" fmla="*/ 6776216 h 6858000"/>
              <a:gd name="connsiteX3871" fmla="*/ 3804379 w 12192000"/>
              <a:gd name="connsiteY3871" fmla="*/ 6769477 h 6858000"/>
              <a:gd name="connsiteX3872" fmla="*/ 3840820 w 12192000"/>
              <a:gd name="connsiteY3872" fmla="*/ 6779870 h 6858000"/>
              <a:gd name="connsiteX3873" fmla="*/ 3860590 w 12192000"/>
              <a:gd name="connsiteY3873" fmla="*/ 6787157 h 6858000"/>
              <a:gd name="connsiteX3874" fmla="*/ 3951949 w 12192000"/>
              <a:gd name="connsiteY3874" fmla="*/ 6787157 h 6858000"/>
              <a:gd name="connsiteX3875" fmla="*/ 3955408 w 12192000"/>
              <a:gd name="connsiteY3875" fmla="*/ 6786324 h 6858000"/>
              <a:gd name="connsiteX3876" fmla="*/ 3955686 w 12192000"/>
              <a:gd name="connsiteY3876" fmla="*/ 6787157 h 6858000"/>
              <a:gd name="connsiteX3877" fmla="*/ 4006100 w 12192000"/>
              <a:gd name="connsiteY3877" fmla="*/ 6787157 h 6858000"/>
              <a:gd name="connsiteX3878" fmla="*/ 4001373 w 12192000"/>
              <a:gd name="connsiteY3878" fmla="*/ 6786324 h 6858000"/>
              <a:gd name="connsiteX3879" fmla="*/ 4000176 w 12192000"/>
              <a:gd name="connsiteY3879" fmla="*/ 6784440 h 6858000"/>
              <a:gd name="connsiteX3880" fmla="*/ 4023710 w 12192000"/>
              <a:gd name="connsiteY3880" fmla="*/ 6786725 h 6858000"/>
              <a:gd name="connsiteX3881" fmla="*/ 4027627 w 12192000"/>
              <a:gd name="connsiteY3881" fmla="*/ 6787157 h 6858000"/>
              <a:gd name="connsiteX3882" fmla="*/ 4160654 w 12192000"/>
              <a:gd name="connsiteY3882" fmla="*/ 6787157 h 6858000"/>
              <a:gd name="connsiteX3883" fmla="*/ 4175384 w 12192000"/>
              <a:gd name="connsiteY3883" fmla="*/ 6769849 h 6858000"/>
              <a:gd name="connsiteX3884" fmla="*/ 4180203 w 12192000"/>
              <a:gd name="connsiteY3884" fmla="*/ 6787157 h 6858000"/>
              <a:gd name="connsiteX3885" fmla="*/ 4498478 w 12192000"/>
              <a:gd name="connsiteY3885" fmla="*/ 6787157 h 6858000"/>
              <a:gd name="connsiteX3886" fmla="*/ 4493859 w 12192000"/>
              <a:gd name="connsiteY3886" fmla="*/ 6783326 h 6858000"/>
              <a:gd name="connsiteX3887" fmla="*/ 4484007 w 12192000"/>
              <a:gd name="connsiteY3887" fmla="*/ 6769849 h 6858000"/>
              <a:gd name="connsiteX3888" fmla="*/ 4493859 w 12192000"/>
              <a:gd name="connsiteY3888" fmla="*/ 6776587 h 6858000"/>
              <a:gd name="connsiteX3889" fmla="*/ 4565351 w 12192000"/>
              <a:gd name="connsiteY3889" fmla="*/ 6783642 h 6858000"/>
              <a:gd name="connsiteX3890" fmla="*/ 4557478 w 12192000"/>
              <a:gd name="connsiteY3890" fmla="*/ 6787018 h 6858000"/>
              <a:gd name="connsiteX3891" fmla="*/ 4557308 w 12192000"/>
              <a:gd name="connsiteY3891" fmla="*/ 6787157 h 6858000"/>
              <a:gd name="connsiteX3892" fmla="*/ 4576291 w 12192000"/>
              <a:gd name="connsiteY3892" fmla="*/ 6787157 h 6858000"/>
              <a:gd name="connsiteX3893" fmla="*/ 4576229 w 12192000"/>
              <a:gd name="connsiteY3893" fmla="*/ 6787116 h 6858000"/>
              <a:gd name="connsiteX3894" fmla="*/ 4567501 w 12192000"/>
              <a:gd name="connsiteY3894" fmla="*/ 6783854 h 6858000"/>
              <a:gd name="connsiteX3895" fmla="*/ 4598428 w 12192000"/>
              <a:gd name="connsiteY3895" fmla="*/ 6786905 h 6858000"/>
              <a:gd name="connsiteX3896" fmla="*/ 4597938 w 12192000"/>
              <a:gd name="connsiteY3896" fmla="*/ 6787157 h 6858000"/>
              <a:gd name="connsiteX3897" fmla="*/ 4598563 w 12192000"/>
              <a:gd name="connsiteY3897" fmla="*/ 6787157 h 6858000"/>
              <a:gd name="connsiteX3898" fmla="*/ 4598704 w 12192000"/>
              <a:gd name="connsiteY3898" fmla="*/ 6786933 h 6858000"/>
              <a:gd name="connsiteX3899" fmla="*/ 4600978 w 12192000"/>
              <a:gd name="connsiteY3899" fmla="*/ 6787157 h 6858000"/>
              <a:gd name="connsiteX3900" fmla="*/ 4629437 w 12192000"/>
              <a:gd name="connsiteY3900" fmla="*/ 6787157 h 6858000"/>
              <a:gd name="connsiteX3901" fmla="*/ 4635037 w 12192000"/>
              <a:gd name="connsiteY3901" fmla="*/ 6783326 h 6858000"/>
              <a:gd name="connsiteX3902" fmla="*/ 4635970 w 12192000"/>
              <a:gd name="connsiteY3902" fmla="*/ 6787157 h 6858000"/>
              <a:gd name="connsiteX3903" fmla="*/ 4722685 w 12192000"/>
              <a:gd name="connsiteY3903" fmla="*/ 6787157 h 6858000"/>
              <a:gd name="connsiteX3904" fmla="*/ 4726966 w 12192000"/>
              <a:gd name="connsiteY3904" fmla="*/ 6786695 h 6858000"/>
              <a:gd name="connsiteX3905" fmla="*/ 4748502 w 12192000"/>
              <a:gd name="connsiteY3905" fmla="*/ 6781395 h 6858000"/>
              <a:gd name="connsiteX3906" fmla="*/ 4757637 w 12192000"/>
              <a:gd name="connsiteY3906" fmla="*/ 6778774 h 6858000"/>
              <a:gd name="connsiteX3907" fmla="*/ 4758573 w 12192000"/>
              <a:gd name="connsiteY3907" fmla="*/ 6779138 h 6858000"/>
              <a:gd name="connsiteX3908" fmla="*/ 4732002 w 12192000"/>
              <a:gd name="connsiteY3908" fmla="*/ 6787157 h 6858000"/>
              <a:gd name="connsiteX3909" fmla="*/ 4779142 w 12192000"/>
              <a:gd name="connsiteY3909" fmla="*/ 6787157 h 6858000"/>
              <a:gd name="connsiteX3910" fmla="*/ 4758573 w 12192000"/>
              <a:gd name="connsiteY3910" fmla="*/ 6779138 h 6858000"/>
              <a:gd name="connsiteX3911" fmla="*/ 4771261 w 12192000"/>
              <a:gd name="connsiteY3911" fmla="*/ 6775307 h 6858000"/>
              <a:gd name="connsiteX3912" fmla="*/ 4778151 w 12192000"/>
              <a:gd name="connsiteY3912" fmla="*/ 6776719 h 6858000"/>
              <a:gd name="connsiteX3913" fmla="*/ 4795915 w 12192000"/>
              <a:gd name="connsiteY3913" fmla="*/ 6779956 h 6858000"/>
              <a:gd name="connsiteX3914" fmla="*/ 4788899 w 12192000"/>
              <a:gd name="connsiteY3914" fmla="*/ 6787157 h 6858000"/>
              <a:gd name="connsiteX3915" fmla="*/ 4987111 w 12192000"/>
              <a:gd name="connsiteY3915" fmla="*/ 6787157 h 6858000"/>
              <a:gd name="connsiteX3916" fmla="*/ 4999476 w 12192000"/>
              <a:gd name="connsiteY3916" fmla="*/ 6786695 h 6858000"/>
              <a:gd name="connsiteX3917" fmla="*/ 5000370 w 12192000"/>
              <a:gd name="connsiteY3917" fmla="*/ 6787157 h 6858000"/>
              <a:gd name="connsiteX3918" fmla="*/ 5037689 w 12192000"/>
              <a:gd name="connsiteY3918" fmla="*/ 6787157 h 6858000"/>
              <a:gd name="connsiteX3919" fmla="*/ 5042157 w 12192000"/>
              <a:gd name="connsiteY3919" fmla="*/ 6776587 h 6858000"/>
              <a:gd name="connsiteX3920" fmla="*/ 5047213 w 12192000"/>
              <a:gd name="connsiteY3920" fmla="*/ 6787157 h 6858000"/>
              <a:gd name="connsiteX3921" fmla="*/ 5095652 w 12192000"/>
              <a:gd name="connsiteY3921" fmla="*/ 6787157 h 6858000"/>
              <a:gd name="connsiteX3922" fmla="*/ 5084838 w 12192000"/>
              <a:gd name="connsiteY3922" fmla="*/ 6776587 h 6858000"/>
              <a:gd name="connsiteX3923" fmla="*/ 5094959 w 12192000"/>
              <a:gd name="connsiteY3923" fmla="*/ 6768832 h 6858000"/>
              <a:gd name="connsiteX3924" fmla="*/ 5114389 w 12192000"/>
              <a:gd name="connsiteY3924" fmla="*/ 6769849 h 6858000"/>
              <a:gd name="connsiteX3925" fmla="*/ 5150828 w 12192000"/>
              <a:gd name="connsiteY3925" fmla="*/ 6780241 h 6858000"/>
              <a:gd name="connsiteX3926" fmla="*/ 5169590 w 12192000"/>
              <a:gd name="connsiteY3926" fmla="*/ 6787157 h 6858000"/>
              <a:gd name="connsiteX3927" fmla="*/ 5263496 w 12192000"/>
              <a:gd name="connsiteY3927" fmla="*/ 6787157 h 6858000"/>
              <a:gd name="connsiteX3928" fmla="*/ 5265415 w 12192000"/>
              <a:gd name="connsiteY3928" fmla="*/ 6786695 h 6858000"/>
              <a:gd name="connsiteX3929" fmla="*/ 5265570 w 12192000"/>
              <a:gd name="connsiteY3929" fmla="*/ 6787157 h 6858000"/>
              <a:gd name="connsiteX3930" fmla="*/ 5314003 w 12192000"/>
              <a:gd name="connsiteY3930" fmla="*/ 6787157 h 6858000"/>
              <a:gd name="connsiteX3931" fmla="*/ 5311381 w 12192000"/>
              <a:gd name="connsiteY3931" fmla="*/ 6786695 h 6858000"/>
              <a:gd name="connsiteX3932" fmla="*/ 5310184 w 12192000"/>
              <a:gd name="connsiteY3932" fmla="*/ 6784811 h 6858000"/>
              <a:gd name="connsiteX3933" fmla="*/ 5333719 w 12192000"/>
              <a:gd name="connsiteY3933" fmla="*/ 6787097 h 6858000"/>
              <a:gd name="connsiteX3934" fmla="*/ 5334264 w 12192000"/>
              <a:gd name="connsiteY3934" fmla="*/ 6787157 h 6858000"/>
              <a:gd name="connsiteX3935" fmla="*/ 5473846 w 12192000"/>
              <a:gd name="connsiteY3935" fmla="*/ 6787157 h 6858000"/>
              <a:gd name="connsiteX3936" fmla="*/ 5485391 w 12192000"/>
              <a:gd name="connsiteY3936" fmla="*/ 6773589 h 6858000"/>
              <a:gd name="connsiteX3937" fmla="*/ 5489173 w 12192000"/>
              <a:gd name="connsiteY3937" fmla="*/ 6787157 h 6858000"/>
              <a:gd name="connsiteX3938" fmla="*/ 5803975 w 12192000"/>
              <a:gd name="connsiteY3938" fmla="*/ 6787157 h 6858000"/>
              <a:gd name="connsiteX3939" fmla="*/ 5803865 w 12192000"/>
              <a:gd name="connsiteY3939" fmla="*/ 6787066 h 6858000"/>
              <a:gd name="connsiteX3940" fmla="*/ 5794016 w 12192000"/>
              <a:gd name="connsiteY3940" fmla="*/ 6773589 h 6858000"/>
              <a:gd name="connsiteX3941" fmla="*/ 5803865 w 12192000"/>
              <a:gd name="connsiteY3941" fmla="*/ 6780328 h 6858000"/>
              <a:gd name="connsiteX3942" fmla="*/ 5873083 w 12192000"/>
              <a:gd name="connsiteY3942" fmla="*/ 6787157 h 6858000"/>
              <a:gd name="connsiteX3943" fmla="*/ 5875882 w 12192000"/>
              <a:gd name="connsiteY3943" fmla="*/ 6787157 h 6858000"/>
              <a:gd name="connsiteX3944" fmla="*/ 5876096 w 12192000"/>
              <a:gd name="connsiteY3944" fmla="*/ 6787066 h 6858000"/>
              <a:gd name="connsiteX3945" fmla="*/ 5876340 w 12192000"/>
              <a:gd name="connsiteY3945" fmla="*/ 6787157 h 6858000"/>
              <a:gd name="connsiteX3946" fmla="*/ 5944870 w 12192000"/>
              <a:gd name="connsiteY3946" fmla="*/ 6787157 h 6858000"/>
              <a:gd name="connsiteX3947" fmla="*/ 5945043 w 12192000"/>
              <a:gd name="connsiteY3947" fmla="*/ 6787066 h 6858000"/>
              <a:gd name="connsiteX3948" fmla="*/ 5945067 w 12192000"/>
              <a:gd name="connsiteY3948" fmla="*/ 6787157 h 6858000"/>
              <a:gd name="connsiteX3949" fmla="*/ 6050295 w 12192000"/>
              <a:gd name="connsiteY3949" fmla="*/ 6787157 h 6858000"/>
              <a:gd name="connsiteX3950" fmla="*/ 6058510 w 12192000"/>
              <a:gd name="connsiteY3950" fmla="*/ 6785135 h 6858000"/>
              <a:gd name="connsiteX3951" fmla="*/ 6067644 w 12192000"/>
              <a:gd name="connsiteY3951" fmla="*/ 6782515 h 6858000"/>
              <a:gd name="connsiteX3952" fmla="*/ 6068577 w 12192000"/>
              <a:gd name="connsiteY3952" fmla="*/ 6782879 h 6858000"/>
              <a:gd name="connsiteX3953" fmla="*/ 6054402 w 12192000"/>
              <a:gd name="connsiteY3953" fmla="*/ 6787157 h 6858000"/>
              <a:gd name="connsiteX3954" fmla="*/ 6079552 w 12192000"/>
              <a:gd name="connsiteY3954" fmla="*/ 6787157 h 6858000"/>
              <a:gd name="connsiteX3955" fmla="*/ 6068577 w 12192000"/>
              <a:gd name="connsiteY3955" fmla="*/ 6782879 h 6858000"/>
              <a:gd name="connsiteX3956" fmla="*/ 6081269 w 12192000"/>
              <a:gd name="connsiteY3956" fmla="*/ 6779048 h 6858000"/>
              <a:gd name="connsiteX3957" fmla="*/ 6088157 w 12192000"/>
              <a:gd name="connsiteY3957" fmla="*/ 6780459 h 6858000"/>
              <a:gd name="connsiteX3958" fmla="*/ 6105922 w 12192000"/>
              <a:gd name="connsiteY3958" fmla="*/ 6783697 h 6858000"/>
              <a:gd name="connsiteX3959" fmla="*/ 6102549 w 12192000"/>
              <a:gd name="connsiteY3959" fmla="*/ 6787157 h 6858000"/>
              <a:gd name="connsiteX3960" fmla="*/ 6349277 w 12192000"/>
              <a:gd name="connsiteY3960" fmla="*/ 6787157 h 6858000"/>
              <a:gd name="connsiteX3961" fmla="*/ 6352164 w 12192000"/>
              <a:gd name="connsiteY3961" fmla="*/ 6780328 h 6858000"/>
              <a:gd name="connsiteX3962" fmla="*/ 6355431 w 12192000"/>
              <a:gd name="connsiteY3962" fmla="*/ 6787157 h 6858000"/>
              <a:gd name="connsiteX3963" fmla="*/ 6401833 w 12192000"/>
              <a:gd name="connsiteY3963" fmla="*/ 6787157 h 6858000"/>
              <a:gd name="connsiteX3964" fmla="*/ 6394845 w 12192000"/>
              <a:gd name="connsiteY3964" fmla="*/ 6780328 h 6858000"/>
              <a:gd name="connsiteX3965" fmla="*/ 6424394 w 12192000"/>
              <a:gd name="connsiteY3965" fmla="*/ 6773589 h 6858000"/>
              <a:gd name="connsiteX3966" fmla="*/ 6460834 w 12192000"/>
              <a:gd name="connsiteY3966" fmla="*/ 6783982 h 6858000"/>
              <a:gd name="connsiteX3967" fmla="*/ 6469450 w 12192000"/>
              <a:gd name="connsiteY3967" fmla="*/ 6787157 h 6858000"/>
              <a:gd name="connsiteX3968" fmla="*/ 6544089 w 12192000"/>
              <a:gd name="connsiteY3968" fmla="*/ 6787157 h 6858000"/>
              <a:gd name="connsiteX3969" fmla="*/ 6549657 w 12192000"/>
              <a:gd name="connsiteY3969" fmla="*/ 6782843 h 6858000"/>
              <a:gd name="connsiteX3970" fmla="*/ 6562290 w 12192000"/>
              <a:gd name="connsiteY3970" fmla="*/ 6784067 h 6858000"/>
              <a:gd name="connsiteX3971" fmla="*/ 6564394 w 12192000"/>
              <a:gd name="connsiteY3971" fmla="*/ 6787157 h 6858000"/>
              <a:gd name="connsiteX3972" fmla="*/ 6775565 w 12192000"/>
              <a:gd name="connsiteY3972" fmla="*/ 6787157 h 6858000"/>
              <a:gd name="connsiteX3973" fmla="*/ 6795397 w 12192000"/>
              <a:gd name="connsiteY3973" fmla="*/ 6763852 h 6858000"/>
              <a:gd name="connsiteX3974" fmla="*/ 6801887 w 12192000"/>
              <a:gd name="connsiteY3974" fmla="*/ 6787157 h 6858000"/>
              <a:gd name="connsiteX3975" fmla="*/ 7125720 w 12192000"/>
              <a:gd name="connsiteY3975" fmla="*/ 6787157 h 6858000"/>
              <a:gd name="connsiteX3976" fmla="*/ 7113871 w 12192000"/>
              <a:gd name="connsiteY3976" fmla="*/ 6777329 h 6858000"/>
              <a:gd name="connsiteX3977" fmla="*/ 7104020 w 12192000"/>
              <a:gd name="connsiteY3977" fmla="*/ 6763852 h 6858000"/>
              <a:gd name="connsiteX3978" fmla="*/ 7113871 w 12192000"/>
              <a:gd name="connsiteY3978" fmla="*/ 6770590 h 6858000"/>
              <a:gd name="connsiteX3979" fmla="*/ 7185365 w 12192000"/>
              <a:gd name="connsiteY3979" fmla="*/ 6777645 h 6858000"/>
              <a:gd name="connsiteX3980" fmla="*/ 7177491 w 12192000"/>
              <a:gd name="connsiteY3980" fmla="*/ 6781021 h 6858000"/>
              <a:gd name="connsiteX3981" fmla="*/ 7170025 w 12192000"/>
              <a:gd name="connsiteY3981" fmla="*/ 6787157 h 6858000"/>
              <a:gd name="connsiteX3982" fmla="*/ 7205378 w 12192000"/>
              <a:gd name="connsiteY3982" fmla="*/ 6787157 h 6858000"/>
              <a:gd name="connsiteX3983" fmla="*/ 7196242 w 12192000"/>
              <a:gd name="connsiteY3983" fmla="*/ 6781119 h 6858000"/>
              <a:gd name="connsiteX3984" fmla="*/ 7187514 w 12192000"/>
              <a:gd name="connsiteY3984" fmla="*/ 6777857 h 6858000"/>
              <a:gd name="connsiteX3985" fmla="*/ 7218417 w 12192000"/>
              <a:gd name="connsiteY3985" fmla="*/ 6780907 h 6858000"/>
              <a:gd name="connsiteX3986" fmla="*/ 7215591 w 12192000"/>
              <a:gd name="connsiteY3986" fmla="*/ 6782278 h 6858000"/>
              <a:gd name="connsiteX3987" fmla="*/ 7206332 w 12192000"/>
              <a:gd name="connsiteY3987" fmla="*/ 6787157 h 6858000"/>
              <a:gd name="connsiteX3988" fmla="*/ 7215141 w 12192000"/>
              <a:gd name="connsiteY3988" fmla="*/ 6787157 h 6858000"/>
              <a:gd name="connsiteX3989" fmla="*/ 7215232 w 12192000"/>
              <a:gd name="connsiteY3989" fmla="*/ 6786410 h 6858000"/>
              <a:gd name="connsiteX3990" fmla="*/ 7218717 w 12192000"/>
              <a:gd name="connsiteY3990" fmla="*/ 6780936 h 6858000"/>
              <a:gd name="connsiteX3991" fmla="*/ 7243765 w 12192000"/>
              <a:gd name="connsiteY3991" fmla="*/ 6783408 h 6858000"/>
              <a:gd name="connsiteX3992" fmla="*/ 7239501 w 12192000"/>
              <a:gd name="connsiteY3992" fmla="*/ 6787157 h 6858000"/>
              <a:gd name="connsiteX3993" fmla="*/ 7257443 w 12192000"/>
              <a:gd name="connsiteY3993" fmla="*/ 6787157 h 6858000"/>
              <a:gd name="connsiteX3994" fmla="*/ 7256844 w 12192000"/>
              <a:gd name="connsiteY3994" fmla="*/ 6784699 h 6858000"/>
              <a:gd name="connsiteX3995" fmla="*/ 7281765 w 12192000"/>
              <a:gd name="connsiteY3995" fmla="*/ 6787157 h 6858000"/>
              <a:gd name="connsiteX3996" fmla="*/ 7287187 w 12192000"/>
              <a:gd name="connsiteY3996" fmla="*/ 6787157 h 6858000"/>
              <a:gd name="connsiteX3997" fmla="*/ 7346979 w 12192000"/>
              <a:gd name="connsiteY3997" fmla="*/ 6780699 h 6858000"/>
              <a:gd name="connsiteX3998" fmla="*/ 7368516 w 12192000"/>
              <a:gd name="connsiteY3998" fmla="*/ 6775399 h 6858000"/>
              <a:gd name="connsiteX3999" fmla="*/ 7377650 w 12192000"/>
              <a:gd name="connsiteY3999" fmla="*/ 6772779 h 6858000"/>
              <a:gd name="connsiteX4000" fmla="*/ 7378583 w 12192000"/>
              <a:gd name="connsiteY4000" fmla="*/ 6773141 h 6858000"/>
              <a:gd name="connsiteX4001" fmla="*/ 7332147 w 12192000"/>
              <a:gd name="connsiteY4001" fmla="*/ 6787157 h 6858000"/>
              <a:gd name="connsiteX4002" fmla="*/ 7403067 w 12192000"/>
              <a:gd name="connsiteY4002" fmla="*/ 6787157 h 6858000"/>
              <a:gd name="connsiteX4003" fmla="*/ 7406718 w 12192000"/>
              <a:gd name="connsiteY4003" fmla="*/ 6783411 h 6858000"/>
              <a:gd name="connsiteX4004" fmla="*/ 7426353 w 12192000"/>
              <a:gd name="connsiteY4004" fmla="*/ 6787157 h 6858000"/>
              <a:gd name="connsiteX4005" fmla="*/ 7552097 w 12192000"/>
              <a:gd name="connsiteY4005" fmla="*/ 6787157 h 6858000"/>
              <a:gd name="connsiteX4006" fmla="*/ 7555070 w 12192000"/>
              <a:gd name="connsiteY4006" fmla="*/ 6786587 h 6858000"/>
              <a:gd name="connsiteX4007" fmla="*/ 7553418 w 12192000"/>
              <a:gd name="connsiteY4007" fmla="*/ 6787157 h 6858000"/>
              <a:gd name="connsiteX4008" fmla="*/ 7613211 w 12192000"/>
              <a:gd name="connsiteY4008" fmla="*/ 6787157 h 6858000"/>
              <a:gd name="connsiteX4009" fmla="*/ 7596505 w 12192000"/>
              <a:gd name="connsiteY4009" fmla="*/ 6784067 h 6858000"/>
              <a:gd name="connsiteX4010" fmla="*/ 7573159 w 12192000"/>
              <a:gd name="connsiteY4010" fmla="*/ 6784444 h 6858000"/>
              <a:gd name="connsiteX4011" fmla="*/ 7562308 w 12192000"/>
              <a:gd name="connsiteY4011" fmla="*/ 6785197 h 6858000"/>
              <a:gd name="connsiteX4012" fmla="*/ 7577566 w 12192000"/>
              <a:gd name="connsiteY4012" fmla="*/ 6782268 h 6858000"/>
              <a:gd name="connsiteX4013" fmla="*/ 7619488 w 12192000"/>
              <a:gd name="connsiteY4013" fmla="*/ 6780699 h 6858000"/>
              <a:gd name="connsiteX4014" fmla="*/ 7631973 w 12192000"/>
              <a:gd name="connsiteY4014" fmla="*/ 6787157 h 6858000"/>
              <a:gd name="connsiteX4015" fmla="*/ 7655169 w 12192000"/>
              <a:gd name="connsiteY4015" fmla="*/ 6787157 h 6858000"/>
              <a:gd name="connsiteX4016" fmla="*/ 7662170 w 12192000"/>
              <a:gd name="connsiteY4016" fmla="*/ 6770590 h 6858000"/>
              <a:gd name="connsiteX4017" fmla="*/ 7670096 w 12192000"/>
              <a:gd name="connsiteY4017" fmla="*/ 6787157 h 6858000"/>
              <a:gd name="connsiteX4018" fmla="*/ 7725083 w 12192000"/>
              <a:gd name="connsiteY4018" fmla="*/ 6787157 h 6858000"/>
              <a:gd name="connsiteX4019" fmla="*/ 7726480 w 12192000"/>
              <a:gd name="connsiteY4019" fmla="*/ 6786666 h 6858000"/>
              <a:gd name="connsiteX4020" fmla="*/ 7728198 w 12192000"/>
              <a:gd name="connsiteY4020" fmla="*/ 6787157 h 6858000"/>
              <a:gd name="connsiteX4021" fmla="*/ 7769530 w 12192000"/>
              <a:gd name="connsiteY4021" fmla="*/ 6787157 h 6858000"/>
              <a:gd name="connsiteX4022" fmla="*/ 7759607 w 12192000"/>
              <a:gd name="connsiteY4022" fmla="*/ 6784345 h 6858000"/>
              <a:gd name="connsiteX4023" fmla="*/ 7747534 w 12192000"/>
              <a:gd name="connsiteY4023" fmla="*/ 6784067 h 6858000"/>
              <a:gd name="connsiteX4024" fmla="*/ 7730110 w 12192000"/>
              <a:gd name="connsiteY4024" fmla="*/ 6785391 h 6858000"/>
              <a:gd name="connsiteX4025" fmla="*/ 7726480 w 12192000"/>
              <a:gd name="connsiteY4025" fmla="*/ 6786666 h 6858000"/>
              <a:gd name="connsiteX4026" fmla="*/ 7719158 w 12192000"/>
              <a:gd name="connsiteY4026" fmla="*/ 6784575 h 6858000"/>
              <a:gd name="connsiteX4027" fmla="*/ 7704852 w 12192000"/>
              <a:gd name="connsiteY4027" fmla="*/ 6770590 h 6858000"/>
              <a:gd name="connsiteX4028" fmla="*/ 7714972 w 12192000"/>
              <a:gd name="connsiteY4028" fmla="*/ 6762836 h 6858000"/>
              <a:gd name="connsiteX4029" fmla="*/ 7734401 w 12192000"/>
              <a:gd name="connsiteY4029" fmla="*/ 6763852 h 6858000"/>
              <a:gd name="connsiteX4030" fmla="*/ 7770841 w 12192000"/>
              <a:gd name="connsiteY4030" fmla="*/ 6774245 h 6858000"/>
              <a:gd name="connsiteX4031" fmla="*/ 7805873 w 12192000"/>
              <a:gd name="connsiteY4031" fmla="*/ 6787157 h 6858000"/>
              <a:gd name="connsiteX4032" fmla="*/ 7858631 w 12192000"/>
              <a:gd name="connsiteY4032" fmla="*/ 6787157 h 6858000"/>
              <a:gd name="connsiteX4033" fmla="*/ 7859056 w 12192000"/>
              <a:gd name="connsiteY4033" fmla="*/ 6787055 h 6858000"/>
              <a:gd name="connsiteX4034" fmla="*/ 7859665 w 12192000"/>
              <a:gd name="connsiteY4034" fmla="*/ 6786584 h 6858000"/>
              <a:gd name="connsiteX4035" fmla="*/ 7860626 w 12192000"/>
              <a:gd name="connsiteY4035" fmla="*/ 6786677 h 6858000"/>
              <a:gd name="connsiteX4036" fmla="*/ 7885428 w 12192000"/>
              <a:gd name="connsiteY4036" fmla="*/ 6780699 h 6858000"/>
              <a:gd name="connsiteX4037" fmla="*/ 7887433 w 12192000"/>
              <a:gd name="connsiteY4037" fmla="*/ 6786703 h 6858000"/>
              <a:gd name="connsiteX4038" fmla="*/ 7887553 w 12192000"/>
              <a:gd name="connsiteY4038" fmla="*/ 6787157 h 6858000"/>
              <a:gd name="connsiteX4039" fmla="*/ 7928417 w 12192000"/>
              <a:gd name="connsiteY4039" fmla="*/ 6787157 h 6858000"/>
              <a:gd name="connsiteX4040" fmla="*/ 7929135 w 12192000"/>
              <a:gd name="connsiteY4040" fmla="*/ 6787095 h 6858000"/>
              <a:gd name="connsiteX4041" fmla="*/ 7946646 w 12192000"/>
              <a:gd name="connsiteY4041" fmla="*/ 6785819 h 6858000"/>
              <a:gd name="connsiteX4042" fmla="*/ 7956415 w 12192000"/>
              <a:gd name="connsiteY4042" fmla="*/ 6785111 h 6858000"/>
              <a:gd name="connsiteX4043" fmla="*/ 7960587 w 12192000"/>
              <a:gd name="connsiteY4043" fmla="*/ 6785846 h 6858000"/>
              <a:gd name="connsiteX4044" fmla="*/ 7982262 w 12192000"/>
              <a:gd name="connsiteY4044" fmla="*/ 6787000 h 6858000"/>
              <a:gd name="connsiteX4045" fmla="*/ 7982349 w 12192000"/>
              <a:gd name="connsiteY4045" fmla="*/ 6787157 h 6858000"/>
              <a:gd name="connsiteX4046" fmla="*/ 7985229 w 12192000"/>
              <a:gd name="connsiteY4046" fmla="*/ 6787157 h 6858000"/>
              <a:gd name="connsiteX4047" fmla="*/ 7982262 w 12192000"/>
              <a:gd name="connsiteY4047" fmla="*/ 6787000 h 6858000"/>
              <a:gd name="connsiteX4048" fmla="*/ 7981576 w 12192000"/>
              <a:gd name="connsiteY4048" fmla="*/ 6785757 h 6858000"/>
              <a:gd name="connsiteX4049" fmla="*/ 7985592 w 12192000"/>
              <a:gd name="connsiteY4049" fmla="*/ 6786386 h 6858000"/>
              <a:gd name="connsiteX4050" fmla="*/ 7989188 w 12192000"/>
              <a:gd name="connsiteY4050" fmla="*/ 6787157 h 6858000"/>
              <a:gd name="connsiteX4051" fmla="*/ 8088753 w 12192000"/>
              <a:gd name="connsiteY4051" fmla="*/ 6787157 h 6858000"/>
              <a:gd name="connsiteX4052" fmla="*/ 8105403 w 12192000"/>
              <a:gd name="connsiteY4052" fmla="*/ 6767593 h 6858000"/>
              <a:gd name="connsiteX4053" fmla="*/ 8110850 w 12192000"/>
              <a:gd name="connsiteY4053" fmla="*/ 6787157 h 6858000"/>
              <a:gd name="connsiteX4054" fmla="*/ 8431215 w 12192000"/>
              <a:gd name="connsiteY4054" fmla="*/ 6787157 h 6858000"/>
              <a:gd name="connsiteX4055" fmla="*/ 8423876 w 12192000"/>
              <a:gd name="connsiteY4055" fmla="*/ 6781070 h 6858000"/>
              <a:gd name="connsiteX4056" fmla="*/ 8414026 w 12192000"/>
              <a:gd name="connsiteY4056" fmla="*/ 6767593 h 6858000"/>
              <a:gd name="connsiteX4057" fmla="*/ 8423876 w 12192000"/>
              <a:gd name="connsiteY4057" fmla="*/ 6774331 h 6858000"/>
              <a:gd name="connsiteX4058" fmla="*/ 8495562 w 12192000"/>
              <a:gd name="connsiteY4058" fmla="*/ 6781405 h 6858000"/>
              <a:gd name="connsiteX4059" fmla="*/ 8486219 w 12192000"/>
              <a:gd name="connsiteY4059" fmla="*/ 6787157 h 6858000"/>
              <a:gd name="connsiteX4060" fmla="*/ 8507970 w 12192000"/>
              <a:gd name="connsiteY4060" fmla="*/ 6787157 h 6858000"/>
              <a:gd name="connsiteX4061" fmla="*/ 8497045 w 12192000"/>
              <a:gd name="connsiteY4061" fmla="*/ 6781551 h 6858000"/>
              <a:gd name="connsiteX4062" fmla="*/ 8528421 w 12192000"/>
              <a:gd name="connsiteY4062" fmla="*/ 6784647 h 6858000"/>
              <a:gd name="connsiteX4063" fmla="*/ 8525596 w 12192000"/>
              <a:gd name="connsiteY4063" fmla="*/ 6786019 h 6858000"/>
              <a:gd name="connsiteX4064" fmla="*/ 8523435 w 12192000"/>
              <a:gd name="connsiteY4064" fmla="*/ 6787157 h 6858000"/>
              <a:gd name="connsiteX4065" fmla="*/ 8527143 w 12192000"/>
              <a:gd name="connsiteY4065" fmla="*/ 6787157 h 6858000"/>
              <a:gd name="connsiteX4066" fmla="*/ 8528722 w 12192000"/>
              <a:gd name="connsiteY4066" fmla="*/ 6784677 h 6858000"/>
              <a:gd name="connsiteX4067" fmla="*/ 8553770 w 12192000"/>
              <a:gd name="connsiteY4067" fmla="*/ 6787148 h 6858000"/>
              <a:gd name="connsiteX4068" fmla="*/ 8553760 w 12192000"/>
              <a:gd name="connsiteY4068" fmla="*/ 6787157 h 6858000"/>
              <a:gd name="connsiteX4069" fmla="*/ 8553861 w 12192000"/>
              <a:gd name="connsiteY4069" fmla="*/ 6787157 h 6858000"/>
              <a:gd name="connsiteX4070" fmla="*/ 8553770 w 12192000"/>
              <a:gd name="connsiteY4070" fmla="*/ 6787148 h 6858000"/>
              <a:gd name="connsiteX4071" fmla="*/ 8554146 w 12192000"/>
              <a:gd name="connsiteY4071" fmla="*/ 6786819 h 6858000"/>
              <a:gd name="connsiteX4072" fmla="*/ 8565054 w 12192000"/>
              <a:gd name="connsiteY4072" fmla="*/ 6781070 h 6858000"/>
              <a:gd name="connsiteX4073" fmla="*/ 8566537 w 12192000"/>
              <a:gd name="connsiteY4073" fmla="*/ 6787157 h 6858000"/>
              <a:gd name="connsiteX4074" fmla="*/ 8631819 w 12192000"/>
              <a:gd name="connsiteY4074" fmla="*/ 6787157 h 6858000"/>
              <a:gd name="connsiteX4075" fmla="*/ 8656985 w 12192000"/>
              <a:gd name="connsiteY4075" fmla="*/ 6784439 h 6858000"/>
              <a:gd name="connsiteX4076" fmla="*/ 8678521 w 12192000"/>
              <a:gd name="connsiteY4076" fmla="*/ 6779139 h 6858000"/>
              <a:gd name="connsiteX4077" fmla="*/ 8687656 w 12192000"/>
              <a:gd name="connsiteY4077" fmla="*/ 6776519 h 6858000"/>
              <a:gd name="connsiteX4078" fmla="*/ 8688588 w 12192000"/>
              <a:gd name="connsiteY4078" fmla="*/ 6776882 h 6858000"/>
              <a:gd name="connsiteX4079" fmla="*/ 8654545 w 12192000"/>
              <a:gd name="connsiteY4079" fmla="*/ 6787157 h 6858000"/>
              <a:gd name="connsiteX4080" fmla="*/ 8716717 w 12192000"/>
              <a:gd name="connsiteY4080" fmla="*/ 6787157 h 6858000"/>
              <a:gd name="connsiteX4081" fmla="*/ 8716723 w 12192000"/>
              <a:gd name="connsiteY4081" fmla="*/ 6787151 h 6858000"/>
              <a:gd name="connsiteX4082" fmla="*/ 8716755 w 12192000"/>
              <a:gd name="connsiteY4082" fmla="*/ 6787157 h 6858000"/>
              <a:gd name="connsiteX4083" fmla="*/ 8881586 w 12192000"/>
              <a:gd name="connsiteY4083" fmla="*/ 6787157 h 6858000"/>
              <a:gd name="connsiteX4084" fmla="*/ 8887572 w 12192000"/>
              <a:gd name="connsiteY4084" fmla="*/ 6786008 h 6858000"/>
              <a:gd name="connsiteX4085" fmla="*/ 8929492 w 12192000"/>
              <a:gd name="connsiteY4085" fmla="*/ 6784439 h 6858000"/>
              <a:gd name="connsiteX4086" fmla="*/ 8934748 w 12192000"/>
              <a:gd name="connsiteY4086" fmla="*/ 6787157 h 6858000"/>
              <a:gd name="connsiteX4087" fmla="*/ 8966754 w 12192000"/>
              <a:gd name="connsiteY4087" fmla="*/ 6787157 h 6858000"/>
              <a:gd name="connsiteX4088" fmla="*/ 8972175 w 12192000"/>
              <a:gd name="connsiteY4088" fmla="*/ 6774331 h 6858000"/>
              <a:gd name="connsiteX4089" fmla="*/ 8978312 w 12192000"/>
              <a:gd name="connsiteY4089" fmla="*/ 6787157 h 6858000"/>
              <a:gd name="connsiteX4090" fmla="*/ 9027978 w 12192000"/>
              <a:gd name="connsiteY4090" fmla="*/ 6787157 h 6858000"/>
              <a:gd name="connsiteX4091" fmla="*/ 9014856 w 12192000"/>
              <a:gd name="connsiteY4091" fmla="*/ 6774331 h 6858000"/>
              <a:gd name="connsiteX4092" fmla="*/ 9024977 w 12192000"/>
              <a:gd name="connsiteY4092" fmla="*/ 6766576 h 6858000"/>
              <a:gd name="connsiteX4093" fmla="*/ 9044405 w 12192000"/>
              <a:gd name="connsiteY4093" fmla="*/ 6767593 h 6858000"/>
              <a:gd name="connsiteX4094" fmla="*/ 9080846 w 12192000"/>
              <a:gd name="connsiteY4094" fmla="*/ 6777986 h 6858000"/>
              <a:gd name="connsiteX4095" fmla="*/ 9105730 w 12192000"/>
              <a:gd name="connsiteY4095" fmla="*/ 6787157 h 6858000"/>
              <a:gd name="connsiteX4096" fmla="*/ 9184156 w 12192000"/>
              <a:gd name="connsiteY4096" fmla="*/ 6787157 h 6858000"/>
              <a:gd name="connsiteX4097" fmla="*/ 9195434 w 12192000"/>
              <a:gd name="connsiteY4097" fmla="*/ 6784439 h 6858000"/>
              <a:gd name="connsiteX4098" fmla="*/ 9196341 w 12192000"/>
              <a:gd name="connsiteY4098" fmla="*/ 6787157 h 6858000"/>
              <a:gd name="connsiteX4099" fmla="*/ 9256814 w 12192000"/>
              <a:gd name="connsiteY4099" fmla="*/ 6787157 h 6858000"/>
              <a:gd name="connsiteX4100" fmla="*/ 9241398 w 12192000"/>
              <a:gd name="connsiteY4100" fmla="*/ 6784439 h 6858000"/>
              <a:gd name="connsiteX4101" fmla="*/ 9240201 w 12192000"/>
              <a:gd name="connsiteY4101" fmla="*/ 6782555 h 6858000"/>
              <a:gd name="connsiteX4102" fmla="*/ 9263735 w 12192000"/>
              <a:gd name="connsiteY4102" fmla="*/ 6784841 h 6858000"/>
              <a:gd name="connsiteX4103" fmla="*/ 9284744 w 12192000"/>
              <a:gd name="connsiteY4103" fmla="*/ 6787157 h 6858000"/>
              <a:gd name="connsiteX4104" fmla="*/ 9401943 w 12192000"/>
              <a:gd name="connsiteY4104" fmla="*/ 6787157 h 6858000"/>
              <a:gd name="connsiteX4105" fmla="*/ 9415409 w 12192000"/>
              <a:gd name="connsiteY4105" fmla="*/ 6771333 h 6858000"/>
              <a:gd name="connsiteX4106" fmla="*/ 9419815 w 12192000"/>
              <a:gd name="connsiteY4106" fmla="*/ 6787157 h 6858000"/>
              <a:gd name="connsiteX4107" fmla="*/ 9736712 w 12192000"/>
              <a:gd name="connsiteY4107" fmla="*/ 6787157 h 6858000"/>
              <a:gd name="connsiteX4108" fmla="*/ 9733882 w 12192000"/>
              <a:gd name="connsiteY4108" fmla="*/ 6784810 h 6858000"/>
              <a:gd name="connsiteX4109" fmla="*/ 9724033 w 12192000"/>
              <a:gd name="connsiteY4109" fmla="*/ 6771333 h 6858000"/>
              <a:gd name="connsiteX4110" fmla="*/ 9733882 w 12192000"/>
              <a:gd name="connsiteY4110" fmla="*/ 6778072 h 6858000"/>
              <a:gd name="connsiteX4111" fmla="*/ 9805570 w 12192000"/>
              <a:gd name="connsiteY4111" fmla="*/ 6785146 h 6858000"/>
              <a:gd name="connsiteX4112" fmla="*/ 9802303 w 12192000"/>
              <a:gd name="connsiteY4112" fmla="*/ 6787157 h 6858000"/>
              <a:gd name="connsiteX4113" fmla="*/ 9810687 w 12192000"/>
              <a:gd name="connsiteY4113" fmla="*/ 6787157 h 6858000"/>
              <a:gd name="connsiteX4114" fmla="*/ 9807052 w 12192000"/>
              <a:gd name="connsiteY4114" fmla="*/ 6785292 h 6858000"/>
              <a:gd name="connsiteX4115" fmla="*/ 9825956 w 12192000"/>
              <a:gd name="connsiteY4115" fmla="*/ 6787157 h 6858000"/>
              <a:gd name="connsiteX4116" fmla="*/ 9870607 w 12192000"/>
              <a:gd name="connsiteY4116" fmla="*/ 6787157 h 6858000"/>
              <a:gd name="connsiteX4117" fmla="*/ 9875061 w 12192000"/>
              <a:gd name="connsiteY4117" fmla="*/ 6784810 h 6858000"/>
              <a:gd name="connsiteX4118" fmla="*/ 9875633 w 12192000"/>
              <a:gd name="connsiteY4118" fmla="*/ 6787157 h 6858000"/>
              <a:gd name="connsiteX4119" fmla="*/ 9971146 w 12192000"/>
              <a:gd name="connsiteY4119" fmla="*/ 6787157 h 6858000"/>
              <a:gd name="connsiteX4120" fmla="*/ 9988528 w 12192000"/>
              <a:gd name="connsiteY4120" fmla="*/ 6782880 h 6858000"/>
              <a:gd name="connsiteX4121" fmla="*/ 10000206 w 12192000"/>
              <a:gd name="connsiteY4121" fmla="*/ 6779530 h 6858000"/>
              <a:gd name="connsiteX4122" fmla="*/ 10001237 w 12192000"/>
              <a:gd name="connsiteY4122" fmla="*/ 6779826 h 6858000"/>
              <a:gd name="connsiteX4123" fmla="*/ 9976946 w 12192000"/>
              <a:gd name="connsiteY4123" fmla="*/ 6787157 h 6858000"/>
              <a:gd name="connsiteX4124" fmla="*/ 10026752 w 12192000"/>
              <a:gd name="connsiteY4124" fmla="*/ 6787157 h 6858000"/>
              <a:gd name="connsiteX4125" fmla="*/ 10001237 w 12192000"/>
              <a:gd name="connsiteY4125" fmla="*/ 6779826 h 6858000"/>
              <a:gd name="connsiteX4126" fmla="*/ 10011286 w 12192000"/>
              <a:gd name="connsiteY4126" fmla="*/ 6776792 h 6858000"/>
              <a:gd name="connsiteX4127" fmla="*/ 10018174 w 12192000"/>
              <a:gd name="connsiteY4127" fmla="*/ 6778203 h 6858000"/>
              <a:gd name="connsiteX4128" fmla="*/ 10035939 w 12192000"/>
              <a:gd name="connsiteY4128" fmla="*/ 6781441 h 6858000"/>
              <a:gd name="connsiteX4129" fmla="*/ 10030369 w 12192000"/>
              <a:gd name="connsiteY4129" fmla="*/ 6787157 h 6858000"/>
              <a:gd name="connsiteX4130" fmla="*/ 10278341 w 12192000"/>
              <a:gd name="connsiteY4130" fmla="*/ 6787157 h 6858000"/>
              <a:gd name="connsiteX4131" fmla="*/ 10282181 w 12192000"/>
              <a:gd name="connsiteY4131" fmla="*/ 6778072 h 6858000"/>
              <a:gd name="connsiteX4132" fmla="*/ 10286528 w 12192000"/>
              <a:gd name="connsiteY4132" fmla="*/ 6787157 h 6858000"/>
              <a:gd name="connsiteX4133" fmla="*/ 10334158 w 12192000"/>
              <a:gd name="connsiteY4133" fmla="*/ 6787157 h 6858000"/>
              <a:gd name="connsiteX4134" fmla="*/ 10324863 w 12192000"/>
              <a:gd name="connsiteY4134" fmla="*/ 6778072 h 6858000"/>
              <a:gd name="connsiteX4135" fmla="*/ 10334983 w 12192000"/>
              <a:gd name="connsiteY4135" fmla="*/ 6770317 h 6858000"/>
              <a:gd name="connsiteX4136" fmla="*/ 10354412 w 12192000"/>
              <a:gd name="connsiteY4136" fmla="*/ 6771333 h 6858000"/>
              <a:gd name="connsiteX4137" fmla="*/ 10390853 w 12192000"/>
              <a:gd name="connsiteY4137" fmla="*/ 6781726 h 6858000"/>
              <a:gd name="connsiteX4138" fmla="*/ 10405588 w 12192000"/>
              <a:gd name="connsiteY4138" fmla="*/ 6787157 h 6858000"/>
              <a:gd name="connsiteX4139" fmla="*/ 10550755 w 12192000"/>
              <a:gd name="connsiteY4139" fmla="*/ 6787157 h 6858000"/>
              <a:gd name="connsiteX4140" fmla="*/ 10550207 w 12192000"/>
              <a:gd name="connsiteY4140" fmla="*/ 6786296 h 6858000"/>
              <a:gd name="connsiteX4141" fmla="*/ 10559078 w 12192000"/>
              <a:gd name="connsiteY4141" fmla="*/ 6787157 h 6858000"/>
              <a:gd name="connsiteX4142" fmla="*/ 10715133 w 12192000"/>
              <a:gd name="connsiteY4142" fmla="*/ 6787157 h 6858000"/>
              <a:gd name="connsiteX4143" fmla="*/ 10725416 w 12192000"/>
              <a:gd name="connsiteY4143" fmla="*/ 6775074 h 6858000"/>
              <a:gd name="connsiteX4144" fmla="*/ 10728781 w 12192000"/>
              <a:gd name="connsiteY4144" fmla="*/ 6787157 h 6858000"/>
              <a:gd name="connsiteX4145" fmla="*/ 11042871 w 12192000"/>
              <a:gd name="connsiteY4145" fmla="*/ 6787157 h 6858000"/>
              <a:gd name="connsiteX4146" fmla="*/ 11034040 w 12192000"/>
              <a:gd name="connsiteY4146" fmla="*/ 6775074 h 6858000"/>
              <a:gd name="connsiteX4147" fmla="*/ 11043889 w 12192000"/>
              <a:gd name="connsiteY4147" fmla="*/ 6781812 h 6858000"/>
              <a:gd name="connsiteX4148" fmla="*/ 11098055 w 12192000"/>
              <a:gd name="connsiteY4148" fmla="*/ 6787157 h 6858000"/>
              <a:gd name="connsiteX4149" fmla="*/ 11296355 w 12192000"/>
              <a:gd name="connsiteY4149" fmla="*/ 6787157 h 6858000"/>
              <a:gd name="connsiteX4150" fmla="*/ 11298535 w 12192000"/>
              <a:gd name="connsiteY4150" fmla="*/ 6786621 h 6858000"/>
              <a:gd name="connsiteX4151" fmla="*/ 11310213 w 12192000"/>
              <a:gd name="connsiteY4151" fmla="*/ 6783271 h 6858000"/>
              <a:gd name="connsiteX4152" fmla="*/ 11311244 w 12192000"/>
              <a:gd name="connsiteY4152" fmla="*/ 6783566 h 6858000"/>
              <a:gd name="connsiteX4153" fmla="*/ 11299345 w 12192000"/>
              <a:gd name="connsiteY4153" fmla="*/ 6787157 h 6858000"/>
              <a:gd name="connsiteX4154" fmla="*/ 11323743 w 12192000"/>
              <a:gd name="connsiteY4154" fmla="*/ 6787157 h 6858000"/>
              <a:gd name="connsiteX4155" fmla="*/ 11311244 w 12192000"/>
              <a:gd name="connsiteY4155" fmla="*/ 6783566 h 6858000"/>
              <a:gd name="connsiteX4156" fmla="*/ 11321293 w 12192000"/>
              <a:gd name="connsiteY4156" fmla="*/ 6780533 h 6858000"/>
              <a:gd name="connsiteX4157" fmla="*/ 11328181 w 12192000"/>
              <a:gd name="connsiteY4157" fmla="*/ 6781944 h 6858000"/>
              <a:gd name="connsiteX4158" fmla="*/ 11345946 w 12192000"/>
              <a:gd name="connsiteY4158" fmla="*/ 6785182 h 6858000"/>
              <a:gd name="connsiteX4159" fmla="*/ 11344021 w 12192000"/>
              <a:gd name="connsiteY4159" fmla="*/ 6787157 h 6858000"/>
              <a:gd name="connsiteX4160" fmla="*/ 11589929 w 12192000"/>
              <a:gd name="connsiteY4160" fmla="*/ 6787157 h 6858000"/>
              <a:gd name="connsiteX4161" fmla="*/ 11592188 w 12192000"/>
              <a:gd name="connsiteY4161" fmla="*/ 6781812 h 6858000"/>
              <a:gd name="connsiteX4162" fmla="*/ 11594746 w 12192000"/>
              <a:gd name="connsiteY4162" fmla="*/ 6787157 h 6858000"/>
              <a:gd name="connsiteX4163" fmla="*/ 11640339 w 12192000"/>
              <a:gd name="connsiteY4163" fmla="*/ 6787157 h 6858000"/>
              <a:gd name="connsiteX4164" fmla="*/ 11634870 w 12192000"/>
              <a:gd name="connsiteY4164" fmla="*/ 6781812 h 6858000"/>
              <a:gd name="connsiteX4165" fmla="*/ 11664419 w 12192000"/>
              <a:gd name="connsiteY4165" fmla="*/ 6775074 h 6858000"/>
              <a:gd name="connsiteX4166" fmla="*/ 11700860 w 12192000"/>
              <a:gd name="connsiteY4166" fmla="*/ 6785467 h 6858000"/>
              <a:gd name="connsiteX4167" fmla="*/ 11705446 w 12192000"/>
              <a:gd name="connsiteY4167" fmla="*/ 6787157 h 6858000"/>
              <a:gd name="connsiteX4168" fmla="*/ 11932508 w 12192000"/>
              <a:gd name="connsiteY4168" fmla="*/ 6787157 h 6858000"/>
              <a:gd name="connsiteX4169" fmla="*/ 11932433 w 12192000"/>
              <a:gd name="connsiteY4169" fmla="*/ 6787049 h 6858000"/>
              <a:gd name="connsiteX4170" fmla="*/ 11932003 w 12192000"/>
              <a:gd name="connsiteY4170" fmla="*/ 6783499 h 6858000"/>
              <a:gd name="connsiteX4171" fmla="*/ 11938292 w 12192000"/>
              <a:gd name="connsiteY4171" fmla="*/ 6787157 h 6858000"/>
              <a:gd name="connsiteX4172" fmla="*/ 11981467 w 12192000"/>
              <a:gd name="connsiteY4172" fmla="*/ 6787157 h 6858000"/>
              <a:gd name="connsiteX4173" fmla="*/ 11983381 w 12192000"/>
              <a:gd name="connsiteY4173" fmla="*/ 6786806 h 6858000"/>
              <a:gd name="connsiteX4174" fmla="*/ 11993565 w 12192000"/>
              <a:gd name="connsiteY4174" fmla="*/ 6786026 h 6858000"/>
              <a:gd name="connsiteX4175" fmla="*/ 12000951 w 12192000"/>
              <a:gd name="connsiteY4175" fmla="*/ 6773391 h 6858000"/>
              <a:gd name="connsiteX4176" fmla="*/ 12006566 w 12192000"/>
              <a:gd name="connsiteY4176" fmla="*/ 6779153 h 6858000"/>
              <a:gd name="connsiteX4177" fmla="*/ 12021657 w 12192000"/>
              <a:gd name="connsiteY4177" fmla="*/ 6768713 h 6858000"/>
              <a:gd name="connsiteX4178" fmla="*/ 12008339 w 12192000"/>
              <a:gd name="connsiteY4178" fmla="*/ 6763283 h 6858000"/>
              <a:gd name="connsiteX4179" fmla="*/ 12000951 w 12192000"/>
              <a:gd name="connsiteY4179" fmla="*/ 6765811 h 6858000"/>
              <a:gd name="connsiteX4180" fmla="*/ 11993565 w 12192000"/>
              <a:gd name="connsiteY4180" fmla="*/ 6770864 h 6858000"/>
              <a:gd name="connsiteX4181" fmla="*/ 12015726 w 12192000"/>
              <a:gd name="connsiteY4181" fmla="*/ 6750649 h 6858000"/>
              <a:gd name="connsiteX4182" fmla="*/ 12025576 w 12192000"/>
              <a:gd name="connsiteY4182" fmla="*/ 6743067 h 6858000"/>
              <a:gd name="connsiteX4183" fmla="*/ 12033554 w 12192000"/>
              <a:gd name="connsiteY4183" fmla="*/ 6742063 h 6858000"/>
              <a:gd name="connsiteX4184" fmla="*/ 12041890 w 12192000"/>
              <a:gd name="connsiteY4184" fmla="*/ 6741171 h 6858000"/>
              <a:gd name="connsiteX4185" fmla="*/ 12040899 w 12192000"/>
              <a:gd name="connsiteY4185" fmla="*/ 6755398 h 6858000"/>
              <a:gd name="connsiteX4186" fmla="*/ 12057598 w 12192000"/>
              <a:gd name="connsiteY4186" fmla="*/ 6743844 h 6858000"/>
              <a:gd name="connsiteX4187" fmla="*/ 12057590 w 12192000"/>
              <a:gd name="connsiteY4187" fmla="*/ 6739523 h 6858000"/>
              <a:gd name="connsiteX4188" fmla="*/ 12061420 w 12192000"/>
              <a:gd name="connsiteY4188" fmla="*/ 6739128 h 6858000"/>
              <a:gd name="connsiteX4189" fmla="*/ 12066049 w 12192000"/>
              <a:gd name="connsiteY4189" fmla="*/ 6732084 h 6858000"/>
              <a:gd name="connsiteX4190" fmla="*/ 12066357 w 12192000"/>
              <a:gd name="connsiteY4190" fmla="*/ 6728931 h 6858000"/>
              <a:gd name="connsiteX4191" fmla="*/ 12069899 w 12192000"/>
              <a:gd name="connsiteY4191" fmla="*/ 6682421 h 6858000"/>
              <a:gd name="connsiteX4192" fmla="*/ 12072362 w 12192000"/>
              <a:gd name="connsiteY4192" fmla="*/ 6674841 h 6858000"/>
              <a:gd name="connsiteX4193" fmla="*/ 12079749 w 12192000"/>
              <a:gd name="connsiteY4193" fmla="*/ 6679894 h 6858000"/>
              <a:gd name="connsiteX4194" fmla="*/ 12086560 w 12192000"/>
              <a:gd name="connsiteY4194" fmla="*/ 6700863 h 6858000"/>
              <a:gd name="connsiteX4195" fmla="*/ 12089059 w 12192000"/>
              <a:gd name="connsiteY4195" fmla="*/ 6697060 h 6858000"/>
              <a:gd name="connsiteX4196" fmla="*/ 12083871 w 12192000"/>
              <a:gd name="connsiteY4196" fmla="*/ 6676440 h 6858000"/>
              <a:gd name="connsiteX4197" fmla="*/ 12092061 w 12192000"/>
              <a:gd name="connsiteY4197" fmla="*/ 6649571 h 6858000"/>
              <a:gd name="connsiteX4198" fmla="*/ 12098295 w 12192000"/>
              <a:gd name="connsiteY4198" fmla="*/ 6661984 h 6858000"/>
              <a:gd name="connsiteX4199" fmla="*/ 12101553 w 12192000"/>
              <a:gd name="connsiteY4199" fmla="*/ 6678043 h 6858000"/>
              <a:gd name="connsiteX4200" fmla="*/ 12102223 w 12192000"/>
              <a:gd name="connsiteY4200" fmla="*/ 6677023 h 6858000"/>
              <a:gd name="connsiteX4201" fmla="*/ 12113594 w 12192000"/>
              <a:gd name="connsiteY4201" fmla="*/ 6619226 h 6858000"/>
              <a:gd name="connsiteX4202" fmla="*/ 12104582 w 12192000"/>
              <a:gd name="connsiteY4202" fmla="*/ 6604428 h 6858000"/>
              <a:gd name="connsiteX4203" fmla="*/ 12104373 w 12192000"/>
              <a:gd name="connsiteY4203" fmla="*/ 6601558 h 6858000"/>
              <a:gd name="connsiteX4204" fmla="*/ 12104373 w 12192000"/>
              <a:gd name="connsiteY4204" fmla="*/ 6604086 h 6858000"/>
              <a:gd name="connsiteX4205" fmla="*/ 12104582 w 12192000"/>
              <a:gd name="connsiteY4205" fmla="*/ 6604428 h 6858000"/>
              <a:gd name="connsiteX4206" fmla="*/ 12105319 w 12192000"/>
              <a:gd name="connsiteY4206" fmla="*/ 6614578 h 6858000"/>
              <a:gd name="connsiteX4207" fmla="*/ 12106835 w 12192000"/>
              <a:gd name="connsiteY4207" fmla="*/ 6639463 h 6858000"/>
              <a:gd name="connsiteX4208" fmla="*/ 12111761 w 12192000"/>
              <a:gd name="connsiteY4208" fmla="*/ 6609139 h 6858000"/>
              <a:gd name="connsiteX4209" fmla="*/ 12115022 w 12192000"/>
              <a:gd name="connsiteY4209" fmla="*/ 6587379 h 6858000"/>
              <a:gd name="connsiteX4210" fmla="*/ 12108940 w 12192000"/>
              <a:gd name="connsiteY4210" fmla="*/ 6566468 h 6858000"/>
              <a:gd name="connsiteX4211" fmla="*/ 12104373 w 12192000"/>
              <a:gd name="connsiteY4211" fmla="*/ 6530804 h 6858000"/>
              <a:gd name="connsiteX4212" fmla="*/ 12106517 w 12192000"/>
              <a:gd name="connsiteY4212" fmla="*/ 6529218 h 6858000"/>
              <a:gd name="connsiteX4213" fmla="*/ 12107410 w 12192000"/>
              <a:gd name="connsiteY4213" fmla="*/ 6530945 h 6858000"/>
              <a:gd name="connsiteX4214" fmla="*/ 12107678 w 12192000"/>
              <a:gd name="connsiteY4214" fmla="*/ 6532181 h 6858000"/>
              <a:gd name="connsiteX4215" fmla="*/ 12114223 w 12192000"/>
              <a:gd name="connsiteY4215" fmla="*/ 6568708 h 6858000"/>
              <a:gd name="connsiteX4216" fmla="*/ 12116146 w 12192000"/>
              <a:gd name="connsiteY4216" fmla="*/ 6579885 h 6858000"/>
              <a:gd name="connsiteX4217" fmla="*/ 12116685 w 12192000"/>
              <a:gd name="connsiteY4217" fmla="*/ 6576289 h 6858000"/>
              <a:gd name="connsiteX4218" fmla="*/ 12114223 w 12192000"/>
              <a:gd name="connsiteY4218" fmla="*/ 6563655 h 6858000"/>
              <a:gd name="connsiteX4219" fmla="*/ 12118101 w 12192000"/>
              <a:gd name="connsiteY4219" fmla="*/ 6572866 h 6858000"/>
              <a:gd name="connsiteX4220" fmla="*/ 12118101 w 12192000"/>
              <a:gd name="connsiteY4220" fmla="*/ 6561200 h 6858000"/>
              <a:gd name="connsiteX4221" fmla="*/ 12116685 w 12192000"/>
              <a:gd name="connsiteY4221" fmla="*/ 6558600 h 6858000"/>
              <a:gd name="connsiteX4222" fmla="*/ 12114223 w 12192000"/>
              <a:gd name="connsiteY4222" fmla="*/ 6548493 h 6858000"/>
              <a:gd name="connsiteX4223" fmla="*/ 12115331 w 12192000"/>
              <a:gd name="connsiteY4223" fmla="*/ 6547924 h 6858000"/>
              <a:gd name="connsiteX4224" fmla="*/ 12110993 w 12192000"/>
              <a:gd name="connsiteY4224" fmla="*/ 6537864 h 6858000"/>
              <a:gd name="connsiteX4225" fmla="*/ 12107410 w 12192000"/>
              <a:gd name="connsiteY4225" fmla="*/ 6530945 h 6858000"/>
              <a:gd name="connsiteX4226" fmla="*/ 12106869 w 12192000"/>
              <a:gd name="connsiteY4226" fmla="*/ 6528436 h 6858000"/>
              <a:gd name="connsiteX4227" fmla="*/ 12106589 w 12192000"/>
              <a:gd name="connsiteY4227" fmla="*/ 6499535 h 6858000"/>
              <a:gd name="connsiteX4228" fmla="*/ 12106444 w 12192000"/>
              <a:gd name="connsiteY4228" fmla="*/ 6497269 h 6858000"/>
              <a:gd name="connsiteX4229" fmla="*/ 12106835 w 12192000"/>
              <a:gd name="connsiteY4229" fmla="*/ 6495427 h 6858000"/>
              <a:gd name="connsiteX4230" fmla="*/ 12112024 w 12192000"/>
              <a:gd name="connsiteY4230" fmla="*/ 6466883 h 6858000"/>
              <a:gd name="connsiteX4231" fmla="*/ 12113240 w 12192000"/>
              <a:gd name="connsiteY4231" fmla="*/ 6456850 h 6858000"/>
              <a:gd name="connsiteX4232" fmla="*/ 12118101 w 12192000"/>
              <a:gd name="connsiteY4232" fmla="*/ 6460175 h 6858000"/>
              <a:gd name="connsiteX4233" fmla="*/ 12118101 w 12192000"/>
              <a:gd name="connsiteY4233" fmla="*/ 6437934 h 6858000"/>
              <a:gd name="connsiteX4234" fmla="*/ 12115923 w 12192000"/>
              <a:gd name="connsiteY4234" fmla="*/ 6430485 h 6858000"/>
              <a:gd name="connsiteX4235" fmla="*/ 12116962 w 12192000"/>
              <a:gd name="connsiteY4235" fmla="*/ 6417206 h 6858000"/>
              <a:gd name="connsiteX4236" fmla="*/ 12118101 w 12192000"/>
              <a:gd name="connsiteY4236" fmla="*/ 6401345 h 6858000"/>
              <a:gd name="connsiteX4237" fmla="*/ 12118101 w 12192000"/>
              <a:gd name="connsiteY4237" fmla="*/ 6383650 h 6858000"/>
              <a:gd name="connsiteX4238" fmla="*/ 12115227 w 12192000"/>
              <a:gd name="connsiteY4238" fmla="*/ 6375088 h 6858000"/>
              <a:gd name="connsiteX4239" fmla="*/ 12114223 w 12192000"/>
              <a:gd name="connsiteY4239" fmla="*/ 6424672 h 6858000"/>
              <a:gd name="connsiteX4240" fmla="*/ 12115923 w 12192000"/>
              <a:gd name="connsiteY4240" fmla="*/ 6430485 h 6858000"/>
              <a:gd name="connsiteX4241" fmla="*/ 12114993 w 12192000"/>
              <a:gd name="connsiteY4241" fmla="*/ 6442360 h 6858000"/>
              <a:gd name="connsiteX4242" fmla="*/ 12113240 w 12192000"/>
              <a:gd name="connsiteY4242" fmla="*/ 6456850 h 6858000"/>
              <a:gd name="connsiteX4243" fmla="*/ 12106835 w 12192000"/>
              <a:gd name="connsiteY4243" fmla="*/ 6452469 h 6858000"/>
              <a:gd name="connsiteX4244" fmla="*/ 12103231 w 12192000"/>
              <a:gd name="connsiteY4244" fmla="*/ 6446303 h 6858000"/>
              <a:gd name="connsiteX4245" fmla="*/ 12102486 w 12192000"/>
              <a:gd name="connsiteY4245" fmla="*/ 6434807 h 6858000"/>
              <a:gd name="connsiteX4246" fmla="*/ 12099448 w 12192000"/>
              <a:gd name="connsiteY4246" fmla="*/ 6424672 h 6858000"/>
              <a:gd name="connsiteX4247" fmla="*/ 12098872 w 12192000"/>
              <a:gd name="connsiteY4247" fmla="*/ 6432951 h 6858000"/>
              <a:gd name="connsiteX4248" fmla="*/ 12096395 w 12192000"/>
              <a:gd name="connsiteY4248" fmla="*/ 6403364 h 6858000"/>
              <a:gd name="connsiteX4249" fmla="*/ 12099448 w 12192000"/>
              <a:gd name="connsiteY4249" fmla="*/ 6326121 h 6858000"/>
              <a:gd name="connsiteX4250" fmla="*/ 12101911 w 12192000"/>
              <a:gd name="connsiteY4250" fmla="*/ 6338755 h 6858000"/>
              <a:gd name="connsiteX4251" fmla="*/ 12099892 w 12192000"/>
              <a:gd name="connsiteY4251" fmla="*/ 6320109 h 6858000"/>
              <a:gd name="connsiteX4252" fmla="*/ 12100853 w 12192000"/>
              <a:gd name="connsiteY4252" fmla="*/ 6307091 h 6858000"/>
              <a:gd name="connsiteX4253" fmla="*/ 12101521 w 12192000"/>
              <a:gd name="connsiteY4253" fmla="*/ 6299509 h 6858000"/>
              <a:gd name="connsiteX4254" fmla="*/ 12105213 w 12192000"/>
              <a:gd name="connsiteY4254" fmla="*/ 6304598 h 6858000"/>
              <a:gd name="connsiteX4255" fmla="*/ 12107650 w 12192000"/>
              <a:gd name="connsiteY4255" fmla="*/ 6308847 h 6858000"/>
              <a:gd name="connsiteX4256" fmla="*/ 12110096 w 12192000"/>
              <a:gd name="connsiteY4256" fmla="*/ 6348049 h 6858000"/>
              <a:gd name="connsiteX4257" fmla="*/ 12114223 w 12192000"/>
              <a:gd name="connsiteY4257" fmla="*/ 6326121 h 6858000"/>
              <a:gd name="connsiteX4258" fmla="*/ 12111761 w 12192000"/>
              <a:gd name="connsiteY4258" fmla="*/ 6316013 h 6858000"/>
              <a:gd name="connsiteX4259" fmla="*/ 12107650 w 12192000"/>
              <a:gd name="connsiteY4259" fmla="*/ 6308847 h 6858000"/>
              <a:gd name="connsiteX4260" fmla="*/ 12107503 w 12192000"/>
              <a:gd name="connsiteY4260" fmla="*/ 6306491 h 6858000"/>
              <a:gd name="connsiteX4261" fmla="*/ 12115103 w 12192000"/>
              <a:gd name="connsiteY4261" fmla="*/ 6315219 h 6858000"/>
              <a:gd name="connsiteX4262" fmla="*/ 12115646 w 12192000"/>
              <a:gd name="connsiteY4262" fmla="*/ 6318928 h 6858000"/>
              <a:gd name="connsiteX4263" fmla="*/ 12116685 w 12192000"/>
              <a:gd name="connsiteY4263" fmla="*/ 6326121 h 6858000"/>
              <a:gd name="connsiteX4264" fmla="*/ 12118101 w 12192000"/>
              <a:gd name="connsiteY4264" fmla="*/ 6324668 h 6858000"/>
              <a:gd name="connsiteX4265" fmla="*/ 12118101 w 12192000"/>
              <a:gd name="connsiteY4265" fmla="*/ 6318662 h 6858000"/>
              <a:gd name="connsiteX4266" fmla="*/ 12115103 w 12192000"/>
              <a:gd name="connsiteY4266" fmla="*/ 6315219 h 6858000"/>
              <a:gd name="connsiteX4267" fmla="*/ 12113092 w 12192000"/>
              <a:gd name="connsiteY4267" fmla="*/ 6301466 h 6858000"/>
              <a:gd name="connsiteX4268" fmla="*/ 12106835 w 12192000"/>
              <a:gd name="connsiteY4268" fmla="*/ 6260421 h 6858000"/>
              <a:gd name="connsiteX4269" fmla="*/ 12105942 w 12192000"/>
              <a:gd name="connsiteY4269" fmla="*/ 6256750 h 6858000"/>
              <a:gd name="connsiteX4270" fmla="*/ 12108403 w 12192000"/>
              <a:gd name="connsiteY4270" fmla="*/ 6237709 h 6858000"/>
              <a:gd name="connsiteX4271" fmla="*/ 12111943 w 12192000"/>
              <a:gd name="connsiteY4271" fmla="*/ 6225394 h 6858000"/>
              <a:gd name="connsiteX4272" fmla="*/ 12114555 w 12192000"/>
              <a:gd name="connsiteY4272" fmla="*/ 6226866 h 6858000"/>
              <a:gd name="connsiteX4273" fmla="*/ 12118101 w 12192000"/>
              <a:gd name="connsiteY4273" fmla="*/ 6231029 h 6858000"/>
              <a:gd name="connsiteX4274" fmla="*/ 12118101 w 12192000"/>
              <a:gd name="connsiteY4274" fmla="*/ 6217012 h 6858000"/>
              <a:gd name="connsiteX4275" fmla="*/ 12118056 w 12192000"/>
              <a:gd name="connsiteY4275" fmla="*/ 6216943 h 6858000"/>
              <a:gd name="connsiteX4276" fmla="*/ 12114223 w 12192000"/>
              <a:gd name="connsiteY4276" fmla="*/ 6217462 h 6858000"/>
              <a:gd name="connsiteX4277" fmla="*/ 12111943 w 12192000"/>
              <a:gd name="connsiteY4277" fmla="*/ 6225394 h 6858000"/>
              <a:gd name="connsiteX4278" fmla="*/ 12106835 w 12192000"/>
              <a:gd name="connsiteY4278" fmla="*/ 6222516 h 6858000"/>
              <a:gd name="connsiteX4279" fmla="*/ 12104476 w 12192000"/>
              <a:gd name="connsiteY4279" fmla="*/ 6226738 h 6858000"/>
              <a:gd name="connsiteX4280" fmla="*/ 12106835 w 12192000"/>
              <a:gd name="connsiteY4280" fmla="*/ 6214935 h 6858000"/>
              <a:gd name="connsiteX4281" fmla="*/ 12117250 w 12192000"/>
              <a:gd name="connsiteY4281" fmla="*/ 6216497 h 6858000"/>
              <a:gd name="connsiteX4282" fmla="*/ 12118101 w 12192000"/>
              <a:gd name="connsiteY4282" fmla="*/ 6216585 h 6858000"/>
              <a:gd name="connsiteX4283" fmla="*/ 12118101 w 12192000"/>
              <a:gd name="connsiteY4283" fmla="*/ 6190012 h 6858000"/>
              <a:gd name="connsiteX4284" fmla="*/ 12116685 w 12192000"/>
              <a:gd name="connsiteY4284" fmla="*/ 6187138 h 6858000"/>
              <a:gd name="connsiteX4285" fmla="*/ 12096986 w 12192000"/>
              <a:gd name="connsiteY4285" fmla="*/ 6164396 h 6858000"/>
              <a:gd name="connsiteX4286" fmla="*/ 12099759 w 12192000"/>
              <a:gd name="connsiteY4286" fmla="*/ 6176957 h 6858000"/>
              <a:gd name="connsiteX4287" fmla="*/ 12096986 w 12192000"/>
              <a:gd name="connsiteY4287" fmla="*/ 6171977 h 6858000"/>
              <a:gd name="connsiteX4288" fmla="*/ 12094525 w 12192000"/>
              <a:gd name="connsiteY4288" fmla="*/ 6139127 h 6858000"/>
              <a:gd name="connsiteX4289" fmla="*/ 12113471 w 12192000"/>
              <a:gd name="connsiteY4289" fmla="*/ 6167535 h 6858000"/>
              <a:gd name="connsiteX4290" fmla="*/ 12118101 w 12192000"/>
              <a:gd name="connsiteY4290" fmla="*/ 6169097 h 6858000"/>
              <a:gd name="connsiteX4291" fmla="*/ 12118101 w 12192000"/>
              <a:gd name="connsiteY4291" fmla="*/ 6166306 h 6858000"/>
              <a:gd name="connsiteX4292" fmla="*/ 12114199 w 12192000"/>
              <a:gd name="connsiteY4292" fmla="*/ 6154582 h 6858000"/>
              <a:gd name="connsiteX4293" fmla="*/ 12101911 w 12192000"/>
              <a:gd name="connsiteY4293" fmla="*/ 6139127 h 6858000"/>
              <a:gd name="connsiteX4294" fmla="*/ 12099448 w 12192000"/>
              <a:gd name="connsiteY4294" fmla="*/ 6116384 h 6858000"/>
              <a:gd name="connsiteX4295" fmla="*/ 12096986 w 12192000"/>
              <a:gd name="connsiteY4295" fmla="*/ 6040576 h 6858000"/>
              <a:gd name="connsiteX4296" fmla="*/ 12099448 w 12192000"/>
              <a:gd name="connsiteY4296" fmla="*/ 6091115 h 6858000"/>
              <a:gd name="connsiteX4297" fmla="*/ 12101911 w 12192000"/>
              <a:gd name="connsiteY4297" fmla="*/ 6116384 h 6858000"/>
              <a:gd name="connsiteX4298" fmla="*/ 12106835 w 12192000"/>
              <a:gd name="connsiteY4298" fmla="*/ 6093641 h 6858000"/>
              <a:gd name="connsiteX4299" fmla="*/ 12107006 w 12192000"/>
              <a:gd name="connsiteY4299" fmla="*/ 6092679 h 6858000"/>
              <a:gd name="connsiteX4300" fmla="*/ 12109299 w 12192000"/>
              <a:gd name="connsiteY4300" fmla="*/ 6088588 h 6858000"/>
              <a:gd name="connsiteX4301" fmla="*/ 12114187 w 12192000"/>
              <a:gd name="connsiteY4301" fmla="*/ 6089782 h 6858000"/>
              <a:gd name="connsiteX4302" fmla="*/ 12118101 w 12192000"/>
              <a:gd name="connsiteY4302" fmla="*/ 6092827 h 6858000"/>
              <a:gd name="connsiteX4303" fmla="*/ 12118101 w 12192000"/>
              <a:gd name="connsiteY4303" fmla="*/ 6051002 h 6858000"/>
              <a:gd name="connsiteX4304" fmla="*/ 12114223 w 12192000"/>
              <a:gd name="connsiteY4304" fmla="*/ 6070899 h 6858000"/>
              <a:gd name="connsiteX4305" fmla="*/ 12111761 w 12192000"/>
              <a:gd name="connsiteY4305" fmla="*/ 6078480 h 6858000"/>
              <a:gd name="connsiteX4306" fmla="*/ 12107656 w 12192000"/>
              <a:gd name="connsiteY4306" fmla="*/ 6089011 h 6858000"/>
              <a:gd name="connsiteX4307" fmla="*/ 12116565 w 12192000"/>
              <a:gd name="connsiteY4307" fmla="*/ 6038726 h 6858000"/>
              <a:gd name="connsiteX4308" fmla="*/ 12118101 w 12192000"/>
              <a:gd name="connsiteY4308" fmla="*/ 6040826 h 6858000"/>
              <a:gd name="connsiteX4309" fmla="*/ 12118101 w 12192000"/>
              <a:gd name="connsiteY4309" fmla="*/ 6031937 h 6858000"/>
              <a:gd name="connsiteX4310" fmla="*/ 12116685 w 12192000"/>
              <a:gd name="connsiteY4310" fmla="*/ 6038049 h 6858000"/>
              <a:gd name="connsiteX4311" fmla="*/ 12116565 w 12192000"/>
              <a:gd name="connsiteY4311" fmla="*/ 6038726 h 6858000"/>
              <a:gd name="connsiteX4312" fmla="*/ 12114223 w 12192000"/>
              <a:gd name="connsiteY4312" fmla="*/ 6035521 h 6858000"/>
              <a:gd name="connsiteX4313" fmla="*/ 12101911 w 12192000"/>
              <a:gd name="connsiteY4313" fmla="*/ 6005198 h 6858000"/>
              <a:gd name="connsiteX4314" fmla="*/ 12111761 w 12192000"/>
              <a:gd name="connsiteY4314" fmla="*/ 6012779 h 6858000"/>
              <a:gd name="connsiteX4315" fmla="*/ 12118101 w 12192000"/>
              <a:gd name="connsiteY4315" fmla="*/ 6022402 h 6858000"/>
              <a:gd name="connsiteX4316" fmla="*/ 12118101 w 12192000"/>
              <a:gd name="connsiteY4316" fmla="*/ 6005834 h 6858000"/>
              <a:gd name="connsiteX4317" fmla="*/ 12112817 w 12192000"/>
              <a:gd name="connsiteY4317" fmla="*/ 5996116 h 6858000"/>
              <a:gd name="connsiteX4318" fmla="*/ 12109299 w 12192000"/>
              <a:gd name="connsiteY4318" fmla="*/ 5990037 h 6858000"/>
              <a:gd name="connsiteX4319" fmla="*/ 12109299 w 12192000"/>
              <a:gd name="connsiteY4319" fmla="*/ 5979929 h 6858000"/>
              <a:gd name="connsiteX4320" fmla="*/ 12111761 w 12192000"/>
              <a:gd name="connsiteY4320" fmla="*/ 5964767 h 6858000"/>
              <a:gd name="connsiteX4321" fmla="*/ 12104373 w 12192000"/>
              <a:gd name="connsiteY4321" fmla="*/ 5959713 h 6858000"/>
              <a:gd name="connsiteX4322" fmla="*/ 12096986 w 12192000"/>
              <a:gd name="connsiteY4322" fmla="*/ 5949605 h 6858000"/>
              <a:gd name="connsiteX4323" fmla="*/ 12101911 w 12192000"/>
              <a:gd name="connsiteY4323" fmla="*/ 5939498 h 6858000"/>
              <a:gd name="connsiteX4324" fmla="*/ 12113114 w 12192000"/>
              <a:gd name="connsiteY4324" fmla="*/ 5933537 h 6858000"/>
              <a:gd name="connsiteX4325" fmla="*/ 12114223 w 12192000"/>
              <a:gd name="connsiteY4325" fmla="*/ 5959713 h 6858000"/>
              <a:gd name="connsiteX4326" fmla="*/ 12115115 w 12192000"/>
              <a:gd name="connsiteY4326" fmla="*/ 5936218 h 6858000"/>
              <a:gd name="connsiteX4327" fmla="*/ 12115648 w 12192000"/>
              <a:gd name="connsiteY4327" fmla="*/ 5932189 h 6858000"/>
              <a:gd name="connsiteX4328" fmla="*/ 12118101 w 12192000"/>
              <a:gd name="connsiteY4328" fmla="*/ 5930884 h 6858000"/>
              <a:gd name="connsiteX4329" fmla="*/ 12118101 w 12192000"/>
              <a:gd name="connsiteY4329" fmla="*/ 5923973 h 6858000"/>
              <a:gd name="connsiteX4330" fmla="*/ 12116685 w 12192000"/>
              <a:gd name="connsiteY4330" fmla="*/ 5924335 h 6858000"/>
              <a:gd name="connsiteX4331" fmla="*/ 12115648 w 12192000"/>
              <a:gd name="connsiteY4331" fmla="*/ 5932189 h 6858000"/>
              <a:gd name="connsiteX4332" fmla="*/ 12113114 w 12192000"/>
              <a:gd name="connsiteY4332" fmla="*/ 5933537 h 6858000"/>
              <a:gd name="connsiteX4333" fmla="*/ 12111761 w 12192000"/>
              <a:gd name="connsiteY4333" fmla="*/ 5901593 h 6858000"/>
              <a:gd name="connsiteX4334" fmla="*/ 12111436 w 12192000"/>
              <a:gd name="connsiteY4334" fmla="*/ 5898699 h 6858000"/>
              <a:gd name="connsiteX4335" fmla="*/ 12116685 w 12192000"/>
              <a:gd name="connsiteY4335" fmla="*/ 5906648 h 6858000"/>
              <a:gd name="connsiteX4336" fmla="*/ 12118101 w 12192000"/>
              <a:gd name="connsiteY4336" fmla="*/ 5905807 h 6858000"/>
              <a:gd name="connsiteX4337" fmla="*/ 12118101 w 12192000"/>
              <a:gd name="connsiteY4337" fmla="*/ 5897394 h 6858000"/>
              <a:gd name="connsiteX4338" fmla="*/ 12117610 w 12192000"/>
              <a:gd name="connsiteY4338" fmla="*/ 5895703 h 6858000"/>
              <a:gd name="connsiteX4339" fmla="*/ 12109299 w 12192000"/>
              <a:gd name="connsiteY4339" fmla="*/ 5873796 h 6858000"/>
              <a:gd name="connsiteX4340" fmla="*/ 12105596 w 12192000"/>
              <a:gd name="connsiteY4340" fmla="*/ 5845379 h 6858000"/>
              <a:gd name="connsiteX4341" fmla="*/ 12104544 w 12192000"/>
              <a:gd name="connsiteY4341" fmla="*/ 5836275 h 6858000"/>
              <a:gd name="connsiteX4342" fmla="*/ 12104666 w 12192000"/>
              <a:gd name="connsiteY4342" fmla="*/ 5836549 h 6858000"/>
              <a:gd name="connsiteX4343" fmla="*/ 12106835 w 12192000"/>
              <a:gd name="connsiteY4343" fmla="*/ 5815677 h 6858000"/>
              <a:gd name="connsiteX4344" fmla="*/ 12109299 w 12192000"/>
              <a:gd name="connsiteY4344" fmla="*/ 5790407 h 6858000"/>
              <a:gd name="connsiteX4345" fmla="*/ 12118101 w 12192000"/>
              <a:gd name="connsiteY4345" fmla="*/ 5797633 h 6858000"/>
              <a:gd name="connsiteX4346" fmla="*/ 12118101 w 12192000"/>
              <a:gd name="connsiteY4346" fmla="*/ 5741761 h 6858000"/>
              <a:gd name="connsiteX4347" fmla="*/ 12113422 w 12192000"/>
              <a:gd name="connsiteY4347" fmla="*/ 5693735 h 6858000"/>
              <a:gd name="connsiteX4348" fmla="*/ 12114223 w 12192000"/>
              <a:gd name="connsiteY4348" fmla="*/ 5669114 h 6858000"/>
              <a:gd name="connsiteX4349" fmla="*/ 12110312 w 12192000"/>
              <a:gd name="connsiteY4349" fmla="*/ 5620953 h 6858000"/>
              <a:gd name="connsiteX4350" fmla="*/ 12115503 w 12192000"/>
              <a:gd name="connsiteY4350" fmla="*/ 5594319 h 6858000"/>
              <a:gd name="connsiteX4351" fmla="*/ 12117113 w 12192000"/>
              <a:gd name="connsiteY4351" fmla="*/ 5599791 h 6858000"/>
              <a:gd name="connsiteX4352" fmla="*/ 12118101 w 12192000"/>
              <a:gd name="connsiteY4352" fmla="*/ 5602898 h 6858000"/>
              <a:gd name="connsiteX4353" fmla="*/ 12118101 w 12192000"/>
              <a:gd name="connsiteY4353" fmla="*/ 5576627 h 6858000"/>
              <a:gd name="connsiteX4354" fmla="*/ 12116685 w 12192000"/>
              <a:gd name="connsiteY4354" fmla="*/ 5588251 h 6858000"/>
              <a:gd name="connsiteX4355" fmla="*/ 12115503 w 12192000"/>
              <a:gd name="connsiteY4355" fmla="*/ 5594319 h 6858000"/>
              <a:gd name="connsiteX4356" fmla="*/ 12114052 w 12192000"/>
              <a:gd name="connsiteY4356" fmla="*/ 5589388 h 6858000"/>
              <a:gd name="connsiteX4357" fmla="*/ 12113304 w 12192000"/>
              <a:gd name="connsiteY4357" fmla="*/ 5586823 h 6858000"/>
              <a:gd name="connsiteX4358" fmla="*/ 12117610 w 12192000"/>
              <a:gd name="connsiteY4358" fmla="*/ 5562301 h 6858000"/>
              <a:gd name="connsiteX4359" fmla="*/ 12118101 w 12192000"/>
              <a:gd name="connsiteY4359" fmla="*/ 5558466 h 6858000"/>
              <a:gd name="connsiteX4360" fmla="*/ 12118101 w 12192000"/>
              <a:gd name="connsiteY4360" fmla="*/ 5525407 h 6858000"/>
              <a:gd name="connsiteX4361" fmla="*/ 12114226 w 12192000"/>
              <a:gd name="connsiteY4361" fmla="*/ 5526625 h 6858000"/>
              <a:gd name="connsiteX4362" fmla="*/ 12107728 w 12192000"/>
              <a:gd name="connsiteY4362" fmla="*/ 5518381 h 6858000"/>
              <a:gd name="connsiteX4363" fmla="*/ 12106525 w 12192000"/>
              <a:gd name="connsiteY4363" fmla="*/ 5516154 h 6858000"/>
              <a:gd name="connsiteX4364" fmla="*/ 12104373 w 12192000"/>
              <a:gd name="connsiteY4364" fmla="*/ 5454323 h 6858000"/>
              <a:gd name="connsiteX4365" fmla="*/ 12109299 w 12192000"/>
              <a:gd name="connsiteY4365" fmla="*/ 5464431 h 6858000"/>
              <a:gd name="connsiteX4366" fmla="*/ 12114223 w 12192000"/>
              <a:gd name="connsiteY4366" fmla="*/ 5517497 h 6858000"/>
              <a:gd name="connsiteX4367" fmla="*/ 12118101 w 12192000"/>
              <a:gd name="connsiteY4367" fmla="*/ 5509537 h 6858000"/>
              <a:gd name="connsiteX4368" fmla="*/ 12118101 w 12192000"/>
              <a:gd name="connsiteY4368" fmla="*/ 5488857 h 6858000"/>
              <a:gd name="connsiteX4369" fmla="*/ 12116685 w 12192000"/>
              <a:gd name="connsiteY4369" fmla="*/ 5479592 h 6858000"/>
              <a:gd name="connsiteX4370" fmla="*/ 12118101 w 12192000"/>
              <a:gd name="connsiteY4370" fmla="*/ 5464342 h 6858000"/>
              <a:gd name="connsiteX4371" fmla="*/ 12118101 w 12192000"/>
              <a:gd name="connsiteY4371" fmla="*/ 5361632 h 6858000"/>
              <a:gd name="connsiteX4372" fmla="*/ 12101911 w 12192000"/>
              <a:gd name="connsiteY4372" fmla="*/ 5439161 h 6858000"/>
              <a:gd name="connsiteX4373" fmla="*/ 12099448 w 12192000"/>
              <a:gd name="connsiteY4373" fmla="*/ 5386095 h 6858000"/>
              <a:gd name="connsiteX4374" fmla="*/ 12107147 w 12192000"/>
              <a:gd name="connsiteY4374" fmla="*/ 5320916 h 6858000"/>
              <a:gd name="connsiteX4375" fmla="*/ 12109299 w 12192000"/>
              <a:gd name="connsiteY4375" fmla="*/ 5350718 h 6858000"/>
              <a:gd name="connsiteX4376" fmla="*/ 12114244 w 12192000"/>
              <a:gd name="connsiteY4376" fmla="*/ 5277871 h 6858000"/>
              <a:gd name="connsiteX4377" fmla="*/ 12114238 w 12192000"/>
              <a:gd name="connsiteY4377" fmla="*/ 5260879 h 6858000"/>
              <a:gd name="connsiteX4378" fmla="*/ 12118101 w 12192000"/>
              <a:gd name="connsiteY4378" fmla="*/ 5228177 h 6858000"/>
              <a:gd name="connsiteX4379" fmla="*/ 12118101 w 12192000"/>
              <a:gd name="connsiteY4379" fmla="*/ 5221651 h 6858000"/>
              <a:gd name="connsiteX4380" fmla="*/ 12117206 w 12192000"/>
              <a:gd name="connsiteY4380" fmla="*/ 5223646 h 6858000"/>
              <a:gd name="connsiteX4381" fmla="*/ 12116907 w 12192000"/>
              <a:gd name="connsiteY4381" fmla="*/ 5224351 h 6858000"/>
              <a:gd name="connsiteX4382" fmla="*/ 12117772 w 12192000"/>
              <a:gd name="connsiteY4382" fmla="*/ 5217141 h 6858000"/>
              <a:gd name="connsiteX4383" fmla="*/ 12118101 w 12192000"/>
              <a:gd name="connsiteY4383" fmla="*/ 5214513 h 6858000"/>
              <a:gd name="connsiteX4384" fmla="*/ 12118101 w 12192000"/>
              <a:gd name="connsiteY4384" fmla="*/ 5175740 h 6858000"/>
              <a:gd name="connsiteX4385" fmla="*/ 12116536 w 12192000"/>
              <a:gd name="connsiteY4385" fmla="*/ 5171877 h 6858000"/>
              <a:gd name="connsiteX4386" fmla="*/ 12110295 w 12192000"/>
              <a:gd name="connsiteY4386" fmla="*/ 5156048 h 6858000"/>
              <a:gd name="connsiteX4387" fmla="*/ 12107234 w 12192000"/>
              <a:gd name="connsiteY4387" fmla="*/ 5148648 h 6858000"/>
              <a:gd name="connsiteX4388" fmla="*/ 12104373 w 12192000"/>
              <a:gd name="connsiteY4388" fmla="*/ 5120766 h 6858000"/>
              <a:gd name="connsiteX4389" fmla="*/ 12112991 w 12192000"/>
              <a:gd name="connsiteY4389" fmla="*/ 5137999 h 6858000"/>
              <a:gd name="connsiteX4390" fmla="*/ 12118101 w 12192000"/>
              <a:gd name="connsiteY4390" fmla="*/ 5146485 h 6858000"/>
              <a:gd name="connsiteX4391" fmla="*/ 12118101 w 12192000"/>
              <a:gd name="connsiteY4391" fmla="*/ 5080493 h 6858000"/>
              <a:gd name="connsiteX4392" fmla="*/ 12109299 w 12192000"/>
              <a:gd name="connsiteY4392" fmla="*/ 5103077 h 6858000"/>
              <a:gd name="connsiteX4393" fmla="*/ 12104373 w 12192000"/>
              <a:gd name="connsiteY4393" fmla="*/ 5110658 h 6858000"/>
              <a:gd name="connsiteX4394" fmla="*/ 12118101 w 12192000"/>
              <a:gd name="connsiteY4394" fmla="*/ 5077785 h 6858000"/>
              <a:gd name="connsiteX4395" fmla="*/ 12118101 w 12192000"/>
              <a:gd name="connsiteY4395" fmla="*/ 5068835 h 6858000"/>
              <a:gd name="connsiteX4396" fmla="*/ 12113605 w 12192000"/>
              <a:gd name="connsiteY4396" fmla="*/ 5041146 h 6858000"/>
              <a:gd name="connsiteX4397" fmla="*/ 12118101 w 12192000"/>
              <a:gd name="connsiteY4397" fmla="*/ 5033988 h 6858000"/>
              <a:gd name="connsiteX4398" fmla="*/ 12118101 w 12192000"/>
              <a:gd name="connsiteY4398" fmla="*/ 4952972 h 6858000"/>
              <a:gd name="connsiteX4399" fmla="*/ 12111784 w 12192000"/>
              <a:gd name="connsiteY4399" fmla="*/ 4931255 h 6858000"/>
              <a:gd name="connsiteX4400" fmla="*/ 12107217 w 12192000"/>
              <a:gd name="connsiteY4400" fmla="*/ 4895590 h 6858000"/>
              <a:gd name="connsiteX4401" fmla="*/ 12109361 w 12192000"/>
              <a:gd name="connsiteY4401" fmla="*/ 4894006 h 6858000"/>
              <a:gd name="connsiteX4402" fmla="*/ 12110254 w 12192000"/>
              <a:gd name="connsiteY4402" fmla="*/ 4895731 h 6858000"/>
              <a:gd name="connsiteX4403" fmla="*/ 12110521 w 12192000"/>
              <a:gd name="connsiteY4403" fmla="*/ 4896968 h 6858000"/>
              <a:gd name="connsiteX4404" fmla="*/ 12117067 w 12192000"/>
              <a:gd name="connsiteY4404" fmla="*/ 4933495 h 6858000"/>
              <a:gd name="connsiteX4405" fmla="*/ 12118101 w 12192000"/>
              <a:gd name="connsiteY4405" fmla="*/ 4939509 h 6858000"/>
              <a:gd name="connsiteX4406" fmla="*/ 12118101 w 12192000"/>
              <a:gd name="connsiteY4406" fmla="*/ 4912540 h 6858000"/>
              <a:gd name="connsiteX4407" fmla="*/ 12113836 w 12192000"/>
              <a:gd name="connsiteY4407" fmla="*/ 4902651 h 6858000"/>
              <a:gd name="connsiteX4408" fmla="*/ 12110254 w 12192000"/>
              <a:gd name="connsiteY4408" fmla="*/ 4895731 h 6858000"/>
              <a:gd name="connsiteX4409" fmla="*/ 12109711 w 12192000"/>
              <a:gd name="connsiteY4409" fmla="*/ 4893223 h 6858000"/>
              <a:gd name="connsiteX4410" fmla="*/ 12109432 w 12192000"/>
              <a:gd name="connsiteY4410" fmla="*/ 4864321 h 6858000"/>
              <a:gd name="connsiteX4411" fmla="*/ 12109286 w 12192000"/>
              <a:gd name="connsiteY4411" fmla="*/ 4862055 h 6858000"/>
              <a:gd name="connsiteX4412" fmla="*/ 12109679 w 12192000"/>
              <a:gd name="connsiteY4412" fmla="*/ 4860214 h 6858000"/>
              <a:gd name="connsiteX4413" fmla="*/ 12114867 w 12192000"/>
              <a:gd name="connsiteY4413" fmla="*/ 4831670 h 6858000"/>
              <a:gd name="connsiteX4414" fmla="*/ 12116082 w 12192000"/>
              <a:gd name="connsiteY4414" fmla="*/ 4821636 h 6858000"/>
              <a:gd name="connsiteX4415" fmla="*/ 12118101 w 12192000"/>
              <a:gd name="connsiteY4415" fmla="*/ 4823017 h 6858000"/>
              <a:gd name="connsiteX4416" fmla="*/ 12118101 w 12192000"/>
              <a:gd name="connsiteY4416" fmla="*/ 4803775 h 6858000"/>
              <a:gd name="connsiteX4417" fmla="*/ 12117837 w 12192000"/>
              <a:gd name="connsiteY4417" fmla="*/ 4807147 h 6858000"/>
              <a:gd name="connsiteX4418" fmla="*/ 12116082 w 12192000"/>
              <a:gd name="connsiteY4418" fmla="*/ 4821636 h 6858000"/>
              <a:gd name="connsiteX4419" fmla="*/ 12109679 w 12192000"/>
              <a:gd name="connsiteY4419" fmla="*/ 4817256 h 6858000"/>
              <a:gd name="connsiteX4420" fmla="*/ 12106074 w 12192000"/>
              <a:gd name="connsiteY4420" fmla="*/ 4811090 h 6858000"/>
              <a:gd name="connsiteX4421" fmla="*/ 12105329 w 12192000"/>
              <a:gd name="connsiteY4421" fmla="*/ 4799593 h 6858000"/>
              <a:gd name="connsiteX4422" fmla="*/ 12102292 w 12192000"/>
              <a:gd name="connsiteY4422" fmla="*/ 4789459 h 6858000"/>
              <a:gd name="connsiteX4423" fmla="*/ 12101715 w 12192000"/>
              <a:gd name="connsiteY4423" fmla="*/ 4797737 h 6858000"/>
              <a:gd name="connsiteX4424" fmla="*/ 12099238 w 12192000"/>
              <a:gd name="connsiteY4424" fmla="*/ 4768150 h 6858000"/>
              <a:gd name="connsiteX4425" fmla="*/ 12102292 w 12192000"/>
              <a:gd name="connsiteY4425" fmla="*/ 4690908 h 6858000"/>
              <a:gd name="connsiteX4426" fmla="*/ 12104755 w 12192000"/>
              <a:gd name="connsiteY4426" fmla="*/ 4703542 h 6858000"/>
              <a:gd name="connsiteX4427" fmla="*/ 12102735 w 12192000"/>
              <a:gd name="connsiteY4427" fmla="*/ 4684896 h 6858000"/>
              <a:gd name="connsiteX4428" fmla="*/ 12103696 w 12192000"/>
              <a:gd name="connsiteY4428" fmla="*/ 4671878 h 6858000"/>
              <a:gd name="connsiteX4429" fmla="*/ 12104364 w 12192000"/>
              <a:gd name="connsiteY4429" fmla="*/ 4664297 h 6858000"/>
              <a:gd name="connsiteX4430" fmla="*/ 12108056 w 12192000"/>
              <a:gd name="connsiteY4430" fmla="*/ 4669385 h 6858000"/>
              <a:gd name="connsiteX4431" fmla="*/ 12110493 w 12192000"/>
              <a:gd name="connsiteY4431" fmla="*/ 4673634 h 6858000"/>
              <a:gd name="connsiteX4432" fmla="*/ 12112940 w 12192000"/>
              <a:gd name="connsiteY4432" fmla="*/ 4712836 h 6858000"/>
              <a:gd name="connsiteX4433" fmla="*/ 12117067 w 12192000"/>
              <a:gd name="connsiteY4433" fmla="*/ 4690908 h 6858000"/>
              <a:gd name="connsiteX4434" fmla="*/ 12114605 w 12192000"/>
              <a:gd name="connsiteY4434" fmla="*/ 4680800 h 6858000"/>
              <a:gd name="connsiteX4435" fmla="*/ 12110493 w 12192000"/>
              <a:gd name="connsiteY4435" fmla="*/ 4673634 h 6858000"/>
              <a:gd name="connsiteX4436" fmla="*/ 12110346 w 12192000"/>
              <a:gd name="connsiteY4436" fmla="*/ 4671279 h 6858000"/>
              <a:gd name="connsiteX4437" fmla="*/ 12117947 w 12192000"/>
              <a:gd name="connsiteY4437" fmla="*/ 4680006 h 6858000"/>
              <a:gd name="connsiteX4438" fmla="*/ 12118101 w 12192000"/>
              <a:gd name="connsiteY4438" fmla="*/ 4681061 h 6858000"/>
              <a:gd name="connsiteX4439" fmla="*/ 12118101 w 12192000"/>
              <a:gd name="connsiteY4439" fmla="*/ 4680183 h 6858000"/>
              <a:gd name="connsiteX4440" fmla="*/ 12117947 w 12192000"/>
              <a:gd name="connsiteY4440" fmla="*/ 4680006 h 6858000"/>
              <a:gd name="connsiteX4441" fmla="*/ 12115935 w 12192000"/>
              <a:gd name="connsiteY4441" fmla="*/ 4666254 h 6858000"/>
              <a:gd name="connsiteX4442" fmla="*/ 12109679 w 12192000"/>
              <a:gd name="connsiteY4442" fmla="*/ 4625207 h 6858000"/>
              <a:gd name="connsiteX4443" fmla="*/ 12108785 w 12192000"/>
              <a:gd name="connsiteY4443" fmla="*/ 4621537 h 6858000"/>
              <a:gd name="connsiteX4444" fmla="*/ 12111246 w 12192000"/>
              <a:gd name="connsiteY4444" fmla="*/ 4602496 h 6858000"/>
              <a:gd name="connsiteX4445" fmla="*/ 12114787 w 12192000"/>
              <a:gd name="connsiteY4445" fmla="*/ 4590181 h 6858000"/>
              <a:gd name="connsiteX4446" fmla="*/ 12117399 w 12192000"/>
              <a:gd name="connsiteY4446" fmla="*/ 4591653 h 6858000"/>
              <a:gd name="connsiteX4447" fmla="*/ 12118101 w 12192000"/>
              <a:gd name="connsiteY4447" fmla="*/ 4592477 h 6858000"/>
              <a:gd name="connsiteX4448" fmla="*/ 12118101 w 12192000"/>
              <a:gd name="connsiteY4448" fmla="*/ 4582108 h 6858000"/>
              <a:gd name="connsiteX4449" fmla="*/ 12117067 w 12192000"/>
              <a:gd name="connsiteY4449" fmla="*/ 4582248 h 6858000"/>
              <a:gd name="connsiteX4450" fmla="*/ 12114787 w 12192000"/>
              <a:gd name="connsiteY4450" fmla="*/ 4590181 h 6858000"/>
              <a:gd name="connsiteX4451" fmla="*/ 12109679 w 12192000"/>
              <a:gd name="connsiteY4451" fmla="*/ 4587303 h 6858000"/>
              <a:gd name="connsiteX4452" fmla="*/ 12107318 w 12192000"/>
              <a:gd name="connsiteY4452" fmla="*/ 4591524 h 6858000"/>
              <a:gd name="connsiteX4453" fmla="*/ 12109679 w 12192000"/>
              <a:gd name="connsiteY4453" fmla="*/ 4579722 h 6858000"/>
              <a:gd name="connsiteX4454" fmla="*/ 12118101 w 12192000"/>
              <a:gd name="connsiteY4454" fmla="*/ 4580985 h 6858000"/>
              <a:gd name="connsiteX4455" fmla="*/ 12118101 w 12192000"/>
              <a:gd name="connsiteY4455" fmla="*/ 4549607 h 6858000"/>
              <a:gd name="connsiteX4456" fmla="*/ 12108593 w 12192000"/>
              <a:gd name="connsiteY4456" fmla="*/ 4534179 h 6858000"/>
              <a:gd name="connsiteX4457" fmla="*/ 12099829 w 12192000"/>
              <a:gd name="connsiteY4457" fmla="*/ 4529183 h 6858000"/>
              <a:gd name="connsiteX4458" fmla="*/ 12102602 w 12192000"/>
              <a:gd name="connsiteY4458" fmla="*/ 4541744 h 6858000"/>
              <a:gd name="connsiteX4459" fmla="*/ 12099829 w 12192000"/>
              <a:gd name="connsiteY4459" fmla="*/ 4536764 h 6858000"/>
              <a:gd name="connsiteX4460" fmla="*/ 12097367 w 12192000"/>
              <a:gd name="connsiteY4460" fmla="*/ 4503914 h 6858000"/>
              <a:gd name="connsiteX4461" fmla="*/ 12116315 w 12192000"/>
              <a:gd name="connsiteY4461" fmla="*/ 4532322 h 6858000"/>
              <a:gd name="connsiteX4462" fmla="*/ 12118101 w 12192000"/>
              <a:gd name="connsiteY4462" fmla="*/ 4532925 h 6858000"/>
              <a:gd name="connsiteX4463" fmla="*/ 12118101 w 12192000"/>
              <a:gd name="connsiteY4463" fmla="*/ 4522548 h 6858000"/>
              <a:gd name="connsiteX4464" fmla="*/ 12117043 w 12192000"/>
              <a:gd name="connsiteY4464" fmla="*/ 4519369 h 6858000"/>
              <a:gd name="connsiteX4465" fmla="*/ 12104755 w 12192000"/>
              <a:gd name="connsiteY4465" fmla="*/ 4503914 h 6858000"/>
              <a:gd name="connsiteX4466" fmla="*/ 12102292 w 12192000"/>
              <a:gd name="connsiteY4466" fmla="*/ 4481170 h 6858000"/>
              <a:gd name="connsiteX4467" fmla="*/ 12099829 w 12192000"/>
              <a:gd name="connsiteY4467" fmla="*/ 4405362 h 6858000"/>
              <a:gd name="connsiteX4468" fmla="*/ 12102292 w 12192000"/>
              <a:gd name="connsiteY4468" fmla="*/ 4455901 h 6858000"/>
              <a:gd name="connsiteX4469" fmla="*/ 12104755 w 12192000"/>
              <a:gd name="connsiteY4469" fmla="*/ 4481170 h 6858000"/>
              <a:gd name="connsiteX4470" fmla="*/ 12109679 w 12192000"/>
              <a:gd name="connsiteY4470" fmla="*/ 4458428 h 6858000"/>
              <a:gd name="connsiteX4471" fmla="*/ 12109849 w 12192000"/>
              <a:gd name="connsiteY4471" fmla="*/ 4457466 h 6858000"/>
              <a:gd name="connsiteX4472" fmla="*/ 12112141 w 12192000"/>
              <a:gd name="connsiteY4472" fmla="*/ 4453375 h 6858000"/>
              <a:gd name="connsiteX4473" fmla="*/ 12117030 w 12192000"/>
              <a:gd name="connsiteY4473" fmla="*/ 4454569 h 6858000"/>
              <a:gd name="connsiteX4474" fmla="*/ 12118101 w 12192000"/>
              <a:gd name="connsiteY4474" fmla="*/ 4455402 h 6858000"/>
              <a:gd name="connsiteX4475" fmla="*/ 12118101 w 12192000"/>
              <a:gd name="connsiteY4475" fmla="*/ 4430379 h 6858000"/>
              <a:gd name="connsiteX4476" fmla="*/ 12117067 w 12192000"/>
              <a:gd name="connsiteY4476" fmla="*/ 4435686 h 6858000"/>
              <a:gd name="connsiteX4477" fmla="*/ 12114605 w 12192000"/>
              <a:gd name="connsiteY4477" fmla="*/ 4443267 h 6858000"/>
              <a:gd name="connsiteX4478" fmla="*/ 12110499 w 12192000"/>
              <a:gd name="connsiteY4478" fmla="*/ 4453799 h 6858000"/>
              <a:gd name="connsiteX4479" fmla="*/ 12118101 w 12192000"/>
              <a:gd name="connsiteY4479" fmla="*/ 4410895 h 6858000"/>
              <a:gd name="connsiteX4480" fmla="*/ 12118101 w 12192000"/>
              <a:gd name="connsiteY4480" fmla="*/ 4401723 h 6858000"/>
              <a:gd name="connsiteX4481" fmla="*/ 12117067 w 12192000"/>
              <a:gd name="connsiteY4481" fmla="*/ 4400308 h 6858000"/>
              <a:gd name="connsiteX4482" fmla="*/ 12104755 w 12192000"/>
              <a:gd name="connsiteY4482" fmla="*/ 4369985 h 6858000"/>
              <a:gd name="connsiteX4483" fmla="*/ 12114605 w 12192000"/>
              <a:gd name="connsiteY4483" fmla="*/ 4377566 h 6858000"/>
              <a:gd name="connsiteX4484" fmla="*/ 12118101 w 12192000"/>
              <a:gd name="connsiteY4484" fmla="*/ 4382873 h 6858000"/>
              <a:gd name="connsiteX4485" fmla="*/ 12118101 w 12192000"/>
              <a:gd name="connsiteY4485" fmla="*/ 4365392 h 6858000"/>
              <a:gd name="connsiteX4486" fmla="*/ 12115660 w 12192000"/>
              <a:gd name="connsiteY4486" fmla="*/ 4360903 h 6858000"/>
              <a:gd name="connsiteX4487" fmla="*/ 12112141 w 12192000"/>
              <a:gd name="connsiteY4487" fmla="*/ 4354823 h 6858000"/>
              <a:gd name="connsiteX4488" fmla="*/ 12112141 w 12192000"/>
              <a:gd name="connsiteY4488" fmla="*/ 4344716 h 6858000"/>
              <a:gd name="connsiteX4489" fmla="*/ 12114605 w 12192000"/>
              <a:gd name="connsiteY4489" fmla="*/ 4329553 h 6858000"/>
              <a:gd name="connsiteX4490" fmla="*/ 12107217 w 12192000"/>
              <a:gd name="connsiteY4490" fmla="*/ 4324500 h 6858000"/>
              <a:gd name="connsiteX4491" fmla="*/ 12099829 w 12192000"/>
              <a:gd name="connsiteY4491" fmla="*/ 4314392 h 6858000"/>
              <a:gd name="connsiteX4492" fmla="*/ 12104755 w 12192000"/>
              <a:gd name="connsiteY4492" fmla="*/ 4304284 h 6858000"/>
              <a:gd name="connsiteX4493" fmla="*/ 12115957 w 12192000"/>
              <a:gd name="connsiteY4493" fmla="*/ 4298324 h 6858000"/>
              <a:gd name="connsiteX4494" fmla="*/ 12117067 w 12192000"/>
              <a:gd name="connsiteY4494" fmla="*/ 4324500 h 6858000"/>
              <a:gd name="connsiteX4495" fmla="*/ 12117958 w 12192000"/>
              <a:gd name="connsiteY4495" fmla="*/ 4301004 h 6858000"/>
              <a:gd name="connsiteX4496" fmla="*/ 12118101 w 12192000"/>
              <a:gd name="connsiteY4496" fmla="*/ 4299925 h 6858000"/>
              <a:gd name="connsiteX4497" fmla="*/ 12118101 w 12192000"/>
              <a:gd name="connsiteY4497" fmla="*/ 4297183 h 6858000"/>
              <a:gd name="connsiteX4498" fmla="*/ 12115957 w 12192000"/>
              <a:gd name="connsiteY4498" fmla="*/ 4298324 h 6858000"/>
              <a:gd name="connsiteX4499" fmla="*/ 12114605 w 12192000"/>
              <a:gd name="connsiteY4499" fmla="*/ 4266380 h 6858000"/>
              <a:gd name="connsiteX4500" fmla="*/ 12114279 w 12192000"/>
              <a:gd name="connsiteY4500" fmla="*/ 4263486 h 6858000"/>
              <a:gd name="connsiteX4501" fmla="*/ 12118101 w 12192000"/>
              <a:gd name="connsiteY4501" fmla="*/ 4269272 h 6858000"/>
              <a:gd name="connsiteX4502" fmla="*/ 12118101 w 12192000"/>
              <a:gd name="connsiteY4502" fmla="*/ 4254290 h 6858000"/>
              <a:gd name="connsiteX4503" fmla="*/ 12112141 w 12192000"/>
              <a:gd name="connsiteY4503" fmla="*/ 4238583 h 6858000"/>
              <a:gd name="connsiteX4504" fmla="*/ 12108438 w 12192000"/>
              <a:gd name="connsiteY4504" fmla="*/ 4210166 h 6858000"/>
              <a:gd name="connsiteX4505" fmla="*/ 12107387 w 12192000"/>
              <a:gd name="connsiteY4505" fmla="*/ 4201062 h 6858000"/>
              <a:gd name="connsiteX4506" fmla="*/ 12107509 w 12192000"/>
              <a:gd name="connsiteY4506" fmla="*/ 4201337 h 6858000"/>
              <a:gd name="connsiteX4507" fmla="*/ 12109679 w 12192000"/>
              <a:gd name="connsiteY4507" fmla="*/ 4180464 h 6858000"/>
              <a:gd name="connsiteX4508" fmla="*/ 12112141 w 12192000"/>
              <a:gd name="connsiteY4508" fmla="*/ 4155194 h 6858000"/>
              <a:gd name="connsiteX4509" fmla="*/ 12118101 w 12192000"/>
              <a:gd name="connsiteY4509" fmla="*/ 4160086 h 6858000"/>
              <a:gd name="connsiteX4510" fmla="*/ 12118101 w 12192000"/>
              <a:gd name="connsiteY4510" fmla="*/ 4077369 h 6858000"/>
              <a:gd name="connsiteX4511" fmla="*/ 12116264 w 12192000"/>
              <a:gd name="connsiteY4511" fmla="*/ 4058522 h 6858000"/>
              <a:gd name="connsiteX4512" fmla="*/ 12117067 w 12192000"/>
              <a:gd name="connsiteY4512" fmla="*/ 4033900 h 6858000"/>
              <a:gd name="connsiteX4513" fmla="*/ 12113155 w 12192000"/>
              <a:gd name="connsiteY4513" fmla="*/ 3985739 h 6858000"/>
              <a:gd name="connsiteX4514" fmla="*/ 12118101 w 12192000"/>
              <a:gd name="connsiteY4514" fmla="*/ 3960364 h 6858000"/>
              <a:gd name="connsiteX4515" fmla="*/ 12118101 w 12192000"/>
              <a:gd name="connsiteY4515" fmla="*/ 3958274 h 6858000"/>
              <a:gd name="connsiteX4516" fmla="*/ 12116895 w 12192000"/>
              <a:gd name="connsiteY4516" fmla="*/ 3954175 h 6858000"/>
              <a:gd name="connsiteX4517" fmla="*/ 12116146 w 12192000"/>
              <a:gd name="connsiteY4517" fmla="*/ 3951611 h 6858000"/>
              <a:gd name="connsiteX4518" fmla="*/ 12118101 w 12192000"/>
              <a:gd name="connsiteY4518" fmla="*/ 3940480 h 6858000"/>
              <a:gd name="connsiteX4519" fmla="*/ 12118101 w 12192000"/>
              <a:gd name="connsiteY4519" fmla="*/ 3891087 h 6858000"/>
              <a:gd name="connsiteX4520" fmla="*/ 12117069 w 12192000"/>
              <a:gd name="connsiteY4520" fmla="*/ 3891412 h 6858000"/>
              <a:gd name="connsiteX4521" fmla="*/ 12110571 w 12192000"/>
              <a:gd name="connsiteY4521" fmla="*/ 3883167 h 6858000"/>
              <a:gd name="connsiteX4522" fmla="*/ 12109368 w 12192000"/>
              <a:gd name="connsiteY4522" fmla="*/ 3880941 h 6858000"/>
              <a:gd name="connsiteX4523" fmla="*/ 12107217 w 12192000"/>
              <a:gd name="connsiteY4523" fmla="*/ 3819110 h 6858000"/>
              <a:gd name="connsiteX4524" fmla="*/ 12112141 w 12192000"/>
              <a:gd name="connsiteY4524" fmla="*/ 3829218 h 6858000"/>
              <a:gd name="connsiteX4525" fmla="*/ 12117067 w 12192000"/>
              <a:gd name="connsiteY4525" fmla="*/ 3882283 h 6858000"/>
              <a:gd name="connsiteX4526" fmla="*/ 12118101 w 12192000"/>
              <a:gd name="connsiteY4526" fmla="*/ 3880161 h 6858000"/>
              <a:gd name="connsiteX4527" fmla="*/ 12118101 w 12192000"/>
              <a:gd name="connsiteY4527" fmla="*/ 3740034 h 6858000"/>
              <a:gd name="connsiteX4528" fmla="*/ 12104755 w 12192000"/>
              <a:gd name="connsiteY4528" fmla="*/ 3803948 h 6858000"/>
              <a:gd name="connsiteX4529" fmla="*/ 12102292 w 12192000"/>
              <a:gd name="connsiteY4529" fmla="*/ 3750882 h 6858000"/>
              <a:gd name="connsiteX4530" fmla="*/ 12109990 w 12192000"/>
              <a:gd name="connsiteY4530" fmla="*/ 3685703 h 6858000"/>
              <a:gd name="connsiteX4531" fmla="*/ 12112141 w 12192000"/>
              <a:gd name="connsiteY4531" fmla="*/ 3715505 h 6858000"/>
              <a:gd name="connsiteX4532" fmla="*/ 12117086 w 12192000"/>
              <a:gd name="connsiteY4532" fmla="*/ 3642658 h 6858000"/>
              <a:gd name="connsiteX4533" fmla="*/ 12117081 w 12192000"/>
              <a:gd name="connsiteY4533" fmla="*/ 3625666 h 6858000"/>
              <a:gd name="connsiteX4534" fmla="*/ 12118101 w 12192000"/>
              <a:gd name="connsiteY4534" fmla="*/ 3617034 h 6858000"/>
              <a:gd name="connsiteX4535" fmla="*/ 12118101 w 12192000"/>
              <a:gd name="connsiteY4535" fmla="*/ 3602995 h 6858000"/>
              <a:gd name="connsiteX4536" fmla="*/ 12117078 w 12192000"/>
              <a:gd name="connsiteY4536" fmla="*/ 3612127 h 6858000"/>
              <a:gd name="connsiteX4537" fmla="*/ 12117073 w 12192000"/>
              <a:gd name="connsiteY4537" fmla="*/ 3595482 h 6858000"/>
              <a:gd name="connsiteX4538" fmla="*/ 12118101 w 12192000"/>
              <a:gd name="connsiteY4538" fmla="*/ 3593047 h 6858000"/>
              <a:gd name="connsiteX4539" fmla="*/ 12118101 w 12192000"/>
              <a:gd name="connsiteY4539" fmla="*/ 3533420 h 6858000"/>
              <a:gd name="connsiteX4540" fmla="*/ 12113139 w 12192000"/>
              <a:gd name="connsiteY4540" fmla="*/ 3520836 h 6858000"/>
              <a:gd name="connsiteX4541" fmla="*/ 12110076 w 12192000"/>
              <a:gd name="connsiteY4541" fmla="*/ 3513436 h 6858000"/>
              <a:gd name="connsiteX4542" fmla="*/ 12107217 w 12192000"/>
              <a:gd name="connsiteY4542" fmla="*/ 3485552 h 6858000"/>
              <a:gd name="connsiteX4543" fmla="*/ 12115834 w 12192000"/>
              <a:gd name="connsiteY4543" fmla="*/ 3502786 h 6858000"/>
              <a:gd name="connsiteX4544" fmla="*/ 12118101 w 12192000"/>
              <a:gd name="connsiteY4544" fmla="*/ 3506550 h 6858000"/>
              <a:gd name="connsiteX4545" fmla="*/ 12118101 w 12192000"/>
              <a:gd name="connsiteY4545" fmla="*/ 3452575 h 6858000"/>
              <a:gd name="connsiteX4546" fmla="*/ 12112141 w 12192000"/>
              <a:gd name="connsiteY4546" fmla="*/ 3467863 h 6858000"/>
              <a:gd name="connsiteX4547" fmla="*/ 12107217 w 12192000"/>
              <a:gd name="connsiteY4547" fmla="*/ 3475444 h 6858000"/>
              <a:gd name="connsiteX4548" fmla="*/ 12118101 w 12192000"/>
              <a:gd name="connsiteY4548" fmla="*/ 3449382 h 6858000"/>
              <a:gd name="connsiteX4549" fmla="*/ 12118101 w 12192000"/>
              <a:gd name="connsiteY4549" fmla="*/ 3416114 h 6858000"/>
              <a:gd name="connsiteX4550" fmla="*/ 12116447 w 12192000"/>
              <a:gd name="connsiteY4550" fmla="*/ 3405933 h 6858000"/>
              <a:gd name="connsiteX4551" fmla="*/ 12118101 w 12192000"/>
              <a:gd name="connsiteY4551" fmla="*/ 3403301 h 6858000"/>
              <a:gd name="connsiteX4552" fmla="*/ 12118101 w 12192000"/>
              <a:gd name="connsiteY4552" fmla="*/ 3307987 h 6858000"/>
              <a:gd name="connsiteX4553" fmla="*/ 12114625 w 12192000"/>
              <a:gd name="connsiteY4553" fmla="*/ 3296042 h 6858000"/>
              <a:gd name="connsiteX4554" fmla="*/ 12110060 w 12192000"/>
              <a:gd name="connsiteY4554" fmla="*/ 3260377 h 6858000"/>
              <a:gd name="connsiteX4555" fmla="*/ 12112203 w 12192000"/>
              <a:gd name="connsiteY4555" fmla="*/ 3258793 h 6858000"/>
              <a:gd name="connsiteX4556" fmla="*/ 12113097 w 12192000"/>
              <a:gd name="connsiteY4556" fmla="*/ 3260519 h 6858000"/>
              <a:gd name="connsiteX4557" fmla="*/ 12113364 w 12192000"/>
              <a:gd name="connsiteY4557" fmla="*/ 3261754 h 6858000"/>
              <a:gd name="connsiteX4558" fmla="*/ 12115623 w 12192000"/>
              <a:gd name="connsiteY4558" fmla="*/ 3273596 h 6858000"/>
              <a:gd name="connsiteX4559" fmla="*/ 12118101 w 12192000"/>
              <a:gd name="connsiteY4559" fmla="*/ 3287866 h 6858000"/>
              <a:gd name="connsiteX4560" fmla="*/ 12118101 w 12192000"/>
              <a:gd name="connsiteY4560" fmla="*/ 3270735 h 6858000"/>
              <a:gd name="connsiteX4561" fmla="*/ 12116679 w 12192000"/>
              <a:gd name="connsiteY4561" fmla="*/ 3267438 h 6858000"/>
              <a:gd name="connsiteX4562" fmla="*/ 12113097 w 12192000"/>
              <a:gd name="connsiteY4562" fmla="*/ 3260519 h 6858000"/>
              <a:gd name="connsiteX4563" fmla="*/ 12112554 w 12192000"/>
              <a:gd name="connsiteY4563" fmla="*/ 3258011 h 6858000"/>
              <a:gd name="connsiteX4564" fmla="*/ 12112275 w 12192000"/>
              <a:gd name="connsiteY4564" fmla="*/ 3229108 h 6858000"/>
              <a:gd name="connsiteX4565" fmla="*/ 12112129 w 12192000"/>
              <a:gd name="connsiteY4565" fmla="*/ 3226842 h 6858000"/>
              <a:gd name="connsiteX4566" fmla="*/ 12112522 w 12192000"/>
              <a:gd name="connsiteY4566" fmla="*/ 3225000 h 6858000"/>
              <a:gd name="connsiteX4567" fmla="*/ 12117710 w 12192000"/>
              <a:gd name="connsiteY4567" fmla="*/ 3196457 h 6858000"/>
              <a:gd name="connsiteX4568" fmla="*/ 12118101 w 12192000"/>
              <a:gd name="connsiteY4568" fmla="*/ 3193230 h 6858000"/>
              <a:gd name="connsiteX4569" fmla="*/ 12118101 w 12192000"/>
              <a:gd name="connsiteY4569" fmla="*/ 3185859 h 6858000"/>
              <a:gd name="connsiteX4570" fmla="*/ 12112522 w 12192000"/>
              <a:gd name="connsiteY4570" fmla="*/ 3182043 h 6858000"/>
              <a:gd name="connsiteX4571" fmla="*/ 12108917 w 12192000"/>
              <a:gd name="connsiteY4571" fmla="*/ 3175877 h 6858000"/>
              <a:gd name="connsiteX4572" fmla="*/ 12108171 w 12192000"/>
              <a:gd name="connsiteY4572" fmla="*/ 3164380 h 6858000"/>
              <a:gd name="connsiteX4573" fmla="*/ 12105134 w 12192000"/>
              <a:gd name="connsiteY4573" fmla="*/ 3154246 h 6858000"/>
              <a:gd name="connsiteX4574" fmla="*/ 12104558 w 12192000"/>
              <a:gd name="connsiteY4574" fmla="*/ 3162524 h 6858000"/>
              <a:gd name="connsiteX4575" fmla="*/ 12102082 w 12192000"/>
              <a:gd name="connsiteY4575" fmla="*/ 3132937 h 6858000"/>
              <a:gd name="connsiteX4576" fmla="*/ 12105134 w 12192000"/>
              <a:gd name="connsiteY4576" fmla="*/ 3055694 h 6858000"/>
              <a:gd name="connsiteX4577" fmla="*/ 12107598 w 12192000"/>
              <a:gd name="connsiteY4577" fmla="*/ 3068329 h 6858000"/>
              <a:gd name="connsiteX4578" fmla="*/ 12105578 w 12192000"/>
              <a:gd name="connsiteY4578" fmla="*/ 3049684 h 6858000"/>
              <a:gd name="connsiteX4579" fmla="*/ 12106539 w 12192000"/>
              <a:gd name="connsiteY4579" fmla="*/ 3036665 h 6858000"/>
              <a:gd name="connsiteX4580" fmla="*/ 12107207 w 12192000"/>
              <a:gd name="connsiteY4580" fmla="*/ 3029084 h 6858000"/>
              <a:gd name="connsiteX4581" fmla="*/ 12110898 w 12192000"/>
              <a:gd name="connsiteY4581" fmla="*/ 3034171 h 6858000"/>
              <a:gd name="connsiteX4582" fmla="*/ 12113336 w 12192000"/>
              <a:gd name="connsiteY4582" fmla="*/ 3038420 h 6858000"/>
              <a:gd name="connsiteX4583" fmla="*/ 12115782 w 12192000"/>
              <a:gd name="connsiteY4583" fmla="*/ 3077624 h 6858000"/>
              <a:gd name="connsiteX4584" fmla="*/ 12117462 w 12192000"/>
              <a:gd name="connsiteY4584" fmla="*/ 3103598 h 6858000"/>
              <a:gd name="connsiteX4585" fmla="*/ 12118101 w 12192000"/>
              <a:gd name="connsiteY4585" fmla="*/ 3092505 h 6858000"/>
              <a:gd name="connsiteX4586" fmla="*/ 12118101 w 12192000"/>
              <a:gd name="connsiteY4586" fmla="*/ 3048269 h 6858000"/>
              <a:gd name="connsiteX4587" fmla="*/ 12117447 w 12192000"/>
              <a:gd name="connsiteY4587" fmla="*/ 3045586 h 6858000"/>
              <a:gd name="connsiteX4588" fmla="*/ 12113336 w 12192000"/>
              <a:gd name="connsiteY4588" fmla="*/ 3038420 h 6858000"/>
              <a:gd name="connsiteX4589" fmla="*/ 12113189 w 12192000"/>
              <a:gd name="connsiteY4589" fmla="*/ 3036065 h 6858000"/>
              <a:gd name="connsiteX4590" fmla="*/ 12118101 w 12192000"/>
              <a:gd name="connsiteY4590" fmla="*/ 3041706 h 6858000"/>
              <a:gd name="connsiteX4591" fmla="*/ 12118101 w 12192000"/>
              <a:gd name="connsiteY4591" fmla="*/ 3026504 h 6858000"/>
              <a:gd name="connsiteX4592" fmla="*/ 12115559 w 12192000"/>
              <a:gd name="connsiteY4592" fmla="*/ 3009481 h 6858000"/>
              <a:gd name="connsiteX4593" fmla="*/ 12112522 w 12192000"/>
              <a:gd name="connsiteY4593" fmla="*/ 2989994 h 6858000"/>
              <a:gd name="connsiteX4594" fmla="*/ 12111627 w 12192000"/>
              <a:gd name="connsiteY4594" fmla="*/ 2986323 h 6858000"/>
              <a:gd name="connsiteX4595" fmla="*/ 12114090 w 12192000"/>
              <a:gd name="connsiteY4595" fmla="*/ 2967283 h 6858000"/>
              <a:gd name="connsiteX4596" fmla="*/ 12117629 w 12192000"/>
              <a:gd name="connsiteY4596" fmla="*/ 2954967 h 6858000"/>
              <a:gd name="connsiteX4597" fmla="*/ 12118101 w 12192000"/>
              <a:gd name="connsiteY4597" fmla="*/ 2955234 h 6858000"/>
              <a:gd name="connsiteX4598" fmla="*/ 12118101 w 12192000"/>
              <a:gd name="connsiteY4598" fmla="*/ 2953327 h 6858000"/>
              <a:gd name="connsiteX4599" fmla="*/ 12117629 w 12192000"/>
              <a:gd name="connsiteY4599" fmla="*/ 2954967 h 6858000"/>
              <a:gd name="connsiteX4600" fmla="*/ 12112522 w 12192000"/>
              <a:gd name="connsiteY4600" fmla="*/ 2952090 h 6858000"/>
              <a:gd name="connsiteX4601" fmla="*/ 12110161 w 12192000"/>
              <a:gd name="connsiteY4601" fmla="*/ 2956311 h 6858000"/>
              <a:gd name="connsiteX4602" fmla="*/ 12112522 w 12192000"/>
              <a:gd name="connsiteY4602" fmla="*/ 2944509 h 6858000"/>
              <a:gd name="connsiteX4603" fmla="*/ 12118101 w 12192000"/>
              <a:gd name="connsiteY4603" fmla="*/ 2945346 h 6858000"/>
              <a:gd name="connsiteX4604" fmla="*/ 12118101 w 12192000"/>
              <a:gd name="connsiteY4604" fmla="*/ 2909781 h 6858000"/>
              <a:gd name="connsiteX4605" fmla="*/ 12111436 w 12192000"/>
              <a:gd name="connsiteY4605" fmla="*/ 2898965 h 6858000"/>
              <a:gd name="connsiteX4606" fmla="*/ 12102672 w 12192000"/>
              <a:gd name="connsiteY4606" fmla="*/ 2893970 h 6858000"/>
              <a:gd name="connsiteX4607" fmla="*/ 12105446 w 12192000"/>
              <a:gd name="connsiteY4607" fmla="*/ 2906531 h 6858000"/>
              <a:gd name="connsiteX4608" fmla="*/ 12102672 w 12192000"/>
              <a:gd name="connsiteY4608" fmla="*/ 2901551 h 6858000"/>
              <a:gd name="connsiteX4609" fmla="*/ 12100210 w 12192000"/>
              <a:gd name="connsiteY4609" fmla="*/ 2868701 h 6858000"/>
              <a:gd name="connsiteX4610" fmla="*/ 12111511 w 12192000"/>
              <a:gd name="connsiteY4610" fmla="*/ 2887422 h 6858000"/>
              <a:gd name="connsiteX4611" fmla="*/ 12118101 w 12192000"/>
              <a:gd name="connsiteY4611" fmla="*/ 2895770 h 6858000"/>
              <a:gd name="connsiteX4612" fmla="*/ 12118101 w 12192000"/>
              <a:gd name="connsiteY4612" fmla="*/ 2881911 h 6858000"/>
              <a:gd name="connsiteX4613" fmla="*/ 12107598 w 12192000"/>
              <a:gd name="connsiteY4613" fmla="*/ 2868701 h 6858000"/>
              <a:gd name="connsiteX4614" fmla="*/ 12105134 w 12192000"/>
              <a:gd name="connsiteY4614" fmla="*/ 2845957 h 6858000"/>
              <a:gd name="connsiteX4615" fmla="*/ 12102672 w 12192000"/>
              <a:gd name="connsiteY4615" fmla="*/ 2770149 h 6858000"/>
              <a:gd name="connsiteX4616" fmla="*/ 12105134 w 12192000"/>
              <a:gd name="connsiteY4616" fmla="*/ 2820688 h 6858000"/>
              <a:gd name="connsiteX4617" fmla="*/ 12107598 w 12192000"/>
              <a:gd name="connsiteY4617" fmla="*/ 2845957 h 6858000"/>
              <a:gd name="connsiteX4618" fmla="*/ 12112522 w 12192000"/>
              <a:gd name="connsiteY4618" fmla="*/ 2823215 h 6858000"/>
              <a:gd name="connsiteX4619" fmla="*/ 12112692 w 12192000"/>
              <a:gd name="connsiteY4619" fmla="*/ 2822252 h 6858000"/>
              <a:gd name="connsiteX4620" fmla="*/ 12114984 w 12192000"/>
              <a:gd name="connsiteY4620" fmla="*/ 2818162 h 6858000"/>
              <a:gd name="connsiteX4621" fmla="*/ 12118101 w 12192000"/>
              <a:gd name="connsiteY4621" fmla="*/ 2818923 h 6858000"/>
              <a:gd name="connsiteX4622" fmla="*/ 12118101 w 12192000"/>
              <a:gd name="connsiteY4622" fmla="*/ 2806042 h 6858000"/>
              <a:gd name="connsiteX4623" fmla="*/ 12117447 w 12192000"/>
              <a:gd name="connsiteY4623" fmla="*/ 2808054 h 6858000"/>
              <a:gd name="connsiteX4624" fmla="*/ 12113342 w 12192000"/>
              <a:gd name="connsiteY4624" fmla="*/ 2818585 h 6858000"/>
              <a:gd name="connsiteX4625" fmla="*/ 12118101 w 12192000"/>
              <a:gd name="connsiteY4625" fmla="*/ 2791726 h 6858000"/>
              <a:gd name="connsiteX4626" fmla="*/ 12118101 w 12192000"/>
              <a:gd name="connsiteY4626" fmla="*/ 2760640 h 6858000"/>
              <a:gd name="connsiteX4627" fmla="*/ 12107598 w 12192000"/>
              <a:gd name="connsiteY4627" fmla="*/ 2734771 h 6858000"/>
              <a:gd name="connsiteX4628" fmla="*/ 12117447 w 12192000"/>
              <a:gd name="connsiteY4628" fmla="*/ 2742353 h 6858000"/>
              <a:gd name="connsiteX4629" fmla="*/ 12118101 w 12192000"/>
              <a:gd name="connsiteY4629" fmla="*/ 2743345 h 6858000"/>
              <a:gd name="connsiteX4630" fmla="*/ 12118101 w 12192000"/>
              <a:gd name="connsiteY4630" fmla="*/ 2724995 h 6858000"/>
              <a:gd name="connsiteX4631" fmla="*/ 12114984 w 12192000"/>
              <a:gd name="connsiteY4631" fmla="*/ 2719610 h 6858000"/>
              <a:gd name="connsiteX4632" fmla="*/ 12114984 w 12192000"/>
              <a:gd name="connsiteY4632" fmla="*/ 2709503 h 6858000"/>
              <a:gd name="connsiteX4633" fmla="*/ 12117447 w 12192000"/>
              <a:gd name="connsiteY4633" fmla="*/ 2694340 h 6858000"/>
              <a:gd name="connsiteX4634" fmla="*/ 12110060 w 12192000"/>
              <a:gd name="connsiteY4634" fmla="*/ 2689287 h 6858000"/>
              <a:gd name="connsiteX4635" fmla="*/ 12102672 w 12192000"/>
              <a:gd name="connsiteY4635" fmla="*/ 2679179 h 6858000"/>
              <a:gd name="connsiteX4636" fmla="*/ 12107598 w 12192000"/>
              <a:gd name="connsiteY4636" fmla="*/ 2669071 h 6858000"/>
              <a:gd name="connsiteX4637" fmla="*/ 12118101 w 12192000"/>
              <a:gd name="connsiteY4637" fmla="*/ 2663483 h 6858000"/>
              <a:gd name="connsiteX4638" fmla="*/ 12118101 w 12192000"/>
              <a:gd name="connsiteY4638" fmla="*/ 2646600 h 6858000"/>
              <a:gd name="connsiteX4639" fmla="*/ 12117447 w 12192000"/>
              <a:gd name="connsiteY4639" fmla="*/ 2631167 h 6858000"/>
              <a:gd name="connsiteX4640" fmla="*/ 12117121 w 12192000"/>
              <a:gd name="connsiteY4640" fmla="*/ 2628273 h 6858000"/>
              <a:gd name="connsiteX4641" fmla="*/ 12118101 w 12192000"/>
              <a:gd name="connsiteY4641" fmla="*/ 2629755 h 6858000"/>
              <a:gd name="connsiteX4642" fmla="*/ 12118101 w 12192000"/>
              <a:gd name="connsiteY4642" fmla="*/ 2611584 h 6858000"/>
              <a:gd name="connsiteX4643" fmla="*/ 12114984 w 12192000"/>
              <a:gd name="connsiteY4643" fmla="*/ 2603370 h 6858000"/>
              <a:gd name="connsiteX4644" fmla="*/ 12111281 w 12192000"/>
              <a:gd name="connsiteY4644" fmla="*/ 2574952 h 6858000"/>
              <a:gd name="connsiteX4645" fmla="*/ 12110229 w 12192000"/>
              <a:gd name="connsiteY4645" fmla="*/ 2565850 h 6858000"/>
              <a:gd name="connsiteX4646" fmla="*/ 12110351 w 12192000"/>
              <a:gd name="connsiteY4646" fmla="*/ 2566123 h 6858000"/>
              <a:gd name="connsiteX4647" fmla="*/ 12112522 w 12192000"/>
              <a:gd name="connsiteY4647" fmla="*/ 2545251 h 6858000"/>
              <a:gd name="connsiteX4648" fmla="*/ 12114984 w 12192000"/>
              <a:gd name="connsiteY4648" fmla="*/ 2519981 h 6858000"/>
              <a:gd name="connsiteX4649" fmla="*/ 12118101 w 12192000"/>
              <a:gd name="connsiteY4649" fmla="*/ 2522539 h 6858000"/>
              <a:gd name="connsiteX4650" fmla="*/ 12118101 w 12192000"/>
              <a:gd name="connsiteY4650" fmla="*/ 2454704 h 6858000"/>
              <a:gd name="connsiteX4651" fmla="*/ 12117790 w 12192000"/>
              <a:gd name="connsiteY4651" fmla="*/ 2464592 h 6858000"/>
              <a:gd name="connsiteX4652" fmla="*/ 12117474 w 12192000"/>
              <a:gd name="connsiteY4652" fmla="*/ 2472116 h 6858000"/>
              <a:gd name="connsiteX4653" fmla="*/ 12116998 w 12192000"/>
              <a:gd name="connsiteY4653" fmla="*/ 2424574 h 6858000"/>
              <a:gd name="connsiteX4654" fmla="*/ 12116090 w 12192000"/>
              <a:gd name="connsiteY4654" fmla="*/ 2395832 h 6858000"/>
              <a:gd name="connsiteX4655" fmla="*/ 12117447 w 12192000"/>
              <a:gd name="connsiteY4655" fmla="*/ 2406268 h 6858000"/>
              <a:gd name="connsiteX4656" fmla="*/ 12118101 w 12192000"/>
              <a:gd name="connsiteY4656" fmla="*/ 2412978 h 6858000"/>
              <a:gd name="connsiteX4657" fmla="*/ 12118101 w 12192000"/>
              <a:gd name="connsiteY4657" fmla="*/ 2376415 h 6858000"/>
              <a:gd name="connsiteX4658" fmla="*/ 12115998 w 12192000"/>
              <a:gd name="connsiteY4658" fmla="*/ 2350526 h 6858000"/>
              <a:gd name="connsiteX4659" fmla="*/ 12118101 w 12192000"/>
              <a:gd name="connsiteY4659" fmla="*/ 2339739 h 6858000"/>
              <a:gd name="connsiteX4660" fmla="*/ 12118101 w 12192000"/>
              <a:gd name="connsiteY4660" fmla="*/ 2321149 h 6858000"/>
              <a:gd name="connsiteX4661" fmla="*/ 12114961 w 12192000"/>
              <a:gd name="connsiteY4661" fmla="*/ 2337762 h 6858000"/>
              <a:gd name="connsiteX4662" fmla="*/ 12112522 w 12192000"/>
              <a:gd name="connsiteY4662" fmla="*/ 2307717 h 6858000"/>
              <a:gd name="connsiteX4663" fmla="*/ 12111868 w 12192000"/>
              <a:gd name="connsiteY4663" fmla="*/ 2294694 h 6858000"/>
              <a:gd name="connsiteX4664" fmla="*/ 12111413 w 12192000"/>
              <a:gd name="connsiteY4664" fmla="*/ 2282409 h 6858000"/>
              <a:gd name="connsiteX4665" fmla="*/ 12112604 w 12192000"/>
              <a:gd name="connsiteY4665" fmla="*/ 2282149 h 6858000"/>
              <a:gd name="connsiteX4666" fmla="*/ 12114984 w 12192000"/>
              <a:gd name="connsiteY4666" fmla="*/ 2302663 h 6858000"/>
              <a:gd name="connsiteX4667" fmla="*/ 12118101 w 12192000"/>
              <a:gd name="connsiteY4667" fmla="*/ 2313349 h 6858000"/>
              <a:gd name="connsiteX4668" fmla="*/ 12118101 w 12192000"/>
              <a:gd name="connsiteY4668" fmla="*/ 2253901 h 6858000"/>
              <a:gd name="connsiteX4669" fmla="*/ 12113413 w 12192000"/>
              <a:gd name="connsiteY4669" fmla="*/ 2247954 h 6858000"/>
              <a:gd name="connsiteX4670" fmla="*/ 12112212 w 12192000"/>
              <a:gd name="connsiteY4670" fmla="*/ 2245729 h 6858000"/>
              <a:gd name="connsiteX4671" fmla="*/ 12110060 w 12192000"/>
              <a:gd name="connsiteY4671" fmla="*/ 2183897 h 6858000"/>
              <a:gd name="connsiteX4672" fmla="*/ 12114984 w 12192000"/>
              <a:gd name="connsiteY4672" fmla="*/ 2194004 h 6858000"/>
              <a:gd name="connsiteX4673" fmla="*/ 12118101 w 12192000"/>
              <a:gd name="connsiteY4673" fmla="*/ 2227585 h 6858000"/>
              <a:gd name="connsiteX4674" fmla="*/ 12118101 w 12192000"/>
              <a:gd name="connsiteY4674" fmla="*/ 2118434 h 6858000"/>
              <a:gd name="connsiteX4675" fmla="*/ 12107598 w 12192000"/>
              <a:gd name="connsiteY4675" fmla="*/ 2168735 h 6858000"/>
              <a:gd name="connsiteX4676" fmla="*/ 12105134 w 12192000"/>
              <a:gd name="connsiteY4676" fmla="*/ 2115669 h 6858000"/>
              <a:gd name="connsiteX4677" fmla="*/ 12112833 w 12192000"/>
              <a:gd name="connsiteY4677" fmla="*/ 2050489 h 6858000"/>
              <a:gd name="connsiteX4678" fmla="*/ 12114984 w 12192000"/>
              <a:gd name="connsiteY4678" fmla="*/ 2080292 h 6858000"/>
              <a:gd name="connsiteX4679" fmla="*/ 12118101 w 12192000"/>
              <a:gd name="connsiteY4679" fmla="*/ 2034376 h 6858000"/>
              <a:gd name="connsiteX4680" fmla="*/ 12118101 w 12192000"/>
              <a:gd name="connsiteY4680" fmla="*/ 2005888 h 6858000"/>
              <a:gd name="connsiteX4681" fmla="*/ 12112833 w 12192000"/>
              <a:gd name="connsiteY4681" fmla="*/ 2050489 h 6858000"/>
              <a:gd name="connsiteX4682" fmla="*/ 12110060 w 12192000"/>
              <a:gd name="connsiteY4682" fmla="*/ 2012064 h 6858000"/>
              <a:gd name="connsiteX4683" fmla="*/ 12109126 w 12192000"/>
              <a:gd name="connsiteY4683" fmla="*/ 2009448 h 6858000"/>
              <a:gd name="connsiteX4684" fmla="*/ 12110060 w 12192000"/>
              <a:gd name="connsiteY4684" fmla="*/ 1989322 h 6858000"/>
              <a:gd name="connsiteX4685" fmla="*/ 12116883 w 12192000"/>
              <a:gd name="connsiteY4685" fmla="*/ 1968504 h 6858000"/>
              <a:gd name="connsiteX4686" fmla="*/ 12116199 w 12192000"/>
              <a:gd name="connsiteY4686" fmla="*/ 1986005 h 6858000"/>
              <a:gd name="connsiteX4687" fmla="*/ 12114984 w 12192000"/>
              <a:gd name="connsiteY4687" fmla="*/ 2012064 h 6858000"/>
              <a:gd name="connsiteX4688" fmla="*/ 12117422 w 12192000"/>
              <a:gd name="connsiteY4688" fmla="*/ 1997059 h 6858000"/>
              <a:gd name="connsiteX4689" fmla="*/ 12118101 w 12192000"/>
              <a:gd name="connsiteY4689" fmla="*/ 1992654 h 6858000"/>
              <a:gd name="connsiteX4690" fmla="*/ 12118101 w 12192000"/>
              <a:gd name="connsiteY4690" fmla="*/ 1964790 h 6858000"/>
              <a:gd name="connsiteX4691" fmla="*/ 12116883 w 12192000"/>
              <a:gd name="connsiteY4691" fmla="*/ 1968504 h 6858000"/>
              <a:gd name="connsiteX4692" fmla="*/ 12117403 w 12192000"/>
              <a:gd name="connsiteY4692" fmla="*/ 1955210 h 6858000"/>
              <a:gd name="connsiteX4693" fmla="*/ 12118101 w 12192000"/>
              <a:gd name="connsiteY4693" fmla="*/ 1943070 h 6858000"/>
              <a:gd name="connsiteX4694" fmla="*/ 12118101 w 12192000"/>
              <a:gd name="connsiteY4694" fmla="*/ 1911560 h 6858000"/>
              <a:gd name="connsiteX4695" fmla="*/ 12117137 w 12192000"/>
              <a:gd name="connsiteY4695" fmla="*/ 1908216 h 6858000"/>
              <a:gd name="connsiteX4696" fmla="*/ 12114984 w 12192000"/>
              <a:gd name="connsiteY4696" fmla="*/ 1898351 h 6858000"/>
              <a:gd name="connsiteX4697" fmla="*/ 12113188 w 12192000"/>
              <a:gd name="connsiteY4697" fmla="*/ 1880835 h 6858000"/>
              <a:gd name="connsiteX4698" fmla="*/ 12115188 w 12192000"/>
              <a:gd name="connsiteY4698" fmla="*/ 1889258 h 6858000"/>
              <a:gd name="connsiteX4699" fmla="*/ 12118101 w 12192000"/>
              <a:gd name="connsiteY4699" fmla="*/ 1905782 h 6858000"/>
              <a:gd name="connsiteX4700" fmla="*/ 12118101 w 12192000"/>
              <a:gd name="connsiteY4700" fmla="*/ 1890996 h 6858000"/>
              <a:gd name="connsiteX4701" fmla="*/ 12115982 w 12192000"/>
              <a:gd name="connsiteY4701" fmla="*/ 1885622 h 6858000"/>
              <a:gd name="connsiteX4702" fmla="*/ 12112919 w 12192000"/>
              <a:gd name="connsiteY4702" fmla="*/ 1878223 h 6858000"/>
              <a:gd name="connsiteX4703" fmla="*/ 12110060 w 12192000"/>
              <a:gd name="connsiteY4703" fmla="*/ 1850339 h 6858000"/>
              <a:gd name="connsiteX4704" fmla="*/ 12113089 w 12192000"/>
              <a:gd name="connsiteY4704" fmla="*/ 1856622 h 6858000"/>
              <a:gd name="connsiteX4705" fmla="*/ 12118101 w 12192000"/>
              <a:gd name="connsiteY4705" fmla="*/ 1866444 h 6858000"/>
              <a:gd name="connsiteX4706" fmla="*/ 12118101 w 12192000"/>
              <a:gd name="connsiteY4706" fmla="*/ 1824654 h 6858000"/>
              <a:gd name="connsiteX4707" fmla="*/ 12114984 w 12192000"/>
              <a:gd name="connsiteY4707" fmla="*/ 1832650 h 6858000"/>
              <a:gd name="connsiteX4708" fmla="*/ 12110060 w 12192000"/>
              <a:gd name="connsiteY4708" fmla="*/ 1840231 h 6858000"/>
              <a:gd name="connsiteX4709" fmla="*/ 12118101 w 12192000"/>
              <a:gd name="connsiteY4709" fmla="*/ 1820976 h 6858000"/>
              <a:gd name="connsiteX4710" fmla="*/ 12118101 w 12192000"/>
              <a:gd name="connsiteY4710" fmla="*/ 1772612 h 6858000"/>
              <a:gd name="connsiteX4711" fmla="*/ 12111605 w 12192000"/>
              <a:gd name="connsiteY4711" fmla="*/ 1782955 h 6858000"/>
              <a:gd name="connsiteX4712" fmla="*/ 12107434 w 12192000"/>
              <a:gd name="connsiteY4712" fmla="*/ 1788319 h 6858000"/>
              <a:gd name="connsiteX4713" fmla="*/ 12114984 w 12192000"/>
              <a:gd name="connsiteY4713" fmla="*/ 1766950 h 6858000"/>
              <a:gd name="connsiteX4714" fmla="*/ 12117447 w 12192000"/>
              <a:gd name="connsiteY4714" fmla="*/ 1759369 h 6858000"/>
              <a:gd name="connsiteX4715" fmla="*/ 12118101 w 12192000"/>
              <a:gd name="connsiteY4715" fmla="*/ 1763394 h 6858000"/>
              <a:gd name="connsiteX4716" fmla="*/ 12118101 w 12192000"/>
              <a:gd name="connsiteY4716" fmla="*/ 1666691 h 6858000"/>
              <a:gd name="connsiteX4717" fmla="*/ 12117375 w 12192000"/>
              <a:gd name="connsiteY4717" fmla="*/ 1664054 h 6858000"/>
              <a:gd name="connsiteX4718" fmla="*/ 12113347 w 12192000"/>
              <a:gd name="connsiteY4718" fmla="*/ 1630800 h 6858000"/>
              <a:gd name="connsiteX4719" fmla="*/ 12116682 w 12192000"/>
              <a:gd name="connsiteY4719" fmla="*/ 1634560 h 6858000"/>
              <a:gd name="connsiteX4720" fmla="*/ 12118101 w 12192000"/>
              <a:gd name="connsiteY4720" fmla="*/ 1642928 h 6858000"/>
              <a:gd name="connsiteX4721" fmla="*/ 12118101 w 12192000"/>
              <a:gd name="connsiteY4721" fmla="*/ 1636160 h 6858000"/>
              <a:gd name="connsiteX4722" fmla="*/ 12116682 w 12192000"/>
              <a:gd name="connsiteY4722" fmla="*/ 1634560 h 6858000"/>
              <a:gd name="connsiteX4723" fmla="*/ 12116262 w 12192000"/>
              <a:gd name="connsiteY4723" fmla="*/ 1632084 h 6858000"/>
              <a:gd name="connsiteX4724" fmla="*/ 12115990 w 12192000"/>
              <a:gd name="connsiteY4724" fmla="*/ 1619178 h 6858000"/>
              <a:gd name="connsiteX4725" fmla="*/ 12114977 w 12192000"/>
              <a:gd name="connsiteY4725" fmla="*/ 1600152 h 6858000"/>
              <a:gd name="connsiteX4726" fmla="*/ 12115520 w 12192000"/>
              <a:gd name="connsiteY4726" fmla="*/ 1597814 h 6858000"/>
              <a:gd name="connsiteX4727" fmla="*/ 12118101 w 12192000"/>
              <a:gd name="connsiteY4727" fmla="*/ 1580070 h 6858000"/>
              <a:gd name="connsiteX4728" fmla="*/ 12118101 w 12192000"/>
              <a:gd name="connsiteY4728" fmla="*/ 1559626 h 6858000"/>
              <a:gd name="connsiteX4729" fmla="*/ 12115520 w 12192000"/>
              <a:gd name="connsiteY4729" fmla="*/ 1557759 h 6858000"/>
              <a:gd name="connsiteX4730" fmla="*/ 12112311 w 12192000"/>
              <a:gd name="connsiteY4730" fmla="*/ 1551959 h 6858000"/>
              <a:gd name="connsiteX4731" fmla="*/ 12111682 w 12192000"/>
              <a:gd name="connsiteY4731" fmla="*/ 1541290 h 6858000"/>
              <a:gd name="connsiteX4732" fmla="*/ 12109002 w 12192000"/>
              <a:gd name="connsiteY4732" fmla="*/ 1531841 h 6858000"/>
              <a:gd name="connsiteX4733" fmla="*/ 12108507 w 12192000"/>
              <a:gd name="connsiteY4733" fmla="*/ 1537152 h 6858000"/>
              <a:gd name="connsiteX4734" fmla="*/ 12105736 w 12192000"/>
              <a:gd name="connsiteY4734" fmla="*/ 1487868 h 6858000"/>
              <a:gd name="connsiteX4735" fmla="*/ 12109002 w 12192000"/>
              <a:gd name="connsiteY4735" fmla="*/ 1439951 h 6858000"/>
              <a:gd name="connsiteX4736" fmla="*/ 12111175 w 12192000"/>
              <a:gd name="connsiteY4736" fmla="*/ 1451731 h 6858000"/>
              <a:gd name="connsiteX4737" fmla="*/ 12109394 w 12192000"/>
              <a:gd name="connsiteY4737" fmla="*/ 1434345 h 6858000"/>
              <a:gd name="connsiteX4738" fmla="*/ 12110242 w 12192000"/>
              <a:gd name="connsiteY4738" fmla="*/ 1422207 h 6858000"/>
              <a:gd name="connsiteX4739" fmla="*/ 12110831 w 12192000"/>
              <a:gd name="connsiteY4739" fmla="*/ 1415138 h 6858000"/>
              <a:gd name="connsiteX4740" fmla="*/ 12114087 w 12192000"/>
              <a:gd name="connsiteY4740" fmla="*/ 1419883 h 6858000"/>
              <a:gd name="connsiteX4741" fmla="*/ 12116237 w 12192000"/>
              <a:gd name="connsiteY4741" fmla="*/ 1423844 h 6858000"/>
              <a:gd name="connsiteX4742" fmla="*/ 12118101 w 12192000"/>
              <a:gd name="connsiteY4742" fmla="*/ 1455405 h 6858000"/>
              <a:gd name="connsiteX4743" fmla="*/ 12118101 w 12192000"/>
              <a:gd name="connsiteY4743" fmla="*/ 1427277 h 6858000"/>
              <a:gd name="connsiteX4744" fmla="*/ 12116237 w 12192000"/>
              <a:gd name="connsiteY4744" fmla="*/ 1423844 h 6858000"/>
              <a:gd name="connsiteX4745" fmla="*/ 12116108 w 12192000"/>
              <a:gd name="connsiteY4745" fmla="*/ 1421648 h 6858000"/>
              <a:gd name="connsiteX4746" fmla="*/ 12118101 w 12192000"/>
              <a:gd name="connsiteY4746" fmla="*/ 1424067 h 6858000"/>
              <a:gd name="connsiteX4747" fmla="*/ 12118101 w 12192000"/>
              <a:gd name="connsiteY4747" fmla="*/ 1396588 h 6858000"/>
              <a:gd name="connsiteX4748" fmla="*/ 12115520 w 12192000"/>
              <a:gd name="connsiteY4748" fmla="*/ 1378690 h 6858000"/>
              <a:gd name="connsiteX4749" fmla="*/ 12114731 w 12192000"/>
              <a:gd name="connsiteY4749" fmla="*/ 1375268 h 6858000"/>
              <a:gd name="connsiteX4750" fmla="*/ 12116902 w 12192000"/>
              <a:gd name="connsiteY4750" fmla="*/ 1357513 h 6858000"/>
              <a:gd name="connsiteX4751" fmla="*/ 12118101 w 12192000"/>
              <a:gd name="connsiteY4751" fmla="*/ 1353107 h 6858000"/>
              <a:gd name="connsiteX4752" fmla="*/ 12118101 w 12192000"/>
              <a:gd name="connsiteY4752" fmla="*/ 1345681 h 6858000"/>
              <a:gd name="connsiteX4753" fmla="*/ 12115520 w 12192000"/>
              <a:gd name="connsiteY4753" fmla="*/ 1343348 h 6858000"/>
              <a:gd name="connsiteX4754" fmla="*/ 12113437 w 12192000"/>
              <a:gd name="connsiteY4754" fmla="*/ 1347285 h 6858000"/>
              <a:gd name="connsiteX4755" fmla="*/ 12115520 w 12192000"/>
              <a:gd name="connsiteY4755" fmla="*/ 1336279 h 6858000"/>
              <a:gd name="connsiteX4756" fmla="*/ 12118101 w 12192000"/>
              <a:gd name="connsiteY4756" fmla="*/ 1336689 h 6858000"/>
              <a:gd name="connsiteX4757" fmla="*/ 12118101 w 12192000"/>
              <a:gd name="connsiteY4757" fmla="*/ 1319109 h 6858000"/>
              <a:gd name="connsiteX4758" fmla="*/ 12110275 w 12192000"/>
              <a:gd name="connsiteY4758" fmla="*/ 1305649 h 6858000"/>
              <a:gd name="connsiteX4759" fmla="*/ 12109277 w 12192000"/>
              <a:gd name="connsiteY4759" fmla="*/ 1300868 h 6858000"/>
              <a:gd name="connsiteX4760" fmla="*/ 12115520 w 12192000"/>
              <a:gd name="connsiteY4760" fmla="*/ 1312719 h 6858000"/>
              <a:gd name="connsiteX4761" fmla="*/ 12118101 w 12192000"/>
              <a:gd name="connsiteY4761" fmla="*/ 1318430 h 6858000"/>
              <a:gd name="connsiteX4762" fmla="*/ 12118101 w 12192000"/>
              <a:gd name="connsiteY4762" fmla="*/ 1299886 h 6858000"/>
              <a:gd name="connsiteX4763" fmla="*/ 12114561 w 12192000"/>
              <a:gd name="connsiteY4763" fmla="*/ 1293815 h 6858000"/>
              <a:gd name="connsiteX4764" fmla="*/ 12106830 w 12192000"/>
              <a:gd name="connsiteY4764" fmla="*/ 1289156 h 6858000"/>
              <a:gd name="connsiteX4765" fmla="*/ 12109277 w 12192000"/>
              <a:gd name="connsiteY4765" fmla="*/ 1300868 h 6858000"/>
              <a:gd name="connsiteX4766" fmla="*/ 12106830 w 12192000"/>
              <a:gd name="connsiteY4766" fmla="*/ 1296225 h 6858000"/>
              <a:gd name="connsiteX4767" fmla="*/ 12104658 w 12192000"/>
              <a:gd name="connsiteY4767" fmla="*/ 1265594 h 6858000"/>
              <a:gd name="connsiteX4768" fmla="*/ 12114627 w 12192000"/>
              <a:gd name="connsiteY4768" fmla="*/ 1283051 h 6858000"/>
              <a:gd name="connsiteX4769" fmla="*/ 12118101 w 12192000"/>
              <a:gd name="connsiteY4769" fmla="*/ 1287701 h 6858000"/>
              <a:gd name="connsiteX4770" fmla="*/ 12118101 w 12192000"/>
              <a:gd name="connsiteY4770" fmla="*/ 1274801 h 6858000"/>
              <a:gd name="connsiteX4771" fmla="*/ 12111175 w 12192000"/>
              <a:gd name="connsiteY4771" fmla="*/ 1265594 h 6858000"/>
              <a:gd name="connsiteX4772" fmla="*/ 12109002 w 12192000"/>
              <a:gd name="connsiteY4772" fmla="*/ 1244389 h 6858000"/>
              <a:gd name="connsiteX4773" fmla="*/ 12106830 w 12192000"/>
              <a:gd name="connsiteY4773" fmla="*/ 1173704 h 6858000"/>
              <a:gd name="connsiteX4774" fmla="*/ 12109002 w 12192000"/>
              <a:gd name="connsiteY4774" fmla="*/ 1220827 h 6858000"/>
              <a:gd name="connsiteX4775" fmla="*/ 12111175 w 12192000"/>
              <a:gd name="connsiteY4775" fmla="*/ 1244389 h 6858000"/>
              <a:gd name="connsiteX4776" fmla="*/ 12115520 w 12192000"/>
              <a:gd name="connsiteY4776" fmla="*/ 1223183 h 6858000"/>
              <a:gd name="connsiteX4777" fmla="*/ 12115670 w 12192000"/>
              <a:gd name="connsiteY4777" fmla="*/ 1222286 h 6858000"/>
              <a:gd name="connsiteX4778" fmla="*/ 12117692 w 12192000"/>
              <a:gd name="connsiteY4778" fmla="*/ 1218471 h 6858000"/>
              <a:gd name="connsiteX4779" fmla="*/ 12118101 w 12192000"/>
              <a:gd name="connsiteY4779" fmla="*/ 1218578 h 6858000"/>
              <a:gd name="connsiteX4780" fmla="*/ 12118101 w 12192000"/>
              <a:gd name="connsiteY4780" fmla="*/ 1213831 h 6858000"/>
              <a:gd name="connsiteX4781" fmla="*/ 12116244 w 12192000"/>
              <a:gd name="connsiteY4781" fmla="*/ 1218866 h 6858000"/>
              <a:gd name="connsiteX4782" fmla="*/ 12118101 w 12192000"/>
              <a:gd name="connsiteY4782" fmla="*/ 1207786 h 6858000"/>
              <a:gd name="connsiteX4783" fmla="*/ 12118101 w 12192000"/>
              <a:gd name="connsiteY4783" fmla="*/ 1158746 h 6858000"/>
              <a:gd name="connsiteX4784" fmla="*/ 12111175 w 12192000"/>
              <a:gd name="connsiteY4784" fmla="*/ 1140717 h 6858000"/>
              <a:gd name="connsiteX4785" fmla="*/ 12118101 w 12192000"/>
              <a:gd name="connsiteY4785" fmla="*/ 1146351 h 6858000"/>
              <a:gd name="connsiteX4786" fmla="*/ 12118101 w 12192000"/>
              <a:gd name="connsiteY4786" fmla="*/ 1127327 h 6858000"/>
              <a:gd name="connsiteX4787" fmla="*/ 12117692 w 12192000"/>
              <a:gd name="connsiteY4787" fmla="*/ 1126581 h 6858000"/>
              <a:gd name="connsiteX4788" fmla="*/ 12117692 w 12192000"/>
              <a:gd name="connsiteY4788" fmla="*/ 1117157 h 6858000"/>
              <a:gd name="connsiteX4789" fmla="*/ 12118101 w 12192000"/>
              <a:gd name="connsiteY4789" fmla="*/ 1114498 h 6858000"/>
              <a:gd name="connsiteX4790" fmla="*/ 12118101 w 12192000"/>
              <a:gd name="connsiteY4790" fmla="*/ 1101743 h 6858000"/>
              <a:gd name="connsiteX4791" fmla="*/ 12113347 w 12192000"/>
              <a:gd name="connsiteY4791" fmla="*/ 1098307 h 6858000"/>
              <a:gd name="connsiteX4792" fmla="*/ 12106830 w 12192000"/>
              <a:gd name="connsiteY4792" fmla="*/ 1088883 h 6858000"/>
              <a:gd name="connsiteX4793" fmla="*/ 12111175 w 12192000"/>
              <a:gd name="connsiteY4793" fmla="*/ 1079458 h 6858000"/>
              <a:gd name="connsiteX4794" fmla="*/ 12118101 w 12192000"/>
              <a:gd name="connsiteY4794" fmla="*/ 1075564 h 6858000"/>
              <a:gd name="connsiteX4795" fmla="*/ 12118101 w 12192000"/>
              <a:gd name="connsiteY4795" fmla="*/ 1039054 h 6858000"/>
              <a:gd name="connsiteX4796" fmla="*/ 12115547 w 12192000"/>
              <a:gd name="connsiteY4796" fmla="*/ 1034967 h 6858000"/>
              <a:gd name="connsiteX4797" fmla="*/ 12111175 w 12192000"/>
              <a:gd name="connsiteY4797" fmla="*/ 1015841 h 6858000"/>
              <a:gd name="connsiteX4798" fmla="*/ 12102486 w 12192000"/>
              <a:gd name="connsiteY4798" fmla="*/ 999348 h 6858000"/>
              <a:gd name="connsiteX4799" fmla="*/ 12100313 w 12192000"/>
              <a:gd name="connsiteY4799" fmla="*/ 1011129 h 6858000"/>
              <a:gd name="connsiteX4800" fmla="*/ 12096328 w 12192000"/>
              <a:gd name="connsiteY4800" fmla="*/ 1052469 h 6858000"/>
              <a:gd name="connsiteX4801" fmla="*/ 12095969 w 12192000"/>
              <a:gd name="connsiteY4801" fmla="*/ 1051184 h 6858000"/>
              <a:gd name="connsiteX4802" fmla="*/ 12109002 w 12192000"/>
              <a:gd name="connsiteY4802" fmla="*/ 792005 h 6858000"/>
              <a:gd name="connsiteX4803" fmla="*/ 12109273 w 12192000"/>
              <a:gd name="connsiteY4803" fmla="*/ 798463 h 6858000"/>
              <a:gd name="connsiteX4804" fmla="*/ 12109181 w 12192000"/>
              <a:gd name="connsiteY4804" fmla="*/ 804186 h 6858000"/>
              <a:gd name="connsiteX4805" fmla="*/ 12109495 w 12192000"/>
              <a:gd name="connsiteY4805" fmla="*/ 803752 h 6858000"/>
              <a:gd name="connsiteX4806" fmla="*/ 12110950 w 12192000"/>
              <a:gd name="connsiteY4806" fmla="*/ 838477 h 6858000"/>
              <a:gd name="connsiteX4807" fmla="*/ 12106830 w 12192000"/>
              <a:gd name="connsiteY4807" fmla="*/ 869759 h 6858000"/>
              <a:gd name="connsiteX4808" fmla="*/ 12113347 w 12192000"/>
              <a:gd name="connsiteY4808" fmla="*/ 881540 h 6858000"/>
              <a:gd name="connsiteX4809" fmla="*/ 12115388 w 12192000"/>
              <a:gd name="connsiteY4809" fmla="*/ 932015 h 6858000"/>
              <a:gd name="connsiteX4810" fmla="*/ 12113377 w 12192000"/>
              <a:gd name="connsiteY4810" fmla="*/ 982111 h 6858000"/>
              <a:gd name="connsiteX4811" fmla="*/ 12113337 w 12192000"/>
              <a:gd name="connsiteY4811" fmla="*/ 981739 h 6858000"/>
              <a:gd name="connsiteX4812" fmla="*/ 12113347 w 12192000"/>
              <a:gd name="connsiteY4812" fmla="*/ 982855 h 6858000"/>
              <a:gd name="connsiteX4813" fmla="*/ 12118101 w 12192000"/>
              <a:gd name="connsiteY4813" fmla="*/ 1027537 h 6858000"/>
              <a:gd name="connsiteX4814" fmla="*/ 12118101 w 12192000"/>
              <a:gd name="connsiteY4814" fmla="*/ 1019336 h 6858000"/>
              <a:gd name="connsiteX4815" fmla="*/ 12117692 w 12192000"/>
              <a:gd name="connsiteY4815" fmla="*/ 1018197 h 6858000"/>
              <a:gd name="connsiteX4816" fmla="*/ 12114426 w 12192000"/>
              <a:gd name="connsiteY4816" fmla="*/ 991700 h 6858000"/>
              <a:gd name="connsiteX4817" fmla="*/ 12113417 w 12192000"/>
              <a:gd name="connsiteY4817" fmla="*/ 982477 h 6858000"/>
              <a:gd name="connsiteX4818" fmla="*/ 12114216 w 12192000"/>
              <a:gd name="connsiteY4818" fmla="*/ 978168 h 6858000"/>
              <a:gd name="connsiteX4819" fmla="*/ 12115520 w 12192000"/>
              <a:gd name="connsiteY4819" fmla="*/ 964006 h 6858000"/>
              <a:gd name="connsiteX4820" fmla="*/ 12117692 w 12192000"/>
              <a:gd name="connsiteY4820" fmla="*/ 940444 h 6858000"/>
              <a:gd name="connsiteX4821" fmla="*/ 12118101 w 12192000"/>
              <a:gd name="connsiteY4821" fmla="*/ 940798 h 6858000"/>
              <a:gd name="connsiteX4822" fmla="*/ 12118101 w 12192000"/>
              <a:gd name="connsiteY4822" fmla="*/ 820068 h 6858000"/>
              <a:gd name="connsiteX4823" fmla="*/ 12115867 w 12192000"/>
              <a:gd name="connsiteY4823" fmla="*/ 801901 h 6858000"/>
              <a:gd name="connsiteX4824" fmla="*/ 12117692 w 12192000"/>
              <a:gd name="connsiteY4824" fmla="*/ 792005 h 6858000"/>
              <a:gd name="connsiteX4825" fmla="*/ 12118101 w 12192000"/>
              <a:gd name="connsiteY4825" fmla="*/ 805679 h 6858000"/>
              <a:gd name="connsiteX4826" fmla="*/ 12118101 w 12192000"/>
              <a:gd name="connsiteY4826" fmla="*/ 785077 h 6858000"/>
              <a:gd name="connsiteX4827" fmla="*/ 12115520 w 12192000"/>
              <a:gd name="connsiteY4827" fmla="*/ 799075 h 6858000"/>
              <a:gd name="connsiteX4828" fmla="*/ 12115867 w 12192000"/>
              <a:gd name="connsiteY4828" fmla="*/ 801901 h 6858000"/>
              <a:gd name="connsiteX4829" fmla="*/ 12115520 w 12192000"/>
              <a:gd name="connsiteY4829" fmla="*/ 803787 h 6858000"/>
              <a:gd name="connsiteX4830" fmla="*/ 12113564 w 12192000"/>
              <a:gd name="connsiteY4830" fmla="*/ 818628 h 6858000"/>
              <a:gd name="connsiteX4831" fmla="*/ 12115520 w 12192000"/>
              <a:gd name="connsiteY4831" fmla="*/ 782581 h 6858000"/>
              <a:gd name="connsiteX4832" fmla="*/ 12117652 w 12192000"/>
              <a:gd name="connsiteY4832" fmla="*/ 770279 h 6858000"/>
              <a:gd name="connsiteX4833" fmla="*/ 12118101 w 12192000"/>
              <a:gd name="connsiteY4833" fmla="*/ 776118 h 6858000"/>
              <a:gd name="connsiteX4834" fmla="*/ 12118101 w 12192000"/>
              <a:gd name="connsiteY4834" fmla="*/ 767691 h 6858000"/>
              <a:gd name="connsiteX4835" fmla="*/ 12117652 w 12192000"/>
              <a:gd name="connsiteY4835" fmla="*/ 770279 h 6858000"/>
              <a:gd name="connsiteX4836" fmla="*/ 12115520 w 12192000"/>
              <a:gd name="connsiteY4836" fmla="*/ 742526 h 6858000"/>
              <a:gd name="connsiteX4837" fmla="*/ 12115057 w 12192000"/>
              <a:gd name="connsiteY4837" fmla="*/ 731173 h 6858000"/>
              <a:gd name="connsiteX4838" fmla="*/ 12115206 w 12192000"/>
              <a:gd name="connsiteY4838" fmla="*/ 718775 h 6858000"/>
              <a:gd name="connsiteX4839" fmla="*/ 12115592 w 12192000"/>
              <a:gd name="connsiteY4839" fmla="*/ 718686 h 6858000"/>
              <a:gd name="connsiteX4840" fmla="*/ 12117692 w 12192000"/>
              <a:gd name="connsiteY4840" fmla="*/ 737814 h 6858000"/>
              <a:gd name="connsiteX4841" fmla="*/ 12118101 w 12192000"/>
              <a:gd name="connsiteY4841" fmla="*/ 739289 h 6858000"/>
              <a:gd name="connsiteX4842" fmla="*/ 12118101 w 12192000"/>
              <a:gd name="connsiteY4842" fmla="*/ 689210 h 6858000"/>
              <a:gd name="connsiteX4843" fmla="*/ 12116306 w 12192000"/>
              <a:gd name="connsiteY4843" fmla="*/ 686802 h 6858000"/>
              <a:gd name="connsiteX4844" fmla="*/ 12115243 w 12192000"/>
              <a:gd name="connsiteY4844" fmla="*/ 684623 h 6858000"/>
              <a:gd name="connsiteX4845" fmla="*/ 12113347 w 12192000"/>
              <a:gd name="connsiteY4845" fmla="*/ 627074 h 6858000"/>
              <a:gd name="connsiteX4846" fmla="*/ 12117692 w 12192000"/>
              <a:gd name="connsiteY4846" fmla="*/ 636499 h 6858000"/>
              <a:gd name="connsiteX4847" fmla="*/ 12118101 w 12192000"/>
              <a:gd name="connsiteY4847" fmla="*/ 641151 h 6858000"/>
              <a:gd name="connsiteX4848" fmla="*/ 12118101 w 12192000"/>
              <a:gd name="connsiteY4848" fmla="*/ 577883 h 6858000"/>
              <a:gd name="connsiteX4849" fmla="*/ 12111175 w 12192000"/>
              <a:gd name="connsiteY4849" fmla="*/ 612937 h 6858000"/>
              <a:gd name="connsiteX4850" fmla="*/ 12109002 w 12192000"/>
              <a:gd name="connsiteY4850" fmla="*/ 563458 h 6858000"/>
              <a:gd name="connsiteX4851" fmla="*/ 12115616 w 12192000"/>
              <a:gd name="connsiteY4851" fmla="*/ 489121 h 6858000"/>
              <a:gd name="connsiteX4852" fmla="*/ 12116571 w 12192000"/>
              <a:gd name="connsiteY4852" fmla="*/ 498496 h 6858000"/>
              <a:gd name="connsiteX4853" fmla="*/ 12117692 w 12192000"/>
              <a:gd name="connsiteY4853" fmla="*/ 530472 h 6858000"/>
              <a:gd name="connsiteX4854" fmla="*/ 12118101 w 12192000"/>
              <a:gd name="connsiteY4854" fmla="*/ 524111 h 6858000"/>
              <a:gd name="connsiteX4855" fmla="*/ 12118101 w 12192000"/>
              <a:gd name="connsiteY4855" fmla="*/ 469420 h 6858000"/>
              <a:gd name="connsiteX4856" fmla="*/ 12115944 w 12192000"/>
              <a:gd name="connsiteY4856" fmla="*/ 485434 h 6858000"/>
              <a:gd name="connsiteX4857" fmla="*/ 12115616 w 12192000"/>
              <a:gd name="connsiteY4857" fmla="*/ 489121 h 6858000"/>
              <a:gd name="connsiteX4858" fmla="*/ 12113347 w 12192000"/>
              <a:gd name="connsiteY4858" fmla="*/ 466855 h 6858000"/>
              <a:gd name="connsiteX4859" fmla="*/ 12112441 w 12192000"/>
              <a:gd name="connsiteY4859" fmla="*/ 464172 h 6858000"/>
              <a:gd name="connsiteX4860" fmla="*/ 12113347 w 12192000"/>
              <a:gd name="connsiteY4860" fmla="*/ 445649 h 6858000"/>
              <a:gd name="connsiteX4861" fmla="*/ 12118101 w 12192000"/>
              <a:gd name="connsiteY4861" fmla="*/ 430324 h 6858000"/>
              <a:gd name="connsiteX4862" fmla="*/ 12118101 w 12192000"/>
              <a:gd name="connsiteY4862" fmla="*/ 362806 h 6858000"/>
              <a:gd name="connsiteX4863" fmla="*/ 12117692 w 12192000"/>
              <a:gd name="connsiteY4863" fmla="*/ 360828 h 6858000"/>
              <a:gd name="connsiteX4864" fmla="*/ 12116290 w 12192000"/>
              <a:gd name="connsiteY4864" fmla="*/ 346386 h 6858000"/>
              <a:gd name="connsiteX4865" fmla="*/ 12118101 w 12192000"/>
              <a:gd name="connsiteY4865" fmla="*/ 356134 h 6858000"/>
              <a:gd name="connsiteX4866" fmla="*/ 12118101 w 12192000"/>
              <a:gd name="connsiteY4866" fmla="*/ 347755 h 6858000"/>
              <a:gd name="connsiteX4867" fmla="*/ 12117120 w 12192000"/>
              <a:gd name="connsiteY4867" fmla="*/ 345253 h 6858000"/>
              <a:gd name="connsiteX4868" fmla="*/ 12116210 w 12192000"/>
              <a:gd name="connsiteY4868" fmla="*/ 345564 h 6858000"/>
              <a:gd name="connsiteX4869" fmla="*/ 12116290 w 12192000"/>
              <a:gd name="connsiteY4869" fmla="*/ 346386 h 6858000"/>
              <a:gd name="connsiteX4870" fmla="*/ 12116141 w 12192000"/>
              <a:gd name="connsiteY4870" fmla="*/ 345587 h 6858000"/>
              <a:gd name="connsiteX4871" fmla="*/ 12114749 w 12192000"/>
              <a:gd name="connsiteY4871" fmla="*/ 346063 h 6858000"/>
              <a:gd name="connsiteX4872" fmla="*/ 12099975 w 12192000"/>
              <a:gd name="connsiteY4872" fmla="*/ 338482 h 6858000"/>
              <a:gd name="connsiteX4873" fmla="*/ 12102437 w 12192000"/>
              <a:gd name="connsiteY4873" fmla="*/ 328375 h 6858000"/>
              <a:gd name="connsiteX4874" fmla="*/ 12112287 w 12192000"/>
              <a:gd name="connsiteY4874" fmla="*/ 300578 h 6858000"/>
              <a:gd name="connsiteX4875" fmla="*/ 12099975 w 12192000"/>
              <a:gd name="connsiteY4875" fmla="*/ 323320 h 6858000"/>
              <a:gd name="connsiteX4876" fmla="*/ 12102437 w 12192000"/>
              <a:gd name="connsiteY4876" fmla="*/ 310686 h 6858000"/>
              <a:gd name="connsiteX4877" fmla="*/ 12097513 w 12192000"/>
              <a:gd name="connsiteY4877" fmla="*/ 277836 h 6858000"/>
              <a:gd name="connsiteX4878" fmla="*/ 12092588 w 12192000"/>
              <a:gd name="connsiteY4878" fmla="*/ 247512 h 6858000"/>
              <a:gd name="connsiteX4879" fmla="*/ 12091072 w 12192000"/>
              <a:gd name="connsiteY4879" fmla="*/ 272397 h 6858000"/>
              <a:gd name="connsiteX4880" fmla="*/ 12090334 w 12192000"/>
              <a:gd name="connsiteY4880" fmla="*/ 282547 h 6858000"/>
              <a:gd name="connsiteX4881" fmla="*/ 12090126 w 12192000"/>
              <a:gd name="connsiteY4881" fmla="*/ 282889 h 6858000"/>
              <a:gd name="connsiteX4882" fmla="*/ 12090126 w 12192000"/>
              <a:gd name="connsiteY4882" fmla="*/ 285417 h 6858000"/>
              <a:gd name="connsiteX4883" fmla="*/ 12090334 w 12192000"/>
              <a:gd name="connsiteY4883" fmla="*/ 282547 h 6858000"/>
              <a:gd name="connsiteX4884" fmla="*/ 12102437 w 12192000"/>
              <a:gd name="connsiteY4884" fmla="*/ 262673 h 6858000"/>
              <a:gd name="connsiteX4885" fmla="*/ 12104900 w 12192000"/>
              <a:gd name="connsiteY4885" fmla="*/ 244985 h 6858000"/>
              <a:gd name="connsiteX4886" fmla="*/ 12090126 w 12192000"/>
              <a:gd name="connsiteY4886" fmla="*/ 212134 h 6858000"/>
              <a:gd name="connsiteX4887" fmla="*/ 12087601 w 12192000"/>
              <a:gd name="connsiteY4887" fmla="*/ 207471 h 6858000"/>
              <a:gd name="connsiteX4888" fmla="*/ 12089058 w 12192000"/>
              <a:gd name="connsiteY4888" fmla="*/ 200287 h 6858000"/>
              <a:gd name="connsiteX4889" fmla="*/ 12076992 w 12192000"/>
              <a:gd name="connsiteY4889" fmla="*/ 179876 h 6858000"/>
              <a:gd name="connsiteX4890" fmla="*/ 12076127 w 12192000"/>
              <a:gd name="connsiteY4890" fmla="*/ 184686 h 6858000"/>
              <a:gd name="connsiteX4891" fmla="*/ 12075854 w 12192000"/>
              <a:gd name="connsiteY4891" fmla="*/ 185772 h 6858000"/>
              <a:gd name="connsiteX4892" fmla="*/ 12073709 w 12192000"/>
              <a:gd name="connsiteY4892" fmla="*/ 181811 h 6858000"/>
              <a:gd name="connsiteX4893" fmla="*/ 12075278 w 12192000"/>
              <a:gd name="connsiteY4893" fmla="*/ 176980 h 6858000"/>
              <a:gd name="connsiteX4894" fmla="*/ 12071965 w 12192000"/>
              <a:gd name="connsiteY4894" fmla="*/ 171375 h 6858000"/>
              <a:gd name="connsiteX4895" fmla="*/ 12064078 w 12192000"/>
              <a:gd name="connsiteY4895" fmla="*/ 164021 h 6858000"/>
              <a:gd name="connsiteX4896" fmla="*/ 12073709 w 12192000"/>
              <a:gd name="connsiteY4896" fmla="*/ 181811 h 6858000"/>
              <a:gd name="connsiteX4897" fmla="*/ 12065501 w 12192000"/>
              <a:gd name="connsiteY4897" fmla="*/ 207081 h 6858000"/>
              <a:gd name="connsiteX4898" fmla="*/ 12058114 w 12192000"/>
              <a:gd name="connsiteY4898" fmla="*/ 212134 h 6858000"/>
              <a:gd name="connsiteX4899" fmla="*/ 12055651 w 12192000"/>
              <a:gd name="connsiteY4899" fmla="*/ 204554 h 6858000"/>
              <a:gd name="connsiteX4900" fmla="*/ 12052109 w 12192000"/>
              <a:gd name="connsiteY4900" fmla="*/ 158043 h 6858000"/>
              <a:gd name="connsiteX4901" fmla="*/ 12051551 w 12192000"/>
              <a:gd name="connsiteY4901" fmla="*/ 152341 h 6858000"/>
              <a:gd name="connsiteX4902" fmla="*/ 12046677 w 12192000"/>
              <a:gd name="connsiteY4902" fmla="*/ 147796 h 6858000"/>
              <a:gd name="connsiteX4903" fmla="*/ 12043342 w 12192000"/>
              <a:gd name="connsiteY4903" fmla="*/ 147452 h 6858000"/>
              <a:gd name="connsiteX4904" fmla="*/ 12043348 w 12192000"/>
              <a:gd name="connsiteY4904" fmla="*/ 144691 h 6858000"/>
              <a:gd name="connsiteX4905" fmla="*/ 12029023 w 12192000"/>
              <a:gd name="connsiteY4905" fmla="*/ 131333 h 6858000"/>
              <a:gd name="connsiteX4906" fmla="*/ 12026549 w 12192000"/>
              <a:gd name="connsiteY4906" fmla="*/ 130113 h 6858000"/>
              <a:gd name="connsiteX4907" fmla="*/ 12027642 w 12192000"/>
              <a:gd name="connsiteY4907" fmla="*/ 145804 h 6858000"/>
              <a:gd name="connsiteX4908" fmla="*/ 12019306 w 12192000"/>
              <a:gd name="connsiteY4908" fmla="*/ 144911 h 6858000"/>
              <a:gd name="connsiteX4909" fmla="*/ 12011328 w 12192000"/>
              <a:gd name="connsiteY4909" fmla="*/ 143907 h 6858000"/>
              <a:gd name="connsiteX4910" fmla="*/ 12001479 w 12192000"/>
              <a:gd name="connsiteY4910" fmla="*/ 136326 h 6858000"/>
              <a:gd name="connsiteX4911" fmla="*/ 11979317 w 12192000"/>
              <a:gd name="connsiteY4911" fmla="*/ 116111 h 6858000"/>
              <a:gd name="connsiteX4912" fmla="*/ 11986703 w 12192000"/>
              <a:gd name="connsiteY4912" fmla="*/ 121164 h 6858000"/>
              <a:gd name="connsiteX4913" fmla="*/ 11994091 w 12192000"/>
              <a:gd name="connsiteY4913" fmla="*/ 123692 h 6858000"/>
              <a:gd name="connsiteX4914" fmla="*/ 12004736 w 12192000"/>
              <a:gd name="connsiteY4914" fmla="*/ 119352 h 6858000"/>
              <a:gd name="connsiteX4915" fmla="*/ 11988762 w 12192000"/>
              <a:gd name="connsiteY4915" fmla="*/ 111471 h 6858000"/>
              <a:gd name="connsiteX4916" fmla="*/ 11986703 w 12192000"/>
              <a:gd name="connsiteY4916" fmla="*/ 113584 h 6858000"/>
              <a:gd name="connsiteX4917" fmla="*/ 11984134 w 12192000"/>
              <a:gd name="connsiteY4917" fmla="*/ 109189 h 6858000"/>
              <a:gd name="connsiteX4918" fmla="*/ 11976141 w 12192000"/>
              <a:gd name="connsiteY4918" fmla="*/ 105245 h 6858000"/>
              <a:gd name="connsiteX4919" fmla="*/ 11927395 w 12192000"/>
              <a:gd name="connsiteY4919" fmla="*/ 97683 h 6858000"/>
              <a:gd name="connsiteX4920" fmla="*/ 11926816 w 12192000"/>
              <a:gd name="connsiteY4920" fmla="*/ 98204 h 6858000"/>
              <a:gd name="connsiteX4921" fmla="*/ 11917756 w 12192000"/>
              <a:gd name="connsiteY4921" fmla="*/ 103476 h 6858000"/>
              <a:gd name="connsiteX4922" fmla="*/ 11918186 w 12192000"/>
              <a:gd name="connsiteY4922" fmla="*/ 99925 h 6858000"/>
              <a:gd name="connsiteX4923" fmla="*/ 11920461 w 12192000"/>
              <a:gd name="connsiteY4923" fmla="*/ 96607 h 6858000"/>
              <a:gd name="connsiteX4924" fmla="*/ 11916060 w 12192000"/>
              <a:gd name="connsiteY4924" fmla="*/ 95924 h 6858000"/>
              <a:gd name="connsiteX4925" fmla="*/ 11913080 w 12192000"/>
              <a:gd name="connsiteY4925" fmla="*/ 95924 h 6858000"/>
              <a:gd name="connsiteX4926" fmla="*/ 11909568 w 12192000"/>
              <a:gd name="connsiteY4926" fmla="*/ 101375 h 6858000"/>
              <a:gd name="connsiteX4927" fmla="*/ 11897469 w 12192000"/>
              <a:gd name="connsiteY4927" fmla="*/ 120556 h 6858000"/>
              <a:gd name="connsiteX4928" fmla="*/ 11884598 w 12192000"/>
              <a:gd name="connsiteY4928" fmla="*/ 110381 h 6858000"/>
              <a:gd name="connsiteX4929" fmla="*/ 11895101 w 12192000"/>
              <a:gd name="connsiteY4929" fmla="*/ 110448 h 6858000"/>
              <a:gd name="connsiteX4930" fmla="*/ 11907514 w 12192000"/>
              <a:gd name="connsiteY4930" fmla="*/ 100789 h 6858000"/>
              <a:gd name="connsiteX4931" fmla="*/ 11911588 w 12192000"/>
              <a:gd name="connsiteY4931" fmla="*/ 95924 h 6858000"/>
              <a:gd name="connsiteX4932" fmla="*/ 11868859 w 12192000"/>
              <a:gd name="connsiteY4932" fmla="*/ 95924 h 6858000"/>
              <a:gd name="connsiteX4933" fmla="*/ 11876155 w 12192000"/>
              <a:gd name="connsiteY4933" fmla="*/ 103710 h 6858000"/>
              <a:gd name="connsiteX4934" fmla="*/ 11884598 w 12192000"/>
              <a:gd name="connsiteY4934" fmla="*/ 110381 h 6858000"/>
              <a:gd name="connsiteX4935" fmla="*/ 11880976 w 12192000"/>
              <a:gd name="connsiteY4935" fmla="*/ 110359 h 6858000"/>
              <a:gd name="connsiteX4936" fmla="*/ 11866683 w 12192000"/>
              <a:gd name="connsiteY4936" fmla="*/ 107079 h 6858000"/>
              <a:gd name="connsiteX4937" fmla="*/ 11821689 w 12192000"/>
              <a:gd name="connsiteY4937" fmla="*/ 113817 h 6858000"/>
              <a:gd name="connsiteX4938" fmla="*/ 11854843 w 12192000"/>
              <a:gd name="connsiteY4938" fmla="*/ 96971 h 6858000"/>
              <a:gd name="connsiteX4939" fmla="*/ 11858523 w 12192000"/>
              <a:gd name="connsiteY4939" fmla="*/ 95924 h 6858000"/>
              <a:gd name="connsiteX4940" fmla="*/ 11798132 w 12192000"/>
              <a:gd name="connsiteY4940" fmla="*/ 95924 h 6858000"/>
              <a:gd name="connsiteX4941" fmla="*/ 11798008 w 12192000"/>
              <a:gd name="connsiteY4941" fmla="*/ 96971 h 6858000"/>
              <a:gd name="connsiteX4942" fmla="*/ 11809541 w 12192000"/>
              <a:gd name="connsiteY4942" fmla="*/ 106756 h 6858000"/>
              <a:gd name="connsiteX4943" fmla="*/ 11813803 w 12192000"/>
              <a:gd name="connsiteY4943" fmla="*/ 109233 h 6858000"/>
              <a:gd name="connsiteX4944" fmla="*/ 11809849 w 12192000"/>
              <a:gd name="connsiteY4944" fmla="*/ 117128 h 6858000"/>
              <a:gd name="connsiteX4945" fmla="*/ 11793272 w 12192000"/>
              <a:gd name="connsiteY4945" fmla="*/ 123925 h 6858000"/>
              <a:gd name="connsiteX4946" fmla="*/ 11786168 w 12192000"/>
              <a:gd name="connsiteY4946" fmla="*/ 103710 h 6858000"/>
              <a:gd name="connsiteX4947" fmla="*/ 11776696 w 12192000"/>
              <a:gd name="connsiteY4947" fmla="*/ 110448 h 6858000"/>
              <a:gd name="connsiteX4948" fmla="*/ 11774328 w 12192000"/>
              <a:gd name="connsiteY4948" fmla="*/ 100340 h 6858000"/>
              <a:gd name="connsiteX4949" fmla="*/ 11783800 w 12192000"/>
              <a:gd name="connsiteY4949" fmla="*/ 96971 h 6858000"/>
              <a:gd name="connsiteX4950" fmla="*/ 11785573 w 12192000"/>
              <a:gd name="connsiteY4950" fmla="*/ 95924 h 6858000"/>
              <a:gd name="connsiteX4951" fmla="*/ 11756038 w 12192000"/>
              <a:gd name="connsiteY4951" fmla="*/ 95924 h 6858000"/>
              <a:gd name="connsiteX4952" fmla="*/ 11748278 w 12192000"/>
              <a:gd name="connsiteY4952" fmla="*/ 100340 h 6858000"/>
              <a:gd name="connsiteX4953" fmla="*/ 11740829 w 12192000"/>
              <a:gd name="connsiteY4953" fmla="*/ 95924 h 6858000"/>
              <a:gd name="connsiteX4954" fmla="*/ 11593567 w 12192000"/>
              <a:gd name="connsiteY4954" fmla="*/ 95924 h 6858000"/>
              <a:gd name="connsiteX4955" fmla="*/ 11550875 w 12192000"/>
              <a:gd name="connsiteY4955" fmla="*/ 108490 h 6858000"/>
              <a:gd name="connsiteX4956" fmla="*/ 11528045 w 12192000"/>
              <a:gd name="connsiteY4956" fmla="*/ 107079 h 6858000"/>
              <a:gd name="connsiteX4957" fmla="*/ 11530413 w 12192000"/>
              <a:gd name="connsiteY4957" fmla="*/ 100340 h 6858000"/>
              <a:gd name="connsiteX4958" fmla="*/ 11509100 w 12192000"/>
              <a:gd name="connsiteY4958" fmla="*/ 103710 h 6858000"/>
              <a:gd name="connsiteX4959" fmla="*/ 11480682 w 12192000"/>
              <a:gd name="connsiteY4959" fmla="*/ 100340 h 6858000"/>
              <a:gd name="connsiteX4960" fmla="*/ 11480142 w 12192000"/>
              <a:gd name="connsiteY4960" fmla="*/ 95924 h 6858000"/>
              <a:gd name="connsiteX4961" fmla="*/ 11462842 w 12192000"/>
              <a:gd name="connsiteY4961" fmla="*/ 95924 h 6858000"/>
              <a:gd name="connsiteX4962" fmla="*/ 11440425 w 12192000"/>
              <a:gd name="connsiteY4962" fmla="*/ 117187 h 6858000"/>
              <a:gd name="connsiteX4963" fmla="*/ 11430953 w 12192000"/>
              <a:gd name="connsiteY4963" fmla="*/ 113817 h 6858000"/>
              <a:gd name="connsiteX4964" fmla="*/ 11421481 w 12192000"/>
              <a:gd name="connsiteY4964" fmla="*/ 107079 h 6858000"/>
              <a:gd name="connsiteX4965" fmla="*/ 11412008 w 12192000"/>
              <a:gd name="connsiteY4965" fmla="*/ 117187 h 6858000"/>
              <a:gd name="connsiteX4966" fmla="*/ 11404903 w 12192000"/>
              <a:gd name="connsiteY4966" fmla="*/ 110448 h 6858000"/>
              <a:gd name="connsiteX4967" fmla="*/ 11399497 w 12192000"/>
              <a:gd name="connsiteY4967" fmla="*/ 100262 h 6858000"/>
              <a:gd name="connsiteX4968" fmla="*/ 11398087 w 12192000"/>
              <a:gd name="connsiteY4968" fmla="*/ 98803 h 6858000"/>
              <a:gd name="connsiteX4969" fmla="*/ 11406940 w 12192000"/>
              <a:gd name="connsiteY4969" fmla="*/ 95924 h 6858000"/>
              <a:gd name="connsiteX4970" fmla="*/ 11400024 w 12192000"/>
              <a:gd name="connsiteY4970" fmla="*/ 95924 h 6858000"/>
              <a:gd name="connsiteX4971" fmla="*/ 11396298 w 12192000"/>
              <a:gd name="connsiteY4971" fmla="*/ 96950 h 6858000"/>
              <a:gd name="connsiteX4972" fmla="*/ 11395306 w 12192000"/>
              <a:gd name="connsiteY4972" fmla="*/ 95924 h 6858000"/>
              <a:gd name="connsiteX4973" fmla="*/ 11380640 w 12192000"/>
              <a:gd name="connsiteY4973" fmla="*/ 95924 h 6858000"/>
              <a:gd name="connsiteX4974" fmla="*/ 11375255 w 12192000"/>
              <a:gd name="connsiteY4974" fmla="*/ 96931 h 6858000"/>
              <a:gd name="connsiteX4975" fmla="*/ 11368715 w 12192000"/>
              <a:gd name="connsiteY4975" fmla="*/ 106176 h 6858000"/>
              <a:gd name="connsiteX4976" fmla="*/ 11364575 w 12192000"/>
              <a:gd name="connsiteY4976" fmla="*/ 95924 h 6858000"/>
              <a:gd name="connsiteX4977" fmla="*/ 11351611 w 12192000"/>
              <a:gd name="connsiteY4977" fmla="*/ 95924 h 6858000"/>
              <a:gd name="connsiteX4978" fmla="*/ 11343333 w 12192000"/>
              <a:gd name="connsiteY4978" fmla="*/ 100340 h 6858000"/>
              <a:gd name="connsiteX4979" fmla="*/ 11336229 w 12192000"/>
              <a:gd name="connsiteY4979" fmla="*/ 107079 h 6858000"/>
              <a:gd name="connsiteX4980" fmla="*/ 11324388 w 12192000"/>
              <a:gd name="connsiteY4980" fmla="*/ 113817 h 6858000"/>
              <a:gd name="connsiteX4981" fmla="*/ 11323058 w 12192000"/>
              <a:gd name="connsiteY4981" fmla="*/ 113250 h 6858000"/>
              <a:gd name="connsiteX4982" fmla="*/ 11323617 w 12192000"/>
              <a:gd name="connsiteY4982" fmla="*/ 106919 h 6858000"/>
              <a:gd name="connsiteX4983" fmla="*/ 11316251 w 12192000"/>
              <a:gd name="connsiteY4983" fmla="*/ 95924 h 6858000"/>
              <a:gd name="connsiteX4984" fmla="*/ 11307943 w 12192000"/>
              <a:gd name="connsiteY4984" fmla="*/ 95924 h 6858000"/>
              <a:gd name="connsiteX4985" fmla="*/ 11307968 w 12192000"/>
              <a:gd name="connsiteY4985" fmla="*/ 96705 h 6858000"/>
              <a:gd name="connsiteX4986" fmla="*/ 11307892 w 12192000"/>
              <a:gd name="connsiteY4986" fmla="*/ 106784 h 6858000"/>
              <a:gd name="connsiteX4987" fmla="*/ 11304156 w 12192000"/>
              <a:gd name="connsiteY4987" fmla="*/ 105192 h 6858000"/>
              <a:gd name="connsiteX4988" fmla="*/ 11291235 w 12192000"/>
              <a:gd name="connsiteY4988" fmla="*/ 117187 h 6858000"/>
              <a:gd name="connsiteX4989" fmla="*/ 11292308 w 12192000"/>
              <a:gd name="connsiteY4989" fmla="*/ 123294 h 6858000"/>
              <a:gd name="connsiteX4990" fmla="*/ 11272290 w 12192000"/>
              <a:gd name="connsiteY4990" fmla="*/ 120556 h 6858000"/>
              <a:gd name="connsiteX4991" fmla="*/ 11227296 w 12192000"/>
              <a:gd name="connsiteY4991" fmla="*/ 127294 h 6858000"/>
              <a:gd name="connsiteX4992" fmla="*/ 11205506 w 12192000"/>
              <a:gd name="connsiteY4992" fmla="*/ 135394 h 6858000"/>
              <a:gd name="connsiteX4993" fmla="*/ 11204502 w 12192000"/>
              <a:gd name="connsiteY4993" fmla="*/ 134851 h 6858000"/>
              <a:gd name="connsiteX4994" fmla="*/ 11262818 w 12192000"/>
              <a:gd name="connsiteY4994" fmla="*/ 110448 h 6858000"/>
              <a:gd name="connsiteX4995" fmla="*/ 11293603 w 12192000"/>
              <a:gd name="connsiteY4995" fmla="*/ 100340 h 6858000"/>
              <a:gd name="connsiteX4996" fmla="*/ 11296673 w 12192000"/>
              <a:gd name="connsiteY4996" fmla="*/ 95924 h 6858000"/>
              <a:gd name="connsiteX4997" fmla="*/ 11188796 w 12192000"/>
              <a:gd name="connsiteY4997" fmla="*/ 95924 h 6858000"/>
              <a:gd name="connsiteX4998" fmla="*/ 11184671 w 12192000"/>
              <a:gd name="connsiteY4998" fmla="*/ 96971 h 6858000"/>
              <a:gd name="connsiteX4999" fmla="*/ 11160032 w 12192000"/>
              <a:gd name="connsiteY4999" fmla="*/ 110013 h 6858000"/>
              <a:gd name="connsiteX5000" fmla="*/ 11147008 w 12192000"/>
              <a:gd name="connsiteY5000" fmla="*/ 115486 h 6858000"/>
              <a:gd name="connsiteX5001" fmla="*/ 11139662 w 12192000"/>
              <a:gd name="connsiteY5001" fmla="*/ 114409 h 6858000"/>
              <a:gd name="connsiteX5002" fmla="*/ 11120731 w 12192000"/>
              <a:gd name="connsiteY5002" fmla="*/ 113817 h 6858000"/>
              <a:gd name="connsiteX5003" fmla="*/ 11124132 w 12192000"/>
              <a:gd name="connsiteY5003" fmla="*/ 117937 h 6858000"/>
              <a:gd name="connsiteX5004" fmla="*/ 11128288 w 12192000"/>
              <a:gd name="connsiteY5004" fmla="*/ 118944 h 6858000"/>
              <a:gd name="connsiteX5005" fmla="*/ 11118363 w 12192000"/>
              <a:gd name="connsiteY5005" fmla="*/ 120556 h 6858000"/>
              <a:gd name="connsiteX5006" fmla="*/ 11081858 w 12192000"/>
              <a:gd name="connsiteY5006" fmla="*/ 120169 h 6858000"/>
              <a:gd name="connsiteX5007" fmla="*/ 11078942 w 12192000"/>
              <a:gd name="connsiteY5007" fmla="*/ 120575 h 6858000"/>
              <a:gd name="connsiteX5008" fmla="*/ 11082135 w 12192000"/>
              <a:gd name="connsiteY5008" fmla="*/ 119046 h 6858000"/>
              <a:gd name="connsiteX5009" fmla="*/ 11068634 w 12192000"/>
              <a:gd name="connsiteY5009" fmla="*/ 110448 h 6858000"/>
              <a:gd name="connsiteX5010" fmla="*/ 11058356 w 12192000"/>
              <a:gd name="connsiteY5010" fmla="*/ 109403 h 6858000"/>
              <a:gd name="connsiteX5011" fmla="*/ 11044511 w 12192000"/>
              <a:gd name="connsiteY5011" fmla="*/ 104845 h 6858000"/>
              <a:gd name="connsiteX5012" fmla="*/ 11041980 w 12192000"/>
              <a:gd name="connsiteY5012" fmla="*/ 107739 h 6858000"/>
              <a:gd name="connsiteX5013" fmla="*/ 11058356 w 12192000"/>
              <a:gd name="connsiteY5013" fmla="*/ 109403 h 6858000"/>
              <a:gd name="connsiteX5014" fmla="*/ 11061529 w 12192000"/>
              <a:gd name="connsiteY5014" fmla="*/ 110448 h 6858000"/>
              <a:gd name="connsiteX5015" fmla="*/ 11037848 w 12192000"/>
              <a:gd name="connsiteY5015" fmla="*/ 113817 h 6858000"/>
              <a:gd name="connsiteX5016" fmla="*/ 11039494 w 12192000"/>
              <a:gd name="connsiteY5016" fmla="*/ 110581 h 6858000"/>
              <a:gd name="connsiteX5017" fmla="*/ 11034043 w 12192000"/>
              <a:gd name="connsiteY5017" fmla="*/ 116815 h 6858000"/>
              <a:gd name="connsiteX5018" fmla="*/ 11016197 w 12192000"/>
              <a:gd name="connsiteY5018" fmla="*/ 106641 h 6858000"/>
              <a:gd name="connsiteX5019" fmla="*/ 11030759 w 12192000"/>
              <a:gd name="connsiteY5019" fmla="*/ 106707 h 6858000"/>
              <a:gd name="connsiteX5020" fmla="*/ 11042709 w 12192000"/>
              <a:gd name="connsiteY5020" fmla="*/ 100001 h 6858000"/>
              <a:gd name="connsiteX5021" fmla="*/ 11028376 w 12192000"/>
              <a:gd name="connsiteY5021" fmla="*/ 103710 h 6858000"/>
              <a:gd name="connsiteX5022" fmla="*/ 11014167 w 12192000"/>
              <a:gd name="connsiteY5022" fmla="*/ 100340 h 6858000"/>
              <a:gd name="connsiteX5023" fmla="*/ 11012250 w 12192000"/>
              <a:gd name="connsiteY5023" fmla="*/ 104391 h 6858000"/>
              <a:gd name="connsiteX5024" fmla="*/ 11016197 w 12192000"/>
              <a:gd name="connsiteY5024" fmla="*/ 106641 h 6858000"/>
              <a:gd name="connsiteX5025" fmla="*/ 11011196 w 12192000"/>
              <a:gd name="connsiteY5025" fmla="*/ 106618 h 6858000"/>
              <a:gd name="connsiteX5026" fmla="*/ 11010466 w 12192000"/>
              <a:gd name="connsiteY5026" fmla="*/ 108159 h 6858000"/>
              <a:gd name="connsiteX5027" fmla="*/ 11009014 w 12192000"/>
              <a:gd name="connsiteY5027" fmla="*/ 106260 h 6858000"/>
              <a:gd name="connsiteX5028" fmla="*/ 10991361 w 12192000"/>
              <a:gd name="connsiteY5028" fmla="*/ 103338 h 6858000"/>
              <a:gd name="connsiteX5029" fmla="*/ 10985821 w 12192000"/>
              <a:gd name="connsiteY5029" fmla="*/ 104604 h 6858000"/>
              <a:gd name="connsiteX5030" fmla="*/ 10990654 w 12192000"/>
              <a:gd name="connsiteY5030" fmla="*/ 113053 h 6858000"/>
              <a:gd name="connsiteX5031" fmla="*/ 10963813 w 12192000"/>
              <a:gd name="connsiteY5031" fmla="*/ 111962 h 6858000"/>
              <a:gd name="connsiteX5032" fmla="*/ 10964654 w 12192000"/>
              <a:gd name="connsiteY5032" fmla="*/ 109442 h 6858000"/>
              <a:gd name="connsiteX5033" fmla="*/ 10961329 w 12192000"/>
              <a:gd name="connsiteY5033" fmla="*/ 110202 h 6858000"/>
              <a:gd name="connsiteX5034" fmla="*/ 10928979 w 12192000"/>
              <a:gd name="connsiteY5034" fmla="*/ 110077 h 6858000"/>
              <a:gd name="connsiteX5035" fmla="*/ 10953117 w 12192000"/>
              <a:gd name="connsiteY5035" fmla="*/ 106144 h 6858000"/>
              <a:gd name="connsiteX5036" fmla="*/ 10956741 w 12192000"/>
              <a:gd name="connsiteY5036" fmla="*/ 103999 h 6858000"/>
              <a:gd name="connsiteX5037" fmla="*/ 10931041 w 12192000"/>
              <a:gd name="connsiteY5037" fmla="*/ 106522 h 6858000"/>
              <a:gd name="connsiteX5038" fmla="*/ 10934380 w 12192000"/>
              <a:gd name="connsiteY5038" fmla="*/ 100876 h 6858000"/>
              <a:gd name="connsiteX5039" fmla="*/ 10960312 w 12192000"/>
              <a:gd name="connsiteY5039" fmla="*/ 101887 h 6858000"/>
              <a:gd name="connsiteX5040" fmla="*/ 10967405 w 12192000"/>
              <a:gd name="connsiteY5040" fmla="*/ 97691 h 6858000"/>
              <a:gd name="connsiteX5041" fmla="*/ 10967407 w 12192000"/>
              <a:gd name="connsiteY5041" fmla="*/ 95924 h 6858000"/>
              <a:gd name="connsiteX5042" fmla="*/ 10948126 w 12192000"/>
              <a:gd name="connsiteY5042" fmla="*/ 95924 h 6858000"/>
              <a:gd name="connsiteX5043" fmla="*/ 10934497 w 12192000"/>
              <a:gd name="connsiteY5043" fmla="*/ 100679 h 6858000"/>
              <a:gd name="connsiteX5044" fmla="*/ 10934380 w 12192000"/>
              <a:gd name="connsiteY5044" fmla="*/ 100876 h 6858000"/>
              <a:gd name="connsiteX5045" fmla="*/ 10925731 w 12192000"/>
              <a:gd name="connsiteY5045" fmla="*/ 100539 h 6858000"/>
              <a:gd name="connsiteX5046" fmla="*/ 10925744 w 12192000"/>
              <a:gd name="connsiteY5046" fmla="*/ 103142 h 6858000"/>
              <a:gd name="connsiteX5047" fmla="*/ 10927483 w 12192000"/>
              <a:gd name="connsiteY5047" fmla="*/ 106871 h 6858000"/>
              <a:gd name="connsiteX5048" fmla="*/ 10931041 w 12192000"/>
              <a:gd name="connsiteY5048" fmla="*/ 106522 h 6858000"/>
              <a:gd name="connsiteX5049" fmla="*/ 10928962 w 12192000"/>
              <a:gd name="connsiteY5049" fmla="*/ 110039 h 6858000"/>
              <a:gd name="connsiteX5050" fmla="*/ 10928979 w 12192000"/>
              <a:gd name="connsiteY5050" fmla="*/ 110077 h 6858000"/>
              <a:gd name="connsiteX5051" fmla="*/ 10928947 w 12192000"/>
              <a:gd name="connsiteY5051" fmla="*/ 110063 h 6858000"/>
              <a:gd name="connsiteX5052" fmla="*/ 10928669 w 12192000"/>
              <a:gd name="connsiteY5052" fmla="*/ 110534 h 6858000"/>
              <a:gd name="connsiteX5053" fmla="*/ 10926547 w 12192000"/>
              <a:gd name="connsiteY5053" fmla="*/ 110448 h 6858000"/>
              <a:gd name="connsiteX5054" fmla="*/ 10917845 w 12192000"/>
              <a:gd name="connsiteY5054" fmla="*/ 109416 h 6858000"/>
              <a:gd name="connsiteX5055" fmla="*/ 10917010 w 12192000"/>
              <a:gd name="connsiteY5055" fmla="*/ 107898 h 6858000"/>
              <a:gd name="connsiteX5056" fmla="*/ 10922499 w 12192000"/>
              <a:gd name="connsiteY5056" fmla="*/ 107360 h 6858000"/>
              <a:gd name="connsiteX5057" fmla="*/ 10918046 w 12192000"/>
              <a:gd name="connsiteY5057" fmla="*/ 105492 h 6858000"/>
              <a:gd name="connsiteX5058" fmla="*/ 10920452 w 12192000"/>
              <a:gd name="connsiteY5058" fmla="*/ 102027 h 6858000"/>
              <a:gd name="connsiteX5059" fmla="*/ 10921439 w 12192000"/>
              <a:gd name="connsiteY5059" fmla="*/ 100371 h 6858000"/>
              <a:gd name="connsiteX5060" fmla="*/ 10917627 w 12192000"/>
              <a:gd name="connsiteY5060" fmla="*/ 100223 h 6858000"/>
              <a:gd name="connsiteX5061" fmla="*/ 10918595 w 12192000"/>
              <a:gd name="connsiteY5061" fmla="*/ 96705 h 6858000"/>
              <a:gd name="connsiteX5062" fmla="*/ 10916176 w 12192000"/>
              <a:gd name="connsiteY5062" fmla="*/ 99598 h 6858000"/>
              <a:gd name="connsiteX5063" fmla="*/ 10915643 w 12192000"/>
              <a:gd name="connsiteY5063" fmla="*/ 100146 h 6858000"/>
              <a:gd name="connsiteX5064" fmla="*/ 10906889 w 12192000"/>
              <a:gd name="connsiteY5064" fmla="*/ 99805 h 6858000"/>
              <a:gd name="connsiteX5065" fmla="*/ 10912136 w 12192000"/>
              <a:gd name="connsiteY5065" fmla="*/ 103016 h 6858000"/>
              <a:gd name="connsiteX5066" fmla="*/ 10912641 w 12192000"/>
              <a:gd name="connsiteY5066" fmla="*/ 103227 h 6858000"/>
              <a:gd name="connsiteX5067" fmla="*/ 10915643 w 12192000"/>
              <a:gd name="connsiteY5067" fmla="*/ 100146 h 6858000"/>
              <a:gd name="connsiteX5068" fmla="*/ 10917627 w 12192000"/>
              <a:gd name="connsiteY5068" fmla="*/ 100223 h 6858000"/>
              <a:gd name="connsiteX5069" fmla="*/ 10916370 w 12192000"/>
              <a:gd name="connsiteY5069" fmla="*/ 104790 h 6858000"/>
              <a:gd name="connsiteX5070" fmla="*/ 10918046 w 12192000"/>
              <a:gd name="connsiteY5070" fmla="*/ 105492 h 6858000"/>
              <a:gd name="connsiteX5071" fmla="*/ 10916740 w 12192000"/>
              <a:gd name="connsiteY5071" fmla="*/ 107374 h 6858000"/>
              <a:gd name="connsiteX5072" fmla="*/ 10916781 w 12192000"/>
              <a:gd name="connsiteY5072" fmla="*/ 107482 h 6858000"/>
              <a:gd name="connsiteX5073" fmla="*/ 10916730 w 12192000"/>
              <a:gd name="connsiteY5073" fmla="*/ 107388 h 6858000"/>
              <a:gd name="connsiteX5074" fmla="*/ 10916329 w 12192000"/>
              <a:gd name="connsiteY5074" fmla="*/ 107965 h 6858000"/>
              <a:gd name="connsiteX5075" fmla="*/ 10916944 w 12192000"/>
              <a:gd name="connsiteY5075" fmla="*/ 107904 h 6858000"/>
              <a:gd name="connsiteX5076" fmla="*/ 10917510 w 12192000"/>
              <a:gd name="connsiteY5076" fmla="*/ 109376 h 6858000"/>
              <a:gd name="connsiteX5077" fmla="*/ 10915514 w 12192000"/>
              <a:gd name="connsiteY5077" fmla="*/ 109140 h 6858000"/>
              <a:gd name="connsiteX5078" fmla="*/ 10913407 w 12192000"/>
              <a:gd name="connsiteY5078" fmla="*/ 112173 h 6858000"/>
              <a:gd name="connsiteX5079" fmla="*/ 10917232 w 12192000"/>
              <a:gd name="connsiteY5079" fmla="*/ 112468 h 6858000"/>
              <a:gd name="connsiteX5080" fmla="*/ 10918810 w 12192000"/>
              <a:gd name="connsiteY5080" fmla="*/ 112755 h 6858000"/>
              <a:gd name="connsiteX5081" fmla="*/ 10921811 w 12192000"/>
              <a:gd name="connsiteY5081" fmla="*/ 120556 h 6858000"/>
              <a:gd name="connsiteX5082" fmla="*/ 10938388 w 12192000"/>
              <a:gd name="connsiteY5082" fmla="*/ 123925 h 6858000"/>
              <a:gd name="connsiteX5083" fmla="*/ 10950955 w 12192000"/>
              <a:gd name="connsiteY5083" fmla="*/ 122602 h 6858000"/>
              <a:gd name="connsiteX5084" fmla="*/ 10953574 w 12192000"/>
              <a:gd name="connsiteY5084" fmla="*/ 121326 h 6858000"/>
              <a:gd name="connsiteX5085" fmla="*/ 10958854 w 12192000"/>
              <a:gd name="connsiteY5085" fmla="*/ 123418 h 6858000"/>
              <a:gd name="connsiteX5086" fmla="*/ 10969173 w 12192000"/>
              <a:gd name="connsiteY5086" fmla="*/ 137402 h 6858000"/>
              <a:gd name="connsiteX5087" fmla="*/ 10947860 w 12192000"/>
              <a:gd name="connsiteY5087" fmla="*/ 144141 h 6858000"/>
              <a:gd name="connsiteX5088" fmla="*/ 10921576 w 12192000"/>
              <a:gd name="connsiteY5088" fmla="*/ 133748 h 6858000"/>
              <a:gd name="connsiteX5089" fmla="*/ 10896314 w 12192000"/>
              <a:gd name="connsiteY5089" fmla="*/ 120837 h 6858000"/>
              <a:gd name="connsiteX5090" fmla="*/ 10889581 w 12192000"/>
              <a:gd name="connsiteY5090" fmla="*/ 120185 h 6858000"/>
              <a:gd name="connsiteX5091" fmla="*/ 10883481 w 12192000"/>
              <a:gd name="connsiteY5091" fmla="*/ 111231 h 6858000"/>
              <a:gd name="connsiteX5092" fmla="*/ 10882823 w 12192000"/>
              <a:gd name="connsiteY5092" fmla="*/ 109257 h 6858000"/>
              <a:gd name="connsiteX5093" fmla="*/ 10879146 w 12192000"/>
              <a:gd name="connsiteY5093" fmla="*/ 109780 h 6858000"/>
              <a:gd name="connsiteX5094" fmla="*/ 10882387 w 12192000"/>
              <a:gd name="connsiteY5094" fmla="*/ 107946 h 6858000"/>
              <a:gd name="connsiteX5095" fmla="*/ 10879731 w 12192000"/>
              <a:gd name="connsiteY5095" fmla="*/ 99969 h 6858000"/>
              <a:gd name="connsiteX5096" fmla="*/ 10873437 w 12192000"/>
              <a:gd name="connsiteY5096" fmla="*/ 104468 h 6858000"/>
              <a:gd name="connsiteX5097" fmla="*/ 10872693 w 12192000"/>
              <a:gd name="connsiteY5097" fmla="*/ 107502 h 6858000"/>
              <a:gd name="connsiteX5098" fmla="*/ 10836560 w 12192000"/>
              <a:gd name="connsiteY5098" fmla="*/ 103710 h 6858000"/>
              <a:gd name="connsiteX5099" fmla="*/ 10833741 w 12192000"/>
              <a:gd name="connsiteY5099" fmla="*/ 102564 h 6858000"/>
              <a:gd name="connsiteX5100" fmla="*/ 10832239 w 12192000"/>
              <a:gd name="connsiteY5100" fmla="*/ 95924 h 6858000"/>
              <a:gd name="connsiteX5101" fmla="*/ 10828846 w 12192000"/>
              <a:gd name="connsiteY5101" fmla="*/ 95924 h 6858000"/>
              <a:gd name="connsiteX5102" fmla="*/ 10827199 w 12192000"/>
              <a:gd name="connsiteY5102" fmla="*/ 96600 h 6858000"/>
              <a:gd name="connsiteX5103" fmla="*/ 10825619 w 12192000"/>
              <a:gd name="connsiteY5103" fmla="*/ 95924 h 6858000"/>
              <a:gd name="connsiteX5104" fmla="*/ 10818788 w 12192000"/>
              <a:gd name="connsiteY5104" fmla="*/ 95924 h 6858000"/>
              <a:gd name="connsiteX5105" fmla="*/ 10819983 w 12192000"/>
              <a:gd name="connsiteY5105" fmla="*/ 96971 h 6858000"/>
              <a:gd name="connsiteX5106" fmla="*/ 10833741 w 12192000"/>
              <a:gd name="connsiteY5106" fmla="*/ 102564 h 6858000"/>
              <a:gd name="connsiteX5107" fmla="*/ 10834846 w 12192000"/>
              <a:gd name="connsiteY5107" fmla="*/ 107450 h 6858000"/>
              <a:gd name="connsiteX5108" fmla="*/ 10836561 w 12192000"/>
              <a:gd name="connsiteY5108" fmla="*/ 116456 h 6858000"/>
              <a:gd name="connsiteX5109" fmla="*/ 10833186 w 12192000"/>
              <a:gd name="connsiteY5109" fmla="*/ 116990 h 6858000"/>
              <a:gd name="connsiteX5110" fmla="*/ 10805472 w 12192000"/>
              <a:gd name="connsiteY5110" fmla="*/ 121098 h 6858000"/>
              <a:gd name="connsiteX5111" fmla="*/ 10787727 w 12192000"/>
              <a:gd name="connsiteY5111" fmla="*/ 122882 h 6858000"/>
              <a:gd name="connsiteX5112" fmla="*/ 10784717 w 12192000"/>
              <a:gd name="connsiteY5112" fmla="*/ 122147 h 6858000"/>
              <a:gd name="connsiteX5113" fmla="*/ 10769574 w 12192000"/>
              <a:gd name="connsiteY5113" fmla="*/ 121029 h 6858000"/>
              <a:gd name="connsiteX5114" fmla="*/ 10767884 w 12192000"/>
              <a:gd name="connsiteY5114" fmla="*/ 113817 h 6858000"/>
              <a:gd name="connsiteX5115" fmla="*/ 10774878 w 12192000"/>
              <a:gd name="connsiteY5115" fmla="*/ 110707 h 6858000"/>
              <a:gd name="connsiteX5116" fmla="*/ 10771385 w 12192000"/>
              <a:gd name="connsiteY5116" fmla="*/ 110077 h 6858000"/>
              <a:gd name="connsiteX5117" fmla="*/ 10756782 w 12192000"/>
              <a:gd name="connsiteY5117" fmla="*/ 110451 h 6858000"/>
              <a:gd name="connsiteX5118" fmla="*/ 10771084 w 12192000"/>
              <a:gd name="connsiteY5118" fmla="*/ 105341 h 6858000"/>
              <a:gd name="connsiteX5119" fmla="*/ 10762134 w 12192000"/>
              <a:gd name="connsiteY5119" fmla="*/ 103928 h 6858000"/>
              <a:gd name="connsiteX5120" fmla="*/ 10761093 w 12192000"/>
              <a:gd name="connsiteY5120" fmla="*/ 103917 h 6858000"/>
              <a:gd name="connsiteX5121" fmla="*/ 10758259 w 12192000"/>
              <a:gd name="connsiteY5121" fmla="*/ 105775 h 6858000"/>
              <a:gd name="connsiteX5122" fmla="*/ 10750377 w 12192000"/>
              <a:gd name="connsiteY5122" fmla="*/ 110616 h 6858000"/>
              <a:gd name="connsiteX5123" fmla="*/ 10680828 w 12192000"/>
              <a:gd name="connsiteY5123" fmla="*/ 112400 h 6858000"/>
              <a:gd name="connsiteX5124" fmla="*/ 10697145 w 12192000"/>
              <a:gd name="connsiteY5124" fmla="*/ 98882 h 6858000"/>
              <a:gd name="connsiteX5125" fmla="*/ 10711784 w 12192000"/>
              <a:gd name="connsiteY5125" fmla="*/ 95924 h 6858000"/>
              <a:gd name="connsiteX5126" fmla="*/ 10595085 w 12192000"/>
              <a:gd name="connsiteY5126" fmla="*/ 95924 h 6858000"/>
              <a:gd name="connsiteX5127" fmla="*/ 10553512 w 12192000"/>
              <a:gd name="connsiteY5127" fmla="*/ 104751 h 6858000"/>
              <a:gd name="connsiteX5128" fmla="*/ 10521859 w 12192000"/>
              <a:gd name="connsiteY5128" fmla="*/ 103338 h 6858000"/>
              <a:gd name="connsiteX5129" fmla="*/ 10525143 w 12192000"/>
              <a:gd name="connsiteY5129" fmla="*/ 96600 h 6858000"/>
              <a:gd name="connsiteX5130" fmla="*/ 10525432 w 12192000"/>
              <a:gd name="connsiteY5130" fmla="*/ 95924 h 6858000"/>
              <a:gd name="connsiteX5131" fmla="*/ 10520427 w 12192000"/>
              <a:gd name="connsiteY5131" fmla="*/ 95924 h 6858000"/>
              <a:gd name="connsiteX5132" fmla="*/ 10517458 w 12192000"/>
              <a:gd name="connsiteY5132" fmla="*/ 96314 h 6858000"/>
              <a:gd name="connsiteX5133" fmla="*/ 10495594 w 12192000"/>
              <a:gd name="connsiteY5133" fmla="*/ 99969 h 6858000"/>
              <a:gd name="connsiteX5134" fmla="*/ 10456195 w 12192000"/>
              <a:gd name="connsiteY5134" fmla="*/ 96600 h 6858000"/>
              <a:gd name="connsiteX5135" fmla="*/ 10456080 w 12192000"/>
              <a:gd name="connsiteY5135" fmla="*/ 95924 h 6858000"/>
              <a:gd name="connsiteX5136" fmla="*/ 10425992 w 12192000"/>
              <a:gd name="connsiteY5136" fmla="*/ 95924 h 6858000"/>
              <a:gd name="connsiteX5137" fmla="*/ 10400380 w 12192000"/>
              <a:gd name="connsiteY5137" fmla="*/ 113446 h 6858000"/>
              <a:gd name="connsiteX5138" fmla="*/ 10387247 w 12192000"/>
              <a:gd name="connsiteY5138" fmla="*/ 110077 h 6858000"/>
              <a:gd name="connsiteX5139" fmla="*/ 10374114 w 12192000"/>
              <a:gd name="connsiteY5139" fmla="*/ 103338 h 6858000"/>
              <a:gd name="connsiteX5140" fmla="*/ 10360981 w 12192000"/>
              <a:gd name="connsiteY5140" fmla="*/ 113446 h 6858000"/>
              <a:gd name="connsiteX5141" fmla="*/ 10351132 w 12192000"/>
              <a:gd name="connsiteY5141" fmla="*/ 106707 h 6858000"/>
              <a:gd name="connsiteX5142" fmla="*/ 10343636 w 12192000"/>
              <a:gd name="connsiteY5142" fmla="*/ 96521 h 6858000"/>
              <a:gd name="connsiteX5143" fmla="*/ 10342835 w 12192000"/>
              <a:gd name="connsiteY5143" fmla="*/ 95924 h 6858000"/>
              <a:gd name="connsiteX5144" fmla="*/ 10338007 w 12192000"/>
              <a:gd name="connsiteY5144" fmla="*/ 95924 h 6858000"/>
              <a:gd name="connsiteX5145" fmla="*/ 10297828 w 12192000"/>
              <a:gd name="connsiteY5145" fmla="*/ 105348 h 6858000"/>
              <a:gd name="connsiteX5146" fmla="*/ 10305166 w 12192000"/>
              <a:gd name="connsiteY5146" fmla="*/ 99969 h 6858000"/>
              <a:gd name="connsiteX5147" fmla="*/ 10325532 w 12192000"/>
              <a:gd name="connsiteY5147" fmla="*/ 95924 h 6858000"/>
              <a:gd name="connsiteX5148" fmla="*/ 10307526 w 12192000"/>
              <a:gd name="connsiteY5148" fmla="*/ 95924 h 6858000"/>
              <a:gd name="connsiteX5149" fmla="*/ 10302865 w 12192000"/>
              <a:gd name="connsiteY5149" fmla="*/ 101025 h 6858000"/>
              <a:gd name="connsiteX5150" fmla="*/ 10300959 w 12192000"/>
              <a:gd name="connsiteY5150" fmla="*/ 102435 h 6858000"/>
              <a:gd name="connsiteX5151" fmla="*/ 10297314 w 12192000"/>
              <a:gd name="connsiteY5151" fmla="*/ 95924 h 6858000"/>
              <a:gd name="connsiteX5152" fmla="*/ 10267524 w 12192000"/>
              <a:gd name="connsiteY5152" fmla="*/ 95924 h 6858000"/>
              <a:gd name="connsiteX5153" fmla="*/ 10265768 w 12192000"/>
              <a:gd name="connsiteY5153" fmla="*/ 96600 h 6858000"/>
              <a:gd name="connsiteX5154" fmla="*/ 10255918 w 12192000"/>
              <a:gd name="connsiteY5154" fmla="*/ 103338 h 6858000"/>
              <a:gd name="connsiteX5155" fmla="*/ 10239502 w 12192000"/>
              <a:gd name="connsiteY5155" fmla="*/ 110077 h 6858000"/>
              <a:gd name="connsiteX5156" fmla="*/ 10237657 w 12192000"/>
              <a:gd name="connsiteY5156" fmla="*/ 109509 h 6858000"/>
              <a:gd name="connsiteX5157" fmla="*/ 10238432 w 12192000"/>
              <a:gd name="connsiteY5157" fmla="*/ 103179 h 6858000"/>
              <a:gd name="connsiteX5158" fmla="*/ 10231694 w 12192000"/>
              <a:gd name="connsiteY5158" fmla="*/ 95924 h 6858000"/>
              <a:gd name="connsiteX5159" fmla="*/ 10216706 w 12192000"/>
              <a:gd name="connsiteY5159" fmla="*/ 95924 h 6858000"/>
              <a:gd name="connsiteX5160" fmla="*/ 10216630 w 12192000"/>
              <a:gd name="connsiteY5160" fmla="*/ 103043 h 6858000"/>
              <a:gd name="connsiteX5161" fmla="*/ 10211451 w 12192000"/>
              <a:gd name="connsiteY5161" fmla="*/ 101451 h 6858000"/>
              <a:gd name="connsiteX5162" fmla="*/ 10193537 w 12192000"/>
              <a:gd name="connsiteY5162" fmla="*/ 113446 h 6858000"/>
              <a:gd name="connsiteX5163" fmla="*/ 10195025 w 12192000"/>
              <a:gd name="connsiteY5163" fmla="*/ 119554 h 6858000"/>
              <a:gd name="connsiteX5164" fmla="*/ 10167271 w 12192000"/>
              <a:gd name="connsiteY5164" fmla="*/ 116815 h 6858000"/>
              <a:gd name="connsiteX5165" fmla="*/ 10104890 w 12192000"/>
              <a:gd name="connsiteY5165" fmla="*/ 123554 h 6858000"/>
              <a:gd name="connsiteX5166" fmla="*/ 10083353 w 12192000"/>
              <a:gd name="connsiteY5166" fmla="*/ 128853 h 6858000"/>
              <a:gd name="connsiteX5167" fmla="*/ 10074219 w 12192000"/>
              <a:gd name="connsiteY5167" fmla="*/ 131474 h 6858000"/>
              <a:gd name="connsiteX5168" fmla="*/ 10073286 w 12192000"/>
              <a:gd name="connsiteY5168" fmla="*/ 131111 h 6858000"/>
              <a:gd name="connsiteX5169" fmla="*/ 10154138 w 12192000"/>
              <a:gd name="connsiteY5169" fmla="*/ 106707 h 6858000"/>
              <a:gd name="connsiteX5170" fmla="*/ 10196820 w 12192000"/>
              <a:gd name="connsiteY5170" fmla="*/ 96600 h 6858000"/>
              <a:gd name="connsiteX5171" fmla="*/ 10197471 w 12192000"/>
              <a:gd name="connsiteY5171" fmla="*/ 95924 h 6858000"/>
              <a:gd name="connsiteX5172" fmla="*/ 10038738 w 12192000"/>
              <a:gd name="connsiteY5172" fmla="*/ 95924 h 6858000"/>
              <a:gd name="connsiteX5173" fmla="*/ 10011633 w 12192000"/>
              <a:gd name="connsiteY5173" fmla="*/ 106273 h 6858000"/>
              <a:gd name="connsiteX5174" fmla="*/ 9993576 w 12192000"/>
              <a:gd name="connsiteY5174" fmla="*/ 111745 h 6858000"/>
              <a:gd name="connsiteX5175" fmla="*/ 9983391 w 12192000"/>
              <a:gd name="connsiteY5175" fmla="*/ 110669 h 6858000"/>
              <a:gd name="connsiteX5176" fmla="*/ 9957145 w 12192000"/>
              <a:gd name="connsiteY5176" fmla="*/ 110077 h 6858000"/>
              <a:gd name="connsiteX5177" fmla="*/ 9961859 w 12192000"/>
              <a:gd name="connsiteY5177" fmla="*/ 114196 h 6858000"/>
              <a:gd name="connsiteX5178" fmla="*/ 9967622 w 12192000"/>
              <a:gd name="connsiteY5178" fmla="*/ 115203 h 6858000"/>
              <a:gd name="connsiteX5179" fmla="*/ 9953861 w 12192000"/>
              <a:gd name="connsiteY5179" fmla="*/ 116815 h 6858000"/>
              <a:gd name="connsiteX5180" fmla="*/ 9903248 w 12192000"/>
              <a:gd name="connsiteY5180" fmla="*/ 116428 h 6858000"/>
              <a:gd name="connsiteX5181" fmla="*/ 9896798 w 12192000"/>
              <a:gd name="connsiteY5181" fmla="*/ 117666 h 6858000"/>
              <a:gd name="connsiteX5182" fmla="*/ 9903633 w 12192000"/>
              <a:gd name="connsiteY5182" fmla="*/ 115305 h 6858000"/>
              <a:gd name="connsiteX5183" fmla="*/ 9884914 w 12192000"/>
              <a:gd name="connsiteY5183" fmla="*/ 106707 h 6858000"/>
              <a:gd name="connsiteX5184" fmla="*/ 9873520 w 12192000"/>
              <a:gd name="connsiteY5184" fmla="*/ 105872 h 6858000"/>
              <a:gd name="connsiteX5185" fmla="*/ 9865440 w 12192000"/>
              <a:gd name="connsiteY5185" fmla="*/ 101500 h 6858000"/>
              <a:gd name="connsiteX5186" fmla="*/ 9850445 w 12192000"/>
              <a:gd name="connsiteY5186" fmla="*/ 100861 h 6858000"/>
              <a:gd name="connsiteX5187" fmla="*/ 9848569 w 12192000"/>
              <a:gd name="connsiteY5187" fmla="*/ 101093 h 6858000"/>
              <a:gd name="connsiteX5188" fmla="*/ 9848732 w 12192000"/>
              <a:gd name="connsiteY5188" fmla="*/ 100861 h 6858000"/>
              <a:gd name="connsiteX5189" fmla="*/ 9859396 w 12192000"/>
              <a:gd name="connsiteY5189" fmla="*/ 95924 h 6858000"/>
              <a:gd name="connsiteX5190" fmla="*/ 9850778 w 12192000"/>
              <a:gd name="connsiteY5190" fmla="*/ 95924 h 6858000"/>
              <a:gd name="connsiteX5191" fmla="*/ 9829099 w 12192000"/>
              <a:gd name="connsiteY5191" fmla="*/ 99969 h 6858000"/>
              <a:gd name="connsiteX5192" fmla="*/ 9809399 w 12192000"/>
              <a:gd name="connsiteY5192" fmla="*/ 96600 h 6858000"/>
              <a:gd name="connsiteX5193" fmla="*/ 9804268 w 12192000"/>
              <a:gd name="connsiteY5193" fmla="*/ 104418 h 6858000"/>
              <a:gd name="connsiteX5194" fmla="*/ 9799550 w 12192000"/>
              <a:gd name="connsiteY5194" fmla="*/ 99969 h 6858000"/>
              <a:gd name="connsiteX5195" fmla="*/ 9768702 w 12192000"/>
              <a:gd name="connsiteY5195" fmla="*/ 99102 h 6858000"/>
              <a:gd name="connsiteX5196" fmla="*/ 9766717 w 12192000"/>
              <a:gd name="connsiteY5196" fmla="*/ 96600 h 6858000"/>
              <a:gd name="connsiteX5197" fmla="*/ 9753087 w 12192000"/>
              <a:gd name="connsiteY5197" fmla="*/ 95924 h 6858000"/>
              <a:gd name="connsiteX5198" fmla="*/ 9750408 w 12192000"/>
              <a:gd name="connsiteY5198" fmla="*/ 95924 h 6858000"/>
              <a:gd name="connsiteX5199" fmla="*/ 9744561 w 12192000"/>
              <a:gd name="connsiteY5199" fmla="*/ 97355 h 6858000"/>
              <a:gd name="connsiteX5200" fmla="*/ 9744562 w 12192000"/>
              <a:gd name="connsiteY5200" fmla="*/ 96431 h 6858000"/>
              <a:gd name="connsiteX5201" fmla="*/ 9743505 w 12192000"/>
              <a:gd name="connsiteY5201" fmla="*/ 97613 h 6858000"/>
              <a:gd name="connsiteX5202" fmla="*/ 9744561 w 12192000"/>
              <a:gd name="connsiteY5202" fmla="*/ 97355 h 6858000"/>
              <a:gd name="connsiteX5203" fmla="*/ 9744561 w 12192000"/>
              <a:gd name="connsiteY5203" fmla="*/ 97473 h 6858000"/>
              <a:gd name="connsiteX5204" fmla="*/ 9744127 w 12192000"/>
              <a:gd name="connsiteY5204" fmla="*/ 98410 h 6858000"/>
              <a:gd name="connsiteX5205" fmla="*/ 9742826 w 12192000"/>
              <a:gd name="connsiteY5205" fmla="*/ 98374 h 6858000"/>
              <a:gd name="connsiteX5206" fmla="*/ 9740809 w 12192000"/>
              <a:gd name="connsiteY5206" fmla="*/ 100632 h 6858000"/>
              <a:gd name="connsiteX5207" fmla="*/ 9734307 w 12192000"/>
              <a:gd name="connsiteY5207" fmla="*/ 108067 h 6858000"/>
              <a:gd name="connsiteX5208" fmla="*/ 9739586 w 12192000"/>
              <a:gd name="connsiteY5208" fmla="*/ 108222 h 6858000"/>
              <a:gd name="connsiteX5209" fmla="*/ 9737168 w 12192000"/>
              <a:gd name="connsiteY5209" fmla="*/ 113446 h 6858000"/>
              <a:gd name="connsiteX5210" fmla="*/ 9726246 w 12192000"/>
              <a:gd name="connsiteY5210" fmla="*/ 117284 h 6858000"/>
              <a:gd name="connsiteX5211" fmla="*/ 9725865 w 12192000"/>
              <a:gd name="connsiteY5211" fmla="*/ 117722 h 6858000"/>
              <a:gd name="connsiteX5212" fmla="*/ 9732710 w 12192000"/>
              <a:gd name="connsiteY5212" fmla="*/ 119677 h 6858000"/>
              <a:gd name="connsiteX5213" fmla="*/ 9747018 w 12192000"/>
              <a:gd name="connsiteY5213" fmla="*/ 133662 h 6858000"/>
              <a:gd name="connsiteX5214" fmla="*/ 9717469 w 12192000"/>
              <a:gd name="connsiteY5214" fmla="*/ 140400 h 6858000"/>
              <a:gd name="connsiteX5215" fmla="*/ 9645238 w 12192000"/>
              <a:gd name="connsiteY5215" fmla="*/ 116815 h 6858000"/>
              <a:gd name="connsiteX5216" fmla="*/ 9650126 w 12192000"/>
              <a:gd name="connsiteY5216" fmla="*/ 113196 h 6858000"/>
              <a:gd name="connsiteX5217" fmla="*/ 9618972 w 12192000"/>
              <a:gd name="connsiteY5217" fmla="*/ 113075 h 6858000"/>
              <a:gd name="connsiteX5218" fmla="*/ 9643110 w 12192000"/>
              <a:gd name="connsiteY5218" fmla="*/ 109142 h 6858000"/>
              <a:gd name="connsiteX5219" fmla="*/ 9646490 w 12192000"/>
              <a:gd name="connsiteY5219" fmla="*/ 107141 h 6858000"/>
              <a:gd name="connsiteX5220" fmla="*/ 9638672 w 12192000"/>
              <a:gd name="connsiteY5220" fmla="*/ 106707 h 6858000"/>
              <a:gd name="connsiteX5221" fmla="*/ 9648387 w 12192000"/>
              <a:gd name="connsiteY5221" fmla="*/ 106020 h 6858000"/>
              <a:gd name="connsiteX5222" fmla="*/ 9652364 w 12192000"/>
              <a:gd name="connsiteY5222" fmla="*/ 103667 h 6858000"/>
              <a:gd name="connsiteX5223" fmla="*/ 9648521 w 12192000"/>
              <a:gd name="connsiteY5223" fmla="*/ 103338 h 6858000"/>
              <a:gd name="connsiteX5224" fmla="*/ 9622201 w 12192000"/>
              <a:gd name="connsiteY5224" fmla="*/ 106039 h 6858000"/>
              <a:gd name="connsiteX5225" fmla="*/ 9628822 w 12192000"/>
              <a:gd name="connsiteY5225" fmla="*/ 103338 h 6858000"/>
              <a:gd name="connsiteX5226" fmla="*/ 9656631 w 12192000"/>
              <a:gd name="connsiteY5226" fmla="*/ 101143 h 6858000"/>
              <a:gd name="connsiteX5227" fmla="*/ 9664937 w 12192000"/>
              <a:gd name="connsiteY5227" fmla="*/ 96228 h 6858000"/>
              <a:gd name="connsiteX5228" fmla="*/ 9665127 w 12192000"/>
              <a:gd name="connsiteY5228" fmla="*/ 96189 h 6858000"/>
              <a:gd name="connsiteX5229" fmla="*/ 9655696 w 12192000"/>
              <a:gd name="connsiteY5229" fmla="*/ 95924 h 6858000"/>
              <a:gd name="connsiteX5230" fmla="*/ 9614401 w 12192000"/>
              <a:gd name="connsiteY5230" fmla="*/ 95924 h 6858000"/>
              <a:gd name="connsiteX5231" fmla="*/ 9615520 w 12192000"/>
              <a:gd name="connsiteY5231" fmla="*/ 96512 h 6858000"/>
              <a:gd name="connsiteX5232" fmla="*/ 9615689 w 12192000"/>
              <a:gd name="connsiteY5232" fmla="*/ 96228 h 6858000"/>
              <a:gd name="connsiteX5233" fmla="*/ 9615737 w 12192000"/>
              <a:gd name="connsiteY5233" fmla="*/ 106140 h 6858000"/>
              <a:gd name="connsiteX5234" fmla="*/ 9615987 w 12192000"/>
              <a:gd name="connsiteY5234" fmla="*/ 106677 h 6858000"/>
              <a:gd name="connsiteX5235" fmla="*/ 9622201 w 12192000"/>
              <a:gd name="connsiteY5235" fmla="*/ 106039 h 6858000"/>
              <a:gd name="connsiteX5236" fmla="*/ 9616730 w 12192000"/>
              <a:gd name="connsiteY5236" fmla="*/ 108271 h 6858000"/>
              <a:gd name="connsiteX5237" fmla="*/ 9618972 w 12192000"/>
              <a:gd name="connsiteY5237" fmla="*/ 113075 h 6858000"/>
              <a:gd name="connsiteX5238" fmla="*/ 9612059 w 12192000"/>
              <a:gd name="connsiteY5238" fmla="*/ 110177 h 6858000"/>
              <a:gd name="connsiteX5239" fmla="*/ 9604817 w 12192000"/>
              <a:gd name="connsiteY5239" fmla="*/ 113131 h 6858000"/>
              <a:gd name="connsiteX5240" fmla="*/ 9602556 w 12192000"/>
              <a:gd name="connsiteY5240" fmla="*/ 116386 h 6858000"/>
              <a:gd name="connsiteX5241" fmla="*/ 9579574 w 12192000"/>
              <a:gd name="connsiteY5241" fmla="*/ 123182 h 6858000"/>
              <a:gd name="connsiteX5242" fmla="*/ 9577939 w 12192000"/>
              <a:gd name="connsiteY5242" fmla="*/ 120782 h 6858000"/>
              <a:gd name="connsiteX5243" fmla="*/ 9566441 w 12192000"/>
              <a:gd name="connsiteY5243" fmla="*/ 123554 h 6858000"/>
              <a:gd name="connsiteX5244" fmla="*/ 9564437 w 12192000"/>
              <a:gd name="connsiteY5244" fmla="*/ 117550 h 6858000"/>
              <a:gd name="connsiteX5245" fmla="*/ 9563156 w 12192000"/>
              <a:gd name="connsiteY5245" fmla="*/ 112703 h 6858000"/>
              <a:gd name="connsiteX5246" fmla="*/ 9572598 w 12192000"/>
              <a:gd name="connsiteY5246" fmla="*/ 111599 h 6858000"/>
              <a:gd name="connsiteX5247" fmla="*/ 9569724 w 12192000"/>
              <a:gd name="connsiteY5247" fmla="*/ 102967 h 6858000"/>
              <a:gd name="connsiteX5248" fmla="*/ 9563316 w 12192000"/>
              <a:gd name="connsiteY5248" fmla="*/ 107548 h 6858000"/>
              <a:gd name="connsiteX5249" fmla="*/ 9561914 w 12192000"/>
              <a:gd name="connsiteY5249" fmla="*/ 107997 h 6858000"/>
              <a:gd name="connsiteX5250" fmla="*/ 9563156 w 12192000"/>
              <a:gd name="connsiteY5250" fmla="*/ 112703 h 6858000"/>
              <a:gd name="connsiteX5251" fmla="*/ 9558480 w 12192000"/>
              <a:gd name="connsiteY5251" fmla="*/ 113250 h 6858000"/>
              <a:gd name="connsiteX5252" fmla="*/ 9520057 w 12192000"/>
              <a:gd name="connsiteY5252" fmla="*/ 117358 h 6858000"/>
              <a:gd name="connsiteX5253" fmla="*/ 9495455 w 12192000"/>
              <a:gd name="connsiteY5253" fmla="*/ 119141 h 6858000"/>
              <a:gd name="connsiteX5254" fmla="*/ 9491282 w 12192000"/>
              <a:gd name="connsiteY5254" fmla="*/ 118406 h 6858000"/>
              <a:gd name="connsiteX5255" fmla="*/ 9470287 w 12192000"/>
              <a:gd name="connsiteY5255" fmla="*/ 117290 h 6858000"/>
              <a:gd name="connsiteX5256" fmla="*/ 9469386 w 12192000"/>
              <a:gd name="connsiteY5256" fmla="*/ 114519 h 6858000"/>
              <a:gd name="connsiteX5257" fmla="*/ 9461377 w 12192000"/>
              <a:gd name="connsiteY5257" fmla="*/ 113075 h 6858000"/>
              <a:gd name="connsiteX5258" fmla="*/ 9446775 w 12192000"/>
              <a:gd name="connsiteY5258" fmla="*/ 113449 h 6858000"/>
              <a:gd name="connsiteX5259" fmla="*/ 9461834 w 12192000"/>
              <a:gd name="connsiteY5259" fmla="*/ 108068 h 6858000"/>
              <a:gd name="connsiteX5260" fmla="*/ 9473826 w 12192000"/>
              <a:gd name="connsiteY5260" fmla="*/ 101765 h 6858000"/>
              <a:gd name="connsiteX5261" fmla="*/ 9459970 w 12192000"/>
              <a:gd name="connsiteY5261" fmla="*/ 100188 h 6858000"/>
              <a:gd name="connsiteX5262" fmla="*/ 9457970 w 12192000"/>
              <a:gd name="connsiteY5262" fmla="*/ 100172 h 6858000"/>
              <a:gd name="connsiteX5263" fmla="*/ 9457410 w 12192000"/>
              <a:gd name="connsiteY5263" fmla="*/ 102769 h 6858000"/>
              <a:gd name="connsiteX5264" fmla="*/ 9448252 w 12192000"/>
              <a:gd name="connsiteY5264" fmla="*/ 108773 h 6858000"/>
              <a:gd name="connsiteX5265" fmla="*/ 9440370 w 12192000"/>
              <a:gd name="connsiteY5265" fmla="*/ 113614 h 6858000"/>
              <a:gd name="connsiteX5266" fmla="*/ 9370820 w 12192000"/>
              <a:gd name="connsiteY5266" fmla="*/ 115398 h 6858000"/>
              <a:gd name="connsiteX5267" fmla="*/ 9387138 w 12192000"/>
              <a:gd name="connsiteY5267" fmla="*/ 101880 h 6858000"/>
              <a:gd name="connsiteX5268" fmla="*/ 9412815 w 12192000"/>
              <a:gd name="connsiteY5268" fmla="*/ 96691 h 6858000"/>
              <a:gd name="connsiteX5269" fmla="*/ 9441587 w 12192000"/>
              <a:gd name="connsiteY5269" fmla="*/ 98538 h 6858000"/>
              <a:gd name="connsiteX5270" fmla="*/ 9459421 w 12192000"/>
              <a:gd name="connsiteY5270" fmla="*/ 95924 h 6858000"/>
              <a:gd name="connsiteX5271" fmla="*/ 9299197 w 12192000"/>
              <a:gd name="connsiteY5271" fmla="*/ 95924 h 6858000"/>
              <a:gd name="connsiteX5272" fmla="*/ 9243505 w 12192000"/>
              <a:gd name="connsiteY5272" fmla="*/ 107749 h 6858000"/>
              <a:gd name="connsiteX5273" fmla="*/ 9211852 w 12192000"/>
              <a:gd name="connsiteY5273" fmla="*/ 106336 h 6858000"/>
              <a:gd name="connsiteX5274" fmla="*/ 9215135 w 12192000"/>
              <a:gd name="connsiteY5274" fmla="*/ 99598 h 6858000"/>
              <a:gd name="connsiteX5275" fmla="*/ 9185586 w 12192000"/>
              <a:gd name="connsiteY5275" fmla="*/ 102967 h 6858000"/>
              <a:gd name="connsiteX5276" fmla="*/ 9146188 w 12192000"/>
              <a:gd name="connsiteY5276" fmla="*/ 99598 h 6858000"/>
              <a:gd name="connsiteX5277" fmla="*/ 9145564 w 12192000"/>
              <a:gd name="connsiteY5277" fmla="*/ 95924 h 6858000"/>
              <a:gd name="connsiteX5278" fmla="*/ 9120367 w 12192000"/>
              <a:gd name="connsiteY5278" fmla="*/ 95924 h 6858000"/>
              <a:gd name="connsiteX5279" fmla="*/ 9090373 w 12192000"/>
              <a:gd name="connsiteY5279" fmla="*/ 116444 h 6858000"/>
              <a:gd name="connsiteX5280" fmla="*/ 9077240 w 12192000"/>
              <a:gd name="connsiteY5280" fmla="*/ 113075 h 6858000"/>
              <a:gd name="connsiteX5281" fmla="*/ 9064107 w 12192000"/>
              <a:gd name="connsiteY5281" fmla="*/ 106336 h 6858000"/>
              <a:gd name="connsiteX5282" fmla="*/ 9050974 w 12192000"/>
              <a:gd name="connsiteY5282" fmla="*/ 116444 h 6858000"/>
              <a:gd name="connsiteX5283" fmla="*/ 9041124 w 12192000"/>
              <a:gd name="connsiteY5283" fmla="*/ 109705 h 6858000"/>
              <a:gd name="connsiteX5284" fmla="*/ 9033628 w 12192000"/>
              <a:gd name="connsiteY5284" fmla="*/ 99519 h 6858000"/>
              <a:gd name="connsiteX5285" fmla="*/ 9031674 w 12192000"/>
              <a:gd name="connsiteY5285" fmla="*/ 98060 h 6858000"/>
              <a:gd name="connsiteX5286" fmla="*/ 9040780 w 12192000"/>
              <a:gd name="connsiteY5286" fmla="*/ 95924 h 6858000"/>
              <a:gd name="connsiteX5287" fmla="*/ 9030618 w 12192000"/>
              <a:gd name="connsiteY5287" fmla="*/ 95924 h 6858000"/>
              <a:gd name="connsiteX5288" fmla="*/ 9029192 w 12192000"/>
              <a:gd name="connsiteY5288" fmla="*/ 96207 h 6858000"/>
              <a:gd name="connsiteX5289" fmla="*/ 9028813 w 12192000"/>
              <a:gd name="connsiteY5289" fmla="*/ 95924 h 6858000"/>
              <a:gd name="connsiteX5290" fmla="*/ 9001974 w 12192000"/>
              <a:gd name="connsiteY5290" fmla="*/ 95924 h 6858000"/>
              <a:gd name="connsiteX5291" fmla="*/ 9000019 w 12192000"/>
              <a:gd name="connsiteY5291" fmla="*/ 96188 h 6858000"/>
              <a:gd name="connsiteX5292" fmla="*/ 8990952 w 12192000"/>
              <a:gd name="connsiteY5292" fmla="*/ 105433 h 6858000"/>
              <a:gd name="connsiteX5293" fmla="*/ 8985628 w 12192000"/>
              <a:gd name="connsiteY5293" fmla="*/ 95924 h 6858000"/>
              <a:gd name="connsiteX5294" fmla="*/ 8965307 w 12192000"/>
              <a:gd name="connsiteY5294" fmla="*/ 95924 h 6858000"/>
              <a:gd name="connsiteX5295" fmla="*/ 8955761 w 12192000"/>
              <a:gd name="connsiteY5295" fmla="*/ 99598 h 6858000"/>
              <a:gd name="connsiteX5296" fmla="*/ 8945911 w 12192000"/>
              <a:gd name="connsiteY5296" fmla="*/ 106336 h 6858000"/>
              <a:gd name="connsiteX5297" fmla="*/ 8929495 w 12192000"/>
              <a:gd name="connsiteY5297" fmla="*/ 113075 h 6858000"/>
              <a:gd name="connsiteX5298" fmla="*/ 8927650 w 12192000"/>
              <a:gd name="connsiteY5298" fmla="*/ 112508 h 6858000"/>
              <a:gd name="connsiteX5299" fmla="*/ 8928425 w 12192000"/>
              <a:gd name="connsiteY5299" fmla="*/ 106177 h 6858000"/>
              <a:gd name="connsiteX5300" fmla="*/ 8918902 w 12192000"/>
              <a:gd name="connsiteY5300" fmla="*/ 95924 h 6858000"/>
              <a:gd name="connsiteX5301" fmla="*/ 8906727 w 12192000"/>
              <a:gd name="connsiteY5301" fmla="*/ 95924 h 6858000"/>
              <a:gd name="connsiteX5302" fmla="*/ 8906729 w 12192000"/>
              <a:gd name="connsiteY5302" fmla="*/ 95962 h 6858000"/>
              <a:gd name="connsiteX5303" fmla="*/ 8906623 w 12192000"/>
              <a:gd name="connsiteY5303" fmla="*/ 106042 h 6858000"/>
              <a:gd name="connsiteX5304" fmla="*/ 8901444 w 12192000"/>
              <a:gd name="connsiteY5304" fmla="*/ 104449 h 6858000"/>
              <a:gd name="connsiteX5305" fmla="*/ 8883530 w 12192000"/>
              <a:gd name="connsiteY5305" fmla="*/ 116444 h 6858000"/>
              <a:gd name="connsiteX5306" fmla="*/ 8885018 w 12192000"/>
              <a:gd name="connsiteY5306" fmla="*/ 122552 h 6858000"/>
              <a:gd name="connsiteX5307" fmla="*/ 8857264 w 12192000"/>
              <a:gd name="connsiteY5307" fmla="*/ 119813 h 6858000"/>
              <a:gd name="connsiteX5308" fmla="*/ 8794883 w 12192000"/>
              <a:gd name="connsiteY5308" fmla="*/ 126552 h 6858000"/>
              <a:gd name="connsiteX5309" fmla="*/ 8773346 w 12192000"/>
              <a:gd name="connsiteY5309" fmla="*/ 131851 h 6858000"/>
              <a:gd name="connsiteX5310" fmla="*/ 8764212 w 12192000"/>
              <a:gd name="connsiteY5310" fmla="*/ 134472 h 6858000"/>
              <a:gd name="connsiteX5311" fmla="*/ 8763279 w 12192000"/>
              <a:gd name="connsiteY5311" fmla="*/ 134108 h 6858000"/>
              <a:gd name="connsiteX5312" fmla="*/ 8844131 w 12192000"/>
              <a:gd name="connsiteY5312" fmla="*/ 109705 h 6858000"/>
              <a:gd name="connsiteX5313" fmla="*/ 8886813 w 12192000"/>
              <a:gd name="connsiteY5313" fmla="*/ 99598 h 6858000"/>
              <a:gd name="connsiteX5314" fmla="*/ 8890354 w 12192000"/>
              <a:gd name="connsiteY5314" fmla="*/ 95924 h 6858000"/>
              <a:gd name="connsiteX5315" fmla="*/ 8737447 w 12192000"/>
              <a:gd name="connsiteY5315" fmla="*/ 95924 h 6858000"/>
              <a:gd name="connsiteX5316" fmla="*/ 8735784 w 12192000"/>
              <a:gd name="connsiteY5316" fmla="*/ 96228 h 6858000"/>
              <a:gd name="connsiteX5317" fmla="*/ 8701625 w 12192000"/>
              <a:gd name="connsiteY5317" fmla="*/ 109271 h 6858000"/>
              <a:gd name="connsiteX5318" fmla="*/ 8683569 w 12192000"/>
              <a:gd name="connsiteY5318" fmla="*/ 114743 h 6858000"/>
              <a:gd name="connsiteX5319" fmla="*/ 8673384 w 12192000"/>
              <a:gd name="connsiteY5319" fmla="*/ 113667 h 6858000"/>
              <a:gd name="connsiteX5320" fmla="*/ 8647137 w 12192000"/>
              <a:gd name="connsiteY5320" fmla="*/ 113075 h 6858000"/>
              <a:gd name="connsiteX5321" fmla="*/ 8651852 w 12192000"/>
              <a:gd name="connsiteY5321" fmla="*/ 117194 h 6858000"/>
              <a:gd name="connsiteX5322" fmla="*/ 8657615 w 12192000"/>
              <a:gd name="connsiteY5322" fmla="*/ 118201 h 6858000"/>
              <a:gd name="connsiteX5323" fmla="*/ 8643854 w 12192000"/>
              <a:gd name="connsiteY5323" fmla="*/ 119813 h 6858000"/>
              <a:gd name="connsiteX5324" fmla="*/ 8593241 w 12192000"/>
              <a:gd name="connsiteY5324" fmla="*/ 119426 h 6858000"/>
              <a:gd name="connsiteX5325" fmla="*/ 8586792 w 12192000"/>
              <a:gd name="connsiteY5325" fmla="*/ 120664 h 6858000"/>
              <a:gd name="connsiteX5326" fmla="*/ 8593625 w 12192000"/>
              <a:gd name="connsiteY5326" fmla="*/ 118303 h 6858000"/>
              <a:gd name="connsiteX5327" fmla="*/ 8574906 w 12192000"/>
              <a:gd name="connsiteY5327" fmla="*/ 109705 h 6858000"/>
              <a:gd name="connsiteX5328" fmla="*/ 8563513 w 12192000"/>
              <a:gd name="connsiteY5328" fmla="*/ 108870 h 6858000"/>
              <a:gd name="connsiteX5329" fmla="*/ 8555434 w 12192000"/>
              <a:gd name="connsiteY5329" fmla="*/ 104498 h 6858000"/>
              <a:gd name="connsiteX5330" fmla="*/ 8540438 w 12192000"/>
              <a:gd name="connsiteY5330" fmla="*/ 103859 h 6858000"/>
              <a:gd name="connsiteX5331" fmla="*/ 8538561 w 12192000"/>
              <a:gd name="connsiteY5331" fmla="*/ 104091 h 6858000"/>
              <a:gd name="connsiteX5332" fmla="*/ 8538725 w 12192000"/>
              <a:gd name="connsiteY5332" fmla="*/ 103859 h 6858000"/>
              <a:gd name="connsiteX5333" fmla="*/ 8555207 w 12192000"/>
              <a:gd name="connsiteY5333" fmla="*/ 96228 h 6858000"/>
              <a:gd name="connsiteX5334" fmla="*/ 8519092 w 12192000"/>
              <a:gd name="connsiteY5334" fmla="*/ 102967 h 6858000"/>
              <a:gd name="connsiteX5335" fmla="*/ 8499392 w 12192000"/>
              <a:gd name="connsiteY5335" fmla="*/ 99598 h 6858000"/>
              <a:gd name="connsiteX5336" fmla="*/ 8494261 w 12192000"/>
              <a:gd name="connsiteY5336" fmla="*/ 107416 h 6858000"/>
              <a:gd name="connsiteX5337" fmla="*/ 8489543 w 12192000"/>
              <a:gd name="connsiteY5337" fmla="*/ 102967 h 6858000"/>
              <a:gd name="connsiteX5338" fmla="*/ 8458695 w 12192000"/>
              <a:gd name="connsiteY5338" fmla="*/ 102100 h 6858000"/>
              <a:gd name="connsiteX5339" fmla="*/ 8456710 w 12192000"/>
              <a:gd name="connsiteY5339" fmla="*/ 99598 h 6858000"/>
              <a:gd name="connsiteX5340" fmla="*/ 8440852 w 12192000"/>
              <a:gd name="connsiteY5340" fmla="*/ 98811 h 6858000"/>
              <a:gd name="connsiteX5341" fmla="*/ 8434554 w 12192000"/>
              <a:gd name="connsiteY5341" fmla="*/ 100353 h 6858000"/>
              <a:gd name="connsiteX5342" fmla="*/ 8434560 w 12192000"/>
              <a:gd name="connsiteY5342" fmla="*/ 96054 h 6858000"/>
              <a:gd name="connsiteX5343" fmla="*/ 8430802 w 12192000"/>
              <a:gd name="connsiteY5343" fmla="*/ 100261 h 6858000"/>
              <a:gd name="connsiteX5344" fmla="*/ 8429903 w 12192000"/>
              <a:gd name="connsiteY5344" fmla="*/ 101290 h 6858000"/>
              <a:gd name="connsiteX5345" fmla="*/ 8430642 w 12192000"/>
              <a:gd name="connsiteY5345" fmla="*/ 101310 h 6858000"/>
              <a:gd name="connsiteX5346" fmla="*/ 8429678 w 12192000"/>
              <a:gd name="connsiteY5346" fmla="*/ 101547 h 6858000"/>
              <a:gd name="connsiteX5347" fmla="*/ 8421427 w 12192000"/>
              <a:gd name="connsiteY5347" fmla="*/ 110981 h 6858000"/>
              <a:gd name="connsiteX5348" fmla="*/ 8429579 w 12192000"/>
              <a:gd name="connsiteY5348" fmla="*/ 111221 h 6858000"/>
              <a:gd name="connsiteX5349" fmla="*/ 8427161 w 12192000"/>
              <a:gd name="connsiteY5349" fmla="*/ 116444 h 6858000"/>
              <a:gd name="connsiteX5350" fmla="*/ 8415383 w 12192000"/>
              <a:gd name="connsiteY5350" fmla="*/ 120584 h 6858000"/>
              <a:gd name="connsiteX5351" fmla="*/ 8400895 w 12192000"/>
              <a:gd name="connsiteY5351" fmla="*/ 116444 h 6858000"/>
              <a:gd name="connsiteX5352" fmla="*/ 8377882 w 12192000"/>
              <a:gd name="connsiteY5352" fmla="*/ 113418 h 6858000"/>
              <a:gd name="connsiteX5353" fmla="*/ 8380855 w 12192000"/>
              <a:gd name="connsiteY5353" fmla="*/ 109791 h 6858000"/>
              <a:gd name="connsiteX5354" fmla="*/ 8397982 w 12192000"/>
              <a:gd name="connsiteY5354" fmla="*/ 110294 h 6858000"/>
              <a:gd name="connsiteX5355" fmla="*/ 8396183 w 12192000"/>
              <a:gd name="connsiteY5355" fmla="*/ 109268 h 6858000"/>
              <a:gd name="connsiteX5356" fmla="*/ 8410745 w 12192000"/>
              <a:gd name="connsiteY5356" fmla="*/ 109334 h 6858000"/>
              <a:gd name="connsiteX5357" fmla="*/ 8421834 w 12192000"/>
              <a:gd name="connsiteY5357" fmla="*/ 103111 h 6858000"/>
              <a:gd name="connsiteX5358" fmla="*/ 8389410 w 12192000"/>
              <a:gd name="connsiteY5358" fmla="*/ 105406 h 6858000"/>
              <a:gd name="connsiteX5359" fmla="*/ 8396183 w 12192000"/>
              <a:gd name="connsiteY5359" fmla="*/ 109268 h 6858000"/>
              <a:gd name="connsiteX5360" fmla="*/ 8391164 w 12192000"/>
              <a:gd name="connsiteY5360" fmla="*/ 109245 h 6858000"/>
              <a:gd name="connsiteX5361" fmla="*/ 8382481 w 12192000"/>
              <a:gd name="connsiteY5361" fmla="*/ 107808 h 6858000"/>
              <a:gd name="connsiteX5362" fmla="*/ 8380855 w 12192000"/>
              <a:gd name="connsiteY5362" fmla="*/ 109791 h 6858000"/>
              <a:gd name="connsiteX5363" fmla="*/ 8377913 w 12192000"/>
              <a:gd name="connsiteY5363" fmla="*/ 109705 h 6858000"/>
              <a:gd name="connsiteX5364" fmla="*/ 8365848 w 12192000"/>
              <a:gd name="connsiteY5364" fmla="*/ 108674 h 6858000"/>
              <a:gd name="connsiteX5365" fmla="*/ 8364905 w 12192000"/>
              <a:gd name="connsiteY5365" fmla="*/ 107438 h 6858000"/>
              <a:gd name="connsiteX5366" fmla="*/ 8364762 w 12192000"/>
              <a:gd name="connsiteY5366" fmla="*/ 107469 h 6858000"/>
              <a:gd name="connsiteX5367" fmla="*/ 8365384 w 12192000"/>
              <a:gd name="connsiteY5367" fmla="*/ 108634 h 6858000"/>
              <a:gd name="connsiteX5368" fmla="*/ 8361225 w 12192000"/>
              <a:gd name="connsiteY5368" fmla="*/ 108278 h 6858000"/>
              <a:gd name="connsiteX5369" fmla="*/ 8349832 w 12192000"/>
              <a:gd name="connsiteY5369" fmla="*/ 110882 h 6858000"/>
              <a:gd name="connsiteX5370" fmla="*/ 8364998 w 12192000"/>
              <a:gd name="connsiteY5370" fmla="*/ 111725 h 6858000"/>
              <a:gd name="connsiteX5371" fmla="*/ 8367186 w 12192000"/>
              <a:gd name="connsiteY5371" fmla="*/ 112012 h 6858000"/>
              <a:gd name="connsiteX5372" fmla="*/ 8371346 w 12192000"/>
              <a:gd name="connsiteY5372" fmla="*/ 119813 h 6858000"/>
              <a:gd name="connsiteX5373" fmla="*/ 8394329 w 12192000"/>
              <a:gd name="connsiteY5373" fmla="*/ 123182 h 6858000"/>
              <a:gd name="connsiteX5374" fmla="*/ 8411752 w 12192000"/>
              <a:gd name="connsiteY5374" fmla="*/ 121860 h 6858000"/>
              <a:gd name="connsiteX5375" fmla="*/ 8415383 w 12192000"/>
              <a:gd name="connsiteY5375" fmla="*/ 120584 h 6858000"/>
              <a:gd name="connsiteX5376" fmla="*/ 8422704 w 12192000"/>
              <a:gd name="connsiteY5376" fmla="*/ 122675 h 6858000"/>
              <a:gd name="connsiteX5377" fmla="*/ 8437011 w 12192000"/>
              <a:gd name="connsiteY5377" fmla="*/ 136659 h 6858000"/>
              <a:gd name="connsiteX5378" fmla="*/ 8407462 w 12192000"/>
              <a:gd name="connsiteY5378" fmla="*/ 143398 h 6858000"/>
              <a:gd name="connsiteX5379" fmla="*/ 8335231 w 12192000"/>
              <a:gd name="connsiteY5379" fmla="*/ 119813 h 6858000"/>
              <a:gd name="connsiteX5380" fmla="*/ 8346158 w 12192000"/>
              <a:gd name="connsiteY5380" fmla="*/ 111722 h 6858000"/>
              <a:gd name="connsiteX5381" fmla="*/ 8341316 w 12192000"/>
              <a:gd name="connsiteY5381" fmla="*/ 112828 h 6858000"/>
              <a:gd name="connsiteX5382" fmla="*/ 8308965 w 12192000"/>
              <a:gd name="connsiteY5382" fmla="*/ 112703 h 6858000"/>
              <a:gd name="connsiteX5383" fmla="*/ 8333103 w 12192000"/>
              <a:gd name="connsiteY5383" fmla="*/ 108770 h 6858000"/>
              <a:gd name="connsiteX5384" fmla="*/ 8336946 w 12192000"/>
              <a:gd name="connsiteY5384" fmla="*/ 106497 h 6858000"/>
              <a:gd name="connsiteX5385" fmla="*/ 8312194 w 12192000"/>
              <a:gd name="connsiteY5385" fmla="*/ 109037 h 6858000"/>
              <a:gd name="connsiteX5386" fmla="*/ 8318815 w 12192000"/>
              <a:gd name="connsiteY5386" fmla="*/ 106336 h 6858000"/>
              <a:gd name="connsiteX5387" fmla="*/ 8340052 w 12192000"/>
              <a:gd name="connsiteY5387" fmla="*/ 104659 h 6858000"/>
              <a:gd name="connsiteX5388" fmla="*/ 8349566 w 12192000"/>
              <a:gd name="connsiteY5388" fmla="*/ 99031 h 6858000"/>
              <a:gd name="connsiteX5389" fmla="*/ 8305691 w 12192000"/>
              <a:gd name="connsiteY5389" fmla="*/ 97798 h 6858000"/>
              <a:gd name="connsiteX5390" fmla="*/ 8305730 w 12192000"/>
              <a:gd name="connsiteY5390" fmla="*/ 105769 h 6858000"/>
              <a:gd name="connsiteX5391" fmla="*/ 8307480 w 12192000"/>
              <a:gd name="connsiteY5391" fmla="*/ 109521 h 6858000"/>
              <a:gd name="connsiteX5392" fmla="*/ 8312194 w 12192000"/>
              <a:gd name="connsiteY5392" fmla="*/ 109037 h 6858000"/>
              <a:gd name="connsiteX5393" fmla="*/ 8308045 w 12192000"/>
              <a:gd name="connsiteY5393" fmla="*/ 110729 h 6858000"/>
              <a:gd name="connsiteX5394" fmla="*/ 8308965 w 12192000"/>
              <a:gd name="connsiteY5394" fmla="*/ 112703 h 6858000"/>
              <a:gd name="connsiteX5395" fmla="*/ 8306126 w 12192000"/>
              <a:gd name="connsiteY5395" fmla="*/ 111513 h 6858000"/>
              <a:gd name="connsiteX5396" fmla="*/ 8289726 w 12192000"/>
              <a:gd name="connsiteY5396" fmla="*/ 118202 h 6858000"/>
              <a:gd name="connsiteX5397" fmla="*/ 8282198 w 12192000"/>
              <a:gd name="connsiteY5397" fmla="*/ 124036 h 6858000"/>
              <a:gd name="connsiteX5398" fmla="*/ 8271269 w 12192000"/>
              <a:gd name="connsiteY5398" fmla="*/ 122977 h 6858000"/>
              <a:gd name="connsiteX5399" fmla="*/ 8256434 w 12192000"/>
              <a:gd name="connsiteY5399" fmla="*/ 126552 h 6858000"/>
              <a:gd name="connsiteX5400" fmla="*/ 8254430 w 12192000"/>
              <a:gd name="connsiteY5400" fmla="*/ 120548 h 6858000"/>
              <a:gd name="connsiteX5401" fmla="*/ 8253151 w 12192000"/>
              <a:gd name="connsiteY5401" fmla="*/ 115701 h 6858000"/>
              <a:gd name="connsiteX5402" fmla="*/ 8263868 w 12192000"/>
              <a:gd name="connsiteY5402" fmla="*/ 114448 h 6858000"/>
              <a:gd name="connsiteX5403" fmla="*/ 8263467 w 12192000"/>
              <a:gd name="connsiteY5403" fmla="*/ 113858 h 6858000"/>
              <a:gd name="connsiteX5404" fmla="*/ 8260095 w 12192000"/>
              <a:gd name="connsiteY5404" fmla="*/ 103730 h 6858000"/>
              <a:gd name="connsiteX5405" fmla="*/ 8258392 w 12192000"/>
              <a:gd name="connsiteY5405" fmla="*/ 103543 h 6858000"/>
              <a:gd name="connsiteX5406" fmla="*/ 8253309 w 12192000"/>
              <a:gd name="connsiteY5406" fmla="*/ 107177 h 6858000"/>
              <a:gd name="connsiteX5407" fmla="*/ 8251088 w 12192000"/>
              <a:gd name="connsiteY5407" fmla="*/ 107890 h 6858000"/>
              <a:gd name="connsiteX5408" fmla="*/ 8253151 w 12192000"/>
              <a:gd name="connsiteY5408" fmla="*/ 115701 h 6858000"/>
              <a:gd name="connsiteX5409" fmla="*/ 8248473 w 12192000"/>
              <a:gd name="connsiteY5409" fmla="*/ 116248 h 6858000"/>
              <a:gd name="connsiteX5410" fmla="*/ 8195217 w 12192000"/>
              <a:gd name="connsiteY5410" fmla="*/ 121431 h 6858000"/>
              <a:gd name="connsiteX5411" fmla="*/ 8185447 w 12192000"/>
              <a:gd name="connsiteY5411" fmla="*/ 122139 h 6858000"/>
              <a:gd name="connsiteX5412" fmla="*/ 8181275 w 12192000"/>
              <a:gd name="connsiteY5412" fmla="*/ 121404 h 6858000"/>
              <a:gd name="connsiteX5413" fmla="*/ 8160280 w 12192000"/>
              <a:gd name="connsiteY5413" fmla="*/ 120288 h 6858000"/>
              <a:gd name="connsiteX5414" fmla="*/ 8158347 w 12192000"/>
              <a:gd name="connsiteY5414" fmla="*/ 114336 h 6858000"/>
              <a:gd name="connsiteX5415" fmla="*/ 8157465 w 12192000"/>
              <a:gd name="connsiteY5415" fmla="*/ 114207 h 6858000"/>
              <a:gd name="connsiteX5416" fmla="*/ 8151371 w 12192000"/>
              <a:gd name="connsiteY5416" fmla="*/ 112703 h 6858000"/>
              <a:gd name="connsiteX5417" fmla="*/ 8136768 w 12192000"/>
              <a:gd name="connsiteY5417" fmla="*/ 113078 h 6858000"/>
              <a:gd name="connsiteX5418" fmla="*/ 8151828 w 12192000"/>
              <a:gd name="connsiteY5418" fmla="*/ 107697 h 6858000"/>
              <a:gd name="connsiteX5419" fmla="*/ 8158550 w 12192000"/>
              <a:gd name="connsiteY5419" fmla="*/ 104163 h 6858000"/>
              <a:gd name="connsiteX5420" fmla="*/ 8149963 w 12192000"/>
              <a:gd name="connsiteY5420" fmla="*/ 103185 h 6858000"/>
              <a:gd name="connsiteX5421" fmla="*/ 8146247 w 12192000"/>
              <a:gd name="connsiteY5421" fmla="*/ 103157 h 6858000"/>
              <a:gd name="connsiteX5422" fmla="*/ 8138245 w 12192000"/>
              <a:gd name="connsiteY5422" fmla="*/ 108401 h 6858000"/>
              <a:gd name="connsiteX5423" fmla="*/ 8130363 w 12192000"/>
              <a:gd name="connsiteY5423" fmla="*/ 113242 h 6858000"/>
              <a:gd name="connsiteX5424" fmla="*/ 8060814 w 12192000"/>
              <a:gd name="connsiteY5424" fmla="*/ 115026 h 6858000"/>
              <a:gd name="connsiteX5425" fmla="*/ 8077131 w 12192000"/>
              <a:gd name="connsiteY5425" fmla="*/ 101510 h 6858000"/>
              <a:gd name="connsiteX5426" fmla="*/ 8102808 w 12192000"/>
              <a:gd name="connsiteY5426" fmla="*/ 96320 h 6858000"/>
              <a:gd name="connsiteX5427" fmla="*/ 8147565 w 12192000"/>
              <a:gd name="connsiteY5427" fmla="*/ 99193 h 6858000"/>
              <a:gd name="connsiteX5428" fmla="*/ 8167787 w 12192000"/>
              <a:gd name="connsiteY5428" fmla="*/ 96228 h 6858000"/>
              <a:gd name="connsiteX5429" fmla="*/ 8168478 w 12192000"/>
              <a:gd name="connsiteY5429" fmla="*/ 95924 h 6858000"/>
              <a:gd name="connsiteX5430" fmla="*/ 7987441 w 12192000"/>
              <a:gd name="connsiteY5430" fmla="*/ 95924 h 6858000"/>
              <a:gd name="connsiteX5431" fmla="*/ 7933498 w 12192000"/>
              <a:gd name="connsiteY5431" fmla="*/ 107377 h 6858000"/>
              <a:gd name="connsiteX5432" fmla="*/ 7901845 w 12192000"/>
              <a:gd name="connsiteY5432" fmla="*/ 105965 h 6858000"/>
              <a:gd name="connsiteX5433" fmla="*/ 7905129 w 12192000"/>
              <a:gd name="connsiteY5433" fmla="*/ 99226 h 6858000"/>
              <a:gd name="connsiteX5434" fmla="*/ 7875580 w 12192000"/>
              <a:gd name="connsiteY5434" fmla="*/ 102595 h 6858000"/>
              <a:gd name="connsiteX5435" fmla="*/ 7836181 w 12192000"/>
              <a:gd name="connsiteY5435" fmla="*/ 99226 h 6858000"/>
              <a:gd name="connsiteX5436" fmla="*/ 7835619 w 12192000"/>
              <a:gd name="connsiteY5436" fmla="*/ 95924 h 6858000"/>
              <a:gd name="connsiteX5437" fmla="*/ 7809817 w 12192000"/>
              <a:gd name="connsiteY5437" fmla="*/ 95924 h 6858000"/>
              <a:gd name="connsiteX5438" fmla="*/ 7780366 w 12192000"/>
              <a:gd name="connsiteY5438" fmla="*/ 116072 h 6858000"/>
              <a:gd name="connsiteX5439" fmla="*/ 7767233 w 12192000"/>
              <a:gd name="connsiteY5439" fmla="*/ 112703 h 6858000"/>
              <a:gd name="connsiteX5440" fmla="*/ 7754100 w 12192000"/>
              <a:gd name="connsiteY5440" fmla="*/ 105965 h 6858000"/>
              <a:gd name="connsiteX5441" fmla="*/ 7740967 w 12192000"/>
              <a:gd name="connsiteY5441" fmla="*/ 116072 h 6858000"/>
              <a:gd name="connsiteX5442" fmla="*/ 7731118 w 12192000"/>
              <a:gd name="connsiteY5442" fmla="*/ 109334 h 6858000"/>
              <a:gd name="connsiteX5443" fmla="*/ 7723621 w 12192000"/>
              <a:gd name="connsiteY5443" fmla="*/ 99148 h 6858000"/>
              <a:gd name="connsiteX5444" fmla="*/ 7721667 w 12192000"/>
              <a:gd name="connsiteY5444" fmla="*/ 97688 h 6858000"/>
              <a:gd name="connsiteX5445" fmla="*/ 7729190 w 12192000"/>
              <a:gd name="connsiteY5445" fmla="*/ 95924 h 6858000"/>
              <a:gd name="connsiteX5446" fmla="*/ 7719303 w 12192000"/>
              <a:gd name="connsiteY5446" fmla="*/ 95924 h 6858000"/>
              <a:gd name="connsiteX5447" fmla="*/ 7721667 w 12192000"/>
              <a:gd name="connsiteY5447" fmla="*/ 97688 h 6858000"/>
              <a:gd name="connsiteX5448" fmla="*/ 7677814 w 12192000"/>
              <a:gd name="connsiteY5448" fmla="*/ 107976 h 6858000"/>
              <a:gd name="connsiteX5449" fmla="*/ 7685152 w 12192000"/>
              <a:gd name="connsiteY5449" fmla="*/ 102595 h 6858000"/>
              <a:gd name="connsiteX5450" fmla="*/ 7718741 w 12192000"/>
              <a:gd name="connsiteY5450" fmla="*/ 95924 h 6858000"/>
              <a:gd name="connsiteX5451" fmla="*/ 7689912 w 12192000"/>
              <a:gd name="connsiteY5451" fmla="*/ 95924 h 6858000"/>
              <a:gd name="connsiteX5452" fmla="*/ 7682851 w 12192000"/>
              <a:gd name="connsiteY5452" fmla="*/ 103651 h 6858000"/>
              <a:gd name="connsiteX5453" fmla="*/ 7680945 w 12192000"/>
              <a:gd name="connsiteY5453" fmla="*/ 105062 h 6858000"/>
              <a:gd name="connsiteX5454" fmla="*/ 7675829 w 12192000"/>
              <a:gd name="connsiteY5454" fmla="*/ 95924 h 6858000"/>
              <a:gd name="connsiteX5455" fmla="*/ 7654335 w 12192000"/>
              <a:gd name="connsiteY5455" fmla="*/ 95924 h 6858000"/>
              <a:gd name="connsiteX5456" fmla="*/ 7645754 w 12192000"/>
              <a:gd name="connsiteY5456" fmla="*/ 99226 h 6858000"/>
              <a:gd name="connsiteX5457" fmla="*/ 7635904 w 12192000"/>
              <a:gd name="connsiteY5457" fmla="*/ 105965 h 6858000"/>
              <a:gd name="connsiteX5458" fmla="*/ 7619488 w 12192000"/>
              <a:gd name="connsiteY5458" fmla="*/ 112703 h 6858000"/>
              <a:gd name="connsiteX5459" fmla="*/ 7617643 w 12192000"/>
              <a:gd name="connsiteY5459" fmla="*/ 112137 h 6858000"/>
              <a:gd name="connsiteX5460" fmla="*/ 7618419 w 12192000"/>
              <a:gd name="connsiteY5460" fmla="*/ 105805 h 6858000"/>
              <a:gd name="connsiteX5461" fmla="*/ 7609240 w 12192000"/>
              <a:gd name="connsiteY5461" fmla="*/ 95924 h 6858000"/>
              <a:gd name="connsiteX5462" fmla="*/ 7596718 w 12192000"/>
              <a:gd name="connsiteY5462" fmla="*/ 95924 h 6858000"/>
              <a:gd name="connsiteX5463" fmla="*/ 7596616 w 12192000"/>
              <a:gd name="connsiteY5463" fmla="*/ 105671 h 6858000"/>
              <a:gd name="connsiteX5464" fmla="*/ 7591438 w 12192000"/>
              <a:gd name="connsiteY5464" fmla="*/ 104079 h 6858000"/>
              <a:gd name="connsiteX5465" fmla="*/ 7573523 w 12192000"/>
              <a:gd name="connsiteY5465" fmla="*/ 116072 h 6858000"/>
              <a:gd name="connsiteX5466" fmla="*/ 7575011 w 12192000"/>
              <a:gd name="connsiteY5466" fmla="*/ 122181 h 6858000"/>
              <a:gd name="connsiteX5467" fmla="*/ 7547257 w 12192000"/>
              <a:gd name="connsiteY5467" fmla="*/ 119442 h 6858000"/>
              <a:gd name="connsiteX5468" fmla="*/ 7484876 w 12192000"/>
              <a:gd name="connsiteY5468" fmla="*/ 126180 h 6858000"/>
              <a:gd name="connsiteX5469" fmla="*/ 7463340 w 12192000"/>
              <a:gd name="connsiteY5469" fmla="*/ 131480 h 6858000"/>
              <a:gd name="connsiteX5470" fmla="*/ 7454205 w 12192000"/>
              <a:gd name="connsiteY5470" fmla="*/ 134101 h 6858000"/>
              <a:gd name="connsiteX5471" fmla="*/ 7453273 w 12192000"/>
              <a:gd name="connsiteY5471" fmla="*/ 133737 h 6858000"/>
              <a:gd name="connsiteX5472" fmla="*/ 7534124 w 12192000"/>
              <a:gd name="connsiteY5472" fmla="*/ 109334 h 6858000"/>
              <a:gd name="connsiteX5473" fmla="*/ 7576806 w 12192000"/>
              <a:gd name="connsiteY5473" fmla="*/ 99226 h 6858000"/>
              <a:gd name="connsiteX5474" fmla="*/ 7579988 w 12192000"/>
              <a:gd name="connsiteY5474" fmla="*/ 95924 h 6858000"/>
              <a:gd name="connsiteX5475" fmla="*/ 7425602 w 12192000"/>
              <a:gd name="connsiteY5475" fmla="*/ 95924 h 6858000"/>
              <a:gd name="connsiteX5476" fmla="*/ 7391619 w 12192000"/>
              <a:gd name="connsiteY5476" fmla="*/ 108900 h 6858000"/>
              <a:gd name="connsiteX5477" fmla="*/ 7373562 w 12192000"/>
              <a:gd name="connsiteY5477" fmla="*/ 114371 h 6858000"/>
              <a:gd name="connsiteX5478" fmla="*/ 7363377 w 12192000"/>
              <a:gd name="connsiteY5478" fmla="*/ 113295 h 6858000"/>
              <a:gd name="connsiteX5479" fmla="*/ 7337130 w 12192000"/>
              <a:gd name="connsiteY5479" fmla="*/ 112703 h 6858000"/>
              <a:gd name="connsiteX5480" fmla="*/ 7341846 w 12192000"/>
              <a:gd name="connsiteY5480" fmla="*/ 116823 h 6858000"/>
              <a:gd name="connsiteX5481" fmla="*/ 7347608 w 12192000"/>
              <a:gd name="connsiteY5481" fmla="*/ 117830 h 6858000"/>
              <a:gd name="connsiteX5482" fmla="*/ 7333847 w 12192000"/>
              <a:gd name="connsiteY5482" fmla="*/ 119442 h 6858000"/>
              <a:gd name="connsiteX5483" fmla="*/ 7283234 w 12192000"/>
              <a:gd name="connsiteY5483" fmla="*/ 119054 h 6858000"/>
              <a:gd name="connsiteX5484" fmla="*/ 7276785 w 12192000"/>
              <a:gd name="connsiteY5484" fmla="*/ 120293 h 6858000"/>
              <a:gd name="connsiteX5485" fmla="*/ 7283620 w 12192000"/>
              <a:gd name="connsiteY5485" fmla="*/ 117932 h 6858000"/>
              <a:gd name="connsiteX5486" fmla="*/ 7264900 w 12192000"/>
              <a:gd name="connsiteY5486" fmla="*/ 109334 h 6858000"/>
              <a:gd name="connsiteX5487" fmla="*/ 7253507 w 12192000"/>
              <a:gd name="connsiteY5487" fmla="*/ 108499 h 6858000"/>
              <a:gd name="connsiteX5488" fmla="*/ 7245427 w 12192000"/>
              <a:gd name="connsiteY5488" fmla="*/ 104127 h 6858000"/>
              <a:gd name="connsiteX5489" fmla="*/ 7230432 w 12192000"/>
              <a:gd name="connsiteY5489" fmla="*/ 103489 h 6858000"/>
              <a:gd name="connsiteX5490" fmla="*/ 7228314 w 12192000"/>
              <a:gd name="connsiteY5490" fmla="*/ 103749 h 6858000"/>
              <a:gd name="connsiteX5491" fmla="*/ 7228719 w 12192000"/>
              <a:gd name="connsiteY5491" fmla="*/ 103488 h 6858000"/>
              <a:gd name="connsiteX5492" fmla="*/ 7245055 w 12192000"/>
              <a:gd name="connsiteY5492" fmla="*/ 95924 h 6858000"/>
              <a:gd name="connsiteX5493" fmla="*/ 7244841 w 12192000"/>
              <a:gd name="connsiteY5493" fmla="*/ 95924 h 6858000"/>
              <a:gd name="connsiteX5494" fmla="*/ 7209085 w 12192000"/>
              <a:gd name="connsiteY5494" fmla="*/ 102595 h 6858000"/>
              <a:gd name="connsiteX5495" fmla="*/ 7189385 w 12192000"/>
              <a:gd name="connsiteY5495" fmla="*/ 99226 h 6858000"/>
              <a:gd name="connsiteX5496" fmla="*/ 7184254 w 12192000"/>
              <a:gd name="connsiteY5496" fmla="*/ 107045 h 6858000"/>
              <a:gd name="connsiteX5497" fmla="*/ 7179536 w 12192000"/>
              <a:gd name="connsiteY5497" fmla="*/ 102595 h 6858000"/>
              <a:gd name="connsiteX5498" fmla="*/ 7148688 w 12192000"/>
              <a:gd name="connsiteY5498" fmla="*/ 101728 h 6858000"/>
              <a:gd name="connsiteX5499" fmla="*/ 7146703 w 12192000"/>
              <a:gd name="connsiteY5499" fmla="*/ 99226 h 6858000"/>
              <a:gd name="connsiteX5500" fmla="*/ 7130845 w 12192000"/>
              <a:gd name="connsiteY5500" fmla="*/ 98440 h 6858000"/>
              <a:gd name="connsiteX5501" fmla="*/ 7124547 w 12192000"/>
              <a:gd name="connsiteY5501" fmla="*/ 99982 h 6858000"/>
              <a:gd name="connsiteX5502" fmla="*/ 7124553 w 12192000"/>
              <a:gd name="connsiteY5502" fmla="*/ 95924 h 6858000"/>
              <a:gd name="connsiteX5503" fmla="*/ 7121328 w 12192000"/>
              <a:gd name="connsiteY5503" fmla="*/ 95924 h 6858000"/>
              <a:gd name="connsiteX5504" fmla="*/ 7120795 w 12192000"/>
              <a:gd name="connsiteY5504" fmla="*/ 96520 h 6858000"/>
              <a:gd name="connsiteX5505" fmla="*/ 7117020 w 12192000"/>
              <a:gd name="connsiteY5505" fmla="*/ 100838 h 6858000"/>
              <a:gd name="connsiteX5506" fmla="*/ 7120635 w 12192000"/>
              <a:gd name="connsiteY5506" fmla="*/ 100940 h 6858000"/>
              <a:gd name="connsiteX5507" fmla="*/ 7115922 w 12192000"/>
              <a:gd name="connsiteY5507" fmla="*/ 102094 h 6858000"/>
              <a:gd name="connsiteX5508" fmla="*/ 7108548 w 12192000"/>
              <a:gd name="connsiteY5508" fmla="*/ 110526 h 6858000"/>
              <a:gd name="connsiteX5509" fmla="*/ 7119572 w 12192000"/>
              <a:gd name="connsiteY5509" fmla="*/ 110849 h 6858000"/>
              <a:gd name="connsiteX5510" fmla="*/ 7117154 w 12192000"/>
              <a:gd name="connsiteY5510" fmla="*/ 116072 h 6858000"/>
              <a:gd name="connsiteX5511" fmla="*/ 7105376 w 12192000"/>
              <a:gd name="connsiteY5511" fmla="*/ 120212 h 6858000"/>
              <a:gd name="connsiteX5512" fmla="*/ 7090889 w 12192000"/>
              <a:gd name="connsiteY5512" fmla="*/ 116072 h 6858000"/>
              <a:gd name="connsiteX5513" fmla="*/ 7067875 w 12192000"/>
              <a:gd name="connsiteY5513" fmla="*/ 113047 h 6858000"/>
              <a:gd name="connsiteX5514" fmla="*/ 7070848 w 12192000"/>
              <a:gd name="connsiteY5514" fmla="*/ 109420 h 6858000"/>
              <a:gd name="connsiteX5515" fmla="*/ 7094206 w 12192000"/>
              <a:gd name="connsiteY5515" fmla="*/ 110105 h 6858000"/>
              <a:gd name="connsiteX5516" fmla="*/ 7086176 w 12192000"/>
              <a:gd name="connsiteY5516" fmla="*/ 105527 h 6858000"/>
              <a:gd name="connsiteX5517" fmla="*/ 7100738 w 12192000"/>
              <a:gd name="connsiteY5517" fmla="*/ 105593 h 6858000"/>
              <a:gd name="connsiteX5518" fmla="*/ 7104956 w 12192000"/>
              <a:gd name="connsiteY5518" fmla="*/ 103227 h 6858000"/>
              <a:gd name="connsiteX5519" fmla="*/ 7084660 w 12192000"/>
              <a:gd name="connsiteY5519" fmla="*/ 104663 h 6858000"/>
              <a:gd name="connsiteX5520" fmla="*/ 7086176 w 12192000"/>
              <a:gd name="connsiteY5520" fmla="*/ 105527 h 6858000"/>
              <a:gd name="connsiteX5521" fmla="*/ 7081157 w 12192000"/>
              <a:gd name="connsiteY5521" fmla="*/ 105505 h 6858000"/>
              <a:gd name="connsiteX5522" fmla="*/ 7078643 w 12192000"/>
              <a:gd name="connsiteY5522" fmla="*/ 105089 h 6858000"/>
              <a:gd name="connsiteX5523" fmla="*/ 7074137 w 12192000"/>
              <a:gd name="connsiteY5523" fmla="*/ 105408 h 6858000"/>
              <a:gd name="connsiteX5524" fmla="*/ 7074906 w 12192000"/>
              <a:gd name="connsiteY5524" fmla="*/ 104470 h 6858000"/>
              <a:gd name="connsiteX5525" fmla="*/ 7061339 w 12192000"/>
              <a:gd name="connsiteY5525" fmla="*/ 102224 h 6858000"/>
              <a:gd name="connsiteX5526" fmla="*/ 7053683 w 12192000"/>
              <a:gd name="connsiteY5526" fmla="*/ 103974 h 6858000"/>
              <a:gd name="connsiteX5527" fmla="*/ 7053435 w 12192000"/>
              <a:gd name="connsiteY5527" fmla="*/ 104622 h 6858000"/>
              <a:gd name="connsiteX5528" fmla="*/ 7054367 w 12192000"/>
              <a:gd name="connsiteY5528" fmla="*/ 106369 h 6858000"/>
              <a:gd name="connsiteX5529" fmla="*/ 7052711 w 12192000"/>
              <a:gd name="connsiteY5529" fmla="*/ 104197 h 6858000"/>
              <a:gd name="connsiteX5530" fmla="*/ 7043715 w 12192000"/>
              <a:gd name="connsiteY5530" fmla="*/ 106252 h 6858000"/>
              <a:gd name="connsiteX5531" fmla="*/ 7043629 w 12192000"/>
              <a:gd name="connsiteY5531" fmla="*/ 106321 h 6858000"/>
              <a:gd name="connsiteX5532" fmla="*/ 7042455 w 12192000"/>
              <a:gd name="connsiteY5532" fmla="*/ 107158 h 6858000"/>
              <a:gd name="connsiteX5533" fmla="*/ 7040490 w 12192000"/>
              <a:gd name="connsiteY5533" fmla="*/ 106990 h 6858000"/>
              <a:gd name="connsiteX5534" fmla="*/ 7035425 w 12192000"/>
              <a:gd name="connsiteY5534" fmla="*/ 108148 h 6858000"/>
              <a:gd name="connsiteX5535" fmla="*/ 7041689 w 12192000"/>
              <a:gd name="connsiteY5535" fmla="*/ 107704 h 6858000"/>
              <a:gd name="connsiteX5536" fmla="*/ 7037902 w 12192000"/>
              <a:gd name="connsiteY5536" fmla="*/ 110404 h 6858000"/>
              <a:gd name="connsiteX5537" fmla="*/ 7018658 w 12192000"/>
              <a:gd name="connsiteY5537" fmla="*/ 109334 h 6858000"/>
              <a:gd name="connsiteX5538" fmla="*/ 7022607 w 12192000"/>
              <a:gd name="connsiteY5538" fmla="*/ 109055 h 6858000"/>
              <a:gd name="connsiteX5539" fmla="*/ 7001435 w 12192000"/>
              <a:gd name="connsiteY5539" fmla="*/ 108972 h 6858000"/>
              <a:gd name="connsiteX5540" fmla="*/ 6977773 w 12192000"/>
              <a:gd name="connsiteY5540" fmla="*/ 118626 h 6858000"/>
              <a:gd name="connsiteX5541" fmla="*/ 6972800 w 12192000"/>
              <a:gd name="connsiteY5541" fmla="*/ 119824 h 6858000"/>
              <a:gd name="connsiteX5542" fmla="*/ 6972191 w 12192000"/>
              <a:gd name="connsiteY5542" fmla="*/ 120296 h 6858000"/>
              <a:gd name="connsiteX5543" fmla="*/ 6971230 w 12192000"/>
              <a:gd name="connsiteY5543" fmla="*/ 120203 h 6858000"/>
              <a:gd name="connsiteX5544" fmla="*/ 6946427 w 12192000"/>
              <a:gd name="connsiteY5544" fmla="*/ 126180 h 6858000"/>
              <a:gd name="connsiteX5545" fmla="*/ 6944423 w 12192000"/>
              <a:gd name="connsiteY5545" fmla="*/ 120176 h 6858000"/>
              <a:gd name="connsiteX5546" fmla="*/ 6943143 w 12192000"/>
              <a:gd name="connsiteY5546" fmla="*/ 115330 h 6858000"/>
              <a:gd name="connsiteX5547" fmla="*/ 6955989 w 12192000"/>
              <a:gd name="connsiteY5547" fmla="*/ 113828 h 6858000"/>
              <a:gd name="connsiteX5548" fmla="*/ 6953460 w 12192000"/>
              <a:gd name="connsiteY5548" fmla="*/ 110118 h 6858000"/>
              <a:gd name="connsiteX5549" fmla="*/ 6951252 w 12192000"/>
              <a:gd name="connsiteY5549" fmla="*/ 103487 h 6858000"/>
              <a:gd name="connsiteX5550" fmla="*/ 6944299 w 12192000"/>
              <a:gd name="connsiteY5550" fmla="*/ 102723 h 6858000"/>
              <a:gd name="connsiteX5551" fmla="*/ 6943302 w 12192000"/>
              <a:gd name="connsiteY5551" fmla="*/ 103436 h 6858000"/>
              <a:gd name="connsiteX5552" fmla="*/ 6940174 w 12192000"/>
              <a:gd name="connsiteY5552" fmla="*/ 104440 h 6858000"/>
              <a:gd name="connsiteX5553" fmla="*/ 6940769 w 12192000"/>
              <a:gd name="connsiteY5553" fmla="*/ 106337 h 6858000"/>
              <a:gd name="connsiteX5554" fmla="*/ 6943143 w 12192000"/>
              <a:gd name="connsiteY5554" fmla="*/ 115330 h 6858000"/>
              <a:gd name="connsiteX5555" fmla="*/ 6938466 w 12192000"/>
              <a:gd name="connsiteY5555" fmla="*/ 115877 h 6858000"/>
              <a:gd name="connsiteX5556" fmla="*/ 6885210 w 12192000"/>
              <a:gd name="connsiteY5556" fmla="*/ 121060 h 6858000"/>
              <a:gd name="connsiteX5557" fmla="*/ 6875440 w 12192000"/>
              <a:gd name="connsiteY5557" fmla="*/ 121768 h 6858000"/>
              <a:gd name="connsiteX5558" fmla="*/ 6871269 w 12192000"/>
              <a:gd name="connsiteY5558" fmla="*/ 121032 h 6858000"/>
              <a:gd name="connsiteX5559" fmla="*/ 6849595 w 12192000"/>
              <a:gd name="connsiteY5559" fmla="*/ 119880 h 6858000"/>
              <a:gd name="connsiteX5560" fmla="*/ 6848243 w 12192000"/>
              <a:gd name="connsiteY5560" fmla="*/ 117436 h 6858000"/>
              <a:gd name="connsiteX5561" fmla="*/ 6847930 w 12192000"/>
              <a:gd name="connsiteY5561" fmla="*/ 112703 h 6858000"/>
              <a:gd name="connsiteX5562" fmla="*/ 6852556 w 12192000"/>
              <a:gd name="connsiteY5562" fmla="*/ 111219 h 6858000"/>
              <a:gd name="connsiteX5563" fmla="*/ 6847459 w 12192000"/>
              <a:gd name="connsiteY5563" fmla="*/ 110466 h 6858000"/>
              <a:gd name="connsiteX5564" fmla="*/ 6841363 w 12192000"/>
              <a:gd name="connsiteY5564" fmla="*/ 108962 h 6858000"/>
              <a:gd name="connsiteX5565" fmla="*/ 6826761 w 12192000"/>
              <a:gd name="connsiteY5565" fmla="*/ 109337 h 6858000"/>
              <a:gd name="connsiteX5566" fmla="*/ 6841820 w 12192000"/>
              <a:gd name="connsiteY5566" fmla="*/ 103956 h 6858000"/>
              <a:gd name="connsiteX5567" fmla="*/ 6843274 w 12192000"/>
              <a:gd name="connsiteY5567" fmla="*/ 103192 h 6858000"/>
              <a:gd name="connsiteX5568" fmla="*/ 6839957 w 12192000"/>
              <a:gd name="connsiteY5568" fmla="*/ 102814 h 6858000"/>
              <a:gd name="connsiteX5569" fmla="*/ 6831159 w 12192000"/>
              <a:gd name="connsiteY5569" fmla="*/ 102746 h 6858000"/>
              <a:gd name="connsiteX5570" fmla="*/ 6828239 w 12192000"/>
              <a:gd name="connsiteY5570" fmla="*/ 104662 h 6858000"/>
              <a:gd name="connsiteX5571" fmla="*/ 6820356 w 12192000"/>
              <a:gd name="connsiteY5571" fmla="*/ 109502 h 6858000"/>
              <a:gd name="connsiteX5572" fmla="*/ 6750808 w 12192000"/>
              <a:gd name="connsiteY5572" fmla="*/ 111287 h 6858000"/>
              <a:gd name="connsiteX5573" fmla="*/ 6767124 w 12192000"/>
              <a:gd name="connsiteY5573" fmla="*/ 97769 h 6858000"/>
              <a:gd name="connsiteX5574" fmla="*/ 6776255 w 12192000"/>
              <a:gd name="connsiteY5574" fmla="*/ 95924 h 6858000"/>
              <a:gd name="connsiteX5575" fmla="*/ 6659817 w 12192000"/>
              <a:gd name="connsiteY5575" fmla="*/ 95924 h 6858000"/>
              <a:gd name="connsiteX5576" fmla="*/ 6623492 w 12192000"/>
              <a:gd name="connsiteY5576" fmla="*/ 103636 h 6858000"/>
              <a:gd name="connsiteX5577" fmla="*/ 6591838 w 12192000"/>
              <a:gd name="connsiteY5577" fmla="*/ 102224 h 6858000"/>
              <a:gd name="connsiteX5578" fmla="*/ 6565352 w 12192000"/>
              <a:gd name="connsiteY5578" fmla="*/ 105227 h 6858000"/>
              <a:gd name="connsiteX5579" fmla="*/ 6593781 w 12192000"/>
              <a:gd name="connsiteY5579" fmla="*/ 95924 h 6858000"/>
              <a:gd name="connsiteX5580" fmla="*/ 6583107 w 12192000"/>
              <a:gd name="connsiteY5580" fmla="*/ 95924 h 6858000"/>
              <a:gd name="connsiteX5581" fmla="*/ 6565572 w 12192000"/>
              <a:gd name="connsiteY5581" fmla="*/ 98855 h 6858000"/>
              <a:gd name="connsiteX5582" fmla="*/ 6545299 w 12192000"/>
              <a:gd name="connsiteY5582" fmla="*/ 99154 h 6858000"/>
              <a:gd name="connsiteX5583" fmla="*/ 6528461 w 12192000"/>
              <a:gd name="connsiteY5583" fmla="*/ 95924 h 6858000"/>
              <a:gd name="connsiteX5584" fmla="*/ 6494341 w 12192000"/>
              <a:gd name="connsiteY5584" fmla="*/ 95924 h 6858000"/>
              <a:gd name="connsiteX5585" fmla="*/ 6470359 w 12192000"/>
              <a:gd name="connsiteY5585" fmla="*/ 112332 h 6858000"/>
              <a:gd name="connsiteX5586" fmla="*/ 6457227 w 12192000"/>
              <a:gd name="connsiteY5586" fmla="*/ 108962 h 6858000"/>
              <a:gd name="connsiteX5587" fmla="*/ 6444093 w 12192000"/>
              <a:gd name="connsiteY5587" fmla="*/ 102224 h 6858000"/>
              <a:gd name="connsiteX5588" fmla="*/ 6430961 w 12192000"/>
              <a:gd name="connsiteY5588" fmla="*/ 112332 h 6858000"/>
              <a:gd name="connsiteX5589" fmla="*/ 6421110 w 12192000"/>
              <a:gd name="connsiteY5589" fmla="*/ 105593 h 6858000"/>
              <a:gd name="connsiteX5590" fmla="*/ 6413994 w 12192000"/>
              <a:gd name="connsiteY5590" fmla="*/ 95924 h 6858000"/>
              <a:gd name="connsiteX5591" fmla="*/ 6403235 w 12192000"/>
              <a:gd name="connsiteY5591" fmla="*/ 95924 h 6858000"/>
              <a:gd name="connsiteX5592" fmla="*/ 6367807 w 12192000"/>
              <a:gd name="connsiteY5592" fmla="*/ 104235 h 6858000"/>
              <a:gd name="connsiteX5593" fmla="*/ 6375145 w 12192000"/>
              <a:gd name="connsiteY5593" fmla="*/ 98855 h 6858000"/>
              <a:gd name="connsiteX5594" fmla="*/ 6389902 w 12192000"/>
              <a:gd name="connsiteY5594" fmla="*/ 95924 h 6858000"/>
              <a:gd name="connsiteX5595" fmla="*/ 6376486 w 12192000"/>
              <a:gd name="connsiteY5595" fmla="*/ 95924 h 6858000"/>
              <a:gd name="connsiteX5596" fmla="*/ 6372843 w 12192000"/>
              <a:gd name="connsiteY5596" fmla="*/ 99911 h 6858000"/>
              <a:gd name="connsiteX5597" fmla="*/ 6370938 w 12192000"/>
              <a:gd name="connsiteY5597" fmla="*/ 101321 h 6858000"/>
              <a:gd name="connsiteX5598" fmla="*/ 6367916 w 12192000"/>
              <a:gd name="connsiteY5598" fmla="*/ 95924 h 6858000"/>
              <a:gd name="connsiteX5599" fmla="*/ 6335106 w 12192000"/>
              <a:gd name="connsiteY5599" fmla="*/ 95924 h 6858000"/>
              <a:gd name="connsiteX5600" fmla="*/ 6325898 w 12192000"/>
              <a:gd name="connsiteY5600" fmla="*/ 102224 h 6858000"/>
              <a:gd name="connsiteX5601" fmla="*/ 6309482 w 12192000"/>
              <a:gd name="connsiteY5601" fmla="*/ 108962 h 6858000"/>
              <a:gd name="connsiteX5602" fmla="*/ 6307637 w 12192000"/>
              <a:gd name="connsiteY5602" fmla="*/ 108396 h 6858000"/>
              <a:gd name="connsiteX5603" fmla="*/ 6308414 w 12192000"/>
              <a:gd name="connsiteY5603" fmla="*/ 102065 h 6858000"/>
              <a:gd name="connsiteX5604" fmla="*/ 6304819 w 12192000"/>
              <a:gd name="connsiteY5604" fmla="*/ 95924 h 6858000"/>
              <a:gd name="connsiteX5605" fmla="*/ 6286673 w 12192000"/>
              <a:gd name="connsiteY5605" fmla="*/ 95924 h 6858000"/>
              <a:gd name="connsiteX5606" fmla="*/ 6286610 w 12192000"/>
              <a:gd name="connsiteY5606" fmla="*/ 101930 h 6858000"/>
              <a:gd name="connsiteX5607" fmla="*/ 6281431 w 12192000"/>
              <a:gd name="connsiteY5607" fmla="*/ 100338 h 6858000"/>
              <a:gd name="connsiteX5608" fmla="*/ 6263517 w 12192000"/>
              <a:gd name="connsiteY5608" fmla="*/ 112332 h 6858000"/>
              <a:gd name="connsiteX5609" fmla="*/ 6265004 w 12192000"/>
              <a:gd name="connsiteY5609" fmla="*/ 118440 h 6858000"/>
              <a:gd name="connsiteX5610" fmla="*/ 6237251 w 12192000"/>
              <a:gd name="connsiteY5610" fmla="*/ 115701 h 6858000"/>
              <a:gd name="connsiteX5611" fmla="*/ 6174868 w 12192000"/>
              <a:gd name="connsiteY5611" fmla="*/ 122440 h 6858000"/>
              <a:gd name="connsiteX5612" fmla="*/ 6153333 w 12192000"/>
              <a:gd name="connsiteY5612" fmla="*/ 127740 h 6858000"/>
              <a:gd name="connsiteX5613" fmla="*/ 6144198 w 12192000"/>
              <a:gd name="connsiteY5613" fmla="*/ 130360 h 6858000"/>
              <a:gd name="connsiteX5614" fmla="*/ 6143267 w 12192000"/>
              <a:gd name="connsiteY5614" fmla="*/ 129996 h 6858000"/>
              <a:gd name="connsiteX5615" fmla="*/ 6224117 w 12192000"/>
              <a:gd name="connsiteY5615" fmla="*/ 105593 h 6858000"/>
              <a:gd name="connsiteX5616" fmla="*/ 6245774 w 12192000"/>
              <a:gd name="connsiteY5616" fmla="*/ 101417 h 6858000"/>
              <a:gd name="connsiteX5617" fmla="*/ 6265246 w 12192000"/>
              <a:gd name="connsiteY5617" fmla="*/ 95924 h 6858000"/>
              <a:gd name="connsiteX5618" fmla="*/ 6105798 w 12192000"/>
              <a:gd name="connsiteY5618" fmla="*/ 95924 h 6858000"/>
              <a:gd name="connsiteX5619" fmla="*/ 6081612 w 12192000"/>
              <a:gd name="connsiteY5619" fmla="*/ 105159 h 6858000"/>
              <a:gd name="connsiteX5620" fmla="*/ 6063557 w 12192000"/>
              <a:gd name="connsiteY5620" fmla="*/ 110631 h 6858000"/>
              <a:gd name="connsiteX5621" fmla="*/ 6053370 w 12192000"/>
              <a:gd name="connsiteY5621" fmla="*/ 109555 h 6858000"/>
              <a:gd name="connsiteX5622" fmla="*/ 6027125 w 12192000"/>
              <a:gd name="connsiteY5622" fmla="*/ 108962 h 6858000"/>
              <a:gd name="connsiteX5623" fmla="*/ 6031839 w 12192000"/>
              <a:gd name="connsiteY5623" fmla="*/ 113082 h 6858000"/>
              <a:gd name="connsiteX5624" fmla="*/ 6037602 w 12192000"/>
              <a:gd name="connsiteY5624" fmla="*/ 114089 h 6858000"/>
              <a:gd name="connsiteX5625" fmla="*/ 6023842 w 12192000"/>
              <a:gd name="connsiteY5625" fmla="*/ 115701 h 6858000"/>
              <a:gd name="connsiteX5626" fmla="*/ 6014455 w 12192000"/>
              <a:gd name="connsiteY5626" fmla="*/ 97205 h 6858000"/>
              <a:gd name="connsiteX5627" fmla="*/ 6009740 w 12192000"/>
              <a:gd name="connsiteY5627" fmla="*/ 95924 h 6858000"/>
              <a:gd name="connsiteX5628" fmla="*/ 6008603 w 12192000"/>
              <a:gd name="connsiteY5628" fmla="*/ 95924 h 6858000"/>
              <a:gd name="connsiteX5629" fmla="*/ 5998154 w 12192000"/>
              <a:gd name="connsiteY5629" fmla="*/ 104091 h 6858000"/>
              <a:gd name="connsiteX5630" fmla="*/ 5973227 w 12192000"/>
              <a:gd name="connsiteY5630" fmla="*/ 115314 h 6858000"/>
              <a:gd name="connsiteX5631" fmla="*/ 5966779 w 12192000"/>
              <a:gd name="connsiteY5631" fmla="*/ 116552 h 6858000"/>
              <a:gd name="connsiteX5632" fmla="*/ 5973612 w 12192000"/>
              <a:gd name="connsiteY5632" fmla="*/ 114191 h 6858000"/>
              <a:gd name="connsiteX5633" fmla="*/ 5954893 w 12192000"/>
              <a:gd name="connsiteY5633" fmla="*/ 105593 h 6858000"/>
              <a:gd name="connsiteX5634" fmla="*/ 5943500 w 12192000"/>
              <a:gd name="connsiteY5634" fmla="*/ 104758 h 6858000"/>
              <a:gd name="connsiteX5635" fmla="*/ 5935419 w 12192000"/>
              <a:gd name="connsiteY5635" fmla="*/ 100386 h 6858000"/>
              <a:gd name="connsiteX5636" fmla="*/ 5920425 w 12192000"/>
              <a:gd name="connsiteY5636" fmla="*/ 99748 h 6858000"/>
              <a:gd name="connsiteX5637" fmla="*/ 5918307 w 12192000"/>
              <a:gd name="connsiteY5637" fmla="*/ 100009 h 6858000"/>
              <a:gd name="connsiteX5638" fmla="*/ 5918713 w 12192000"/>
              <a:gd name="connsiteY5638" fmla="*/ 99747 h 6858000"/>
              <a:gd name="connsiteX5639" fmla="*/ 5926970 w 12192000"/>
              <a:gd name="connsiteY5639" fmla="*/ 95924 h 6858000"/>
              <a:gd name="connsiteX5640" fmla="*/ 5914788 w 12192000"/>
              <a:gd name="connsiteY5640" fmla="*/ 95924 h 6858000"/>
              <a:gd name="connsiteX5641" fmla="*/ 5899078 w 12192000"/>
              <a:gd name="connsiteY5641" fmla="*/ 98855 h 6858000"/>
              <a:gd name="connsiteX5642" fmla="*/ 5889453 w 12192000"/>
              <a:gd name="connsiteY5642" fmla="*/ 95924 h 6858000"/>
              <a:gd name="connsiteX5643" fmla="*/ 5879092 w 12192000"/>
              <a:gd name="connsiteY5643" fmla="*/ 95924 h 6858000"/>
              <a:gd name="connsiteX5644" fmla="*/ 5874250 w 12192000"/>
              <a:gd name="connsiteY5644" fmla="*/ 103304 h 6858000"/>
              <a:gd name="connsiteX5645" fmla="*/ 5869530 w 12192000"/>
              <a:gd name="connsiteY5645" fmla="*/ 98855 h 6858000"/>
              <a:gd name="connsiteX5646" fmla="*/ 5838682 w 12192000"/>
              <a:gd name="connsiteY5646" fmla="*/ 97988 h 6858000"/>
              <a:gd name="connsiteX5647" fmla="*/ 5837045 w 12192000"/>
              <a:gd name="connsiteY5647" fmla="*/ 95924 h 6858000"/>
              <a:gd name="connsiteX5648" fmla="*/ 5820020 w 12192000"/>
              <a:gd name="connsiteY5648" fmla="*/ 95924 h 6858000"/>
              <a:gd name="connsiteX5649" fmla="*/ 5818677 w 12192000"/>
              <a:gd name="connsiteY5649" fmla="*/ 97425 h 6858000"/>
              <a:gd name="connsiteX5650" fmla="*/ 5838682 w 12192000"/>
              <a:gd name="connsiteY5650" fmla="*/ 97988 h 6858000"/>
              <a:gd name="connsiteX5651" fmla="*/ 5846781 w 12192000"/>
              <a:gd name="connsiteY5651" fmla="*/ 108199 h 6858000"/>
              <a:gd name="connsiteX5652" fmla="*/ 5810032 w 12192000"/>
              <a:gd name="connsiteY5652" fmla="*/ 107122 h 6858000"/>
              <a:gd name="connsiteX5653" fmla="*/ 5809028 w 12192000"/>
              <a:gd name="connsiteY5653" fmla="*/ 108272 h 6858000"/>
              <a:gd name="connsiteX5654" fmla="*/ 5807147 w 12192000"/>
              <a:gd name="connsiteY5654" fmla="*/ 112332 h 6858000"/>
              <a:gd name="connsiteX5655" fmla="*/ 5804736 w 12192000"/>
              <a:gd name="connsiteY5655" fmla="*/ 113181 h 6858000"/>
              <a:gd name="connsiteX5656" fmla="*/ 5800560 w 12192000"/>
              <a:gd name="connsiteY5656" fmla="*/ 117955 h 6858000"/>
              <a:gd name="connsiteX5657" fmla="*/ 5802690 w 12192000"/>
              <a:gd name="connsiteY5657" fmla="*/ 118564 h 6858000"/>
              <a:gd name="connsiteX5658" fmla="*/ 5816998 w 12192000"/>
              <a:gd name="connsiteY5658" fmla="*/ 132547 h 6858000"/>
              <a:gd name="connsiteX5659" fmla="*/ 5787450 w 12192000"/>
              <a:gd name="connsiteY5659" fmla="*/ 139286 h 6858000"/>
              <a:gd name="connsiteX5660" fmla="*/ 5751009 w 12192000"/>
              <a:gd name="connsiteY5660" fmla="*/ 128894 h 6858000"/>
              <a:gd name="connsiteX5661" fmla="*/ 5722778 w 12192000"/>
              <a:gd name="connsiteY5661" fmla="*/ 118488 h 6858000"/>
              <a:gd name="connsiteX5662" fmla="*/ 5721303 w 12192000"/>
              <a:gd name="connsiteY5662" fmla="*/ 118825 h 6858000"/>
              <a:gd name="connsiteX5663" fmla="*/ 5688955 w 12192000"/>
              <a:gd name="connsiteY5663" fmla="*/ 118699 h 6858000"/>
              <a:gd name="connsiteX5664" fmla="*/ 5713090 w 12192000"/>
              <a:gd name="connsiteY5664" fmla="*/ 114766 h 6858000"/>
              <a:gd name="connsiteX5665" fmla="*/ 5726883 w 12192000"/>
              <a:gd name="connsiteY5665" fmla="*/ 106607 h 6858000"/>
              <a:gd name="connsiteX5666" fmla="*/ 5708652 w 12192000"/>
              <a:gd name="connsiteY5666" fmla="*/ 105593 h 6858000"/>
              <a:gd name="connsiteX5667" fmla="*/ 5731304 w 12192000"/>
              <a:gd name="connsiteY5667" fmla="*/ 103991 h 6858000"/>
              <a:gd name="connsiteX5668" fmla="*/ 5732296 w 12192000"/>
              <a:gd name="connsiteY5668" fmla="*/ 103404 h 6858000"/>
              <a:gd name="connsiteX5669" fmla="*/ 5718502 w 12192000"/>
              <a:gd name="connsiteY5669" fmla="*/ 102224 h 6858000"/>
              <a:gd name="connsiteX5670" fmla="*/ 5692179 w 12192000"/>
              <a:gd name="connsiteY5670" fmla="*/ 104926 h 6858000"/>
              <a:gd name="connsiteX5671" fmla="*/ 5698802 w 12192000"/>
              <a:gd name="connsiteY5671" fmla="*/ 102224 h 6858000"/>
              <a:gd name="connsiteX5672" fmla="*/ 5737978 w 12192000"/>
              <a:gd name="connsiteY5672" fmla="*/ 99132 h 6858000"/>
              <a:gd name="connsiteX5673" fmla="*/ 5733623 w 12192000"/>
              <a:gd name="connsiteY5673" fmla="*/ 102581 h 6858000"/>
              <a:gd name="connsiteX5674" fmla="*/ 5733303 w 12192000"/>
              <a:gd name="connsiteY5674" fmla="*/ 102808 h 6858000"/>
              <a:gd name="connsiteX5675" fmla="*/ 5734918 w 12192000"/>
              <a:gd name="connsiteY5675" fmla="*/ 101854 h 6858000"/>
              <a:gd name="connsiteX5676" fmla="*/ 5742573 w 12192000"/>
              <a:gd name="connsiteY5676" fmla="*/ 100282 h 6858000"/>
              <a:gd name="connsiteX5677" fmla="*/ 5741486 w 12192000"/>
              <a:gd name="connsiteY5677" fmla="*/ 98855 h 6858000"/>
              <a:gd name="connsiteX5678" fmla="*/ 5737978 w 12192000"/>
              <a:gd name="connsiteY5678" fmla="*/ 99132 h 6858000"/>
              <a:gd name="connsiteX5679" fmla="*/ 5742030 w 12192000"/>
              <a:gd name="connsiteY5679" fmla="*/ 95924 h 6858000"/>
              <a:gd name="connsiteX5680" fmla="*/ 5685520 w 12192000"/>
              <a:gd name="connsiteY5680" fmla="*/ 95924 h 6858000"/>
              <a:gd name="connsiteX5681" fmla="*/ 5683234 w 12192000"/>
              <a:gd name="connsiteY5681" fmla="*/ 102648 h 6858000"/>
              <a:gd name="connsiteX5682" fmla="*/ 5668912 w 12192000"/>
              <a:gd name="connsiteY5682" fmla="*/ 102789 h 6858000"/>
              <a:gd name="connsiteX5683" fmla="*/ 5656413 w 12192000"/>
              <a:gd name="connsiteY5683" fmla="*/ 101040 h 6858000"/>
              <a:gd name="connsiteX5684" fmla="*/ 5656121 w 12192000"/>
              <a:gd name="connsiteY5684" fmla="*/ 101854 h 6858000"/>
              <a:gd name="connsiteX5685" fmla="*/ 5665876 w 12192000"/>
              <a:gd name="connsiteY5685" fmla="*/ 107824 h 6858000"/>
              <a:gd name="connsiteX5686" fmla="*/ 5683039 w 12192000"/>
              <a:gd name="connsiteY5686" fmla="*/ 105890 h 6858000"/>
              <a:gd name="connsiteX5687" fmla="*/ 5685670 w 12192000"/>
              <a:gd name="connsiteY5687" fmla="*/ 101854 h 6858000"/>
              <a:gd name="connsiteX5688" fmla="*/ 5685687 w 12192000"/>
              <a:gd name="connsiteY5688" fmla="*/ 105592 h 6858000"/>
              <a:gd name="connsiteX5689" fmla="*/ 5692179 w 12192000"/>
              <a:gd name="connsiteY5689" fmla="*/ 104926 h 6858000"/>
              <a:gd name="connsiteX5690" fmla="*/ 5685697 w 12192000"/>
              <a:gd name="connsiteY5690" fmla="*/ 107570 h 6858000"/>
              <a:gd name="connsiteX5691" fmla="*/ 5685717 w 12192000"/>
              <a:gd name="connsiteY5691" fmla="*/ 111765 h 6858000"/>
              <a:gd name="connsiteX5692" fmla="*/ 5688955 w 12192000"/>
              <a:gd name="connsiteY5692" fmla="*/ 118699 h 6858000"/>
              <a:gd name="connsiteX5693" fmla="*/ 5677754 w 12192000"/>
              <a:gd name="connsiteY5693" fmla="*/ 114004 h 6858000"/>
              <a:gd name="connsiteX5694" fmla="*/ 5680586 w 12192000"/>
              <a:gd name="connsiteY5694" fmla="*/ 109655 h 6858000"/>
              <a:gd name="connsiteX5695" fmla="*/ 5673895 w 12192000"/>
              <a:gd name="connsiteY5695" fmla="*/ 112386 h 6858000"/>
              <a:gd name="connsiteX5696" fmla="*/ 5677754 w 12192000"/>
              <a:gd name="connsiteY5696" fmla="*/ 114004 h 6858000"/>
              <a:gd name="connsiteX5697" fmla="*/ 5672537 w 12192000"/>
              <a:gd name="connsiteY5697" fmla="*/ 122011 h 6858000"/>
              <a:gd name="connsiteX5698" fmla="*/ 5649556 w 12192000"/>
              <a:gd name="connsiteY5698" fmla="*/ 128808 h 6858000"/>
              <a:gd name="connsiteX5699" fmla="*/ 5643976 w 12192000"/>
              <a:gd name="connsiteY5699" fmla="*/ 120620 h 6858000"/>
              <a:gd name="connsiteX5700" fmla="*/ 5636419 w 12192000"/>
              <a:gd name="connsiteY5700" fmla="*/ 122440 h 6858000"/>
              <a:gd name="connsiteX5701" fmla="*/ 5634418 w 12192000"/>
              <a:gd name="connsiteY5701" fmla="*/ 116435 h 6858000"/>
              <a:gd name="connsiteX5702" fmla="*/ 5633514 w 12192000"/>
              <a:gd name="connsiteY5702" fmla="*/ 113017 h 6858000"/>
              <a:gd name="connsiteX5703" fmla="*/ 5633295 w 12192000"/>
              <a:gd name="connsiteY5703" fmla="*/ 113172 h 6858000"/>
              <a:gd name="connsiteX5704" fmla="*/ 5626571 w 12192000"/>
              <a:gd name="connsiteY5704" fmla="*/ 115331 h 6858000"/>
              <a:gd name="connsiteX5705" fmla="*/ 5624238 w 12192000"/>
              <a:gd name="connsiteY5705" fmla="*/ 112647 h 6858000"/>
              <a:gd name="connsiteX5706" fmla="*/ 5614771 w 12192000"/>
              <a:gd name="connsiteY5706" fmla="*/ 113792 h 6858000"/>
              <a:gd name="connsiteX5707" fmla="*/ 5575206 w 12192000"/>
              <a:gd name="connsiteY5707" fmla="*/ 117319 h 6858000"/>
              <a:gd name="connsiteX5708" fmla="*/ 5565433 w 12192000"/>
              <a:gd name="connsiteY5708" fmla="*/ 118028 h 6858000"/>
              <a:gd name="connsiteX5709" fmla="*/ 5563762 w 12192000"/>
              <a:gd name="connsiteY5709" fmla="*/ 117733 h 6858000"/>
              <a:gd name="connsiteX5710" fmla="*/ 5563483 w 12192000"/>
              <a:gd name="connsiteY5710" fmla="*/ 118169 h 6858000"/>
              <a:gd name="connsiteX5711" fmla="*/ 5565433 w 12192000"/>
              <a:gd name="connsiteY5711" fmla="*/ 118028 h 6858000"/>
              <a:gd name="connsiteX5712" fmla="*/ 5590456 w 12192000"/>
              <a:gd name="connsiteY5712" fmla="*/ 122440 h 6858000"/>
              <a:gd name="connsiteX5713" fmla="*/ 5577839 w 12192000"/>
              <a:gd name="connsiteY5713" fmla="*/ 123178 h 6858000"/>
              <a:gd name="connsiteX5714" fmla="*/ 5558760 w 12192000"/>
              <a:gd name="connsiteY5714" fmla="*/ 120909 h 6858000"/>
              <a:gd name="connsiteX5715" fmla="*/ 5549816 w 12192000"/>
              <a:gd name="connsiteY5715" fmla="*/ 122029 h 6858000"/>
              <a:gd name="connsiteX5716" fmla="*/ 5531359 w 12192000"/>
              <a:gd name="connsiteY5716" fmla="*/ 118699 h 6858000"/>
              <a:gd name="connsiteX5717" fmla="*/ 5516754 w 12192000"/>
              <a:gd name="connsiteY5717" fmla="*/ 119075 h 6858000"/>
              <a:gd name="connsiteX5718" fmla="*/ 5531815 w 12192000"/>
              <a:gd name="connsiteY5718" fmla="*/ 113692 h 6858000"/>
              <a:gd name="connsiteX5719" fmla="*/ 5538021 w 12192000"/>
              <a:gd name="connsiteY5719" fmla="*/ 110430 h 6858000"/>
              <a:gd name="connsiteX5720" fmla="*/ 5537926 w 12192000"/>
              <a:gd name="connsiteY5720" fmla="*/ 108962 h 6858000"/>
              <a:gd name="connsiteX5721" fmla="*/ 5545339 w 12192000"/>
              <a:gd name="connsiteY5721" fmla="*/ 106584 h 6858000"/>
              <a:gd name="connsiteX5722" fmla="*/ 5554340 w 12192000"/>
              <a:gd name="connsiteY5722" fmla="*/ 101854 h 6858000"/>
              <a:gd name="connsiteX5723" fmla="*/ 5557473 w 12192000"/>
              <a:gd name="connsiteY5723" fmla="*/ 103461 h 6858000"/>
              <a:gd name="connsiteX5724" fmla="*/ 5558051 w 12192000"/>
              <a:gd name="connsiteY5724" fmla="*/ 103359 h 6858000"/>
              <a:gd name="connsiteX5725" fmla="*/ 5557625 w 12192000"/>
              <a:gd name="connsiteY5725" fmla="*/ 102224 h 6858000"/>
              <a:gd name="connsiteX5726" fmla="*/ 5501809 w 12192000"/>
              <a:gd name="connsiteY5726" fmla="*/ 98855 h 6858000"/>
              <a:gd name="connsiteX5727" fmla="*/ 5521799 w 12192000"/>
              <a:gd name="connsiteY5727" fmla="*/ 95924 h 6858000"/>
              <a:gd name="connsiteX5728" fmla="*/ 5391021 w 12192000"/>
              <a:gd name="connsiteY5728" fmla="*/ 95924 h 6858000"/>
              <a:gd name="connsiteX5729" fmla="*/ 5383611 w 12192000"/>
              <a:gd name="connsiteY5729" fmla="*/ 98484 h 6858000"/>
              <a:gd name="connsiteX5730" fmla="*/ 5313484 w 12192000"/>
              <a:gd name="connsiteY5730" fmla="*/ 113373 h 6858000"/>
              <a:gd name="connsiteX5731" fmla="*/ 5281834 w 12192000"/>
              <a:gd name="connsiteY5731" fmla="*/ 111961 h 6858000"/>
              <a:gd name="connsiteX5732" fmla="*/ 5285115 w 12192000"/>
              <a:gd name="connsiteY5732" fmla="*/ 105223 h 6858000"/>
              <a:gd name="connsiteX5733" fmla="*/ 5255568 w 12192000"/>
              <a:gd name="connsiteY5733" fmla="*/ 108592 h 6858000"/>
              <a:gd name="connsiteX5734" fmla="*/ 5216169 w 12192000"/>
              <a:gd name="connsiteY5734" fmla="*/ 105223 h 6858000"/>
              <a:gd name="connsiteX5735" fmla="*/ 5214589 w 12192000"/>
              <a:gd name="connsiteY5735" fmla="*/ 95924 h 6858000"/>
              <a:gd name="connsiteX5736" fmla="*/ 5198569 w 12192000"/>
              <a:gd name="connsiteY5736" fmla="*/ 95924 h 6858000"/>
              <a:gd name="connsiteX5737" fmla="*/ 5160352 w 12192000"/>
              <a:gd name="connsiteY5737" fmla="*/ 122069 h 6858000"/>
              <a:gd name="connsiteX5738" fmla="*/ 5147220 w 12192000"/>
              <a:gd name="connsiteY5738" fmla="*/ 118699 h 6858000"/>
              <a:gd name="connsiteX5739" fmla="*/ 5134087 w 12192000"/>
              <a:gd name="connsiteY5739" fmla="*/ 111961 h 6858000"/>
              <a:gd name="connsiteX5740" fmla="*/ 5120954 w 12192000"/>
              <a:gd name="connsiteY5740" fmla="*/ 122069 h 6858000"/>
              <a:gd name="connsiteX5741" fmla="*/ 5111105 w 12192000"/>
              <a:gd name="connsiteY5741" fmla="*/ 115331 h 6858000"/>
              <a:gd name="connsiteX5742" fmla="*/ 5103608 w 12192000"/>
              <a:gd name="connsiteY5742" fmla="*/ 105144 h 6858000"/>
              <a:gd name="connsiteX5743" fmla="*/ 5101657 w 12192000"/>
              <a:gd name="connsiteY5743" fmla="*/ 103685 h 6858000"/>
              <a:gd name="connsiteX5744" fmla="*/ 5134741 w 12192000"/>
              <a:gd name="connsiteY5744" fmla="*/ 95924 h 6858000"/>
              <a:gd name="connsiteX5745" fmla="*/ 5128919 w 12192000"/>
              <a:gd name="connsiteY5745" fmla="*/ 95924 h 6858000"/>
              <a:gd name="connsiteX5746" fmla="*/ 5099172 w 12192000"/>
              <a:gd name="connsiteY5746" fmla="*/ 101832 h 6858000"/>
              <a:gd name="connsiteX5747" fmla="*/ 5094688 w 12192000"/>
              <a:gd name="connsiteY5747" fmla="*/ 98484 h 6858000"/>
              <a:gd name="connsiteX5748" fmla="*/ 5064993 w 12192000"/>
              <a:gd name="connsiteY5748" fmla="*/ 105850 h 6858000"/>
              <a:gd name="connsiteX5749" fmla="*/ 5062670 w 12192000"/>
              <a:gd name="connsiteY5749" fmla="*/ 110404 h 6858000"/>
              <a:gd name="connsiteX5750" fmla="*/ 5061798 w 12192000"/>
              <a:gd name="connsiteY5750" fmla="*/ 111040 h 6858000"/>
              <a:gd name="connsiteX5751" fmla="*/ 5060932 w 12192000"/>
              <a:gd name="connsiteY5751" fmla="*/ 111058 h 6858000"/>
              <a:gd name="connsiteX5752" fmla="*/ 5052461 w 12192000"/>
              <a:gd name="connsiteY5752" fmla="*/ 95924 h 6858000"/>
              <a:gd name="connsiteX5753" fmla="*/ 5049906 w 12192000"/>
              <a:gd name="connsiteY5753" fmla="*/ 95924 h 6858000"/>
              <a:gd name="connsiteX5754" fmla="*/ 5025742 w 12192000"/>
              <a:gd name="connsiteY5754" fmla="*/ 105223 h 6858000"/>
              <a:gd name="connsiteX5755" fmla="*/ 5015891 w 12192000"/>
              <a:gd name="connsiteY5755" fmla="*/ 111961 h 6858000"/>
              <a:gd name="connsiteX5756" fmla="*/ 4999476 w 12192000"/>
              <a:gd name="connsiteY5756" fmla="*/ 118699 h 6858000"/>
              <a:gd name="connsiteX5757" fmla="*/ 4997630 w 12192000"/>
              <a:gd name="connsiteY5757" fmla="*/ 118132 h 6858000"/>
              <a:gd name="connsiteX5758" fmla="*/ 4998404 w 12192000"/>
              <a:gd name="connsiteY5758" fmla="*/ 111801 h 6858000"/>
              <a:gd name="connsiteX5759" fmla="*/ 4992806 w 12192000"/>
              <a:gd name="connsiteY5759" fmla="*/ 102226 h 6858000"/>
              <a:gd name="connsiteX5760" fmla="*/ 4984969 w 12192000"/>
              <a:gd name="connsiteY5760" fmla="*/ 95924 h 6858000"/>
              <a:gd name="connsiteX5761" fmla="*/ 4976463 w 12192000"/>
              <a:gd name="connsiteY5761" fmla="*/ 95924 h 6858000"/>
              <a:gd name="connsiteX5762" fmla="*/ 4976709 w 12192000"/>
              <a:gd name="connsiteY5762" fmla="*/ 101587 h 6858000"/>
              <a:gd name="connsiteX5763" fmla="*/ 4976603 w 12192000"/>
              <a:gd name="connsiteY5763" fmla="*/ 111666 h 6858000"/>
              <a:gd name="connsiteX5764" fmla="*/ 4971427 w 12192000"/>
              <a:gd name="connsiteY5764" fmla="*/ 110075 h 6858000"/>
              <a:gd name="connsiteX5765" fmla="*/ 4953508 w 12192000"/>
              <a:gd name="connsiteY5765" fmla="*/ 122069 h 6858000"/>
              <a:gd name="connsiteX5766" fmla="*/ 4954998 w 12192000"/>
              <a:gd name="connsiteY5766" fmla="*/ 128176 h 6858000"/>
              <a:gd name="connsiteX5767" fmla="*/ 4927245 w 12192000"/>
              <a:gd name="connsiteY5767" fmla="*/ 125438 h 6858000"/>
              <a:gd name="connsiteX5768" fmla="*/ 4864863 w 12192000"/>
              <a:gd name="connsiteY5768" fmla="*/ 132176 h 6858000"/>
              <a:gd name="connsiteX5769" fmla="*/ 4843326 w 12192000"/>
              <a:gd name="connsiteY5769" fmla="*/ 137477 h 6858000"/>
              <a:gd name="connsiteX5770" fmla="*/ 4834193 w 12192000"/>
              <a:gd name="connsiteY5770" fmla="*/ 140097 h 6858000"/>
              <a:gd name="connsiteX5771" fmla="*/ 4833260 w 12192000"/>
              <a:gd name="connsiteY5771" fmla="*/ 139734 h 6858000"/>
              <a:gd name="connsiteX5772" fmla="*/ 4914112 w 12192000"/>
              <a:gd name="connsiteY5772" fmla="*/ 115331 h 6858000"/>
              <a:gd name="connsiteX5773" fmla="*/ 4956792 w 12192000"/>
              <a:gd name="connsiteY5773" fmla="*/ 105223 h 6858000"/>
              <a:gd name="connsiteX5774" fmla="*/ 4963480 w 12192000"/>
              <a:gd name="connsiteY5774" fmla="*/ 98283 h 6858000"/>
              <a:gd name="connsiteX5775" fmla="*/ 4963436 w 12192000"/>
              <a:gd name="connsiteY5775" fmla="*/ 95924 h 6858000"/>
              <a:gd name="connsiteX5776" fmla="*/ 4838148 w 12192000"/>
              <a:gd name="connsiteY5776" fmla="*/ 95924 h 6858000"/>
              <a:gd name="connsiteX5777" fmla="*/ 4805764 w 12192000"/>
              <a:gd name="connsiteY5777" fmla="*/ 101854 h 6858000"/>
              <a:gd name="connsiteX5778" fmla="*/ 4771606 w 12192000"/>
              <a:gd name="connsiteY5778" fmla="*/ 114896 h 6858000"/>
              <a:gd name="connsiteX5779" fmla="*/ 4751731 w 12192000"/>
              <a:gd name="connsiteY5779" fmla="*/ 120919 h 6858000"/>
              <a:gd name="connsiteX5780" fmla="*/ 4717118 w 12192000"/>
              <a:gd name="connsiteY5780" fmla="*/ 118699 h 6858000"/>
              <a:gd name="connsiteX5781" fmla="*/ 4721834 w 12192000"/>
              <a:gd name="connsiteY5781" fmla="*/ 122818 h 6858000"/>
              <a:gd name="connsiteX5782" fmla="*/ 4727594 w 12192000"/>
              <a:gd name="connsiteY5782" fmla="*/ 123827 h 6858000"/>
              <a:gd name="connsiteX5783" fmla="*/ 4713833 w 12192000"/>
              <a:gd name="connsiteY5783" fmla="*/ 125438 h 6858000"/>
              <a:gd name="connsiteX5784" fmla="*/ 4663220 w 12192000"/>
              <a:gd name="connsiteY5784" fmla="*/ 125051 h 6858000"/>
              <a:gd name="connsiteX5785" fmla="*/ 4656773 w 12192000"/>
              <a:gd name="connsiteY5785" fmla="*/ 126289 h 6858000"/>
              <a:gd name="connsiteX5786" fmla="*/ 4663606 w 12192000"/>
              <a:gd name="connsiteY5786" fmla="*/ 123928 h 6858000"/>
              <a:gd name="connsiteX5787" fmla="*/ 4644887 w 12192000"/>
              <a:gd name="connsiteY5787" fmla="*/ 115331 h 6858000"/>
              <a:gd name="connsiteX5788" fmla="*/ 4633494 w 12192000"/>
              <a:gd name="connsiteY5788" fmla="*/ 114496 h 6858000"/>
              <a:gd name="connsiteX5789" fmla="*/ 4625413 w 12192000"/>
              <a:gd name="connsiteY5789" fmla="*/ 110122 h 6858000"/>
              <a:gd name="connsiteX5790" fmla="*/ 4610418 w 12192000"/>
              <a:gd name="connsiteY5790" fmla="*/ 109485 h 6858000"/>
              <a:gd name="connsiteX5791" fmla="*/ 4608300 w 12192000"/>
              <a:gd name="connsiteY5791" fmla="*/ 109746 h 6858000"/>
              <a:gd name="connsiteX5792" fmla="*/ 4608704 w 12192000"/>
              <a:gd name="connsiteY5792" fmla="*/ 109484 h 6858000"/>
              <a:gd name="connsiteX5793" fmla="*/ 4625188 w 12192000"/>
              <a:gd name="connsiteY5793" fmla="*/ 101854 h 6858000"/>
              <a:gd name="connsiteX5794" fmla="*/ 4589071 w 12192000"/>
              <a:gd name="connsiteY5794" fmla="*/ 108592 h 6858000"/>
              <a:gd name="connsiteX5795" fmla="*/ 4569373 w 12192000"/>
              <a:gd name="connsiteY5795" fmla="*/ 105223 h 6858000"/>
              <a:gd name="connsiteX5796" fmla="*/ 4564240 w 12192000"/>
              <a:gd name="connsiteY5796" fmla="*/ 113041 h 6858000"/>
              <a:gd name="connsiteX5797" fmla="*/ 4559521 w 12192000"/>
              <a:gd name="connsiteY5797" fmla="*/ 108592 h 6858000"/>
              <a:gd name="connsiteX5798" fmla="*/ 4528673 w 12192000"/>
              <a:gd name="connsiteY5798" fmla="*/ 107724 h 6858000"/>
              <a:gd name="connsiteX5799" fmla="*/ 4526690 w 12192000"/>
              <a:gd name="connsiteY5799" fmla="*/ 105223 h 6858000"/>
              <a:gd name="connsiteX5800" fmla="*/ 4510831 w 12192000"/>
              <a:gd name="connsiteY5800" fmla="*/ 104437 h 6858000"/>
              <a:gd name="connsiteX5801" fmla="*/ 4504495 w 12192000"/>
              <a:gd name="connsiteY5801" fmla="*/ 105988 h 6858000"/>
              <a:gd name="connsiteX5802" fmla="*/ 4502483 w 12192000"/>
              <a:gd name="connsiteY5802" fmla="*/ 100613 h 6858000"/>
              <a:gd name="connsiteX5803" fmla="*/ 4500782 w 12192000"/>
              <a:gd name="connsiteY5803" fmla="*/ 102517 h 6858000"/>
              <a:gd name="connsiteX5804" fmla="*/ 4497007 w 12192000"/>
              <a:gd name="connsiteY5804" fmla="*/ 106834 h 6858000"/>
              <a:gd name="connsiteX5805" fmla="*/ 4500622 w 12192000"/>
              <a:gd name="connsiteY5805" fmla="*/ 106936 h 6858000"/>
              <a:gd name="connsiteX5806" fmla="*/ 4495907 w 12192000"/>
              <a:gd name="connsiteY5806" fmla="*/ 108089 h 6858000"/>
              <a:gd name="connsiteX5807" fmla="*/ 4488533 w 12192000"/>
              <a:gd name="connsiteY5807" fmla="*/ 116521 h 6858000"/>
              <a:gd name="connsiteX5808" fmla="*/ 4499559 w 12192000"/>
              <a:gd name="connsiteY5808" fmla="*/ 116845 h 6858000"/>
              <a:gd name="connsiteX5809" fmla="*/ 4497142 w 12192000"/>
              <a:gd name="connsiteY5809" fmla="*/ 122069 h 6858000"/>
              <a:gd name="connsiteX5810" fmla="*/ 4485362 w 12192000"/>
              <a:gd name="connsiteY5810" fmla="*/ 126209 h 6858000"/>
              <a:gd name="connsiteX5811" fmla="*/ 4470874 w 12192000"/>
              <a:gd name="connsiteY5811" fmla="*/ 122069 h 6858000"/>
              <a:gd name="connsiteX5812" fmla="*/ 4447863 w 12192000"/>
              <a:gd name="connsiteY5812" fmla="*/ 119044 h 6858000"/>
              <a:gd name="connsiteX5813" fmla="*/ 4450835 w 12192000"/>
              <a:gd name="connsiteY5813" fmla="*/ 115417 h 6858000"/>
              <a:gd name="connsiteX5814" fmla="*/ 4474193 w 12192000"/>
              <a:gd name="connsiteY5814" fmla="*/ 116101 h 6858000"/>
              <a:gd name="connsiteX5815" fmla="*/ 4466162 w 12192000"/>
              <a:gd name="connsiteY5815" fmla="*/ 111523 h 6858000"/>
              <a:gd name="connsiteX5816" fmla="*/ 4480724 w 12192000"/>
              <a:gd name="connsiteY5816" fmla="*/ 111590 h 6858000"/>
              <a:gd name="connsiteX5817" fmla="*/ 4484942 w 12192000"/>
              <a:gd name="connsiteY5817" fmla="*/ 109223 h 6858000"/>
              <a:gd name="connsiteX5818" fmla="*/ 4464647 w 12192000"/>
              <a:gd name="connsiteY5818" fmla="*/ 110659 h 6858000"/>
              <a:gd name="connsiteX5819" fmla="*/ 4466162 w 12192000"/>
              <a:gd name="connsiteY5819" fmla="*/ 111523 h 6858000"/>
              <a:gd name="connsiteX5820" fmla="*/ 4461144 w 12192000"/>
              <a:gd name="connsiteY5820" fmla="*/ 111501 h 6858000"/>
              <a:gd name="connsiteX5821" fmla="*/ 4458629 w 12192000"/>
              <a:gd name="connsiteY5821" fmla="*/ 111085 h 6858000"/>
              <a:gd name="connsiteX5822" fmla="*/ 4454125 w 12192000"/>
              <a:gd name="connsiteY5822" fmla="*/ 111403 h 6858000"/>
              <a:gd name="connsiteX5823" fmla="*/ 4454892 w 12192000"/>
              <a:gd name="connsiteY5823" fmla="*/ 110466 h 6858000"/>
              <a:gd name="connsiteX5824" fmla="*/ 4441326 w 12192000"/>
              <a:gd name="connsiteY5824" fmla="*/ 108221 h 6858000"/>
              <a:gd name="connsiteX5825" fmla="*/ 4433669 w 12192000"/>
              <a:gd name="connsiteY5825" fmla="*/ 109971 h 6858000"/>
              <a:gd name="connsiteX5826" fmla="*/ 4433422 w 12192000"/>
              <a:gd name="connsiteY5826" fmla="*/ 110619 h 6858000"/>
              <a:gd name="connsiteX5827" fmla="*/ 4434213 w 12192000"/>
              <a:gd name="connsiteY5827" fmla="*/ 112100 h 6858000"/>
              <a:gd name="connsiteX5828" fmla="*/ 4432722 w 12192000"/>
              <a:gd name="connsiteY5828" fmla="*/ 110187 h 6858000"/>
              <a:gd name="connsiteX5829" fmla="*/ 4423702 w 12192000"/>
              <a:gd name="connsiteY5829" fmla="*/ 112249 h 6858000"/>
              <a:gd name="connsiteX5830" fmla="*/ 4423615 w 12192000"/>
              <a:gd name="connsiteY5830" fmla="*/ 112317 h 6858000"/>
              <a:gd name="connsiteX5831" fmla="*/ 4422443 w 12192000"/>
              <a:gd name="connsiteY5831" fmla="*/ 113154 h 6858000"/>
              <a:gd name="connsiteX5832" fmla="*/ 4420477 w 12192000"/>
              <a:gd name="connsiteY5832" fmla="*/ 112986 h 6858000"/>
              <a:gd name="connsiteX5833" fmla="*/ 4415412 w 12192000"/>
              <a:gd name="connsiteY5833" fmla="*/ 114143 h 6858000"/>
              <a:gd name="connsiteX5834" fmla="*/ 4421676 w 12192000"/>
              <a:gd name="connsiteY5834" fmla="*/ 113701 h 6858000"/>
              <a:gd name="connsiteX5835" fmla="*/ 4417888 w 12192000"/>
              <a:gd name="connsiteY5835" fmla="*/ 116400 h 6858000"/>
              <a:gd name="connsiteX5836" fmla="*/ 4398646 w 12192000"/>
              <a:gd name="connsiteY5836" fmla="*/ 115331 h 6858000"/>
              <a:gd name="connsiteX5837" fmla="*/ 4402592 w 12192000"/>
              <a:gd name="connsiteY5837" fmla="*/ 115051 h 6858000"/>
              <a:gd name="connsiteX5838" fmla="*/ 4381421 w 12192000"/>
              <a:gd name="connsiteY5838" fmla="*/ 114969 h 6858000"/>
              <a:gd name="connsiteX5839" fmla="*/ 4357759 w 12192000"/>
              <a:gd name="connsiteY5839" fmla="*/ 124621 h 6858000"/>
              <a:gd name="connsiteX5840" fmla="*/ 4352786 w 12192000"/>
              <a:gd name="connsiteY5840" fmla="*/ 125821 h 6858000"/>
              <a:gd name="connsiteX5841" fmla="*/ 4352178 w 12192000"/>
              <a:gd name="connsiteY5841" fmla="*/ 126292 h 6858000"/>
              <a:gd name="connsiteX5842" fmla="*/ 4351217 w 12192000"/>
              <a:gd name="connsiteY5842" fmla="*/ 126198 h 6858000"/>
              <a:gd name="connsiteX5843" fmla="*/ 4326417 w 12192000"/>
              <a:gd name="connsiteY5843" fmla="*/ 132176 h 6858000"/>
              <a:gd name="connsiteX5844" fmla="*/ 4324409 w 12192000"/>
              <a:gd name="connsiteY5844" fmla="*/ 126172 h 6858000"/>
              <a:gd name="connsiteX5845" fmla="*/ 4323130 w 12192000"/>
              <a:gd name="connsiteY5845" fmla="*/ 121326 h 6858000"/>
              <a:gd name="connsiteX5846" fmla="*/ 4335975 w 12192000"/>
              <a:gd name="connsiteY5846" fmla="*/ 119824 h 6858000"/>
              <a:gd name="connsiteX5847" fmla="*/ 4333445 w 12192000"/>
              <a:gd name="connsiteY5847" fmla="*/ 116114 h 6858000"/>
              <a:gd name="connsiteX5848" fmla="*/ 4331144 w 12192000"/>
              <a:gd name="connsiteY5848" fmla="*/ 109198 h 6858000"/>
              <a:gd name="connsiteX5849" fmla="*/ 4324336 w 12192000"/>
              <a:gd name="connsiteY5849" fmla="*/ 108683 h 6858000"/>
              <a:gd name="connsiteX5850" fmla="*/ 4323289 w 12192000"/>
              <a:gd name="connsiteY5850" fmla="*/ 109433 h 6858000"/>
              <a:gd name="connsiteX5851" fmla="*/ 4320161 w 12192000"/>
              <a:gd name="connsiteY5851" fmla="*/ 110435 h 6858000"/>
              <a:gd name="connsiteX5852" fmla="*/ 4320756 w 12192000"/>
              <a:gd name="connsiteY5852" fmla="*/ 112333 h 6858000"/>
              <a:gd name="connsiteX5853" fmla="*/ 4323130 w 12192000"/>
              <a:gd name="connsiteY5853" fmla="*/ 121326 h 6858000"/>
              <a:gd name="connsiteX5854" fmla="*/ 4318456 w 12192000"/>
              <a:gd name="connsiteY5854" fmla="*/ 121873 h 6858000"/>
              <a:gd name="connsiteX5855" fmla="*/ 4265196 w 12192000"/>
              <a:gd name="connsiteY5855" fmla="*/ 127056 h 6858000"/>
              <a:gd name="connsiteX5856" fmla="*/ 4255427 w 12192000"/>
              <a:gd name="connsiteY5856" fmla="*/ 127765 h 6858000"/>
              <a:gd name="connsiteX5857" fmla="*/ 4251256 w 12192000"/>
              <a:gd name="connsiteY5857" fmla="*/ 127029 h 6858000"/>
              <a:gd name="connsiteX5858" fmla="*/ 4229582 w 12192000"/>
              <a:gd name="connsiteY5858" fmla="*/ 125876 h 6858000"/>
              <a:gd name="connsiteX5859" fmla="*/ 4228230 w 12192000"/>
              <a:gd name="connsiteY5859" fmla="*/ 123432 h 6858000"/>
              <a:gd name="connsiteX5860" fmla="*/ 4227919 w 12192000"/>
              <a:gd name="connsiteY5860" fmla="*/ 118699 h 6858000"/>
              <a:gd name="connsiteX5861" fmla="*/ 4232543 w 12192000"/>
              <a:gd name="connsiteY5861" fmla="*/ 117215 h 6858000"/>
              <a:gd name="connsiteX5862" fmla="*/ 4227445 w 12192000"/>
              <a:gd name="connsiteY5862" fmla="*/ 116462 h 6858000"/>
              <a:gd name="connsiteX5863" fmla="*/ 4221349 w 12192000"/>
              <a:gd name="connsiteY5863" fmla="*/ 114959 h 6858000"/>
              <a:gd name="connsiteX5864" fmla="*/ 4206747 w 12192000"/>
              <a:gd name="connsiteY5864" fmla="*/ 115334 h 6858000"/>
              <a:gd name="connsiteX5865" fmla="*/ 4221807 w 12192000"/>
              <a:gd name="connsiteY5865" fmla="*/ 109952 h 6858000"/>
              <a:gd name="connsiteX5866" fmla="*/ 4223261 w 12192000"/>
              <a:gd name="connsiteY5866" fmla="*/ 109189 h 6858000"/>
              <a:gd name="connsiteX5867" fmla="*/ 4219944 w 12192000"/>
              <a:gd name="connsiteY5867" fmla="*/ 108811 h 6858000"/>
              <a:gd name="connsiteX5868" fmla="*/ 4211147 w 12192000"/>
              <a:gd name="connsiteY5868" fmla="*/ 108742 h 6858000"/>
              <a:gd name="connsiteX5869" fmla="*/ 4208227 w 12192000"/>
              <a:gd name="connsiteY5869" fmla="*/ 110657 h 6858000"/>
              <a:gd name="connsiteX5870" fmla="*/ 4200343 w 12192000"/>
              <a:gd name="connsiteY5870" fmla="*/ 115498 h 6858000"/>
              <a:gd name="connsiteX5871" fmla="*/ 4130795 w 12192000"/>
              <a:gd name="connsiteY5871" fmla="*/ 117282 h 6858000"/>
              <a:gd name="connsiteX5872" fmla="*/ 4147110 w 12192000"/>
              <a:gd name="connsiteY5872" fmla="*/ 103765 h 6858000"/>
              <a:gd name="connsiteX5873" fmla="*/ 4172786 w 12192000"/>
              <a:gd name="connsiteY5873" fmla="*/ 98576 h 6858000"/>
              <a:gd name="connsiteX5874" fmla="*/ 4218068 w 12192000"/>
              <a:gd name="connsiteY5874" fmla="*/ 101482 h 6858000"/>
              <a:gd name="connsiteX5875" fmla="*/ 4217383 w 12192000"/>
              <a:gd name="connsiteY5875" fmla="*/ 104654 h 6858000"/>
              <a:gd name="connsiteX5876" fmla="*/ 4217015 w 12192000"/>
              <a:gd name="connsiteY5876" fmla="*/ 104895 h 6858000"/>
              <a:gd name="connsiteX5877" fmla="*/ 4237003 w 12192000"/>
              <a:gd name="connsiteY5877" fmla="*/ 101965 h 6858000"/>
              <a:gd name="connsiteX5878" fmla="*/ 4244334 w 12192000"/>
              <a:gd name="connsiteY5878" fmla="*/ 98113 h 6858000"/>
              <a:gd name="connsiteX5879" fmla="*/ 4245225 w 12192000"/>
              <a:gd name="connsiteY5879" fmla="*/ 98570 h 6858000"/>
              <a:gd name="connsiteX5880" fmla="*/ 4251240 w 12192000"/>
              <a:gd name="connsiteY5880" fmla="*/ 95924 h 6858000"/>
              <a:gd name="connsiteX5881" fmla="*/ 4068048 w 12192000"/>
              <a:gd name="connsiteY5881" fmla="*/ 95924 h 6858000"/>
              <a:gd name="connsiteX5882" fmla="*/ 4016212 w 12192000"/>
              <a:gd name="connsiteY5882" fmla="*/ 106930 h 6858000"/>
              <a:gd name="connsiteX5883" fmla="*/ 4024840 w 12192000"/>
              <a:gd name="connsiteY5883" fmla="*/ 109820 h 6858000"/>
              <a:gd name="connsiteX5884" fmla="*/ 4027370 w 12192000"/>
              <a:gd name="connsiteY5884" fmla="*/ 110700 h 6858000"/>
              <a:gd name="connsiteX5885" fmla="*/ 4047340 w 12192000"/>
              <a:gd name="connsiteY5885" fmla="*/ 111590 h 6858000"/>
              <a:gd name="connsiteX5886" fmla="*/ 4096589 w 12192000"/>
              <a:gd name="connsiteY5886" fmla="*/ 104851 h 6858000"/>
              <a:gd name="connsiteX5887" fmla="*/ 4099780 w 12192000"/>
              <a:gd name="connsiteY5887" fmla="*/ 111587 h 6858000"/>
              <a:gd name="connsiteX5888" fmla="*/ 4099840 w 12192000"/>
              <a:gd name="connsiteY5888" fmla="*/ 118076 h 6858000"/>
              <a:gd name="connsiteX5889" fmla="*/ 4090022 w 12192000"/>
              <a:gd name="connsiteY5889" fmla="*/ 118329 h 6858000"/>
              <a:gd name="connsiteX5890" fmla="*/ 4027642 w 12192000"/>
              <a:gd name="connsiteY5890" fmla="*/ 121698 h 6858000"/>
              <a:gd name="connsiteX5891" fmla="*/ 4019266 w 12192000"/>
              <a:gd name="connsiteY5891" fmla="*/ 120552 h 6858000"/>
              <a:gd name="connsiteX5892" fmla="*/ 4004291 w 12192000"/>
              <a:gd name="connsiteY5892" fmla="*/ 125758 h 6858000"/>
              <a:gd name="connsiteX5893" fmla="*/ 4004025 w 12192000"/>
              <a:gd name="connsiteY5893" fmla="*/ 125127 h 6858000"/>
              <a:gd name="connsiteX5894" fmla="*/ 4007941 w 12192000"/>
              <a:gd name="connsiteY5894" fmla="*/ 124323 h 6858000"/>
              <a:gd name="connsiteX5895" fmla="*/ 4000563 w 12192000"/>
              <a:gd name="connsiteY5895" fmla="*/ 121295 h 6858000"/>
              <a:gd name="connsiteX5896" fmla="*/ 3993795 w 12192000"/>
              <a:gd name="connsiteY5896" fmla="*/ 117067 h 6858000"/>
              <a:gd name="connsiteX5897" fmla="*/ 3988497 w 12192000"/>
              <a:gd name="connsiteY5897" fmla="*/ 116342 h 6858000"/>
              <a:gd name="connsiteX5898" fmla="*/ 4000563 w 12192000"/>
              <a:gd name="connsiteY5898" fmla="*/ 121295 h 6858000"/>
              <a:gd name="connsiteX5899" fmla="*/ 4003073 w 12192000"/>
              <a:gd name="connsiteY5899" fmla="*/ 122863 h 6858000"/>
              <a:gd name="connsiteX5900" fmla="*/ 4004025 w 12192000"/>
              <a:gd name="connsiteY5900" fmla="*/ 125127 h 6858000"/>
              <a:gd name="connsiteX5901" fmla="*/ 3958692 w 12192000"/>
              <a:gd name="connsiteY5901" fmla="*/ 134431 h 6858000"/>
              <a:gd name="connsiteX5902" fmla="*/ 3937415 w 12192000"/>
              <a:gd name="connsiteY5902" fmla="*/ 135932 h 6858000"/>
              <a:gd name="connsiteX5903" fmla="*/ 3896579 w 12192000"/>
              <a:gd name="connsiteY5903" fmla="*/ 100011 h 6858000"/>
              <a:gd name="connsiteX5904" fmla="*/ 3905810 w 12192000"/>
              <a:gd name="connsiteY5904" fmla="*/ 99405 h 6858000"/>
              <a:gd name="connsiteX5905" fmla="*/ 3905218 w 12192000"/>
              <a:gd name="connsiteY5905" fmla="*/ 95924 h 6858000"/>
              <a:gd name="connsiteX5906" fmla="*/ 3891932 w 12192000"/>
              <a:gd name="connsiteY5906" fmla="*/ 95924 h 6858000"/>
              <a:gd name="connsiteX5907" fmla="*/ 3896579 w 12192000"/>
              <a:gd name="connsiteY5907" fmla="*/ 100011 h 6858000"/>
              <a:gd name="connsiteX5908" fmla="*/ 3896054 w 12192000"/>
              <a:gd name="connsiteY5908" fmla="*/ 100045 h 6858000"/>
              <a:gd name="connsiteX5909" fmla="*/ 3891434 w 12192000"/>
              <a:gd name="connsiteY5909" fmla="*/ 95924 h 6858000"/>
              <a:gd name="connsiteX5910" fmla="*/ 3883096 w 12192000"/>
              <a:gd name="connsiteY5910" fmla="*/ 95924 h 6858000"/>
              <a:gd name="connsiteX5911" fmla="*/ 3875401 w 12192000"/>
              <a:gd name="connsiteY5911" fmla="*/ 101188 h 6858000"/>
              <a:gd name="connsiteX5912" fmla="*/ 3894734 w 12192000"/>
              <a:gd name="connsiteY5912" fmla="*/ 100132 h 6858000"/>
              <a:gd name="connsiteX5913" fmla="*/ 3896054 w 12192000"/>
              <a:gd name="connsiteY5913" fmla="*/ 100045 h 6858000"/>
              <a:gd name="connsiteX5914" fmla="*/ 3897572 w 12192000"/>
              <a:gd name="connsiteY5914" fmla="*/ 101399 h 6858000"/>
              <a:gd name="connsiteX5915" fmla="*/ 3919293 w 12192000"/>
              <a:gd name="connsiteY5915" fmla="*/ 124323 h 6858000"/>
              <a:gd name="connsiteX5916" fmla="*/ 3924182 w 12192000"/>
              <a:gd name="connsiteY5916" fmla="*/ 136864 h 6858000"/>
              <a:gd name="connsiteX5917" fmla="*/ 3918699 w 12192000"/>
              <a:gd name="connsiteY5917" fmla="*/ 137251 h 6858000"/>
              <a:gd name="connsiteX5918" fmla="*/ 3879895 w 12192000"/>
              <a:gd name="connsiteY5918" fmla="*/ 144539 h 6858000"/>
              <a:gd name="connsiteX5919" fmla="*/ 3879137 w 12192000"/>
              <a:gd name="connsiteY5919" fmla="*/ 147562 h 6858000"/>
              <a:gd name="connsiteX5920" fmla="*/ 3874216 w 12192000"/>
              <a:gd name="connsiteY5920" fmla="*/ 145858 h 6858000"/>
              <a:gd name="connsiteX5921" fmla="*/ 3850346 w 12192000"/>
              <a:gd name="connsiteY5921" fmla="*/ 134431 h 6858000"/>
              <a:gd name="connsiteX5922" fmla="*/ 3837793 w 12192000"/>
              <a:gd name="connsiteY5922" fmla="*/ 115108 h 6858000"/>
              <a:gd name="connsiteX5923" fmla="*/ 3837214 w 12192000"/>
              <a:gd name="connsiteY5923" fmla="*/ 114959 h 6858000"/>
              <a:gd name="connsiteX5924" fmla="*/ 3824082 w 12192000"/>
              <a:gd name="connsiteY5924" fmla="*/ 108221 h 6858000"/>
              <a:gd name="connsiteX5925" fmla="*/ 3810948 w 12192000"/>
              <a:gd name="connsiteY5925" fmla="*/ 118329 h 6858000"/>
              <a:gd name="connsiteX5926" fmla="*/ 3801098 w 12192000"/>
              <a:gd name="connsiteY5926" fmla="*/ 111590 h 6858000"/>
              <a:gd name="connsiteX5927" fmla="*/ 3794977 w 12192000"/>
              <a:gd name="connsiteY5927" fmla="*/ 103271 h 6858000"/>
              <a:gd name="connsiteX5928" fmla="*/ 3778731 w 12192000"/>
              <a:gd name="connsiteY5928" fmla="*/ 102974 h 6858000"/>
              <a:gd name="connsiteX5929" fmla="*/ 3747794 w 12192000"/>
              <a:gd name="connsiteY5929" fmla="*/ 110231 h 6858000"/>
              <a:gd name="connsiteX5930" fmla="*/ 3755134 w 12192000"/>
              <a:gd name="connsiteY5930" fmla="*/ 104851 h 6858000"/>
              <a:gd name="connsiteX5931" fmla="*/ 3765777 w 12192000"/>
              <a:gd name="connsiteY5931" fmla="*/ 102738 h 6858000"/>
              <a:gd name="connsiteX5932" fmla="*/ 3760599 w 12192000"/>
              <a:gd name="connsiteY5932" fmla="*/ 102643 h 6858000"/>
              <a:gd name="connsiteX5933" fmla="*/ 3756212 w 12192000"/>
              <a:gd name="connsiteY5933" fmla="*/ 102210 h 6858000"/>
              <a:gd name="connsiteX5934" fmla="*/ 3752831 w 12192000"/>
              <a:gd name="connsiteY5934" fmla="*/ 105907 h 6858000"/>
              <a:gd name="connsiteX5935" fmla="*/ 3750925 w 12192000"/>
              <a:gd name="connsiteY5935" fmla="*/ 107318 h 6858000"/>
              <a:gd name="connsiteX5936" fmla="*/ 3747591 w 12192000"/>
              <a:gd name="connsiteY5936" fmla="*/ 101359 h 6858000"/>
              <a:gd name="connsiteX5937" fmla="*/ 3722495 w 12192000"/>
              <a:gd name="connsiteY5937" fmla="*/ 98881 h 6858000"/>
              <a:gd name="connsiteX5938" fmla="*/ 3715735 w 12192000"/>
              <a:gd name="connsiteY5938" fmla="*/ 101482 h 6858000"/>
              <a:gd name="connsiteX5939" fmla="*/ 3705886 w 12192000"/>
              <a:gd name="connsiteY5939" fmla="*/ 108221 h 6858000"/>
              <a:gd name="connsiteX5940" fmla="*/ 3689470 w 12192000"/>
              <a:gd name="connsiteY5940" fmla="*/ 114959 h 6858000"/>
              <a:gd name="connsiteX5941" fmla="*/ 3687624 w 12192000"/>
              <a:gd name="connsiteY5941" fmla="*/ 114392 h 6858000"/>
              <a:gd name="connsiteX5942" fmla="*/ 3688399 w 12192000"/>
              <a:gd name="connsiteY5942" fmla="*/ 108062 h 6858000"/>
              <a:gd name="connsiteX5943" fmla="*/ 3682798 w 12192000"/>
              <a:gd name="connsiteY5943" fmla="*/ 98485 h 6858000"/>
              <a:gd name="connsiteX5944" fmla="*/ 3679614 w 12192000"/>
              <a:gd name="connsiteY5944" fmla="*/ 95924 h 6858000"/>
              <a:gd name="connsiteX5945" fmla="*/ 3666619 w 12192000"/>
              <a:gd name="connsiteY5945" fmla="*/ 95924 h 6858000"/>
              <a:gd name="connsiteX5946" fmla="*/ 3666703 w 12192000"/>
              <a:gd name="connsiteY5946" fmla="*/ 97847 h 6858000"/>
              <a:gd name="connsiteX5947" fmla="*/ 3666596 w 12192000"/>
              <a:gd name="connsiteY5947" fmla="*/ 107926 h 6858000"/>
              <a:gd name="connsiteX5948" fmla="*/ 3661419 w 12192000"/>
              <a:gd name="connsiteY5948" fmla="*/ 106334 h 6858000"/>
              <a:gd name="connsiteX5949" fmla="*/ 3643503 w 12192000"/>
              <a:gd name="connsiteY5949" fmla="*/ 118329 h 6858000"/>
              <a:gd name="connsiteX5950" fmla="*/ 3644993 w 12192000"/>
              <a:gd name="connsiteY5950" fmla="*/ 124436 h 6858000"/>
              <a:gd name="connsiteX5951" fmla="*/ 3617237 w 12192000"/>
              <a:gd name="connsiteY5951" fmla="*/ 121698 h 6858000"/>
              <a:gd name="connsiteX5952" fmla="*/ 3554856 w 12192000"/>
              <a:gd name="connsiteY5952" fmla="*/ 128436 h 6858000"/>
              <a:gd name="connsiteX5953" fmla="*/ 3533320 w 12192000"/>
              <a:gd name="connsiteY5953" fmla="*/ 133736 h 6858000"/>
              <a:gd name="connsiteX5954" fmla="*/ 3524185 w 12192000"/>
              <a:gd name="connsiteY5954" fmla="*/ 136356 h 6858000"/>
              <a:gd name="connsiteX5955" fmla="*/ 3523253 w 12192000"/>
              <a:gd name="connsiteY5955" fmla="*/ 135993 h 6858000"/>
              <a:gd name="connsiteX5956" fmla="*/ 3604105 w 12192000"/>
              <a:gd name="connsiteY5956" fmla="*/ 111590 h 6858000"/>
              <a:gd name="connsiteX5957" fmla="*/ 3646788 w 12192000"/>
              <a:gd name="connsiteY5957" fmla="*/ 101482 h 6858000"/>
              <a:gd name="connsiteX5958" fmla="*/ 3652143 w 12192000"/>
              <a:gd name="connsiteY5958" fmla="*/ 95924 h 6858000"/>
              <a:gd name="connsiteX5959" fmla="*/ 3507714 w 12192000"/>
              <a:gd name="connsiteY5959" fmla="*/ 95924 h 6858000"/>
              <a:gd name="connsiteX5960" fmla="*/ 3495759 w 12192000"/>
              <a:gd name="connsiteY5960" fmla="*/ 98113 h 6858000"/>
              <a:gd name="connsiteX5961" fmla="*/ 3440291 w 12192000"/>
              <a:gd name="connsiteY5961" fmla="*/ 117087 h 6858000"/>
              <a:gd name="connsiteX5962" fmla="*/ 3407112 w 12192000"/>
              <a:gd name="connsiteY5962" fmla="*/ 114959 h 6858000"/>
              <a:gd name="connsiteX5963" fmla="*/ 3411827 w 12192000"/>
              <a:gd name="connsiteY5963" fmla="*/ 119079 h 6858000"/>
              <a:gd name="connsiteX5964" fmla="*/ 3420641 w 12192000"/>
              <a:gd name="connsiteY5964" fmla="*/ 120620 h 6858000"/>
              <a:gd name="connsiteX5965" fmla="*/ 3403828 w 12192000"/>
              <a:gd name="connsiteY5965" fmla="*/ 121698 h 6858000"/>
              <a:gd name="connsiteX5966" fmla="*/ 3353215 w 12192000"/>
              <a:gd name="connsiteY5966" fmla="*/ 121311 h 6858000"/>
              <a:gd name="connsiteX5967" fmla="*/ 3346765 w 12192000"/>
              <a:gd name="connsiteY5967" fmla="*/ 122548 h 6858000"/>
              <a:gd name="connsiteX5968" fmla="*/ 3353600 w 12192000"/>
              <a:gd name="connsiteY5968" fmla="*/ 120188 h 6858000"/>
              <a:gd name="connsiteX5969" fmla="*/ 3334880 w 12192000"/>
              <a:gd name="connsiteY5969" fmla="*/ 111590 h 6858000"/>
              <a:gd name="connsiteX5970" fmla="*/ 3323486 w 12192000"/>
              <a:gd name="connsiteY5970" fmla="*/ 110755 h 6858000"/>
              <a:gd name="connsiteX5971" fmla="*/ 3315407 w 12192000"/>
              <a:gd name="connsiteY5971" fmla="*/ 106383 h 6858000"/>
              <a:gd name="connsiteX5972" fmla="*/ 3300413 w 12192000"/>
              <a:gd name="connsiteY5972" fmla="*/ 105744 h 6858000"/>
              <a:gd name="connsiteX5973" fmla="*/ 3298295 w 12192000"/>
              <a:gd name="connsiteY5973" fmla="*/ 106005 h 6858000"/>
              <a:gd name="connsiteX5974" fmla="*/ 3298699 w 12192000"/>
              <a:gd name="connsiteY5974" fmla="*/ 105744 h 6858000"/>
              <a:gd name="connsiteX5975" fmla="*/ 3315182 w 12192000"/>
              <a:gd name="connsiteY5975" fmla="*/ 98113 h 6858000"/>
              <a:gd name="connsiteX5976" fmla="*/ 3279065 w 12192000"/>
              <a:gd name="connsiteY5976" fmla="*/ 104851 h 6858000"/>
              <a:gd name="connsiteX5977" fmla="*/ 3259367 w 12192000"/>
              <a:gd name="connsiteY5977" fmla="*/ 101482 h 6858000"/>
              <a:gd name="connsiteX5978" fmla="*/ 3254236 w 12192000"/>
              <a:gd name="connsiteY5978" fmla="*/ 109300 h 6858000"/>
              <a:gd name="connsiteX5979" fmla="*/ 3249517 w 12192000"/>
              <a:gd name="connsiteY5979" fmla="*/ 104851 h 6858000"/>
              <a:gd name="connsiteX5980" fmla="*/ 3218670 w 12192000"/>
              <a:gd name="connsiteY5980" fmla="*/ 103983 h 6858000"/>
              <a:gd name="connsiteX5981" fmla="*/ 3216685 w 12192000"/>
              <a:gd name="connsiteY5981" fmla="*/ 101482 h 6858000"/>
              <a:gd name="connsiteX5982" fmla="*/ 3200825 w 12192000"/>
              <a:gd name="connsiteY5982" fmla="*/ 100696 h 6858000"/>
              <a:gd name="connsiteX5983" fmla="*/ 3194487 w 12192000"/>
              <a:gd name="connsiteY5983" fmla="*/ 102247 h 6858000"/>
              <a:gd name="connsiteX5984" fmla="*/ 3193559 w 12192000"/>
              <a:gd name="connsiteY5984" fmla="*/ 99765 h 6858000"/>
              <a:gd name="connsiteX5985" fmla="*/ 3189804 w 12192000"/>
              <a:gd name="connsiteY5985" fmla="*/ 99889 h 6858000"/>
              <a:gd name="connsiteX5986" fmla="*/ 3187001 w 12192000"/>
              <a:gd name="connsiteY5986" fmla="*/ 103093 h 6858000"/>
              <a:gd name="connsiteX5987" fmla="*/ 3190616 w 12192000"/>
              <a:gd name="connsiteY5987" fmla="*/ 103195 h 6858000"/>
              <a:gd name="connsiteX5988" fmla="*/ 3185902 w 12192000"/>
              <a:gd name="connsiteY5988" fmla="*/ 104350 h 6858000"/>
              <a:gd name="connsiteX5989" fmla="*/ 3178529 w 12192000"/>
              <a:gd name="connsiteY5989" fmla="*/ 112782 h 6858000"/>
              <a:gd name="connsiteX5990" fmla="*/ 3189553 w 12192000"/>
              <a:gd name="connsiteY5990" fmla="*/ 113104 h 6858000"/>
              <a:gd name="connsiteX5991" fmla="*/ 3187136 w 12192000"/>
              <a:gd name="connsiteY5991" fmla="*/ 118329 h 6858000"/>
              <a:gd name="connsiteX5992" fmla="*/ 3175358 w 12192000"/>
              <a:gd name="connsiteY5992" fmla="*/ 122468 h 6858000"/>
              <a:gd name="connsiteX5993" fmla="*/ 3160870 w 12192000"/>
              <a:gd name="connsiteY5993" fmla="*/ 118329 h 6858000"/>
              <a:gd name="connsiteX5994" fmla="*/ 3137187 w 12192000"/>
              <a:gd name="connsiteY5994" fmla="*/ 116119 h 6858000"/>
              <a:gd name="connsiteX5995" fmla="*/ 3140829 w 12192000"/>
              <a:gd name="connsiteY5995" fmla="*/ 111676 h 6858000"/>
              <a:gd name="connsiteX5996" fmla="*/ 3164187 w 12192000"/>
              <a:gd name="connsiteY5996" fmla="*/ 112360 h 6858000"/>
              <a:gd name="connsiteX5997" fmla="*/ 3154641 w 12192000"/>
              <a:gd name="connsiteY5997" fmla="*/ 106919 h 6858000"/>
              <a:gd name="connsiteX5998" fmla="*/ 3144119 w 12192000"/>
              <a:gd name="connsiteY5998" fmla="*/ 107664 h 6858000"/>
              <a:gd name="connsiteX5999" fmla="*/ 3145719 w 12192000"/>
              <a:gd name="connsiteY5999" fmla="*/ 105711 h 6858000"/>
              <a:gd name="connsiteX6000" fmla="*/ 3131321 w 12192000"/>
              <a:gd name="connsiteY6000" fmla="*/ 104480 h 6858000"/>
              <a:gd name="connsiteX6001" fmla="*/ 3123664 w 12192000"/>
              <a:gd name="connsiteY6001" fmla="*/ 106230 h 6858000"/>
              <a:gd name="connsiteX6002" fmla="*/ 3123417 w 12192000"/>
              <a:gd name="connsiteY6002" fmla="*/ 106878 h 6858000"/>
              <a:gd name="connsiteX6003" fmla="*/ 3124206 w 12192000"/>
              <a:gd name="connsiteY6003" fmla="*/ 108360 h 6858000"/>
              <a:gd name="connsiteX6004" fmla="*/ 3122716 w 12192000"/>
              <a:gd name="connsiteY6004" fmla="*/ 106446 h 6858000"/>
              <a:gd name="connsiteX6005" fmla="*/ 3113697 w 12192000"/>
              <a:gd name="connsiteY6005" fmla="*/ 108508 h 6858000"/>
              <a:gd name="connsiteX6006" fmla="*/ 3113609 w 12192000"/>
              <a:gd name="connsiteY6006" fmla="*/ 108577 h 6858000"/>
              <a:gd name="connsiteX6007" fmla="*/ 3112437 w 12192000"/>
              <a:gd name="connsiteY6007" fmla="*/ 109414 h 6858000"/>
              <a:gd name="connsiteX6008" fmla="*/ 3110472 w 12192000"/>
              <a:gd name="connsiteY6008" fmla="*/ 109245 h 6858000"/>
              <a:gd name="connsiteX6009" fmla="*/ 3105406 w 12192000"/>
              <a:gd name="connsiteY6009" fmla="*/ 110403 h 6858000"/>
              <a:gd name="connsiteX6010" fmla="*/ 3111669 w 12192000"/>
              <a:gd name="connsiteY6010" fmla="*/ 109960 h 6858000"/>
              <a:gd name="connsiteX6011" fmla="*/ 3106984 w 12192000"/>
              <a:gd name="connsiteY6011" fmla="*/ 113301 h 6858000"/>
              <a:gd name="connsiteX6012" fmla="*/ 3088639 w 12192000"/>
              <a:gd name="connsiteY6012" fmla="*/ 111590 h 6858000"/>
              <a:gd name="connsiteX6013" fmla="*/ 3092589 w 12192000"/>
              <a:gd name="connsiteY6013" fmla="*/ 111310 h 6858000"/>
              <a:gd name="connsiteX6014" fmla="*/ 3071416 w 12192000"/>
              <a:gd name="connsiteY6014" fmla="*/ 111228 h 6858000"/>
              <a:gd name="connsiteX6015" fmla="*/ 3047754 w 12192000"/>
              <a:gd name="connsiteY6015" fmla="*/ 120881 h 6858000"/>
              <a:gd name="connsiteX6016" fmla="*/ 3042781 w 12192000"/>
              <a:gd name="connsiteY6016" fmla="*/ 122080 h 6858000"/>
              <a:gd name="connsiteX6017" fmla="*/ 3042172 w 12192000"/>
              <a:gd name="connsiteY6017" fmla="*/ 122551 h 6858000"/>
              <a:gd name="connsiteX6018" fmla="*/ 3041211 w 12192000"/>
              <a:gd name="connsiteY6018" fmla="*/ 122458 h 6858000"/>
              <a:gd name="connsiteX6019" fmla="*/ 3016407 w 12192000"/>
              <a:gd name="connsiteY6019" fmla="*/ 128436 h 6858000"/>
              <a:gd name="connsiteX6020" fmla="*/ 3014403 w 12192000"/>
              <a:gd name="connsiteY6020" fmla="*/ 122431 h 6858000"/>
              <a:gd name="connsiteX6021" fmla="*/ 3013123 w 12192000"/>
              <a:gd name="connsiteY6021" fmla="*/ 117586 h 6858000"/>
              <a:gd name="connsiteX6022" fmla="*/ 3025969 w 12192000"/>
              <a:gd name="connsiteY6022" fmla="*/ 116083 h 6858000"/>
              <a:gd name="connsiteX6023" fmla="*/ 3023440 w 12192000"/>
              <a:gd name="connsiteY6023" fmla="*/ 112373 h 6858000"/>
              <a:gd name="connsiteX6024" fmla="*/ 3021976 w 12192000"/>
              <a:gd name="connsiteY6024" fmla="*/ 107975 h 6858000"/>
              <a:gd name="connsiteX6025" fmla="*/ 3010868 w 12192000"/>
              <a:gd name="connsiteY6025" fmla="*/ 109039 h 6858000"/>
              <a:gd name="connsiteX6026" fmla="*/ 3013123 w 12192000"/>
              <a:gd name="connsiteY6026" fmla="*/ 117586 h 6858000"/>
              <a:gd name="connsiteX6027" fmla="*/ 3008447 w 12192000"/>
              <a:gd name="connsiteY6027" fmla="*/ 118132 h 6858000"/>
              <a:gd name="connsiteX6028" fmla="*/ 2955190 w 12192000"/>
              <a:gd name="connsiteY6028" fmla="*/ 123315 h 6858000"/>
              <a:gd name="connsiteX6029" fmla="*/ 2945421 w 12192000"/>
              <a:gd name="connsiteY6029" fmla="*/ 124024 h 6858000"/>
              <a:gd name="connsiteX6030" fmla="*/ 2941249 w 12192000"/>
              <a:gd name="connsiteY6030" fmla="*/ 123289 h 6858000"/>
              <a:gd name="connsiteX6031" fmla="*/ 2919575 w 12192000"/>
              <a:gd name="connsiteY6031" fmla="*/ 122135 h 6858000"/>
              <a:gd name="connsiteX6032" fmla="*/ 2918225 w 12192000"/>
              <a:gd name="connsiteY6032" fmla="*/ 119691 h 6858000"/>
              <a:gd name="connsiteX6033" fmla="*/ 2917912 w 12192000"/>
              <a:gd name="connsiteY6033" fmla="*/ 114959 h 6858000"/>
              <a:gd name="connsiteX6034" fmla="*/ 2854974 w 12192000"/>
              <a:gd name="connsiteY6034" fmla="*/ 115247 h 6858000"/>
              <a:gd name="connsiteX6035" fmla="*/ 2844824 w 12192000"/>
              <a:gd name="connsiteY6035" fmla="*/ 112925 h 6858000"/>
              <a:gd name="connsiteX6036" fmla="*/ 2820788 w 12192000"/>
              <a:gd name="connsiteY6036" fmla="*/ 113542 h 6858000"/>
              <a:gd name="connsiteX6037" fmla="*/ 2826573 w 12192000"/>
              <a:gd name="connsiteY6037" fmla="*/ 108750 h 6858000"/>
              <a:gd name="connsiteX6038" fmla="*/ 2806280 w 12192000"/>
              <a:gd name="connsiteY6038" fmla="*/ 104108 h 6858000"/>
              <a:gd name="connsiteX6039" fmla="*/ 2805087 w 12192000"/>
              <a:gd name="connsiteY6039" fmla="*/ 95924 h 6858000"/>
              <a:gd name="connsiteX6040" fmla="*/ 2740423 w 12192000"/>
              <a:gd name="connsiteY6040" fmla="*/ 95924 h 6858000"/>
              <a:gd name="connsiteX6041" fmla="*/ 2693472 w 12192000"/>
              <a:gd name="connsiteY6041" fmla="*/ 105892 h 6858000"/>
              <a:gd name="connsiteX6042" fmla="*/ 2661820 w 12192000"/>
              <a:gd name="connsiteY6042" fmla="*/ 104480 h 6858000"/>
              <a:gd name="connsiteX6043" fmla="*/ 2665102 w 12192000"/>
              <a:gd name="connsiteY6043" fmla="*/ 97742 h 6858000"/>
              <a:gd name="connsiteX6044" fmla="*/ 2635553 w 12192000"/>
              <a:gd name="connsiteY6044" fmla="*/ 101111 h 6858000"/>
              <a:gd name="connsiteX6045" fmla="*/ 2596155 w 12192000"/>
              <a:gd name="connsiteY6045" fmla="*/ 97742 h 6858000"/>
              <a:gd name="connsiteX6046" fmla="*/ 2595846 w 12192000"/>
              <a:gd name="connsiteY6046" fmla="*/ 95924 h 6858000"/>
              <a:gd name="connsiteX6047" fmla="*/ 2567622 w 12192000"/>
              <a:gd name="connsiteY6047" fmla="*/ 95924 h 6858000"/>
              <a:gd name="connsiteX6048" fmla="*/ 2540340 w 12192000"/>
              <a:gd name="connsiteY6048" fmla="*/ 114588 h 6858000"/>
              <a:gd name="connsiteX6049" fmla="*/ 2527208 w 12192000"/>
              <a:gd name="connsiteY6049" fmla="*/ 111219 h 6858000"/>
              <a:gd name="connsiteX6050" fmla="*/ 2514074 w 12192000"/>
              <a:gd name="connsiteY6050" fmla="*/ 104480 h 6858000"/>
              <a:gd name="connsiteX6051" fmla="*/ 2500942 w 12192000"/>
              <a:gd name="connsiteY6051" fmla="*/ 114588 h 6858000"/>
              <a:gd name="connsiteX6052" fmla="*/ 2491091 w 12192000"/>
              <a:gd name="connsiteY6052" fmla="*/ 107849 h 6858000"/>
              <a:gd name="connsiteX6053" fmla="*/ 2480097 w 12192000"/>
              <a:gd name="connsiteY6053" fmla="*/ 96566 h 6858000"/>
              <a:gd name="connsiteX6054" fmla="*/ 2482834 w 12192000"/>
              <a:gd name="connsiteY6054" fmla="*/ 95924 h 6858000"/>
              <a:gd name="connsiteX6055" fmla="*/ 2479471 w 12192000"/>
              <a:gd name="connsiteY6055" fmla="*/ 95924 h 6858000"/>
              <a:gd name="connsiteX6056" fmla="*/ 2480097 w 12192000"/>
              <a:gd name="connsiteY6056" fmla="*/ 96566 h 6858000"/>
              <a:gd name="connsiteX6057" fmla="*/ 2437787 w 12192000"/>
              <a:gd name="connsiteY6057" fmla="*/ 106490 h 6858000"/>
              <a:gd name="connsiteX6058" fmla="*/ 2445127 w 12192000"/>
              <a:gd name="connsiteY6058" fmla="*/ 101111 h 6858000"/>
              <a:gd name="connsiteX6059" fmla="*/ 2471238 w 12192000"/>
              <a:gd name="connsiteY6059" fmla="*/ 95924 h 6858000"/>
              <a:gd name="connsiteX6060" fmla="*/ 2448529 w 12192000"/>
              <a:gd name="connsiteY6060" fmla="*/ 95924 h 6858000"/>
              <a:gd name="connsiteX6061" fmla="*/ 2442824 w 12192000"/>
              <a:gd name="connsiteY6061" fmla="*/ 102167 h 6858000"/>
              <a:gd name="connsiteX6062" fmla="*/ 2440918 w 12192000"/>
              <a:gd name="connsiteY6062" fmla="*/ 103577 h 6858000"/>
              <a:gd name="connsiteX6063" fmla="*/ 2436634 w 12192000"/>
              <a:gd name="connsiteY6063" fmla="*/ 95924 h 6858000"/>
              <a:gd name="connsiteX6064" fmla="*/ 2410452 w 12192000"/>
              <a:gd name="connsiteY6064" fmla="*/ 95924 h 6858000"/>
              <a:gd name="connsiteX6065" fmla="*/ 2405728 w 12192000"/>
              <a:gd name="connsiteY6065" fmla="*/ 97742 h 6858000"/>
              <a:gd name="connsiteX6066" fmla="*/ 2395879 w 12192000"/>
              <a:gd name="connsiteY6066" fmla="*/ 104480 h 6858000"/>
              <a:gd name="connsiteX6067" fmla="*/ 2379462 w 12192000"/>
              <a:gd name="connsiteY6067" fmla="*/ 111219 h 6858000"/>
              <a:gd name="connsiteX6068" fmla="*/ 2377618 w 12192000"/>
              <a:gd name="connsiteY6068" fmla="*/ 110651 h 6858000"/>
              <a:gd name="connsiteX6069" fmla="*/ 2378392 w 12192000"/>
              <a:gd name="connsiteY6069" fmla="*/ 104321 h 6858000"/>
              <a:gd name="connsiteX6070" fmla="*/ 2373481 w 12192000"/>
              <a:gd name="connsiteY6070" fmla="*/ 95924 h 6858000"/>
              <a:gd name="connsiteX6071" fmla="*/ 2356677 w 12192000"/>
              <a:gd name="connsiteY6071" fmla="*/ 95924 h 6858000"/>
              <a:gd name="connsiteX6072" fmla="*/ 2356590 w 12192000"/>
              <a:gd name="connsiteY6072" fmla="*/ 104185 h 6858000"/>
              <a:gd name="connsiteX6073" fmla="*/ 2351413 w 12192000"/>
              <a:gd name="connsiteY6073" fmla="*/ 102593 h 6858000"/>
              <a:gd name="connsiteX6074" fmla="*/ 2333497 w 12192000"/>
              <a:gd name="connsiteY6074" fmla="*/ 114588 h 6858000"/>
              <a:gd name="connsiteX6075" fmla="*/ 2334984 w 12192000"/>
              <a:gd name="connsiteY6075" fmla="*/ 120696 h 6858000"/>
              <a:gd name="connsiteX6076" fmla="*/ 2307232 w 12192000"/>
              <a:gd name="connsiteY6076" fmla="*/ 117957 h 6858000"/>
              <a:gd name="connsiteX6077" fmla="*/ 2244850 w 12192000"/>
              <a:gd name="connsiteY6077" fmla="*/ 124696 h 6858000"/>
              <a:gd name="connsiteX6078" fmla="*/ 2223313 w 12192000"/>
              <a:gd name="connsiteY6078" fmla="*/ 129995 h 6858000"/>
              <a:gd name="connsiteX6079" fmla="*/ 2211635 w 12192000"/>
              <a:gd name="connsiteY6079" fmla="*/ 133345 h 6858000"/>
              <a:gd name="connsiteX6080" fmla="*/ 2210604 w 12192000"/>
              <a:gd name="connsiteY6080" fmla="*/ 133049 h 6858000"/>
              <a:gd name="connsiteX6081" fmla="*/ 2294099 w 12192000"/>
              <a:gd name="connsiteY6081" fmla="*/ 107849 h 6858000"/>
              <a:gd name="connsiteX6082" fmla="*/ 2336781 w 12192000"/>
              <a:gd name="connsiteY6082" fmla="*/ 97742 h 6858000"/>
              <a:gd name="connsiteX6083" fmla="*/ 2338532 w 12192000"/>
              <a:gd name="connsiteY6083" fmla="*/ 95924 h 6858000"/>
              <a:gd name="connsiteX6084" fmla="*/ 2181216 w 12192000"/>
              <a:gd name="connsiteY6084" fmla="*/ 95924 h 6858000"/>
              <a:gd name="connsiteX6085" fmla="*/ 2130283 w 12192000"/>
              <a:gd name="connsiteY6085" fmla="*/ 113346 h 6858000"/>
              <a:gd name="connsiteX6086" fmla="*/ 2097105 w 12192000"/>
              <a:gd name="connsiteY6086" fmla="*/ 111219 h 6858000"/>
              <a:gd name="connsiteX6087" fmla="*/ 2101820 w 12192000"/>
              <a:gd name="connsiteY6087" fmla="*/ 115338 h 6858000"/>
              <a:gd name="connsiteX6088" fmla="*/ 2110635 w 12192000"/>
              <a:gd name="connsiteY6088" fmla="*/ 116879 h 6858000"/>
              <a:gd name="connsiteX6089" fmla="*/ 2093821 w 12192000"/>
              <a:gd name="connsiteY6089" fmla="*/ 117957 h 6858000"/>
              <a:gd name="connsiteX6090" fmla="*/ 2043207 w 12192000"/>
              <a:gd name="connsiteY6090" fmla="*/ 117570 h 6858000"/>
              <a:gd name="connsiteX6091" fmla="*/ 2036760 w 12192000"/>
              <a:gd name="connsiteY6091" fmla="*/ 118808 h 6858000"/>
              <a:gd name="connsiteX6092" fmla="*/ 2043593 w 12192000"/>
              <a:gd name="connsiteY6092" fmla="*/ 116447 h 6858000"/>
              <a:gd name="connsiteX6093" fmla="*/ 2024874 w 12192000"/>
              <a:gd name="connsiteY6093" fmla="*/ 107849 h 6858000"/>
              <a:gd name="connsiteX6094" fmla="*/ 2013479 w 12192000"/>
              <a:gd name="connsiteY6094" fmla="*/ 107014 h 6858000"/>
              <a:gd name="connsiteX6095" fmla="*/ 2005400 w 12192000"/>
              <a:gd name="connsiteY6095" fmla="*/ 102642 h 6858000"/>
              <a:gd name="connsiteX6096" fmla="*/ 1990406 w 12192000"/>
              <a:gd name="connsiteY6096" fmla="*/ 102003 h 6858000"/>
              <a:gd name="connsiteX6097" fmla="*/ 1988287 w 12192000"/>
              <a:gd name="connsiteY6097" fmla="*/ 102264 h 6858000"/>
              <a:gd name="connsiteX6098" fmla="*/ 1988692 w 12192000"/>
              <a:gd name="connsiteY6098" fmla="*/ 102003 h 6858000"/>
              <a:gd name="connsiteX6099" fmla="*/ 2001822 w 12192000"/>
              <a:gd name="connsiteY6099" fmla="*/ 95924 h 6858000"/>
              <a:gd name="connsiteX6100" fmla="*/ 1996858 w 12192000"/>
              <a:gd name="connsiteY6100" fmla="*/ 95924 h 6858000"/>
              <a:gd name="connsiteX6101" fmla="*/ 1969059 w 12192000"/>
              <a:gd name="connsiteY6101" fmla="*/ 101111 h 6858000"/>
              <a:gd name="connsiteX6102" fmla="*/ 1949360 w 12192000"/>
              <a:gd name="connsiteY6102" fmla="*/ 97742 h 6858000"/>
              <a:gd name="connsiteX6103" fmla="*/ 1944229 w 12192000"/>
              <a:gd name="connsiteY6103" fmla="*/ 105560 h 6858000"/>
              <a:gd name="connsiteX6104" fmla="*/ 1939510 w 12192000"/>
              <a:gd name="connsiteY6104" fmla="*/ 101111 h 6858000"/>
              <a:gd name="connsiteX6105" fmla="*/ 1908662 w 12192000"/>
              <a:gd name="connsiteY6105" fmla="*/ 100244 h 6858000"/>
              <a:gd name="connsiteX6106" fmla="*/ 1906678 w 12192000"/>
              <a:gd name="connsiteY6106" fmla="*/ 97742 h 6858000"/>
              <a:gd name="connsiteX6107" fmla="*/ 1890819 w 12192000"/>
              <a:gd name="connsiteY6107" fmla="*/ 96955 h 6858000"/>
              <a:gd name="connsiteX6108" fmla="*/ 1884481 w 12192000"/>
              <a:gd name="connsiteY6108" fmla="*/ 98507 h 6858000"/>
              <a:gd name="connsiteX6109" fmla="*/ 1883514 w 12192000"/>
              <a:gd name="connsiteY6109" fmla="*/ 95924 h 6858000"/>
              <a:gd name="connsiteX6110" fmla="*/ 1879993 w 12192000"/>
              <a:gd name="connsiteY6110" fmla="*/ 95924 h 6858000"/>
              <a:gd name="connsiteX6111" fmla="*/ 1876993 w 12192000"/>
              <a:gd name="connsiteY6111" fmla="*/ 99353 h 6858000"/>
              <a:gd name="connsiteX6112" fmla="*/ 1880610 w 12192000"/>
              <a:gd name="connsiteY6112" fmla="*/ 99454 h 6858000"/>
              <a:gd name="connsiteX6113" fmla="*/ 1875896 w 12192000"/>
              <a:gd name="connsiteY6113" fmla="*/ 100609 h 6858000"/>
              <a:gd name="connsiteX6114" fmla="*/ 1868522 w 12192000"/>
              <a:gd name="connsiteY6114" fmla="*/ 109041 h 6858000"/>
              <a:gd name="connsiteX6115" fmla="*/ 1879546 w 12192000"/>
              <a:gd name="connsiteY6115" fmla="*/ 109364 h 6858000"/>
              <a:gd name="connsiteX6116" fmla="*/ 1877128 w 12192000"/>
              <a:gd name="connsiteY6116" fmla="*/ 114588 h 6858000"/>
              <a:gd name="connsiteX6117" fmla="*/ 1865351 w 12192000"/>
              <a:gd name="connsiteY6117" fmla="*/ 118728 h 6858000"/>
              <a:gd name="connsiteX6118" fmla="*/ 1850863 w 12192000"/>
              <a:gd name="connsiteY6118" fmla="*/ 114588 h 6858000"/>
              <a:gd name="connsiteX6119" fmla="*/ 1827179 w 12192000"/>
              <a:gd name="connsiteY6119" fmla="*/ 112378 h 6858000"/>
              <a:gd name="connsiteX6120" fmla="*/ 1830822 w 12192000"/>
              <a:gd name="connsiteY6120" fmla="*/ 107935 h 6858000"/>
              <a:gd name="connsiteX6121" fmla="*/ 1854180 w 12192000"/>
              <a:gd name="connsiteY6121" fmla="*/ 108621 h 6858000"/>
              <a:gd name="connsiteX6122" fmla="*/ 1844634 w 12192000"/>
              <a:gd name="connsiteY6122" fmla="*/ 103178 h 6858000"/>
              <a:gd name="connsiteX6123" fmla="*/ 1834112 w 12192000"/>
              <a:gd name="connsiteY6123" fmla="*/ 103923 h 6858000"/>
              <a:gd name="connsiteX6124" fmla="*/ 1835712 w 12192000"/>
              <a:gd name="connsiteY6124" fmla="*/ 101970 h 6858000"/>
              <a:gd name="connsiteX6125" fmla="*/ 1821314 w 12192000"/>
              <a:gd name="connsiteY6125" fmla="*/ 100739 h 6858000"/>
              <a:gd name="connsiteX6126" fmla="*/ 1813657 w 12192000"/>
              <a:gd name="connsiteY6126" fmla="*/ 102489 h 6858000"/>
              <a:gd name="connsiteX6127" fmla="*/ 1813410 w 12192000"/>
              <a:gd name="connsiteY6127" fmla="*/ 103138 h 6858000"/>
              <a:gd name="connsiteX6128" fmla="*/ 1814200 w 12192000"/>
              <a:gd name="connsiteY6128" fmla="*/ 104619 h 6858000"/>
              <a:gd name="connsiteX6129" fmla="*/ 1812708 w 12192000"/>
              <a:gd name="connsiteY6129" fmla="*/ 102707 h 6858000"/>
              <a:gd name="connsiteX6130" fmla="*/ 1803689 w 12192000"/>
              <a:gd name="connsiteY6130" fmla="*/ 104768 h 6858000"/>
              <a:gd name="connsiteX6131" fmla="*/ 1803602 w 12192000"/>
              <a:gd name="connsiteY6131" fmla="*/ 104837 h 6858000"/>
              <a:gd name="connsiteX6132" fmla="*/ 1802429 w 12192000"/>
              <a:gd name="connsiteY6132" fmla="*/ 105673 h 6858000"/>
              <a:gd name="connsiteX6133" fmla="*/ 1800465 w 12192000"/>
              <a:gd name="connsiteY6133" fmla="*/ 105505 h 6858000"/>
              <a:gd name="connsiteX6134" fmla="*/ 1795399 w 12192000"/>
              <a:gd name="connsiteY6134" fmla="*/ 106663 h 6858000"/>
              <a:gd name="connsiteX6135" fmla="*/ 1801662 w 12192000"/>
              <a:gd name="connsiteY6135" fmla="*/ 106219 h 6858000"/>
              <a:gd name="connsiteX6136" fmla="*/ 1796975 w 12192000"/>
              <a:gd name="connsiteY6136" fmla="*/ 109561 h 6858000"/>
              <a:gd name="connsiteX6137" fmla="*/ 1778632 w 12192000"/>
              <a:gd name="connsiteY6137" fmla="*/ 107849 h 6858000"/>
              <a:gd name="connsiteX6138" fmla="*/ 1782580 w 12192000"/>
              <a:gd name="connsiteY6138" fmla="*/ 107570 h 6858000"/>
              <a:gd name="connsiteX6139" fmla="*/ 1761409 w 12192000"/>
              <a:gd name="connsiteY6139" fmla="*/ 107488 h 6858000"/>
              <a:gd name="connsiteX6140" fmla="*/ 1737746 w 12192000"/>
              <a:gd name="connsiteY6140" fmla="*/ 117140 h 6858000"/>
              <a:gd name="connsiteX6141" fmla="*/ 1706401 w 12192000"/>
              <a:gd name="connsiteY6141" fmla="*/ 124696 h 6858000"/>
              <a:gd name="connsiteX6142" fmla="*/ 1703301 w 12192000"/>
              <a:gd name="connsiteY6142" fmla="*/ 113824 h 6858000"/>
              <a:gd name="connsiteX6143" fmla="*/ 1715961 w 12192000"/>
              <a:gd name="connsiteY6143" fmla="*/ 112342 h 6858000"/>
              <a:gd name="connsiteX6144" fmla="*/ 1713433 w 12192000"/>
              <a:gd name="connsiteY6144" fmla="*/ 108632 h 6858000"/>
              <a:gd name="connsiteX6145" fmla="*/ 1711131 w 12192000"/>
              <a:gd name="connsiteY6145" fmla="*/ 101718 h 6858000"/>
              <a:gd name="connsiteX6146" fmla="*/ 1703118 w 12192000"/>
              <a:gd name="connsiteY6146" fmla="*/ 101111 h 6858000"/>
              <a:gd name="connsiteX6147" fmla="*/ 1702657 w 12192000"/>
              <a:gd name="connsiteY6147" fmla="*/ 100976 h 6858000"/>
              <a:gd name="connsiteX6148" fmla="*/ 1699794 w 12192000"/>
              <a:gd name="connsiteY6148" fmla="*/ 102445 h 6858000"/>
              <a:gd name="connsiteX6149" fmla="*/ 1700743 w 12192000"/>
              <a:gd name="connsiteY6149" fmla="*/ 104851 h 6858000"/>
              <a:gd name="connsiteX6150" fmla="*/ 1703301 w 12192000"/>
              <a:gd name="connsiteY6150" fmla="*/ 113824 h 6858000"/>
              <a:gd name="connsiteX6151" fmla="*/ 1698440 w 12192000"/>
              <a:gd name="connsiteY6151" fmla="*/ 114392 h 6858000"/>
              <a:gd name="connsiteX6152" fmla="*/ 1645183 w 12192000"/>
              <a:gd name="connsiteY6152" fmla="*/ 119574 h 6858000"/>
              <a:gd name="connsiteX6153" fmla="*/ 1627058 w 12192000"/>
              <a:gd name="connsiteY6153" fmla="*/ 120889 h 6858000"/>
              <a:gd name="connsiteX6154" fmla="*/ 1609863 w 12192000"/>
              <a:gd name="connsiteY6154" fmla="*/ 118929 h 6858000"/>
              <a:gd name="connsiteX6155" fmla="*/ 1608218 w 12192000"/>
              <a:gd name="connsiteY6155" fmla="*/ 115950 h 6858000"/>
              <a:gd name="connsiteX6156" fmla="*/ 1607904 w 12192000"/>
              <a:gd name="connsiteY6156" fmla="*/ 111219 h 6858000"/>
              <a:gd name="connsiteX6157" fmla="*/ 1612531 w 12192000"/>
              <a:gd name="connsiteY6157" fmla="*/ 109734 h 6858000"/>
              <a:gd name="connsiteX6158" fmla="*/ 1607433 w 12192000"/>
              <a:gd name="connsiteY6158" fmla="*/ 108982 h 6858000"/>
              <a:gd name="connsiteX6159" fmla="*/ 1601337 w 12192000"/>
              <a:gd name="connsiteY6159" fmla="*/ 107478 h 6858000"/>
              <a:gd name="connsiteX6160" fmla="*/ 1585067 w 12192000"/>
              <a:gd name="connsiteY6160" fmla="*/ 107895 h 6858000"/>
              <a:gd name="connsiteX6161" fmla="*/ 1597029 w 12192000"/>
              <a:gd name="connsiteY6161" fmla="*/ 102635 h 6858000"/>
              <a:gd name="connsiteX6162" fmla="*/ 1589713 w 12192000"/>
              <a:gd name="connsiteY6162" fmla="*/ 102192 h 6858000"/>
              <a:gd name="connsiteX6163" fmla="*/ 1588212 w 12192000"/>
              <a:gd name="connsiteY6163" fmla="*/ 103176 h 6858000"/>
              <a:gd name="connsiteX6164" fmla="*/ 1580330 w 12192000"/>
              <a:gd name="connsiteY6164" fmla="*/ 108017 h 6858000"/>
              <a:gd name="connsiteX6165" fmla="*/ 1510781 w 12192000"/>
              <a:gd name="connsiteY6165" fmla="*/ 109801 h 6858000"/>
              <a:gd name="connsiteX6166" fmla="*/ 1527099 w 12192000"/>
              <a:gd name="connsiteY6166" fmla="*/ 96285 h 6858000"/>
              <a:gd name="connsiteX6167" fmla="*/ 1528883 w 12192000"/>
              <a:gd name="connsiteY6167" fmla="*/ 95924 h 6858000"/>
              <a:gd name="connsiteX6168" fmla="*/ 1412799 w 12192000"/>
              <a:gd name="connsiteY6168" fmla="*/ 95924 h 6858000"/>
              <a:gd name="connsiteX6169" fmla="*/ 1383466 w 12192000"/>
              <a:gd name="connsiteY6169" fmla="*/ 102152 h 6858000"/>
              <a:gd name="connsiteX6170" fmla="*/ 1351812 w 12192000"/>
              <a:gd name="connsiteY6170" fmla="*/ 100739 h 6858000"/>
              <a:gd name="connsiteX6171" fmla="*/ 1325327 w 12192000"/>
              <a:gd name="connsiteY6171" fmla="*/ 103743 h 6858000"/>
              <a:gd name="connsiteX6172" fmla="*/ 1349218 w 12192000"/>
              <a:gd name="connsiteY6172" fmla="*/ 95924 h 6858000"/>
              <a:gd name="connsiteX6173" fmla="*/ 1334199 w 12192000"/>
              <a:gd name="connsiteY6173" fmla="*/ 95924 h 6858000"/>
              <a:gd name="connsiteX6174" fmla="*/ 1325546 w 12192000"/>
              <a:gd name="connsiteY6174" fmla="*/ 97370 h 6858000"/>
              <a:gd name="connsiteX6175" fmla="*/ 1305274 w 12192000"/>
              <a:gd name="connsiteY6175" fmla="*/ 97669 h 6858000"/>
              <a:gd name="connsiteX6176" fmla="*/ 1296175 w 12192000"/>
              <a:gd name="connsiteY6176" fmla="*/ 95924 h 6858000"/>
              <a:gd name="connsiteX6177" fmla="*/ 1252146 w 12192000"/>
              <a:gd name="connsiteY6177" fmla="*/ 95924 h 6858000"/>
              <a:gd name="connsiteX6178" fmla="*/ 1230333 w 12192000"/>
              <a:gd name="connsiteY6178" fmla="*/ 110847 h 6858000"/>
              <a:gd name="connsiteX6179" fmla="*/ 1217200 w 12192000"/>
              <a:gd name="connsiteY6179" fmla="*/ 107478 h 6858000"/>
              <a:gd name="connsiteX6180" fmla="*/ 1204067 w 12192000"/>
              <a:gd name="connsiteY6180" fmla="*/ 100739 h 6858000"/>
              <a:gd name="connsiteX6181" fmla="*/ 1190935 w 12192000"/>
              <a:gd name="connsiteY6181" fmla="*/ 110847 h 6858000"/>
              <a:gd name="connsiteX6182" fmla="*/ 1181085 w 12192000"/>
              <a:gd name="connsiteY6182" fmla="*/ 104109 h 6858000"/>
              <a:gd name="connsiteX6183" fmla="*/ 1173109 w 12192000"/>
              <a:gd name="connsiteY6183" fmla="*/ 95924 h 6858000"/>
              <a:gd name="connsiteX6184" fmla="*/ 1156881 w 12192000"/>
              <a:gd name="connsiteY6184" fmla="*/ 95924 h 6858000"/>
              <a:gd name="connsiteX6185" fmla="*/ 1127780 w 12192000"/>
              <a:gd name="connsiteY6185" fmla="*/ 102749 h 6858000"/>
              <a:gd name="connsiteX6186" fmla="*/ 1135120 w 12192000"/>
              <a:gd name="connsiteY6186" fmla="*/ 97370 h 6858000"/>
              <a:gd name="connsiteX6187" fmla="*/ 1142402 w 12192000"/>
              <a:gd name="connsiteY6187" fmla="*/ 95924 h 6858000"/>
              <a:gd name="connsiteX6188" fmla="*/ 1135104 w 12192000"/>
              <a:gd name="connsiteY6188" fmla="*/ 95924 h 6858000"/>
              <a:gd name="connsiteX6189" fmla="*/ 1132818 w 12192000"/>
              <a:gd name="connsiteY6189" fmla="*/ 98426 h 6858000"/>
              <a:gd name="connsiteX6190" fmla="*/ 1130911 w 12192000"/>
              <a:gd name="connsiteY6190" fmla="*/ 99836 h 6858000"/>
              <a:gd name="connsiteX6191" fmla="*/ 1128721 w 12192000"/>
              <a:gd name="connsiteY6191" fmla="*/ 95924 h 6858000"/>
              <a:gd name="connsiteX6192" fmla="*/ 1092910 w 12192000"/>
              <a:gd name="connsiteY6192" fmla="*/ 95924 h 6858000"/>
              <a:gd name="connsiteX6193" fmla="*/ 1085871 w 12192000"/>
              <a:gd name="connsiteY6193" fmla="*/ 100739 h 6858000"/>
              <a:gd name="connsiteX6194" fmla="*/ 1069455 w 12192000"/>
              <a:gd name="connsiteY6194" fmla="*/ 107478 h 6858000"/>
              <a:gd name="connsiteX6195" fmla="*/ 1067611 w 12192000"/>
              <a:gd name="connsiteY6195" fmla="*/ 106911 h 6858000"/>
              <a:gd name="connsiteX6196" fmla="*/ 1068386 w 12192000"/>
              <a:gd name="connsiteY6196" fmla="*/ 100580 h 6858000"/>
              <a:gd name="connsiteX6197" fmla="*/ 1065662 w 12192000"/>
              <a:gd name="connsiteY6197" fmla="*/ 95924 h 6858000"/>
              <a:gd name="connsiteX6198" fmla="*/ 1046630 w 12192000"/>
              <a:gd name="connsiteY6198" fmla="*/ 95924 h 6858000"/>
              <a:gd name="connsiteX6199" fmla="*/ 1046582 w 12192000"/>
              <a:gd name="connsiteY6199" fmla="*/ 100445 h 6858000"/>
              <a:gd name="connsiteX6200" fmla="*/ 1041406 w 12192000"/>
              <a:gd name="connsiteY6200" fmla="*/ 98853 h 6858000"/>
              <a:gd name="connsiteX6201" fmla="*/ 1023490 w 12192000"/>
              <a:gd name="connsiteY6201" fmla="*/ 110847 h 6858000"/>
              <a:gd name="connsiteX6202" fmla="*/ 1024978 w 12192000"/>
              <a:gd name="connsiteY6202" fmla="*/ 116955 h 6858000"/>
              <a:gd name="connsiteX6203" fmla="*/ 997224 w 12192000"/>
              <a:gd name="connsiteY6203" fmla="*/ 114216 h 6858000"/>
              <a:gd name="connsiteX6204" fmla="*/ 934843 w 12192000"/>
              <a:gd name="connsiteY6204" fmla="*/ 120955 h 6858000"/>
              <a:gd name="connsiteX6205" fmla="*/ 913306 w 12192000"/>
              <a:gd name="connsiteY6205" fmla="*/ 126255 h 6858000"/>
              <a:gd name="connsiteX6206" fmla="*/ 901628 w 12192000"/>
              <a:gd name="connsiteY6206" fmla="*/ 129605 h 6858000"/>
              <a:gd name="connsiteX6207" fmla="*/ 900597 w 12192000"/>
              <a:gd name="connsiteY6207" fmla="*/ 129310 h 6858000"/>
              <a:gd name="connsiteX6208" fmla="*/ 984091 w 12192000"/>
              <a:gd name="connsiteY6208" fmla="*/ 104109 h 6858000"/>
              <a:gd name="connsiteX6209" fmla="*/ 1005747 w 12192000"/>
              <a:gd name="connsiteY6209" fmla="*/ 99933 h 6858000"/>
              <a:gd name="connsiteX6210" fmla="*/ 1019958 w 12192000"/>
              <a:gd name="connsiteY6210" fmla="*/ 95924 h 6858000"/>
              <a:gd name="connsiteX6211" fmla="*/ 860274 w 12192000"/>
              <a:gd name="connsiteY6211" fmla="*/ 95924 h 6858000"/>
              <a:gd name="connsiteX6212" fmla="*/ 820275 w 12192000"/>
              <a:gd name="connsiteY6212" fmla="*/ 109606 h 6858000"/>
              <a:gd name="connsiteX6213" fmla="*/ 787098 w 12192000"/>
              <a:gd name="connsiteY6213" fmla="*/ 107478 h 6858000"/>
              <a:gd name="connsiteX6214" fmla="*/ 791812 w 12192000"/>
              <a:gd name="connsiteY6214" fmla="*/ 111597 h 6858000"/>
              <a:gd name="connsiteX6215" fmla="*/ 800628 w 12192000"/>
              <a:gd name="connsiteY6215" fmla="*/ 113138 h 6858000"/>
              <a:gd name="connsiteX6216" fmla="*/ 783815 w 12192000"/>
              <a:gd name="connsiteY6216" fmla="*/ 114216 h 6858000"/>
              <a:gd name="connsiteX6217" fmla="*/ 774533 w 12192000"/>
              <a:gd name="connsiteY6217" fmla="*/ 95924 h 6858000"/>
              <a:gd name="connsiteX6218" fmla="*/ 766675 w 12192000"/>
              <a:gd name="connsiteY6218" fmla="*/ 95924 h 6858000"/>
              <a:gd name="connsiteX6219" fmla="*/ 758127 w 12192000"/>
              <a:gd name="connsiteY6219" fmla="*/ 102606 h 6858000"/>
              <a:gd name="connsiteX6220" fmla="*/ 733201 w 12192000"/>
              <a:gd name="connsiteY6220" fmla="*/ 113829 h 6858000"/>
              <a:gd name="connsiteX6221" fmla="*/ 726752 w 12192000"/>
              <a:gd name="connsiteY6221" fmla="*/ 115068 h 6858000"/>
              <a:gd name="connsiteX6222" fmla="*/ 733586 w 12192000"/>
              <a:gd name="connsiteY6222" fmla="*/ 112706 h 6858000"/>
              <a:gd name="connsiteX6223" fmla="*/ 714867 w 12192000"/>
              <a:gd name="connsiteY6223" fmla="*/ 104109 h 6858000"/>
              <a:gd name="connsiteX6224" fmla="*/ 703473 w 12192000"/>
              <a:gd name="connsiteY6224" fmla="*/ 103273 h 6858000"/>
              <a:gd name="connsiteX6225" fmla="*/ 695393 w 12192000"/>
              <a:gd name="connsiteY6225" fmla="*/ 98901 h 6858000"/>
              <a:gd name="connsiteX6226" fmla="*/ 680399 w 12192000"/>
              <a:gd name="connsiteY6226" fmla="*/ 98264 h 6858000"/>
              <a:gd name="connsiteX6227" fmla="*/ 678280 w 12192000"/>
              <a:gd name="connsiteY6227" fmla="*/ 98524 h 6858000"/>
              <a:gd name="connsiteX6228" fmla="*/ 678685 w 12192000"/>
              <a:gd name="connsiteY6228" fmla="*/ 98263 h 6858000"/>
              <a:gd name="connsiteX6229" fmla="*/ 683737 w 12192000"/>
              <a:gd name="connsiteY6229" fmla="*/ 95924 h 6858000"/>
              <a:gd name="connsiteX6230" fmla="*/ 666804 w 12192000"/>
              <a:gd name="connsiteY6230" fmla="*/ 95924 h 6858000"/>
              <a:gd name="connsiteX6231" fmla="*/ 659052 w 12192000"/>
              <a:gd name="connsiteY6231" fmla="*/ 97370 h 6858000"/>
              <a:gd name="connsiteX6232" fmla="*/ 654302 w 12192000"/>
              <a:gd name="connsiteY6232" fmla="*/ 95924 h 6858000"/>
              <a:gd name="connsiteX6233" fmla="*/ 638090 w 12192000"/>
              <a:gd name="connsiteY6233" fmla="*/ 95924 h 6858000"/>
              <a:gd name="connsiteX6234" fmla="*/ 634694 w 12192000"/>
              <a:gd name="connsiteY6234" fmla="*/ 101099 h 6858000"/>
              <a:gd name="connsiteX6235" fmla="*/ 629503 w 12192000"/>
              <a:gd name="connsiteY6235" fmla="*/ 97370 h 6858000"/>
              <a:gd name="connsiteX6236" fmla="*/ 598655 w 12192000"/>
              <a:gd name="connsiteY6236" fmla="*/ 96503 h 6858000"/>
              <a:gd name="connsiteX6237" fmla="*/ 598196 w 12192000"/>
              <a:gd name="connsiteY6237" fmla="*/ 95924 h 6858000"/>
              <a:gd name="connsiteX6238" fmla="*/ 578079 w 12192000"/>
              <a:gd name="connsiteY6238" fmla="*/ 95924 h 6858000"/>
              <a:gd name="connsiteX6239" fmla="*/ 598655 w 12192000"/>
              <a:gd name="connsiteY6239" fmla="*/ 96503 h 6858000"/>
              <a:gd name="connsiteX6240" fmla="*/ 606754 w 12192000"/>
              <a:gd name="connsiteY6240" fmla="*/ 106715 h 6858000"/>
              <a:gd name="connsiteX6241" fmla="*/ 569539 w 12192000"/>
              <a:gd name="connsiteY6241" fmla="*/ 105624 h 6858000"/>
              <a:gd name="connsiteX6242" fmla="*/ 573834 w 12192000"/>
              <a:gd name="connsiteY6242" fmla="*/ 96344 h 6858000"/>
              <a:gd name="connsiteX6243" fmla="*/ 577928 w 12192000"/>
              <a:gd name="connsiteY6243" fmla="*/ 95924 h 6858000"/>
              <a:gd name="connsiteX6244" fmla="*/ 574028 w 12192000"/>
              <a:gd name="connsiteY6244" fmla="*/ 95924 h 6858000"/>
              <a:gd name="connsiteX6245" fmla="*/ 573834 w 12192000"/>
              <a:gd name="connsiteY6245" fmla="*/ 96344 h 6858000"/>
              <a:gd name="connsiteX6246" fmla="*/ 563838 w 12192000"/>
              <a:gd name="connsiteY6246" fmla="*/ 97370 h 6858000"/>
              <a:gd name="connsiteX6247" fmla="*/ 524105 w 12192000"/>
              <a:gd name="connsiteY6247" fmla="*/ 100182 h 6858000"/>
              <a:gd name="connsiteX6248" fmla="*/ 527596 w 12192000"/>
              <a:gd name="connsiteY6248" fmla="*/ 95924 h 6858000"/>
              <a:gd name="connsiteX6249" fmla="*/ 504728 w 12192000"/>
              <a:gd name="connsiteY6249" fmla="*/ 95924 h 6858000"/>
              <a:gd name="connsiteX6250" fmla="*/ 503402 w 12192000"/>
              <a:gd name="connsiteY6250" fmla="*/ 99397 h 6858000"/>
              <a:gd name="connsiteX6251" fmla="*/ 504192 w 12192000"/>
              <a:gd name="connsiteY6251" fmla="*/ 100878 h 6858000"/>
              <a:gd name="connsiteX6252" fmla="*/ 501457 w 12192000"/>
              <a:gd name="connsiteY6252" fmla="*/ 97370 h 6858000"/>
              <a:gd name="connsiteX6253" fmla="*/ 497952 w 12192000"/>
              <a:gd name="connsiteY6253" fmla="*/ 97647 h 6858000"/>
              <a:gd name="connsiteX6254" fmla="*/ 500127 w 12192000"/>
              <a:gd name="connsiteY6254" fmla="*/ 95924 h 6858000"/>
              <a:gd name="connsiteX6255" fmla="*/ 444989 w 12192000"/>
              <a:gd name="connsiteY6255" fmla="*/ 95924 h 6858000"/>
              <a:gd name="connsiteX6256" fmla="*/ 443207 w 12192000"/>
              <a:gd name="connsiteY6256" fmla="*/ 101163 h 6858000"/>
              <a:gd name="connsiteX6257" fmla="*/ 393111 w 12192000"/>
              <a:gd name="connsiteY6257" fmla="*/ 97370 h 6858000"/>
              <a:gd name="connsiteX6258" fmla="*/ 388760 w 12192000"/>
              <a:gd name="connsiteY6258" fmla="*/ 96095 h 6858000"/>
              <a:gd name="connsiteX6259" fmla="*/ 388693 w 12192000"/>
              <a:gd name="connsiteY6259" fmla="*/ 95924 h 6858000"/>
              <a:gd name="connsiteX6260" fmla="*/ 0 w 12192000"/>
              <a:gd name="connsiteY6260" fmla="*/ 0 h 6858000"/>
              <a:gd name="connsiteX6261" fmla="*/ 203877 w 12192000"/>
              <a:gd name="connsiteY6261" fmla="*/ 0 h 6858000"/>
              <a:gd name="connsiteX6262" fmla="*/ 206581 w 12192000"/>
              <a:gd name="connsiteY6262" fmla="*/ 0 h 6858000"/>
              <a:gd name="connsiteX6263" fmla="*/ 279628 w 12192000"/>
              <a:gd name="connsiteY6263" fmla="*/ 0 h 6858000"/>
              <a:gd name="connsiteX6264" fmla="*/ 280575 w 12192000"/>
              <a:gd name="connsiteY6264" fmla="*/ 0 h 6858000"/>
              <a:gd name="connsiteX6265" fmla="*/ 331779 w 12192000"/>
              <a:gd name="connsiteY6265" fmla="*/ 0 h 6858000"/>
              <a:gd name="connsiteX6266" fmla="*/ 398929 w 12192000"/>
              <a:gd name="connsiteY6266" fmla="*/ 0 h 6858000"/>
              <a:gd name="connsiteX6267" fmla="*/ 425949 w 12192000"/>
              <a:gd name="connsiteY6267" fmla="*/ 0 h 6858000"/>
              <a:gd name="connsiteX6268" fmla="*/ 460145 w 12192000"/>
              <a:gd name="connsiteY6268" fmla="*/ 0 h 6858000"/>
              <a:gd name="connsiteX6269" fmla="*/ 475609 w 12192000"/>
              <a:gd name="connsiteY6269" fmla="*/ 0 h 6858000"/>
              <a:gd name="connsiteX6270" fmla="*/ 489997 w 12192000"/>
              <a:gd name="connsiteY6270" fmla="*/ 0 h 6858000"/>
              <a:gd name="connsiteX6271" fmla="*/ 489998 w 12192000"/>
              <a:gd name="connsiteY6271" fmla="*/ 0 h 6858000"/>
              <a:gd name="connsiteX6272" fmla="*/ 508521 w 12192000"/>
              <a:gd name="connsiteY6272" fmla="*/ 0 h 6858000"/>
              <a:gd name="connsiteX6273" fmla="*/ 542798 w 12192000"/>
              <a:gd name="connsiteY6273" fmla="*/ 0 h 6858000"/>
              <a:gd name="connsiteX6274" fmla="*/ 545799 w 12192000"/>
              <a:gd name="connsiteY6274" fmla="*/ 0 h 6858000"/>
              <a:gd name="connsiteX6275" fmla="*/ 547046 w 12192000"/>
              <a:gd name="connsiteY6275" fmla="*/ 0 h 6858000"/>
              <a:gd name="connsiteX6276" fmla="*/ 550285 w 12192000"/>
              <a:gd name="connsiteY6276" fmla="*/ 0 h 6858000"/>
              <a:gd name="connsiteX6277" fmla="*/ 571459 w 12192000"/>
              <a:gd name="connsiteY6277" fmla="*/ 0 h 6858000"/>
              <a:gd name="connsiteX6278" fmla="*/ 576642 w 12192000"/>
              <a:gd name="connsiteY6278" fmla="*/ 0 h 6858000"/>
              <a:gd name="connsiteX6279" fmla="*/ 659481 w 12192000"/>
              <a:gd name="connsiteY6279" fmla="*/ 0 h 6858000"/>
              <a:gd name="connsiteX6280" fmla="*/ 679430 w 12192000"/>
              <a:gd name="connsiteY6280" fmla="*/ 0 h 6858000"/>
              <a:gd name="connsiteX6281" fmla="*/ 693831 w 12192000"/>
              <a:gd name="connsiteY6281" fmla="*/ 0 h 6858000"/>
              <a:gd name="connsiteX6282" fmla="*/ 743805 w 12192000"/>
              <a:gd name="connsiteY6282" fmla="*/ 0 h 6858000"/>
              <a:gd name="connsiteX6283" fmla="*/ 756492 w 12192000"/>
              <a:gd name="connsiteY6283" fmla="*/ 0 h 6858000"/>
              <a:gd name="connsiteX6284" fmla="*/ 760322 w 12192000"/>
              <a:gd name="connsiteY6284" fmla="*/ 0 h 6858000"/>
              <a:gd name="connsiteX6285" fmla="*/ 766401 w 12192000"/>
              <a:gd name="connsiteY6285" fmla="*/ 0 h 6858000"/>
              <a:gd name="connsiteX6286" fmla="*/ 776232 w 12192000"/>
              <a:gd name="connsiteY6286" fmla="*/ 0 h 6858000"/>
              <a:gd name="connsiteX6287" fmla="*/ 864716 w 12192000"/>
              <a:gd name="connsiteY6287" fmla="*/ 0 h 6858000"/>
              <a:gd name="connsiteX6288" fmla="*/ 872312 w 12192000"/>
              <a:gd name="connsiteY6288" fmla="*/ 0 h 6858000"/>
              <a:gd name="connsiteX6289" fmla="*/ 877698 w 12192000"/>
              <a:gd name="connsiteY6289" fmla="*/ 0 h 6858000"/>
              <a:gd name="connsiteX6290" fmla="*/ 880897 w 12192000"/>
              <a:gd name="connsiteY6290" fmla="*/ 0 h 6858000"/>
              <a:gd name="connsiteX6291" fmla="*/ 911991 w 12192000"/>
              <a:gd name="connsiteY6291" fmla="*/ 0 h 6858000"/>
              <a:gd name="connsiteX6292" fmla="*/ 943730 w 12192000"/>
              <a:gd name="connsiteY6292" fmla="*/ 0 h 6858000"/>
              <a:gd name="connsiteX6293" fmla="*/ 974412 w 12192000"/>
              <a:gd name="connsiteY6293" fmla="*/ 0 h 6858000"/>
              <a:gd name="connsiteX6294" fmla="*/ 978207 w 12192000"/>
              <a:gd name="connsiteY6294" fmla="*/ 0 h 6858000"/>
              <a:gd name="connsiteX6295" fmla="*/ 1058966 w 12192000"/>
              <a:gd name="connsiteY6295" fmla="*/ 0 h 6858000"/>
              <a:gd name="connsiteX6296" fmla="*/ 1074987 w 12192000"/>
              <a:gd name="connsiteY6296" fmla="*/ 0 h 6858000"/>
              <a:gd name="connsiteX6297" fmla="*/ 1098846 w 12192000"/>
              <a:gd name="connsiteY6297" fmla="*/ 0 h 6858000"/>
              <a:gd name="connsiteX6298" fmla="*/ 1145481 w 12192000"/>
              <a:gd name="connsiteY6298" fmla="*/ 0 h 6858000"/>
              <a:gd name="connsiteX6299" fmla="*/ 1187331 w 12192000"/>
              <a:gd name="connsiteY6299" fmla="*/ 0 h 6858000"/>
              <a:gd name="connsiteX6300" fmla="*/ 1361797 w 12192000"/>
              <a:gd name="connsiteY6300" fmla="*/ 0 h 6858000"/>
              <a:gd name="connsiteX6301" fmla="*/ 1378352 w 12192000"/>
              <a:gd name="connsiteY6301" fmla="*/ 0 h 6858000"/>
              <a:gd name="connsiteX6302" fmla="*/ 1432502 w 12192000"/>
              <a:gd name="connsiteY6302" fmla="*/ 0 h 6858000"/>
              <a:gd name="connsiteX6303" fmla="*/ 1457711 w 12192000"/>
              <a:gd name="connsiteY6303" fmla="*/ 0 h 6858000"/>
              <a:gd name="connsiteX6304" fmla="*/ 1511861 w 12192000"/>
              <a:gd name="connsiteY6304" fmla="*/ 0 h 6858000"/>
              <a:gd name="connsiteX6305" fmla="*/ 1561848 w 12192000"/>
              <a:gd name="connsiteY6305" fmla="*/ 0 h 6858000"/>
              <a:gd name="connsiteX6306" fmla="*/ 1595880 w 12192000"/>
              <a:gd name="connsiteY6306" fmla="*/ 0 h 6858000"/>
              <a:gd name="connsiteX6307" fmla="*/ 1596052 w 12192000"/>
              <a:gd name="connsiteY6307" fmla="*/ 0 h 6858000"/>
              <a:gd name="connsiteX6308" fmla="*/ 1643002 w 12192000"/>
              <a:gd name="connsiteY6308" fmla="*/ 0 h 6858000"/>
              <a:gd name="connsiteX6309" fmla="*/ 1649511 w 12192000"/>
              <a:gd name="connsiteY6309" fmla="*/ 0 h 6858000"/>
              <a:gd name="connsiteX6310" fmla="*/ 1660882 w 12192000"/>
              <a:gd name="connsiteY6310" fmla="*/ 0 h 6858000"/>
              <a:gd name="connsiteX6311" fmla="*/ 1669907 w 12192000"/>
              <a:gd name="connsiteY6311" fmla="*/ 0 h 6858000"/>
              <a:gd name="connsiteX6312" fmla="*/ 1737085 w 12192000"/>
              <a:gd name="connsiteY6312" fmla="*/ 0 h 6858000"/>
              <a:gd name="connsiteX6313" fmla="*/ 1771365 w 12192000"/>
              <a:gd name="connsiteY6313" fmla="*/ 0 h 6858000"/>
              <a:gd name="connsiteX6314" fmla="*/ 1773763 w 12192000"/>
              <a:gd name="connsiteY6314" fmla="*/ 0 h 6858000"/>
              <a:gd name="connsiteX6315" fmla="*/ 1820224 w 12192000"/>
              <a:gd name="connsiteY6315" fmla="*/ 0 h 6858000"/>
              <a:gd name="connsiteX6316" fmla="*/ 1823280 w 12192000"/>
              <a:gd name="connsiteY6316" fmla="*/ 0 h 6858000"/>
              <a:gd name="connsiteX6317" fmla="*/ 1879840 w 12192000"/>
              <a:gd name="connsiteY6317" fmla="*/ 0 h 6858000"/>
              <a:gd name="connsiteX6318" fmla="*/ 1884283 w 12192000"/>
              <a:gd name="connsiteY6318" fmla="*/ 0 h 6858000"/>
              <a:gd name="connsiteX6319" fmla="*/ 1904341 w 12192000"/>
              <a:gd name="connsiteY6319" fmla="*/ 0 h 6858000"/>
              <a:gd name="connsiteX6320" fmla="*/ 1908814 w 12192000"/>
              <a:gd name="connsiteY6320" fmla="*/ 0 h 6858000"/>
              <a:gd name="connsiteX6321" fmla="*/ 1990705 w 12192000"/>
              <a:gd name="connsiteY6321" fmla="*/ 0 h 6858000"/>
              <a:gd name="connsiteX6322" fmla="*/ 1994341 w 12192000"/>
              <a:gd name="connsiteY6322" fmla="*/ 0 h 6858000"/>
              <a:gd name="connsiteX6323" fmla="*/ 2095295 w 12192000"/>
              <a:gd name="connsiteY6323" fmla="*/ 0 h 6858000"/>
              <a:gd name="connsiteX6324" fmla="*/ 2106645 w 12192000"/>
              <a:gd name="connsiteY6324" fmla="*/ 0 h 6858000"/>
              <a:gd name="connsiteX6325" fmla="*/ 2172557 w 12192000"/>
              <a:gd name="connsiteY6325" fmla="*/ 0 h 6858000"/>
              <a:gd name="connsiteX6326" fmla="*/ 2182389 w 12192000"/>
              <a:gd name="connsiteY6326" fmla="*/ 0 h 6858000"/>
              <a:gd name="connsiteX6327" fmla="*/ 2192059 w 12192000"/>
              <a:gd name="connsiteY6327" fmla="*/ 0 h 6858000"/>
              <a:gd name="connsiteX6328" fmla="*/ 2210510 w 12192000"/>
              <a:gd name="connsiteY6328" fmla="*/ 0 h 6858000"/>
              <a:gd name="connsiteX6329" fmla="*/ 2218353 w 12192000"/>
              <a:gd name="connsiteY6329" fmla="*/ 0 h 6858000"/>
              <a:gd name="connsiteX6330" fmla="*/ 2259843 w 12192000"/>
              <a:gd name="connsiteY6330" fmla="*/ 0 h 6858000"/>
              <a:gd name="connsiteX6331" fmla="*/ 2328968 w 12192000"/>
              <a:gd name="connsiteY6331" fmla="*/ 0 h 6858000"/>
              <a:gd name="connsiteX6332" fmla="*/ 2352817 w 12192000"/>
              <a:gd name="connsiteY6332" fmla="*/ 0 h 6858000"/>
              <a:gd name="connsiteX6333" fmla="*/ 2367258 w 12192000"/>
              <a:gd name="connsiteY6333" fmla="*/ 0 h 6858000"/>
              <a:gd name="connsiteX6334" fmla="*/ 2379526 w 12192000"/>
              <a:gd name="connsiteY6334" fmla="*/ 0 h 6858000"/>
              <a:gd name="connsiteX6335" fmla="*/ 2407503 w 12192000"/>
              <a:gd name="connsiteY6335" fmla="*/ 0 h 6858000"/>
              <a:gd name="connsiteX6336" fmla="*/ 2412688 w 12192000"/>
              <a:gd name="connsiteY6336" fmla="*/ 0 h 6858000"/>
              <a:gd name="connsiteX6337" fmla="*/ 2422222 w 12192000"/>
              <a:gd name="connsiteY6337" fmla="*/ 0 h 6858000"/>
              <a:gd name="connsiteX6338" fmla="*/ 2450791 w 12192000"/>
              <a:gd name="connsiteY6338" fmla="*/ 0 h 6858000"/>
              <a:gd name="connsiteX6339" fmla="*/ 2501601 w 12192000"/>
              <a:gd name="connsiteY6339" fmla="*/ 0 h 6858000"/>
              <a:gd name="connsiteX6340" fmla="*/ 2690824 w 12192000"/>
              <a:gd name="connsiteY6340" fmla="*/ 0 h 6858000"/>
              <a:gd name="connsiteX6341" fmla="*/ 2696228 w 12192000"/>
              <a:gd name="connsiteY6341" fmla="*/ 0 h 6858000"/>
              <a:gd name="connsiteX6342" fmla="*/ 2768203 w 12192000"/>
              <a:gd name="connsiteY6342" fmla="*/ 0 h 6858000"/>
              <a:gd name="connsiteX6343" fmla="*/ 2809448 w 12192000"/>
              <a:gd name="connsiteY6343" fmla="*/ 0 h 6858000"/>
              <a:gd name="connsiteX6344" fmla="*/ 2822647 w 12192000"/>
              <a:gd name="connsiteY6344" fmla="*/ 0 h 6858000"/>
              <a:gd name="connsiteX6345" fmla="*/ 2846162 w 12192000"/>
              <a:gd name="connsiteY6345" fmla="*/ 0 h 6858000"/>
              <a:gd name="connsiteX6346" fmla="*/ 2846298 w 12192000"/>
              <a:gd name="connsiteY6346" fmla="*/ 0 h 6858000"/>
              <a:gd name="connsiteX6347" fmla="*/ 2855790 w 12192000"/>
              <a:gd name="connsiteY6347" fmla="*/ 0 h 6858000"/>
              <a:gd name="connsiteX6348" fmla="*/ 2859615 w 12192000"/>
              <a:gd name="connsiteY6348" fmla="*/ 0 h 6858000"/>
              <a:gd name="connsiteX6349" fmla="*/ 2868736 w 12192000"/>
              <a:gd name="connsiteY6349" fmla="*/ 0 h 6858000"/>
              <a:gd name="connsiteX6350" fmla="*/ 2945273 w 12192000"/>
              <a:gd name="connsiteY6350" fmla="*/ 0 h 6858000"/>
              <a:gd name="connsiteX6351" fmla="*/ 2968446 w 12192000"/>
              <a:gd name="connsiteY6351" fmla="*/ 0 h 6858000"/>
              <a:gd name="connsiteX6352" fmla="*/ 2981170 w 12192000"/>
              <a:gd name="connsiteY6352" fmla="*/ 0 h 6858000"/>
              <a:gd name="connsiteX6353" fmla="*/ 3001128 w 12192000"/>
              <a:gd name="connsiteY6353" fmla="*/ 0 h 6858000"/>
              <a:gd name="connsiteX6354" fmla="*/ 3033933 w 12192000"/>
              <a:gd name="connsiteY6354" fmla="*/ 0 h 6858000"/>
              <a:gd name="connsiteX6355" fmla="*/ 3037604 w 12192000"/>
              <a:gd name="connsiteY6355" fmla="*/ 0 h 6858000"/>
              <a:gd name="connsiteX6356" fmla="*/ 3048341 w 12192000"/>
              <a:gd name="connsiteY6356" fmla="*/ 0 h 6858000"/>
              <a:gd name="connsiteX6357" fmla="*/ 3049389 w 12192000"/>
              <a:gd name="connsiteY6357" fmla="*/ 0 h 6858000"/>
              <a:gd name="connsiteX6358" fmla="*/ 3061140 w 12192000"/>
              <a:gd name="connsiteY6358" fmla="*/ 0 h 6858000"/>
              <a:gd name="connsiteX6359" fmla="*/ 3076544 w 12192000"/>
              <a:gd name="connsiteY6359" fmla="*/ 0 h 6858000"/>
              <a:gd name="connsiteX6360" fmla="*/ 3082440 w 12192000"/>
              <a:gd name="connsiteY6360" fmla="*/ 0 h 6858000"/>
              <a:gd name="connsiteX6361" fmla="*/ 3218416 w 12192000"/>
              <a:gd name="connsiteY6361" fmla="*/ 0 h 6858000"/>
              <a:gd name="connsiteX6362" fmla="*/ 3266730 w 12192000"/>
              <a:gd name="connsiteY6362" fmla="*/ 0 h 6858000"/>
              <a:gd name="connsiteX6363" fmla="*/ 3276049 w 12192000"/>
              <a:gd name="connsiteY6363" fmla="*/ 0 h 6858000"/>
              <a:gd name="connsiteX6364" fmla="*/ 3313908 w 12192000"/>
              <a:gd name="connsiteY6364" fmla="*/ 0 h 6858000"/>
              <a:gd name="connsiteX6365" fmla="*/ 3316684 w 12192000"/>
              <a:gd name="connsiteY6365" fmla="*/ 0 h 6858000"/>
              <a:gd name="connsiteX6366" fmla="*/ 3329200 w 12192000"/>
              <a:gd name="connsiteY6366" fmla="*/ 0 h 6858000"/>
              <a:gd name="connsiteX6367" fmla="*/ 3475914 w 12192000"/>
              <a:gd name="connsiteY6367" fmla="*/ 0 h 6858000"/>
              <a:gd name="connsiteX6368" fmla="*/ 3483277 w 12192000"/>
              <a:gd name="connsiteY6368" fmla="*/ 0 h 6858000"/>
              <a:gd name="connsiteX6369" fmla="*/ 3500062 w 12192000"/>
              <a:gd name="connsiteY6369" fmla="*/ 0 h 6858000"/>
              <a:gd name="connsiteX6370" fmla="*/ 3524715 w 12192000"/>
              <a:gd name="connsiteY6370" fmla="*/ 0 h 6858000"/>
              <a:gd name="connsiteX6371" fmla="*/ 3535279 w 12192000"/>
              <a:gd name="connsiteY6371" fmla="*/ 0 h 6858000"/>
              <a:gd name="connsiteX6372" fmla="*/ 3575955 w 12192000"/>
              <a:gd name="connsiteY6372" fmla="*/ 0 h 6858000"/>
              <a:gd name="connsiteX6373" fmla="*/ 3594849 w 12192000"/>
              <a:gd name="connsiteY6373" fmla="*/ 0 h 6858000"/>
              <a:gd name="connsiteX6374" fmla="*/ 3608012 w 12192000"/>
              <a:gd name="connsiteY6374" fmla="*/ 0 h 6858000"/>
              <a:gd name="connsiteX6375" fmla="*/ 3638580 w 12192000"/>
              <a:gd name="connsiteY6375" fmla="*/ 0 h 6858000"/>
              <a:gd name="connsiteX6376" fmla="*/ 3667172 w 12192000"/>
              <a:gd name="connsiteY6376" fmla="*/ 0 h 6858000"/>
              <a:gd name="connsiteX6377" fmla="*/ 3694509 w 12192000"/>
              <a:gd name="connsiteY6377" fmla="*/ 0 h 6858000"/>
              <a:gd name="connsiteX6378" fmla="*/ 3713050 w 12192000"/>
              <a:gd name="connsiteY6378" fmla="*/ 0 h 6858000"/>
              <a:gd name="connsiteX6379" fmla="*/ 3713443 w 12192000"/>
              <a:gd name="connsiteY6379" fmla="*/ 0 h 6858000"/>
              <a:gd name="connsiteX6380" fmla="*/ 3715129 w 12192000"/>
              <a:gd name="connsiteY6380" fmla="*/ 0 h 6858000"/>
              <a:gd name="connsiteX6381" fmla="*/ 3715172 w 12192000"/>
              <a:gd name="connsiteY6381" fmla="*/ 0 h 6858000"/>
              <a:gd name="connsiteX6382" fmla="*/ 3715454 w 12192000"/>
              <a:gd name="connsiteY6382" fmla="*/ 0 h 6858000"/>
              <a:gd name="connsiteX6383" fmla="*/ 3738107 w 12192000"/>
              <a:gd name="connsiteY6383" fmla="*/ 0 h 6858000"/>
              <a:gd name="connsiteX6384" fmla="*/ 3739215 w 12192000"/>
              <a:gd name="connsiteY6384" fmla="*/ 0 h 6858000"/>
              <a:gd name="connsiteX6385" fmla="*/ 3815871 w 12192000"/>
              <a:gd name="connsiteY6385" fmla="*/ 0 h 6858000"/>
              <a:gd name="connsiteX6386" fmla="*/ 3819387 w 12192000"/>
              <a:gd name="connsiteY6386" fmla="*/ 0 h 6858000"/>
              <a:gd name="connsiteX6387" fmla="*/ 3842815 w 12192000"/>
              <a:gd name="connsiteY6387" fmla="*/ 0 h 6858000"/>
              <a:gd name="connsiteX6388" fmla="*/ 3888806 w 12192000"/>
              <a:gd name="connsiteY6388" fmla="*/ 0 h 6858000"/>
              <a:gd name="connsiteX6389" fmla="*/ 3895588 w 12192000"/>
              <a:gd name="connsiteY6389" fmla="*/ 0 h 6858000"/>
              <a:gd name="connsiteX6390" fmla="*/ 3932175 w 12192000"/>
              <a:gd name="connsiteY6390" fmla="*/ 0 h 6858000"/>
              <a:gd name="connsiteX6391" fmla="*/ 4027593 w 12192000"/>
              <a:gd name="connsiteY6391" fmla="*/ 0 h 6858000"/>
              <a:gd name="connsiteX6392" fmla="*/ 4042263 w 12192000"/>
              <a:gd name="connsiteY6392" fmla="*/ 0 h 6858000"/>
              <a:gd name="connsiteX6393" fmla="*/ 4064723 w 12192000"/>
              <a:gd name="connsiteY6393" fmla="*/ 0 h 6858000"/>
              <a:gd name="connsiteX6394" fmla="*/ 4133696 w 12192000"/>
              <a:gd name="connsiteY6394" fmla="*/ 0 h 6858000"/>
              <a:gd name="connsiteX6395" fmla="*/ 4152983 w 12192000"/>
              <a:gd name="connsiteY6395" fmla="*/ 0 h 6858000"/>
              <a:gd name="connsiteX6396" fmla="*/ 4160483 w 12192000"/>
              <a:gd name="connsiteY6396" fmla="*/ 0 h 6858000"/>
              <a:gd name="connsiteX6397" fmla="*/ 4175381 w 12192000"/>
              <a:gd name="connsiteY6397" fmla="*/ 0 h 6858000"/>
              <a:gd name="connsiteX6398" fmla="*/ 4261108 w 12192000"/>
              <a:gd name="connsiteY6398" fmla="*/ 0 h 6858000"/>
              <a:gd name="connsiteX6399" fmla="*/ 4317175 w 12192000"/>
              <a:gd name="connsiteY6399" fmla="*/ 0 h 6858000"/>
              <a:gd name="connsiteX6400" fmla="*/ 4396118 w 12192000"/>
              <a:gd name="connsiteY6400" fmla="*/ 0 h 6858000"/>
              <a:gd name="connsiteX6401" fmla="*/ 4532249 w 12192000"/>
              <a:gd name="connsiteY6401" fmla="*/ 0 h 6858000"/>
              <a:gd name="connsiteX6402" fmla="*/ 4578525 w 12192000"/>
              <a:gd name="connsiteY6402" fmla="*/ 0 h 6858000"/>
              <a:gd name="connsiteX6403" fmla="*/ 4584475 w 12192000"/>
              <a:gd name="connsiteY6403" fmla="*/ 0 h 6858000"/>
              <a:gd name="connsiteX6404" fmla="*/ 4664059 w 12192000"/>
              <a:gd name="connsiteY6404" fmla="*/ 0 h 6858000"/>
              <a:gd name="connsiteX6405" fmla="*/ 4817437 w 12192000"/>
              <a:gd name="connsiteY6405" fmla="*/ 0 h 6858000"/>
              <a:gd name="connsiteX6406" fmla="*/ 4831077 w 12192000"/>
              <a:gd name="connsiteY6406" fmla="*/ 0 h 6858000"/>
              <a:gd name="connsiteX6407" fmla="*/ 4854881 w 12192000"/>
              <a:gd name="connsiteY6407" fmla="*/ 0 h 6858000"/>
              <a:gd name="connsiteX6408" fmla="*/ 4878696 w 12192000"/>
              <a:gd name="connsiteY6408" fmla="*/ 0 h 6858000"/>
              <a:gd name="connsiteX6409" fmla="*/ 4883796 w 12192000"/>
              <a:gd name="connsiteY6409" fmla="*/ 0 h 6858000"/>
              <a:gd name="connsiteX6410" fmla="*/ 4892063 w 12192000"/>
              <a:gd name="connsiteY6410" fmla="*/ 0 h 6858000"/>
              <a:gd name="connsiteX6411" fmla="*/ 4904701 w 12192000"/>
              <a:gd name="connsiteY6411" fmla="*/ 0 h 6858000"/>
              <a:gd name="connsiteX6412" fmla="*/ 4922911 w 12192000"/>
              <a:gd name="connsiteY6412" fmla="*/ 0 h 6858000"/>
              <a:gd name="connsiteX6413" fmla="*/ 4948179 w 12192000"/>
              <a:gd name="connsiteY6413" fmla="*/ 0 h 6858000"/>
              <a:gd name="connsiteX6414" fmla="*/ 4981525 w 12192000"/>
              <a:gd name="connsiteY6414" fmla="*/ 0 h 6858000"/>
              <a:gd name="connsiteX6415" fmla="*/ 4985924 w 12192000"/>
              <a:gd name="connsiteY6415" fmla="*/ 0 h 6858000"/>
              <a:gd name="connsiteX6416" fmla="*/ 5063079 w 12192000"/>
              <a:gd name="connsiteY6416" fmla="*/ 0 h 6858000"/>
              <a:gd name="connsiteX6417" fmla="*/ 5130086 w 12192000"/>
              <a:gd name="connsiteY6417" fmla="*/ 0 h 6858000"/>
              <a:gd name="connsiteX6418" fmla="*/ 5444742 w 12192000"/>
              <a:gd name="connsiteY6418" fmla="*/ 0 h 6858000"/>
              <a:gd name="connsiteX6419" fmla="*/ 5459807 w 12192000"/>
              <a:gd name="connsiteY6419" fmla="*/ 0 h 6858000"/>
              <a:gd name="connsiteX6420" fmla="*/ 5469304 w 12192000"/>
              <a:gd name="connsiteY6420" fmla="*/ 0 h 6858000"/>
              <a:gd name="connsiteX6421" fmla="*/ 5481829 w 12192000"/>
              <a:gd name="connsiteY6421" fmla="*/ 0 h 6858000"/>
              <a:gd name="connsiteX6422" fmla="*/ 5709799 w 12192000"/>
              <a:gd name="connsiteY6422" fmla="*/ 0 h 6858000"/>
              <a:gd name="connsiteX6423" fmla="*/ 5767959 w 12192000"/>
              <a:gd name="connsiteY6423" fmla="*/ 0 h 6858000"/>
              <a:gd name="connsiteX6424" fmla="*/ 5785804 w 12192000"/>
              <a:gd name="connsiteY6424" fmla="*/ 0 h 6858000"/>
              <a:gd name="connsiteX6425" fmla="*/ 5846082 w 12192000"/>
              <a:gd name="connsiteY6425" fmla="*/ 0 h 6858000"/>
              <a:gd name="connsiteX6426" fmla="*/ 5890322 w 12192000"/>
              <a:gd name="connsiteY6426" fmla="*/ 0 h 6858000"/>
              <a:gd name="connsiteX6427" fmla="*/ 5892901 w 12192000"/>
              <a:gd name="connsiteY6427" fmla="*/ 0 h 6858000"/>
              <a:gd name="connsiteX6428" fmla="*/ 5998911 w 12192000"/>
              <a:gd name="connsiteY6428" fmla="*/ 0 h 6858000"/>
              <a:gd name="connsiteX6429" fmla="*/ 6131859 w 12192000"/>
              <a:gd name="connsiteY6429" fmla="*/ 0 h 6858000"/>
              <a:gd name="connsiteX6430" fmla="*/ 6140544 w 12192000"/>
              <a:gd name="connsiteY6430" fmla="*/ 0 h 6858000"/>
              <a:gd name="connsiteX6431" fmla="*/ 6174482 w 12192000"/>
              <a:gd name="connsiteY6431" fmla="*/ 0 h 6858000"/>
              <a:gd name="connsiteX6432" fmla="*/ 6176306 w 12192000"/>
              <a:gd name="connsiteY6432" fmla="*/ 0 h 6858000"/>
              <a:gd name="connsiteX6433" fmla="*/ 6179848 w 12192000"/>
              <a:gd name="connsiteY6433" fmla="*/ 0 h 6858000"/>
              <a:gd name="connsiteX6434" fmla="*/ 6208176 w 12192000"/>
              <a:gd name="connsiteY6434" fmla="*/ 0 h 6858000"/>
              <a:gd name="connsiteX6435" fmla="*/ 6212888 w 12192000"/>
              <a:gd name="connsiteY6435" fmla="*/ 0 h 6858000"/>
              <a:gd name="connsiteX6436" fmla="*/ 6241892 w 12192000"/>
              <a:gd name="connsiteY6436" fmla="*/ 0 h 6858000"/>
              <a:gd name="connsiteX6437" fmla="*/ 6257779 w 12192000"/>
              <a:gd name="connsiteY6437" fmla="*/ 0 h 6858000"/>
              <a:gd name="connsiteX6438" fmla="*/ 6410993 w 12192000"/>
              <a:gd name="connsiteY6438" fmla="*/ 0 h 6858000"/>
              <a:gd name="connsiteX6439" fmla="*/ 6442824 w 12192000"/>
              <a:gd name="connsiteY6439" fmla="*/ 0 h 6858000"/>
              <a:gd name="connsiteX6440" fmla="*/ 6755790 w 12192000"/>
              <a:gd name="connsiteY6440" fmla="*/ 0 h 6858000"/>
              <a:gd name="connsiteX6441" fmla="*/ 6766632 w 12192000"/>
              <a:gd name="connsiteY6441" fmla="*/ 0 h 6858000"/>
              <a:gd name="connsiteX6442" fmla="*/ 6778123 w 12192000"/>
              <a:gd name="connsiteY6442" fmla="*/ 0 h 6858000"/>
              <a:gd name="connsiteX6443" fmla="*/ 6788275 w 12192000"/>
              <a:gd name="connsiteY6443" fmla="*/ 0 h 6858000"/>
              <a:gd name="connsiteX6444" fmla="*/ 7025392 w 12192000"/>
              <a:gd name="connsiteY6444" fmla="*/ 0 h 6858000"/>
              <a:gd name="connsiteX6445" fmla="*/ 7070391 w 12192000"/>
              <a:gd name="connsiteY6445" fmla="*/ 0 h 6858000"/>
              <a:gd name="connsiteX6446" fmla="*/ 7108924 w 12192000"/>
              <a:gd name="connsiteY6446" fmla="*/ 0 h 6858000"/>
              <a:gd name="connsiteX6447" fmla="*/ 7157867 w 12192000"/>
              <a:gd name="connsiteY6447" fmla="*/ 0 h 6858000"/>
              <a:gd name="connsiteX6448" fmla="*/ 7333772 w 12192000"/>
              <a:gd name="connsiteY6448" fmla="*/ 0 h 6858000"/>
              <a:gd name="connsiteX6449" fmla="*/ 7446281 w 12192000"/>
              <a:gd name="connsiteY6449" fmla="*/ 0 h 6858000"/>
              <a:gd name="connsiteX6450" fmla="*/ 7469788 w 12192000"/>
              <a:gd name="connsiteY6450" fmla="*/ 0 h 6858000"/>
              <a:gd name="connsiteX6451" fmla="*/ 7473917 w 12192000"/>
              <a:gd name="connsiteY6451" fmla="*/ 0 h 6858000"/>
              <a:gd name="connsiteX6452" fmla="*/ 7475902 w 12192000"/>
              <a:gd name="connsiteY6452" fmla="*/ 0 h 6858000"/>
              <a:gd name="connsiteX6453" fmla="*/ 7494084 w 12192000"/>
              <a:gd name="connsiteY6453" fmla="*/ 0 h 6858000"/>
              <a:gd name="connsiteX6454" fmla="*/ 7561169 w 12192000"/>
              <a:gd name="connsiteY6454" fmla="*/ 0 h 6858000"/>
              <a:gd name="connsiteX6455" fmla="*/ 7564693 w 12192000"/>
              <a:gd name="connsiteY6455" fmla="*/ 0 h 6858000"/>
              <a:gd name="connsiteX6456" fmla="*/ 7751103 w 12192000"/>
              <a:gd name="connsiteY6456" fmla="*/ 0 h 6858000"/>
              <a:gd name="connsiteX6457" fmla="*/ 7755564 w 12192000"/>
              <a:gd name="connsiteY6457" fmla="*/ 0 h 6858000"/>
              <a:gd name="connsiteX6458" fmla="*/ 8066838 w 12192000"/>
              <a:gd name="connsiteY6458" fmla="*/ 0 h 6858000"/>
              <a:gd name="connsiteX6459" fmla="*/ 8073455 w 12192000"/>
              <a:gd name="connsiteY6459" fmla="*/ 0 h 6858000"/>
              <a:gd name="connsiteX6460" fmla="*/ 8086724 w 12192000"/>
              <a:gd name="connsiteY6460" fmla="*/ 0 h 6858000"/>
              <a:gd name="connsiteX6461" fmla="*/ 8094558 w 12192000"/>
              <a:gd name="connsiteY6461" fmla="*/ 0 h 6858000"/>
              <a:gd name="connsiteX6462" fmla="*/ 8344470 w 12192000"/>
              <a:gd name="connsiteY6462" fmla="*/ 0 h 6858000"/>
              <a:gd name="connsiteX6463" fmla="*/ 8372825 w 12192000"/>
              <a:gd name="connsiteY6463" fmla="*/ 0 h 6858000"/>
              <a:gd name="connsiteX6464" fmla="*/ 8432046 w 12192000"/>
              <a:gd name="connsiteY6464" fmla="*/ 0 h 6858000"/>
              <a:gd name="connsiteX6465" fmla="*/ 8462992 w 12192000"/>
              <a:gd name="connsiteY6465" fmla="*/ 0 h 6858000"/>
              <a:gd name="connsiteX6466" fmla="*/ 8668631 w 12192000"/>
              <a:gd name="connsiteY6466" fmla="*/ 0 h 6858000"/>
              <a:gd name="connsiteX6467" fmla="*/ 8756379 w 12192000"/>
              <a:gd name="connsiteY6467" fmla="*/ 0 h 6858000"/>
              <a:gd name="connsiteX6468" fmla="*/ 8771531 w 12192000"/>
              <a:gd name="connsiteY6468" fmla="*/ 0 h 6858000"/>
              <a:gd name="connsiteX6469" fmla="*/ 8772754 w 12192000"/>
              <a:gd name="connsiteY6469" fmla="*/ 0 h 6858000"/>
              <a:gd name="connsiteX6470" fmla="*/ 8799759 w 12192000"/>
              <a:gd name="connsiteY6470" fmla="*/ 0 h 6858000"/>
              <a:gd name="connsiteX6471" fmla="*/ 8810799 w 12192000"/>
              <a:gd name="connsiteY6471" fmla="*/ 0 h 6858000"/>
              <a:gd name="connsiteX6472" fmla="*/ 9065817 w 12192000"/>
              <a:gd name="connsiteY6472" fmla="*/ 0 h 6858000"/>
              <a:gd name="connsiteX6473" fmla="*/ 9068304 w 12192000"/>
              <a:gd name="connsiteY6473" fmla="*/ 0 h 6858000"/>
              <a:gd name="connsiteX6474" fmla="*/ 9377886 w 12192000"/>
              <a:gd name="connsiteY6474" fmla="*/ 0 h 6858000"/>
              <a:gd name="connsiteX6475" fmla="*/ 9380279 w 12192000"/>
              <a:gd name="connsiteY6475" fmla="*/ 0 h 6858000"/>
              <a:gd name="connsiteX6476" fmla="*/ 9393074 w 12192000"/>
              <a:gd name="connsiteY6476" fmla="*/ 0 h 6858000"/>
              <a:gd name="connsiteX6477" fmla="*/ 9399639 w 12192000"/>
              <a:gd name="connsiteY6477" fmla="*/ 0 h 6858000"/>
              <a:gd name="connsiteX6478" fmla="*/ 9517706 w 12192000"/>
              <a:gd name="connsiteY6478" fmla="*/ 0 h 6858000"/>
              <a:gd name="connsiteX6479" fmla="*/ 9542579 w 12192000"/>
              <a:gd name="connsiteY6479" fmla="*/ 0 h 6858000"/>
              <a:gd name="connsiteX6480" fmla="*/ 9597869 w 12192000"/>
              <a:gd name="connsiteY6480" fmla="*/ 0 h 6858000"/>
              <a:gd name="connsiteX6481" fmla="*/ 9605701 w 12192000"/>
              <a:gd name="connsiteY6481" fmla="*/ 0 h 6858000"/>
              <a:gd name="connsiteX6482" fmla="*/ 9632809 w 12192000"/>
              <a:gd name="connsiteY6482" fmla="*/ 0 h 6858000"/>
              <a:gd name="connsiteX6483" fmla="*/ 9662872 w 12192000"/>
              <a:gd name="connsiteY6483" fmla="*/ 0 h 6858000"/>
              <a:gd name="connsiteX6484" fmla="*/ 9663473 w 12192000"/>
              <a:gd name="connsiteY6484" fmla="*/ 0 h 6858000"/>
              <a:gd name="connsiteX6485" fmla="*/ 9766902 w 12192000"/>
              <a:gd name="connsiteY6485" fmla="*/ 0 h 6858000"/>
              <a:gd name="connsiteX6486" fmla="*/ 9787696 w 12192000"/>
              <a:gd name="connsiteY6486" fmla="*/ 0 h 6858000"/>
              <a:gd name="connsiteX6487" fmla="*/ 9814936 w 12192000"/>
              <a:gd name="connsiteY6487" fmla="*/ 0 h 6858000"/>
              <a:gd name="connsiteX6488" fmla="*/ 9816039 w 12192000"/>
              <a:gd name="connsiteY6488" fmla="*/ 0 h 6858000"/>
              <a:gd name="connsiteX6489" fmla="*/ 9826722 w 12192000"/>
              <a:gd name="connsiteY6489" fmla="*/ 0 h 6858000"/>
              <a:gd name="connsiteX6490" fmla="*/ 9861015 w 12192000"/>
              <a:gd name="connsiteY6490" fmla="*/ 0 h 6858000"/>
              <a:gd name="connsiteX6491" fmla="*/ 10028255 w 12192000"/>
              <a:gd name="connsiteY6491" fmla="*/ 0 h 6858000"/>
              <a:gd name="connsiteX6492" fmla="*/ 10041111 w 12192000"/>
              <a:gd name="connsiteY6492" fmla="*/ 0 h 6858000"/>
              <a:gd name="connsiteX6493" fmla="*/ 10046993 w 12192000"/>
              <a:gd name="connsiteY6493" fmla="*/ 0 h 6858000"/>
              <a:gd name="connsiteX6494" fmla="*/ 10076222 w 12192000"/>
              <a:gd name="connsiteY6494" fmla="*/ 0 h 6858000"/>
              <a:gd name="connsiteX6495" fmla="*/ 10081429 w 12192000"/>
              <a:gd name="connsiteY6495" fmla="*/ 0 h 6858000"/>
              <a:gd name="connsiteX6496" fmla="*/ 10123517 w 12192000"/>
              <a:gd name="connsiteY6496" fmla="*/ 0 h 6858000"/>
              <a:gd name="connsiteX6497" fmla="*/ 10153071 w 12192000"/>
              <a:gd name="connsiteY6497" fmla="*/ 0 h 6858000"/>
              <a:gd name="connsiteX6498" fmla="*/ 10156064 w 12192000"/>
              <a:gd name="connsiteY6498" fmla="*/ 0 h 6858000"/>
              <a:gd name="connsiteX6499" fmla="*/ 10188773 w 12192000"/>
              <a:gd name="connsiteY6499" fmla="*/ 0 h 6858000"/>
              <a:gd name="connsiteX6500" fmla="*/ 10215446 w 12192000"/>
              <a:gd name="connsiteY6500" fmla="*/ 0 h 6858000"/>
              <a:gd name="connsiteX6501" fmla="*/ 10226567 w 12192000"/>
              <a:gd name="connsiteY6501" fmla="*/ 0 h 6858000"/>
              <a:gd name="connsiteX6502" fmla="*/ 10227585 w 12192000"/>
              <a:gd name="connsiteY6502" fmla="*/ 0 h 6858000"/>
              <a:gd name="connsiteX6503" fmla="*/ 10236310 w 12192000"/>
              <a:gd name="connsiteY6503" fmla="*/ 0 h 6858000"/>
              <a:gd name="connsiteX6504" fmla="*/ 10249868 w 12192000"/>
              <a:gd name="connsiteY6504" fmla="*/ 0 h 6858000"/>
              <a:gd name="connsiteX6505" fmla="*/ 10266125 w 12192000"/>
              <a:gd name="connsiteY6505" fmla="*/ 0 h 6858000"/>
              <a:gd name="connsiteX6506" fmla="*/ 10268416 w 12192000"/>
              <a:gd name="connsiteY6506" fmla="*/ 0 h 6858000"/>
              <a:gd name="connsiteX6507" fmla="*/ 10285633 w 12192000"/>
              <a:gd name="connsiteY6507" fmla="*/ 0 h 6858000"/>
              <a:gd name="connsiteX6508" fmla="*/ 10308122 w 12192000"/>
              <a:gd name="connsiteY6508" fmla="*/ 0 h 6858000"/>
              <a:gd name="connsiteX6509" fmla="*/ 10364179 w 12192000"/>
              <a:gd name="connsiteY6509" fmla="*/ 0 h 6858000"/>
              <a:gd name="connsiteX6510" fmla="*/ 10638866 w 12192000"/>
              <a:gd name="connsiteY6510" fmla="*/ 0 h 6858000"/>
              <a:gd name="connsiteX6511" fmla="*/ 10653897 w 12192000"/>
              <a:gd name="connsiteY6511" fmla="*/ 0 h 6858000"/>
              <a:gd name="connsiteX6512" fmla="*/ 10683307 w 12192000"/>
              <a:gd name="connsiteY6512" fmla="*/ 0 h 6858000"/>
              <a:gd name="connsiteX6513" fmla="*/ 10704306 w 12192000"/>
              <a:gd name="connsiteY6513" fmla="*/ 0 h 6858000"/>
              <a:gd name="connsiteX6514" fmla="*/ 10709212 w 12192000"/>
              <a:gd name="connsiteY6514" fmla="*/ 0 h 6858000"/>
              <a:gd name="connsiteX6515" fmla="*/ 10726856 w 12192000"/>
              <a:gd name="connsiteY6515" fmla="*/ 0 h 6858000"/>
              <a:gd name="connsiteX6516" fmla="*/ 10884164 w 12192000"/>
              <a:gd name="connsiteY6516" fmla="*/ 0 h 6858000"/>
              <a:gd name="connsiteX6517" fmla="*/ 10902380 w 12192000"/>
              <a:gd name="connsiteY6517" fmla="*/ 0 h 6858000"/>
              <a:gd name="connsiteX6518" fmla="*/ 10948144 w 12192000"/>
              <a:gd name="connsiteY6518" fmla="*/ 0 h 6858000"/>
              <a:gd name="connsiteX6519" fmla="*/ 10967887 w 12192000"/>
              <a:gd name="connsiteY6519" fmla="*/ 0 h 6858000"/>
              <a:gd name="connsiteX6520" fmla="*/ 11032067 w 12192000"/>
              <a:gd name="connsiteY6520" fmla="*/ 0 h 6858000"/>
              <a:gd name="connsiteX6521" fmla="*/ 11039632 w 12192000"/>
              <a:gd name="connsiteY6521" fmla="*/ 0 h 6858000"/>
              <a:gd name="connsiteX6522" fmla="*/ 11120468 w 12192000"/>
              <a:gd name="connsiteY6522" fmla="*/ 0 h 6858000"/>
              <a:gd name="connsiteX6523" fmla="*/ 11178030 w 12192000"/>
              <a:gd name="connsiteY6523" fmla="*/ 0 h 6858000"/>
              <a:gd name="connsiteX6524" fmla="*/ 11189352 w 12192000"/>
              <a:gd name="connsiteY6524" fmla="*/ 0 h 6858000"/>
              <a:gd name="connsiteX6525" fmla="*/ 11190205 w 12192000"/>
              <a:gd name="connsiteY6525" fmla="*/ 0 h 6858000"/>
              <a:gd name="connsiteX6526" fmla="*/ 11215058 w 12192000"/>
              <a:gd name="connsiteY6526" fmla="*/ 0 h 6858000"/>
              <a:gd name="connsiteX6527" fmla="*/ 11219587 w 12192000"/>
              <a:gd name="connsiteY6527" fmla="*/ 0 h 6858000"/>
              <a:gd name="connsiteX6528" fmla="*/ 11404230 w 12192000"/>
              <a:gd name="connsiteY6528" fmla="*/ 0 h 6858000"/>
              <a:gd name="connsiteX6529" fmla="*/ 11405573 w 12192000"/>
              <a:gd name="connsiteY6529" fmla="*/ 0 h 6858000"/>
              <a:gd name="connsiteX6530" fmla="*/ 11628623 w 12192000"/>
              <a:gd name="connsiteY6530" fmla="*/ 0 h 6858000"/>
              <a:gd name="connsiteX6531" fmla="*/ 11629743 w 12192000"/>
              <a:gd name="connsiteY6531" fmla="*/ 0 h 6858000"/>
              <a:gd name="connsiteX6532" fmla="*/ 11638905 w 12192000"/>
              <a:gd name="connsiteY6532" fmla="*/ 0 h 6858000"/>
              <a:gd name="connsiteX6533" fmla="*/ 11643458 w 12192000"/>
              <a:gd name="connsiteY6533" fmla="*/ 0 h 6858000"/>
              <a:gd name="connsiteX6534" fmla="*/ 11861727 w 12192000"/>
              <a:gd name="connsiteY6534" fmla="*/ 0 h 6858000"/>
              <a:gd name="connsiteX6535" fmla="*/ 11882882 w 12192000"/>
              <a:gd name="connsiteY6535" fmla="*/ 0 h 6858000"/>
              <a:gd name="connsiteX6536" fmla="*/ 11893103 w 12192000"/>
              <a:gd name="connsiteY6536" fmla="*/ 0 h 6858000"/>
              <a:gd name="connsiteX6537" fmla="*/ 12021536 w 12192000"/>
              <a:gd name="connsiteY6537" fmla="*/ 0 h 6858000"/>
              <a:gd name="connsiteX6538" fmla="*/ 12053539 w 12192000"/>
              <a:gd name="connsiteY6538" fmla="*/ 0 h 6858000"/>
              <a:gd name="connsiteX6539" fmla="*/ 12061965 w 12192000"/>
              <a:gd name="connsiteY6539" fmla="*/ 0 h 6858000"/>
              <a:gd name="connsiteX6540" fmla="*/ 12192000 w 12192000"/>
              <a:gd name="connsiteY6540" fmla="*/ 0 h 6858000"/>
              <a:gd name="connsiteX6541" fmla="*/ 12192000 w 12192000"/>
              <a:gd name="connsiteY6541" fmla="*/ 213764 h 6858000"/>
              <a:gd name="connsiteX6542" fmla="*/ 12192000 w 12192000"/>
              <a:gd name="connsiteY6542" fmla="*/ 225419 h 6858000"/>
              <a:gd name="connsiteX6543" fmla="*/ 12192000 w 12192000"/>
              <a:gd name="connsiteY6543" fmla="*/ 226943 h 6858000"/>
              <a:gd name="connsiteX6544" fmla="*/ 12192000 w 12192000"/>
              <a:gd name="connsiteY6544" fmla="*/ 6669850 h 6858000"/>
              <a:gd name="connsiteX6545" fmla="*/ 12192000 w 12192000"/>
              <a:gd name="connsiteY6545" fmla="*/ 6681929 h 6858000"/>
              <a:gd name="connsiteX6546" fmla="*/ 12192000 w 12192000"/>
              <a:gd name="connsiteY6546" fmla="*/ 6698265 h 6858000"/>
              <a:gd name="connsiteX6547" fmla="*/ 12192000 w 12192000"/>
              <a:gd name="connsiteY6547" fmla="*/ 6699135 h 6858000"/>
              <a:gd name="connsiteX6548" fmla="*/ 12192000 w 12192000"/>
              <a:gd name="connsiteY6548" fmla="*/ 6724894 h 6858000"/>
              <a:gd name="connsiteX6549" fmla="*/ 12192000 w 12192000"/>
              <a:gd name="connsiteY6549" fmla="*/ 6725151 h 6858000"/>
              <a:gd name="connsiteX6550" fmla="*/ 12192000 w 12192000"/>
              <a:gd name="connsiteY6550" fmla="*/ 6737122 h 6858000"/>
              <a:gd name="connsiteX6551" fmla="*/ 12192000 w 12192000"/>
              <a:gd name="connsiteY6551" fmla="*/ 6858000 h 6858000"/>
              <a:gd name="connsiteX6552" fmla="*/ 12138517 w 12192000"/>
              <a:gd name="connsiteY6552" fmla="*/ 6858000 h 6858000"/>
              <a:gd name="connsiteX6553" fmla="*/ 12093779 w 12192000"/>
              <a:gd name="connsiteY6553" fmla="*/ 6858000 h 6858000"/>
              <a:gd name="connsiteX6554" fmla="*/ 12077964 w 12192000"/>
              <a:gd name="connsiteY6554" fmla="*/ 6858000 h 6858000"/>
              <a:gd name="connsiteX6555" fmla="*/ 12062480 w 12192000"/>
              <a:gd name="connsiteY6555" fmla="*/ 6858000 h 6858000"/>
              <a:gd name="connsiteX6556" fmla="*/ 12056615 w 12192000"/>
              <a:gd name="connsiteY6556" fmla="*/ 6858000 h 6858000"/>
              <a:gd name="connsiteX6557" fmla="*/ 155226 w 12192000"/>
              <a:gd name="connsiteY6557" fmla="*/ 6858000 h 6858000"/>
              <a:gd name="connsiteX6558" fmla="*/ 117272 w 12192000"/>
              <a:gd name="connsiteY6558" fmla="*/ 6858000 h 6858000"/>
              <a:gd name="connsiteX6559" fmla="*/ 115231 w 12192000"/>
              <a:gd name="connsiteY6559" fmla="*/ 6858000 h 6858000"/>
              <a:gd name="connsiteX6560" fmla="*/ 110109 w 12192000"/>
              <a:gd name="connsiteY6560" fmla="*/ 6858000 h 6858000"/>
              <a:gd name="connsiteX6561" fmla="*/ 107145 w 12192000"/>
              <a:gd name="connsiteY6561" fmla="*/ 6858000 h 6858000"/>
              <a:gd name="connsiteX6562" fmla="*/ 101981 w 12192000"/>
              <a:gd name="connsiteY6562" fmla="*/ 6858000 h 6858000"/>
              <a:gd name="connsiteX6563" fmla="*/ 99519 w 12192000"/>
              <a:gd name="connsiteY6563" fmla="*/ 6858000 h 6858000"/>
              <a:gd name="connsiteX6564" fmla="*/ 93859 w 12192000"/>
              <a:gd name="connsiteY6564" fmla="*/ 6858000 h 6858000"/>
              <a:gd name="connsiteX6565" fmla="*/ 70724 w 12192000"/>
              <a:gd name="connsiteY6565" fmla="*/ 6858000 h 6858000"/>
              <a:gd name="connsiteX6566" fmla="*/ 0 w 12192000"/>
              <a:gd name="connsiteY6566" fmla="*/ 6858000 h 6858000"/>
              <a:gd name="connsiteX6567" fmla="*/ 0 w 12192000"/>
              <a:gd name="connsiteY6567" fmla="*/ 6603004 h 6858000"/>
              <a:gd name="connsiteX6568" fmla="*/ 0 w 12192000"/>
              <a:gd name="connsiteY6568" fmla="*/ 6561029 h 6858000"/>
              <a:gd name="connsiteX6569" fmla="*/ 0 w 12192000"/>
              <a:gd name="connsiteY6569" fmla="*/ 6364540 h 6858000"/>
              <a:gd name="connsiteX6570" fmla="*/ 0 w 12192000"/>
              <a:gd name="connsiteY6570" fmla="*/ 6362277 h 6858000"/>
              <a:gd name="connsiteX6571" fmla="*/ 0 w 12192000"/>
              <a:gd name="connsiteY6571" fmla="*/ 6263146 h 6858000"/>
              <a:gd name="connsiteX6572" fmla="*/ 0 w 12192000"/>
              <a:gd name="connsiteY6572" fmla="*/ 6221995 h 6858000"/>
              <a:gd name="connsiteX6573" fmla="*/ 0 w 12192000"/>
              <a:gd name="connsiteY6573" fmla="*/ 6071381 h 6858000"/>
              <a:gd name="connsiteX6574" fmla="*/ 0 w 12192000"/>
              <a:gd name="connsiteY6574" fmla="*/ 6063497 h 6858000"/>
              <a:gd name="connsiteX6575" fmla="*/ 0 w 12192000"/>
              <a:gd name="connsiteY6575" fmla="*/ 6056404 h 6858000"/>
              <a:gd name="connsiteX6576" fmla="*/ 0 w 12192000"/>
              <a:gd name="connsiteY6576" fmla="*/ 5997071 h 6858000"/>
              <a:gd name="connsiteX6577" fmla="*/ 0 w 12192000"/>
              <a:gd name="connsiteY6577" fmla="*/ 5995541 h 6858000"/>
              <a:gd name="connsiteX6578" fmla="*/ 0 w 12192000"/>
              <a:gd name="connsiteY6578" fmla="*/ 5962842 h 6858000"/>
              <a:gd name="connsiteX6579" fmla="*/ 0 w 12192000"/>
              <a:gd name="connsiteY6579" fmla="*/ 5870315 h 6858000"/>
              <a:gd name="connsiteX6580" fmla="*/ 0 w 12192000"/>
              <a:gd name="connsiteY6580" fmla="*/ 5861959 h 6858000"/>
              <a:gd name="connsiteX6581" fmla="*/ 0 w 12192000"/>
              <a:gd name="connsiteY6581" fmla="*/ 5768578 h 6858000"/>
              <a:gd name="connsiteX6582" fmla="*/ 0 w 12192000"/>
              <a:gd name="connsiteY6582" fmla="*/ 5763709 h 6858000"/>
              <a:gd name="connsiteX6583" fmla="*/ 0 w 12192000"/>
              <a:gd name="connsiteY6583" fmla="*/ 5692585 h 6858000"/>
              <a:gd name="connsiteX6584" fmla="*/ 0 w 12192000"/>
              <a:gd name="connsiteY6584" fmla="*/ 5686338 h 6858000"/>
              <a:gd name="connsiteX6585" fmla="*/ 0 w 12192000"/>
              <a:gd name="connsiteY6585" fmla="*/ 5661476 h 6858000"/>
              <a:gd name="connsiteX6586" fmla="*/ 0 w 12192000"/>
              <a:gd name="connsiteY6586" fmla="*/ 5610173 h 6858000"/>
              <a:gd name="connsiteX6587" fmla="*/ 0 w 12192000"/>
              <a:gd name="connsiteY6587" fmla="*/ 5506445 h 6858000"/>
              <a:gd name="connsiteX6588" fmla="*/ 0 w 12192000"/>
              <a:gd name="connsiteY6588" fmla="*/ 5476882 h 6858000"/>
              <a:gd name="connsiteX6589" fmla="*/ 0 w 12192000"/>
              <a:gd name="connsiteY6589" fmla="*/ 5396267 h 6858000"/>
              <a:gd name="connsiteX6590" fmla="*/ 0 w 12192000"/>
              <a:gd name="connsiteY6590" fmla="*/ 5395483 h 6858000"/>
              <a:gd name="connsiteX6591" fmla="*/ 0 w 12192000"/>
              <a:gd name="connsiteY6591" fmla="*/ 5158107 h 6858000"/>
              <a:gd name="connsiteX6592" fmla="*/ 0 w 12192000"/>
              <a:gd name="connsiteY6592" fmla="*/ 5088710 h 6858000"/>
              <a:gd name="connsiteX6593" fmla="*/ 0 w 12192000"/>
              <a:gd name="connsiteY6593" fmla="*/ 5032656 h 6858000"/>
              <a:gd name="connsiteX6594" fmla="*/ 0 w 12192000"/>
              <a:gd name="connsiteY6594" fmla="*/ 5005935 h 6858000"/>
              <a:gd name="connsiteX6595" fmla="*/ 0 w 12192000"/>
              <a:gd name="connsiteY6595" fmla="*/ 4998508 h 6858000"/>
              <a:gd name="connsiteX6596" fmla="*/ 0 w 12192000"/>
              <a:gd name="connsiteY6596" fmla="*/ 4972423 h 6858000"/>
              <a:gd name="connsiteX6597" fmla="*/ 0 w 12192000"/>
              <a:gd name="connsiteY6597" fmla="*/ 4848040 h 6858000"/>
              <a:gd name="connsiteX6598" fmla="*/ 0 w 12192000"/>
              <a:gd name="connsiteY6598" fmla="*/ 4776138 h 6858000"/>
              <a:gd name="connsiteX6599" fmla="*/ 0 w 12192000"/>
              <a:gd name="connsiteY6599" fmla="*/ 4773861 h 6858000"/>
              <a:gd name="connsiteX6600" fmla="*/ 0 w 12192000"/>
              <a:gd name="connsiteY6600" fmla="*/ 4767716 h 6858000"/>
              <a:gd name="connsiteX6601" fmla="*/ 0 w 12192000"/>
              <a:gd name="connsiteY6601" fmla="*/ 4722659 h 6858000"/>
              <a:gd name="connsiteX6602" fmla="*/ 0 w 12192000"/>
              <a:gd name="connsiteY6602" fmla="*/ 4662398 h 6858000"/>
              <a:gd name="connsiteX6603" fmla="*/ 0 w 12192000"/>
              <a:gd name="connsiteY6603" fmla="*/ 4658966 h 6858000"/>
              <a:gd name="connsiteX6604" fmla="*/ 0 w 12192000"/>
              <a:gd name="connsiteY6604" fmla="*/ 4627853 h 6858000"/>
              <a:gd name="connsiteX6605" fmla="*/ 0 w 12192000"/>
              <a:gd name="connsiteY6605" fmla="*/ 4606661 h 6858000"/>
              <a:gd name="connsiteX6606" fmla="*/ 0 w 12192000"/>
              <a:gd name="connsiteY6606" fmla="*/ 4598680 h 6858000"/>
              <a:gd name="connsiteX6607" fmla="*/ 0 w 12192000"/>
              <a:gd name="connsiteY6607" fmla="*/ 4582159 h 6858000"/>
              <a:gd name="connsiteX6608" fmla="*/ 0 w 12192000"/>
              <a:gd name="connsiteY6608" fmla="*/ 4573974 h 6858000"/>
              <a:gd name="connsiteX6609" fmla="*/ 0 w 12192000"/>
              <a:gd name="connsiteY6609" fmla="*/ 4535750 h 6858000"/>
              <a:gd name="connsiteX6610" fmla="*/ 0 w 12192000"/>
              <a:gd name="connsiteY6610" fmla="*/ 4515867 h 6858000"/>
              <a:gd name="connsiteX6611" fmla="*/ 0 w 12192000"/>
              <a:gd name="connsiteY6611" fmla="*/ 4496768 h 6858000"/>
              <a:gd name="connsiteX6612" fmla="*/ 0 w 12192000"/>
              <a:gd name="connsiteY6612" fmla="*/ 4438867 h 6858000"/>
              <a:gd name="connsiteX6613" fmla="*/ 0 w 12192000"/>
              <a:gd name="connsiteY6613" fmla="*/ 4427149 h 6858000"/>
              <a:gd name="connsiteX6614" fmla="*/ 0 w 12192000"/>
              <a:gd name="connsiteY6614" fmla="*/ 4398209 h 6858000"/>
              <a:gd name="connsiteX6615" fmla="*/ 0 w 12192000"/>
              <a:gd name="connsiteY6615" fmla="*/ 4388690 h 6858000"/>
              <a:gd name="connsiteX6616" fmla="*/ 0 w 12192000"/>
              <a:gd name="connsiteY6616" fmla="*/ 4381799 h 6858000"/>
              <a:gd name="connsiteX6617" fmla="*/ 0 w 12192000"/>
              <a:gd name="connsiteY6617" fmla="*/ 4360934 h 6858000"/>
              <a:gd name="connsiteX6618" fmla="*/ 0 w 12192000"/>
              <a:gd name="connsiteY6618" fmla="*/ 4350170 h 6858000"/>
              <a:gd name="connsiteX6619" fmla="*/ 0 w 12192000"/>
              <a:gd name="connsiteY6619" fmla="*/ 4308671 h 6858000"/>
              <a:gd name="connsiteX6620" fmla="*/ 0 w 12192000"/>
              <a:gd name="connsiteY6620" fmla="*/ 4292450 h 6858000"/>
              <a:gd name="connsiteX6621" fmla="*/ 0 w 12192000"/>
              <a:gd name="connsiteY6621" fmla="*/ 4291184 h 6858000"/>
              <a:gd name="connsiteX6622" fmla="*/ 0 w 12192000"/>
              <a:gd name="connsiteY6622" fmla="*/ 4271573 h 6858000"/>
              <a:gd name="connsiteX6623" fmla="*/ 0 w 12192000"/>
              <a:gd name="connsiteY6623" fmla="*/ 4260228 h 6858000"/>
              <a:gd name="connsiteX6624" fmla="*/ 0 w 12192000"/>
              <a:gd name="connsiteY6624" fmla="*/ 4205743 h 6858000"/>
              <a:gd name="connsiteX6625" fmla="*/ 0 w 12192000"/>
              <a:gd name="connsiteY6625" fmla="*/ 4192537 h 6858000"/>
              <a:gd name="connsiteX6626" fmla="*/ 0 w 12192000"/>
              <a:gd name="connsiteY6626" fmla="*/ 4172730 h 6858000"/>
              <a:gd name="connsiteX6627" fmla="*/ 0 w 12192000"/>
              <a:gd name="connsiteY6627" fmla="*/ 4109221 h 6858000"/>
              <a:gd name="connsiteX6628" fmla="*/ 0 w 12192000"/>
              <a:gd name="connsiteY6628" fmla="*/ 4099183 h 6858000"/>
              <a:gd name="connsiteX6629" fmla="*/ 0 w 12192000"/>
              <a:gd name="connsiteY6629" fmla="*/ 4085723 h 6858000"/>
              <a:gd name="connsiteX6630" fmla="*/ 0 w 12192000"/>
              <a:gd name="connsiteY6630" fmla="*/ 4066360 h 6858000"/>
              <a:gd name="connsiteX6631" fmla="*/ 0 w 12192000"/>
              <a:gd name="connsiteY6631" fmla="*/ 4025050 h 6858000"/>
              <a:gd name="connsiteX6632" fmla="*/ 0 w 12192000"/>
              <a:gd name="connsiteY6632" fmla="*/ 3969497 h 6858000"/>
              <a:gd name="connsiteX6633" fmla="*/ 0 w 12192000"/>
              <a:gd name="connsiteY6633" fmla="*/ 3939191 h 6858000"/>
              <a:gd name="connsiteX6634" fmla="*/ 0 w 12192000"/>
              <a:gd name="connsiteY6634" fmla="*/ 3824331 h 6858000"/>
              <a:gd name="connsiteX6635" fmla="*/ 0 w 12192000"/>
              <a:gd name="connsiteY6635" fmla="*/ 3810826 h 6858000"/>
              <a:gd name="connsiteX6636" fmla="*/ 0 w 12192000"/>
              <a:gd name="connsiteY6636" fmla="*/ 3792515 h 6858000"/>
              <a:gd name="connsiteX6637" fmla="*/ 0 w 12192000"/>
              <a:gd name="connsiteY6637" fmla="*/ 3776150 h 6858000"/>
              <a:gd name="connsiteX6638" fmla="*/ 0 w 12192000"/>
              <a:gd name="connsiteY6638" fmla="*/ 3752919 h 6858000"/>
              <a:gd name="connsiteX6639" fmla="*/ 0 w 12192000"/>
              <a:gd name="connsiteY6639" fmla="*/ 3744905 h 6858000"/>
              <a:gd name="connsiteX6640" fmla="*/ 0 w 12192000"/>
              <a:gd name="connsiteY6640" fmla="*/ 3736664 h 6858000"/>
              <a:gd name="connsiteX6641" fmla="*/ 0 w 12192000"/>
              <a:gd name="connsiteY6641" fmla="*/ 3638164 h 6858000"/>
              <a:gd name="connsiteX6642" fmla="*/ 0 w 12192000"/>
              <a:gd name="connsiteY6642" fmla="*/ 3623568 h 6858000"/>
              <a:gd name="connsiteX6643" fmla="*/ 0 w 12192000"/>
              <a:gd name="connsiteY6643" fmla="*/ 3499626 h 6858000"/>
              <a:gd name="connsiteX6644" fmla="*/ 0 w 12192000"/>
              <a:gd name="connsiteY6644" fmla="*/ 3499019 h 6858000"/>
              <a:gd name="connsiteX6645" fmla="*/ 0 w 12192000"/>
              <a:gd name="connsiteY6645" fmla="*/ 3428086 h 6858000"/>
              <a:gd name="connsiteX6646" fmla="*/ 0 w 12192000"/>
              <a:gd name="connsiteY6646" fmla="*/ 3375973 h 6858000"/>
              <a:gd name="connsiteX6647" fmla="*/ 0 w 12192000"/>
              <a:gd name="connsiteY6647" fmla="*/ 3205287 h 6858000"/>
              <a:gd name="connsiteX6648" fmla="*/ 0 w 12192000"/>
              <a:gd name="connsiteY6648" fmla="*/ 3151251 h 6858000"/>
              <a:gd name="connsiteX6649" fmla="*/ 0 w 12192000"/>
              <a:gd name="connsiteY6649" fmla="*/ 3120503 h 6858000"/>
              <a:gd name="connsiteX6650" fmla="*/ 0 w 12192000"/>
              <a:gd name="connsiteY6650" fmla="*/ 3118739 h 6858000"/>
              <a:gd name="connsiteX6651" fmla="*/ 0 w 12192000"/>
              <a:gd name="connsiteY6651" fmla="*/ 3083070 h 6858000"/>
              <a:gd name="connsiteX6652" fmla="*/ 0 w 12192000"/>
              <a:gd name="connsiteY6652" fmla="*/ 3019738 h 6858000"/>
              <a:gd name="connsiteX6653" fmla="*/ 0 w 12192000"/>
              <a:gd name="connsiteY6653" fmla="*/ 2958544 h 6858000"/>
              <a:gd name="connsiteX6654" fmla="*/ 0 w 12192000"/>
              <a:gd name="connsiteY6654" fmla="*/ 2944579 h 6858000"/>
              <a:gd name="connsiteX6655" fmla="*/ 0 w 12192000"/>
              <a:gd name="connsiteY6655" fmla="*/ 2894285 h 6858000"/>
              <a:gd name="connsiteX6656" fmla="*/ 0 w 12192000"/>
              <a:gd name="connsiteY6656" fmla="*/ 2888885 h 6858000"/>
              <a:gd name="connsiteX6657" fmla="*/ 0 w 12192000"/>
              <a:gd name="connsiteY6657" fmla="*/ 2887818 h 6858000"/>
              <a:gd name="connsiteX6658" fmla="*/ 0 w 12192000"/>
              <a:gd name="connsiteY6658" fmla="*/ 2873361 h 6858000"/>
              <a:gd name="connsiteX6659" fmla="*/ 0 w 12192000"/>
              <a:gd name="connsiteY6659" fmla="*/ 2868731 h 6858000"/>
              <a:gd name="connsiteX6660" fmla="*/ 0 w 12192000"/>
              <a:gd name="connsiteY6660" fmla="*/ 2797645 h 6858000"/>
              <a:gd name="connsiteX6661" fmla="*/ 0 w 12192000"/>
              <a:gd name="connsiteY6661" fmla="*/ 2791509 h 6858000"/>
              <a:gd name="connsiteX6662" fmla="*/ 0 w 12192000"/>
              <a:gd name="connsiteY6662" fmla="*/ 2766908 h 6858000"/>
              <a:gd name="connsiteX6663" fmla="*/ 0 w 12192000"/>
              <a:gd name="connsiteY6663" fmla="*/ 2670402 h 6858000"/>
              <a:gd name="connsiteX6664" fmla="*/ 0 w 12192000"/>
              <a:gd name="connsiteY6664" fmla="*/ 2659424 h 6858000"/>
              <a:gd name="connsiteX6665" fmla="*/ 0 w 12192000"/>
              <a:gd name="connsiteY6665" fmla="*/ 2653782 h 6858000"/>
              <a:gd name="connsiteX6666" fmla="*/ 0 w 12192000"/>
              <a:gd name="connsiteY6666" fmla="*/ 2636784 h 6858000"/>
              <a:gd name="connsiteX6667" fmla="*/ 0 w 12192000"/>
              <a:gd name="connsiteY6667" fmla="*/ 2620639 h 6858000"/>
              <a:gd name="connsiteX6668" fmla="*/ 0 w 12192000"/>
              <a:gd name="connsiteY6668" fmla="*/ 2602969 h 6858000"/>
              <a:gd name="connsiteX6669" fmla="*/ 0 w 12192000"/>
              <a:gd name="connsiteY6669" fmla="*/ 2554507 h 6858000"/>
              <a:gd name="connsiteX6670" fmla="*/ 0 w 12192000"/>
              <a:gd name="connsiteY6670" fmla="*/ 2541434 h 6858000"/>
              <a:gd name="connsiteX6671" fmla="*/ 0 w 12192000"/>
              <a:gd name="connsiteY6671" fmla="*/ 2468023 h 6858000"/>
              <a:gd name="connsiteX6672" fmla="*/ 0 w 12192000"/>
              <a:gd name="connsiteY6672" fmla="*/ 2412868 h 6858000"/>
              <a:gd name="connsiteX6673" fmla="*/ 0 w 12192000"/>
              <a:gd name="connsiteY6673" fmla="*/ 2383951 h 6858000"/>
              <a:gd name="connsiteX6674" fmla="*/ 0 w 12192000"/>
              <a:gd name="connsiteY6674" fmla="*/ 2346924 h 6858000"/>
              <a:gd name="connsiteX6675" fmla="*/ 0 w 12192000"/>
              <a:gd name="connsiteY6675" fmla="*/ 2286616 h 6858000"/>
              <a:gd name="connsiteX6676" fmla="*/ 0 w 12192000"/>
              <a:gd name="connsiteY6676" fmla="*/ 2191306 h 6858000"/>
              <a:gd name="connsiteX6677" fmla="*/ 0 w 12192000"/>
              <a:gd name="connsiteY6677" fmla="*/ 2172707 h 6858000"/>
              <a:gd name="connsiteX6678" fmla="*/ 0 w 12192000"/>
              <a:gd name="connsiteY6678" fmla="*/ 2171076 h 6858000"/>
              <a:gd name="connsiteX6679" fmla="*/ 0 w 12192000"/>
              <a:gd name="connsiteY6679" fmla="*/ 2161263 h 6858000"/>
              <a:gd name="connsiteX6680" fmla="*/ 0 w 12192000"/>
              <a:gd name="connsiteY6680" fmla="*/ 2151389 h 6858000"/>
              <a:gd name="connsiteX6681" fmla="*/ 0 w 12192000"/>
              <a:gd name="connsiteY6681" fmla="*/ 2140353 h 6858000"/>
              <a:gd name="connsiteX6682" fmla="*/ 0 w 12192000"/>
              <a:gd name="connsiteY6682" fmla="*/ 2139416 h 6858000"/>
              <a:gd name="connsiteX6683" fmla="*/ 0 w 12192000"/>
              <a:gd name="connsiteY6683" fmla="*/ 2114088 h 6858000"/>
              <a:gd name="connsiteX6684" fmla="*/ 0 w 12192000"/>
              <a:gd name="connsiteY6684" fmla="*/ 2110447 h 6858000"/>
              <a:gd name="connsiteX6685" fmla="*/ 0 w 12192000"/>
              <a:gd name="connsiteY6685" fmla="*/ 1810514 h 6858000"/>
              <a:gd name="connsiteX6686" fmla="*/ 0 w 12192000"/>
              <a:gd name="connsiteY6686" fmla="*/ 1746012 h 6858000"/>
              <a:gd name="connsiteX6687" fmla="*/ 0 w 12192000"/>
              <a:gd name="connsiteY6687" fmla="*/ 1536781 h 6858000"/>
              <a:gd name="connsiteX6688" fmla="*/ 0 w 12192000"/>
              <a:gd name="connsiteY6688" fmla="*/ 1526592 h 6858000"/>
              <a:gd name="connsiteX6689" fmla="*/ 0 w 12192000"/>
              <a:gd name="connsiteY6689" fmla="*/ 1470883 h 6858000"/>
              <a:gd name="connsiteX6690" fmla="*/ 0 w 12192000"/>
              <a:gd name="connsiteY6690" fmla="*/ 1468978 h 6858000"/>
              <a:gd name="connsiteX6691" fmla="*/ 0 w 12192000"/>
              <a:gd name="connsiteY6691" fmla="*/ 1443480 h 6858000"/>
              <a:gd name="connsiteX6692" fmla="*/ 0 w 12192000"/>
              <a:gd name="connsiteY6692" fmla="*/ 1384772 h 6858000"/>
              <a:gd name="connsiteX6693" fmla="*/ 0 w 12192000"/>
              <a:gd name="connsiteY6693" fmla="*/ 1318409 h 6858000"/>
              <a:gd name="connsiteX6694" fmla="*/ 0 w 12192000"/>
              <a:gd name="connsiteY6694" fmla="*/ 1315183 h 6858000"/>
              <a:gd name="connsiteX6695" fmla="*/ 0 w 12192000"/>
              <a:gd name="connsiteY6695" fmla="*/ 1247478 h 6858000"/>
              <a:gd name="connsiteX6696" fmla="*/ 0 w 12192000"/>
              <a:gd name="connsiteY6696" fmla="*/ 1246649 h 6858000"/>
              <a:gd name="connsiteX6697" fmla="*/ 0 w 12192000"/>
              <a:gd name="connsiteY6697" fmla="*/ 1234572 h 6858000"/>
              <a:gd name="connsiteX6698" fmla="*/ 0 w 12192000"/>
              <a:gd name="connsiteY6698" fmla="*/ 1233196 h 6858000"/>
              <a:gd name="connsiteX6699" fmla="*/ 0 w 12192000"/>
              <a:gd name="connsiteY6699" fmla="*/ 1230855 h 6858000"/>
              <a:gd name="connsiteX6700" fmla="*/ 0 w 12192000"/>
              <a:gd name="connsiteY6700" fmla="*/ 1156728 h 6858000"/>
              <a:gd name="connsiteX6701" fmla="*/ 0 w 12192000"/>
              <a:gd name="connsiteY6701" fmla="*/ 1152634 h 6858000"/>
              <a:gd name="connsiteX6702" fmla="*/ 0 w 12192000"/>
              <a:gd name="connsiteY6702" fmla="*/ 1121474 h 6858000"/>
              <a:gd name="connsiteX6703" fmla="*/ 0 w 12192000"/>
              <a:gd name="connsiteY6703" fmla="*/ 1032329 h 6858000"/>
              <a:gd name="connsiteX6704" fmla="*/ 0 w 12192000"/>
              <a:gd name="connsiteY6704" fmla="*/ 1026399 h 6858000"/>
              <a:gd name="connsiteX6705" fmla="*/ 0 w 12192000"/>
              <a:gd name="connsiteY6705" fmla="*/ 1016380 h 6858000"/>
              <a:gd name="connsiteX6706" fmla="*/ 0 w 12192000"/>
              <a:gd name="connsiteY6706" fmla="*/ 1002507 h 6858000"/>
              <a:gd name="connsiteX6707" fmla="*/ 0 w 12192000"/>
              <a:gd name="connsiteY6707" fmla="*/ 916476 h 6858000"/>
              <a:gd name="connsiteX6708" fmla="*/ 0 w 12192000"/>
              <a:gd name="connsiteY6708" fmla="*/ 902777 h 6858000"/>
              <a:gd name="connsiteX6709" fmla="*/ 0 w 12192000"/>
              <a:gd name="connsiteY6709" fmla="*/ 829062 h 6858000"/>
              <a:gd name="connsiteX6710" fmla="*/ 0 w 12192000"/>
              <a:gd name="connsiteY6710" fmla="*/ 820077 h 6858000"/>
              <a:gd name="connsiteX6711" fmla="*/ 0 w 12192000"/>
              <a:gd name="connsiteY6711" fmla="*/ 812799 h 6858000"/>
              <a:gd name="connsiteX6712" fmla="*/ 0 w 12192000"/>
              <a:gd name="connsiteY6712" fmla="*/ 749119 h 6858000"/>
              <a:gd name="connsiteX6713" fmla="*/ 0 w 12192000"/>
              <a:gd name="connsiteY6713" fmla="*/ 742851 h 6858000"/>
              <a:gd name="connsiteX6714" fmla="*/ 0 w 12192000"/>
              <a:gd name="connsiteY6714" fmla="*/ 724352 h 6858000"/>
              <a:gd name="connsiteX6715" fmla="*/ 0 w 12192000"/>
              <a:gd name="connsiteY6715" fmla="*/ 642499 h 6858000"/>
              <a:gd name="connsiteX6716" fmla="*/ 0 w 12192000"/>
              <a:gd name="connsiteY6716" fmla="*/ 638782 h 6858000"/>
              <a:gd name="connsiteX6717" fmla="*/ 0 w 12192000"/>
              <a:gd name="connsiteY6717" fmla="*/ 635968 h 6858000"/>
              <a:gd name="connsiteX6718" fmla="*/ 0 w 12192000"/>
              <a:gd name="connsiteY6718" fmla="*/ 582424 h 6858000"/>
              <a:gd name="connsiteX6719" fmla="*/ 0 w 12192000"/>
              <a:gd name="connsiteY6719" fmla="*/ 566178 h 6858000"/>
              <a:gd name="connsiteX6720" fmla="*/ 0 w 12192000"/>
              <a:gd name="connsiteY6720" fmla="*/ 558281 h 6858000"/>
              <a:gd name="connsiteX6721" fmla="*/ 0 w 12192000"/>
              <a:gd name="connsiteY6721" fmla="*/ 549641 h 6858000"/>
              <a:gd name="connsiteX6722" fmla="*/ 0 w 12192000"/>
              <a:gd name="connsiteY6722" fmla="*/ 542167 h 6858000"/>
              <a:gd name="connsiteX6723" fmla="*/ 0 w 12192000"/>
              <a:gd name="connsiteY6723" fmla="*/ 534587 h 6858000"/>
              <a:gd name="connsiteX6724" fmla="*/ 0 w 12192000"/>
              <a:gd name="connsiteY6724" fmla="*/ 531884 h 6858000"/>
              <a:gd name="connsiteX6725" fmla="*/ 0 w 12192000"/>
              <a:gd name="connsiteY6725" fmla="*/ 507359 h 6858000"/>
              <a:gd name="connsiteX6726" fmla="*/ 0 w 12192000"/>
              <a:gd name="connsiteY6726" fmla="*/ 504556 h 6858000"/>
              <a:gd name="connsiteX6727" fmla="*/ 0 w 12192000"/>
              <a:gd name="connsiteY6727" fmla="*/ 233978 h 6858000"/>
              <a:gd name="connsiteX6728" fmla="*/ 0 w 12192000"/>
              <a:gd name="connsiteY6728" fmla="*/ 230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</a:cxnLst>
            <a:rect l="l" t="t" r="r" b="b"/>
            <a:pathLst>
              <a:path w="12192000" h="6858000">
                <a:moveTo>
                  <a:pt x="4598865" y="6786679"/>
                </a:moveTo>
                <a:lnTo>
                  <a:pt x="4598704" y="6786933"/>
                </a:lnTo>
                <a:lnTo>
                  <a:pt x="4598428" y="6786905"/>
                </a:lnTo>
                <a:close/>
                <a:moveTo>
                  <a:pt x="3288857" y="6786308"/>
                </a:moveTo>
                <a:lnTo>
                  <a:pt x="3288696" y="6786561"/>
                </a:lnTo>
                <a:lnTo>
                  <a:pt x="3288419" y="6786534"/>
                </a:lnTo>
                <a:close/>
                <a:moveTo>
                  <a:pt x="1946074" y="6785952"/>
                </a:moveTo>
                <a:lnTo>
                  <a:pt x="1947487" y="6786481"/>
                </a:lnTo>
                <a:lnTo>
                  <a:pt x="1945336" y="6786268"/>
                </a:lnTo>
                <a:close/>
                <a:moveTo>
                  <a:pt x="892149" y="6785566"/>
                </a:moveTo>
                <a:lnTo>
                  <a:pt x="892032" y="6785818"/>
                </a:lnTo>
                <a:lnTo>
                  <a:pt x="891833" y="6785792"/>
                </a:lnTo>
                <a:close/>
                <a:moveTo>
                  <a:pt x="7562308" y="6785197"/>
                </a:moveTo>
                <a:lnTo>
                  <a:pt x="7555070" y="6786587"/>
                </a:lnTo>
                <a:lnTo>
                  <a:pt x="7558283" y="6785477"/>
                </a:lnTo>
                <a:close/>
                <a:moveTo>
                  <a:pt x="9806113" y="6784810"/>
                </a:moveTo>
                <a:lnTo>
                  <a:pt x="9807052" y="6785292"/>
                </a:lnTo>
                <a:lnTo>
                  <a:pt x="9805570" y="6785146"/>
                </a:lnTo>
                <a:close/>
                <a:moveTo>
                  <a:pt x="8528882" y="6784423"/>
                </a:moveTo>
                <a:lnTo>
                  <a:pt x="8528722" y="6784677"/>
                </a:lnTo>
                <a:lnTo>
                  <a:pt x="8528421" y="6784647"/>
                </a:lnTo>
                <a:close/>
                <a:moveTo>
                  <a:pt x="70843" y="6783423"/>
                </a:moveTo>
                <a:lnTo>
                  <a:pt x="70843" y="6787157"/>
                </a:lnTo>
                <a:lnTo>
                  <a:pt x="73296" y="6787157"/>
                </a:lnTo>
                <a:close/>
                <a:moveTo>
                  <a:pt x="4566089" y="6783326"/>
                </a:moveTo>
                <a:lnTo>
                  <a:pt x="4567501" y="6783854"/>
                </a:lnTo>
                <a:lnTo>
                  <a:pt x="4565351" y="6783642"/>
                </a:lnTo>
                <a:close/>
                <a:moveTo>
                  <a:pt x="3256081" y="6782954"/>
                </a:moveTo>
                <a:lnTo>
                  <a:pt x="3257493" y="6783483"/>
                </a:lnTo>
                <a:lnTo>
                  <a:pt x="3255343" y="6783271"/>
                </a:lnTo>
                <a:close/>
                <a:moveTo>
                  <a:pt x="868508" y="6782211"/>
                </a:moveTo>
                <a:lnTo>
                  <a:pt x="869528" y="6782740"/>
                </a:lnTo>
                <a:lnTo>
                  <a:pt x="867977" y="6782528"/>
                </a:lnTo>
                <a:close/>
                <a:moveTo>
                  <a:pt x="8496106" y="6781070"/>
                </a:moveTo>
                <a:lnTo>
                  <a:pt x="8497045" y="6781551"/>
                </a:lnTo>
                <a:lnTo>
                  <a:pt x="8495562" y="6781405"/>
                </a:lnTo>
                <a:close/>
                <a:moveTo>
                  <a:pt x="7218879" y="6780683"/>
                </a:moveTo>
                <a:lnTo>
                  <a:pt x="7218717" y="6780936"/>
                </a:lnTo>
                <a:lnTo>
                  <a:pt x="7218417" y="6780907"/>
                </a:lnTo>
                <a:close/>
                <a:moveTo>
                  <a:pt x="7930196" y="6778815"/>
                </a:moveTo>
                <a:cubicBezTo>
                  <a:pt x="7938004" y="6778748"/>
                  <a:pt x="7968330" y="6783225"/>
                  <a:pt x="7980642" y="6784067"/>
                </a:cubicBezTo>
                <a:lnTo>
                  <a:pt x="7981576" y="6785757"/>
                </a:lnTo>
                <a:lnTo>
                  <a:pt x="7970793" y="6784067"/>
                </a:lnTo>
                <a:lnTo>
                  <a:pt x="7956415" y="6785111"/>
                </a:lnTo>
                <a:lnTo>
                  <a:pt x="7931394" y="6780699"/>
                </a:lnTo>
                <a:cubicBezTo>
                  <a:pt x="7927492" y="6779364"/>
                  <a:pt x="7927593" y="6778837"/>
                  <a:pt x="7930196" y="6778815"/>
                </a:cubicBezTo>
                <a:close/>
                <a:moveTo>
                  <a:pt x="7255050" y="6777329"/>
                </a:moveTo>
                <a:lnTo>
                  <a:pt x="7256844" y="6784699"/>
                </a:lnTo>
                <a:lnTo>
                  <a:pt x="7243765" y="6783408"/>
                </a:lnTo>
                <a:lnTo>
                  <a:pt x="7244140" y="6783078"/>
                </a:lnTo>
                <a:cubicBezTo>
                  <a:pt x="7247777" y="6781162"/>
                  <a:pt x="7251767" y="6779575"/>
                  <a:pt x="7255050" y="6777329"/>
                </a:cubicBezTo>
                <a:close/>
                <a:moveTo>
                  <a:pt x="7186102" y="6777329"/>
                </a:moveTo>
                <a:lnTo>
                  <a:pt x="7187514" y="6777857"/>
                </a:lnTo>
                <a:lnTo>
                  <a:pt x="7185365" y="6777645"/>
                </a:lnTo>
                <a:close/>
                <a:moveTo>
                  <a:pt x="11292652" y="6775470"/>
                </a:moveTo>
                <a:cubicBezTo>
                  <a:pt x="11295486" y="6775513"/>
                  <a:pt x="11300892" y="6776419"/>
                  <a:pt x="11307329" y="6777672"/>
                </a:cubicBezTo>
                <a:lnTo>
                  <a:pt x="11320396" y="6780349"/>
                </a:lnTo>
                <a:lnTo>
                  <a:pt x="11310213" y="6783271"/>
                </a:lnTo>
                <a:lnTo>
                  <a:pt x="11293414" y="6778443"/>
                </a:lnTo>
                <a:cubicBezTo>
                  <a:pt x="11289558" y="6776244"/>
                  <a:pt x="11289818" y="6775425"/>
                  <a:pt x="11292652" y="6775470"/>
                </a:cubicBezTo>
                <a:close/>
                <a:moveTo>
                  <a:pt x="11341212" y="6774199"/>
                </a:moveTo>
                <a:cubicBezTo>
                  <a:pt x="11344452" y="6773260"/>
                  <a:pt x="11344480" y="6773329"/>
                  <a:pt x="11339380" y="6775074"/>
                </a:cubicBezTo>
                <a:lnTo>
                  <a:pt x="11321293" y="6780533"/>
                </a:lnTo>
                <a:lnTo>
                  <a:pt x="11320396" y="6780349"/>
                </a:lnTo>
                <a:lnTo>
                  <a:pt x="11323769" y="6779381"/>
                </a:lnTo>
                <a:cubicBezTo>
                  <a:pt x="11331519" y="6777089"/>
                  <a:pt x="11337972" y="6775140"/>
                  <a:pt x="11341212" y="6774199"/>
                </a:cubicBezTo>
                <a:close/>
                <a:moveTo>
                  <a:pt x="6052629" y="6773985"/>
                </a:moveTo>
                <a:cubicBezTo>
                  <a:pt x="6055460" y="6774029"/>
                  <a:pt x="6060869" y="6774935"/>
                  <a:pt x="6067304" y="6776187"/>
                </a:cubicBezTo>
                <a:lnTo>
                  <a:pt x="6080373" y="6778864"/>
                </a:lnTo>
                <a:lnTo>
                  <a:pt x="6067644" y="6782515"/>
                </a:lnTo>
                <a:lnTo>
                  <a:pt x="6053390" y="6776959"/>
                </a:lnTo>
                <a:cubicBezTo>
                  <a:pt x="6049532" y="6774760"/>
                  <a:pt x="6049795" y="6773941"/>
                  <a:pt x="6052629" y="6773985"/>
                </a:cubicBezTo>
                <a:close/>
                <a:moveTo>
                  <a:pt x="8701280" y="6773052"/>
                </a:moveTo>
                <a:lnTo>
                  <a:pt x="8708167" y="6774463"/>
                </a:lnTo>
                <a:cubicBezTo>
                  <a:pt x="8715118" y="6775888"/>
                  <a:pt x="8721554" y="6777139"/>
                  <a:pt x="8725932" y="6777700"/>
                </a:cubicBezTo>
                <a:lnTo>
                  <a:pt x="8716723" y="6787151"/>
                </a:lnTo>
                <a:lnTo>
                  <a:pt x="8713212" y="6786482"/>
                </a:lnTo>
                <a:lnTo>
                  <a:pt x="8688588" y="6776882"/>
                </a:lnTo>
                <a:close/>
                <a:moveTo>
                  <a:pt x="2122605" y="6772871"/>
                </a:moveTo>
                <a:cubicBezTo>
                  <a:pt x="2125440" y="6772914"/>
                  <a:pt x="2130846" y="6773821"/>
                  <a:pt x="2137282" y="6775073"/>
                </a:cubicBezTo>
                <a:lnTo>
                  <a:pt x="2150633" y="6777670"/>
                </a:lnTo>
                <a:lnTo>
                  <a:pt x="2137623" y="6781402"/>
                </a:lnTo>
                <a:lnTo>
                  <a:pt x="2123368" y="6775844"/>
                </a:lnTo>
                <a:cubicBezTo>
                  <a:pt x="2119511" y="6773646"/>
                  <a:pt x="2119772" y="6772826"/>
                  <a:pt x="2122605" y="6772871"/>
                </a:cubicBezTo>
                <a:close/>
                <a:moveTo>
                  <a:pt x="6101189" y="6772715"/>
                </a:moveTo>
                <a:cubicBezTo>
                  <a:pt x="6104427" y="6771775"/>
                  <a:pt x="6104453" y="6771845"/>
                  <a:pt x="6099356" y="6773589"/>
                </a:cubicBezTo>
                <a:lnTo>
                  <a:pt x="6081269" y="6779048"/>
                </a:lnTo>
                <a:lnTo>
                  <a:pt x="6080373" y="6778864"/>
                </a:lnTo>
                <a:lnTo>
                  <a:pt x="6083743" y="6777897"/>
                </a:lnTo>
                <a:cubicBezTo>
                  <a:pt x="6091493" y="6775605"/>
                  <a:pt x="6097947" y="6773655"/>
                  <a:pt x="6101189" y="6772715"/>
                </a:cubicBezTo>
                <a:close/>
                <a:moveTo>
                  <a:pt x="9982645" y="6771729"/>
                </a:moveTo>
                <a:cubicBezTo>
                  <a:pt x="9985479" y="6771773"/>
                  <a:pt x="9990886" y="6772679"/>
                  <a:pt x="9997322" y="6773931"/>
                </a:cubicBezTo>
                <a:lnTo>
                  <a:pt x="10010390" y="6776608"/>
                </a:lnTo>
                <a:lnTo>
                  <a:pt x="10000206" y="6779530"/>
                </a:lnTo>
                <a:lnTo>
                  <a:pt x="9983408" y="6774702"/>
                </a:lnTo>
                <a:cubicBezTo>
                  <a:pt x="9979551" y="6772504"/>
                  <a:pt x="9979812" y="6771684"/>
                  <a:pt x="9982645" y="6771729"/>
                </a:cubicBezTo>
                <a:close/>
                <a:moveTo>
                  <a:pt x="2171165" y="6771602"/>
                </a:moveTo>
                <a:cubicBezTo>
                  <a:pt x="2174405" y="6770661"/>
                  <a:pt x="2174433" y="6770730"/>
                  <a:pt x="2169333" y="6772475"/>
                </a:cubicBezTo>
                <a:lnTo>
                  <a:pt x="2151539" y="6777846"/>
                </a:lnTo>
                <a:lnTo>
                  <a:pt x="2150633" y="6777670"/>
                </a:lnTo>
                <a:lnTo>
                  <a:pt x="2153721" y="6776783"/>
                </a:lnTo>
                <a:cubicBezTo>
                  <a:pt x="2161473" y="6774491"/>
                  <a:pt x="2167926" y="6772542"/>
                  <a:pt x="2171165" y="6771602"/>
                </a:cubicBezTo>
                <a:close/>
                <a:moveTo>
                  <a:pt x="10031205" y="6770460"/>
                </a:moveTo>
                <a:cubicBezTo>
                  <a:pt x="10034445" y="6769520"/>
                  <a:pt x="10034471" y="6769589"/>
                  <a:pt x="10029372" y="6771333"/>
                </a:cubicBezTo>
                <a:lnTo>
                  <a:pt x="10011286" y="6776792"/>
                </a:lnTo>
                <a:lnTo>
                  <a:pt x="10010390" y="6776608"/>
                </a:lnTo>
                <a:lnTo>
                  <a:pt x="10013762" y="6775641"/>
                </a:lnTo>
                <a:cubicBezTo>
                  <a:pt x="10021512" y="6773348"/>
                  <a:pt x="10027965" y="6771400"/>
                  <a:pt x="10031205" y="6770460"/>
                </a:cubicBezTo>
                <a:close/>
                <a:moveTo>
                  <a:pt x="4742620" y="6770244"/>
                </a:moveTo>
                <a:cubicBezTo>
                  <a:pt x="4745454" y="6770288"/>
                  <a:pt x="4750863" y="6771194"/>
                  <a:pt x="4757297" y="6772446"/>
                </a:cubicBezTo>
                <a:lnTo>
                  <a:pt x="4770363" y="6775124"/>
                </a:lnTo>
                <a:lnTo>
                  <a:pt x="4757637" y="6778774"/>
                </a:lnTo>
                <a:lnTo>
                  <a:pt x="4743383" y="6773218"/>
                </a:lnTo>
                <a:cubicBezTo>
                  <a:pt x="4739526" y="6771019"/>
                  <a:pt x="4739786" y="6770200"/>
                  <a:pt x="4742620" y="6770244"/>
                </a:cubicBezTo>
                <a:close/>
                <a:moveTo>
                  <a:pt x="3432613" y="6769873"/>
                </a:moveTo>
                <a:cubicBezTo>
                  <a:pt x="3435447" y="6769917"/>
                  <a:pt x="3440853" y="6770823"/>
                  <a:pt x="3447290" y="6772075"/>
                </a:cubicBezTo>
                <a:lnTo>
                  <a:pt x="3460356" y="6774752"/>
                </a:lnTo>
                <a:lnTo>
                  <a:pt x="3447630" y="6778403"/>
                </a:lnTo>
                <a:lnTo>
                  <a:pt x="3433375" y="6772846"/>
                </a:lnTo>
                <a:cubicBezTo>
                  <a:pt x="3429519" y="6770648"/>
                  <a:pt x="3429779" y="6769828"/>
                  <a:pt x="3432613" y="6769873"/>
                </a:cubicBezTo>
                <a:close/>
                <a:moveTo>
                  <a:pt x="7391274" y="6769312"/>
                </a:moveTo>
                <a:lnTo>
                  <a:pt x="7398163" y="6770723"/>
                </a:lnTo>
                <a:cubicBezTo>
                  <a:pt x="7405113" y="6772147"/>
                  <a:pt x="7411550" y="6773398"/>
                  <a:pt x="7415927" y="6773960"/>
                </a:cubicBezTo>
                <a:lnTo>
                  <a:pt x="7406718" y="6783411"/>
                </a:lnTo>
                <a:lnTo>
                  <a:pt x="7403208" y="6782741"/>
                </a:lnTo>
                <a:lnTo>
                  <a:pt x="7378583" y="6773141"/>
                </a:lnTo>
                <a:close/>
                <a:moveTo>
                  <a:pt x="995835" y="6769130"/>
                </a:moveTo>
                <a:cubicBezTo>
                  <a:pt x="997880" y="6769174"/>
                  <a:pt x="1001779" y="6770081"/>
                  <a:pt x="1006421" y="6771332"/>
                </a:cubicBezTo>
                <a:lnTo>
                  <a:pt x="1015960" y="6773904"/>
                </a:lnTo>
                <a:lnTo>
                  <a:pt x="1006336" y="6777482"/>
                </a:lnTo>
                <a:lnTo>
                  <a:pt x="996386" y="6772104"/>
                </a:lnTo>
                <a:cubicBezTo>
                  <a:pt x="993604" y="6769905"/>
                  <a:pt x="993792" y="6769087"/>
                  <a:pt x="995835" y="6769130"/>
                </a:cubicBezTo>
                <a:close/>
                <a:moveTo>
                  <a:pt x="4791182" y="6768974"/>
                </a:moveTo>
                <a:cubicBezTo>
                  <a:pt x="4794419" y="6768034"/>
                  <a:pt x="4794447" y="6768104"/>
                  <a:pt x="4789347" y="6769849"/>
                </a:cubicBezTo>
                <a:lnTo>
                  <a:pt x="4771261" y="6775307"/>
                </a:lnTo>
                <a:lnTo>
                  <a:pt x="4770363" y="6775124"/>
                </a:lnTo>
                <a:lnTo>
                  <a:pt x="4773737" y="6774156"/>
                </a:lnTo>
                <a:cubicBezTo>
                  <a:pt x="4781488" y="6771864"/>
                  <a:pt x="4787940" y="6769914"/>
                  <a:pt x="4791182" y="6768974"/>
                </a:cubicBezTo>
                <a:close/>
                <a:moveTo>
                  <a:pt x="3481173" y="6768604"/>
                </a:moveTo>
                <a:cubicBezTo>
                  <a:pt x="3484412" y="6767664"/>
                  <a:pt x="3484440" y="6767733"/>
                  <a:pt x="3479340" y="6769477"/>
                </a:cubicBezTo>
                <a:lnTo>
                  <a:pt x="3461254" y="6774936"/>
                </a:lnTo>
                <a:lnTo>
                  <a:pt x="3460356" y="6774752"/>
                </a:lnTo>
                <a:lnTo>
                  <a:pt x="3463729" y="6773785"/>
                </a:lnTo>
                <a:cubicBezTo>
                  <a:pt x="3471480" y="6771492"/>
                  <a:pt x="3477933" y="6769544"/>
                  <a:pt x="3481173" y="6768604"/>
                </a:cubicBezTo>
                <a:close/>
                <a:moveTo>
                  <a:pt x="8672638" y="6767988"/>
                </a:moveTo>
                <a:cubicBezTo>
                  <a:pt x="8675471" y="6768032"/>
                  <a:pt x="8680879" y="6768939"/>
                  <a:pt x="8687316" y="6770190"/>
                </a:cubicBezTo>
                <a:lnTo>
                  <a:pt x="8700383" y="6772868"/>
                </a:lnTo>
                <a:lnTo>
                  <a:pt x="8687656" y="6776519"/>
                </a:lnTo>
                <a:lnTo>
                  <a:pt x="8673401" y="6770962"/>
                </a:lnTo>
                <a:cubicBezTo>
                  <a:pt x="8669544" y="6768763"/>
                  <a:pt x="8669805" y="6767944"/>
                  <a:pt x="8672638" y="6767988"/>
                </a:cubicBezTo>
                <a:close/>
                <a:moveTo>
                  <a:pt x="1030861" y="6767861"/>
                </a:moveTo>
                <a:cubicBezTo>
                  <a:pt x="1033198" y="6766921"/>
                  <a:pt x="1033218" y="6766990"/>
                  <a:pt x="1029539" y="6768734"/>
                </a:cubicBezTo>
                <a:lnTo>
                  <a:pt x="1016705" y="6774105"/>
                </a:lnTo>
                <a:lnTo>
                  <a:pt x="1015960" y="6773904"/>
                </a:lnTo>
                <a:lnTo>
                  <a:pt x="1018279" y="6773043"/>
                </a:lnTo>
                <a:cubicBezTo>
                  <a:pt x="1023870" y="6770751"/>
                  <a:pt x="1028524" y="6768801"/>
                  <a:pt x="1030861" y="6767861"/>
                </a:cubicBezTo>
                <a:close/>
                <a:moveTo>
                  <a:pt x="8721198" y="6766719"/>
                </a:moveTo>
                <a:cubicBezTo>
                  <a:pt x="8724438" y="6765779"/>
                  <a:pt x="8724466" y="6765848"/>
                  <a:pt x="8719366" y="6767593"/>
                </a:cubicBezTo>
                <a:lnTo>
                  <a:pt x="8701280" y="6773052"/>
                </a:lnTo>
                <a:lnTo>
                  <a:pt x="8700383" y="6772868"/>
                </a:lnTo>
                <a:lnTo>
                  <a:pt x="8703754" y="6771901"/>
                </a:lnTo>
                <a:cubicBezTo>
                  <a:pt x="8711505" y="6769609"/>
                  <a:pt x="8717958" y="6767659"/>
                  <a:pt x="8721198" y="6766719"/>
                </a:cubicBezTo>
                <a:close/>
                <a:moveTo>
                  <a:pt x="7362633" y="6764248"/>
                </a:moveTo>
                <a:cubicBezTo>
                  <a:pt x="7365468" y="6764292"/>
                  <a:pt x="7370874" y="6765199"/>
                  <a:pt x="7377310" y="6766451"/>
                </a:cubicBezTo>
                <a:lnTo>
                  <a:pt x="7390378" y="6769127"/>
                </a:lnTo>
                <a:lnTo>
                  <a:pt x="7377650" y="6772779"/>
                </a:lnTo>
                <a:lnTo>
                  <a:pt x="7363396" y="6767222"/>
                </a:lnTo>
                <a:cubicBezTo>
                  <a:pt x="7359539" y="6765022"/>
                  <a:pt x="7359800" y="6764204"/>
                  <a:pt x="7362633" y="6764248"/>
                </a:cubicBezTo>
                <a:close/>
                <a:moveTo>
                  <a:pt x="7411193" y="6762979"/>
                </a:moveTo>
                <a:cubicBezTo>
                  <a:pt x="7414433" y="6762038"/>
                  <a:pt x="7414461" y="6762107"/>
                  <a:pt x="7409361" y="6763852"/>
                </a:cubicBezTo>
                <a:lnTo>
                  <a:pt x="7391274" y="6769312"/>
                </a:lnTo>
                <a:lnTo>
                  <a:pt x="7390378" y="6769127"/>
                </a:lnTo>
                <a:lnTo>
                  <a:pt x="7393750" y="6768160"/>
                </a:lnTo>
                <a:cubicBezTo>
                  <a:pt x="7401500" y="6765868"/>
                  <a:pt x="7407953" y="6763919"/>
                  <a:pt x="7411193" y="6762979"/>
                </a:cubicBezTo>
                <a:close/>
                <a:moveTo>
                  <a:pt x="12052663" y="6715272"/>
                </a:moveTo>
                <a:cubicBezTo>
                  <a:pt x="12058959" y="6719579"/>
                  <a:pt x="12055946" y="6730433"/>
                  <a:pt x="12057587" y="6738014"/>
                </a:cubicBezTo>
                <a:lnTo>
                  <a:pt x="12057590" y="6739523"/>
                </a:lnTo>
                <a:lnTo>
                  <a:pt x="12049530" y="6740353"/>
                </a:lnTo>
                <a:lnTo>
                  <a:pt x="12041890" y="6741171"/>
                </a:lnTo>
                <a:lnTo>
                  <a:pt x="12042813" y="6727906"/>
                </a:lnTo>
                <a:cubicBezTo>
                  <a:pt x="12044151" y="6722691"/>
                  <a:pt x="12048290" y="6712280"/>
                  <a:pt x="12052663" y="6715272"/>
                </a:cubicBezTo>
                <a:close/>
                <a:moveTo>
                  <a:pt x="94149" y="6446020"/>
                </a:moveTo>
                <a:lnTo>
                  <a:pt x="93738" y="6448687"/>
                </a:lnTo>
                <a:lnTo>
                  <a:pt x="93738" y="6456216"/>
                </a:lnTo>
                <a:close/>
                <a:moveTo>
                  <a:pt x="12098872" y="6432951"/>
                </a:moveTo>
                <a:lnTo>
                  <a:pt x="12099448" y="6439833"/>
                </a:lnTo>
                <a:lnTo>
                  <a:pt x="12103231" y="6446303"/>
                </a:lnTo>
                <a:lnTo>
                  <a:pt x="12103548" y="6451196"/>
                </a:lnTo>
                <a:cubicBezTo>
                  <a:pt x="12103859" y="6456663"/>
                  <a:pt x="12104132" y="6461717"/>
                  <a:pt x="12104373" y="6465103"/>
                </a:cubicBezTo>
                <a:lnTo>
                  <a:pt x="12106444" y="6497269"/>
                </a:lnTo>
                <a:lnTo>
                  <a:pt x="12103890" y="6509243"/>
                </a:lnTo>
                <a:cubicBezTo>
                  <a:pt x="12101564" y="6519162"/>
                  <a:pt x="12100227" y="6519630"/>
                  <a:pt x="12092062" y="6530804"/>
                </a:cubicBezTo>
                <a:close/>
                <a:moveTo>
                  <a:pt x="101359" y="6417106"/>
                </a:moveTo>
                <a:cubicBezTo>
                  <a:pt x="101952" y="6420426"/>
                  <a:pt x="102296" y="6433650"/>
                  <a:pt x="102839" y="6438952"/>
                </a:cubicBezTo>
                <a:cubicBezTo>
                  <a:pt x="105736" y="6448376"/>
                  <a:pt x="116610" y="6458959"/>
                  <a:pt x="111528" y="6467226"/>
                </a:cubicBezTo>
                <a:cubicBezTo>
                  <a:pt x="109356" y="6470760"/>
                  <a:pt x="106522" y="6467531"/>
                  <a:pt x="104019" y="6462384"/>
                </a:cubicBezTo>
                <a:lnTo>
                  <a:pt x="99400" y="6448703"/>
                </a:lnTo>
                <a:lnTo>
                  <a:pt x="99703" y="6442509"/>
                </a:lnTo>
                <a:cubicBezTo>
                  <a:pt x="99579" y="6434203"/>
                  <a:pt x="99414" y="6425889"/>
                  <a:pt x="100666" y="6417746"/>
                </a:cubicBezTo>
                <a:cubicBezTo>
                  <a:pt x="100936" y="6415992"/>
                  <a:pt x="101161" y="6415999"/>
                  <a:pt x="101359" y="6417106"/>
                </a:cubicBezTo>
                <a:close/>
                <a:moveTo>
                  <a:pt x="12097338" y="6311681"/>
                </a:moveTo>
                <a:lnTo>
                  <a:pt x="12099448" y="6316013"/>
                </a:lnTo>
                <a:lnTo>
                  <a:pt x="12099892" y="6320109"/>
                </a:lnTo>
                <a:lnTo>
                  <a:pt x="12099448" y="6326121"/>
                </a:lnTo>
                <a:close/>
                <a:moveTo>
                  <a:pt x="12100785" y="6298495"/>
                </a:moveTo>
                <a:lnTo>
                  <a:pt x="12101532" y="6299392"/>
                </a:lnTo>
                <a:lnTo>
                  <a:pt x="12101521" y="6299509"/>
                </a:lnTo>
                <a:close/>
                <a:moveTo>
                  <a:pt x="12104420" y="6268522"/>
                </a:moveTo>
                <a:lnTo>
                  <a:pt x="12106835" y="6295797"/>
                </a:lnTo>
                <a:lnTo>
                  <a:pt x="12107503" y="6306491"/>
                </a:lnTo>
                <a:lnTo>
                  <a:pt x="12106154" y="6304942"/>
                </a:lnTo>
                <a:lnTo>
                  <a:pt x="12101532" y="6299392"/>
                </a:lnTo>
                <a:lnTo>
                  <a:pt x="12103892" y="6272603"/>
                </a:lnTo>
                <a:close/>
                <a:moveTo>
                  <a:pt x="12084674" y="6250313"/>
                </a:moveTo>
                <a:cubicBezTo>
                  <a:pt x="12092987" y="6248180"/>
                  <a:pt x="12090382" y="6266959"/>
                  <a:pt x="12092062" y="6275582"/>
                </a:cubicBezTo>
                <a:lnTo>
                  <a:pt x="12097338" y="6311681"/>
                </a:lnTo>
                <a:lnTo>
                  <a:pt x="12089599" y="6295797"/>
                </a:lnTo>
                <a:cubicBezTo>
                  <a:pt x="12086955" y="6289984"/>
                  <a:pt x="12084674" y="6284004"/>
                  <a:pt x="12082212" y="6278109"/>
                </a:cubicBezTo>
                <a:cubicBezTo>
                  <a:pt x="12083033" y="6268843"/>
                  <a:pt x="12075879" y="6252569"/>
                  <a:pt x="12084674" y="6250313"/>
                </a:cubicBezTo>
                <a:close/>
                <a:moveTo>
                  <a:pt x="12104476" y="6226738"/>
                </a:moveTo>
                <a:lnTo>
                  <a:pt x="12103454" y="6231846"/>
                </a:lnTo>
                <a:cubicBezTo>
                  <a:pt x="12103760" y="6238002"/>
                  <a:pt x="12104784" y="6244416"/>
                  <a:pt x="12104373" y="6250313"/>
                </a:cubicBezTo>
                <a:lnTo>
                  <a:pt x="12105942" y="6256750"/>
                </a:lnTo>
                <a:lnTo>
                  <a:pt x="12104420" y="6268522"/>
                </a:lnTo>
                <a:lnTo>
                  <a:pt x="12101911" y="6240205"/>
                </a:lnTo>
                <a:cubicBezTo>
                  <a:pt x="12102732" y="6237257"/>
                  <a:pt x="12102514" y="6233207"/>
                  <a:pt x="12102815" y="6229707"/>
                </a:cubicBezTo>
                <a:close/>
                <a:moveTo>
                  <a:pt x="97284" y="6193951"/>
                </a:moveTo>
                <a:lnTo>
                  <a:pt x="97402" y="6196848"/>
                </a:lnTo>
                <a:cubicBezTo>
                  <a:pt x="97730" y="6205684"/>
                  <a:pt x="98060" y="6211576"/>
                  <a:pt x="98494" y="6205692"/>
                </a:cubicBezTo>
                <a:lnTo>
                  <a:pt x="99032" y="6195545"/>
                </a:lnTo>
                <a:lnTo>
                  <a:pt x="105011" y="6208048"/>
                </a:lnTo>
                <a:cubicBezTo>
                  <a:pt x="106705" y="6212458"/>
                  <a:pt x="105974" y="6217591"/>
                  <a:pt x="107184" y="6222184"/>
                </a:cubicBezTo>
                <a:cubicBezTo>
                  <a:pt x="108883" y="6228637"/>
                  <a:pt x="111140" y="6234925"/>
                  <a:pt x="113700" y="6241034"/>
                </a:cubicBezTo>
                <a:cubicBezTo>
                  <a:pt x="114781" y="6243611"/>
                  <a:pt x="119212" y="6245569"/>
                  <a:pt x="118045" y="6248102"/>
                </a:cubicBezTo>
                <a:cubicBezTo>
                  <a:pt x="117021" y="6250323"/>
                  <a:pt x="113633" y="6246725"/>
                  <a:pt x="111528" y="6245747"/>
                </a:cubicBezTo>
                <a:cubicBezTo>
                  <a:pt x="108552" y="6244363"/>
                  <a:pt x="105736" y="6242604"/>
                  <a:pt x="102839" y="6241034"/>
                </a:cubicBezTo>
                <a:lnTo>
                  <a:pt x="96599" y="6228252"/>
                </a:lnTo>
                <a:lnTo>
                  <a:pt x="96322" y="6219828"/>
                </a:lnTo>
                <a:lnTo>
                  <a:pt x="96635" y="6194101"/>
                </a:lnTo>
                <a:close/>
                <a:moveTo>
                  <a:pt x="12099759" y="6176957"/>
                </a:moveTo>
                <a:lnTo>
                  <a:pt x="12106835" y="6189666"/>
                </a:lnTo>
                <a:cubicBezTo>
                  <a:pt x="12108593" y="6192973"/>
                  <a:pt x="12113125" y="6203272"/>
                  <a:pt x="12111761" y="6199774"/>
                </a:cubicBezTo>
                <a:cubicBezTo>
                  <a:pt x="12109439" y="6193817"/>
                  <a:pt x="12104585" y="6187951"/>
                  <a:pt x="12100891" y="6182085"/>
                </a:cubicBezTo>
                <a:close/>
                <a:moveTo>
                  <a:pt x="102346" y="6109123"/>
                </a:moveTo>
                <a:lnTo>
                  <a:pt x="102568" y="6114412"/>
                </a:lnTo>
                <a:lnTo>
                  <a:pt x="102232" y="6135197"/>
                </a:lnTo>
                <a:lnTo>
                  <a:pt x="99032" y="6195545"/>
                </a:lnTo>
                <a:lnTo>
                  <a:pt x="98172" y="6193746"/>
                </a:lnTo>
                <a:lnTo>
                  <a:pt x="97284" y="6193951"/>
                </a:lnTo>
                <a:lnTo>
                  <a:pt x="96784" y="6181702"/>
                </a:lnTo>
                <a:lnTo>
                  <a:pt x="96981" y="6165466"/>
                </a:lnTo>
                <a:cubicBezTo>
                  <a:pt x="97201" y="6147344"/>
                  <a:pt x="97925" y="6129280"/>
                  <a:pt x="100666" y="6111445"/>
                </a:cubicBezTo>
                <a:close/>
                <a:moveTo>
                  <a:pt x="12102018" y="6103478"/>
                </a:moveTo>
                <a:lnTo>
                  <a:pt x="12101829" y="6104087"/>
                </a:lnTo>
                <a:cubicBezTo>
                  <a:pt x="12101573" y="6105032"/>
                  <a:pt x="12101577" y="6105119"/>
                  <a:pt x="12101911" y="6103749"/>
                </a:cubicBezTo>
                <a:close/>
                <a:moveTo>
                  <a:pt x="12104443" y="6097255"/>
                </a:moveTo>
                <a:lnTo>
                  <a:pt x="12102018" y="6103478"/>
                </a:lnTo>
                <a:lnTo>
                  <a:pt x="12103311" y="6099275"/>
                </a:lnTo>
                <a:close/>
                <a:moveTo>
                  <a:pt x="12107656" y="6089011"/>
                </a:moveTo>
                <a:lnTo>
                  <a:pt x="12107006" y="6092679"/>
                </a:lnTo>
                <a:lnTo>
                  <a:pt x="12104443" y="6097255"/>
                </a:lnTo>
                <a:close/>
                <a:moveTo>
                  <a:pt x="99977" y="6068384"/>
                </a:moveTo>
                <a:cubicBezTo>
                  <a:pt x="100188" y="6067280"/>
                  <a:pt x="100417" y="6067276"/>
                  <a:pt x="100666" y="6069034"/>
                </a:cubicBezTo>
                <a:lnTo>
                  <a:pt x="100891" y="6074398"/>
                </a:lnTo>
                <a:lnTo>
                  <a:pt x="98277" y="6094247"/>
                </a:lnTo>
                <a:lnTo>
                  <a:pt x="98494" y="6090239"/>
                </a:lnTo>
                <a:cubicBezTo>
                  <a:pt x="98870" y="6084922"/>
                  <a:pt x="99343" y="6071698"/>
                  <a:pt x="99977" y="6068384"/>
                </a:cubicBezTo>
                <a:close/>
                <a:moveTo>
                  <a:pt x="98494" y="5930020"/>
                </a:moveTo>
                <a:lnTo>
                  <a:pt x="98464" y="5930764"/>
                </a:lnTo>
                <a:lnTo>
                  <a:pt x="98424" y="5930398"/>
                </a:lnTo>
                <a:close/>
                <a:moveTo>
                  <a:pt x="12104407" y="5835094"/>
                </a:moveTo>
                <a:lnTo>
                  <a:pt x="12104544" y="5836275"/>
                </a:lnTo>
                <a:lnTo>
                  <a:pt x="12104373" y="5835893"/>
                </a:lnTo>
                <a:close/>
                <a:moveTo>
                  <a:pt x="98433" y="5686323"/>
                </a:moveTo>
                <a:lnTo>
                  <a:pt x="95598" y="5694009"/>
                </a:lnTo>
                <a:lnTo>
                  <a:pt x="96172" y="5690589"/>
                </a:lnTo>
                <a:close/>
                <a:moveTo>
                  <a:pt x="100574" y="5680518"/>
                </a:moveTo>
                <a:lnTo>
                  <a:pt x="99431" y="5684438"/>
                </a:lnTo>
                <a:lnTo>
                  <a:pt x="98433" y="5686323"/>
                </a:lnTo>
                <a:close/>
                <a:moveTo>
                  <a:pt x="100738" y="5679953"/>
                </a:moveTo>
                <a:cubicBezTo>
                  <a:pt x="100965" y="5679071"/>
                  <a:pt x="100960" y="5678989"/>
                  <a:pt x="100666" y="5680267"/>
                </a:cubicBezTo>
                <a:lnTo>
                  <a:pt x="100574" y="5680518"/>
                </a:lnTo>
                <a:close/>
                <a:moveTo>
                  <a:pt x="12110405" y="5666259"/>
                </a:moveTo>
                <a:lnTo>
                  <a:pt x="12111761" y="5676695"/>
                </a:lnTo>
                <a:lnTo>
                  <a:pt x="12113422" y="5693735"/>
                </a:lnTo>
                <a:lnTo>
                  <a:pt x="12112846" y="5711419"/>
                </a:lnTo>
                <a:cubicBezTo>
                  <a:pt x="12112162" y="5733095"/>
                  <a:pt x="12111902" y="5742298"/>
                  <a:pt x="12111789" y="5742541"/>
                </a:cubicBezTo>
                <a:cubicBezTo>
                  <a:pt x="12111617" y="5742906"/>
                  <a:pt x="12111772" y="5723109"/>
                  <a:pt x="12111313" y="5695000"/>
                </a:cubicBezTo>
                <a:close/>
                <a:moveTo>
                  <a:pt x="12104620" y="5659761"/>
                </a:moveTo>
                <a:lnTo>
                  <a:pt x="12104373" y="5664060"/>
                </a:lnTo>
                <a:cubicBezTo>
                  <a:pt x="12103946" y="5669763"/>
                  <a:pt x="12103411" y="5683945"/>
                  <a:pt x="12102693" y="5687499"/>
                </a:cubicBezTo>
                <a:cubicBezTo>
                  <a:pt x="12102454" y="5688683"/>
                  <a:pt x="12102194" y="5688687"/>
                  <a:pt x="12101911" y="5686803"/>
                </a:cubicBezTo>
                <a:lnTo>
                  <a:pt x="12101657" y="5681050"/>
                </a:lnTo>
                <a:close/>
                <a:moveTo>
                  <a:pt x="12109299" y="5631209"/>
                </a:moveTo>
                <a:lnTo>
                  <a:pt x="12110405" y="5666259"/>
                </a:lnTo>
                <a:lnTo>
                  <a:pt x="12107183" y="5641461"/>
                </a:lnTo>
                <a:lnTo>
                  <a:pt x="12108222" y="5634326"/>
                </a:lnTo>
                <a:cubicBezTo>
                  <a:pt x="12108732" y="5631161"/>
                  <a:pt x="12109191" y="5629065"/>
                  <a:pt x="12109299" y="5631209"/>
                </a:cubicBezTo>
                <a:close/>
                <a:moveTo>
                  <a:pt x="12099448" y="5631209"/>
                </a:moveTo>
                <a:lnTo>
                  <a:pt x="12099755" y="5638134"/>
                </a:lnTo>
                <a:lnTo>
                  <a:pt x="12099651" y="5644272"/>
                </a:lnTo>
                <a:lnTo>
                  <a:pt x="12100138" y="5646761"/>
                </a:lnTo>
                <a:lnTo>
                  <a:pt x="12101657" y="5681050"/>
                </a:lnTo>
                <a:lnTo>
                  <a:pt x="12096986" y="5714599"/>
                </a:lnTo>
                <a:cubicBezTo>
                  <a:pt x="12099448" y="5718811"/>
                  <a:pt x="12103617" y="5722384"/>
                  <a:pt x="12104373" y="5727234"/>
                </a:cubicBezTo>
                <a:cubicBezTo>
                  <a:pt x="12107458" y="5747014"/>
                  <a:pt x="12107458" y="5764158"/>
                  <a:pt x="12106687" y="5781366"/>
                </a:cubicBezTo>
                <a:lnTo>
                  <a:pt x="12104407" y="5835094"/>
                </a:lnTo>
                <a:lnTo>
                  <a:pt x="12104362" y="5834696"/>
                </a:lnTo>
                <a:cubicBezTo>
                  <a:pt x="12104123" y="5832717"/>
                  <a:pt x="12104092" y="5832719"/>
                  <a:pt x="12104373" y="5835893"/>
                </a:cubicBezTo>
                <a:lnTo>
                  <a:pt x="12111436" y="5898699"/>
                </a:lnTo>
                <a:lnTo>
                  <a:pt x="12106866" y="5891781"/>
                </a:lnTo>
                <a:cubicBezTo>
                  <a:pt x="12105328" y="5884892"/>
                  <a:pt x="12104599" y="5877062"/>
                  <a:pt x="12101911" y="5871270"/>
                </a:cubicBezTo>
                <a:cubicBezTo>
                  <a:pt x="12099067" y="5865138"/>
                  <a:pt x="12095345" y="5859477"/>
                  <a:pt x="12092062" y="5853581"/>
                </a:cubicBezTo>
                <a:cubicBezTo>
                  <a:pt x="12091241" y="5857793"/>
                  <a:pt x="12090164" y="5861960"/>
                  <a:pt x="12089599" y="5866216"/>
                </a:cubicBezTo>
                <a:cubicBezTo>
                  <a:pt x="12088174" y="5876930"/>
                  <a:pt x="12085989" y="5903846"/>
                  <a:pt x="12085081" y="5910553"/>
                </a:cubicBezTo>
                <a:cubicBezTo>
                  <a:pt x="12084778" y="5912788"/>
                  <a:pt x="12084618" y="5912778"/>
                  <a:pt x="12084674" y="5909174"/>
                </a:cubicBezTo>
                <a:cubicBezTo>
                  <a:pt x="12087264" y="5744509"/>
                  <a:pt x="12088085" y="5751725"/>
                  <a:pt x="12099448" y="5631209"/>
                </a:cubicBezTo>
                <a:close/>
                <a:moveTo>
                  <a:pt x="12109276" y="5608188"/>
                </a:moveTo>
                <a:lnTo>
                  <a:pt x="12110312" y="5620953"/>
                </a:lnTo>
                <a:lnTo>
                  <a:pt x="12106835" y="5638790"/>
                </a:lnTo>
                <a:lnTo>
                  <a:pt x="12107183" y="5641461"/>
                </a:lnTo>
                <a:lnTo>
                  <a:pt x="12106835" y="5643845"/>
                </a:lnTo>
                <a:lnTo>
                  <a:pt x="12104620" y="5659761"/>
                </a:lnTo>
                <a:lnTo>
                  <a:pt x="12106835" y="5621101"/>
                </a:lnTo>
                <a:close/>
                <a:moveTo>
                  <a:pt x="12106918" y="5552575"/>
                </a:moveTo>
                <a:cubicBezTo>
                  <a:pt x="12107331" y="5550815"/>
                  <a:pt x="12106485" y="5549997"/>
                  <a:pt x="12109299" y="5573090"/>
                </a:cubicBezTo>
                <a:lnTo>
                  <a:pt x="12113304" y="5586823"/>
                </a:lnTo>
                <a:lnTo>
                  <a:pt x="12113190" y="5587469"/>
                </a:lnTo>
                <a:lnTo>
                  <a:pt x="12109276" y="5608188"/>
                </a:lnTo>
                <a:lnTo>
                  <a:pt x="12106835" y="5578143"/>
                </a:lnTo>
                <a:cubicBezTo>
                  <a:pt x="12106594" y="5574987"/>
                  <a:pt x="12106381" y="5570251"/>
                  <a:pt x="12106183" y="5565120"/>
                </a:cubicBezTo>
                <a:lnTo>
                  <a:pt x="12105727" y="5552835"/>
                </a:lnTo>
                <a:close/>
                <a:moveTo>
                  <a:pt x="12105696" y="5551989"/>
                </a:moveTo>
                <a:lnTo>
                  <a:pt x="12105727" y="5552835"/>
                </a:lnTo>
                <a:lnTo>
                  <a:pt x="12105660" y="5552850"/>
                </a:lnTo>
                <a:close/>
                <a:moveTo>
                  <a:pt x="12103653" y="5551350"/>
                </a:moveTo>
                <a:lnTo>
                  <a:pt x="12104739" y="5553051"/>
                </a:lnTo>
                <a:lnTo>
                  <a:pt x="12105660" y="5552850"/>
                </a:lnTo>
                <a:lnTo>
                  <a:pt x="12101911" y="5641317"/>
                </a:lnTo>
                <a:cubicBezTo>
                  <a:pt x="12101237" y="5645473"/>
                  <a:pt x="12100728" y="5647534"/>
                  <a:pt x="12100360" y="5647896"/>
                </a:cubicBezTo>
                <a:lnTo>
                  <a:pt x="12100138" y="5646761"/>
                </a:lnTo>
                <a:lnTo>
                  <a:pt x="12099755" y="5638134"/>
                </a:lnTo>
                <a:lnTo>
                  <a:pt x="12100137" y="5615843"/>
                </a:lnTo>
                <a:cubicBezTo>
                  <a:pt x="12100617" y="5603230"/>
                  <a:pt x="12101350" y="5588528"/>
                  <a:pt x="12102125" y="5574880"/>
                </a:cubicBezTo>
                <a:close/>
                <a:moveTo>
                  <a:pt x="98454" y="5526631"/>
                </a:moveTo>
                <a:lnTo>
                  <a:pt x="100666" y="5553034"/>
                </a:lnTo>
                <a:cubicBezTo>
                  <a:pt x="99942" y="5555783"/>
                  <a:pt x="100134" y="5559559"/>
                  <a:pt x="99868" y="5562822"/>
                </a:cubicBezTo>
                <a:lnTo>
                  <a:pt x="98404" y="5565591"/>
                </a:lnTo>
                <a:lnTo>
                  <a:pt x="99305" y="5560827"/>
                </a:lnTo>
                <a:cubicBezTo>
                  <a:pt x="99035" y="5555088"/>
                  <a:pt x="98131" y="5549107"/>
                  <a:pt x="98494" y="5543609"/>
                </a:cubicBezTo>
                <a:lnTo>
                  <a:pt x="97110" y="5537607"/>
                </a:lnTo>
                <a:close/>
                <a:moveTo>
                  <a:pt x="101010" y="5497737"/>
                </a:moveTo>
                <a:lnTo>
                  <a:pt x="101661" y="5498683"/>
                </a:lnTo>
                <a:lnTo>
                  <a:pt x="101001" y="5497848"/>
                </a:lnTo>
                <a:close/>
                <a:moveTo>
                  <a:pt x="12085446" y="5494731"/>
                </a:moveTo>
                <a:cubicBezTo>
                  <a:pt x="12086850" y="5495529"/>
                  <a:pt x="12088407" y="5496756"/>
                  <a:pt x="12089599" y="5497281"/>
                </a:cubicBezTo>
                <a:cubicBezTo>
                  <a:pt x="12092972" y="5498765"/>
                  <a:pt x="12096165" y="5500650"/>
                  <a:pt x="12099448" y="5502335"/>
                </a:cubicBezTo>
                <a:cubicBezTo>
                  <a:pt x="12099516" y="5502474"/>
                  <a:pt x="12100503" y="5504710"/>
                  <a:pt x="12102013" y="5507798"/>
                </a:cubicBezTo>
                <a:lnTo>
                  <a:pt x="12106525" y="5516154"/>
                </a:lnTo>
                <a:lnTo>
                  <a:pt x="12106835" y="5525078"/>
                </a:lnTo>
                <a:lnTo>
                  <a:pt x="12105696" y="5551989"/>
                </a:lnTo>
                <a:lnTo>
                  <a:pt x="12105612" y="5549724"/>
                </a:lnTo>
                <a:cubicBezTo>
                  <a:pt x="12105240" y="5540247"/>
                  <a:pt x="12104865" y="5533927"/>
                  <a:pt x="12104373" y="5540239"/>
                </a:cubicBezTo>
                <a:lnTo>
                  <a:pt x="12103653" y="5551350"/>
                </a:lnTo>
                <a:lnTo>
                  <a:pt x="12101790" y="5548434"/>
                </a:lnTo>
                <a:cubicBezTo>
                  <a:pt x="12100523" y="5545998"/>
                  <a:pt x="12098947" y="5542544"/>
                  <a:pt x="12096986" y="5537712"/>
                </a:cubicBezTo>
                <a:cubicBezTo>
                  <a:pt x="12095066" y="5532983"/>
                  <a:pt x="12095896" y="5527477"/>
                  <a:pt x="12094525" y="5522551"/>
                </a:cubicBezTo>
                <a:cubicBezTo>
                  <a:pt x="12092597" y="5515631"/>
                  <a:pt x="12090038" y="5508887"/>
                  <a:pt x="12087137" y="5502335"/>
                </a:cubicBezTo>
                <a:cubicBezTo>
                  <a:pt x="12085912" y="5499571"/>
                  <a:pt x="12080889" y="5497471"/>
                  <a:pt x="12082212" y="5494754"/>
                </a:cubicBezTo>
                <a:cubicBezTo>
                  <a:pt x="12082792" y="5493563"/>
                  <a:pt x="12084043" y="5493932"/>
                  <a:pt x="12085446" y="5494731"/>
                </a:cubicBezTo>
                <a:close/>
                <a:moveTo>
                  <a:pt x="95733" y="5491227"/>
                </a:moveTo>
                <a:lnTo>
                  <a:pt x="96923" y="5492672"/>
                </a:lnTo>
                <a:lnTo>
                  <a:pt x="101001" y="5497848"/>
                </a:lnTo>
                <a:lnTo>
                  <a:pt x="98918" y="5522826"/>
                </a:lnTo>
                <a:lnTo>
                  <a:pt x="98454" y="5526631"/>
                </a:lnTo>
                <a:lnTo>
                  <a:pt x="96322" y="5501199"/>
                </a:lnTo>
                <a:close/>
                <a:moveTo>
                  <a:pt x="104701" y="5486388"/>
                </a:moveTo>
                <a:lnTo>
                  <a:pt x="111528" y="5501199"/>
                </a:lnTo>
                <a:cubicBezTo>
                  <a:pt x="113860" y="5506619"/>
                  <a:pt x="115872" y="5512195"/>
                  <a:pt x="118045" y="5517692"/>
                </a:cubicBezTo>
                <a:cubicBezTo>
                  <a:pt x="117321" y="5526331"/>
                  <a:pt x="123632" y="5541506"/>
                  <a:pt x="115872" y="5543609"/>
                </a:cubicBezTo>
                <a:cubicBezTo>
                  <a:pt x="108538" y="5545598"/>
                  <a:pt x="110838" y="5528088"/>
                  <a:pt x="109355" y="5520048"/>
                </a:cubicBezTo>
                <a:close/>
                <a:moveTo>
                  <a:pt x="102839" y="5472925"/>
                </a:moveTo>
                <a:lnTo>
                  <a:pt x="104701" y="5486388"/>
                </a:lnTo>
                <a:lnTo>
                  <a:pt x="102839" y="5482349"/>
                </a:lnTo>
                <a:lnTo>
                  <a:pt x="102447" y="5478530"/>
                </a:lnTo>
                <a:close/>
                <a:moveTo>
                  <a:pt x="109355" y="5282076"/>
                </a:moveTo>
                <a:cubicBezTo>
                  <a:pt x="108269" y="5298569"/>
                  <a:pt x="108080" y="5315190"/>
                  <a:pt x="107442" y="5331747"/>
                </a:cubicBezTo>
                <a:lnTo>
                  <a:pt x="103335" y="5375723"/>
                </a:lnTo>
                <a:lnTo>
                  <a:pt x="102839" y="5366897"/>
                </a:lnTo>
                <a:lnTo>
                  <a:pt x="99530" y="5360916"/>
                </a:lnTo>
                <a:lnTo>
                  <a:pt x="98494" y="5343336"/>
                </a:lnTo>
                <a:lnTo>
                  <a:pt x="96864" y="5312724"/>
                </a:lnTo>
                <a:lnTo>
                  <a:pt x="100937" y="5295172"/>
                </a:lnTo>
                <a:cubicBezTo>
                  <a:pt x="102428" y="5291530"/>
                  <a:pt x="104553" y="5289021"/>
                  <a:pt x="109355" y="5282076"/>
                </a:cubicBezTo>
                <a:close/>
                <a:moveTo>
                  <a:pt x="12093715" y="5258853"/>
                </a:moveTo>
                <a:cubicBezTo>
                  <a:pt x="12095180" y="5259934"/>
                  <a:pt x="12096692" y="5262179"/>
                  <a:pt x="12098111" y="5264941"/>
                </a:cubicBezTo>
                <a:lnTo>
                  <a:pt x="12103439" y="5279874"/>
                </a:lnTo>
                <a:lnTo>
                  <a:pt x="12101911" y="5312814"/>
                </a:lnTo>
                <a:cubicBezTo>
                  <a:pt x="12101606" y="5314694"/>
                  <a:pt x="12101351" y="5314688"/>
                  <a:pt x="12101126" y="5313501"/>
                </a:cubicBezTo>
                <a:cubicBezTo>
                  <a:pt x="12100454" y="5309939"/>
                  <a:pt x="12100064" y="5295757"/>
                  <a:pt x="12099448" y="5290072"/>
                </a:cubicBezTo>
                <a:cubicBezTo>
                  <a:pt x="12096165" y="5279964"/>
                  <a:pt x="12083838" y="5268613"/>
                  <a:pt x="12089599" y="5259748"/>
                </a:cubicBezTo>
                <a:cubicBezTo>
                  <a:pt x="12090831" y="5257853"/>
                  <a:pt x="12092249" y="5257770"/>
                  <a:pt x="12093715" y="5258853"/>
                </a:cubicBezTo>
                <a:close/>
                <a:moveTo>
                  <a:pt x="12111197" y="5238931"/>
                </a:moveTo>
                <a:lnTo>
                  <a:pt x="12110513" y="5256432"/>
                </a:lnTo>
                <a:cubicBezTo>
                  <a:pt x="12110111" y="5266697"/>
                  <a:pt x="12109708" y="5276172"/>
                  <a:pt x="12109299" y="5282491"/>
                </a:cubicBezTo>
                <a:cubicBezTo>
                  <a:pt x="12113805" y="5254751"/>
                  <a:pt x="12112582" y="5262775"/>
                  <a:pt x="12114097" y="5248569"/>
                </a:cubicBezTo>
                <a:lnTo>
                  <a:pt x="12114234" y="5247341"/>
                </a:lnTo>
                <a:lnTo>
                  <a:pt x="12114238" y="5260879"/>
                </a:lnTo>
                <a:lnTo>
                  <a:pt x="12107147" y="5320916"/>
                </a:lnTo>
                <a:lnTo>
                  <a:pt x="12104373" y="5282491"/>
                </a:lnTo>
                <a:lnTo>
                  <a:pt x="12103439" y="5279874"/>
                </a:lnTo>
                <a:lnTo>
                  <a:pt x="12104373" y="5259748"/>
                </a:lnTo>
                <a:close/>
                <a:moveTo>
                  <a:pt x="12116907" y="5224351"/>
                </a:moveTo>
                <a:lnTo>
                  <a:pt x="12115403" y="5236915"/>
                </a:lnTo>
                <a:lnTo>
                  <a:pt x="12114234" y="5247341"/>
                </a:lnTo>
                <a:lnTo>
                  <a:pt x="12114230" y="5230695"/>
                </a:lnTo>
                <a:close/>
                <a:moveTo>
                  <a:pt x="12113574" y="5201649"/>
                </a:moveTo>
                <a:cubicBezTo>
                  <a:pt x="12113788" y="5201944"/>
                  <a:pt x="12114004" y="5203523"/>
                  <a:pt x="12114223" y="5206681"/>
                </a:cubicBezTo>
                <a:lnTo>
                  <a:pt x="12114230" y="5230695"/>
                </a:lnTo>
                <a:lnTo>
                  <a:pt x="12112738" y="5234229"/>
                </a:lnTo>
                <a:lnTo>
                  <a:pt x="12111197" y="5238931"/>
                </a:lnTo>
                <a:lnTo>
                  <a:pt x="12111717" y="5225636"/>
                </a:lnTo>
                <a:cubicBezTo>
                  <a:pt x="12112321" y="5211423"/>
                  <a:pt x="12112934" y="5200762"/>
                  <a:pt x="12113574" y="5201649"/>
                </a:cubicBezTo>
                <a:close/>
                <a:moveTo>
                  <a:pt x="12107501" y="5151260"/>
                </a:moveTo>
                <a:lnTo>
                  <a:pt x="12109502" y="5159684"/>
                </a:lnTo>
                <a:cubicBezTo>
                  <a:pt x="12111103" y="5166802"/>
                  <a:pt x="12112975" y="5176213"/>
                  <a:pt x="12114223" y="5186466"/>
                </a:cubicBezTo>
                <a:cubicBezTo>
                  <a:pt x="12114409" y="5187987"/>
                  <a:pt x="12114251" y="5188020"/>
                  <a:pt x="12113894" y="5187121"/>
                </a:cubicBezTo>
                <a:cubicBezTo>
                  <a:pt x="12112827" y="5184422"/>
                  <a:pt x="12109980" y="5173323"/>
                  <a:pt x="12109299" y="5168778"/>
                </a:cubicBezTo>
                <a:close/>
                <a:moveTo>
                  <a:pt x="12106405" y="5146648"/>
                </a:moveTo>
                <a:lnTo>
                  <a:pt x="12107234" y="5148648"/>
                </a:lnTo>
                <a:lnTo>
                  <a:pt x="12107501" y="5151260"/>
                </a:lnTo>
                <a:close/>
                <a:moveTo>
                  <a:pt x="98653" y="5032040"/>
                </a:moveTo>
                <a:lnTo>
                  <a:pt x="99750" y="5036654"/>
                </a:lnTo>
                <a:lnTo>
                  <a:pt x="98922" y="5034652"/>
                </a:lnTo>
                <a:close/>
                <a:moveTo>
                  <a:pt x="12111761" y="5029795"/>
                </a:moveTo>
                <a:lnTo>
                  <a:pt x="12113605" y="5041146"/>
                </a:lnTo>
                <a:lnTo>
                  <a:pt x="12105919" y="5053380"/>
                </a:lnTo>
                <a:cubicBezTo>
                  <a:pt x="12103176" y="5057576"/>
                  <a:pt x="12101942" y="5059156"/>
                  <a:pt x="12101749" y="5058745"/>
                </a:cubicBezTo>
                <a:cubicBezTo>
                  <a:pt x="12101361" y="5057922"/>
                  <a:pt x="12105131" y="5049135"/>
                  <a:pt x="12109299" y="5037377"/>
                </a:cubicBezTo>
                <a:cubicBezTo>
                  <a:pt x="12110185" y="5034873"/>
                  <a:pt x="12110940" y="5032322"/>
                  <a:pt x="12111761" y="5029795"/>
                </a:cubicBezTo>
                <a:close/>
                <a:moveTo>
                  <a:pt x="105028" y="4869801"/>
                </a:moveTo>
                <a:cubicBezTo>
                  <a:pt x="105701" y="4873363"/>
                  <a:pt x="106092" y="4887544"/>
                  <a:pt x="106707" y="4893230"/>
                </a:cubicBezTo>
                <a:cubicBezTo>
                  <a:pt x="109990" y="4903338"/>
                  <a:pt x="122316" y="4914689"/>
                  <a:pt x="116557" y="4923554"/>
                </a:cubicBezTo>
                <a:cubicBezTo>
                  <a:pt x="114094" y="4927344"/>
                  <a:pt x="110882" y="4923882"/>
                  <a:pt x="108045" y="4918360"/>
                </a:cubicBezTo>
                <a:lnTo>
                  <a:pt x="102715" y="4903427"/>
                </a:lnTo>
                <a:lnTo>
                  <a:pt x="104244" y="4870488"/>
                </a:lnTo>
                <a:cubicBezTo>
                  <a:pt x="104550" y="4868606"/>
                  <a:pt x="104805" y="4868614"/>
                  <a:pt x="105028" y="4869801"/>
                </a:cubicBezTo>
                <a:close/>
                <a:moveTo>
                  <a:pt x="12101715" y="4797737"/>
                </a:moveTo>
                <a:lnTo>
                  <a:pt x="12102292" y="4804620"/>
                </a:lnTo>
                <a:lnTo>
                  <a:pt x="12106074" y="4811090"/>
                </a:lnTo>
                <a:lnTo>
                  <a:pt x="12106391" y="4815982"/>
                </a:lnTo>
                <a:cubicBezTo>
                  <a:pt x="12106703" y="4821449"/>
                  <a:pt x="12106975" y="4826504"/>
                  <a:pt x="12107217" y="4829890"/>
                </a:cubicBezTo>
                <a:lnTo>
                  <a:pt x="12109286" y="4862055"/>
                </a:lnTo>
                <a:lnTo>
                  <a:pt x="12106733" y="4874030"/>
                </a:lnTo>
                <a:cubicBezTo>
                  <a:pt x="12104406" y="4883949"/>
                  <a:pt x="12103070" y="4884417"/>
                  <a:pt x="12094905" y="4895590"/>
                </a:cubicBezTo>
                <a:close/>
                <a:moveTo>
                  <a:pt x="12115483" y="4736988"/>
                </a:moveTo>
                <a:cubicBezTo>
                  <a:pt x="12114356" y="4739763"/>
                  <a:pt x="12114579" y="4753712"/>
                  <a:pt x="12117067" y="4789459"/>
                </a:cubicBezTo>
                <a:lnTo>
                  <a:pt x="12118101" y="4792997"/>
                </a:lnTo>
                <a:lnTo>
                  <a:pt x="12118101" y="4739965"/>
                </a:lnTo>
                <a:lnTo>
                  <a:pt x="12118071" y="4739875"/>
                </a:lnTo>
                <a:cubicBezTo>
                  <a:pt x="12116948" y="4737004"/>
                  <a:pt x="12116047" y="4735599"/>
                  <a:pt x="12115483" y="4736988"/>
                </a:cubicBezTo>
                <a:close/>
                <a:moveTo>
                  <a:pt x="12100181" y="4676468"/>
                </a:moveTo>
                <a:lnTo>
                  <a:pt x="12102292" y="4680800"/>
                </a:lnTo>
                <a:lnTo>
                  <a:pt x="12102735" y="4684896"/>
                </a:lnTo>
                <a:lnTo>
                  <a:pt x="12102292" y="4690908"/>
                </a:lnTo>
                <a:close/>
                <a:moveTo>
                  <a:pt x="12103628" y="4663282"/>
                </a:moveTo>
                <a:lnTo>
                  <a:pt x="12104374" y="4664178"/>
                </a:lnTo>
                <a:lnTo>
                  <a:pt x="12104364" y="4664297"/>
                </a:lnTo>
                <a:close/>
                <a:moveTo>
                  <a:pt x="12107262" y="4633309"/>
                </a:moveTo>
                <a:lnTo>
                  <a:pt x="12109679" y="4660584"/>
                </a:lnTo>
                <a:lnTo>
                  <a:pt x="12110346" y="4671279"/>
                </a:lnTo>
                <a:lnTo>
                  <a:pt x="12108997" y="4669728"/>
                </a:lnTo>
                <a:lnTo>
                  <a:pt x="12104374" y="4664178"/>
                </a:lnTo>
                <a:lnTo>
                  <a:pt x="12106735" y="4637390"/>
                </a:lnTo>
                <a:close/>
                <a:moveTo>
                  <a:pt x="100460" y="4631312"/>
                </a:moveTo>
                <a:lnTo>
                  <a:pt x="100544" y="4633578"/>
                </a:lnTo>
                <a:cubicBezTo>
                  <a:pt x="100916" y="4643054"/>
                  <a:pt x="101290" y="4649374"/>
                  <a:pt x="101781" y="4643063"/>
                </a:cubicBezTo>
                <a:lnTo>
                  <a:pt x="102503" y="4631952"/>
                </a:lnTo>
                <a:lnTo>
                  <a:pt x="104366" y="4634866"/>
                </a:lnTo>
                <a:cubicBezTo>
                  <a:pt x="105631" y="4637304"/>
                  <a:pt x="107207" y="4640758"/>
                  <a:pt x="109169" y="4645590"/>
                </a:cubicBezTo>
                <a:cubicBezTo>
                  <a:pt x="111089" y="4650319"/>
                  <a:pt x="110260" y="4655825"/>
                  <a:pt x="111631" y="4660751"/>
                </a:cubicBezTo>
                <a:cubicBezTo>
                  <a:pt x="113558" y="4667671"/>
                  <a:pt x="116117" y="4674415"/>
                  <a:pt x="119019" y="4680966"/>
                </a:cubicBezTo>
                <a:cubicBezTo>
                  <a:pt x="120243" y="4683731"/>
                  <a:pt x="125267" y="4685831"/>
                  <a:pt x="123943" y="4688548"/>
                </a:cubicBezTo>
                <a:cubicBezTo>
                  <a:pt x="122783" y="4690930"/>
                  <a:pt x="118942" y="4687070"/>
                  <a:pt x="116557" y="4686021"/>
                </a:cubicBezTo>
                <a:cubicBezTo>
                  <a:pt x="113182" y="4684537"/>
                  <a:pt x="109990" y="4682652"/>
                  <a:pt x="106707" y="4680966"/>
                </a:cubicBezTo>
                <a:cubicBezTo>
                  <a:pt x="106639" y="4680826"/>
                  <a:pt x="105653" y="4678591"/>
                  <a:pt x="104141" y="4675502"/>
                </a:cubicBezTo>
                <a:lnTo>
                  <a:pt x="99630" y="4667147"/>
                </a:lnTo>
                <a:lnTo>
                  <a:pt x="99319" y="4658224"/>
                </a:lnTo>
                <a:close/>
                <a:moveTo>
                  <a:pt x="100496" y="4630452"/>
                </a:moveTo>
                <a:lnTo>
                  <a:pt x="100460" y="4631312"/>
                </a:lnTo>
                <a:lnTo>
                  <a:pt x="100428" y="4630467"/>
                </a:lnTo>
                <a:close/>
                <a:moveTo>
                  <a:pt x="12087518" y="4615100"/>
                </a:moveTo>
                <a:cubicBezTo>
                  <a:pt x="12095831" y="4612967"/>
                  <a:pt x="12093225" y="4631745"/>
                  <a:pt x="12094905" y="4640369"/>
                </a:cubicBezTo>
                <a:lnTo>
                  <a:pt x="12100181" y="4676468"/>
                </a:lnTo>
                <a:lnTo>
                  <a:pt x="12092442" y="4660584"/>
                </a:lnTo>
                <a:cubicBezTo>
                  <a:pt x="12089798" y="4654771"/>
                  <a:pt x="12087518" y="4648791"/>
                  <a:pt x="12085055" y="4642895"/>
                </a:cubicBezTo>
                <a:cubicBezTo>
                  <a:pt x="12085877" y="4633630"/>
                  <a:pt x="12078723" y="4617356"/>
                  <a:pt x="12087518" y="4615100"/>
                </a:cubicBezTo>
                <a:close/>
                <a:moveTo>
                  <a:pt x="12107318" y="4591524"/>
                </a:moveTo>
                <a:lnTo>
                  <a:pt x="12106297" y="4596634"/>
                </a:lnTo>
                <a:cubicBezTo>
                  <a:pt x="12106604" y="4602789"/>
                  <a:pt x="12107628" y="4609203"/>
                  <a:pt x="12107217" y="4615100"/>
                </a:cubicBezTo>
                <a:lnTo>
                  <a:pt x="12108785" y="4621537"/>
                </a:lnTo>
                <a:lnTo>
                  <a:pt x="12107262" y="4633309"/>
                </a:lnTo>
                <a:lnTo>
                  <a:pt x="12104755" y="4604992"/>
                </a:lnTo>
                <a:cubicBezTo>
                  <a:pt x="12105575" y="4602044"/>
                  <a:pt x="12105357" y="4597993"/>
                  <a:pt x="12105658" y="4594495"/>
                </a:cubicBezTo>
                <a:close/>
                <a:moveTo>
                  <a:pt x="12102602" y="4541744"/>
                </a:moveTo>
                <a:lnTo>
                  <a:pt x="12109679" y="4554453"/>
                </a:lnTo>
                <a:cubicBezTo>
                  <a:pt x="12111437" y="4557759"/>
                  <a:pt x="12115967" y="4568058"/>
                  <a:pt x="12114605" y="4564561"/>
                </a:cubicBezTo>
                <a:cubicBezTo>
                  <a:pt x="12112283" y="4558604"/>
                  <a:pt x="12107428" y="4552738"/>
                  <a:pt x="12103734" y="4546872"/>
                </a:cubicBezTo>
                <a:close/>
                <a:moveTo>
                  <a:pt x="105796" y="4535405"/>
                </a:moveTo>
                <a:lnTo>
                  <a:pt x="106018" y="4536541"/>
                </a:lnTo>
                <a:lnTo>
                  <a:pt x="106400" y="4545165"/>
                </a:lnTo>
                <a:lnTo>
                  <a:pt x="106019" y="4567459"/>
                </a:lnTo>
                <a:cubicBezTo>
                  <a:pt x="105537" y="4580071"/>
                  <a:pt x="104805" y="4594773"/>
                  <a:pt x="104031" y="4608421"/>
                </a:cubicBezTo>
                <a:lnTo>
                  <a:pt x="102503" y="4631952"/>
                </a:lnTo>
                <a:lnTo>
                  <a:pt x="101415" y="4630251"/>
                </a:lnTo>
                <a:lnTo>
                  <a:pt x="100496" y="4630452"/>
                </a:lnTo>
                <a:lnTo>
                  <a:pt x="104244" y="4541985"/>
                </a:lnTo>
                <a:cubicBezTo>
                  <a:pt x="104919" y="4537829"/>
                  <a:pt x="105428" y="4535766"/>
                  <a:pt x="105796" y="4535405"/>
                </a:cubicBezTo>
                <a:close/>
                <a:moveTo>
                  <a:pt x="101535" y="4523539"/>
                </a:moveTo>
                <a:lnTo>
                  <a:pt x="99319" y="4562201"/>
                </a:lnTo>
                <a:lnTo>
                  <a:pt x="96880" y="4575113"/>
                </a:lnTo>
                <a:lnTo>
                  <a:pt x="95843" y="4562349"/>
                </a:lnTo>
                <a:lnTo>
                  <a:pt x="99319" y="4544512"/>
                </a:lnTo>
                <a:lnTo>
                  <a:pt x="98973" y="4541841"/>
                </a:lnTo>
                <a:lnTo>
                  <a:pt x="99319" y="4539457"/>
                </a:lnTo>
                <a:close/>
                <a:moveTo>
                  <a:pt x="95751" y="4517043"/>
                </a:moveTo>
                <a:lnTo>
                  <a:pt x="98973" y="4541841"/>
                </a:lnTo>
                <a:lnTo>
                  <a:pt x="97934" y="4548976"/>
                </a:lnTo>
                <a:cubicBezTo>
                  <a:pt x="97423" y="4552140"/>
                  <a:pt x="96965" y="4554237"/>
                  <a:pt x="96857" y="4552093"/>
                </a:cubicBezTo>
                <a:close/>
                <a:moveTo>
                  <a:pt x="103463" y="4495803"/>
                </a:moveTo>
                <a:cubicBezTo>
                  <a:pt x="103702" y="4494618"/>
                  <a:pt x="103961" y="4494615"/>
                  <a:pt x="104244" y="4496499"/>
                </a:cubicBezTo>
                <a:lnTo>
                  <a:pt x="104499" y="4502252"/>
                </a:lnTo>
                <a:lnTo>
                  <a:pt x="101535" y="4523539"/>
                </a:lnTo>
                <a:lnTo>
                  <a:pt x="101781" y="4519242"/>
                </a:lnTo>
                <a:cubicBezTo>
                  <a:pt x="102209" y="4513538"/>
                  <a:pt x="102744" y="4499357"/>
                  <a:pt x="103463" y="4495803"/>
                </a:cubicBezTo>
                <a:close/>
                <a:moveTo>
                  <a:pt x="12104860" y="4468265"/>
                </a:moveTo>
                <a:lnTo>
                  <a:pt x="12104673" y="4468873"/>
                </a:lnTo>
                <a:cubicBezTo>
                  <a:pt x="12104417" y="4469819"/>
                  <a:pt x="12104421" y="4469906"/>
                  <a:pt x="12104755" y="4468536"/>
                </a:cubicBezTo>
                <a:close/>
                <a:moveTo>
                  <a:pt x="12107286" y="4462040"/>
                </a:moveTo>
                <a:lnTo>
                  <a:pt x="12104860" y="4468265"/>
                </a:lnTo>
                <a:lnTo>
                  <a:pt x="12106154" y="4464062"/>
                </a:lnTo>
                <a:close/>
                <a:moveTo>
                  <a:pt x="12110499" y="4453799"/>
                </a:moveTo>
                <a:lnTo>
                  <a:pt x="12109849" y="4457466"/>
                </a:lnTo>
                <a:lnTo>
                  <a:pt x="12107286" y="4462040"/>
                </a:lnTo>
                <a:close/>
                <a:moveTo>
                  <a:pt x="101612" y="4347026"/>
                </a:moveTo>
                <a:lnTo>
                  <a:pt x="101781" y="4347409"/>
                </a:lnTo>
                <a:lnTo>
                  <a:pt x="101747" y="4348207"/>
                </a:lnTo>
                <a:close/>
                <a:moveTo>
                  <a:pt x="121075" y="4272749"/>
                </a:moveTo>
                <a:cubicBezTo>
                  <a:pt x="121376" y="4270513"/>
                  <a:pt x="121538" y="4270524"/>
                  <a:pt x="121481" y="4274128"/>
                </a:cubicBezTo>
                <a:cubicBezTo>
                  <a:pt x="118891" y="4438793"/>
                  <a:pt x="118070" y="4431577"/>
                  <a:pt x="106707" y="4552093"/>
                </a:cubicBezTo>
                <a:lnTo>
                  <a:pt x="106400" y="4545165"/>
                </a:lnTo>
                <a:lnTo>
                  <a:pt x="106505" y="4539028"/>
                </a:lnTo>
                <a:lnTo>
                  <a:pt x="106018" y="4536541"/>
                </a:lnTo>
                <a:lnTo>
                  <a:pt x="104499" y="4502252"/>
                </a:lnTo>
                <a:lnTo>
                  <a:pt x="109169" y="4468703"/>
                </a:lnTo>
                <a:cubicBezTo>
                  <a:pt x="106707" y="4464491"/>
                  <a:pt x="102537" y="4460918"/>
                  <a:pt x="101781" y="4456068"/>
                </a:cubicBezTo>
                <a:cubicBezTo>
                  <a:pt x="98698" y="4436286"/>
                  <a:pt x="98698" y="4419144"/>
                  <a:pt x="99468" y="4401935"/>
                </a:cubicBezTo>
                <a:lnTo>
                  <a:pt x="101747" y="4348207"/>
                </a:lnTo>
                <a:lnTo>
                  <a:pt x="101794" y="4348606"/>
                </a:lnTo>
                <a:cubicBezTo>
                  <a:pt x="102033" y="4350584"/>
                  <a:pt x="102063" y="4350582"/>
                  <a:pt x="101781" y="4347409"/>
                </a:cubicBezTo>
                <a:lnTo>
                  <a:pt x="94720" y="4284603"/>
                </a:lnTo>
                <a:lnTo>
                  <a:pt x="99289" y="4291520"/>
                </a:lnTo>
                <a:cubicBezTo>
                  <a:pt x="100828" y="4298410"/>
                  <a:pt x="101556" y="4306240"/>
                  <a:pt x="104244" y="4312032"/>
                </a:cubicBezTo>
                <a:cubicBezTo>
                  <a:pt x="107088" y="4318164"/>
                  <a:pt x="110810" y="4323825"/>
                  <a:pt x="114093" y="4329721"/>
                </a:cubicBezTo>
                <a:cubicBezTo>
                  <a:pt x="114914" y="4325509"/>
                  <a:pt x="115991" y="4321342"/>
                  <a:pt x="116557" y="4317086"/>
                </a:cubicBezTo>
                <a:cubicBezTo>
                  <a:pt x="117980" y="4306371"/>
                  <a:pt x="120165" y="4279455"/>
                  <a:pt x="121075" y="4272749"/>
                </a:cubicBezTo>
                <a:close/>
                <a:moveTo>
                  <a:pt x="12107250" y="4199882"/>
                </a:moveTo>
                <a:lnTo>
                  <a:pt x="12107387" y="4201062"/>
                </a:lnTo>
                <a:lnTo>
                  <a:pt x="12107217" y="4200680"/>
                </a:lnTo>
                <a:close/>
                <a:moveTo>
                  <a:pt x="101712" y="4086047"/>
                </a:moveTo>
                <a:lnTo>
                  <a:pt x="98499" y="4094290"/>
                </a:lnTo>
                <a:lnTo>
                  <a:pt x="99149" y="4090623"/>
                </a:lnTo>
                <a:close/>
                <a:moveTo>
                  <a:pt x="104138" y="4079823"/>
                </a:moveTo>
                <a:lnTo>
                  <a:pt x="102844" y="4084027"/>
                </a:lnTo>
                <a:lnTo>
                  <a:pt x="101712" y="4086047"/>
                </a:lnTo>
                <a:close/>
                <a:moveTo>
                  <a:pt x="104325" y="4079215"/>
                </a:moveTo>
                <a:cubicBezTo>
                  <a:pt x="104582" y="4078270"/>
                  <a:pt x="104578" y="4078183"/>
                  <a:pt x="104244" y="4079553"/>
                </a:cubicBezTo>
                <a:lnTo>
                  <a:pt x="104138" y="4079823"/>
                </a:lnTo>
                <a:close/>
                <a:moveTo>
                  <a:pt x="12113248" y="4031045"/>
                </a:moveTo>
                <a:lnTo>
                  <a:pt x="12114605" y="4041481"/>
                </a:lnTo>
                <a:lnTo>
                  <a:pt x="12116264" y="4058522"/>
                </a:lnTo>
                <a:lnTo>
                  <a:pt x="12115688" y="4076206"/>
                </a:lnTo>
                <a:cubicBezTo>
                  <a:pt x="12115006" y="4097881"/>
                  <a:pt x="12114746" y="4107085"/>
                  <a:pt x="12114631" y="4107328"/>
                </a:cubicBezTo>
                <a:cubicBezTo>
                  <a:pt x="12114460" y="4107693"/>
                  <a:pt x="12114615" y="4087897"/>
                  <a:pt x="12114156" y="4059787"/>
                </a:cubicBezTo>
                <a:close/>
                <a:moveTo>
                  <a:pt x="12107463" y="4024547"/>
                </a:moveTo>
                <a:lnTo>
                  <a:pt x="12107217" y="4028847"/>
                </a:lnTo>
                <a:cubicBezTo>
                  <a:pt x="12106789" y="4034551"/>
                  <a:pt x="12106253" y="4048731"/>
                  <a:pt x="12105536" y="4052285"/>
                </a:cubicBezTo>
                <a:cubicBezTo>
                  <a:pt x="12105297" y="4053470"/>
                  <a:pt x="12105037" y="4053474"/>
                  <a:pt x="12104755" y="4051589"/>
                </a:cubicBezTo>
                <a:lnTo>
                  <a:pt x="12104499" y="4045835"/>
                </a:lnTo>
                <a:close/>
                <a:moveTo>
                  <a:pt x="12112141" y="3995996"/>
                </a:moveTo>
                <a:lnTo>
                  <a:pt x="12113248" y="4031045"/>
                </a:lnTo>
                <a:lnTo>
                  <a:pt x="12110026" y="4006248"/>
                </a:lnTo>
                <a:lnTo>
                  <a:pt x="12111065" y="3999112"/>
                </a:lnTo>
                <a:cubicBezTo>
                  <a:pt x="12111575" y="3995948"/>
                  <a:pt x="12112034" y="3993851"/>
                  <a:pt x="12112141" y="3995996"/>
                </a:cubicBezTo>
                <a:close/>
                <a:moveTo>
                  <a:pt x="12102292" y="3995996"/>
                </a:moveTo>
                <a:lnTo>
                  <a:pt x="12102598" y="4002922"/>
                </a:lnTo>
                <a:lnTo>
                  <a:pt x="12102493" y="4009060"/>
                </a:lnTo>
                <a:lnTo>
                  <a:pt x="12102980" y="4011546"/>
                </a:lnTo>
                <a:lnTo>
                  <a:pt x="12104499" y="4045835"/>
                </a:lnTo>
                <a:lnTo>
                  <a:pt x="12099829" y="4079386"/>
                </a:lnTo>
                <a:cubicBezTo>
                  <a:pt x="12102292" y="4083598"/>
                  <a:pt x="12106461" y="4087171"/>
                  <a:pt x="12107217" y="4092020"/>
                </a:cubicBezTo>
                <a:cubicBezTo>
                  <a:pt x="12110301" y="4111802"/>
                  <a:pt x="12110301" y="4128945"/>
                  <a:pt x="12109529" y="4146154"/>
                </a:cubicBezTo>
                <a:lnTo>
                  <a:pt x="12107250" y="4199882"/>
                </a:lnTo>
                <a:lnTo>
                  <a:pt x="12107205" y="4199483"/>
                </a:lnTo>
                <a:cubicBezTo>
                  <a:pt x="12106966" y="4197505"/>
                  <a:pt x="12106936" y="4197507"/>
                  <a:pt x="12107217" y="4200680"/>
                </a:cubicBezTo>
                <a:lnTo>
                  <a:pt x="12114279" y="4263486"/>
                </a:lnTo>
                <a:lnTo>
                  <a:pt x="12109709" y="4256568"/>
                </a:lnTo>
                <a:cubicBezTo>
                  <a:pt x="12108170" y="4249679"/>
                  <a:pt x="12107442" y="4241848"/>
                  <a:pt x="12104755" y="4236056"/>
                </a:cubicBezTo>
                <a:cubicBezTo>
                  <a:pt x="12101910" y="4229925"/>
                  <a:pt x="12098188" y="4224264"/>
                  <a:pt x="12094905" y="4218368"/>
                </a:cubicBezTo>
                <a:cubicBezTo>
                  <a:pt x="12094084" y="4222579"/>
                  <a:pt x="12093008" y="4226747"/>
                  <a:pt x="12092442" y="4231003"/>
                </a:cubicBezTo>
                <a:cubicBezTo>
                  <a:pt x="12091018" y="4241718"/>
                  <a:pt x="12088832" y="4268633"/>
                  <a:pt x="12087924" y="4275339"/>
                </a:cubicBezTo>
                <a:cubicBezTo>
                  <a:pt x="12087621" y="4277575"/>
                  <a:pt x="12087461" y="4277565"/>
                  <a:pt x="12087518" y="4273961"/>
                </a:cubicBezTo>
                <a:cubicBezTo>
                  <a:pt x="12090107" y="4109296"/>
                  <a:pt x="12090928" y="4116512"/>
                  <a:pt x="12102292" y="3995996"/>
                </a:cubicBezTo>
                <a:close/>
                <a:moveTo>
                  <a:pt x="94394" y="3983528"/>
                </a:moveTo>
                <a:cubicBezTo>
                  <a:pt x="96715" y="3989484"/>
                  <a:pt x="101570" y="3995351"/>
                  <a:pt x="105264" y="4001217"/>
                </a:cubicBezTo>
                <a:lnTo>
                  <a:pt x="106396" y="4006344"/>
                </a:lnTo>
                <a:lnTo>
                  <a:pt x="99319" y="3993636"/>
                </a:lnTo>
                <a:cubicBezTo>
                  <a:pt x="97561" y="3990329"/>
                  <a:pt x="93031" y="3980030"/>
                  <a:pt x="94394" y="3983528"/>
                </a:cubicBezTo>
                <a:close/>
                <a:moveTo>
                  <a:pt x="12112119" y="3972974"/>
                </a:moveTo>
                <a:lnTo>
                  <a:pt x="12113155" y="3985739"/>
                </a:lnTo>
                <a:lnTo>
                  <a:pt x="12109679" y="4003577"/>
                </a:lnTo>
                <a:lnTo>
                  <a:pt x="12110026" y="4006248"/>
                </a:lnTo>
                <a:lnTo>
                  <a:pt x="12109679" y="4008631"/>
                </a:lnTo>
                <a:lnTo>
                  <a:pt x="12107463" y="4024547"/>
                </a:lnTo>
                <a:lnTo>
                  <a:pt x="12109679" y="3985888"/>
                </a:lnTo>
                <a:close/>
                <a:moveTo>
                  <a:pt x="12109761" y="3917362"/>
                </a:moveTo>
                <a:cubicBezTo>
                  <a:pt x="12110173" y="3915601"/>
                  <a:pt x="12109329" y="3914784"/>
                  <a:pt x="12112141" y="3937877"/>
                </a:cubicBezTo>
                <a:lnTo>
                  <a:pt x="12116146" y="3951611"/>
                </a:lnTo>
                <a:lnTo>
                  <a:pt x="12116034" y="3952256"/>
                </a:lnTo>
                <a:lnTo>
                  <a:pt x="12112119" y="3972974"/>
                </a:lnTo>
                <a:lnTo>
                  <a:pt x="12109679" y="3942930"/>
                </a:lnTo>
                <a:cubicBezTo>
                  <a:pt x="12109437" y="3939774"/>
                  <a:pt x="12109224" y="3935038"/>
                  <a:pt x="12109026" y="3929906"/>
                </a:cubicBezTo>
                <a:lnTo>
                  <a:pt x="12108571" y="3917622"/>
                </a:lnTo>
                <a:close/>
                <a:moveTo>
                  <a:pt x="12108539" y="3916776"/>
                </a:moveTo>
                <a:lnTo>
                  <a:pt x="12108571" y="3917622"/>
                </a:lnTo>
                <a:lnTo>
                  <a:pt x="12108502" y="3917637"/>
                </a:lnTo>
                <a:close/>
                <a:moveTo>
                  <a:pt x="12106495" y="3916136"/>
                </a:moveTo>
                <a:lnTo>
                  <a:pt x="12107582" y="3917837"/>
                </a:lnTo>
                <a:lnTo>
                  <a:pt x="12108502" y="3917637"/>
                </a:lnTo>
                <a:lnTo>
                  <a:pt x="12104755" y="4006104"/>
                </a:lnTo>
                <a:cubicBezTo>
                  <a:pt x="12104080" y="4010259"/>
                  <a:pt x="12103571" y="4012321"/>
                  <a:pt x="12103203" y="4012683"/>
                </a:cubicBezTo>
                <a:lnTo>
                  <a:pt x="12102980" y="4011546"/>
                </a:lnTo>
                <a:lnTo>
                  <a:pt x="12102598" y="4002922"/>
                </a:lnTo>
                <a:lnTo>
                  <a:pt x="12102979" y="3980630"/>
                </a:lnTo>
                <a:cubicBezTo>
                  <a:pt x="12103460" y="3968018"/>
                  <a:pt x="12104192" y="3953316"/>
                  <a:pt x="12104968" y="3939667"/>
                </a:cubicBezTo>
                <a:close/>
                <a:moveTo>
                  <a:pt x="101736" y="3914780"/>
                </a:moveTo>
                <a:lnTo>
                  <a:pt x="104244" y="3943097"/>
                </a:lnTo>
                <a:cubicBezTo>
                  <a:pt x="103424" y="3946045"/>
                  <a:pt x="103642" y="3950095"/>
                  <a:pt x="103340" y="3953594"/>
                </a:cubicBezTo>
                <a:lnTo>
                  <a:pt x="101680" y="3956564"/>
                </a:lnTo>
                <a:lnTo>
                  <a:pt x="102702" y="3951455"/>
                </a:lnTo>
                <a:cubicBezTo>
                  <a:pt x="102395" y="3945300"/>
                  <a:pt x="101371" y="3938885"/>
                  <a:pt x="101781" y="3932989"/>
                </a:cubicBezTo>
                <a:lnTo>
                  <a:pt x="100214" y="3926552"/>
                </a:lnTo>
                <a:close/>
                <a:moveTo>
                  <a:pt x="104635" y="3883791"/>
                </a:moveTo>
                <a:lnTo>
                  <a:pt x="105371" y="3884806"/>
                </a:lnTo>
                <a:lnTo>
                  <a:pt x="104624" y="3883910"/>
                </a:lnTo>
                <a:close/>
                <a:moveTo>
                  <a:pt x="98652" y="3876810"/>
                </a:moveTo>
                <a:lnTo>
                  <a:pt x="100002" y="3878359"/>
                </a:lnTo>
                <a:lnTo>
                  <a:pt x="104624" y="3883910"/>
                </a:lnTo>
                <a:lnTo>
                  <a:pt x="102263" y="3910699"/>
                </a:lnTo>
                <a:lnTo>
                  <a:pt x="101736" y="3914780"/>
                </a:lnTo>
                <a:lnTo>
                  <a:pt x="99319" y="3887504"/>
                </a:lnTo>
                <a:close/>
                <a:moveTo>
                  <a:pt x="108817" y="3871619"/>
                </a:moveTo>
                <a:lnTo>
                  <a:pt x="116557" y="3887504"/>
                </a:lnTo>
                <a:cubicBezTo>
                  <a:pt x="119200" y="3893317"/>
                  <a:pt x="121481" y="3899297"/>
                  <a:pt x="123943" y="3905193"/>
                </a:cubicBezTo>
                <a:cubicBezTo>
                  <a:pt x="123122" y="3914458"/>
                  <a:pt x="130276" y="3930733"/>
                  <a:pt x="121481" y="3932989"/>
                </a:cubicBezTo>
                <a:cubicBezTo>
                  <a:pt x="113168" y="3935122"/>
                  <a:pt x="115774" y="3916343"/>
                  <a:pt x="114093" y="3907720"/>
                </a:cubicBezTo>
                <a:close/>
                <a:moveTo>
                  <a:pt x="12088289" y="3859518"/>
                </a:moveTo>
                <a:cubicBezTo>
                  <a:pt x="12089692" y="3860316"/>
                  <a:pt x="12091249" y="3861542"/>
                  <a:pt x="12092442" y="3862068"/>
                </a:cubicBezTo>
                <a:cubicBezTo>
                  <a:pt x="12095816" y="3863551"/>
                  <a:pt x="12099008" y="3865437"/>
                  <a:pt x="12102292" y="3867122"/>
                </a:cubicBezTo>
                <a:cubicBezTo>
                  <a:pt x="12102359" y="3867262"/>
                  <a:pt x="12103345" y="3869497"/>
                  <a:pt x="12104856" y="3872585"/>
                </a:cubicBezTo>
                <a:lnTo>
                  <a:pt x="12109368" y="3880941"/>
                </a:lnTo>
                <a:lnTo>
                  <a:pt x="12109679" y="3889864"/>
                </a:lnTo>
                <a:lnTo>
                  <a:pt x="12108539" y="3916776"/>
                </a:lnTo>
                <a:lnTo>
                  <a:pt x="12108455" y="3914510"/>
                </a:lnTo>
                <a:cubicBezTo>
                  <a:pt x="12108083" y="3905034"/>
                  <a:pt x="12107708" y="3898715"/>
                  <a:pt x="12107217" y="3905026"/>
                </a:cubicBezTo>
                <a:lnTo>
                  <a:pt x="12106495" y="3916136"/>
                </a:lnTo>
                <a:lnTo>
                  <a:pt x="12104633" y="3913221"/>
                </a:lnTo>
                <a:cubicBezTo>
                  <a:pt x="12103366" y="3910785"/>
                  <a:pt x="12101791" y="3907330"/>
                  <a:pt x="12099829" y="3902499"/>
                </a:cubicBezTo>
                <a:cubicBezTo>
                  <a:pt x="12097909" y="3897769"/>
                  <a:pt x="12098739" y="3892264"/>
                  <a:pt x="12097367" y="3887338"/>
                </a:cubicBezTo>
                <a:cubicBezTo>
                  <a:pt x="12095441" y="3880418"/>
                  <a:pt x="12092881" y="3873674"/>
                  <a:pt x="12089980" y="3867122"/>
                </a:cubicBezTo>
                <a:cubicBezTo>
                  <a:pt x="12088755" y="3864358"/>
                  <a:pt x="12083732" y="3862258"/>
                  <a:pt x="12085055" y="3859541"/>
                </a:cubicBezTo>
                <a:cubicBezTo>
                  <a:pt x="12085636" y="3858349"/>
                  <a:pt x="12086886" y="3858719"/>
                  <a:pt x="12088289" y="3859518"/>
                </a:cubicBezTo>
                <a:close/>
                <a:moveTo>
                  <a:pt x="106707" y="3857181"/>
                </a:moveTo>
                <a:lnTo>
                  <a:pt x="108817" y="3871619"/>
                </a:lnTo>
                <a:lnTo>
                  <a:pt x="106707" y="3867289"/>
                </a:lnTo>
                <a:lnTo>
                  <a:pt x="106263" y="3863191"/>
                </a:lnTo>
                <a:close/>
                <a:moveTo>
                  <a:pt x="93738" y="3789490"/>
                </a:moveTo>
                <a:lnTo>
                  <a:pt x="93738" y="3805605"/>
                </a:lnTo>
                <a:lnTo>
                  <a:pt x="94080" y="3797229"/>
                </a:lnTo>
                <a:close/>
                <a:moveTo>
                  <a:pt x="114093" y="3652498"/>
                </a:moveTo>
                <a:lnTo>
                  <a:pt x="107283" y="3750351"/>
                </a:lnTo>
                <a:lnTo>
                  <a:pt x="106707" y="3743468"/>
                </a:lnTo>
                <a:lnTo>
                  <a:pt x="102924" y="3736998"/>
                </a:lnTo>
                <a:lnTo>
                  <a:pt x="102607" y="3732106"/>
                </a:lnTo>
                <a:cubicBezTo>
                  <a:pt x="102295" y="3726639"/>
                  <a:pt x="102023" y="3721585"/>
                  <a:pt x="101781" y="3718198"/>
                </a:cubicBezTo>
                <a:lnTo>
                  <a:pt x="99712" y="3686033"/>
                </a:lnTo>
                <a:lnTo>
                  <a:pt x="102265" y="3674058"/>
                </a:lnTo>
                <a:cubicBezTo>
                  <a:pt x="104591" y="3664139"/>
                  <a:pt x="105928" y="3663670"/>
                  <a:pt x="114093" y="3652498"/>
                </a:cubicBezTo>
                <a:close/>
                <a:moveTo>
                  <a:pt x="12096557" y="3623639"/>
                </a:moveTo>
                <a:cubicBezTo>
                  <a:pt x="12098022" y="3624722"/>
                  <a:pt x="12099535" y="3626967"/>
                  <a:pt x="12100954" y="3629728"/>
                </a:cubicBezTo>
                <a:lnTo>
                  <a:pt x="12106283" y="3644660"/>
                </a:lnTo>
                <a:lnTo>
                  <a:pt x="12104755" y="3677601"/>
                </a:lnTo>
                <a:cubicBezTo>
                  <a:pt x="12104449" y="3679481"/>
                  <a:pt x="12104193" y="3679475"/>
                  <a:pt x="12103969" y="3678287"/>
                </a:cubicBezTo>
                <a:cubicBezTo>
                  <a:pt x="12103297" y="3674726"/>
                  <a:pt x="12102907" y="3660544"/>
                  <a:pt x="12102292" y="3654858"/>
                </a:cubicBezTo>
                <a:cubicBezTo>
                  <a:pt x="12099008" y="3644750"/>
                  <a:pt x="12086682" y="3633400"/>
                  <a:pt x="12092442" y="3624535"/>
                </a:cubicBezTo>
                <a:cubicBezTo>
                  <a:pt x="12093673" y="3622640"/>
                  <a:pt x="12095091" y="3622558"/>
                  <a:pt x="12096557" y="3623639"/>
                </a:cubicBezTo>
                <a:close/>
                <a:moveTo>
                  <a:pt x="12114040" y="3603718"/>
                </a:moveTo>
                <a:lnTo>
                  <a:pt x="12113356" y="3621219"/>
                </a:lnTo>
                <a:cubicBezTo>
                  <a:pt x="12112954" y="3631483"/>
                  <a:pt x="12112552" y="3640960"/>
                  <a:pt x="12112141" y="3647277"/>
                </a:cubicBezTo>
                <a:cubicBezTo>
                  <a:pt x="12116648" y="3619538"/>
                  <a:pt x="12115425" y="3627561"/>
                  <a:pt x="12116941" y="3613355"/>
                </a:cubicBezTo>
                <a:lnTo>
                  <a:pt x="12117078" y="3612127"/>
                </a:lnTo>
                <a:lnTo>
                  <a:pt x="12117081" y="3625666"/>
                </a:lnTo>
                <a:lnTo>
                  <a:pt x="12109990" y="3685703"/>
                </a:lnTo>
                <a:lnTo>
                  <a:pt x="12107217" y="3647277"/>
                </a:lnTo>
                <a:lnTo>
                  <a:pt x="12106283" y="3644660"/>
                </a:lnTo>
                <a:lnTo>
                  <a:pt x="12107217" y="3624535"/>
                </a:lnTo>
                <a:close/>
                <a:moveTo>
                  <a:pt x="12116417" y="3566436"/>
                </a:moveTo>
                <a:cubicBezTo>
                  <a:pt x="12116630" y="3566732"/>
                  <a:pt x="12116846" y="3568310"/>
                  <a:pt x="12117067" y="3571468"/>
                </a:cubicBezTo>
                <a:lnTo>
                  <a:pt x="12117073" y="3595482"/>
                </a:lnTo>
                <a:lnTo>
                  <a:pt x="12115581" y="3599015"/>
                </a:lnTo>
                <a:lnTo>
                  <a:pt x="12114040" y="3603718"/>
                </a:lnTo>
                <a:lnTo>
                  <a:pt x="12114560" y="3590423"/>
                </a:lnTo>
                <a:cubicBezTo>
                  <a:pt x="12115164" y="3576209"/>
                  <a:pt x="12115777" y="3565550"/>
                  <a:pt x="12116417" y="3566436"/>
                </a:cubicBezTo>
                <a:close/>
                <a:moveTo>
                  <a:pt x="12110344" y="3516048"/>
                </a:moveTo>
                <a:lnTo>
                  <a:pt x="12112345" y="3524470"/>
                </a:lnTo>
                <a:cubicBezTo>
                  <a:pt x="12113946" y="3531590"/>
                  <a:pt x="12115818" y="3540999"/>
                  <a:pt x="12117067" y="3551252"/>
                </a:cubicBezTo>
                <a:cubicBezTo>
                  <a:pt x="12117252" y="3552774"/>
                  <a:pt x="12117094" y="3552808"/>
                  <a:pt x="12116738" y="3551908"/>
                </a:cubicBezTo>
                <a:cubicBezTo>
                  <a:pt x="12115670" y="3549210"/>
                  <a:pt x="12112823" y="3538110"/>
                  <a:pt x="12112141" y="3533565"/>
                </a:cubicBezTo>
                <a:close/>
                <a:moveTo>
                  <a:pt x="12109249" y="3511435"/>
                </a:moveTo>
                <a:lnTo>
                  <a:pt x="12110076" y="3513436"/>
                </a:lnTo>
                <a:lnTo>
                  <a:pt x="12110344" y="3516048"/>
                </a:lnTo>
                <a:close/>
                <a:moveTo>
                  <a:pt x="107250" y="3489343"/>
                </a:moveTo>
                <a:cubicBezTo>
                  <a:pt x="107638" y="3490166"/>
                  <a:pt x="103866" y="3498954"/>
                  <a:pt x="99700" y="3510712"/>
                </a:cubicBezTo>
                <a:cubicBezTo>
                  <a:pt x="98813" y="3513215"/>
                  <a:pt x="98058" y="3515766"/>
                  <a:pt x="97237" y="3518293"/>
                </a:cubicBezTo>
                <a:lnTo>
                  <a:pt x="95394" y="3506943"/>
                </a:lnTo>
                <a:lnTo>
                  <a:pt x="103079" y="3494707"/>
                </a:lnTo>
                <a:cubicBezTo>
                  <a:pt x="105823" y="3490512"/>
                  <a:pt x="107056" y="3488932"/>
                  <a:pt x="107250" y="3489343"/>
                </a:cubicBezTo>
                <a:close/>
                <a:moveTo>
                  <a:pt x="101497" y="3396828"/>
                </a:moveTo>
                <a:lnTo>
                  <a:pt x="102592" y="3401441"/>
                </a:lnTo>
                <a:lnTo>
                  <a:pt x="101765" y="3399439"/>
                </a:lnTo>
                <a:close/>
                <a:moveTo>
                  <a:pt x="12114605" y="3394582"/>
                </a:moveTo>
                <a:lnTo>
                  <a:pt x="12116447" y="3405933"/>
                </a:lnTo>
                <a:lnTo>
                  <a:pt x="12108762" y="3418168"/>
                </a:lnTo>
                <a:cubicBezTo>
                  <a:pt x="12106018" y="3422363"/>
                  <a:pt x="12104785" y="3423943"/>
                  <a:pt x="12104591" y="3423533"/>
                </a:cubicBezTo>
                <a:cubicBezTo>
                  <a:pt x="12104204" y="3422709"/>
                  <a:pt x="12107975" y="3413921"/>
                  <a:pt x="12112141" y="3402163"/>
                </a:cubicBezTo>
                <a:cubicBezTo>
                  <a:pt x="12113029" y="3399660"/>
                  <a:pt x="12113783" y="3397109"/>
                  <a:pt x="12114605" y="3394582"/>
                </a:cubicBezTo>
                <a:close/>
                <a:moveTo>
                  <a:pt x="95103" y="3360967"/>
                </a:moveTo>
                <a:cubicBezTo>
                  <a:pt x="96172" y="3363665"/>
                  <a:pt x="99018" y="3374766"/>
                  <a:pt x="99700" y="3379311"/>
                </a:cubicBezTo>
                <a:lnTo>
                  <a:pt x="101497" y="3396828"/>
                </a:lnTo>
                <a:lnTo>
                  <a:pt x="99496" y="3388405"/>
                </a:lnTo>
                <a:cubicBezTo>
                  <a:pt x="97895" y="3381286"/>
                  <a:pt x="96024" y="3371876"/>
                  <a:pt x="94775" y="3361623"/>
                </a:cubicBezTo>
                <a:cubicBezTo>
                  <a:pt x="94589" y="3360101"/>
                  <a:pt x="94748" y="3360067"/>
                  <a:pt x="95103" y="3360967"/>
                </a:cubicBezTo>
                <a:close/>
                <a:moveTo>
                  <a:pt x="97801" y="3309158"/>
                </a:moveTo>
                <a:lnTo>
                  <a:pt x="97281" y="3322452"/>
                </a:lnTo>
                <a:cubicBezTo>
                  <a:pt x="96476" y="3341403"/>
                  <a:pt x="95655" y="3354038"/>
                  <a:pt x="94775" y="3341407"/>
                </a:cubicBezTo>
                <a:lnTo>
                  <a:pt x="94768" y="3317393"/>
                </a:lnTo>
                <a:lnTo>
                  <a:pt x="96260" y="3313860"/>
                </a:lnTo>
                <a:close/>
                <a:moveTo>
                  <a:pt x="107872" y="3234588"/>
                </a:moveTo>
                <a:cubicBezTo>
                  <a:pt x="108544" y="3238149"/>
                  <a:pt x="108934" y="3252331"/>
                  <a:pt x="109550" y="3258017"/>
                </a:cubicBezTo>
                <a:cubicBezTo>
                  <a:pt x="112833" y="3268125"/>
                  <a:pt x="125159" y="3279475"/>
                  <a:pt x="119399" y="3288340"/>
                </a:cubicBezTo>
                <a:cubicBezTo>
                  <a:pt x="116937" y="3292131"/>
                  <a:pt x="113725" y="3288668"/>
                  <a:pt x="110888" y="3283147"/>
                </a:cubicBezTo>
                <a:lnTo>
                  <a:pt x="105558" y="3268215"/>
                </a:lnTo>
                <a:lnTo>
                  <a:pt x="107086" y="3235275"/>
                </a:lnTo>
                <a:cubicBezTo>
                  <a:pt x="107392" y="3233394"/>
                  <a:pt x="107648" y="3233401"/>
                  <a:pt x="107872" y="3234588"/>
                </a:cubicBezTo>
                <a:close/>
                <a:moveTo>
                  <a:pt x="101851" y="3227173"/>
                </a:moveTo>
                <a:lnTo>
                  <a:pt x="104624" y="3265598"/>
                </a:lnTo>
                <a:lnTo>
                  <a:pt x="105558" y="3268215"/>
                </a:lnTo>
                <a:lnTo>
                  <a:pt x="104624" y="3288340"/>
                </a:lnTo>
                <a:lnTo>
                  <a:pt x="97801" y="3309158"/>
                </a:lnTo>
                <a:lnTo>
                  <a:pt x="98485" y="3291657"/>
                </a:lnTo>
                <a:cubicBezTo>
                  <a:pt x="98887" y="3281392"/>
                  <a:pt x="99289" y="3271916"/>
                  <a:pt x="99700" y="3265598"/>
                </a:cubicBezTo>
                <a:cubicBezTo>
                  <a:pt x="95193" y="3293337"/>
                  <a:pt x="96417" y="3285314"/>
                  <a:pt x="94901" y="3299520"/>
                </a:cubicBezTo>
                <a:lnTo>
                  <a:pt x="94763" y="3300748"/>
                </a:lnTo>
                <a:lnTo>
                  <a:pt x="94760" y="3287209"/>
                </a:lnTo>
                <a:close/>
                <a:moveTo>
                  <a:pt x="12104558" y="3162524"/>
                </a:moveTo>
                <a:lnTo>
                  <a:pt x="12105134" y="3169407"/>
                </a:lnTo>
                <a:lnTo>
                  <a:pt x="12108917" y="3175877"/>
                </a:lnTo>
                <a:lnTo>
                  <a:pt x="12109235" y="3180769"/>
                </a:lnTo>
                <a:cubicBezTo>
                  <a:pt x="12109546" y="3186236"/>
                  <a:pt x="12109818" y="3191291"/>
                  <a:pt x="12110060" y="3194677"/>
                </a:cubicBezTo>
                <a:lnTo>
                  <a:pt x="12112129" y="3226842"/>
                </a:lnTo>
                <a:lnTo>
                  <a:pt x="12109576" y="3238817"/>
                </a:lnTo>
                <a:cubicBezTo>
                  <a:pt x="12107250" y="3248736"/>
                  <a:pt x="12105913" y="3249205"/>
                  <a:pt x="12097748" y="3260377"/>
                </a:cubicBezTo>
                <a:close/>
                <a:moveTo>
                  <a:pt x="12118101" y="3107315"/>
                </a:moveTo>
                <a:lnTo>
                  <a:pt x="12117762" y="3115646"/>
                </a:lnTo>
                <a:lnTo>
                  <a:pt x="12118101" y="3123342"/>
                </a:lnTo>
                <a:close/>
                <a:moveTo>
                  <a:pt x="12103024" y="3041256"/>
                </a:moveTo>
                <a:lnTo>
                  <a:pt x="12105134" y="3045586"/>
                </a:lnTo>
                <a:lnTo>
                  <a:pt x="12105578" y="3049684"/>
                </a:lnTo>
                <a:lnTo>
                  <a:pt x="12105134" y="3055694"/>
                </a:lnTo>
                <a:close/>
                <a:moveTo>
                  <a:pt x="12106470" y="3028069"/>
                </a:moveTo>
                <a:lnTo>
                  <a:pt x="12107217" y="3028965"/>
                </a:lnTo>
                <a:lnTo>
                  <a:pt x="12107207" y="3029084"/>
                </a:lnTo>
                <a:close/>
                <a:moveTo>
                  <a:pt x="12110105" y="2998095"/>
                </a:moveTo>
                <a:lnTo>
                  <a:pt x="12112522" y="3025371"/>
                </a:lnTo>
                <a:lnTo>
                  <a:pt x="12113189" y="3036065"/>
                </a:lnTo>
                <a:lnTo>
                  <a:pt x="12111839" y="3034516"/>
                </a:lnTo>
                <a:lnTo>
                  <a:pt x="12107217" y="3028965"/>
                </a:lnTo>
                <a:lnTo>
                  <a:pt x="12109578" y="3002177"/>
                </a:lnTo>
                <a:close/>
                <a:moveTo>
                  <a:pt x="103303" y="2996099"/>
                </a:moveTo>
                <a:lnTo>
                  <a:pt x="103386" y="2998365"/>
                </a:lnTo>
                <a:cubicBezTo>
                  <a:pt x="103759" y="3007841"/>
                  <a:pt x="104133" y="3014161"/>
                  <a:pt x="104624" y="3007850"/>
                </a:cubicBezTo>
                <a:lnTo>
                  <a:pt x="105346" y="2996739"/>
                </a:lnTo>
                <a:lnTo>
                  <a:pt x="107208" y="2999654"/>
                </a:lnTo>
                <a:cubicBezTo>
                  <a:pt x="108475" y="3002091"/>
                  <a:pt x="110050" y="3005545"/>
                  <a:pt x="112012" y="3010376"/>
                </a:cubicBezTo>
                <a:cubicBezTo>
                  <a:pt x="113932" y="3015106"/>
                  <a:pt x="113103" y="3020611"/>
                  <a:pt x="114474" y="3025537"/>
                </a:cubicBezTo>
                <a:cubicBezTo>
                  <a:pt x="116400" y="3032457"/>
                  <a:pt x="118960" y="3039201"/>
                  <a:pt x="121861" y="3045753"/>
                </a:cubicBezTo>
                <a:cubicBezTo>
                  <a:pt x="123086" y="3048517"/>
                  <a:pt x="128109" y="3050618"/>
                  <a:pt x="126786" y="3053334"/>
                </a:cubicBezTo>
                <a:cubicBezTo>
                  <a:pt x="125625" y="3055717"/>
                  <a:pt x="121785" y="3051857"/>
                  <a:pt x="119399" y="3050807"/>
                </a:cubicBezTo>
                <a:cubicBezTo>
                  <a:pt x="116025" y="3049324"/>
                  <a:pt x="112833" y="3047438"/>
                  <a:pt x="109550" y="3045753"/>
                </a:cubicBezTo>
                <a:cubicBezTo>
                  <a:pt x="109482" y="3045613"/>
                  <a:pt x="108496" y="3043378"/>
                  <a:pt x="106985" y="3040290"/>
                </a:cubicBezTo>
                <a:lnTo>
                  <a:pt x="102473" y="3031934"/>
                </a:lnTo>
                <a:lnTo>
                  <a:pt x="102162" y="3023011"/>
                </a:lnTo>
                <a:close/>
                <a:moveTo>
                  <a:pt x="103339" y="2995239"/>
                </a:moveTo>
                <a:lnTo>
                  <a:pt x="103303" y="2996099"/>
                </a:lnTo>
                <a:lnTo>
                  <a:pt x="103271" y="2995253"/>
                </a:lnTo>
                <a:close/>
                <a:moveTo>
                  <a:pt x="12090360" y="2979886"/>
                </a:moveTo>
                <a:cubicBezTo>
                  <a:pt x="12098673" y="2977753"/>
                  <a:pt x="12096067" y="2996532"/>
                  <a:pt x="12097748" y="3005155"/>
                </a:cubicBezTo>
                <a:lnTo>
                  <a:pt x="12103024" y="3041256"/>
                </a:lnTo>
                <a:lnTo>
                  <a:pt x="12095285" y="3025371"/>
                </a:lnTo>
                <a:cubicBezTo>
                  <a:pt x="12092642" y="3019558"/>
                  <a:pt x="12090360" y="3013578"/>
                  <a:pt x="12087898" y="3007682"/>
                </a:cubicBezTo>
                <a:cubicBezTo>
                  <a:pt x="12088719" y="2998417"/>
                  <a:pt x="12081565" y="2982142"/>
                  <a:pt x="12090360" y="2979886"/>
                </a:cubicBezTo>
                <a:close/>
                <a:moveTo>
                  <a:pt x="12110161" y="2956311"/>
                </a:moveTo>
                <a:lnTo>
                  <a:pt x="12109139" y="2961421"/>
                </a:lnTo>
                <a:cubicBezTo>
                  <a:pt x="12109446" y="2967576"/>
                  <a:pt x="12110470" y="2973990"/>
                  <a:pt x="12110060" y="2979886"/>
                </a:cubicBezTo>
                <a:lnTo>
                  <a:pt x="12111627" y="2986323"/>
                </a:lnTo>
                <a:lnTo>
                  <a:pt x="12110105" y="2998095"/>
                </a:lnTo>
                <a:lnTo>
                  <a:pt x="12107598" y="2969779"/>
                </a:lnTo>
                <a:cubicBezTo>
                  <a:pt x="12108418" y="2966831"/>
                  <a:pt x="12108199" y="2962780"/>
                  <a:pt x="12108501" y="2959281"/>
                </a:cubicBezTo>
                <a:close/>
                <a:moveTo>
                  <a:pt x="99723" y="2939901"/>
                </a:moveTo>
                <a:lnTo>
                  <a:pt x="102162" y="2969945"/>
                </a:lnTo>
                <a:cubicBezTo>
                  <a:pt x="102404" y="2973101"/>
                  <a:pt x="102617" y="2977837"/>
                  <a:pt x="102816" y="2982969"/>
                </a:cubicBezTo>
                <a:lnTo>
                  <a:pt x="103271" y="2995253"/>
                </a:lnTo>
                <a:lnTo>
                  <a:pt x="102080" y="2995514"/>
                </a:lnTo>
                <a:cubicBezTo>
                  <a:pt x="101668" y="2997274"/>
                  <a:pt x="102513" y="2998091"/>
                  <a:pt x="99700" y="2974998"/>
                </a:cubicBezTo>
                <a:lnTo>
                  <a:pt x="95695" y="2961265"/>
                </a:lnTo>
                <a:lnTo>
                  <a:pt x="95808" y="2960620"/>
                </a:lnTo>
                <a:close/>
                <a:moveTo>
                  <a:pt x="12105446" y="2906531"/>
                </a:moveTo>
                <a:lnTo>
                  <a:pt x="12112522" y="2919240"/>
                </a:lnTo>
                <a:cubicBezTo>
                  <a:pt x="12114280" y="2922546"/>
                  <a:pt x="12118810" y="2932845"/>
                  <a:pt x="12117447" y="2929347"/>
                </a:cubicBezTo>
                <a:cubicBezTo>
                  <a:pt x="12115126" y="2923391"/>
                  <a:pt x="12110271" y="2917525"/>
                  <a:pt x="12106577" y="2911659"/>
                </a:cubicBezTo>
                <a:close/>
                <a:moveTo>
                  <a:pt x="108639" y="2900192"/>
                </a:moveTo>
                <a:lnTo>
                  <a:pt x="108861" y="2901329"/>
                </a:lnTo>
                <a:lnTo>
                  <a:pt x="109244" y="2909953"/>
                </a:lnTo>
                <a:lnTo>
                  <a:pt x="108862" y="2932246"/>
                </a:lnTo>
                <a:cubicBezTo>
                  <a:pt x="108381" y="2944858"/>
                  <a:pt x="107649" y="2959559"/>
                  <a:pt x="106873" y="2973208"/>
                </a:cubicBezTo>
                <a:lnTo>
                  <a:pt x="105346" y="2996739"/>
                </a:lnTo>
                <a:lnTo>
                  <a:pt x="104259" y="2995038"/>
                </a:lnTo>
                <a:lnTo>
                  <a:pt x="103339" y="2995239"/>
                </a:lnTo>
                <a:lnTo>
                  <a:pt x="107086" y="2906772"/>
                </a:lnTo>
                <a:cubicBezTo>
                  <a:pt x="107762" y="2902616"/>
                  <a:pt x="108270" y="2900554"/>
                  <a:pt x="108639" y="2900192"/>
                </a:cubicBezTo>
                <a:close/>
                <a:moveTo>
                  <a:pt x="104378" y="2888328"/>
                </a:moveTo>
                <a:lnTo>
                  <a:pt x="102162" y="2926987"/>
                </a:lnTo>
                <a:lnTo>
                  <a:pt x="99723" y="2939901"/>
                </a:lnTo>
                <a:lnTo>
                  <a:pt x="98686" y="2927136"/>
                </a:lnTo>
                <a:lnTo>
                  <a:pt x="102162" y="2909298"/>
                </a:lnTo>
                <a:lnTo>
                  <a:pt x="101816" y="2906627"/>
                </a:lnTo>
                <a:lnTo>
                  <a:pt x="102162" y="2904244"/>
                </a:lnTo>
                <a:close/>
                <a:moveTo>
                  <a:pt x="98593" y="2881830"/>
                </a:moveTo>
                <a:lnTo>
                  <a:pt x="101816" y="2906627"/>
                </a:lnTo>
                <a:lnTo>
                  <a:pt x="100776" y="2913763"/>
                </a:lnTo>
                <a:cubicBezTo>
                  <a:pt x="100267" y="2916927"/>
                  <a:pt x="99807" y="2919024"/>
                  <a:pt x="99700" y="2916880"/>
                </a:cubicBezTo>
                <a:close/>
                <a:moveTo>
                  <a:pt x="106306" y="2860590"/>
                </a:moveTo>
                <a:cubicBezTo>
                  <a:pt x="106544" y="2859405"/>
                  <a:pt x="106804" y="2859401"/>
                  <a:pt x="107086" y="2861286"/>
                </a:cubicBezTo>
                <a:lnTo>
                  <a:pt x="107342" y="2867040"/>
                </a:lnTo>
                <a:lnTo>
                  <a:pt x="104378" y="2888328"/>
                </a:lnTo>
                <a:lnTo>
                  <a:pt x="104624" y="2884028"/>
                </a:lnTo>
                <a:cubicBezTo>
                  <a:pt x="105052" y="2878325"/>
                  <a:pt x="105588" y="2864144"/>
                  <a:pt x="106306" y="2860590"/>
                </a:cubicBezTo>
                <a:close/>
                <a:moveTo>
                  <a:pt x="12107703" y="2833052"/>
                </a:moveTo>
                <a:lnTo>
                  <a:pt x="12107516" y="2833660"/>
                </a:lnTo>
                <a:cubicBezTo>
                  <a:pt x="12107259" y="2834606"/>
                  <a:pt x="12107264" y="2834693"/>
                  <a:pt x="12107598" y="2833323"/>
                </a:cubicBezTo>
                <a:close/>
                <a:moveTo>
                  <a:pt x="12110129" y="2826828"/>
                </a:moveTo>
                <a:lnTo>
                  <a:pt x="12107703" y="2833052"/>
                </a:lnTo>
                <a:lnTo>
                  <a:pt x="12108997" y="2828849"/>
                </a:lnTo>
                <a:close/>
                <a:moveTo>
                  <a:pt x="12113342" y="2818585"/>
                </a:moveTo>
                <a:lnTo>
                  <a:pt x="12112692" y="2822252"/>
                </a:lnTo>
                <a:lnTo>
                  <a:pt x="12110129" y="2826828"/>
                </a:lnTo>
                <a:close/>
                <a:moveTo>
                  <a:pt x="97210" y="2805547"/>
                </a:moveTo>
                <a:cubicBezTo>
                  <a:pt x="97381" y="2805182"/>
                  <a:pt x="97226" y="2824979"/>
                  <a:pt x="97685" y="2853088"/>
                </a:cubicBezTo>
                <a:lnTo>
                  <a:pt x="98593" y="2881830"/>
                </a:lnTo>
                <a:lnTo>
                  <a:pt x="97237" y="2871394"/>
                </a:lnTo>
                <a:lnTo>
                  <a:pt x="95577" y="2854353"/>
                </a:lnTo>
                <a:lnTo>
                  <a:pt x="96153" y="2836670"/>
                </a:lnTo>
                <a:cubicBezTo>
                  <a:pt x="96836" y="2814994"/>
                  <a:pt x="97095" y="2805790"/>
                  <a:pt x="97210" y="2805547"/>
                </a:cubicBezTo>
                <a:close/>
                <a:moveTo>
                  <a:pt x="104455" y="2711814"/>
                </a:moveTo>
                <a:lnTo>
                  <a:pt x="104624" y="2712196"/>
                </a:lnTo>
                <a:lnTo>
                  <a:pt x="104591" y="2712994"/>
                </a:lnTo>
                <a:close/>
                <a:moveTo>
                  <a:pt x="123917" y="2637536"/>
                </a:moveTo>
                <a:cubicBezTo>
                  <a:pt x="124220" y="2635300"/>
                  <a:pt x="124380" y="2635310"/>
                  <a:pt x="124324" y="2638914"/>
                </a:cubicBezTo>
                <a:cubicBezTo>
                  <a:pt x="121734" y="2803580"/>
                  <a:pt x="120913" y="2796364"/>
                  <a:pt x="109550" y="2916880"/>
                </a:cubicBezTo>
                <a:lnTo>
                  <a:pt x="109244" y="2909953"/>
                </a:lnTo>
                <a:lnTo>
                  <a:pt x="109348" y="2903815"/>
                </a:lnTo>
                <a:lnTo>
                  <a:pt x="108861" y="2901329"/>
                </a:lnTo>
                <a:lnTo>
                  <a:pt x="107342" y="2867040"/>
                </a:lnTo>
                <a:lnTo>
                  <a:pt x="112012" y="2833489"/>
                </a:lnTo>
                <a:cubicBezTo>
                  <a:pt x="109550" y="2829278"/>
                  <a:pt x="105380" y="2825704"/>
                  <a:pt x="104624" y="2820855"/>
                </a:cubicBezTo>
                <a:cubicBezTo>
                  <a:pt x="101540" y="2801073"/>
                  <a:pt x="101540" y="2783931"/>
                  <a:pt x="102312" y="2766721"/>
                </a:cubicBezTo>
                <a:lnTo>
                  <a:pt x="104591" y="2712994"/>
                </a:lnTo>
                <a:lnTo>
                  <a:pt x="104637" y="2713393"/>
                </a:lnTo>
                <a:cubicBezTo>
                  <a:pt x="104875" y="2715371"/>
                  <a:pt x="104905" y="2715369"/>
                  <a:pt x="104624" y="2712196"/>
                </a:cubicBezTo>
                <a:lnTo>
                  <a:pt x="97562" y="2649389"/>
                </a:lnTo>
                <a:lnTo>
                  <a:pt x="102132" y="2656307"/>
                </a:lnTo>
                <a:cubicBezTo>
                  <a:pt x="103671" y="2663197"/>
                  <a:pt x="104399" y="2671027"/>
                  <a:pt x="107086" y="2676819"/>
                </a:cubicBezTo>
                <a:cubicBezTo>
                  <a:pt x="109931" y="2682950"/>
                  <a:pt x="113653" y="2688612"/>
                  <a:pt x="116936" y="2694508"/>
                </a:cubicBezTo>
                <a:cubicBezTo>
                  <a:pt x="117757" y="2690296"/>
                  <a:pt x="118834" y="2686129"/>
                  <a:pt x="119399" y="2681872"/>
                </a:cubicBezTo>
                <a:cubicBezTo>
                  <a:pt x="120823" y="2671157"/>
                  <a:pt x="123009" y="2644243"/>
                  <a:pt x="123917" y="2637536"/>
                </a:cubicBezTo>
                <a:close/>
                <a:moveTo>
                  <a:pt x="12110094" y="2564668"/>
                </a:moveTo>
                <a:lnTo>
                  <a:pt x="12110229" y="2565850"/>
                </a:lnTo>
                <a:lnTo>
                  <a:pt x="12110060" y="2565466"/>
                </a:lnTo>
                <a:close/>
                <a:moveTo>
                  <a:pt x="104555" y="2450835"/>
                </a:moveTo>
                <a:lnTo>
                  <a:pt x="101342" y="2459076"/>
                </a:lnTo>
                <a:lnTo>
                  <a:pt x="101993" y="2455410"/>
                </a:lnTo>
                <a:close/>
                <a:moveTo>
                  <a:pt x="106981" y="2444610"/>
                </a:moveTo>
                <a:lnTo>
                  <a:pt x="105687" y="2448814"/>
                </a:lnTo>
                <a:lnTo>
                  <a:pt x="104555" y="2450835"/>
                </a:lnTo>
                <a:close/>
                <a:moveTo>
                  <a:pt x="107168" y="2444002"/>
                </a:moveTo>
                <a:cubicBezTo>
                  <a:pt x="107424" y="2443057"/>
                  <a:pt x="107420" y="2442969"/>
                  <a:pt x="107086" y="2444340"/>
                </a:cubicBezTo>
                <a:lnTo>
                  <a:pt x="106981" y="2444610"/>
                </a:lnTo>
                <a:close/>
                <a:moveTo>
                  <a:pt x="12110306" y="2389336"/>
                </a:moveTo>
                <a:lnTo>
                  <a:pt x="12110060" y="2393634"/>
                </a:lnTo>
                <a:cubicBezTo>
                  <a:pt x="12109633" y="2399338"/>
                  <a:pt x="12109097" y="2413518"/>
                  <a:pt x="12108378" y="2417072"/>
                </a:cubicBezTo>
                <a:cubicBezTo>
                  <a:pt x="12108139" y="2418257"/>
                  <a:pt x="12107880" y="2418261"/>
                  <a:pt x="12107598" y="2416376"/>
                </a:cubicBezTo>
                <a:lnTo>
                  <a:pt x="12107342" y="2410623"/>
                </a:lnTo>
                <a:close/>
                <a:moveTo>
                  <a:pt x="12114984" y="2360783"/>
                </a:moveTo>
                <a:lnTo>
                  <a:pt x="12116090" y="2395832"/>
                </a:lnTo>
                <a:lnTo>
                  <a:pt x="12112868" y="2371035"/>
                </a:lnTo>
                <a:lnTo>
                  <a:pt x="12113908" y="2363899"/>
                </a:lnTo>
                <a:cubicBezTo>
                  <a:pt x="12114418" y="2360735"/>
                  <a:pt x="12114876" y="2358638"/>
                  <a:pt x="12114984" y="2360783"/>
                </a:cubicBezTo>
                <a:close/>
                <a:moveTo>
                  <a:pt x="12105134" y="2360783"/>
                </a:moveTo>
                <a:lnTo>
                  <a:pt x="12105441" y="2367710"/>
                </a:lnTo>
                <a:lnTo>
                  <a:pt x="12105336" y="2373847"/>
                </a:lnTo>
                <a:lnTo>
                  <a:pt x="12105823" y="2376334"/>
                </a:lnTo>
                <a:lnTo>
                  <a:pt x="12107342" y="2410623"/>
                </a:lnTo>
                <a:lnTo>
                  <a:pt x="12102672" y="2444173"/>
                </a:lnTo>
                <a:cubicBezTo>
                  <a:pt x="12105134" y="2448385"/>
                  <a:pt x="12109304" y="2451958"/>
                  <a:pt x="12110060" y="2456807"/>
                </a:cubicBezTo>
                <a:cubicBezTo>
                  <a:pt x="12113143" y="2476589"/>
                  <a:pt x="12113143" y="2493731"/>
                  <a:pt x="12112373" y="2510940"/>
                </a:cubicBezTo>
                <a:lnTo>
                  <a:pt x="12110094" y="2564668"/>
                </a:lnTo>
                <a:lnTo>
                  <a:pt x="12110047" y="2564270"/>
                </a:lnTo>
                <a:cubicBezTo>
                  <a:pt x="12109808" y="2562291"/>
                  <a:pt x="12109778" y="2562294"/>
                  <a:pt x="12110060" y="2565466"/>
                </a:cubicBezTo>
                <a:lnTo>
                  <a:pt x="12117121" y="2628273"/>
                </a:lnTo>
                <a:lnTo>
                  <a:pt x="12112552" y="2621355"/>
                </a:lnTo>
                <a:cubicBezTo>
                  <a:pt x="12111013" y="2614466"/>
                  <a:pt x="12110285" y="2606635"/>
                  <a:pt x="12107598" y="2600843"/>
                </a:cubicBezTo>
                <a:cubicBezTo>
                  <a:pt x="12104753" y="2594712"/>
                  <a:pt x="12101031" y="2589050"/>
                  <a:pt x="12097748" y="2583154"/>
                </a:cubicBezTo>
                <a:cubicBezTo>
                  <a:pt x="12096927" y="2587366"/>
                  <a:pt x="12095850" y="2591533"/>
                  <a:pt x="12095285" y="2595790"/>
                </a:cubicBezTo>
                <a:cubicBezTo>
                  <a:pt x="12093861" y="2606505"/>
                  <a:pt x="12091676" y="2633420"/>
                  <a:pt x="12090767" y="2640126"/>
                </a:cubicBezTo>
                <a:cubicBezTo>
                  <a:pt x="12090465" y="2642362"/>
                  <a:pt x="12090303" y="2642351"/>
                  <a:pt x="12090360" y="2638748"/>
                </a:cubicBezTo>
                <a:cubicBezTo>
                  <a:pt x="12092950" y="2474082"/>
                  <a:pt x="12093771" y="2481298"/>
                  <a:pt x="12105134" y="2360783"/>
                </a:cubicBezTo>
                <a:close/>
                <a:moveTo>
                  <a:pt x="97237" y="2348315"/>
                </a:moveTo>
                <a:cubicBezTo>
                  <a:pt x="99558" y="2354271"/>
                  <a:pt x="104413" y="2360138"/>
                  <a:pt x="108107" y="2366004"/>
                </a:cubicBezTo>
                <a:lnTo>
                  <a:pt x="109239" y="2371131"/>
                </a:lnTo>
                <a:lnTo>
                  <a:pt x="102162" y="2358423"/>
                </a:lnTo>
                <a:cubicBezTo>
                  <a:pt x="100404" y="2355116"/>
                  <a:pt x="95874" y="2344817"/>
                  <a:pt x="97237" y="2348315"/>
                </a:cubicBezTo>
                <a:close/>
                <a:moveTo>
                  <a:pt x="12114961" y="2337762"/>
                </a:moveTo>
                <a:lnTo>
                  <a:pt x="12115998" y="2350526"/>
                </a:lnTo>
                <a:lnTo>
                  <a:pt x="12112522" y="2368364"/>
                </a:lnTo>
                <a:lnTo>
                  <a:pt x="12112868" y="2371035"/>
                </a:lnTo>
                <a:lnTo>
                  <a:pt x="12112522" y="2373418"/>
                </a:lnTo>
                <a:lnTo>
                  <a:pt x="12110306" y="2389336"/>
                </a:lnTo>
                <a:lnTo>
                  <a:pt x="12112522" y="2350675"/>
                </a:lnTo>
                <a:close/>
                <a:moveTo>
                  <a:pt x="12111381" y="2281563"/>
                </a:moveTo>
                <a:lnTo>
                  <a:pt x="12111413" y="2282409"/>
                </a:lnTo>
                <a:lnTo>
                  <a:pt x="12111345" y="2282424"/>
                </a:lnTo>
                <a:close/>
                <a:moveTo>
                  <a:pt x="12109338" y="2280923"/>
                </a:moveTo>
                <a:lnTo>
                  <a:pt x="12110426" y="2282624"/>
                </a:lnTo>
                <a:lnTo>
                  <a:pt x="12111345" y="2282424"/>
                </a:lnTo>
                <a:lnTo>
                  <a:pt x="12107598" y="2370891"/>
                </a:lnTo>
                <a:cubicBezTo>
                  <a:pt x="12106922" y="2375046"/>
                  <a:pt x="12106414" y="2377109"/>
                  <a:pt x="12106045" y="2377471"/>
                </a:cubicBezTo>
                <a:lnTo>
                  <a:pt x="12105823" y="2376334"/>
                </a:lnTo>
                <a:lnTo>
                  <a:pt x="12105441" y="2367710"/>
                </a:lnTo>
                <a:lnTo>
                  <a:pt x="12105822" y="2345417"/>
                </a:lnTo>
                <a:cubicBezTo>
                  <a:pt x="12106304" y="2332804"/>
                  <a:pt x="12107036" y="2318103"/>
                  <a:pt x="12107811" y="2304455"/>
                </a:cubicBezTo>
                <a:close/>
                <a:moveTo>
                  <a:pt x="104579" y="2279567"/>
                </a:moveTo>
                <a:lnTo>
                  <a:pt x="107086" y="2307884"/>
                </a:lnTo>
                <a:cubicBezTo>
                  <a:pt x="106266" y="2310832"/>
                  <a:pt x="106485" y="2314882"/>
                  <a:pt x="106184" y="2318381"/>
                </a:cubicBezTo>
                <a:lnTo>
                  <a:pt x="104523" y="2321351"/>
                </a:lnTo>
                <a:lnTo>
                  <a:pt x="105544" y="2316241"/>
                </a:lnTo>
                <a:cubicBezTo>
                  <a:pt x="105237" y="2310087"/>
                  <a:pt x="104214" y="2303673"/>
                  <a:pt x="104624" y="2297776"/>
                </a:cubicBezTo>
                <a:lnTo>
                  <a:pt x="103057" y="2291338"/>
                </a:lnTo>
                <a:close/>
                <a:moveTo>
                  <a:pt x="107477" y="2248578"/>
                </a:moveTo>
                <a:lnTo>
                  <a:pt x="108214" y="2249594"/>
                </a:lnTo>
                <a:lnTo>
                  <a:pt x="107467" y="2248697"/>
                </a:lnTo>
                <a:close/>
                <a:moveTo>
                  <a:pt x="101495" y="2241596"/>
                </a:moveTo>
                <a:lnTo>
                  <a:pt x="102844" y="2243147"/>
                </a:lnTo>
                <a:lnTo>
                  <a:pt x="107467" y="2248697"/>
                </a:lnTo>
                <a:lnTo>
                  <a:pt x="105106" y="2275486"/>
                </a:lnTo>
                <a:lnTo>
                  <a:pt x="104579" y="2279567"/>
                </a:lnTo>
                <a:lnTo>
                  <a:pt x="102162" y="2252291"/>
                </a:lnTo>
                <a:close/>
                <a:moveTo>
                  <a:pt x="111660" y="2236407"/>
                </a:moveTo>
                <a:lnTo>
                  <a:pt x="119399" y="2252291"/>
                </a:lnTo>
                <a:cubicBezTo>
                  <a:pt x="122043" y="2258104"/>
                  <a:pt x="124324" y="2264084"/>
                  <a:pt x="126786" y="2269980"/>
                </a:cubicBezTo>
                <a:cubicBezTo>
                  <a:pt x="125965" y="2279245"/>
                  <a:pt x="133118" y="2295520"/>
                  <a:pt x="124324" y="2297776"/>
                </a:cubicBezTo>
                <a:cubicBezTo>
                  <a:pt x="116011" y="2299909"/>
                  <a:pt x="118616" y="2281130"/>
                  <a:pt x="116936" y="2272507"/>
                </a:cubicBezTo>
                <a:close/>
                <a:moveTo>
                  <a:pt x="12091132" y="2224304"/>
                </a:moveTo>
                <a:cubicBezTo>
                  <a:pt x="12092535" y="2225102"/>
                  <a:pt x="12094091" y="2226329"/>
                  <a:pt x="12095285" y="2226854"/>
                </a:cubicBezTo>
                <a:cubicBezTo>
                  <a:pt x="12098659" y="2228338"/>
                  <a:pt x="12101851" y="2230224"/>
                  <a:pt x="12105134" y="2231909"/>
                </a:cubicBezTo>
                <a:cubicBezTo>
                  <a:pt x="12105203" y="2232049"/>
                  <a:pt x="12106188" y="2234284"/>
                  <a:pt x="12107700" y="2237373"/>
                </a:cubicBezTo>
                <a:lnTo>
                  <a:pt x="12112212" y="2245729"/>
                </a:lnTo>
                <a:lnTo>
                  <a:pt x="12112522" y="2254651"/>
                </a:lnTo>
                <a:lnTo>
                  <a:pt x="12111381" y="2281563"/>
                </a:lnTo>
                <a:lnTo>
                  <a:pt x="12111298" y="2279297"/>
                </a:lnTo>
                <a:cubicBezTo>
                  <a:pt x="12110925" y="2269821"/>
                  <a:pt x="12110551" y="2263502"/>
                  <a:pt x="12110060" y="2269813"/>
                </a:cubicBezTo>
                <a:lnTo>
                  <a:pt x="12109338" y="2280923"/>
                </a:lnTo>
                <a:lnTo>
                  <a:pt x="12107476" y="2278009"/>
                </a:lnTo>
                <a:cubicBezTo>
                  <a:pt x="12106210" y="2275572"/>
                  <a:pt x="12104634" y="2272117"/>
                  <a:pt x="12102672" y="2267286"/>
                </a:cubicBezTo>
                <a:cubicBezTo>
                  <a:pt x="12100752" y="2262556"/>
                  <a:pt x="12101581" y="2257050"/>
                  <a:pt x="12100210" y="2252124"/>
                </a:cubicBezTo>
                <a:cubicBezTo>
                  <a:pt x="12098284" y="2245204"/>
                  <a:pt x="12095724" y="2238461"/>
                  <a:pt x="12092823" y="2231909"/>
                </a:cubicBezTo>
                <a:cubicBezTo>
                  <a:pt x="12091598" y="2229144"/>
                  <a:pt x="12086575" y="2227045"/>
                  <a:pt x="12087898" y="2224328"/>
                </a:cubicBezTo>
                <a:cubicBezTo>
                  <a:pt x="12088478" y="2223137"/>
                  <a:pt x="12089729" y="2223507"/>
                  <a:pt x="12091132" y="2224304"/>
                </a:cubicBezTo>
                <a:close/>
                <a:moveTo>
                  <a:pt x="109550" y="2221968"/>
                </a:moveTo>
                <a:lnTo>
                  <a:pt x="111660" y="2236407"/>
                </a:lnTo>
                <a:lnTo>
                  <a:pt x="109550" y="2232075"/>
                </a:lnTo>
                <a:lnTo>
                  <a:pt x="109106" y="2227979"/>
                </a:lnTo>
                <a:close/>
                <a:moveTo>
                  <a:pt x="93738" y="2119871"/>
                </a:moveTo>
                <a:lnTo>
                  <a:pt x="93738" y="2172904"/>
                </a:lnTo>
                <a:lnTo>
                  <a:pt x="93771" y="2173000"/>
                </a:lnTo>
                <a:cubicBezTo>
                  <a:pt x="97139" y="2181612"/>
                  <a:pt x="98507" y="2177036"/>
                  <a:pt x="94775" y="2123417"/>
                </a:cubicBezTo>
                <a:close/>
                <a:moveTo>
                  <a:pt x="116936" y="2017285"/>
                </a:moveTo>
                <a:lnTo>
                  <a:pt x="110127" y="2115138"/>
                </a:lnTo>
                <a:lnTo>
                  <a:pt x="109550" y="2108255"/>
                </a:lnTo>
                <a:lnTo>
                  <a:pt x="105767" y="2101785"/>
                </a:lnTo>
                <a:lnTo>
                  <a:pt x="105451" y="2096893"/>
                </a:lnTo>
                <a:cubicBezTo>
                  <a:pt x="105138" y="2091426"/>
                  <a:pt x="104866" y="2086371"/>
                  <a:pt x="104624" y="2082985"/>
                </a:cubicBezTo>
                <a:lnTo>
                  <a:pt x="102555" y="2050821"/>
                </a:lnTo>
                <a:lnTo>
                  <a:pt x="105108" y="2038845"/>
                </a:lnTo>
                <a:cubicBezTo>
                  <a:pt x="107435" y="2028926"/>
                  <a:pt x="108771" y="2028458"/>
                  <a:pt x="116936" y="2017285"/>
                </a:cubicBezTo>
                <a:close/>
                <a:moveTo>
                  <a:pt x="12099400" y="1988427"/>
                </a:moveTo>
                <a:cubicBezTo>
                  <a:pt x="12100866" y="1989508"/>
                  <a:pt x="12102377" y="1991755"/>
                  <a:pt x="12103796" y="1994515"/>
                </a:cubicBezTo>
                <a:lnTo>
                  <a:pt x="12109126" y="2009448"/>
                </a:lnTo>
                <a:lnTo>
                  <a:pt x="12107598" y="2042387"/>
                </a:lnTo>
                <a:cubicBezTo>
                  <a:pt x="12107291" y="2044269"/>
                  <a:pt x="12107036" y="2044261"/>
                  <a:pt x="12106813" y="2043074"/>
                </a:cubicBezTo>
                <a:cubicBezTo>
                  <a:pt x="12106141" y="2039513"/>
                  <a:pt x="12105750" y="2025331"/>
                  <a:pt x="12105134" y="2019645"/>
                </a:cubicBezTo>
                <a:cubicBezTo>
                  <a:pt x="12101851" y="2009537"/>
                  <a:pt x="12089525" y="1998187"/>
                  <a:pt x="12095285" y="1989322"/>
                </a:cubicBezTo>
                <a:cubicBezTo>
                  <a:pt x="12096516" y="1987426"/>
                  <a:pt x="12097935" y="1987345"/>
                  <a:pt x="12099400" y="1988427"/>
                </a:cubicBezTo>
                <a:close/>
                <a:moveTo>
                  <a:pt x="12112092" y="1876221"/>
                </a:moveTo>
                <a:lnTo>
                  <a:pt x="12112919" y="1878223"/>
                </a:lnTo>
                <a:lnTo>
                  <a:pt x="12113188" y="1880835"/>
                </a:lnTo>
                <a:close/>
                <a:moveTo>
                  <a:pt x="110092" y="1854131"/>
                </a:moveTo>
                <a:cubicBezTo>
                  <a:pt x="110480" y="1854953"/>
                  <a:pt x="106710" y="1863741"/>
                  <a:pt x="102543" y="1875499"/>
                </a:cubicBezTo>
                <a:cubicBezTo>
                  <a:pt x="101656" y="1878002"/>
                  <a:pt x="100901" y="1880553"/>
                  <a:pt x="100080" y="1883080"/>
                </a:cubicBezTo>
                <a:lnTo>
                  <a:pt x="98237" y="1871729"/>
                </a:lnTo>
                <a:lnTo>
                  <a:pt x="105922" y="1859495"/>
                </a:lnTo>
                <a:cubicBezTo>
                  <a:pt x="108665" y="1855299"/>
                  <a:pt x="109899" y="1853719"/>
                  <a:pt x="110092" y="1854131"/>
                </a:cubicBezTo>
                <a:close/>
                <a:moveTo>
                  <a:pt x="104340" y="1761615"/>
                </a:moveTo>
                <a:lnTo>
                  <a:pt x="105436" y="1766227"/>
                </a:lnTo>
                <a:lnTo>
                  <a:pt x="104608" y="1764227"/>
                </a:lnTo>
                <a:close/>
                <a:moveTo>
                  <a:pt x="97947" y="1725755"/>
                </a:moveTo>
                <a:cubicBezTo>
                  <a:pt x="99014" y="1728453"/>
                  <a:pt x="101861" y="1739552"/>
                  <a:pt x="102543" y="1744097"/>
                </a:cubicBezTo>
                <a:lnTo>
                  <a:pt x="104340" y="1761615"/>
                </a:lnTo>
                <a:lnTo>
                  <a:pt x="102339" y="1753192"/>
                </a:lnTo>
                <a:cubicBezTo>
                  <a:pt x="100738" y="1746073"/>
                  <a:pt x="98866" y="1736663"/>
                  <a:pt x="97618" y="1726409"/>
                </a:cubicBezTo>
                <a:cubicBezTo>
                  <a:pt x="97432" y="1724889"/>
                  <a:pt x="97590" y="1724855"/>
                  <a:pt x="97947" y="1725755"/>
                </a:cubicBezTo>
                <a:close/>
                <a:moveTo>
                  <a:pt x="100644" y="1673944"/>
                </a:moveTo>
                <a:lnTo>
                  <a:pt x="100124" y="1687239"/>
                </a:lnTo>
                <a:cubicBezTo>
                  <a:pt x="99318" y="1706191"/>
                  <a:pt x="98497" y="1718825"/>
                  <a:pt x="97618" y="1706194"/>
                </a:cubicBezTo>
                <a:lnTo>
                  <a:pt x="97611" y="1682180"/>
                </a:lnTo>
                <a:lnTo>
                  <a:pt x="99103" y="1678647"/>
                </a:lnTo>
                <a:close/>
                <a:moveTo>
                  <a:pt x="97607" y="1665535"/>
                </a:moveTo>
                <a:lnTo>
                  <a:pt x="97611" y="1682180"/>
                </a:lnTo>
                <a:lnTo>
                  <a:pt x="94934" y="1688524"/>
                </a:lnTo>
                <a:lnTo>
                  <a:pt x="96438" y="1675961"/>
                </a:lnTo>
                <a:close/>
                <a:moveTo>
                  <a:pt x="110715" y="1599375"/>
                </a:moveTo>
                <a:cubicBezTo>
                  <a:pt x="111387" y="1602936"/>
                  <a:pt x="111777" y="1617118"/>
                  <a:pt x="112393" y="1622804"/>
                </a:cubicBezTo>
                <a:cubicBezTo>
                  <a:pt x="115677" y="1632912"/>
                  <a:pt x="128003" y="1644262"/>
                  <a:pt x="122242" y="1653127"/>
                </a:cubicBezTo>
                <a:cubicBezTo>
                  <a:pt x="119780" y="1656918"/>
                  <a:pt x="116568" y="1653456"/>
                  <a:pt x="113730" y="1647935"/>
                </a:cubicBezTo>
                <a:lnTo>
                  <a:pt x="108402" y="1633002"/>
                </a:lnTo>
                <a:lnTo>
                  <a:pt x="109930" y="1600061"/>
                </a:lnTo>
                <a:cubicBezTo>
                  <a:pt x="110235" y="1598181"/>
                  <a:pt x="110491" y="1598187"/>
                  <a:pt x="110715" y="1599375"/>
                </a:cubicBezTo>
                <a:close/>
                <a:moveTo>
                  <a:pt x="104694" y="1591959"/>
                </a:moveTo>
                <a:lnTo>
                  <a:pt x="107468" y="1630385"/>
                </a:lnTo>
                <a:lnTo>
                  <a:pt x="108402" y="1633002"/>
                </a:lnTo>
                <a:lnTo>
                  <a:pt x="107468" y="1653127"/>
                </a:lnTo>
                <a:lnTo>
                  <a:pt x="100644" y="1673944"/>
                </a:lnTo>
                <a:lnTo>
                  <a:pt x="101329" y="1656443"/>
                </a:lnTo>
                <a:cubicBezTo>
                  <a:pt x="101730" y="1646178"/>
                  <a:pt x="102133" y="1636703"/>
                  <a:pt x="102543" y="1630385"/>
                </a:cubicBezTo>
                <a:cubicBezTo>
                  <a:pt x="98036" y="1658124"/>
                  <a:pt x="99259" y="1650101"/>
                  <a:pt x="97744" y="1664307"/>
                </a:cubicBezTo>
                <a:lnTo>
                  <a:pt x="97607" y="1665535"/>
                </a:lnTo>
                <a:lnTo>
                  <a:pt x="97603" y="1651996"/>
                </a:lnTo>
                <a:close/>
                <a:moveTo>
                  <a:pt x="12108507" y="1537152"/>
                </a:moveTo>
                <a:lnTo>
                  <a:pt x="12109002" y="1545978"/>
                </a:lnTo>
                <a:lnTo>
                  <a:pt x="12112311" y="1551959"/>
                </a:lnTo>
                <a:lnTo>
                  <a:pt x="12113347" y="1569540"/>
                </a:lnTo>
                <a:lnTo>
                  <a:pt x="12114977" y="1600152"/>
                </a:lnTo>
                <a:lnTo>
                  <a:pt x="12110905" y="1617704"/>
                </a:lnTo>
                <a:cubicBezTo>
                  <a:pt x="12109413" y="1621346"/>
                  <a:pt x="12107288" y="1623854"/>
                  <a:pt x="12102486" y="1630800"/>
                </a:cubicBezTo>
                <a:cubicBezTo>
                  <a:pt x="12103572" y="1614307"/>
                  <a:pt x="12103761" y="1597685"/>
                  <a:pt x="12104399" y="1581129"/>
                </a:cubicBezTo>
                <a:close/>
                <a:moveTo>
                  <a:pt x="12107140" y="1426487"/>
                </a:moveTo>
                <a:lnTo>
                  <a:pt x="12109002" y="1430526"/>
                </a:lnTo>
                <a:lnTo>
                  <a:pt x="12109394" y="1434345"/>
                </a:lnTo>
                <a:lnTo>
                  <a:pt x="12109002" y="1439951"/>
                </a:lnTo>
                <a:close/>
                <a:moveTo>
                  <a:pt x="12110181" y="1414192"/>
                </a:moveTo>
                <a:lnTo>
                  <a:pt x="12110840" y="1415028"/>
                </a:lnTo>
                <a:lnTo>
                  <a:pt x="12110831" y="1415138"/>
                </a:lnTo>
                <a:close/>
                <a:moveTo>
                  <a:pt x="12113387" y="1386244"/>
                </a:moveTo>
                <a:lnTo>
                  <a:pt x="12115520" y="1411676"/>
                </a:lnTo>
                <a:lnTo>
                  <a:pt x="12116108" y="1421648"/>
                </a:lnTo>
                <a:lnTo>
                  <a:pt x="12114918" y="1420203"/>
                </a:lnTo>
                <a:lnTo>
                  <a:pt x="12110840" y="1415028"/>
                </a:lnTo>
                <a:lnTo>
                  <a:pt x="12112923" y="1390049"/>
                </a:lnTo>
                <a:close/>
                <a:moveTo>
                  <a:pt x="12095969" y="1369266"/>
                </a:moveTo>
                <a:cubicBezTo>
                  <a:pt x="12103303" y="1367277"/>
                  <a:pt x="12101003" y="1384787"/>
                  <a:pt x="12102486" y="1392828"/>
                </a:cubicBezTo>
                <a:lnTo>
                  <a:pt x="12107140" y="1426487"/>
                </a:lnTo>
                <a:lnTo>
                  <a:pt x="12100313" y="1411676"/>
                </a:lnTo>
                <a:cubicBezTo>
                  <a:pt x="12097982" y="1406256"/>
                  <a:pt x="12095969" y="1400680"/>
                  <a:pt x="12093797" y="1395183"/>
                </a:cubicBezTo>
                <a:cubicBezTo>
                  <a:pt x="12094520" y="1386544"/>
                  <a:pt x="12088209" y="1371369"/>
                  <a:pt x="12095969" y="1369266"/>
                </a:cubicBezTo>
                <a:close/>
                <a:moveTo>
                  <a:pt x="106145" y="1360886"/>
                </a:moveTo>
                <a:lnTo>
                  <a:pt x="106229" y="1363151"/>
                </a:lnTo>
                <a:cubicBezTo>
                  <a:pt x="106601" y="1372628"/>
                  <a:pt x="106976" y="1378948"/>
                  <a:pt x="107468" y="1372636"/>
                </a:cubicBezTo>
                <a:lnTo>
                  <a:pt x="108189" y="1361526"/>
                </a:lnTo>
                <a:lnTo>
                  <a:pt x="110051" y="1364441"/>
                </a:lnTo>
                <a:cubicBezTo>
                  <a:pt x="111318" y="1366877"/>
                  <a:pt x="112894" y="1370331"/>
                  <a:pt x="114856" y="1375163"/>
                </a:cubicBezTo>
                <a:cubicBezTo>
                  <a:pt x="116775" y="1379893"/>
                  <a:pt x="115945" y="1385398"/>
                  <a:pt x="117317" y="1390324"/>
                </a:cubicBezTo>
                <a:cubicBezTo>
                  <a:pt x="119244" y="1397244"/>
                  <a:pt x="121803" y="1403988"/>
                  <a:pt x="124704" y="1410540"/>
                </a:cubicBezTo>
                <a:cubicBezTo>
                  <a:pt x="125930" y="1413304"/>
                  <a:pt x="130952" y="1415404"/>
                  <a:pt x="129629" y="1418121"/>
                </a:cubicBezTo>
                <a:cubicBezTo>
                  <a:pt x="128468" y="1420503"/>
                  <a:pt x="124628" y="1416644"/>
                  <a:pt x="122242" y="1415594"/>
                </a:cubicBezTo>
                <a:cubicBezTo>
                  <a:pt x="118869" y="1414111"/>
                  <a:pt x="115677" y="1412225"/>
                  <a:pt x="112393" y="1410540"/>
                </a:cubicBezTo>
                <a:cubicBezTo>
                  <a:pt x="112325" y="1410401"/>
                  <a:pt x="111338" y="1408165"/>
                  <a:pt x="109828" y="1405077"/>
                </a:cubicBezTo>
                <a:lnTo>
                  <a:pt x="105316" y="1396721"/>
                </a:lnTo>
                <a:lnTo>
                  <a:pt x="105006" y="1387798"/>
                </a:lnTo>
                <a:close/>
                <a:moveTo>
                  <a:pt x="106181" y="1360025"/>
                </a:moveTo>
                <a:lnTo>
                  <a:pt x="106145" y="1360886"/>
                </a:lnTo>
                <a:lnTo>
                  <a:pt x="106114" y="1360040"/>
                </a:lnTo>
                <a:close/>
                <a:moveTo>
                  <a:pt x="12113437" y="1347285"/>
                </a:moveTo>
                <a:lnTo>
                  <a:pt x="12112536" y="1352048"/>
                </a:lnTo>
                <a:cubicBezTo>
                  <a:pt x="12112806" y="1357787"/>
                  <a:pt x="12113710" y="1363768"/>
                  <a:pt x="12113347" y="1369266"/>
                </a:cubicBezTo>
                <a:lnTo>
                  <a:pt x="12114731" y="1375268"/>
                </a:lnTo>
                <a:lnTo>
                  <a:pt x="12113387" y="1386244"/>
                </a:lnTo>
                <a:lnTo>
                  <a:pt x="12111175" y="1359842"/>
                </a:lnTo>
                <a:cubicBezTo>
                  <a:pt x="12111899" y="1357092"/>
                  <a:pt x="12111707" y="1353316"/>
                  <a:pt x="12111973" y="1350053"/>
                </a:cubicBezTo>
                <a:close/>
                <a:moveTo>
                  <a:pt x="102565" y="1304688"/>
                </a:moveTo>
                <a:lnTo>
                  <a:pt x="105006" y="1334732"/>
                </a:lnTo>
                <a:cubicBezTo>
                  <a:pt x="105247" y="1337888"/>
                  <a:pt x="105460" y="1342624"/>
                  <a:pt x="105658" y="1347756"/>
                </a:cubicBezTo>
                <a:lnTo>
                  <a:pt x="106114" y="1360040"/>
                </a:lnTo>
                <a:lnTo>
                  <a:pt x="104923" y="1360300"/>
                </a:lnTo>
                <a:cubicBezTo>
                  <a:pt x="104510" y="1362061"/>
                  <a:pt x="105356" y="1362879"/>
                  <a:pt x="102543" y="1339785"/>
                </a:cubicBezTo>
                <a:lnTo>
                  <a:pt x="98538" y="1326052"/>
                </a:lnTo>
                <a:lnTo>
                  <a:pt x="98651" y="1325406"/>
                </a:lnTo>
                <a:close/>
                <a:moveTo>
                  <a:pt x="111481" y="1264979"/>
                </a:moveTo>
                <a:lnTo>
                  <a:pt x="111704" y="1266114"/>
                </a:lnTo>
                <a:lnTo>
                  <a:pt x="112086" y="1274741"/>
                </a:lnTo>
                <a:lnTo>
                  <a:pt x="111705" y="1297032"/>
                </a:lnTo>
                <a:cubicBezTo>
                  <a:pt x="111224" y="1309645"/>
                  <a:pt x="110492" y="1324347"/>
                  <a:pt x="109716" y="1337995"/>
                </a:cubicBezTo>
                <a:lnTo>
                  <a:pt x="108189" y="1361526"/>
                </a:lnTo>
                <a:lnTo>
                  <a:pt x="107102" y="1359825"/>
                </a:lnTo>
                <a:lnTo>
                  <a:pt x="106181" y="1360025"/>
                </a:lnTo>
                <a:lnTo>
                  <a:pt x="109930" y="1271558"/>
                </a:lnTo>
                <a:cubicBezTo>
                  <a:pt x="110604" y="1267403"/>
                  <a:pt x="111113" y="1265341"/>
                  <a:pt x="111481" y="1264979"/>
                </a:cubicBezTo>
                <a:close/>
                <a:moveTo>
                  <a:pt x="107221" y="1253114"/>
                </a:moveTo>
                <a:lnTo>
                  <a:pt x="105006" y="1291774"/>
                </a:lnTo>
                <a:lnTo>
                  <a:pt x="102565" y="1304688"/>
                </a:lnTo>
                <a:lnTo>
                  <a:pt x="101529" y="1291923"/>
                </a:lnTo>
                <a:lnTo>
                  <a:pt x="105006" y="1274085"/>
                </a:lnTo>
                <a:lnTo>
                  <a:pt x="104658" y="1271414"/>
                </a:lnTo>
                <a:lnTo>
                  <a:pt x="105006" y="1269031"/>
                </a:lnTo>
                <a:close/>
                <a:moveTo>
                  <a:pt x="101436" y="1246616"/>
                </a:moveTo>
                <a:lnTo>
                  <a:pt x="104658" y="1271414"/>
                </a:lnTo>
                <a:lnTo>
                  <a:pt x="103619" y="1278549"/>
                </a:lnTo>
                <a:cubicBezTo>
                  <a:pt x="103109" y="1281714"/>
                  <a:pt x="102650" y="1283811"/>
                  <a:pt x="102543" y="1281666"/>
                </a:cubicBezTo>
                <a:close/>
                <a:moveTo>
                  <a:pt x="12111268" y="1232357"/>
                </a:moveTo>
                <a:lnTo>
                  <a:pt x="12111103" y="1232923"/>
                </a:lnTo>
                <a:cubicBezTo>
                  <a:pt x="12110877" y="1233805"/>
                  <a:pt x="12110881" y="1233886"/>
                  <a:pt x="12111175" y="1232609"/>
                </a:cubicBezTo>
                <a:close/>
                <a:moveTo>
                  <a:pt x="12113408" y="1226552"/>
                </a:moveTo>
                <a:lnTo>
                  <a:pt x="12111268" y="1232357"/>
                </a:lnTo>
                <a:lnTo>
                  <a:pt x="12112410" y="1228437"/>
                </a:lnTo>
                <a:close/>
                <a:moveTo>
                  <a:pt x="109148" y="1225377"/>
                </a:moveTo>
                <a:cubicBezTo>
                  <a:pt x="109387" y="1224192"/>
                  <a:pt x="109647" y="1224188"/>
                  <a:pt x="109930" y="1226073"/>
                </a:cubicBezTo>
                <a:lnTo>
                  <a:pt x="110185" y="1231825"/>
                </a:lnTo>
                <a:lnTo>
                  <a:pt x="107221" y="1253114"/>
                </a:lnTo>
                <a:lnTo>
                  <a:pt x="107468" y="1248815"/>
                </a:lnTo>
                <a:cubicBezTo>
                  <a:pt x="107895" y="1243112"/>
                  <a:pt x="108431" y="1228930"/>
                  <a:pt x="109148" y="1225377"/>
                </a:cubicBezTo>
                <a:close/>
                <a:moveTo>
                  <a:pt x="12116244" y="1218866"/>
                </a:moveTo>
                <a:lnTo>
                  <a:pt x="12115670" y="1222286"/>
                </a:lnTo>
                <a:lnTo>
                  <a:pt x="12113408" y="1226552"/>
                </a:lnTo>
                <a:close/>
                <a:moveTo>
                  <a:pt x="100052" y="1170334"/>
                </a:moveTo>
                <a:cubicBezTo>
                  <a:pt x="100224" y="1169969"/>
                  <a:pt x="100069" y="1189766"/>
                  <a:pt x="100528" y="1217875"/>
                </a:cubicBezTo>
                <a:lnTo>
                  <a:pt x="101436" y="1246616"/>
                </a:lnTo>
                <a:lnTo>
                  <a:pt x="100080" y="1236181"/>
                </a:lnTo>
                <a:lnTo>
                  <a:pt x="98420" y="1219140"/>
                </a:lnTo>
                <a:lnTo>
                  <a:pt x="98996" y="1201456"/>
                </a:lnTo>
                <a:cubicBezTo>
                  <a:pt x="99679" y="1179781"/>
                  <a:pt x="99939" y="1170577"/>
                  <a:pt x="100052" y="1170334"/>
                </a:cubicBezTo>
                <a:close/>
                <a:moveTo>
                  <a:pt x="107297" y="1076600"/>
                </a:moveTo>
                <a:lnTo>
                  <a:pt x="107468" y="1076982"/>
                </a:lnTo>
                <a:lnTo>
                  <a:pt x="107434" y="1077781"/>
                </a:lnTo>
                <a:close/>
                <a:moveTo>
                  <a:pt x="126760" y="1002322"/>
                </a:moveTo>
                <a:cubicBezTo>
                  <a:pt x="127063" y="1000088"/>
                  <a:pt x="127223" y="1000097"/>
                  <a:pt x="127167" y="1003701"/>
                </a:cubicBezTo>
                <a:cubicBezTo>
                  <a:pt x="124577" y="1168366"/>
                  <a:pt x="123756" y="1161150"/>
                  <a:pt x="112393" y="1281666"/>
                </a:cubicBezTo>
                <a:lnTo>
                  <a:pt x="112086" y="1274741"/>
                </a:lnTo>
                <a:lnTo>
                  <a:pt x="112191" y="1268603"/>
                </a:lnTo>
                <a:lnTo>
                  <a:pt x="111704" y="1266114"/>
                </a:lnTo>
                <a:lnTo>
                  <a:pt x="110185" y="1231825"/>
                </a:lnTo>
                <a:lnTo>
                  <a:pt x="114856" y="1198276"/>
                </a:lnTo>
                <a:cubicBezTo>
                  <a:pt x="112393" y="1194064"/>
                  <a:pt x="108224" y="1190491"/>
                  <a:pt x="107468" y="1185642"/>
                </a:cubicBezTo>
                <a:cubicBezTo>
                  <a:pt x="104383" y="1165861"/>
                  <a:pt x="104383" y="1148718"/>
                  <a:pt x="105155" y="1131509"/>
                </a:cubicBezTo>
                <a:lnTo>
                  <a:pt x="107434" y="1077781"/>
                </a:lnTo>
                <a:lnTo>
                  <a:pt x="107479" y="1078179"/>
                </a:lnTo>
                <a:cubicBezTo>
                  <a:pt x="107718" y="1080158"/>
                  <a:pt x="107749" y="1080156"/>
                  <a:pt x="107468" y="1076982"/>
                </a:cubicBezTo>
                <a:lnTo>
                  <a:pt x="100405" y="1014176"/>
                </a:lnTo>
                <a:lnTo>
                  <a:pt x="104975" y="1021094"/>
                </a:lnTo>
                <a:cubicBezTo>
                  <a:pt x="106513" y="1027983"/>
                  <a:pt x="107243" y="1035814"/>
                  <a:pt x="109930" y="1041606"/>
                </a:cubicBezTo>
                <a:cubicBezTo>
                  <a:pt x="112774" y="1047737"/>
                  <a:pt x="116497" y="1053399"/>
                  <a:pt x="119779" y="1059295"/>
                </a:cubicBezTo>
                <a:cubicBezTo>
                  <a:pt x="120600" y="1055083"/>
                  <a:pt x="121677" y="1050915"/>
                  <a:pt x="122242" y="1046659"/>
                </a:cubicBezTo>
                <a:cubicBezTo>
                  <a:pt x="123667" y="1035945"/>
                  <a:pt x="125852" y="1009029"/>
                  <a:pt x="126760" y="1002322"/>
                </a:cubicBezTo>
                <a:close/>
                <a:moveTo>
                  <a:pt x="12113377" y="982111"/>
                </a:moveTo>
                <a:lnTo>
                  <a:pt x="12113417" y="982477"/>
                </a:lnTo>
                <a:lnTo>
                  <a:pt x="12113347" y="982855"/>
                </a:lnTo>
                <a:close/>
                <a:moveTo>
                  <a:pt x="12113564" y="818628"/>
                </a:moveTo>
                <a:lnTo>
                  <a:pt x="12113347" y="822636"/>
                </a:lnTo>
                <a:cubicBezTo>
                  <a:pt x="12112971" y="827954"/>
                  <a:pt x="12112498" y="841177"/>
                  <a:pt x="12111864" y="844491"/>
                </a:cubicBezTo>
                <a:cubicBezTo>
                  <a:pt x="12111653" y="845595"/>
                  <a:pt x="12111425" y="845599"/>
                  <a:pt x="12111175" y="843842"/>
                </a:cubicBezTo>
                <a:lnTo>
                  <a:pt x="12110950" y="838477"/>
                </a:lnTo>
                <a:close/>
                <a:moveTo>
                  <a:pt x="107399" y="815620"/>
                </a:moveTo>
                <a:lnTo>
                  <a:pt x="104185" y="823864"/>
                </a:lnTo>
                <a:lnTo>
                  <a:pt x="104835" y="820196"/>
                </a:lnTo>
                <a:close/>
                <a:moveTo>
                  <a:pt x="109824" y="809398"/>
                </a:moveTo>
                <a:lnTo>
                  <a:pt x="108530" y="813600"/>
                </a:lnTo>
                <a:lnTo>
                  <a:pt x="107399" y="815620"/>
                </a:lnTo>
                <a:close/>
                <a:moveTo>
                  <a:pt x="110012" y="808789"/>
                </a:moveTo>
                <a:cubicBezTo>
                  <a:pt x="110268" y="807843"/>
                  <a:pt x="110264" y="807756"/>
                  <a:pt x="109930" y="809126"/>
                </a:cubicBezTo>
                <a:lnTo>
                  <a:pt x="109824" y="809398"/>
                </a:lnTo>
                <a:close/>
                <a:moveTo>
                  <a:pt x="12112809" y="717330"/>
                </a:moveTo>
                <a:lnTo>
                  <a:pt x="12113670" y="719129"/>
                </a:lnTo>
                <a:lnTo>
                  <a:pt x="12114557" y="718924"/>
                </a:lnTo>
                <a:lnTo>
                  <a:pt x="12115057" y="731173"/>
                </a:lnTo>
                <a:lnTo>
                  <a:pt x="12114860" y="747410"/>
                </a:lnTo>
                <a:cubicBezTo>
                  <a:pt x="12114640" y="765531"/>
                  <a:pt x="12113916" y="783595"/>
                  <a:pt x="12111175" y="801430"/>
                </a:cubicBezTo>
                <a:lnTo>
                  <a:pt x="12109495" y="803752"/>
                </a:lnTo>
                <a:lnTo>
                  <a:pt x="12109273" y="798463"/>
                </a:lnTo>
                <a:lnTo>
                  <a:pt x="12109609" y="777678"/>
                </a:lnTo>
                <a:close/>
                <a:moveTo>
                  <a:pt x="100080" y="713101"/>
                </a:moveTo>
                <a:cubicBezTo>
                  <a:pt x="102402" y="719058"/>
                  <a:pt x="107256" y="724924"/>
                  <a:pt x="110950" y="730790"/>
                </a:cubicBezTo>
                <a:lnTo>
                  <a:pt x="112082" y="735918"/>
                </a:lnTo>
                <a:lnTo>
                  <a:pt x="105006" y="723209"/>
                </a:lnTo>
                <a:cubicBezTo>
                  <a:pt x="103248" y="719903"/>
                  <a:pt x="98716" y="709604"/>
                  <a:pt x="100080" y="713101"/>
                </a:cubicBezTo>
                <a:close/>
                <a:moveTo>
                  <a:pt x="12096650" y="664752"/>
                </a:moveTo>
                <a:cubicBezTo>
                  <a:pt x="12097887" y="665495"/>
                  <a:pt x="12099261" y="666639"/>
                  <a:pt x="12100313" y="667129"/>
                </a:cubicBezTo>
                <a:cubicBezTo>
                  <a:pt x="12103290" y="668512"/>
                  <a:pt x="12106105" y="670271"/>
                  <a:pt x="12109002" y="671841"/>
                </a:cubicBezTo>
                <a:lnTo>
                  <a:pt x="12115243" y="684623"/>
                </a:lnTo>
                <a:lnTo>
                  <a:pt x="12115520" y="693047"/>
                </a:lnTo>
                <a:lnTo>
                  <a:pt x="12115206" y="718775"/>
                </a:lnTo>
                <a:lnTo>
                  <a:pt x="12114557" y="718924"/>
                </a:lnTo>
                <a:lnTo>
                  <a:pt x="12114439" y="716027"/>
                </a:lnTo>
                <a:cubicBezTo>
                  <a:pt x="12114111" y="707192"/>
                  <a:pt x="12113781" y="701299"/>
                  <a:pt x="12113347" y="707183"/>
                </a:cubicBezTo>
                <a:lnTo>
                  <a:pt x="12112809" y="717330"/>
                </a:lnTo>
                <a:lnTo>
                  <a:pt x="12106830" y="704827"/>
                </a:lnTo>
                <a:cubicBezTo>
                  <a:pt x="12105136" y="700417"/>
                  <a:pt x="12105868" y="695284"/>
                  <a:pt x="12104658" y="690691"/>
                </a:cubicBezTo>
                <a:cubicBezTo>
                  <a:pt x="12102959" y="684238"/>
                  <a:pt x="12100701" y="677951"/>
                  <a:pt x="12098141" y="671841"/>
                </a:cubicBezTo>
                <a:cubicBezTo>
                  <a:pt x="12097060" y="669264"/>
                  <a:pt x="12092629" y="667306"/>
                  <a:pt x="12093797" y="664773"/>
                </a:cubicBezTo>
                <a:cubicBezTo>
                  <a:pt x="12094308" y="663663"/>
                  <a:pt x="12095411" y="664007"/>
                  <a:pt x="12096650" y="664752"/>
                </a:cubicBezTo>
                <a:close/>
                <a:moveTo>
                  <a:pt x="107421" y="644354"/>
                </a:moveTo>
                <a:lnTo>
                  <a:pt x="109930" y="672670"/>
                </a:lnTo>
                <a:cubicBezTo>
                  <a:pt x="109109" y="675618"/>
                  <a:pt x="109327" y="679669"/>
                  <a:pt x="109026" y="683168"/>
                </a:cubicBezTo>
                <a:lnTo>
                  <a:pt x="107366" y="686138"/>
                </a:lnTo>
                <a:lnTo>
                  <a:pt x="108387" y="681029"/>
                </a:lnTo>
                <a:cubicBezTo>
                  <a:pt x="108081" y="674873"/>
                  <a:pt x="107057" y="668459"/>
                  <a:pt x="107468" y="662562"/>
                </a:cubicBezTo>
                <a:lnTo>
                  <a:pt x="105899" y="656125"/>
                </a:lnTo>
                <a:close/>
                <a:moveTo>
                  <a:pt x="110320" y="613366"/>
                </a:moveTo>
                <a:lnTo>
                  <a:pt x="111056" y="614380"/>
                </a:lnTo>
                <a:lnTo>
                  <a:pt x="110310" y="613484"/>
                </a:lnTo>
                <a:close/>
                <a:moveTo>
                  <a:pt x="104338" y="606384"/>
                </a:moveTo>
                <a:lnTo>
                  <a:pt x="105687" y="607934"/>
                </a:lnTo>
                <a:lnTo>
                  <a:pt x="110310" y="613484"/>
                </a:lnTo>
                <a:lnTo>
                  <a:pt x="107949" y="640272"/>
                </a:lnTo>
                <a:lnTo>
                  <a:pt x="107421" y="644354"/>
                </a:lnTo>
                <a:lnTo>
                  <a:pt x="105006" y="617078"/>
                </a:lnTo>
                <a:close/>
                <a:moveTo>
                  <a:pt x="114503" y="601194"/>
                </a:moveTo>
                <a:lnTo>
                  <a:pt x="122242" y="617078"/>
                </a:lnTo>
                <a:cubicBezTo>
                  <a:pt x="124886" y="622891"/>
                  <a:pt x="127167" y="628871"/>
                  <a:pt x="129629" y="634767"/>
                </a:cubicBezTo>
                <a:cubicBezTo>
                  <a:pt x="128808" y="644032"/>
                  <a:pt x="135962" y="660306"/>
                  <a:pt x="127167" y="662562"/>
                </a:cubicBezTo>
                <a:cubicBezTo>
                  <a:pt x="118854" y="664695"/>
                  <a:pt x="121459" y="645917"/>
                  <a:pt x="119779" y="637293"/>
                </a:cubicBezTo>
                <a:close/>
                <a:moveTo>
                  <a:pt x="112393" y="586754"/>
                </a:moveTo>
                <a:lnTo>
                  <a:pt x="114503" y="601194"/>
                </a:lnTo>
                <a:lnTo>
                  <a:pt x="112393" y="596862"/>
                </a:lnTo>
                <a:lnTo>
                  <a:pt x="111950" y="592766"/>
                </a:lnTo>
                <a:close/>
                <a:moveTo>
                  <a:pt x="12118101" y="456707"/>
                </a:moveTo>
                <a:lnTo>
                  <a:pt x="12117692" y="466855"/>
                </a:lnTo>
                <a:lnTo>
                  <a:pt x="12118101" y="464200"/>
                </a:lnTo>
                <a:close/>
                <a:moveTo>
                  <a:pt x="12103944" y="444815"/>
                </a:moveTo>
                <a:cubicBezTo>
                  <a:pt x="12105237" y="445823"/>
                  <a:pt x="12106571" y="447918"/>
                  <a:pt x="12107822" y="450492"/>
                </a:cubicBezTo>
                <a:lnTo>
                  <a:pt x="12112441" y="464172"/>
                </a:lnTo>
                <a:lnTo>
                  <a:pt x="12112138" y="470367"/>
                </a:lnTo>
                <a:cubicBezTo>
                  <a:pt x="12112262" y="478673"/>
                  <a:pt x="12112427" y="486986"/>
                  <a:pt x="12111175" y="495129"/>
                </a:cubicBezTo>
                <a:cubicBezTo>
                  <a:pt x="12110906" y="496884"/>
                  <a:pt x="12110680" y="496876"/>
                  <a:pt x="12110483" y="495769"/>
                </a:cubicBezTo>
                <a:cubicBezTo>
                  <a:pt x="12109889" y="492449"/>
                  <a:pt x="12109545" y="479225"/>
                  <a:pt x="12109002" y="473924"/>
                </a:cubicBezTo>
                <a:cubicBezTo>
                  <a:pt x="12106105" y="464499"/>
                  <a:pt x="12095231" y="453916"/>
                  <a:pt x="12100313" y="445649"/>
                </a:cubicBezTo>
                <a:cubicBezTo>
                  <a:pt x="12101399" y="443883"/>
                  <a:pt x="12102650" y="443806"/>
                  <a:pt x="12103944" y="444815"/>
                </a:cubicBezTo>
                <a:close/>
                <a:moveTo>
                  <a:pt x="119779" y="382072"/>
                </a:moveTo>
                <a:lnTo>
                  <a:pt x="112969" y="479925"/>
                </a:lnTo>
                <a:lnTo>
                  <a:pt x="112393" y="473042"/>
                </a:lnTo>
                <a:lnTo>
                  <a:pt x="108611" y="466572"/>
                </a:lnTo>
                <a:lnTo>
                  <a:pt x="108293" y="461680"/>
                </a:lnTo>
                <a:cubicBezTo>
                  <a:pt x="107982" y="456212"/>
                  <a:pt x="107709" y="451158"/>
                  <a:pt x="107468" y="447772"/>
                </a:cubicBezTo>
                <a:lnTo>
                  <a:pt x="105398" y="415606"/>
                </a:lnTo>
                <a:lnTo>
                  <a:pt x="107951" y="403632"/>
                </a:lnTo>
                <a:cubicBezTo>
                  <a:pt x="110278" y="393713"/>
                  <a:pt x="111615" y="393245"/>
                  <a:pt x="119779" y="382072"/>
                </a:cubicBezTo>
                <a:close/>
                <a:moveTo>
                  <a:pt x="121739" y="211673"/>
                </a:moveTo>
                <a:lnTo>
                  <a:pt x="127970" y="236435"/>
                </a:lnTo>
                <a:cubicBezTo>
                  <a:pt x="131521" y="252749"/>
                  <a:pt x="131931" y="265384"/>
                  <a:pt x="119780" y="263305"/>
                </a:cubicBezTo>
                <a:cubicBezTo>
                  <a:pt x="117651" y="262941"/>
                  <a:pt x="115548" y="258199"/>
                  <a:pt x="113546" y="250891"/>
                </a:cubicBezTo>
                <a:lnTo>
                  <a:pt x="109992" y="233372"/>
                </a:lnTo>
                <a:close/>
                <a:moveTo>
                  <a:pt x="12075854" y="185772"/>
                </a:moveTo>
                <a:lnTo>
                  <a:pt x="12087601" y="207471"/>
                </a:lnTo>
                <a:lnTo>
                  <a:pt x="12084047" y="224991"/>
                </a:lnTo>
                <a:cubicBezTo>
                  <a:pt x="12082044" y="232299"/>
                  <a:pt x="12079943" y="237040"/>
                  <a:pt x="12077814" y="237404"/>
                </a:cubicBezTo>
                <a:cubicBezTo>
                  <a:pt x="12065662" y="239483"/>
                  <a:pt x="12066073" y="226849"/>
                  <a:pt x="12069624" y="210535"/>
                </a:cubicBezTo>
                <a:close/>
                <a:moveTo>
                  <a:pt x="146442" y="174156"/>
                </a:moveTo>
                <a:lnTo>
                  <a:pt x="145484" y="183944"/>
                </a:lnTo>
                <a:cubicBezTo>
                  <a:pt x="144241" y="200979"/>
                  <a:pt x="143459" y="218777"/>
                  <a:pt x="141942" y="230455"/>
                </a:cubicBezTo>
                <a:cubicBezTo>
                  <a:pt x="141599" y="233095"/>
                  <a:pt x="140300" y="235508"/>
                  <a:pt x="139479" y="238035"/>
                </a:cubicBezTo>
                <a:cubicBezTo>
                  <a:pt x="137017" y="236351"/>
                  <a:pt x="133584" y="235605"/>
                  <a:pt x="132093" y="232981"/>
                </a:cubicBezTo>
                <a:lnTo>
                  <a:pt x="123884" y="207712"/>
                </a:lnTo>
                <a:lnTo>
                  <a:pt x="141796" y="174627"/>
                </a:lnTo>
                <a:close/>
                <a:moveTo>
                  <a:pt x="169952" y="171704"/>
                </a:moveTo>
                <a:lnTo>
                  <a:pt x="169028" y="184969"/>
                </a:lnTo>
                <a:cubicBezTo>
                  <a:pt x="167690" y="190185"/>
                  <a:pt x="163552" y="200595"/>
                  <a:pt x="159179" y="197603"/>
                </a:cubicBezTo>
                <a:cubicBezTo>
                  <a:pt x="152882" y="193296"/>
                  <a:pt x="155895" y="182442"/>
                  <a:pt x="154254" y="174861"/>
                </a:cubicBezTo>
                <a:lnTo>
                  <a:pt x="154251" y="173352"/>
                </a:lnTo>
                <a:lnTo>
                  <a:pt x="162311" y="172522"/>
                </a:lnTo>
                <a:close/>
                <a:moveTo>
                  <a:pt x="154229" y="162253"/>
                </a:moveTo>
                <a:lnTo>
                  <a:pt x="154251" y="173352"/>
                </a:lnTo>
                <a:lnTo>
                  <a:pt x="146614" y="174138"/>
                </a:lnTo>
                <a:lnTo>
                  <a:pt x="146442" y="174156"/>
                </a:lnTo>
                <a:lnTo>
                  <a:pt x="146974" y="168708"/>
                </a:lnTo>
                <a:lnTo>
                  <a:pt x="151792" y="164753"/>
                </a:lnTo>
                <a:close/>
                <a:moveTo>
                  <a:pt x="3928952" y="149101"/>
                </a:moveTo>
                <a:lnTo>
                  <a:pt x="3938993" y="174862"/>
                </a:lnTo>
                <a:cubicBezTo>
                  <a:pt x="3925860" y="168124"/>
                  <a:pt x="3913011" y="160766"/>
                  <a:pt x="3899594" y="154647"/>
                </a:cubicBezTo>
                <a:lnTo>
                  <a:pt x="3893851" y="152658"/>
                </a:lnTo>
                <a:lnTo>
                  <a:pt x="3909444" y="154647"/>
                </a:lnTo>
                <a:close/>
                <a:moveTo>
                  <a:pt x="3879137" y="147562"/>
                </a:moveTo>
                <a:lnTo>
                  <a:pt x="3893851" y="152658"/>
                </a:lnTo>
                <a:lnTo>
                  <a:pt x="3887228" y="151813"/>
                </a:lnTo>
                <a:cubicBezTo>
                  <a:pt x="3883570" y="150675"/>
                  <a:pt x="3880532" y="149350"/>
                  <a:pt x="3879011" y="148064"/>
                </a:cubicBezTo>
                <a:close/>
                <a:moveTo>
                  <a:pt x="12027642" y="145804"/>
                </a:moveTo>
                <a:lnTo>
                  <a:pt x="12035283" y="146622"/>
                </a:lnTo>
                <a:lnTo>
                  <a:pt x="12043342" y="147452"/>
                </a:lnTo>
                <a:lnTo>
                  <a:pt x="12043339" y="148961"/>
                </a:lnTo>
                <a:cubicBezTo>
                  <a:pt x="12041698" y="156542"/>
                  <a:pt x="12044712" y="167396"/>
                  <a:pt x="12038415" y="171703"/>
                </a:cubicBezTo>
                <a:cubicBezTo>
                  <a:pt x="12034042" y="174695"/>
                  <a:pt x="12029903" y="164284"/>
                  <a:pt x="12028565" y="159069"/>
                </a:cubicBezTo>
                <a:close/>
                <a:moveTo>
                  <a:pt x="4820568" y="143564"/>
                </a:moveTo>
                <a:lnTo>
                  <a:pt x="4821465" y="143748"/>
                </a:lnTo>
                <a:lnTo>
                  <a:pt x="4818092" y="144715"/>
                </a:lnTo>
                <a:cubicBezTo>
                  <a:pt x="4802590" y="149299"/>
                  <a:pt x="4792283" y="152511"/>
                  <a:pt x="4802482" y="149023"/>
                </a:cubicBezTo>
                <a:close/>
                <a:moveTo>
                  <a:pt x="4834193" y="140097"/>
                </a:moveTo>
                <a:lnTo>
                  <a:pt x="4848447" y="145653"/>
                </a:lnTo>
                <a:cubicBezTo>
                  <a:pt x="4856161" y="150052"/>
                  <a:pt x="4847404" y="148928"/>
                  <a:pt x="4834534" y="146425"/>
                </a:cubicBezTo>
                <a:lnTo>
                  <a:pt x="4821465" y="143748"/>
                </a:lnTo>
                <a:close/>
                <a:moveTo>
                  <a:pt x="3510561" y="139823"/>
                </a:moveTo>
                <a:lnTo>
                  <a:pt x="3511459" y="140008"/>
                </a:lnTo>
                <a:lnTo>
                  <a:pt x="3508088" y="140974"/>
                </a:lnTo>
                <a:cubicBezTo>
                  <a:pt x="3492586" y="145559"/>
                  <a:pt x="3482276" y="148771"/>
                  <a:pt x="3492475" y="145283"/>
                </a:cubicBezTo>
                <a:close/>
                <a:moveTo>
                  <a:pt x="11195136" y="138770"/>
                </a:moveTo>
                <a:lnTo>
                  <a:pt x="11195881" y="138971"/>
                </a:lnTo>
                <a:lnTo>
                  <a:pt x="11193562" y="139832"/>
                </a:lnTo>
                <a:cubicBezTo>
                  <a:pt x="11182381" y="144417"/>
                  <a:pt x="11174946" y="147629"/>
                  <a:pt x="11182302" y="144141"/>
                </a:cubicBezTo>
                <a:close/>
                <a:moveTo>
                  <a:pt x="8750587" y="137939"/>
                </a:moveTo>
                <a:lnTo>
                  <a:pt x="8751485" y="138123"/>
                </a:lnTo>
                <a:lnTo>
                  <a:pt x="8748113" y="139091"/>
                </a:lnTo>
                <a:cubicBezTo>
                  <a:pt x="8732611" y="143674"/>
                  <a:pt x="8722302" y="146886"/>
                  <a:pt x="8732501" y="143398"/>
                </a:cubicBezTo>
                <a:close/>
                <a:moveTo>
                  <a:pt x="7440582" y="137568"/>
                </a:moveTo>
                <a:lnTo>
                  <a:pt x="7441478" y="137751"/>
                </a:lnTo>
                <a:lnTo>
                  <a:pt x="7438106" y="138719"/>
                </a:lnTo>
                <a:cubicBezTo>
                  <a:pt x="7422604" y="143304"/>
                  <a:pt x="7412295" y="146516"/>
                  <a:pt x="7422494" y="143027"/>
                </a:cubicBezTo>
                <a:close/>
                <a:moveTo>
                  <a:pt x="3524185" y="136356"/>
                </a:moveTo>
                <a:lnTo>
                  <a:pt x="3538440" y="141913"/>
                </a:lnTo>
                <a:cubicBezTo>
                  <a:pt x="3546155" y="146311"/>
                  <a:pt x="3537399" y="145187"/>
                  <a:pt x="3524526" y="142685"/>
                </a:cubicBezTo>
                <a:lnTo>
                  <a:pt x="3511459" y="140008"/>
                </a:lnTo>
                <a:close/>
                <a:moveTo>
                  <a:pt x="2200555" y="136083"/>
                </a:moveTo>
                <a:lnTo>
                  <a:pt x="2201452" y="136267"/>
                </a:lnTo>
                <a:lnTo>
                  <a:pt x="2198080" y="137235"/>
                </a:lnTo>
                <a:cubicBezTo>
                  <a:pt x="2182579" y="141818"/>
                  <a:pt x="2172270" y="145030"/>
                  <a:pt x="2182469" y="141542"/>
                </a:cubicBezTo>
                <a:close/>
                <a:moveTo>
                  <a:pt x="3937415" y="135932"/>
                </a:moveTo>
                <a:lnTo>
                  <a:pt x="3946664" y="144067"/>
                </a:lnTo>
                <a:lnTo>
                  <a:pt x="3928952" y="149101"/>
                </a:lnTo>
                <a:lnTo>
                  <a:pt x="3924182" y="136864"/>
                </a:lnTo>
                <a:close/>
                <a:moveTo>
                  <a:pt x="11205506" y="135394"/>
                </a:moveTo>
                <a:lnTo>
                  <a:pt x="11215456" y="140772"/>
                </a:lnTo>
                <a:cubicBezTo>
                  <a:pt x="11221019" y="145169"/>
                  <a:pt x="11214704" y="144045"/>
                  <a:pt x="11205420" y="141543"/>
                </a:cubicBezTo>
                <a:lnTo>
                  <a:pt x="11195881" y="138971"/>
                </a:lnTo>
                <a:close/>
                <a:moveTo>
                  <a:pt x="10060302" y="135029"/>
                </a:moveTo>
                <a:lnTo>
                  <a:pt x="10061209" y="135206"/>
                </a:lnTo>
                <a:lnTo>
                  <a:pt x="10058120" y="136092"/>
                </a:lnTo>
                <a:cubicBezTo>
                  <a:pt x="10042618" y="140676"/>
                  <a:pt x="10032309" y="143888"/>
                  <a:pt x="10042508" y="140400"/>
                </a:cubicBezTo>
                <a:close/>
                <a:moveTo>
                  <a:pt x="5024329" y="135018"/>
                </a:moveTo>
                <a:lnTo>
                  <a:pt x="5026477" y="135230"/>
                </a:lnTo>
                <a:lnTo>
                  <a:pt x="5025742" y="135546"/>
                </a:lnTo>
                <a:close/>
                <a:moveTo>
                  <a:pt x="8764212" y="134472"/>
                </a:moveTo>
                <a:lnTo>
                  <a:pt x="8778466" y="140029"/>
                </a:lnTo>
                <a:cubicBezTo>
                  <a:pt x="8786180" y="144426"/>
                  <a:pt x="8777424" y="143304"/>
                  <a:pt x="8764552" y="140800"/>
                </a:cubicBezTo>
                <a:lnTo>
                  <a:pt x="8751485" y="138123"/>
                </a:lnTo>
                <a:close/>
                <a:moveTo>
                  <a:pt x="7454205" y="134101"/>
                </a:moveTo>
                <a:lnTo>
                  <a:pt x="7468460" y="139657"/>
                </a:lnTo>
                <a:cubicBezTo>
                  <a:pt x="7476173" y="144055"/>
                  <a:pt x="7467417" y="142932"/>
                  <a:pt x="7454545" y="140429"/>
                </a:cubicBezTo>
                <a:lnTo>
                  <a:pt x="7441478" y="137751"/>
                </a:lnTo>
                <a:close/>
                <a:moveTo>
                  <a:pt x="6130574" y="133827"/>
                </a:moveTo>
                <a:lnTo>
                  <a:pt x="6131471" y="134011"/>
                </a:lnTo>
                <a:lnTo>
                  <a:pt x="6128101" y="134979"/>
                </a:lnTo>
                <a:cubicBezTo>
                  <a:pt x="6112599" y="139563"/>
                  <a:pt x="6102289" y="142775"/>
                  <a:pt x="6112489" y="139286"/>
                </a:cubicBezTo>
                <a:close/>
                <a:moveTo>
                  <a:pt x="2211635" y="133345"/>
                </a:moveTo>
                <a:lnTo>
                  <a:pt x="2228433" y="138173"/>
                </a:lnTo>
                <a:cubicBezTo>
                  <a:pt x="2236147" y="142570"/>
                  <a:pt x="2227392" y="141448"/>
                  <a:pt x="2214519" y="138944"/>
                </a:cubicBezTo>
                <a:lnTo>
                  <a:pt x="2201452" y="136267"/>
                </a:lnTo>
                <a:close/>
                <a:moveTo>
                  <a:pt x="890548" y="132343"/>
                </a:moveTo>
                <a:lnTo>
                  <a:pt x="891446" y="132526"/>
                </a:lnTo>
                <a:lnTo>
                  <a:pt x="888072" y="133494"/>
                </a:lnTo>
                <a:cubicBezTo>
                  <a:pt x="872571" y="138078"/>
                  <a:pt x="862262" y="141290"/>
                  <a:pt x="872462" y="137801"/>
                </a:cubicBezTo>
                <a:close/>
                <a:moveTo>
                  <a:pt x="4993124" y="131939"/>
                </a:moveTo>
                <a:lnTo>
                  <a:pt x="4993424" y="131968"/>
                </a:lnTo>
                <a:lnTo>
                  <a:pt x="4992965" y="132192"/>
                </a:lnTo>
                <a:close/>
                <a:moveTo>
                  <a:pt x="10074219" y="131474"/>
                </a:moveTo>
                <a:lnTo>
                  <a:pt x="10088474" y="137031"/>
                </a:lnTo>
                <a:cubicBezTo>
                  <a:pt x="10096187" y="141428"/>
                  <a:pt x="10087431" y="140306"/>
                  <a:pt x="10074559" y="137802"/>
                </a:cubicBezTo>
                <a:lnTo>
                  <a:pt x="10061209" y="135206"/>
                </a:lnTo>
                <a:close/>
                <a:moveTo>
                  <a:pt x="3714796" y="131324"/>
                </a:moveTo>
                <a:lnTo>
                  <a:pt x="3716279" y="131470"/>
                </a:lnTo>
                <a:lnTo>
                  <a:pt x="3715735" y="131806"/>
                </a:lnTo>
                <a:close/>
                <a:moveTo>
                  <a:pt x="6144198" y="130360"/>
                </a:moveTo>
                <a:lnTo>
                  <a:pt x="6158454" y="135917"/>
                </a:lnTo>
                <a:cubicBezTo>
                  <a:pt x="6166166" y="140314"/>
                  <a:pt x="6157411" y="139191"/>
                  <a:pt x="6144539" y="136688"/>
                </a:cubicBezTo>
                <a:lnTo>
                  <a:pt x="6131471" y="134011"/>
                </a:lnTo>
                <a:close/>
                <a:moveTo>
                  <a:pt x="11342313" y="130135"/>
                </a:moveTo>
                <a:lnTo>
                  <a:pt x="11343864" y="130348"/>
                </a:lnTo>
                <a:lnTo>
                  <a:pt x="11343333" y="130664"/>
                </a:lnTo>
                <a:close/>
                <a:moveTo>
                  <a:pt x="901628" y="129605"/>
                </a:moveTo>
                <a:lnTo>
                  <a:pt x="918427" y="134432"/>
                </a:lnTo>
                <a:cubicBezTo>
                  <a:pt x="926140" y="138830"/>
                  <a:pt x="917386" y="137707"/>
                  <a:pt x="904512" y="135204"/>
                </a:cubicBezTo>
                <a:lnTo>
                  <a:pt x="891446" y="132526"/>
                </a:lnTo>
                <a:close/>
                <a:moveTo>
                  <a:pt x="4805123" y="129465"/>
                </a:moveTo>
                <a:lnTo>
                  <a:pt x="4808635" y="130134"/>
                </a:lnTo>
                <a:lnTo>
                  <a:pt x="4833260" y="139734"/>
                </a:lnTo>
                <a:lnTo>
                  <a:pt x="4820568" y="143564"/>
                </a:lnTo>
                <a:lnTo>
                  <a:pt x="4813680" y="142152"/>
                </a:lnTo>
                <a:cubicBezTo>
                  <a:pt x="4806731" y="140728"/>
                  <a:pt x="4800293" y="139477"/>
                  <a:pt x="4795915" y="138916"/>
                </a:cubicBezTo>
                <a:close/>
                <a:moveTo>
                  <a:pt x="8954348" y="129392"/>
                </a:moveTo>
                <a:lnTo>
                  <a:pt x="8956498" y="129605"/>
                </a:lnTo>
                <a:lnTo>
                  <a:pt x="8955761" y="129921"/>
                </a:lnTo>
                <a:close/>
                <a:moveTo>
                  <a:pt x="7644341" y="129021"/>
                </a:moveTo>
                <a:lnTo>
                  <a:pt x="7646491" y="129233"/>
                </a:lnTo>
                <a:lnTo>
                  <a:pt x="7645754" y="129550"/>
                </a:lnTo>
                <a:close/>
                <a:moveTo>
                  <a:pt x="3683119" y="128199"/>
                </a:moveTo>
                <a:lnTo>
                  <a:pt x="3683420" y="128228"/>
                </a:lnTo>
                <a:lnTo>
                  <a:pt x="3682959" y="128452"/>
                </a:lnTo>
                <a:close/>
                <a:moveTo>
                  <a:pt x="4954998" y="128176"/>
                </a:moveTo>
                <a:lnTo>
                  <a:pt x="4968078" y="129467"/>
                </a:lnTo>
                <a:lnTo>
                  <a:pt x="4967705" y="129797"/>
                </a:lnTo>
                <a:cubicBezTo>
                  <a:pt x="4964064" y="131713"/>
                  <a:pt x="4960075" y="133300"/>
                  <a:pt x="4956792" y="135546"/>
                </a:cubicBezTo>
                <a:close/>
                <a:moveTo>
                  <a:pt x="2404789" y="127583"/>
                </a:moveTo>
                <a:lnTo>
                  <a:pt x="2406271" y="127730"/>
                </a:lnTo>
                <a:lnTo>
                  <a:pt x="2405728" y="128065"/>
                </a:lnTo>
                <a:close/>
                <a:moveTo>
                  <a:pt x="4230267" y="127118"/>
                </a:moveTo>
                <a:lnTo>
                  <a:pt x="4241051" y="128808"/>
                </a:lnTo>
                <a:lnTo>
                  <a:pt x="4255427" y="127765"/>
                </a:lnTo>
                <a:lnTo>
                  <a:pt x="4280449" y="132176"/>
                </a:lnTo>
                <a:cubicBezTo>
                  <a:pt x="4296058" y="137516"/>
                  <a:pt x="4247618" y="129930"/>
                  <a:pt x="4231200" y="128808"/>
                </a:cubicBezTo>
                <a:close/>
                <a:moveTo>
                  <a:pt x="11319809" y="127057"/>
                </a:moveTo>
                <a:lnTo>
                  <a:pt x="11320008" y="127083"/>
                </a:lnTo>
                <a:lnTo>
                  <a:pt x="11319693" y="127309"/>
                </a:lnTo>
                <a:close/>
                <a:moveTo>
                  <a:pt x="10264354" y="126395"/>
                </a:moveTo>
                <a:lnTo>
                  <a:pt x="10266505" y="126607"/>
                </a:lnTo>
                <a:lnTo>
                  <a:pt x="10265768" y="126923"/>
                </a:lnTo>
                <a:close/>
                <a:moveTo>
                  <a:pt x="8923146" y="126314"/>
                </a:moveTo>
                <a:lnTo>
                  <a:pt x="8923423" y="126342"/>
                </a:lnTo>
                <a:lnTo>
                  <a:pt x="8922984" y="126568"/>
                </a:lnTo>
                <a:close/>
                <a:moveTo>
                  <a:pt x="4656773" y="126289"/>
                </a:moveTo>
                <a:lnTo>
                  <a:pt x="4653561" y="127399"/>
                </a:lnTo>
                <a:lnTo>
                  <a:pt x="4649534" y="127679"/>
                </a:lnTo>
                <a:close/>
                <a:moveTo>
                  <a:pt x="7613139" y="125943"/>
                </a:moveTo>
                <a:lnTo>
                  <a:pt x="7613416" y="125970"/>
                </a:lnTo>
                <a:lnTo>
                  <a:pt x="7612977" y="126196"/>
                </a:lnTo>
                <a:close/>
                <a:moveTo>
                  <a:pt x="4004291" y="125758"/>
                </a:moveTo>
                <a:lnTo>
                  <a:pt x="4007941" y="134431"/>
                </a:lnTo>
                <a:cubicBezTo>
                  <a:pt x="4005034" y="152328"/>
                  <a:pt x="3975108" y="147908"/>
                  <a:pt x="3958692" y="154647"/>
                </a:cubicBezTo>
                <a:lnTo>
                  <a:pt x="3946664" y="144067"/>
                </a:lnTo>
                <a:lnTo>
                  <a:pt x="3973921" y="136318"/>
                </a:lnTo>
                <a:close/>
                <a:moveTo>
                  <a:pt x="3495118" y="125724"/>
                </a:moveTo>
                <a:lnTo>
                  <a:pt x="3498629" y="126394"/>
                </a:lnTo>
                <a:lnTo>
                  <a:pt x="3523253" y="135993"/>
                </a:lnTo>
                <a:lnTo>
                  <a:pt x="3510561" y="139823"/>
                </a:lnTo>
                <a:lnTo>
                  <a:pt x="3503674" y="138413"/>
                </a:lnTo>
                <a:cubicBezTo>
                  <a:pt x="3496723" y="136987"/>
                  <a:pt x="3490287" y="135736"/>
                  <a:pt x="3485909" y="135175"/>
                </a:cubicBezTo>
                <a:close/>
                <a:moveTo>
                  <a:pt x="5006040" y="125438"/>
                </a:moveTo>
                <a:cubicBezTo>
                  <a:pt x="5009323" y="127123"/>
                  <a:pt x="5012413" y="129649"/>
                  <a:pt x="5015599" y="131756"/>
                </a:cubicBezTo>
                <a:lnTo>
                  <a:pt x="5024329" y="135018"/>
                </a:lnTo>
                <a:lnTo>
                  <a:pt x="4993424" y="131968"/>
                </a:lnTo>
                <a:lnTo>
                  <a:pt x="4996251" y="130597"/>
                </a:lnTo>
                <a:cubicBezTo>
                  <a:pt x="4998303" y="129495"/>
                  <a:pt x="5001435" y="127801"/>
                  <a:pt x="5006040" y="125438"/>
                </a:cubicBezTo>
                <a:close/>
                <a:moveTo>
                  <a:pt x="4221349" y="125438"/>
                </a:moveTo>
                <a:lnTo>
                  <a:pt x="4229582" y="125876"/>
                </a:lnTo>
                <a:lnTo>
                  <a:pt x="4230267" y="127118"/>
                </a:lnTo>
                <a:lnTo>
                  <a:pt x="4226252" y="126489"/>
                </a:lnTo>
                <a:cubicBezTo>
                  <a:pt x="4221317" y="125715"/>
                  <a:pt x="4218034" y="125154"/>
                  <a:pt x="4221349" y="125438"/>
                </a:cubicBezTo>
                <a:close/>
                <a:moveTo>
                  <a:pt x="6334335" y="125281"/>
                </a:moveTo>
                <a:lnTo>
                  <a:pt x="6336484" y="125494"/>
                </a:lnTo>
                <a:lnTo>
                  <a:pt x="6335748" y="125809"/>
                </a:lnTo>
                <a:close/>
                <a:moveTo>
                  <a:pt x="2182263" y="124906"/>
                </a:moveTo>
                <a:lnTo>
                  <a:pt x="2210604" y="133049"/>
                </a:lnTo>
                <a:lnTo>
                  <a:pt x="2200555" y="136083"/>
                </a:lnTo>
                <a:lnTo>
                  <a:pt x="2193667" y="134672"/>
                </a:lnTo>
                <a:cubicBezTo>
                  <a:pt x="2186716" y="133248"/>
                  <a:pt x="2180280" y="131996"/>
                  <a:pt x="2175902" y="131434"/>
                </a:cubicBezTo>
                <a:close/>
                <a:moveTo>
                  <a:pt x="11184209" y="124582"/>
                </a:moveTo>
                <a:lnTo>
                  <a:pt x="11186740" y="125252"/>
                </a:lnTo>
                <a:lnTo>
                  <a:pt x="11204502" y="134851"/>
                </a:lnTo>
                <a:lnTo>
                  <a:pt x="11195136" y="138770"/>
                </a:lnTo>
                <a:lnTo>
                  <a:pt x="11177566" y="134033"/>
                </a:lnTo>
                <a:close/>
                <a:moveTo>
                  <a:pt x="2373112" y="124458"/>
                </a:moveTo>
                <a:lnTo>
                  <a:pt x="2373412" y="124488"/>
                </a:lnTo>
                <a:lnTo>
                  <a:pt x="2372952" y="124712"/>
                </a:lnTo>
                <a:close/>
                <a:moveTo>
                  <a:pt x="3644993" y="124436"/>
                </a:moveTo>
                <a:lnTo>
                  <a:pt x="3658072" y="125727"/>
                </a:lnTo>
                <a:lnTo>
                  <a:pt x="3657695" y="126056"/>
                </a:lnTo>
                <a:cubicBezTo>
                  <a:pt x="3654060" y="127973"/>
                  <a:pt x="3650070" y="129559"/>
                  <a:pt x="3646788" y="131806"/>
                </a:cubicBezTo>
                <a:close/>
                <a:moveTo>
                  <a:pt x="1094783" y="123844"/>
                </a:moveTo>
                <a:lnTo>
                  <a:pt x="1096265" y="123989"/>
                </a:lnTo>
                <a:lnTo>
                  <a:pt x="1095721" y="124324"/>
                </a:lnTo>
                <a:close/>
                <a:moveTo>
                  <a:pt x="8735144" y="123839"/>
                </a:moveTo>
                <a:lnTo>
                  <a:pt x="8738654" y="124510"/>
                </a:lnTo>
                <a:lnTo>
                  <a:pt x="8763279" y="134108"/>
                </a:lnTo>
                <a:lnTo>
                  <a:pt x="8750587" y="137939"/>
                </a:lnTo>
                <a:lnTo>
                  <a:pt x="8743699" y="136528"/>
                </a:lnTo>
                <a:cubicBezTo>
                  <a:pt x="8736748" y="135104"/>
                  <a:pt x="8730312" y="133852"/>
                  <a:pt x="8725935" y="133290"/>
                </a:cubicBezTo>
                <a:close/>
                <a:moveTo>
                  <a:pt x="7425137" y="123468"/>
                </a:moveTo>
                <a:lnTo>
                  <a:pt x="7428648" y="124139"/>
                </a:lnTo>
                <a:lnTo>
                  <a:pt x="7453273" y="133737"/>
                </a:lnTo>
                <a:lnTo>
                  <a:pt x="7440582" y="137568"/>
                </a:lnTo>
                <a:lnTo>
                  <a:pt x="7433692" y="136157"/>
                </a:lnTo>
                <a:cubicBezTo>
                  <a:pt x="7426742" y="134732"/>
                  <a:pt x="7420306" y="133480"/>
                  <a:pt x="7415928" y="132919"/>
                </a:cubicBezTo>
                <a:close/>
                <a:moveTo>
                  <a:pt x="2920260" y="123378"/>
                </a:moveTo>
                <a:lnTo>
                  <a:pt x="2931044" y="125067"/>
                </a:lnTo>
                <a:lnTo>
                  <a:pt x="2945421" y="124024"/>
                </a:lnTo>
                <a:lnTo>
                  <a:pt x="2970443" y="128436"/>
                </a:lnTo>
                <a:cubicBezTo>
                  <a:pt x="2986051" y="133775"/>
                  <a:pt x="2937611" y="126190"/>
                  <a:pt x="2921195" y="125067"/>
                </a:cubicBezTo>
                <a:close/>
                <a:moveTo>
                  <a:pt x="10233153" y="123316"/>
                </a:moveTo>
                <a:lnTo>
                  <a:pt x="10233430" y="123343"/>
                </a:lnTo>
                <a:lnTo>
                  <a:pt x="10232991" y="123570"/>
                </a:lnTo>
                <a:close/>
                <a:moveTo>
                  <a:pt x="11292308" y="123294"/>
                </a:moveTo>
                <a:lnTo>
                  <a:pt x="11300230" y="124378"/>
                </a:lnTo>
                <a:lnTo>
                  <a:pt x="11293603" y="130664"/>
                </a:lnTo>
                <a:close/>
                <a:moveTo>
                  <a:pt x="8885018" y="122552"/>
                </a:moveTo>
                <a:lnTo>
                  <a:pt x="8896001" y="123636"/>
                </a:lnTo>
                <a:lnTo>
                  <a:pt x="8886813" y="129921"/>
                </a:lnTo>
                <a:close/>
                <a:moveTo>
                  <a:pt x="3346765" y="122548"/>
                </a:moveTo>
                <a:lnTo>
                  <a:pt x="3343552" y="123658"/>
                </a:lnTo>
                <a:lnTo>
                  <a:pt x="3339530" y="123938"/>
                </a:lnTo>
                <a:close/>
                <a:moveTo>
                  <a:pt x="10769872" y="122299"/>
                </a:moveTo>
                <a:lnTo>
                  <a:pt x="10777357" y="123925"/>
                </a:lnTo>
                <a:lnTo>
                  <a:pt x="10787727" y="122882"/>
                </a:lnTo>
                <a:lnTo>
                  <a:pt x="10805774" y="127294"/>
                </a:lnTo>
                <a:cubicBezTo>
                  <a:pt x="10817032" y="132633"/>
                  <a:pt x="10782094" y="125048"/>
                  <a:pt x="10770252" y="123925"/>
                </a:cubicBezTo>
                <a:close/>
                <a:moveTo>
                  <a:pt x="4747246" y="122277"/>
                </a:moveTo>
                <a:lnTo>
                  <a:pt x="4736816" y="125438"/>
                </a:lnTo>
                <a:lnTo>
                  <a:pt x="4727594" y="123827"/>
                </a:lnTo>
                <a:lnTo>
                  <a:pt x="4740157" y="122355"/>
                </a:lnTo>
                <a:close/>
                <a:moveTo>
                  <a:pt x="6303133" y="122202"/>
                </a:moveTo>
                <a:lnTo>
                  <a:pt x="6303432" y="122232"/>
                </a:lnTo>
                <a:lnTo>
                  <a:pt x="6302972" y="122456"/>
                </a:lnTo>
                <a:close/>
                <a:moveTo>
                  <a:pt x="7575011" y="122181"/>
                </a:moveTo>
                <a:lnTo>
                  <a:pt x="7585994" y="123264"/>
                </a:lnTo>
                <a:lnTo>
                  <a:pt x="7576806" y="129550"/>
                </a:lnTo>
                <a:close/>
                <a:moveTo>
                  <a:pt x="3696036" y="121698"/>
                </a:moveTo>
                <a:lnTo>
                  <a:pt x="3714796" y="131324"/>
                </a:lnTo>
                <a:lnTo>
                  <a:pt x="3683420" y="128228"/>
                </a:lnTo>
                <a:lnTo>
                  <a:pt x="3686245" y="126856"/>
                </a:lnTo>
                <a:cubicBezTo>
                  <a:pt x="3688296" y="125755"/>
                  <a:pt x="3691430" y="124060"/>
                  <a:pt x="3696036" y="121698"/>
                </a:cubicBezTo>
                <a:close/>
                <a:moveTo>
                  <a:pt x="2911344" y="121698"/>
                </a:moveTo>
                <a:lnTo>
                  <a:pt x="2919575" y="122135"/>
                </a:lnTo>
                <a:lnTo>
                  <a:pt x="2920260" y="123378"/>
                </a:lnTo>
                <a:lnTo>
                  <a:pt x="2916244" y="122748"/>
                </a:lnTo>
                <a:cubicBezTo>
                  <a:pt x="2911311" y="121975"/>
                  <a:pt x="2908028" y="121413"/>
                  <a:pt x="2911344" y="121698"/>
                </a:cubicBezTo>
                <a:close/>
                <a:moveTo>
                  <a:pt x="8160693" y="121557"/>
                </a:moveTo>
                <a:lnTo>
                  <a:pt x="8171070" y="123182"/>
                </a:lnTo>
                <a:lnTo>
                  <a:pt x="8185447" y="122139"/>
                </a:lnTo>
                <a:lnTo>
                  <a:pt x="8210469" y="126552"/>
                </a:lnTo>
                <a:cubicBezTo>
                  <a:pt x="8226077" y="131891"/>
                  <a:pt x="8177636" y="124305"/>
                  <a:pt x="8161220" y="123182"/>
                </a:cubicBezTo>
                <a:close/>
                <a:moveTo>
                  <a:pt x="872256" y="121166"/>
                </a:moveTo>
                <a:lnTo>
                  <a:pt x="900597" y="129310"/>
                </a:lnTo>
                <a:lnTo>
                  <a:pt x="890548" y="132343"/>
                </a:lnTo>
                <a:lnTo>
                  <a:pt x="883660" y="130931"/>
                </a:lnTo>
                <a:cubicBezTo>
                  <a:pt x="876709" y="129507"/>
                  <a:pt x="870273" y="128255"/>
                  <a:pt x="865895" y="127694"/>
                </a:cubicBezTo>
                <a:close/>
                <a:moveTo>
                  <a:pt x="6850280" y="121122"/>
                </a:moveTo>
                <a:lnTo>
                  <a:pt x="6861063" y="122811"/>
                </a:lnTo>
                <a:lnTo>
                  <a:pt x="6875440" y="121768"/>
                </a:lnTo>
                <a:lnTo>
                  <a:pt x="6900461" y="126180"/>
                </a:lnTo>
                <a:cubicBezTo>
                  <a:pt x="6916071" y="131519"/>
                  <a:pt x="6867629" y="123934"/>
                  <a:pt x="6851213" y="122811"/>
                </a:cubicBezTo>
                <a:close/>
                <a:moveTo>
                  <a:pt x="5440801" y="121023"/>
                </a:moveTo>
                <a:lnTo>
                  <a:pt x="5439013" y="122503"/>
                </a:lnTo>
                <a:cubicBezTo>
                  <a:pt x="5432904" y="129328"/>
                  <a:pt x="5426049" y="138073"/>
                  <a:pt x="5416444" y="149023"/>
                </a:cubicBezTo>
                <a:cubicBezTo>
                  <a:pt x="5414255" y="141162"/>
                  <a:pt x="5411811" y="133371"/>
                  <a:pt x="5409877" y="125438"/>
                </a:cubicBezTo>
                <a:lnTo>
                  <a:pt x="5409845" y="121817"/>
                </a:lnTo>
                <a:close/>
                <a:moveTo>
                  <a:pt x="10045152" y="120841"/>
                </a:moveTo>
                <a:lnTo>
                  <a:pt x="10048662" y="121511"/>
                </a:lnTo>
                <a:lnTo>
                  <a:pt x="10073286" y="131111"/>
                </a:lnTo>
                <a:lnTo>
                  <a:pt x="10060302" y="135029"/>
                </a:lnTo>
                <a:lnTo>
                  <a:pt x="10035942" y="130292"/>
                </a:lnTo>
                <a:close/>
                <a:moveTo>
                  <a:pt x="1063106" y="120717"/>
                </a:moveTo>
                <a:lnTo>
                  <a:pt x="1063406" y="120747"/>
                </a:lnTo>
                <a:lnTo>
                  <a:pt x="1062945" y="120971"/>
                </a:lnTo>
                <a:close/>
                <a:moveTo>
                  <a:pt x="2334984" y="120696"/>
                </a:moveTo>
                <a:lnTo>
                  <a:pt x="2348066" y="121986"/>
                </a:lnTo>
                <a:lnTo>
                  <a:pt x="2347689" y="122317"/>
                </a:lnTo>
                <a:cubicBezTo>
                  <a:pt x="2344052" y="124232"/>
                  <a:pt x="2340064" y="125818"/>
                  <a:pt x="2336781" y="128065"/>
                </a:cubicBezTo>
                <a:close/>
                <a:moveTo>
                  <a:pt x="8586792" y="120664"/>
                </a:moveTo>
                <a:lnTo>
                  <a:pt x="8583578" y="121774"/>
                </a:lnTo>
                <a:lnTo>
                  <a:pt x="8580399" y="121891"/>
                </a:lnTo>
                <a:close/>
                <a:moveTo>
                  <a:pt x="4572244" y="120586"/>
                </a:moveTo>
                <a:lnTo>
                  <a:pt x="4589071" y="123950"/>
                </a:lnTo>
                <a:cubicBezTo>
                  <a:pt x="4597750" y="126411"/>
                  <a:pt x="4606430" y="128808"/>
                  <a:pt x="4615337" y="128808"/>
                </a:cubicBezTo>
                <a:cubicBezTo>
                  <a:pt x="4624690" y="128808"/>
                  <a:pt x="4632392" y="128674"/>
                  <a:pt x="4638685" y="128431"/>
                </a:cubicBezTo>
                <a:lnTo>
                  <a:pt x="4649534" y="127679"/>
                </a:lnTo>
                <a:lnTo>
                  <a:pt x="4634275" y="130608"/>
                </a:lnTo>
                <a:cubicBezTo>
                  <a:pt x="4622615" y="131912"/>
                  <a:pt x="4608786" y="132552"/>
                  <a:pt x="4592355" y="132176"/>
                </a:cubicBezTo>
                <a:cubicBezTo>
                  <a:pt x="4585677" y="132024"/>
                  <a:pt x="4580205" y="128094"/>
                  <a:pt x="4575034" y="123217"/>
                </a:cubicBezTo>
                <a:close/>
                <a:moveTo>
                  <a:pt x="11078942" y="120575"/>
                </a:moveTo>
                <a:lnTo>
                  <a:pt x="11074888" y="122516"/>
                </a:lnTo>
                <a:lnTo>
                  <a:pt x="11059304" y="123313"/>
                </a:lnTo>
                <a:close/>
                <a:moveTo>
                  <a:pt x="11329125" y="120556"/>
                </a:moveTo>
                <a:cubicBezTo>
                  <a:pt x="11331493" y="122240"/>
                  <a:pt x="11333721" y="124767"/>
                  <a:pt x="11336019" y="126873"/>
                </a:cubicBezTo>
                <a:lnTo>
                  <a:pt x="11342313" y="130135"/>
                </a:lnTo>
                <a:lnTo>
                  <a:pt x="11320008" y="127083"/>
                </a:lnTo>
                <a:close/>
                <a:moveTo>
                  <a:pt x="10763148" y="120556"/>
                </a:moveTo>
                <a:lnTo>
                  <a:pt x="10769574" y="121029"/>
                </a:lnTo>
                <a:lnTo>
                  <a:pt x="10769872" y="122299"/>
                </a:lnTo>
                <a:lnTo>
                  <a:pt x="10766683" y="121607"/>
                </a:lnTo>
                <a:cubicBezTo>
                  <a:pt x="10763124" y="120833"/>
                  <a:pt x="10760755" y="120272"/>
                  <a:pt x="10763148" y="120556"/>
                </a:cubicBezTo>
                <a:close/>
                <a:moveTo>
                  <a:pt x="7276785" y="120293"/>
                </a:moveTo>
                <a:lnTo>
                  <a:pt x="7273572" y="121403"/>
                </a:lnTo>
                <a:lnTo>
                  <a:pt x="7270393" y="121520"/>
                </a:lnTo>
                <a:close/>
                <a:moveTo>
                  <a:pt x="3432115" y="119883"/>
                </a:moveTo>
                <a:lnTo>
                  <a:pt x="3426811" y="121698"/>
                </a:lnTo>
                <a:lnTo>
                  <a:pt x="3420641" y="120620"/>
                </a:lnTo>
                <a:close/>
                <a:moveTo>
                  <a:pt x="8936061" y="119813"/>
                </a:moveTo>
                <a:cubicBezTo>
                  <a:pt x="8939344" y="121497"/>
                  <a:pt x="8942433" y="124025"/>
                  <a:pt x="8945620" y="126130"/>
                </a:cubicBezTo>
                <a:lnTo>
                  <a:pt x="8954348" y="129392"/>
                </a:lnTo>
                <a:lnTo>
                  <a:pt x="8923423" y="126342"/>
                </a:lnTo>
                <a:close/>
                <a:moveTo>
                  <a:pt x="8151371" y="119813"/>
                </a:moveTo>
                <a:lnTo>
                  <a:pt x="8160280" y="120288"/>
                </a:lnTo>
                <a:lnTo>
                  <a:pt x="8160693" y="121557"/>
                </a:lnTo>
                <a:lnTo>
                  <a:pt x="8156270" y="120864"/>
                </a:lnTo>
                <a:cubicBezTo>
                  <a:pt x="8151337" y="120091"/>
                  <a:pt x="8148054" y="119529"/>
                  <a:pt x="8151371" y="119813"/>
                </a:cubicBezTo>
                <a:close/>
                <a:moveTo>
                  <a:pt x="6115132" y="119728"/>
                </a:moveTo>
                <a:lnTo>
                  <a:pt x="6118643" y="120398"/>
                </a:lnTo>
                <a:lnTo>
                  <a:pt x="6143267" y="129996"/>
                </a:lnTo>
                <a:lnTo>
                  <a:pt x="6130574" y="133827"/>
                </a:lnTo>
                <a:lnTo>
                  <a:pt x="6123686" y="132416"/>
                </a:lnTo>
                <a:cubicBezTo>
                  <a:pt x="6116734" y="130992"/>
                  <a:pt x="6110300" y="129741"/>
                  <a:pt x="6105922" y="129178"/>
                </a:cubicBezTo>
                <a:close/>
                <a:moveTo>
                  <a:pt x="1610254" y="119637"/>
                </a:moveTo>
                <a:lnTo>
                  <a:pt x="1621037" y="121326"/>
                </a:lnTo>
                <a:lnTo>
                  <a:pt x="1627058" y="120889"/>
                </a:lnTo>
                <a:lnTo>
                  <a:pt x="1660436" y="124696"/>
                </a:lnTo>
                <a:cubicBezTo>
                  <a:pt x="1676044" y="130035"/>
                  <a:pt x="1627604" y="122449"/>
                  <a:pt x="1611188" y="121326"/>
                </a:cubicBezTo>
                <a:close/>
                <a:moveTo>
                  <a:pt x="10195025" y="119554"/>
                </a:moveTo>
                <a:lnTo>
                  <a:pt x="10206008" y="120638"/>
                </a:lnTo>
                <a:lnTo>
                  <a:pt x="10196820" y="126923"/>
                </a:lnTo>
                <a:close/>
                <a:moveTo>
                  <a:pt x="7626054" y="119442"/>
                </a:moveTo>
                <a:cubicBezTo>
                  <a:pt x="7629338" y="121127"/>
                  <a:pt x="7632427" y="123654"/>
                  <a:pt x="7635613" y="125759"/>
                </a:cubicBezTo>
                <a:lnTo>
                  <a:pt x="7644341" y="129021"/>
                </a:lnTo>
                <a:lnTo>
                  <a:pt x="7613416" y="125970"/>
                </a:lnTo>
                <a:close/>
                <a:moveTo>
                  <a:pt x="6841363" y="119442"/>
                </a:moveTo>
                <a:lnTo>
                  <a:pt x="6849595" y="119880"/>
                </a:lnTo>
                <a:lnTo>
                  <a:pt x="6850280" y="121122"/>
                </a:lnTo>
                <a:lnTo>
                  <a:pt x="6846264" y="120492"/>
                </a:lnTo>
                <a:cubicBezTo>
                  <a:pt x="6841330" y="119720"/>
                  <a:pt x="6838047" y="119158"/>
                  <a:pt x="6841363" y="119442"/>
                </a:cubicBezTo>
                <a:close/>
                <a:moveTo>
                  <a:pt x="4829099" y="119295"/>
                </a:moveTo>
                <a:lnTo>
                  <a:pt x="4822186" y="119852"/>
                </a:lnTo>
                <a:cubicBezTo>
                  <a:pt x="4818215" y="120356"/>
                  <a:pt x="4814609" y="121068"/>
                  <a:pt x="4812331" y="122069"/>
                </a:cubicBezTo>
                <a:lnTo>
                  <a:pt x="4805123" y="129465"/>
                </a:lnTo>
                <a:lnTo>
                  <a:pt x="4766365" y="122069"/>
                </a:lnTo>
                <a:lnTo>
                  <a:pt x="4747246" y="122277"/>
                </a:lnTo>
                <a:lnTo>
                  <a:pt x="4751731" y="120919"/>
                </a:lnTo>
                <a:lnTo>
                  <a:pt x="4769649" y="122069"/>
                </a:lnTo>
                <a:close/>
                <a:moveTo>
                  <a:pt x="5516754" y="119075"/>
                </a:moveTo>
                <a:lnTo>
                  <a:pt x="5508377" y="122069"/>
                </a:lnTo>
                <a:cubicBezTo>
                  <a:pt x="5506255" y="122341"/>
                  <a:pt x="5506959" y="121481"/>
                  <a:pt x="5509071" y="120024"/>
                </a:cubicBezTo>
                <a:lnTo>
                  <a:pt x="5510351" y="119238"/>
                </a:lnTo>
                <a:close/>
                <a:moveTo>
                  <a:pt x="2036760" y="118808"/>
                </a:moveTo>
                <a:lnTo>
                  <a:pt x="2033546" y="119918"/>
                </a:lnTo>
                <a:lnTo>
                  <a:pt x="2029521" y="120197"/>
                </a:lnTo>
                <a:close/>
                <a:moveTo>
                  <a:pt x="4842724" y="118663"/>
                </a:moveTo>
                <a:cubicBezTo>
                  <a:pt x="4844319" y="118660"/>
                  <a:pt x="4844357" y="118699"/>
                  <a:pt x="4841879" y="118699"/>
                </a:cubicBezTo>
                <a:lnTo>
                  <a:pt x="4829099" y="119295"/>
                </a:lnTo>
                <a:lnTo>
                  <a:pt x="4834239" y="118881"/>
                </a:lnTo>
                <a:cubicBezTo>
                  <a:pt x="4837983" y="118711"/>
                  <a:pt x="4841131" y="118665"/>
                  <a:pt x="4842724" y="118663"/>
                </a:cubicBezTo>
                <a:close/>
                <a:moveTo>
                  <a:pt x="9470699" y="118559"/>
                </a:moveTo>
                <a:lnTo>
                  <a:pt x="9481077" y="120185"/>
                </a:lnTo>
                <a:lnTo>
                  <a:pt x="9495455" y="119141"/>
                </a:lnTo>
                <a:lnTo>
                  <a:pt x="9520475" y="123554"/>
                </a:lnTo>
                <a:cubicBezTo>
                  <a:pt x="9536084" y="128893"/>
                  <a:pt x="9487643" y="121307"/>
                  <a:pt x="9471227" y="120185"/>
                </a:cubicBezTo>
                <a:close/>
                <a:moveTo>
                  <a:pt x="6265004" y="118440"/>
                </a:moveTo>
                <a:lnTo>
                  <a:pt x="6278083" y="119730"/>
                </a:lnTo>
                <a:lnTo>
                  <a:pt x="6277708" y="120060"/>
                </a:lnTo>
                <a:cubicBezTo>
                  <a:pt x="6274073" y="121977"/>
                  <a:pt x="6270083" y="123563"/>
                  <a:pt x="6266801" y="125809"/>
                </a:cubicBezTo>
                <a:close/>
                <a:moveTo>
                  <a:pt x="2386028" y="117957"/>
                </a:moveTo>
                <a:lnTo>
                  <a:pt x="2404789" y="127583"/>
                </a:lnTo>
                <a:lnTo>
                  <a:pt x="2373412" y="124488"/>
                </a:lnTo>
                <a:lnTo>
                  <a:pt x="2376238" y="123116"/>
                </a:lnTo>
                <a:cubicBezTo>
                  <a:pt x="2378290" y="122015"/>
                  <a:pt x="2381424" y="120319"/>
                  <a:pt x="2386028" y="117957"/>
                </a:cubicBezTo>
                <a:close/>
                <a:moveTo>
                  <a:pt x="1601337" y="117957"/>
                </a:moveTo>
                <a:lnTo>
                  <a:pt x="1609863" y="118929"/>
                </a:lnTo>
                <a:lnTo>
                  <a:pt x="1610254" y="119637"/>
                </a:lnTo>
                <a:lnTo>
                  <a:pt x="1606237" y="119008"/>
                </a:lnTo>
                <a:cubicBezTo>
                  <a:pt x="1601304" y="118235"/>
                  <a:pt x="1598021" y="117673"/>
                  <a:pt x="1601337" y="117957"/>
                </a:cubicBezTo>
                <a:close/>
                <a:moveTo>
                  <a:pt x="4536774" y="117936"/>
                </a:moveTo>
                <a:lnTo>
                  <a:pt x="4560571" y="118634"/>
                </a:lnTo>
                <a:lnTo>
                  <a:pt x="4558035" y="122499"/>
                </a:lnTo>
                <a:cubicBezTo>
                  <a:pt x="4555251" y="129094"/>
                  <a:pt x="4552956" y="136107"/>
                  <a:pt x="4549675" y="142285"/>
                </a:cubicBezTo>
                <a:cubicBezTo>
                  <a:pt x="4545843" y="136107"/>
                  <a:pt x="4543170" y="128697"/>
                  <a:pt x="4539922" y="121905"/>
                </a:cubicBezTo>
                <a:close/>
                <a:moveTo>
                  <a:pt x="4438685" y="117837"/>
                </a:moveTo>
                <a:lnTo>
                  <a:pt x="4447863" y="119044"/>
                </a:lnTo>
                <a:lnTo>
                  <a:pt x="4447036" y="120051"/>
                </a:lnTo>
                <a:cubicBezTo>
                  <a:pt x="4445773" y="124094"/>
                  <a:pt x="4446087" y="126622"/>
                  <a:pt x="4444613" y="125442"/>
                </a:cubicBezTo>
                <a:close/>
                <a:moveTo>
                  <a:pt x="9896798" y="117666"/>
                </a:moveTo>
                <a:lnTo>
                  <a:pt x="9893585" y="118775"/>
                </a:lnTo>
                <a:lnTo>
                  <a:pt x="9890408" y="118893"/>
                </a:lnTo>
                <a:close/>
                <a:moveTo>
                  <a:pt x="11142464" y="117395"/>
                </a:moveTo>
                <a:lnTo>
                  <a:pt x="11134941" y="120556"/>
                </a:lnTo>
                <a:lnTo>
                  <a:pt x="11128288" y="118944"/>
                </a:lnTo>
                <a:lnTo>
                  <a:pt x="11137349" y="117472"/>
                </a:lnTo>
                <a:close/>
                <a:moveTo>
                  <a:pt x="4130795" y="117282"/>
                </a:moveTo>
                <a:lnTo>
                  <a:pt x="4129007" y="118763"/>
                </a:lnTo>
                <a:cubicBezTo>
                  <a:pt x="4122897" y="125587"/>
                  <a:pt x="4116042" y="134332"/>
                  <a:pt x="4106438" y="145283"/>
                </a:cubicBezTo>
                <a:cubicBezTo>
                  <a:pt x="4104249" y="137421"/>
                  <a:pt x="4101806" y="129630"/>
                  <a:pt x="4099872" y="121698"/>
                </a:cubicBezTo>
                <a:lnTo>
                  <a:pt x="4099840" y="118076"/>
                </a:lnTo>
                <a:close/>
                <a:moveTo>
                  <a:pt x="1024978" y="116955"/>
                </a:moveTo>
                <a:lnTo>
                  <a:pt x="1038057" y="118246"/>
                </a:lnTo>
                <a:lnTo>
                  <a:pt x="1037682" y="118576"/>
                </a:lnTo>
                <a:cubicBezTo>
                  <a:pt x="1034046" y="120492"/>
                  <a:pt x="1030055" y="122079"/>
                  <a:pt x="1026773" y="124324"/>
                </a:cubicBezTo>
                <a:close/>
                <a:moveTo>
                  <a:pt x="3262238" y="116845"/>
                </a:moveTo>
                <a:lnTo>
                  <a:pt x="3279063" y="120209"/>
                </a:lnTo>
                <a:cubicBezTo>
                  <a:pt x="3287742" y="122671"/>
                  <a:pt x="3296425" y="125067"/>
                  <a:pt x="3305332" y="125067"/>
                </a:cubicBezTo>
                <a:cubicBezTo>
                  <a:pt x="3314686" y="125067"/>
                  <a:pt x="3322387" y="124933"/>
                  <a:pt x="3328679" y="124691"/>
                </a:cubicBezTo>
                <a:lnTo>
                  <a:pt x="3339530" y="123938"/>
                </a:lnTo>
                <a:lnTo>
                  <a:pt x="3324269" y="126867"/>
                </a:lnTo>
                <a:cubicBezTo>
                  <a:pt x="3312607" y="128171"/>
                  <a:pt x="3298782" y="128811"/>
                  <a:pt x="3282350" y="128436"/>
                </a:cubicBezTo>
                <a:cubicBezTo>
                  <a:pt x="3275671" y="128284"/>
                  <a:pt x="3270199" y="124353"/>
                  <a:pt x="3265028" y="119478"/>
                </a:cubicBezTo>
                <a:close/>
                <a:moveTo>
                  <a:pt x="10246068" y="116815"/>
                </a:moveTo>
                <a:cubicBezTo>
                  <a:pt x="10249352" y="118499"/>
                  <a:pt x="10252441" y="121027"/>
                  <a:pt x="10255628" y="123133"/>
                </a:cubicBezTo>
                <a:lnTo>
                  <a:pt x="10264354" y="126395"/>
                </a:lnTo>
                <a:lnTo>
                  <a:pt x="10233430" y="123343"/>
                </a:lnTo>
                <a:close/>
                <a:moveTo>
                  <a:pt x="9461377" y="116815"/>
                </a:moveTo>
                <a:lnTo>
                  <a:pt x="9470287" y="117290"/>
                </a:lnTo>
                <a:lnTo>
                  <a:pt x="9470699" y="118559"/>
                </a:lnTo>
                <a:lnTo>
                  <a:pt x="9466277" y="117866"/>
                </a:lnTo>
                <a:cubicBezTo>
                  <a:pt x="9461344" y="117093"/>
                  <a:pt x="9458061" y="116531"/>
                  <a:pt x="9461377" y="116815"/>
                </a:cubicBezTo>
                <a:close/>
                <a:moveTo>
                  <a:pt x="8677268" y="116652"/>
                </a:moveTo>
                <a:lnTo>
                  <a:pt x="8666837" y="119813"/>
                </a:lnTo>
                <a:lnTo>
                  <a:pt x="8657615" y="118201"/>
                </a:lnTo>
                <a:lnTo>
                  <a:pt x="8670176" y="116729"/>
                </a:lnTo>
                <a:close/>
                <a:moveTo>
                  <a:pt x="5966779" y="116552"/>
                </a:moveTo>
                <a:lnTo>
                  <a:pt x="5963565" y="117662"/>
                </a:lnTo>
                <a:lnTo>
                  <a:pt x="5959541" y="117941"/>
                </a:lnTo>
                <a:close/>
                <a:moveTo>
                  <a:pt x="4417888" y="116400"/>
                </a:moveTo>
                <a:lnTo>
                  <a:pt x="4434978" y="117350"/>
                </a:lnTo>
                <a:lnTo>
                  <a:pt x="4437167" y="117638"/>
                </a:lnTo>
                <a:lnTo>
                  <a:pt x="4441326" y="125438"/>
                </a:lnTo>
                <a:cubicBezTo>
                  <a:pt x="4447435" y="130314"/>
                  <a:pt x="4456651" y="127685"/>
                  <a:pt x="4464310" y="128808"/>
                </a:cubicBezTo>
                <a:cubicBezTo>
                  <a:pt x="4469782" y="127684"/>
                  <a:pt x="4475928" y="127926"/>
                  <a:pt x="4481734" y="127484"/>
                </a:cubicBezTo>
                <a:lnTo>
                  <a:pt x="4485362" y="126209"/>
                </a:lnTo>
                <a:lnTo>
                  <a:pt x="4492683" y="128300"/>
                </a:lnTo>
                <a:cubicBezTo>
                  <a:pt x="4499632" y="131234"/>
                  <a:pt x="4505328" y="135458"/>
                  <a:pt x="4506990" y="142285"/>
                </a:cubicBezTo>
                <a:cubicBezTo>
                  <a:pt x="4509438" y="152330"/>
                  <a:pt x="4487403" y="150671"/>
                  <a:pt x="4477441" y="149023"/>
                </a:cubicBezTo>
                <a:cubicBezTo>
                  <a:pt x="4452499" y="144894"/>
                  <a:pt x="4429287" y="133300"/>
                  <a:pt x="4405210" y="125438"/>
                </a:cubicBezTo>
                <a:close/>
                <a:moveTo>
                  <a:pt x="7367261" y="116282"/>
                </a:moveTo>
                <a:lnTo>
                  <a:pt x="7356830" y="119442"/>
                </a:lnTo>
                <a:lnTo>
                  <a:pt x="7347608" y="117830"/>
                </a:lnTo>
                <a:lnTo>
                  <a:pt x="7360170" y="116359"/>
                </a:lnTo>
                <a:close/>
                <a:moveTo>
                  <a:pt x="2122107" y="116143"/>
                </a:moveTo>
                <a:lnTo>
                  <a:pt x="2116804" y="117957"/>
                </a:lnTo>
                <a:lnTo>
                  <a:pt x="2110635" y="116879"/>
                </a:lnTo>
                <a:close/>
                <a:moveTo>
                  <a:pt x="11642705" y="116140"/>
                </a:moveTo>
                <a:lnTo>
                  <a:pt x="11641416" y="117621"/>
                </a:lnTo>
                <a:cubicBezTo>
                  <a:pt x="11637008" y="124445"/>
                  <a:pt x="11632064" y="133191"/>
                  <a:pt x="11625137" y="144141"/>
                </a:cubicBezTo>
                <a:cubicBezTo>
                  <a:pt x="11623558" y="136280"/>
                  <a:pt x="11621795" y="128488"/>
                  <a:pt x="11620401" y="120556"/>
                </a:cubicBezTo>
                <a:lnTo>
                  <a:pt x="11620377" y="116934"/>
                </a:lnTo>
                <a:close/>
                <a:moveTo>
                  <a:pt x="300247" y="115896"/>
                </a:moveTo>
                <a:lnTo>
                  <a:pt x="311030" y="117586"/>
                </a:lnTo>
                <a:lnTo>
                  <a:pt x="317049" y="117150"/>
                </a:lnTo>
                <a:lnTo>
                  <a:pt x="350429" y="120955"/>
                </a:lnTo>
                <a:cubicBezTo>
                  <a:pt x="366037" y="126294"/>
                  <a:pt x="317596" y="118708"/>
                  <a:pt x="301180" y="117586"/>
                </a:cubicBezTo>
                <a:close/>
                <a:moveTo>
                  <a:pt x="5055369" y="115755"/>
                </a:moveTo>
                <a:lnTo>
                  <a:pt x="5067218" y="117251"/>
                </a:lnTo>
                <a:cubicBezTo>
                  <a:pt x="5078677" y="118698"/>
                  <a:pt x="5081397" y="120239"/>
                  <a:pt x="5097972" y="135546"/>
                </a:cubicBezTo>
                <a:cubicBezTo>
                  <a:pt x="5102038" y="139303"/>
                  <a:pt x="5107821" y="143408"/>
                  <a:pt x="5107821" y="149023"/>
                </a:cubicBezTo>
                <a:cubicBezTo>
                  <a:pt x="5107821" y="153073"/>
                  <a:pt x="5101886" y="142795"/>
                  <a:pt x="5097972" y="142285"/>
                </a:cubicBezTo>
                <a:lnTo>
                  <a:pt x="5026477" y="135230"/>
                </a:lnTo>
                <a:lnTo>
                  <a:pt x="5034350" y="131854"/>
                </a:lnTo>
                <a:cubicBezTo>
                  <a:pt x="5036995" y="129781"/>
                  <a:pt x="5039502" y="127254"/>
                  <a:pt x="5042158" y="125438"/>
                </a:cubicBezTo>
                <a:close/>
                <a:moveTo>
                  <a:pt x="11016238" y="115703"/>
                </a:moveTo>
                <a:lnTo>
                  <a:pt x="11028374" y="119067"/>
                </a:lnTo>
                <a:cubicBezTo>
                  <a:pt x="11034634" y="121528"/>
                  <a:pt x="11040896" y="123925"/>
                  <a:pt x="11047320" y="123925"/>
                </a:cubicBezTo>
                <a:lnTo>
                  <a:pt x="11059304" y="123313"/>
                </a:lnTo>
                <a:lnTo>
                  <a:pt x="11030744" y="127294"/>
                </a:lnTo>
                <a:cubicBezTo>
                  <a:pt x="11025927" y="127142"/>
                  <a:pt x="11021981" y="123211"/>
                  <a:pt x="11018251" y="118335"/>
                </a:cubicBezTo>
                <a:close/>
                <a:moveTo>
                  <a:pt x="6316047" y="115701"/>
                </a:moveTo>
                <a:cubicBezTo>
                  <a:pt x="6319330" y="117386"/>
                  <a:pt x="6322420" y="119913"/>
                  <a:pt x="6325607" y="122018"/>
                </a:cubicBezTo>
                <a:lnTo>
                  <a:pt x="6334335" y="125281"/>
                </a:lnTo>
                <a:lnTo>
                  <a:pt x="6303432" y="122232"/>
                </a:lnTo>
                <a:lnTo>
                  <a:pt x="6306260" y="120861"/>
                </a:lnTo>
                <a:cubicBezTo>
                  <a:pt x="6308309" y="119759"/>
                  <a:pt x="6311442" y="118064"/>
                  <a:pt x="6316047" y="115701"/>
                </a:cubicBezTo>
                <a:close/>
                <a:moveTo>
                  <a:pt x="3519090" y="115556"/>
                </a:moveTo>
                <a:lnTo>
                  <a:pt x="3512179" y="116112"/>
                </a:lnTo>
                <a:cubicBezTo>
                  <a:pt x="3508208" y="116616"/>
                  <a:pt x="3504603" y="117327"/>
                  <a:pt x="3502326" y="118329"/>
                </a:cubicBezTo>
                <a:lnTo>
                  <a:pt x="3495118" y="125724"/>
                </a:lnTo>
                <a:lnTo>
                  <a:pt x="3456360" y="118329"/>
                </a:lnTo>
                <a:lnTo>
                  <a:pt x="3432115" y="119883"/>
                </a:lnTo>
                <a:lnTo>
                  <a:pt x="3440291" y="117087"/>
                </a:lnTo>
                <a:lnTo>
                  <a:pt x="3459643" y="118329"/>
                </a:lnTo>
                <a:close/>
                <a:moveTo>
                  <a:pt x="3129712" y="115422"/>
                </a:moveTo>
                <a:lnTo>
                  <a:pt x="3137187" y="116119"/>
                </a:lnTo>
                <a:lnTo>
                  <a:pt x="3137029" y="116310"/>
                </a:lnTo>
                <a:cubicBezTo>
                  <a:pt x="3135767" y="120354"/>
                  <a:pt x="3136079" y="122881"/>
                  <a:pt x="3134609" y="121701"/>
                </a:cubicBezTo>
                <a:close/>
                <a:moveTo>
                  <a:pt x="9370820" y="115398"/>
                </a:moveTo>
                <a:lnTo>
                  <a:pt x="9369033" y="116879"/>
                </a:lnTo>
                <a:cubicBezTo>
                  <a:pt x="9362923" y="123702"/>
                  <a:pt x="9356068" y="132448"/>
                  <a:pt x="9346465" y="143398"/>
                </a:cubicBezTo>
                <a:cubicBezTo>
                  <a:pt x="9344275" y="135537"/>
                  <a:pt x="9341831" y="127746"/>
                  <a:pt x="9339898" y="119813"/>
                </a:cubicBezTo>
                <a:lnTo>
                  <a:pt x="9339865" y="116192"/>
                </a:lnTo>
                <a:close/>
                <a:moveTo>
                  <a:pt x="4206747" y="115334"/>
                </a:moveTo>
                <a:lnTo>
                  <a:pt x="4198370" y="118329"/>
                </a:lnTo>
                <a:cubicBezTo>
                  <a:pt x="4196248" y="118600"/>
                  <a:pt x="4196951" y="117741"/>
                  <a:pt x="4199063" y="116284"/>
                </a:cubicBezTo>
                <a:lnTo>
                  <a:pt x="4200343" y="115498"/>
                </a:lnTo>
                <a:close/>
                <a:moveTo>
                  <a:pt x="726752" y="115068"/>
                </a:moveTo>
                <a:lnTo>
                  <a:pt x="723539" y="116177"/>
                </a:lnTo>
                <a:lnTo>
                  <a:pt x="719516" y="116457"/>
                </a:lnTo>
                <a:close/>
                <a:moveTo>
                  <a:pt x="8060814" y="115026"/>
                </a:moveTo>
                <a:lnTo>
                  <a:pt x="8059027" y="116508"/>
                </a:lnTo>
                <a:cubicBezTo>
                  <a:pt x="8052916" y="123332"/>
                  <a:pt x="8046062" y="132076"/>
                  <a:pt x="8036458" y="143027"/>
                </a:cubicBezTo>
                <a:cubicBezTo>
                  <a:pt x="8034268" y="135165"/>
                  <a:pt x="8031824" y="127374"/>
                  <a:pt x="8029891" y="119442"/>
                </a:cubicBezTo>
                <a:lnTo>
                  <a:pt x="8029858" y="115821"/>
                </a:lnTo>
                <a:close/>
                <a:moveTo>
                  <a:pt x="8502263" y="114961"/>
                </a:moveTo>
                <a:lnTo>
                  <a:pt x="8519088" y="118324"/>
                </a:lnTo>
                <a:cubicBezTo>
                  <a:pt x="8527769" y="120786"/>
                  <a:pt x="8536450" y="123182"/>
                  <a:pt x="8545357" y="123182"/>
                </a:cubicBezTo>
                <a:lnTo>
                  <a:pt x="8580399" y="121891"/>
                </a:lnTo>
                <a:lnTo>
                  <a:pt x="8564296" y="124982"/>
                </a:lnTo>
                <a:cubicBezTo>
                  <a:pt x="8552632" y="126287"/>
                  <a:pt x="8538807" y="126926"/>
                  <a:pt x="8522375" y="126552"/>
                </a:cubicBezTo>
                <a:cubicBezTo>
                  <a:pt x="8515697" y="126400"/>
                  <a:pt x="8510225" y="122468"/>
                  <a:pt x="8505054" y="117593"/>
                </a:cubicBezTo>
                <a:close/>
                <a:moveTo>
                  <a:pt x="3532720" y="114922"/>
                </a:moveTo>
                <a:cubicBezTo>
                  <a:pt x="3534313" y="114919"/>
                  <a:pt x="3534353" y="114959"/>
                  <a:pt x="3531874" y="114959"/>
                </a:cubicBezTo>
                <a:lnTo>
                  <a:pt x="3519090" y="115556"/>
                </a:lnTo>
                <a:lnTo>
                  <a:pt x="3524233" y="115142"/>
                </a:lnTo>
                <a:cubicBezTo>
                  <a:pt x="3527976" y="114971"/>
                  <a:pt x="3531125" y="114925"/>
                  <a:pt x="3532720" y="114922"/>
                </a:cubicBezTo>
                <a:close/>
                <a:moveTo>
                  <a:pt x="7192256" y="114590"/>
                </a:moveTo>
                <a:lnTo>
                  <a:pt x="7209083" y="117953"/>
                </a:lnTo>
                <a:cubicBezTo>
                  <a:pt x="7217763" y="120415"/>
                  <a:pt x="7226443" y="122811"/>
                  <a:pt x="7235350" y="122811"/>
                </a:cubicBezTo>
                <a:lnTo>
                  <a:pt x="7270393" y="121520"/>
                </a:lnTo>
                <a:lnTo>
                  <a:pt x="7254289" y="124612"/>
                </a:lnTo>
                <a:cubicBezTo>
                  <a:pt x="7242626" y="125916"/>
                  <a:pt x="7228801" y="126555"/>
                  <a:pt x="7212368" y="126180"/>
                </a:cubicBezTo>
                <a:cubicBezTo>
                  <a:pt x="7205691" y="126029"/>
                  <a:pt x="7200218" y="122097"/>
                  <a:pt x="7195048" y="117222"/>
                </a:cubicBezTo>
                <a:close/>
                <a:moveTo>
                  <a:pt x="4435364" y="114259"/>
                </a:moveTo>
                <a:lnTo>
                  <a:pt x="4435933" y="114308"/>
                </a:lnTo>
                <a:lnTo>
                  <a:pt x="4438685" y="117837"/>
                </a:lnTo>
                <a:lnTo>
                  <a:pt x="4437167" y="117638"/>
                </a:lnTo>
                <a:close/>
                <a:moveTo>
                  <a:pt x="11203938" y="114256"/>
                </a:moveTo>
                <a:lnTo>
                  <a:pt x="11189407" y="117187"/>
                </a:lnTo>
                <a:lnTo>
                  <a:pt x="11184209" y="124582"/>
                </a:lnTo>
                <a:lnTo>
                  <a:pt x="11156253" y="117187"/>
                </a:lnTo>
                <a:lnTo>
                  <a:pt x="11142464" y="117395"/>
                </a:lnTo>
                <a:lnTo>
                  <a:pt x="11147008" y="115486"/>
                </a:lnTo>
                <a:lnTo>
                  <a:pt x="11158621" y="117187"/>
                </a:lnTo>
                <a:close/>
                <a:moveTo>
                  <a:pt x="1076021" y="114216"/>
                </a:moveTo>
                <a:lnTo>
                  <a:pt x="1094783" y="123844"/>
                </a:lnTo>
                <a:lnTo>
                  <a:pt x="1063406" y="120747"/>
                </a:lnTo>
                <a:lnTo>
                  <a:pt x="1066232" y="119375"/>
                </a:lnTo>
                <a:cubicBezTo>
                  <a:pt x="1068283" y="118274"/>
                  <a:pt x="1071417" y="116580"/>
                  <a:pt x="1076021" y="114216"/>
                </a:cubicBezTo>
                <a:close/>
                <a:moveTo>
                  <a:pt x="291331" y="114216"/>
                </a:moveTo>
                <a:lnTo>
                  <a:pt x="299856" y="115189"/>
                </a:lnTo>
                <a:lnTo>
                  <a:pt x="300247" y="115896"/>
                </a:lnTo>
                <a:lnTo>
                  <a:pt x="296230" y="115267"/>
                </a:lnTo>
                <a:cubicBezTo>
                  <a:pt x="291297" y="114494"/>
                  <a:pt x="288013" y="113933"/>
                  <a:pt x="291331" y="114216"/>
                </a:cubicBezTo>
                <a:close/>
                <a:moveTo>
                  <a:pt x="3226769" y="114196"/>
                </a:moveTo>
                <a:lnTo>
                  <a:pt x="3250565" y="114894"/>
                </a:lnTo>
                <a:lnTo>
                  <a:pt x="3248028" y="118758"/>
                </a:lnTo>
                <a:cubicBezTo>
                  <a:pt x="3245241" y="125354"/>
                  <a:pt x="3242951" y="132367"/>
                  <a:pt x="3239667" y="138544"/>
                </a:cubicBezTo>
                <a:cubicBezTo>
                  <a:pt x="3235836" y="132367"/>
                  <a:pt x="3233165" y="124957"/>
                  <a:pt x="3229915" y="118164"/>
                </a:cubicBezTo>
                <a:close/>
                <a:moveTo>
                  <a:pt x="11697488" y="114192"/>
                </a:moveTo>
                <a:lnTo>
                  <a:pt x="11691444" y="117187"/>
                </a:lnTo>
                <a:lnTo>
                  <a:pt x="11694108" y="114312"/>
                </a:lnTo>
                <a:close/>
                <a:moveTo>
                  <a:pt x="5057801" y="113971"/>
                </a:moveTo>
                <a:lnTo>
                  <a:pt x="5055369" y="115755"/>
                </a:lnTo>
                <a:lnTo>
                  <a:pt x="5052008" y="115331"/>
                </a:lnTo>
                <a:close/>
                <a:moveTo>
                  <a:pt x="11210719" y="113817"/>
                </a:moveTo>
                <a:lnTo>
                  <a:pt x="11203938" y="114256"/>
                </a:lnTo>
                <a:lnTo>
                  <a:pt x="11205208" y="114000"/>
                </a:lnTo>
                <a:cubicBezTo>
                  <a:pt x="11210608" y="113658"/>
                  <a:pt x="11214293" y="113817"/>
                  <a:pt x="11210719" y="113817"/>
                </a:cubicBezTo>
                <a:close/>
                <a:moveTo>
                  <a:pt x="9987275" y="113654"/>
                </a:moveTo>
                <a:lnTo>
                  <a:pt x="9976844" y="116815"/>
                </a:lnTo>
                <a:lnTo>
                  <a:pt x="9967622" y="115203"/>
                </a:lnTo>
                <a:lnTo>
                  <a:pt x="9980183" y="113731"/>
                </a:lnTo>
                <a:close/>
                <a:moveTo>
                  <a:pt x="2820788" y="113542"/>
                </a:moveTo>
                <a:lnTo>
                  <a:pt x="2819000" y="115023"/>
                </a:lnTo>
                <a:cubicBezTo>
                  <a:pt x="2812889" y="121846"/>
                  <a:pt x="2806036" y="130592"/>
                  <a:pt x="2796432" y="141542"/>
                </a:cubicBezTo>
                <a:cubicBezTo>
                  <a:pt x="2794243" y="133681"/>
                  <a:pt x="2791798" y="125890"/>
                  <a:pt x="2789866" y="117957"/>
                </a:cubicBezTo>
                <a:lnTo>
                  <a:pt x="2789831" y="114336"/>
                </a:lnTo>
                <a:close/>
                <a:moveTo>
                  <a:pt x="8762496" y="113513"/>
                </a:moveTo>
                <a:lnTo>
                  <a:pt x="8742351" y="116444"/>
                </a:lnTo>
                <a:lnTo>
                  <a:pt x="8735144" y="123839"/>
                </a:lnTo>
                <a:lnTo>
                  <a:pt x="8696386" y="116444"/>
                </a:lnTo>
                <a:lnTo>
                  <a:pt x="8677268" y="116652"/>
                </a:lnTo>
                <a:lnTo>
                  <a:pt x="8683569" y="114743"/>
                </a:lnTo>
                <a:lnTo>
                  <a:pt x="8699669" y="116444"/>
                </a:lnTo>
                <a:close/>
                <a:moveTo>
                  <a:pt x="9446775" y="113449"/>
                </a:moveTo>
                <a:lnTo>
                  <a:pt x="9438395" y="116444"/>
                </a:lnTo>
                <a:cubicBezTo>
                  <a:pt x="9436275" y="116716"/>
                  <a:pt x="9436977" y="115856"/>
                  <a:pt x="9439090" y="114400"/>
                </a:cubicBezTo>
                <a:lnTo>
                  <a:pt x="9440370" y="113614"/>
                </a:lnTo>
                <a:close/>
                <a:moveTo>
                  <a:pt x="3106984" y="113301"/>
                </a:moveTo>
                <a:lnTo>
                  <a:pt x="3127882" y="115251"/>
                </a:lnTo>
                <a:lnTo>
                  <a:pt x="3131321" y="121698"/>
                </a:lnTo>
                <a:cubicBezTo>
                  <a:pt x="3137429" y="126573"/>
                  <a:pt x="3146643" y="123944"/>
                  <a:pt x="3154304" y="125067"/>
                </a:cubicBezTo>
                <a:cubicBezTo>
                  <a:pt x="3159775" y="123943"/>
                  <a:pt x="3165919" y="124185"/>
                  <a:pt x="3171726" y="123744"/>
                </a:cubicBezTo>
                <a:lnTo>
                  <a:pt x="3175358" y="122468"/>
                </a:lnTo>
                <a:lnTo>
                  <a:pt x="3182678" y="124560"/>
                </a:lnTo>
                <a:cubicBezTo>
                  <a:pt x="3189625" y="127493"/>
                  <a:pt x="3195323" y="131718"/>
                  <a:pt x="3196986" y="138544"/>
                </a:cubicBezTo>
                <a:cubicBezTo>
                  <a:pt x="3199432" y="148589"/>
                  <a:pt x="3177397" y="146932"/>
                  <a:pt x="3167437" y="145283"/>
                </a:cubicBezTo>
                <a:cubicBezTo>
                  <a:pt x="3142493" y="141154"/>
                  <a:pt x="3119282" y="129559"/>
                  <a:pt x="3095205" y="121698"/>
                </a:cubicBezTo>
                <a:close/>
                <a:moveTo>
                  <a:pt x="4422443" y="113154"/>
                </a:moveTo>
                <a:lnTo>
                  <a:pt x="4425592" y="113423"/>
                </a:lnTo>
                <a:lnTo>
                  <a:pt x="4421676" y="113701"/>
                </a:lnTo>
                <a:close/>
                <a:moveTo>
                  <a:pt x="7452490" y="113141"/>
                </a:moveTo>
                <a:lnTo>
                  <a:pt x="7432344" y="116072"/>
                </a:lnTo>
                <a:lnTo>
                  <a:pt x="7425137" y="123468"/>
                </a:lnTo>
                <a:lnTo>
                  <a:pt x="7386379" y="116072"/>
                </a:lnTo>
                <a:lnTo>
                  <a:pt x="7367261" y="116282"/>
                </a:lnTo>
                <a:lnTo>
                  <a:pt x="7373562" y="114371"/>
                </a:lnTo>
                <a:lnTo>
                  <a:pt x="7389662" y="116072"/>
                </a:lnTo>
                <a:close/>
                <a:moveTo>
                  <a:pt x="8136768" y="113078"/>
                </a:moveTo>
                <a:lnTo>
                  <a:pt x="8128388" y="116072"/>
                </a:lnTo>
                <a:cubicBezTo>
                  <a:pt x="8126268" y="116344"/>
                  <a:pt x="8126970" y="115485"/>
                  <a:pt x="8129084" y="114029"/>
                </a:cubicBezTo>
                <a:lnTo>
                  <a:pt x="8130363" y="113242"/>
                </a:lnTo>
                <a:close/>
                <a:moveTo>
                  <a:pt x="10990654" y="113053"/>
                </a:moveTo>
                <a:lnTo>
                  <a:pt x="11007819" y="113752"/>
                </a:lnTo>
                <a:lnTo>
                  <a:pt x="11005990" y="117617"/>
                </a:lnTo>
                <a:cubicBezTo>
                  <a:pt x="11003979" y="124212"/>
                  <a:pt x="11002326" y="131225"/>
                  <a:pt x="10999958" y="137402"/>
                </a:cubicBezTo>
                <a:cubicBezTo>
                  <a:pt x="10997196" y="131225"/>
                  <a:pt x="10995270" y="123815"/>
                  <a:pt x="10992925" y="117022"/>
                </a:cubicBezTo>
                <a:close/>
                <a:moveTo>
                  <a:pt x="4564240" y="113041"/>
                </a:moveTo>
                <a:lnTo>
                  <a:pt x="4572244" y="120586"/>
                </a:lnTo>
                <a:lnTo>
                  <a:pt x="4562805" y="118699"/>
                </a:lnTo>
                <a:lnTo>
                  <a:pt x="4560571" y="118634"/>
                </a:lnTo>
                <a:close/>
                <a:moveTo>
                  <a:pt x="8772745" y="113038"/>
                </a:moveTo>
                <a:cubicBezTo>
                  <a:pt x="8774339" y="113034"/>
                  <a:pt x="8774378" y="113075"/>
                  <a:pt x="8771900" y="113075"/>
                </a:cubicBezTo>
                <a:lnTo>
                  <a:pt x="8762496" y="113513"/>
                </a:lnTo>
                <a:lnTo>
                  <a:pt x="8764258" y="113257"/>
                </a:lnTo>
                <a:cubicBezTo>
                  <a:pt x="8768001" y="113086"/>
                  <a:pt x="8771151" y="113041"/>
                  <a:pt x="8772745" y="113038"/>
                </a:cubicBezTo>
                <a:close/>
                <a:moveTo>
                  <a:pt x="1952136" y="113016"/>
                </a:moveTo>
                <a:lnTo>
                  <a:pt x="1995325" y="121326"/>
                </a:lnTo>
                <a:cubicBezTo>
                  <a:pt x="2004677" y="121326"/>
                  <a:pt x="2012380" y="121193"/>
                  <a:pt x="2018672" y="120951"/>
                </a:cubicBezTo>
                <a:lnTo>
                  <a:pt x="2029521" y="120197"/>
                </a:lnTo>
                <a:lnTo>
                  <a:pt x="2014263" y="123126"/>
                </a:lnTo>
                <a:cubicBezTo>
                  <a:pt x="2002601" y="124430"/>
                  <a:pt x="1988774" y="125070"/>
                  <a:pt x="1972341" y="124696"/>
                </a:cubicBezTo>
                <a:cubicBezTo>
                  <a:pt x="1965664" y="124543"/>
                  <a:pt x="1960192" y="120612"/>
                  <a:pt x="1955021" y="115737"/>
                </a:cubicBezTo>
                <a:close/>
                <a:moveTo>
                  <a:pt x="10919778" y="112931"/>
                </a:moveTo>
                <a:lnTo>
                  <a:pt x="10926524" y="114161"/>
                </a:lnTo>
                <a:lnTo>
                  <a:pt x="10925929" y="115168"/>
                </a:lnTo>
                <a:cubicBezTo>
                  <a:pt x="10924563" y="121234"/>
                  <a:pt x="10925755" y="123887"/>
                  <a:pt x="10921320" y="115736"/>
                </a:cubicBezTo>
                <a:close/>
                <a:moveTo>
                  <a:pt x="4434578" y="112787"/>
                </a:moveTo>
                <a:lnTo>
                  <a:pt x="4435364" y="114259"/>
                </a:lnTo>
                <a:lnTo>
                  <a:pt x="4425592" y="113423"/>
                </a:lnTo>
                <a:close/>
                <a:moveTo>
                  <a:pt x="7462738" y="112666"/>
                </a:moveTo>
                <a:cubicBezTo>
                  <a:pt x="7464332" y="112664"/>
                  <a:pt x="7464371" y="112703"/>
                  <a:pt x="7461893" y="112703"/>
                </a:cubicBezTo>
                <a:lnTo>
                  <a:pt x="7452490" y="113141"/>
                </a:lnTo>
                <a:lnTo>
                  <a:pt x="7454251" y="112886"/>
                </a:lnTo>
                <a:cubicBezTo>
                  <a:pt x="7457995" y="112715"/>
                  <a:pt x="7461144" y="112669"/>
                  <a:pt x="7462738" y="112666"/>
                </a:cubicBezTo>
                <a:close/>
                <a:moveTo>
                  <a:pt x="6057254" y="112541"/>
                </a:moveTo>
                <a:lnTo>
                  <a:pt x="6046825" y="115701"/>
                </a:lnTo>
                <a:lnTo>
                  <a:pt x="6037602" y="114089"/>
                </a:lnTo>
                <a:lnTo>
                  <a:pt x="6050164" y="112618"/>
                </a:lnTo>
                <a:close/>
                <a:moveTo>
                  <a:pt x="812101" y="112403"/>
                </a:moveTo>
                <a:lnTo>
                  <a:pt x="806797" y="114216"/>
                </a:lnTo>
                <a:lnTo>
                  <a:pt x="800628" y="113138"/>
                </a:lnTo>
                <a:close/>
                <a:moveTo>
                  <a:pt x="10680828" y="112400"/>
                </a:moveTo>
                <a:lnTo>
                  <a:pt x="10679041" y="113881"/>
                </a:lnTo>
                <a:cubicBezTo>
                  <a:pt x="10672930" y="120705"/>
                  <a:pt x="10666075" y="129450"/>
                  <a:pt x="10656472" y="140400"/>
                </a:cubicBezTo>
                <a:cubicBezTo>
                  <a:pt x="10654282" y="132539"/>
                  <a:pt x="10651838" y="124748"/>
                  <a:pt x="10649905" y="116815"/>
                </a:cubicBezTo>
                <a:lnTo>
                  <a:pt x="10649872" y="113195"/>
                </a:lnTo>
                <a:close/>
                <a:moveTo>
                  <a:pt x="4604263" y="112352"/>
                </a:moveTo>
                <a:lnTo>
                  <a:pt x="4633494" y="114496"/>
                </a:lnTo>
                <a:lnTo>
                  <a:pt x="4635037" y="115331"/>
                </a:lnTo>
                <a:cubicBezTo>
                  <a:pt x="4639957" y="125426"/>
                  <a:pt x="4608806" y="127730"/>
                  <a:pt x="4602203" y="118699"/>
                </a:cubicBezTo>
                <a:cubicBezTo>
                  <a:pt x="4600794" y="116768"/>
                  <a:pt x="4601045" y="115099"/>
                  <a:pt x="4602337" y="113597"/>
                </a:cubicBezTo>
                <a:close/>
                <a:moveTo>
                  <a:pt x="8466794" y="112312"/>
                </a:moveTo>
                <a:lnTo>
                  <a:pt x="8490591" y="113009"/>
                </a:lnTo>
                <a:lnTo>
                  <a:pt x="8488054" y="116874"/>
                </a:lnTo>
                <a:cubicBezTo>
                  <a:pt x="8485268" y="123469"/>
                  <a:pt x="8482976" y="130482"/>
                  <a:pt x="8479693" y="136659"/>
                </a:cubicBezTo>
                <a:cubicBezTo>
                  <a:pt x="8475863" y="130482"/>
                  <a:pt x="8473193" y="123073"/>
                  <a:pt x="8469941" y="116279"/>
                </a:cubicBezTo>
                <a:close/>
                <a:moveTo>
                  <a:pt x="8368529" y="112190"/>
                </a:moveTo>
                <a:lnTo>
                  <a:pt x="8377882" y="113418"/>
                </a:lnTo>
                <a:lnTo>
                  <a:pt x="8377056" y="114426"/>
                </a:lnTo>
                <a:cubicBezTo>
                  <a:pt x="8375161" y="120491"/>
                  <a:pt x="8376815" y="123144"/>
                  <a:pt x="8370666" y="114993"/>
                </a:cubicBezTo>
                <a:close/>
                <a:moveTo>
                  <a:pt x="4434213" y="112100"/>
                </a:moveTo>
                <a:lnTo>
                  <a:pt x="4434738" y="112775"/>
                </a:lnTo>
                <a:lnTo>
                  <a:pt x="4434578" y="112787"/>
                </a:lnTo>
                <a:close/>
                <a:moveTo>
                  <a:pt x="3745361" y="112014"/>
                </a:moveTo>
                <a:lnTo>
                  <a:pt x="3757212" y="113511"/>
                </a:lnTo>
                <a:cubicBezTo>
                  <a:pt x="3768673" y="114957"/>
                  <a:pt x="3771392" y="116498"/>
                  <a:pt x="3787965" y="131806"/>
                </a:cubicBezTo>
                <a:cubicBezTo>
                  <a:pt x="3792032" y="135562"/>
                  <a:pt x="3797815" y="139667"/>
                  <a:pt x="3797815" y="145283"/>
                </a:cubicBezTo>
                <a:cubicBezTo>
                  <a:pt x="3797815" y="149332"/>
                  <a:pt x="3791879" y="139056"/>
                  <a:pt x="3787965" y="138544"/>
                </a:cubicBezTo>
                <a:lnTo>
                  <a:pt x="3716279" y="131470"/>
                </a:lnTo>
                <a:lnTo>
                  <a:pt x="3732151" y="121698"/>
                </a:lnTo>
                <a:close/>
                <a:moveTo>
                  <a:pt x="9812270" y="111962"/>
                </a:moveTo>
                <a:lnTo>
                  <a:pt x="9829096" y="115327"/>
                </a:lnTo>
                <a:cubicBezTo>
                  <a:pt x="9837776" y="117788"/>
                  <a:pt x="9846457" y="120185"/>
                  <a:pt x="9855365" y="120185"/>
                </a:cubicBezTo>
                <a:lnTo>
                  <a:pt x="9890408" y="118893"/>
                </a:lnTo>
                <a:lnTo>
                  <a:pt x="9874303" y="121984"/>
                </a:lnTo>
                <a:cubicBezTo>
                  <a:pt x="9862639" y="123289"/>
                  <a:pt x="9848815" y="123928"/>
                  <a:pt x="9832382" y="123554"/>
                </a:cubicBezTo>
                <a:cubicBezTo>
                  <a:pt x="9825704" y="123401"/>
                  <a:pt x="9820232" y="119470"/>
                  <a:pt x="9815061" y="114595"/>
                </a:cubicBezTo>
                <a:close/>
                <a:moveTo>
                  <a:pt x="7156787" y="111940"/>
                </a:moveTo>
                <a:lnTo>
                  <a:pt x="7180584" y="112637"/>
                </a:lnTo>
                <a:lnTo>
                  <a:pt x="7178048" y="116502"/>
                </a:lnTo>
                <a:cubicBezTo>
                  <a:pt x="7175261" y="123097"/>
                  <a:pt x="7172969" y="130111"/>
                  <a:pt x="7169686" y="136288"/>
                </a:cubicBezTo>
                <a:cubicBezTo>
                  <a:pt x="7165856" y="130111"/>
                  <a:pt x="7163186" y="122702"/>
                  <a:pt x="7159935" y="115908"/>
                </a:cubicBezTo>
                <a:close/>
                <a:moveTo>
                  <a:pt x="7058522" y="111818"/>
                </a:moveTo>
                <a:lnTo>
                  <a:pt x="7067875" y="113047"/>
                </a:lnTo>
                <a:lnTo>
                  <a:pt x="7067049" y="114055"/>
                </a:lnTo>
                <a:cubicBezTo>
                  <a:pt x="7065155" y="120120"/>
                  <a:pt x="7066808" y="122774"/>
                  <a:pt x="7060659" y="114622"/>
                </a:cubicBezTo>
                <a:close/>
                <a:moveTo>
                  <a:pt x="2209084" y="111815"/>
                </a:moveTo>
                <a:lnTo>
                  <a:pt x="2202172" y="112371"/>
                </a:lnTo>
                <a:cubicBezTo>
                  <a:pt x="2198200" y="112875"/>
                  <a:pt x="2194595" y="113586"/>
                  <a:pt x="2192318" y="114588"/>
                </a:cubicBezTo>
                <a:lnTo>
                  <a:pt x="2182263" y="124906"/>
                </a:lnTo>
                <a:lnTo>
                  <a:pt x="2146352" y="114588"/>
                </a:lnTo>
                <a:lnTo>
                  <a:pt x="2122107" y="116143"/>
                </a:lnTo>
                <a:lnTo>
                  <a:pt x="2130283" y="113346"/>
                </a:lnTo>
                <a:lnTo>
                  <a:pt x="2149637" y="114588"/>
                </a:lnTo>
                <a:close/>
                <a:moveTo>
                  <a:pt x="1819705" y="111681"/>
                </a:moveTo>
                <a:lnTo>
                  <a:pt x="1827179" y="112378"/>
                </a:lnTo>
                <a:lnTo>
                  <a:pt x="1827022" y="112570"/>
                </a:lnTo>
                <a:cubicBezTo>
                  <a:pt x="1825759" y="116614"/>
                  <a:pt x="1826074" y="119140"/>
                  <a:pt x="1824601" y="117960"/>
                </a:cubicBezTo>
                <a:close/>
                <a:moveTo>
                  <a:pt x="4976603" y="111666"/>
                </a:moveTo>
                <a:lnTo>
                  <a:pt x="4997630" y="118132"/>
                </a:lnTo>
                <a:lnTo>
                  <a:pt x="4996610" y="126466"/>
                </a:lnTo>
                <a:lnTo>
                  <a:pt x="4993124" y="131939"/>
                </a:lnTo>
                <a:lnTo>
                  <a:pt x="4968078" y="129467"/>
                </a:lnTo>
                <a:lnTo>
                  <a:pt x="4976493" y="122069"/>
                </a:lnTo>
                <a:close/>
                <a:moveTo>
                  <a:pt x="4454125" y="111403"/>
                </a:moveTo>
                <a:lnTo>
                  <a:pt x="4450835" y="115417"/>
                </a:lnTo>
                <a:lnTo>
                  <a:pt x="4447892" y="115331"/>
                </a:lnTo>
                <a:lnTo>
                  <a:pt x="4435933" y="114308"/>
                </a:lnTo>
                <a:lnTo>
                  <a:pt x="4434738" y="112775"/>
                </a:lnTo>
                <a:close/>
                <a:moveTo>
                  <a:pt x="6750808" y="111287"/>
                </a:moveTo>
                <a:lnTo>
                  <a:pt x="6749020" y="112767"/>
                </a:lnTo>
                <a:cubicBezTo>
                  <a:pt x="6742910" y="119591"/>
                  <a:pt x="6736055" y="128336"/>
                  <a:pt x="6726450" y="139286"/>
                </a:cubicBezTo>
                <a:cubicBezTo>
                  <a:pt x="6724261" y="131425"/>
                  <a:pt x="6721817" y="123633"/>
                  <a:pt x="6719884" y="115701"/>
                </a:cubicBezTo>
                <a:lnTo>
                  <a:pt x="6719851" y="112080"/>
                </a:lnTo>
                <a:close/>
                <a:moveTo>
                  <a:pt x="2222713" y="111181"/>
                </a:moveTo>
                <a:cubicBezTo>
                  <a:pt x="2224305" y="111178"/>
                  <a:pt x="2224345" y="111219"/>
                  <a:pt x="2221867" y="111219"/>
                </a:cubicBezTo>
                <a:lnTo>
                  <a:pt x="2209084" y="111815"/>
                </a:lnTo>
                <a:lnTo>
                  <a:pt x="2214225" y="111401"/>
                </a:lnTo>
                <a:cubicBezTo>
                  <a:pt x="2217969" y="111230"/>
                  <a:pt x="2221119" y="111185"/>
                  <a:pt x="2222713" y="111181"/>
                </a:cubicBezTo>
                <a:close/>
                <a:moveTo>
                  <a:pt x="11364613" y="110962"/>
                </a:moveTo>
                <a:lnTo>
                  <a:pt x="11380018" y="114353"/>
                </a:lnTo>
                <a:cubicBezTo>
                  <a:pt x="11383934" y="116372"/>
                  <a:pt x="11387463" y="120458"/>
                  <a:pt x="11395431" y="130664"/>
                </a:cubicBezTo>
                <a:cubicBezTo>
                  <a:pt x="11398365" y="134420"/>
                  <a:pt x="11402535" y="138525"/>
                  <a:pt x="11402535" y="144141"/>
                </a:cubicBezTo>
                <a:cubicBezTo>
                  <a:pt x="11402535" y="148190"/>
                  <a:pt x="11398254" y="137914"/>
                  <a:pt x="11395431" y="137402"/>
                </a:cubicBezTo>
                <a:lnTo>
                  <a:pt x="11343864" y="130348"/>
                </a:lnTo>
                <a:lnTo>
                  <a:pt x="11349544" y="126972"/>
                </a:lnTo>
                <a:cubicBezTo>
                  <a:pt x="11351449" y="124898"/>
                  <a:pt x="11353259" y="122372"/>
                  <a:pt x="11355173" y="120556"/>
                </a:cubicBezTo>
                <a:close/>
                <a:moveTo>
                  <a:pt x="5882249" y="110849"/>
                </a:moveTo>
                <a:lnTo>
                  <a:pt x="5899075" y="114212"/>
                </a:lnTo>
                <a:cubicBezTo>
                  <a:pt x="5907756" y="116674"/>
                  <a:pt x="5916437" y="119070"/>
                  <a:pt x="5925344" y="119070"/>
                </a:cubicBezTo>
                <a:cubicBezTo>
                  <a:pt x="5934697" y="119070"/>
                  <a:pt x="5942401" y="118938"/>
                  <a:pt x="5948691" y="118695"/>
                </a:cubicBezTo>
                <a:lnTo>
                  <a:pt x="5959541" y="117941"/>
                </a:lnTo>
                <a:lnTo>
                  <a:pt x="5944285" y="120871"/>
                </a:lnTo>
                <a:cubicBezTo>
                  <a:pt x="5932620" y="122175"/>
                  <a:pt x="5918794" y="122814"/>
                  <a:pt x="5902362" y="122440"/>
                </a:cubicBezTo>
                <a:cubicBezTo>
                  <a:pt x="5895684" y="122288"/>
                  <a:pt x="5890211" y="118357"/>
                  <a:pt x="5885042" y="113481"/>
                </a:cubicBezTo>
                <a:close/>
                <a:moveTo>
                  <a:pt x="5768075" y="110649"/>
                </a:moveTo>
                <a:lnTo>
                  <a:pt x="5776171" y="115264"/>
                </a:lnTo>
                <a:lnTo>
                  <a:pt x="5771153" y="115242"/>
                </a:lnTo>
                <a:lnTo>
                  <a:pt x="5755959" y="112727"/>
                </a:lnTo>
                <a:lnTo>
                  <a:pt x="5754622" y="115705"/>
                </a:lnTo>
                <a:lnTo>
                  <a:pt x="5751573" y="112001"/>
                </a:lnTo>
                <a:lnTo>
                  <a:pt x="5751333" y="111961"/>
                </a:lnTo>
                <a:lnTo>
                  <a:pt x="5749556" y="112368"/>
                </a:lnTo>
                <a:lnTo>
                  <a:pt x="5751333" y="115701"/>
                </a:lnTo>
                <a:cubicBezTo>
                  <a:pt x="5757442" y="120576"/>
                  <a:pt x="5766655" y="117948"/>
                  <a:pt x="5774316" y="119070"/>
                </a:cubicBezTo>
                <a:lnTo>
                  <a:pt x="5781844" y="118499"/>
                </a:lnTo>
                <a:lnTo>
                  <a:pt x="5776171" y="115264"/>
                </a:lnTo>
                <a:lnTo>
                  <a:pt x="5790732" y="115331"/>
                </a:lnTo>
                <a:lnTo>
                  <a:pt x="5790949" y="115209"/>
                </a:lnTo>
                <a:lnTo>
                  <a:pt x="5780881" y="112332"/>
                </a:lnTo>
                <a:close/>
                <a:moveTo>
                  <a:pt x="10928669" y="110534"/>
                </a:moveTo>
                <a:lnTo>
                  <a:pt x="10963813" y="111962"/>
                </a:lnTo>
                <a:lnTo>
                  <a:pt x="10962069" y="117187"/>
                </a:lnTo>
                <a:lnTo>
                  <a:pt x="10953574" y="121326"/>
                </a:lnTo>
                <a:lnTo>
                  <a:pt x="10943124" y="117187"/>
                </a:lnTo>
                <a:lnTo>
                  <a:pt x="10926524" y="114161"/>
                </a:lnTo>
                <a:close/>
                <a:moveTo>
                  <a:pt x="3125359" y="110518"/>
                </a:moveTo>
                <a:lnTo>
                  <a:pt x="3125927" y="110567"/>
                </a:lnTo>
                <a:lnTo>
                  <a:pt x="3129712" y="115422"/>
                </a:lnTo>
                <a:lnTo>
                  <a:pt x="3127882" y="115251"/>
                </a:lnTo>
                <a:close/>
                <a:moveTo>
                  <a:pt x="10072504" y="110515"/>
                </a:moveTo>
                <a:lnTo>
                  <a:pt x="10052358" y="113446"/>
                </a:lnTo>
                <a:lnTo>
                  <a:pt x="10045152" y="120841"/>
                </a:lnTo>
                <a:lnTo>
                  <a:pt x="10006393" y="113446"/>
                </a:lnTo>
                <a:lnTo>
                  <a:pt x="9987275" y="113654"/>
                </a:lnTo>
                <a:lnTo>
                  <a:pt x="9993576" y="111745"/>
                </a:lnTo>
                <a:lnTo>
                  <a:pt x="10009676" y="113446"/>
                </a:lnTo>
                <a:close/>
                <a:moveTo>
                  <a:pt x="1916761" y="110456"/>
                </a:moveTo>
                <a:lnTo>
                  <a:pt x="1940558" y="111153"/>
                </a:lnTo>
                <a:lnTo>
                  <a:pt x="1938022" y="115018"/>
                </a:lnTo>
                <a:cubicBezTo>
                  <a:pt x="1935235" y="121613"/>
                  <a:pt x="1932944" y="128626"/>
                  <a:pt x="1929660" y="134803"/>
                </a:cubicBezTo>
                <a:cubicBezTo>
                  <a:pt x="1925830" y="128626"/>
                  <a:pt x="1923159" y="121217"/>
                  <a:pt x="1919909" y="114423"/>
                </a:cubicBezTo>
                <a:close/>
                <a:moveTo>
                  <a:pt x="10756782" y="110451"/>
                </a:moveTo>
                <a:lnTo>
                  <a:pt x="10748402" y="113446"/>
                </a:lnTo>
                <a:cubicBezTo>
                  <a:pt x="10746281" y="113718"/>
                  <a:pt x="10746984" y="112858"/>
                  <a:pt x="10749097" y="111401"/>
                </a:cubicBezTo>
                <a:lnTo>
                  <a:pt x="10750377" y="110616"/>
                </a:lnTo>
                <a:close/>
                <a:moveTo>
                  <a:pt x="7037902" y="110404"/>
                </a:moveTo>
                <a:lnTo>
                  <a:pt x="7054991" y="111354"/>
                </a:lnTo>
                <a:lnTo>
                  <a:pt x="7057179" y="111642"/>
                </a:lnTo>
                <a:lnTo>
                  <a:pt x="7061339" y="119442"/>
                </a:lnTo>
                <a:cubicBezTo>
                  <a:pt x="7067448" y="124317"/>
                  <a:pt x="7076662" y="121688"/>
                  <a:pt x="7084322" y="122811"/>
                </a:cubicBezTo>
                <a:cubicBezTo>
                  <a:pt x="7089794" y="121688"/>
                  <a:pt x="7095938" y="121929"/>
                  <a:pt x="7101745" y="121489"/>
                </a:cubicBezTo>
                <a:lnTo>
                  <a:pt x="7105376" y="120212"/>
                </a:lnTo>
                <a:lnTo>
                  <a:pt x="7112697" y="122304"/>
                </a:lnTo>
                <a:cubicBezTo>
                  <a:pt x="7119644" y="125237"/>
                  <a:pt x="7125341" y="129463"/>
                  <a:pt x="7127004" y="136288"/>
                </a:cubicBezTo>
                <a:cubicBezTo>
                  <a:pt x="7129452" y="146333"/>
                  <a:pt x="7107416" y="144676"/>
                  <a:pt x="7097455" y="143027"/>
                </a:cubicBezTo>
                <a:cubicBezTo>
                  <a:pt x="7072511" y="138898"/>
                  <a:pt x="7049301" y="127303"/>
                  <a:pt x="7025224" y="119442"/>
                </a:cubicBezTo>
                <a:close/>
                <a:moveTo>
                  <a:pt x="647520" y="110313"/>
                </a:moveTo>
                <a:lnTo>
                  <a:pt x="685318" y="117586"/>
                </a:lnTo>
                <a:cubicBezTo>
                  <a:pt x="694670" y="117586"/>
                  <a:pt x="702373" y="117453"/>
                  <a:pt x="708664" y="117210"/>
                </a:cubicBezTo>
                <a:lnTo>
                  <a:pt x="719516" y="116457"/>
                </a:lnTo>
                <a:lnTo>
                  <a:pt x="704255" y="119386"/>
                </a:lnTo>
                <a:cubicBezTo>
                  <a:pt x="692593" y="120691"/>
                  <a:pt x="678768" y="121330"/>
                  <a:pt x="662335" y="120955"/>
                </a:cubicBezTo>
                <a:close/>
                <a:moveTo>
                  <a:pt x="3747794" y="110231"/>
                </a:moveTo>
                <a:lnTo>
                  <a:pt x="3745361" y="112014"/>
                </a:lnTo>
                <a:lnTo>
                  <a:pt x="3742001" y="111590"/>
                </a:lnTo>
                <a:close/>
                <a:moveTo>
                  <a:pt x="8985265" y="110220"/>
                </a:moveTo>
                <a:lnTo>
                  <a:pt x="9006622" y="113611"/>
                </a:lnTo>
                <a:cubicBezTo>
                  <a:pt x="9012051" y="115630"/>
                  <a:pt x="9016942" y="119717"/>
                  <a:pt x="9027992" y="129921"/>
                </a:cubicBezTo>
                <a:cubicBezTo>
                  <a:pt x="9032059" y="133678"/>
                  <a:pt x="9037841" y="137782"/>
                  <a:pt x="9037841" y="143398"/>
                </a:cubicBezTo>
                <a:cubicBezTo>
                  <a:pt x="9037841" y="147448"/>
                  <a:pt x="9031906" y="137171"/>
                  <a:pt x="9027992" y="136659"/>
                </a:cubicBezTo>
                <a:lnTo>
                  <a:pt x="8956498" y="129605"/>
                </a:lnTo>
                <a:lnTo>
                  <a:pt x="8964370" y="126229"/>
                </a:lnTo>
                <a:cubicBezTo>
                  <a:pt x="8967014" y="124157"/>
                  <a:pt x="8969522" y="121629"/>
                  <a:pt x="8972177" y="119813"/>
                </a:cubicBezTo>
                <a:close/>
                <a:moveTo>
                  <a:pt x="10082752" y="110040"/>
                </a:moveTo>
                <a:cubicBezTo>
                  <a:pt x="10084347" y="110036"/>
                  <a:pt x="10084385" y="110077"/>
                  <a:pt x="10081907" y="110077"/>
                </a:cubicBezTo>
                <a:lnTo>
                  <a:pt x="10072504" y="110515"/>
                </a:lnTo>
                <a:lnTo>
                  <a:pt x="10074265" y="110259"/>
                </a:lnTo>
                <a:cubicBezTo>
                  <a:pt x="10078009" y="110088"/>
                  <a:pt x="10081158" y="110043"/>
                  <a:pt x="10082752" y="110040"/>
                </a:cubicBezTo>
                <a:close/>
                <a:moveTo>
                  <a:pt x="1510781" y="109801"/>
                </a:moveTo>
                <a:lnTo>
                  <a:pt x="1508993" y="111282"/>
                </a:lnTo>
                <a:cubicBezTo>
                  <a:pt x="1502882" y="118107"/>
                  <a:pt x="1496029" y="126851"/>
                  <a:pt x="1486425" y="137801"/>
                </a:cubicBezTo>
                <a:cubicBezTo>
                  <a:pt x="1484236" y="129940"/>
                  <a:pt x="1481791" y="122149"/>
                  <a:pt x="1479858" y="114216"/>
                </a:cubicBezTo>
                <a:lnTo>
                  <a:pt x="1479825" y="110596"/>
                </a:lnTo>
                <a:close/>
                <a:moveTo>
                  <a:pt x="10879146" y="109780"/>
                </a:moveTo>
                <a:lnTo>
                  <a:pt x="10861536" y="119739"/>
                </a:lnTo>
                <a:cubicBezTo>
                  <a:pt x="10854166" y="124448"/>
                  <a:pt x="10846759" y="128307"/>
                  <a:pt x="10838928" y="127294"/>
                </a:cubicBezTo>
                <a:cubicBezTo>
                  <a:pt x="10838675" y="127262"/>
                  <a:pt x="10838177" y="124928"/>
                  <a:pt x="10837482" y="121289"/>
                </a:cubicBezTo>
                <a:lnTo>
                  <a:pt x="10836561" y="116456"/>
                </a:lnTo>
                <a:lnTo>
                  <a:pt x="10874449" y="110448"/>
                </a:lnTo>
                <a:close/>
                <a:moveTo>
                  <a:pt x="7675380" y="109758"/>
                </a:moveTo>
                <a:lnTo>
                  <a:pt x="7687231" y="111256"/>
                </a:lnTo>
                <a:cubicBezTo>
                  <a:pt x="7698692" y="112702"/>
                  <a:pt x="7701411" y="114242"/>
                  <a:pt x="7717985" y="129550"/>
                </a:cubicBezTo>
                <a:cubicBezTo>
                  <a:pt x="7722052" y="133306"/>
                  <a:pt x="7727834" y="137411"/>
                  <a:pt x="7727834" y="143027"/>
                </a:cubicBezTo>
                <a:cubicBezTo>
                  <a:pt x="7727834" y="147076"/>
                  <a:pt x="7721899" y="136800"/>
                  <a:pt x="7717985" y="136288"/>
                </a:cubicBezTo>
                <a:lnTo>
                  <a:pt x="7646491" y="129233"/>
                </a:lnTo>
                <a:lnTo>
                  <a:pt x="7654364" y="125858"/>
                </a:lnTo>
                <a:cubicBezTo>
                  <a:pt x="7657007" y="123785"/>
                  <a:pt x="7659515" y="121259"/>
                  <a:pt x="7662170" y="119442"/>
                </a:cubicBezTo>
                <a:close/>
                <a:moveTo>
                  <a:pt x="4608300" y="109746"/>
                </a:moveTo>
                <a:lnTo>
                  <a:pt x="4604263" y="112352"/>
                </a:lnTo>
                <a:lnTo>
                  <a:pt x="4598922" y="111961"/>
                </a:lnTo>
                <a:cubicBezTo>
                  <a:pt x="4595899" y="111961"/>
                  <a:pt x="4596307" y="111478"/>
                  <a:pt x="4598704" y="110927"/>
                </a:cubicBezTo>
                <a:close/>
                <a:moveTo>
                  <a:pt x="1796975" y="109561"/>
                </a:moveTo>
                <a:lnTo>
                  <a:pt x="1817875" y="111510"/>
                </a:lnTo>
                <a:lnTo>
                  <a:pt x="1821314" y="117957"/>
                </a:lnTo>
                <a:cubicBezTo>
                  <a:pt x="1827422" y="122832"/>
                  <a:pt x="1836636" y="120204"/>
                  <a:pt x="1844297" y="121326"/>
                </a:cubicBezTo>
                <a:cubicBezTo>
                  <a:pt x="1849768" y="120203"/>
                  <a:pt x="1855911" y="120445"/>
                  <a:pt x="1861720" y="120004"/>
                </a:cubicBezTo>
                <a:lnTo>
                  <a:pt x="1865351" y="118728"/>
                </a:lnTo>
                <a:lnTo>
                  <a:pt x="1872671" y="120819"/>
                </a:lnTo>
                <a:cubicBezTo>
                  <a:pt x="1879618" y="123752"/>
                  <a:pt x="1885316" y="127977"/>
                  <a:pt x="1886978" y="134803"/>
                </a:cubicBezTo>
                <a:cubicBezTo>
                  <a:pt x="1889426" y="144849"/>
                  <a:pt x="1867391" y="143191"/>
                  <a:pt x="1857429" y="141542"/>
                </a:cubicBezTo>
                <a:cubicBezTo>
                  <a:pt x="1832485" y="137413"/>
                  <a:pt x="1809275" y="125818"/>
                  <a:pt x="1785197" y="117957"/>
                </a:cubicBezTo>
                <a:close/>
                <a:moveTo>
                  <a:pt x="3112437" y="109414"/>
                </a:moveTo>
                <a:lnTo>
                  <a:pt x="3115586" y="109683"/>
                </a:lnTo>
                <a:lnTo>
                  <a:pt x="3111669" y="109960"/>
                </a:lnTo>
                <a:close/>
                <a:moveTo>
                  <a:pt x="6142483" y="109402"/>
                </a:moveTo>
                <a:lnTo>
                  <a:pt x="6122337" y="112332"/>
                </a:lnTo>
                <a:lnTo>
                  <a:pt x="6115132" y="119728"/>
                </a:lnTo>
                <a:lnTo>
                  <a:pt x="6076373" y="112332"/>
                </a:lnTo>
                <a:lnTo>
                  <a:pt x="6057254" y="112541"/>
                </a:lnTo>
                <a:lnTo>
                  <a:pt x="6063557" y="110631"/>
                </a:lnTo>
                <a:lnTo>
                  <a:pt x="6079657" y="112332"/>
                </a:lnTo>
                <a:close/>
                <a:moveTo>
                  <a:pt x="10917510" y="109376"/>
                </a:moveTo>
                <a:lnTo>
                  <a:pt x="10917845" y="109416"/>
                </a:lnTo>
                <a:lnTo>
                  <a:pt x="10919778" y="112931"/>
                </a:lnTo>
                <a:lnTo>
                  <a:pt x="10918810" y="112755"/>
                </a:lnTo>
                <a:close/>
                <a:moveTo>
                  <a:pt x="6826761" y="109337"/>
                </a:moveTo>
                <a:lnTo>
                  <a:pt x="6818382" y="112332"/>
                </a:lnTo>
                <a:cubicBezTo>
                  <a:pt x="6816261" y="112605"/>
                  <a:pt x="6816963" y="111745"/>
                  <a:pt x="6819077" y="110288"/>
                </a:cubicBezTo>
                <a:lnTo>
                  <a:pt x="6820356" y="109502"/>
                </a:lnTo>
                <a:close/>
                <a:moveTo>
                  <a:pt x="9776801" y="109314"/>
                </a:moveTo>
                <a:lnTo>
                  <a:pt x="9800598" y="110011"/>
                </a:lnTo>
                <a:lnTo>
                  <a:pt x="9798062" y="113876"/>
                </a:lnTo>
                <a:cubicBezTo>
                  <a:pt x="9795275" y="120471"/>
                  <a:pt x="9792983" y="127484"/>
                  <a:pt x="9789700" y="133662"/>
                </a:cubicBezTo>
                <a:cubicBezTo>
                  <a:pt x="9785870" y="127484"/>
                  <a:pt x="9783199" y="120075"/>
                  <a:pt x="9779949" y="113282"/>
                </a:cubicBezTo>
                <a:close/>
                <a:moveTo>
                  <a:pt x="3254236" y="109300"/>
                </a:moveTo>
                <a:lnTo>
                  <a:pt x="3262238" y="116845"/>
                </a:lnTo>
                <a:lnTo>
                  <a:pt x="3252801" y="114959"/>
                </a:lnTo>
                <a:lnTo>
                  <a:pt x="3250565" y="114894"/>
                </a:lnTo>
                <a:close/>
                <a:moveTo>
                  <a:pt x="9678535" y="109191"/>
                </a:moveTo>
                <a:lnTo>
                  <a:pt x="9687888" y="110421"/>
                </a:lnTo>
                <a:lnTo>
                  <a:pt x="9687063" y="111428"/>
                </a:lnTo>
                <a:cubicBezTo>
                  <a:pt x="9685168" y="117493"/>
                  <a:pt x="9686821" y="120146"/>
                  <a:pt x="9680673" y="111995"/>
                </a:cubicBezTo>
                <a:close/>
                <a:moveTo>
                  <a:pt x="11366457" y="109089"/>
                </a:moveTo>
                <a:lnTo>
                  <a:pt x="11364613" y="110962"/>
                </a:lnTo>
                <a:lnTo>
                  <a:pt x="11362277" y="110448"/>
                </a:lnTo>
                <a:close/>
                <a:moveTo>
                  <a:pt x="3124573" y="109046"/>
                </a:moveTo>
                <a:lnTo>
                  <a:pt x="3125359" y="110518"/>
                </a:lnTo>
                <a:lnTo>
                  <a:pt x="3115586" y="109683"/>
                </a:lnTo>
                <a:close/>
                <a:moveTo>
                  <a:pt x="6152731" y="108926"/>
                </a:moveTo>
                <a:cubicBezTo>
                  <a:pt x="6154325" y="108923"/>
                  <a:pt x="6154365" y="108962"/>
                  <a:pt x="6151886" y="108962"/>
                </a:cubicBezTo>
                <a:lnTo>
                  <a:pt x="6142483" y="109402"/>
                </a:lnTo>
                <a:lnTo>
                  <a:pt x="6144244" y="109145"/>
                </a:lnTo>
                <a:cubicBezTo>
                  <a:pt x="6147987" y="108974"/>
                  <a:pt x="6151137" y="108929"/>
                  <a:pt x="6152731" y="108926"/>
                </a:cubicBezTo>
                <a:close/>
                <a:moveTo>
                  <a:pt x="8365384" y="108634"/>
                </a:moveTo>
                <a:lnTo>
                  <a:pt x="8365848" y="108674"/>
                </a:lnTo>
                <a:lnTo>
                  <a:pt x="8368529" y="112190"/>
                </a:lnTo>
                <a:lnTo>
                  <a:pt x="8367186" y="112012"/>
                </a:lnTo>
                <a:close/>
                <a:moveTo>
                  <a:pt x="3294256" y="108612"/>
                </a:moveTo>
                <a:lnTo>
                  <a:pt x="3323486" y="110755"/>
                </a:lnTo>
                <a:lnTo>
                  <a:pt x="3325032" y="111590"/>
                </a:lnTo>
                <a:cubicBezTo>
                  <a:pt x="3329951" y="121685"/>
                  <a:pt x="3298799" y="123989"/>
                  <a:pt x="3292198" y="114959"/>
                </a:cubicBezTo>
                <a:cubicBezTo>
                  <a:pt x="3290788" y="113027"/>
                  <a:pt x="3291039" y="111359"/>
                  <a:pt x="3292330" y="109856"/>
                </a:cubicBezTo>
                <a:close/>
                <a:moveTo>
                  <a:pt x="5639706" y="108592"/>
                </a:moveTo>
                <a:lnTo>
                  <a:pt x="5635975" y="111258"/>
                </a:lnTo>
                <a:lnTo>
                  <a:pt x="5640418" y="110738"/>
                </a:lnTo>
                <a:close/>
                <a:moveTo>
                  <a:pt x="5406596" y="108592"/>
                </a:moveTo>
                <a:cubicBezTo>
                  <a:pt x="5409339" y="109120"/>
                  <a:pt x="5409819" y="111942"/>
                  <a:pt x="5409787" y="115328"/>
                </a:cubicBezTo>
                <a:lnTo>
                  <a:pt x="5409845" y="121817"/>
                </a:lnTo>
                <a:lnTo>
                  <a:pt x="5400030" y="122069"/>
                </a:lnTo>
                <a:cubicBezTo>
                  <a:pt x="5379219" y="122793"/>
                  <a:pt x="5358459" y="126067"/>
                  <a:pt x="5337647" y="125438"/>
                </a:cubicBezTo>
                <a:cubicBezTo>
                  <a:pt x="5321091" y="124939"/>
                  <a:pt x="5304816" y="120946"/>
                  <a:pt x="5288397" y="118699"/>
                </a:cubicBezTo>
                <a:lnTo>
                  <a:pt x="5313484" y="113373"/>
                </a:lnTo>
                <a:lnTo>
                  <a:pt x="5357345" y="115331"/>
                </a:lnTo>
                <a:cubicBezTo>
                  <a:pt x="5373903" y="114884"/>
                  <a:pt x="5390317" y="105461"/>
                  <a:pt x="5406596" y="108592"/>
                </a:cubicBezTo>
                <a:close/>
                <a:moveTo>
                  <a:pt x="3124206" y="108360"/>
                </a:moveTo>
                <a:lnTo>
                  <a:pt x="3124733" y="109036"/>
                </a:lnTo>
                <a:lnTo>
                  <a:pt x="3124573" y="109046"/>
                </a:lnTo>
                <a:close/>
                <a:moveTo>
                  <a:pt x="8987820" y="108346"/>
                </a:moveTo>
                <a:lnTo>
                  <a:pt x="8985265" y="110220"/>
                </a:lnTo>
                <a:lnTo>
                  <a:pt x="8982026" y="109705"/>
                </a:lnTo>
                <a:close/>
                <a:moveTo>
                  <a:pt x="2435354" y="108274"/>
                </a:moveTo>
                <a:lnTo>
                  <a:pt x="2447205" y="109770"/>
                </a:lnTo>
                <a:cubicBezTo>
                  <a:pt x="2458666" y="111217"/>
                  <a:pt x="2461385" y="112757"/>
                  <a:pt x="2477959" y="128065"/>
                </a:cubicBezTo>
                <a:cubicBezTo>
                  <a:pt x="2482026" y="131822"/>
                  <a:pt x="2487808" y="135926"/>
                  <a:pt x="2487808" y="141542"/>
                </a:cubicBezTo>
                <a:cubicBezTo>
                  <a:pt x="2487808" y="145591"/>
                  <a:pt x="2481873" y="135315"/>
                  <a:pt x="2477959" y="134803"/>
                </a:cubicBezTo>
                <a:lnTo>
                  <a:pt x="2406271" y="127730"/>
                </a:lnTo>
                <a:lnTo>
                  <a:pt x="2422144" y="117957"/>
                </a:lnTo>
                <a:close/>
                <a:moveTo>
                  <a:pt x="7055377" y="108263"/>
                </a:moveTo>
                <a:lnTo>
                  <a:pt x="7055841" y="108303"/>
                </a:lnTo>
                <a:lnTo>
                  <a:pt x="7058522" y="111818"/>
                </a:lnTo>
                <a:lnTo>
                  <a:pt x="7057179" y="111642"/>
                </a:lnTo>
                <a:close/>
                <a:moveTo>
                  <a:pt x="3971827" y="108221"/>
                </a:moveTo>
                <a:lnTo>
                  <a:pt x="3969673" y="108616"/>
                </a:lnTo>
                <a:lnTo>
                  <a:pt x="3982833" y="114017"/>
                </a:lnTo>
                <a:lnTo>
                  <a:pt x="3987317" y="113065"/>
                </a:lnTo>
                <a:lnTo>
                  <a:pt x="3979880" y="108580"/>
                </a:lnTo>
                <a:close/>
                <a:moveTo>
                  <a:pt x="5846781" y="108199"/>
                </a:moveTo>
                <a:lnTo>
                  <a:pt x="5870580" y="108898"/>
                </a:lnTo>
                <a:lnTo>
                  <a:pt x="5868040" y="112762"/>
                </a:lnTo>
                <a:cubicBezTo>
                  <a:pt x="5865254" y="119357"/>
                  <a:pt x="5862964" y="126370"/>
                  <a:pt x="5859679" y="132547"/>
                </a:cubicBezTo>
                <a:cubicBezTo>
                  <a:pt x="5855850" y="126370"/>
                  <a:pt x="5853181" y="118961"/>
                  <a:pt x="5849929" y="112168"/>
                </a:cubicBezTo>
                <a:close/>
                <a:moveTo>
                  <a:pt x="11010466" y="108159"/>
                </a:moveTo>
                <a:lnTo>
                  <a:pt x="11016238" y="115703"/>
                </a:lnTo>
                <a:lnTo>
                  <a:pt x="11009431" y="113817"/>
                </a:lnTo>
                <a:lnTo>
                  <a:pt x="11007819" y="113752"/>
                </a:lnTo>
                <a:close/>
                <a:moveTo>
                  <a:pt x="899078" y="108074"/>
                </a:moveTo>
                <a:lnTo>
                  <a:pt x="892165" y="108630"/>
                </a:lnTo>
                <a:cubicBezTo>
                  <a:pt x="888193" y="109134"/>
                  <a:pt x="884588" y="109845"/>
                  <a:pt x="882311" y="110847"/>
                </a:cubicBezTo>
                <a:lnTo>
                  <a:pt x="872256" y="121166"/>
                </a:lnTo>
                <a:lnTo>
                  <a:pt x="836346" y="110847"/>
                </a:lnTo>
                <a:lnTo>
                  <a:pt x="812101" y="112403"/>
                </a:lnTo>
                <a:lnTo>
                  <a:pt x="820275" y="109606"/>
                </a:lnTo>
                <a:lnTo>
                  <a:pt x="839629" y="110847"/>
                </a:lnTo>
                <a:close/>
                <a:moveTo>
                  <a:pt x="7677814" y="107976"/>
                </a:moveTo>
                <a:lnTo>
                  <a:pt x="7675380" y="109758"/>
                </a:lnTo>
                <a:lnTo>
                  <a:pt x="7672020" y="109334"/>
                </a:lnTo>
                <a:close/>
                <a:moveTo>
                  <a:pt x="509698" y="107941"/>
                </a:moveTo>
                <a:lnTo>
                  <a:pt x="517172" y="108638"/>
                </a:lnTo>
                <a:lnTo>
                  <a:pt x="517016" y="108829"/>
                </a:lnTo>
                <a:cubicBezTo>
                  <a:pt x="515752" y="112873"/>
                  <a:pt x="516066" y="115400"/>
                  <a:pt x="514594" y="114221"/>
                </a:cubicBezTo>
                <a:close/>
                <a:moveTo>
                  <a:pt x="3666596" y="107926"/>
                </a:moveTo>
                <a:lnTo>
                  <a:pt x="3687624" y="114392"/>
                </a:lnTo>
                <a:lnTo>
                  <a:pt x="3686604" y="122725"/>
                </a:lnTo>
                <a:lnTo>
                  <a:pt x="3683119" y="128199"/>
                </a:lnTo>
                <a:lnTo>
                  <a:pt x="3658072" y="125727"/>
                </a:lnTo>
                <a:lnTo>
                  <a:pt x="3666487" y="118329"/>
                </a:lnTo>
                <a:close/>
                <a:moveTo>
                  <a:pt x="1585067" y="107895"/>
                </a:moveTo>
                <a:lnTo>
                  <a:pt x="1578354" y="110847"/>
                </a:lnTo>
                <a:cubicBezTo>
                  <a:pt x="1576234" y="111119"/>
                  <a:pt x="1576936" y="110259"/>
                  <a:pt x="1579050" y="108803"/>
                </a:cubicBezTo>
                <a:lnTo>
                  <a:pt x="1580330" y="108017"/>
                </a:lnTo>
                <a:close/>
                <a:moveTo>
                  <a:pt x="3144119" y="107664"/>
                </a:moveTo>
                <a:lnTo>
                  <a:pt x="3140829" y="111676"/>
                </a:lnTo>
                <a:lnTo>
                  <a:pt x="3137888" y="111590"/>
                </a:lnTo>
                <a:lnTo>
                  <a:pt x="3125927" y="110567"/>
                </a:lnTo>
                <a:lnTo>
                  <a:pt x="3124733" y="109036"/>
                </a:lnTo>
                <a:close/>
                <a:moveTo>
                  <a:pt x="10916781" y="107482"/>
                </a:moveTo>
                <a:lnTo>
                  <a:pt x="10917010" y="107898"/>
                </a:lnTo>
                <a:lnTo>
                  <a:pt x="10916944" y="107904"/>
                </a:lnTo>
                <a:close/>
                <a:moveTo>
                  <a:pt x="912705" y="107441"/>
                </a:moveTo>
                <a:cubicBezTo>
                  <a:pt x="914299" y="107439"/>
                  <a:pt x="914338" y="107478"/>
                  <a:pt x="911860" y="107478"/>
                </a:cubicBezTo>
                <a:lnTo>
                  <a:pt x="899078" y="108074"/>
                </a:lnTo>
                <a:lnTo>
                  <a:pt x="904217" y="107660"/>
                </a:lnTo>
                <a:cubicBezTo>
                  <a:pt x="907962" y="107490"/>
                  <a:pt x="911111" y="107444"/>
                  <a:pt x="912705" y="107441"/>
                </a:cubicBezTo>
                <a:close/>
                <a:moveTo>
                  <a:pt x="8494261" y="107416"/>
                </a:moveTo>
                <a:lnTo>
                  <a:pt x="8502263" y="114961"/>
                </a:lnTo>
                <a:lnTo>
                  <a:pt x="8492826" y="113075"/>
                </a:lnTo>
                <a:lnTo>
                  <a:pt x="8490591" y="113009"/>
                </a:lnTo>
                <a:close/>
                <a:moveTo>
                  <a:pt x="10295272" y="107221"/>
                </a:moveTo>
                <a:lnTo>
                  <a:pt x="10316629" y="110613"/>
                </a:lnTo>
                <a:cubicBezTo>
                  <a:pt x="10322058" y="112631"/>
                  <a:pt x="10326950" y="116718"/>
                  <a:pt x="10337999" y="126923"/>
                </a:cubicBezTo>
                <a:cubicBezTo>
                  <a:pt x="10342066" y="130680"/>
                  <a:pt x="10347848" y="134784"/>
                  <a:pt x="10347848" y="140400"/>
                </a:cubicBezTo>
                <a:cubicBezTo>
                  <a:pt x="10347848" y="144450"/>
                  <a:pt x="10341913" y="134173"/>
                  <a:pt x="10337999" y="133662"/>
                </a:cubicBezTo>
                <a:lnTo>
                  <a:pt x="10266505" y="126607"/>
                </a:lnTo>
                <a:lnTo>
                  <a:pt x="10274378" y="123231"/>
                </a:lnTo>
                <a:cubicBezTo>
                  <a:pt x="10277021" y="121159"/>
                  <a:pt x="10279529" y="118631"/>
                  <a:pt x="10282184" y="116815"/>
                </a:cubicBezTo>
                <a:close/>
                <a:moveTo>
                  <a:pt x="7042455" y="107158"/>
                </a:moveTo>
                <a:lnTo>
                  <a:pt x="7045605" y="107427"/>
                </a:lnTo>
                <a:lnTo>
                  <a:pt x="7041689" y="107704"/>
                </a:lnTo>
                <a:close/>
                <a:moveTo>
                  <a:pt x="7184254" y="107045"/>
                </a:moveTo>
                <a:lnTo>
                  <a:pt x="7192256" y="114590"/>
                </a:lnTo>
                <a:lnTo>
                  <a:pt x="7182819" y="112703"/>
                </a:lnTo>
                <a:lnTo>
                  <a:pt x="7180584" y="112637"/>
                </a:lnTo>
                <a:close/>
                <a:moveTo>
                  <a:pt x="4504101" y="107033"/>
                </a:moveTo>
                <a:lnTo>
                  <a:pt x="4528673" y="107724"/>
                </a:lnTo>
                <a:lnTo>
                  <a:pt x="4536774" y="117936"/>
                </a:lnTo>
                <a:lnTo>
                  <a:pt x="4499559" y="116845"/>
                </a:lnTo>
                <a:close/>
                <a:moveTo>
                  <a:pt x="8536583" y="106896"/>
                </a:moveTo>
                <a:lnTo>
                  <a:pt x="8563513" y="108870"/>
                </a:lnTo>
                <a:lnTo>
                  <a:pt x="8565057" y="109705"/>
                </a:lnTo>
                <a:cubicBezTo>
                  <a:pt x="8569976" y="119800"/>
                  <a:pt x="8538824" y="122104"/>
                  <a:pt x="8532224" y="113075"/>
                </a:cubicBezTo>
                <a:close/>
                <a:moveTo>
                  <a:pt x="8298947" y="106802"/>
                </a:moveTo>
                <a:lnTo>
                  <a:pt x="8294980" y="106841"/>
                </a:lnTo>
                <a:lnTo>
                  <a:pt x="8298032" y="108120"/>
                </a:lnTo>
                <a:lnTo>
                  <a:pt x="8296188" y="110775"/>
                </a:lnTo>
                <a:lnTo>
                  <a:pt x="8302634" y="110049"/>
                </a:lnTo>
                <a:lnTo>
                  <a:pt x="8298032" y="108120"/>
                </a:lnTo>
                <a:close/>
                <a:moveTo>
                  <a:pt x="7054592" y="106791"/>
                </a:moveTo>
                <a:lnTo>
                  <a:pt x="7055377" y="108263"/>
                </a:lnTo>
                <a:lnTo>
                  <a:pt x="7045605" y="107427"/>
                </a:lnTo>
                <a:close/>
                <a:moveTo>
                  <a:pt x="11307892" y="106784"/>
                </a:moveTo>
                <a:lnTo>
                  <a:pt x="11323058" y="113250"/>
                </a:lnTo>
                <a:lnTo>
                  <a:pt x="11322322" y="121583"/>
                </a:lnTo>
                <a:lnTo>
                  <a:pt x="11319809" y="127057"/>
                </a:lnTo>
                <a:lnTo>
                  <a:pt x="11300230" y="124378"/>
                </a:lnTo>
                <a:lnTo>
                  <a:pt x="11307812" y="117187"/>
                </a:lnTo>
                <a:close/>
                <a:moveTo>
                  <a:pt x="1815350" y="106778"/>
                </a:moveTo>
                <a:lnTo>
                  <a:pt x="1815920" y="106826"/>
                </a:lnTo>
                <a:lnTo>
                  <a:pt x="1819705" y="111681"/>
                </a:lnTo>
                <a:lnTo>
                  <a:pt x="1817875" y="111510"/>
                </a:lnTo>
                <a:close/>
                <a:moveTo>
                  <a:pt x="606754" y="106715"/>
                </a:moveTo>
                <a:lnTo>
                  <a:pt x="630550" y="107412"/>
                </a:lnTo>
                <a:lnTo>
                  <a:pt x="628015" y="111277"/>
                </a:lnTo>
                <a:cubicBezTo>
                  <a:pt x="625228" y="117872"/>
                  <a:pt x="622936" y="124886"/>
                  <a:pt x="619653" y="131063"/>
                </a:cubicBezTo>
                <a:cubicBezTo>
                  <a:pt x="615823" y="124886"/>
                  <a:pt x="613152" y="117476"/>
                  <a:pt x="609901" y="110683"/>
                </a:cubicBezTo>
                <a:close/>
                <a:moveTo>
                  <a:pt x="2437787" y="106490"/>
                </a:moveTo>
                <a:lnTo>
                  <a:pt x="2435354" y="108274"/>
                </a:lnTo>
                <a:lnTo>
                  <a:pt x="2431993" y="107849"/>
                </a:lnTo>
                <a:close/>
                <a:moveTo>
                  <a:pt x="7054367" y="106369"/>
                </a:moveTo>
                <a:lnTo>
                  <a:pt x="7054684" y="106785"/>
                </a:lnTo>
                <a:lnTo>
                  <a:pt x="7054592" y="106791"/>
                </a:lnTo>
                <a:close/>
                <a:moveTo>
                  <a:pt x="7224275" y="106356"/>
                </a:moveTo>
                <a:lnTo>
                  <a:pt x="7253507" y="108499"/>
                </a:lnTo>
                <a:lnTo>
                  <a:pt x="7255050" y="109334"/>
                </a:lnTo>
                <a:cubicBezTo>
                  <a:pt x="7259969" y="119429"/>
                  <a:pt x="7228817" y="121733"/>
                  <a:pt x="7222218" y="112703"/>
                </a:cubicBezTo>
                <a:cubicBezTo>
                  <a:pt x="7220806" y="110771"/>
                  <a:pt x="7221057" y="109104"/>
                  <a:pt x="7222349" y="107600"/>
                </a:cubicBezTo>
                <a:close/>
                <a:moveTo>
                  <a:pt x="9681354" y="106336"/>
                </a:moveTo>
                <a:lnTo>
                  <a:pt x="9677099" y="107308"/>
                </a:lnTo>
                <a:lnTo>
                  <a:pt x="9678535" y="109191"/>
                </a:lnTo>
                <a:lnTo>
                  <a:pt x="9677193" y="109015"/>
                </a:lnTo>
                <a:lnTo>
                  <a:pt x="9676371" y="107475"/>
                </a:lnTo>
                <a:lnTo>
                  <a:pt x="9671697" y="108543"/>
                </a:lnTo>
                <a:lnTo>
                  <a:pt x="9675005" y="108727"/>
                </a:lnTo>
                <a:lnTo>
                  <a:pt x="9677193" y="109015"/>
                </a:lnTo>
                <a:lnTo>
                  <a:pt x="9681354" y="116815"/>
                </a:lnTo>
                <a:cubicBezTo>
                  <a:pt x="9687462" y="121690"/>
                  <a:pt x="9696676" y="119062"/>
                  <a:pt x="9704336" y="120185"/>
                </a:cubicBezTo>
                <a:cubicBezTo>
                  <a:pt x="9709807" y="119061"/>
                  <a:pt x="9715951" y="119303"/>
                  <a:pt x="9721759" y="118861"/>
                </a:cubicBezTo>
                <a:lnTo>
                  <a:pt x="9722135" y="118730"/>
                </a:lnTo>
                <a:lnTo>
                  <a:pt x="9714840" y="114571"/>
                </a:lnTo>
                <a:lnTo>
                  <a:pt x="9710903" y="113446"/>
                </a:lnTo>
                <a:lnTo>
                  <a:pt x="9687888" y="110421"/>
                </a:lnTo>
                <a:lnTo>
                  <a:pt x="9690055" y="107776"/>
                </a:lnTo>
                <a:close/>
                <a:moveTo>
                  <a:pt x="8906623" y="106042"/>
                </a:moveTo>
                <a:lnTo>
                  <a:pt x="8927650" y="112508"/>
                </a:lnTo>
                <a:lnTo>
                  <a:pt x="8926630" y="120840"/>
                </a:lnTo>
                <a:lnTo>
                  <a:pt x="8923146" y="126314"/>
                </a:lnTo>
                <a:lnTo>
                  <a:pt x="8896001" y="123636"/>
                </a:lnTo>
                <a:lnTo>
                  <a:pt x="8906512" y="116444"/>
                </a:lnTo>
                <a:close/>
                <a:moveTo>
                  <a:pt x="6365373" y="106018"/>
                </a:moveTo>
                <a:lnTo>
                  <a:pt x="6377224" y="107515"/>
                </a:lnTo>
                <a:cubicBezTo>
                  <a:pt x="6388686" y="108961"/>
                  <a:pt x="6391404" y="110502"/>
                  <a:pt x="6407979" y="125809"/>
                </a:cubicBezTo>
                <a:cubicBezTo>
                  <a:pt x="6412045" y="129565"/>
                  <a:pt x="6417827" y="133670"/>
                  <a:pt x="6417827" y="139286"/>
                </a:cubicBezTo>
                <a:cubicBezTo>
                  <a:pt x="6417827" y="143335"/>
                  <a:pt x="6411893" y="133059"/>
                  <a:pt x="6407979" y="132547"/>
                </a:cubicBezTo>
                <a:lnTo>
                  <a:pt x="6336484" y="125494"/>
                </a:lnTo>
                <a:lnTo>
                  <a:pt x="6344357" y="122117"/>
                </a:lnTo>
                <a:cubicBezTo>
                  <a:pt x="6346999" y="120044"/>
                  <a:pt x="6349509" y="117518"/>
                  <a:pt x="6352164" y="115701"/>
                </a:cubicBezTo>
                <a:close/>
                <a:moveTo>
                  <a:pt x="3298295" y="106005"/>
                </a:moveTo>
                <a:lnTo>
                  <a:pt x="3294256" y="108612"/>
                </a:lnTo>
                <a:lnTo>
                  <a:pt x="3288916" y="108221"/>
                </a:lnTo>
                <a:cubicBezTo>
                  <a:pt x="3285893" y="108221"/>
                  <a:pt x="3286302" y="107738"/>
                  <a:pt x="3288699" y="107186"/>
                </a:cubicBezTo>
                <a:close/>
                <a:moveTo>
                  <a:pt x="4504495" y="105988"/>
                </a:moveTo>
                <a:lnTo>
                  <a:pt x="4504534" y="106096"/>
                </a:lnTo>
                <a:lnTo>
                  <a:pt x="4504101" y="107033"/>
                </a:lnTo>
                <a:lnTo>
                  <a:pt x="4500622" y="106936"/>
                </a:lnTo>
                <a:close/>
                <a:moveTo>
                  <a:pt x="8371346" y="105965"/>
                </a:moveTo>
                <a:lnTo>
                  <a:pt x="8366785" y="107008"/>
                </a:lnTo>
                <a:lnTo>
                  <a:pt x="8374393" y="106469"/>
                </a:lnTo>
                <a:close/>
                <a:moveTo>
                  <a:pt x="486969" y="105820"/>
                </a:moveTo>
                <a:lnTo>
                  <a:pt x="507868" y="107770"/>
                </a:lnTo>
                <a:lnTo>
                  <a:pt x="511307" y="114216"/>
                </a:lnTo>
                <a:cubicBezTo>
                  <a:pt x="517415" y="119092"/>
                  <a:pt x="526629" y="116463"/>
                  <a:pt x="534288" y="117586"/>
                </a:cubicBezTo>
                <a:cubicBezTo>
                  <a:pt x="539761" y="116463"/>
                  <a:pt x="545904" y="116704"/>
                  <a:pt x="551713" y="116263"/>
                </a:cubicBezTo>
                <a:lnTo>
                  <a:pt x="555343" y="114987"/>
                </a:lnTo>
                <a:lnTo>
                  <a:pt x="562664" y="117078"/>
                </a:lnTo>
                <a:cubicBezTo>
                  <a:pt x="569612" y="120012"/>
                  <a:pt x="575308" y="124237"/>
                  <a:pt x="576971" y="131063"/>
                </a:cubicBezTo>
                <a:cubicBezTo>
                  <a:pt x="579419" y="141108"/>
                  <a:pt x="557384" y="139450"/>
                  <a:pt x="547422" y="137801"/>
                </a:cubicBezTo>
                <a:cubicBezTo>
                  <a:pt x="522478" y="133672"/>
                  <a:pt x="499267" y="122078"/>
                  <a:pt x="475191" y="114216"/>
                </a:cubicBezTo>
                <a:close/>
                <a:moveTo>
                  <a:pt x="1802429" y="105673"/>
                </a:moveTo>
                <a:lnTo>
                  <a:pt x="1805579" y="105942"/>
                </a:lnTo>
                <a:lnTo>
                  <a:pt x="1801662" y="106219"/>
                </a:lnTo>
                <a:close/>
                <a:moveTo>
                  <a:pt x="7596616" y="105671"/>
                </a:moveTo>
                <a:lnTo>
                  <a:pt x="7617643" y="112137"/>
                </a:lnTo>
                <a:lnTo>
                  <a:pt x="7616623" y="120469"/>
                </a:lnTo>
                <a:lnTo>
                  <a:pt x="7613139" y="125943"/>
                </a:lnTo>
                <a:lnTo>
                  <a:pt x="7585994" y="123264"/>
                </a:lnTo>
                <a:lnTo>
                  <a:pt x="7596505" y="116072"/>
                </a:lnTo>
                <a:close/>
                <a:moveTo>
                  <a:pt x="1944229" y="105560"/>
                </a:moveTo>
                <a:lnTo>
                  <a:pt x="1952136" y="113016"/>
                </a:lnTo>
                <a:lnTo>
                  <a:pt x="1942793" y="111219"/>
                </a:lnTo>
                <a:lnTo>
                  <a:pt x="1940558" y="111153"/>
                </a:lnTo>
                <a:close/>
                <a:moveTo>
                  <a:pt x="3174938" y="105482"/>
                </a:moveTo>
                <a:lnTo>
                  <a:pt x="3157484" y="106717"/>
                </a:lnTo>
                <a:lnTo>
                  <a:pt x="3170720" y="107849"/>
                </a:lnTo>
                <a:close/>
                <a:moveTo>
                  <a:pt x="7074137" y="105408"/>
                </a:moveTo>
                <a:lnTo>
                  <a:pt x="7070848" y="109420"/>
                </a:lnTo>
                <a:lnTo>
                  <a:pt x="7067906" y="109334"/>
                </a:lnTo>
                <a:lnTo>
                  <a:pt x="7055841" y="108303"/>
                </a:lnTo>
                <a:lnTo>
                  <a:pt x="7054684" y="106785"/>
                </a:lnTo>
                <a:close/>
                <a:moveTo>
                  <a:pt x="10297828" y="105348"/>
                </a:moveTo>
                <a:lnTo>
                  <a:pt x="10295272" y="107221"/>
                </a:lnTo>
                <a:lnTo>
                  <a:pt x="10292034" y="106707"/>
                </a:lnTo>
                <a:close/>
                <a:moveTo>
                  <a:pt x="1814565" y="105306"/>
                </a:moveTo>
                <a:lnTo>
                  <a:pt x="1815350" y="106778"/>
                </a:lnTo>
                <a:lnTo>
                  <a:pt x="1805579" y="105942"/>
                </a:lnTo>
                <a:close/>
                <a:moveTo>
                  <a:pt x="1984249" y="104872"/>
                </a:moveTo>
                <a:lnTo>
                  <a:pt x="2013479" y="107014"/>
                </a:lnTo>
                <a:lnTo>
                  <a:pt x="2015024" y="107849"/>
                </a:lnTo>
                <a:cubicBezTo>
                  <a:pt x="2019944" y="117944"/>
                  <a:pt x="1988792" y="120248"/>
                  <a:pt x="1982191" y="111219"/>
                </a:cubicBezTo>
                <a:cubicBezTo>
                  <a:pt x="1980780" y="109286"/>
                  <a:pt x="1981031" y="107618"/>
                  <a:pt x="1982322" y="106115"/>
                </a:cubicBezTo>
                <a:close/>
                <a:moveTo>
                  <a:pt x="1814200" y="104619"/>
                </a:moveTo>
                <a:lnTo>
                  <a:pt x="1814726" y="105295"/>
                </a:lnTo>
                <a:lnTo>
                  <a:pt x="1814565" y="105306"/>
                </a:lnTo>
                <a:close/>
                <a:moveTo>
                  <a:pt x="1125348" y="104533"/>
                </a:moveTo>
                <a:lnTo>
                  <a:pt x="1137198" y="106030"/>
                </a:lnTo>
                <a:cubicBezTo>
                  <a:pt x="1148659" y="107477"/>
                  <a:pt x="1151378" y="109017"/>
                  <a:pt x="1167952" y="124324"/>
                </a:cubicBezTo>
                <a:cubicBezTo>
                  <a:pt x="1172019" y="128081"/>
                  <a:pt x="1177802" y="132186"/>
                  <a:pt x="1177802" y="137801"/>
                </a:cubicBezTo>
                <a:cubicBezTo>
                  <a:pt x="1177802" y="141851"/>
                  <a:pt x="1171866" y="131574"/>
                  <a:pt x="1167952" y="131063"/>
                </a:cubicBezTo>
                <a:lnTo>
                  <a:pt x="1096265" y="123989"/>
                </a:lnTo>
                <a:lnTo>
                  <a:pt x="1112137" y="114216"/>
                </a:lnTo>
                <a:close/>
                <a:moveTo>
                  <a:pt x="9804268" y="104418"/>
                </a:moveTo>
                <a:lnTo>
                  <a:pt x="9812270" y="111962"/>
                </a:lnTo>
                <a:lnTo>
                  <a:pt x="9802833" y="110077"/>
                </a:lnTo>
                <a:lnTo>
                  <a:pt x="9800598" y="110011"/>
                </a:lnTo>
                <a:close/>
                <a:moveTo>
                  <a:pt x="6367807" y="104235"/>
                </a:moveTo>
                <a:lnTo>
                  <a:pt x="6365373" y="106018"/>
                </a:lnTo>
                <a:lnTo>
                  <a:pt x="6362012" y="105593"/>
                </a:lnTo>
                <a:close/>
                <a:moveTo>
                  <a:pt x="520814" y="104195"/>
                </a:moveTo>
                <a:lnTo>
                  <a:pt x="569539" y="105624"/>
                </a:lnTo>
                <a:lnTo>
                  <a:pt x="567122" y="110847"/>
                </a:lnTo>
                <a:lnTo>
                  <a:pt x="555343" y="114987"/>
                </a:lnTo>
                <a:lnTo>
                  <a:pt x="540856" y="110847"/>
                </a:lnTo>
                <a:lnTo>
                  <a:pt x="517172" y="108638"/>
                </a:lnTo>
                <a:close/>
                <a:moveTo>
                  <a:pt x="2356590" y="104185"/>
                </a:moveTo>
                <a:lnTo>
                  <a:pt x="2377618" y="110651"/>
                </a:lnTo>
                <a:lnTo>
                  <a:pt x="2376597" y="118984"/>
                </a:lnTo>
                <a:lnTo>
                  <a:pt x="2373112" y="124458"/>
                </a:lnTo>
                <a:lnTo>
                  <a:pt x="2348066" y="121986"/>
                </a:lnTo>
                <a:lnTo>
                  <a:pt x="2356480" y="114588"/>
                </a:lnTo>
                <a:close/>
                <a:moveTo>
                  <a:pt x="242901" y="104107"/>
                </a:moveTo>
                <a:lnTo>
                  <a:pt x="244429" y="107560"/>
                </a:lnTo>
                <a:lnTo>
                  <a:pt x="241621" y="109363"/>
                </a:lnTo>
                <a:close/>
                <a:moveTo>
                  <a:pt x="8538561" y="104091"/>
                </a:moveTo>
                <a:lnTo>
                  <a:pt x="8536583" y="106896"/>
                </a:lnTo>
                <a:lnTo>
                  <a:pt x="8528941" y="106336"/>
                </a:lnTo>
                <a:cubicBezTo>
                  <a:pt x="8525919" y="106336"/>
                  <a:pt x="8526327" y="105853"/>
                  <a:pt x="8528724" y="105303"/>
                </a:cubicBezTo>
                <a:close/>
                <a:moveTo>
                  <a:pt x="1834112" y="103923"/>
                </a:moveTo>
                <a:lnTo>
                  <a:pt x="1830822" y="107935"/>
                </a:lnTo>
                <a:lnTo>
                  <a:pt x="1827881" y="107849"/>
                </a:lnTo>
                <a:lnTo>
                  <a:pt x="1815920" y="106826"/>
                </a:lnTo>
                <a:lnTo>
                  <a:pt x="1814726" y="105295"/>
                </a:lnTo>
                <a:close/>
                <a:moveTo>
                  <a:pt x="9846589" y="103898"/>
                </a:moveTo>
                <a:lnTo>
                  <a:pt x="9873520" y="105872"/>
                </a:lnTo>
                <a:lnTo>
                  <a:pt x="9875064" y="106707"/>
                </a:lnTo>
                <a:cubicBezTo>
                  <a:pt x="9879983" y="116803"/>
                  <a:pt x="9848831" y="119106"/>
                  <a:pt x="9842232" y="110077"/>
                </a:cubicBezTo>
                <a:close/>
                <a:moveTo>
                  <a:pt x="9611186" y="103782"/>
                </a:moveTo>
                <a:lnTo>
                  <a:pt x="9598932" y="103902"/>
                </a:lnTo>
                <a:lnTo>
                  <a:pt x="9598623" y="103868"/>
                </a:lnTo>
                <a:lnTo>
                  <a:pt x="9602129" y="106014"/>
                </a:lnTo>
                <a:lnTo>
                  <a:pt x="9606306" y="107764"/>
                </a:lnTo>
                <a:lnTo>
                  <a:pt x="9608733" y="107492"/>
                </a:lnTo>
                <a:lnTo>
                  <a:pt x="9610445" y="105024"/>
                </a:lnTo>
                <a:close/>
                <a:moveTo>
                  <a:pt x="7228314" y="103749"/>
                </a:moveTo>
                <a:lnTo>
                  <a:pt x="7224275" y="106356"/>
                </a:lnTo>
                <a:lnTo>
                  <a:pt x="7218934" y="105965"/>
                </a:lnTo>
                <a:cubicBezTo>
                  <a:pt x="7215913" y="105965"/>
                  <a:pt x="7216321" y="105482"/>
                  <a:pt x="7218717" y="104931"/>
                </a:cubicBezTo>
                <a:close/>
                <a:moveTo>
                  <a:pt x="11618033" y="103710"/>
                </a:moveTo>
                <a:cubicBezTo>
                  <a:pt x="11620011" y="104237"/>
                  <a:pt x="11620359" y="107060"/>
                  <a:pt x="11620334" y="110445"/>
                </a:cubicBezTo>
                <a:lnTo>
                  <a:pt x="11620377" y="116934"/>
                </a:lnTo>
                <a:lnTo>
                  <a:pt x="11613297" y="117187"/>
                </a:lnTo>
                <a:cubicBezTo>
                  <a:pt x="11598286" y="117910"/>
                  <a:pt x="11583314" y="121184"/>
                  <a:pt x="11568303" y="120556"/>
                </a:cubicBezTo>
                <a:cubicBezTo>
                  <a:pt x="11556362" y="120056"/>
                  <a:pt x="11544622" y="116064"/>
                  <a:pt x="11532781" y="113817"/>
                </a:cubicBezTo>
                <a:lnTo>
                  <a:pt x="11550875" y="108490"/>
                </a:lnTo>
                <a:lnTo>
                  <a:pt x="11582511" y="110448"/>
                </a:lnTo>
                <a:cubicBezTo>
                  <a:pt x="11594453" y="110001"/>
                  <a:pt x="11606292" y="100578"/>
                  <a:pt x="11618033" y="103710"/>
                </a:cubicBezTo>
                <a:close/>
                <a:moveTo>
                  <a:pt x="10914707" y="103710"/>
                </a:moveTo>
                <a:lnTo>
                  <a:pt x="10913981" y="103789"/>
                </a:lnTo>
                <a:lnTo>
                  <a:pt x="10914981" y="104208"/>
                </a:lnTo>
                <a:close/>
                <a:moveTo>
                  <a:pt x="452154" y="103440"/>
                </a:moveTo>
                <a:lnTo>
                  <a:pt x="427740" y="113400"/>
                </a:lnTo>
                <a:cubicBezTo>
                  <a:pt x="417521" y="118110"/>
                  <a:pt x="407252" y="121968"/>
                  <a:pt x="396394" y="120955"/>
                </a:cubicBezTo>
                <a:lnTo>
                  <a:pt x="393294" y="110083"/>
                </a:lnTo>
                <a:lnTo>
                  <a:pt x="410862" y="108029"/>
                </a:lnTo>
                <a:cubicBezTo>
                  <a:pt x="420197" y="106956"/>
                  <a:pt x="431589" y="105668"/>
                  <a:pt x="445642" y="104109"/>
                </a:cubicBezTo>
                <a:close/>
                <a:moveTo>
                  <a:pt x="4375687" y="103423"/>
                </a:moveTo>
                <a:lnTo>
                  <a:pt x="4375709" y="108024"/>
                </a:lnTo>
                <a:cubicBezTo>
                  <a:pt x="4375728" y="111328"/>
                  <a:pt x="4376274" y="114136"/>
                  <a:pt x="4378945" y="114959"/>
                </a:cubicBezTo>
                <a:lnTo>
                  <a:pt x="4373330" y="112078"/>
                </a:lnTo>
                <a:lnTo>
                  <a:pt x="4373227" y="112385"/>
                </a:lnTo>
                <a:lnTo>
                  <a:pt x="4366319" y="112453"/>
                </a:lnTo>
                <a:lnTo>
                  <a:pt x="4363556" y="116694"/>
                </a:lnTo>
                <a:lnTo>
                  <a:pt x="4375661" y="115331"/>
                </a:lnTo>
                <a:lnTo>
                  <a:pt x="4379266" y="114960"/>
                </a:lnTo>
                <a:lnTo>
                  <a:pt x="4378945" y="114959"/>
                </a:lnTo>
                <a:lnTo>
                  <a:pt x="4383108" y="114281"/>
                </a:lnTo>
                <a:lnTo>
                  <a:pt x="4388796" y="111961"/>
                </a:lnTo>
                <a:lnTo>
                  <a:pt x="4403459" y="110804"/>
                </a:lnTo>
                <a:lnTo>
                  <a:pt x="4414107" y="104503"/>
                </a:lnTo>
                <a:close/>
                <a:moveTo>
                  <a:pt x="5874250" y="103304"/>
                </a:moveTo>
                <a:lnTo>
                  <a:pt x="5882249" y="110849"/>
                </a:lnTo>
                <a:lnTo>
                  <a:pt x="5872813" y="108962"/>
                </a:lnTo>
                <a:lnTo>
                  <a:pt x="5870580" y="108898"/>
                </a:lnTo>
                <a:close/>
                <a:moveTo>
                  <a:pt x="3194094" y="103293"/>
                </a:moveTo>
                <a:lnTo>
                  <a:pt x="3218670" y="103983"/>
                </a:lnTo>
                <a:lnTo>
                  <a:pt x="3226769" y="114196"/>
                </a:lnTo>
                <a:lnTo>
                  <a:pt x="3189553" y="113104"/>
                </a:lnTo>
                <a:close/>
                <a:moveTo>
                  <a:pt x="10216630" y="103043"/>
                </a:moveTo>
                <a:lnTo>
                  <a:pt x="10237657" y="109509"/>
                </a:lnTo>
                <a:lnTo>
                  <a:pt x="10236638" y="117842"/>
                </a:lnTo>
                <a:lnTo>
                  <a:pt x="10233153" y="123316"/>
                </a:lnTo>
                <a:lnTo>
                  <a:pt x="10206008" y="120638"/>
                </a:lnTo>
                <a:lnTo>
                  <a:pt x="10216519" y="113446"/>
                </a:lnTo>
                <a:close/>
                <a:moveTo>
                  <a:pt x="505343" y="103037"/>
                </a:moveTo>
                <a:lnTo>
                  <a:pt x="505913" y="103086"/>
                </a:lnTo>
                <a:lnTo>
                  <a:pt x="509698" y="107941"/>
                </a:lnTo>
                <a:lnTo>
                  <a:pt x="507868" y="107770"/>
                </a:lnTo>
                <a:close/>
                <a:moveTo>
                  <a:pt x="9336615" y="102967"/>
                </a:moveTo>
                <a:cubicBezTo>
                  <a:pt x="9339357" y="103494"/>
                  <a:pt x="9339839" y="106318"/>
                  <a:pt x="9339806" y="109703"/>
                </a:cubicBezTo>
                <a:lnTo>
                  <a:pt x="9339865" y="116192"/>
                </a:lnTo>
                <a:lnTo>
                  <a:pt x="9330048" y="116444"/>
                </a:lnTo>
                <a:cubicBezTo>
                  <a:pt x="9309237" y="117168"/>
                  <a:pt x="9288480" y="120441"/>
                  <a:pt x="9267667" y="119813"/>
                </a:cubicBezTo>
                <a:cubicBezTo>
                  <a:pt x="9251112" y="119313"/>
                  <a:pt x="9234835" y="115321"/>
                  <a:pt x="9218419" y="113075"/>
                </a:cubicBezTo>
                <a:lnTo>
                  <a:pt x="9243505" y="107749"/>
                </a:lnTo>
                <a:lnTo>
                  <a:pt x="9287366" y="109705"/>
                </a:lnTo>
                <a:cubicBezTo>
                  <a:pt x="9303922" y="109259"/>
                  <a:pt x="9320337" y="99835"/>
                  <a:pt x="9336615" y="102967"/>
                </a:cubicBezTo>
                <a:close/>
                <a:moveTo>
                  <a:pt x="3100588" y="102843"/>
                </a:moveTo>
                <a:lnTo>
                  <a:pt x="3065703" y="103997"/>
                </a:lnTo>
                <a:lnTo>
                  <a:pt x="3065704" y="104284"/>
                </a:lnTo>
                <a:cubicBezTo>
                  <a:pt x="3065720" y="107588"/>
                  <a:pt x="3066267" y="110395"/>
                  <a:pt x="3068940" y="111219"/>
                </a:cubicBezTo>
                <a:lnTo>
                  <a:pt x="3063326" y="108337"/>
                </a:lnTo>
                <a:lnTo>
                  <a:pt x="3063220" y="108644"/>
                </a:lnTo>
                <a:lnTo>
                  <a:pt x="3056314" y="108712"/>
                </a:lnTo>
                <a:lnTo>
                  <a:pt x="3053549" y="112954"/>
                </a:lnTo>
                <a:lnTo>
                  <a:pt x="3065657" y="111590"/>
                </a:lnTo>
                <a:lnTo>
                  <a:pt x="3069262" y="111220"/>
                </a:lnTo>
                <a:lnTo>
                  <a:pt x="3068940" y="111219"/>
                </a:lnTo>
                <a:lnTo>
                  <a:pt x="3073102" y="110540"/>
                </a:lnTo>
                <a:lnTo>
                  <a:pt x="3078789" y="108221"/>
                </a:lnTo>
                <a:lnTo>
                  <a:pt x="3093454" y="107063"/>
                </a:lnTo>
                <a:close/>
                <a:moveTo>
                  <a:pt x="1127780" y="102749"/>
                </a:moveTo>
                <a:lnTo>
                  <a:pt x="1125348" y="104533"/>
                </a:lnTo>
                <a:lnTo>
                  <a:pt x="1121987" y="104109"/>
                </a:lnTo>
                <a:close/>
                <a:moveTo>
                  <a:pt x="5914269" y="102616"/>
                </a:moveTo>
                <a:lnTo>
                  <a:pt x="5943500" y="104758"/>
                </a:lnTo>
                <a:lnTo>
                  <a:pt x="5945043" y="105593"/>
                </a:lnTo>
                <a:cubicBezTo>
                  <a:pt x="5949963" y="115688"/>
                  <a:pt x="5918812" y="117992"/>
                  <a:pt x="5912211" y="108962"/>
                </a:cubicBezTo>
                <a:cubicBezTo>
                  <a:pt x="5910801" y="107031"/>
                  <a:pt x="5911051" y="105363"/>
                  <a:pt x="5912343" y="103860"/>
                </a:cubicBezTo>
                <a:close/>
                <a:moveTo>
                  <a:pt x="8026608" y="102595"/>
                </a:moveTo>
                <a:cubicBezTo>
                  <a:pt x="8029350" y="103124"/>
                  <a:pt x="8029833" y="105947"/>
                  <a:pt x="8029799" y="109332"/>
                </a:cubicBezTo>
                <a:lnTo>
                  <a:pt x="8029858" y="115821"/>
                </a:lnTo>
                <a:lnTo>
                  <a:pt x="8020041" y="116072"/>
                </a:lnTo>
                <a:cubicBezTo>
                  <a:pt x="7999230" y="116796"/>
                  <a:pt x="7978473" y="120070"/>
                  <a:pt x="7957660" y="119442"/>
                </a:cubicBezTo>
                <a:cubicBezTo>
                  <a:pt x="7941105" y="118942"/>
                  <a:pt x="7924828" y="114950"/>
                  <a:pt x="7908412" y="112703"/>
                </a:cubicBezTo>
                <a:lnTo>
                  <a:pt x="7933498" y="107377"/>
                </a:lnTo>
                <a:lnTo>
                  <a:pt x="7977360" y="109334"/>
                </a:lnTo>
                <a:cubicBezTo>
                  <a:pt x="7993915" y="108887"/>
                  <a:pt x="8010330" y="99464"/>
                  <a:pt x="8026608" y="102595"/>
                </a:cubicBezTo>
                <a:close/>
                <a:moveTo>
                  <a:pt x="491655" y="102479"/>
                </a:moveTo>
                <a:lnTo>
                  <a:pt x="486969" y="105820"/>
                </a:lnTo>
                <a:lnTo>
                  <a:pt x="468625" y="104109"/>
                </a:lnTo>
                <a:close/>
                <a:moveTo>
                  <a:pt x="5482793" y="102316"/>
                </a:moveTo>
                <a:cubicBezTo>
                  <a:pt x="5493950" y="102031"/>
                  <a:pt x="5508377" y="103095"/>
                  <a:pt x="5528075" y="105223"/>
                </a:cubicBezTo>
                <a:cubicBezTo>
                  <a:pt x="5532323" y="105681"/>
                  <a:pt x="5525280" y="110165"/>
                  <a:pt x="5518231" y="114398"/>
                </a:cubicBezTo>
                <a:lnTo>
                  <a:pt x="5510351" y="119238"/>
                </a:lnTo>
                <a:lnTo>
                  <a:pt x="5440801" y="121023"/>
                </a:lnTo>
                <a:lnTo>
                  <a:pt x="5457121" y="107506"/>
                </a:lnTo>
                <a:cubicBezTo>
                  <a:pt x="5463747" y="104236"/>
                  <a:pt x="5471636" y="102602"/>
                  <a:pt x="5482793" y="102316"/>
                </a:cubicBezTo>
                <a:close/>
                <a:moveTo>
                  <a:pt x="1988287" y="102264"/>
                </a:moveTo>
                <a:lnTo>
                  <a:pt x="1984249" y="104872"/>
                </a:lnTo>
                <a:lnTo>
                  <a:pt x="1978909" y="104480"/>
                </a:lnTo>
                <a:cubicBezTo>
                  <a:pt x="1975886" y="104480"/>
                  <a:pt x="1976295" y="103997"/>
                  <a:pt x="1978691" y="103446"/>
                </a:cubicBezTo>
                <a:close/>
                <a:moveTo>
                  <a:pt x="3194487" y="102247"/>
                </a:moveTo>
                <a:lnTo>
                  <a:pt x="3194529" y="102356"/>
                </a:lnTo>
                <a:lnTo>
                  <a:pt x="3194094" y="103293"/>
                </a:lnTo>
                <a:lnTo>
                  <a:pt x="3190616" y="103195"/>
                </a:lnTo>
                <a:close/>
                <a:moveTo>
                  <a:pt x="492422" y="101932"/>
                </a:moveTo>
                <a:lnTo>
                  <a:pt x="495572" y="102202"/>
                </a:lnTo>
                <a:lnTo>
                  <a:pt x="491655" y="102479"/>
                </a:lnTo>
                <a:close/>
                <a:moveTo>
                  <a:pt x="6286610" y="101930"/>
                </a:moveTo>
                <a:lnTo>
                  <a:pt x="6307637" y="108396"/>
                </a:lnTo>
                <a:lnTo>
                  <a:pt x="6306617" y="116728"/>
                </a:lnTo>
                <a:lnTo>
                  <a:pt x="6303133" y="122202"/>
                </a:lnTo>
                <a:lnTo>
                  <a:pt x="6278083" y="119730"/>
                </a:lnTo>
                <a:lnTo>
                  <a:pt x="6286499" y="112332"/>
                </a:lnTo>
                <a:close/>
                <a:moveTo>
                  <a:pt x="5099172" y="101832"/>
                </a:moveTo>
                <a:lnTo>
                  <a:pt x="5101657" y="103685"/>
                </a:lnTo>
                <a:lnTo>
                  <a:pt x="5057801" y="113971"/>
                </a:lnTo>
                <a:lnTo>
                  <a:pt x="5061798" y="111040"/>
                </a:lnTo>
                <a:lnTo>
                  <a:pt x="5062349" y="111030"/>
                </a:lnTo>
                <a:lnTo>
                  <a:pt x="5062670" y="110404"/>
                </a:lnTo>
                <a:lnTo>
                  <a:pt x="5065138" y="108592"/>
                </a:lnTo>
                <a:close/>
                <a:moveTo>
                  <a:pt x="1864931" y="101741"/>
                </a:moveTo>
                <a:lnTo>
                  <a:pt x="1847476" y="102976"/>
                </a:lnTo>
                <a:lnTo>
                  <a:pt x="1860713" y="104109"/>
                </a:lnTo>
                <a:close/>
                <a:moveTo>
                  <a:pt x="504558" y="101566"/>
                </a:moveTo>
                <a:lnTo>
                  <a:pt x="505343" y="103037"/>
                </a:lnTo>
                <a:lnTo>
                  <a:pt x="495572" y="102202"/>
                </a:lnTo>
                <a:close/>
                <a:moveTo>
                  <a:pt x="8434120" y="101409"/>
                </a:moveTo>
                <a:lnTo>
                  <a:pt x="8458695" y="102100"/>
                </a:lnTo>
                <a:lnTo>
                  <a:pt x="8466794" y="112312"/>
                </a:lnTo>
                <a:lnTo>
                  <a:pt x="8429579" y="111221"/>
                </a:lnTo>
                <a:close/>
                <a:moveTo>
                  <a:pt x="674243" y="101131"/>
                </a:moveTo>
                <a:lnTo>
                  <a:pt x="703473" y="103273"/>
                </a:lnTo>
                <a:lnTo>
                  <a:pt x="705017" y="104109"/>
                </a:lnTo>
                <a:cubicBezTo>
                  <a:pt x="709936" y="114204"/>
                  <a:pt x="678784" y="116508"/>
                  <a:pt x="672185" y="107478"/>
                </a:cubicBezTo>
                <a:cubicBezTo>
                  <a:pt x="670772" y="105546"/>
                  <a:pt x="671024" y="103878"/>
                  <a:pt x="672315" y="102375"/>
                </a:cubicBezTo>
                <a:close/>
                <a:moveTo>
                  <a:pt x="2786582" y="101111"/>
                </a:moveTo>
                <a:cubicBezTo>
                  <a:pt x="2789324" y="101638"/>
                  <a:pt x="2789806" y="104461"/>
                  <a:pt x="2789773" y="107846"/>
                </a:cubicBezTo>
                <a:lnTo>
                  <a:pt x="2789831" y="114336"/>
                </a:lnTo>
                <a:lnTo>
                  <a:pt x="2780016" y="114588"/>
                </a:lnTo>
                <a:cubicBezTo>
                  <a:pt x="2759204" y="115312"/>
                  <a:pt x="2738447" y="118585"/>
                  <a:pt x="2717635" y="117957"/>
                </a:cubicBezTo>
                <a:cubicBezTo>
                  <a:pt x="2701079" y="117457"/>
                  <a:pt x="2684802" y="113465"/>
                  <a:pt x="2668385" y="111219"/>
                </a:cubicBezTo>
                <a:lnTo>
                  <a:pt x="2693472" y="105892"/>
                </a:lnTo>
                <a:lnTo>
                  <a:pt x="2737334" y="107849"/>
                </a:lnTo>
                <a:cubicBezTo>
                  <a:pt x="2753890" y="107403"/>
                  <a:pt x="2770304" y="97979"/>
                  <a:pt x="2786582" y="101111"/>
                </a:cubicBezTo>
                <a:close/>
                <a:moveTo>
                  <a:pt x="634694" y="101099"/>
                </a:moveTo>
                <a:lnTo>
                  <a:pt x="647520" y="110313"/>
                </a:lnTo>
                <a:lnTo>
                  <a:pt x="632786" y="107478"/>
                </a:lnTo>
                <a:lnTo>
                  <a:pt x="630550" y="107412"/>
                </a:lnTo>
                <a:close/>
                <a:moveTo>
                  <a:pt x="9848569" y="101093"/>
                </a:moveTo>
                <a:lnTo>
                  <a:pt x="9846589" y="103898"/>
                </a:lnTo>
                <a:lnTo>
                  <a:pt x="9838948" y="103338"/>
                </a:lnTo>
                <a:cubicBezTo>
                  <a:pt x="9835926" y="103338"/>
                  <a:pt x="9836334" y="102855"/>
                  <a:pt x="9838731" y="102305"/>
                </a:cubicBezTo>
                <a:close/>
                <a:moveTo>
                  <a:pt x="259611" y="101041"/>
                </a:moveTo>
                <a:lnTo>
                  <a:pt x="267525" y="109161"/>
                </a:lnTo>
                <a:cubicBezTo>
                  <a:pt x="287625" y="116036"/>
                  <a:pt x="311857" y="106632"/>
                  <a:pt x="277375" y="116741"/>
                </a:cubicBezTo>
                <a:cubicBezTo>
                  <a:pt x="266012" y="108968"/>
                  <a:pt x="269861" y="110197"/>
                  <a:pt x="274913" y="119269"/>
                </a:cubicBezTo>
                <a:cubicBezTo>
                  <a:pt x="276733" y="122539"/>
                  <a:pt x="283438" y="130115"/>
                  <a:pt x="279838" y="129377"/>
                </a:cubicBezTo>
                <a:cubicBezTo>
                  <a:pt x="272914" y="127955"/>
                  <a:pt x="268346" y="120953"/>
                  <a:pt x="262601" y="116741"/>
                </a:cubicBezTo>
                <a:close/>
                <a:moveTo>
                  <a:pt x="7124113" y="101038"/>
                </a:moveTo>
                <a:lnTo>
                  <a:pt x="7148688" y="101728"/>
                </a:lnTo>
                <a:lnTo>
                  <a:pt x="7156787" y="111940"/>
                </a:lnTo>
                <a:lnTo>
                  <a:pt x="7119572" y="110849"/>
                </a:lnTo>
                <a:close/>
                <a:moveTo>
                  <a:pt x="504192" y="100878"/>
                </a:moveTo>
                <a:lnTo>
                  <a:pt x="504719" y="101554"/>
                </a:lnTo>
                <a:lnTo>
                  <a:pt x="504558" y="101566"/>
                </a:lnTo>
                <a:close/>
                <a:moveTo>
                  <a:pt x="3972232" y="100564"/>
                </a:moveTo>
                <a:lnTo>
                  <a:pt x="3967425" y="101197"/>
                </a:lnTo>
                <a:lnTo>
                  <a:pt x="3957160" y="102913"/>
                </a:lnTo>
                <a:lnTo>
                  <a:pt x="3958692" y="104108"/>
                </a:lnTo>
                <a:lnTo>
                  <a:pt x="3962416" y="105636"/>
                </a:lnTo>
                <a:lnTo>
                  <a:pt x="3973116" y="102135"/>
                </a:lnTo>
                <a:close/>
                <a:moveTo>
                  <a:pt x="1046582" y="100445"/>
                </a:moveTo>
                <a:lnTo>
                  <a:pt x="1067611" y="106911"/>
                </a:lnTo>
                <a:lnTo>
                  <a:pt x="1066591" y="115244"/>
                </a:lnTo>
                <a:lnTo>
                  <a:pt x="1063106" y="120717"/>
                </a:lnTo>
                <a:lnTo>
                  <a:pt x="1038057" y="118246"/>
                </a:lnTo>
                <a:lnTo>
                  <a:pt x="1046473" y="110847"/>
                </a:lnTo>
                <a:close/>
                <a:moveTo>
                  <a:pt x="8434554" y="100353"/>
                </a:moveTo>
                <a:lnTo>
                  <a:pt x="8434554" y="100471"/>
                </a:lnTo>
                <a:lnTo>
                  <a:pt x="8434120" y="101409"/>
                </a:lnTo>
                <a:lnTo>
                  <a:pt x="8430642" y="101310"/>
                </a:lnTo>
                <a:close/>
                <a:moveTo>
                  <a:pt x="524105" y="100182"/>
                </a:moveTo>
                <a:lnTo>
                  <a:pt x="520814" y="104195"/>
                </a:lnTo>
                <a:lnTo>
                  <a:pt x="517873" y="104109"/>
                </a:lnTo>
                <a:lnTo>
                  <a:pt x="505913" y="103086"/>
                </a:lnTo>
                <a:lnTo>
                  <a:pt x="504719" y="101554"/>
                </a:lnTo>
                <a:close/>
                <a:moveTo>
                  <a:pt x="3184597" y="100061"/>
                </a:moveTo>
                <a:lnTo>
                  <a:pt x="3151552" y="101155"/>
                </a:lnTo>
                <a:lnTo>
                  <a:pt x="3148908" y="101821"/>
                </a:lnTo>
                <a:lnTo>
                  <a:pt x="3148746" y="102018"/>
                </a:lnTo>
                <a:lnTo>
                  <a:pt x="3145905" y="101938"/>
                </a:lnTo>
                <a:lnTo>
                  <a:pt x="3147885" y="103068"/>
                </a:lnTo>
                <a:lnTo>
                  <a:pt x="3148746" y="102018"/>
                </a:lnTo>
                <a:lnTo>
                  <a:pt x="3179567" y="102884"/>
                </a:lnTo>
                <a:close/>
                <a:moveTo>
                  <a:pt x="5918307" y="100009"/>
                </a:moveTo>
                <a:lnTo>
                  <a:pt x="5914269" y="102616"/>
                </a:lnTo>
                <a:lnTo>
                  <a:pt x="5908929" y="102224"/>
                </a:lnTo>
                <a:cubicBezTo>
                  <a:pt x="5905907" y="102224"/>
                  <a:pt x="5906317" y="101741"/>
                  <a:pt x="5908710" y="101190"/>
                </a:cubicBezTo>
                <a:close/>
                <a:moveTo>
                  <a:pt x="7124547" y="99982"/>
                </a:moveTo>
                <a:lnTo>
                  <a:pt x="7124547" y="100100"/>
                </a:lnTo>
                <a:lnTo>
                  <a:pt x="7124113" y="101038"/>
                </a:lnTo>
                <a:lnTo>
                  <a:pt x="7120635" y="100940"/>
                </a:lnTo>
                <a:close/>
                <a:moveTo>
                  <a:pt x="10646622" y="99969"/>
                </a:moveTo>
                <a:cubicBezTo>
                  <a:pt x="10649364" y="100496"/>
                  <a:pt x="10649847" y="103319"/>
                  <a:pt x="10649813" y="106704"/>
                </a:cubicBezTo>
                <a:lnTo>
                  <a:pt x="10649872" y="113195"/>
                </a:lnTo>
                <a:lnTo>
                  <a:pt x="10640056" y="113446"/>
                </a:lnTo>
                <a:cubicBezTo>
                  <a:pt x="10619245" y="114170"/>
                  <a:pt x="10598487" y="117444"/>
                  <a:pt x="10577674" y="116815"/>
                </a:cubicBezTo>
                <a:cubicBezTo>
                  <a:pt x="10561120" y="116315"/>
                  <a:pt x="10544842" y="112323"/>
                  <a:pt x="10528426" y="110077"/>
                </a:cubicBezTo>
                <a:lnTo>
                  <a:pt x="10553512" y="104751"/>
                </a:lnTo>
                <a:lnTo>
                  <a:pt x="10597374" y="106707"/>
                </a:lnTo>
                <a:cubicBezTo>
                  <a:pt x="10613929" y="106261"/>
                  <a:pt x="10630344" y="96837"/>
                  <a:pt x="10646622" y="99969"/>
                </a:cubicBezTo>
                <a:close/>
                <a:moveTo>
                  <a:pt x="4320012" y="99756"/>
                </a:moveTo>
                <a:lnTo>
                  <a:pt x="4319535" y="99830"/>
                </a:lnTo>
                <a:lnTo>
                  <a:pt x="4319301" y="99938"/>
                </a:lnTo>
                <a:close/>
                <a:moveTo>
                  <a:pt x="1884087" y="99553"/>
                </a:moveTo>
                <a:lnTo>
                  <a:pt x="1908662" y="100244"/>
                </a:lnTo>
                <a:lnTo>
                  <a:pt x="1916761" y="110456"/>
                </a:lnTo>
                <a:lnTo>
                  <a:pt x="1879546" y="109364"/>
                </a:lnTo>
                <a:close/>
                <a:moveTo>
                  <a:pt x="6716602" y="98855"/>
                </a:moveTo>
                <a:cubicBezTo>
                  <a:pt x="6719344" y="99383"/>
                  <a:pt x="6719826" y="102206"/>
                  <a:pt x="6719793" y="105591"/>
                </a:cubicBezTo>
                <a:lnTo>
                  <a:pt x="6719851" y="112080"/>
                </a:lnTo>
                <a:lnTo>
                  <a:pt x="6710035" y="112332"/>
                </a:lnTo>
                <a:cubicBezTo>
                  <a:pt x="6689223" y="113056"/>
                  <a:pt x="6668466" y="116329"/>
                  <a:pt x="6647653" y="115701"/>
                </a:cubicBezTo>
                <a:cubicBezTo>
                  <a:pt x="6631098" y="115201"/>
                  <a:pt x="6614822" y="111209"/>
                  <a:pt x="6598405" y="108962"/>
                </a:cubicBezTo>
                <a:lnTo>
                  <a:pt x="6623492" y="103636"/>
                </a:lnTo>
                <a:lnTo>
                  <a:pt x="6667352" y="105593"/>
                </a:lnTo>
                <a:cubicBezTo>
                  <a:pt x="6683909" y="105146"/>
                  <a:pt x="6700324" y="95723"/>
                  <a:pt x="6716602" y="98855"/>
                </a:cubicBezTo>
                <a:close/>
                <a:moveTo>
                  <a:pt x="9739708" y="98544"/>
                </a:moveTo>
                <a:lnTo>
                  <a:pt x="9733885" y="99969"/>
                </a:lnTo>
                <a:lnTo>
                  <a:pt x="9694237" y="102775"/>
                </a:lnTo>
                <a:lnTo>
                  <a:pt x="9694486" y="102967"/>
                </a:lnTo>
                <a:lnTo>
                  <a:pt x="9701759" y="107113"/>
                </a:lnTo>
                <a:lnTo>
                  <a:pt x="9724199" y="107771"/>
                </a:lnTo>
                <a:lnTo>
                  <a:pt x="9737963" y="100048"/>
                </a:lnTo>
                <a:close/>
                <a:moveTo>
                  <a:pt x="678280" y="98524"/>
                </a:moveTo>
                <a:lnTo>
                  <a:pt x="674243" y="101131"/>
                </a:lnTo>
                <a:lnTo>
                  <a:pt x="668902" y="100739"/>
                </a:lnTo>
                <a:cubicBezTo>
                  <a:pt x="665879" y="100739"/>
                  <a:pt x="666287" y="100257"/>
                  <a:pt x="668684" y="99706"/>
                </a:cubicBezTo>
                <a:close/>
                <a:moveTo>
                  <a:pt x="1884481" y="98507"/>
                </a:moveTo>
                <a:lnTo>
                  <a:pt x="1884521" y="98615"/>
                </a:lnTo>
                <a:lnTo>
                  <a:pt x="1884087" y="99553"/>
                </a:lnTo>
                <a:lnTo>
                  <a:pt x="1880610" y="99454"/>
                </a:lnTo>
                <a:close/>
                <a:moveTo>
                  <a:pt x="9744127" y="98410"/>
                </a:moveTo>
                <a:lnTo>
                  <a:pt x="9768702" y="99102"/>
                </a:lnTo>
                <a:lnTo>
                  <a:pt x="9776801" y="109314"/>
                </a:lnTo>
                <a:lnTo>
                  <a:pt x="9739586" y="108222"/>
                </a:lnTo>
                <a:close/>
                <a:moveTo>
                  <a:pt x="497952" y="97647"/>
                </a:moveTo>
                <a:lnTo>
                  <a:pt x="493595" y="101096"/>
                </a:lnTo>
                <a:lnTo>
                  <a:pt x="492422" y="101932"/>
                </a:lnTo>
                <a:lnTo>
                  <a:pt x="478475" y="100739"/>
                </a:lnTo>
                <a:lnTo>
                  <a:pt x="452154" y="103440"/>
                </a:lnTo>
                <a:lnTo>
                  <a:pt x="458774" y="100739"/>
                </a:lnTo>
                <a:close/>
                <a:moveTo>
                  <a:pt x="11672994" y="97434"/>
                </a:moveTo>
                <a:cubicBezTo>
                  <a:pt x="11681041" y="97148"/>
                  <a:pt x="11691445" y="98213"/>
                  <a:pt x="11705652" y="100340"/>
                </a:cubicBezTo>
                <a:cubicBezTo>
                  <a:pt x="11708717" y="100799"/>
                  <a:pt x="11703637" y="105282"/>
                  <a:pt x="11698553" y="109515"/>
                </a:cubicBezTo>
                <a:lnTo>
                  <a:pt x="11694108" y="114312"/>
                </a:lnTo>
                <a:lnTo>
                  <a:pt x="11642705" y="116140"/>
                </a:lnTo>
                <a:lnTo>
                  <a:pt x="11654474" y="102623"/>
                </a:lnTo>
                <a:cubicBezTo>
                  <a:pt x="11659255" y="99353"/>
                  <a:pt x="11664946" y="97719"/>
                  <a:pt x="11672994" y="97434"/>
                </a:cubicBezTo>
                <a:close/>
                <a:moveTo>
                  <a:pt x="6995701" y="97427"/>
                </a:moveTo>
                <a:lnTo>
                  <a:pt x="6995723" y="102029"/>
                </a:lnTo>
                <a:cubicBezTo>
                  <a:pt x="6995739" y="105332"/>
                  <a:pt x="6996286" y="108140"/>
                  <a:pt x="6998958" y="108962"/>
                </a:cubicBezTo>
                <a:lnTo>
                  <a:pt x="6992827" y="106392"/>
                </a:lnTo>
                <a:lnTo>
                  <a:pt x="6986584" y="106454"/>
                </a:lnTo>
                <a:lnTo>
                  <a:pt x="6983642" y="110690"/>
                </a:lnTo>
                <a:lnTo>
                  <a:pt x="6995675" y="109334"/>
                </a:lnTo>
                <a:lnTo>
                  <a:pt x="6999280" y="108965"/>
                </a:lnTo>
                <a:lnTo>
                  <a:pt x="6998958" y="108962"/>
                </a:lnTo>
                <a:lnTo>
                  <a:pt x="7003121" y="108284"/>
                </a:lnTo>
                <a:lnTo>
                  <a:pt x="7008808" y="105965"/>
                </a:lnTo>
                <a:lnTo>
                  <a:pt x="7023472" y="104807"/>
                </a:lnTo>
                <a:lnTo>
                  <a:pt x="7034121" y="98508"/>
                </a:lnTo>
                <a:close/>
                <a:moveTo>
                  <a:pt x="1476575" y="97370"/>
                </a:moveTo>
                <a:cubicBezTo>
                  <a:pt x="1479318" y="97899"/>
                  <a:pt x="1479800" y="100721"/>
                  <a:pt x="1479765" y="104107"/>
                </a:cubicBezTo>
                <a:lnTo>
                  <a:pt x="1479825" y="110596"/>
                </a:lnTo>
                <a:lnTo>
                  <a:pt x="1470009" y="110847"/>
                </a:lnTo>
                <a:cubicBezTo>
                  <a:pt x="1449198" y="111571"/>
                  <a:pt x="1428441" y="114845"/>
                  <a:pt x="1407627" y="114216"/>
                </a:cubicBezTo>
                <a:cubicBezTo>
                  <a:pt x="1391073" y="113717"/>
                  <a:pt x="1374795" y="109724"/>
                  <a:pt x="1358379" y="107478"/>
                </a:cubicBezTo>
                <a:lnTo>
                  <a:pt x="1383466" y="102152"/>
                </a:lnTo>
                <a:lnTo>
                  <a:pt x="1427327" y="104109"/>
                </a:lnTo>
                <a:cubicBezTo>
                  <a:pt x="1443883" y="103662"/>
                  <a:pt x="1460298" y="94239"/>
                  <a:pt x="1476575" y="97370"/>
                </a:cubicBezTo>
                <a:close/>
                <a:moveTo>
                  <a:pt x="4346456" y="97161"/>
                </a:moveTo>
                <a:lnTo>
                  <a:pt x="4346114" y="98113"/>
                </a:lnTo>
                <a:lnTo>
                  <a:pt x="4355347" y="102851"/>
                </a:lnTo>
                <a:lnTo>
                  <a:pt x="4372037" y="103320"/>
                </a:lnTo>
                <a:lnTo>
                  <a:pt x="4372210" y="103412"/>
                </a:lnTo>
                <a:lnTo>
                  <a:pt x="4372266" y="103327"/>
                </a:lnTo>
                <a:lnTo>
                  <a:pt x="4372037" y="103320"/>
                </a:lnTo>
                <a:lnTo>
                  <a:pt x="4360804" y="97432"/>
                </a:lnTo>
                <a:close/>
                <a:moveTo>
                  <a:pt x="11819321" y="96971"/>
                </a:moveTo>
                <a:cubicBezTo>
                  <a:pt x="11820110" y="102587"/>
                  <a:pt x="11817834" y="112172"/>
                  <a:pt x="11821689" y="113817"/>
                </a:cubicBezTo>
                <a:lnTo>
                  <a:pt x="11813803" y="109233"/>
                </a:lnTo>
                <a:lnTo>
                  <a:pt x="11815539" y="105767"/>
                </a:lnTo>
                <a:cubicBezTo>
                  <a:pt x="11817125" y="102080"/>
                  <a:pt x="11818393" y="98819"/>
                  <a:pt x="11819321" y="96971"/>
                </a:cubicBezTo>
                <a:close/>
                <a:moveTo>
                  <a:pt x="11724598" y="96971"/>
                </a:moveTo>
                <a:cubicBezTo>
                  <a:pt x="11727755" y="100340"/>
                  <a:pt x="11734070" y="101463"/>
                  <a:pt x="11734070" y="107079"/>
                </a:cubicBezTo>
                <a:cubicBezTo>
                  <a:pt x="11734070" y="124785"/>
                  <a:pt x="11708794" y="113974"/>
                  <a:pt x="11708020" y="113817"/>
                </a:cubicBezTo>
                <a:lnTo>
                  <a:pt x="11697488" y="114192"/>
                </a:lnTo>
                <a:lnTo>
                  <a:pt x="11708351" y="108810"/>
                </a:lnTo>
                <a:cubicBezTo>
                  <a:pt x="11713767" y="104863"/>
                  <a:pt x="11719071" y="100340"/>
                  <a:pt x="11724598" y="96971"/>
                </a:cubicBezTo>
                <a:close/>
                <a:moveTo>
                  <a:pt x="11054424" y="96971"/>
                </a:moveTo>
                <a:lnTo>
                  <a:pt x="11050513" y="97982"/>
                </a:lnTo>
                <a:lnTo>
                  <a:pt x="11047523" y="101401"/>
                </a:lnTo>
                <a:close/>
                <a:moveTo>
                  <a:pt x="11396298" y="96950"/>
                </a:moveTo>
                <a:lnTo>
                  <a:pt x="11398087" y="98803"/>
                </a:lnTo>
                <a:lnTo>
                  <a:pt x="11366457" y="109089"/>
                </a:lnTo>
                <a:lnTo>
                  <a:pt x="11371751" y="103710"/>
                </a:lnTo>
                <a:close/>
                <a:moveTo>
                  <a:pt x="5814541" y="96241"/>
                </a:moveTo>
                <a:lnTo>
                  <a:pt x="5814541" y="96359"/>
                </a:lnTo>
                <a:lnTo>
                  <a:pt x="5814108" y="97297"/>
                </a:lnTo>
                <a:lnTo>
                  <a:pt x="5810629" y="97199"/>
                </a:lnTo>
                <a:close/>
                <a:moveTo>
                  <a:pt x="9029192" y="96207"/>
                </a:moveTo>
                <a:lnTo>
                  <a:pt x="9031674" y="98060"/>
                </a:lnTo>
                <a:lnTo>
                  <a:pt x="8987820" y="108346"/>
                </a:lnTo>
                <a:lnTo>
                  <a:pt x="8995159" y="102967"/>
                </a:lnTo>
                <a:close/>
                <a:moveTo>
                  <a:pt x="5768759" y="96021"/>
                </a:moveTo>
                <a:lnTo>
                  <a:pt x="5810629" y="97199"/>
                </a:lnTo>
                <a:lnTo>
                  <a:pt x="5803865" y="98855"/>
                </a:lnTo>
                <a:lnTo>
                  <a:pt x="5764130" y="101667"/>
                </a:lnTo>
                <a:close/>
                <a:moveTo>
                  <a:pt x="1755674" y="95942"/>
                </a:moveTo>
                <a:lnTo>
                  <a:pt x="1755697" y="100543"/>
                </a:lnTo>
                <a:cubicBezTo>
                  <a:pt x="1755712" y="103848"/>
                  <a:pt x="1756260" y="106655"/>
                  <a:pt x="1758933" y="107478"/>
                </a:cubicBezTo>
                <a:lnTo>
                  <a:pt x="1753319" y="104597"/>
                </a:lnTo>
                <a:lnTo>
                  <a:pt x="1753214" y="104903"/>
                </a:lnTo>
                <a:lnTo>
                  <a:pt x="1746307" y="104971"/>
                </a:lnTo>
                <a:lnTo>
                  <a:pt x="1743543" y="109213"/>
                </a:lnTo>
                <a:lnTo>
                  <a:pt x="1755650" y="107849"/>
                </a:lnTo>
                <a:lnTo>
                  <a:pt x="1759254" y="107479"/>
                </a:lnTo>
                <a:lnTo>
                  <a:pt x="1758933" y="107478"/>
                </a:lnTo>
                <a:lnTo>
                  <a:pt x="1763096" y="106800"/>
                </a:lnTo>
                <a:lnTo>
                  <a:pt x="1768782" y="104480"/>
                </a:lnTo>
                <a:lnTo>
                  <a:pt x="1783447" y="103322"/>
                </a:lnTo>
                <a:lnTo>
                  <a:pt x="1794095" y="97022"/>
                </a:lnTo>
                <a:close/>
                <a:moveTo>
                  <a:pt x="10834075" y="95924"/>
                </a:moveTo>
                <a:lnTo>
                  <a:pt x="10834192" y="96971"/>
                </a:lnTo>
                <a:lnTo>
                  <a:pt x="10863209" y="98102"/>
                </a:lnTo>
                <a:lnTo>
                  <a:pt x="10863315" y="96600"/>
                </a:lnTo>
                <a:lnTo>
                  <a:pt x="10865950" y="95924"/>
                </a:lnTo>
                <a:close/>
                <a:moveTo>
                  <a:pt x="10757573" y="95924"/>
                </a:moveTo>
                <a:lnTo>
                  <a:pt x="10768101" y="96600"/>
                </a:lnTo>
                <a:lnTo>
                  <a:pt x="10767701" y="98451"/>
                </a:lnTo>
                <a:lnTo>
                  <a:pt x="10774989" y="96971"/>
                </a:lnTo>
                <a:lnTo>
                  <a:pt x="10776705" y="95924"/>
                </a:lnTo>
                <a:close/>
                <a:moveTo>
                  <a:pt x="9702972" y="95924"/>
                </a:moveTo>
                <a:lnTo>
                  <a:pt x="9698941" y="96938"/>
                </a:lnTo>
                <a:lnTo>
                  <a:pt x="9698780" y="97136"/>
                </a:lnTo>
                <a:lnTo>
                  <a:pt x="9686460" y="96790"/>
                </a:lnTo>
                <a:lnTo>
                  <a:pt x="9694188" y="102737"/>
                </a:lnTo>
                <a:lnTo>
                  <a:pt x="9698780" y="97136"/>
                </a:lnTo>
                <a:lnTo>
                  <a:pt x="9739997" y="98294"/>
                </a:lnTo>
                <a:lnTo>
                  <a:pt x="9742748" y="95924"/>
                </a:lnTo>
                <a:close/>
                <a:moveTo>
                  <a:pt x="9549362" y="95924"/>
                </a:moveTo>
                <a:lnTo>
                  <a:pt x="9557886" y="98423"/>
                </a:lnTo>
                <a:lnTo>
                  <a:pt x="9559031" y="98129"/>
                </a:lnTo>
                <a:lnTo>
                  <a:pt x="9558340" y="95924"/>
                </a:lnTo>
                <a:close/>
                <a:moveTo>
                  <a:pt x="8404878" y="95924"/>
                </a:moveTo>
                <a:lnTo>
                  <a:pt x="8388934" y="99936"/>
                </a:lnTo>
                <a:lnTo>
                  <a:pt x="8388773" y="100133"/>
                </a:lnTo>
                <a:lnTo>
                  <a:pt x="8380996" y="99915"/>
                </a:lnTo>
                <a:lnTo>
                  <a:pt x="8384479" y="102595"/>
                </a:lnTo>
                <a:lnTo>
                  <a:pt x="8386029" y="103479"/>
                </a:lnTo>
                <a:lnTo>
                  <a:pt x="8388773" y="100133"/>
                </a:lnTo>
                <a:lnTo>
                  <a:pt x="8425309" y="101161"/>
                </a:lnTo>
                <a:lnTo>
                  <a:pt x="8427955" y="99676"/>
                </a:lnTo>
                <a:lnTo>
                  <a:pt x="8432311" y="95924"/>
                </a:lnTo>
                <a:close/>
                <a:moveTo>
                  <a:pt x="8276243" y="95924"/>
                </a:moveTo>
                <a:lnTo>
                  <a:pt x="8278034" y="97020"/>
                </a:lnTo>
                <a:lnTo>
                  <a:pt x="8302056" y="97696"/>
                </a:lnTo>
                <a:lnTo>
                  <a:pt x="8303984" y="98707"/>
                </a:lnTo>
                <a:lnTo>
                  <a:pt x="8304545" y="97766"/>
                </a:lnTo>
                <a:lnTo>
                  <a:pt x="8302056" y="97696"/>
                </a:lnTo>
                <a:lnTo>
                  <a:pt x="8298676" y="95924"/>
                </a:lnTo>
                <a:close/>
                <a:moveTo>
                  <a:pt x="8249820" y="95924"/>
                </a:moveTo>
                <a:lnTo>
                  <a:pt x="8249867" y="96228"/>
                </a:lnTo>
                <a:lnTo>
                  <a:pt x="8254481" y="96358"/>
                </a:lnTo>
                <a:lnTo>
                  <a:pt x="8256172" y="95924"/>
                </a:lnTo>
                <a:close/>
                <a:moveTo>
                  <a:pt x="8229686" y="95924"/>
                </a:moveTo>
                <a:lnTo>
                  <a:pt x="8230168" y="96228"/>
                </a:lnTo>
                <a:lnTo>
                  <a:pt x="8243243" y="100061"/>
                </a:lnTo>
                <a:lnTo>
                  <a:pt x="8243301" y="99226"/>
                </a:lnTo>
                <a:lnTo>
                  <a:pt x="8248047" y="98009"/>
                </a:lnTo>
                <a:lnTo>
                  <a:pt x="8247393" y="95924"/>
                </a:lnTo>
                <a:close/>
                <a:moveTo>
                  <a:pt x="7093394" y="95924"/>
                </a:moveTo>
                <a:lnTo>
                  <a:pt x="7078927" y="99565"/>
                </a:lnTo>
                <a:lnTo>
                  <a:pt x="7078766" y="99762"/>
                </a:lnTo>
                <a:lnTo>
                  <a:pt x="7075924" y="99682"/>
                </a:lnTo>
                <a:lnTo>
                  <a:pt x="7077906" y="100812"/>
                </a:lnTo>
                <a:lnTo>
                  <a:pt x="7078766" y="99762"/>
                </a:lnTo>
                <a:lnTo>
                  <a:pt x="7109585" y="100629"/>
                </a:lnTo>
                <a:lnTo>
                  <a:pt x="7117949" y="95935"/>
                </a:lnTo>
                <a:lnTo>
                  <a:pt x="7117962" y="95924"/>
                </a:lnTo>
                <a:close/>
                <a:moveTo>
                  <a:pt x="6972347" y="95924"/>
                </a:moveTo>
                <a:lnTo>
                  <a:pt x="6973797" y="96811"/>
                </a:lnTo>
                <a:lnTo>
                  <a:pt x="6992048" y="97325"/>
                </a:lnTo>
                <a:lnTo>
                  <a:pt x="6992447" y="97534"/>
                </a:lnTo>
                <a:lnTo>
                  <a:pt x="6992562" y="97339"/>
                </a:lnTo>
                <a:lnTo>
                  <a:pt x="6992048" y="97325"/>
                </a:lnTo>
                <a:lnTo>
                  <a:pt x="6989377" y="95924"/>
                </a:lnTo>
                <a:close/>
                <a:moveTo>
                  <a:pt x="6920389" y="95924"/>
                </a:moveTo>
                <a:lnTo>
                  <a:pt x="6933004" y="99623"/>
                </a:lnTo>
                <a:lnTo>
                  <a:pt x="6933263" y="95924"/>
                </a:lnTo>
                <a:close/>
                <a:moveTo>
                  <a:pt x="6837985" y="95924"/>
                </a:moveTo>
                <a:lnTo>
                  <a:pt x="6837396" y="98658"/>
                </a:lnTo>
                <a:lnTo>
                  <a:pt x="6837028" y="98899"/>
                </a:lnTo>
                <a:lnTo>
                  <a:pt x="6857016" y="95969"/>
                </a:lnTo>
                <a:lnTo>
                  <a:pt x="6857102" y="95924"/>
                </a:lnTo>
                <a:close/>
                <a:moveTo>
                  <a:pt x="5745319" y="95924"/>
                </a:moveTo>
                <a:lnTo>
                  <a:pt x="5743750" y="100040"/>
                </a:lnTo>
                <a:lnTo>
                  <a:pt x="5751333" y="98484"/>
                </a:lnTo>
                <a:lnTo>
                  <a:pt x="5756199" y="102228"/>
                </a:lnTo>
                <a:lnTo>
                  <a:pt x="5764130" y="101667"/>
                </a:lnTo>
                <a:lnTo>
                  <a:pt x="5760841" y="105680"/>
                </a:lnTo>
                <a:lnTo>
                  <a:pt x="5760677" y="105675"/>
                </a:lnTo>
                <a:lnTo>
                  <a:pt x="5760783" y="105755"/>
                </a:lnTo>
                <a:lnTo>
                  <a:pt x="5760841" y="105680"/>
                </a:lnTo>
                <a:lnTo>
                  <a:pt x="5805591" y="106992"/>
                </a:lnTo>
                <a:lnTo>
                  <a:pt x="5807941" y="105672"/>
                </a:lnTo>
                <a:lnTo>
                  <a:pt x="5811747" y="102394"/>
                </a:lnTo>
                <a:lnTo>
                  <a:pt x="5814108" y="97297"/>
                </a:lnTo>
                <a:lnTo>
                  <a:pt x="5817553" y="97393"/>
                </a:lnTo>
                <a:lnTo>
                  <a:pt x="5819258" y="95924"/>
                </a:lnTo>
                <a:lnTo>
                  <a:pt x="5815836" y="95924"/>
                </a:lnTo>
                <a:lnTo>
                  <a:pt x="5814541" y="96241"/>
                </a:lnTo>
                <a:lnTo>
                  <a:pt x="5814541" y="95924"/>
                </a:lnTo>
                <a:lnTo>
                  <a:pt x="5768838" y="95924"/>
                </a:lnTo>
                <a:lnTo>
                  <a:pt x="5768759" y="96021"/>
                </a:lnTo>
                <a:lnTo>
                  <a:pt x="5765290" y="95924"/>
                </a:lnTo>
                <a:close/>
                <a:moveTo>
                  <a:pt x="5623141" y="95924"/>
                </a:moveTo>
                <a:lnTo>
                  <a:pt x="5629230" y="97710"/>
                </a:lnTo>
                <a:lnTo>
                  <a:pt x="5630762" y="102596"/>
                </a:lnTo>
                <a:lnTo>
                  <a:pt x="5630938" y="103260"/>
                </a:lnTo>
                <a:lnTo>
                  <a:pt x="5636419" y="101854"/>
                </a:lnTo>
                <a:lnTo>
                  <a:pt x="5641898" y="99519"/>
                </a:lnTo>
                <a:lnTo>
                  <a:pt x="5633138" y="98855"/>
                </a:lnTo>
                <a:lnTo>
                  <a:pt x="5629230" y="97710"/>
                </a:lnTo>
                <a:lnTo>
                  <a:pt x="5628669" y="95924"/>
                </a:lnTo>
                <a:close/>
                <a:moveTo>
                  <a:pt x="4497210" y="95924"/>
                </a:moveTo>
                <a:lnTo>
                  <a:pt x="4458916" y="105561"/>
                </a:lnTo>
                <a:lnTo>
                  <a:pt x="4458753" y="105759"/>
                </a:lnTo>
                <a:lnTo>
                  <a:pt x="4455911" y="105678"/>
                </a:lnTo>
                <a:lnTo>
                  <a:pt x="4457892" y="106808"/>
                </a:lnTo>
                <a:lnTo>
                  <a:pt x="4458753" y="105759"/>
                </a:lnTo>
                <a:lnTo>
                  <a:pt x="4489573" y="106625"/>
                </a:lnTo>
                <a:lnTo>
                  <a:pt x="4497935" y="101931"/>
                </a:lnTo>
                <a:lnTo>
                  <a:pt x="4501747" y="98648"/>
                </a:lnTo>
                <a:lnTo>
                  <a:pt x="4500729" y="95924"/>
                </a:lnTo>
                <a:close/>
                <a:moveTo>
                  <a:pt x="4290770" y="95924"/>
                </a:moveTo>
                <a:lnTo>
                  <a:pt x="4300147" y="101854"/>
                </a:lnTo>
                <a:lnTo>
                  <a:pt x="4314797" y="106148"/>
                </a:lnTo>
                <a:lnTo>
                  <a:pt x="4313280" y="101482"/>
                </a:lnTo>
                <a:lnTo>
                  <a:pt x="4317049" y="100516"/>
                </a:lnTo>
                <a:lnTo>
                  <a:pt x="4315826" y="96623"/>
                </a:lnTo>
                <a:lnTo>
                  <a:pt x="4315478" y="95924"/>
                </a:lnTo>
                <a:close/>
                <a:moveTo>
                  <a:pt x="1847470" y="95924"/>
                </a:moveTo>
                <a:lnTo>
                  <a:pt x="1838902" y="98080"/>
                </a:lnTo>
                <a:lnTo>
                  <a:pt x="1838739" y="98277"/>
                </a:lnTo>
                <a:lnTo>
                  <a:pt x="1835898" y="98198"/>
                </a:lnTo>
                <a:lnTo>
                  <a:pt x="1837879" y="99327"/>
                </a:lnTo>
                <a:lnTo>
                  <a:pt x="1838739" y="98277"/>
                </a:lnTo>
                <a:lnTo>
                  <a:pt x="1869559" y="99144"/>
                </a:lnTo>
                <a:lnTo>
                  <a:pt x="1875299" y="95924"/>
                </a:lnTo>
                <a:close/>
                <a:moveTo>
                  <a:pt x="1752184" y="95924"/>
                </a:moveTo>
                <a:lnTo>
                  <a:pt x="1752198" y="95931"/>
                </a:lnTo>
                <a:lnTo>
                  <a:pt x="1752203" y="95924"/>
                </a:lnTo>
                <a:close/>
                <a:moveTo>
                  <a:pt x="1685428" y="95924"/>
                </a:moveTo>
                <a:lnTo>
                  <a:pt x="1694783" y="98667"/>
                </a:lnTo>
                <a:lnTo>
                  <a:pt x="1693893" y="95924"/>
                </a:lnTo>
                <a:close/>
                <a:moveTo>
                  <a:pt x="1597639" y="95924"/>
                </a:moveTo>
                <a:lnTo>
                  <a:pt x="1597369" y="97174"/>
                </a:lnTo>
                <a:lnTo>
                  <a:pt x="1597002" y="97415"/>
                </a:lnTo>
                <a:lnTo>
                  <a:pt x="1607172" y="95924"/>
                </a:lnTo>
                <a:close/>
                <a:moveTo>
                  <a:pt x="388178" y="95924"/>
                </a:moveTo>
                <a:lnTo>
                  <a:pt x="388760" y="96095"/>
                </a:lnTo>
                <a:lnTo>
                  <a:pt x="390735" y="101111"/>
                </a:lnTo>
                <a:lnTo>
                  <a:pt x="393294" y="110083"/>
                </a:lnTo>
                <a:lnTo>
                  <a:pt x="388433" y="110652"/>
                </a:lnTo>
                <a:cubicBezTo>
                  <a:pt x="359337" y="114126"/>
                  <a:pt x="366657" y="113570"/>
                  <a:pt x="335176" y="115835"/>
                </a:cubicBezTo>
                <a:lnTo>
                  <a:pt x="317049" y="117150"/>
                </a:lnTo>
                <a:lnTo>
                  <a:pt x="299856" y="115189"/>
                </a:lnTo>
                <a:lnTo>
                  <a:pt x="298211" y="112211"/>
                </a:lnTo>
                <a:cubicBezTo>
                  <a:pt x="297220" y="110418"/>
                  <a:pt x="296673" y="108734"/>
                  <a:pt x="297897" y="107478"/>
                </a:cubicBezTo>
                <a:cubicBezTo>
                  <a:pt x="302791" y="102455"/>
                  <a:pt x="324275" y="102608"/>
                  <a:pt x="317596" y="100739"/>
                </a:cubicBezTo>
                <a:cubicBezTo>
                  <a:pt x="308606" y="98223"/>
                  <a:pt x="299303" y="97662"/>
                  <a:pt x="289923" y="97589"/>
                </a:cubicBezTo>
                <a:lnTo>
                  <a:pt x="280401" y="97514"/>
                </a:lnTo>
                <a:lnTo>
                  <a:pt x="259355" y="99692"/>
                </a:lnTo>
                <a:lnTo>
                  <a:pt x="259611" y="101041"/>
                </a:lnTo>
                <a:lnTo>
                  <a:pt x="258394" y="99792"/>
                </a:lnTo>
                <a:lnTo>
                  <a:pt x="258154" y="99816"/>
                </a:lnTo>
                <a:lnTo>
                  <a:pt x="258564" y="109040"/>
                </a:lnTo>
                <a:cubicBezTo>
                  <a:pt x="258376" y="114687"/>
                  <a:pt x="257514" y="119828"/>
                  <a:pt x="255213" y="121795"/>
                </a:cubicBezTo>
                <a:cubicBezTo>
                  <a:pt x="252501" y="124115"/>
                  <a:pt x="250449" y="121167"/>
                  <a:pt x="248562" y="116902"/>
                </a:cubicBezTo>
                <a:lnTo>
                  <a:pt x="244429" y="107560"/>
                </a:lnTo>
                <a:lnTo>
                  <a:pt x="256166" y="100022"/>
                </a:lnTo>
                <a:lnTo>
                  <a:pt x="255061" y="100137"/>
                </a:lnTo>
                <a:lnTo>
                  <a:pt x="240032" y="104924"/>
                </a:lnTo>
                <a:lnTo>
                  <a:pt x="231111" y="114282"/>
                </a:lnTo>
                <a:cubicBezTo>
                  <a:pt x="224865" y="119974"/>
                  <a:pt x="222852" y="121454"/>
                  <a:pt x="229936" y="116866"/>
                </a:cubicBezTo>
                <a:lnTo>
                  <a:pt x="241621" y="109363"/>
                </a:lnTo>
                <a:lnTo>
                  <a:pt x="237976" y="124322"/>
                </a:lnTo>
                <a:cubicBezTo>
                  <a:pt x="233057" y="128865"/>
                  <a:pt x="224086" y="123596"/>
                  <a:pt x="218277" y="126849"/>
                </a:cubicBezTo>
                <a:cubicBezTo>
                  <a:pt x="214075" y="129200"/>
                  <a:pt x="213352" y="135272"/>
                  <a:pt x="210890" y="139484"/>
                </a:cubicBezTo>
                <a:cubicBezTo>
                  <a:pt x="208428" y="136958"/>
                  <a:pt x="205592" y="134762"/>
                  <a:pt x="203502" y="131903"/>
                </a:cubicBezTo>
                <a:lnTo>
                  <a:pt x="199269" y="124580"/>
                </a:lnTo>
                <a:lnTo>
                  <a:pt x="194318" y="128006"/>
                </a:lnTo>
                <a:lnTo>
                  <a:pt x="193653" y="131903"/>
                </a:lnTo>
                <a:lnTo>
                  <a:pt x="189821" y="131117"/>
                </a:lnTo>
                <a:lnTo>
                  <a:pt x="179703" y="138117"/>
                </a:lnTo>
                <a:lnTo>
                  <a:pt x="189866" y="144033"/>
                </a:lnTo>
                <a:cubicBezTo>
                  <a:pt x="197285" y="147359"/>
                  <a:pt x="203502" y="149592"/>
                  <a:pt x="203502" y="149592"/>
                </a:cubicBezTo>
                <a:cubicBezTo>
                  <a:pt x="205965" y="148750"/>
                  <a:pt x="208569" y="148256"/>
                  <a:pt x="210890" y="147064"/>
                </a:cubicBezTo>
                <a:cubicBezTo>
                  <a:pt x="213536" y="145706"/>
                  <a:pt x="220369" y="139864"/>
                  <a:pt x="218277" y="142011"/>
                </a:cubicBezTo>
                <a:cubicBezTo>
                  <a:pt x="211288" y="149183"/>
                  <a:pt x="203660" y="155675"/>
                  <a:pt x="196115" y="162227"/>
                </a:cubicBezTo>
                <a:cubicBezTo>
                  <a:pt x="192982" y="164948"/>
                  <a:pt x="190188" y="168569"/>
                  <a:pt x="186265" y="169808"/>
                </a:cubicBezTo>
                <a:cubicBezTo>
                  <a:pt x="185859" y="169936"/>
                  <a:pt x="182740" y="170315"/>
                  <a:pt x="178287" y="170813"/>
                </a:cubicBezTo>
                <a:lnTo>
                  <a:pt x="169952" y="171704"/>
                </a:lnTo>
                <a:lnTo>
                  <a:pt x="171491" y="149592"/>
                </a:lnTo>
                <a:cubicBezTo>
                  <a:pt x="168208" y="151276"/>
                  <a:pt x="164578" y="152385"/>
                  <a:pt x="161642" y="154646"/>
                </a:cubicBezTo>
                <a:lnTo>
                  <a:pt x="154229" y="162253"/>
                </a:lnTo>
                <a:lnTo>
                  <a:pt x="154216" y="155751"/>
                </a:lnTo>
                <a:lnTo>
                  <a:pt x="152915" y="156651"/>
                </a:lnTo>
                <a:lnTo>
                  <a:pt x="147321" y="165166"/>
                </a:lnTo>
                <a:lnTo>
                  <a:pt x="146974" y="168708"/>
                </a:lnTo>
                <a:lnTo>
                  <a:pt x="143420" y="171627"/>
                </a:lnTo>
                <a:lnTo>
                  <a:pt x="144404" y="169808"/>
                </a:lnTo>
                <a:lnTo>
                  <a:pt x="143616" y="170804"/>
                </a:lnTo>
                <a:lnTo>
                  <a:pt x="142673" y="172239"/>
                </a:lnTo>
                <a:lnTo>
                  <a:pt x="143420" y="171627"/>
                </a:lnTo>
                <a:lnTo>
                  <a:pt x="141796" y="174627"/>
                </a:lnTo>
                <a:lnTo>
                  <a:pt x="141056" y="174702"/>
                </a:lnTo>
                <a:lnTo>
                  <a:pt x="122390" y="203112"/>
                </a:lnTo>
                <a:lnTo>
                  <a:pt x="123884" y="207712"/>
                </a:lnTo>
                <a:lnTo>
                  <a:pt x="121739" y="211673"/>
                </a:lnTo>
                <a:lnTo>
                  <a:pt x="121466" y="210587"/>
                </a:lnTo>
                <a:lnTo>
                  <a:pt x="120610" y="205821"/>
                </a:lnTo>
                <a:lnTo>
                  <a:pt x="109616" y="222555"/>
                </a:lnTo>
                <a:lnTo>
                  <a:pt x="108721" y="227103"/>
                </a:lnTo>
                <a:lnTo>
                  <a:pt x="109992" y="233372"/>
                </a:lnTo>
                <a:lnTo>
                  <a:pt x="107468" y="238035"/>
                </a:lnTo>
                <a:lnTo>
                  <a:pt x="105872" y="241582"/>
                </a:lnTo>
                <a:lnTo>
                  <a:pt x="96269" y="290400"/>
                </a:lnTo>
                <a:lnTo>
                  <a:pt x="107259" y="308448"/>
                </a:lnTo>
                <a:lnTo>
                  <a:pt x="107468" y="311317"/>
                </a:lnTo>
                <a:cubicBezTo>
                  <a:pt x="107523" y="312158"/>
                  <a:pt x="107867" y="309526"/>
                  <a:pt x="107468" y="308789"/>
                </a:cubicBezTo>
                <a:lnTo>
                  <a:pt x="107259" y="308448"/>
                </a:lnTo>
                <a:lnTo>
                  <a:pt x="106522" y="298297"/>
                </a:lnTo>
                <a:cubicBezTo>
                  <a:pt x="105355" y="282915"/>
                  <a:pt x="103858" y="263989"/>
                  <a:pt x="105006" y="273413"/>
                </a:cubicBezTo>
                <a:cubicBezTo>
                  <a:pt x="114600" y="352184"/>
                  <a:pt x="114460" y="344318"/>
                  <a:pt x="100080" y="303736"/>
                </a:cubicBezTo>
                <a:lnTo>
                  <a:pt x="96819" y="325497"/>
                </a:lnTo>
                <a:lnTo>
                  <a:pt x="102901" y="346407"/>
                </a:lnTo>
                <a:cubicBezTo>
                  <a:pt x="106021" y="358174"/>
                  <a:pt x="108201" y="370036"/>
                  <a:pt x="107468" y="382072"/>
                </a:cubicBezTo>
                <a:cubicBezTo>
                  <a:pt x="107290" y="384992"/>
                  <a:pt x="106501" y="385177"/>
                  <a:pt x="105324" y="383657"/>
                </a:cubicBezTo>
                <a:lnTo>
                  <a:pt x="104431" y="381931"/>
                </a:lnTo>
                <a:lnTo>
                  <a:pt x="104163" y="380694"/>
                </a:lnTo>
                <a:cubicBezTo>
                  <a:pt x="103204" y="376026"/>
                  <a:pt x="101279" y="365960"/>
                  <a:pt x="97618" y="344167"/>
                </a:cubicBezTo>
                <a:lnTo>
                  <a:pt x="95695" y="332991"/>
                </a:lnTo>
                <a:lnTo>
                  <a:pt x="95156" y="336586"/>
                </a:lnTo>
                <a:cubicBezTo>
                  <a:pt x="94924" y="340874"/>
                  <a:pt x="100578" y="352258"/>
                  <a:pt x="97618" y="349221"/>
                </a:cubicBezTo>
                <a:lnTo>
                  <a:pt x="93738" y="340005"/>
                </a:lnTo>
                <a:lnTo>
                  <a:pt x="93738" y="351671"/>
                </a:lnTo>
                <a:lnTo>
                  <a:pt x="95156" y="354275"/>
                </a:lnTo>
                <a:cubicBezTo>
                  <a:pt x="96226" y="357570"/>
                  <a:pt x="96797" y="361013"/>
                  <a:pt x="97618" y="364383"/>
                </a:cubicBezTo>
                <a:lnTo>
                  <a:pt x="96510" y="364952"/>
                </a:lnTo>
                <a:lnTo>
                  <a:pt x="100848" y="375012"/>
                </a:lnTo>
                <a:lnTo>
                  <a:pt x="104431" y="381931"/>
                </a:lnTo>
                <a:lnTo>
                  <a:pt x="104973" y="384439"/>
                </a:lnTo>
                <a:cubicBezTo>
                  <a:pt x="105342" y="386142"/>
                  <a:pt x="103383" y="378905"/>
                  <a:pt x="105252" y="413341"/>
                </a:cubicBezTo>
                <a:lnTo>
                  <a:pt x="105398" y="415606"/>
                </a:lnTo>
                <a:lnTo>
                  <a:pt x="105006" y="417448"/>
                </a:lnTo>
                <a:cubicBezTo>
                  <a:pt x="102771" y="428150"/>
                  <a:pt x="101108" y="437406"/>
                  <a:pt x="99817" y="445992"/>
                </a:cubicBezTo>
                <a:lnTo>
                  <a:pt x="98602" y="456026"/>
                </a:lnTo>
                <a:lnTo>
                  <a:pt x="93738" y="452699"/>
                </a:lnTo>
                <a:lnTo>
                  <a:pt x="93738" y="474935"/>
                </a:lnTo>
                <a:lnTo>
                  <a:pt x="95918" y="482390"/>
                </a:lnTo>
                <a:lnTo>
                  <a:pt x="94879" y="495670"/>
                </a:lnTo>
                <a:lnTo>
                  <a:pt x="93738" y="511555"/>
                </a:lnTo>
                <a:lnTo>
                  <a:pt x="93738" y="529220"/>
                </a:lnTo>
                <a:lnTo>
                  <a:pt x="96614" y="537787"/>
                </a:lnTo>
                <a:cubicBezTo>
                  <a:pt x="99982" y="546399"/>
                  <a:pt x="101350" y="541823"/>
                  <a:pt x="97618" y="488203"/>
                </a:cubicBezTo>
                <a:lnTo>
                  <a:pt x="95918" y="482390"/>
                </a:lnTo>
                <a:lnTo>
                  <a:pt x="96848" y="470515"/>
                </a:lnTo>
                <a:lnTo>
                  <a:pt x="98602" y="456026"/>
                </a:lnTo>
                <a:lnTo>
                  <a:pt x="105006" y="460406"/>
                </a:lnTo>
                <a:lnTo>
                  <a:pt x="108611" y="466572"/>
                </a:lnTo>
                <a:lnTo>
                  <a:pt x="109355" y="478069"/>
                </a:lnTo>
                <a:cubicBezTo>
                  <a:pt x="110153" y="488151"/>
                  <a:pt x="111143" y="494873"/>
                  <a:pt x="112393" y="488203"/>
                </a:cubicBezTo>
                <a:lnTo>
                  <a:pt x="112969" y="479925"/>
                </a:lnTo>
                <a:lnTo>
                  <a:pt x="115446" y="509512"/>
                </a:lnTo>
                <a:cubicBezTo>
                  <a:pt x="117205" y="539358"/>
                  <a:pt x="115359" y="553275"/>
                  <a:pt x="112393" y="586754"/>
                </a:cubicBezTo>
                <a:cubicBezTo>
                  <a:pt x="104917" y="536888"/>
                  <a:pt x="107076" y="549227"/>
                  <a:pt x="109930" y="574120"/>
                </a:cubicBezTo>
                <a:lnTo>
                  <a:pt x="111950" y="592766"/>
                </a:lnTo>
                <a:lnTo>
                  <a:pt x="110988" y="605785"/>
                </a:lnTo>
                <a:lnTo>
                  <a:pt x="110320" y="613366"/>
                </a:lnTo>
                <a:lnTo>
                  <a:pt x="106628" y="608277"/>
                </a:lnTo>
                <a:lnTo>
                  <a:pt x="104191" y="604028"/>
                </a:lnTo>
                <a:lnTo>
                  <a:pt x="101745" y="564826"/>
                </a:lnTo>
                <a:cubicBezTo>
                  <a:pt x="99726" y="525631"/>
                  <a:pt x="100659" y="527445"/>
                  <a:pt x="97618" y="586754"/>
                </a:cubicBezTo>
                <a:cubicBezTo>
                  <a:pt x="98439" y="590124"/>
                  <a:pt x="98705" y="593688"/>
                  <a:pt x="100080" y="596862"/>
                </a:cubicBezTo>
                <a:lnTo>
                  <a:pt x="104191" y="604028"/>
                </a:lnTo>
                <a:lnTo>
                  <a:pt x="104338" y="606384"/>
                </a:lnTo>
                <a:lnTo>
                  <a:pt x="96738" y="597656"/>
                </a:lnTo>
                <a:lnTo>
                  <a:pt x="96195" y="593947"/>
                </a:lnTo>
                <a:cubicBezTo>
                  <a:pt x="95549" y="589494"/>
                  <a:pt x="95156" y="586754"/>
                  <a:pt x="95156" y="586754"/>
                </a:cubicBezTo>
                <a:lnTo>
                  <a:pt x="93738" y="588209"/>
                </a:lnTo>
                <a:lnTo>
                  <a:pt x="93738" y="594211"/>
                </a:lnTo>
                <a:lnTo>
                  <a:pt x="96738" y="597656"/>
                </a:lnTo>
                <a:lnTo>
                  <a:pt x="98749" y="611409"/>
                </a:lnTo>
                <a:cubicBezTo>
                  <a:pt x="100768" y="625101"/>
                  <a:pt x="103230" y="641527"/>
                  <a:pt x="105006" y="652455"/>
                </a:cubicBezTo>
                <a:lnTo>
                  <a:pt x="105899" y="656125"/>
                </a:lnTo>
                <a:lnTo>
                  <a:pt x="103438" y="675166"/>
                </a:lnTo>
                <a:lnTo>
                  <a:pt x="99898" y="687481"/>
                </a:lnTo>
                <a:lnTo>
                  <a:pt x="97286" y="686009"/>
                </a:lnTo>
                <a:lnTo>
                  <a:pt x="93738" y="681844"/>
                </a:lnTo>
                <a:lnTo>
                  <a:pt x="93738" y="695860"/>
                </a:lnTo>
                <a:lnTo>
                  <a:pt x="93785" y="695932"/>
                </a:lnTo>
                <a:cubicBezTo>
                  <a:pt x="95032" y="696998"/>
                  <a:pt x="96305" y="697032"/>
                  <a:pt x="97618" y="695414"/>
                </a:cubicBezTo>
                <a:lnTo>
                  <a:pt x="99898" y="687481"/>
                </a:lnTo>
                <a:lnTo>
                  <a:pt x="105006" y="690359"/>
                </a:lnTo>
                <a:lnTo>
                  <a:pt x="107366" y="686138"/>
                </a:lnTo>
                <a:lnTo>
                  <a:pt x="105006" y="697940"/>
                </a:lnTo>
                <a:cubicBezTo>
                  <a:pt x="103123" y="700732"/>
                  <a:pt x="98763" y="698505"/>
                  <a:pt x="94591" y="696378"/>
                </a:cubicBezTo>
                <a:lnTo>
                  <a:pt x="93738" y="696289"/>
                </a:lnTo>
                <a:lnTo>
                  <a:pt x="93738" y="722860"/>
                </a:lnTo>
                <a:lnTo>
                  <a:pt x="95156" y="725737"/>
                </a:lnTo>
                <a:cubicBezTo>
                  <a:pt x="101721" y="733318"/>
                  <a:pt x="111184" y="757897"/>
                  <a:pt x="114856" y="748479"/>
                </a:cubicBezTo>
                <a:lnTo>
                  <a:pt x="112082" y="735918"/>
                </a:lnTo>
                <a:lnTo>
                  <a:pt x="114856" y="740898"/>
                </a:lnTo>
                <a:cubicBezTo>
                  <a:pt x="117451" y="751552"/>
                  <a:pt x="116497" y="762798"/>
                  <a:pt x="117317" y="773748"/>
                </a:cubicBezTo>
                <a:cubicBezTo>
                  <a:pt x="115474" y="770595"/>
                  <a:pt x="105443" y="752139"/>
                  <a:pt x="98370" y="745340"/>
                </a:cubicBezTo>
                <a:lnTo>
                  <a:pt x="93738" y="743777"/>
                </a:lnTo>
                <a:lnTo>
                  <a:pt x="93738" y="746564"/>
                </a:lnTo>
                <a:lnTo>
                  <a:pt x="97642" y="758293"/>
                </a:lnTo>
                <a:cubicBezTo>
                  <a:pt x="102647" y="763806"/>
                  <a:pt x="108875" y="769418"/>
                  <a:pt x="109930" y="773748"/>
                </a:cubicBezTo>
                <a:cubicBezTo>
                  <a:pt x="111733" y="781148"/>
                  <a:pt x="112013" y="788873"/>
                  <a:pt x="112393" y="796492"/>
                </a:cubicBezTo>
                <a:cubicBezTo>
                  <a:pt x="113654" y="821741"/>
                  <a:pt x="114856" y="847016"/>
                  <a:pt x="114856" y="872300"/>
                </a:cubicBezTo>
                <a:cubicBezTo>
                  <a:pt x="114856" y="889167"/>
                  <a:pt x="113486" y="838591"/>
                  <a:pt x="112393" y="821761"/>
                </a:cubicBezTo>
                <a:cubicBezTo>
                  <a:pt x="111844" y="813315"/>
                  <a:pt x="110751" y="804914"/>
                  <a:pt x="109930" y="796492"/>
                </a:cubicBezTo>
                <a:cubicBezTo>
                  <a:pt x="108288" y="804073"/>
                  <a:pt x="106443" y="811609"/>
                  <a:pt x="105006" y="819234"/>
                </a:cubicBezTo>
                <a:lnTo>
                  <a:pt x="104835" y="820196"/>
                </a:lnTo>
                <a:lnTo>
                  <a:pt x="102543" y="824287"/>
                </a:lnTo>
                <a:cubicBezTo>
                  <a:pt x="100950" y="825222"/>
                  <a:pt x="99308" y="824380"/>
                  <a:pt x="97654" y="823093"/>
                </a:cubicBezTo>
                <a:lnTo>
                  <a:pt x="93738" y="820047"/>
                </a:lnTo>
                <a:lnTo>
                  <a:pt x="93738" y="861883"/>
                </a:lnTo>
                <a:lnTo>
                  <a:pt x="97618" y="841976"/>
                </a:lnTo>
                <a:cubicBezTo>
                  <a:pt x="98156" y="839371"/>
                  <a:pt x="99149" y="836881"/>
                  <a:pt x="100080" y="834395"/>
                </a:cubicBezTo>
                <a:lnTo>
                  <a:pt x="104185" y="823864"/>
                </a:lnTo>
                <a:lnTo>
                  <a:pt x="95276" y="874149"/>
                </a:lnTo>
                <a:lnTo>
                  <a:pt x="93738" y="872046"/>
                </a:lnTo>
                <a:lnTo>
                  <a:pt x="93738" y="880946"/>
                </a:lnTo>
                <a:lnTo>
                  <a:pt x="95156" y="874826"/>
                </a:lnTo>
                <a:lnTo>
                  <a:pt x="95276" y="874149"/>
                </a:lnTo>
                <a:lnTo>
                  <a:pt x="97618" y="877354"/>
                </a:lnTo>
                <a:cubicBezTo>
                  <a:pt x="102390" y="887148"/>
                  <a:pt x="105826" y="897570"/>
                  <a:pt x="109930" y="907677"/>
                </a:cubicBezTo>
                <a:cubicBezTo>
                  <a:pt x="106647" y="905151"/>
                  <a:pt x="103130" y="902914"/>
                  <a:pt x="100080" y="900096"/>
                </a:cubicBezTo>
                <a:lnTo>
                  <a:pt x="93738" y="890470"/>
                </a:lnTo>
                <a:lnTo>
                  <a:pt x="93738" y="907037"/>
                </a:lnTo>
                <a:lnTo>
                  <a:pt x="99025" y="916759"/>
                </a:lnTo>
                <a:cubicBezTo>
                  <a:pt x="100958" y="920175"/>
                  <a:pt x="102355" y="922539"/>
                  <a:pt x="102543" y="922839"/>
                </a:cubicBezTo>
                <a:cubicBezTo>
                  <a:pt x="115179" y="943012"/>
                  <a:pt x="122575" y="945282"/>
                  <a:pt x="102543" y="932946"/>
                </a:cubicBezTo>
                <a:cubicBezTo>
                  <a:pt x="101721" y="938001"/>
                  <a:pt x="98870" y="943138"/>
                  <a:pt x="100080" y="948109"/>
                </a:cubicBezTo>
                <a:cubicBezTo>
                  <a:pt x="100798" y="951054"/>
                  <a:pt x="105375" y="951014"/>
                  <a:pt x="107468" y="953162"/>
                </a:cubicBezTo>
                <a:cubicBezTo>
                  <a:pt x="110370" y="956140"/>
                  <a:pt x="112393" y="959901"/>
                  <a:pt x="114856" y="963270"/>
                </a:cubicBezTo>
                <a:cubicBezTo>
                  <a:pt x="113213" y="966639"/>
                  <a:pt x="112985" y="971288"/>
                  <a:pt x="109930" y="973378"/>
                </a:cubicBezTo>
                <a:lnTo>
                  <a:pt x="98727" y="979338"/>
                </a:lnTo>
                <a:lnTo>
                  <a:pt x="97618" y="953162"/>
                </a:lnTo>
                <a:cubicBezTo>
                  <a:pt x="95744" y="944506"/>
                  <a:pt x="97345" y="962425"/>
                  <a:pt x="96726" y="976658"/>
                </a:cubicBezTo>
                <a:lnTo>
                  <a:pt x="96193" y="980686"/>
                </a:lnTo>
                <a:lnTo>
                  <a:pt x="93738" y="981992"/>
                </a:lnTo>
                <a:lnTo>
                  <a:pt x="93738" y="988904"/>
                </a:lnTo>
                <a:lnTo>
                  <a:pt x="95156" y="988540"/>
                </a:lnTo>
                <a:lnTo>
                  <a:pt x="96193" y="980686"/>
                </a:lnTo>
                <a:lnTo>
                  <a:pt x="98727" y="979338"/>
                </a:lnTo>
                <a:lnTo>
                  <a:pt x="100080" y="1011282"/>
                </a:lnTo>
                <a:lnTo>
                  <a:pt x="100405" y="1014176"/>
                </a:lnTo>
                <a:lnTo>
                  <a:pt x="95156" y="1006228"/>
                </a:lnTo>
                <a:lnTo>
                  <a:pt x="93738" y="1007069"/>
                </a:lnTo>
                <a:lnTo>
                  <a:pt x="93738" y="1015475"/>
                </a:lnTo>
                <a:lnTo>
                  <a:pt x="94232" y="1017172"/>
                </a:lnTo>
                <a:cubicBezTo>
                  <a:pt x="97136" y="1024446"/>
                  <a:pt x="101581" y="1033548"/>
                  <a:pt x="102543" y="1039079"/>
                </a:cubicBezTo>
                <a:cubicBezTo>
                  <a:pt x="103635" y="1045353"/>
                  <a:pt x="105146" y="1058002"/>
                  <a:pt x="106246" y="1067496"/>
                </a:cubicBezTo>
                <a:lnTo>
                  <a:pt x="107297" y="1076600"/>
                </a:lnTo>
                <a:lnTo>
                  <a:pt x="107175" y="1076327"/>
                </a:lnTo>
                <a:cubicBezTo>
                  <a:pt x="106638" y="1079473"/>
                  <a:pt x="105499" y="1092130"/>
                  <a:pt x="105006" y="1097198"/>
                </a:cubicBezTo>
                <a:lnTo>
                  <a:pt x="102543" y="1122468"/>
                </a:lnTo>
                <a:lnTo>
                  <a:pt x="93738" y="1115240"/>
                </a:lnTo>
                <a:lnTo>
                  <a:pt x="93738" y="1171094"/>
                </a:lnTo>
                <a:lnTo>
                  <a:pt x="98420" y="1219140"/>
                </a:lnTo>
                <a:lnTo>
                  <a:pt x="97618" y="1243762"/>
                </a:lnTo>
                <a:lnTo>
                  <a:pt x="101529" y="1291923"/>
                </a:lnTo>
                <a:lnTo>
                  <a:pt x="96338" y="1318556"/>
                </a:lnTo>
                <a:lnTo>
                  <a:pt x="94728" y="1313085"/>
                </a:lnTo>
                <a:lnTo>
                  <a:pt x="93738" y="1309971"/>
                </a:lnTo>
                <a:lnTo>
                  <a:pt x="93738" y="1336263"/>
                </a:lnTo>
                <a:lnTo>
                  <a:pt x="95156" y="1324624"/>
                </a:lnTo>
                <a:lnTo>
                  <a:pt x="96338" y="1318556"/>
                </a:lnTo>
                <a:lnTo>
                  <a:pt x="97789" y="1323488"/>
                </a:lnTo>
                <a:lnTo>
                  <a:pt x="98538" y="1326052"/>
                </a:lnTo>
                <a:lnTo>
                  <a:pt x="94232" y="1350574"/>
                </a:lnTo>
                <a:lnTo>
                  <a:pt x="93738" y="1354425"/>
                </a:lnTo>
                <a:lnTo>
                  <a:pt x="93738" y="1387470"/>
                </a:lnTo>
                <a:lnTo>
                  <a:pt x="97615" y="1386250"/>
                </a:lnTo>
                <a:cubicBezTo>
                  <a:pt x="99650" y="1387780"/>
                  <a:pt x="101948" y="1390943"/>
                  <a:pt x="104113" y="1394495"/>
                </a:cubicBezTo>
                <a:lnTo>
                  <a:pt x="105316" y="1396721"/>
                </a:lnTo>
                <a:lnTo>
                  <a:pt x="107468" y="1458552"/>
                </a:lnTo>
                <a:cubicBezTo>
                  <a:pt x="107314" y="1462316"/>
                  <a:pt x="103124" y="1452164"/>
                  <a:pt x="102543" y="1448444"/>
                </a:cubicBezTo>
                <a:cubicBezTo>
                  <a:pt x="99808" y="1430899"/>
                  <a:pt x="99260" y="1413068"/>
                  <a:pt x="97618" y="1395379"/>
                </a:cubicBezTo>
                <a:lnTo>
                  <a:pt x="93738" y="1403342"/>
                </a:lnTo>
                <a:lnTo>
                  <a:pt x="93738" y="1424005"/>
                </a:lnTo>
                <a:lnTo>
                  <a:pt x="95156" y="1433283"/>
                </a:lnTo>
                <a:lnTo>
                  <a:pt x="93738" y="1448553"/>
                </a:lnTo>
                <a:lnTo>
                  <a:pt x="93738" y="1551252"/>
                </a:lnTo>
                <a:lnTo>
                  <a:pt x="109930" y="1473714"/>
                </a:lnTo>
                <a:cubicBezTo>
                  <a:pt x="110751" y="1491403"/>
                  <a:pt x="113255" y="1509093"/>
                  <a:pt x="112393" y="1526780"/>
                </a:cubicBezTo>
                <a:lnTo>
                  <a:pt x="104694" y="1591959"/>
                </a:lnTo>
                <a:lnTo>
                  <a:pt x="102543" y="1562157"/>
                </a:lnTo>
                <a:cubicBezTo>
                  <a:pt x="100787" y="1585579"/>
                  <a:pt x="98779" y="1610430"/>
                  <a:pt x="97598" y="1635004"/>
                </a:cubicBezTo>
                <a:lnTo>
                  <a:pt x="97603" y="1651996"/>
                </a:lnTo>
                <a:lnTo>
                  <a:pt x="93738" y="1684713"/>
                </a:lnTo>
                <a:lnTo>
                  <a:pt x="93738" y="1691229"/>
                </a:lnTo>
                <a:lnTo>
                  <a:pt x="94635" y="1689230"/>
                </a:lnTo>
                <a:lnTo>
                  <a:pt x="94934" y="1688524"/>
                </a:lnTo>
                <a:lnTo>
                  <a:pt x="94069" y="1695735"/>
                </a:lnTo>
                <a:lnTo>
                  <a:pt x="93738" y="1698376"/>
                </a:lnTo>
                <a:lnTo>
                  <a:pt x="93738" y="1737130"/>
                </a:lnTo>
                <a:lnTo>
                  <a:pt x="95305" y="1740999"/>
                </a:lnTo>
                <a:cubicBezTo>
                  <a:pt x="97974" y="1747693"/>
                  <a:pt x="100017" y="1752908"/>
                  <a:pt x="101546" y="1756827"/>
                </a:cubicBezTo>
                <a:lnTo>
                  <a:pt x="104608" y="1764227"/>
                </a:lnTo>
                <a:lnTo>
                  <a:pt x="107468" y="1792110"/>
                </a:lnTo>
                <a:cubicBezTo>
                  <a:pt x="106871" y="1790885"/>
                  <a:pt x="102861" y="1782324"/>
                  <a:pt x="98850" y="1774876"/>
                </a:cubicBezTo>
                <a:lnTo>
                  <a:pt x="93738" y="1766388"/>
                </a:lnTo>
                <a:lnTo>
                  <a:pt x="93738" y="1832387"/>
                </a:lnTo>
                <a:lnTo>
                  <a:pt x="102543" y="1809799"/>
                </a:lnTo>
                <a:cubicBezTo>
                  <a:pt x="103783" y="1807042"/>
                  <a:pt x="108479" y="1799363"/>
                  <a:pt x="107468" y="1802217"/>
                </a:cubicBezTo>
                <a:lnTo>
                  <a:pt x="93738" y="1835094"/>
                </a:lnTo>
                <a:lnTo>
                  <a:pt x="93738" y="1844028"/>
                </a:lnTo>
                <a:lnTo>
                  <a:pt x="98237" y="1871729"/>
                </a:lnTo>
                <a:lnTo>
                  <a:pt x="93738" y="1878890"/>
                </a:lnTo>
                <a:lnTo>
                  <a:pt x="93738" y="1959896"/>
                </a:lnTo>
                <a:lnTo>
                  <a:pt x="100059" y="1981620"/>
                </a:lnTo>
                <a:cubicBezTo>
                  <a:pt x="103178" y="1993386"/>
                  <a:pt x="105357" y="2005249"/>
                  <a:pt x="104624" y="2017285"/>
                </a:cubicBezTo>
                <a:cubicBezTo>
                  <a:pt x="104446" y="2020205"/>
                  <a:pt x="103658" y="2020390"/>
                  <a:pt x="102481" y="2018869"/>
                </a:cubicBezTo>
                <a:lnTo>
                  <a:pt x="101587" y="2017144"/>
                </a:lnTo>
                <a:lnTo>
                  <a:pt x="101320" y="2015908"/>
                </a:lnTo>
                <a:cubicBezTo>
                  <a:pt x="100362" y="2011239"/>
                  <a:pt x="98436" y="2001173"/>
                  <a:pt x="94775" y="1979380"/>
                </a:cubicBezTo>
                <a:lnTo>
                  <a:pt x="93738" y="1973355"/>
                </a:lnTo>
                <a:lnTo>
                  <a:pt x="93738" y="2000330"/>
                </a:lnTo>
                <a:lnTo>
                  <a:pt x="98005" y="2010224"/>
                </a:lnTo>
                <a:lnTo>
                  <a:pt x="101587" y="2017144"/>
                </a:lnTo>
                <a:lnTo>
                  <a:pt x="102130" y="2019652"/>
                </a:lnTo>
                <a:cubicBezTo>
                  <a:pt x="102499" y="2021356"/>
                  <a:pt x="100541" y="2014118"/>
                  <a:pt x="102409" y="2048554"/>
                </a:cubicBezTo>
                <a:lnTo>
                  <a:pt x="102555" y="2050821"/>
                </a:lnTo>
                <a:lnTo>
                  <a:pt x="102162" y="2052662"/>
                </a:lnTo>
                <a:cubicBezTo>
                  <a:pt x="99927" y="2063363"/>
                  <a:pt x="98266" y="2072619"/>
                  <a:pt x="96974" y="2081205"/>
                </a:cubicBezTo>
                <a:lnTo>
                  <a:pt x="95759" y="2091239"/>
                </a:lnTo>
                <a:lnTo>
                  <a:pt x="93738" y="2089857"/>
                </a:lnTo>
                <a:lnTo>
                  <a:pt x="93738" y="2109124"/>
                </a:lnTo>
                <a:lnTo>
                  <a:pt x="94004" y="2105728"/>
                </a:lnTo>
                <a:lnTo>
                  <a:pt x="95759" y="2091239"/>
                </a:lnTo>
                <a:lnTo>
                  <a:pt x="102162" y="2095620"/>
                </a:lnTo>
                <a:lnTo>
                  <a:pt x="105767" y="2101785"/>
                </a:lnTo>
                <a:lnTo>
                  <a:pt x="106512" y="2113282"/>
                </a:lnTo>
                <a:cubicBezTo>
                  <a:pt x="107311" y="2123364"/>
                  <a:pt x="108300" y="2130085"/>
                  <a:pt x="109550" y="2123417"/>
                </a:cubicBezTo>
                <a:lnTo>
                  <a:pt x="110127" y="2115138"/>
                </a:lnTo>
                <a:lnTo>
                  <a:pt x="112603" y="2144725"/>
                </a:lnTo>
                <a:cubicBezTo>
                  <a:pt x="114361" y="2174571"/>
                  <a:pt x="112515" y="2188488"/>
                  <a:pt x="109550" y="2221968"/>
                </a:cubicBezTo>
                <a:cubicBezTo>
                  <a:pt x="102073" y="2172101"/>
                  <a:pt x="104232" y="2184440"/>
                  <a:pt x="107086" y="2209333"/>
                </a:cubicBezTo>
                <a:lnTo>
                  <a:pt x="109106" y="2227979"/>
                </a:lnTo>
                <a:lnTo>
                  <a:pt x="108145" y="2240997"/>
                </a:lnTo>
                <a:lnTo>
                  <a:pt x="107477" y="2248578"/>
                </a:lnTo>
                <a:lnTo>
                  <a:pt x="103785" y="2243491"/>
                </a:lnTo>
                <a:lnTo>
                  <a:pt x="101348" y="2239242"/>
                </a:lnTo>
                <a:lnTo>
                  <a:pt x="98902" y="2200039"/>
                </a:lnTo>
                <a:cubicBezTo>
                  <a:pt x="96883" y="2160845"/>
                  <a:pt x="97817" y="2162657"/>
                  <a:pt x="94775" y="2221968"/>
                </a:cubicBezTo>
                <a:cubicBezTo>
                  <a:pt x="95596" y="2225337"/>
                  <a:pt x="95862" y="2228901"/>
                  <a:pt x="97237" y="2232075"/>
                </a:cubicBezTo>
                <a:lnTo>
                  <a:pt x="101348" y="2239242"/>
                </a:lnTo>
                <a:lnTo>
                  <a:pt x="101495" y="2241596"/>
                </a:lnTo>
                <a:lnTo>
                  <a:pt x="93894" y="2232869"/>
                </a:lnTo>
                <a:lnTo>
                  <a:pt x="93738" y="2231802"/>
                </a:lnTo>
                <a:lnTo>
                  <a:pt x="93738" y="2232690"/>
                </a:lnTo>
                <a:lnTo>
                  <a:pt x="93894" y="2232869"/>
                </a:lnTo>
                <a:lnTo>
                  <a:pt x="95906" y="2246621"/>
                </a:lnTo>
                <a:cubicBezTo>
                  <a:pt x="97925" y="2260315"/>
                  <a:pt x="100387" y="2276740"/>
                  <a:pt x="102162" y="2287668"/>
                </a:cubicBezTo>
                <a:lnTo>
                  <a:pt x="103057" y="2291338"/>
                </a:lnTo>
                <a:lnTo>
                  <a:pt x="100595" y="2310380"/>
                </a:lnTo>
                <a:lnTo>
                  <a:pt x="97055" y="2322694"/>
                </a:lnTo>
                <a:lnTo>
                  <a:pt x="94443" y="2321223"/>
                </a:lnTo>
                <a:lnTo>
                  <a:pt x="93738" y="2320396"/>
                </a:lnTo>
                <a:lnTo>
                  <a:pt x="93738" y="2330767"/>
                </a:lnTo>
                <a:lnTo>
                  <a:pt x="94775" y="2330627"/>
                </a:lnTo>
                <a:lnTo>
                  <a:pt x="97055" y="2322694"/>
                </a:lnTo>
                <a:lnTo>
                  <a:pt x="102162" y="2325573"/>
                </a:lnTo>
                <a:lnTo>
                  <a:pt x="104523" y="2321351"/>
                </a:lnTo>
                <a:lnTo>
                  <a:pt x="102162" y="2333153"/>
                </a:lnTo>
                <a:lnTo>
                  <a:pt x="93738" y="2331890"/>
                </a:lnTo>
                <a:lnTo>
                  <a:pt x="93738" y="2363265"/>
                </a:lnTo>
                <a:lnTo>
                  <a:pt x="103248" y="2378696"/>
                </a:lnTo>
                <a:cubicBezTo>
                  <a:pt x="106894" y="2384611"/>
                  <a:pt x="110177" y="2388401"/>
                  <a:pt x="112012" y="2383693"/>
                </a:cubicBezTo>
                <a:lnTo>
                  <a:pt x="109239" y="2371131"/>
                </a:lnTo>
                <a:lnTo>
                  <a:pt x="112012" y="2376112"/>
                </a:lnTo>
                <a:cubicBezTo>
                  <a:pt x="114607" y="2386766"/>
                  <a:pt x="113653" y="2398011"/>
                  <a:pt x="114474" y="2408962"/>
                </a:cubicBezTo>
                <a:cubicBezTo>
                  <a:pt x="112630" y="2405809"/>
                  <a:pt x="102600" y="2387353"/>
                  <a:pt x="95526" y="2380554"/>
                </a:cubicBezTo>
                <a:lnTo>
                  <a:pt x="93738" y="2379950"/>
                </a:lnTo>
                <a:lnTo>
                  <a:pt x="93738" y="2390322"/>
                </a:lnTo>
                <a:lnTo>
                  <a:pt x="94798" y="2393506"/>
                </a:lnTo>
                <a:cubicBezTo>
                  <a:pt x="99803" y="2399019"/>
                  <a:pt x="106032" y="2404631"/>
                  <a:pt x="107086" y="2408962"/>
                </a:cubicBezTo>
                <a:cubicBezTo>
                  <a:pt x="108889" y="2416361"/>
                  <a:pt x="109169" y="2424087"/>
                  <a:pt x="109550" y="2431705"/>
                </a:cubicBezTo>
                <a:cubicBezTo>
                  <a:pt x="110811" y="2456955"/>
                  <a:pt x="112012" y="2482229"/>
                  <a:pt x="112012" y="2507513"/>
                </a:cubicBezTo>
                <a:cubicBezTo>
                  <a:pt x="112012" y="2524380"/>
                  <a:pt x="110643" y="2473804"/>
                  <a:pt x="109550" y="2456974"/>
                </a:cubicBezTo>
                <a:cubicBezTo>
                  <a:pt x="109000" y="2448528"/>
                  <a:pt x="107907" y="2440127"/>
                  <a:pt x="107086" y="2431705"/>
                </a:cubicBezTo>
                <a:cubicBezTo>
                  <a:pt x="105445" y="2439286"/>
                  <a:pt x="103601" y="2446822"/>
                  <a:pt x="102162" y="2454447"/>
                </a:cubicBezTo>
                <a:lnTo>
                  <a:pt x="101993" y="2455410"/>
                </a:lnTo>
                <a:lnTo>
                  <a:pt x="99700" y="2459501"/>
                </a:lnTo>
                <a:cubicBezTo>
                  <a:pt x="98106" y="2460434"/>
                  <a:pt x="96465" y="2459593"/>
                  <a:pt x="94812" y="2458306"/>
                </a:cubicBezTo>
                <a:lnTo>
                  <a:pt x="93738" y="2457471"/>
                </a:lnTo>
                <a:lnTo>
                  <a:pt x="93738" y="2482506"/>
                </a:lnTo>
                <a:lnTo>
                  <a:pt x="94775" y="2477190"/>
                </a:lnTo>
                <a:cubicBezTo>
                  <a:pt x="95313" y="2474584"/>
                  <a:pt x="96305" y="2472095"/>
                  <a:pt x="97237" y="2469608"/>
                </a:cubicBezTo>
                <a:lnTo>
                  <a:pt x="101342" y="2459076"/>
                </a:lnTo>
                <a:lnTo>
                  <a:pt x="93738" y="2501990"/>
                </a:lnTo>
                <a:lnTo>
                  <a:pt x="93738" y="2511149"/>
                </a:lnTo>
                <a:lnTo>
                  <a:pt x="94775" y="2512567"/>
                </a:lnTo>
                <a:cubicBezTo>
                  <a:pt x="99547" y="2522361"/>
                  <a:pt x="102982" y="2532783"/>
                  <a:pt x="107086" y="2542891"/>
                </a:cubicBezTo>
                <a:cubicBezTo>
                  <a:pt x="103803" y="2540364"/>
                  <a:pt x="100287" y="2538127"/>
                  <a:pt x="97237" y="2535310"/>
                </a:cubicBezTo>
                <a:lnTo>
                  <a:pt x="93738" y="2530000"/>
                </a:lnTo>
                <a:lnTo>
                  <a:pt x="93738" y="2547479"/>
                </a:lnTo>
                <a:lnTo>
                  <a:pt x="96181" y="2551971"/>
                </a:lnTo>
                <a:cubicBezTo>
                  <a:pt x="98115" y="2555388"/>
                  <a:pt x="99513" y="2557752"/>
                  <a:pt x="99700" y="2558052"/>
                </a:cubicBezTo>
                <a:cubicBezTo>
                  <a:pt x="112336" y="2578225"/>
                  <a:pt x="119732" y="2580495"/>
                  <a:pt x="99700" y="2568160"/>
                </a:cubicBezTo>
                <a:cubicBezTo>
                  <a:pt x="98879" y="2573214"/>
                  <a:pt x="96026" y="2578352"/>
                  <a:pt x="97237" y="2583322"/>
                </a:cubicBezTo>
                <a:cubicBezTo>
                  <a:pt x="97954" y="2586268"/>
                  <a:pt x="102531" y="2586228"/>
                  <a:pt x="104624" y="2588375"/>
                </a:cubicBezTo>
                <a:cubicBezTo>
                  <a:pt x="107526" y="2591353"/>
                  <a:pt x="109550" y="2595114"/>
                  <a:pt x="112012" y="2598483"/>
                </a:cubicBezTo>
                <a:cubicBezTo>
                  <a:pt x="110370" y="2601852"/>
                  <a:pt x="110141" y="2606501"/>
                  <a:pt x="107086" y="2608591"/>
                </a:cubicBezTo>
                <a:lnTo>
                  <a:pt x="95884" y="2614552"/>
                </a:lnTo>
                <a:lnTo>
                  <a:pt x="94775" y="2588375"/>
                </a:lnTo>
                <a:cubicBezTo>
                  <a:pt x="92901" y="2579719"/>
                  <a:pt x="94501" y="2597638"/>
                  <a:pt x="93883" y="2611871"/>
                </a:cubicBezTo>
                <a:lnTo>
                  <a:pt x="93738" y="2612965"/>
                </a:lnTo>
                <a:lnTo>
                  <a:pt x="93738" y="2615693"/>
                </a:lnTo>
                <a:lnTo>
                  <a:pt x="95884" y="2614552"/>
                </a:lnTo>
                <a:lnTo>
                  <a:pt x="97237" y="2646496"/>
                </a:lnTo>
                <a:lnTo>
                  <a:pt x="97562" y="2649389"/>
                </a:lnTo>
                <a:lnTo>
                  <a:pt x="93738" y="2643600"/>
                </a:lnTo>
                <a:lnTo>
                  <a:pt x="93738" y="2658580"/>
                </a:lnTo>
                <a:lnTo>
                  <a:pt x="99700" y="2674292"/>
                </a:lnTo>
                <a:cubicBezTo>
                  <a:pt x="100792" y="2680566"/>
                  <a:pt x="102304" y="2693215"/>
                  <a:pt x="103403" y="2702710"/>
                </a:cubicBezTo>
                <a:lnTo>
                  <a:pt x="104455" y="2711814"/>
                </a:lnTo>
                <a:lnTo>
                  <a:pt x="104333" y="2711539"/>
                </a:lnTo>
                <a:cubicBezTo>
                  <a:pt x="103794" y="2714686"/>
                  <a:pt x="102656" y="2727343"/>
                  <a:pt x="102162" y="2732411"/>
                </a:cubicBezTo>
                <a:lnTo>
                  <a:pt x="99700" y="2757681"/>
                </a:lnTo>
                <a:lnTo>
                  <a:pt x="93738" y="2752787"/>
                </a:lnTo>
                <a:lnTo>
                  <a:pt x="93738" y="2835487"/>
                </a:lnTo>
                <a:lnTo>
                  <a:pt x="95577" y="2854353"/>
                </a:lnTo>
                <a:lnTo>
                  <a:pt x="94775" y="2878975"/>
                </a:lnTo>
                <a:lnTo>
                  <a:pt x="98686" y="2927136"/>
                </a:lnTo>
                <a:lnTo>
                  <a:pt x="93738" y="2952521"/>
                </a:lnTo>
                <a:lnTo>
                  <a:pt x="93738" y="2954595"/>
                </a:lnTo>
                <a:lnTo>
                  <a:pt x="94946" y="2958700"/>
                </a:lnTo>
                <a:lnTo>
                  <a:pt x="95695" y="2961265"/>
                </a:lnTo>
                <a:lnTo>
                  <a:pt x="93738" y="2972406"/>
                </a:lnTo>
                <a:lnTo>
                  <a:pt x="93738" y="3021788"/>
                </a:lnTo>
                <a:lnTo>
                  <a:pt x="94772" y="3021464"/>
                </a:lnTo>
                <a:cubicBezTo>
                  <a:pt x="96808" y="3022994"/>
                  <a:pt x="99104" y="3026156"/>
                  <a:pt x="101271" y="3029708"/>
                </a:cubicBezTo>
                <a:lnTo>
                  <a:pt x="102473" y="3031934"/>
                </a:lnTo>
                <a:lnTo>
                  <a:pt x="104624" y="3093765"/>
                </a:lnTo>
                <a:cubicBezTo>
                  <a:pt x="104471" y="3097530"/>
                  <a:pt x="100280" y="3087377"/>
                  <a:pt x="99700" y="3083658"/>
                </a:cubicBezTo>
                <a:cubicBezTo>
                  <a:pt x="96965" y="3066112"/>
                  <a:pt x="96417" y="3048281"/>
                  <a:pt x="94775" y="3030592"/>
                </a:cubicBezTo>
                <a:lnTo>
                  <a:pt x="93738" y="3032718"/>
                </a:lnTo>
                <a:lnTo>
                  <a:pt x="93738" y="3172850"/>
                </a:lnTo>
                <a:lnTo>
                  <a:pt x="107086" y="3108928"/>
                </a:lnTo>
                <a:cubicBezTo>
                  <a:pt x="107907" y="3126617"/>
                  <a:pt x="110411" y="3144307"/>
                  <a:pt x="109550" y="3161993"/>
                </a:cubicBezTo>
                <a:lnTo>
                  <a:pt x="101851" y="3227173"/>
                </a:lnTo>
                <a:lnTo>
                  <a:pt x="99700" y="3197370"/>
                </a:lnTo>
                <a:cubicBezTo>
                  <a:pt x="97944" y="3220793"/>
                  <a:pt x="95936" y="3245643"/>
                  <a:pt x="94755" y="3270217"/>
                </a:cubicBezTo>
                <a:lnTo>
                  <a:pt x="94760" y="3287209"/>
                </a:lnTo>
                <a:lnTo>
                  <a:pt x="93738" y="3295856"/>
                </a:lnTo>
                <a:lnTo>
                  <a:pt x="93738" y="3309897"/>
                </a:lnTo>
                <a:lnTo>
                  <a:pt x="94763" y="3300748"/>
                </a:lnTo>
                <a:lnTo>
                  <a:pt x="94768" y="3317393"/>
                </a:lnTo>
                <a:lnTo>
                  <a:pt x="93738" y="3319832"/>
                </a:lnTo>
                <a:lnTo>
                  <a:pt x="93738" y="3379451"/>
                </a:lnTo>
                <a:lnTo>
                  <a:pt x="98702" y="3392039"/>
                </a:lnTo>
                <a:lnTo>
                  <a:pt x="101765" y="3399439"/>
                </a:lnTo>
                <a:lnTo>
                  <a:pt x="104624" y="3427323"/>
                </a:lnTo>
                <a:cubicBezTo>
                  <a:pt x="104027" y="3426097"/>
                  <a:pt x="100017" y="3417538"/>
                  <a:pt x="96007" y="3410089"/>
                </a:cubicBezTo>
                <a:lnTo>
                  <a:pt x="93738" y="3406322"/>
                </a:lnTo>
                <a:lnTo>
                  <a:pt x="93738" y="3460306"/>
                </a:lnTo>
                <a:lnTo>
                  <a:pt x="99700" y="3445012"/>
                </a:lnTo>
                <a:cubicBezTo>
                  <a:pt x="100940" y="3442255"/>
                  <a:pt x="105635" y="3434576"/>
                  <a:pt x="104624" y="3437431"/>
                </a:cubicBezTo>
                <a:lnTo>
                  <a:pt x="93738" y="3463498"/>
                </a:lnTo>
                <a:lnTo>
                  <a:pt x="93738" y="3496750"/>
                </a:lnTo>
                <a:lnTo>
                  <a:pt x="95394" y="3506943"/>
                </a:lnTo>
                <a:lnTo>
                  <a:pt x="93738" y="3509578"/>
                </a:lnTo>
                <a:lnTo>
                  <a:pt x="93738" y="3604881"/>
                </a:lnTo>
                <a:lnTo>
                  <a:pt x="97216" y="3616833"/>
                </a:lnTo>
                <a:cubicBezTo>
                  <a:pt x="100336" y="3628599"/>
                  <a:pt x="102515" y="3640461"/>
                  <a:pt x="101781" y="3652498"/>
                </a:cubicBezTo>
                <a:cubicBezTo>
                  <a:pt x="101604" y="3655417"/>
                  <a:pt x="100816" y="3655603"/>
                  <a:pt x="99638" y="3654083"/>
                </a:cubicBezTo>
                <a:lnTo>
                  <a:pt x="98744" y="3652356"/>
                </a:lnTo>
                <a:lnTo>
                  <a:pt x="98477" y="3651121"/>
                </a:lnTo>
                <a:cubicBezTo>
                  <a:pt x="97999" y="3648786"/>
                  <a:pt x="97277" y="3645103"/>
                  <a:pt x="96218" y="3639278"/>
                </a:cubicBezTo>
                <a:lnTo>
                  <a:pt x="93738" y="3624998"/>
                </a:lnTo>
                <a:lnTo>
                  <a:pt x="93738" y="3642136"/>
                </a:lnTo>
                <a:lnTo>
                  <a:pt x="95162" y="3645437"/>
                </a:lnTo>
                <a:lnTo>
                  <a:pt x="98744" y="3652356"/>
                </a:lnTo>
                <a:lnTo>
                  <a:pt x="99287" y="3654865"/>
                </a:lnTo>
                <a:cubicBezTo>
                  <a:pt x="99656" y="3656568"/>
                  <a:pt x="97698" y="3649331"/>
                  <a:pt x="99567" y="3683767"/>
                </a:cubicBezTo>
                <a:lnTo>
                  <a:pt x="99712" y="3686033"/>
                </a:lnTo>
                <a:lnTo>
                  <a:pt x="99319" y="3687875"/>
                </a:lnTo>
                <a:cubicBezTo>
                  <a:pt x="97085" y="3698576"/>
                  <a:pt x="95423" y="3707832"/>
                  <a:pt x="94131" y="3716418"/>
                </a:cubicBezTo>
                <a:lnTo>
                  <a:pt x="93738" y="3719662"/>
                </a:lnTo>
                <a:lnTo>
                  <a:pt x="93738" y="3727015"/>
                </a:lnTo>
                <a:lnTo>
                  <a:pt x="99319" y="3730833"/>
                </a:lnTo>
                <a:lnTo>
                  <a:pt x="102924" y="3736998"/>
                </a:lnTo>
                <a:lnTo>
                  <a:pt x="103670" y="3748495"/>
                </a:lnTo>
                <a:cubicBezTo>
                  <a:pt x="104467" y="3758578"/>
                  <a:pt x="105458" y="3765298"/>
                  <a:pt x="106707" y="3758630"/>
                </a:cubicBezTo>
                <a:lnTo>
                  <a:pt x="107283" y="3750351"/>
                </a:lnTo>
                <a:lnTo>
                  <a:pt x="109760" y="3779938"/>
                </a:lnTo>
                <a:cubicBezTo>
                  <a:pt x="111519" y="3809784"/>
                  <a:pt x="109673" y="3823702"/>
                  <a:pt x="106707" y="3857181"/>
                </a:cubicBezTo>
                <a:cubicBezTo>
                  <a:pt x="99230" y="3807315"/>
                  <a:pt x="101389" y="3819653"/>
                  <a:pt x="104244" y="3844546"/>
                </a:cubicBezTo>
                <a:lnTo>
                  <a:pt x="106263" y="3863191"/>
                </a:lnTo>
                <a:lnTo>
                  <a:pt x="105303" y="3876210"/>
                </a:lnTo>
                <a:lnTo>
                  <a:pt x="104635" y="3883791"/>
                </a:lnTo>
                <a:lnTo>
                  <a:pt x="100943" y="3878704"/>
                </a:lnTo>
                <a:lnTo>
                  <a:pt x="98505" y="3874455"/>
                </a:lnTo>
                <a:lnTo>
                  <a:pt x="96059" y="3835251"/>
                </a:lnTo>
                <a:cubicBezTo>
                  <a:pt x="95049" y="3815655"/>
                  <a:pt x="94779" y="3806309"/>
                  <a:pt x="94380" y="3809277"/>
                </a:cubicBezTo>
                <a:lnTo>
                  <a:pt x="93738" y="3820402"/>
                </a:lnTo>
                <a:lnTo>
                  <a:pt x="93738" y="3864598"/>
                </a:lnTo>
                <a:lnTo>
                  <a:pt x="94394" y="3867289"/>
                </a:lnTo>
                <a:lnTo>
                  <a:pt x="98505" y="3874455"/>
                </a:lnTo>
                <a:lnTo>
                  <a:pt x="98652" y="3876810"/>
                </a:lnTo>
                <a:lnTo>
                  <a:pt x="93738" y="3871167"/>
                </a:lnTo>
                <a:lnTo>
                  <a:pt x="93738" y="3886357"/>
                </a:lnTo>
                <a:lnTo>
                  <a:pt x="96283" y="3903395"/>
                </a:lnTo>
                <a:cubicBezTo>
                  <a:pt x="97373" y="3910579"/>
                  <a:pt x="98432" y="3917417"/>
                  <a:pt x="99319" y="3922881"/>
                </a:cubicBezTo>
                <a:lnTo>
                  <a:pt x="100214" y="3926552"/>
                </a:lnTo>
                <a:lnTo>
                  <a:pt x="97752" y="3945593"/>
                </a:lnTo>
                <a:lnTo>
                  <a:pt x="94212" y="3957908"/>
                </a:lnTo>
                <a:lnTo>
                  <a:pt x="93738" y="3957640"/>
                </a:lnTo>
                <a:lnTo>
                  <a:pt x="93738" y="3959555"/>
                </a:lnTo>
                <a:lnTo>
                  <a:pt x="94212" y="3957908"/>
                </a:lnTo>
                <a:lnTo>
                  <a:pt x="99319" y="3960786"/>
                </a:lnTo>
                <a:lnTo>
                  <a:pt x="101680" y="3956564"/>
                </a:lnTo>
                <a:lnTo>
                  <a:pt x="99319" y="3968367"/>
                </a:lnTo>
                <a:lnTo>
                  <a:pt x="93738" y="3967529"/>
                </a:lnTo>
                <a:lnTo>
                  <a:pt x="93738" y="4003091"/>
                </a:lnTo>
                <a:lnTo>
                  <a:pt x="100406" y="4013910"/>
                </a:lnTo>
                <a:cubicBezTo>
                  <a:pt x="104051" y="4019825"/>
                  <a:pt x="107334" y="4023614"/>
                  <a:pt x="109169" y="4018906"/>
                </a:cubicBezTo>
                <a:lnTo>
                  <a:pt x="106396" y="4006344"/>
                </a:lnTo>
                <a:lnTo>
                  <a:pt x="109169" y="4011325"/>
                </a:lnTo>
                <a:cubicBezTo>
                  <a:pt x="111765" y="4021979"/>
                  <a:pt x="110810" y="4033224"/>
                  <a:pt x="111631" y="4044175"/>
                </a:cubicBezTo>
                <a:cubicBezTo>
                  <a:pt x="110403" y="4042073"/>
                  <a:pt x="105535" y="4033169"/>
                  <a:pt x="100331" y="4025453"/>
                </a:cubicBezTo>
                <a:lnTo>
                  <a:pt x="93738" y="4017103"/>
                </a:lnTo>
                <a:lnTo>
                  <a:pt x="93738" y="4030962"/>
                </a:lnTo>
                <a:lnTo>
                  <a:pt x="104244" y="4044175"/>
                </a:lnTo>
                <a:cubicBezTo>
                  <a:pt x="106046" y="4051574"/>
                  <a:pt x="106326" y="4059300"/>
                  <a:pt x="106707" y="4066918"/>
                </a:cubicBezTo>
                <a:cubicBezTo>
                  <a:pt x="107968" y="4092168"/>
                  <a:pt x="109169" y="4117442"/>
                  <a:pt x="109169" y="4142726"/>
                </a:cubicBezTo>
                <a:cubicBezTo>
                  <a:pt x="109169" y="4159594"/>
                  <a:pt x="107800" y="4109017"/>
                  <a:pt x="106707" y="4092187"/>
                </a:cubicBezTo>
                <a:cubicBezTo>
                  <a:pt x="106158" y="4083741"/>
                  <a:pt x="105065" y="4075341"/>
                  <a:pt x="104244" y="4066918"/>
                </a:cubicBezTo>
                <a:cubicBezTo>
                  <a:pt x="102602" y="4074499"/>
                  <a:pt x="100758" y="4082036"/>
                  <a:pt x="99319" y="4089660"/>
                </a:cubicBezTo>
                <a:lnTo>
                  <a:pt x="99149" y="4090623"/>
                </a:lnTo>
                <a:lnTo>
                  <a:pt x="96857" y="4094714"/>
                </a:lnTo>
                <a:lnTo>
                  <a:pt x="93738" y="4093952"/>
                </a:lnTo>
                <a:lnTo>
                  <a:pt x="93738" y="4106840"/>
                </a:lnTo>
                <a:lnTo>
                  <a:pt x="94394" y="4104822"/>
                </a:lnTo>
                <a:lnTo>
                  <a:pt x="98499" y="4094290"/>
                </a:lnTo>
                <a:lnTo>
                  <a:pt x="93738" y="4121160"/>
                </a:lnTo>
                <a:lnTo>
                  <a:pt x="93738" y="4152230"/>
                </a:lnTo>
                <a:lnTo>
                  <a:pt x="104244" y="4178104"/>
                </a:lnTo>
                <a:cubicBezTo>
                  <a:pt x="100960" y="4175577"/>
                  <a:pt x="97445" y="4173340"/>
                  <a:pt x="94394" y="4170523"/>
                </a:cubicBezTo>
                <a:lnTo>
                  <a:pt x="93738" y="4169528"/>
                </a:lnTo>
                <a:lnTo>
                  <a:pt x="93738" y="4187876"/>
                </a:lnTo>
                <a:lnTo>
                  <a:pt x="96857" y="4193265"/>
                </a:lnTo>
                <a:cubicBezTo>
                  <a:pt x="109494" y="4213438"/>
                  <a:pt x="116888" y="4215708"/>
                  <a:pt x="96857" y="4203373"/>
                </a:cubicBezTo>
                <a:cubicBezTo>
                  <a:pt x="96036" y="4208427"/>
                  <a:pt x="93183" y="4213565"/>
                  <a:pt x="94394" y="4218535"/>
                </a:cubicBezTo>
                <a:cubicBezTo>
                  <a:pt x="95112" y="4221481"/>
                  <a:pt x="99688" y="4221441"/>
                  <a:pt x="101781" y="4223589"/>
                </a:cubicBezTo>
                <a:cubicBezTo>
                  <a:pt x="104683" y="4226566"/>
                  <a:pt x="106707" y="4230327"/>
                  <a:pt x="109169" y="4233696"/>
                </a:cubicBezTo>
                <a:cubicBezTo>
                  <a:pt x="107527" y="4237066"/>
                  <a:pt x="107298" y="4241715"/>
                  <a:pt x="104244" y="4243804"/>
                </a:cubicBezTo>
                <a:lnTo>
                  <a:pt x="93738" y="4249393"/>
                </a:lnTo>
                <a:lnTo>
                  <a:pt x="93738" y="4266228"/>
                </a:lnTo>
                <a:lnTo>
                  <a:pt x="94394" y="4281709"/>
                </a:lnTo>
                <a:lnTo>
                  <a:pt x="94720" y="4284603"/>
                </a:lnTo>
                <a:lnTo>
                  <a:pt x="93738" y="4283117"/>
                </a:lnTo>
                <a:lnTo>
                  <a:pt x="93738" y="4301286"/>
                </a:lnTo>
                <a:lnTo>
                  <a:pt x="96857" y="4309505"/>
                </a:lnTo>
                <a:cubicBezTo>
                  <a:pt x="97949" y="4315779"/>
                  <a:pt x="99461" y="4328429"/>
                  <a:pt x="100560" y="4337923"/>
                </a:cubicBezTo>
                <a:lnTo>
                  <a:pt x="101612" y="4347026"/>
                </a:lnTo>
                <a:lnTo>
                  <a:pt x="101490" y="4346752"/>
                </a:lnTo>
                <a:cubicBezTo>
                  <a:pt x="100951" y="4349900"/>
                  <a:pt x="99814" y="4362556"/>
                  <a:pt x="99319" y="4367625"/>
                </a:cubicBezTo>
                <a:lnTo>
                  <a:pt x="96857" y="4392895"/>
                </a:lnTo>
                <a:lnTo>
                  <a:pt x="93738" y="4390334"/>
                </a:lnTo>
                <a:lnTo>
                  <a:pt x="93738" y="4458232"/>
                </a:lnTo>
                <a:lnTo>
                  <a:pt x="94052" y="4448283"/>
                </a:lnTo>
                <a:cubicBezTo>
                  <a:pt x="94216" y="4443243"/>
                  <a:pt x="94310" y="4440880"/>
                  <a:pt x="94367" y="4440759"/>
                </a:cubicBezTo>
                <a:cubicBezTo>
                  <a:pt x="94539" y="4440395"/>
                  <a:pt x="94384" y="4460192"/>
                  <a:pt x="94843" y="4488302"/>
                </a:cubicBezTo>
                <a:lnTo>
                  <a:pt x="95751" y="4517043"/>
                </a:lnTo>
                <a:lnTo>
                  <a:pt x="94394" y="4506607"/>
                </a:lnTo>
                <a:lnTo>
                  <a:pt x="93738" y="4499876"/>
                </a:lnTo>
                <a:lnTo>
                  <a:pt x="93738" y="4536436"/>
                </a:lnTo>
                <a:lnTo>
                  <a:pt x="95843" y="4562349"/>
                </a:lnTo>
                <a:lnTo>
                  <a:pt x="93738" y="4573147"/>
                </a:lnTo>
                <a:lnTo>
                  <a:pt x="93738" y="4591737"/>
                </a:lnTo>
                <a:lnTo>
                  <a:pt x="96880" y="4575113"/>
                </a:lnTo>
                <a:lnTo>
                  <a:pt x="99319" y="4605158"/>
                </a:lnTo>
                <a:cubicBezTo>
                  <a:pt x="99560" y="4608314"/>
                  <a:pt x="99773" y="4613050"/>
                  <a:pt x="99973" y="4618181"/>
                </a:cubicBezTo>
                <a:lnTo>
                  <a:pt x="100428" y="4630467"/>
                </a:lnTo>
                <a:lnTo>
                  <a:pt x="99238" y="4630727"/>
                </a:lnTo>
                <a:cubicBezTo>
                  <a:pt x="98825" y="4632486"/>
                  <a:pt x="99670" y="4633304"/>
                  <a:pt x="96857" y="4610212"/>
                </a:cubicBezTo>
                <a:lnTo>
                  <a:pt x="93738" y="4599520"/>
                </a:lnTo>
                <a:lnTo>
                  <a:pt x="93738" y="4658971"/>
                </a:lnTo>
                <a:lnTo>
                  <a:pt x="98428" y="4664921"/>
                </a:lnTo>
                <a:lnTo>
                  <a:pt x="99630" y="4667147"/>
                </a:lnTo>
                <a:lnTo>
                  <a:pt x="101781" y="4728979"/>
                </a:lnTo>
                <a:cubicBezTo>
                  <a:pt x="101628" y="4732743"/>
                  <a:pt x="97437" y="4722590"/>
                  <a:pt x="96857" y="4718871"/>
                </a:cubicBezTo>
                <a:lnTo>
                  <a:pt x="93738" y="4685271"/>
                </a:lnTo>
                <a:lnTo>
                  <a:pt x="93738" y="4794450"/>
                </a:lnTo>
                <a:lnTo>
                  <a:pt x="104244" y="4744141"/>
                </a:lnTo>
                <a:cubicBezTo>
                  <a:pt x="105065" y="4761830"/>
                  <a:pt x="107568" y="4779520"/>
                  <a:pt x="106707" y="4797207"/>
                </a:cubicBezTo>
                <a:lnTo>
                  <a:pt x="99008" y="4862386"/>
                </a:lnTo>
                <a:lnTo>
                  <a:pt x="96857" y="4832583"/>
                </a:lnTo>
                <a:lnTo>
                  <a:pt x="93738" y="4878524"/>
                </a:lnTo>
                <a:lnTo>
                  <a:pt x="93738" y="4907003"/>
                </a:lnTo>
                <a:lnTo>
                  <a:pt x="99008" y="4862386"/>
                </a:lnTo>
                <a:lnTo>
                  <a:pt x="101781" y="4900811"/>
                </a:lnTo>
                <a:lnTo>
                  <a:pt x="102715" y="4903427"/>
                </a:lnTo>
                <a:lnTo>
                  <a:pt x="101781" y="4923554"/>
                </a:lnTo>
                <a:lnTo>
                  <a:pt x="94959" y="4944371"/>
                </a:lnTo>
                <a:lnTo>
                  <a:pt x="95642" y="4926870"/>
                </a:lnTo>
                <a:cubicBezTo>
                  <a:pt x="96043" y="4916604"/>
                  <a:pt x="96447" y="4907129"/>
                  <a:pt x="96857" y="4900811"/>
                </a:cubicBezTo>
                <a:cubicBezTo>
                  <a:pt x="95731" y="4907746"/>
                  <a:pt x="94962" y="4912445"/>
                  <a:pt x="94420" y="4915817"/>
                </a:cubicBezTo>
                <a:lnTo>
                  <a:pt x="93738" y="4920235"/>
                </a:lnTo>
                <a:lnTo>
                  <a:pt x="93738" y="4948090"/>
                </a:lnTo>
                <a:lnTo>
                  <a:pt x="94959" y="4944371"/>
                </a:lnTo>
                <a:lnTo>
                  <a:pt x="94438" y="4957666"/>
                </a:lnTo>
                <a:lnTo>
                  <a:pt x="93738" y="4969838"/>
                </a:lnTo>
                <a:lnTo>
                  <a:pt x="93738" y="5001309"/>
                </a:lnTo>
                <a:lnTo>
                  <a:pt x="94704" y="5004659"/>
                </a:lnTo>
                <a:cubicBezTo>
                  <a:pt x="95635" y="5008339"/>
                  <a:pt x="96517" y="5012251"/>
                  <a:pt x="96857" y="5014524"/>
                </a:cubicBezTo>
                <a:lnTo>
                  <a:pt x="98653" y="5032040"/>
                </a:lnTo>
                <a:lnTo>
                  <a:pt x="96653" y="5023617"/>
                </a:lnTo>
                <a:lnTo>
                  <a:pt x="93738" y="5007083"/>
                </a:lnTo>
                <a:lnTo>
                  <a:pt x="93738" y="5021874"/>
                </a:lnTo>
                <a:lnTo>
                  <a:pt x="95859" y="5027253"/>
                </a:lnTo>
                <a:lnTo>
                  <a:pt x="98922" y="5034652"/>
                </a:lnTo>
                <a:lnTo>
                  <a:pt x="101781" y="5062536"/>
                </a:lnTo>
                <a:cubicBezTo>
                  <a:pt x="101484" y="5061923"/>
                  <a:pt x="100332" y="5059477"/>
                  <a:pt x="98753" y="5056253"/>
                </a:cubicBezTo>
                <a:lnTo>
                  <a:pt x="93738" y="5046428"/>
                </a:lnTo>
                <a:lnTo>
                  <a:pt x="93738" y="5088225"/>
                </a:lnTo>
                <a:lnTo>
                  <a:pt x="96857" y="5080225"/>
                </a:lnTo>
                <a:cubicBezTo>
                  <a:pt x="98097" y="5077468"/>
                  <a:pt x="102793" y="5069789"/>
                  <a:pt x="101781" y="5072644"/>
                </a:cubicBezTo>
                <a:lnTo>
                  <a:pt x="93738" y="5091904"/>
                </a:lnTo>
                <a:lnTo>
                  <a:pt x="93738" y="5140265"/>
                </a:lnTo>
                <a:lnTo>
                  <a:pt x="100236" y="5129921"/>
                </a:lnTo>
                <a:cubicBezTo>
                  <a:pt x="102980" y="5125725"/>
                  <a:pt x="104213" y="5124146"/>
                  <a:pt x="104407" y="5124556"/>
                </a:cubicBezTo>
                <a:cubicBezTo>
                  <a:pt x="104794" y="5125380"/>
                  <a:pt x="101024" y="5134167"/>
                  <a:pt x="96857" y="5145925"/>
                </a:cubicBezTo>
                <a:cubicBezTo>
                  <a:pt x="95970" y="5148429"/>
                  <a:pt x="95215" y="5150980"/>
                  <a:pt x="94394" y="5153506"/>
                </a:cubicBezTo>
                <a:lnTo>
                  <a:pt x="93738" y="5149469"/>
                </a:lnTo>
                <a:lnTo>
                  <a:pt x="93738" y="5246178"/>
                </a:lnTo>
                <a:lnTo>
                  <a:pt x="94466" y="5248821"/>
                </a:lnTo>
                <a:cubicBezTo>
                  <a:pt x="97218" y="5259792"/>
                  <a:pt x="99141" y="5270852"/>
                  <a:pt x="98494" y="5282076"/>
                </a:cubicBezTo>
                <a:lnTo>
                  <a:pt x="95159" y="5278316"/>
                </a:lnTo>
                <a:lnTo>
                  <a:pt x="93738" y="5269936"/>
                </a:lnTo>
                <a:lnTo>
                  <a:pt x="93738" y="5276713"/>
                </a:lnTo>
                <a:lnTo>
                  <a:pt x="95159" y="5278316"/>
                </a:lnTo>
                <a:lnTo>
                  <a:pt x="95579" y="5280792"/>
                </a:lnTo>
                <a:cubicBezTo>
                  <a:pt x="97271" y="5289498"/>
                  <a:pt x="95551" y="5278069"/>
                  <a:pt x="95851" y="5293698"/>
                </a:cubicBezTo>
                <a:lnTo>
                  <a:pt x="96864" y="5312724"/>
                </a:lnTo>
                <a:lnTo>
                  <a:pt x="96322" y="5315062"/>
                </a:lnTo>
                <a:lnTo>
                  <a:pt x="93738" y="5332818"/>
                </a:lnTo>
                <a:lnTo>
                  <a:pt x="93738" y="5353248"/>
                </a:lnTo>
                <a:lnTo>
                  <a:pt x="96322" y="5355116"/>
                </a:lnTo>
                <a:lnTo>
                  <a:pt x="99530" y="5360916"/>
                </a:lnTo>
                <a:lnTo>
                  <a:pt x="100159" y="5371586"/>
                </a:lnTo>
                <a:cubicBezTo>
                  <a:pt x="100863" y="5380986"/>
                  <a:pt x="101736" y="5387252"/>
                  <a:pt x="102839" y="5381034"/>
                </a:cubicBezTo>
                <a:lnTo>
                  <a:pt x="103335" y="5375723"/>
                </a:lnTo>
                <a:lnTo>
                  <a:pt x="106105" y="5425007"/>
                </a:lnTo>
                <a:cubicBezTo>
                  <a:pt x="105889" y="5439409"/>
                  <a:pt x="104583" y="5452114"/>
                  <a:pt x="102839" y="5472925"/>
                </a:cubicBezTo>
                <a:cubicBezTo>
                  <a:pt x="96243" y="5426429"/>
                  <a:pt x="98148" y="5437933"/>
                  <a:pt x="100666" y="5461144"/>
                </a:cubicBezTo>
                <a:lnTo>
                  <a:pt x="102447" y="5478530"/>
                </a:lnTo>
                <a:lnTo>
                  <a:pt x="101600" y="5490669"/>
                </a:lnTo>
                <a:lnTo>
                  <a:pt x="101010" y="5497737"/>
                </a:lnTo>
                <a:lnTo>
                  <a:pt x="97754" y="5492993"/>
                </a:lnTo>
                <a:lnTo>
                  <a:pt x="95604" y="5489031"/>
                </a:lnTo>
                <a:lnTo>
                  <a:pt x="93738" y="5457437"/>
                </a:lnTo>
                <a:lnTo>
                  <a:pt x="93738" y="5485595"/>
                </a:lnTo>
                <a:lnTo>
                  <a:pt x="95604" y="5489031"/>
                </a:lnTo>
                <a:lnTo>
                  <a:pt x="95733" y="5491227"/>
                </a:lnTo>
                <a:lnTo>
                  <a:pt x="93738" y="5488806"/>
                </a:lnTo>
                <a:lnTo>
                  <a:pt x="93738" y="5516273"/>
                </a:lnTo>
                <a:lnTo>
                  <a:pt x="96322" y="5534185"/>
                </a:lnTo>
                <a:lnTo>
                  <a:pt x="97110" y="5537607"/>
                </a:lnTo>
                <a:lnTo>
                  <a:pt x="94939" y="5555362"/>
                </a:lnTo>
                <a:lnTo>
                  <a:pt x="93738" y="5559774"/>
                </a:lnTo>
                <a:lnTo>
                  <a:pt x="93738" y="5567192"/>
                </a:lnTo>
                <a:lnTo>
                  <a:pt x="96322" y="5569528"/>
                </a:lnTo>
                <a:lnTo>
                  <a:pt x="98404" y="5565591"/>
                </a:lnTo>
                <a:lnTo>
                  <a:pt x="96322" y="5576596"/>
                </a:lnTo>
                <a:lnTo>
                  <a:pt x="93738" y="5576187"/>
                </a:lnTo>
                <a:lnTo>
                  <a:pt x="93738" y="5593763"/>
                </a:lnTo>
                <a:lnTo>
                  <a:pt x="101566" y="5607226"/>
                </a:lnTo>
                <a:lnTo>
                  <a:pt x="102564" y="5612007"/>
                </a:lnTo>
                <a:lnTo>
                  <a:pt x="96322" y="5600157"/>
                </a:lnTo>
                <a:lnTo>
                  <a:pt x="93738" y="5594441"/>
                </a:lnTo>
                <a:lnTo>
                  <a:pt x="93738" y="5612986"/>
                </a:lnTo>
                <a:lnTo>
                  <a:pt x="97280" y="5619061"/>
                </a:lnTo>
                <a:cubicBezTo>
                  <a:pt x="100496" y="5624576"/>
                  <a:pt x="103393" y="5628109"/>
                  <a:pt x="105011" y="5623719"/>
                </a:cubicBezTo>
                <a:lnTo>
                  <a:pt x="102564" y="5612007"/>
                </a:lnTo>
                <a:lnTo>
                  <a:pt x="105011" y="5616651"/>
                </a:lnTo>
                <a:cubicBezTo>
                  <a:pt x="107300" y="5626585"/>
                  <a:pt x="106459" y="5637070"/>
                  <a:pt x="107184" y="5647281"/>
                </a:cubicBezTo>
                <a:cubicBezTo>
                  <a:pt x="106100" y="5645321"/>
                  <a:pt x="101805" y="5637019"/>
                  <a:pt x="97214" y="5629824"/>
                </a:cubicBezTo>
                <a:lnTo>
                  <a:pt x="93738" y="5625171"/>
                </a:lnTo>
                <a:lnTo>
                  <a:pt x="93738" y="5638072"/>
                </a:lnTo>
                <a:lnTo>
                  <a:pt x="100666" y="5647281"/>
                </a:lnTo>
                <a:cubicBezTo>
                  <a:pt x="102256" y="5654180"/>
                  <a:pt x="102503" y="5661383"/>
                  <a:pt x="102839" y="5668487"/>
                </a:cubicBezTo>
                <a:cubicBezTo>
                  <a:pt x="103952" y="5692030"/>
                  <a:pt x="105011" y="5715596"/>
                  <a:pt x="105011" y="5739171"/>
                </a:cubicBezTo>
                <a:cubicBezTo>
                  <a:pt x="105011" y="5754899"/>
                  <a:pt x="103803" y="5707741"/>
                  <a:pt x="102839" y="5692048"/>
                </a:cubicBezTo>
                <a:cubicBezTo>
                  <a:pt x="102354" y="5684173"/>
                  <a:pt x="101391" y="5676340"/>
                  <a:pt x="100666" y="5668487"/>
                </a:cubicBezTo>
                <a:cubicBezTo>
                  <a:pt x="99218" y="5675555"/>
                  <a:pt x="97590" y="5682582"/>
                  <a:pt x="96322" y="5689692"/>
                </a:cubicBezTo>
                <a:lnTo>
                  <a:pt x="96172" y="5690589"/>
                </a:lnTo>
                <a:lnTo>
                  <a:pt x="94149" y="5694404"/>
                </a:lnTo>
                <a:lnTo>
                  <a:pt x="93738" y="5694298"/>
                </a:lnTo>
                <a:lnTo>
                  <a:pt x="93738" y="5699050"/>
                </a:lnTo>
                <a:lnTo>
                  <a:pt x="95598" y="5694009"/>
                </a:lnTo>
                <a:lnTo>
                  <a:pt x="93738" y="5705101"/>
                </a:lnTo>
                <a:lnTo>
                  <a:pt x="93738" y="5754124"/>
                </a:lnTo>
                <a:lnTo>
                  <a:pt x="100666" y="5772158"/>
                </a:lnTo>
                <a:lnTo>
                  <a:pt x="93738" y="5766523"/>
                </a:lnTo>
                <a:lnTo>
                  <a:pt x="93738" y="5785545"/>
                </a:lnTo>
                <a:lnTo>
                  <a:pt x="94149" y="5786294"/>
                </a:lnTo>
                <a:cubicBezTo>
                  <a:pt x="105297" y="5805104"/>
                  <a:pt x="111821" y="5807221"/>
                  <a:pt x="94149" y="5795719"/>
                </a:cubicBezTo>
                <a:lnTo>
                  <a:pt x="93738" y="5798389"/>
                </a:lnTo>
                <a:lnTo>
                  <a:pt x="93738" y="5811130"/>
                </a:lnTo>
                <a:lnTo>
                  <a:pt x="98494" y="5814568"/>
                </a:lnTo>
                <a:cubicBezTo>
                  <a:pt x="101054" y="5817344"/>
                  <a:pt x="102839" y="5820852"/>
                  <a:pt x="105011" y="5823993"/>
                </a:cubicBezTo>
                <a:cubicBezTo>
                  <a:pt x="103562" y="5827134"/>
                  <a:pt x="103361" y="5831469"/>
                  <a:pt x="100666" y="5833417"/>
                </a:cubicBezTo>
                <a:lnTo>
                  <a:pt x="93738" y="5837313"/>
                </a:lnTo>
                <a:lnTo>
                  <a:pt x="93738" y="5873818"/>
                </a:lnTo>
                <a:lnTo>
                  <a:pt x="96295" y="5877909"/>
                </a:lnTo>
                <a:cubicBezTo>
                  <a:pt x="97652" y="5884333"/>
                  <a:pt x="98295" y="5891634"/>
                  <a:pt x="100666" y="5897034"/>
                </a:cubicBezTo>
                <a:cubicBezTo>
                  <a:pt x="103176" y="5902751"/>
                  <a:pt x="106459" y="5908030"/>
                  <a:pt x="109355" y="5913527"/>
                </a:cubicBezTo>
                <a:cubicBezTo>
                  <a:pt x="110080" y="5909601"/>
                  <a:pt x="111029" y="5905715"/>
                  <a:pt x="111528" y="5901746"/>
                </a:cubicBezTo>
                <a:cubicBezTo>
                  <a:pt x="112784" y="5891756"/>
                  <a:pt x="114713" y="5866659"/>
                  <a:pt x="115513" y="5860406"/>
                </a:cubicBezTo>
                <a:cubicBezTo>
                  <a:pt x="115781" y="5858322"/>
                  <a:pt x="115923" y="5858332"/>
                  <a:pt x="115872" y="5861691"/>
                </a:cubicBezTo>
                <a:cubicBezTo>
                  <a:pt x="113588" y="6015228"/>
                  <a:pt x="112864" y="6008499"/>
                  <a:pt x="102839" y="6120870"/>
                </a:cubicBezTo>
                <a:lnTo>
                  <a:pt x="102568" y="6114412"/>
                </a:lnTo>
                <a:lnTo>
                  <a:pt x="102660" y="6108689"/>
                </a:lnTo>
                <a:lnTo>
                  <a:pt x="102346" y="6109123"/>
                </a:lnTo>
                <a:lnTo>
                  <a:pt x="100891" y="6074398"/>
                </a:lnTo>
                <a:lnTo>
                  <a:pt x="105011" y="6043116"/>
                </a:lnTo>
                <a:cubicBezTo>
                  <a:pt x="102839" y="6039189"/>
                  <a:pt x="99161" y="6035857"/>
                  <a:pt x="98494" y="6031335"/>
                </a:cubicBezTo>
                <a:cubicBezTo>
                  <a:pt x="95774" y="6012891"/>
                  <a:pt x="95774" y="5996907"/>
                  <a:pt x="96453" y="5980861"/>
                </a:cubicBezTo>
                <a:lnTo>
                  <a:pt x="98464" y="5930764"/>
                </a:lnTo>
                <a:lnTo>
                  <a:pt x="98505" y="5931137"/>
                </a:lnTo>
                <a:cubicBezTo>
                  <a:pt x="98714" y="5932981"/>
                  <a:pt x="98742" y="5932979"/>
                  <a:pt x="98494" y="5930020"/>
                </a:cubicBezTo>
                <a:lnTo>
                  <a:pt x="93738" y="5885320"/>
                </a:lnTo>
                <a:lnTo>
                  <a:pt x="93738" y="5893535"/>
                </a:lnTo>
                <a:lnTo>
                  <a:pt x="94149" y="5894678"/>
                </a:lnTo>
                <a:cubicBezTo>
                  <a:pt x="95113" y="5900528"/>
                  <a:pt x="96447" y="5912323"/>
                  <a:pt x="97415" y="5921175"/>
                </a:cubicBezTo>
                <a:lnTo>
                  <a:pt x="98424" y="5930398"/>
                </a:lnTo>
                <a:lnTo>
                  <a:pt x="97626" y="5934707"/>
                </a:lnTo>
                <a:cubicBezTo>
                  <a:pt x="97155" y="5939423"/>
                  <a:pt x="96612" y="5945718"/>
                  <a:pt x="96322" y="5948869"/>
                </a:cubicBezTo>
                <a:lnTo>
                  <a:pt x="94149" y="5972432"/>
                </a:lnTo>
                <a:lnTo>
                  <a:pt x="93738" y="5972075"/>
                </a:lnTo>
                <a:lnTo>
                  <a:pt x="93738" y="6092792"/>
                </a:lnTo>
                <a:lnTo>
                  <a:pt x="95974" y="6110974"/>
                </a:lnTo>
                <a:lnTo>
                  <a:pt x="94149" y="6120870"/>
                </a:lnTo>
                <a:lnTo>
                  <a:pt x="93738" y="6107133"/>
                </a:lnTo>
                <a:lnTo>
                  <a:pt x="93738" y="6127807"/>
                </a:lnTo>
                <a:lnTo>
                  <a:pt x="96322" y="6113801"/>
                </a:lnTo>
                <a:lnTo>
                  <a:pt x="95974" y="6110974"/>
                </a:lnTo>
                <a:lnTo>
                  <a:pt x="96322" y="6109088"/>
                </a:lnTo>
                <a:lnTo>
                  <a:pt x="98277" y="6094247"/>
                </a:lnTo>
                <a:lnTo>
                  <a:pt x="96322" y="6130295"/>
                </a:lnTo>
                <a:lnTo>
                  <a:pt x="94189" y="6142596"/>
                </a:lnTo>
                <a:lnTo>
                  <a:pt x="93738" y="6136732"/>
                </a:lnTo>
                <a:lnTo>
                  <a:pt x="93738" y="6145196"/>
                </a:lnTo>
                <a:lnTo>
                  <a:pt x="94189" y="6142596"/>
                </a:lnTo>
                <a:lnTo>
                  <a:pt x="96322" y="6170349"/>
                </a:lnTo>
                <a:lnTo>
                  <a:pt x="96784" y="6181702"/>
                </a:lnTo>
                <a:lnTo>
                  <a:pt x="96635" y="6194101"/>
                </a:lnTo>
                <a:lnTo>
                  <a:pt x="96249" y="6194189"/>
                </a:lnTo>
                <a:cubicBezTo>
                  <a:pt x="95885" y="6195830"/>
                  <a:pt x="96631" y="6196593"/>
                  <a:pt x="94149" y="6175061"/>
                </a:cubicBezTo>
                <a:lnTo>
                  <a:pt x="93738" y="6173578"/>
                </a:lnTo>
                <a:lnTo>
                  <a:pt x="93738" y="6223663"/>
                </a:lnTo>
                <a:lnTo>
                  <a:pt x="95536" y="6226073"/>
                </a:lnTo>
                <a:lnTo>
                  <a:pt x="96599" y="6228252"/>
                </a:lnTo>
                <a:lnTo>
                  <a:pt x="98494" y="6285801"/>
                </a:lnTo>
                <a:cubicBezTo>
                  <a:pt x="98359" y="6289310"/>
                  <a:pt x="94662" y="6279845"/>
                  <a:pt x="94149" y="6276377"/>
                </a:cubicBezTo>
                <a:lnTo>
                  <a:pt x="93738" y="6271702"/>
                </a:lnTo>
                <a:lnTo>
                  <a:pt x="93738" y="6335001"/>
                </a:lnTo>
                <a:lnTo>
                  <a:pt x="100666" y="6299938"/>
                </a:lnTo>
                <a:cubicBezTo>
                  <a:pt x="101391" y="6316432"/>
                  <a:pt x="103598" y="6332926"/>
                  <a:pt x="102839" y="6349417"/>
                </a:cubicBezTo>
                <a:lnTo>
                  <a:pt x="96225" y="6423754"/>
                </a:lnTo>
                <a:lnTo>
                  <a:pt x="95270" y="6414380"/>
                </a:lnTo>
                <a:cubicBezTo>
                  <a:pt x="94896" y="6403721"/>
                  <a:pt x="94873" y="6393006"/>
                  <a:pt x="94149" y="6382403"/>
                </a:cubicBezTo>
                <a:lnTo>
                  <a:pt x="93738" y="6388793"/>
                </a:lnTo>
                <a:lnTo>
                  <a:pt x="93738" y="6443468"/>
                </a:lnTo>
                <a:lnTo>
                  <a:pt x="95897" y="6427441"/>
                </a:lnTo>
                <a:lnTo>
                  <a:pt x="96225" y="6423754"/>
                </a:lnTo>
                <a:lnTo>
                  <a:pt x="98494" y="6446020"/>
                </a:lnTo>
                <a:lnTo>
                  <a:pt x="99400" y="6448703"/>
                </a:lnTo>
                <a:lnTo>
                  <a:pt x="98494" y="6467226"/>
                </a:lnTo>
                <a:lnTo>
                  <a:pt x="93738" y="6482558"/>
                </a:lnTo>
                <a:lnTo>
                  <a:pt x="93738" y="6550060"/>
                </a:lnTo>
                <a:lnTo>
                  <a:pt x="94149" y="6552047"/>
                </a:lnTo>
                <a:lnTo>
                  <a:pt x="95551" y="6566489"/>
                </a:lnTo>
                <a:lnTo>
                  <a:pt x="93738" y="6556732"/>
                </a:lnTo>
                <a:lnTo>
                  <a:pt x="93738" y="6565116"/>
                </a:lnTo>
                <a:lnTo>
                  <a:pt x="94721" y="6567623"/>
                </a:lnTo>
                <a:lnTo>
                  <a:pt x="95631" y="6567312"/>
                </a:lnTo>
                <a:lnTo>
                  <a:pt x="95551" y="6566489"/>
                </a:lnTo>
                <a:lnTo>
                  <a:pt x="95700" y="6567288"/>
                </a:lnTo>
                <a:lnTo>
                  <a:pt x="97092" y="6566812"/>
                </a:lnTo>
                <a:cubicBezTo>
                  <a:pt x="102579" y="6567281"/>
                  <a:pt x="106942" y="6571866"/>
                  <a:pt x="111866" y="6574393"/>
                </a:cubicBezTo>
                <a:cubicBezTo>
                  <a:pt x="111045" y="6577762"/>
                  <a:pt x="110474" y="6581206"/>
                  <a:pt x="109404" y="6584501"/>
                </a:cubicBezTo>
                <a:cubicBezTo>
                  <a:pt x="106366" y="6593854"/>
                  <a:pt x="95258" y="6603479"/>
                  <a:pt x="99554" y="6612297"/>
                </a:cubicBezTo>
                <a:cubicBezTo>
                  <a:pt x="103333" y="6620055"/>
                  <a:pt x="105890" y="6595688"/>
                  <a:pt x="111866" y="6589555"/>
                </a:cubicBezTo>
                <a:cubicBezTo>
                  <a:pt x="114826" y="6586518"/>
                  <a:pt x="109172" y="6597901"/>
                  <a:pt x="109404" y="6602190"/>
                </a:cubicBezTo>
                <a:cubicBezTo>
                  <a:pt x="110002" y="6613251"/>
                  <a:pt x="112687" y="6624089"/>
                  <a:pt x="114328" y="6635040"/>
                </a:cubicBezTo>
                <a:cubicBezTo>
                  <a:pt x="128708" y="6594458"/>
                  <a:pt x="128848" y="6586591"/>
                  <a:pt x="119253" y="6665363"/>
                </a:cubicBezTo>
                <a:cubicBezTo>
                  <a:pt x="118106" y="6674786"/>
                  <a:pt x="119603" y="6655860"/>
                  <a:pt x="120769" y="6640478"/>
                </a:cubicBezTo>
                <a:lnTo>
                  <a:pt x="121507" y="6630328"/>
                </a:lnTo>
                <a:lnTo>
                  <a:pt x="121716" y="6629986"/>
                </a:lnTo>
                <a:cubicBezTo>
                  <a:pt x="122115" y="6629250"/>
                  <a:pt x="121770" y="6626618"/>
                  <a:pt x="121716" y="6627459"/>
                </a:cubicBezTo>
                <a:lnTo>
                  <a:pt x="121507" y="6630328"/>
                </a:lnTo>
                <a:lnTo>
                  <a:pt x="109404" y="6650202"/>
                </a:lnTo>
                <a:lnTo>
                  <a:pt x="107306" y="6665278"/>
                </a:lnTo>
                <a:lnTo>
                  <a:pt x="108501" y="6671358"/>
                </a:lnTo>
                <a:lnTo>
                  <a:pt x="114159" y="6683939"/>
                </a:lnTo>
                <a:lnTo>
                  <a:pt x="125189" y="6700726"/>
                </a:lnTo>
                <a:lnTo>
                  <a:pt x="127794" y="6687885"/>
                </a:lnTo>
                <a:cubicBezTo>
                  <a:pt x="129797" y="6680576"/>
                  <a:pt x="131898" y="6675835"/>
                  <a:pt x="134027" y="6675471"/>
                </a:cubicBezTo>
                <a:cubicBezTo>
                  <a:pt x="146179" y="6673392"/>
                  <a:pt x="145768" y="6686027"/>
                  <a:pt x="142217" y="6702340"/>
                </a:cubicBezTo>
                <a:lnTo>
                  <a:pt x="137796" y="6719914"/>
                </a:lnTo>
                <a:lnTo>
                  <a:pt x="140444" y="6723946"/>
                </a:lnTo>
                <a:lnTo>
                  <a:pt x="146340" y="6705794"/>
                </a:lnTo>
                <a:cubicBezTo>
                  <a:pt x="147831" y="6703171"/>
                  <a:pt x="151265" y="6702425"/>
                  <a:pt x="153727" y="6700741"/>
                </a:cubicBezTo>
                <a:cubicBezTo>
                  <a:pt x="154548" y="6703268"/>
                  <a:pt x="155847" y="6705681"/>
                  <a:pt x="156190" y="6708321"/>
                </a:cubicBezTo>
                <a:cubicBezTo>
                  <a:pt x="156949" y="6714160"/>
                  <a:pt x="157524" y="6721529"/>
                  <a:pt x="158064" y="6729567"/>
                </a:cubicBezTo>
                <a:lnTo>
                  <a:pt x="159234" y="6747299"/>
                </a:lnTo>
                <a:lnTo>
                  <a:pt x="169060" y="6754098"/>
                </a:lnTo>
                <a:lnTo>
                  <a:pt x="169218" y="6751315"/>
                </a:lnTo>
                <a:cubicBezTo>
                  <a:pt x="169457" y="6747116"/>
                  <a:pt x="170278" y="6743325"/>
                  <a:pt x="173426" y="6741172"/>
                </a:cubicBezTo>
                <a:cubicBezTo>
                  <a:pt x="177799" y="6738181"/>
                  <a:pt x="181938" y="6748591"/>
                  <a:pt x="183276" y="6753807"/>
                </a:cubicBezTo>
                <a:lnTo>
                  <a:pt x="184017" y="6764446"/>
                </a:lnTo>
                <a:lnTo>
                  <a:pt x="188472" y="6767529"/>
                </a:lnTo>
                <a:lnTo>
                  <a:pt x="192535" y="6767964"/>
                </a:lnTo>
                <a:cubicBezTo>
                  <a:pt x="196988" y="6768461"/>
                  <a:pt x="200107" y="6768839"/>
                  <a:pt x="200513" y="6768968"/>
                </a:cubicBezTo>
                <a:cubicBezTo>
                  <a:pt x="204435" y="6770206"/>
                  <a:pt x="207229" y="6773828"/>
                  <a:pt x="210363" y="6776549"/>
                </a:cubicBezTo>
                <a:lnTo>
                  <a:pt x="221993" y="6787157"/>
                </a:lnTo>
                <a:lnTo>
                  <a:pt x="575396" y="6787157"/>
                </a:lnTo>
                <a:lnTo>
                  <a:pt x="586704" y="6768734"/>
                </a:lnTo>
                <a:lnTo>
                  <a:pt x="590404" y="6787157"/>
                </a:lnTo>
                <a:lnTo>
                  <a:pt x="820475" y="6787157"/>
                </a:lnTo>
                <a:lnTo>
                  <a:pt x="816410" y="6782211"/>
                </a:lnTo>
                <a:cubicBezTo>
                  <a:pt x="813476" y="6778455"/>
                  <a:pt x="809306" y="6774350"/>
                  <a:pt x="809306" y="6768734"/>
                </a:cubicBezTo>
                <a:cubicBezTo>
                  <a:pt x="809306" y="6764685"/>
                  <a:pt x="813587" y="6774961"/>
                  <a:pt x="816410" y="6775473"/>
                </a:cubicBezTo>
                <a:lnTo>
                  <a:pt x="867977" y="6782528"/>
                </a:lnTo>
                <a:lnTo>
                  <a:pt x="862298" y="6785903"/>
                </a:lnTo>
                <a:lnTo>
                  <a:pt x="861197" y="6787157"/>
                </a:lnTo>
                <a:lnTo>
                  <a:pt x="877083" y="6787157"/>
                </a:lnTo>
                <a:lnTo>
                  <a:pt x="875822" y="6786002"/>
                </a:lnTo>
                <a:lnTo>
                  <a:pt x="869528" y="6782740"/>
                </a:lnTo>
                <a:lnTo>
                  <a:pt x="891833" y="6785792"/>
                </a:lnTo>
                <a:lnTo>
                  <a:pt x="889926" y="6787157"/>
                </a:lnTo>
                <a:lnTo>
                  <a:pt x="891417" y="6787157"/>
                </a:lnTo>
                <a:lnTo>
                  <a:pt x="892032" y="6785818"/>
                </a:lnTo>
                <a:lnTo>
                  <a:pt x="901820" y="6787157"/>
                </a:lnTo>
                <a:lnTo>
                  <a:pt x="913023" y="6787157"/>
                </a:lnTo>
                <a:lnTo>
                  <a:pt x="918239" y="6782211"/>
                </a:lnTo>
                <a:lnTo>
                  <a:pt x="919107" y="6787157"/>
                </a:lnTo>
                <a:lnTo>
                  <a:pt x="974019" y="6787157"/>
                </a:lnTo>
                <a:lnTo>
                  <a:pt x="984545" y="6785581"/>
                </a:lnTo>
                <a:lnTo>
                  <a:pt x="1006336" y="6777482"/>
                </a:lnTo>
                <a:lnTo>
                  <a:pt x="1007340" y="6778024"/>
                </a:lnTo>
                <a:lnTo>
                  <a:pt x="985514" y="6787157"/>
                </a:lnTo>
                <a:lnTo>
                  <a:pt x="1024238" y="6787157"/>
                </a:lnTo>
                <a:lnTo>
                  <a:pt x="1007340" y="6778024"/>
                </a:lnTo>
                <a:lnTo>
                  <a:pt x="1016705" y="6774105"/>
                </a:lnTo>
                <a:lnTo>
                  <a:pt x="1034276" y="6778842"/>
                </a:lnTo>
                <a:lnTo>
                  <a:pt x="1028431" y="6787157"/>
                </a:lnTo>
                <a:lnTo>
                  <a:pt x="1169789" y="6787157"/>
                </a:lnTo>
                <a:lnTo>
                  <a:pt x="1181097" y="6785581"/>
                </a:lnTo>
                <a:lnTo>
                  <a:pt x="1183296" y="6787157"/>
                </a:lnTo>
                <a:lnTo>
                  <a:pt x="1208321" y="6787157"/>
                </a:lnTo>
                <a:lnTo>
                  <a:pt x="1211883" y="6775473"/>
                </a:lnTo>
                <a:lnTo>
                  <a:pt x="1215915" y="6787157"/>
                </a:lnTo>
                <a:lnTo>
                  <a:pt x="1251290" y="6787157"/>
                </a:lnTo>
                <a:lnTo>
                  <a:pt x="1242668" y="6775473"/>
                </a:lnTo>
                <a:cubicBezTo>
                  <a:pt x="1240903" y="6765428"/>
                  <a:pt x="1256796" y="6767085"/>
                  <a:pt x="1263982" y="6768734"/>
                </a:cubicBezTo>
                <a:cubicBezTo>
                  <a:pt x="1272977" y="6770799"/>
                  <a:pt x="1281660" y="6774730"/>
                  <a:pt x="1290265" y="6779128"/>
                </a:cubicBezTo>
                <a:lnTo>
                  <a:pt x="1305977" y="6787157"/>
                </a:lnTo>
                <a:lnTo>
                  <a:pt x="1368196" y="6787157"/>
                </a:lnTo>
                <a:lnTo>
                  <a:pt x="1372913" y="6785581"/>
                </a:lnTo>
                <a:lnTo>
                  <a:pt x="1373293" y="6787157"/>
                </a:lnTo>
                <a:lnTo>
                  <a:pt x="1412515" y="6787157"/>
                </a:lnTo>
                <a:lnTo>
                  <a:pt x="1406067" y="6785581"/>
                </a:lnTo>
                <a:cubicBezTo>
                  <a:pt x="1403253" y="6784246"/>
                  <a:pt x="1403326" y="6783718"/>
                  <a:pt x="1405203" y="6783697"/>
                </a:cubicBezTo>
                <a:cubicBezTo>
                  <a:pt x="1408019" y="6783664"/>
                  <a:pt x="1414895" y="6784766"/>
                  <a:pt x="1422178" y="6785982"/>
                </a:cubicBezTo>
                <a:lnTo>
                  <a:pt x="1429863" y="6787157"/>
                </a:lnTo>
                <a:lnTo>
                  <a:pt x="1542875" y="6787157"/>
                </a:lnTo>
                <a:lnTo>
                  <a:pt x="1555370" y="6772475"/>
                </a:lnTo>
                <a:lnTo>
                  <a:pt x="1559457" y="6787157"/>
                </a:lnTo>
                <a:lnTo>
                  <a:pt x="1875216" y="6787157"/>
                </a:lnTo>
                <a:lnTo>
                  <a:pt x="1873842" y="6785952"/>
                </a:lnTo>
                <a:cubicBezTo>
                  <a:pt x="1869776" y="6782196"/>
                  <a:pt x="1863993" y="6778091"/>
                  <a:pt x="1863993" y="6772475"/>
                </a:cubicBezTo>
                <a:cubicBezTo>
                  <a:pt x="1863993" y="6768426"/>
                  <a:pt x="1869929" y="6778702"/>
                  <a:pt x="1873842" y="6779214"/>
                </a:cubicBezTo>
                <a:lnTo>
                  <a:pt x="1945336" y="6786268"/>
                </a:lnTo>
                <a:lnTo>
                  <a:pt x="1943263" y="6787157"/>
                </a:lnTo>
                <a:lnTo>
                  <a:pt x="1949297" y="6787157"/>
                </a:lnTo>
                <a:lnTo>
                  <a:pt x="1947487" y="6786481"/>
                </a:lnTo>
                <a:lnTo>
                  <a:pt x="1954342" y="6787157"/>
                </a:lnTo>
                <a:lnTo>
                  <a:pt x="2013260" y="6787157"/>
                </a:lnTo>
                <a:lnTo>
                  <a:pt x="2015021" y="6785952"/>
                </a:lnTo>
                <a:lnTo>
                  <a:pt x="2015315" y="6787157"/>
                </a:lnTo>
                <a:lnTo>
                  <a:pt x="2115746" y="6787157"/>
                </a:lnTo>
                <a:lnTo>
                  <a:pt x="2128489" y="6784022"/>
                </a:lnTo>
                <a:lnTo>
                  <a:pt x="2137623" y="6781402"/>
                </a:lnTo>
                <a:lnTo>
                  <a:pt x="2138555" y="6781765"/>
                </a:lnTo>
                <a:lnTo>
                  <a:pt x="2120689" y="6787157"/>
                </a:lnTo>
                <a:lnTo>
                  <a:pt x="2152388" y="6787157"/>
                </a:lnTo>
                <a:lnTo>
                  <a:pt x="2138555" y="6781765"/>
                </a:lnTo>
                <a:lnTo>
                  <a:pt x="2151539" y="6777846"/>
                </a:lnTo>
                <a:lnTo>
                  <a:pt x="2175899" y="6782583"/>
                </a:lnTo>
                <a:lnTo>
                  <a:pt x="2171442" y="6787157"/>
                </a:lnTo>
                <a:lnTo>
                  <a:pt x="2418784" y="6787157"/>
                </a:lnTo>
                <a:lnTo>
                  <a:pt x="2422141" y="6779214"/>
                </a:lnTo>
                <a:lnTo>
                  <a:pt x="2425942" y="6787157"/>
                </a:lnTo>
                <a:lnTo>
                  <a:pt x="2472951" y="6787157"/>
                </a:lnTo>
                <a:lnTo>
                  <a:pt x="2464823" y="6779214"/>
                </a:lnTo>
                <a:cubicBezTo>
                  <a:pt x="2462376" y="6769168"/>
                  <a:pt x="2484411" y="6770826"/>
                  <a:pt x="2494372" y="6772475"/>
                </a:cubicBezTo>
                <a:cubicBezTo>
                  <a:pt x="2506844" y="6774540"/>
                  <a:pt x="2518883" y="6778471"/>
                  <a:pt x="2530813" y="6782868"/>
                </a:cubicBezTo>
                <a:lnTo>
                  <a:pt x="2542450" y="6787157"/>
                </a:lnTo>
                <a:lnTo>
                  <a:pt x="2850330" y="6787157"/>
                </a:lnTo>
                <a:lnTo>
                  <a:pt x="2865377" y="6769477"/>
                </a:lnTo>
                <a:lnTo>
                  <a:pt x="2870299" y="6787157"/>
                </a:lnTo>
                <a:lnTo>
                  <a:pt x="3188640" y="6787157"/>
                </a:lnTo>
                <a:lnTo>
                  <a:pt x="3183850" y="6782954"/>
                </a:lnTo>
                <a:cubicBezTo>
                  <a:pt x="3179783" y="6779198"/>
                  <a:pt x="3174000" y="6775093"/>
                  <a:pt x="3174000" y="6769477"/>
                </a:cubicBezTo>
                <a:cubicBezTo>
                  <a:pt x="3174000" y="6765428"/>
                  <a:pt x="3179936" y="6775704"/>
                  <a:pt x="3183850" y="6776216"/>
                </a:cubicBezTo>
                <a:lnTo>
                  <a:pt x="3255343" y="6783271"/>
                </a:lnTo>
                <a:lnTo>
                  <a:pt x="3247471" y="6786646"/>
                </a:lnTo>
                <a:lnTo>
                  <a:pt x="3246849" y="6787157"/>
                </a:lnTo>
                <a:lnTo>
                  <a:pt x="3266845" y="6787157"/>
                </a:lnTo>
                <a:lnTo>
                  <a:pt x="3266221" y="6786745"/>
                </a:lnTo>
                <a:lnTo>
                  <a:pt x="3257493" y="6783483"/>
                </a:lnTo>
                <a:lnTo>
                  <a:pt x="3288419" y="6786534"/>
                </a:lnTo>
                <a:lnTo>
                  <a:pt x="3287211" y="6787157"/>
                </a:lnTo>
                <a:lnTo>
                  <a:pt x="3288316" y="6787157"/>
                </a:lnTo>
                <a:lnTo>
                  <a:pt x="3288696" y="6786561"/>
                </a:lnTo>
                <a:lnTo>
                  <a:pt x="3294736" y="6787157"/>
                </a:lnTo>
                <a:lnTo>
                  <a:pt x="3318885" y="6787157"/>
                </a:lnTo>
                <a:lnTo>
                  <a:pt x="3325028" y="6782954"/>
                </a:lnTo>
                <a:lnTo>
                  <a:pt x="3326052" y="6787157"/>
                </a:lnTo>
                <a:lnTo>
                  <a:pt x="3409243" y="6787157"/>
                </a:lnTo>
                <a:lnTo>
                  <a:pt x="3416959" y="6786324"/>
                </a:lnTo>
                <a:cubicBezTo>
                  <a:pt x="3422245" y="6785324"/>
                  <a:pt x="3430063" y="6783335"/>
                  <a:pt x="3438496" y="6781024"/>
                </a:cubicBezTo>
                <a:lnTo>
                  <a:pt x="3447630" y="6778403"/>
                </a:lnTo>
                <a:lnTo>
                  <a:pt x="3448563" y="6778767"/>
                </a:lnTo>
                <a:lnTo>
                  <a:pt x="3420763" y="6787157"/>
                </a:lnTo>
                <a:lnTo>
                  <a:pt x="3470088" y="6787157"/>
                </a:lnTo>
                <a:lnTo>
                  <a:pt x="3448563" y="6778767"/>
                </a:lnTo>
                <a:lnTo>
                  <a:pt x="3461254" y="6774936"/>
                </a:lnTo>
                <a:lnTo>
                  <a:pt x="3468142" y="6776347"/>
                </a:lnTo>
                <a:cubicBezTo>
                  <a:pt x="3475093" y="6777771"/>
                  <a:pt x="3481529" y="6779024"/>
                  <a:pt x="3485907" y="6779585"/>
                </a:cubicBezTo>
                <a:lnTo>
                  <a:pt x="3478527" y="6787157"/>
                </a:lnTo>
                <a:lnTo>
                  <a:pt x="3667204" y="6787157"/>
                </a:lnTo>
                <a:lnTo>
                  <a:pt x="3689467" y="6786324"/>
                </a:lnTo>
                <a:lnTo>
                  <a:pt x="3691078" y="6787157"/>
                </a:lnTo>
                <a:lnTo>
                  <a:pt x="3727525" y="6787157"/>
                </a:lnTo>
                <a:lnTo>
                  <a:pt x="3732149" y="6776216"/>
                </a:lnTo>
                <a:lnTo>
                  <a:pt x="3737384" y="6787157"/>
                </a:lnTo>
                <a:lnTo>
                  <a:pt x="3786024" y="6787157"/>
                </a:lnTo>
                <a:lnTo>
                  <a:pt x="3774830" y="6776216"/>
                </a:lnTo>
                <a:cubicBezTo>
                  <a:pt x="3772383" y="6766171"/>
                  <a:pt x="3794418" y="6767828"/>
                  <a:pt x="3804379" y="6769477"/>
                </a:cubicBezTo>
                <a:cubicBezTo>
                  <a:pt x="3816851" y="6771542"/>
                  <a:pt x="3828890" y="6775473"/>
                  <a:pt x="3840820" y="6779870"/>
                </a:cubicBezTo>
                <a:lnTo>
                  <a:pt x="3860590" y="6787157"/>
                </a:lnTo>
                <a:lnTo>
                  <a:pt x="3951949" y="6787157"/>
                </a:lnTo>
                <a:lnTo>
                  <a:pt x="3955408" y="6786324"/>
                </a:lnTo>
                <a:lnTo>
                  <a:pt x="3955686" y="6787157"/>
                </a:lnTo>
                <a:lnTo>
                  <a:pt x="4006100" y="6787157"/>
                </a:lnTo>
                <a:lnTo>
                  <a:pt x="4001373" y="6786324"/>
                </a:lnTo>
                <a:cubicBezTo>
                  <a:pt x="3997471" y="6784989"/>
                  <a:pt x="3997572" y="6784461"/>
                  <a:pt x="4000176" y="6784440"/>
                </a:cubicBezTo>
                <a:cubicBezTo>
                  <a:pt x="4004080" y="6784406"/>
                  <a:pt x="4013613" y="6785509"/>
                  <a:pt x="4023710" y="6786725"/>
                </a:cubicBezTo>
                <a:lnTo>
                  <a:pt x="4027627" y="6787157"/>
                </a:lnTo>
                <a:lnTo>
                  <a:pt x="4160654" y="6787157"/>
                </a:lnTo>
                <a:lnTo>
                  <a:pt x="4175384" y="6769849"/>
                </a:lnTo>
                <a:lnTo>
                  <a:pt x="4180203" y="6787157"/>
                </a:lnTo>
                <a:lnTo>
                  <a:pt x="4498478" y="6787157"/>
                </a:lnTo>
                <a:lnTo>
                  <a:pt x="4493859" y="6783326"/>
                </a:lnTo>
                <a:cubicBezTo>
                  <a:pt x="4489790" y="6779569"/>
                  <a:pt x="4484007" y="6775464"/>
                  <a:pt x="4484007" y="6769849"/>
                </a:cubicBezTo>
                <a:cubicBezTo>
                  <a:pt x="4484007" y="6765799"/>
                  <a:pt x="4489944" y="6776076"/>
                  <a:pt x="4493859" y="6776587"/>
                </a:cubicBezTo>
                <a:lnTo>
                  <a:pt x="4565351" y="6783642"/>
                </a:lnTo>
                <a:lnTo>
                  <a:pt x="4557478" y="6787018"/>
                </a:lnTo>
                <a:lnTo>
                  <a:pt x="4557308" y="6787157"/>
                </a:lnTo>
                <a:lnTo>
                  <a:pt x="4576291" y="6787157"/>
                </a:lnTo>
                <a:lnTo>
                  <a:pt x="4576229" y="6787116"/>
                </a:lnTo>
                <a:lnTo>
                  <a:pt x="4567501" y="6783854"/>
                </a:lnTo>
                <a:lnTo>
                  <a:pt x="4598428" y="6786905"/>
                </a:lnTo>
                <a:lnTo>
                  <a:pt x="4597938" y="6787157"/>
                </a:lnTo>
                <a:lnTo>
                  <a:pt x="4598563" y="6787157"/>
                </a:lnTo>
                <a:lnTo>
                  <a:pt x="4598704" y="6786933"/>
                </a:lnTo>
                <a:lnTo>
                  <a:pt x="4600978" y="6787157"/>
                </a:lnTo>
                <a:lnTo>
                  <a:pt x="4629437" y="6787157"/>
                </a:lnTo>
                <a:lnTo>
                  <a:pt x="4635037" y="6783326"/>
                </a:lnTo>
                <a:lnTo>
                  <a:pt x="4635970" y="6787157"/>
                </a:lnTo>
                <a:lnTo>
                  <a:pt x="4722685" y="6787157"/>
                </a:lnTo>
                <a:lnTo>
                  <a:pt x="4726966" y="6786695"/>
                </a:lnTo>
                <a:cubicBezTo>
                  <a:pt x="4732254" y="6785695"/>
                  <a:pt x="4740069" y="6783707"/>
                  <a:pt x="4748502" y="6781395"/>
                </a:cubicBezTo>
                <a:lnTo>
                  <a:pt x="4757637" y="6778774"/>
                </a:lnTo>
                <a:lnTo>
                  <a:pt x="4758573" y="6779138"/>
                </a:lnTo>
                <a:lnTo>
                  <a:pt x="4732002" y="6787157"/>
                </a:lnTo>
                <a:lnTo>
                  <a:pt x="4779142" y="6787157"/>
                </a:lnTo>
                <a:lnTo>
                  <a:pt x="4758573" y="6779138"/>
                </a:lnTo>
                <a:lnTo>
                  <a:pt x="4771261" y="6775307"/>
                </a:lnTo>
                <a:lnTo>
                  <a:pt x="4778151" y="6776719"/>
                </a:lnTo>
                <a:cubicBezTo>
                  <a:pt x="4785100" y="6778143"/>
                  <a:pt x="4791536" y="6779395"/>
                  <a:pt x="4795915" y="6779956"/>
                </a:cubicBezTo>
                <a:lnTo>
                  <a:pt x="4788899" y="6787157"/>
                </a:lnTo>
                <a:lnTo>
                  <a:pt x="4987111" y="6787157"/>
                </a:lnTo>
                <a:lnTo>
                  <a:pt x="4999476" y="6786695"/>
                </a:lnTo>
                <a:lnTo>
                  <a:pt x="5000370" y="6787157"/>
                </a:lnTo>
                <a:lnTo>
                  <a:pt x="5037689" y="6787157"/>
                </a:lnTo>
                <a:lnTo>
                  <a:pt x="5042157" y="6776587"/>
                </a:lnTo>
                <a:lnTo>
                  <a:pt x="5047213" y="6787157"/>
                </a:lnTo>
                <a:lnTo>
                  <a:pt x="5095652" y="6787157"/>
                </a:lnTo>
                <a:lnTo>
                  <a:pt x="5084838" y="6776587"/>
                </a:lnTo>
                <a:cubicBezTo>
                  <a:pt x="5083614" y="6771565"/>
                  <a:pt x="5088513" y="6769468"/>
                  <a:pt x="5094959" y="6768832"/>
                </a:cubicBezTo>
                <a:cubicBezTo>
                  <a:pt x="5101408" y="6768197"/>
                  <a:pt x="5109406" y="6769024"/>
                  <a:pt x="5114389" y="6769849"/>
                </a:cubicBezTo>
                <a:cubicBezTo>
                  <a:pt x="5126861" y="6771913"/>
                  <a:pt x="5138897" y="6775844"/>
                  <a:pt x="5150828" y="6780241"/>
                </a:cubicBezTo>
                <a:lnTo>
                  <a:pt x="5169590" y="6787157"/>
                </a:lnTo>
                <a:lnTo>
                  <a:pt x="5263496" y="6787157"/>
                </a:lnTo>
                <a:lnTo>
                  <a:pt x="5265415" y="6786695"/>
                </a:lnTo>
                <a:lnTo>
                  <a:pt x="5265570" y="6787157"/>
                </a:lnTo>
                <a:lnTo>
                  <a:pt x="5314003" y="6787157"/>
                </a:lnTo>
                <a:lnTo>
                  <a:pt x="5311381" y="6786695"/>
                </a:lnTo>
                <a:cubicBezTo>
                  <a:pt x="5307477" y="6785360"/>
                  <a:pt x="5307580" y="6784833"/>
                  <a:pt x="5310184" y="6784811"/>
                </a:cubicBezTo>
                <a:cubicBezTo>
                  <a:pt x="5314086" y="6784778"/>
                  <a:pt x="5323623" y="6785881"/>
                  <a:pt x="5333719" y="6787097"/>
                </a:cubicBezTo>
                <a:lnTo>
                  <a:pt x="5334264" y="6787157"/>
                </a:lnTo>
                <a:lnTo>
                  <a:pt x="5473846" y="6787157"/>
                </a:lnTo>
                <a:lnTo>
                  <a:pt x="5485391" y="6773589"/>
                </a:lnTo>
                <a:lnTo>
                  <a:pt x="5489173" y="6787157"/>
                </a:lnTo>
                <a:lnTo>
                  <a:pt x="5803975" y="6787157"/>
                </a:lnTo>
                <a:lnTo>
                  <a:pt x="5803865" y="6787066"/>
                </a:lnTo>
                <a:cubicBezTo>
                  <a:pt x="5799799" y="6783310"/>
                  <a:pt x="5794016" y="6779205"/>
                  <a:pt x="5794016" y="6773589"/>
                </a:cubicBezTo>
                <a:cubicBezTo>
                  <a:pt x="5794016" y="6769540"/>
                  <a:pt x="5799952" y="6779816"/>
                  <a:pt x="5803865" y="6780328"/>
                </a:cubicBezTo>
                <a:lnTo>
                  <a:pt x="5873083" y="6787157"/>
                </a:lnTo>
                <a:lnTo>
                  <a:pt x="5875882" y="6787157"/>
                </a:lnTo>
                <a:lnTo>
                  <a:pt x="5876096" y="6787066"/>
                </a:lnTo>
                <a:lnTo>
                  <a:pt x="5876340" y="6787157"/>
                </a:lnTo>
                <a:lnTo>
                  <a:pt x="5944870" y="6787157"/>
                </a:lnTo>
                <a:lnTo>
                  <a:pt x="5945043" y="6787066"/>
                </a:lnTo>
                <a:lnTo>
                  <a:pt x="5945067" y="6787157"/>
                </a:lnTo>
                <a:lnTo>
                  <a:pt x="6050295" y="6787157"/>
                </a:lnTo>
                <a:lnTo>
                  <a:pt x="6058510" y="6785135"/>
                </a:lnTo>
                <a:lnTo>
                  <a:pt x="6067644" y="6782515"/>
                </a:lnTo>
                <a:lnTo>
                  <a:pt x="6068577" y="6782879"/>
                </a:lnTo>
                <a:lnTo>
                  <a:pt x="6054402" y="6787157"/>
                </a:lnTo>
                <a:lnTo>
                  <a:pt x="6079552" y="6787157"/>
                </a:lnTo>
                <a:lnTo>
                  <a:pt x="6068577" y="6782879"/>
                </a:lnTo>
                <a:lnTo>
                  <a:pt x="6081269" y="6779048"/>
                </a:lnTo>
                <a:lnTo>
                  <a:pt x="6088157" y="6780459"/>
                </a:lnTo>
                <a:cubicBezTo>
                  <a:pt x="6095110" y="6781884"/>
                  <a:pt x="6101544" y="6783135"/>
                  <a:pt x="6105922" y="6783697"/>
                </a:cubicBezTo>
                <a:lnTo>
                  <a:pt x="6102549" y="6787157"/>
                </a:lnTo>
                <a:lnTo>
                  <a:pt x="6349277" y="6787157"/>
                </a:lnTo>
                <a:lnTo>
                  <a:pt x="6352164" y="6780328"/>
                </a:lnTo>
                <a:lnTo>
                  <a:pt x="6355431" y="6787157"/>
                </a:lnTo>
                <a:lnTo>
                  <a:pt x="6401833" y="6787157"/>
                </a:lnTo>
                <a:lnTo>
                  <a:pt x="6394845" y="6780328"/>
                </a:lnTo>
                <a:cubicBezTo>
                  <a:pt x="6392398" y="6770283"/>
                  <a:pt x="6414432" y="6771940"/>
                  <a:pt x="6424394" y="6773589"/>
                </a:cubicBezTo>
                <a:cubicBezTo>
                  <a:pt x="6436867" y="6775653"/>
                  <a:pt x="6448904" y="6779584"/>
                  <a:pt x="6460834" y="6783982"/>
                </a:cubicBezTo>
                <a:lnTo>
                  <a:pt x="6469450" y="6787157"/>
                </a:lnTo>
                <a:lnTo>
                  <a:pt x="6544089" y="6787157"/>
                </a:lnTo>
                <a:lnTo>
                  <a:pt x="6549657" y="6782843"/>
                </a:lnTo>
                <a:cubicBezTo>
                  <a:pt x="6553498" y="6781382"/>
                  <a:pt x="6557719" y="6781462"/>
                  <a:pt x="6562290" y="6784067"/>
                </a:cubicBezTo>
                <a:lnTo>
                  <a:pt x="6564394" y="6787157"/>
                </a:lnTo>
                <a:lnTo>
                  <a:pt x="6775565" y="6787157"/>
                </a:lnTo>
                <a:lnTo>
                  <a:pt x="6795397" y="6763852"/>
                </a:lnTo>
                <a:lnTo>
                  <a:pt x="6801887" y="6787157"/>
                </a:lnTo>
                <a:lnTo>
                  <a:pt x="7125720" y="6787157"/>
                </a:lnTo>
                <a:lnTo>
                  <a:pt x="7113871" y="6777329"/>
                </a:lnTo>
                <a:cubicBezTo>
                  <a:pt x="7109804" y="6773572"/>
                  <a:pt x="7104020" y="6769468"/>
                  <a:pt x="7104020" y="6763852"/>
                </a:cubicBezTo>
                <a:cubicBezTo>
                  <a:pt x="7104020" y="6759802"/>
                  <a:pt x="7109957" y="6770080"/>
                  <a:pt x="7113871" y="6770590"/>
                </a:cubicBezTo>
                <a:lnTo>
                  <a:pt x="7185365" y="6777645"/>
                </a:lnTo>
                <a:lnTo>
                  <a:pt x="7177491" y="6781021"/>
                </a:lnTo>
                <a:lnTo>
                  <a:pt x="7170025" y="6787157"/>
                </a:lnTo>
                <a:lnTo>
                  <a:pt x="7205378" y="6787157"/>
                </a:lnTo>
                <a:lnTo>
                  <a:pt x="7196242" y="6781119"/>
                </a:lnTo>
                <a:lnTo>
                  <a:pt x="7187514" y="6777857"/>
                </a:lnTo>
                <a:lnTo>
                  <a:pt x="7218417" y="6780907"/>
                </a:lnTo>
                <a:lnTo>
                  <a:pt x="7215591" y="6782278"/>
                </a:lnTo>
                <a:lnTo>
                  <a:pt x="7206332" y="6787157"/>
                </a:lnTo>
                <a:lnTo>
                  <a:pt x="7215141" y="6787157"/>
                </a:lnTo>
                <a:lnTo>
                  <a:pt x="7215232" y="6786410"/>
                </a:lnTo>
                <a:lnTo>
                  <a:pt x="7218717" y="6780936"/>
                </a:lnTo>
                <a:lnTo>
                  <a:pt x="7243765" y="6783408"/>
                </a:lnTo>
                <a:lnTo>
                  <a:pt x="7239501" y="6787157"/>
                </a:lnTo>
                <a:lnTo>
                  <a:pt x="7257443" y="6787157"/>
                </a:lnTo>
                <a:lnTo>
                  <a:pt x="7256844" y="6784699"/>
                </a:lnTo>
                <a:lnTo>
                  <a:pt x="7281765" y="6787157"/>
                </a:lnTo>
                <a:lnTo>
                  <a:pt x="7287187" y="6787157"/>
                </a:lnTo>
                <a:lnTo>
                  <a:pt x="7346979" y="6780699"/>
                </a:lnTo>
                <a:cubicBezTo>
                  <a:pt x="7352266" y="6779700"/>
                  <a:pt x="7360083" y="6777711"/>
                  <a:pt x="7368516" y="6775399"/>
                </a:cubicBezTo>
                <a:lnTo>
                  <a:pt x="7377650" y="6772779"/>
                </a:lnTo>
                <a:lnTo>
                  <a:pt x="7378583" y="6773141"/>
                </a:lnTo>
                <a:lnTo>
                  <a:pt x="7332147" y="6787157"/>
                </a:lnTo>
                <a:lnTo>
                  <a:pt x="7403067" y="6787157"/>
                </a:lnTo>
                <a:lnTo>
                  <a:pt x="7406718" y="6783411"/>
                </a:lnTo>
                <a:lnTo>
                  <a:pt x="7426353" y="6787157"/>
                </a:lnTo>
                <a:lnTo>
                  <a:pt x="7552097" y="6787157"/>
                </a:lnTo>
                <a:lnTo>
                  <a:pt x="7555070" y="6786587"/>
                </a:lnTo>
                <a:lnTo>
                  <a:pt x="7553418" y="6787157"/>
                </a:lnTo>
                <a:lnTo>
                  <a:pt x="7613211" y="6787157"/>
                </a:lnTo>
                <a:lnTo>
                  <a:pt x="7596505" y="6784067"/>
                </a:lnTo>
                <a:cubicBezTo>
                  <a:pt x="7587152" y="6784067"/>
                  <a:pt x="7579449" y="6784201"/>
                  <a:pt x="7573159" y="6784444"/>
                </a:cubicBezTo>
                <a:lnTo>
                  <a:pt x="7562308" y="6785197"/>
                </a:lnTo>
                <a:lnTo>
                  <a:pt x="7577566" y="6782268"/>
                </a:lnTo>
                <a:cubicBezTo>
                  <a:pt x="7589229" y="6780963"/>
                  <a:pt x="7603055" y="6780324"/>
                  <a:pt x="7619488" y="6780699"/>
                </a:cubicBezTo>
                <a:lnTo>
                  <a:pt x="7631973" y="6787157"/>
                </a:lnTo>
                <a:lnTo>
                  <a:pt x="7655169" y="6787157"/>
                </a:lnTo>
                <a:lnTo>
                  <a:pt x="7662170" y="6770590"/>
                </a:lnTo>
                <a:lnTo>
                  <a:pt x="7670096" y="6787157"/>
                </a:lnTo>
                <a:lnTo>
                  <a:pt x="7725083" y="6787157"/>
                </a:lnTo>
                <a:lnTo>
                  <a:pt x="7726480" y="6786666"/>
                </a:lnTo>
                <a:lnTo>
                  <a:pt x="7728198" y="6787157"/>
                </a:lnTo>
                <a:lnTo>
                  <a:pt x="7769530" y="6787157"/>
                </a:lnTo>
                <a:lnTo>
                  <a:pt x="7759607" y="6784345"/>
                </a:lnTo>
                <a:cubicBezTo>
                  <a:pt x="7755582" y="6784252"/>
                  <a:pt x="7751364" y="6784629"/>
                  <a:pt x="7747534" y="6784067"/>
                </a:cubicBezTo>
                <a:cubicBezTo>
                  <a:pt x="7742060" y="6785191"/>
                  <a:pt x="7735917" y="6784949"/>
                  <a:pt x="7730110" y="6785391"/>
                </a:cubicBezTo>
                <a:lnTo>
                  <a:pt x="7726480" y="6786666"/>
                </a:lnTo>
                <a:lnTo>
                  <a:pt x="7719158" y="6784575"/>
                </a:lnTo>
                <a:cubicBezTo>
                  <a:pt x="7712211" y="6781642"/>
                  <a:pt x="7706514" y="6777417"/>
                  <a:pt x="7704852" y="6770590"/>
                </a:cubicBezTo>
                <a:cubicBezTo>
                  <a:pt x="7703627" y="6765568"/>
                  <a:pt x="7708524" y="6763471"/>
                  <a:pt x="7714972" y="6762836"/>
                </a:cubicBezTo>
                <a:cubicBezTo>
                  <a:pt x="7721420" y="6762201"/>
                  <a:pt x="7729420" y="6763027"/>
                  <a:pt x="7734401" y="6763852"/>
                </a:cubicBezTo>
                <a:cubicBezTo>
                  <a:pt x="7746873" y="6765916"/>
                  <a:pt x="7758911" y="6769847"/>
                  <a:pt x="7770841" y="6774245"/>
                </a:cubicBezTo>
                <a:lnTo>
                  <a:pt x="7805873" y="6787157"/>
                </a:lnTo>
                <a:lnTo>
                  <a:pt x="7858631" y="6787157"/>
                </a:lnTo>
                <a:lnTo>
                  <a:pt x="7859056" y="6787055"/>
                </a:lnTo>
                <a:lnTo>
                  <a:pt x="7859665" y="6786584"/>
                </a:lnTo>
                <a:lnTo>
                  <a:pt x="7860626" y="6786677"/>
                </a:lnTo>
                <a:lnTo>
                  <a:pt x="7885428" y="6780699"/>
                </a:lnTo>
                <a:cubicBezTo>
                  <a:pt x="7885781" y="6780731"/>
                  <a:pt x="7886470" y="6783065"/>
                  <a:pt x="7887433" y="6786703"/>
                </a:cubicBezTo>
                <a:lnTo>
                  <a:pt x="7887553" y="6787157"/>
                </a:lnTo>
                <a:lnTo>
                  <a:pt x="7928417" y="6787157"/>
                </a:lnTo>
                <a:lnTo>
                  <a:pt x="7929135" y="6787095"/>
                </a:lnTo>
                <a:cubicBezTo>
                  <a:pt x="7933331" y="6786775"/>
                  <a:pt x="7938776" y="6786385"/>
                  <a:pt x="7946646" y="6785819"/>
                </a:cubicBezTo>
                <a:lnTo>
                  <a:pt x="7956415" y="6785111"/>
                </a:lnTo>
                <a:lnTo>
                  <a:pt x="7960587" y="6785846"/>
                </a:lnTo>
                <a:lnTo>
                  <a:pt x="7982262" y="6787000"/>
                </a:lnTo>
                <a:lnTo>
                  <a:pt x="7982349" y="6787157"/>
                </a:lnTo>
                <a:lnTo>
                  <a:pt x="7985229" y="6787157"/>
                </a:lnTo>
                <a:lnTo>
                  <a:pt x="7982262" y="6787000"/>
                </a:lnTo>
                <a:lnTo>
                  <a:pt x="7981576" y="6785757"/>
                </a:lnTo>
                <a:lnTo>
                  <a:pt x="7985592" y="6786386"/>
                </a:lnTo>
                <a:lnTo>
                  <a:pt x="7989188" y="6787157"/>
                </a:lnTo>
                <a:lnTo>
                  <a:pt x="8088753" y="6787157"/>
                </a:lnTo>
                <a:lnTo>
                  <a:pt x="8105403" y="6767593"/>
                </a:lnTo>
                <a:lnTo>
                  <a:pt x="8110850" y="6787157"/>
                </a:lnTo>
                <a:lnTo>
                  <a:pt x="8431215" y="6787157"/>
                </a:lnTo>
                <a:lnTo>
                  <a:pt x="8423876" y="6781070"/>
                </a:lnTo>
                <a:cubicBezTo>
                  <a:pt x="8419809" y="6777313"/>
                  <a:pt x="8414026" y="6773208"/>
                  <a:pt x="8414026" y="6767593"/>
                </a:cubicBezTo>
                <a:cubicBezTo>
                  <a:pt x="8414026" y="6763543"/>
                  <a:pt x="8419962" y="6773820"/>
                  <a:pt x="8423876" y="6774331"/>
                </a:cubicBezTo>
                <a:lnTo>
                  <a:pt x="8495562" y="6781405"/>
                </a:lnTo>
                <a:lnTo>
                  <a:pt x="8486219" y="6787157"/>
                </a:lnTo>
                <a:lnTo>
                  <a:pt x="8507970" y="6787157"/>
                </a:lnTo>
                <a:lnTo>
                  <a:pt x="8497045" y="6781551"/>
                </a:lnTo>
                <a:lnTo>
                  <a:pt x="8528421" y="6784647"/>
                </a:lnTo>
                <a:lnTo>
                  <a:pt x="8525596" y="6786019"/>
                </a:lnTo>
                <a:lnTo>
                  <a:pt x="8523435" y="6787157"/>
                </a:lnTo>
                <a:lnTo>
                  <a:pt x="8527143" y="6787157"/>
                </a:lnTo>
                <a:lnTo>
                  <a:pt x="8528722" y="6784677"/>
                </a:lnTo>
                <a:lnTo>
                  <a:pt x="8553770" y="6787148"/>
                </a:lnTo>
                <a:lnTo>
                  <a:pt x="8553760" y="6787157"/>
                </a:lnTo>
                <a:lnTo>
                  <a:pt x="8553861" y="6787157"/>
                </a:lnTo>
                <a:lnTo>
                  <a:pt x="8553770" y="6787148"/>
                </a:lnTo>
                <a:lnTo>
                  <a:pt x="8554146" y="6786819"/>
                </a:lnTo>
                <a:cubicBezTo>
                  <a:pt x="8557781" y="6784903"/>
                  <a:pt x="8561771" y="6783316"/>
                  <a:pt x="8565054" y="6781070"/>
                </a:cubicBezTo>
                <a:lnTo>
                  <a:pt x="8566537" y="6787157"/>
                </a:lnTo>
                <a:lnTo>
                  <a:pt x="8631819" y="6787157"/>
                </a:lnTo>
                <a:lnTo>
                  <a:pt x="8656985" y="6784439"/>
                </a:lnTo>
                <a:cubicBezTo>
                  <a:pt x="8662270" y="6783440"/>
                  <a:pt x="8670088" y="6781452"/>
                  <a:pt x="8678521" y="6779139"/>
                </a:cubicBezTo>
                <a:lnTo>
                  <a:pt x="8687656" y="6776519"/>
                </a:lnTo>
                <a:lnTo>
                  <a:pt x="8688588" y="6776882"/>
                </a:lnTo>
                <a:lnTo>
                  <a:pt x="8654545" y="6787157"/>
                </a:lnTo>
                <a:lnTo>
                  <a:pt x="8716717" y="6787157"/>
                </a:lnTo>
                <a:lnTo>
                  <a:pt x="8716723" y="6787151"/>
                </a:lnTo>
                <a:lnTo>
                  <a:pt x="8716755" y="6787157"/>
                </a:lnTo>
                <a:lnTo>
                  <a:pt x="8881586" y="6787157"/>
                </a:lnTo>
                <a:lnTo>
                  <a:pt x="8887572" y="6786008"/>
                </a:lnTo>
                <a:cubicBezTo>
                  <a:pt x="8899234" y="6784704"/>
                  <a:pt x="8913059" y="6784064"/>
                  <a:pt x="8929492" y="6784439"/>
                </a:cubicBezTo>
                <a:lnTo>
                  <a:pt x="8934748" y="6787157"/>
                </a:lnTo>
                <a:lnTo>
                  <a:pt x="8966754" y="6787157"/>
                </a:lnTo>
                <a:lnTo>
                  <a:pt x="8972175" y="6774331"/>
                </a:lnTo>
                <a:lnTo>
                  <a:pt x="8978312" y="6787157"/>
                </a:lnTo>
                <a:lnTo>
                  <a:pt x="9027978" y="6787157"/>
                </a:lnTo>
                <a:lnTo>
                  <a:pt x="9014856" y="6774331"/>
                </a:lnTo>
                <a:cubicBezTo>
                  <a:pt x="9013632" y="6769308"/>
                  <a:pt x="9018530" y="6767212"/>
                  <a:pt x="9024977" y="6766576"/>
                </a:cubicBezTo>
                <a:cubicBezTo>
                  <a:pt x="9031426" y="6765941"/>
                  <a:pt x="9039424" y="6766768"/>
                  <a:pt x="9044405" y="6767593"/>
                </a:cubicBezTo>
                <a:cubicBezTo>
                  <a:pt x="9056877" y="6769657"/>
                  <a:pt x="9068915" y="6773588"/>
                  <a:pt x="9080846" y="6777986"/>
                </a:cubicBezTo>
                <a:lnTo>
                  <a:pt x="9105730" y="6787157"/>
                </a:lnTo>
                <a:lnTo>
                  <a:pt x="9184156" y="6787157"/>
                </a:lnTo>
                <a:lnTo>
                  <a:pt x="9195434" y="6784439"/>
                </a:lnTo>
                <a:lnTo>
                  <a:pt x="9196341" y="6787157"/>
                </a:lnTo>
                <a:lnTo>
                  <a:pt x="9256814" y="6787157"/>
                </a:lnTo>
                <a:lnTo>
                  <a:pt x="9241398" y="6784439"/>
                </a:lnTo>
                <a:cubicBezTo>
                  <a:pt x="9237497" y="6783104"/>
                  <a:pt x="9237597" y="6782576"/>
                  <a:pt x="9240201" y="6782555"/>
                </a:cubicBezTo>
                <a:cubicBezTo>
                  <a:pt x="9244105" y="6782522"/>
                  <a:pt x="9253638" y="6783624"/>
                  <a:pt x="9263735" y="6784841"/>
                </a:cubicBezTo>
                <a:lnTo>
                  <a:pt x="9284744" y="6787157"/>
                </a:lnTo>
                <a:lnTo>
                  <a:pt x="9401943" y="6787157"/>
                </a:lnTo>
                <a:lnTo>
                  <a:pt x="9415409" y="6771333"/>
                </a:lnTo>
                <a:lnTo>
                  <a:pt x="9419815" y="6787157"/>
                </a:lnTo>
                <a:lnTo>
                  <a:pt x="9736712" y="6787157"/>
                </a:lnTo>
                <a:lnTo>
                  <a:pt x="9733882" y="6784810"/>
                </a:lnTo>
                <a:cubicBezTo>
                  <a:pt x="9729815" y="6781054"/>
                  <a:pt x="9724033" y="6776949"/>
                  <a:pt x="9724033" y="6771333"/>
                </a:cubicBezTo>
                <a:cubicBezTo>
                  <a:pt x="9724033" y="6767284"/>
                  <a:pt x="9729968" y="6777560"/>
                  <a:pt x="9733882" y="6778072"/>
                </a:cubicBezTo>
                <a:lnTo>
                  <a:pt x="9805570" y="6785146"/>
                </a:lnTo>
                <a:lnTo>
                  <a:pt x="9802303" y="6787157"/>
                </a:lnTo>
                <a:lnTo>
                  <a:pt x="9810687" y="6787157"/>
                </a:lnTo>
                <a:lnTo>
                  <a:pt x="9807052" y="6785292"/>
                </a:lnTo>
                <a:lnTo>
                  <a:pt x="9825956" y="6787157"/>
                </a:lnTo>
                <a:lnTo>
                  <a:pt x="9870607" y="6787157"/>
                </a:lnTo>
                <a:lnTo>
                  <a:pt x="9875061" y="6784810"/>
                </a:lnTo>
                <a:lnTo>
                  <a:pt x="9875633" y="6787157"/>
                </a:lnTo>
                <a:lnTo>
                  <a:pt x="9971146" y="6787157"/>
                </a:lnTo>
                <a:lnTo>
                  <a:pt x="9988528" y="6782880"/>
                </a:lnTo>
                <a:lnTo>
                  <a:pt x="10000206" y="6779530"/>
                </a:lnTo>
                <a:lnTo>
                  <a:pt x="10001237" y="6779826"/>
                </a:lnTo>
                <a:lnTo>
                  <a:pt x="9976946" y="6787157"/>
                </a:lnTo>
                <a:lnTo>
                  <a:pt x="10026752" y="6787157"/>
                </a:lnTo>
                <a:lnTo>
                  <a:pt x="10001237" y="6779826"/>
                </a:lnTo>
                <a:lnTo>
                  <a:pt x="10011286" y="6776792"/>
                </a:lnTo>
                <a:lnTo>
                  <a:pt x="10018174" y="6778203"/>
                </a:lnTo>
                <a:cubicBezTo>
                  <a:pt x="10025125" y="6779627"/>
                  <a:pt x="10031562" y="6780880"/>
                  <a:pt x="10035939" y="6781441"/>
                </a:cubicBezTo>
                <a:lnTo>
                  <a:pt x="10030369" y="6787157"/>
                </a:lnTo>
                <a:lnTo>
                  <a:pt x="10278341" y="6787157"/>
                </a:lnTo>
                <a:lnTo>
                  <a:pt x="10282181" y="6778072"/>
                </a:lnTo>
                <a:lnTo>
                  <a:pt x="10286528" y="6787157"/>
                </a:lnTo>
                <a:lnTo>
                  <a:pt x="10334158" y="6787157"/>
                </a:lnTo>
                <a:lnTo>
                  <a:pt x="10324863" y="6778072"/>
                </a:lnTo>
                <a:cubicBezTo>
                  <a:pt x="10323638" y="6773049"/>
                  <a:pt x="10328536" y="6770952"/>
                  <a:pt x="10334983" y="6770317"/>
                </a:cubicBezTo>
                <a:cubicBezTo>
                  <a:pt x="10341432" y="6769682"/>
                  <a:pt x="10349431" y="6770509"/>
                  <a:pt x="10354412" y="6771333"/>
                </a:cubicBezTo>
                <a:cubicBezTo>
                  <a:pt x="10366884" y="6773398"/>
                  <a:pt x="10378922" y="6777329"/>
                  <a:pt x="10390853" y="6781726"/>
                </a:cubicBezTo>
                <a:lnTo>
                  <a:pt x="10405588" y="6787157"/>
                </a:lnTo>
                <a:lnTo>
                  <a:pt x="10550755" y="6787157"/>
                </a:lnTo>
                <a:lnTo>
                  <a:pt x="10550207" y="6786296"/>
                </a:lnTo>
                <a:lnTo>
                  <a:pt x="10559078" y="6787157"/>
                </a:lnTo>
                <a:lnTo>
                  <a:pt x="10715133" y="6787157"/>
                </a:lnTo>
                <a:lnTo>
                  <a:pt x="10725416" y="6775074"/>
                </a:lnTo>
                <a:lnTo>
                  <a:pt x="10728781" y="6787157"/>
                </a:lnTo>
                <a:lnTo>
                  <a:pt x="11042871" y="6787157"/>
                </a:lnTo>
                <a:lnTo>
                  <a:pt x="11034040" y="6775074"/>
                </a:lnTo>
                <a:cubicBezTo>
                  <a:pt x="11034040" y="6771024"/>
                  <a:pt x="11039975" y="6781301"/>
                  <a:pt x="11043889" y="6781812"/>
                </a:cubicBezTo>
                <a:lnTo>
                  <a:pt x="11098055" y="6787157"/>
                </a:lnTo>
                <a:lnTo>
                  <a:pt x="11296355" y="6787157"/>
                </a:lnTo>
                <a:lnTo>
                  <a:pt x="11298535" y="6786621"/>
                </a:lnTo>
                <a:lnTo>
                  <a:pt x="11310213" y="6783271"/>
                </a:lnTo>
                <a:lnTo>
                  <a:pt x="11311244" y="6783566"/>
                </a:lnTo>
                <a:lnTo>
                  <a:pt x="11299345" y="6787157"/>
                </a:lnTo>
                <a:lnTo>
                  <a:pt x="11323743" y="6787157"/>
                </a:lnTo>
                <a:lnTo>
                  <a:pt x="11311244" y="6783566"/>
                </a:lnTo>
                <a:lnTo>
                  <a:pt x="11321293" y="6780533"/>
                </a:lnTo>
                <a:lnTo>
                  <a:pt x="11328181" y="6781944"/>
                </a:lnTo>
                <a:cubicBezTo>
                  <a:pt x="11335133" y="6783368"/>
                  <a:pt x="11341569" y="6784620"/>
                  <a:pt x="11345946" y="6785182"/>
                </a:cubicBezTo>
                <a:lnTo>
                  <a:pt x="11344021" y="6787157"/>
                </a:lnTo>
                <a:lnTo>
                  <a:pt x="11589929" y="6787157"/>
                </a:lnTo>
                <a:lnTo>
                  <a:pt x="11592188" y="6781812"/>
                </a:lnTo>
                <a:lnTo>
                  <a:pt x="11594746" y="6787157"/>
                </a:lnTo>
                <a:lnTo>
                  <a:pt x="11640339" y="6787157"/>
                </a:lnTo>
                <a:lnTo>
                  <a:pt x="11634870" y="6781812"/>
                </a:lnTo>
                <a:cubicBezTo>
                  <a:pt x="11632422" y="6771767"/>
                  <a:pt x="11654458" y="6773425"/>
                  <a:pt x="11664419" y="6775074"/>
                </a:cubicBezTo>
                <a:cubicBezTo>
                  <a:pt x="11676891" y="6777138"/>
                  <a:pt x="11688930" y="6781069"/>
                  <a:pt x="11700860" y="6785467"/>
                </a:cubicBezTo>
                <a:lnTo>
                  <a:pt x="11705446" y="6787157"/>
                </a:lnTo>
                <a:lnTo>
                  <a:pt x="11932508" y="6787157"/>
                </a:lnTo>
                <a:lnTo>
                  <a:pt x="11932433" y="6787049"/>
                </a:lnTo>
                <a:cubicBezTo>
                  <a:pt x="11930980" y="6784839"/>
                  <a:pt x="11930204" y="6783130"/>
                  <a:pt x="11932003" y="6783499"/>
                </a:cubicBezTo>
                <a:lnTo>
                  <a:pt x="11938292" y="6787157"/>
                </a:lnTo>
                <a:lnTo>
                  <a:pt x="11981467" y="6787157"/>
                </a:lnTo>
                <a:lnTo>
                  <a:pt x="11983381" y="6786806"/>
                </a:lnTo>
                <a:cubicBezTo>
                  <a:pt x="11986965" y="6787149"/>
                  <a:pt x="11990660" y="6787653"/>
                  <a:pt x="11993565" y="6786026"/>
                </a:cubicBezTo>
                <a:cubicBezTo>
                  <a:pt x="11997766" y="6783675"/>
                  <a:pt x="11998489" y="6777603"/>
                  <a:pt x="12000951" y="6773391"/>
                </a:cubicBezTo>
                <a:lnTo>
                  <a:pt x="12006566" y="6779153"/>
                </a:lnTo>
                <a:lnTo>
                  <a:pt x="12021657" y="6768713"/>
                </a:lnTo>
                <a:lnTo>
                  <a:pt x="12008339" y="6763283"/>
                </a:lnTo>
                <a:cubicBezTo>
                  <a:pt x="12005876" y="6764126"/>
                  <a:pt x="12003273" y="6764619"/>
                  <a:pt x="12000951" y="6765811"/>
                </a:cubicBezTo>
                <a:cubicBezTo>
                  <a:pt x="11998305" y="6767169"/>
                  <a:pt x="11991473" y="6773011"/>
                  <a:pt x="11993565" y="6770864"/>
                </a:cubicBezTo>
                <a:cubicBezTo>
                  <a:pt x="12000553" y="6763693"/>
                  <a:pt x="12008181" y="6757200"/>
                  <a:pt x="12015726" y="6750649"/>
                </a:cubicBezTo>
                <a:cubicBezTo>
                  <a:pt x="12018859" y="6747928"/>
                  <a:pt x="12021654" y="6744306"/>
                  <a:pt x="12025576" y="6743067"/>
                </a:cubicBezTo>
                <a:cubicBezTo>
                  <a:pt x="12025982" y="6742939"/>
                  <a:pt x="12029101" y="6742560"/>
                  <a:pt x="12033554" y="6742063"/>
                </a:cubicBezTo>
                <a:lnTo>
                  <a:pt x="12041890" y="6741171"/>
                </a:lnTo>
                <a:lnTo>
                  <a:pt x="12040899" y="6755398"/>
                </a:lnTo>
                <a:lnTo>
                  <a:pt x="12057598" y="6743844"/>
                </a:lnTo>
                <a:lnTo>
                  <a:pt x="12057590" y="6739523"/>
                </a:lnTo>
                <a:lnTo>
                  <a:pt x="12061420" y="6739128"/>
                </a:lnTo>
                <a:lnTo>
                  <a:pt x="12066049" y="6732084"/>
                </a:lnTo>
                <a:lnTo>
                  <a:pt x="12066357" y="6728931"/>
                </a:lnTo>
                <a:cubicBezTo>
                  <a:pt x="12067600" y="6711896"/>
                  <a:pt x="12068382" y="6694098"/>
                  <a:pt x="12069899" y="6682421"/>
                </a:cubicBezTo>
                <a:cubicBezTo>
                  <a:pt x="12070242" y="6679780"/>
                  <a:pt x="12071541" y="6677367"/>
                  <a:pt x="12072362" y="6674841"/>
                </a:cubicBezTo>
                <a:cubicBezTo>
                  <a:pt x="12074824" y="6676525"/>
                  <a:pt x="12078257" y="6677271"/>
                  <a:pt x="12079749" y="6679894"/>
                </a:cubicBezTo>
                <a:lnTo>
                  <a:pt x="12086560" y="6700863"/>
                </a:lnTo>
                <a:lnTo>
                  <a:pt x="12089059" y="6697060"/>
                </a:lnTo>
                <a:lnTo>
                  <a:pt x="12083871" y="6676440"/>
                </a:lnTo>
                <a:cubicBezTo>
                  <a:pt x="12080320" y="6660126"/>
                  <a:pt x="12079910" y="6647492"/>
                  <a:pt x="12092061" y="6649571"/>
                </a:cubicBezTo>
                <a:cubicBezTo>
                  <a:pt x="12094191" y="6649935"/>
                  <a:pt x="12096293" y="6654676"/>
                  <a:pt x="12098295" y="6661984"/>
                </a:cubicBezTo>
                <a:lnTo>
                  <a:pt x="12101553" y="6678043"/>
                </a:lnTo>
                <a:lnTo>
                  <a:pt x="12102223" y="6677023"/>
                </a:lnTo>
                <a:lnTo>
                  <a:pt x="12113594" y="6619226"/>
                </a:lnTo>
                <a:lnTo>
                  <a:pt x="12104582" y="6604428"/>
                </a:lnTo>
                <a:lnTo>
                  <a:pt x="12104373" y="6601558"/>
                </a:lnTo>
                <a:cubicBezTo>
                  <a:pt x="12104318" y="6600718"/>
                  <a:pt x="12103974" y="6603350"/>
                  <a:pt x="12104373" y="6604086"/>
                </a:cubicBezTo>
                <a:lnTo>
                  <a:pt x="12104582" y="6604428"/>
                </a:lnTo>
                <a:lnTo>
                  <a:pt x="12105319" y="6614578"/>
                </a:lnTo>
                <a:cubicBezTo>
                  <a:pt x="12106486" y="6629960"/>
                  <a:pt x="12107983" y="6648886"/>
                  <a:pt x="12106835" y="6639463"/>
                </a:cubicBezTo>
                <a:cubicBezTo>
                  <a:pt x="12097241" y="6560691"/>
                  <a:pt x="12097381" y="6568557"/>
                  <a:pt x="12111761" y="6609139"/>
                </a:cubicBezTo>
                <a:lnTo>
                  <a:pt x="12115022" y="6587379"/>
                </a:lnTo>
                <a:lnTo>
                  <a:pt x="12108940" y="6566468"/>
                </a:lnTo>
                <a:cubicBezTo>
                  <a:pt x="12105820" y="6554702"/>
                  <a:pt x="12103640" y="6542840"/>
                  <a:pt x="12104373" y="6530804"/>
                </a:cubicBezTo>
                <a:cubicBezTo>
                  <a:pt x="12104551" y="6527883"/>
                  <a:pt x="12105340" y="6527699"/>
                  <a:pt x="12106517" y="6529218"/>
                </a:cubicBezTo>
                <a:lnTo>
                  <a:pt x="12107410" y="6530945"/>
                </a:lnTo>
                <a:lnTo>
                  <a:pt x="12107678" y="6532181"/>
                </a:lnTo>
                <a:cubicBezTo>
                  <a:pt x="12108637" y="6536849"/>
                  <a:pt x="12110562" y="6546916"/>
                  <a:pt x="12114223" y="6568708"/>
                </a:cubicBezTo>
                <a:lnTo>
                  <a:pt x="12116146" y="6579885"/>
                </a:lnTo>
                <a:lnTo>
                  <a:pt x="12116685" y="6576289"/>
                </a:lnTo>
                <a:cubicBezTo>
                  <a:pt x="12116917" y="6572001"/>
                  <a:pt x="12111263" y="6560618"/>
                  <a:pt x="12114223" y="6563655"/>
                </a:cubicBezTo>
                <a:lnTo>
                  <a:pt x="12118101" y="6572866"/>
                </a:lnTo>
                <a:lnTo>
                  <a:pt x="12118101" y="6561200"/>
                </a:lnTo>
                <a:lnTo>
                  <a:pt x="12116685" y="6558600"/>
                </a:lnTo>
                <a:cubicBezTo>
                  <a:pt x="12115615" y="6555305"/>
                  <a:pt x="12115044" y="6551862"/>
                  <a:pt x="12114223" y="6548493"/>
                </a:cubicBezTo>
                <a:lnTo>
                  <a:pt x="12115331" y="6547924"/>
                </a:lnTo>
                <a:lnTo>
                  <a:pt x="12110993" y="6537864"/>
                </a:lnTo>
                <a:lnTo>
                  <a:pt x="12107410" y="6530945"/>
                </a:lnTo>
                <a:lnTo>
                  <a:pt x="12106869" y="6528436"/>
                </a:lnTo>
                <a:cubicBezTo>
                  <a:pt x="12106499" y="6526733"/>
                  <a:pt x="12108458" y="6533970"/>
                  <a:pt x="12106589" y="6499535"/>
                </a:cubicBezTo>
                <a:lnTo>
                  <a:pt x="12106444" y="6497269"/>
                </a:lnTo>
                <a:lnTo>
                  <a:pt x="12106835" y="6495427"/>
                </a:lnTo>
                <a:cubicBezTo>
                  <a:pt x="12109070" y="6484725"/>
                  <a:pt x="12110733" y="6475469"/>
                  <a:pt x="12112024" y="6466883"/>
                </a:cubicBezTo>
                <a:lnTo>
                  <a:pt x="12113240" y="6456850"/>
                </a:lnTo>
                <a:lnTo>
                  <a:pt x="12118101" y="6460175"/>
                </a:lnTo>
                <a:lnTo>
                  <a:pt x="12118101" y="6437934"/>
                </a:lnTo>
                <a:lnTo>
                  <a:pt x="12115923" y="6430485"/>
                </a:lnTo>
                <a:lnTo>
                  <a:pt x="12116962" y="6417206"/>
                </a:lnTo>
                <a:lnTo>
                  <a:pt x="12118101" y="6401345"/>
                </a:lnTo>
                <a:lnTo>
                  <a:pt x="12118101" y="6383650"/>
                </a:lnTo>
                <a:lnTo>
                  <a:pt x="12115227" y="6375088"/>
                </a:lnTo>
                <a:cubicBezTo>
                  <a:pt x="12111859" y="6366477"/>
                  <a:pt x="12110491" y="6371053"/>
                  <a:pt x="12114223" y="6424672"/>
                </a:cubicBezTo>
                <a:lnTo>
                  <a:pt x="12115923" y="6430485"/>
                </a:lnTo>
                <a:lnTo>
                  <a:pt x="12114993" y="6442360"/>
                </a:lnTo>
                <a:lnTo>
                  <a:pt x="12113240" y="6456850"/>
                </a:lnTo>
                <a:lnTo>
                  <a:pt x="12106835" y="6452469"/>
                </a:lnTo>
                <a:lnTo>
                  <a:pt x="12103231" y="6446303"/>
                </a:lnTo>
                <a:lnTo>
                  <a:pt x="12102486" y="6434807"/>
                </a:lnTo>
                <a:cubicBezTo>
                  <a:pt x="12101688" y="6424724"/>
                  <a:pt x="12100698" y="6418003"/>
                  <a:pt x="12099448" y="6424672"/>
                </a:cubicBezTo>
                <a:lnTo>
                  <a:pt x="12098872" y="6432951"/>
                </a:lnTo>
                <a:lnTo>
                  <a:pt x="12096395" y="6403364"/>
                </a:lnTo>
                <a:cubicBezTo>
                  <a:pt x="12094636" y="6373518"/>
                  <a:pt x="12096482" y="6359600"/>
                  <a:pt x="12099448" y="6326121"/>
                </a:cubicBezTo>
                <a:cubicBezTo>
                  <a:pt x="12106924" y="6375987"/>
                  <a:pt x="12104765" y="6363649"/>
                  <a:pt x="12101911" y="6338755"/>
                </a:cubicBezTo>
                <a:lnTo>
                  <a:pt x="12099892" y="6320109"/>
                </a:lnTo>
                <a:lnTo>
                  <a:pt x="12100853" y="6307091"/>
                </a:lnTo>
                <a:lnTo>
                  <a:pt x="12101521" y="6299509"/>
                </a:lnTo>
                <a:lnTo>
                  <a:pt x="12105213" y="6304598"/>
                </a:lnTo>
                <a:lnTo>
                  <a:pt x="12107650" y="6308847"/>
                </a:lnTo>
                <a:lnTo>
                  <a:pt x="12110096" y="6348049"/>
                </a:lnTo>
                <a:cubicBezTo>
                  <a:pt x="12112115" y="6387244"/>
                  <a:pt x="12111182" y="6385431"/>
                  <a:pt x="12114223" y="6326121"/>
                </a:cubicBezTo>
                <a:cubicBezTo>
                  <a:pt x="12113402" y="6322752"/>
                  <a:pt x="12113136" y="6319187"/>
                  <a:pt x="12111761" y="6316013"/>
                </a:cubicBezTo>
                <a:lnTo>
                  <a:pt x="12107650" y="6308847"/>
                </a:lnTo>
                <a:lnTo>
                  <a:pt x="12107503" y="6306491"/>
                </a:lnTo>
                <a:lnTo>
                  <a:pt x="12115103" y="6315219"/>
                </a:lnTo>
                <a:lnTo>
                  <a:pt x="12115646" y="6318928"/>
                </a:lnTo>
                <a:cubicBezTo>
                  <a:pt x="12116292" y="6323381"/>
                  <a:pt x="12116685" y="6326121"/>
                  <a:pt x="12116685" y="6326121"/>
                </a:cubicBezTo>
                <a:lnTo>
                  <a:pt x="12118101" y="6324668"/>
                </a:lnTo>
                <a:lnTo>
                  <a:pt x="12118101" y="6318662"/>
                </a:lnTo>
                <a:lnTo>
                  <a:pt x="12115103" y="6315219"/>
                </a:lnTo>
                <a:lnTo>
                  <a:pt x="12113092" y="6301466"/>
                </a:lnTo>
                <a:cubicBezTo>
                  <a:pt x="12111073" y="6287774"/>
                  <a:pt x="12108611" y="6271349"/>
                  <a:pt x="12106835" y="6260421"/>
                </a:cubicBezTo>
                <a:lnTo>
                  <a:pt x="12105942" y="6256750"/>
                </a:lnTo>
                <a:lnTo>
                  <a:pt x="12108403" y="6237709"/>
                </a:lnTo>
                <a:lnTo>
                  <a:pt x="12111943" y="6225394"/>
                </a:lnTo>
                <a:lnTo>
                  <a:pt x="12114555" y="6226866"/>
                </a:lnTo>
                <a:lnTo>
                  <a:pt x="12118101" y="6231029"/>
                </a:lnTo>
                <a:lnTo>
                  <a:pt x="12118101" y="6217012"/>
                </a:lnTo>
                <a:lnTo>
                  <a:pt x="12118056" y="6216943"/>
                </a:lnTo>
                <a:cubicBezTo>
                  <a:pt x="12116809" y="6215877"/>
                  <a:pt x="12115537" y="6215843"/>
                  <a:pt x="12114223" y="6217462"/>
                </a:cubicBezTo>
                <a:lnTo>
                  <a:pt x="12111943" y="6225394"/>
                </a:lnTo>
                <a:lnTo>
                  <a:pt x="12106835" y="6222516"/>
                </a:lnTo>
                <a:lnTo>
                  <a:pt x="12104476" y="6226738"/>
                </a:lnTo>
                <a:lnTo>
                  <a:pt x="12106835" y="6214935"/>
                </a:lnTo>
                <a:cubicBezTo>
                  <a:pt x="12108720" y="6212143"/>
                  <a:pt x="12113079" y="6214369"/>
                  <a:pt x="12117250" y="6216497"/>
                </a:cubicBezTo>
                <a:lnTo>
                  <a:pt x="12118101" y="6216585"/>
                </a:lnTo>
                <a:lnTo>
                  <a:pt x="12118101" y="6190012"/>
                </a:lnTo>
                <a:lnTo>
                  <a:pt x="12116685" y="6187138"/>
                </a:lnTo>
                <a:cubicBezTo>
                  <a:pt x="12110120" y="6179557"/>
                  <a:pt x="12100657" y="6154978"/>
                  <a:pt x="12096986" y="6164396"/>
                </a:cubicBezTo>
                <a:lnTo>
                  <a:pt x="12099759" y="6176957"/>
                </a:lnTo>
                <a:lnTo>
                  <a:pt x="12096986" y="6171977"/>
                </a:lnTo>
                <a:cubicBezTo>
                  <a:pt x="12094390" y="6161323"/>
                  <a:pt x="12095345" y="6150077"/>
                  <a:pt x="12094525" y="6139127"/>
                </a:cubicBezTo>
                <a:cubicBezTo>
                  <a:pt x="12096367" y="6142279"/>
                  <a:pt x="12106398" y="6160736"/>
                  <a:pt x="12113471" y="6167535"/>
                </a:cubicBezTo>
                <a:lnTo>
                  <a:pt x="12118101" y="6169097"/>
                </a:lnTo>
                <a:lnTo>
                  <a:pt x="12118101" y="6166306"/>
                </a:lnTo>
                <a:lnTo>
                  <a:pt x="12114199" y="6154582"/>
                </a:lnTo>
                <a:cubicBezTo>
                  <a:pt x="12109194" y="6149069"/>
                  <a:pt x="12102966" y="6143458"/>
                  <a:pt x="12101911" y="6139127"/>
                </a:cubicBezTo>
                <a:cubicBezTo>
                  <a:pt x="12100109" y="6131727"/>
                  <a:pt x="12099828" y="6124002"/>
                  <a:pt x="12099448" y="6116384"/>
                </a:cubicBezTo>
                <a:cubicBezTo>
                  <a:pt x="12098187" y="6091134"/>
                  <a:pt x="12096986" y="6065860"/>
                  <a:pt x="12096986" y="6040576"/>
                </a:cubicBezTo>
                <a:cubicBezTo>
                  <a:pt x="12096986" y="6023708"/>
                  <a:pt x="12098355" y="6074284"/>
                  <a:pt x="12099448" y="6091115"/>
                </a:cubicBezTo>
                <a:cubicBezTo>
                  <a:pt x="12099997" y="6099561"/>
                  <a:pt x="12101090" y="6107961"/>
                  <a:pt x="12101911" y="6116384"/>
                </a:cubicBezTo>
                <a:cubicBezTo>
                  <a:pt x="12103553" y="6108803"/>
                  <a:pt x="12105398" y="6101266"/>
                  <a:pt x="12106835" y="6093641"/>
                </a:cubicBezTo>
                <a:lnTo>
                  <a:pt x="12107006" y="6092679"/>
                </a:lnTo>
                <a:lnTo>
                  <a:pt x="12109299" y="6088588"/>
                </a:lnTo>
                <a:cubicBezTo>
                  <a:pt x="12110891" y="6087653"/>
                  <a:pt x="12112533" y="6088496"/>
                  <a:pt x="12114187" y="6089782"/>
                </a:cubicBezTo>
                <a:lnTo>
                  <a:pt x="12118101" y="6092827"/>
                </a:lnTo>
                <a:lnTo>
                  <a:pt x="12118101" y="6051002"/>
                </a:lnTo>
                <a:lnTo>
                  <a:pt x="12114223" y="6070899"/>
                </a:lnTo>
                <a:cubicBezTo>
                  <a:pt x="12113685" y="6073504"/>
                  <a:pt x="12112692" y="6075994"/>
                  <a:pt x="12111761" y="6078480"/>
                </a:cubicBezTo>
                <a:lnTo>
                  <a:pt x="12107656" y="6089011"/>
                </a:lnTo>
                <a:lnTo>
                  <a:pt x="12116565" y="6038726"/>
                </a:lnTo>
                <a:lnTo>
                  <a:pt x="12118101" y="6040826"/>
                </a:lnTo>
                <a:lnTo>
                  <a:pt x="12118101" y="6031937"/>
                </a:lnTo>
                <a:lnTo>
                  <a:pt x="12116685" y="6038049"/>
                </a:lnTo>
                <a:lnTo>
                  <a:pt x="12116565" y="6038726"/>
                </a:lnTo>
                <a:lnTo>
                  <a:pt x="12114223" y="6035521"/>
                </a:lnTo>
                <a:cubicBezTo>
                  <a:pt x="12109452" y="6025728"/>
                  <a:pt x="12106015" y="6015306"/>
                  <a:pt x="12101911" y="6005198"/>
                </a:cubicBezTo>
                <a:cubicBezTo>
                  <a:pt x="12105194" y="6007725"/>
                  <a:pt x="12108711" y="6009962"/>
                  <a:pt x="12111761" y="6012779"/>
                </a:cubicBezTo>
                <a:lnTo>
                  <a:pt x="12118101" y="6022402"/>
                </a:lnTo>
                <a:lnTo>
                  <a:pt x="12118101" y="6005834"/>
                </a:lnTo>
                <a:lnTo>
                  <a:pt x="12112817" y="5996116"/>
                </a:lnTo>
                <a:cubicBezTo>
                  <a:pt x="12110883" y="5992699"/>
                  <a:pt x="12109486" y="5990336"/>
                  <a:pt x="12109299" y="5990037"/>
                </a:cubicBezTo>
                <a:cubicBezTo>
                  <a:pt x="12096662" y="5969864"/>
                  <a:pt x="12089266" y="5967594"/>
                  <a:pt x="12109299" y="5979929"/>
                </a:cubicBezTo>
                <a:cubicBezTo>
                  <a:pt x="12110120" y="5974874"/>
                  <a:pt x="12112972" y="5969737"/>
                  <a:pt x="12111761" y="5964767"/>
                </a:cubicBezTo>
                <a:cubicBezTo>
                  <a:pt x="12111043" y="5961821"/>
                  <a:pt x="12106466" y="5961861"/>
                  <a:pt x="12104373" y="5959713"/>
                </a:cubicBezTo>
                <a:cubicBezTo>
                  <a:pt x="12101472" y="5956736"/>
                  <a:pt x="12099448" y="5952975"/>
                  <a:pt x="12096986" y="5949605"/>
                </a:cubicBezTo>
                <a:cubicBezTo>
                  <a:pt x="12098628" y="5946236"/>
                  <a:pt x="12098856" y="5941587"/>
                  <a:pt x="12101911" y="5939498"/>
                </a:cubicBezTo>
                <a:lnTo>
                  <a:pt x="12113114" y="5933537"/>
                </a:lnTo>
                <a:lnTo>
                  <a:pt x="12114223" y="5959713"/>
                </a:lnTo>
                <a:cubicBezTo>
                  <a:pt x="12116098" y="5968369"/>
                  <a:pt x="12114496" y="5950450"/>
                  <a:pt x="12115115" y="5936218"/>
                </a:cubicBezTo>
                <a:lnTo>
                  <a:pt x="12115648" y="5932189"/>
                </a:lnTo>
                <a:lnTo>
                  <a:pt x="12118101" y="5930884"/>
                </a:lnTo>
                <a:lnTo>
                  <a:pt x="12118101" y="5923973"/>
                </a:lnTo>
                <a:lnTo>
                  <a:pt x="12116685" y="5924335"/>
                </a:lnTo>
                <a:lnTo>
                  <a:pt x="12115648" y="5932189"/>
                </a:lnTo>
                <a:lnTo>
                  <a:pt x="12113114" y="5933537"/>
                </a:lnTo>
                <a:lnTo>
                  <a:pt x="12111761" y="5901593"/>
                </a:lnTo>
                <a:lnTo>
                  <a:pt x="12111436" y="5898699"/>
                </a:lnTo>
                <a:lnTo>
                  <a:pt x="12116685" y="5906648"/>
                </a:lnTo>
                <a:lnTo>
                  <a:pt x="12118101" y="5905807"/>
                </a:lnTo>
                <a:lnTo>
                  <a:pt x="12118101" y="5897394"/>
                </a:lnTo>
                <a:lnTo>
                  <a:pt x="12117610" y="5895703"/>
                </a:lnTo>
                <a:cubicBezTo>
                  <a:pt x="12114705" y="5888429"/>
                  <a:pt x="12110260" y="5879327"/>
                  <a:pt x="12109299" y="5873796"/>
                </a:cubicBezTo>
                <a:cubicBezTo>
                  <a:pt x="12108207" y="5867523"/>
                  <a:pt x="12106695" y="5854873"/>
                  <a:pt x="12105596" y="5845379"/>
                </a:cubicBezTo>
                <a:lnTo>
                  <a:pt x="12104544" y="5836275"/>
                </a:lnTo>
                <a:lnTo>
                  <a:pt x="12104666" y="5836549"/>
                </a:lnTo>
                <a:cubicBezTo>
                  <a:pt x="12105204" y="5833402"/>
                  <a:pt x="12106342" y="5820746"/>
                  <a:pt x="12106835" y="5815677"/>
                </a:cubicBezTo>
                <a:lnTo>
                  <a:pt x="12109299" y="5790407"/>
                </a:lnTo>
                <a:lnTo>
                  <a:pt x="12118101" y="5797633"/>
                </a:lnTo>
                <a:lnTo>
                  <a:pt x="12118101" y="5741761"/>
                </a:lnTo>
                <a:lnTo>
                  <a:pt x="12113422" y="5693735"/>
                </a:lnTo>
                <a:lnTo>
                  <a:pt x="12114223" y="5669114"/>
                </a:lnTo>
                <a:lnTo>
                  <a:pt x="12110312" y="5620953"/>
                </a:lnTo>
                <a:lnTo>
                  <a:pt x="12115503" y="5594319"/>
                </a:lnTo>
                <a:lnTo>
                  <a:pt x="12117113" y="5599791"/>
                </a:lnTo>
                <a:lnTo>
                  <a:pt x="12118101" y="5602898"/>
                </a:lnTo>
                <a:lnTo>
                  <a:pt x="12118101" y="5576627"/>
                </a:lnTo>
                <a:lnTo>
                  <a:pt x="12116685" y="5588251"/>
                </a:lnTo>
                <a:lnTo>
                  <a:pt x="12115503" y="5594319"/>
                </a:lnTo>
                <a:lnTo>
                  <a:pt x="12114052" y="5589388"/>
                </a:lnTo>
                <a:lnTo>
                  <a:pt x="12113304" y="5586823"/>
                </a:lnTo>
                <a:lnTo>
                  <a:pt x="12117610" y="5562301"/>
                </a:lnTo>
                <a:lnTo>
                  <a:pt x="12118101" y="5558466"/>
                </a:lnTo>
                <a:lnTo>
                  <a:pt x="12118101" y="5525407"/>
                </a:lnTo>
                <a:lnTo>
                  <a:pt x="12114226" y="5526625"/>
                </a:lnTo>
                <a:cubicBezTo>
                  <a:pt x="12112191" y="5525095"/>
                  <a:pt x="12109893" y="5521932"/>
                  <a:pt x="12107728" y="5518381"/>
                </a:cubicBezTo>
                <a:lnTo>
                  <a:pt x="12106525" y="5516154"/>
                </a:lnTo>
                <a:lnTo>
                  <a:pt x="12104373" y="5454323"/>
                </a:lnTo>
                <a:cubicBezTo>
                  <a:pt x="12104527" y="5450559"/>
                  <a:pt x="12108717" y="5460711"/>
                  <a:pt x="12109299" y="5464431"/>
                </a:cubicBezTo>
                <a:cubicBezTo>
                  <a:pt x="12112033" y="5481977"/>
                  <a:pt x="12112581" y="5499808"/>
                  <a:pt x="12114223" y="5517497"/>
                </a:cubicBezTo>
                <a:lnTo>
                  <a:pt x="12118101" y="5509537"/>
                </a:lnTo>
                <a:lnTo>
                  <a:pt x="12118101" y="5488857"/>
                </a:lnTo>
                <a:lnTo>
                  <a:pt x="12116685" y="5479592"/>
                </a:lnTo>
                <a:lnTo>
                  <a:pt x="12118101" y="5464342"/>
                </a:lnTo>
                <a:lnTo>
                  <a:pt x="12118101" y="5361632"/>
                </a:lnTo>
                <a:lnTo>
                  <a:pt x="12101911" y="5439161"/>
                </a:lnTo>
                <a:cubicBezTo>
                  <a:pt x="12101090" y="5421472"/>
                  <a:pt x="12098587" y="5403782"/>
                  <a:pt x="12099448" y="5386095"/>
                </a:cubicBezTo>
                <a:lnTo>
                  <a:pt x="12107147" y="5320916"/>
                </a:lnTo>
                <a:lnTo>
                  <a:pt x="12109299" y="5350718"/>
                </a:lnTo>
                <a:cubicBezTo>
                  <a:pt x="12111054" y="5327296"/>
                  <a:pt x="12113063" y="5302445"/>
                  <a:pt x="12114244" y="5277871"/>
                </a:cubicBezTo>
                <a:lnTo>
                  <a:pt x="12114238" y="5260879"/>
                </a:lnTo>
                <a:lnTo>
                  <a:pt x="12118101" y="5228177"/>
                </a:lnTo>
                <a:lnTo>
                  <a:pt x="12118101" y="5221651"/>
                </a:lnTo>
                <a:lnTo>
                  <a:pt x="12117206" y="5223646"/>
                </a:lnTo>
                <a:lnTo>
                  <a:pt x="12116907" y="5224351"/>
                </a:lnTo>
                <a:lnTo>
                  <a:pt x="12117772" y="5217141"/>
                </a:lnTo>
                <a:lnTo>
                  <a:pt x="12118101" y="5214513"/>
                </a:lnTo>
                <a:lnTo>
                  <a:pt x="12118101" y="5175740"/>
                </a:lnTo>
                <a:lnTo>
                  <a:pt x="12116536" y="5171877"/>
                </a:lnTo>
                <a:cubicBezTo>
                  <a:pt x="12113867" y="5165183"/>
                  <a:pt x="12111824" y="5159967"/>
                  <a:pt x="12110295" y="5156048"/>
                </a:cubicBezTo>
                <a:lnTo>
                  <a:pt x="12107234" y="5148648"/>
                </a:lnTo>
                <a:lnTo>
                  <a:pt x="12104373" y="5120766"/>
                </a:lnTo>
                <a:cubicBezTo>
                  <a:pt x="12104970" y="5121990"/>
                  <a:pt x="12108980" y="5130551"/>
                  <a:pt x="12112991" y="5137999"/>
                </a:cubicBezTo>
                <a:lnTo>
                  <a:pt x="12118101" y="5146485"/>
                </a:lnTo>
                <a:lnTo>
                  <a:pt x="12118101" y="5080493"/>
                </a:lnTo>
                <a:lnTo>
                  <a:pt x="12109299" y="5103077"/>
                </a:lnTo>
                <a:cubicBezTo>
                  <a:pt x="12108058" y="5105834"/>
                  <a:pt x="12103362" y="5113512"/>
                  <a:pt x="12104373" y="5110658"/>
                </a:cubicBezTo>
                <a:lnTo>
                  <a:pt x="12118101" y="5077785"/>
                </a:lnTo>
                <a:lnTo>
                  <a:pt x="12118101" y="5068835"/>
                </a:lnTo>
                <a:lnTo>
                  <a:pt x="12113605" y="5041146"/>
                </a:lnTo>
                <a:lnTo>
                  <a:pt x="12118101" y="5033988"/>
                </a:lnTo>
                <a:lnTo>
                  <a:pt x="12118101" y="4952972"/>
                </a:lnTo>
                <a:lnTo>
                  <a:pt x="12111784" y="4931255"/>
                </a:lnTo>
                <a:cubicBezTo>
                  <a:pt x="12108664" y="4919489"/>
                  <a:pt x="12106484" y="4907626"/>
                  <a:pt x="12107217" y="4895590"/>
                </a:cubicBezTo>
                <a:cubicBezTo>
                  <a:pt x="12107395" y="4892670"/>
                  <a:pt x="12108183" y="4892485"/>
                  <a:pt x="12109361" y="4894006"/>
                </a:cubicBezTo>
                <a:lnTo>
                  <a:pt x="12110254" y="4895731"/>
                </a:lnTo>
                <a:lnTo>
                  <a:pt x="12110521" y="4896968"/>
                </a:lnTo>
                <a:cubicBezTo>
                  <a:pt x="12111480" y="4901636"/>
                  <a:pt x="12113405" y="4911702"/>
                  <a:pt x="12117067" y="4933495"/>
                </a:cubicBezTo>
                <a:lnTo>
                  <a:pt x="12118101" y="4939509"/>
                </a:lnTo>
                <a:lnTo>
                  <a:pt x="12118101" y="4912540"/>
                </a:lnTo>
                <a:lnTo>
                  <a:pt x="12113836" y="4902651"/>
                </a:lnTo>
                <a:lnTo>
                  <a:pt x="12110254" y="4895731"/>
                </a:lnTo>
                <a:lnTo>
                  <a:pt x="12109711" y="4893223"/>
                </a:lnTo>
                <a:cubicBezTo>
                  <a:pt x="12109342" y="4891520"/>
                  <a:pt x="12111301" y="4898757"/>
                  <a:pt x="12109432" y="4864321"/>
                </a:cubicBezTo>
                <a:lnTo>
                  <a:pt x="12109286" y="4862055"/>
                </a:lnTo>
                <a:lnTo>
                  <a:pt x="12109679" y="4860214"/>
                </a:lnTo>
                <a:cubicBezTo>
                  <a:pt x="12111914" y="4849513"/>
                  <a:pt x="12113576" y="4840256"/>
                  <a:pt x="12114867" y="4831670"/>
                </a:cubicBezTo>
                <a:lnTo>
                  <a:pt x="12116082" y="4821636"/>
                </a:lnTo>
                <a:lnTo>
                  <a:pt x="12118101" y="4823017"/>
                </a:lnTo>
                <a:lnTo>
                  <a:pt x="12118101" y="4803775"/>
                </a:lnTo>
                <a:lnTo>
                  <a:pt x="12117837" y="4807147"/>
                </a:lnTo>
                <a:lnTo>
                  <a:pt x="12116082" y="4821636"/>
                </a:lnTo>
                <a:lnTo>
                  <a:pt x="12109679" y="4817256"/>
                </a:lnTo>
                <a:lnTo>
                  <a:pt x="12106074" y="4811090"/>
                </a:lnTo>
                <a:lnTo>
                  <a:pt x="12105329" y="4799593"/>
                </a:lnTo>
                <a:cubicBezTo>
                  <a:pt x="12104530" y="4789511"/>
                  <a:pt x="12103541" y="4782790"/>
                  <a:pt x="12102292" y="4789459"/>
                </a:cubicBezTo>
                <a:lnTo>
                  <a:pt x="12101715" y="4797737"/>
                </a:lnTo>
                <a:lnTo>
                  <a:pt x="12099238" y="4768150"/>
                </a:lnTo>
                <a:cubicBezTo>
                  <a:pt x="12097480" y="4738304"/>
                  <a:pt x="12099326" y="4724387"/>
                  <a:pt x="12102292" y="4690908"/>
                </a:cubicBezTo>
                <a:cubicBezTo>
                  <a:pt x="12109768" y="4740774"/>
                  <a:pt x="12107609" y="4728435"/>
                  <a:pt x="12104755" y="4703542"/>
                </a:cubicBezTo>
                <a:lnTo>
                  <a:pt x="12102735" y="4684896"/>
                </a:lnTo>
                <a:lnTo>
                  <a:pt x="12103696" y="4671878"/>
                </a:lnTo>
                <a:lnTo>
                  <a:pt x="12104364" y="4664297"/>
                </a:lnTo>
                <a:lnTo>
                  <a:pt x="12108056" y="4669385"/>
                </a:lnTo>
                <a:lnTo>
                  <a:pt x="12110493" y="4673634"/>
                </a:lnTo>
                <a:lnTo>
                  <a:pt x="12112940" y="4712836"/>
                </a:lnTo>
                <a:cubicBezTo>
                  <a:pt x="12114958" y="4752031"/>
                  <a:pt x="12114024" y="4750218"/>
                  <a:pt x="12117067" y="4690908"/>
                </a:cubicBezTo>
                <a:cubicBezTo>
                  <a:pt x="12116246" y="4687538"/>
                  <a:pt x="12115979" y="4683974"/>
                  <a:pt x="12114605" y="4680800"/>
                </a:cubicBezTo>
                <a:lnTo>
                  <a:pt x="12110493" y="4673634"/>
                </a:lnTo>
                <a:lnTo>
                  <a:pt x="12110346" y="4671279"/>
                </a:lnTo>
                <a:lnTo>
                  <a:pt x="12117947" y="4680006"/>
                </a:lnTo>
                <a:lnTo>
                  <a:pt x="12118101" y="4681061"/>
                </a:lnTo>
                <a:lnTo>
                  <a:pt x="12118101" y="4680183"/>
                </a:lnTo>
                <a:lnTo>
                  <a:pt x="12117947" y="4680006"/>
                </a:lnTo>
                <a:lnTo>
                  <a:pt x="12115935" y="4666254"/>
                </a:lnTo>
                <a:cubicBezTo>
                  <a:pt x="12113916" y="4652561"/>
                  <a:pt x="12111454" y="4636136"/>
                  <a:pt x="12109679" y="4625207"/>
                </a:cubicBezTo>
                <a:lnTo>
                  <a:pt x="12108785" y="4621537"/>
                </a:lnTo>
                <a:lnTo>
                  <a:pt x="12111246" y="4602496"/>
                </a:lnTo>
                <a:lnTo>
                  <a:pt x="12114787" y="4590181"/>
                </a:lnTo>
                <a:lnTo>
                  <a:pt x="12117399" y="4591653"/>
                </a:lnTo>
                <a:lnTo>
                  <a:pt x="12118101" y="4592477"/>
                </a:lnTo>
                <a:lnTo>
                  <a:pt x="12118101" y="4582108"/>
                </a:lnTo>
                <a:lnTo>
                  <a:pt x="12117067" y="4582248"/>
                </a:lnTo>
                <a:lnTo>
                  <a:pt x="12114787" y="4590181"/>
                </a:lnTo>
                <a:lnTo>
                  <a:pt x="12109679" y="4587303"/>
                </a:lnTo>
                <a:lnTo>
                  <a:pt x="12107318" y="4591524"/>
                </a:lnTo>
                <a:lnTo>
                  <a:pt x="12109679" y="4579722"/>
                </a:lnTo>
                <a:lnTo>
                  <a:pt x="12118101" y="4580985"/>
                </a:lnTo>
                <a:lnTo>
                  <a:pt x="12118101" y="4549607"/>
                </a:lnTo>
                <a:lnTo>
                  <a:pt x="12108593" y="4534179"/>
                </a:lnTo>
                <a:cubicBezTo>
                  <a:pt x="12104948" y="4528264"/>
                  <a:pt x="12101664" y="4524473"/>
                  <a:pt x="12099829" y="4529183"/>
                </a:cubicBezTo>
                <a:lnTo>
                  <a:pt x="12102602" y="4541744"/>
                </a:lnTo>
                <a:lnTo>
                  <a:pt x="12099829" y="4536764"/>
                </a:lnTo>
                <a:cubicBezTo>
                  <a:pt x="12097234" y="4526110"/>
                  <a:pt x="12098188" y="4514864"/>
                  <a:pt x="12097367" y="4503914"/>
                </a:cubicBezTo>
                <a:cubicBezTo>
                  <a:pt x="12099211" y="4507067"/>
                  <a:pt x="12109241" y="4525523"/>
                  <a:pt x="12116315" y="4532322"/>
                </a:cubicBezTo>
                <a:lnTo>
                  <a:pt x="12118101" y="4532925"/>
                </a:lnTo>
                <a:lnTo>
                  <a:pt x="12118101" y="4522548"/>
                </a:lnTo>
                <a:lnTo>
                  <a:pt x="12117043" y="4519369"/>
                </a:lnTo>
                <a:cubicBezTo>
                  <a:pt x="12112038" y="4513855"/>
                  <a:pt x="12105811" y="4508244"/>
                  <a:pt x="12104755" y="4503914"/>
                </a:cubicBezTo>
                <a:cubicBezTo>
                  <a:pt x="12102952" y="4496514"/>
                  <a:pt x="12102672" y="4488789"/>
                  <a:pt x="12102292" y="4481170"/>
                </a:cubicBezTo>
                <a:cubicBezTo>
                  <a:pt x="12101030" y="4455921"/>
                  <a:pt x="12099829" y="4430646"/>
                  <a:pt x="12099829" y="4405362"/>
                </a:cubicBezTo>
                <a:cubicBezTo>
                  <a:pt x="12099829" y="4388495"/>
                  <a:pt x="12101199" y="4439071"/>
                  <a:pt x="12102292" y="4455901"/>
                </a:cubicBezTo>
                <a:cubicBezTo>
                  <a:pt x="12102841" y="4464347"/>
                  <a:pt x="12103934" y="4472748"/>
                  <a:pt x="12104755" y="4481170"/>
                </a:cubicBezTo>
                <a:cubicBezTo>
                  <a:pt x="12106396" y="4473589"/>
                  <a:pt x="12108241" y="4466053"/>
                  <a:pt x="12109679" y="4458428"/>
                </a:cubicBezTo>
                <a:lnTo>
                  <a:pt x="12109849" y="4457466"/>
                </a:lnTo>
                <a:lnTo>
                  <a:pt x="12112141" y="4453375"/>
                </a:lnTo>
                <a:cubicBezTo>
                  <a:pt x="12113735" y="4452440"/>
                  <a:pt x="12115376" y="4453282"/>
                  <a:pt x="12117030" y="4454569"/>
                </a:cubicBezTo>
                <a:lnTo>
                  <a:pt x="12118101" y="4455402"/>
                </a:lnTo>
                <a:lnTo>
                  <a:pt x="12118101" y="4430379"/>
                </a:lnTo>
                <a:lnTo>
                  <a:pt x="12117067" y="4435686"/>
                </a:lnTo>
                <a:cubicBezTo>
                  <a:pt x="12116528" y="4438291"/>
                  <a:pt x="12115536" y="4440781"/>
                  <a:pt x="12114605" y="4443267"/>
                </a:cubicBezTo>
                <a:lnTo>
                  <a:pt x="12110499" y="4453799"/>
                </a:lnTo>
                <a:lnTo>
                  <a:pt x="12118101" y="4410895"/>
                </a:lnTo>
                <a:lnTo>
                  <a:pt x="12118101" y="4401723"/>
                </a:lnTo>
                <a:lnTo>
                  <a:pt x="12117067" y="4400308"/>
                </a:lnTo>
                <a:cubicBezTo>
                  <a:pt x="12112294" y="4390514"/>
                  <a:pt x="12108859" y="4380092"/>
                  <a:pt x="12104755" y="4369985"/>
                </a:cubicBezTo>
                <a:cubicBezTo>
                  <a:pt x="12108038" y="4372511"/>
                  <a:pt x="12111554" y="4374748"/>
                  <a:pt x="12114605" y="4377566"/>
                </a:cubicBezTo>
                <a:lnTo>
                  <a:pt x="12118101" y="4382873"/>
                </a:lnTo>
                <a:lnTo>
                  <a:pt x="12118101" y="4365392"/>
                </a:lnTo>
                <a:lnTo>
                  <a:pt x="12115660" y="4360903"/>
                </a:lnTo>
                <a:cubicBezTo>
                  <a:pt x="12113727" y="4357487"/>
                  <a:pt x="12112330" y="4355123"/>
                  <a:pt x="12112141" y="4354823"/>
                </a:cubicBezTo>
                <a:cubicBezTo>
                  <a:pt x="12099505" y="4334650"/>
                  <a:pt x="12092109" y="4332380"/>
                  <a:pt x="12112141" y="4344716"/>
                </a:cubicBezTo>
                <a:cubicBezTo>
                  <a:pt x="12112962" y="4339661"/>
                  <a:pt x="12115815" y="4334524"/>
                  <a:pt x="12114605" y="4329553"/>
                </a:cubicBezTo>
                <a:cubicBezTo>
                  <a:pt x="12113887" y="4326608"/>
                  <a:pt x="12109310" y="4326648"/>
                  <a:pt x="12107217" y="4324500"/>
                </a:cubicBezTo>
                <a:cubicBezTo>
                  <a:pt x="12104315" y="4321522"/>
                  <a:pt x="12102292" y="4317761"/>
                  <a:pt x="12099829" y="4314392"/>
                </a:cubicBezTo>
                <a:cubicBezTo>
                  <a:pt x="12101472" y="4311023"/>
                  <a:pt x="12101700" y="4306374"/>
                  <a:pt x="12104755" y="4304284"/>
                </a:cubicBezTo>
                <a:lnTo>
                  <a:pt x="12115957" y="4298324"/>
                </a:lnTo>
                <a:lnTo>
                  <a:pt x="12117067" y="4324500"/>
                </a:lnTo>
                <a:cubicBezTo>
                  <a:pt x="12118940" y="4333156"/>
                  <a:pt x="12117340" y="4315237"/>
                  <a:pt x="12117958" y="4301004"/>
                </a:cubicBezTo>
                <a:lnTo>
                  <a:pt x="12118101" y="4299925"/>
                </a:lnTo>
                <a:lnTo>
                  <a:pt x="12118101" y="4297183"/>
                </a:lnTo>
                <a:lnTo>
                  <a:pt x="12115957" y="4298324"/>
                </a:lnTo>
                <a:lnTo>
                  <a:pt x="12114605" y="4266380"/>
                </a:lnTo>
                <a:lnTo>
                  <a:pt x="12114279" y="4263486"/>
                </a:lnTo>
                <a:lnTo>
                  <a:pt x="12118101" y="4269272"/>
                </a:lnTo>
                <a:lnTo>
                  <a:pt x="12118101" y="4254290"/>
                </a:lnTo>
                <a:lnTo>
                  <a:pt x="12112141" y="4238583"/>
                </a:lnTo>
                <a:cubicBezTo>
                  <a:pt x="12111049" y="4232309"/>
                  <a:pt x="12109537" y="4219660"/>
                  <a:pt x="12108438" y="4210166"/>
                </a:cubicBezTo>
                <a:lnTo>
                  <a:pt x="12107387" y="4201062"/>
                </a:lnTo>
                <a:lnTo>
                  <a:pt x="12107509" y="4201337"/>
                </a:lnTo>
                <a:cubicBezTo>
                  <a:pt x="12108047" y="4198189"/>
                  <a:pt x="12109185" y="4185532"/>
                  <a:pt x="12109679" y="4180464"/>
                </a:cubicBezTo>
                <a:lnTo>
                  <a:pt x="12112141" y="4155194"/>
                </a:lnTo>
                <a:lnTo>
                  <a:pt x="12118101" y="4160086"/>
                </a:lnTo>
                <a:lnTo>
                  <a:pt x="12118101" y="4077369"/>
                </a:lnTo>
                <a:lnTo>
                  <a:pt x="12116264" y="4058522"/>
                </a:lnTo>
                <a:lnTo>
                  <a:pt x="12117067" y="4033900"/>
                </a:lnTo>
                <a:lnTo>
                  <a:pt x="12113155" y="3985739"/>
                </a:lnTo>
                <a:lnTo>
                  <a:pt x="12118101" y="3960364"/>
                </a:lnTo>
                <a:lnTo>
                  <a:pt x="12118101" y="3958274"/>
                </a:lnTo>
                <a:lnTo>
                  <a:pt x="12116895" y="3954175"/>
                </a:lnTo>
                <a:lnTo>
                  <a:pt x="12116146" y="3951611"/>
                </a:lnTo>
                <a:lnTo>
                  <a:pt x="12118101" y="3940480"/>
                </a:lnTo>
                <a:lnTo>
                  <a:pt x="12118101" y="3891087"/>
                </a:lnTo>
                <a:lnTo>
                  <a:pt x="12117069" y="3891412"/>
                </a:lnTo>
                <a:cubicBezTo>
                  <a:pt x="12115034" y="3889881"/>
                  <a:pt x="12112737" y="3886719"/>
                  <a:pt x="12110571" y="3883167"/>
                </a:cubicBezTo>
                <a:lnTo>
                  <a:pt x="12109368" y="3880941"/>
                </a:lnTo>
                <a:lnTo>
                  <a:pt x="12107217" y="3819110"/>
                </a:lnTo>
                <a:cubicBezTo>
                  <a:pt x="12107370" y="3815346"/>
                  <a:pt x="12111561" y="3825498"/>
                  <a:pt x="12112141" y="3829218"/>
                </a:cubicBezTo>
                <a:cubicBezTo>
                  <a:pt x="12114876" y="3846763"/>
                  <a:pt x="12115425" y="3864594"/>
                  <a:pt x="12117067" y="3882283"/>
                </a:cubicBezTo>
                <a:lnTo>
                  <a:pt x="12118101" y="3880161"/>
                </a:lnTo>
                <a:lnTo>
                  <a:pt x="12118101" y="3740034"/>
                </a:lnTo>
                <a:lnTo>
                  <a:pt x="12104755" y="3803948"/>
                </a:lnTo>
                <a:cubicBezTo>
                  <a:pt x="12103934" y="3786259"/>
                  <a:pt x="12101430" y="3768569"/>
                  <a:pt x="12102292" y="3750882"/>
                </a:cubicBezTo>
                <a:lnTo>
                  <a:pt x="12109990" y="3685703"/>
                </a:lnTo>
                <a:lnTo>
                  <a:pt x="12112141" y="3715505"/>
                </a:lnTo>
                <a:cubicBezTo>
                  <a:pt x="12113897" y="3692083"/>
                  <a:pt x="12115905" y="3667233"/>
                  <a:pt x="12117086" y="3642658"/>
                </a:cubicBezTo>
                <a:lnTo>
                  <a:pt x="12117081" y="3625666"/>
                </a:lnTo>
                <a:lnTo>
                  <a:pt x="12118101" y="3617034"/>
                </a:lnTo>
                <a:lnTo>
                  <a:pt x="12118101" y="3602995"/>
                </a:lnTo>
                <a:lnTo>
                  <a:pt x="12117078" y="3612127"/>
                </a:lnTo>
                <a:lnTo>
                  <a:pt x="12117073" y="3595482"/>
                </a:lnTo>
                <a:lnTo>
                  <a:pt x="12118101" y="3593047"/>
                </a:lnTo>
                <a:lnTo>
                  <a:pt x="12118101" y="3533420"/>
                </a:lnTo>
                <a:lnTo>
                  <a:pt x="12113139" y="3520836"/>
                </a:lnTo>
                <a:lnTo>
                  <a:pt x="12110076" y="3513436"/>
                </a:lnTo>
                <a:lnTo>
                  <a:pt x="12107217" y="3485552"/>
                </a:lnTo>
                <a:cubicBezTo>
                  <a:pt x="12107814" y="3486777"/>
                  <a:pt x="12111824" y="3495337"/>
                  <a:pt x="12115834" y="3502786"/>
                </a:cubicBezTo>
                <a:lnTo>
                  <a:pt x="12118101" y="3506550"/>
                </a:lnTo>
                <a:lnTo>
                  <a:pt x="12118101" y="3452575"/>
                </a:lnTo>
                <a:lnTo>
                  <a:pt x="12112141" y="3467863"/>
                </a:lnTo>
                <a:cubicBezTo>
                  <a:pt x="12110901" y="3470620"/>
                  <a:pt x="12106206" y="3478299"/>
                  <a:pt x="12107217" y="3475444"/>
                </a:cubicBezTo>
                <a:lnTo>
                  <a:pt x="12118101" y="3449382"/>
                </a:lnTo>
                <a:lnTo>
                  <a:pt x="12118101" y="3416114"/>
                </a:lnTo>
                <a:lnTo>
                  <a:pt x="12116447" y="3405933"/>
                </a:lnTo>
                <a:lnTo>
                  <a:pt x="12118101" y="3403301"/>
                </a:lnTo>
                <a:lnTo>
                  <a:pt x="12118101" y="3307987"/>
                </a:lnTo>
                <a:lnTo>
                  <a:pt x="12114625" y="3296042"/>
                </a:lnTo>
                <a:cubicBezTo>
                  <a:pt x="12111505" y="3284276"/>
                  <a:pt x="12109327" y="3272413"/>
                  <a:pt x="12110060" y="3260377"/>
                </a:cubicBezTo>
                <a:cubicBezTo>
                  <a:pt x="12110238" y="3257458"/>
                  <a:pt x="12111026" y="3257272"/>
                  <a:pt x="12112203" y="3258793"/>
                </a:cubicBezTo>
                <a:lnTo>
                  <a:pt x="12113097" y="3260519"/>
                </a:lnTo>
                <a:lnTo>
                  <a:pt x="12113364" y="3261754"/>
                </a:lnTo>
                <a:cubicBezTo>
                  <a:pt x="12113843" y="3264088"/>
                  <a:pt x="12114564" y="3267772"/>
                  <a:pt x="12115623" y="3273596"/>
                </a:cubicBezTo>
                <a:lnTo>
                  <a:pt x="12118101" y="3287866"/>
                </a:lnTo>
                <a:lnTo>
                  <a:pt x="12118101" y="3270735"/>
                </a:lnTo>
                <a:lnTo>
                  <a:pt x="12116679" y="3267438"/>
                </a:lnTo>
                <a:lnTo>
                  <a:pt x="12113097" y="3260519"/>
                </a:lnTo>
                <a:lnTo>
                  <a:pt x="12112554" y="3258011"/>
                </a:lnTo>
                <a:cubicBezTo>
                  <a:pt x="12112185" y="3256307"/>
                  <a:pt x="12114143" y="3263545"/>
                  <a:pt x="12112275" y="3229108"/>
                </a:cubicBezTo>
                <a:lnTo>
                  <a:pt x="12112129" y="3226842"/>
                </a:lnTo>
                <a:lnTo>
                  <a:pt x="12112522" y="3225000"/>
                </a:lnTo>
                <a:cubicBezTo>
                  <a:pt x="12114757" y="3214299"/>
                  <a:pt x="12116418" y="3205044"/>
                  <a:pt x="12117710" y="3196457"/>
                </a:cubicBezTo>
                <a:lnTo>
                  <a:pt x="12118101" y="3193230"/>
                </a:lnTo>
                <a:lnTo>
                  <a:pt x="12118101" y="3185859"/>
                </a:lnTo>
                <a:lnTo>
                  <a:pt x="12112522" y="3182043"/>
                </a:lnTo>
                <a:lnTo>
                  <a:pt x="12108917" y="3175877"/>
                </a:lnTo>
                <a:lnTo>
                  <a:pt x="12108171" y="3164380"/>
                </a:lnTo>
                <a:cubicBezTo>
                  <a:pt x="12107374" y="3154298"/>
                  <a:pt x="12106384" y="3147577"/>
                  <a:pt x="12105134" y="3154246"/>
                </a:cubicBezTo>
                <a:lnTo>
                  <a:pt x="12104558" y="3162524"/>
                </a:lnTo>
                <a:lnTo>
                  <a:pt x="12102082" y="3132937"/>
                </a:lnTo>
                <a:cubicBezTo>
                  <a:pt x="12100323" y="3103091"/>
                  <a:pt x="12102169" y="3089174"/>
                  <a:pt x="12105134" y="3055694"/>
                </a:cubicBezTo>
                <a:cubicBezTo>
                  <a:pt x="12112611" y="3105560"/>
                  <a:pt x="12110452" y="3093222"/>
                  <a:pt x="12107598" y="3068329"/>
                </a:cubicBezTo>
                <a:lnTo>
                  <a:pt x="12105578" y="3049684"/>
                </a:lnTo>
                <a:lnTo>
                  <a:pt x="12106539" y="3036665"/>
                </a:lnTo>
                <a:lnTo>
                  <a:pt x="12107207" y="3029084"/>
                </a:lnTo>
                <a:lnTo>
                  <a:pt x="12110898" y="3034171"/>
                </a:lnTo>
                <a:lnTo>
                  <a:pt x="12113336" y="3038420"/>
                </a:lnTo>
                <a:lnTo>
                  <a:pt x="12115782" y="3077624"/>
                </a:lnTo>
                <a:cubicBezTo>
                  <a:pt x="12116792" y="3097221"/>
                  <a:pt x="12117063" y="3106566"/>
                  <a:pt x="12117462" y="3103598"/>
                </a:cubicBezTo>
                <a:lnTo>
                  <a:pt x="12118101" y="3092505"/>
                </a:lnTo>
                <a:lnTo>
                  <a:pt x="12118101" y="3048269"/>
                </a:lnTo>
                <a:lnTo>
                  <a:pt x="12117447" y="3045586"/>
                </a:lnTo>
                <a:lnTo>
                  <a:pt x="12113336" y="3038420"/>
                </a:lnTo>
                <a:lnTo>
                  <a:pt x="12113189" y="3036065"/>
                </a:lnTo>
                <a:lnTo>
                  <a:pt x="12118101" y="3041706"/>
                </a:lnTo>
                <a:lnTo>
                  <a:pt x="12118101" y="3026504"/>
                </a:lnTo>
                <a:lnTo>
                  <a:pt x="12115559" y="3009481"/>
                </a:lnTo>
                <a:cubicBezTo>
                  <a:pt x="12114469" y="3002296"/>
                  <a:pt x="12113409" y="2995458"/>
                  <a:pt x="12112522" y="2989994"/>
                </a:cubicBezTo>
                <a:lnTo>
                  <a:pt x="12111627" y="2986323"/>
                </a:lnTo>
                <a:lnTo>
                  <a:pt x="12114090" y="2967283"/>
                </a:lnTo>
                <a:lnTo>
                  <a:pt x="12117629" y="2954967"/>
                </a:lnTo>
                <a:lnTo>
                  <a:pt x="12118101" y="2955234"/>
                </a:lnTo>
                <a:lnTo>
                  <a:pt x="12118101" y="2953327"/>
                </a:lnTo>
                <a:lnTo>
                  <a:pt x="12117629" y="2954967"/>
                </a:lnTo>
                <a:lnTo>
                  <a:pt x="12112522" y="2952090"/>
                </a:lnTo>
                <a:lnTo>
                  <a:pt x="12110161" y="2956311"/>
                </a:lnTo>
                <a:lnTo>
                  <a:pt x="12112522" y="2944509"/>
                </a:lnTo>
                <a:lnTo>
                  <a:pt x="12118101" y="2945346"/>
                </a:lnTo>
                <a:lnTo>
                  <a:pt x="12118101" y="2909781"/>
                </a:lnTo>
                <a:lnTo>
                  <a:pt x="12111436" y="2898965"/>
                </a:lnTo>
                <a:cubicBezTo>
                  <a:pt x="12107790" y="2893050"/>
                  <a:pt x="12104507" y="2889260"/>
                  <a:pt x="12102672" y="2893970"/>
                </a:cubicBezTo>
                <a:lnTo>
                  <a:pt x="12105446" y="2906531"/>
                </a:lnTo>
                <a:lnTo>
                  <a:pt x="12102672" y="2901551"/>
                </a:lnTo>
                <a:cubicBezTo>
                  <a:pt x="12100077" y="2890896"/>
                  <a:pt x="12101031" y="2879651"/>
                  <a:pt x="12100210" y="2868701"/>
                </a:cubicBezTo>
                <a:cubicBezTo>
                  <a:pt x="12101439" y="2870802"/>
                  <a:pt x="12106306" y="2879705"/>
                  <a:pt x="12111511" y="2887422"/>
                </a:cubicBezTo>
                <a:lnTo>
                  <a:pt x="12118101" y="2895770"/>
                </a:lnTo>
                <a:lnTo>
                  <a:pt x="12118101" y="2881911"/>
                </a:lnTo>
                <a:lnTo>
                  <a:pt x="12107598" y="2868701"/>
                </a:lnTo>
                <a:cubicBezTo>
                  <a:pt x="12105795" y="2861301"/>
                  <a:pt x="12105515" y="2853576"/>
                  <a:pt x="12105134" y="2845957"/>
                </a:cubicBezTo>
                <a:cubicBezTo>
                  <a:pt x="12103873" y="2820707"/>
                  <a:pt x="12102672" y="2795433"/>
                  <a:pt x="12102672" y="2770149"/>
                </a:cubicBezTo>
                <a:cubicBezTo>
                  <a:pt x="12102672" y="2753282"/>
                  <a:pt x="12104041" y="2803858"/>
                  <a:pt x="12105134" y="2820688"/>
                </a:cubicBezTo>
                <a:cubicBezTo>
                  <a:pt x="12105683" y="2829134"/>
                  <a:pt x="12106776" y="2837534"/>
                  <a:pt x="12107598" y="2845957"/>
                </a:cubicBezTo>
                <a:cubicBezTo>
                  <a:pt x="12109239" y="2838376"/>
                  <a:pt x="12111083" y="2830839"/>
                  <a:pt x="12112522" y="2823215"/>
                </a:cubicBezTo>
                <a:lnTo>
                  <a:pt x="12112692" y="2822252"/>
                </a:lnTo>
                <a:lnTo>
                  <a:pt x="12114984" y="2818162"/>
                </a:lnTo>
                <a:lnTo>
                  <a:pt x="12118101" y="2818923"/>
                </a:lnTo>
                <a:lnTo>
                  <a:pt x="12118101" y="2806042"/>
                </a:lnTo>
                <a:lnTo>
                  <a:pt x="12117447" y="2808054"/>
                </a:lnTo>
                <a:lnTo>
                  <a:pt x="12113342" y="2818585"/>
                </a:lnTo>
                <a:lnTo>
                  <a:pt x="12118101" y="2791726"/>
                </a:lnTo>
                <a:lnTo>
                  <a:pt x="12118101" y="2760640"/>
                </a:lnTo>
                <a:lnTo>
                  <a:pt x="12107598" y="2734771"/>
                </a:lnTo>
                <a:cubicBezTo>
                  <a:pt x="12110881" y="2737298"/>
                  <a:pt x="12114397" y="2739535"/>
                  <a:pt x="12117447" y="2742353"/>
                </a:cubicBezTo>
                <a:lnTo>
                  <a:pt x="12118101" y="2743345"/>
                </a:lnTo>
                <a:lnTo>
                  <a:pt x="12118101" y="2724995"/>
                </a:lnTo>
                <a:lnTo>
                  <a:pt x="12114984" y="2719610"/>
                </a:lnTo>
                <a:cubicBezTo>
                  <a:pt x="12102347" y="2699437"/>
                  <a:pt x="12094953" y="2697167"/>
                  <a:pt x="12114984" y="2709503"/>
                </a:cubicBezTo>
                <a:cubicBezTo>
                  <a:pt x="12115805" y="2704448"/>
                  <a:pt x="12118658" y="2699311"/>
                  <a:pt x="12117447" y="2694340"/>
                </a:cubicBezTo>
                <a:cubicBezTo>
                  <a:pt x="12116730" y="2691394"/>
                  <a:pt x="12112153" y="2691435"/>
                  <a:pt x="12110060" y="2689287"/>
                </a:cubicBezTo>
                <a:cubicBezTo>
                  <a:pt x="12107158" y="2686309"/>
                  <a:pt x="12105134" y="2682548"/>
                  <a:pt x="12102672" y="2679179"/>
                </a:cubicBezTo>
                <a:cubicBezTo>
                  <a:pt x="12104314" y="2675810"/>
                  <a:pt x="12104543" y="2671161"/>
                  <a:pt x="12107598" y="2669071"/>
                </a:cubicBezTo>
                <a:lnTo>
                  <a:pt x="12118101" y="2663483"/>
                </a:lnTo>
                <a:lnTo>
                  <a:pt x="12118101" y="2646600"/>
                </a:lnTo>
                <a:lnTo>
                  <a:pt x="12117447" y="2631167"/>
                </a:lnTo>
                <a:lnTo>
                  <a:pt x="12117121" y="2628273"/>
                </a:lnTo>
                <a:lnTo>
                  <a:pt x="12118101" y="2629755"/>
                </a:lnTo>
                <a:lnTo>
                  <a:pt x="12118101" y="2611584"/>
                </a:lnTo>
                <a:lnTo>
                  <a:pt x="12114984" y="2603370"/>
                </a:lnTo>
                <a:cubicBezTo>
                  <a:pt x="12113892" y="2597096"/>
                  <a:pt x="12112380" y="2584447"/>
                  <a:pt x="12111281" y="2574952"/>
                </a:cubicBezTo>
                <a:lnTo>
                  <a:pt x="12110229" y="2565850"/>
                </a:lnTo>
                <a:lnTo>
                  <a:pt x="12110351" y="2566123"/>
                </a:lnTo>
                <a:cubicBezTo>
                  <a:pt x="12110890" y="2562976"/>
                  <a:pt x="12112028" y="2550319"/>
                  <a:pt x="12112522" y="2545251"/>
                </a:cubicBezTo>
                <a:lnTo>
                  <a:pt x="12114984" y="2519981"/>
                </a:lnTo>
                <a:lnTo>
                  <a:pt x="12118101" y="2522539"/>
                </a:lnTo>
                <a:lnTo>
                  <a:pt x="12118101" y="2454704"/>
                </a:lnTo>
                <a:lnTo>
                  <a:pt x="12117790" y="2464592"/>
                </a:lnTo>
                <a:cubicBezTo>
                  <a:pt x="12117625" y="2469633"/>
                  <a:pt x="12117531" y="2471995"/>
                  <a:pt x="12117474" y="2472116"/>
                </a:cubicBezTo>
                <a:cubicBezTo>
                  <a:pt x="12117302" y="2472480"/>
                  <a:pt x="12117458" y="2452683"/>
                  <a:pt x="12116998" y="2424574"/>
                </a:cubicBezTo>
                <a:lnTo>
                  <a:pt x="12116090" y="2395832"/>
                </a:lnTo>
                <a:lnTo>
                  <a:pt x="12117447" y="2406268"/>
                </a:lnTo>
                <a:lnTo>
                  <a:pt x="12118101" y="2412978"/>
                </a:lnTo>
                <a:lnTo>
                  <a:pt x="12118101" y="2376415"/>
                </a:lnTo>
                <a:lnTo>
                  <a:pt x="12115998" y="2350526"/>
                </a:lnTo>
                <a:lnTo>
                  <a:pt x="12118101" y="2339739"/>
                </a:lnTo>
                <a:lnTo>
                  <a:pt x="12118101" y="2321149"/>
                </a:lnTo>
                <a:lnTo>
                  <a:pt x="12114961" y="2337762"/>
                </a:lnTo>
                <a:lnTo>
                  <a:pt x="12112522" y="2307717"/>
                </a:lnTo>
                <a:cubicBezTo>
                  <a:pt x="12112281" y="2304561"/>
                  <a:pt x="12112068" y="2299825"/>
                  <a:pt x="12111868" y="2294694"/>
                </a:cubicBezTo>
                <a:lnTo>
                  <a:pt x="12111413" y="2282409"/>
                </a:lnTo>
                <a:lnTo>
                  <a:pt x="12112604" y="2282149"/>
                </a:lnTo>
                <a:cubicBezTo>
                  <a:pt x="12113016" y="2280389"/>
                  <a:pt x="12112171" y="2279571"/>
                  <a:pt x="12114984" y="2302663"/>
                </a:cubicBezTo>
                <a:lnTo>
                  <a:pt x="12118101" y="2313349"/>
                </a:lnTo>
                <a:lnTo>
                  <a:pt x="12118101" y="2253901"/>
                </a:lnTo>
                <a:lnTo>
                  <a:pt x="12113413" y="2247954"/>
                </a:lnTo>
                <a:lnTo>
                  <a:pt x="12112212" y="2245729"/>
                </a:lnTo>
                <a:lnTo>
                  <a:pt x="12110060" y="2183897"/>
                </a:lnTo>
                <a:cubicBezTo>
                  <a:pt x="12110213" y="2180133"/>
                  <a:pt x="12114404" y="2190285"/>
                  <a:pt x="12114984" y="2194004"/>
                </a:cubicBezTo>
                <a:lnTo>
                  <a:pt x="12118101" y="2227585"/>
                </a:lnTo>
                <a:lnTo>
                  <a:pt x="12118101" y="2118434"/>
                </a:lnTo>
                <a:lnTo>
                  <a:pt x="12107598" y="2168735"/>
                </a:lnTo>
                <a:cubicBezTo>
                  <a:pt x="12106776" y="2151046"/>
                  <a:pt x="12104273" y="2133355"/>
                  <a:pt x="12105134" y="2115669"/>
                </a:cubicBezTo>
                <a:lnTo>
                  <a:pt x="12112833" y="2050489"/>
                </a:lnTo>
                <a:lnTo>
                  <a:pt x="12114984" y="2080292"/>
                </a:lnTo>
                <a:lnTo>
                  <a:pt x="12118101" y="2034376"/>
                </a:lnTo>
                <a:lnTo>
                  <a:pt x="12118101" y="2005888"/>
                </a:lnTo>
                <a:lnTo>
                  <a:pt x="12112833" y="2050489"/>
                </a:lnTo>
                <a:lnTo>
                  <a:pt x="12110060" y="2012064"/>
                </a:lnTo>
                <a:lnTo>
                  <a:pt x="12109126" y="2009448"/>
                </a:lnTo>
                <a:lnTo>
                  <a:pt x="12110060" y="1989322"/>
                </a:lnTo>
                <a:lnTo>
                  <a:pt x="12116883" y="1968504"/>
                </a:lnTo>
                <a:lnTo>
                  <a:pt x="12116199" y="1986005"/>
                </a:lnTo>
                <a:cubicBezTo>
                  <a:pt x="12115798" y="1996271"/>
                  <a:pt x="12115395" y="2005747"/>
                  <a:pt x="12114984" y="2012064"/>
                </a:cubicBezTo>
                <a:cubicBezTo>
                  <a:pt x="12116110" y="2005129"/>
                  <a:pt x="12116880" y="2000429"/>
                  <a:pt x="12117422" y="1997059"/>
                </a:cubicBezTo>
                <a:lnTo>
                  <a:pt x="12118101" y="1992654"/>
                </a:lnTo>
                <a:lnTo>
                  <a:pt x="12118101" y="1964790"/>
                </a:lnTo>
                <a:lnTo>
                  <a:pt x="12116883" y="1968504"/>
                </a:lnTo>
                <a:lnTo>
                  <a:pt x="12117403" y="1955210"/>
                </a:lnTo>
                <a:lnTo>
                  <a:pt x="12118101" y="1943070"/>
                </a:lnTo>
                <a:lnTo>
                  <a:pt x="12118101" y="1911560"/>
                </a:lnTo>
                <a:lnTo>
                  <a:pt x="12117137" y="1908216"/>
                </a:lnTo>
                <a:cubicBezTo>
                  <a:pt x="12116206" y="1904535"/>
                  <a:pt x="12115324" y="1900624"/>
                  <a:pt x="12114984" y="1898351"/>
                </a:cubicBezTo>
                <a:lnTo>
                  <a:pt x="12113188" y="1880835"/>
                </a:lnTo>
                <a:lnTo>
                  <a:pt x="12115188" y="1889258"/>
                </a:lnTo>
                <a:lnTo>
                  <a:pt x="12118101" y="1905782"/>
                </a:lnTo>
                <a:lnTo>
                  <a:pt x="12118101" y="1890996"/>
                </a:lnTo>
                <a:lnTo>
                  <a:pt x="12115982" y="1885622"/>
                </a:lnTo>
                <a:lnTo>
                  <a:pt x="12112919" y="1878223"/>
                </a:lnTo>
                <a:lnTo>
                  <a:pt x="12110060" y="1850339"/>
                </a:lnTo>
                <a:cubicBezTo>
                  <a:pt x="12110359" y="1850951"/>
                  <a:pt x="12111509" y="1853398"/>
                  <a:pt x="12113089" y="1856622"/>
                </a:cubicBezTo>
                <a:lnTo>
                  <a:pt x="12118101" y="1866444"/>
                </a:lnTo>
                <a:lnTo>
                  <a:pt x="12118101" y="1824654"/>
                </a:lnTo>
                <a:lnTo>
                  <a:pt x="12114984" y="1832650"/>
                </a:lnTo>
                <a:cubicBezTo>
                  <a:pt x="12113744" y="1835407"/>
                  <a:pt x="12109048" y="1843086"/>
                  <a:pt x="12110060" y="1840231"/>
                </a:cubicBezTo>
                <a:lnTo>
                  <a:pt x="12118101" y="1820976"/>
                </a:lnTo>
                <a:lnTo>
                  <a:pt x="12118101" y="1772612"/>
                </a:lnTo>
                <a:lnTo>
                  <a:pt x="12111605" y="1782955"/>
                </a:lnTo>
                <a:cubicBezTo>
                  <a:pt x="12108861" y="1787151"/>
                  <a:pt x="12107629" y="1788730"/>
                  <a:pt x="12107434" y="1788319"/>
                </a:cubicBezTo>
                <a:cubicBezTo>
                  <a:pt x="12107047" y="1787496"/>
                  <a:pt x="12110818" y="1778708"/>
                  <a:pt x="12114984" y="1766950"/>
                </a:cubicBezTo>
                <a:cubicBezTo>
                  <a:pt x="12115871" y="1764447"/>
                  <a:pt x="12116626" y="1761896"/>
                  <a:pt x="12117447" y="1759369"/>
                </a:cubicBezTo>
                <a:lnTo>
                  <a:pt x="12118101" y="1763394"/>
                </a:lnTo>
                <a:lnTo>
                  <a:pt x="12118101" y="1666691"/>
                </a:lnTo>
                <a:lnTo>
                  <a:pt x="12117375" y="1664054"/>
                </a:lnTo>
                <a:cubicBezTo>
                  <a:pt x="12114623" y="1653084"/>
                  <a:pt x="12112700" y="1642023"/>
                  <a:pt x="12113347" y="1630800"/>
                </a:cubicBezTo>
                <a:lnTo>
                  <a:pt x="12116682" y="1634560"/>
                </a:lnTo>
                <a:lnTo>
                  <a:pt x="12118101" y="1642928"/>
                </a:lnTo>
                <a:lnTo>
                  <a:pt x="12118101" y="1636160"/>
                </a:lnTo>
                <a:lnTo>
                  <a:pt x="12116682" y="1634560"/>
                </a:lnTo>
                <a:lnTo>
                  <a:pt x="12116262" y="1632084"/>
                </a:lnTo>
                <a:cubicBezTo>
                  <a:pt x="12114570" y="1623378"/>
                  <a:pt x="12116290" y="1634807"/>
                  <a:pt x="12115990" y="1619178"/>
                </a:cubicBezTo>
                <a:lnTo>
                  <a:pt x="12114977" y="1600152"/>
                </a:lnTo>
                <a:lnTo>
                  <a:pt x="12115520" y="1597814"/>
                </a:lnTo>
                <a:lnTo>
                  <a:pt x="12118101" y="1580070"/>
                </a:lnTo>
                <a:lnTo>
                  <a:pt x="12118101" y="1559626"/>
                </a:lnTo>
                <a:lnTo>
                  <a:pt x="12115520" y="1557759"/>
                </a:lnTo>
                <a:lnTo>
                  <a:pt x="12112311" y="1551959"/>
                </a:lnTo>
                <a:lnTo>
                  <a:pt x="12111682" y="1541290"/>
                </a:lnTo>
                <a:cubicBezTo>
                  <a:pt x="12110978" y="1531890"/>
                  <a:pt x="12110105" y="1525623"/>
                  <a:pt x="12109002" y="1531841"/>
                </a:cubicBezTo>
                <a:lnTo>
                  <a:pt x="12108507" y="1537152"/>
                </a:lnTo>
                <a:lnTo>
                  <a:pt x="12105736" y="1487868"/>
                </a:lnTo>
                <a:cubicBezTo>
                  <a:pt x="12105952" y="1473466"/>
                  <a:pt x="12107258" y="1460762"/>
                  <a:pt x="12109002" y="1439951"/>
                </a:cubicBezTo>
                <a:cubicBezTo>
                  <a:pt x="12115598" y="1486447"/>
                  <a:pt x="12113693" y="1474942"/>
                  <a:pt x="12111175" y="1451731"/>
                </a:cubicBezTo>
                <a:lnTo>
                  <a:pt x="12109394" y="1434345"/>
                </a:lnTo>
                <a:lnTo>
                  <a:pt x="12110242" y="1422207"/>
                </a:lnTo>
                <a:lnTo>
                  <a:pt x="12110831" y="1415138"/>
                </a:lnTo>
                <a:lnTo>
                  <a:pt x="12114087" y="1419883"/>
                </a:lnTo>
                <a:lnTo>
                  <a:pt x="12116237" y="1423844"/>
                </a:lnTo>
                <a:lnTo>
                  <a:pt x="12118101" y="1455405"/>
                </a:lnTo>
                <a:lnTo>
                  <a:pt x="12118101" y="1427277"/>
                </a:lnTo>
                <a:lnTo>
                  <a:pt x="12116237" y="1423844"/>
                </a:lnTo>
                <a:lnTo>
                  <a:pt x="12116108" y="1421648"/>
                </a:lnTo>
                <a:lnTo>
                  <a:pt x="12118101" y="1424067"/>
                </a:lnTo>
                <a:lnTo>
                  <a:pt x="12118101" y="1396588"/>
                </a:lnTo>
                <a:lnTo>
                  <a:pt x="12115520" y="1378690"/>
                </a:lnTo>
                <a:lnTo>
                  <a:pt x="12114731" y="1375268"/>
                </a:lnTo>
                <a:lnTo>
                  <a:pt x="12116902" y="1357513"/>
                </a:lnTo>
                <a:lnTo>
                  <a:pt x="12118101" y="1353107"/>
                </a:lnTo>
                <a:lnTo>
                  <a:pt x="12118101" y="1345681"/>
                </a:lnTo>
                <a:lnTo>
                  <a:pt x="12115520" y="1343348"/>
                </a:lnTo>
                <a:lnTo>
                  <a:pt x="12113437" y="1347285"/>
                </a:lnTo>
                <a:lnTo>
                  <a:pt x="12115520" y="1336279"/>
                </a:lnTo>
                <a:lnTo>
                  <a:pt x="12118101" y="1336689"/>
                </a:lnTo>
                <a:lnTo>
                  <a:pt x="12118101" y="1319109"/>
                </a:lnTo>
                <a:lnTo>
                  <a:pt x="12110275" y="1305649"/>
                </a:lnTo>
                <a:lnTo>
                  <a:pt x="12109277" y="1300868"/>
                </a:lnTo>
                <a:lnTo>
                  <a:pt x="12115520" y="1312719"/>
                </a:lnTo>
                <a:lnTo>
                  <a:pt x="12118101" y="1318430"/>
                </a:lnTo>
                <a:lnTo>
                  <a:pt x="12118101" y="1299886"/>
                </a:lnTo>
                <a:lnTo>
                  <a:pt x="12114561" y="1293815"/>
                </a:lnTo>
                <a:cubicBezTo>
                  <a:pt x="12111345" y="1288300"/>
                  <a:pt x="12108449" y="1284766"/>
                  <a:pt x="12106830" y="1289156"/>
                </a:cubicBezTo>
                <a:lnTo>
                  <a:pt x="12109277" y="1300868"/>
                </a:lnTo>
                <a:lnTo>
                  <a:pt x="12106830" y="1296225"/>
                </a:lnTo>
                <a:cubicBezTo>
                  <a:pt x="12104541" y="1286291"/>
                  <a:pt x="12105383" y="1275805"/>
                  <a:pt x="12104658" y="1265594"/>
                </a:cubicBezTo>
                <a:cubicBezTo>
                  <a:pt x="12105742" y="1267554"/>
                  <a:pt x="12110036" y="1275856"/>
                  <a:pt x="12114627" y="1283051"/>
                </a:cubicBezTo>
                <a:lnTo>
                  <a:pt x="12118101" y="1287701"/>
                </a:lnTo>
                <a:lnTo>
                  <a:pt x="12118101" y="1274801"/>
                </a:lnTo>
                <a:lnTo>
                  <a:pt x="12111175" y="1265594"/>
                </a:lnTo>
                <a:cubicBezTo>
                  <a:pt x="12109585" y="1258696"/>
                  <a:pt x="12109338" y="1251492"/>
                  <a:pt x="12109002" y="1244389"/>
                </a:cubicBezTo>
                <a:cubicBezTo>
                  <a:pt x="12107889" y="1220845"/>
                  <a:pt x="12106830" y="1197280"/>
                  <a:pt x="12106830" y="1173704"/>
                </a:cubicBezTo>
                <a:cubicBezTo>
                  <a:pt x="12106830" y="1157976"/>
                  <a:pt x="12108038" y="1205134"/>
                  <a:pt x="12109002" y="1220827"/>
                </a:cubicBezTo>
                <a:cubicBezTo>
                  <a:pt x="12109487" y="1228702"/>
                  <a:pt x="12110451" y="1236535"/>
                  <a:pt x="12111175" y="1244389"/>
                </a:cubicBezTo>
                <a:cubicBezTo>
                  <a:pt x="12112623" y="1237320"/>
                  <a:pt x="12114251" y="1230293"/>
                  <a:pt x="12115520" y="1223183"/>
                </a:cubicBezTo>
                <a:lnTo>
                  <a:pt x="12115670" y="1222286"/>
                </a:lnTo>
                <a:lnTo>
                  <a:pt x="12117692" y="1218471"/>
                </a:lnTo>
                <a:lnTo>
                  <a:pt x="12118101" y="1218578"/>
                </a:lnTo>
                <a:lnTo>
                  <a:pt x="12118101" y="1213831"/>
                </a:lnTo>
                <a:lnTo>
                  <a:pt x="12116244" y="1218866"/>
                </a:lnTo>
                <a:lnTo>
                  <a:pt x="12118101" y="1207786"/>
                </a:lnTo>
                <a:lnTo>
                  <a:pt x="12118101" y="1158746"/>
                </a:lnTo>
                <a:lnTo>
                  <a:pt x="12111175" y="1140717"/>
                </a:lnTo>
                <a:lnTo>
                  <a:pt x="12118101" y="1146351"/>
                </a:lnTo>
                <a:lnTo>
                  <a:pt x="12118101" y="1127327"/>
                </a:lnTo>
                <a:lnTo>
                  <a:pt x="12117692" y="1126581"/>
                </a:lnTo>
                <a:cubicBezTo>
                  <a:pt x="12106544" y="1107772"/>
                  <a:pt x="12100020" y="1105655"/>
                  <a:pt x="12117692" y="1117157"/>
                </a:cubicBezTo>
                <a:lnTo>
                  <a:pt x="12118101" y="1114498"/>
                </a:lnTo>
                <a:lnTo>
                  <a:pt x="12118101" y="1101743"/>
                </a:lnTo>
                <a:lnTo>
                  <a:pt x="12113347" y="1098307"/>
                </a:lnTo>
                <a:cubicBezTo>
                  <a:pt x="12110788" y="1095531"/>
                  <a:pt x="12109002" y="1092024"/>
                  <a:pt x="12106830" y="1088883"/>
                </a:cubicBezTo>
                <a:cubicBezTo>
                  <a:pt x="12108279" y="1085741"/>
                  <a:pt x="12108481" y="1081406"/>
                  <a:pt x="12111175" y="1079458"/>
                </a:cubicBezTo>
                <a:lnTo>
                  <a:pt x="12118101" y="1075564"/>
                </a:lnTo>
                <a:lnTo>
                  <a:pt x="12118101" y="1039054"/>
                </a:lnTo>
                <a:lnTo>
                  <a:pt x="12115547" y="1034967"/>
                </a:lnTo>
                <a:cubicBezTo>
                  <a:pt x="12114189" y="1028542"/>
                  <a:pt x="12113547" y="1021241"/>
                  <a:pt x="12111175" y="1015841"/>
                </a:cubicBezTo>
                <a:cubicBezTo>
                  <a:pt x="12108666" y="1010124"/>
                  <a:pt x="12105383" y="1004845"/>
                  <a:pt x="12102486" y="999348"/>
                </a:cubicBezTo>
                <a:cubicBezTo>
                  <a:pt x="12101761" y="1003274"/>
                  <a:pt x="12100812" y="1007161"/>
                  <a:pt x="12100313" y="1011129"/>
                </a:cubicBezTo>
                <a:cubicBezTo>
                  <a:pt x="12099057" y="1021119"/>
                  <a:pt x="12097128" y="1046216"/>
                  <a:pt x="12096328" y="1052469"/>
                </a:cubicBezTo>
                <a:cubicBezTo>
                  <a:pt x="12096060" y="1054553"/>
                  <a:pt x="12095919" y="1054544"/>
                  <a:pt x="12095969" y="1051184"/>
                </a:cubicBezTo>
                <a:cubicBezTo>
                  <a:pt x="12098254" y="897647"/>
                  <a:pt x="12098977" y="904376"/>
                  <a:pt x="12109002" y="792005"/>
                </a:cubicBezTo>
                <a:lnTo>
                  <a:pt x="12109273" y="798463"/>
                </a:lnTo>
                <a:lnTo>
                  <a:pt x="12109181" y="804186"/>
                </a:lnTo>
                <a:lnTo>
                  <a:pt x="12109495" y="803752"/>
                </a:lnTo>
                <a:lnTo>
                  <a:pt x="12110950" y="838477"/>
                </a:lnTo>
                <a:lnTo>
                  <a:pt x="12106830" y="869759"/>
                </a:lnTo>
                <a:cubicBezTo>
                  <a:pt x="12109002" y="873687"/>
                  <a:pt x="12112680" y="877019"/>
                  <a:pt x="12113347" y="881540"/>
                </a:cubicBezTo>
                <a:cubicBezTo>
                  <a:pt x="12116068" y="899984"/>
                  <a:pt x="12116068" y="915968"/>
                  <a:pt x="12115388" y="932015"/>
                </a:cubicBezTo>
                <a:lnTo>
                  <a:pt x="12113377" y="982111"/>
                </a:lnTo>
                <a:lnTo>
                  <a:pt x="12113337" y="981739"/>
                </a:lnTo>
                <a:cubicBezTo>
                  <a:pt x="12113127" y="979894"/>
                  <a:pt x="12113099" y="979896"/>
                  <a:pt x="12113347" y="982855"/>
                </a:cubicBezTo>
                <a:lnTo>
                  <a:pt x="12118101" y="1027537"/>
                </a:lnTo>
                <a:lnTo>
                  <a:pt x="12118101" y="1019336"/>
                </a:lnTo>
                <a:lnTo>
                  <a:pt x="12117692" y="1018197"/>
                </a:lnTo>
                <a:cubicBezTo>
                  <a:pt x="12116729" y="1012348"/>
                  <a:pt x="12115395" y="1000553"/>
                  <a:pt x="12114426" y="991700"/>
                </a:cubicBezTo>
                <a:lnTo>
                  <a:pt x="12113417" y="982477"/>
                </a:lnTo>
                <a:lnTo>
                  <a:pt x="12114216" y="978168"/>
                </a:lnTo>
                <a:cubicBezTo>
                  <a:pt x="12114686" y="973452"/>
                  <a:pt x="12115229" y="967157"/>
                  <a:pt x="12115520" y="964006"/>
                </a:cubicBezTo>
                <a:lnTo>
                  <a:pt x="12117692" y="940444"/>
                </a:lnTo>
                <a:lnTo>
                  <a:pt x="12118101" y="940798"/>
                </a:lnTo>
                <a:lnTo>
                  <a:pt x="12118101" y="820068"/>
                </a:lnTo>
                <a:lnTo>
                  <a:pt x="12115867" y="801901"/>
                </a:lnTo>
                <a:lnTo>
                  <a:pt x="12117692" y="792005"/>
                </a:lnTo>
                <a:lnTo>
                  <a:pt x="12118101" y="805679"/>
                </a:lnTo>
                <a:lnTo>
                  <a:pt x="12118101" y="785077"/>
                </a:lnTo>
                <a:lnTo>
                  <a:pt x="12115520" y="799075"/>
                </a:lnTo>
                <a:lnTo>
                  <a:pt x="12115867" y="801901"/>
                </a:lnTo>
                <a:lnTo>
                  <a:pt x="12115520" y="803787"/>
                </a:lnTo>
                <a:lnTo>
                  <a:pt x="12113564" y="818628"/>
                </a:lnTo>
                <a:lnTo>
                  <a:pt x="12115520" y="782581"/>
                </a:lnTo>
                <a:lnTo>
                  <a:pt x="12117652" y="770279"/>
                </a:lnTo>
                <a:lnTo>
                  <a:pt x="12118101" y="776118"/>
                </a:lnTo>
                <a:lnTo>
                  <a:pt x="12118101" y="767691"/>
                </a:lnTo>
                <a:lnTo>
                  <a:pt x="12117652" y="770279"/>
                </a:lnTo>
                <a:lnTo>
                  <a:pt x="12115520" y="742526"/>
                </a:lnTo>
                <a:lnTo>
                  <a:pt x="12115057" y="731173"/>
                </a:lnTo>
                <a:lnTo>
                  <a:pt x="12115206" y="718775"/>
                </a:lnTo>
                <a:lnTo>
                  <a:pt x="12115592" y="718686"/>
                </a:lnTo>
                <a:cubicBezTo>
                  <a:pt x="12115956" y="717045"/>
                  <a:pt x="12115210" y="716282"/>
                  <a:pt x="12117692" y="737814"/>
                </a:cubicBezTo>
                <a:lnTo>
                  <a:pt x="12118101" y="739289"/>
                </a:lnTo>
                <a:lnTo>
                  <a:pt x="12118101" y="689210"/>
                </a:lnTo>
                <a:lnTo>
                  <a:pt x="12116306" y="686802"/>
                </a:lnTo>
                <a:lnTo>
                  <a:pt x="12115243" y="684623"/>
                </a:lnTo>
                <a:lnTo>
                  <a:pt x="12113347" y="627074"/>
                </a:lnTo>
                <a:cubicBezTo>
                  <a:pt x="12113483" y="623565"/>
                  <a:pt x="12117179" y="633031"/>
                  <a:pt x="12117692" y="636499"/>
                </a:cubicBezTo>
                <a:lnTo>
                  <a:pt x="12118101" y="641151"/>
                </a:lnTo>
                <a:lnTo>
                  <a:pt x="12118101" y="577883"/>
                </a:lnTo>
                <a:lnTo>
                  <a:pt x="12111175" y="612937"/>
                </a:lnTo>
                <a:cubicBezTo>
                  <a:pt x="12110451" y="596443"/>
                  <a:pt x="12108243" y="579949"/>
                  <a:pt x="12109002" y="563458"/>
                </a:cubicBezTo>
                <a:lnTo>
                  <a:pt x="12115616" y="489121"/>
                </a:lnTo>
                <a:lnTo>
                  <a:pt x="12116571" y="498496"/>
                </a:lnTo>
                <a:cubicBezTo>
                  <a:pt x="12116945" y="509154"/>
                  <a:pt x="12116968" y="519869"/>
                  <a:pt x="12117692" y="530472"/>
                </a:cubicBezTo>
                <a:lnTo>
                  <a:pt x="12118101" y="524111"/>
                </a:lnTo>
                <a:lnTo>
                  <a:pt x="12118101" y="469420"/>
                </a:lnTo>
                <a:lnTo>
                  <a:pt x="12115944" y="485434"/>
                </a:lnTo>
                <a:lnTo>
                  <a:pt x="12115616" y="489121"/>
                </a:lnTo>
                <a:lnTo>
                  <a:pt x="12113347" y="466855"/>
                </a:lnTo>
                <a:lnTo>
                  <a:pt x="12112441" y="464172"/>
                </a:lnTo>
                <a:lnTo>
                  <a:pt x="12113347" y="445649"/>
                </a:lnTo>
                <a:lnTo>
                  <a:pt x="12118101" y="430324"/>
                </a:lnTo>
                <a:lnTo>
                  <a:pt x="12118101" y="362806"/>
                </a:lnTo>
                <a:lnTo>
                  <a:pt x="12117692" y="360828"/>
                </a:lnTo>
                <a:lnTo>
                  <a:pt x="12116290" y="346386"/>
                </a:lnTo>
                <a:lnTo>
                  <a:pt x="12118101" y="356134"/>
                </a:lnTo>
                <a:lnTo>
                  <a:pt x="12118101" y="347755"/>
                </a:lnTo>
                <a:lnTo>
                  <a:pt x="12117120" y="345253"/>
                </a:lnTo>
                <a:lnTo>
                  <a:pt x="12116210" y="345564"/>
                </a:lnTo>
                <a:lnTo>
                  <a:pt x="12116290" y="346386"/>
                </a:lnTo>
                <a:lnTo>
                  <a:pt x="12116141" y="345587"/>
                </a:lnTo>
                <a:lnTo>
                  <a:pt x="12114749" y="346063"/>
                </a:lnTo>
                <a:cubicBezTo>
                  <a:pt x="12109262" y="345594"/>
                  <a:pt x="12104900" y="341009"/>
                  <a:pt x="12099975" y="338482"/>
                </a:cubicBezTo>
                <a:cubicBezTo>
                  <a:pt x="12100796" y="335113"/>
                  <a:pt x="12101367" y="331670"/>
                  <a:pt x="12102437" y="328375"/>
                </a:cubicBezTo>
                <a:cubicBezTo>
                  <a:pt x="12105476" y="319021"/>
                  <a:pt x="12116583" y="309396"/>
                  <a:pt x="12112287" y="300578"/>
                </a:cubicBezTo>
                <a:cubicBezTo>
                  <a:pt x="12108509" y="292821"/>
                  <a:pt x="12105951" y="317188"/>
                  <a:pt x="12099975" y="323320"/>
                </a:cubicBezTo>
                <a:cubicBezTo>
                  <a:pt x="12097016" y="326357"/>
                  <a:pt x="12102669" y="314974"/>
                  <a:pt x="12102437" y="310686"/>
                </a:cubicBezTo>
                <a:cubicBezTo>
                  <a:pt x="12101839" y="299624"/>
                  <a:pt x="12099154" y="288786"/>
                  <a:pt x="12097513" y="277836"/>
                </a:cubicBezTo>
                <a:cubicBezTo>
                  <a:pt x="12083133" y="318417"/>
                  <a:pt x="12082994" y="326284"/>
                  <a:pt x="12092588" y="247512"/>
                </a:cubicBezTo>
                <a:cubicBezTo>
                  <a:pt x="12093736" y="238089"/>
                  <a:pt x="12092238" y="257015"/>
                  <a:pt x="12091072" y="272397"/>
                </a:cubicBezTo>
                <a:lnTo>
                  <a:pt x="12090334" y="282547"/>
                </a:lnTo>
                <a:lnTo>
                  <a:pt x="12090126" y="282889"/>
                </a:lnTo>
                <a:cubicBezTo>
                  <a:pt x="12089726" y="283625"/>
                  <a:pt x="12090071" y="286257"/>
                  <a:pt x="12090126" y="285417"/>
                </a:cubicBezTo>
                <a:lnTo>
                  <a:pt x="12090334" y="282547"/>
                </a:lnTo>
                <a:lnTo>
                  <a:pt x="12102437" y="262673"/>
                </a:lnTo>
                <a:cubicBezTo>
                  <a:pt x="12104592" y="257143"/>
                  <a:pt x="12104079" y="250881"/>
                  <a:pt x="12104900" y="244985"/>
                </a:cubicBezTo>
                <a:cubicBezTo>
                  <a:pt x="12099975" y="234035"/>
                  <a:pt x="12095589" y="222812"/>
                  <a:pt x="12090126" y="212134"/>
                </a:cubicBezTo>
                <a:lnTo>
                  <a:pt x="12087601" y="207471"/>
                </a:lnTo>
                <a:lnTo>
                  <a:pt x="12089058" y="200287"/>
                </a:lnTo>
                <a:lnTo>
                  <a:pt x="12076992" y="179876"/>
                </a:lnTo>
                <a:lnTo>
                  <a:pt x="12076127" y="184686"/>
                </a:lnTo>
                <a:lnTo>
                  <a:pt x="12075854" y="185772"/>
                </a:lnTo>
                <a:lnTo>
                  <a:pt x="12073709" y="181811"/>
                </a:lnTo>
                <a:lnTo>
                  <a:pt x="12075278" y="176980"/>
                </a:lnTo>
                <a:lnTo>
                  <a:pt x="12071965" y="171375"/>
                </a:lnTo>
                <a:lnTo>
                  <a:pt x="12064078" y="164021"/>
                </a:lnTo>
                <a:lnTo>
                  <a:pt x="12073709" y="181811"/>
                </a:lnTo>
                <a:lnTo>
                  <a:pt x="12065501" y="207081"/>
                </a:lnTo>
                <a:cubicBezTo>
                  <a:pt x="12064010" y="209704"/>
                  <a:pt x="12060577" y="210450"/>
                  <a:pt x="12058114" y="212134"/>
                </a:cubicBezTo>
                <a:cubicBezTo>
                  <a:pt x="12057293" y="209608"/>
                  <a:pt x="12055995" y="207194"/>
                  <a:pt x="12055651" y="204554"/>
                </a:cubicBezTo>
                <a:cubicBezTo>
                  <a:pt x="12054133" y="192877"/>
                  <a:pt x="12053352" y="175079"/>
                  <a:pt x="12052109" y="158043"/>
                </a:cubicBezTo>
                <a:lnTo>
                  <a:pt x="12051551" y="152341"/>
                </a:lnTo>
                <a:lnTo>
                  <a:pt x="12046677" y="147796"/>
                </a:lnTo>
                <a:lnTo>
                  <a:pt x="12043342" y="147452"/>
                </a:lnTo>
                <a:lnTo>
                  <a:pt x="12043348" y="144691"/>
                </a:lnTo>
                <a:lnTo>
                  <a:pt x="12029023" y="131333"/>
                </a:lnTo>
                <a:lnTo>
                  <a:pt x="12026549" y="130113"/>
                </a:lnTo>
                <a:lnTo>
                  <a:pt x="12027642" y="145804"/>
                </a:lnTo>
                <a:lnTo>
                  <a:pt x="12019306" y="144911"/>
                </a:lnTo>
                <a:cubicBezTo>
                  <a:pt x="12014853" y="144415"/>
                  <a:pt x="12011735" y="144036"/>
                  <a:pt x="12011328" y="143907"/>
                </a:cubicBezTo>
                <a:cubicBezTo>
                  <a:pt x="12007406" y="142669"/>
                  <a:pt x="12004612" y="139047"/>
                  <a:pt x="12001479" y="136326"/>
                </a:cubicBezTo>
                <a:cubicBezTo>
                  <a:pt x="11993934" y="129775"/>
                  <a:pt x="11986305" y="123282"/>
                  <a:pt x="11979317" y="116111"/>
                </a:cubicBezTo>
                <a:cubicBezTo>
                  <a:pt x="11977225" y="113964"/>
                  <a:pt x="11984057" y="119806"/>
                  <a:pt x="11986703" y="121164"/>
                </a:cubicBezTo>
                <a:cubicBezTo>
                  <a:pt x="11989025" y="122356"/>
                  <a:pt x="11991629" y="122849"/>
                  <a:pt x="11994091" y="123692"/>
                </a:cubicBezTo>
                <a:lnTo>
                  <a:pt x="12004736" y="119352"/>
                </a:lnTo>
                <a:lnTo>
                  <a:pt x="11988762" y="111471"/>
                </a:lnTo>
                <a:lnTo>
                  <a:pt x="11986703" y="113584"/>
                </a:lnTo>
                <a:lnTo>
                  <a:pt x="11984134" y="109189"/>
                </a:lnTo>
                <a:lnTo>
                  <a:pt x="11976141" y="105245"/>
                </a:lnTo>
                <a:lnTo>
                  <a:pt x="11927395" y="97683"/>
                </a:lnTo>
                <a:lnTo>
                  <a:pt x="11926816" y="98204"/>
                </a:lnTo>
                <a:cubicBezTo>
                  <a:pt x="11924091" y="100660"/>
                  <a:pt x="11921218" y="102765"/>
                  <a:pt x="11917756" y="103476"/>
                </a:cubicBezTo>
                <a:cubicBezTo>
                  <a:pt x="11915956" y="103845"/>
                  <a:pt x="11916732" y="102136"/>
                  <a:pt x="11918186" y="99925"/>
                </a:cubicBezTo>
                <a:lnTo>
                  <a:pt x="11920461" y="96607"/>
                </a:lnTo>
                <a:lnTo>
                  <a:pt x="11916060" y="95924"/>
                </a:lnTo>
                <a:lnTo>
                  <a:pt x="11913080" y="95924"/>
                </a:lnTo>
                <a:lnTo>
                  <a:pt x="11909568" y="101375"/>
                </a:lnTo>
                <a:cubicBezTo>
                  <a:pt x="11906492" y="106195"/>
                  <a:pt x="11902511" y="112486"/>
                  <a:pt x="11897469" y="120556"/>
                </a:cubicBezTo>
                <a:lnTo>
                  <a:pt x="11884598" y="110381"/>
                </a:lnTo>
                <a:lnTo>
                  <a:pt x="11895101" y="110448"/>
                </a:lnTo>
                <a:cubicBezTo>
                  <a:pt x="11898875" y="109168"/>
                  <a:pt x="11903433" y="105126"/>
                  <a:pt x="11907514" y="100789"/>
                </a:cubicBezTo>
                <a:lnTo>
                  <a:pt x="11911588" y="95924"/>
                </a:lnTo>
                <a:lnTo>
                  <a:pt x="11868859" y="95924"/>
                </a:lnTo>
                <a:lnTo>
                  <a:pt x="11876155" y="103710"/>
                </a:lnTo>
                <a:lnTo>
                  <a:pt x="11884598" y="110381"/>
                </a:lnTo>
                <a:lnTo>
                  <a:pt x="11880976" y="110359"/>
                </a:lnTo>
                <a:cubicBezTo>
                  <a:pt x="11876212" y="109265"/>
                  <a:pt x="11871419" y="107640"/>
                  <a:pt x="11866683" y="107079"/>
                </a:cubicBezTo>
                <a:cubicBezTo>
                  <a:pt x="11851576" y="112452"/>
                  <a:pt x="11839026" y="117764"/>
                  <a:pt x="11821689" y="113817"/>
                </a:cubicBezTo>
                <a:cubicBezTo>
                  <a:pt x="11832521" y="118441"/>
                  <a:pt x="11846232" y="104322"/>
                  <a:pt x="11854843" y="96971"/>
                </a:cubicBezTo>
                <a:lnTo>
                  <a:pt x="11858523" y="95924"/>
                </a:lnTo>
                <a:lnTo>
                  <a:pt x="11798132" y="95924"/>
                </a:lnTo>
                <a:lnTo>
                  <a:pt x="11798008" y="96971"/>
                </a:lnTo>
                <a:cubicBezTo>
                  <a:pt x="11801956" y="99779"/>
                  <a:pt x="11805697" y="103494"/>
                  <a:pt x="11809541" y="106756"/>
                </a:cubicBezTo>
                <a:lnTo>
                  <a:pt x="11813803" y="109233"/>
                </a:lnTo>
                <a:lnTo>
                  <a:pt x="11809849" y="117128"/>
                </a:lnTo>
                <a:cubicBezTo>
                  <a:pt x="11805449" y="124246"/>
                  <a:pt x="11799865" y="129136"/>
                  <a:pt x="11793272" y="123925"/>
                </a:cubicBezTo>
                <a:cubicBezTo>
                  <a:pt x="11788644" y="120266"/>
                  <a:pt x="11788536" y="110448"/>
                  <a:pt x="11786168" y="103710"/>
                </a:cubicBezTo>
                <a:cubicBezTo>
                  <a:pt x="11783011" y="105956"/>
                  <a:pt x="11780157" y="111433"/>
                  <a:pt x="11776696" y="110448"/>
                </a:cubicBezTo>
                <a:cubicBezTo>
                  <a:pt x="11774247" y="109752"/>
                  <a:pt x="11772829" y="103181"/>
                  <a:pt x="11774328" y="100340"/>
                </a:cubicBezTo>
                <a:cubicBezTo>
                  <a:pt x="11776280" y="96636"/>
                  <a:pt x="11780642" y="98094"/>
                  <a:pt x="11783800" y="96971"/>
                </a:cubicBezTo>
                <a:lnTo>
                  <a:pt x="11785573" y="95924"/>
                </a:lnTo>
                <a:lnTo>
                  <a:pt x="11756038" y="95924"/>
                </a:lnTo>
                <a:lnTo>
                  <a:pt x="11748278" y="100340"/>
                </a:lnTo>
                <a:lnTo>
                  <a:pt x="11740829" y="95924"/>
                </a:lnTo>
                <a:lnTo>
                  <a:pt x="11593567" y="95924"/>
                </a:lnTo>
                <a:lnTo>
                  <a:pt x="11550875" y="108490"/>
                </a:lnTo>
                <a:lnTo>
                  <a:pt x="11528045" y="107079"/>
                </a:lnTo>
                <a:cubicBezTo>
                  <a:pt x="11441222" y="128878"/>
                  <a:pt x="11509335" y="113669"/>
                  <a:pt x="11530413" y="100340"/>
                </a:cubicBezTo>
                <a:cubicBezTo>
                  <a:pt x="11536945" y="96210"/>
                  <a:pt x="11516204" y="102587"/>
                  <a:pt x="11509100" y="103710"/>
                </a:cubicBezTo>
                <a:cubicBezTo>
                  <a:pt x="11499628" y="102587"/>
                  <a:pt x="11489052" y="106752"/>
                  <a:pt x="11480682" y="100340"/>
                </a:cubicBezTo>
                <a:lnTo>
                  <a:pt x="11480142" y="95924"/>
                </a:lnTo>
                <a:lnTo>
                  <a:pt x="11462842" y="95924"/>
                </a:lnTo>
                <a:lnTo>
                  <a:pt x="11440425" y="117187"/>
                </a:lnTo>
                <a:cubicBezTo>
                  <a:pt x="11437268" y="116064"/>
                  <a:pt x="11434001" y="115443"/>
                  <a:pt x="11430953" y="113817"/>
                </a:cubicBezTo>
                <a:cubicBezTo>
                  <a:pt x="11427647" y="112054"/>
                  <a:pt x="11424983" y="106456"/>
                  <a:pt x="11421481" y="107079"/>
                </a:cubicBezTo>
                <a:cubicBezTo>
                  <a:pt x="11417564" y="107775"/>
                  <a:pt x="11415165" y="113817"/>
                  <a:pt x="11412008" y="117187"/>
                </a:cubicBezTo>
                <a:cubicBezTo>
                  <a:pt x="11409640" y="114940"/>
                  <a:pt x="11407046" y="113115"/>
                  <a:pt x="11404903" y="110448"/>
                </a:cubicBezTo>
                <a:cubicBezTo>
                  <a:pt x="11402803" y="107833"/>
                  <a:pt x="11401236" y="103753"/>
                  <a:pt x="11399497" y="100262"/>
                </a:cubicBezTo>
                <a:lnTo>
                  <a:pt x="11398087" y="98803"/>
                </a:lnTo>
                <a:lnTo>
                  <a:pt x="11406940" y="95924"/>
                </a:lnTo>
                <a:lnTo>
                  <a:pt x="11400024" y="95924"/>
                </a:lnTo>
                <a:lnTo>
                  <a:pt x="11396298" y="96950"/>
                </a:lnTo>
                <a:lnTo>
                  <a:pt x="11395306" y="95924"/>
                </a:lnTo>
                <a:lnTo>
                  <a:pt x="11380640" y="95924"/>
                </a:lnTo>
                <a:lnTo>
                  <a:pt x="11375255" y="96931"/>
                </a:lnTo>
                <a:cubicBezTo>
                  <a:pt x="11368581" y="101866"/>
                  <a:pt x="11370335" y="109806"/>
                  <a:pt x="11368715" y="106176"/>
                </a:cubicBezTo>
                <a:lnTo>
                  <a:pt x="11364575" y="95924"/>
                </a:lnTo>
                <a:lnTo>
                  <a:pt x="11351611" y="95924"/>
                </a:lnTo>
                <a:lnTo>
                  <a:pt x="11343333" y="100340"/>
                </a:lnTo>
                <a:cubicBezTo>
                  <a:pt x="11340741" y="102016"/>
                  <a:pt x="11338775" y="105267"/>
                  <a:pt x="11336229" y="107079"/>
                </a:cubicBezTo>
                <a:cubicBezTo>
                  <a:pt x="11332426" y="109784"/>
                  <a:pt x="11328335" y="111571"/>
                  <a:pt x="11324388" y="113817"/>
                </a:cubicBezTo>
                <a:lnTo>
                  <a:pt x="11323058" y="113250"/>
                </a:lnTo>
                <a:lnTo>
                  <a:pt x="11323617" y="106919"/>
                </a:lnTo>
                <a:lnTo>
                  <a:pt x="11316251" y="95924"/>
                </a:lnTo>
                <a:lnTo>
                  <a:pt x="11307943" y="95924"/>
                </a:lnTo>
                <a:lnTo>
                  <a:pt x="11307968" y="96705"/>
                </a:lnTo>
                <a:lnTo>
                  <a:pt x="11307892" y="106784"/>
                </a:lnTo>
                <a:lnTo>
                  <a:pt x="11304156" y="105192"/>
                </a:lnTo>
                <a:cubicBezTo>
                  <a:pt x="11297086" y="103131"/>
                  <a:pt x="11291235" y="104507"/>
                  <a:pt x="11291235" y="117187"/>
                </a:cubicBezTo>
                <a:lnTo>
                  <a:pt x="11292308" y="123294"/>
                </a:lnTo>
                <a:lnTo>
                  <a:pt x="11272290" y="120556"/>
                </a:lnTo>
                <a:cubicBezTo>
                  <a:pt x="11257293" y="122803"/>
                  <a:pt x="11242128" y="123407"/>
                  <a:pt x="11227296" y="127294"/>
                </a:cubicBezTo>
                <a:lnTo>
                  <a:pt x="11205506" y="135394"/>
                </a:lnTo>
                <a:lnTo>
                  <a:pt x="11204502" y="134851"/>
                </a:lnTo>
                <a:lnTo>
                  <a:pt x="11262818" y="110448"/>
                </a:lnTo>
                <a:cubicBezTo>
                  <a:pt x="11272968" y="106454"/>
                  <a:pt x="11284060" y="106677"/>
                  <a:pt x="11293603" y="100340"/>
                </a:cubicBezTo>
                <a:lnTo>
                  <a:pt x="11296673" y="95924"/>
                </a:lnTo>
                <a:lnTo>
                  <a:pt x="11188796" y="95924"/>
                </a:lnTo>
                <a:lnTo>
                  <a:pt x="11184671" y="96971"/>
                </a:lnTo>
                <a:cubicBezTo>
                  <a:pt x="11176382" y="100902"/>
                  <a:pt x="11168244" y="105665"/>
                  <a:pt x="11160032" y="110013"/>
                </a:cubicBezTo>
                <a:lnTo>
                  <a:pt x="11147008" y="115486"/>
                </a:lnTo>
                <a:lnTo>
                  <a:pt x="11139662" y="114409"/>
                </a:lnTo>
                <a:cubicBezTo>
                  <a:pt x="11133342" y="113483"/>
                  <a:pt x="11127028" y="112922"/>
                  <a:pt x="11120731" y="113817"/>
                </a:cubicBezTo>
                <a:cubicBezTo>
                  <a:pt x="11118248" y="114171"/>
                  <a:pt x="11120573" y="116179"/>
                  <a:pt x="11124132" y="117937"/>
                </a:cubicBezTo>
                <a:lnTo>
                  <a:pt x="11128288" y="118944"/>
                </a:lnTo>
                <a:lnTo>
                  <a:pt x="11118363" y="120556"/>
                </a:lnTo>
                <a:cubicBezTo>
                  <a:pt x="11104611" y="81422"/>
                  <a:pt x="11115537" y="106466"/>
                  <a:pt x="11081858" y="120169"/>
                </a:cubicBezTo>
                <a:lnTo>
                  <a:pt x="11078942" y="120575"/>
                </a:lnTo>
                <a:lnTo>
                  <a:pt x="11082135" y="119046"/>
                </a:lnTo>
                <a:cubicBezTo>
                  <a:pt x="11082024" y="116296"/>
                  <a:pt x="11073860" y="112927"/>
                  <a:pt x="11068634" y="110448"/>
                </a:cubicBezTo>
                <a:lnTo>
                  <a:pt x="11058356" y="109403"/>
                </a:lnTo>
                <a:lnTo>
                  <a:pt x="11044511" y="104845"/>
                </a:lnTo>
                <a:lnTo>
                  <a:pt x="11041980" y="107739"/>
                </a:lnTo>
                <a:lnTo>
                  <a:pt x="11058356" y="109403"/>
                </a:lnTo>
                <a:lnTo>
                  <a:pt x="11061529" y="110448"/>
                </a:lnTo>
                <a:cubicBezTo>
                  <a:pt x="11065077" y="120543"/>
                  <a:pt x="11042608" y="122847"/>
                  <a:pt x="11037848" y="113817"/>
                </a:cubicBezTo>
                <a:lnTo>
                  <a:pt x="11039494" y="110581"/>
                </a:lnTo>
                <a:lnTo>
                  <a:pt x="11034043" y="116815"/>
                </a:lnTo>
                <a:lnTo>
                  <a:pt x="11016197" y="106641"/>
                </a:lnTo>
                <a:lnTo>
                  <a:pt x="11030759" y="106707"/>
                </a:lnTo>
                <a:lnTo>
                  <a:pt x="11042709" y="100001"/>
                </a:lnTo>
                <a:lnTo>
                  <a:pt x="11028376" y="103710"/>
                </a:lnTo>
                <a:cubicBezTo>
                  <a:pt x="11023583" y="104111"/>
                  <a:pt x="11017855" y="95967"/>
                  <a:pt x="11014167" y="100340"/>
                </a:cubicBezTo>
                <a:lnTo>
                  <a:pt x="11012250" y="104391"/>
                </a:lnTo>
                <a:lnTo>
                  <a:pt x="11016197" y="106641"/>
                </a:lnTo>
                <a:lnTo>
                  <a:pt x="11011196" y="106618"/>
                </a:lnTo>
                <a:lnTo>
                  <a:pt x="11010466" y="108159"/>
                </a:lnTo>
                <a:lnTo>
                  <a:pt x="11009014" y="106260"/>
                </a:lnTo>
                <a:lnTo>
                  <a:pt x="10991361" y="103338"/>
                </a:lnTo>
                <a:lnTo>
                  <a:pt x="10985821" y="104604"/>
                </a:lnTo>
                <a:lnTo>
                  <a:pt x="10990654" y="113053"/>
                </a:lnTo>
                <a:lnTo>
                  <a:pt x="10963813" y="111962"/>
                </a:lnTo>
                <a:lnTo>
                  <a:pt x="10964654" y="109442"/>
                </a:lnTo>
                <a:lnTo>
                  <a:pt x="10961329" y="110202"/>
                </a:lnTo>
                <a:cubicBezTo>
                  <a:pt x="10951356" y="111709"/>
                  <a:pt x="10940998" y="112050"/>
                  <a:pt x="10928979" y="110077"/>
                </a:cubicBezTo>
                <a:cubicBezTo>
                  <a:pt x="10936489" y="112388"/>
                  <a:pt x="10944995" y="110014"/>
                  <a:pt x="10953117" y="106144"/>
                </a:cubicBezTo>
                <a:lnTo>
                  <a:pt x="10956741" y="103999"/>
                </a:lnTo>
                <a:lnTo>
                  <a:pt x="10931041" y="106522"/>
                </a:lnTo>
                <a:lnTo>
                  <a:pt x="10934380" y="100876"/>
                </a:lnTo>
                <a:lnTo>
                  <a:pt x="10960312" y="101887"/>
                </a:lnTo>
                <a:lnTo>
                  <a:pt x="10967405" y="97691"/>
                </a:lnTo>
                <a:lnTo>
                  <a:pt x="10967407" y="95924"/>
                </a:lnTo>
                <a:lnTo>
                  <a:pt x="10948126" y="95924"/>
                </a:lnTo>
                <a:lnTo>
                  <a:pt x="10934497" y="100679"/>
                </a:lnTo>
                <a:lnTo>
                  <a:pt x="10934380" y="100876"/>
                </a:lnTo>
                <a:lnTo>
                  <a:pt x="10925731" y="100539"/>
                </a:lnTo>
                <a:lnTo>
                  <a:pt x="10925744" y="103142"/>
                </a:lnTo>
                <a:lnTo>
                  <a:pt x="10927483" y="106871"/>
                </a:lnTo>
                <a:lnTo>
                  <a:pt x="10931041" y="106522"/>
                </a:lnTo>
                <a:lnTo>
                  <a:pt x="10928962" y="110039"/>
                </a:lnTo>
                <a:lnTo>
                  <a:pt x="10928979" y="110077"/>
                </a:lnTo>
                <a:lnTo>
                  <a:pt x="10928947" y="110063"/>
                </a:lnTo>
                <a:lnTo>
                  <a:pt x="10928669" y="110534"/>
                </a:lnTo>
                <a:lnTo>
                  <a:pt x="10926547" y="110448"/>
                </a:lnTo>
                <a:lnTo>
                  <a:pt x="10917845" y="109416"/>
                </a:lnTo>
                <a:lnTo>
                  <a:pt x="10917010" y="107898"/>
                </a:lnTo>
                <a:lnTo>
                  <a:pt x="10922499" y="107360"/>
                </a:lnTo>
                <a:lnTo>
                  <a:pt x="10918046" y="105492"/>
                </a:lnTo>
                <a:lnTo>
                  <a:pt x="10920452" y="102027"/>
                </a:lnTo>
                <a:lnTo>
                  <a:pt x="10921439" y="100371"/>
                </a:lnTo>
                <a:lnTo>
                  <a:pt x="10917627" y="100223"/>
                </a:lnTo>
                <a:lnTo>
                  <a:pt x="10918595" y="96705"/>
                </a:lnTo>
                <a:cubicBezTo>
                  <a:pt x="10919333" y="95340"/>
                  <a:pt x="10919254" y="95964"/>
                  <a:pt x="10916176" y="99598"/>
                </a:cubicBezTo>
                <a:lnTo>
                  <a:pt x="10915643" y="100146"/>
                </a:lnTo>
                <a:lnTo>
                  <a:pt x="10906889" y="99805"/>
                </a:lnTo>
                <a:lnTo>
                  <a:pt x="10912136" y="103016"/>
                </a:lnTo>
                <a:lnTo>
                  <a:pt x="10912641" y="103227"/>
                </a:lnTo>
                <a:lnTo>
                  <a:pt x="10915643" y="100146"/>
                </a:lnTo>
                <a:lnTo>
                  <a:pt x="10917627" y="100223"/>
                </a:lnTo>
                <a:lnTo>
                  <a:pt x="10916370" y="104790"/>
                </a:lnTo>
                <a:lnTo>
                  <a:pt x="10918046" y="105492"/>
                </a:lnTo>
                <a:lnTo>
                  <a:pt x="10916740" y="107374"/>
                </a:lnTo>
                <a:lnTo>
                  <a:pt x="10916781" y="107482"/>
                </a:lnTo>
                <a:lnTo>
                  <a:pt x="10916730" y="107388"/>
                </a:lnTo>
                <a:lnTo>
                  <a:pt x="10916329" y="107965"/>
                </a:lnTo>
                <a:lnTo>
                  <a:pt x="10916944" y="107904"/>
                </a:lnTo>
                <a:lnTo>
                  <a:pt x="10917510" y="109376"/>
                </a:lnTo>
                <a:lnTo>
                  <a:pt x="10915514" y="109140"/>
                </a:lnTo>
                <a:lnTo>
                  <a:pt x="10913407" y="112173"/>
                </a:lnTo>
                <a:lnTo>
                  <a:pt x="10917232" y="112468"/>
                </a:lnTo>
                <a:lnTo>
                  <a:pt x="10918810" y="112755"/>
                </a:lnTo>
                <a:lnTo>
                  <a:pt x="10921811" y="120556"/>
                </a:lnTo>
                <a:cubicBezTo>
                  <a:pt x="10926217" y="125431"/>
                  <a:pt x="10932862" y="122803"/>
                  <a:pt x="10938388" y="123925"/>
                </a:cubicBezTo>
                <a:cubicBezTo>
                  <a:pt x="10942335" y="122801"/>
                  <a:pt x="10946766" y="123043"/>
                  <a:pt x="10950955" y="122602"/>
                </a:cubicBezTo>
                <a:lnTo>
                  <a:pt x="10953574" y="121326"/>
                </a:lnTo>
                <a:lnTo>
                  <a:pt x="10958854" y="123418"/>
                </a:lnTo>
                <a:cubicBezTo>
                  <a:pt x="10963864" y="126351"/>
                  <a:pt x="10967974" y="130576"/>
                  <a:pt x="10969173" y="137402"/>
                </a:cubicBezTo>
                <a:cubicBezTo>
                  <a:pt x="10970939" y="147448"/>
                  <a:pt x="10955046" y="145790"/>
                  <a:pt x="10947860" y="144141"/>
                </a:cubicBezTo>
                <a:cubicBezTo>
                  <a:pt x="10938864" y="142076"/>
                  <a:pt x="10930181" y="138145"/>
                  <a:pt x="10921576" y="133748"/>
                </a:cubicBezTo>
                <a:lnTo>
                  <a:pt x="10896314" y="120837"/>
                </a:lnTo>
                <a:lnTo>
                  <a:pt x="10889581" y="120185"/>
                </a:lnTo>
                <a:cubicBezTo>
                  <a:pt x="10886372" y="118355"/>
                  <a:pt x="10884730" y="114986"/>
                  <a:pt x="10883481" y="111231"/>
                </a:cubicBezTo>
                <a:lnTo>
                  <a:pt x="10882823" y="109257"/>
                </a:lnTo>
                <a:lnTo>
                  <a:pt x="10879146" y="109780"/>
                </a:lnTo>
                <a:lnTo>
                  <a:pt x="10882387" y="107946"/>
                </a:lnTo>
                <a:lnTo>
                  <a:pt x="10879731" y="99969"/>
                </a:lnTo>
                <a:lnTo>
                  <a:pt x="10873437" y="104468"/>
                </a:lnTo>
                <a:lnTo>
                  <a:pt x="10872693" y="107502"/>
                </a:lnTo>
                <a:cubicBezTo>
                  <a:pt x="10865793" y="110451"/>
                  <a:pt x="10846032" y="102867"/>
                  <a:pt x="10836560" y="103710"/>
                </a:cubicBezTo>
                <a:lnTo>
                  <a:pt x="10833741" y="102564"/>
                </a:lnTo>
                <a:lnTo>
                  <a:pt x="10832239" y="95924"/>
                </a:lnTo>
                <a:lnTo>
                  <a:pt x="10828846" y="95924"/>
                </a:lnTo>
                <a:lnTo>
                  <a:pt x="10827199" y="96600"/>
                </a:lnTo>
                <a:lnTo>
                  <a:pt x="10825619" y="95924"/>
                </a:lnTo>
                <a:lnTo>
                  <a:pt x="10818788" y="95924"/>
                </a:lnTo>
                <a:lnTo>
                  <a:pt x="10819983" y="96971"/>
                </a:lnTo>
                <a:lnTo>
                  <a:pt x="10833741" y="102564"/>
                </a:lnTo>
                <a:lnTo>
                  <a:pt x="10834846" y="107450"/>
                </a:lnTo>
                <a:lnTo>
                  <a:pt x="10836561" y="116456"/>
                </a:lnTo>
                <a:lnTo>
                  <a:pt x="10833186" y="116990"/>
                </a:lnTo>
                <a:cubicBezTo>
                  <a:pt x="10816396" y="119771"/>
                  <a:pt x="10816418" y="119970"/>
                  <a:pt x="10805472" y="121098"/>
                </a:cubicBezTo>
                <a:lnTo>
                  <a:pt x="10787727" y="122882"/>
                </a:lnTo>
                <a:lnTo>
                  <a:pt x="10784717" y="122147"/>
                </a:lnTo>
                <a:lnTo>
                  <a:pt x="10769574" y="121029"/>
                </a:lnTo>
                <a:lnTo>
                  <a:pt x="10767884" y="113817"/>
                </a:lnTo>
                <a:lnTo>
                  <a:pt x="10774878" y="110707"/>
                </a:lnTo>
                <a:lnTo>
                  <a:pt x="10771385" y="110077"/>
                </a:lnTo>
                <a:lnTo>
                  <a:pt x="10756782" y="110451"/>
                </a:lnTo>
                <a:lnTo>
                  <a:pt x="10771084" y="105341"/>
                </a:lnTo>
                <a:lnTo>
                  <a:pt x="10762134" y="103928"/>
                </a:lnTo>
                <a:lnTo>
                  <a:pt x="10761093" y="103917"/>
                </a:lnTo>
                <a:lnTo>
                  <a:pt x="10758259" y="105775"/>
                </a:lnTo>
                <a:lnTo>
                  <a:pt x="10750377" y="110616"/>
                </a:lnTo>
                <a:lnTo>
                  <a:pt x="10680828" y="112400"/>
                </a:lnTo>
                <a:lnTo>
                  <a:pt x="10697145" y="98882"/>
                </a:lnTo>
                <a:lnTo>
                  <a:pt x="10711784" y="95924"/>
                </a:lnTo>
                <a:lnTo>
                  <a:pt x="10595085" y="95924"/>
                </a:lnTo>
                <a:lnTo>
                  <a:pt x="10553512" y="104751"/>
                </a:lnTo>
                <a:lnTo>
                  <a:pt x="10521859" y="103338"/>
                </a:lnTo>
                <a:cubicBezTo>
                  <a:pt x="10401484" y="125137"/>
                  <a:pt x="10495919" y="109928"/>
                  <a:pt x="10525143" y="96600"/>
                </a:cubicBezTo>
                <a:lnTo>
                  <a:pt x="10525432" y="95924"/>
                </a:lnTo>
                <a:lnTo>
                  <a:pt x="10520427" y="95924"/>
                </a:lnTo>
                <a:lnTo>
                  <a:pt x="10517458" y="96314"/>
                </a:lnTo>
                <a:cubicBezTo>
                  <a:pt x="10510170" y="97532"/>
                  <a:pt x="10500519" y="99408"/>
                  <a:pt x="10495594" y="99969"/>
                </a:cubicBezTo>
                <a:cubicBezTo>
                  <a:pt x="10482461" y="98846"/>
                  <a:pt x="10467798" y="103011"/>
                  <a:pt x="10456195" y="96600"/>
                </a:cubicBezTo>
                <a:lnTo>
                  <a:pt x="10456080" y="95924"/>
                </a:lnTo>
                <a:lnTo>
                  <a:pt x="10425992" y="95924"/>
                </a:lnTo>
                <a:lnTo>
                  <a:pt x="10400380" y="113446"/>
                </a:lnTo>
                <a:cubicBezTo>
                  <a:pt x="10396003" y="112323"/>
                  <a:pt x="10391472" y="111703"/>
                  <a:pt x="10387247" y="110077"/>
                </a:cubicBezTo>
                <a:cubicBezTo>
                  <a:pt x="10382664" y="108313"/>
                  <a:pt x="10378970" y="102715"/>
                  <a:pt x="10374114" y="103338"/>
                </a:cubicBezTo>
                <a:cubicBezTo>
                  <a:pt x="10368684" y="104034"/>
                  <a:pt x="10365359" y="110077"/>
                  <a:pt x="10360981" y="113446"/>
                </a:cubicBezTo>
                <a:cubicBezTo>
                  <a:pt x="10357698" y="111199"/>
                  <a:pt x="10354102" y="109374"/>
                  <a:pt x="10351132" y="106707"/>
                </a:cubicBezTo>
                <a:cubicBezTo>
                  <a:pt x="10348220" y="104093"/>
                  <a:pt x="10346046" y="100014"/>
                  <a:pt x="10343636" y="96521"/>
                </a:cubicBezTo>
                <a:lnTo>
                  <a:pt x="10342835" y="95924"/>
                </a:lnTo>
                <a:lnTo>
                  <a:pt x="10338007" y="95924"/>
                </a:lnTo>
                <a:lnTo>
                  <a:pt x="10297828" y="105348"/>
                </a:lnTo>
                <a:lnTo>
                  <a:pt x="10305166" y="99969"/>
                </a:lnTo>
                <a:lnTo>
                  <a:pt x="10325532" y="95924"/>
                </a:lnTo>
                <a:lnTo>
                  <a:pt x="10307526" y="95924"/>
                </a:lnTo>
                <a:lnTo>
                  <a:pt x="10302865" y="101025"/>
                </a:lnTo>
                <a:cubicBezTo>
                  <a:pt x="10302035" y="103173"/>
                  <a:pt x="10302082" y="104251"/>
                  <a:pt x="10300959" y="102435"/>
                </a:cubicBezTo>
                <a:lnTo>
                  <a:pt x="10297314" y="95924"/>
                </a:lnTo>
                <a:lnTo>
                  <a:pt x="10267524" y="95924"/>
                </a:lnTo>
                <a:lnTo>
                  <a:pt x="10265768" y="96600"/>
                </a:lnTo>
                <a:cubicBezTo>
                  <a:pt x="10262175" y="98275"/>
                  <a:pt x="10259447" y="101527"/>
                  <a:pt x="10255918" y="103338"/>
                </a:cubicBezTo>
                <a:cubicBezTo>
                  <a:pt x="10250646" y="106043"/>
                  <a:pt x="10244974" y="107830"/>
                  <a:pt x="10239502" y="110077"/>
                </a:cubicBezTo>
                <a:lnTo>
                  <a:pt x="10237657" y="109509"/>
                </a:lnTo>
                <a:lnTo>
                  <a:pt x="10238432" y="103179"/>
                </a:lnTo>
                <a:lnTo>
                  <a:pt x="10231694" y="95924"/>
                </a:lnTo>
                <a:lnTo>
                  <a:pt x="10216706" y="95924"/>
                </a:lnTo>
                <a:lnTo>
                  <a:pt x="10216630" y="103043"/>
                </a:lnTo>
                <a:lnTo>
                  <a:pt x="10211451" y="101451"/>
                </a:lnTo>
                <a:cubicBezTo>
                  <a:pt x="10201650" y="99391"/>
                  <a:pt x="10193537" y="100766"/>
                  <a:pt x="10193537" y="113446"/>
                </a:cubicBezTo>
                <a:lnTo>
                  <a:pt x="10195025" y="119554"/>
                </a:lnTo>
                <a:lnTo>
                  <a:pt x="10167271" y="116815"/>
                </a:lnTo>
                <a:cubicBezTo>
                  <a:pt x="10146478" y="119062"/>
                  <a:pt x="10125453" y="119667"/>
                  <a:pt x="10104890" y="123554"/>
                </a:cubicBezTo>
                <a:cubicBezTo>
                  <a:pt x="10099603" y="124554"/>
                  <a:pt x="10091786" y="126541"/>
                  <a:pt x="10083353" y="128853"/>
                </a:cubicBezTo>
                <a:lnTo>
                  <a:pt x="10074219" y="131474"/>
                </a:lnTo>
                <a:lnTo>
                  <a:pt x="10073286" y="131111"/>
                </a:lnTo>
                <a:lnTo>
                  <a:pt x="10154138" y="106707"/>
                </a:lnTo>
                <a:cubicBezTo>
                  <a:pt x="10168211" y="102713"/>
                  <a:pt x="10183589" y="102936"/>
                  <a:pt x="10196820" y="96600"/>
                </a:cubicBezTo>
                <a:lnTo>
                  <a:pt x="10197471" y="95924"/>
                </a:lnTo>
                <a:lnTo>
                  <a:pt x="10038738" y="95924"/>
                </a:lnTo>
                <a:lnTo>
                  <a:pt x="10011633" y="106273"/>
                </a:lnTo>
                <a:lnTo>
                  <a:pt x="9993576" y="111745"/>
                </a:lnTo>
                <a:lnTo>
                  <a:pt x="9983391" y="110669"/>
                </a:lnTo>
                <a:cubicBezTo>
                  <a:pt x="9974629" y="109743"/>
                  <a:pt x="9965873" y="109181"/>
                  <a:pt x="9957145" y="110077"/>
                </a:cubicBezTo>
                <a:cubicBezTo>
                  <a:pt x="9953701" y="110430"/>
                  <a:pt x="9956924" y="112438"/>
                  <a:pt x="9961859" y="114196"/>
                </a:cubicBezTo>
                <a:lnTo>
                  <a:pt x="9967622" y="115203"/>
                </a:lnTo>
                <a:lnTo>
                  <a:pt x="9953861" y="116815"/>
                </a:lnTo>
                <a:cubicBezTo>
                  <a:pt x="9934794" y="77681"/>
                  <a:pt x="9949942" y="102725"/>
                  <a:pt x="9903248" y="116428"/>
                </a:cubicBezTo>
                <a:lnTo>
                  <a:pt x="9896798" y="117666"/>
                </a:lnTo>
                <a:lnTo>
                  <a:pt x="9903633" y="115305"/>
                </a:lnTo>
                <a:cubicBezTo>
                  <a:pt x="9903479" y="112556"/>
                  <a:pt x="9892160" y="109186"/>
                  <a:pt x="9884914" y="106707"/>
                </a:cubicBezTo>
                <a:lnTo>
                  <a:pt x="9873520" y="105872"/>
                </a:lnTo>
                <a:lnTo>
                  <a:pt x="9865440" y="101500"/>
                </a:lnTo>
                <a:cubicBezTo>
                  <a:pt x="9860857" y="100664"/>
                  <a:pt x="9855378" y="100590"/>
                  <a:pt x="9850445" y="100861"/>
                </a:cubicBezTo>
                <a:lnTo>
                  <a:pt x="9848569" y="101093"/>
                </a:lnTo>
                <a:lnTo>
                  <a:pt x="9848732" y="100861"/>
                </a:lnTo>
                <a:lnTo>
                  <a:pt x="9859396" y="95924"/>
                </a:lnTo>
                <a:lnTo>
                  <a:pt x="9850778" y="95924"/>
                </a:lnTo>
                <a:lnTo>
                  <a:pt x="9829099" y="99969"/>
                </a:lnTo>
                <a:cubicBezTo>
                  <a:pt x="9822454" y="100370"/>
                  <a:pt x="9814513" y="92227"/>
                  <a:pt x="9809399" y="96600"/>
                </a:cubicBezTo>
                <a:lnTo>
                  <a:pt x="9804268" y="104418"/>
                </a:lnTo>
                <a:lnTo>
                  <a:pt x="9799550" y="99969"/>
                </a:lnTo>
                <a:lnTo>
                  <a:pt x="9768702" y="99102"/>
                </a:lnTo>
                <a:lnTo>
                  <a:pt x="9766717" y="96600"/>
                </a:lnTo>
                <a:lnTo>
                  <a:pt x="9753087" y="95924"/>
                </a:lnTo>
                <a:lnTo>
                  <a:pt x="9750408" y="95924"/>
                </a:lnTo>
                <a:lnTo>
                  <a:pt x="9744561" y="97355"/>
                </a:lnTo>
                <a:lnTo>
                  <a:pt x="9744562" y="96431"/>
                </a:lnTo>
                <a:lnTo>
                  <a:pt x="9743505" y="97613"/>
                </a:lnTo>
                <a:lnTo>
                  <a:pt x="9744561" y="97355"/>
                </a:lnTo>
                <a:lnTo>
                  <a:pt x="9744561" y="97473"/>
                </a:lnTo>
                <a:lnTo>
                  <a:pt x="9744127" y="98410"/>
                </a:lnTo>
                <a:lnTo>
                  <a:pt x="9742826" y="98374"/>
                </a:lnTo>
                <a:lnTo>
                  <a:pt x="9740809" y="100632"/>
                </a:lnTo>
                <a:lnTo>
                  <a:pt x="9734307" y="108067"/>
                </a:lnTo>
                <a:lnTo>
                  <a:pt x="9739586" y="108222"/>
                </a:lnTo>
                <a:lnTo>
                  <a:pt x="9737168" y="113446"/>
                </a:lnTo>
                <a:lnTo>
                  <a:pt x="9726246" y="117284"/>
                </a:lnTo>
                <a:lnTo>
                  <a:pt x="9725865" y="117722"/>
                </a:lnTo>
                <a:lnTo>
                  <a:pt x="9732710" y="119677"/>
                </a:lnTo>
                <a:cubicBezTo>
                  <a:pt x="9739658" y="122610"/>
                  <a:pt x="9745355" y="126835"/>
                  <a:pt x="9747018" y="133662"/>
                </a:cubicBezTo>
                <a:cubicBezTo>
                  <a:pt x="9749466" y="143707"/>
                  <a:pt x="9727430" y="142049"/>
                  <a:pt x="9717469" y="140400"/>
                </a:cubicBezTo>
                <a:cubicBezTo>
                  <a:pt x="9692525" y="136271"/>
                  <a:pt x="9669315" y="124677"/>
                  <a:pt x="9645238" y="116815"/>
                </a:cubicBezTo>
                <a:lnTo>
                  <a:pt x="9650126" y="113196"/>
                </a:lnTo>
                <a:lnTo>
                  <a:pt x="9618972" y="113075"/>
                </a:lnTo>
                <a:cubicBezTo>
                  <a:pt x="9626482" y="115387"/>
                  <a:pt x="9634988" y="113013"/>
                  <a:pt x="9643110" y="109142"/>
                </a:cubicBezTo>
                <a:lnTo>
                  <a:pt x="9646490" y="107141"/>
                </a:lnTo>
                <a:lnTo>
                  <a:pt x="9638672" y="106707"/>
                </a:lnTo>
                <a:lnTo>
                  <a:pt x="9648387" y="106020"/>
                </a:lnTo>
                <a:lnTo>
                  <a:pt x="9652364" y="103667"/>
                </a:lnTo>
                <a:lnTo>
                  <a:pt x="9648521" y="103338"/>
                </a:lnTo>
                <a:lnTo>
                  <a:pt x="9622201" y="106039"/>
                </a:lnTo>
                <a:lnTo>
                  <a:pt x="9628822" y="103338"/>
                </a:lnTo>
                <a:lnTo>
                  <a:pt x="9656631" y="101143"/>
                </a:lnTo>
                <a:lnTo>
                  <a:pt x="9664937" y="96228"/>
                </a:lnTo>
                <a:lnTo>
                  <a:pt x="9665127" y="96189"/>
                </a:lnTo>
                <a:lnTo>
                  <a:pt x="9655696" y="95924"/>
                </a:lnTo>
                <a:lnTo>
                  <a:pt x="9614401" y="95924"/>
                </a:lnTo>
                <a:lnTo>
                  <a:pt x="9615520" y="96512"/>
                </a:lnTo>
                <a:lnTo>
                  <a:pt x="9615689" y="96228"/>
                </a:lnTo>
                <a:cubicBezTo>
                  <a:pt x="9616236" y="99036"/>
                  <a:pt x="9615721" y="102836"/>
                  <a:pt x="9615737" y="106140"/>
                </a:cubicBezTo>
                <a:lnTo>
                  <a:pt x="9615987" y="106677"/>
                </a:lnTo>
                <a:lnTo>
                  <a:pt x="9622201" y="106039"/>
                </a:lnTo>
                <a:lnTo>
                  <a:pt x="9616730" y="108271"/>
                </a:lnTo>
                <a:lnTo>
                  <a:pt x="9618972" y="113075"/>
                </a:lnTo>
                <a:lnTo>
                  <a:pt x="9612059" y="110177"/>
                </a:lnTo>
                <a:lnTo>
                  <a:pt x="9604817" y="113131"/>
                </a:lnTo>
                <a:lnTo>
                  <a:pt x="9602556" y="116386"/>
                </a:lnTo>
                <a:cubicBezTo>
                  <a:pt x="9596456" y="123503"/>
                  <a:pt x="9588714" y="128393"/>
                  <a:pt x="9579574" y="123182"/>
                </a:cubicBezTo>
                <a:lnTo>
                  <a:pt x="9577939" y="120782"/>
                </a:lnTo>
                <a:lnTo>
                  <a:pt x="9566441" y="123554"/>
                </a:lnTo>
                <a:cubicBezTo>
                  <a:pt x="9566089" y="123521"/>
                  <a:pt x="9565400" y="121188"/>
                  <a:pt x="9564437" y="117550"/>
                </a:cubicBezTo>
                <a:lnTo>
                  <a:pt x="9563156" y="112703"/>
                </a:lnTo>
                <a:lnTo>
                  <a:pt x="9572598" y="111599"/>
                </a:lnTo>
                <a:lnTo>
                  <a:pt x="9569724" y="102967"/>
                </a:lnTo>
                <a:cubicBezTo>
                  <a:pt x="9567535" y="104090"/>
                  <a:pt x="9565452" y="106021"/>
                  <a:pt x="9563316" y="107548"/>
                </a:cubicBezTo>
                <a:lnTo>
                  <a:pt x="9561914" y="107997"/>
                </a:lnTo>
                <a:lnTo>
                  <a:pt x="9563156" y="112703"/>
                </a:lnTo>
                <a:lnTo>
                  <a:pt x="9558480" y="113250"/>
                </a:lnTo>
                <a:cubicBezTo>
                  <a:pt x="9535203" y="116030"/>
                  <a:pt x="9535233" y="116230"/>
                  <a:pt x="9520057" y="117358"/>
                </a:cubicBezTo>
                <a:lnTo>
                  <a:pt x="9495455" y="119141"/>
                </a:lnTo>
                <a:lnTo>
                  <a:pt x="9491282" y="118406"/>
                </a:lnTo>
                <a:lnTo>
                  <a:pt x="9470287" y="117290"/>
                </a:lnTo>
                <a:lnTo>
                  <a:pt x="9469386" y="114519"/>
                </a:lnTo>
                <a:lnTo>
                  <a:pt x="9461377" y="113075"/>
                </a:lnTo>
                <a:lnTo>
                  <a:pt x="9446775" y="113449"/>
                </a:lnTo>
                <a:lnTo>
                  <a:pt x="9461834" y="108068"/>
                </a:lnTo>
                <a:lnTo>
                  <a:pt x="9473826" y="101765"/>
                </a:lnTo>
                <a:lnTo>
                  <a:pt x="9459970" y="100188"/>
                </a:lnTo>
                <a:lnTo>
                  <a:pt x="9457970" y="100172"/>
                </a:lnTo>
                <a:lnTo>
                  <a:pt x="9457410" y="102769"/>
                </a:lnTo>
                <a:cubicBezTo>
                  <a:pt x="9455299" y="104477"/>
                  <a:pt x="9451776" y="106657"/>
                  <a:pt x="9448252" y="108773"/>
                </a:cubicBezTo>
                <a:lnTo>
                  <a:pt x="9440370" y="113614"/>
                </a:lnTo>
                <a:lnTo>
                  <a:pt x="9370820" y="115398"/>
                </a:lnTo>
                <a:lnTo>
                  <a:pt x="9387138" y="101880"/>
                </a:lnTo>
                <a:cubicBezTo>
                  <a:pt x="9393767" y="98612"/>
                  <a:pt x="9401657" y="96976"/>
                  <a:pt x="9412815" y="96691"/>
                </a:cubicBezTo>
                <a:lnTo>
                  <a:pt x="9441587" y="98538"/>
                </a:lnTo>
                <a:lnTo>
                  <a:pt x="9459421" y="95924"/>
                </a:lnTo>
                <a:lnTo>
                  <a:pt x="9299197" y="95924"/>
                </a:lnTo>
                <a:lnTo>
                  <a:pt x="9243505" y="107749"/>
                </a:lnTo>
                <a:lnTo>
                  <a:pt x="9211852" y="106336"/>
                </a:lnTo>
                <a:cubicBezTo>
                  <a:pt x="9091477" y="128135"/>
                  <a:pt x="9185912" y="112926"/>
                  <a:pt x="9215135" y="99598"/>
                </a:cubicBezTo>
                <a:cubicBezTo>
                  <a:pt x="9224192" y="95467"/>
                  <a:pt x="9195436" y="101844"/>
                  <a:pt x="9185586" y="102967"/>
                </a:cubicBezTo>
                <a:cubicBezTo>
                  <a:pt x="9172454" y="101844"/>
                  <a:pt x="9157791" y="106009"/>
                  <a:pt x="9146188" y="99598"/>
                </a:cubicBezTo>
                <a:lnTo>
                  <a:pt x="9145564" y="95924"/>
                </a:lnTo>
                <a:lnTo>
                  <a:pt x="9120367" y="95924"/>
                </a:lnTo>
                <a:lnTo>
                  <a:pt x="9090373" y="116444"/>
                </a:lnTo>
                <a:cubicBezTo>
                  <a:pt x="9085996" y="115321"/>
                  <a:pt x="9081465" y="114700"/>
                  <a:pt x="9077240" y="113075"/>
                </a:cubicBezTo>
                <a:cubicBezTo>
                  <a:pt x="9072657" y="111311"/>
                  <a:pt x="9068963" y="105713"/>
                  <a:pt x="9064107" y="106336"/>
                </a:cubicBezTo>
                <a:cubicBezTo>
                  <a:pt x="9058677" y="107032"/>
                  <a:pt x="9055351" y="113075"/>
                  <a:pt x="9050974" y="116444"/>
                </a:cubicBezTo>
                <a:cubicBezTo>
                  <a:pt x="9047691" y="114197"/>
                  <a:pt x="9044094" y="112372"/>
                  <a:pt x="9041124" y="109705"/>
                </a:cubicBezTo>
                <a:cubicBezTo>
                  <a:pt x="9038213" y="107091"/>
                  <a:pt x="9036039" y="103011"/>
                  <a:pt x="9033628" y="99519"/>
                </a:cubicBezTo>
                <a:lnTo>
                  <a:pt x="9031674" y="98060"/>
                </a:lnTo>
                <a:lnTo>
                  <a:pt x="9040780" y="95924"/>
                </a:lnTo>
                <a:lnTo>
                  <a:pt x="9030618" y="95924"/>
                </a:lnTo>
                <a:lnTo>
                  <a:pt x="9029192" y="96207"/>
                </a:lnTo>
                <a:lnTo>
                  <a:pt x="9028813" y="95924"/>
                </a:lnTo>
                <a:lnTo>
                  <a:pt x="9001974" y="95924"/>
                </a:lnTo>
                <a:lnTo>
                  <a:pt x="9000019" y="96188"/>
                </a:lnTo>
                <a:cubicBezTo>
                  <a:pt x="8990765" y="101124"/>
                  <a:pt x="8993198" y="109063"/>
                  <a:pt x="8990952" y="105433"/>
                </a:cubicBezTo>
                <a:lnTo>
                  <a:pt x="8985628" y="95924"/>
                </a:lnTo>
                <a:lnTo>
                  <a:pt x="8965307" y="95924"/>
                </a:lnTo>
                <a:lnTo>
                  <a:pt x="8955761" y="99598"/>
                </a:lnTo>
                <a:cubicBezTo>
                  <a:pt x="8952168" y="101273"/>
                  <a:pt x="8949440" y="104525"/>
                  <a:pt x="8945911" y="106336"/>
                </a:cubicBezTo>
                <a:cubicBezTo>
                  <a:pt x="8940639" y="109041"/>
                  <a:pt x="8934967" y="110828"/>
                  <a:pt x="8929495" y="113075"/>
                </a:cubicBezTo>
                <a:lnTo>
                  <a:pt x="8927650" y="112508"/>
                </a:lnTo>
                <a:lnTo>
                  <a:pt x="8928425" y="106177"/>
                </a:lnTo>
                <a:lnTo>
                  <a:pt x="8918902" y="95924"/>
                </a:lnTo>
                <a:lnTo>
                  <a:pt x="8906727" y="95924"/>
                </a:lnTo>
                <a:lnTo>
                  <a:pt x="8906729" y="95962"/>
                </a:lnTo>
                <a:lnTo>
                  <a:pt x="8906623" y="106042"/>
                </a:lnTo>
                <a:lnTo>
                  <a:pt x="8901444" y="104449"/>
                </a:lnTo>
                <a:cubicBezTo>
                  <a:pt x="8891642" y="102389"/>
                  <a:pt x="8883530" y="103764"/>
                  <a:pt x="8883530" y="116444"/>
                </a:cubicBezTo>
                <a:lnTo>
                  <a:pt x="8885018" y="122552"/>
                </a:lnTo>
                <a:lnTo>
                  <a:pt x="8857264" y="119813"/>
                </a:lnTo>
                <a:cubicBezTo>
                  <a:pt x="8836470" y="122060"/>
                  <a:pt x="8815445" y="122665"/>
                  <a:pt x="8794883" y="126552"/>
                </a:cubicBezTo>
                <a:cubicBezTo>
                  <a:pt x="8789596" y="127551"/>
                  <a:pt x="8781779" y="129540"/>
                  <a:pt x="8773346" y="131851"/>
                </a:cubicBezTo>
                <a:lnTo>
                  <a:pt x="8764212" y="134472"/>
                </a:lnTo>
                <a:lnTo>
                  <a:pt x="8763279" y="134108"/>
                </a:lnTo>
                <a:lnTo>
                  <a:pt x="8844131" y="109705"/>
                </a:lnTo>
                <a:cubicBezTo>
                  <a:pt x="8858204" y="105711"/>
                  <a:pt x="8873582" y="105934"/>
                  <a:pt x="8886813" y="99598"/>
                </a:cubicBezTo>
                <a:lnTo>
                  <a:pt x="8890354" y="95924"/>
                </a:lnTo>
                <a:lnTo>
                  <a:pt x="8737447" y="95924"/>
                </a:lnTo>
                <a:lnTo>
                  <a:pt x="8735784" y="96228"/>
                </a:lnTo>
                <a:cubicBezTo>
                  <a:pt x="8724293" y="100159"/>
                  <a:pt x="8713012" y="104924"/>
                  <a:pt x="8701625" y="109271"/>
                </a:cubicBezTo>
                <a:lnTo>
                  <a:pt x="8683569" y="114743"/>
                </a:lnTo>
                <a:lnTo>
                  <a:pt x="8673384" y="113667"/>
                </a:lnTo>
                <a:cubicBezTo>
                  <a:pt x="8664622" y="112740"/>
                  <a:pt x="8655866" y="112179"/>
                  <a:pt x="8647137" y="113075"/>
                </a:cubicBezTo>
                <a:cubicBezTo>
                  <a:pt x="8643694" y="113428"/>
                  <a:pt x="8646917" y="115436"/>
                  <a:pt x="8651852" y="117194"/>
                </a:cubicBezTo>
                <a:lnTo>
                  <a:pt x="8657615" y="118201"/>
                </a:lnTo>
                <a:lnTo>
                  <a:pt x="8643854" y="119813"/>
                </a:lnTo>
                <a:cubicBezTo>
                  <a:pt x="8624787" y="80679"/>
                  <a:pt x="8639935" y="105723"/>
                  <a:pt x="8593241" y="119426"/>
                </a:cubicBezTo>
                <a:lnTo>
                  <a:pt x="8586792" y="120664"/>
                </a:lnTo>
                <a:lnTo>
                  <a:pt x="8593625" y="118303"/>
                </a:lnTo>
                <a:cubicBezTo>
                  <a:pt x="8593471" y="115554"/>
                  <a:pt x="8582153" y="112184"/>
                  <a:pt x="8574906" y="109705"/>
                </a:cubicBezTo>
                <a:lnTo>
                  <a:pt x="8563513" y="108870"/>
                </a:lnTo>
                <a:lnTo>
                  <a:pt x="8555434" y="104498"/>
                </a:lnTo>
                <a:cubicBezTo>
                  <a:pt x="8550849" y="103662"/>
                  <a:pt x="8545371" y="103588"/>
                  <a:pt x="8540438" y="103859"/>
                </a:cubicBezTo>
                <a:lnTo>
                  <a:pt x="8538561" y="104091"/>
                </a:lnTo>
                <a:lnTo>
                  <a:pt x="8538725" y="103859"/>
                </a:lnTo>
                <a:cubicBezTo>
                  <a:pt x="8544219" y="101316"/>
                  <a:pt x="8551377" y="99036"/>
                  <a:pt x="8555207" y="96228"/>
                </a:cubicBezTo>
                <a:cubicBezTo>
                  <a:pt x="8543168" y="98475"/>
                  <a:pt x="8531306" y="102229"/>
                  <a:pt x="8519092" y="102967"/>
                </a:cubicBezTo>
                <a:cubicBezTo>
                  <a:pt x="8512447" y="103368"/>
                  <a:pt x="8504506" y="95224"/>
                  <a:pt x="8499392" y="99598"/>
                </a:cubicBezTo>
                <a:lnTo>
                  <a:pt x="8494261" y="107416"/>
                </a:lnTo>
                <a:lnTo>
                  <a:pt x="8489543" y="102967"/>
                </a:lnTo>
                <a:lnTo>
                  <a:pt x="8458695" y="102100"/>
                </a:lnTo>
                <a:lnTo>
                  <a:pt x="8456710" y="99598"/>
                </a:lnTo>
                <a:cubicBezTo>
                  <a:pt x="8451970" y="96735"/>
                  <a:pt x="8446504" y="97362"/>
                  <a:pt x="8440852" y="98811"/>
                </a:cubicBezTo>
                <a:lnTo>
                  <a:pt x="8434554" y="100353"/>
                </a:lnTo>
                <a:lnTo>
                  <a:pt x="8434560" y="96054"/>
                </a:lnTo>
                <a:lnTo>
                  <a:pt x="8430802" y="100261"/>
                </a:lnTo>
                <a:lnTo>
                  <a:pt x="8429903" y="101290"/>
                </a:lnTo>
                <a:lnTo>
                  <a:pt x="8430642" y="101310"/>
                </a:lnTo>
                <a:lnTo>
                  <a:pt x="8429678" y="101547"/>
                </a:lnTo>
                <a:lnTo>
                  <a:pt x="8421427" y="110981"/>
                </a:lnTo>
                <a:lnTo>
                  <a:pt x="8429579" y="111221"/>
                </a:lnTo>
                <a:lnTo>
                  <a:pt x="8427161" y="116444"/>
                </a:lnTo>
                <a:lnTo>
                  <a:pt x="8415383" y="120584"/>
                </a:lnTo>
                <a:lnTo>
                  <a:pt x="8400895" y="116444"/>
                </a:lnTo>
                <a:lnTo>
                  <a:pt x="8377882" y="113418"/>
                </a:lnTo>
                <a:lnTo>
                  <a:pt x="8380855" y="109791"/>
                </a:lnTo>
                <a:lnTo>
                  <a:pt x="8397982" y="110294"/>
                </a:lnTo>
                <a:lnTo>
                  <a:pt x="8396183" y="109268"/>
                </a:lnTo>
                <a:lnTo>
                  <a:pt x="8410745" y="109334"/>
                </a:lnTo>
                <a:lnTo>
                  <a:pt x="8421834" y="103111"/>
                </a:lnTo>
                <a:lnTo>
                  <a:pt x="8389410" y="105406"/>
                </a:lnTo>
                <a:lnTo>
                  <a:pt x="8396183" y="109268"/>
                </a:lnTo>
                <a:lnTo>
                  <a:pt x="8391164" y="109245"/>
                </a:lnTo>
                <a:lnTo>
                  <a:pt x="8382481" y="107808"/>
                </a:lnTo>
                <a:lnTo>
                  <a:pt x="8380855" y="109791"/>
                </a:lnTo>
                <a:lnTo>
                  <a:pt x="8377913" y="109705"/>
                </a:lnTo>
                <a:lnTo>
                  <a:pt x="8365848" y="108674"/>
                </a:lnTo>
                <a:lnTo>
                  <a:pt x="8364905" y="107438"/>
                </a:lnTo>
                <a:lnTo>
                  <a:pt x="8364762" y="107469"/>
                </a:lnTo>
                <a:lnTo>
                  <a:pt x="8365384" y="108634"/>
                </a:lnTo>
                <a:lnTo>
                  <a:pt x="8361225" y="108278"/>
                </a:lnTo>
                <a:lnTo>
                  <a:pt x="8349832" y="110882"/>
                </a:lnTo>
                <a:lnTo>
                  <a:pt x="8364998" y="111725"/>
                </a:lnTo>
                <a:lnTo>
                  <a:pt x="8367186" y="112012"/>
                </a:lnTo>
                <a:lnTo>
                  <a:pt x="8371346" y="119813"/>
                </a:lnTo>
                <a:cubicBezTo>
                  <a:pt x="8377455" y="124688"/>
                  <a:pt x="8386668" y="122060"/>
                  <a:pt x="8394329" y="123182"/>
                </a:cubicBezTo>
                <a:cubicBezTo>
                  <a:pt x="8399801" y="122060"/>
                  <a:pt x="8405945" y="122301"/>
                  <a:pt x="8411752" y="121860"/>
                </a:cubicBezTo>
                <a:lnTo>
                  <a:pt x="8415383" y="120584"/>
                </a:lnTo>
                <a:lnTo>
                  <a:pt x="8422704" y="122675"/>
                </a:lnTo>
                <a:cubicBezTo>
                  <a:pt x="8429651" y="125608"/>
                  <a:pt x="8435348" y="129833"/>
                  <a:pt x="8437011" y="136659"/>
                </a:cubicBezTo>
                <a:cubicBezTo>
                  <a:pt x="8439459" y="146705"/>
                  <a:pt x="8417423" y="145047"/>
                  <a:pt x="8407462" y="143398"/>
                </a:cubicBezTo>
                <a:cubicBezTo>
                  <a:pt x="8382518" y="139269"/>
                  <a:pt x="8359308" y="127674"/>
                  <a:pt x="8335231" y="119813"/>
                </a:cubicBezTo>
                <a:lnTo>
                  <a:pt x="8346158" y="111722"/>
                </a:lnTo>
                <a:lnTo>
                  <a:pt x="8341316" y="112828"/>
                </a:lnTo>
                <a:cubicBezTo>
                  <a:pt x="8331342" y="114335"/>
                  <a:pt x="8320984" y="114677"/>
                  <a:pt x="8308965" y="112703"/>
                </a:cubicBezTo>
                <a:cubicBezTo>
                  <a:pt x="8316475" y="115016"/>
                  <a:pt x="8324981" y="112642"/>
                  <a:pt x="8333103" y="108770"/>
                </a:cubicBezTo>
                <a:lnTo>
                  <a:pt x="8336946" y="106497"/>
                </a:lnTo>
                <a:lnTo>
                  <a:pt x="8312194" y="109037"/>
                </a:lnTo>
                <a:lnTo>
                  <a:pt x="8318815" y="106336"/>
                </a:lnTo>
                <a:lnTo>
                  <a:pt x="8340052" y="104659"/>
                </a:lnTo>
                <a:lnTo>
                  <a:pt x="8349566" y="99031"/>
                </a:lnTo>
                <a:lnTo>
                  <a:pt x="8305691" y="97798"/>
                </a:lnTo>
                <a:lnTo>
                  <a:pt x="8305730" y="105769"/>
                </a:lnTo>
                <a:lnTo>
                  <a:pt x="8307480" y="109521"/>
                </a:lnTo>
                <a:lnTo>
                  <a:pt x="8312194" y="109037"/>
                </a:lnTo>
                <a:lnTo>
                  <a:pt x="8308045" y="110729"/>
                </a:lnTo>
                <a:lnTo>
                  <a:pt x="8308965" y="112703"/>
                </a:lnTo>
                <a:lnTo>
                  <a:pt x="8306126" y="111513"/>
                </a:lnTo>
                <a:lnTo>
                  <a:pt x="8289726" y="118202"/>
                </a:lnTo>
                <a:lnTo>
                  <a:pt x="8282198" y="124036"/>
                </a:lnTo>
                <a:lnTo>
                  <a:pt x="8271269" y="122977"/>
                </a:lnTo>
                <a:lnTo>
                  <a:pt x="8256434" y="126552"/>
                </a:lnTo>
                <a:cubicBezTo>
                  <a:pt x="8256082" y="126519"/>
                  <a:pt x="8255393" y="124186"/>
                  <a:pt x="8254430" y="120548"/>
                </a:cubicBezTo>
                <a:lnTo>
                  <a:pt x="8253151" y="115701"/>
                </a:lnTo>
                <a:lnTo>
                  <a:pt x="8263868" y="114448"/>
                </a:lnTo>
                <a:lnTo>
                  <a:pt x="8263467" y="113858"/>
                </a:lnTo>
                <a:lnTo>
                  <a:pt x="8260095" y="103730"/>
                </a:lnTo>
                <a:lnTo>
                  <a:pt x="8258392" y="103543"/>
                </a:lnTo>
                <a:lnTo>
                  <a:pt x="8253309" y="107177"/>
                </a:lnTo>
                <a:lnTo>
                  <a:pt x="8251088" y="107890"/>
                </a:lnTo>
                <a:lnTo>
                  <a:pt x="8253151" y="115701"/>
                </a:lnTo>
                <a:lnTo>
                  <a:pt x="8248473" y="116248"/>
                </a:lnTo>
                <a:cubicBezTo>
                  <a:pt x="8219377" y="119723"/>
                  <a:pt x="8226698" y="119167"/>
                  <a:pt x="8195217" y="121431"/>
                </a:cubicBezTo>
                <a:lnTo>
                  <a:pt x="8185447" y="122139"/>
                </a:lnTo>
                <a:lnTo>
                  <a:pt x="8181275" y="121404"/>
                </a:lnTo>
                <a:lnTo>
                  <a:pt x="8160280" y="120288"/>
                </a:lnTo>
                <a:lnTo>
                  <a:pt x="8158347" y="114336"/>
                </a:lnTo>
                <a:lnTo>
                  <a:pt x="8157465" y="114207"/>
                </a:lnTo>
                <a:cubicBezTo>
                  <a:pt x="8154030" y="113448"/>
                  <a:pt x="8151638" y="112743"/>
                  <a:pt x="8151371" y="112703"/>
                </a:cubicBezTo>
                <a:lnTo>
                  <a:pt x="8136768" y="113078"/>
                </a:lnTo>
                <a:lnTo>
                  <a:pt x="8151828" y="107697"/>
                </a:lnTo>
                <a:lnTo>
                  <a:pt x="8158550" y="104163"/>
                </a:lnTo>
                <a:lnTo>
                  <a:pt x="8149963" y="103185"/>
                </a:lnTo>
                <a:lnTo>
                  <a:pt x="8146247" y="103157"/>
                </a:lnTo>
                <a:lnTo>
                  <a:pt x="8138245" y="108401"/>
                </a:lnTo>
                <a:lnTo>
                  <a:pt x="8130363" y="113242"/>
                </a:lnTo>
                <a:lnTo>
                  <a:pt x="8060814" y="115026"/>
                </a:lnTo>
                <a:lnTo>
                  <a:pt x="8077131" y="101510"/>
                </a:lnTo>
                <a:cubicBezTo>
                  <a:pt x="8083760" y="98240"/>
                  <a:pt x="8091650" y="96605"/>
                  <a:pt x="8102808" y="96320"/>
                </a:cubicBezTo>
                <a:lnTo>
                  <a:pt x="8147565" y="99193"/>
                </a:lnTo>
                <a:lnTo>
                  <a:pt x="8167787" y="96228"/>
                </a:lnTo>
                <a:lnTo>
                  <a:pt x="8168478" y="95924"/>
                </a:lnTo>
                <a:lnTo>
                  <a:pt x="7987441" y="95924"/>
                </a:lnTo>
                <a:lnTo>
                  <a:pt x="7933498" y="107377"/>
                </a:lnTo>
                <a:lnTo>
                  <a:pt x="7901845" y="105965"/>
                </a:lnTo>
                <a:cubicBezTo>
                  <a:pt x="7781470" y="127764"/>
                  <a:pt x="7875905" y="112555"/>
                  <a:pt x="7905129" y="99226"/>
                </a:cubicBezTo>
                <a:cubicBezTo>
                  <a:pt x="7914185" y="95096"/>
                  <a:pt x="7885429" y="101473"/>
                  <a:pt x="7875580" y="102595"/>
                </a:cubicBezTo>
                <a:cubicBezTo>
                  <a:pt x="7862447" y="101473"/>
                  <a:pt x="7847784" y="105638"/>
                  <a:pt x="7836181" y="99226"/>
                </a:cubicBezTo>
                <a:lnTo>
                  <a:pt x="7835619" y="95924"/>
                </a:lnTo>
                <a:lnTo>
                  <a:pt x="7809817" y="95924"/>
                </a:lnTo>
                <a:lnTo>
                  <a:pt x="7780366" y="116072"/>
                </a:lnTo>
                <a:cubicBezTo>
                  <a:pt x="7775989" y="114950"/>
                  <a:pt x="7771458" y="114329"/>
                  <a:pt x="7767233" y="112703"/>
                </a:cubicBezTo>
                <a:cubicBezTo>
                  <a:pt x="7762650" y="110940"/>
                  <a:pt x="7758956" y="105342"/>
                  <a:pt x="7754100" y="105965"/>
                </a:cubicBezTo>
                <a:cubicBezTo>
                  <a:pt x="7748670" y="106661"/>
                  <a:pt x="7745345" y="112703"/>
                  <a:pt x="7740967" y="116072"/>
                </a:cubicBezTo>
                <a:cubicBezTo>
                  <a:pt x="7737684" y="113826"/>
                  <a:pt x="7734087" y="112001"/>
                  <a:pt x="7731118" y="109334"/>
                </a:cubicBezTo>
                <a:cubicBezTo>
                  <a:pt x="7728206" y="106719"/>
                  <a:pt x="7726032" y="102640"/>
                  <a:pt x="7723621" y="99148"/>
                </a:cubicBezTo>
                <a:lnTo>
                  <a:pt x="7721667" y="97688"/>
                </a:lnTo>
                <a:lnTo>
                  <a:pt x="7729190" y="95924"/>
                </a:lnTo>
                <a:lnTo>
                  <a:pt x="7719303" y="95924"/>
                </a:lnTo>
                <a:lnTo>
                  <a:pt x="7721667" y="97688"/>
                </a:lnTo>
                <a:lnTo>
                  <a:pt x="7677814" y="107976"/>
                </a:lnTo>
                <a:lnTo>
                  <a:pt x="7685152" y="102595"/>
                </a:lnTo>
                <a:lnTo>
                  <a:pt x="7718741" y="95924"/>
                </a:lnTo>
                <a:lnTo>
                  <a:pt x="7689912" y="95924"/>
                </a:lnTo>
                <a:lnTo>
                  <a:pt x="7682851" y="103651"/>
                </a:lnTo>
                <a:cubicBezTo>
                  <a:pt x="7682021" y="105799"/>
                  <a:pt x="7682068" y="106877"/>
                  <a:pt x="7680945" y="105062"/>
                </a:cubicBezTo>
                <a:lnTo>
                  <a:pt x="7675829" y="95924"/>
                </a:lnTo>
                <a:lnTo>
                  <a:pt x="7654335" y="95924"/>
                </a:lnTo>
                <a:lnTo>
                  <a:pt x="7645754" y="99226"/>
                </a:lnTo>
                <a:cubicBezTo>
                  <a:pt x="7642161" y="100902"/>
                  <a:pt x="7639433" y="104153"/>
                  <a:pt x="7635904" y="105965"/>
                </a:cubicBezTo>
                <a:cubicBezTo>
                  <a:pt x="7630632" y="108670"/>
                  <a:pt x="7624960" y="110457"/>
                  <a:pt x="7619488" y="112703"/>
                </a:cubicBezTo>
                <a:lnTo>
                  <a:pt x="7617643" y="112137"/>
                </a:lnTo>
                <a:lnTo>
                  <a:pt x="7618419" y="105805"/>
                </a:lnTo>
                <a:lnTo>
                  <a:pt x="7609240" y="95924"/>
                </a:lnTo>
                <a:lnTo>
                  <a:pt x="7596718" y="95924"/>
                </a:lnTo>
                <a:lnTo>
                  <a:pt x="7596616" y="105671"/>
                </a:lnTo>
                <a:lnTo>
                  <a:pt x="7591438" y="104079"/>
                </a:lnTo>
                <a:cubicBezTo>
                  <a:pt x="7581636" y="102017"/>
                  <a:pt x="7573523" y="103393"/>
                  <a:pt x="7573523" y="116072"/>
                </a:cubicBezTo>
                <a:lnTo>
                  <a:pt x="7575011" y="122181"/>
                </a:lnTo>
                <a:lnTo>
                  <a:pt x="7547257" y="119442"/>
                </a:lnTo>
                <a:cubicBezTo>
                  <a:pt x="7526464" y="121688"/>
                  <a:pt x="7505438" y="122293"/>
                  <a:pt x="7484876" y="126180"/>
                </a:cubicBezTo>
                <a:cubicBezTo>
                  <a:pt x="7479589" y="127180"/>
                  <a:pt x="7471773" y="129169"/>
                  <a:pt x="7463340" y="131480"/>
                </a:cubicBezTo>
                <a:lnTo>
                  <a:pt x="7454205" y="134101"/>
                </a:lnTo>
                <a:lnTo>
                  <a:pt x="7453273" y="133737"/>
                </a:lnTo>
                <a:lnTo>
                  <a:pt x="7534124" y="109334"/>
                </a:lnTo>
                <a:cubicBezTo>
                  <a:pt x="7548197" y="105340"/>
                  <a:pt x="7563575" y="105562"/>
                  <a:pt x="7576806" y="99226"/>
                </a:cubicBezTo>
                <a:lnTo>
                  <a:pt x="7579988" y="95924"/>
                </a:lnTo>
                <a:lnTo>
                  <a:pt x="7425602" y="95924"/>
                </a:lnTo>
                <a:lnTo>
                  <a:pt x="7391619" y="108900"/>
                </a:lnTo>
                <a:lnTo>
                  <a:pt x="7373562" y="114371"/>
                </a:lnTo>
                <a:lnTo>
                  <a:pt x="7363377" y="113295"/>
                </a:lnTo>
                <a:cubicBezTo>
                  <a:pt x="7354615" y="112369"/>
                  <a:pt x="7345859" y="111808"/>
                  <a:pt x="7337130" y="112703"/>
                </a:cubicBezTo>
                <a:cubicBezTo>
                  <a:pt x="7333687" y="113057"/>
                  <a:pt x="7336910" y="115064"/>
                  <a:pt x="7341846" y="116823"/>
                </a:cubicBezTo>
                <a:lnTo>
                  <a:pt x="7347608" y="117830"/>
                </a:lnTo>
                <a:lnTo>
                  <a:pt x="7333847" y="119442"/>
                </a:lnTo>
                <a:cubicBezTo>
                  <a:pt x="7314781" y="80308"/>
                  <a:pt x="7329928" y="105351"/>
                  <a:pt x="7283234" y="119054"/>
                </a:cubicBezTo>
                <a:lnTo>
                  <a:pt x="7276785" y="120293"/>
                </a:lnTo>
                <a:lnTo>
                  <a:pt x="7283620" y="117932"/>
                </a:lnTo>
                <a:cubicBezTo>
                  <a:pt x="7283466" y="115182"/>
                  <a:pt x="7272146" y="111813"/>
                  <a:pt x="7264900" y="109334"/>
                </a:cubicBezTo>
                <a:lnTo>
                  <a:pt x="7253507" y="108499"/>
                </a:lnTo>
                <a:lnTo>
                  <a:pt x="7245427" y="104127"/>
                </a:lnTo>
                <a:cubicBezTo>
                  <a:pt x="7240843" y="103291"/>
                  <a:pt x="7235364" y="103216"/>
                  <a:pt x="7230432" y="103489"/>
                </a:cubicBezTo>
                <a:lnTo>
                  <a:pt x="7228314" y="103749"/>
                </a:lnTo>
                <a:lnTo>
                  <a:pt x="7228719" y="103488"/>
                </a:lnTo>
                <a:lnTo>
                  <a:pt x="7245055" y="95924"/>
                </a:lnTo>
                <a:lnTo>
                  <a:pt x="7244841" y="95924"/>
                </a:lnTo>
                <a:lnTo>
                  <a:pt x="7209085" y="102595"/>
                </a:lnTo>
                <a:cubicBezTo>
                  <a:pt x="7202440" y="102997"/>
                  <a:pt x="7194499" y="94853"/>
                  <a:pt x="7189385" y="99226"/>
                </a:cubicBezTo>
                <a:lnTo>
                  <a:pt x="7184254" y="107045"/>
                </a:lnTo>
                <a:lnTo>
                  <a:pt x="7179536" y="102595"/>
                </a:lnTo>
                <a:lnTo>
                  <a:pt x="7148688" y="101728"/>
                </a:lnTo>
                <a:lnTo>
                  <a:pt x="7146703" y="99226"/>
                </a:lnTo>
                <a:cubicBezTo>
                  <a:pt x="7141963" y="96365"/>
                  <a:pt x="7136497" y="96990"/>
                  <a:pt x="7130845" y="98440"/>
                </a:cubicBezTo>
                <a:lnTo>
                  <a:pt x="7124547" y="99982"/>
                </a:lnTo>
                <a:lnTo>
                  <a:pt x="7124553" y="95924"/>
                </a:lnTo>
                <a:lnTo>
                  <a:pt x="7121328" y="95924"/>
                </a:lnTo>
                <a:lnTo>
                  <a:pt x="7120795" y="96520"/>
                </a:lnTo>
                <a:lnTo>
                  <a:pt x="7117020" y="100838"/>
                </a:lnTo>
                <a:lnTo>
                  <a:pt x="7120635" y="100940"/>
                </a:lnTo>
                <a:lnTo>
                  <a:pt x="7115922" y="102094"/>
                </a:lnTo>
                <a:lnTo>
                  <a:pt x="7108548" y="110526"/>
                </a:lnTo>
                <a:lnTo>
                  <a:pt x="7119572" y="110849"/>
                </a:lnTo>
                <a:lnTo>
                  <a:pt x="7117154" y="116072"/>
                </a:lnTo>
                <a:lnTo>
                  <a:pt x="7105376" y="120212"/>
                </a:lnTo>
                <a:lnTo>
                  <a:pt x="7090889" y="116072"/>
                </a:lnTo>
                <a:lnTo>
                  <a:pt x="7067875" y="113047"/>
                </a:lnTo>
                <a:lnTo>
                  <a:pt x="7070848" y="109420"/>
                </a:lnTo>
                <a:lnTo>
                  <a:pt x="7094206" y="110105"/>
                </a:lnTo>
                <a:lnTo>
                  <a:pt x="7086176" y="105527"/>
                </a:lnTo>
                <a:lnTo>
                  <a:pt x="7100738" y="105593"/>
                </a:lnTo>
                <a:lnTo>
                  <a:pt x="7104956" y="103227"/>
                </a:lnTo>
                <a:lnTo>
                  <a:pt x="7084660" y="104663"/>
                </a:lnTo>
                <a:lnTo>
                  <a:pt x="7086176" y="105527"/>
                </a:lnTo>
                <a:lnTo>
                  <a:pt x="7081157" y="105505"/>
                </a:lnTo>
                <a:lnTo>
                  <a:pt x="7078643" y="105089"/>
                </a:lnTo>
                <a:lnTo>
                  <a:pt x="7074137" y="105408"/>
                </a:lnTo>
                <a:lnTo>
                  <a:pt x="7074906" y="104470"/>
                </a:lnTo>
                <a:lnTo>
                  <a:pt x="7061339" y="102224"/>
                </a:lnTo>
                <a:lnTo>
                  <a:pt x="7053683" y="103974"/>
                </a:lnTo>
                <a:lnTo>
                  <a:pt x="7053435" y="104622"/>
                </a:lnTo>
                <a:lnTo>
                  <a:pt x="7054367" y="106369"/>
                </a:lnTo>
                <a:lnTo>
                  <a:pt x="7052711" y="104197"/>
                </a:lnTo>
                <a:lnTo>
                  <a:pt x="7043715" y="106252"/>
                </a:lnTo>
                <a:lnTo>
                  <a:pt x="7043629" y="106321"/>
                </a:lnTo>
                <a:lnTo>
                  <a:pt x="7042455" y="107158"/>
                </a:lnTo>
                <a:lnTo>
                  <a:pt x="7040490" y="106990"/>
                </a:lnTo>
                <a:lnTo>
                  <a:pt x="7035425" y="108148"/>
                </a:lnTo>
                <a:lnTo>
                  <a:pt x="7041689" y="107704"/>
                </a:lnTo>
                <a:lnTo>
                  <a:pt x="7037902" y="110404"/>
                </a:lnTo>
                <a:lnTo>
                  <a:pt x="7018658" y="109334"/>
                </a:lnTo>
                <a:lnTo>
                  <a:pt x="7022607" y="109055"/>
                </a:lnTo>
                <a:lnTo>
                  <a:pt x="7001435" y="108972"/>
                </a:lnTo>
                <a:lnTo>
                  <a:pt x="6977773" y="118626"/>
                </a:lnTo>
                <a:lnTo>
                  <a:pt x="6972800" y="119824"/>
                </a:lnTo>
                <a:lnTo>
                  <a:pt x="6972191" y="120296"/>
                </a:lnTo>
                <a:lnTo>
                  <a:pt x="6971230" y="120203"/>
                </a:lnTo>
                <a:lnTo>
                  <a:pt x="6946427" y="126180"/>
                </a:lnTo>
                <a:cubicBezTo>
                  <a:pt x="6946075" y="126147"/>
                  <a:pt x="6945387" y="123815"/>
                  <a:pt x="6944423" y="120176"/>
                </a:cubicBezTo>
                <a:lnTo>
                  <a:pt x="6943143" y="115330"/>
                </a:lnTo>
                <a:lnTo>
                  <a:pt x="6955989" y="113828"/>
                </a:lnTo>
                <a:lnTo>
                  <a:pt x="6953460" y="110118"/>
                </a:lnTo>
                <a:lnTo>
                  <a:pt x="6951252" y="103487"/>
                </a:lnTo>
                <a:lnTo>
                  <a:pt x="6944299" y="102723"/>
                </a:lnTo>
                <a:lnTo>
                  <a:pt x="6943302" y="103436"/>
                </a:lnTo>
                <a:lnTo>
                  <a:pt x="6940174" y="104440"/>
                </a:lnTo>
                <a:lnTo>
                  <a:pt x="6940769" y="106337"/>
                </a:lnTo>
                <a:lnTo>
                  <a:pt x="6943143" y="115330"/>
                </a:lnTo>
                <a:lnTo>
                  <a:pt x="6938466" y="115877"/>
                </a:lnTo>
                <a:cubicBezTo>
                  <a:pt x="6909370" y="119352"/>
                  <a:pt x="6916691" y="118795"/>
                  <a:pt x="6885210" y="121060"/>
                </a:cubicBezTo>
                <a:lnTo>
                  <a:pt x="6875440" y="121768"/>
                </a:lnTo>
                <a:lnTo>
                  <a:pt x="6871269" y="121032"/>
                </a:lnTo>
                <a:lnTo>
                  <a:pt x="6849595" y="119880"/>
                </a:lnTo>
                <a:lnTo>
                  <a:pt x="6848243" y="117436"/>
                </a:lnTo>
                <a:cubicBezTo>
                  <a:pt x="6847255" y="115644"/>
                  <a:pt x="6846707" y="113960"/>
                  <a:pt x="6847930" y="112703"/>
                </a:cubicBezTo>
                <a:lnTo>
                  <a:pt x="6852556" y="111219"/>
                </a:lnTo>
                <a:lnTo>
                  <a:pt x="6847459" y="110466"/>
                </a:lnTo>
                <a:cubicBezTo>
                  <a:pt x="6844023" y="109707"/>
                  <a:pt x="6841631" y="109002"/>
                  <a:pt x="6841363" y="108962"/>
                </a:cubicBezTo>
                <a:lnTo>
                  <a:pt x="6826761" y="109337"/>
                </a:lnTo>
                <a:lnTo>
                  <a:pt x="6841820" y="103956"/>
                </a:lnTo>
                <a:lnTo>
                  <a:pt x="6843274" y="103192"/>
                </a:lnTo>
                <a:lnTo>
                  <a:pt x="6839957" y="102814"/>
                </a:lnTo>
                <a:lnTo>
                  <a:pt x="6831159" y="102746"/>
                </a:lnTo>
                <a:lnTo>
                  <a:pt x="6828239" y="104662"/>
                </a:lnTo>
                <a:lnTo>
                  <a:pt x="6820356" y="109502"/>
                </a:lnTo>
                <a:lnTo>
                  <a:pt x="6750808" y="111287"/>
                </a:lnTo>
                <a:lnTo>
                  <a:pt x="6767124" y="97769"/>
                </a:lnTo>
                <a:lnTo>
                  <a:pt x="6776255" y="95924"/>
                </a:lnTo>
                <a:lnTo>
                  <a:pt x="6659817" y="95924"/>
                </a:lnTo>
                <a:lnTo>
                  <a:pt x="6623492" y="103636"/>
                </a:lnTo>
                <a:lnTo>
                  <a:pt x="6591838" y="102224"/>
                </a:lnTo>
                <a:cubicBezTo>
                  <a:pt x="6501556" y="118574"/>
                  <a:pt x="6532106" y="114105"/>
                  <a:pt x="6565352" y="105227"/>
                </a:cubicBezTo>
                <a:lnTo>
                  <a:pt x="6593781" y="95924"/>
                </a:lnTo>
                <a:lnTo>
                  <a:pt x="6583107" y="95924"/>
                </a:lnTo>
                <a:lnTo>
                  <a:pt x="6565572" y="98855"/>
                </a:lnTo>
                <a:cubicBezTo>
                  <a:pt x="6559007" y="98293"/>
                  <a:pt x="6552058" y="99054"/>
                  <a:pt x="6545299" y="99154"/>
                </a:cubicBezTo>
                <a:lnTo>
                  <a:pt x="6528461" y="95924"/>
                </a:lnTo>
                <a:lnTo>
                  <a:pt x="6494341" y="95924"/>
                </a:lnTo>
                <a:lnTo>
                  <a:pt x="6470359" y="112332"/>
                </a:lnTo>
                <a:cubicBezTo>
                  <a:pt x="6465983" y="111209"/>
                  <a:pt x="6461451" y="110588"/>
                  <a:pt x="6457227" y="108962"/>
                </a:cubicBezTo>
                <a:cubicBezTo>
                  <a:pt x="6452644" y="107199"/>
                  <a:pt x="6448949" y="101601"/>
                  <a:pt x="6444093" y="102224"/>
                </a:cubicBezTo>
                <a:cubicBezTo>
                  <a:pt x="6438664" y="102920"/>
                  <a:pt x="6435338" y="108962"/>
                  <a:pt x="6430961" y="112332"/>
                </a:cubicBezTo>
                <a:cubicBezTo>
                  <a:pt x="6427677" y="110085"/>
                  <a:pt x="6424080" y="108260"/>
                  <a:pt x="6421110" y="105593"/>
                </a:cubicBezTo>
                <a:lnTo>
                  <a:pt x="6413994" y="95924"/>
                </a:lnTo>
                <a:lnTo>
                  <a:pt x="6403235" y="95924"/>
                </a:lnTo>
                <a:lnTo>
                  <a:pt x="6367807" y="104235"/>
                </a:lnTo>
                <a:lnTo>
                  <a:pt x="6375145" y="98855"/>
                </a:lnTo>
                <a:lnTo>
                  <a:pt x="6389902" y="95924"/>
                </a:lnTo>
                <a:lnTo>
                  <a:pt x="6376486" y="95924"/>
                </a:lnTo>
                <a:lnTo>
                  <a:pt x="6372843" y="99911"/>
                </a:lnTo>
                <a:cubicBezTo>
                  <a:pt x="6372014" y="102058"/>
                  <a:pt x="6372061" y="103137"/>
                  <a:pt x="6370938" y="101321"/>
                </a:cubicBezTo>
                <a:lnTo>
                  <a:pt x="6367916" y="95924"/>
                </a:lnTo>
                <a:lnTo>
                  <a:pt x="6335106" y="95924"/>
                </a:lnTo>
                <a:lnTo>
                  <a:pt x="6325898" y="102224"/>
                </a:lnTo>
                <a:cubicBezTo>
                  <a:pt x="6320626" y="104929"/>
                  <a:pt x="6314955" y="106716"/>
                  <a:pt x="6309482" y="108962"/>
                </a:cubicBezTo>
                <a:lnTo>
                  <a:pt x="6307637" y="108396"/>
                </a:lnTo>
                <a:lnTo>
                  <a:pt x="6308414" y="102065"/>
                </a:lnTo>
                <a:lnTo>
                  <a:pt x="6304819" y="95924"/>
                </a:lnTo>
                <a:lnTo>
                  <a:pt x="6286673" y="95924"/>
                </a:lnTo>
                <a:lnTo>
                  <a:pt x="6286610" y="101930"/>
                </a:lnTo>
                <a:lnTo>
                  <a:pt x="6281431" y="100338"/>
                </a:lnTo>
                <a:cubicBezTo>
                  <a:pt x="6271629" y="98277"/>
                  <a:pt x="6263517" y="99653"/>
                  <a:pt x="6263517" y="112332"/>
                </a:cubicBezTo>
                <a:lnTo>
                  <a:pt x="6265004" y="118440"/>
                </a:lnTo>
                <a:lnTo>
                  <a:pt x="6237251" y="115701"/>
                </a:lnTo>
                <a:cubicBezTo>
                  <a:pt x="6216456" y="117948"/>
                  <a:pt x="6195432" y="118552"/>
                  <a:pt x="6174868" y="122440"/>
                </a:cubicBezTo>
                <a:cubicBezTo>
                  <a:pt x="6169583" y="123439"/>
                  <a:pt x="6161766" y="125428"/>
                  <a:pt x="6153333" y="127740"/>
                </a:cubicBezTo>
                <a:lnTo>
                  <a:pt x="6144198" y="130360"/>
                </a:lnTo>
                <a:lnTo>
                  <a:pt x="6143267" y="129996"/>
                </a:lnTo>
                <a:lnTo>
                  <a:pt x="6224117" y="105593"/>
                </a:lnTo>
                <a:cubicBezTo>
                  <a:pt x="6231154" y="103596"/>
                  <a:pt x="6238516" y="102654"/>
                  <a:pt x="6245774" y="101417"/>
                </a:cubicBezTo>
                <a:lnTo>
                  <a:pt x="6265246" y="95924"/>
                </a:lnTo>
                <a:lnTo>
                  <a:pt x="6105798" y="95924"/>
                </a:lnTo>
                <a:lnTo>
                  <a:pt x="6081612" y="105159"/>
                </a:lnTo>
                <a:lnTo>
                  <a:pt x="6063557" y="110631"/>
                </a:lnTo>
                <a:lnTo>
                  <a:pt x="6053370" y="109555"/>
                </a:lnTo>
                <a:cubicBezTo>
                  <a:pt x="6044609" y="108629"/>
                  <a:pt x="6035854" y="108067"/>
                  <a:pt x="6027125" y="108962"/>
                </a:cubicBezTo>
                <a:cubicBezTo>
                  <a:pt x="6023681" y="109316"/>
                  <a:pt x="6026904" y="111325"/>
                  <a:pt x="6031839" y="113082"/>
                </a:cubicBezTo>
                <a:lnTo>
                  <a:pt x="6037602" y="114089"/>
                </a:lnTo>
                <a:lnTo>
                  <a:pt x="6023842" y="115701"/>
                </a:lnTo>
                <a:cubicBezTo>
                  <a:pt x="6019075" y="105918"/>
                  <a:pt x="6016446" y="100145"/>
                  <a:pt x="6014455" y="97205"/>
                </a:cubicBezTo>
                <a:lnTo>
                  <a:pt x="6009740" y="95924"/>
                </a:lnTo>
                <a:lnTo>
                  <a:pt x="6008603" y="95924"/>
                </a:lnTo>
                <a:lnTo>
                  <a:pt x="5998154" y="104091"/>
                </a:lnTo>
                <a:cubicBezTo>
                  <a:pt x="5992711" y="107754"/>
                  <a:pt x="5984903" y="111888"/>
                  <a:pt x="5973227" y="115314"/>
                </a:cubicBezTo>
                <a:lnTo>
                  <a:pt x="5966779" y="116552"/>
                </a:lnTo>
                <a:lnTo>
                  <a:pt x="5973612" y="114191"/>
                </a:lnTo>
                <a:cubicBezTo>
                  <a:pt x="5973458" y="111441"/>
                  <a:pt x="5962140" y="108072"/>
                  <a:pt x="5954893" y="105593"/>
                </a:cubicBezTo>
                <a:lnTo>
                  <a:pt x="5943500" y="104758"/>
                </a:lnTo>
                <a:lnTo>
                  <a:pt x="5935419" y="100386"/>
                </a:lnTo>
                <a:cubicBezTo>
                  <a:pt x="5930838" y="99550"/>
                  <a:pt x="5925359" y="99476"/>
                  <a:pt x="5920425" y="99748"/>
                </a:cubicBezTo>
                <a:lnTo>
                  <a:pt x="5918307" y="100009"/>
                </a:lnTo>
                <a:lnTo>
                  <a:pt x="5918713" y="99747"/>
                </a:lnTo>
                <a:lnTo>
                  <a:pt x="5926970" y="95924"/>
                </a:lnTo>
                <a:lnTo>
                  <a:pt x="5914788" y="95924"/>
                </a:lnTo>
                <a:lnTo>
                  <a:pt x="5899078" y="98855"/>
                </a:lnTo>
                <a:lnTo>
                  <a:pt x="5889453" y="95924"/>
                </a:lnTo>
                <a:lnTo>
                  <a:pt x="5879092" y="95924"/>
                </a:lnTo>
                <a:lnTo>
                  <a:pt x="5874250" y="103304"/>
                </a:lnTo>
                <a:lnTo>
                  <a:pt x="5869530" y="98855"/>
                </a:lnTo>
                <a:lnTo>
                  <a:pt x="5838682" y="97988"/>
                </a:lnTo>
                <a:lnTo>
                  <a:pt x="5837045" y="95924"/>
                </a:lnTo>
                <a:lnTo>
                  <a:pt x="5820020" y="95924"/>
                </a:lnTo>
                <a:lnTo>
                  <a:pt x="5818677" y="97425"/>
                </a:lnTo>
                <a:lnTo>
                  <a:pt x="5838682" y="97988"/>
                </a:lnTo>
                <a:lnTo>
                  <a:pt x="5846781" y="108199"/>
                </a:lnTo>
                <a:lnTo>
                  <a:pt x="5810032" y="107122"/>
                </a:lnTo>
                <a:lnTo>
                  <a:pt x="5809028" y="108272"/>
                </a:lnTo>
                <a:lnTo>
                  <a:pt x="5807147" y="112332"/>
                </a:lnTo>
                <a:lnTo>
                  <a:pt x="5804736" y="113181"/>
                </a:lnTo>
                <a:lnTo>
                  <a:pt x="5800560" y="117955"/>
                </a:lnTo>
                <a:lnTo>
                  <a:pt x="5802690" y="118564"/>
                </a:lnTo>
                <a:cubicBezTo>
                  <a:pt x="5809640" y="121496"/>
                  <a:pt x="5815334" y="125722"/>
                  <a:pt x="5816998" y="132547"/>
                </a:cubicBezTo>
                <a:cubicBezTo>
                  <a:pt x="5819445" y="142593"/>
                  <a:pt x="5797409" y="140935"/>
                  <a:pt x="5787450" y="139286"/>
                </a:cubicBezTo>
                <a:cubicBezTo>
                  <a:pt x="5774977" y="137222"/>
                  <a:pt x="5762938" y="133291"/>
                  <a:pt x="5751009" y="128894"/>
                </a:cubicBezTo>
                <a:lnTo>
                  <a:pt x="5722778" y="118488"/>
                </a:lnTo>
                <a:lnTo>
                  <a:pt x="5721303" y="118825"/>
                </a:lnTo>
                <a:cubicBezTo>
                  <a:pt x="5711329" y="120331"/>
                  <a:pt x="5700970" y="120673"/>
                  <a:pt x="5688955" y="118699"/>
                </a:cubicBezTo>
                <a:cubicBezTo>
                  <a:pt x="5696461" y="121011"/>
                  <a:pt x="5704968" y="118637"/>
                  <a:pt x="5713090" y="114766"/>
                </a:cubicBezTo>
                <a:lnTo>
                  <a:pt x="5726883" y="106607"/>
                </a:lnTo>
                <a:lnTo>
                  <a:pt x="5708652" y="105593"/>
                </a:lnTo>
                <a:lnTo>
                  <a:pt x="5731304" y="103991"/>
                </a:lnTo>
                <a:lnTo>
                  <a:pt x="5732296" y="103404"/>
                </a:lnTo>
                <a:lnTo>
                  <a:pt x="5718502" y="102224"/>
                </a:lnTo>
                <a:lnTo>
                  <a:pt x="5692179" y="104926"/>
                </a:lnTo>
                <a:lnTo>
                  <a:pt x="5698802" y="102224"/>
                </a:lnTo>
                <a:lnTo>
                  <a:pt x="5737978" y="99132"/>
                </a:lnTo>
                <a:lnTo>
                  <a:pt x="5733623" y="102581"/>
                </a:lnTo>
                <a:lnTo>
                  <a:pt x="5733303" y="102808"/>
                </a:lnTo>
                <a:lnTo>
                  <a:pt x="5734918" y="101854"/>
                </a:lnTo>
                <a:lnTo>
                  <a:pt x="5742573" y="100282"/>
                </a:lnTo>
                <a:lnTo>
                  <a:pt x="5741486" y="98855"/>
                </a:lnTo>
                <a:lnTo>
                  <a:pt x="5737978" y="99132"/>
                </a:lnTo>
                <a:lnTo>
                  <a:pt x="5742030" y="95924"/>
                </a:lnTo>
                <a:lnTo>
                  <a:pt x="5685520" y="95924"/>
                </a:lnTo>
                <a:lnTo>
                  <a:pt x="5683234" y="102648"/>
                </a:lnTo>
                <a:cubicBezTo>
                  <a:pt x="5680043" y="103631"/>
                  <a:pt x="5674875" y="103444"/>
                  <a:pt x="5668912" y="102789"/>
                </a:cubicBezTo>
                <a:lnTo>
                  <a:pt x="5656413" y="101040"/>
                </a:lnTo>
                <a:lnTo>
                  <a:pt x="5656121" y="101854"/>
                </a:lnTo>
                <a:lnTo>
                  <a:pt x="5665876" y="107824"/>
                </a:lnTo>
                <a:lnTo>
                  <a:pt x="5683039" y="105890"/>
                </a:lnTo>
                <a:lnTo>
                  <a:pt x="5685670" y="101854"/>
                </a:lnTo>
                <a:lnTo>
                  <a:pt x="5685687" y="105592"/>
                </a:lnTo>
                <a:lnTo>
                  <a:pt x="5692179" y="104926"/>
                </a:lnTo>
                <a:lnTo>
                  <a:pt x="5685697" y="107570"/>
                </a:lnTo>
                <a:lnTo>
                  <a:pt x="5685717" y="111765"/>
                </a:lnTo>
                <a:cubicBezTo>
                  <a:pt x="5685733" y="115069"/>
                  <a:pt x="5686280" y="117876"/>
                  <a:pt x="5688955" y="118699"/>
                </a:cubicBezTo>
                <a:lnTo>
                  <a:pt x="5677754" y="114004"/>
                </a:lnTo>
                <a:lnTo>
                  <a:pt x="5680586" y="109655"/>
                </a:lnTo>
                <a:lnTo>
                  <a:pt x="5673895" y="112386"/>
                </a:lnTo>
                <a:lnTo>
                  <a:pt x="5677754" y="114004"/>
                </a:lnTo>
                <a:lnTo>
                  <a:pt x="5672537" y="122011"/>
                </a:lnTo>
                <a:cubicBezTo>
                  <a:pt x="5666436" y="129128"/>
                  <a:pt x="5658693" y="134018"/>
                  <a:pt x="5649556" y="128808"/>
                </a:cubicBezTo>
                <a:lnTo>
                  <a:pt x="5643976" y="120620"/>
                </a:lnTo>
                <a:lnTo>
                  <a:pt x="5636419" y="122440"/>
                </a:lnTo>
                <a:cubicBezTo>
                  <a:pt x="5636068" y="122407"/>
                  <a:pt x="5635380" y="120074"/>
                  <a:pt x="5634418" y="116435"/>
                </a:cubicBezTo>
                <a:lnTo>
                  <a:pt x="5633514" y="113017"/>
                </a:lnTo>
                <a:lnTo>
                  <a:pt x="5633295" y="113172"/>
                </a:lnTo>
                <a:cubicBezTo>
                  <a:pt x="5631160" y="114699"/>
                  <a:pt x="5628970" y="115823"/>
                  <a:pt x="5626571" y="115331"/>
                </a:cubicBezTo>
                <a:lnTo>
                  <a:pt x="5624238" y="112647"/>
                </a:lnTo>
                <a:lnTo>
                  <a:pt x="5614771" y="113792"/>
                </a:lnTo>
                <a:cubicBezTo>
                  <a:pt x="5600742" y="115502"/>
                  <a:pt x="5600388" y="115508"/>
                  <a:pt x="5575206" y="117319"/>
                </a:cubicBezTo>
                <a:lnTo>
                  <a:pt x="5565433" y="118028"/>
                </a:lnTo>
                <a:lnTo>
                  <a:pt x="5563762" y="117733"/>
                </a:lnTo>
                <a:lnTo>
                  <a:pt x="5563483" y="118169"/>
                </a:lnTo>
                <a:lnTo>
                  <a:pt x="5565433" y="118028"/>
                </a:lnTo>
                <a:lnTo>
                  <a:pt x="5590456" y="122440"/>
                </a:lnTo>
                <a:cubicBezTo>
                  <a:pt x="5598259" y="125110"/>
                  <a:pt x="5590052" y="124548"/>
                  <a:pt x="5577839" y="123178"/>
                </a:cubicBezTo>
                <a:lnTo>
                  <a:pt x="5558760" y="120909"/>
                </a:lnTo>
                <a:lnTo>
                  <a:pt x="5549816" y="122029"/>
                </a:lnTo>
                <a:cubicBezTo>
                  <a:pt x="5540924" y="121520"/>
                  <a:pt x="5531895" y="118779"/>
                  <a:pt x="5531359" y="118699"/>
                </a:cubicBezTo>
                <a:lnTo>
                  <a:pt x="5516754" y="119075"/>
                </a:lnTo>
                <a:lnTo>
                  <a:pt x="5531815" y="113692"/>
                </a:lnTo>
                <a:lnTo>
                  <a:pt x="5538021" y="110430"/>
                </a:lnTo>
                <a:lnTo>
                  <a:pt x="5537926" y="108962"/>
                </a:lnTo>
                <a:lnTo>
                  <a:pt x="5545339" y="106584"/>
                </a:lnTo>
                <a:lnTo>
                  <a:pt x="5554340" y="101854"/>
                </a:lnTo>
                <a:lnTo>
                  <a:pt x="5557473" y="103461"/>
                </a:lnTo>
                <a:lnTo>
                  <a:pt x="5558051" y="103359"/>
                </a:lnTo>
                <a:cubicBezTo>
                  <a:pt x="5559203" y="103033"/>
                  <a:pt x="5559293" y="102692"/>
                  <a:pt x="5557625" y="102224"/>
                </a:cubicBezTo>
                <a:cubicBezTo>
                  <a:pt x="5539642" y="97192"/>
                  <a:pt x="5520414" y="99977"/>
                  <a:pt x="5501809" y="98855"/>
                </a:cubicBezTo>
                <a:lnTo>
                  <a:pt x="5521799" y="95924"/>
                </a:lnTo>
                <a:lnTo>
                  <a:pt x="5391021" y="95924"/>
                </a:lnTo>
                <a:lnTo>
                  <a:pt x="5383611" y="98484"/>
                </a:lnTo>
                <a:lnTo>
                  <a:pt x="5313484" y="113373"/>
                </a:lnTo>
                <a:lnTo>
                  <a:pt x="5281834" y="111961"/>
                </a:lnTo>
                <a:cubicBezTo>
                  <a:pt x="5161456" y="133760"/>
                  <a:pt x="5255892" y="118551"/>
                  <a:pt x="5285115" y="105223"/>
                </a:cubicBezTo>
                <a:cubicBezTo>
                  <a:pt x="5294172" y="101093"/>
                  <a:pt x="5265415" y="107469"/>
                  <a:pt x="5255568" y="108592"/>
                </a:cubicBezTo>
                <a:cubicBezTo>
                  <a:pt x="5242435" y="107469"/>
                  <a:pt x="5227770" y="111635"/>
                  <a:pt x="5216169" y="105223"/>
                </a:cubicBezTo>
                <a:lnTo>
                  <a:pt x="5214589" y="95924"/>
                </a:lnTo>
                <a:lnTo>
                  <a:pt x="5198569" y="95924"/>
                </a:lnTo>
                <a:lnTo>
                  <a:pt x="5160352" y="122069"/>
                </a:lnTo>
                <a:cubicBezTo>
                  <a:pt x="5155976" y="120946"/>
                  <a:pt x="5151447" y="120326"/>
                  <a:pt x="5147220" y="118699"/>
                </a:cubicBezTo>
                <a:cubicBezTo>
                  <a:pt x="5142638" y="116936"/>
                  <a:pt x="5138943" y="111339"/>
                  <a:pt x="5134087" y="111961"/>
                </a:cubicBezTo>
                <a:cubicBezTo>
                  <a:pt x="5128656" y="112657"/>
                  <a:pt x="5125333" y="118699"/>
                  <a:pt x="5120954" y="122069"/>
                </a:cubicBezTo>
                <a:cubicBezTo>
                  <a:pt x="5117671" y="119823"/>
                  <a:pt x="5114075" y="117997"/>
                  <a:pt x="5111105" y="115331"/>
                </a:cubicBezTo>
                <a:cubicBezTo>
                  <a:pt x="5108194" y="112716"/>
                  <a:pt x="5106020" y="108636"/>
                  <a:pt x="5103608" y="105144"/>
                </a:cubicBezTo>
                <a:lnTo>
                  <a:pt x="5101657" y="103685"/>
                </a:lnTo>
                <a:lnTo>
                  <a:pt x="5134741" y="95924"/>
                </a:lnTo>
                <a:lnTo>
                  <a:pt x="5128919" y="95924"/>
                </a:lnTo>
                <a:lnTo>
                  <a:pt x="5099172" y="101832"/>
                </a:lnTo>
                <a:lnTo>
                  <a:pt x="5094688" y="98484"/>
                </a:lnTo>
                <a:cubicBezTo>
                  <a:pt x="5075917" y="97200"/>
                  <a:pt x="5068320" y="101705"/>
                  <a:pt x="5064993" y="105850"/>
                </a:cubicBezTo>
                <a:lnTo>
                  <a:pt x="5062670" y="110404"/>
                </a:lnTo>
                <a:lnTo>
                  <a:pt x="5061798" y="111040"/>
                </a:lnTo>
                <a:lnTo>
                  <a:pt x="5060932" y="111058"/>
                </a:lnTo>
                <a:lnTo>
                  <a:pt x="5052461" y="95924"/>
                </a:lnTo>
                <a:lnTo>
                  <a:pt x="5049906" y="95924"/>
                </a:lnTo>
                <a:lnTo>
                  <a:pt x="5025742" y="105223"/>
                </a:lnTo>
                <a:cubicBezTo>
                  <a:pt x="5022147" y="106898"/>
                  <a:pt x="5019421" y="110150"/>
                  <a:pt x="5015891" y="111961"/>
                </a:cubicBezTo>
                <a:cubicBezTo>
                  <a:pt x="5010620" y="114666"/>
                  <a:pt x="5004949" y="116453"/>
                  <a:pt x="4999476" y="118699"/>
                </a:cubicBezTo>
                <a:lnTo>
                  <a:pt x="4997630" y="118132"/>
                </a:lnTo>
                <a:lnTo>
                  <a:pt x="4998404" y="111801"/>
                </a:lnTo>
                <a:cubicBezTo>
                  <a:pt x="4997520" y="108810"/>
                  <a:pt x="4995780" y="105593"/>
                  <a:pt x="4992806" y="102226"/>
                </a:cubicBezTo>
                <a:lnTo>
                  <a:pt x="4984969" y="95924"/>
                </a:lnTo>
                <a:lnTo>
                  <a:pt x="4976463" y="95924"/>
                </a:lnTo>
                <a:lnTo>
                  <a:pt x="4976709" y="101587"/>
                </a:lnTo>
                <a:lnTo>
                  <a:pt x="4976603" y="111666"/>
                </a:lnTo>
                <a:lnTo>
                  <a:pt x="4971427" y="110075"/>
                </a:lnTo>
                <a:cubicBezTo>
                  <a:pt x="4961622" y="108014"/>
                  <a:pt x="4953508" y="109389"/>
                  <a:pt x="4953508" y="122069"/>
                </a:cubicBezTo>
                <a:lnTo>
                  <a:pt x="4954998" y="128176"/>
                </a:lnTo>
                <a:lnTo>
                  <a:pt x="4927245" y="125438"/>
                </a:lnTo>
                <a:cubicBezTo>
                  <a:pt x="4906452" y="127685"/>
                  <a:pt x="4885425" y="128290"/>
                  <a:pt x="4864863" y="132176"/>
                </a:cubicBezTo>
                <a:cubicBezTo>
                  <a:pt x="4859576" y="133176"/>
                  <a:pt x="4851760" y="135164"/>
                  <a:pt x="4843326" y="137477"/>
                </a:cubicBezTo>
                <a:lnTo>
                  <a:pt x="4834193" y="140097"/>
                </a:lnTo>
                <a:lnTo>
                  <a:pt x="4833260" y="139734"/>
                </a:lnTo>
                <a:lnTo>
                  <a:pt x="4914112" y="115331"/>
                </a:lnTo>
                <a:cubicBezTo>
                  <a:pt x="4928188" y="111336"/>
                  <a:pt x="4943561" y="111558"/>
                  <a:pt x="4956792" y="105223"/>
                </a:cubicBezTo>
                <a:cubicBezTo>
                  <a:pt x="4959011" y="104161"/>
                  <a:pt x="4961812" y="101188"/>
                  <a:pt x="4963480" y="98283"/>
                </a:cubicBezTo>
                <a:lnTo>
                  <a:pt x="4963436" y="95924"/>
                </a:lnTo>
                <a:lnTo>
                  <a:pt x="4838148" y="95924"/>
                </a:lnTo>
                <a:lnTo>
                  <a:pt x="4805764" y="101854"/>
                </a:lnTo>
                <a:cubicBezTo>
                  <a:pt x="4794273" y="105784"/>
                  <a:pt x="4782994" y="110548"/>
                  <a:pt x="4771606" y="114896"/>
                </a:cubicBezTo>
                <a:lnTo>
                  <a:pt x="4751731" y="120919"/>
                </a:lnTo>
                <a:lnTo>
                  <a:pt x="4717118" y="118699"/>
                </a:lnTo>
                <a:cubicBezTo>
                  <a:pt x="4713673" y="119053"/>
                  <a:pt x="4716898" y="121061"/>
                  <a:pt x="4721834" y="122818"/>
                </a:cubicBezTo>
                <a:lnTo>
                  <a:pt x="4727594" y="123827"/>
                </a:lnTo>
                <a:lnTo>
                  <a:pt x="4713833" y="125438"/>
                </a:lnTo>
                <a:cubicBezTo>
                  <a:pt x="4694766" y="86304"/>
                  <a:pt x="4709914" y="111348"/>
                  <a:pt x="4663220" y="125051"/>
                </a:cubicBezTo>
                <a:lnTo>
                  <a:pt x="4656773" y="126289"/>
                </a:lnTo>
                <a:lnTo>
                  <a:pt x="4663606" y="123928"/>
                </a:lnTo>
                <a:cubicBezTo>
                  <a:pt x="4663451" y="121179"/>
                  <a:pt x="4652134" y="117810"/>
                  <a:pt x="4644887" y="115331"/>
                </a:cubicBezTo>
                <a:lnTo>
                  <a:pt x="4633494" y="114496"/>
                </a:lnTo>
                <a:lnTo>
                  <a:pt x="4625413" y="110122"/>
                </a:lnTo>
                <a:cubicBezTo>
                  <a:pt x="4620831" y="109287"/>
                  <a:pt x="4615353" y="109212"/>
                  <a:pt x="4610418" y="109485"/>
                </a:cubicBezTo>
                <a:lnTo>
                  <a:pt x="4608300" y="109746"/>
                </a:lnTo>
                <a:lnTo>
                  <a:pt x="4608704" y="109484"/>
                </a:lnTo>
                <a:cubicBezTo>
                  <a:pt x="4614201" y="106941"/>
                  <a:pt x="4621358" y="104662"/>
                  <a:pt x="4625188" y="101854"/>
                </a:cubicBezTo>
                <a:cubicBezTo>
                  <a:pt x="4613150" y="104100"/>
                  <a:pt x="4601285" y="107854"/>
                  <a:pt x="4589071" y="108592"/>
                </a:cubicBezTo>
                <a:cubicBezTo>
                  <a:pt x="4582427" y="108993"/>
                  <a:pt x="4574486" y="100850"/>
                  <a:pt x="4569373" y="105223"/>
                </a:cubicBezTo>
                <a:lnTo>
                  <a:pt x="4564240" y="113041"/>
                </a:lnTo>
                <a:lnTo>
                  <a:pt x="4559521" y="108592"/>
                </a:lnTo>
                <a:lnTo>
                  <a:pt x="4528673" y="107724"/>
                </a:lnTo>
                <a:lnTo>
                  <a:pt x="4526690" y="105223"/>
                </a:lnTo>
                <a:cubicBezTo>
                  <a:pt x="4521949" y="102361"/>
                  <a:pt x="4516484" y="102987"/>
                  <a:pt x="4510831" y="104437"/>
                </a:cubicBezTo>
                <a:lnTo>
                  <a:pt x="4504495" y="105988"/>
                </a:lnTo>
                <a:lnTo>
                  <a:pt x="4502483" y="100613"/>
                </a:lnTo>
                <a:lnTo>
                  <a:pt x="4500782" y="102517"/>
                </a:lnTo>
                <a:lnTo>
                  <a:pt x="4497007" y="106834"/>
                </a:lnTo>
                <a:lnTo>
                  <a:pt x="4500622" y="106936"/>
                </a:lnTo>
                <a:lnTo>
                  <a:pt x="4495907" y="108089"/>
                </a:lnTo>
                <a:lnTo>
                  <a:pt x="4488533" y="116521"/>
                </a:lnTo>
                <a:lnTo>
                  <a:pt x="4499559" y="116845"/>
                </a:lnTo>
                <a:lnTo>
                  <a:pt x="4497142" y="122069"/>
                </a:lnTo>
                <a:lnTo>
                  <a:pt x="4485362" y="126209"/>
                </a:lnTo>
                <a:lnTo>
                  <a:pt x="4470874" y="122069"/>
                </a:lnTo>
                <a:lnTo>
                  <a:pt x="4447863" y="119044"/>
                </a:lnTo>
                <a:lnTo>
                  <a:pt x="4450835" y="115417"/>
                </a:lnTo>
                <a:lnTo>
                  <a:pt x="4474193" y="116101"/>
                </a:lnTo>
                <a:lnTo>
                  <a:pt x="4466162" y="111523"/>
                </a:lnTo>
                <a:lnTo>
                  <a:pt x="4480724" y="111590"/>
                </a:lnTo>
                <a:lnTo>
                  <a:pt x="4484942" y="109223"/>
                </a:lnTo>
                <a:lnTo>
                  <a:pt x="4464647" y="110659"/>
                </a:lnTo>
                <a:lnTo>
                  <a:pt x="4466162" y="111523"/>
                </a:lnTo>
                <a:lnTo>
                  <a:pt x="4461144" y="111501"/>
                </a:lnTo>
                <a:lnTo>
                  <a:pt x="4458629" y="111085"/>
                </a:lnTo>
                <a:lnTo>
                  <a:pt x="4454125" y="111403"/>
                </a:lnTo>
                <a:lnTo>
                  <a:pt x="4454892" y="110466"/>
                </a:lnTo>
                <a:lnTo>
                  <a:pt x="4441326" y="108221"/>
                </a:lnTo>
                <a:lnTo>
                  <a:pt x="4433669" y="109971"/>
                </a:lnTo>
                <a:lnTo>
                  <a:pt x="4433422" y="110619"/>
                </a:lnTo>
                <a:lnTo>
                  <a:pt x="4434213" y="112100"/>
                </a:lnTo>
                <a:lnTo>
                  <a:pt x="4432722" y="110187"/>
                </a:lnTo>
                <a:lnTo>
                  <a:pt x="4423702" y="112249"/>
                </a:lnTo>
                <a:lnTo>
                  <a:pt x="4423615" y="112317"/>
                </a:lnTo>
                <a:lnTo>
                  <a:pt x="4422443" y="113154"/>
                </a:lnTo>
                <a:lnTo>
                  <a:pt x="4420477" y="112986"/>
                </a:lnTo>
                <a:lnTo>
                  <a:pt x="4415412" y="114143"/>
                </a:lnTo>
                <a:lnTo>
                  <a:pt x="4421676" y="113701"/>
                </a:lnTo>
                <a:lnTo>
                  <a:pt x="4417888" y="116400"/>
                </a:lnTo>
                <a:lnTo>
                  <a:pt x="4398646" y="115331"/>
                </a:lnTo>
                <a:lnTo>
                  <a:pt x="4402592" y="115051"/>
                </a:lnTo>
                <a:lnTo>
                  <a:pt x="4381421" y="114969"/>
                </a:lnTo>
                <a:lnTo>
                  <a:pt x="4357759" y="124621"/>
                </a:lnTo>
                <a:lnTo>
                  <a:pt x="4352786" y="125821"/>
                </a:lnTo>
                <a:lnTo>
                  <a:pt x="4352178" y="126292"/>
                </a:lnTo>
                <a:lnTo>
                  <a:pt x="4351217" y="126198"/>
                </a:lnTo>
                <a:lnTo>
                  <a:pt x="4326417" y="132176"/>
                </a:lnTo>
                <a:cubicBezTo>
                  <a:pt x="4326062" y="132144"/>
                  <a:pt x="4325374" y="129811"/>
                  <a:pt x="4324409" y="126172"/>
                </a:cubicBezTo>
                <a:lnTo>
                  <a:pt x="4323130" y="121326"/>
                </a:lnTo>
                <a:lnTo>
                  <a:pt x="4335975" y="119824"/>
                </a:lnTo>
                <a:lnTo>
                  <a:pt x="4333445" y="116114"/>
                </a:lnTo>
                <a:lnTo>
                  <a:pt x="4331144" y="109198"/>
                </a:lnTo>
                <a:lnTo>
                  <a:pt x="4324336" y="108683"/>
                </a:lnTo>
                <a:lnTo>
                  <a:pt x="4323289" y="109433"/>
                </a:lnTo>
                <a:lnTo>
                  <a:pt x="4320161" y="110435"/>
                </a:lnTo>
                <a:lnTo>
                  <a:pt x="4320756" y="112333"/>
                </a:lnTo>
                <a:lnTo>
                  <a:pt x="4323130" y="121326"/>
                </a:lnTo>
                <a:lnTo>
                  <a:pt x="4318456" y="121873"/>
                </a:lnTo>
                <a:cubicBezTo>
                  <a:pt x="4289356" y="125347"/>
                  <a:pt x="4296678" y="124792"/>
                  <a:pt x="4265196" y="127056"/>
                </a:cubicBezTo>
                <a:lnTo>
                  <a:pt x="4255427" y="127765"/>
                </a:lnTo>
                <a:lnTo>
                  <a:pt x="4251256" y="127029"/>
                </a:lnTo>
                <a:lnTo>
                  <a:pt x="4229582" y="125876"/>
                </a:lnTo>
                <a:lnTo>
                  <a:pt x="4228230" y="123432"/>
                </a:lnTo>
                <a:cubicBezTo>
                  <a:pt x="4227239" y="121641"/>
                  <a:pt x="4226695" y="119955"/>
                  <a:pt x="4227919" y="118699"/>
                </a:cubicBezTo>
                <a:lnTo>
                  <a:pt x="4232543" y="117215"/>
                </a:lnTo>
                <a:lnTo>
                  <a:pt x="4227445" y="116462"/>
                </a:lnTo>
                <a:cubicBezTo>
                  <a:pt x="4224010" y="115703"/>
                  <a:pt x="4221620" y="114999"/>
                  <a:pt x="4221349" y="114959"/>
                </a:cubicBezTo>
                <a:lnTo>
                  <a:pt x="4206747" y="115334"/>
                </a:lnTo>
                <a:lnTo>
                  <a:pt x="4221807" y="109952"/>
                </a:lnTo>
                <a:lnTo>
                  <a:pt x="4223261" y="109189"/>
                </a:lnTo>
                <a:lnTo>
                  <a:pt x="4219944" y="108811"/>
                </a:lnTo>
                <a:lnTo>
                  <a:pt x="4211147" y="108742"/>
                </a:lnTo>
                <a:lnTo>
                  <a:pt x="4208227" y="110657"/>
                </a:lnTo>
                <a:lnTo>
                  <a:pt x="4200343" y="115498"/>
                </a:lnTo>
                <a:lnTo>
                  <a:pt x="4130795" y="117282"/>
                </a:lnTo>
                <a:lnTo>
                  <a:pt x="4147110" y="103765"/>
                </a:lnTo>
                <a:cubicBezTo>
                  <a:pt x="4153740" y="100495"/>
                  <a:pt x="4161629" y="98861"/>
                  <a:pt x="4172786" y="98576"/>
                </a:cubicBezTo>
                <a:cubicBezTo>
                  <a:pt x="4183944" y="98290"/>
                  <a:pt x="4198371" y="99355"/>
                  <a:pt x="4218068" y="101482"/>
                </a:cubicBezTo>
                <a:cubicBezTo>
                  <a:pt x="4220194" y="101711"/>
                  <a:pt x="4219492" y="102947"/>
                  <a:pt x="4217383" y="104654"/>
                </a:cubicBezTo>
                <a:lnTo>
                  <a:pt x="4217015" y="104895"/>
                </a:lnTo>
                <a:lnTo>
                  <a:pt x="4237003" y="101965"/>
                </a:lnTo>
                <a:lnTo>
                  <a:pt x="4244334" y="98113"/>
                </a:lnTo>
                <a:lnTo>
                  <a:pt x="4245225" y="98570"/>
                </a:lnTo>
                <a:lnTo>
                  <a:pt x="4251240" y="95924"/>
                </a:lnTo>
                <a:lnTo>
                  <a:pt x="4068048" y="95924"/>
                </a:lnTo>
                <a:lnTo>
                  <a:pt x="4016212" y="106930"/>
                </a:lnTo>
                <a:lnTo>
                  <a:pt x="4024840" y="109820"/>
                </a:lnTo>
                <a:lnTo>
                  <a:pt x="4027370" y="110700"/>
                </a:lnTo>
                <a:lnTo>
                  <a:pt x="4047340" y="111590"/>
                </a:lnTo>
                <a:cubicBezTo>
                  <a:pt x="4063897" y="111143"/>
                  <a:pt x="4080312" y="101720"/>
                  <a:pt x="4096589" y="104851"/>
                </a:cubicBezTo>
                <a:cubicBezTo>
                  <a:pt x="4099332" y="105379"/>
                  <a:pt x="4099814" y="108202"/>
                  <a:pt x="4099780" y="111587"/>
                </a:cubicBezTo>
                <a:lnTo>
                  <a:pt x="4099840" y="118076"/>
                </a:lnTo>
                <a:lnTo>
                  <a:pt x="4090022" y="118329"/>
                </a:lnTo>
                <a:cubicBezTo>
                  <a:pt x="4069211" y="119052"/>
                  <a:pt x="4048455" y="122326"/>
                  <a:pt x="4027642" y="121698"/>
                </a:cubicBezTo>
                <a:lnTo>
                  <a:pt x="4019266" y="120552"/>
                </a:lnTo>
                <a:lnTo>
                  <a:pt x="4004291" y="125758"/>
                </a:lnTo>
                <a:lnTo>
                  <a:pt x="4004025" y="125127"/>
                </a:lnTo>
                <a:lnTo>
                  <a:pt x="4007941" y="124323"/>
                </a:lnTo>
                <a:lnTo>
                  <a:pt x="4000563" y="121295"/>
                </a:lnTo>
                <a:lnTo>
                  <a:pt x="3993795" y="117067"/>
                </a:lnTo>
                <a:lnTo>
                  <a:pt x="3988497" y="116342"/>
                </a:lnTo>
                <a:lnTo>
                  <a:pt x="4000563" y="121295"/>
                </a:lnTo>
                <a:lnTo>
                  <a:pt x="4003073" y="122863"/>
                </a:lnTo>
                <a:lnTo>
                  <a:pt x="4004025" y="125127"/>
                </a:lnTo>
                <a:lnTo>
                  <a:pt x="3958692" y="134431"/>
                </a:lnTo>
                <a:lnTo>
                  <a:pt x="3937415" y="135932"/>
                </a:lnTo>
                <a:lnTo>
                  <a:pt x="3896579" y="100011"/>
                </a:lnTo>
                <a:lnTo>
                  <a:pt x="3905810" y="99405"/>
                </a:lnTo>
                <a:lnTo>
                  <a:pt x="3905218" y="95924"/>
                </a:lnTo>
                <a:lnTo>
                  <a:pt x="3891932" y="95924"/>
                </a:lnTo>
                <a:lnTo>
                  <a:pt x="3896579" y="100011"/>
                </a:lnTo>
                <a:lnTo>
                  <a:pt x="3896054" y="100045"/>
                </a:lnTo>
                <a:lnTo>
                  <a:pt x="3891434" y="95924"/>
                </a:lnTo>
                <a:lnTo>
                  <a:pt x="3883096" y="95924"/>
                </a:lnTo>
                <a:lnTo>
                  <a:pt x="3875401" y="101188"/>
                </a:lnTo>
                <a:lnTo>
                  <a:pt x="3894734" y="100132"/>
                </a:lnTo>
                <a:lnTo>
                  <a:pt x="3896054" y="100045"/>
                </a:lnTo>
                <a:lnTo>
                  <a:pt x="3897572" y="101399"/>
                </a:lnTo>
                <a:cubicBezTo>
                  <a:pt x="3905429" y="108537"/>
                  <a:pt x="3915603" y="118263"/>
                  <a:pt x="3919293" y="124323"/>
                </a:cubicBezTo>
                <a:lnTo>
                  <a:pt x="3924182" y="136864"/>
                </a:lnTo>
                <a:lnTo>
                  <a:pt x="3918699" y="137251"/>
                </a:lnTo>
                <a:cubicBezTo>
                  <a:pt x="3905343" y="138000"/>
                  <a:pt x="3892184" y="139495"/>
                  <a:pt x="3879895" y="144539"/>
                </a:cubicBezTo>
                <a:lnTo>
                  <a:pt x="3879137" y="147562"/>
                </a:lnTo>
                <a:lnTo>
                  <a:pt x="3874216" y="145858"/>
                </a:lnTo>
                <a:cubicBezTo>
                  <a:pt x="3865692" y="143086"/>
                  <a:pt x="3857418" y="139875"/>
                  <a:pt x="3850346" y="134431"/>
                </a:cubicBezTo>
                <a:lnTo>
                  <a:pt x="3837793" y="115108"/>
                </a:lnTo>
                <a:lnTo>
                  <a:pt x="3837214" y="114959"/>
                </a:lnTo>
                <a:cubicBezTo>
                  <a:pt x="3832631" y="113196"/>
                  <a:pt x="3828938" y="107598"/>
                  <a:pt x="3824082" y="108221"/>
                </a:cubicBezTo>
                <a:cubicBezTo>
                  <a:pt x="3818651" y="108917"/>
                  <a:pt x="3815325" y="114959"/>
                  <a:pt x="3810948" y="118329"/>
                </a:cubicBezTo>
                <a:cubicBezTo>
                  <a:pt x="3807666" y="116082"/>
                  <a:pt x="3804069" y="114257"/>
                  <a:pt x="3801098" y="111590"/>
                </a:cubicBezTo>
                <a:lnTo>
                  <a:pt x="3794977" y="103271"/>
                </a:lnTo>
                <a:lnTo>
                  <a:pt x="3778731" y="102974"/>
                </a:lnTo>
                <a:lnTo>
                  <a:pt x="3747794" y="110231"/>
                </a:lnTo>
                <a:lnTo>
                  <a:pt x="3755134" y="104851"/>
                </a:lnTo>
                <a:lnTo>
                  <a:pt x="3765777" y="102738"/>
                </a:lnTo>
                <a:lnTo>
                  <a:pt x="3760599" y="102643"/>
                </a:lnTo>
                <a:lnTo>
                  <a:pt x="3756212" y="102210"/>
                </a:lnTo>
                <a:lnTo>
                  <a:pt x="3752831" y="105907"/>
                </a:lnTo>
                <a:cubicBezTo>
                  <a:pt x="3752002" y="108055"/>
                  <a:pt x="3752048" y="109133"/>
                  <a:pt x="3750925" y="107318"/>
                </a:cubicBezTo>
                <a:lnTo>
                  <a:pt x="3747591" y="101359"/>
                </a:lnTo>
                <a:lnTo>
                  <a:pt x="3722495" y="98881"/>
                </a:lnTo>
                <a:lnTo>
                  <a:pt x="3715735" y="101482"/>
                </a:lnTo>
                <a:cubicBezTo>
                  <a:pt x="3712142" y="103158"/>
                  <a:pt x="3709414" y="106409"/>
                  <a:pt x="3705886" y="108221"/>
                </a:cubicBezTo>
                <a:cubicBezTo>
                  <a:pt x="3700613" y="110926"/>
                  <a:pt x="3694942" y="112713"/>
                  <a:pt x="3689470" y="114959"/>
                </a:cubicBezTo>
                <a:lnTo>
                  <a:pt x="3687624" y="114392"/>
                </a:lnTo>
                <a:lnTo>
                  <a:pt x="3688399" y="108062"/>
                </a:lnTo>
                <a:cubicBezTo>
                  <a:pt x="3687512" y="105069"/>
                  <a:pt x="3685774" y="101853"/>
                  <a:pt x="3682798" y="98485"/>
                </a:cubicBezTo>
                <a:lnTo>
                  <a:pt x="3679614" y="95924"/>
                </a:lnTo>
                <a:lnTo>
                  <a:pt x="3666619" y="95924"/>
                </a:lnTo>
                <a:lnTo>
                  <a:pt x="3666703" y="97847"/>
                </a:lnTo>
                <a:lnTo>
                  <a:pt x="3666596" y="107926"/>
                </a:lnTo>
                <a:lnTo>
                  <a:pt x="3661419" y="106334"/>
                </a:lnTo>
                <a:cubicBezTo>
                  <a:pt x="3651618" y="104273"/>
                  <a:pt x="3643503" y="105648"/>
                  <a:pt x="3643503" y="118329"/>
                </a:cubicBezTo>
                <a:lnTo>
                  <a:pt x="3644993" y="124436"/>
                </a:lnTo>
                <a:lnTo>
                  <a:pt x="3617237" y="121698"/>
                </a:lnTo>
                <a:cubicBezTo>
                  <a:pt x="3596445" y="123944"/>
                  <a:pt x="3575419" y="124549"/>
                  <a:pt x="3554856" y="128436"/>
                </a:cubicBezTo>
                <a:cubicBezTo>
                  <a:pt x="3549571" y="129435"/>
                  <a:pt x="3541753" y="131424"/>
                  <a:pt x="3533320" y="133736"/>
                </a:cubicBezTo>
                <a:lnTo>
                  <a:pt x="3524185" y="136356"/>
                </a:lnTo>
                <a:lnTo>
                  <a:pt x="3523253" y="135993"/>
                </a:lnTo>
                <a:lnTo>
                  <a:pt x="3604105" y="111590"/>
                </a:lnTo>
                <a:cubicBezTo>
                  <a:pt x="3618178" y="107596"/>
                  <a:pt x="3633557" y="107819"/>
                  <a:pt x="3646788" y="101482"/>
                </a:cubicBezTo>
                <a:lnTo>
                  <a:pt x="3652143" y="95924"/>
                </a:lnTo>
                <a:lnTo>
                  <a:pt x="3507714" y="95924"/>
                </a:lnTo>
                <a:lnTo>
                  <a:pt x="3495759" y="98113"/>
                </a:lnTo>
                <a:lnTo>
                  <a:pt x="3440291" y="117087"/>
                </a:lnTo>
                <a:lnTo>
                  <a:pt x="3407112" y="114959"/>
                </a:lnTo>
                <a:cubicBezTo>
                  <a:pt x="3403669" y="115313"/>
                  <a:pt x="3406892" y="117320"/>
                  <a:pt x="3411827" y="119079"/>
                </a:cubicBezTo>
                <a:lnTo>
                  <a:pt x="3420641" y="120620"/>
                </a:lnTo>
                <a:lnTo>
                  <a:pt x="3403828" y="121698"/>
                </a:lnTo>
                <a:cubicBezTo>
                  <a:pt x="3384761" y="82563"/>
                  <a:pt x="3399909" y="107607"/>
                  <a:pt x="3353215" y="121311"/>
                </a:cubicBezTo>
                <a:lnTo>
                  <a:pt x="3346765" y="122548"/>
                </a:lnTo>
                <a:lnTo>
                  <a:pt x="3353600" y="120188"/>
                </a:lnTo>
                <a:cubicBezTo>
                  <a:pt x="3353447" y="117438"/>
                  <a:pt x="3342128" y="114069"/>
                  <a:pt x="3334880" y="111590"/>
                </a:cubicBezTo>
                <a:lnTo>
                  <a:pt x="3323486" y="110755"/>
                </a:lnTo>
                <a:lnTo>
                  <a:pt x="3315407" y="106383"/>
                </a:lnTo>
                <a:cubicBezTo>
                  <a:pt x="3310823" y="105547"/>
                  <a:pt x="3305345" y="105472"/>
                  <a:pt x="3300413" y="105744"/>
                </a:cubicBezTo>
                <a:lnTo>
                  <a:pt x="3298295" y="106005"/>
                </a:lnTo>
                <a:lnTo>
                  <a:pt x="3298699" y="105744"/>
                </a:lnTo>
                <a:cubicBezTo>
                  <a:pt x="3304194" y="103200"/>
                  <a:pt x="3311351" y="100921"/>
                  <a:pt x="3315182" y="98113"/>
                </a:cubicBezTo>
                <a:cubicBezTo>
                  <a:pt x="3303142" y="100359"/>
                  <a:pt x="3291280" y="104114"/>
                  <a:pt x="3279065" y="104851"/>
                </a:cubicBezTo>
                <a:cubicBezTo>
                  <a:pt x="3272420" y="105253"/>
                  <a:pt x="3264480" y="97109"/>
                  <a:pt x="3259367" y="101482"/>
                </a:cubicBezTo>
                <a:lnTo>
                  <a:pt x="3254236" y="109300"/>
                </a:lnTo>
                <a:lnTo>
                  <a:pt x="3249517" y="104851"/>
                </a:lnTo>
                <a:lnTo>
                  <a:pt x="3218670" y="103983"/>
                </a:lnTo>
                <a:lnTo>
                  <a:pt x="3216685" y="101482"/>
                </a:lnTo>
                <a:cubicBezTo>
                  <a:pt x="3211944" y="98620"/>
                  <a:pt x="3206478" y="99246"/>
                  <a:pt x="3200825" y="100696"/>
                </a:cubicBezTo>
                <a:lnTo>
                  <a:pt x="3194487" y="102247"/>
                </a:lnTo>
                <a:lnTo>
                  <a:pt x="3193559" y="99765"/>
                </a:lnTo>
                <a:lnTo>
                  <a:pt x="3189804" y="99889"/>
                </a:lnTo>
                <a:lnTo>
                  <a:pt x="3187001" y="103093"/>
                </a:lnTo>
                <a:lnTo>
                  <a:pt x="3190616" y="103195"/>
                </a:lnTo>
                <a:lnTo>
                  <a:pt x="3185902" y="104350"/>
                </a:lnTo>
                <a:lnTo>
                  <a:pt x="3178529" y="112782"/>
                </a:lnTo>
                <a:lnTo>
                  <a:pt x="3189553" y="113104"/>
                </a:lnTo>
                <a:lnTo>
                  <a:pt x="3187136" y="118329"/>
                </a:lnTo>
                <a:lnTo>
                  <a:pt x="3175358" y="122468"/>
                </a:lnTo>
                <a:lnTo>
                  <a:pt x="3160870" y="118329"/>
                </a:lnTo>
                <a:lnTo>
                  <a:pt x="3137187" y="116119"/>
                </a:lnTo>
                <a:lnTo>
                  <a:pt x="3140829" y="111676"/>
                </a:lnTo>
                <a:lnTo>
                  <a:pt x="3164187" y="112360"/>
                </a:lnTo>
                <a:lnTo>
                  <a:pt x="3154641" y="106919"/>
                </a:lnTo>
                <a:lnTo>
                  <a:pt x="3144119" y="107664"/>
                </a:lnTo>
                <a:lnTo>
                  <a:pt x="3145719" y="105711"/>
                </a:lnTo>
                <a:lnTo>
                  <a:pt x="3131321" y="104480"/>
                </a:lnTo>
                <a:lnTo>
                  <a:pt x="3123664" y="106230"/>
                </a:lnTo>
                <a:lnTo>
                  <a:pt x="3123417" y="106878"/>
                </a:lnTo>
                <a:lnTo>
                  <a:pt x="3124206" y="108360"/>
                </a:lnTo>
                <a:lnTo>
                  <a:pt x="3122716" y="106446"/>
                </a:lnTo>
                <a:lnTo>
                  <a:pt x="3113697" y="108508"/>
                </a:lnTo>
                <a:lnTo>
                  <a:pt x="3113609" y="108577"/>
                </a:lnTo>
                <a:lnTo>
                  <a:pt x="3112437" y="109414"/>
                </a:lnTo>
                <a:lnTo>
                  <a:pt x="3110472" y="109245"/>
                </a:lnTo>
                <a:lnTo>
                  <a:pt x="3105406" y="110403"/>
                </a:lnTo>
                <a:lnTo>
                  <a:pt x="3111669" y="109960"/>
                </a:lnTo>
                <a:lnTo>
                  <a:pt x="3106984" y="113301"/>
                </a:lnTo>
                <a:lnTo>
                  <a:pt x="3088639" y="111590"/>
                </a:lnTo>
                <a:lnTo>
                  <a:pt x="3092589" y="111310"/>
                </a:lnTo>
                <a:lnTo>
                  <a:pt x="3071416" y="111228"/>
                </a:lnTo>
                <a:lnTo>
                  <a:pt x="3047754" y="120881"/>
                </a:lnTo>
                <a:lnTo>
                  <a:pt x="3042781" y="122080"/>
                </a:lnTo>
                <a:lnTo>
                  <a:pt x="3042172" y="122551"/>
                </a:lnTo>
                <a:lnTo>
                  <a:pt x="3041211" y="122458"/>
                </a:lnTo>
                <a:lnTo>
                  <a:pt x="3016407" y="128436"/>
                </a:lnTo>
                <a:cubicBezTo>
                  <a:pt x="3016056" y="128403"/>
                  <a:pt x="3015367" y="126070"/>
                  <a:pt x="3014403" y="122431"/>
                </a:cubicBezTo>
                <a:lnTo>
                  <a:pt x="3013123" y="117586"/>
                </a:lnTo>
                <a:lnTo>
                  <a:pt x="3025969" y="116083"/>
                </a:lnTo>
                <a:lnTo>
                  <a:pt x="3023440" y="112373"/>
                </a:lnTo>
                <a:lnTo>
                  <a:pt x="3021976" y="107975"/>
                </a:lnTo>
                <a:lnTo>
                  <a:pt x="3010868" y="109039"/>
                </a:lnTo>
                <a:lnTo>
                  <a:pt x="3013123" y="117586"/>
                </a:lnTo>
                <a:lnTo>
                  <a:pt x="3008447" y="118132"/>
                </a:lnTo>
                <a:cubicBezTo>
                  <a:pt x="2979352" y="121608"/>
                  <a:pt x="2986670" y="121052"/>
                  <a:pt x="2955190" y="123315"/>
                </a:cubicBezTo>
                <a:lnTo>
                  <a:pt x="2945421" y="124024"/>
                </a:lnTo>
                <a:lnTo>
                  <a:pt x="2941249" y="123289"/>
                </a:lnTo>
                <a:lnTo>
                  <a:pt x="2919575" y="122135"/>
                </a:lnTo>
                <a:lnTo>
                  <a:pt x="2918225" y="119691"/>
                </a:lnTo>
                <a:lnTo>
                  <a:pt x="2917912" y="114959"/>
                </a:lnTo>
                <a:lnTo>
                  <a:pt x="2854974" y="115247"/>
                </a:lnTo>
                <a:lnTo>
                  <a:pt x="2844824" y="112925"/>
                </a:lnTo>
                <a:lnTo>
                  <a:pt x="2820788" y="113542"/>
                </a:lnTo>
                <a:lnTo>
                  <a:pt x="2826573" y="108750"/>
                </a:lnTo>
                <a:lnTo>
                  <a:pt x="2806280" y="104108"/>
                </a:lnTo>
                <a:lnTo>
                  <a:pt x="2805087" y="95924"/>
                </a:lnTo>
                <a:lnTo>
                  <a:pt x="2740423" y="95924"/>
                </a:lnTo>
                <a:lnTo>
                  <a:pt x="2693472" y="105892"/>
                </a:lnTo>
                <a:lnTo>
                  <a:pt x="2661820" y="104480"/>
                </a:lnTo>
                <a:cubicBezTo>
                  <a:pt x="2541444" y="126279"/>
                  <a:pt x="2635880" y="111070"/>
                  <a:pt x="2665102" y="97742"/>
                </a:cubicBezTo>
                <a:cubicBezTo>
                  <a:pt x="2674159" y="93611"/>
                  <a:pt x="2645404" y="99988"/>
                  <a:pt x="2635553" y="101111"/>
                </a:cubicBezTo>
                <a:cubicBezTo>
                  <a:pt x="2622421" y="99988"/>
                  <a:pt x="2607758" y="104153"/>
                  <a:pt x="2596155" y="97742"/>
                </a:cubicBezTo>
                <a:lnTo>
                  <a:pt x="2595846" y="95924"/>
                </a:lnTo>
                <a:lnTo>
                  <a:pt x="2567622" y="95924"/>
                </a:lnTo>
                <a:lnTo>
                  <a:pt x="2540340" y="114588"/>
                </a:lnTo>
                <a:cubicBezTo>
                  <a:pt x="2535962" y="113465"/>
                  <a:pt x="2531432" y="112844"/>
                  <a:pt x="2527208" y="111219"/>
                </a:cubicBezTo>
                <a:cubicBezTo>
                  <a:pt x="2522625" y="109455"/>
                  <a:pt x="2518931" y="103857"/>
                  <a:pt x="2514074" y="104480"/>
                </a:cubicBezTo>
                <a:cubicBezTo>
                  <a:pt x="2508645" y="105176"/>
                  <a:pt x="2505319" y="111219"/>
                  <a:pt x="2500942" y="114588"/>
                </a:cubicBezTo>
                <a:cubicBezTo>
                  <a:pt x="2497658" y="112341"/>
                  <a:pt x="2494061" y="110516"/>
                  <a:pt x="2491091" y="107849"/>
                </a:cubicBezTo>
                <a:lnTo>
                  <a:pt x="2480097" y="96566"/>
                </a:lnTo>
                <a:lnTo>
                  <a:pt x="2482834" y="95924"/>
                </a:lnTo>
                <a:lnTo>
                  <a:pt x="2479471" y="95924"/>
                </a:lnTo>
                <a:lnTo>
                  <a:pt x="2480097" y="96566"/>
                </a:lnTo>
                <a:lnTo>
                  <a:pt x="2437787" y="106490"/>
                </a:lnTo>
                <a:lnTo>
                  <a:pt x="2445127" y="101111"/>
                </a:lnTo>
                <a:lnTo>
                  <a:pt x="2471238" y="95924"/>
                </a:lnTo>
                <a:lnTo>
                  <a:pt x="2448529" y="95924"/>
                </a:lnTo>
                <a:lnTo>
                  <a:pt x="2442824" y="102167"/>
                </a:lnTo>
                <a:cubicBezTo>
                  <a:pt x="2441995" y="104315"/>
                  <a:pt x="2442041" y="105393"/>
                  <a:pt x="2440918" y="103577"/>
                </a:cubicBezTo>
                <a:lnTo>
                  <a:pt x="2436634" y="95924"/>
                </a:lnTo>
                <a:lnTo>
                  <a:pt x="2410452" y="95924"/>
                </a:lnTo>
                <a:lnTo>
                  <a:pt x="2405728" y="97742"/>
                </a:lnTo>
                <a:cubicBezTo>
                  <a:pt x="2402135" y="99417"/>
                  <a:pt x="2399407" y="102669"/>
                  <a:pt x="2395879" y="104480"/>
                </a:cubicBezTo>
                <a:cubicBezTo>
                  <a:pt x="2390607" y="107185"/>
                  <a:pt x="2384935" y="108972"/>
                  <a:pt x="2379462" y="111219"/>
                </a:cubicBezTo>
                <a:lnTo>
                  <a:pt x="2377618" y="110651"/>
                </a:lnTo>
                <a:lnTo>
                  <a:pt x="2378392" y="104321"/>
                </a:lnTo>
                <a:lnTo>
                  <a:pt x="2373481" y="95924"/>
                </a:lnTo>
                <a:lnTo>
                  <a:pt x="2356677" y="95924"/>
                </a:lnTo>
                <a:lnTo>
                  <a:pt x="2356590" y="104185"/>
                </a:lnTo>
                <a:lnTo>
                  <a:pt x="2351413" y="102593"/>
                </a:lnTo>
                <a:cubicBezTo>
                  <a:pt x="2341610" y="100532"/>
                  <a:pt x="2333497" y="101908"/>
                  <a:pt x="2333497" y="114588"/>
                </a:cubicBezTo>
                <a:lnTo>
                  <a:pt x="2334984" y="120696"/>
                </a:lnTo>
                <a:lnTo>
                  <a:pt x="2307232" y="117957"/>
                </a:lnTo>
                <a:cubicBezTo>
                  <a:pt x="2286437" y="120204"/>
                  <a:pt x="2265412" y="120809"/>
                  <a:pt x="2244850" y="124696"/>
                </a:cubicBezTo>
                <a:cubicBezTo>
                  <a:pt x="2239563" y="125695"/>
                  <a:pt x="2231745" y="127684"/>
                  <a:pt x="2223313" y="129995"/>
                </a:cubicBezTo>
                <a:lnTo>
                  <a:pt x="2211635" y="133345"/>
                </a:lnTo>
                <a:lnTo>
                  <a:pt x="2210604" y="133049"/>
                </a:lnTo>
                <a:lnTo>
                  <a:pt x="2294099" y="107849"/>
                </a:lnTo>
                <a:cubicBezTo>
                  <a:pt x="2308171" y="103855"/>
                  <a:pt x="2323549" y="104078"/>
                  <a:pt x="2336781" y="97742"/>
                </a:cubicBezTo>
                <a:lnTo>
                  <a:pt x="2338532" y="95924"/>
                </a:lnTo>
                <a:lnTo>
                  <a:pt x="2181216" y="95924"/>
                </a:lnTo>
                <a:lnTo>
                  <a:pt x="2130283" y="113346"/>
                </a:lnTo>
                <a:lnTo>
                  <a:pt x="2097105" y="111219"/>
                </a:lnTo>
                <a:cubicBezTo>
                  <a:pt x="2093661" y="111572"/>
                  <a:pt x="2096884" y="113580"/>
                  <a:pt x="2101820" y="115338"/>
                </a:cubicBezTo>
                <a:lnTo>
                  <a:pt x="2110635" y="116879"/>
                </a:lnTo>
                <a:lnTo>
                  <a:pt x="2093821" y="117957"/>
                </a:lnTo>
                <a:cubicBezTo>
                  <a:pt x="2074753" y="78823"/>
                  <a:pt x="2089902" y="103867"/>
                  <a:pt x="2043207" y="117570"/>
                </a:cubicBezTo>
                <a:lnTo>
                  <a:pt x="2036760" y="118808"/>
                </a:lnTo>
                <a:lnTo>
                  <a:pt x="2043593" y="116447"/>
                </a:lnTo>
                <a:cubicBezTo>
                  <a:pt x="2043438" y="113698"/>
                  <a:pt x="2032121" y="110328"/>
                  <a:pt x="2024874" y="107849"/>
                </a:cubicBezTo>
                <a:lnTo>
                  <a:pt x="2013479" y="107014"/>
                </a:lnTo>
                <a:lnTo>
                  <a:pt x="2005400" y="102642"/>
                </a:lnTo>
                <a:cubicBezTo>
                  <a:pt x="2000816" y="101806"/>
                  <a:pt x="1995337" y="101732"/>
                  <a:pt x="1990406" y="102003"/>
                </a:cubicBezTo>
                <a:lnTo>
                  <a:pt x="1988287" y="102264"/>
                </a:lnTo>
                <a:lnTo>
                  <a:pt x="1988692" y="102003"/>
                </a:lnTo>
                <a:lnTo>
                  <a:pt x="2001822" y="95924"/>
                </a:lnTo>
                <a:lnTo>
                  <a:pt x="1996858" y="95924"/>
                </a:lnTo>
                <a:lnTo>
                  <a:pt x="1969059" y="101111"/>
                </a:lnTo>
                <a:cubicBezTo>
                  <a:pt x="1962414" y="101512"/>
                  <a:pt x="1954473" y="93368"/>
                  <a:pt x="1949360" y="97742"/>
                </a:cubicBezTo>
                <a:lnTo>
                  <a:pt x="1944229" y="105560"/>
                </a:lnTo>
                <a:lnTo>
                  <a:pt x="1939510" y="101111"/>
                </a:lnTo>
                <a:lnTo>
                  <a:pt x="1908662" y="100244"/>
                </a:lnTo>
                <a:lnTo>
                  <a:pt x="1906678" y="97742"/>
                </a:lnTo>
                <a:cubicBezTo>
                  <a:pt x="1901937" y="94880"/>
                  <a:pt x="1896470" y="95506"/>
                  <a:pt x="1890819" y="96955"/>
                </a:cubicBezTo>
                <a:lnTo>
                  <a:pt x="1884481" y="98507"/>
                </a:lnTo>
                <a:lnTo>
                  <a:pt x="1883514" y="95924"/>
                </a:lnTo>
                <a:lnTo>
                  <a:pt x="1879993" y="95924"/>
                </a:lnTo>
                <a:lnTo>
                  <a:pt x="1876993" y="99353"/>
                </a:lnTo>
                <a:lnTo>
                  <a:pt x="1880610" y="99454"/>
                </a:lnTo>
                <a:lnTo>
                  <a:pt x="1875896" y="100609"/>
                </a:lnTo>
                <a:lnTo>
                  <a:pt x="1868522" y="109041"/>
                </a:lnTo>
                <a:lnTo>
                  <a:pt x="1879546" y="109364"/>
                </a:lnTo>
                <a:lnTo>
                  <a:pt x="1877128" y="114588"/>
                </a:lnTo>
                <a:lnTo>
                  <a:pt x="1865351" y="118728"/>
                </a:lnTo>
                <a:lnTo>
                  <a:pt x="1850863" y="114588"/>
                </a:lnTo>
                <a:lnTo>
                  <a:pt x="1827179" y="112378"/>
                </a:lnTo>
                <a:lnTo>
                  <a:pt x="1830822" y="107935"/>
                </a:lnTo>
                <a:lnTo>
                  <a:pt x="1854180" y="108621"/>
                </a:lnTo>
                <a:lnTo>
                  <a:pt x="1844634" y="103178"/>
                </a:lnTo>
                <a:lnTo>
                  <a:pt x="1834112" y="103923"/>
                </a:lnTo>
                <a:lnTo>
                  <a:pt x="1835712" y="101970"/>
                </a:lnTo>
                <a:lnTo>
                  <a:pt x="1821314" y="100739"/>
                </a:lnTo>
                <a:lnTo>
                  <a:pt x="1813657" y="102489"/>
                </a:lnTo>
                <a:lnTo>
                  <a:pt x="1813410" y="103138"/>
                </a:lnTo>
                <a:lnTo>
                  <a:pt x="1814200" y="104619"/>
                </a:lnTo>
                <a:lnTo>
                  <a:pt x="1812708" y="102707"/>
                </a:lnTo>
                <a:lnTo>
                  <a:pt x="1803689" y="104768"/>
                </a:lnTo>
                <a:lnTo>
                  <a:pt x="1803602" y="104837"/>
                </a:lnTo>
                <a:lnTo>
                  <a:pt x="1802429" y="105673"/>
                </a:lnTo>
                <a:lnTo>
                  <a:pt x="1800465" y="105505"/>
                </a:lnTo>
                <a:lnTo>
                  <a:pt x="1795399" y="106663"/>
                </a:lnTo>
                <a:lnTo>
                  <a:pt x="1801662" y="106219"/>
                </a:lnTo>
                <a:lnTo>
                  <a:pt x="1796975" y="109561"/>
                </a:lnTo>
                <a:lnTo>
                  <a:pt x="1778632" y="107849"/>
                </a:lnTo>
                <a:lnTo>
                  <a:pt x="1782580" y="107570"/>
                </a:lnTo>
                <a:lnTo>
                  <a:pt x="1761409" y="107488"/>
                </a:lnTo>
                <a:lnTo>
                  <a:pt x="1737746" y="117140"/>
                </a:lnTo>
                <a:cubicBezTo>
                  <a:pt x="1727529" y="121850"/>
                  <a:pt x="1717259" y="125708"/>
                  <a:pt x="1706401" y="124696"/>
                </a:cubicBezTo>
                <a:lnTo>
                  <a:pt x="1703301" y="113824"/>
                </a:lnTo>
                <a:lnTo>
                  <a:pt x="1715961" y="112342"/>
                </a:lnTo>
                <a:lnTo>
                  <a:pt x="1713433" y="108632"/>
                </a:lnTo>
                <a:lnTo>
                  <a:pt x="1711131" y="101718"/>
                </a:lnTo>
                <a:lnTo>
                  <a:pt x="1703118" y="101111"/>
                </a:lnTo>
                <a:lnTo>
                  <a:pt x="1702657" y="100976"/>
                </a:lnTo>
                <a:lnTo>
                  <a:pt x="1699794" y="102445"/>
                </a:lnTo>
                <a:lnTo>
                  <a:pt x="1700743" y="104851"/>
                </a:lnTo>
                <a:lnTo>
                  <a:pt x="1703301" y="113824"/>
                </a:lnTo>
                <a:lnTo>
                  <a:pt x="1698440" y="114392"/>
                </a:lnTo>
                <a:cubicBezTo>
                  <a:pt x="1669345" y="117867"/>
                  <a:pt x="1676664" y="117311"/>
                  <a:pt x="1645183" y="119574"/>
                </a:cubicBezTo>
                <a:lnTo>
                  <a:pt x="1627058" y="120889"/>
                </a:lnTo>
                <a:lnTo>
                  <a:pt x="1609863" y="118929"/>
                </a:lnTo>
                <a:lnTo>
                  <a:pt x="1608218" y="115950"/>
                </a:lnTo>
                <a:cubicBezTo>
                  <a:pt x="1607228" y="114159"/>
                  <a:pt x="1606680" y="112474"/>
                  <a:pt x="1607904" y="111219"/>
                </a:cubicBezTo>
                <a:lnTo>
                  <a:pt x="1612531" y="109734"/>
                </a:lnTo>
                <a:lnTo>
                  <a:pt x="1607433" y="108982"/>
                </a:lnTo>
                <a:cubicBezTo>
                  <a:pt x="1603996" y="108223"/>
                  <a:pt x="1601605" y="107517"/>
                  <a:pt x="1601337" y="107478"/>
                </a:cubicBezTo>
                <a:lnTo>
                  <a:pt x="1585067" y="107895"/>
                </a:lnTo>
                <a:lnTo>
                  <a:pt x="1597029" y="102635"/>
                </a:lnTo>
                <a:lnTo>
                  <a:pt x="1589713" y="102192"/>
                </a:lnTo>
                <a:lnTo>
                  <a:pt x="1588212" y="103176"/>
                </a:lnTo>
                <a:lnTo>
                  <a:pt x="1580330" y="108017"/>
                </a:lnTo>
                <a:lnTo>
                  <a:pt x="1510781" y="109801"/>
                </a:lnTo>
                <a:lnTo>
                  <a:pt x="1527099" y="96285"/>
                </a:lnTo>
                <a:lnTo>
                  <a:pt x="1528883" y="95924"/>
                </a:lnTo>
                <a:lnTo>
                  <a:pt x="1412799" y="95924"/>
                </a:lnTo>
                <a:lnTo>
                  <a:pt x="1383466" y="102152"/>
                </a:lnTo>
                <a:lnTo>
                  <a:pt x="1351812" y="100739"/>
                </a:lnTo>
                <a:cubicBezTo>
                  <a:pt x="1261531" y="117089"/>
                  <a:pt x="1292081" y="112620"/>
                  <a:pt x="1325327" y="103743"/>
                </a:cubicBezTo>
                <a:lnTo>
                  <a:pt x="1349218" y="95924"/>
                </a:lnTo>
                <a:lnTo>
                  <a:pt x="1334199" y="95924"/>
                </a:lnTo>
                <a:lnTo>
                  <a:pt x="1325546" y="97370"/>
                </a:lnTo>
                <a:cubicBezTo>
                  <a:pt x="1318980" y="96809"/>
                  <a:pt x="1312031" y="97570"/>
                  <a:pt x="1305274" y="97669"/>
                </a:cubicBezTo>
                <a:lnTo>
                  <a:pt x="1296175" y="95924"/>
                </a:lnTo>
                <a:lnTo>
                  <a:pt x="1252146" y="95924"/>
                </a:lnTo>
                <a:lnTo>
                  <a:pt x="1230333" y="110847"/>
                </a:lnTo>
                <a:cubicBezTo>
                  <a:pt x="1225955" y="109724"/>
                  <a:pt x="1221426" y="109104"/>
                  <a:pt x="1217200" y="107478"/>
                </a:cubicBezTo>
                <a:cubicBezTo>
                  <a:pt x="1212617" y="105714"/>
                  <a:pt x="1208922" y="100116"/>
                  <a:pt x="1204067" y="100739"/>
                </a:cubicBezTo>
                <a:cubicBezTo>
                  <a:pt x="1198638" y="101436"/>
                  <a:pt x="1195312" y="107478"/>
                  <a:pt x="1190935" y="110847"/>
                </a:cubicBezTo>
                <a:cubicBezTo>
                  <a:pt x="1187651" y="108601"/>
                  <a:pt x="1184055" y="106775"/>
                  <a:pt x="1181085" y="104109"/>
                </a:cubicBezTo>
                <a:lnTo>
                  <a:pt x="1173109" y="95924"/>
                </a:lnTo>
                <a:lnTo>
                  <a:pt x="1156881" y="95924"/>
                </a:lnTo>
                <a:lnTo>
                  <a:pt x="1127780" y="102749"/>
                </a:lnTo>
                <a:lnTo>
                  <a:pt x="1135120" y="97370"/>
                </a:lnTo>
                <a:lnTo>
                  <a:pt x="1142402" y="95924"/>
                </a:lnTo>
                <a:lnTo>
                  <a:pt x="1135104" y="95924"/>
                </a:lnTo>
                <a:lnTo>
                  <a:pt x="1132818" y="98426"/>
                </a:lnTo>
                <a:cubicBezTo>
                  <a:pt x="1131989" y="100574"/>
                  <a:pt x="1132035" y="101652"/>
                  <a:pt x="1130911" y="99836"/>
                </a:cubicBezTo>
                <a:lnTo>
                  <a:pt x="1128721" y="95924"/>
                </a:lnTo>
                <a:lnTo>
                  <a:pt x="1092910" y="95924"/>
                </a:lnTo>
                <a:lnTo>
                  <a:pt x="1085871" y="100739"/>
                </a:lnTo>
                <a:cubicBezTo>
                  <a:pt x="1080599" y="103444"/>
                  <a:pt x="1074928" y="105231"/>
                  <a:pt x="1069455" y="107478"/>
                </a:cubicBezTo>
                <a:lnTo>
                  <a:pt x="1067611" y="106911"/>
                </a:lnTo>
                <a:lnTo>
                  <a:pt x="1068386" y="100580"/>
                </a:lnTo>
                <a:lnTo>
                  <a:pt x="1065662" y="95924"/>
                </a:lnTo>
                <a:lnTo>
                  <a:pt x="1046630" y="95924"/>
                </a:lnTo>
                <a:lnTo>
                  <a:pt x="1046582" y="100445"/>
                </a:lnTo>
                <a:lnTo>
                  <a:pt x="1041406" y="98853"/>
                </a:lnTo>
                <a:cubicBezTo>
                  <a:pt x="1031603" y="96792"/>
                  <a:pt x="1023490" y="98168"/>
                  <a:pt x="1023490" y="110847"/>
                </a:cubicBezTo>
                <a:lnTo>
                  <a:pt x="1024978" y="116955"/>
                </a:lnTo>
                <a:lnTo>
                  <a:pt x="997224" y="114216"/>
                </a:lnTo>
                <a:cubicBezTo>
                  <a:pt x="976431" y="116463"/>
                  <a:pt x="955406" y="117068"/>
                  <a:pt x="934843" y="120955"/>
                </a:cubicBezTo>
                <a:cubicBezTo>
                  <a:pt x="929557" y="121955"/>
                  <a:pt x="921739" y="123943"/>
                  <a:pt x="913306" y="126255"/>
                </a:cubicBezTo>
                <a:lnTo>
                  <a:pt x="901628" y="129605"/>
                </a:lnTo>
                <a:lnTo>
                  <a:pt x="900597" y="129310"/>
                </a:lnTo>
                <a:lnTo>
                  <a:pt x="984091" y="104109"/>
                </a:lnTo>
                <a:cubicBezTo>
                  <a:pt x="991127" y="102112"/>
                  <a:pt x="998490" y="101169"/>
                  <a:pt x="1005747" y="99933"/>
                </a:cubicBezTo>
                <a:lnTo>
                  <a:pt x="1019958" y="95924"/>
                </a:lnTo>
                <a:lnTo>
                  <a:pt x="860274" y="95924"/>
                </a:lnTo>
                <a:lnTo>
                  <a:pt x="820275" y="109606"/>
                </a:lnTo>
                <a:lnTo>
                  <a:pt x="787098" y="107478"/>
                </a:lnTo>
                <a:cubicBezTo>
                  <a:pt x="783654" y="107831"/>
                  <a:pt x="786878" y="109839"/>
                  <a:pt x="791812" y="111597"/>
                </a:cubicBezTo>
                <a:lnTo>
                  <a:pt x="800628" y="113138"/>
                </a:lnTo>
                <a:lnTo>
                  <a:pt x="783815" y="114216"/>
                </a:lnTo>
                <a:lnTo>
                  <a:pt x="774533" y="95924"/>
                </a:lnTo>
                <a:lnTo>
                  <a:pt x="766675" y="95924"/>
                </a:lnTo>
                <a:lnTo>
                  <a:pt x="758127" y="102606"/>
                </a:lnTo>
                <a:cubicBezTo>
                  <a:pt x="752683" y="106269"/>
                  <a:pt x="744875" y="110404"/>
                  <a:pt x="733201" y="113829"/>
                </a:cubicBezTo>
                <a:lnTo>
                  <a:pt x="726752" y="115068"/>
                </a:lnTo>
                <a:lnTo>
                  <a:pt x="733586" y="112706"/>
                </a:lnTo>
                <a:cubicBezTo>
                  <a:pt x="733432" y="109957"/>
                  <a:pt x="722114" y="106588"/>
                  <a:pt x="714867" y="104109"/>
                </a:cubicBezTo>
                <a:lnTo>
                  <a:pt x="703473" y="103273"/>
                </a:lnTo>
                <a:lnTo>
                  <a:pt x="695393" y="98901"/>
                </a:lnTo>
                <a:cubicBezTo>
                  <a:pt x="690809" y="98065"/>
                  <a:pt x="685331" y="97991"/>
                  <a:pt x="680399" y="98264"/>
                </a:cubicBezTo>
                <a:lnTo>
                  <a:pt x="678280" y="98524"/>
                </a:lnTo>
                <a:lnTo>
                  <a:pt x="678685" y="98263"/>
                </a:lnTo>
                <a:lnTo>
                  <a:pt x="683737" y="95924"/>
                </a:lnTo>
                <a:lnTo>
                  <a:pt x="666804" y="95924"/>
                </a:lnTo>
                <a:lnTo>
                  <a:pt x="659052" y="97370"/>
                </a:lnTo>
                <a:lnTo>
                  <a:pt x="654302" y="95924"/>
                </a:lnTo>
                <a:lnTo>
                  <a:pt x="638090" y="95924"/>
                </a:lnTo>
                <a:lnTo>
                  <a:pt x="634694" y="101099"/>
                </a:lnTo>
                <a:lnTo>
                  <a:pt x="629503" y="97370"/>
                </a:lnTo>
                <a:lnTo>
                  <a:pt x="598655" y="96503"/>
                </a:lnTo>
                <a:lnTo>
                  <a:pt x="598196" y="95924"/>
                </a:lnTo>
                <a:lnTo>
                  <a:pt x="578079" y="95924"/>
                </a:lnTo>
                <a:lnTo>
                  <a:pt x="598655" y="96503"/>
                </a:lnTo>
                <a:lnTo>
                  <a:pt x="606754" y="106715"/>
                </a:lnTo>
                <a:lnTo>
                  <a:pt x="569539" y="105624"/>
                </a:lnTo>
                <a:lnTo>
                  <a:pt x="573834" y="96344"/>
                </a:lnTo>
                <a:lnTo>
                  <a:pt x="577928" y="95924"/>
                </a:lnTo>
                <a:lnTo>
                  <a:pt x="574028" y="95924"/>
                </a:lnTo>
                <a:lnTo>
                  <a:pt x="573834" y="96344"/>
                </a:lnTo>
                <a:lnTo>
                  <a:pt x="563838" y="97370"/>
                </a:lnTo>
                <a:lnTo>
                  <a:pt x="524105" y="100182"/>
                </a:lnTo>
                <a:lnTo>
                  <a:pt x="527596" y="95924"/>
                </a:lnTo>
                <a:lnTo>
                  <a:pt x="504728" y="95924"/>
                </a:lnTo>
                <a:lnTo>
                  <a:pt x="503402" y="99397"/>
                </a:lnTo>
                <a:lnTo>
                  <a:pt x="504192" y="100878"/>
                </a:lnTo>
                <a:lnTo>
                  <a:pt x="501457" y="97370"/>
                </a:lnTo>
                <a:lnTo>
                  <a:pt x="497952" y="97647"/>
                </a:lnTo>
                <a:lnTo>
                  <a:pt x="500127" y="95924"/>
                </a:lnTo>
                <a:lnTo>
                  <a:pt x="444989" y="95924"/>
                </a:lnTo>
                <a:lnTo>
                  <a:pt x="443207" y="101163"/>
                </a:lnTo>
                <a:cubicBezTo>
                  <a:pt x="433640" y="104112"/>
                  <a:pt x="406244" y="96529"/>
                  <a:pt x="393111" y="97370"/>
                </a:cubicBezTo>
                <a:lnTo>
                  <a:pt x="388760" y="96095"/>
                </a:lnTo>
                <a:lnTo>
                  <a:pt x="388693" y="95924"/>
                </a:lnTo>
                <a:close/>
                <a:moveTo>
                  <a:pt x="0" y="0"/>
                </a:moveTo>
                <a:lnTo>
                  <a:pt x="203877" y="0"/>
                </a:lnTo>
                <a:lnTo>
                  <a:pt x="206581" y="0"/>
                </a:lnTo>
                <a:lnTo>
                  <a:pt x="279628" y="0"/>
                </a:lnTo>
                <a:lnTo>
                  <a:pt x="280575" y="0"/>
                </a:lnTo>
                <a:lnTo>
                  <a:pt x="331779" y="0"/>
                </a:lnTo>
                <a:lnTo>
                  <a:pt x="398929" y="0"/>
                </a:lnTo>
                <a:lnTo>
                  <a:pt x="425949" y="0"/>
                </a:lnTo>
                <a:lnTo>
                  <a:pt x="460145" y="0"/>
                </a:lnTo>
                <a:lnTo>
                  <a:pt x="475609" y="0"/>
                </a:lnTo>
                <a:lnTo>
                  <a:pt x="489997" y="0"/>
                </a:lnTo>
                <a:lnTo>
                  <a:pt x="489998" y="0"/>
                </a:lnTo>
                <a:lnTo>
                  <a:pt x="508521" y="0"/>
                </a:lnTo>
                <a:lnTo>
                  <a:pt x="542798" y="0"/>
                </a:lnTo>
                <a:lnTo>
                  <a:pt x="545799" y="0"/>
                </a:lnTo>
                <a:lnTo>
                  <a:pt x="547046" y="0"/>
                </a:lnTo>
                <a:lnTo>
                  <a:pt x="550285" y="0"/>
                </a:lnTo>
                <a:lnTo>
                  <a:pt x="571459" y="0"/>
                </a:lnTo>
                <a:lnTo>
                  <a:pt x="576642" y="0"/>
                </a:lnTo>
                <a:lnTo>
                  <a:pt x="659481" y="0"/>
                </a:lnTo>
                <a:lnTo>
                  <a:pt x="679430" y="0"/>
                </a:lnTo>
                <a:lnTo>
                  <a:pt x="693831" y="0"/>
                </a:lnTo>
                <a:lnTo>
                  <a:pt x="743805" y="0"/>
                </a:lnTo>
                <a:lnTo>
                  <a:pt x="756492" y="0"/>
                </a:lnTo>
                <a:lnTo>
                  <a:pt x="760322" y="0"/>
                </a:lnTo>
                <a:lnTo>
                  <a:pt x="766401" y="0"/>
                </a:lnTo>
                <a:lnTo>
                  <a:pt x="776232" y="0"/>
                </a:lnTo>
                <a:lnTo>
                  <a:pt x="864716" y="0"/>
                </a:lnTo>
                <a:lnTo>
                  <a:pt x="872312" y="0"/>
                </a:lnTo>
                <a:lnTo>
                  <a:pt x="877698" y="0"/>
                </a:lnTo>
                <a:lnTo>
                  <a:pt x="880897" y="0"/>
                </a:lnTo>
                <a:lnTo>
                  <a:pt x="911991" y="0"/>
                </a:lnTo>
                <a:lnTo>
                  <a:pt x="943730" y="0"/>
                </a:lnTo>
                <a:lnTo>
                  <a:pt x="974412" y="0"/>
                </a:lnTo>
                <a:lnTo>
                  <a:pt x="978207" y="0"/>
                </a:lnTo>
                <a:lnTo>
                  <a:pt x="1058966" y="0"/>
                </a:lnTo>
                <a:lnTo>
                  <a:pt x="1074987" y="0"/>
                </a:lnTo>
                <a:lnTo>
                  <a:pt x="1098846" y="0"/>
                </a:lnTo>
                <a:lnTo>
                  <a:pt x="1145481" y="0"/>
                </a:lnTo>
                <a:lnTo>
                  <a:pt x="1187331" y="0"/>
                </a:lnTo>
                <a:lnTo>
                  <a:pt x="1361797" y="0"/>
                </a:lnTo>
                <a:lnTo>
                  <a:pt x="1378352" y="0"/>
                </a:lnTo>
                <a:lnTo>
                  <a:pt x="1432502" y="0"/>
                </a:lnTo>
                <a:lnTo>
                  <a:pt x="1457711" y="0"/>
                </a:lnTo>
                <a:lnTo>
                  <a:pt x="1511861" y="0"/>
                </a:lnTo>
                <a:lnTo>
                  <a:pt x="1561848" y="0"/>
                </a:lnTo>
                <a:lnTo>
                  <a:pt x="1595880" y="0"/>
                </a:lnTo>
                <a:lnTo>
                  <a:pt x="1596052" y="0"/>
                </a:lnTo>
                <a:lnTo>
                  <a:pt x="1643002" y="0"/>
                </a:lnTo>
                <a:lnTo>
                  <a:pt x="1649511" y="0"/>
                </a:lnTo>
                <a:lnTo>
                  <a:pt x="1660882" y="0"/>
                </a:lnTo>
                <a:lnTo>
                  <a:pt x="1669907" y="0"/>
                </a:lnTo>
                <a:lnTo>
                  <a:pt x="1737085" y="0"/>
                </a:lnTo>
                <a:lnTo>
                  <a:pt x="1771365" y="0"/>
                </a:lnTo>
                <a:lnTo>
                  <a:pt x="1773763" y="0"/>
                </a:lnTo>
                <a:lnTo>
                  <a:pt x="1820224" y="0"/>
                </a:lnTo>
                <a:lnTo>
                  <a:pt x="1823280" y="0"/>
                </a:lnTo>
                <a:lnTo>
                  <a:pt x="1879840" y="0"/>
                </a:lnTo>
                <a:lnTo>
                  <a:pt x="1884283" y="0"/>
                </a:lnTo>
                <a:lnTo>
                  <a:pt x="1904341" y="0"/>
                </a:lnTo>
                <a:lnTo>
                  <a:pt x="1908814" y="0"/>
                </a:lnTo>
                <a:lnTo>
                  <a:pt x="1990705" y="0"/>
                </a:lnTo>
                <a:lnTo>
                  <a:pt x="1994341" y="0"/>
                </a:lnTo>
                <a:lnTo>
                  <a:pt x="2095295" y="0"/>
                </a:lnTo>
                <a:lnTo>
                  <a:pt x="2106645" y="0"/>
                </a:lnTo>
                <a:lnTo>
                  <a:pt x="2172557" y="0"/>
                </a:lnTo>
                <a:lnTo>
                  <a:pt x="2182389" y="0"/>
                </a:lnTo>
                <a:lnTo>
                  <a:pt x="2192059" y="0"/>
                </a:lnTo>
                <a:lnTo>
                  <a:pt x="2210510" y="0"/>
                </a:lnTo>
                <a:lnTo>
                  <a:pt x="2218353" y="0"/>
                </a:lnTo>
                <a:lnTo>
                  <a:pt x="2259843" y="0"/>
                </a:lnTo>
                <a:lnTo>
                  <a:pt x="2328968" y="0"/>
                </a:lnTo>
                <a:lnTo>
                  <a:pt x="2352817" y="0"/>
                </a:lnTo>
                <a:lnTo>
                  <a:pt x="2367258" y="0"/>
                </a:lnTo>
                <a:lnTo>
                  <a:pt x="2379526" y="0"/>
                </a:lnTo>
                <a:lnTo>
                  <a:pt x="2407503" y="0"/>
                </a:lnTo>
                <a:lnTo>
                  <a:pt x="2412688" y="0"/>
                </a:lnTo>
                <a:lnTo>
                  <a:pt x="2422222" y="0"/>
                </a:lnTo>
                <a:lnTo>
                  <a:pt x="2450791" y="0"/>
                </a:lnTo>
                <a:lnTo>
                  <a:pt x="2501601" y="0"/>
                </a:lnTo>
                <a:lnTo>
                  <a:pt x="2690824" y="0"/>
                </a:lnTo>
                <a:lnTo>
                  <a:pt x="2696228" y="0"/>
                </a:lnTo>
                <a:lnTo>
                  <a:pt x="2768203" y="0"/>
                </a:lnTo>
                <a:lnTo>
                  <a:pt x="2809448" y="0"/>
                </a:lnTo>
                <a:lnTo>
                  <a:pt x="2822647" y="0"/>
                </a:lnTo>
                <a:lnTo>
                  <a:pt x="2846162" y="0"/>
                </a:lnTo>
                <a:lnTo>
                  <a:pt x="2846298" y="0"/>
                </a:lnTo>
                <a:lnTo>
                  <a:pt x="2855790" y="0"/>
                </a:lnTo>
                <a:lnTo>
                  <a:pt x="2859615" y="0"/>
                </a:lnTo>
                <a:lnTo>
                  <a:pt x="2868736" y="0"/>
                </a:lnTo>
                <a:lnTo>
                  <a:pt x="2945273" y="0"/>
                </a:lnTo>
                <a:lnTo>
                  <a:pt x="2968446" y="0"/>
                </a:lnTo>
                <a:lnTo>
                  <a:pt x="2981170" y="0"/>
                </a:lnTo>
                <a:lnTo>
                  <a:pt x="3001128" y="0"/>
                </a:lnTo>
                <a:lnTo>
                  <a:pt x="3033933" y="0"/>
                </a:lnTo>
                <a:lnTo>
                  <a:pt x="3037604" y="0"/>
                </a:lnTo>
                <a:lnTo>
                  <a:pt x="3048341" y="0"/>
                </a:lnTo>
                <a:lnTo>
                  <a:pt x="3049389" y="0"/>
                </a:lnTo>
                <a:lnTo>
                  <a:pt x="3061140" y="0"/>
                </a:lnTo>
                <a:lnTo>
                  <a:pt x="3076544" y="0"/>
                </a:lnTo>
                <a:lnTo>
                  <a:pt x="3082440" y="0"/>
                </a:lnTo>
                <a:lnTo>
                  <a:pt x="3218416" y="0"/>
                </a:lnTo>
                <a:lnTo>
                  <a:pt x="3266730" y="0"/>
                </a:lnTo>
                <a:lnTo>
                  <a:pt x="3276049" y="0"/>
                </a:lnTo>
                <a:lnTo>
                  <a:pt x="3313908" y="0"/>
                </a:lnTo>
                <a:lnTo>
                  <a:pt x="3316684" y="0"/>
                </a:lnTo>
                <a:lnTo>
                  <a:pt x="3329200" y="0"/>
                </a:lnTo>
                <a:lnTo>
                  <a:pt x="3475914" y="0"/>
                </a:lnTo>
                <a:lnTo>
                  <a:pt x="3483277" y="0"/>
                </a:lnTo>
                <a:lnTo>
                  <a:pt x="3500062" y="0"/>
                </a:lnTo>
                <a:lnTo>
                  <a:pt x="3524715" y="0"/>
                </a:lnTo>
                <a:lnTo>
                  <a:pt x="3535279" y="0"/>
                </a:lnTo>
                <a:lnTo>
                  <a:pt x="3575955" y="0"/>
                </a:lnTo>
                <a:lnTo>
                  <a:pt x="3594849" y="0"/>
                </a:lnTo>
                <a:lnTo>
                  <a:pt x="3608012" y="0"/>
                </a:lnTo>
                <a:lnTo>
                  <a:pt x="3638580" y="0"/>
                </a:lnTo>
                <a:lnTo>
                  <a:pt x="3667172" y="0"/>
                </a:lnTo>
                <a:lnTo>
                  <a:pt x="3694509" y="0"/>
                </a:lnTo>
                <a:lnTo>
                  <a:pt x="3713050" y="0"/>
                </a:lnTo>
                <a:lnTo>
                  <a:pt x="3713443" y="0"/>
                </a:lnTo>
                <a:lnTo>
                  <a:pt x="3715129" y="0"/>
                </a:lnTo>
                <a:lnTo>
                  <a:pt x="3715172" y="0"/>
                </a:lnTo>
                <a:lnTo>
                  <a:pt x="3715454" y="0"/>
                </a:lnTo>
                <a:lnTo>
                  <a:pt x="3738107" y="0"/>
                </a:lnTo>
                <a:lnTo>
                  <a:pt x="3739215" y="0"/>
                </a:lnTo>
                <a:lnTo>
                  <a:pt x="3815871" y="0"/>
                </a:lnTo>
                <a:lnTo>
                  <a:pt x="3819387" y="0"/>
                </a:lnTo>
                <a:lnTo>
                  <a:pt x="3842815" y="0"/>
                </a:lnTo>
                <a:lnTo>
                  <a:pt x="3888806" y="0"/>
                </a:lnTo>
                <a:lnTo>
                  <a:pt x="3895588" y="0"/>
                </a:lnTo>
                <a:lnTo>
                  <a:pt x="3932175" y="0"/>
                </a:lnTo>
                <a:lnTo>
                  <a:pt x="4027593" y="0"/>
                </a:lnTo>
                <a:lnTo>
                  <a:pt x="4042263" y="0"/>
                </a:lnTo>
                <a:lnTo>
                  <a:pt x="4064723" y="0"/>
                </a:lnTo>
                <a:lnTo>
                  <a:pt x="4133696" y="0"/>
                </a:lnTo>
                <a:lnTo>
                  <a:pt x="4152983" y="0"/>
                </a:lnTo>
                <a:lnTo>
                  <a:pt x="4160483" y="0"/>
                </a:lnTo>
                <a:lnTo>
                  <a:pt x="4175381" y="0"/>
                </a:lnTo>
                <a:lnTo>
                  <a:pt x="4261108" y="0"/>
                </a:lnTo>
                <a:lnTo>
                  <a:pt x="4317175" y="0"/>
                </a:lnTo>
                <a:lnTo>
                  <a:pt x="4396118" y="0"/>
                </a:lnTo>
                <a:lnTo>
                  <a:pt x="4532249" y="0"/>
                </a:lnTo>
                <a:lnTo>
                  <a:pt x="4578525" y="0"/>
                </a:lnTo>
                <a:lnTo>
                  <a:pt x="4584475" y="0"/>
                </a:lnTo>
                <a:lnTo>
                  <a:pt x="4664059" y="0"/>
                </a:lnTo>
                <a:lnTo>
                  <a:pt x="4817437" y="0"/>
                </a:lnTo>
                <a:lnTo>
                  <a:pt x="4831077" y="0"/>
                </a:lnTo>
                <a:lnTo>
                  <a:pt x="4854881" y="0"/>
                </a:lnTo>
                <a:lnTo>
                  <a:pt x="4878696" y="0"/>
                </a:lnTo>
                <a:lnTo>
                  <a:pt x="4883796" y="0"/>
                </a:lnTo>
                <a:lnTo>
                  <a:pt x="4892063" y="0"/>
                </a:lnTo>
                <a:lnTo>
                  <a:pt x="4904701" y="0"/>
                </a:lnTo>
                <a:lnTo>
                  <a:pt x="4922911" y="0"/>
                </a:lnTo>
                <a:lnTo>
                  <a:pt x="4948179" y="0"/>
                </a:lnTo>
                <a:lnTo>
                  <a:pt x="4981525" y="0"/>
                </a:lnTo>
                <a:lnTo>
                  <a:pt x="4985924" y="0"/>
                </a:lnTo>
                <a:lnTo>
                  <a:pt x="5063079" y="0"/>
                </a:lnTo>
                <a:lnTo>
                  <a:pt x="5130086" y="0"/>
                </a:lnTo>
                <a:lnTo>
                  <a:pt x="5444742" y="0"/>
                </a:lnTo>
                <a:lnTo>
                  <a:pt x="5459807" y="0"/>
                </a:lnTo>
                <a:lnTo>
                  <a:pt x="5469304" y="0"/>
                </a:lnTo>
                <a:lnTo>
                  <a:pt x="5481829" y="0"/>
                </a:lnTo>
                <a:lnTo>
                  <a:pt x="5709799" y="0"/>
                </a:lnTo>
                <a:lnTo>
                  <a:pt x="5767959" y="0"/>
                </a:lnTo>
                <a:lnTo>
                  <a:pt x="5785804" y="0"/>
                </a:lnTo>
                <a:lnTo>
                  <a:pt x="5846082" y="0"/>
                </a:lnTo>
                <a:lnTo>
                  <a:pt x="5890322" y="0"/>
                </a:lnTo>
                <a:lnTo>
                  <a:pt x="5892901" y="0"/>
                </a:lnTo>
                <a:lnTo>
                  <a:pt x="5998911" y="0"/>
                </a:lnTo>
                <a:lnTo>
                  <a:pt x="6131859" y="0"/>
                </a:lnTo>
                <a:lnTo>
                  <a:pt x="6140544" y="0"/>
                </a:lnTo>
                <a:lnTo>
                  <a:pt x="6174482" y="0"/>
                </a:lnTo>
                <a:lnTo>
                  <a:pt x="6176306" y="0"/>
                </a:lnTo>
                <a:lnTo>
                  <a:pt x="6179848" y="0"/>
                </a:lnTo>
                <a:lnTo>
                  <a:pt x="6208176" y="0"/>
                </a:lnTo>
                <a:lnTo>
                  <a:pt x="6212888" y="0"/>
                </a:lnTo>
                <a:lnTo>
                  <a:pt x="6241892" y="0"/>
                </a:lnTo>
                <a:lnTo>
                  <a:pt x="6257779" y="0"/>
                </a:lnTo>
                <a:lnTo>
                  <a:pt x="6410993" y="0"/>
                </a:lnTo>
                <a:lnTo>
                  <a:pt x="6442824" y="0"/>
                </a:lnTo>
                <a:lnTo>
                  <a:pt x="6755790" y="0"/>
                </a:lnTo>
                <a:lnTo>
                  <a:pt x="6766632" y="0"/>
                </a:lnTo>
                <a:lnTo>
                  <a:pt x="6778123" y="0"/>
                </a:lnTo>
                <a:lnTo>
                  <a:pt x="6788275" y="0"/>
                </a:lnTo>
                <a:lnTo>
                  <a:pt x="7025392" y="0"/>
                </a:lnTo>
                <a:lnTo>
                  <a:pt x="7070391" y="0"/>
                </a:lnTo>
                <a:lnTo>
                  <a:pt x="7108924" y="0"/>
                </a:lnTo>
                <a:lnTo>
                  <a:pt x="7157867" y="0"/>
                </a:lnTo>
                <a:lnTo>
                  <a:pt x="7333772" y="0"/>
                </a:lnTo>
                <a:lnTo>
                  <a:pt x="7446281" y="0"/>
                </a:lnTo>
                <a:lnTo>
                  <a:pt x="7469788" y="0"/>
                </a:lnTo>
                <a:lnTo>
                  <a:pt x="7473917" y="0"/>
                </a:lnTo>
                <a:lnTo>
                  <a:pt x="7475902" y="0"/>
                </a:lnTo>
                <a:lnTo>
                  <a:pt x="7494084" y="0"/>
                </a:lnTo>
                <a:lnTo>
                  <a:pt x="7561169" y="0"/>
                </a:lnTo>
                <a:lnTo>
                  <a:pt x="7564693" y="0"/>
                </a:lnTo>
                <a:lnTo>
                  <a:pt x="7751103" y="0"/>
                </a:lnTo>
                <a:lnTo>
                  <a:pt x="7755564" y="0"/>
                </a:lnTo>
                <a:lnTo>
                  <a:pt x="8066838" y="0"/>
                </a:lnTo>
                <a:lnTo>
                  <a:pt x="8073455" y="0"/>
                </a:lnTo>
                <a:lnTo>
                  <a:pt x="8086724" y="0"/>
                </a:lnTo>
                <a:lnTo>
                  <a:pt x="8094558" y="0"/>
                </a:lnTo>
                <a:lnTo>
                  <a:pt x="8344470" y="0"/>
                </a:lnTo>
                <a:lnTo>
                  <a:pt x="8372825" y="0"/>
                </a:lnTo>
                <a:lnTo>
                  <a:pt x="8432046" y="0"/>
                </a:lnTo>
                <a:lnTo>
                  <a:pt x="8462992" y="0"/>
                </a:lnTo>
                <a:lnTo>
                  <a:pt x="8668631" y="0"/>
                </a:lnTo>
                <a:lnTo>
                  <a:pt x="8756379" y="0"/>
                </a:lnTo>
                <a:lnTo>
                  <a:pt x="8771531" y="0"/>
                </a:lnTo>
                <a:lnTo>
                  <a:pt x="8772754" y="0"/>
                </a:lnTo>
                <a:lnTo>
                  <a:pt x="8799759" y="0"/>
                </a:lnTo>
                <a:lnTo>
                  <a:pt x="8810799" y="0"/>
                </a:lnTo>
                <a:lnTo>
                  <a:pt x="9065817" y="0"/>
                </a:lnTo>
                <a:lnTo>
                  <a:pt x="9068304" y="0"/>
                </a:lnTo>
                <a:lnTo>
                  <a:pt x="9377886" y="0"/>
                </a:lnTo>
                <a:lnTo>
                  <a:pt x="9380279" y="0"/>
                </a:lnTo>
                <a:lnTo>
                  <a:pt x="9393074" y="0"/>
                </a:lnTo>
                <a:lnTo>
                  <a:pt x="9399639" y="0"/>
                </a:lnTo>
                <a:lnTo>
                  <a:pt x="9517706" y="0"/>
                </a:lnTo>
                <a:lnTo>
                  <a:pt x="9542579" y="0"/>
                </a:lnTo>
                <a:lnTo>
                  <a:pt x="9597869" y="0"/>
                </a:lnTo>
                <a:lnTo>
                  <a:pt x="9605701" y="0"/>
                </a:lnTo>
                <a:lnTo>
                  <a:pt x="9632809" y="0"/>
                </a:lnTo>
                <a:lnTo>
                  <a:pt x="9662872" y="0"/>
                </a:lnTo>
                <a:lnTo>
                  <a:pt x="9663473" y="0"/>
                </a:lnTo>
                <a:lnTo>
                  <a:pt x="9766902" y="0"/>
                </a:lnTo>
                <a:lnTo>
                  <a:pt x="9787696" y="0"/>
                </a:lnTo>
                <a:lnTo>
                  <a:pt x="9814936" y="0"/>
                </a:lnTo>
                <a:lnTo>
                  <a:pt x="9816039" y="0"/>
                </a:lnTo>
                <a:lnTo>
                  <a:pt x="9826722" y="0"/>
                </a:lnTo>
                <a:lnTo>
                  <a:pt x="9861015" y="0"/>
                </a:lnTo>
                <a:lnTo>
                  <a:pt x="10028255" y="0"/>
                </a:lnTo>
                <a:lnTo>
                  <a:pt x="10041111" y="0"/>
                </a:lnTo>
                <a:lnTo>
                  <a:pt x="10046993" y="0"/>
                </a:lnTo>
                <a:lnTo>
                  <a:pt x="10076222" y="0"/>
                </a:lnTo>
                <a:lnTo>
                  <a:pt x="10081429" y="0"/>
                </a:lnTo>
                <a:lnTo>
                  <a:pt x="10123517" y="0"/>
                </a:lnTo>
                <a:lnTo>
                  <a:pt x="10153071" y="0"/>
                </a:lnTo>
                <a:lnTo>
                  <a:pt x="10156064" y="0"/>
                </a:lnTo>
                <a:lnTo>
                  <a:pt x="10188773" y="0"/>
                </a:lnTo>
                <a:lnTo>
                  <a:pt x="10215446" y="0"/>
                </a:lnTo>
                <a:lnTo>
                  <a:pt x="10226567" y="0"/>
                </a:lnTo>
                <a:lnTo>
                  <a:pt x="10227585" y="0"/>
                </a:lnTo>
                <a:lnTo>
                  <a:pt x="10236310" y="0"/>
                </a:lnTo>
                <a:lnTo>
                  <a:pt x="10249868" y="0"/>
                </a:lnTo>
                <a:lnTo>
                  <a:pt x="10266125" y="0"/>
                </a:lnTo>
                <a:lnTo>
                  <a:pt x="10268416" y="0"/>
                </a:lnTo>
                <a:lnTo>
                  <a:pt x="10285633" y="0"/>
                </a:lnTo>
                <a:lnTo>
                  <a:pt x="10308122" y="0"/>
                </a:lnTo>
                <a:lnTo>
                  <a:pt x="10364179" y="0"/>
                </a:lnTo>
                <a:lnTo>
                  <a:pt x="10638866" y="0"/>
                </a:lnTo>
                <a:lnTo>
                  <a:pt x="10653897" y="0"/>
                </a:lnTo>
                <a:lnTo>
                  <a:pt x="10683307" y="0"/>
                </a:lnTo>
                <a:lnTo>
                  <a:pt x="10704306" y="0"/>
                </a:lnTo>
                <a:lnTo>
                  <a:pt x="10709212" y="0"/>
                </a:lnTo>
                <a:lnTo>
                  <a:pt x="10726856" y="0"/>
                </a:lnTo>
                <a:lnTo>
                  <a:pt x="10884164" y="0"/>
                </a:lnTo>
                <a:lnTo>
                  <a:pt x="10902380" y="0"/>
                </a:lnTo>
                <a:lnTo>
                  <a:pt x="10948144" y="0"/>
                </a:lnTo>
                <a:lnTo>
                  <a:pt x="10967887" y="0"/>
                </a:lnTo>
                <a:lnTo>
                  <a:pt x="11032067" y="0"/>
                </a:lnTo>
                <a:lnTo>
                  <a:pt x="11039632" y="0"/>
                </a:lnTo>
                <a:lnTo>
                  <a:pt x="11120468" y="0"/>
                </a:lnTo>
                <a:lnTo>
                  <a:pt x="11178030" y="0"/>
                </a:lnTo>
                <a:lnTo>
                  <a:pt x="11189352" y="0"/>
                </a:lnTo>
                <a:lnTo>
                  <a:pt x="11190205" y="0"/>
                </a:lnTo>
                <a:lnTo>
                  <a:pt x="11215058" y="0"/>
                </a:lnTo>
                <a:lnTo>
                  <a:pt x="11219587" y="0"/>
                </a:lnTo>
                <a:lnTo>
                  <a:pt x="11404230" y="0"/>
                </a:lnTo>
                <a:lnTo>
                  <a:pt x="11405573" y="0"/>
                </a:lnTo>
                <a:lnTo>
                  <a:pt x="11628623" y="0"/>
                </a:lnTo>
                <a:lnTo>
                  <a:pt x="11629743" y="0"/>
                </a:lnTo>
                <a:lnTo>
                  <a:pt x="11638905" y="0"/>
                </a:lnTo>
                <a:lnTo>
                  <a:pt x="11643458" y="0"/>
                </a:lnTo>
                <a:lnTo>
                  <a:pt x="11861727" y="0"/>
                </a:lnTo>
                <a:lnTo>
                  <a:pt x="11882882" y="0"/>
                </a:lnTo>
                <a:lnTo>
                  <a:pt x="11893103" y="0"/>
                </a:lnTo>
                <a:lnTo>
                  <a:pt x="12021536" y="0"/>
                </a:lnTo>
                <a:lnTo>
                  <a:pt x="12053539" y="0"/>
                </a:lnTo>
                <a:lnTo>
                  <a:pt x="12061965" y="0"/>
                </a:lnTo>
                <a:lnTo>
                  <a:pt x="12192000" y="0"/>
                </a:lnTo>
                <a:lnTo>
                  <a:pt x="12192000" y="213764"/>
                </a:lnTo>
                <a:lnTo>
                  <a:pt x="12192000" y="225419"/>
                </a:lnTo>
                <a:lnTo>
                  <a:pt x="12192000" y="226943"/>
                </a:lnTo>
                <a:lnTo>
                  <a:pt x="12192000" y="6669850"/>
                </a:lnTo>
                <a:lnTo>
                  <a:pt x="12192000" y="6681929"/>
                </a:lnTo>
                <a:lnTo>
                  <a:pt x="12192000" y="6698265"/>
                </a:lnTo>
                <a:lnTo>
                  <a:pt x="12192000" y="6699135"/>
                </a:lnTo>
                <a:lnTo>
                  <a:pt x="12192000" y="6724894"/>
                </a:lnTo>
                <a:lnTo>
                  <a:pt x="12192000" y="6725151"/>
                </a:lnTo>
                <a:lnTo>
                  <a:pt x="12192000" y="6737122"/>
                </a:lnTo>
                <a:lnTo>
                  <a:pt x="12192000" y="6858000"/>
                </a:lnTo>
                <a:lnTo>
                  <a:pt x="12138517" y="6858000"/>
                </a:lnTo>
                <a:lnTo>
                  <a:pt x="12093779" y="6858000"/>
                </a:lnTo>
                <a:lnTo>
                  <a:pt x="12077964" y="6858000"/>
                </a:lnTo>
                <a:lnTo>
                  <a:pt x="12062480" y="6858000"/>
                </a:lnTo>
                <a:lnTo>
                  <a:pt x="12056615" y="6858000"/>
                </a:lnTo>
                <a:lnTo>
                  <a:pt x="155226" y="6858000"/>
                </a:lnTo>
                <a:lnTo>
                  <a:pt x="117272" y="6858000"/>
                </a:lnTo>
                <a:lnTo>
                  <a:pt x="115231" y="6858000"/>
                </a:lnTo>
                <a:lnTo>
                  <a:pt x="110109" y="6858000"/>
                </a:lnTo>
                <a:lnTo>
                  <a:pt x="107145" y="6858000"/>
                </a:lnTo>
                <a:lnTo>
                  <a:pt x="101981" y="6858000"/>
                </a:lnTo>
                <a:lnTo>
                  <a:pt x="99519" y="6858000"/>
                </a:lnTo>
                <a:lnTo>
                  <a:pt x="93859" y="6858000"/>
                </a:lnTo>
                <a:lnTo>
                  <a:pt x="70724" y="6858000"/>
                </a:lnTo>
                <a:lnTo>
                  <a:pt x="0" y="6858000"/>
                </a:lnTo>
                <a:lnTo>
                  <a:pt x="0" y="6603004"/>
                </a:lnTo>
                <a:lnTo>
                  <a:pt x="0" y="6561029"/>
                </a:lnTo>
                <a:lnTo>
                  <a:pt x="0" y="6364540"/>
                </a:lnTo>
                <a:lnTo>
                  <a:pt x="0" y="6362277"/>
                </a:lnTo>
                <a:lnTo>
                  <a:pt x="0" y="6263146"/>
                </a:lnTo>
                <a:lnTo>
                  <a:pt x="0" y="6221995"/>
                </a:lnTo>
                <a:lnTo>
                  <a:pt x="0" y="6071381"/>
                </a:lnTo>
                <a:lnTo>
                  <a:pt x="0" y="6063497"/>
                </a:lnTo>
                <a:lnTo>
                  <a:pt x="0" y="6056404"/>
                </a:lnTo>
                <a:lnTo>
                  <a:pt x="0" y="5997071"/>
                </a:lnTo>
                <a:lnTo>
                  <a:pt x="0" y="5995541"/>
                </a:lnTo>
                <a:lnTo>
                  <a:pt x="0" y="5962842"/>
                </a:lnTo>
                <a:lnTo>
                  <a:pt x="0" y="5870315"/>
                </a:lnTo>
                <a:lnTo>
                  <a:pt x="0" y="5861959"/>
                </a:lnTo>
                <a:lnTo>
                  <a:pt x="0" y="5768578"/>
                </a:lnTo>
                <a:lnTo>
                  <a:pt x="0" y="5763709"/>
                </a:lnTo>
                <a:lnTo>
                  <a:pt x="0" y="5692585"/>
                </a:lnTo>
                <a:lnTo>
                  <a:pt x="0" y="5686338"/>
                </a:lnTo>
                <a:lnTo>
                  <a:pt x="0" y="5661476"/>
                </a:lnTo>
                <a:lnTo>
                  <a:pt x="0" y="5610173"/>
                </a:lnTo>
                <a:lnTo>
                  <a:pt x="0" y="5506445"/>
                </a:lnTo>
                <a:lnTo>
                  <a:pt x="0" y="5476882"/>
                </a:lnTo>
                <a:lnTo>
                  <a:pt x="0" y="5396267"/>
                </a:lnTo>
                <a:lnTo>
                  <a:pt x="0" y="5395483"/>
                </a:lnTo>
                <a:lnTo>
                  <a:pt x="0" y="5158107"/>
                </a:lnTo>
                <a:lnTo>
                  <a:pt x="0" y="5088710"/>
                </a:lnTo>
                <a:lnTo>
                  <a:pt x="0" y="5032656"/>
                </a:lnTo>
                <a:lnTo>
                  <a:pt x="0" y="5005935"/>
                </a:lnTo>
                <a:lnTo>
                  <a:pt x="0" y="4998508"/>
                </a:lnTo>
                <a:lnTo>
                  <a:pt x="0" y="4972423"/>
                </a:lnTo>
                <a:lnTo>
                  <a:pt x="0" y="4848040"/>
                </a:lnTo>
                <a:lnTo>
                  <a:pt x="0" y="4776138"/>
                </a:lnTo>
                <a:lnTo>
                  <a:pt x="0" y="4773861"/>
                </a:lnTo>
                <a:lnTo>
                  <a:pt x="0" y="4767716"/>
                </a:lnTo>
                <a:lnTo>
                  <a:pt x="0" y="4722659"/>
                </a:lnTo>
                <a:lnTo>
                  <a:pt x="0" y="4662398"/>
                </a:lnTo>
                <a:lnTo>
                  <a:pt x="0" y="4658966"/>
                </a:lnTo>
                <a:lnTo>
                  <a:pt x="0" y="4627853"/>
                </a:lnTo>
                <a:lnTo>
                  <a:pt x="0" y="4606661"/>
                </a:lnTo>
                <a:lnTo>
                  <a:pt x="0" y="4598680"/>
                </a:lnTo>
                <a:lnTo>
                  <a:pt x="0" y="4582159"/>
                </a:lnTo>
                <a:lnTo>
                  <a:pt x="0" y="4573974"/>
                </a:lnTo>
                <a:lnTo>
                  <a:pt x="0" y="4535750"/>
                </a:lnTo>
                <a:lnTo>
                  <a:pt x="0" y="4515867"/>
                </a:lnTo>
                <a:lnTo>
                  <a:pt x="0" y="4496768"/>
                </a:lnTo>
                <a:lnTo>
                  <a:pt x="0" y="4438867"/>
                </a:lnTo>
                <a:lnTo>
                  <a:pt x="0" y="4427149"/>
                </a:lnTo>
                <a:lnTo>
                  <a:pt x="0" y="4398209"/>
                </a:lnTo>
                <a:lnTo>
                  <a:pt x="0" y="4388690"/>
                </a:lnTo>
                <a:lnTo>
                  <a:pt x="0" y="4381799"/>
                </a:lnTo>
                <a:lnTo>
                  <a:pt x="0" y="4360934"/>
                </a:lnTo>
                <a:lnTo>
                  <a:pt x="0" y="4350170"/>
                </a:lnTo>
                <a:lnTo>
                  <a:pt x="0" y="4308671"/>
                </a:lnTo>
                <a:lnTo>
                  <a:pt x="0" y="4292450"/>
                </a:lnTo>
                <a:lnTo>
                  <a:pt x="0" y="4291184"/>
                </a:lnTo>
                <a:lnTo>
                  <a:pt x="0" y="4271573"/>
                </a:lnTo>
                <a:lnTo>
                  <a:pt x="0" y="4260228"/>
                </a:lnTo>
                <a:lnTo>
                  <a:pt x="0" y="4205743"/>
                </a:lnTo>
                <a:lnTo>
                  <a:pt x="0" y="4192537"/>
                </a:lnTo>
                <a:lnTo>
                  <a:pt x="0" y="4172730"/>
                </a:lnTo>
                <a:lnTo>
                  <a:pt x="0" y="4109221"/>
                </a:lnTo>
                <a:lnTo>
                  <a:pt x="0" y="4099183"/>
                </a:lnTo>
                <a:lnTo>
                  <a:pt x="0" y="4085723"/>
                </a:lnTo>
                <a:lnTo>
                  <a:pt x="0" y="4066360"/>
                </a:lnTo>
                <a:lnTo>
                  <a:pt x="0" y="4025050"/>
                </a:lnTo>
                <a:lnTo>
                  <a:pt x="0" y="3969497"/>
                </a:lnTo>
                <a:lnTo>
                  <a:pt x="0" y="3939191"/>
                </a:lnTo>
                <a:lnTo>
                  <a:pt x="0" y="3824331"/>
                </a:lnTo>
                <a:lnTo>
                  <a:pt x="0" y="3810826"/>
                </a:lnTo>
                <a:lnTo>
                  <a:pt x="0" y="3792515"/>
                </a:lnTo>
                <a:lnTo>
                  <a:pt x="0" y="3776150"/>
                </a:lnTo>
                <a:lnTo>
                  <a:pt x="0" y="3752919"/>
                </a:lnTo>
                <a:lnTo>
                  <a:pt x="0" y="3744905"/>
                </a:lnTo>
                <a:lnTo>
                  <a:pt x="0" y="3736664"/>
                </a:lnTo>
                <a:lnTo>
                  <a:pt x="0" y="3638164"/>
                </a:lnTo>
                <a:lnTo>
                  <a:pt x="0" y="3623568"/>
                </a:lnTo>
                <a:lnTo>
                  <a:pt x="0" y="3499626"/>
                </a:lnTo>
                <a:lnTo>
                  <a:pt x="0" y="3499019"/>
                </a:lnTo>
                <a:lnTo>
                  <a:pt x="0" y="3428086"/>
                </a:lnTo>
                <a:lnTo>
                  <a:pt x="0" y="3375973"/>
                </a:lnTo>
                <a:lnTo>
                  <a:pt x="0" y="3205287"/>
                </a:lnTo>
                <a:lnTo>
                  <a:pt x="0" y="3151251"/>
                </a:lnTo>
                <a:lnTo>
                  <a:pt x="0" y="3120503"/>
                </a:lnTo>
                <a:lnTo>
                  <a:pt x="0" y="3118739"/>
                </a:lnTo>
                <a:lnTo>
                  <a:pt x="0" y="3083070"/>
                </a:lnTo>
                <a:lnTo>
                  <a:pt x="0" y="3019738"/>
                </a:lnTo>
                <a:lnTo>
                  <a:pt x="0" y="2958544"/>
                </a:lnTo>
                <a:lnTo>
                  <a:pt x="0" y="2944579"/>
                </a:lnTo>
                <a:lnTo>
                  <a:pt x="0" y="2894285"/>
                </a:lnTo>
                <a:lnTo>
                  <a:pt x="0" y="2888885"/>
                </a:lnTo>
                <a:lnTo>
                  <a:pt x="0" y="2887818"/>
                </a:lnTo>
                <a:lnTo>
                  <a:pt x="0" y="2873361"/>
                </a:lnTo>
                <a:lnTo>
                  <a:pt x="0" y="2868731"/>
                </a:lnTo>
                <a:lnTo>
                  <a:pt x="0" y="2797645"/>
                </a:lnTo>
                <a:lnTo>
                  <a:pt x="0" y="2791509"/>
                </a:lnTo>
                <a:lnTo>
                  <a:pt x="0" y="2766908"/>
                </a:lnTo>
                <a:lnTo>
                  <a:pt x="0" y="2670402"/>
                </a:lnTo>
                <a:lnTo>
                  <a:pt x="0" y="2659424"/>
                </a:lnTo>
                <a:lnTo>
                  <a:pt x="0" y="2653782"/>
                </a:lnTo>
                <a:lnTo>
                  <a:pt x="0" y="2636784"/>
                </a:lnTo>
                <a:lnTo>
                  <a:pt x="0" y="2620639"/>
                </a:lnTo>
                <a:lnTo>
                  <a:pt x="0" y="2602969"/>
                </a:lnTo>
                <a:lnTo>
                  <a:pt x="0" y="2554507"/>
                </a:lnTo>
                <a:lnTo>
                  <a:pt x="0" y="2541434"/>
                </a:lnTo>
                <a:lnTo>
                  <a:pt x="0" y="2468023"/>
                </a:lnTo>
                <a:lnTo>
                  <a:pt x="0" y="2412868"/>
                </a:lnTo>
                <a:lnTo>
                  <a:pt x="0" y="2383951"/>
                </a:lnTo>
                <a:lnTo>
                  <a:pt x="0" y="2346924"/>
                </a:lnTo>
                <a:lnTo>
                  <a:pt x="0" y="2286616"/>
                </a:lnTo>
                <a:lnTo>
                  <a:pt x="0" y="2191306"/>
                </a:lnTo>
                <a:lnTo>
                  <a:pt x="0" y="2172707"/>
                </a:lnTo>
                <a:lnTo>
                  <a:pt x="0" y="2171076"/>
                </a:lnTo>
                <a:lnTo>
                  <a:pt x="0" y="2161263"/>
                </a:lnTo>
                <a:lnTo>
                  <a:pt x="0" y="2151389"/>
                </a:lnTo>
                <a:lnTo>
                  <a:pt x="0" y="2140353"/>
                </a:lnTo>
                <a:lnTo>
                  <a:pt x="0" y="2139416"/>
                </a:lnTo>
                <a:lnTo>
                  <a:pt x="0" y="2114088"/>
                </a:lnTo>
                <a:lnTo>
                  <a:pt x="0" y="2110447"/>
                </a:lnTo>
                <a:lnTo>
                  <a:pt x="0" y="1810514"/>
                </a:lnTo>
                <a:lnTo>
                  <a:pt x="0" y="1746012"/>
                </a:lnTo>
                <a:lnTo>
                  <a:pt x="0" y="1536781"/>
                </a:lnTo>
                <a:lnTo>
                  <a:pt x="0" y="1526592"/>
                </a:lnTo>
                <a:lnTo>
                  <a:pt x="0" y="1470883"/>
                </a:lnTo>
                <a:lnTo>
                  <a:pt x="0" y="1468978"/>
                </a:lnTo>
                <a:lnTo>
                  <a:pt x="0" y="1443480"/>
                </a:lnTo>
                <a:lnTo>
                  <a:pt x="0" y="1384772"/>
                </a:lnTo>
                <a:lnTo>
                  <a:pt x="0" y="1318409"/>
                </a:lnTo>
                <a:lnTo>
                  <a:pt x="0" y="1315183"/>
                </a:lnTo>
                <a:lnTo>
                  <a:pt x="0" y="1247478"/>
                </a:lnTo>
                <a:lnTo>
                  <a:pt x="0" y="1246649"/>
                </a:lnTo>
                <a:lnTo>
                  <a:pt x="0" y="1234572"/>
                </a:lnTo>
                <a:lnTo>
                  <a:pt x="0" y="1233196"/>
                </a:lnTo>
                <a:lnTo>
                  <a:pt x="0" y="1230855"/>
                </a:lnTo>
                <a:lnTo>
                  <a:pt x="0" y="1156728"/>
                </a:lnTo>
                <a:lnTo>
                  <a:pt x="0" y="1152634"/>
                </a:lnTo>
                <a:lnTo>
                  <a:pt x="0" y="1121474"/>
                </a:lnTo>
                <a:lnTo>
                  <a:pt x="0" y="1032329"/>
                </a:lnTo>
                <a:lnTo>
                  <a:pt x="0" y="1026399"/>
                </a:lnTo>
                <a:lnTo>
                  <a:pt x="0" y="1016380"/>
                </a:lnTo>
                <a:lnTo>
                  <a:pt x="0" y="1002507"/>
                </a:lnTo>
                <a:lnTo>
                  <a:pt x="0" y="916476"/>
                </a:lnTo>
                <a:lnTo>
                  <a:pt x="0" y="902777"/>
                </a:lnTo>
                <a:lnTo>
                  <a:pt x="0" y="829062"/>
                </a:lnTo>
                <a:lnTo>
                  <a:pt x="0" y="820077"/>
                </a:lnTo>
                <a:lnTo>
                  <a:pt x="0" y="812799"/>
                </a:lnTo>
                <a:lnTo>
                  <a:pt x="0" y="749119"/>
                </a:lnTo>
                <a:lnTo>
                  <a:pt x="0" y="742851"/>
                </a:lnTo>
                <a:lnTo>
                  <a:pt x="0" y="724352"/>
                </a:lnTo>
                <a:lnTo>
                  <a:pt x="0" y="642499"/>
                </a:lnTo>
                <a:lnTo>
                  <a:pt x="0" y="638782"/>
                </a:lnTo>
                <a:lnTo>
                  <a:pt x="0" y="635968"/>
                </a:lnTo>
                <a:lnTo>
                  <a:pt x="0" y="582424"/>
                </a:lnTo>
                <a:lnTo>
                  <a:pt x="0" y="566178"/>
                </a:lnTo>
                <a:lnTo>
                  <a:pt x="0" y="558281"/>
                </a:lnTo>
                <a:lnTo>
                  <a:pt x="0" y="549641"/>
                </a:lnTo>
                <a:lnTo>
                  <a:pt x="0" y="542167"/>
                </a:lnTo>
                <a:lnTo>
                  <a:pt x="0" y="534587"/>
                </a:lnTo>
                <a:lnTo>
                  <a:pt x="0" y="531884"/>
                </a:lnTo>
                <a:lnTo>
                  <a:pt x="0" y="507359"/>
                </a:lnTo>
                <a:lnTo>
                  <a:pt x="0" y="504556"/>
                </a:lnTo>
                <a:lnTo>
                  <a:pt x="0" y="233978"/>
                </a:lnTo>
                <a:lnTo>
                  <a:pt x="0" y="230053"/>
                </a:lnTo>
                <a:close/>
              </a:path>
            </a:pathLst>
          </a:custGeom>
          <a:solidFill>
            <a:srgbClr val="FE8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2963DA-2D17-FDF0-D412-474907524025}"/>
              </a:ext>
            </a:extLst>
          </p:cNvPr>
          <p:cNvSpPr txBox="1"/>
          <p:nvPr/>
        </p:nvSpPr>
        <p:spPr>
          <a:xfrm>
            <a:off x="581891" y="1994399"/>
            <a:ext cx="768157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/>
              <a:t>Git</a:t>
            </a:r>
            <a:r>
              <a:rPr lang="ko-KR" altLang="en-US" sz="2000" dirty="0"/>
              <a:t>의 명령어에 사용자가 원하는 명령어를 추가하는 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A7BFD-EB60-1D70-5986-FA2CA43DB4D2}"/>
              </a:ext>
            </a:extLst>
          </p:cNvPr>
          <p:cNvSpPr txBox="1"/>
          <p:nvPr/>
        </p:nvSpPr>
        <p:spPr>
          <a:xfrm>
            <a:off x="581891" y="1182230"/>
            <a:ext cx="660030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Aliases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ADE631-8ED2-A251-59B8-B6D2D149D655}"/>
              </a:ext>
            </a:extLst>
          </p:cNvPr>
          <p:cNvSpPr txBox="1"/>
          <p:nvPr/>
        </p:nvSpPr>
        <p:spPr>
          <a:xfrm>
            <a:off x="1137612" y="2604174"/>
            <a:ext cx="657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$git</a:t>
            </a:r>
            <a:r>
              <a:rPr lang="ko-KR" altLang="en-US" sz="2000" dirty="0"/>
              <a:t> </a:t>
            </a:r>
            <a:r>
              <a:rPr lang="en-US" altLang="ko-KR" sz="2000" dirty="0"/>
              <a:t>config</a:t>
            </a:r>
            <a:r>
              <a:rPr lang="ko-KR" altLang="en-US" sz="2000" dirty="0"/>
              <a:t> </a:t>
            </a:r>
            <a:r>
              <a:rPr lang="en-US" altLang="ko-KR" sz="2000" dirty="0"/>
              <a:t>–global</a:t>
            </a:r>
            <a:r>
              <a:rPr lang="ko-KR" altLang="en-US" sz="2000" dirty="0"/>
              <a:t> </a:t>
            </a:r>
            <a:r>
              <a:rPr lang="en-US" altLang="ko-KR" sz="2000" dirty="0"/>
              <a:t>alias.{</a:t>
            </a:r>
            <a:r>
              <a:rPr lang="ko-KR" altLang="en-US" sz="2000" dirty="0"/>
              <a:t>별칭</a:t>
            </a:r>
            <a:r>
              <a:rPr lang="en-US" altLang="ko-KR" sz="2000" dirty="0"/>
              <a:t>} </a:t>
            </a:r>
            <a:r>
              <a:rPr lang="en-US" altLang="ko-KR" sz="2000" dirty="0">
                <a:solidFill>
                  <a:schemeClr val="accent6"/>
                </a:solidFill>
              </a:rPr>
              <a:t>‘{</a:t>
            </a:r>
            <a:r>
              <a:rPr lang="ko-KR" altLang="en-US" sz="2000" dirty="0">
                <a:solidFill>
                  <a:schemeClr val="accent6"/>
                </a:solidFill>
              </a:rPr>
              <a:t>원하는 명령어</a:t>
            </a:r>
            <a:r>
              <a:rPr lang="en-US" altLang="ko-KR" sz="2000" dirty="0">
                <a:solidFill>
                  <a:schemeClr val="accent6"/>
                </a:solidFill>
              </a:rPr>
              <a:t>}＇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8FDA96-C9C4-EB56-25CF-26529C3C6A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5" t="43168" b="15084"/>
          <a:stretch/>
        </p:blipFill>
        <p:spPr>
          <a:xfrm>
            <a:off x="1137612" y="3329831"/>
            <a:ext cx="7192231" cy="4695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A82151-A6EE-69DC-28AB-DEEE21DDF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612" y="4211739"/>
            <a:ext cx="3942388" cy="10053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66BDE3-7D9C-0691-4476-5C1A43E55305}"/>
              </a:ext>
            </a:extLst>
          </p:cNvPr>
          <p:cNvSpPr txBox="1"/>
          <p:nvPr/>
        </p:nvSpPr>
        <p:spPr>
          <a:xfrm>
            <a:off x="1137612" y="5274540"/>
            <a:ext cx="338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두 명령어가 같은 동작을 진행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E5018-C697-7166-5403-E660EB26A5D6}"/>
              </a:ext>
            </a:extLst>
          </p:cNvPr>
          <p:cNvSpPr txBox="1"/>
          <p:nvPr/>
        </p:nvSpPr>
        <p:spPr>
          <a:xfrm>
            <a:off x="6782539" y="4211739"/>
            <a:ext cx="47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명령어에 대한 별칭을 만들고 싶다면 </a:t>
            </a:r>
            <a:r>
              <a:rPr lang="en-US" altLang="ko-KR" dirty="0"/>
              <a:t>!</a:t>
            </a:r>
            <a:r>
              <a:rPr lang="ko-KR" altLang="en-US" dirty="0"/>
              <a:t>를 원하는 명령어 앞에 추가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2903643-67F7-B2BE-3481-A65EE2549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539" y="5067546"/>
            <a:ext cx="5170654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9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ED33627-9D2D-B6A2-4733-4E72F7122F4B}"/>
              </a:ext>
            </a:extLst>
          </p:cNvPr>
          <p:cNvSpPr/>
          <p:nvPr/>
        </p:nvSpPr>
        <p:spPr>
          <a:xfrm>
            <a:off x="264442" y="277786"/>
            <a:ext cx="11714198" cy="469525"/>
          </a:xfrm>
          <a:prstGeom prst="roundRect">
            <a:avLst/>
          </a:prstGeom>
          <a:solidFill>
            <a:srgbClr val="FE8B6C">
              <a:alpha val="5000"/>
            </a:srgb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latinLnBrk="0">
              <a:defRPr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What is Git (review)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D549D4D-2CCA-1C99-24D2-9AF78E7E32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598865 w 12192000"/>
              <a:gd name="connsiteY0" fmla="*/ 6786679 h 6858000"/>
              <a:gd name="connsiteX1" fmla="*/ 4598704 w 12192000"/>
              <a:gd name="connsiteY1" fmla="*/ 6786933 h 6858000"/>
              <a:gd name="connsiteX2" fmla="*/ 4598428 w 12192000"/>
              <a:gd name="connsiteY2" fmla="*/ 6786905 h 6858000"/>
              <a:gd name="connsiteX3" fmla="*/ 3288857 w 12192000"/>
              <a:gd name="connsiteY3" fmla="*/ 6786308 h 6858000"/>
              <a:gd name="connsiteX4" fmla="*/ 3288696 w 12192000"/>
              <a:gd name="connsiteY4" fmla="*/ 6786561 h 6858000"/>
              <a:gd name="connsiteX5" fmla="*/ 3288419 w 12192000"/>
              <a:gd name="connsiteY5" fmla="*/ 6786534 h 6858000"/>
              <a:gd name="connsiteX6" fmla="*/ 1946074 w 12192000"/>
              <a:gd name="connsiteY6" fmla="*/ 6785952 h 6858000"/>
              <a:gd name="connsiteX7" fmla="*/ 1947487 w 12192000"/>
              <a:gd name="connsiteY7" fmla="*/ 6786481 h 6858000"/>
              <a:gd name="connsiteX8" fmla="*/ 1945336 w 12192000"/>
              <a:gd name="connsiteY8" fmla="*/ 6786268 h 6858000"/>
              <a:gd name="connsiteX9" fmla="*/ 892149 w 12192000"/>
              <a:gd name="connsiteY9" fmla="*/ 6785566 h 6858000"/>
              <a:gd name="connsiteX10" fmla="*/ 892032 w 12192000"/>
              <a:gd name="connsiteY10" fmla="*/ 6785818 h 6858000"/>
              <a:gd name="connsiteX11" fmla="*/ 891833 w 12192000"/>
              <a:gd name="connsiteY11" fmla="*/ 6785792 h 6858000"/>
              <a:gd name="connsiteX12" fmla="*/ 7562308 w 12192000"/>
              <a:gd name="connsiteY12" fmla="*/ 6785197 h 6858000"/>
              <a:gd name="connsiteX13" fmla="*/ 7555070 w 12192000"/>
              <a:gd name="connsiteY13" fmla="*/ 6786587 h 6858000"/>
              <a:gd name="connsiteX14" fmla="*/ 7558283 w 12192000"/>
              <a:gd name="connsiteY14" fmla="*/ 6785477 h 6858000"/>
              <a:gd name="connsiteX15" fmla="*/ 9806113 w 12192000"/>
              <a:gd name="connsiteY15" fmla="*/ 6784810 h 6858000"/>
              <a:gd name="connsiteX16" fmla="*/ 9807052 w 12192000"/>
              <a:gd name="connsiteY16" fmla="*/ 6785292 h 6858000"/>
              <a:gd name="connsiteX17" fmla="*/ 9805570 w 12192000"/>
              <a:gd name="connsiteY17" fmla="*/ 6785146 h 6858000"/>
              <a:gd name="connsiteX18" fmla="*/ 8528882 w 12192000"/>
              <a:gd name="connsiteY18" fmla="*/ 6784423 h 6858000"/>
              <a:gd name="connsiteX19" fmla="*/ 8528722 w 12192000"/>
              <a:gd name="connsiteY19" fmla="*/ 6784677 h 6858000"/>
              <a:gd name="connsiteX20" fmla="*/ 8528421 w 12192000"/>
              <a:gd name="connsiteY20" fmla="*/ 6784647 h 6858000"/>
              <a:gd name="connsiteX21" fmla="*/ 70843 w 12192000"/>
              <a:gd name="connsiteY21" fmla="*/ 6783423 h 6858000"/>
              <a:gd name="connsiteX22" fmla="*/ 70843 w 12192000"/>
              <a:gd name="connsiteY22" fmla="*/ 6787157 h 6858000"/>
              <a:gd name="connsiteX23" fmla="*/ 73296 w 12192000"/>
              <a:gd name="connsiteY23" fmla="*/ 6787157 h 6858000"/>
              <a:gd name="connsiteX24" fmla="*/ 4566089 w 12192000"/>
              <a:gd name="connsiteY24" fmla="*/ 6783326 h 6858000"/>
              <a:gd name="connsiteX25" fmla="*/ 4567501 w 12192000"/>
              <a:gd name="connsiteY25" fmla="*/ 6783854 h 6858000"/>
              <a:gd name="connsiteX26" fmla="*/ 4565351 w 12192000"/>
              <a:gd name="connsiteY26" fmla="*/ 6783642 h 6858000"/>
              <a:gd name="connsiteX27" fmla="*/ 3256081 w 12192000"/>
              <a:gd name="connsiteY27" fmla="*/ 6782954 h 6858000"/>
              <a:gd name="connsiteX28" fmla="*/ 3257493 w 12192000"/>
              <a:gd name="connsiteY28" fmla="*/ 6783483 h 6858000"/>
              <a:gd name="connsiteX29" fmla="*/ 3255343 w 12192000"/>
              <a:gd name="connsiteY29" fmla="*/ 6783271 h 6858000"/>
              <a:gd name="connsiteX30" fmla="*/ 868508 w 12192000"/>
              <a:gd name="connsiteY30" fmla="*/ 6782211 h 6858000"/>
              <a:gd name="connsiteX31" fmla="*/ 869528 w 12192000"/>
              <a:gd name="connsiteY31" fmla="*/ 6782740 h 6858000"/>
              <a:gd name="connsiteX32" fmla="*/ 867977 w 12192000"/>
              <a:gd name="connsiteY32" fmla="*/ 6782528 h 6858000"/>
              <a:gd name="connsiteX33" fmla="*/ 8496106 w 12192000"/>
              <a:gd name="connsiteY33" fmla="*/ 6781070 h 6858000"/>
              <a:gd name="connsiteX34" fmla="*/ 8497045 w 12192000"/>
              <a:gd name="connsiteY34" fmla="*/ 6781551 h 6858000"/>
              <a:gd name="connsiteX35" fmla="*/ 8495562 w 12192000"/>
              <a:gd name="connsiteY35" fmla="*/ 6781405 h 6858000"/>
              <a:gd name="connsiteX36" fmla="*/ 7218879 w 12192000"/>
              <a:gd name="connsiteY36" fmla="*/ 6780683 h 6858000"/>
              <a:gd name="connsiteX37" fmla="*/ 7218717 w 12192000"/>
              <a:gd name="connsiteY37" fmla="*/ 6780936 h 6858000"/>
              <a:gd name="connsiteX38" fmla="*/ 7218417 w 12192000"/>
              <a:gd name="connsiteY38" fmla="*/ 6780907 h 6858000"/>
              <a:gd name="connsiteX39" fmla="*/ 7930196 w 12192000"/>
              <a:gd name="connsiteY39" fmla="*/ 6778815 h 6858000"/>
              <a:gd name="connsiteX40" fmla="*/ 7980642 w 12192000"/>
              <a:gd name="connsiteY40" fmla="*/ 6784067 h 6858000"/>
              <a:gd name="connsiteX41" fmla="*/ 7981576 w 12192000"/>
              <a:gd name="connsiteY41" fmla="*/ 6785757 h 6858000"/>
              <a:gd name="connsiteX42" fmla="*/ 7970793 w 12192000"/>
              <a:gd name="connsiteY42" fmla="*/ 6784067 h 6858000"/>
              <a:gd name="connsiteX43" fmla="*/ 7956415 w 12192000"/>
              <a:gd name="connsiteY43" fmla="*/ 6785111 h 6858000"/>
              <a:gd name="connsiteX44" fmla="*/ 7931394 w 12192000"/>
              <a:gd name="connsiteY44" fmla="*/ 6780699 h 6858000"/>
              <a:gd name="connsiteX45" fmla="*/ 7930196 w 12192000"/>
              <a:gd name="connsiteY45" fmla="*/ 6778815 h 6858000"/>
              <a:gd name="connsiteX46" fmla="*/ 7255050 w 12192000"/>
              <a:gd name="connsiteY46" fmla="*/ 6777329 h 6858000"/>
              <a:gd name="connsiteX47" fmla="*/ 7256844 w 12192000"/>
              <a:gd name="connsiteY47" fmla="*/ 6784699 h 6858000"/>
              <a:gd name="connsiteX48" fmla="*/ 7243765 w 12192000"/>
              <a:gd name="connsiteY48" fmla="*/ 6783408 h 6858000"/>
              <a:gd name="connsiteX49" fmla="*/ 7244140 w 12192000"/>
              <a:gd name="connsiteY49" fmla="*/ 6783078 h 6858000"/>
              <a:gd name="connsiteX50" fmla="*/ 7255050 w 12192000"/>
              <a:gd name="connsiteY50" fmla="*/ 6777329 h 6858000"/>
              <a:gd name="connsiteX51" fmla="*/ 7186102 w 12192000"/>
              <a:gd name="connsiteY51" fmla="*/ 6777329 h 6858000"/>
              <a:gd name="connsiteX52" fmla="*/ 7187514 w 12192000"/>
              <a:gd name="connsiteY52" fmla="*/ 6777857 h 6858000"/>
              <a:gd name="connsiteX53" fmla="*/ 7185365 w 12192000"/>
              <a:gd name="connsiteY53" fmla="*/ 6777645 h 6858000"/>
              <a:gd name="connsiteX54" fmla="*/ 11292652 w 12192000"/>
              <a:gd name="connsiteY54" fmla="*/ 6775470 h 6858000"/>
              <a:gd name="connsiteX55" fmla="*/ 11307329 w 12192000"/>
              <a:gd name="connsiteY55" fmla="*/ 6777672 h 6858000"/>
              <a:gd name="connsiteX56" fmla="*/ 11320396 w 12192000"/>
              <a:gd name="connsiteY56" fmla="*/ 6780349 h 6858000"/>
              <a:gd name="connsiteX57" fmla="*/ 11310213 w 12192000"/>
              <a:gd name="connsiteY57" fmla="*/ 6783271 h 6858000"/>
              <a:gd name="connsiteX58" fmla="*/ 11293414 w 12192000"/>
              <a:gd name="connsiteY58" fmla="*/ 6778443 h 6858000"/>
              <a:gd name="connsiteX59" fmla="*/ 11292652 w 12192000"/>
              <a:gd name="connsiteY59" fmla="*/ 6775470 h 6858000"/>
              <a:gd name="connsiteX60" fmla="*/ 11341212 w 12192000"/>
              <a:gd name="connsiteY60" fmla="*/ 6774199 h 6858000"/>
              <a:gd name="connsiteX61" fmla="*/ 11339380 w 12192000"/>
              <a:gd name="connsiteY61" fmla="*/ 6775074 h 6858000"/>
              <a:gd name="connsiteX62" fmla="*/ 11321293 w 12192000"/>
              <a:gd name="connsiteY62" fmla="*/ 6780533 h 6858000"/>
              <a:gd name="connsiteX63" fmla="*/ 11320396 w 12192000"/>
              <a:gd name="connsiteY63" fmla="*/ 6780349 h 6858000"/>
              <a:gd name="connsiteX64" fmla="*/ 11323769 w 12192000"/>
              <a:gd name="connsiteY64" fmla="*/ 6779381 h 6858000"/>
              <a:gd name="connsiteX65" fmla="*/ 11341212 w 12192000"/>
              <a:gd name="connsiteY65" fmla="*/ 6774199 h 6858000"/>
              <a:gd name="connsiteX66" fmla="*/ 6052629 w 12192000"/>
              <a:gd name="connsiteY66" fmla="*/ 6773985 h 6858000"/>
              <a:gd name="connsiteX67" fmla="*/ 6067304 w 12192000"/>
              <a:gd name="connsiteY67" fmla="*/ 6776187 h 6858000"/>
              <a:gd name="connsiteX68" fmla="*/ 6080373 w 12192000"/>
              <a:gd name="connsiteY68" fmla="*/ 6778864 h 6858000"/>
              <a:gd name="connsiteX69" fmla="*/ 6067644 w 12192000"/>
              <a:gd name="connsiteY69" fmla="*/ 6782515 h 6858000"/>
              <a:gd name="connsiteX70" fmla="*/ 6053390 w 12192000"/>
              <a:gd name="connsiteY70" fmla="*/ 6776959 h 6858000"/>
              <a:gd name="connsiteX71" fmla="*/ 6052629 w 12192000"/>
              <a:gd name="connsiteY71" fmla="*/ 6773985 h 6858000"/>
              <a:gd name="connsiteX72" fmla="*/ 8701280 w 12192000"/>
              <a:gd name="connsiteY72" fmla="*/ 6773052 h 6858000"/>
              <a:gd name="connsiteX73" fmla="*/ 8708167 w 12192000"/>
              <a:gd name="connsiteY73" fmla="*/ 6774463 h 6858000"/>
              <a:gd name="connsiteX74" fmla="*/ 8725932 w 12192000"/>
              <a:gd name="connsiteY74" fmla="*/ 6777700 h 6858000"/>
              <a:gd name="connsiteX75" fmla="*/ 8716723 w 12192000"/>
              <a:gd name="connsiteY75" fmla="*/ 6787151 h 6858000"/>
              <a:gd name="connsiteX76" fmla="*/ 8713212 w 12192000"/>
              <a:gd name="connsiteY76" fmla="*/ 6786482 h 6858000"/>
              <a:gd name="connsiteX77" fmla="*/ 8688588 w 12192000"/>
              <a:gd name="connsiteY77" fmla="*/ 6776882 h 6858000"/>
              <a:gd name="connsiteX78" fmla="*/ 2122605 w 12192000"/>
              <a:gd name="connsiteY78" fmla="*/ 6772871 h 6858000"/>
              <a:gd name="connsiteX79" fmla="*/ 2137282 w 12192000"/>
              <a:gd name="connsiteY79" fmla="*/ 6775073 h 6858000"/>
              <a:gd name="connsiteX80" fmla="*/ 2150633 w 12192000"/>
              <a:gd name="connsiteY80" fmla="*/ 6777670 h 6858000"/>
              <a:gd name="connsiteX81" fmla="*/ 2137623 w 12192000"/>
              <a:gd name="connsiteY81" fmla="*/ 6781402 h 6858000"/>
              <a:gd name="connsiteX82" fmla="*/ 2123368 w 12192000"/>
              <a:gd name="connsiteY82" fmla="*/ 6775844 h 6858000"/>
              <a:gd name="connsiteX83" fmla="*/ 2122605 w 12192000"/>
              <a:gd name="connsiteY83" fmla="*/ 6772871 h 6858000"/>
              <a:gd name="connsiteX84" fmla="*/ 6101189 w 12192000"/>
              <a:gd name="connsiteY84" fmla="*/ 6772715 h 6858000"/>
              <a:gd name="connsiteX85" fmla="*/ 6099356 w 12192000"/>
              <a:gd name="connsiteY85" fmla="*/ 6773589 h 6858000"/>
              <a:gd name="connsiteX86" fmla="*/ 6081269 w 12192000"/>
              <a:gd name="connsiteY86" fmla="*/ 6779048 h 6858000"/>
              <a:gd name="connsiteX87" fmla="*/ 6080373 w 12192000"/>
              <a:gd name="connsiteY87" fmla="*/ 6778864 h 6858000"/>
              <a:gd name="connsiteX88" fmla="*/ 6083743 w 12192000"/>
              <a:gd name="connsiteY88" fmla="*/ 6777897 h 6858000"/>
              <a:gd name="connsiteX89" fmla="*/ 6101189 w 12192000"/>
              <a:gd name="connsiteY89" fmla="*/ 6772715 h 6858000"/>
              <a:gd name="connsiteX90" fmla="*/ 9982645 w 12192000"/>
              <a:gd name="connsiteY90" fmla="*/ 6771729 h 6858000"/>
              <a:gd name="connsiteX91" fmla="*/ 9997322 w 12192000"/>
              <a:gd name="connsiteY91" fmla="*/ 6773931 h 6858000"/>
              <a:gd name="connsiteX92" fmla="*/ 10010390 w 12192000"/>
              <a:gd name="connsiteY92" fmla="*/ 6776608 h 6858000"/>
              <a:gd name="connsiteX93" fmla="*/ 10000206 w 12192000"/>
              <a:gd name="connsiteY93" fmla="*/ 6779530 h 6858000"/>
              <a:gd name="connsiteX94" fmla="*/ 9983408 w 12192000"/>
              <a:gd name="connsiteY94" fmla="*/ 6774702 h 6858000"/>
              <a:gd name="connsiteX95" fmla="*/ 9982645 w 12192000"/>
              <a:gd name="connsiteY95" fmla="*/ 6771729 h 6858000"/>
              <a:gd name="connsiteX96" fmla="*/ 2171165 w 12192000"/>
              <a:gd name="connsiteY96" fmla="*/ 6771602 h 6858000"/>
              <a:gd name="connsiteX97" fmla="*/ 2169333 w 12192000"/>
              <a:gd name="connsiteY97" fmla="*/ 6772475 h 6858000"/>
              <a:gd name="connsiteX98" fmla="*/ 2151539 w 12192000"/>
              <a:gd name="connsiteY98" fmla="*/ 6777846 h 6858000"/>
              <a:gd name="connsiteX99" fmla="*/ 2150633 w 12192000"/>
              <a:gd name="connsiteY99" fmla="*/ 6777670 h 6858000"/>
              <a:gd name="connsiteX100" fmla="*/ 2153721 w 12192000"/>
              <a:gd name="connsiteY100" fmla="*/ 6776783 h 6858000"/>
              <a:gd name="connsiteX101" fmla="*/ 2171165 w 12192000"/>
              <a:gd name="connsiteY101" fmla="*/ 6771602 h 6858000"/>
              <a:gd name="connsiteX102" fmla="*/ 10031205 w 12192000"/>
              <a:gd name="connsiteY102" fmla="*/ 6770460 h 6858000"/>
              <a:gd name="connsiteX103" fmla="*/ 10029372 w 12192000"/>
              <a:gd name="connsiteY103" fmla="*/ 6771333 h 6858000"/>
              <a:gd name="connsiteX104" fmla="*/ 10011286 w 12192000"/>
              <a:gd name="connsiteY104" fmla="*/ 6776792 h 6858000"/>
              <a:gd name="connsiteX105" fmla="*/ 10010390 w 12192000"/>
              <a:gd name="connsiteY105" fmla="*/ 6776608 h 6858000"/>
              <a:gd name="connsiteX106" fmla="*/ 10013762 w 12192000"/>
              <a:gd name="connsiteY106" fmla="*/ 6775641 h 6858000"/>
              <a:gd name="connsiteX107" fmla="*/ 10031205 w 12192000"/>
              <a:gd name="connsiteY107" fmla="*/ 6770460 h 6858000"/>
              <a:gd name="connsiteX108" fmla="*/ 4742620 w 12192000"/>
              <a:gd name="connsiteY108" fmla="*/ 6770244 h 6858000"/>
              <a:gd name="connsiteX109" fmla="*/ 4757297 w 12192000"/>
              <a:gd name="connsiteY109" fmla="*/ 6772446 h 6858000"/>
              <a:gd name="connsiteX110" fmla="*/ 4770363 w 12192000"/>
              <a:gd name="connsiteY110" fmla="*/ 6775124 h 6858000"/>
              <a:gd name="connsiteX111" fmla="*/ 4757637 w 12192000"/>
              <a:gd name="connsiteY111" fmla="*/ 6778774 h 6858000"/>
              <a:gd name="connsiteX112" fmla="*/ 4743383 w 12192000"/>
              <a:gd name="connsiteY112" fmla="*/ 6773218 h 6858000"/>
              <a:gd name="connsiteX113" fmla="*/ 4742620 w 12192000"/>
              <a:gd name="connsiteY113" fmla="*/ 6770244 h 6858000"/>
              <a:gd name="connsiteX114" fmla="*/ 3432613 w 12192000"/>
              <a:gd name="connsiteY114" fmla="*/ 6769873 h 6858000"/>
              <a:gd name="connsiteX115" fmla="*/ 3447290 w 12192000"/>
              <a:gd name="connsiteY115" fmla="*/ 6772075 h 6858000"/>
              <a:gd name="connsiteX116" fmla="*/ 3460356 w 12192000"/>
              <a:gd name="connsiteY116" fmla="*/ 6774752 h 6858000"/>
              <a:gd name="connsiteX117" fmla="*/ 3447630 w 12192000"/>
              <a:gd name="connsiteY117" fmla="*/ 6778403 h 6858000"/>
              <a:gd name="connsiteX118" fmla="*/ 3433375 w 12192000"/>
              <a:gd name="connsiteY118" fmla="*/ 6772846 h 6858000"/>
              <a:gd name="connsiteX119" fmla="*/ 3432613 w 12192000"/>
              <a:gd name="connsiteY119" fmla="*/ 6769873 h 6858000"/>
              <a:gd name="connsiteX120" fmla="*/ 7391274 w 12192000"/>
              <a:gd name="connsiteY120" fmla="*/ 6769312 h 6858000"/>
              <a:gd name="connsiteX121" fmla="*/ 7398163 w 12192000"/>
              <a:gd name="connsiteY121" fmla="*/ 6770723 h 6858000"/>
              <a:gd name="connsiteX122" fmla="*/ 7415927 w 12192000"/>
              <a:gd name="connsiteY122" fmla="*/ 6773960 h 6858000"/>
              <a:gd name="connsiteX123" fmla="*/ 7406718 w 12192000"/>
              <a:gd name="connsiteY123" fmla="*/ 6783411 h 6858000"/>
              <a:gd name="connsiteX124" fmla="*/ 7403208 w 12192000"/>
              <a:gd name="connsiteY124" fmla="*/ 6782741 h 6858000"/>
              <a:gd name="connsiteX125" fmla="*/ 7378583 w 12192000"/>
              <a:gd name="connsiteY125" fmla="*/ 6773141 h 6858000"/>
              <a:gd name="connsiteX126" fmla="*/ 995835 w 12192000"/>
              <a:gd name="connsiteY126" fmla="*/ 6769130 h 6858000"/>
              <a:gd name="connsiteX127" fmla="*/ 1006421 w 12192000"/>
              <a:gd name="connsiteY127" fmla="*/ 6771332 h 6858000"/>
              <a:gd name="connsiteX128" fmla="*/ 1015960 w 12192000"/>
              <a:gd name="connsiteY128" fmla="*/ 6773904 h 6858000"/>
              <a:gd name="connsiteX129" fmla="*/ 1006336 w 12192000"/>
              <a:gd name="connsiteY129" fmla="*/ 6777482 h 6858000"/>
              <a:gd name="connsiteX130" fmla="*/ 996386 w 12192000"/>
              <a:gd name="connsiteY130" fmla="*/ 6772104 h 6858000"/>
              <a:gd name="connsiteX131" fmla="*/ 995835 w 12192000"/>
              <a:gd name="connsiteY131" fmla="*/ 6769130 h 6858000"/>
              <a:gd name="connsiteX132" fmla="*/ 4791182 w 12192000"/>
              <a:gd name="connsiteY132" fmla="*/ 6768974 h 6858000"/>
              <a:gd name="connsiteX133" fmla="*/ 4789347 w 12192000"/>
              <a:gd name="connsiteY133" fmla="*/ 6769849 h 6858000"/>
              <a:gd name="connsiteX134" fmla="*/ 4771261 w 12192000"/>
              <a:gd name="connsiteY134" fmla="*/ 6775307 h 6858000"/>
              <a:gd name="connsiteX135" fmla="*/ 4770363 w 12192000"/>
              <a:gd name="connsiteY135" fmla="*/ 6775124 h 6858000"/>
              <a:gd name="connsiteX136" fmla="*/ 4773737 w 12192000"/>
              <a:gd name="connsiteY136" fmla="*/ 6774156 h 6858000"/>
              <a:gd name="connsiteX137" fmla="*/ 4791182 w 12192000"/>
              <a:gd name="connsiteY137" fmla="*/ 6768974 h 6858000"/>
              <a:gd name="connsiteX138" fmla="*/ 3481173 w 12192000"/>
              <a:gd name="connsiteY138" fmla="*/ 6768604 h 6858000"/>
              <a:gd name="connsiteX139" fmla="*/ 3479340 w 12192000"/>
              <a:gd name="connsiteY139" fmla="*/ 6769477 h 6858000"/>
              <a:gd name="connsiteX140" fmla="*/ 3461254 w 12192000"/>
              <a:gd name="connsiteY140" fmla="*/ 6774936 h 6858000"/>
              <a:gd name="connsiteX141" fmla="*/ 3460356 w 12192000"/>
              <a:gd name="connsiteY141" fmla="*/ 6774752 h 6858000"/>
              <a:gd name="connsiteX142" fmla="*/ 3463729 w 12192000"/>
              <a:gd name="connsiteY142" fmla="*/ 6773785 h 6858000"/>
              <a:gd name="connsiteX143" fmla="*/ 3481173 w 12192000"/>
              <a:gd name="connsiteY143" fmla="*/ 6768604 h 6858000"/>
              <a:gd name="connsiteX144" fmla="*/ 8672638 w 12192000"/>
              <a:gd name="connsiteY144" fmla="*/ 6767988 h 6858000"/>
              <a:gd name="connsiteX145" fmla="*/ 8687316 w 12192000"/>
              <a:gd name="connsiteY145" fmla="*/ 6770190 h 6858000"/>
              <a:gd name="connsiteX146" fmla="*/ 8700383 w 12192000"/>
              <a:gd name="connsiteY146" fmla="*/ 6772868 h 6858000"/>
              <a:gd name="connsiteX147" fmla="*/ 8687656 w 12192000"/>
              <a:gd name="connsiteY147" fmla="*/ 6776519 h 6858000"/>
              <a:gd name="connsiteX148" fmla="*/ 8673401 w 12192000"/>
              <a:gd name="connsiteY148" fmla="*/ 6770962 h 6858000"/>
              <a:gd name="connsiteX149" fmla="*/ 8672638 w 12192000"/>
              <a:gd name="connsiteY149" fmla="*/ 6767988 h 6858000"/>
              <a:gd name="connsiteX150" fmla="*/ 1030861 w 12192000"/>
              <a:gd name="connsiteY150" fmla="*/ 6767861 h 6858000"/>
              <a:gd name="connsiteX151" fmla="*/ 1029539 w 12192000"/>
              <a:gd name="connsiteY151" fmla="*/ 6768734 h 6858000"/>
              <a:gd name="connsiteX152" fmla="*/ 1016705 w 12192000"/>
              <a:gd name="connsiteY152" fmla="*/ 6774105 h 6858000"/>
              <a:gd name="connsiteX153" fmla="*/ 1015960 w 12192000"/>
              <a:gd name="connsiteY153" fmla="*/ 6773904 h 6858000"/>
              <a:gd name="connsiteX154" fmla="*/ 1018279 w 12192000"/>
              <a:gd name="connsiteY154" fmla="*/ 6773043 h 6858000"/>
              <a:gd name="connsiteX155" fmla="*/ 1030861 w 12192000"/>
              <a:gd name="connsiteY155" fmla="*/ 6767861 h 6858000"/>
              <a:gd name="connsiteX156" fmla="*/ 8721198 w 12192000"/>
              <a:gd name="connsiteY156" fmla="*/ 6766719 h 6858000"/>
              <a:gd name="connsiteX157" fmla="*/ 8719366 w 12192000"/>
              <a:gd name="connsiteY157" fmla="*/ 6767593 h 6858000"/>
              <a:gd name="connsiteX158" fmla="*/ 8701280 w 12192000"/>
              <a:gd name="connsiteY158" fmla="*/ 6773052 h 6858000"/>
              <a:gd name="connsiteX159" fmla="*/ 8700383 w 12192000"/>
              <a:gd name="connsiteY159" fmla="*/ 6772868 h 6858000"/>
              <a:gd name="connsiteX160" fmla="*/ 8703754 w 12192000"/>
              <a:gd name="connsiteY160" fmla="*/ 6771901 h 6858000"/>
              <a:gd name="connsiteX161" fmla="*/ 8721198 w 12192000"/>
              <a:gd name="connsiteY161" fmla="*/ 6766719 h 6858000"/>
              <a:gd name="connsiteX162" fmla="*/ 7362633 w 12192000"/>
              <a:gd name="connsiteY162" fmla="*/ 6764248 h 6858000"/>
              <a:gd name="connsiteX163" fmla="*/ 7377310 w 12192000"/>
              <a:gd name="connsiteY163" fmla="*/ 6766451 h 6858000"/>
              <a:gd name="connsiteX164" fmla="*/ 7390378 w 12192000"/>
              <a:gd name="connsiteY164" fmla="*/ 6769127 h 6858000"/>
              <a:gd name="connsiteX165" fmla="*/ 7377650 w 12192000"/>
              <a:gd name="connsiteY165" fmla="*/ 6772779 h 6858000"/>
              <a:gd name="connsiteX166" fmla="*/ 7363396 w 12192000"/>
              <a:gd name="connsiteY166" fmla="*/ 6767222 h 6858000"/>
              <a:gd name="connsiteX167" fmla="*/ 7362633 w 12192000"/>
              <a:gd name="connsiteY167" fmla="*/ 6764248 h 6858000"/>
              <a:gd name="connsiteX168" fmla="*/ 7411193 w 12192000"/>
              <a:gd name="connsiteY168" fmla="*/ 6762979 h 6858000"/>
              <a:gd name="connsiteX169" fmla="*/ 7409361 w 12192000"/>
              <a:gd name="connsiteY169" fmla="*/ 6763852 h 6858000"/>
              <a:gd name="connsiteX170" fmla="*/ 7391274 w 12192000"/>
              <a:gd name="connsiteY170" fmla="*/ 6769312 h 6858000"/>
              <a:gd name="connsiteX171" fmla="*/ 7390378 w 12192000"/>
              <a:gd name="connsiteY171" fmla="*/ 6769127 h 6858000"/>
              <a:gd name="connsiteX172" fmla="*/ 7393750 w 12192000"/>
              <a:gd name="connsiteY172" fmla="*/ 6768160 h 6858000"/>
              <a:gd name="connsiteX173" fmla="*/ 7411193 w 12192000"/>
              <a:gd name="connsiteY173" fmla="*/ 6762979 h 6858000"/>
              <a:gd name="connsiteX174" fmla="*/ 12052663 w 12192000"/>
              <a:gd name="connsiteY174" fmla="*/ 6715272 h 6858000"/>
              <a:gd name="connsiteX175" fmla="*/ 12057587 w 12192000"/>
              <a:gd name="connsiteY175" fmla="*/ 6738014 h 6858000"/>
              <a:gd name="connsiteX176" fmla="*/ 12057590 w 12192000"/>
              <a:gd name="connsiteY176" fmla="*/ 6739523 h 6858000"/>
              <a:gd name="connsiteX177" fmla="*/ 12049530 w 12192000"/>
              <a:gd name="connsiteY177" fmla="*/ 6740353 h 6858000"/>
              <a:gd name="connsiteX178" fmla="*/ 12041890 w 12192000"/>
              <a:gd name="connsiteY178" fmla="*/ 6741171 h 6858000"/>
              <a:gd name="connsiteX179" fmla="*/ 12042813 w 12192000"/>
              <a:gd name="connsiteY179" fmla="*/ 6727906 h 6858000"/>
              <a:gd name="connsiteX180" fmla="*/ 12052663 w 12192000"/>
              <a:gd name="connsiteY180" fmla="*/ 6715272 h 6858000"/>
              <a:gd name="connsiteX181" fmla="*/ 94149 w 12192000"/>
              <a:gd name="connsiteY181" fmla="*/ 6446020 h 6858000"/>
              <a:gd name="connsiteX182" fmla="*/ 93738 w 12192000"/>
              <a:gd name="connsiteY182" fmla="*/ 6448687 h 6858000"/>
              <a:gd name="connsiteX183" fmla="*/ 93738 w 12192000"/>
              <a:gd name="connsiteY183" fmla="*/ 6456216 h 6858000"/>
              <a:gd name="connsiteX184" fmla="*/ 12098872 w 12192000"/>
              <a:gd name="connsiteY184" fmla="*/ 6432951 h 6858000"/>
              <a:gd name="connsiteX185" fmla="*/ 12099448 w 12192000"/>
              <a:gd name="connsiteY185" fmla="*/ 6439833 h 6858000"/>
              <a:gd name="connsiteX186" fmla="*/ 12103231 w 12192000"/>
              <a:gd name="connsiteY186" fmla="*/ 6446303 h 6858000"/>
              <a:gd name="connsiteX187" fmla="*/ 12103548 w 12192000"/>
              <a:gd name="connsiteY187" fmla="*/ 6451196 h 6858000"/>
              <a:gd name="connsiteX188" fmla="*/ 12104373 w 12192000"/>
              <a:gd name="connsiteY188" fmla="*/ 6465103 h 6858000"/>
              <a:gd name="connsiteX189" fmla="*/ 12106444 w 12192000"/>
              <a:gd name="connsiteY189" fmla="*/ 6497269 h 6858000"/>
              <a:gd name="connsiteX190" fmla="*/ 12103890 w 12192000"/>
              <a:gd name="connsiteY190" fmla="*/ 6509243 h 6858000"/>
              <a:gd name="connsiteX191" fmla="*/ 12092062 w 12192000"/>
              <a:gd name="connsiteY191" fmla="*/ 6530804 h 6858000"/>
              <a:gd name="connsiteX192" fmla="*/ 101359 w 12192000"/>
              <a:gd name="connsiteY192" fmla="*/ 6417106 h 6858000"/>
              <a:gd name="connsiteX193" fmla="*/ 102839 w 12192000"/>
              <a:gd name="connsiteY193" fmla="*/ 6438952 h 6858000"/>
              <a:gd name="connsiteX194" fmla="*/ 111528 w 12192000"/>
              <a:gd name="connsiteY194" fmla="*/ 6467226 h 6858000"/>
              <a:gd name="connsiteX195" fmla="*/ 104019 w 12192000"/>
              <a:gd name="connsiteY195" fmla="*/ 6462384 h 6858000"/>
              <a:gd name="connsiteX196" fmla="*/ 99400 w 12192000"/>
              <a:gd name="connsiteY196" fmla="*/ 6448703 h 6858000"/>
              <a:gd name="connsiteX197" fmla="*/ 99703 w 12192000"/>
              <a:gd name="connsiteY197" fmla="*/ 6442509 h 6858000"/>
              <a:gd name="connsiteX198" fmla="*/ 100666 w 12192000"/>
              <a:gd name="connsiteY198" fmla="*/ 6417746 h 6858000"/>
              <a:gd name="connsiteX199" fmla="*/ 101359 w 12192000"/>
              <a:gd name="connsiteY199" fmla="*/ 6417106 h 6858000"/>
              <a:gd name="connsiteX200" fmla="*/ 12097338 w 12192000"/>
              <a:gd name="connsiteY200" fmla="*/ 6311681 h 6858000"/>
              <a:gd name="connsiteX201" fmla="*/ 12099448 w 12192000"/>
              <a:gd name="connsiteY201" fmla="*/ 6316013 h 6858000"/>
              <a:gd name="connsiteX202" fmla="*/ 12099892 w 12192000"/>
              <a:gd name="connsiteY202" fmla="*/ 6320109 h 6858000"/>
              <a:gd name="connsiteX203" fmla="*/ 12099448 w 12192000"/>
              <a:gd name="connsiteY203" fmla="*/ 6326121 h 6858000"/>
              <a:gd name="connsiteX204" fmla="*/ 12100785 w 12192000"/>
              <a:gd name="connsiteY204" fmla="*/ 6298495 h 6858000"/>
              <a:gd name="connsiteX205" fmla="*/ 12101532 w 12192000"/>
              <a:gd name="connsiteY205" fmla="*/ 6299392 h 6858000"/>
              <a:gd name="connsiteX206" fmla="*/ 12101521 w 12192000"/>
              <a:gd name="connsiteY206" fmla="*/ 6299509 h 6858000"/>
              <a:gd name="connsiteX207" fmla="*/ 12104420 w 12192000"/>
              <a:gd name="connsiteY207" fmla="*/ 6268522 h 6858000"/>
              <a:gd name="connsiteX208" fmla="*/ 12106835 w 12192000"/>
              <a:gd name="connsiteY208" fmla="*/ 6295797 h 6858000"/>
              <a:gd name="connsiteX209" fmla="*/ 12107503 w 12192000"/>
              <a:gd name="connsiteY209" fmla="*/ 6306491 h 6858000"/>
              <a:gd name="connsiteX210" fmla="*/ 12106154 w 12192000"/>
              <a:gd name="connsiteY210" fmla="*/ 6304942 h 6858000"/>
              <a:gd name="connsiteX211" fmla="*/ 12101532 w 12192000"/>
              <a:gd name="connsiteY211" fmla="*/ 6299392 h 6858000"/>
              <a:gd name="connsiteX212" fmla="*/ 12103892 w 12192000"/>
              <a:gd name="connsiteY212" fmla="*/ 6272603 h 6858000"/>
              <a:gd name="connsiteX213" fmla="*/ 12084674 w 12192000"/>
              <a:gd name="connsiteY213" fmla="*/ 6250313 h 6858000"/>
              <a:gd name="connsiteX214" fmla="*/ 12092062 w 12192000"/>
              <a:gd name="connsiteY214" fmla="*/ 6275582 h 6858000"/>
              <a:gd name="connsiteX215" fmla="*/ 12097338 w 12192000"/>
              <a:gd name="connsiteY215" fmla="*/ 6311681 h 6858000"/>
              <a:gd name="connsiteX216" fmla="*/ 12089599 w 12192000"/>
              <a:gd name="connsiteY216" fmla="*/ 6295797 h 6858000"/>
              <a:gd name="connsiteX217" fmla="*/ 12082212 w 12192000"/>
              <a:gd name="connsiteY217" fmla="*/ 6278109 h 6858000"/>
              <a:gd name="connsiteX218" fmla="*/ 12084674 w 12192000"/>
              <a:gd name="connsiteY218" fmla="*/ 6250313 h 6858000"/>
              <a:gd name="connsiteX219" fmla="*/ 12104476 w 12192000"/>
              <a:gd name="connsiteY219" fmla="*/ 6226738 h 6858000"/>
              <a:gd name="connsiteX220" fmla="*/ 12103454 w 12192000"/>
              <a:gd name="connsiteY220" fmla="*/ 6231846 h 6858000"/>
              <a:gd name="connsiteX221" fmla="*/ 12104373 w 12192000"/>
              <a:gd name="connsiteY221" fmla="*/ 6250313 h 6858000"/>
              <a:gd name="connsiteX222" fmla="*/ 12105942 w 12192000"/>
              <a:gd name="connsiteY222" fmla="*/ 6256750 h 6858000"/>
              <a:gd name="connsiteX223" fmla="*/ 12104420 w 12192000"/>
              <a:gd name="connsiteY223" fmla="*/ 6268522 h 6858000"/>
              <a:gd name="connsiteX224" fmla="*/ 12101911 w 12192000"/>
              <a:gd name="connsiteY224" fmla="*/ 6240205 h 6858000"/>
              <a:gd name="connsiteX225" fmla="*/ 12102815 w 12192000"/>
              <a:gd name="connsiteY225" fmla="*/ 6229707 h 6858000"/>
              <a:gd name="connsiteX226" fmla="*/ 97284 w 12192000"/>
              <a:gd name="connsiteY226" fmla="*/ 6193951 h 6858000"/>
              <a:gd name="connsiteX227" fmla="*/ 97402 w 12192000"/>
              <a:gd name="connsiteY227" fmla="*/ 6196848 h 6858000"/>
              <a:gd name="connsiteX228" fmla="*/ 98494 w 12192000"/>
              <a:gd name="connsiteY228" fmla="*/ 6205692 h 6858000"/>
              <a:gd name="connsiteX229" fmla="*/ 99032 w 12192000"/>
              <a:gd name="connsiteY229" fmla="*/ 6195545 h 6858000"/>
              <a:gd name="connsiteX230" fmla="*/ 105011 w 12192000"/>
              <a:gd name="connsiteY230" fmla="*/ 6208048 h 6858000"/>
              <a:gd name="connsiteX231" fmla="*/ 107184 w 12192000"/>
              <a:gd name="connsiteY231" fmla="*/ 6222184 h 6858000"/>
              <a:gd name="connsiteX232" fmla="*/ 113700 w 12192000"/>
              <a:gd name="connsiteY232" fmla="*/ 6241034 h 6858000"/>
              <a:gd name="connsiteX233" fmla="*/ 118045 w 12192000"/>
              <a:gd name="connsiteY233" fmla="*/ 6248102 h 6858000"/>
              <a:gd name="connsiteX234" fmla="*/ 111528 w 12192000"/>
              <a:gd name="connsiteY234" fmla="*/ 6245747 h 6858000"/>
              <a:gd name="connsiteX235" fmla="*/ 102839 w 12192000"/>
              <a:gd name="connsiteY235" fmla="*/ 6241034 h 6858000"/>
              <a:gd name="connsiteX236" fmla="*/ 96599 w 12192000"/>
              <a:gd name="connsiteY236" fmla="*/ 6228252 h 6858000"/>
              <a:gd name="connsiteX237" fmla="*/ 96322 w 12192000"/>
              <a:gd name="connsiteY237" fmla="*/ 6219828 h 6858000"/>
              <a:gd name="connsiteX238" fmla="*/ 96635 w 12192000"/>
              <a:gd name="connsiteY238" fmla="*/ 6194101 h 6858000"/>
              <a:gd name="connsiteX239" fmla="*/ 12099759 w 12192000"/>
              <a:gd name="connsiteY239" fmla="*/ 6176957 h 6858000"/>
              <a:gd name="connsiteX240" fmla="*/ 12106835 w 12192000"/>
              <a:gd name="connsiteY240" fmla="*/ 6189666 h 6858000"/>
              <a:gd name="connsiteX241" fmla="*/ 12111761 w 12192000"/>
              <a:gd name="connsiteY241" fmla="*/ 6199774 h 6858000"/>
              <a:gd name="connsiteX242" fmla="*/ 12100891 w 12192000"/>
              <a:gd name="connsiteY242" fmla="*/ 6182085 h 6858000"/>
              <a:gd name="connsiteX243" fmla="*/ 102346 w 12192000"/>
              <a:gd name="connsiteY243" fmla="*/ 6109123 h 6858000"/>
              <a:gd name="connsiteX244" fmla="*/ 102568 w 12192000"/>
              <a:gd name="connsiteY244" fmla="*/ 6114412 h 6858000"/>
              <a:gd name="connsiteX245" fmla="*/ 102232 w 12192000"/>
              <a:gd name="connsiteY245" fmla="*/ 6135197 h 6858000"/>
              <a:gd name="connsiteX246" fmla="*/ 99032 w 12192000"/>
              <a:gd name="connsiteY246" fmla="*/ 6195545 h 6858000"/>
              <a:gd name="connsiteX247" fmla="*/ 98172 w 12192000"/>
              <a:gd name="connsiteY247" fmla="*/ 6193746 h 6858000"/>
              <a:gd name="connsiteX248" fmla="*/ 97284 w 12192000"/>
              <a:gd name="connsiteY248" fmla="*/ 6193951 h 6858000"/>
              <a:gd name="connsiteX249" fmla="*/ 96784 w 12192000"/>
              <a:gd name="connsiteY249" fmla="*/ 6181702 h 6858000"/>
              <a:gd name="connsiteX250" fmla="*/ 96981 w 12192000"/>
              <a:gd name="connsiteY250" fmla="*/ 6165466 h 6858000"/>
              <a:gd name="connsiteX251" fmla="*/ 100666 w 12192000"/>
              <a:gd name="connsiteY251" fmla="*/ 6111445 h 6858000"/>
              <a:gd name="connsiteX252" fmla="*/ 12102018 w 12192000"/>
              <a:gd name="connsiteY252" fmla="*/ 6103478 h 6858000"/>
              <a:gd name="connsiteX253" fmla="*/ 12101829 w 12192000"/>
              <a:gd name="connsiteY253" fmla="*/ 6104087 h 6858000"/>
              <a:gd name="connsiteX254" fmla="*/ 12101911 w 12192000"/>
              <a:gd name="connsiteY254" fmla="*/ 6103749 h 6858000"/>
              <a:gd name="connsiteX255" fmla="*/ 12104443 w 12192000"/>
              <a:gd name="connsiteY255" fmla="*/ 6097255 h 6858000"/>
              <a:gd name="connsiteX256" fmla="*/ 12102018 w 12192000"/>
              <a:gd name="connsiteY256" fmla="*/ 6103478 h 6858000"/>
              <a:gd name="connsiteX257" fmla="*/ 12103311 w 12192000"/>
              <a:gd name="connsiteY257" fmla="*/ 6099275 h 6858000"/>
              <a:gd name="connsiteX258" fmla="*/ 12107656 w 12192000"/>
              <a:gd name="connsiteY258" fmla="*/ 6089011 h 6858000"/>
              <a:gd name="connsiteX259" fmla="*/ 12107006 w 12192000"/>
              <a:gd name="connsiteY259" fmla="*/ 6092679 h 6858000"/>
              <a:gd name="connsiteX260" fmla="*/ 12104443 w 12192000"/>
              <a:gd name="connsiteY260" fmla="*/ 6097255 h 6858000"/>
              <a:gd name="connsiteX261" fmla="*/ 99977 w 12192000"/>
              <a:gd name="connsiteY261" fmla="*/ 6068384 h 6858000"/>
              <a:gd name="connsiteX262" fmla="*/ 100666 w 12192000"/>
              <a:gd name="connsiteY262" fmla="*/ 6069034 h 6858000"/>
              <a:gd name="connsiteX263" fmla="*/ 100891 w 12192000"/>
              <a:gd name="connsiteY263" fmla="*/ 6074398 h 6858000"/>
              <a:gd name="connsiteX264" fmla="*/ 98277 w 12192000"/>
              <a:gd name="connsiteY264" fmla="*/ 6094247 h 6858000"/>
              <a:gd name="connsiteX265" fmla="*/ 98494 w 12192000"/>
              <a:gd name="connsiteY265" fmla="*/ 6090239 h 6858000"/>
              <a:gd name="connsiteX266" fmla="*/ 99977 w 12192000"/>
              <a:gd name="connsiteY266" fmla="*/ 6068384 h 6858000"/>
              <a:gd name="connsiteX267" fmla="*/ 98494 w 12192000"/>
              <a:gd name="connsiteY267" fmla="*/ 5930020 h 6858000"/>
              <a:gd name="connsiteX268" fmla="*/ 98464 w 12192000"/>
              <a:gd name="connsiteY268" fmla="*/ 5930764 h 6858000"/>
              <a:gd name="connsiteX269" fmla="*/ 98424 w 12192000"/>
              <a:gd name="connsiteY269" fmla="*/ 5930398 h 6858000"/>
              <a:gd name="connsiteX270" fmla="*/ 12104407 w 12192000"/>
              <a:gd name="connsiteY270" fmla="*/ 5835094 h 6858000"/>
              <a:gd name="connsiteX271" fmla="*/ 12104544 w 12192000"/>
              <a:gd name="connsiteY271" fmla="*/ 5836275 h 6858000"/>
              <a:gd name="connsiteX272" fmla="*/ 12104373 w 12192000"/>
              <a:gd name="connsiteY272" fmla="*/ 5835893 h 6858000"/>
              <a:gd name="connsiteX273" fmla="*/ 98433 w 12192000"/>
              <a:gd name="connsiteY273" fmla="*/ 5686323 h 6858000"/>
              <a:gd name="connsiteX274" fmla="*/ 95598 w 12192000"/>
              <a:gd name="connsiteY274" fmla="*/ 5694009 h 6858000"/>
              <a:gd name="connsiteX275" fmla="*/ 96172 w 12192000"/>
              <a:gd name="connsiteY275" fmla="*/ 5690589 h 6858000"/>
              <a:gd name="connsiteX276" fmla="*/ 100574 w 12192000"/>
              <a:gd name="connsiteY276" fmla="*/ 5680518 h 6858000"/>
              <a:gd name="connsiteX277" fmla="*/ 99431 w 12192000"/>
              <a:gd name="connsiteY277" fmla="*/ 5684438 h 6858000"/>
              <a:gd name="connsiteX278" fmla="*/ 98433 w 12192000"/>
              <a:gd name="connsiteY278" fmla="*/ 5686323 h 6858000"/>
              <a:gd name="connsiteX279" fmla="*/ 100738 w 12192000"/>
              <a:gd name="connsiteY279" fmla="*/ 5679953 h 6858000"/>
              <a:gd name="connsiteX280" fmla="*/ 100666 w 12192000"/>
              <a:gd name="connsiteY280" fmla="*/ 5680267 h 6858000"/>
              <a:gd name="connsiteX281" fmla="*/ 100574 w 12192000"/>
              <a:gd name="connsiteY281" fmla="*/ 5680518 h 6858000"/>
              <a:gd name="connsiteX282" fmla="*/ 12110405 w 12192000"/>
              <a:gd name="connsiteY282" fmla="*/ 5666259 h 6858000"/>
              <a:gd name="connsiteX283" fmla="*/ 12111761 w 12192000"/>
              <a:gd name="connsiteY283" fmla="*/ 5676695 h 6858000"/>
              <a:gd name="connsiteX284" fmla="*/ 12113422 w 12192000"/>
              <a:gd name="connsiteY284" fmla="*/ 5693735 h 6858000"/>
              <a:gd name="connsiteX285" fmla="*/ 12112846 w 12192000"/>
              <a:gd name="connsiteY285" fmla="*/ 5711419 h 6858000"/>
              <a:gd name="connsiteX286" fmla="*/ 12111789 w 12192000"/>
              <a:gd name="connsiteY286" fmla="*/ 5742541 h 6858000"/>
              <a:gd name="connsiteX287" fmla="*/ 12111313 w 12192000"/>
              <a:gd name="connsiteY287" fmla="*/ 5695000 h 6858000"/>
              <a:gd name="connsiteX288" fmla="*/ 12104620 w 12192000"/>
              <a:gd name="connsiteY288" fmla="*/ 5659761 h 6858000"/>
              <a:gd name="connsiteX289" fmla="*/ 12104373 w 12192000"/>
              <a:gd name="connsiteY289" fmla="*/ 5664060 h 6858000"/>
              <a:gd name="connsiteX290" fmla="*/ 12102693 w 12192000"/>
              <a:gd name="connsiteY290" fmla="*/ 5687499 h 6858000"/>
              <a:gd name="connsiteX291" fmla="*/ 12101911 w 12192000"/>
              <a:gd name="connsiteY291" fmla="*/ 5686803 h 6858000"/>
              <a:gd name="connsiteX292" fmla="*/ 12101657 w 12192000"/>
              <a:gd name="connsiteY292" fmla="*/ 5681050 h 6858000"/>
              <a:gd name="connsiteX293" fmla="*/ 12109299 w 12192000"/>
              <a:gd name="connsiteY293" fmla="*/ 5631209 h 6858000"/>
              <a:gd name="connsiteX294" fmla="*/ 12110405 w 12192000"/>
              <a:gd name="connsiteY294" fmla="*/ 5666259 h 6858000"/>
              <a:gd name="connsiteX295" fmla="*/ 12107183 w 12192000"/>
              <a:gd name="connsiteY295" fmla="*/ 5641461 h 6858000"/>
              <a:gd name="connsiteX296" fmla="*/ 12108222 w 12192000"/>
              <a:gd name="connsiteY296" fmla="*/ 5634326 h 6858000"/>
              <a:gd name="connsiteX297" fmla="*/ 12109299 w 12192000"/>
              <a:gd name="connsiteY297" fmla="*/ 5631209 h 6858000"/>
              <a:gd name="connsiteX298" fmla="*/ 12099448 w 12192000"/>
              <a:gd name="connsiteY298" fmla="*/ 5631209 h 6858000"/>
              <a:gd name="connsiteX299" fmla="*/ 12099755 w 12192000"/>
              <a:gd name="connsiteY299" fmla="*/ 5638134 h 6858000"/>
              <a:gd name="connsiteX300" fmla="*/ 12099651 w 12192000"/>
              <a:gd name="connsiteY300" fmla="*/ 5644272 h 6858000"/>
              <a:gd name="connsiteX301" fmla="*/ 12100138 w 12192000"/>
              <a:gd name="connsiteY301" fmla="*/ 5646761 h 6858000"/>
              <a:gd name="connsiteX302" fmla="*/ 12101657 w 12192000"/>
              <a:gd name="connsiteY302" fmla="*/ 5681050 h 6858000"/>
              <a:gd name="connsiteX303" fmla="*/ 12096986 w 12192000"/>
              <a:gd name="connsiteY303" fmla="*/ 5714599 h 6858000"/>
              <a:gd name="connsiteX304" fmla="*/ 12104373 w 12192000"/>
              <a:gd name="connsiteY304" fmla="*/ 5727234 h 6858000"/>
              <a:gd name="connsiteX305" fmla="*/ 12106687 w 12192000"/>
              <a:gd name="connsiteY305" fmla="*/ 5781366 h 6858000"/>
              <a:gd name="connsiteX306" fmla="*/ 12104407 w 12192000"/>
              <a:gd name="connsiteY306" fmla="*/ 5835094 h 6858000"/>
              <a:gd name="connsiteX307" fmla="*/ 12104362 w 12192000"/>
              <a:gd name="connsiteY307" fmla="*/ 5834696 h 6858000"/>
              <a:gd name="connsiteX308" fmla="*/ 12104373 w 12192000"/>
              <a:gd name="connsiteY308" fmla="*/ 5835893 h 6858000"/>
              <a:gd name="connsiteX309" fmla="*/ 12111436 w 12192000"/>
              <a:gd name="connsiteY309" fmla="*/ 5898699 h 6858000"/>
              <a:gd name="connsiteX310" fmla="*/ 12106866 w 12192000"/>
              <a:gd name="connsiteY310" fmla="*/ 5891781 h 6858000"/>
              <a:gd name="connsiteX311" fmla="*/ 12101911 w 12192000"/>
              <a:gd name="connsiteY311" fmla="*/ 5871270 h 6858000"/>
              <a:gd name="connsiteX312" fmla="*/ 12092062 w 12192000"/>
              <a:gd name="connsiteY312" fmla="*/ 5853581 h 6858000"/>
              <a:gd name="connsiteX313" fmla="*/ 12089599 w 12192000"/>
              <a:gd name="connsiteY313" fmla="*/ 5866216 h 6858000"/>
              <a:gd name="connsiteX314" fmla="*/ 12085081 w 12192000"/>
              <a:gd name="connsiteY314" fmla="*/ 5910553 h 6858000"/>
              <a:gd name="connsiteX315" fmla="*/ 12084674 w 12192000"/>
              <a:gd name="connsiteY315" fmla="*/ 5909174 h 6858000"/>
              <a:gd name="connsiteX316" fmla="*/ 12099448 w 12192000"/>
              <a:gd name="connsiteY316" fmla="*/ 5631209 h 6858000"/>
              <a:gd name="connsiteX317" fmla="*/ 12109276 w 12192000"/>
              <a:gd name="connsiteY317" fmla="*/ 5608188 h 6858000"/>
              <a:gd name="connsiteX318" fmla="*/ 12110312 w 12192000"/>
              <a:gd name="connsiteY318" fmla="*/ 5620953 h 6858000"/>
              <a:gd name="connsiteX319" fmla="*/ 12106835 w 12192000"/>
              <a:gd name="connsiteY319" fmla="*/ 5638790 h 6858000"/>
              <a:gd name="connsiteX320" fmla="*/ 12107183 w 12192000"/>
              <a:gd name="connsiteY320" fmla="*/ 5641461 h 6858000"/>
              <a:gd name="connsiteX321" fmla="*/ 12106835 w 12192000"/>
              <a:gd name="connsiteY321" fmla="*/ 5643845 h 6858000"/>
              <a:gd name="connsiteX322" fmla="*/ 12104620 w 12192000"/>
              <a:gd name="connsiteY322" fmla="*/ 5659761 h 6858000"/>
              <a:gd name="connsiteX323" fmla="*/ 12106835 w 12192000"/>
              <a:gd name="connsiteY323" fmla="*/ 5621101 h 6858000"/>
              <a:gd name="connsiteX324" fmla="*/ 12106918 w 12192000"/>
              <a:gd name="connsiteY324" fmla="*/ 5552575 h 6858000"/>
              <a:gd name="connsiteX325" fmla="*/ 12109299 w 12192000"/>
              <a:gd name="connsiteY325" fmla="*/ 5573090 h 6858000"/>
              <a:gd name="connsiteX326" fmla="*/ 12113304 w 12192000"/>
              <a:gd name="connsiteY326" fmla="*/ 5586823 h 6858000"/>
              <a:gd name="connsiteX327" fmla="*/ 12113190 w 12192000"/>
              <a:gd name="connsiteY327" fmla="*/ 5587469 h 6858000"/>
              <a:gd name="connsiteX328" fmla="*/ 12109276 w 12192000"/>
              <a:gd name="connsiteY328" fmla="*/ 5608188 h 6858000"/>
              <a:gd name="connsiteX329" fmla="*/ 12106835 w 12192000"/>
              <a:gd name="connsiteY329" fmla="*/ 5578143 h 6858000"/>
              <a:gd name="connsiteX330" fmla="*/ 12106183 w 12192000"/>
              <a:gd name="connsiteY330" fmla="*/ 5565120 h 6858000"/>
              <a:gd name="connsiteX331" fmla="*/ 12105727 w 12192000"/>
              <a:gd name="connsiteY331" fmla="*/ 5552835 h 6858000"/>
              <a:gd name="connsiteX332" fmla="*/ 12105696 w 12192000"/>
              <a:gd name="connsiteY332" fmla="*/ 5551989 h 6858000"/>
              <a:gd name="connsiteX333" fmla="*/ 12105727 w 12192000"/>
              <a:gd name="connsiteY333" fmla="*/ 5552835 h 6858000"/>
              <a:gd name="connsiteX334" fmla="*/ 12105660 w 12192000"/>
              <a:gd name="connsiteY334" fmla="*/ 5552850 h 6858000"/>
              <a:gd name="connsiteX335" fmla="*/ 12103653 w 12192000"/>
              <a:gd name="connsiteY335" fmla="*/ 5551350 h 6858000"/>
              <a:gd name="connsiteX336" fmla="*/ 12104739 w 12192000"/>
              <a:gd name="connsiteY336" fmla="*/ 5553051 h 6858000"/>
              <a:gd name="connsiteX337" fmla="*/ 12105660 w 12192000"/>
              <a:gd name="connsiteY337" fmla="*/ 5552850 h 6858000"/>
              <a:gd name="connsiteX338" fmla="*/ 12101911 w 12192000"/>
              <a:gd name="connsiteY338" fmla="*/ 5641317 h 6858000"/>
              <a:gd name="connsiteX339" fmla="*/ 12100360 w 12192000"/>
              <a:gd name="connsiteY339" fmla="*/ 5647896 h 6858000"/>
              <a:gd name="connsiteX340" fmla="*/ 12100138 w 12192000"/>
              <a:gd name="connsiteY340" fmla="*/ 5646761 h 6858000"/>
              <a:gd name="connsiteX341" fmla="*/ 12099755 w 12192000"/>
              <a:gd name="connsiteY341" fmla="*/ 5638134 h 6858000"/>
              <a:gd name="connsiteX342" fmla="*/ 12100137 w 12192000"/>
              <a:gd name="connsiteY342" fmla="*/ 5615843 h 6858000"/>
              <a:gd name="connsiteX343" fmla="*/ 12102125 w 12192000"/>
              <a:gd name="connsiteY343" fmla="*/ 5574880 h 6858000"/>
              <a:gd name="connsiteX344" fmla="*/ 98454 w 12192000"/>
              <a:gd name="connsiteY344" fmla="*/ 5526631 h 6858000"/>
              <a:gd name="connsiteX345" fmla="*/ 100666 w 12192000"/>
              <a:gd name="connsiteY345" fmla="*/ 5553034 h 6858000"/>
              <a:gd name="connsiteX346" fmla="*/ 99868 w 12192000"/>
              <a:gd name="connsiteY346" fmla="*/ 5562822 h 6858000"/>
              <a:gd name="connsiteX347" fmla="*/ 98404 w 12192000"/>
              <a:gd name="connsiteY347" fmla="*/ 5565591 h 6858000"/>
              <a:gd name="connsiteX348" fmla="*/ 99305 w 12192000"/>
              <a:gd name="connsiteY348" fmla="*/ 5560827 h 6858000"/>
              <a:gd name="connsiteX349" fmla="*/ 98494 w 12192000"/>
              <a:gd name="connsiteY349" fmla="*/ 5543609 h 6858000"/>
              <a:gd name="connsiteX350" fmla="*/ 97110 w 12192000"/>
              <a:gd name="connsiteY350" fmla="*/ 5537607 h 6858000"/>
              <a:gd name="connsiteX351" fmla="*/ 101010 w 12192000"/>
              <a:gd name="connsiteY351" fmla="*/ 5497737 h 6858000"/>
              <a:gd name="connsiteX352" fmla="*/ 101661 w 12192000"/>
              <a:gd name="connsiteY352" fmla="*/ 5498683 h 6858000"/>
              <a:gd name="connsiteX353" fmla="*/ 101001 w 12192000"/>
              <a:gd name="connsiteY353" fmla="*/ 5497848 h 6858000"/>
              <a:gd name="connsiteX354" fmla="*/ 12085446 w 12192000"/>
              <a:gd name="connsiteY354" fmla="*/ 5494731 h 6858000"/>
              <a:gd name="connsiteX355" fmla="*/ 12089599 w 12192000"/>
              <a:gd name="connsiteY355" fmla="*/ 5497281 h 6858000"/>
              <a:gd name="connsiteX356" fmla="*/ 12099448 w 12192000"/>
              <a:gd name="connsiteY356" fmla="*/ 5502335 h 6858000"/>
              <a:gd name="connsiteX357" fmla="*/ 12102013 w 12192000"/>
              <a:gd name="connsiteY357" fmla="*/ 5507798 h 6858000"/>
              <a:gd name="connsiteX358" fmla="*/ 12106525 w 12192000"/>
              <a:gd name="connsiteY358" fmla="*/ 5516154 h 6858000"/>
              <a:gd name="connsiteX359" fmla="*/ 12106835 w 12192000"/>
              <a:gd name="connsiteY359" fmla="*/ 5525078 h 6858000"/>
              <a:gd name="connsiteX360" fmla="*/ 12105696 w 12192000"/>
              <a:gd name="connsiteY360" fmla="*/ 5551989 h 6858000"/>
              <a:gd name="connsiteX361" fmla="*/ 12105612 w 12192000"/>
              <a:gd name="connsiteY361" fmla="*/ 5549724 h 6858000"/>
              <a:gd name="connsiteX362" fmla="*/ 12104373 w 12192000"/>
              <a:gd name="connsiteY362" fmla="*/ 5540239 h 6858000"/>
              <a:gd name="connsiteX363" fmla="*/ 12103653 w 12192000"/>
              <a:gd name="connsiteY363" fmla="*/ 5551350 h 6858000"/>
              <a:gd name="connsiteX364" fmla="*/ 12101790 w 12192000"/>
              <a:gd name="connsiteY364" fmla="*/ 5548434 h 6858000"/>
              <a:gd name="connsiteX365" fmla="*/ 12096986 w 12192000"/>
              <a:gd name="connsiteY365" fmla="*/ 5537712 h 6858000"/>
              <a:gd name="connsiteX366" fmla="*/ 12094525 w 12192000"/>
              <a:gd name="connsiteY366" fmla="*/ 5522551 h 6858000"/>
              <a:gd name="connsiteX367" fmla="*/ 12087137 w 12192000"/>
              <a:gd name="connsiteY367" fmla="*/ 5502335 h 6858000"/>
              <a:gd name="connsiteX368" fmla="*/ 12082212 w 12192000"/>
              <a:gd name="connsiteY368" fmla="*/ 5494754 h 6858000"/>
              <a:gd name="connsiteX369" fmla="*/ 12085446 w 12192000"/>
              <a:gd name="connsiteY369" fmla="*/ 5494731 h 6858000"/>
              <a:gd name="connsiteX370" fmla="*/ 95733 w 12192000"/>
              <a:gd name="connsiteY370" fmla="*/ 5491227 h 6858000"/>
              <a:gd name="connsiteX371" fmla="*/ 96923 w 12192000"/>
              <a:gd name="connsiteY371" fmla="*/ 5492672 h 6858000"/>
              <a:gd name="connsiteX372" fmla="*/ 101001 w 12192000"/>
              <a:gd name="connsiteY372" fmla="*/ 5497848 h 6858000"/>
              <a:gd name="connsiteX373" fmla="*/ 98918 w 12192000"/>
              <a:gd name="connsiteY373" fmla="*/ 5522826 h 6858000"/>
              <a:gd name="connsiteX374" fmla="*/ 98454 w 12192000"/>
              <a:gd name="connsiteY374" fmla="*/ 5526631 h 6858000"/>
              <a:gd name="connsiteX375" fmla="*/ 96322 w 12192000"/>
              <a:gd name="connsiteY375" fmla="*/ 5501199 h 6858000"/>
              <a:gd name="connsiteX376" fmla="*/ 104701 w 12192000"/>
              <a:gd name="connsiteY376" fmla="*/ 5486388 h 6858000"/>
              <a:gd name="connsiteX377" fmla="*/ 111528 w 12192000"/>
              <a:gd name="connsiteY377" fmla="*/ 5501199 h 6858000"/>
              <a:gd name="connsiteX378" fmla="*/ 118045 w 12192000"/>
              <a:gd name="connsiteY378" fmla="*/ 5517692 h 6858000"/>
              <a:gd name="connsiteX379" fmla="*/ 115872 w 12192000"/>
              <a:gd name="connsiteY379" fmla="*/ 5543609 h 6858000"/>
              <a:gd name="connsiteX380" fmla="*/ 109355 w 12192000"/>
              <a:gd name="connsiteY380" fmla="*/ 5520048 h 6858000"/>
              <a:gd name="connsiteX381" fmla="*/ 102839 w 12192000"/>
              <a:gd name="connsiteY381" fmla="*/ 5472925 h 6858000"/>
              <a:gd name="connsiteX382" fmla="*/ 104701 w 12192000"/>
              <a:gd name="connsiteY382" fmla="*/ 5486388 h 6858000"/>
              <a:gd name="connsiteX383" fmla="*/ 102839 w 12192000"/>
              <a:gd name="connsiteY383" fmla="*/ 5482349 h 6858000"/>
              <a:gd name="connsiteX384" fmla="*/ 102447 w 12192000"/>
              <a:gd name="connsiteY384" fmla="*/ 5478530 h 6858000"/>
              <a:gd name="connsiteX385" fmla="*/ 109355 w 12192000"/>
              <a:gd name="connsiteY385" fmla="*/ 5282076 h 6858000"/>
              <a:gd name="connsiteX386" fmla="*/ 107442 w 12192000"/>
              <a:gd name="connsiteY386" fmla="*/ 5331747 h 6858000"/>
              <a:gd name="connsiteX387" fmla="*/ 103335 w 12192000"/>
              <a:gd name="connsiteY387" fmla="*/ 5375723 h 6858000"/>
              <a:gd name="connsiteX388" fmla="*/ 102839 w 12192000"/>
              <a:gd name="connsiteY388" fmla="*/ 5366897 h 6858000"/>
              <a:gd name="connsiteX389" fmla="*/ 99530 w 12192000"/>
              <a:gd name="connsiteY389" fmla="*/ 5360916 h 6858000"/>
              <a:gd name="connsiteX390" fmla="*/ 98494 w 12192000"/>
              <a:gd name="connsiteY390" fmla="*/ 5343336 h 6858000"/>
              <a:gd name="connsiteX391" fmla="*/ 96864 w 12192000"/>
              <a:gd name="connsiteY391" fmla="*/ 5312724 h 6858000"/>
              <a:gd name="connsiteX392" fmla="*/ 100937 w 12192000"/>
              <a:gd name="connsiteY392" fmla="*/ 5295172 h 6858000"/>
              <a:gd name="connsiteX393" fmla="*/ 109355 w 12192000"/>
              <a:gd name="connsiteY393" fmla="*/ 5282076 h 6858000"/>
              <a:gd name="connsiteX394" fmla="*/ 12093715 w 12192000"/>
              <a:gd name="connsiteY394" fmla="*/ 5258853 h 6858000"/>
              <a:gd name="connsiteX395" fmla="*/ 12098111 w 12192000"/>
              <a:gd name="connsiteY395" fmla="*/ 5264941 h 6858000"/>
              <a:gd name="connsiteX396" fmla="*/ 12103439 w 12192000"/>
              <a:gd name="connsiteY396" fmla="*/ 5279874 h 6858000"/>
              <a:gd name="connsiteX397" fmla="*/ 12101911 w 12192000"/>
              <a:gd name="connsiteY397" fmla="*/ 5312814 h 6858000"/>
              <a:gd name="connsiteX398" fmla="*/ 12101126 w 12192000"/>
              <a:gd name="connsiteY398" fmla="*/ 5313501 h 6858000"/>
              <a:gd name="connsiteX399" fmla="*/ 12099448 w 12192000"/>
              <a:gd name="connsiteY399" fmla="*/ 5290072 h 6858000"/>
              <a:gd name="connsiteX400" fmla="*/ 12089599 w 12192000"/>
              <a:gd name="connsiteY400" fmla="*/ 5259748 h 6858000"/>
              <a:gd name="connsiteX401" fmla="*/ 12093715 w 12192000"/>
              <a:gd name="connsiteY401" fmla="*/ 5258853 h 6858000"/>
              <a:gd name="connsiteX402" fmla="*/ 12111197 w 12192000"/>
              <a:gd name="connsiteY402" fmla="*/ 5238931 h 6858000"/>
              <a:gd name="connsiteX403" fmla="*/ 12110513 w 12192000"/>
              <a:gd name="connsiteY403" fmla="*/ 5256432 h 6858000"/>
              <a:gd name="connsiteX404" fmla="*/ 12109299 w 12192000"/>
              <a:gd name="connsiteY404" fmla="*/ 5282491 h 6858000"/>
              <a:gd name="connsiteX405" fmla="*/ 12114097 w 12192000"/>
              <a:gd name="connsiteY405" fmla="*/ 5248569 h 6858000"/>
              <a:gd name="connsiteX406" fmla="*/ 12114234 w 12192000"/>
              <a:gd name="connsiteY406" fmla="*/ 5247341 h 6858000"/>
              <a:gd name="connsiteX407" fmla="*/ 12114238 w 12192000"/>
              <a:gd name="connsiteY407" fmla="*/ 5260879 h 6858000"/>
              <a:gd name="connsiteX408" fmla="*/ 12107147 w 12192000"/>
              <a:gd name="connsiteY408" fmla="*/ 5320916 h 6858000"/>
              <a:gd name="connsiteX409" fmla="*/ 12104373 w 12192000"/>
              <a:gd name="connsiteY409" fmla="*/ 5282491 h 6858000"/>
              <a:gd name="connsiteX410" fmla="*/ 12103439 w 12192000"/>
              <a:gd name="connsiteY410" fmla="*/ 5279874 h 6858000"/>
              <a:gd name="connsiteX411" fmla="*/ 12104373 w 12192000"/>
              <a:gd name="connsiteY411" fmla="*/ 5259748 h 6858000"/>
              <a:gd name="connsiteX412" fmla="*/ 12116907 w 12192000"/>
              <a:gd name="connsiteY412" fmla="*/ 5224351 h 6858000"/>
              <a:gd name="connsiteX413" fmla="*/ 12115403 w 12192000"/>
              <a:gd name="connsiteY413" fmla="*/ 5236915 h 6858000"/>
              <a:gd name="connsiteX414" fmla="*/ 12114234 w 12192000"/>
              <a:gd name="connsiteY414" fmla="*/ 5247341 h 6858000"/>
              <a:gd name="connsiteX415" fmla="*/ 12114230 w 12192000"/>
              <a:gd name="connsiteY415" fmla="*/ 5230695 h 6858000"/>
              <a:gd name="connsiteX416" fmla="*/ 12113574 w 12192000"/>
              <a:gd name="connsiteY416" fmla="*/ 5201649 h 6858000"/>
              <a:gd name="connsiteX417" fmla="*/ 12114223 w 12192000"/>
              <a:gd name="connsiteY417" fmla="*/ 5206681 h 6858000"/>
              <a:gd name="connsiteX418" fmla="*/ 12114230 w 12192000"/>
              <a:gd name="connsiteY418" fmla="*/ 5230695 h 6858000"/>
              <a:gd name="connsiteX419" fmla="*/ 12112738 w 12192000"/>
              <a:gd name="connsiteY419" fmla="*/ 5234229 h 6858000"/>
              <a:gd name="connsiteX420" fmla="*/ 12111197 w 12192000"/>
              <a:gd name="connsiteY420" fmla="*/ 5238931 h 6858000"/>
              <a:gd name="connsiteX421" fmla="*/ 12111717 w 12192000"/>
              <a:gd name="connsiteY421" fmla="*/ 5225636 h 6858000"/>
              <a:gd name="connsiteX422" fmla="*/ 12113574 w 12192000"/>
              <a:gd name="connsiteY422" fmla="*/ 5201649 h 6858000"/>
              <a:gd name="connsiteX423" fmla="*/ 12107501 w 12192000"/>
              <a:gd name="connsiteY423" fmla="*/ 5151260 h 6858000"/>
              <a:gd name="connsiteX424" fmla="*/ 12109502 w 12192000"/>
              <a:gd name="connsiteY424" fmla="*/ 5159684 h 6858000"/>
              <a:gd name="connsiteX425" fmla="*/ 12114223 w 12192000"/>
              <a:gd name="connsiteY425" fmla="*/ 5186466 h 6858000"/>
              <a:gd name="connsiteX426" fmla="*/ 12113894 w 12192000"/>
              <a:gd name="connsiteY426" fmla="*/ 5187121 h 6858000"/>
              <a:gd name="connsiteX427" fmla="*/ 12109299 w 12192000"/>
              <a:gd name="connsiteY427" fmla="*/ 5168778 h 6858000"/>
              <a:gd name="connsiteX428" fmla="*/ 12106405 w 12192000"/>
              <a:gd name="connsiteY428" fmla="*/ 5146648 h 6858000"/>
              <a:gd name="connsiteX429" fmla="*/ 12107234 w 12192000"/>
              <a:gd name="connsiteY429" fmla="*/ 5148648 h 6858000"/>
              <a:gd name="connsiteX430" fmla="*/ 12107501 w 12192000"/>
              <a:gd name="connsiteY430" fmla="*/ 5151260 h 6858000"/>
              <a:gd name="connsiteX431" fmla="*/ 98653 w 12192000"/>
              <a:gd name="connsiteY431" fmla="*/ 5032040 h 6858000"/>
              <a:gd name="connsiteX432" fmla="*/ 99750 w 12192000"/>
              <a:gd name="connsiteY432" fmla="*/ 5036654 h 6858000"/>
              <a:gd name="connsiteX433" fmla="*/ 98922 w 12192000"/>
              <a:gd name="connsiteY433" fmla="*/ 5034652 h 6858000"/>
              <a:gd name="connsiteX434" fmla="*/ 12111761 w 12192000"/>
              <a:gd name="connsiteY434" fmla="*/ 5029795 h 6858000"/>
              <a:gd name="connsiteX435" fmla="*/ 12113605 w 12192000"/>
              <a:gd name="connsiteY435" fmla="*/ 5041146 h 6858000"/>
              <a:gd name="connsiteX436" fmla="*/ 12105919 w 12192000"/>
              <a:gd name="connsiteY436" fmla="*/ 5053380 h 6858000"/>
              <a:gd name="connsiteX437" fmla="*/ 12101749 w 12192000"/>
              <a:gd name="connsiteY437" fmla="*/ 5058745 h 6858000"/>
              <a:gd name="connsiteX438" fmla="*/ 12109299 w 12192000"/>
              <a:gd name="connsiteY438" fmla="*/ 5037377 h 6858000"/>
              <a:gd name="connsiteX439" fmla="*/ 12111761 w 12192000"/>
              <a:gd name="connsiteY439" fmla="*/ 5029795 h 6858000"/>
              <a:gd name="connsiteX440" fmla="*/ 105028 w 12192000"/>
              <a:gd name="connsiteY440" fmla="*/ 4869801 h 6858000"/>
              <a:gd name="connsiteX441" fmla="*/ 106707 w 12192000"/>
              <a:gd name="connsiteY441" fmla="*/ 4893230 h 6858000"/>
              <a:gd name="connsiteX442" fmla="*/ 116557 w 12192000"/>
              <a:gd name="connsiteY442" fmla="*/ 4923554 h 6858000"/>
              <a:gd name="connsiteX443" fmla="*/ 108045 w 12192000"/>
              <a:gd name="connsiteY443" fmla="*/ 4918360 h 6858000"/>
              <a:gd name="connsiteX444" fmla="*/ 102715 w 12192000"/>
              <a:gd name="connsiteY444" fmla="*/ 4903427 h 6858000"/>
              <a:gd name="connsiteX445" fmla="*/ 104244 w 12192000"/>
              <a:gd name="connsiteY445" fmla="*/ 4870488 h 6858000"/>
              <a:gd name="connsiteX446" fmla="*/ 105028 w 12192000"/>
              <a:gd name="connsiteY446" fmla="*/ 4869801 h 6858000"/>
              <a:gd name="connsiteX447" fmla="*/ 12101715 w 12192000"/>
              <a:gd name="connsiteY447" fmla="*/ 4797737 h 6858000"/>
              <a:gd name="connsiteX448" fmla="*/ 12102292 w 12192000"/>
              <a:gd name="connsiteY448" fmla="*/ 4804620 h 6858000"/>
              <a:gd name="connsiteX449" fmla="*/ 12106074 w 12192000"/>
              <a:gd name="connsiteY449" fmla="*/ 4811090 h 6858000"/>
              <a:gd name="connsiteX450" fmla="*/ 12106391 w 12192000"/>
              <a:gd name="connsiteY450" fmla="*/ 4815982 h 6858000"/>
              <a:gd name="connsiteX451" fmla="*/ 12107217 w 12192000"/>
              <a:gd name="connsiteY451" fmla="*/ 4829890 h 6858000"/>
              <a:gd name="connsiteX452" fmla="*/ 12109286 w 12192000"/>
              <a:gd name="connsiteY452" fmla="*/ 4862055 h 6858000"/>
              <a:gd name="connsiteX453" fmla="*/ 12106733 w 12192000"/>
              <a:gd name="connsiteY453" fmla="*/ 4874030 h 6858000"/>
              <a:gd name="connsiteX454" fmla="*/ 12094905 w 12192000"/>
              <a:gd name="connsiteY454" fmla="*/ 4895590 h 6858000"/>
              <a:gd name="connsiteX455" fmla="*/ 12115483 w 12192000"/>
              <a:gd name="connsiteY455" fmla="*/ 4736988 h 6858000"/>
              <a:gd name="connsiteX456" fmla="*/ 12117067 w 12192000"/>
              <a:gd name="connsiteY456" fmla="*/ 4789459 h 6858000"/>
              <a:gd name="connsiteX457" fmla="*/ 12118101 w 12192000"/>
              <a:gd name="connsiteY457" fmla="*/ 4792997 h 6858000"/>
              <a:gd name="connsiteX458" fmla="*/ 12118101 w 12192000"/>
              <a:gd name="connsiteY458" fmla="*/ 4739965 h 6858000"/>
              <a:gd name="connsiteX459" fmla="*/ 12118071 w 12192000"/>
              <a:gd name="connsiteY459" fmla="*/ 4739875 h 6858000"/>
              <a:gd name="connsiteX460" fmla="*/ 12115483 w 12192000"/>
              <a:gd name="connsiteY460" fmla="*/ 4736988 h 6858000"/>
              <a:gd name="connsiteX461" fmla="*/ 12100181 w 12192000"/>
              <a:gd name="connsiteY461" fmla="*/ 4676468 h 6858000"/>
              <a:gd name="connsiteX462" fmla="*/ 12102292 w 12192000"/>
              <a:gd name="connsiteY462" fmla="*/ 4680800 h 6858000"/>
              <a:gd name="connsiteX463" fmla="*/ 12102735 w 12192000"/>
              <a:gd name="connsiteY463" fmla="*/ 4684896 h 6858000"/>
              <a:gd name="connsiteX464" fmla="*/ 12102292 w 12192000"/>
              <a:gd name="connsiteY464" fmla="*/ 4690908 h 6858000"/>
              <a:gd name="connsiteX465" fmla="*/ 12103628 w 12192000"/>
              <a:gd name="connsiteY465" fmla="*/ 4663282 h 6858000"/>
              <a:gd name="connsiteX466" fmla="*/ 12104374 w 12192000"/>
              <a:gd name="connsiteY466" fmla="*/ 4664178 h 6858000"/>
              <a:gd name="connsiteX467" fmla="*/ 12104364 w 12192000"/>
              <a:gd name="connsiteY467" fmla="*/ 4664297 h 6858000"/>
              <a:gd name="connsiteX468" fmla="*/ 12107262 w 12192000"/>
              <a:gd name="connsiteY468" fmla="*/ 4633309 h 6858000"/>
              <a:gd name="connsiteX469" fmla="*/ 12109679 w 12192000"/>
              <a:gd name="connsiteY469" fmla="*/ 4660584 h 6858000"/>
              <a:gd name="connsiteX470" fmla="*/ 12110346 w 12192000"/>
              <a:gd name="connsiteY470" fmla="*/ 4671279 h 6858000"/>
              <a:gd name="connsiteX471" fmla="*/ 12108997 w 12192000"/>
              <a:gd name="connsiteY471" fmla="*/ 4669728 h 6858000"/>
              <a:gd name="connsiteX472" fmla="*/ 12104374 w 12192000"/>
              <a:gd name="connsiteY472" fmla="*/ 4664178 h 6858000"/>
              <a:gd name="connsiteX473" fmla="*/ 12106735 w 12192000"/>
              <a:gd name="connsiteY473" fmla="*/ 4637390 h 6858000"/>
              <a:gd name="connsiteX474" fmla="*/ 100460 w 12192000"/>
              <a:gd name="connsiteY474" fmla="*/ 4631312 h 6858000"/>
              <a:gd name="connsiteX475" fmla="*/ 100544 w 12192000"/>
              <a:gd name="connsiteY475" fmla="*/ 4633578 h 6858000"/>
              <a:gd name="connsiteX476" fmla="*/ 101781 w 12192000"/>
              <a:gd name="connsiteY476" fmla="*/ 4643063 h 6858000"/>
              <a:gd name="connsiteX477" fmla="*/ 102503 w 12192000"/>
              <a:gd name="connsiteY477" fmla="*/ 4631952 h 6858000"/>
              <a:gd name="connsiteX478" fmla="*/ 104366 w 12192000"/>
              <a:gd name="connsiteY478" fmla="*/ 4634866 h 6858000"/>
              <a:gd name="connsiteX479" fmla="*/ 109169 w 12192000"/>
              <a:gd name="connsiteY479" fmla="*/ 4645590 h 6858000"/>
              <a:gd name="connsiteX480" fmla="*/ 111631 w 12192000"/>
              <a:gd name="connsiteY480" fmla="*/ 4660751 h 6858000"/>
              <a:gd name="connsiteX481" fmla="*/ 119019 w 12192000"/>
              <a:gd name="connsiteY481" fmla="*/ 4680966 h 6858000"/>
              <a:gd name="connsiteX482" fmla="*/ 123943 w 12192000"/>
              <a:gd name="connsiteY482" fmla="*/ 4688548 h 6858000"/>
              <a:gd name="connsiteX483" fmla="*/ 116557 w 12192000"/>
              <a:gd name="connsiteY483" fmla="*/ 4686021 h 6858000"/>
              <a:gd name="connsiteX484" fmla="*/ 106707 w 12192000"/>
              <a:gd name="connsiteY484" fmla="*/ 4680966 h 6858000"/>
              <a:gd name="connsiteX485" fmla="*/ 104141 w 12192000"/>
              <a:gd name="connsiteY485" fmla="*/ 4675502 h 6858000"/>
              <a:gd name="connsiteX486" fmla="*/ 99630 w 12192000"/>
              <a:gd name="connsiteY486" fmla="*/ 4667147 h 6858000"/>
              <a:gd name="connsiteX487" fmla="*/ 99319 w 12192000"/>
              <a:gd name="connsiteY487" fmla="*/ 4658224 h 6858000"/>
              <a:gd name="connsiteX488" fmla="*/ 100496 w 12192000"/>
              <a:gd name="connsiteY488" fmla="*/ 4630452 h 6858000"/>
              <a:gd name="connsiteX489" fmla="*/ 100460 w 12192000"/>
              <a:gd name="connsiteY489" fmla="*/ 4631312 h 6858000"/>
              <a:gd name="connsiteX490" fmla="*/ 100428 w 12192000"/>
              <a:gd name="connsiteY490" fmla="*/ 4630467 h 6858000"/>
              <a:gd name="connsiteX491" fmla="*/ 12087518 w 12192000"/>
              <a:gd name="connsiteY491" fmla="*/ 4615100 h 6858000"/>
              <a:gd name="connsiteX492" fmla="*/ 12094905 w 12192000"/>
              <a:gd name="connsiteY492" fmla="*/ 4640369 h 6858000"/>
              <a:gd name="connsiteX493" fmla="*/ 12100181 w 12192000"/>
              <a:gd name="connsiteY493" fmla="*/ 4676468 h 6858000"/>
              <a:gd name="connsiteX494" fmla="*/ 12092442 w 12192000"/>
              <a:gd name="connsiteY494" fmla="*/ 4660584 h 6858000"/>
              <a:gd name="connsiteX495" fmla="*/ 12085055 w 12192000"/>
              <a:gd name="connsiteY495" fmla="*/ 4642895 h 6858000"/>
              <a:gd name="connsiteX496" fmla="*/ 12087518 w 12192000"/>
              <a:gd name="connsiteY496" fmla="*/ 4615100 h 6858000"/>
              <a:gd name="connsiteX497" fmla="*/ 12107318 w 12192000"/>
              <a:gd name="connsiteY497" fmla="*/ 4591524 h 6858000"/>
              <a:gd name="connsiteX498" fmla="*/ 12106297 w 12192000"/>
              <a:gd name="connsiteY498" fmla="*/ 4596634 h 6858000"/>
              <a:gd name="connsiteX499" fmla="*/ 12107217 w 12192000"/>
              <a:gd name="connsiteY499" fmla="*/ 4615100 h 6858000"/>
              <a:gd name="connsiteX500" fmla="*/ 12108785 w 12192000"/>
              <a:gd name="connsiteY500" fmla="*/ 4621537 h 6858000"/>
              <a:gd name="connsiteX501" fmla="*/ 12107262 w 12192000"/>
              <a:gd name="connsiteY501" fmla="*/ 4633309 h 6858000"/>
              <a:gd name="connsiteX502" fmla="*/ 12104755 w 12192000"/>
              <a:gd name="connsiteY502" fmla="*/ 4604992 h 6858000"/>
              <a:gd name="connsiteX503" fmla="*/ 12105658 w 12192000"/>
              <a:gd name="connsiteY503" fmla="*/ 4594495 h 6858000"/>
              <a:gd name="connsiteX504" fmla="*/ 12102602 w 12192000"/>
              <a:gd name="connsiteY504" fmla="*/ 4541744 h 6858000"/>
              <a:gd name="connsiteX505" fmla="*/ 12109679 w 12192000"/>
              <a:gd name="connsiteY505" fmla="*/ 4554453 h 6858000"/>
              <a:gd name="connsiteX506" fmla="*/ 12114605 w 12192000"/>
              <a:gd name="connsiteY506" fmla="*/ 4564561 h 6858000"/>
              <a:gd name="connsiteX507" fmla="*/ 12103734 w 12192000"/>
              <a:gd name="connsiteY507" fmla="*/ 4546872 h 6858000"/>
              <a:gd name="connsiteX508" fmla="*/ 105796 w 12192000"/>
              <a:gd name="connsiteY508" fmla="*/ 4535405 h 6858000"/>
              <a:gd name="connsiteX509" fmla="*/ 106018 w 12192000"/>
              <a:gd name="connsiteY509" fmla="*/ 4536541 h 6858000"/>
              <a:gd name="connsiteX510" fmla="*/ 106400 w 12192000"/>
              <a:gd name="connsiteY510" fmla="*/ 4545165 h 6858000"/>
              <a:gd name="connsiteX511" fmla="*/ 106019 w 12192000"/>
              <a:gd name="connsiteY511" fmla="*/ 4567459 h 6858000"/>
              <a:gd name="connsiteX512" fmla="*/ 104031 w 12192000"/>
              <a:gd name="connsiteY512" fmla="*/ 4608421 h 6858000"/>
              <a:gd name="connsiteX513" fmla="*/ 102503 w 12192000"/>
              <a:gd name="connsiteY513" fmla="*/ 4631952 h 6858000"/>
              <a:gd name="connsiteX514" fmla="*/ 101415 w 12192000"/>
              <a:gd name="connsiteY514" fmla="*/ 4630251 h 6858000"/>
              <a:gd name="connsiteX515" fmla="*/ 100496 w 12192000"/>
              <a:gd name="connsiteY515" fmla="*/ 4630452 h 6858000"/>
              <a:gd name="connsiteX516" fmla="*/ 104244 w 12192000"/>
              <a:gd name="connsiteY516" fmla="*/ 4541985 h 6858000"/>
              <a:gd name="connsiteX517" fmla="*/ 105796 w 12192000"/>
              <a:gd name="connsiteY517" fmla="*/ 4535405 h 6858000"/>
              <a:gd name="connsiteX518" fmla="*/ 101535 w 12192000"/>
              <a:gd name="connsiteY518" fmla="*/ 4523539 h 6858000"/>
              <a:gd name="connsiteX519" fmla="*/ 99319 w 12192000"/>
              <a:gd name="connsiteY519" fmla="*/ 4562201 h 6858000"/>
              <a:gd name="connsiteX520" fmla="*/ 96880 w 12192000"/>
              <a:gd name="connsiteY520" fmla="*/ 4575113 h 6858000"/>
              <a:gd name="connsiteX521" fmla="*/ 95843 w 12192000"/>
              <a:gd name="connsiteY521" fmla="*/ 4562349 h 6858000"/>
              <a:gd name="connsiteX522" fmla="*/ 99319 w 12192000"/>
              <a:gd name="connsiteY522" fmla="*/ 4544512 h 6858000"/>
              <a:gd name="connsiteX523" fmla="*/ 98973 w 12192000"/>
              <a:gd name="connsiteY523" fmla="*/ 4541841 h 6858000"/>
              <a:gd name="connsiteX524" fmla="*/ 99319 w 12192000"/>
              <a:gd name="connsiteY524" fmla="*/ 4539457 h 6858000"/>
              <a:gd name="connsiteX525" fmla="*/ 95751 w 12192000"/>
              <a:gd name="connsiteY525" fmla="*/ 4517043 h 6858000"/>
              <a:gd name="connsiteX526" fmla="*/ 98973 w 12192000"/>
              <a:gd name="connsiteY526" fmla="*/ 4541841 h 6858000"/>
              <a:gd name="connsiteX527" fmla="*/ 97934 w 12192000"/>
              <a:gd name="connsiteY527" fmla="*/ 4548976 h 6858000"/>
              <a:gd name="connsiteX528" fmla="*/ 96857 w 12192000"/>
              <a:gd name="connsiteY528" fmla="*/ 4552093 h 6858000"/>
              <a:gd name="connsiteX529" fmla="*/ 103463 w 12192000"/>
              <a:gd name="connsiteY529" fmla="*/ 4495803 h 6858000"/>
              <a:gd name="connsiteX530" fmla="*/ 104244 w 12192000"/>
              <a:gd name="connsiteY530" fmla="*/ 4496499 h 6858000"/>
              <a:gd name="connsiteX531" fmla="*/ 104499 w 12192000"/>
              <a:gd name="connsiteY531" fmla="*/ 4502252 h 6858000"/>
              <a:gd name="connsiteX532" fmla="*/ 101535 w 12192000"/>
              <a:gd name="connsiteY532" fmla="*/ 4523539 h 6858000"/>
              <a:gd name="connsiteX533" fmla="*/ 101781 w 12192000"/>
              <a:gd name="connsiteY533" fmla="*/ 4519242 h 6858000"/>
              <a:gd name="connsiteX534" fmla="*/ 103463 w 12192000"/>
              <a:gd name="connsiteY534" fmla="*/ 4495803 h 6858000"/>
              <a:gd name="connsiteX535" fmla="*/ 12104860 w 12192000"/>
              <a:gd name="connsiteY535" fmla="*/ 4468265 h 6858000"/>
              <a:gd name="connsiteX536" fmla="*/ 12104673 w 12192000"/>
              <a:gd name="connsiteY536" fmla="*/ 4468873 h 6858000"/>
              <a:gd name="connsiteX537" fmla="*/ 12104755 w 12192000"/>
              <a:gd name="connsiteY537" fmla="*/ 4468536 h 6858000"/>
              <a:gd name="connsiteX538" fmla="*/ 12107286 w 12192000"/>
              <a:gd name="connsiteY538" fmla="*/ 4462040 h 6858000"/>
              <a:gd name="connsiteX539" fmla="*/ 12104860 w 12192000"/>
              <a:gd name="connsiteY539" fmla="*/ 4468265 h 6858000"/>
              <a:gd name="connsiteX540" fmla="*/ 12106154 w 12192000"/>
              <a:gd name="connsiteY540" fmla="*/ 4464062 h 6858000"/>
              <a:gd name="connsiteX541" fmla="*/ 12110499 w 12192000"/>
              <a:gd name="connsiteY541" fmla="*/ 4453799 h 6858000"/>
              <a:gd name="connsiteX542" fmla="*/ 12109849 w 12192000"/>
              <a:gd name="connsiteY542" fmla="*/ 4457466 h 6858000"/>
              <a:gd name="connsiteX543" fmla="*/ 12107286 w 12192000"/>
              <a:gd name="connsiteY543" fmla="*/ 4462040 h 6858000"/>
              <a:gd name="connsiteX544" fmla="*/ 101612 w 12192000"/>
              <a:gd name="connsiteY544" fmla="*/ 4347026 h 6858000"/>
              <a:gd name="connsiteX545" fmla="*/ 101781 w 12192000"/>
              <a:gd name="connsiteY545" fmla="*/ 4347409 h 6858000"/>
              <a:gd name="connsiteX546" fmla="*/ 101747 w 12192000"/>
              <a:gd name="connsiteY546" fmla="*/ 4348207 h 6858000"/>
              <a:gd name="connsiteX547" fmla="*/ 121075 w 12192000"/>
              <a:gd name="connsiteY547" fmla="*/ 4272749 h 6858000"/>
              <a:gd name="connsiteX548" fmla="*/ 121481 w 12192000"/>
              <a:gd name="connsiteY548" fmla="*/ 4274128 h 6858000"/>
              <a:gd name="connsiteX549" fmla="*/ 106707 w 12192000"/>
              <a:gd name="connsiteY549" fmla="*/ 4552093 h 6858000"/>
              <a:gd name="connsiteX550" fmla="*/ 106400 w 12192000"/>
              <a:gd name="connsiteY550" fmla="*/ 4545165 h 6858000"/>
              <a:gd name="connsiteX551" fmla="*/ 106505 w 12192000"/>
              <a:gd name="connsiteY551" fmla="*/ 4539028 h 6858000"/>
              <a:gd name="connsiteX552" fmla="*/ 106018 w 12192000"/>
              <a:gd name="connsiteY552" fmla="*/ 4536541 h 6858000"/>
              <a:gd name="connsiteX553" fmla="*/ 104499 w 12192000"/>
              <a:gd name="connsiteY553" fmla="*/ 4502252 h 6858000"/>
              <a:gd name="connsiteX554" fmla="*/ 109169 w 12192000"/>
              <a:gd name="connsiteY554" fmla="*/ 4468703 h 6858000"/>
              <a:gd name="connsiteX555" fmla="*/ 101781 w 12192000"/>
              <a:gd name="connsiteY555" fmla="*/ 4456068 h 6858000"/>
              <a:gd name="connsiteX556" fmla="*/ 99468 w 12192000"/>
              <a:gd name="connsiteY556" fmla="*/ 4401935 h 6858000"/>
              <a:gd name="connsiteX557" fmla="*/ 101747 w 12192000"/>
              <a:gd name="connsiteY557" fmla="*/ 4348207 h 6858000"/>
              <a:gd name="connsiteX558" fmla="*/ 101794 w 12192000"/>
              <a:gd name="connsiteY558" fmla="*/ 4348606 h 6858000"/>
              <a:gd name="connsiteX559" fmla="*/ 101781 w 12192000"/>
              <a:gd name="connsiteY559" fmla="*/ 4347409 h 6858000"/>
              <a:gd name="connsiteX560" fmla="*/ 94720 w 12192000"/>
              <a:gd name="connsiteY560" fmla="*/ 4284603 h 6858000"/>
              <a:gd name="connsiteX561" fmla="*/ 99289 w 12192000"/>
              <a:gd name="connsiteY561" fmla="*/ 4291520 h 6858000"/>
              <a:gd name="connsiteX562" fmla="*/ 104244 w 12192000"/>
              <a:gd name="connsiteY562" fmla="*/ 4312032 h 6858000"/>
              <a:gd name="connsiteX563" fmla="*/ 114093 w 12192000"/>
              <a:gd name="connsiteY563" fmla="*/ 4329721 h 6858000"/>
              <a:gd name="connsiteX564" fmla="*/ 116557 w 12192000"/>
              <a:gd name="connsiteY564" fmla="*/ 4317086 h 6858000"/>
              <a:gd name="connsiteX565" fmla="*/ 121075 w 12192000"/>
              <a:gd name="connsiteY565" fmla="*/ 4272749 h 6858000"/>
              <a:gd name="connsiteX566" fmla="*/ 12107250 w 12192000"/>
              <a:gd name="connsiteY566" fmla="*/ 4199882 h 6858000"/>
              <a:gd name="connsiteX567" fmla="*/ 12107387 w 12192000"/>
              <a:gd name="connsiteY567" fmla="*/ 4201062 h 6858000"/>
              <a:gd name="connsiteX568" fmla="*/ 12107217 w 12192000"/>
              <a:gd name="connsiteY568" fmla="*/ 4200680 h 6858000"/>
              <a:gd name="connsiteX569" fmla="*/ 101712 w 12192000"/>
              <a:gd name="connsiteY569" fmla="*/ 4086047 h 6858000"/>
              <a:gd name="connsiteX570" fmla="*/ 98499 w 12192000"/>
              <a:gd name="connsiteY570" fmla="*/ 4094290 h 6858000"/>
              <a:gd name="connsiteX571" fmla="*/ 99149 w 12192000"/>
              <a:gd name="connsiteY571" fmla="*/ 4090623 h 6858000"/>
              <a:gd name="connsiteX572" fmla="*/ 104138 w 12192000"/>
              <a:gd name="connsiteY572" fmla="*/ 4079823 h 6858000"/>
              <a:gd name="connsiteX573" fmla="*/ 102844 w 12192000"/>
              <a:gd name="connsiteY573" fmla="*/ 4084027 h 6858000"/>
              <a:gd name="connsiteX574" fmla="*/ 101712 w 12192000"/>
              <a:gd name="connsiteY574" fmla="*/ 4086047 h 6858000"/>
              <a:gd name="connsiteX575" fmla="*/ 104325 w 12192000"/>
              <a:gd name="connsiteY575" fmla="*/ 4079215 h 6858000"/>
              <a:gd name="connsiteX576" fmla="*/ 104244 w 12192000"/>
              <a:gd name="connsiteY576" fmla="*/ 4079553 h 6858000"/>
              <a:gd name="connsiteX577" fmla="*/ 104138 w 12192000"/>
              <a:gd name="connsiteY577" fmla="*/ 4079823 h 6858000"/>
              <a:gd name="connsiteX578" fmla="*/ 12113248 w 12192000"/>
              <a:gd name="connsiteY578" fmla="*/ 4031045 h 6858000"/>
              <a:gd name="connsiteX579" fmla="*/ 12114605 w 12192000"/>
              <a:gd name="connsiteY579" fmla="*/ 4041481 h 6858000"/>
              <a:gd name="connsiteX580" fmla="*/ 12116264 w 12192000"/>
              <a:gd name="connsiteY580" fmla="*/ 4058522 h 6858000"/>
              <a:gd name="connsiteX581" fmla="*/ 12115688 w 12192000"/>
              <a:gd name="connsiteY581" fmla="*/ 4076206 h 6858000"/>
              <a:gd name="connsiteX582" fmla="*/ 12114631 w 12192000"/>
              <a:gd name="connsiteY582" fmla="*/ 4107328 h 6858000"/>
              <a:gd name="connsiteX583" fmla="*/ 12114156 w 12192000"/>
              <a:gd name="connsiteY583" fmla="*/ 4059787 h 6858000"/>
              <a:gd name="connsiteX584" fmla="*/ 12107463 w 12192000"/>
              <a:gd name="connsiteY584" fmla="*/ 4024547 h 6858000"/>
              <a:gd name="connsiteX585" fmla="*/ 12107217 w 12192000"/>
              <a:gd name="connsiteY585" fmla="*/ 4028847 h 6858000"/>
              <a:gd name="connsiteX586" fmla="*/ 12105536 w 12192000"/>
              <a:gd name="connsiteY586" fmla="*/ 4052285 h 6858000"/>
              <a:gd name="connsiteX587" fmla="*/ 12104755 w 12192000"/>
              <a:gd name="connsiteY587" fmla="*/ 4051589 h 6858000"/>
              <a:gd name="connsiteX588" fmla="*/ 12104499 w 12192000"/>
              <a:gd name="connsiteY588" fmla="*/ 4045835 h 6858000"/>
              <a:gd name="connsiteX589" fmla="*/ 12112141 w 12192000"/>
              <a:gd name="connsiteY589" fmla="*/ 3995996 h 6858000"/>
              <a:gd name="connsiteX590" fmla="*/ 12113248 w 12192000"/>
              <a:gd name="connsiteY590" fmla="*/ 4031045 h 6858000"/>
              <a:gd name="connsiteX591" fmla="*/ 12110026 w 12192000"/>
              <a:gd name="connsiteY591" fmla="*/ 4006248 h 6858000"/>
              <a:gd name="connsiteX592" fmla="*/ 12111065 w 12192000"/>
              <a:gd name="connsiteY592" fmla="*/ 3999112 h 6858000"/>
              <a:gd name="connsiteX593" fmla="*/ 12112141 w 12192000"/>
              <a:gd name="connsiteY593" fmla="*/ 3995996 h 6858000"/>
              <a:gd name="connsiteX594" fmla="*/ 12102292 w 12192000"/>
              <a:gd name="connsiteY594" fmla="*/ 3995996 h 6858000"/>
              <a:gd name="connsiteX595" fmla="*/ 12102598 w 12192000"/>
              <a:gd name="connsiteY595" fmla="*/ 4002922 h 6858000"/>
              <a:gd name="connsiteX596" fmla="*/ 12102493 w 12192000"/>
              <a:gd name="connsiteY596" fmla="*/ 4009060 h 6858000"/>
              <a:gd name="connsiteX597" fmla="*/ 12102980 w 12192000"/>
              <a:gd name="connsiteY597" fmla="*/ 4011546 h 6858000"/>
              <a:gd name="connsiteX598" fmla="*/ 12104499 w 12192000"/>
              <a:gd name="connsiteY598" fmla="*/ 4045835 h 6858000"/>
              <a:gd name="connsiteX599" fmla="*/ 12099829 w 12192000"/>
              <a:gd name="connsiteY599" fmla="*/ 4079386 h 6858000"/>
              <a:gd name="connsiteX600" fmla="*/ 12107217 w 12192000"/>
              <a:gd name="connsiteY600" fmla="*/ 4092020 h 6858000"/>
              <a:gd name="connsiteX601" fmla="*/ 12109529 w 12192000"/>
              <a:gd name="connsiteY601" fmla="*/ 4146154 h 6858000"/>
              <a:gd name="connsiteX602" fmla="*/ 12107250 w 12192000"/>
              <a:gd name="connsiteY602" fmla="*/ 4199882 h 6858000"/>
              <a:gd name="connsiteX603" fmla="*/ 12107205 w 12192000"/>
              <a:gd name="connsiteY603" fmla="*/ 4199483 h 6858000"/>
              <a:gd name="connsiteX604" fmla="*/ 12107217 w 12192000"/>
              <a:gd name="connsiteY604" fmla="*/ 4200680 h 6858000"/>
              <a:gd name="connsiteX605" fmla="*/ 12114279 w 12192000"/>
              <a:gd name="connsiteY605" fmla="*/ 4263486 h 6858000"/>
              <a:gd name="connsiteX606" fmla="*/ 12109709 w 12192000"/>
              <a:gd name="connsiteY606" fmla="*/ 4256568 h 6858000"/>
              <a:gd name="connsiteX607" fmla="*/ 12104755 w 12192000"/>
              <a:gd name="connsiteY607" fmla="*/ 4236056 h 6858000"/>
              <a:gd name="connsiteX608" fmla="*/ 12094905 w 12192000"/>
              <a:gd name="connsiteY608" fmla="*/ 4218368 h 6858000"/>
              <a:gd name="connsiteX609" fmla="*/ 12092442 w 12192000"/>
              <a:gd name="connsiteY609" fmla="*/ 4231003 h 6858000"/>
              <a:gd name="connsiteX610" fmla="*/ 12087924 w 12192000"/>
              <a:gd name="connsiteY610" fmla="*/ 4275339 h 6858000"/>
              <a:gd name="connsiteX611" fmla="*/ 12087518 w 12192000"/>
              <a:gd name="connsiteY611" fmla="*/ 4273961 h 6858000"/>
              <a:gd name="connsiteX612" fmla="*/ 12102292 w 12192000"/>
              <a:gd name="connsiteY612" fmla="*/ 3995996 h 6858000"/>
              <a:gd name="connsiteX613" fmla="*/ 94394 w 12192000"/>
              <a:gd name="connsiteY613" fmla="*/ 3983528 h 6858000"/>
              <a:gd name="connsiteX614" fmla="*/ 105264 w 12192000"/>
              <a:gd name="connsiteY614" fmla="*/ 4001217 h 6858000"/>
              <a:gd name="connsiteX615" fmla="*/ 106396 w 12192000"/>
              <a:gd name="connsiteY615" fmla="*/ 4006344 h 6858000"/>
              <a:gd name="connsiteX616" fmla="*/ 99319 w 12192000"/>
              <a:gd name="connsiteY616" fmla="*/ 3993636 h 6858000"/>
              <a:gd name="connsiteX617" fmla="*/ 94394 w 12192000"/>
              <a:gd name="connsiteY617" fmla="*/ 3983528 h 6858000"/>
              <a:gd name="connsiteX618" fmla="*/ 12112119 w 12192000"/>
              <a:gd name="connsiteY618" fmla="*/ 3972974 h 6858000"/>
              <a:gd name="connsiteX619" fmla="*/ 12113155 w 12192000"/>
              <a:gd name="connsiteY619" fmla="*/ 3985739 h 6858000"/>
              <a:gd name="connsiteX620" fmla="*/ 12109679 w 12192000"/>
              <a:gd name="connsiteY620" fmla="*/ 4003577 h 6858000"/>
              <a:gd name="connsiteX621" fmla="*/ 12110026 w 12192000"/>
              <a:gd name="connsiteY621" fmla="*/ 4006248 h 6858000"/>
              <a:gd name="connsiteX622" fmla="*/ 12109679 w 12192000"/>
              <a:gd name="connsiteY622" fmla="*/ 4008631 h 6858000"/>
              <a:gd name="connsiteX623" fmla="*/ 12107463 w 12192000"/>
              <a:gd name="connsiteY623" fmla="*/ 4024547 h 6858000"/>
              <a:gd name="connsiteX624" fmla="*/ 12109679 w 12192000"/>
              <a:gd name="connsiteY624" fmla="*/ 3985888 h 6858000"/>
              <a:gd name="connsiteX625" fmla="*/ 12109761 w 12192000"/>
              <a:gd name="connsiteY625" fmla="*/ 3917362 h 6858000"/>
              <a:gd name="connsiteX626" fmla="*/ 12112141 w 12192000"/>
              <a:gd name="connsiteY626" fmla="*/ 3937877 h 6858000"/>
              <a:gd name="connsiteX627" fmla="*/ 12116146 w 12192000"/>
              <a:gd name="connsiteY627" fmla="*/ 3951611 h 6858000"/>
              <a:gd name="connsiteX628" fmla="*/ 12116034 w 12192000"/>
              <a:gd name="connsiteY628" fmla="*/ 3952256 h 6858000"/>
              <a:gd name="connsiteX629" fmla="*/ 12112119 w 12192000"/>
              <a:gd name="connsiteY629" fmla="*/ 3972974 h 6858000"/>
              <a:gd name="connsiteX630" fmla="*/ 12109679 w 12192000"/>
              <a:gd name="connsiteY630" fmla="*/ 3942930 h 6858000"/>
              <a:gd name="connsiteX631" fmla="*/ 12109026 w 12192000"/>
              <a:gd name="connsiteY631" fmla="*/ 3929906 h 6858000"/>
              <a:gd name="connsiteX632" fmla="*/ 12108571 w 12192000"/>
              <a:gd name="connsiteY632" fmla="*/ 3917622 h 6858000"/>
              <a:gd name="connsiteX633" fmla="*/ 12108539 w 12192000"/>
              <a:gd name="connsiteY633" fmla="*/ 3916776 h 6858000"/>
              <a:gd name="connsiteX634" fmla="*/ 12108571 w 12192000"/>
              <a:gd name="connsiteY634" fmla="*/ 3917622 h 6858000"/>
              <a:gd name="connsiteX635" fmla="*/ 12108502 w 12192000"/>
              <a:gd name="connsiteY635" fmla="*/ 3917637 h 6858000"/>
              <a:gd name="connsiteX636" fmla="*/ 12106495 w 12192000"/>
              <a:gd name="connsiteY636" fmla="*/ 3916136 h 6858000"/>
              <a:gd name="connsiteX637" fmla="*/ 12107582 w 12192000"/>
              <a:gd name="connsiteY637" fmla="*/ 3917837 h 6858000"/>
              <a:gd name="connsiteX638" fmla="*/ 12108502 w 12192000"/>
              <a:gd name="connsiteY638" fmla="*/ 3917637 h 6858000"/>
              <a:gd name="connsiteX639" fmla="*/ 12104755 w 12192000"/>
              <a:gd name="connsiteY639" fmla="*/ 4006104 h 6858000"/>
              <a:gd name="connsiteX640" fmla="*/ 12103203 w 12192000"/>
              <a:gd name="connsiteY640" fmla="*/ 4012683 h 6858000"/>
              <a:gd name="connsiteX641" fmla="*/ 12102980 w 12192000"/>
              <a:gd name="connsiteY641" fmla="*/ 4011546 h 6858000"/>
              <a:gd name="connsiteX642" fmla="*/ 12102598 w 12192000"/>
              <a:gd name="connsiteY642" fmla="*/ 4002922 h 6858000"/>
              <a:gd name="connsiteX643" fmla="*/ 12102979 w 12192000"/>
              <a:gd name="connsiteY643" fmla="*/ 3980630 h 6858000"/>
              <a:gd name="connsiteX644" fmla="*/ 12104968 w 12192000"/>
              <a:gd name="connsiteY644" fmla="*/ 3939667 h 6858000"/>
              <a:gd name="connsiteX645" fmla="*/ 101736 w 12192000"/>
              <a:gd name="connsiteY645" fmla="*/ 3914780 h 6858000"/>
              <a:gd name="connsiteX646" fmla="*/ 104244 w 12192000"/>
              <a:gd name="connsiteY646" fmla="*/ 3943097 h 6858000"/>
              <a:gd name="connsiteX647" fmla="*/ 103340 w 12192000"/>
              <a:gd name="connsiteY647" fmla="*/ 3953594 h 6858000"/>
              <a:gd name="connsiteX648" fmla="*/ 101680 w 12192000"/>
              <a:gd name="connsiteY648" fmla="*/ 3956564 h 6858000"/>
              <a:gd name="connsiteX649" fmla="*/ 102702 w 12192000"/>
              <a:gd name="connsiteY649" fmla="*/ 3951455 h 6858000"/>
              <a:gd name="connsiteX650" fmla="*/ 101781 w 12192000"/>
              <a:gd name="connsiteY650" fmla="*/ 3932989 h 6858000"/>
              <a:gd name="connsiteX651" fmla="*/ 100214 w 12192000"/>
              <a:gd name="connsiteY651" fmla="*/ 3926552 h 6858000"/>
              <a:gd name="connsiteX652" fmla="*/ 104635 w 12192000"/>
              <a:gd name="connsiteY652" fmla="*/ 3883791 h 6858000"/>
              <a:gd name="connsiteX653" fmla="*/ 105371 w 12192000"/>
              <a:gd name="connsiteY653" fmla="*/ 3884806 h 6858000"/>
              <a:gd name="connsiteX654" fmla="*/ 104624 w 12192000"/>
              <a:gd name="connsiteY654" fmla="*/ 3883910 h 6858000"/>
              <a:gd name="connsiteX655" fmla="*/ 98652 w 12192000"/>
              <a:gd name="connsiteY655" fmla="*/ 3876810 h 6858000"/>
              <a:gd name="connsiteX656" fmla="*/ 100002 w 12192000"/>
              <a:gd name="connsiteY656" fmla="*/ 3878359 h 6858000"/>
              <a:gd name="connsiteX657" fmla="*/ 104624 w 12192000"/>
              <a:gd name="connsiteY657" fmla="*/ 3883910 h 6858000"/>
              <a:gd name="connsiteX658" fmla="*/ 102263 w 12192000"/>
              <a:gd name="connsiteY658" fmla="*/ 3910699 h 6858000"/>
              <a:gd name="connsiteX659" fmla="*/ 101736 w 12192000"/>
              <a:gd name="connsiteY659" fmla="*/ 3914780 h 6858000"/>
              <a:gd name="connsiteX660" fmla="*/ 99319 w 12192000"/>
              <a:gd name="connsiteY660" fmla="*/ 3887504 h 6858000"/>
              <a:gd name="connsiteX661" fmla="*/ 108817 w 12192000"/>
              <a:gd name="connsiteY661" fmla="*/ 3871619 h 6858000"/>
              <a:gd name="connsiteX662" fmla="*/ 116557 w 12192000"/>
              <a:gd name="connsiteY662" fmla="*/ 3887504 h 6858000"/>
              <a:gd name="connsiteX663" fmla="*/ 123943 w 12192000"/>
              <a:gd name="connsiteY663" fmla="*/ 3905193 h 6858000"/>
              <a:gd name="connsiteX664" fmla="*/ 121481 w 12192000"/>
              <a:gd name="connsiteY664" fmla="*/ 3932989 h 6858000"/>
              <a:gd name="connsiteX665" fmla="*/ 114093 w 12192000"/>
              <a:gd name="connsiteY665" fmla="*/ 3907720 h 6858000"/>
              <a:gd name="connsiteX666" fmla="*/ 12088289 w 12192000"/>
              <a:gd name="connsiteY666" fmla="*/ 3859518 h 6858000"/>
              <a:gd name="connsiteX667" fmla="*/ 12092442 w 12192000"/>
              <a:gd name="connsiteY667" fmla="*/ 3862068 h 6858000"/>
              <a:gd name="connsiteX668" fmla="*/ 12102292 w 12192000"/>
              <a:gd name="connsiteY668" fmla="*/ 3867122 h 6858000"/>
              <a:gd name="connsiteX669" fmla="*/ 12104856 w 12192000"/>
              <a:gd name="connsiteY669" fmla="*/ 3872585 h 6858000"/>
              <a:gd name="connsiteX670" fmla="*/ 12109368 w 12192000"/>
              <a:gd name="connsiteY670" fmla="*/ 3880941 h 6858000"/>
              <a:gd name="connsiteX671" fmla="*/ 12109679 w 12192000"/>
              <a:gd name="connsiteY671" fmla="*/ 3889864 h 6858000"/>
              <a:gd name="connsiteX672" fmla="*/ 12108539 w 12192000"/>
              <a:gd name="connsiteY672" fmla="*/ 3916776 h 6858000"/>
              <a:gd name="connsiteX673" fmla="*/ 12108455 w 12192000"/>
              <a:gd name="connsiteY673" fmla="*/ 3914510 h 6858000"/>
              <a:gd name="connsiteX674" fmla="*/ 12107217 w 12192000"/>
              <a:gd name="connsiteY674" fmla="*/ 3905026 h 6858000"/>
              <a:gd name="connsiteX675" fmla="*/ 12106495 w 12192000"/>
              <a:gd name="connsiteY675" fmla="*/ 3916136 h 6858000"/>
              <a:gd name="connsiteX676" fmla="*/ 12104633 w 12192000"/>
              <a:gd name="connsiteY676" fmla="*/ 3913221 h 6858000"/>
              <a:gd name="connsiteX677" fmla="*/ 12099829 w 12192000"/>
              <a:gd name="connsiteY677" fmla="*/ 3902499 h 6858000"/>
              <a:gd name="connsiteX678" fmla="*/ 12097367 w 12192000"/>
              <a:gd name="connsiteY678" fmla="*/ 3887338 h 6858000"/>
              <a:gd name="connsiteX679" fmla="*/ 12089980 w 12192000"/>
              <a:gd name="connsiteY679" fmla="*/ 3867122 h 6858000"/>
              <a:gd name="connsiteX680" fmla="*/ 12085055 w 12192000"/>
              <a:gd name="connsiteY680" fmla="*/ 3859541 h 6858000"/>
              <a:gd name="connsiteX681" fmla="*/ 12088289 w 12192000"/>
              <a:gd name="connsiteY681" fmla="*/ 3859518 h 6858000"/>
              <a:gd name="connsiteX682" fmla="*/ 106707 w 12192000"/>
              <a:gd name="connsiteY682" fmla="*/ 3857181 h 6858000"/>
              <a:gd name="connsiteX683" fmla="*/ 108817 w 12192000"/>
              <a:gd name="connsiteY683" fmla="*/ 3871619 h 6858000"/>
              <a:gd name="connsiteX684" fmla="*/ 106707 w 12192000"/>
              <a:gd name="connsiteY684" fmla="*/ 3867289 h 6858000"/>
              <a:gd name="connsiteX685" fmla="*/ 106263 w 12192000"/>
              <a:gd name="connsiteY685" fmla="*/ 3863191 h 6858000"/>
              <a:gd name="connsiteX686" fmla="*/ 93738 w 12192000"/>
              <a:gd name="connsiteY686" fmla="*/ 3789490 h 6858000"/>
              <a:gd name="connsiteX687" fmla="*/ 93738 w 12192000"/>
              <a:gd name="connsiteY687" fmla="*/ 3805605 h 6858000"/>
              <a:gd name="connsiteX688" fmla="*/ 94080 w 12192000"/>
              <a:gd name="connsiteY688" fmla="*/ 3797229 h 6858000"/>
              <a:gd name="connsiteX689" fmla="*/ 114093 w 12192000"/>
              <a:gd name="connsiteY689" fmla="*/ 3652498 h 6858000"/>
              <a:gd name="connsiteX690" fmla="*/ 107283 w 12192000"/>
              <a:gd name="connsiteY690" fmla="*/ 3750351 h 6858000"/>
              <a:gd name="connsiteX691" fmla="*/ 106707 w 12192000"/>
              <a:gd name="connsiteY691" fmla="*/ 3743468 h 6858000"/>
              <a:gd name="connsiteX692" fmla="*/ 102924 w 12192000"/>
              <a:gd name="connsiteY692" fmla="*/ 3736998 h 6858000"/>
              <a:gd name="connsiteX693" fmla="*/ 102607 w 12192000"/>
              <a:gd name="connsiteY693" fmla="*/ 3732106 h 6858000"/>
              <a:gd name="connsiteX694" fmla="*/ 101781 w 12192000"/>
              <a:gd name="connsiteY694" fmla="*/ 3718198 h 6858000"/>
              <a:gd name="connsiteX695" fmla="*/ 99712 w 12192000"/>
              <a:gd name="connsiteY695" fmla="*/ 3686033 h 6858000"/>
              <a:gd name="connsiteX696" fmla="*/ 102265 w 12192000"/>
              <a:gd name="connsiteY696" fmla="*/ 3674058 h 6858000"/>
              <a:gd name="connsiteX697" fmla="*/ 114093 w 12192000"/>
              <a:gd name="connsiteY697" fmla="*/ 3652498 h 6858000"/>
              <a:gd name="connsiteX698" fmla="*/ 12096557 w 12192000"/>
              <a:gd name="connsiteY698" fmla="*/ 3623639 h 6858000"/>
              <a:gd name="connsiteX699" fmla="*/ 12100954 w 12192000"/>
              <a:gd name="connsiteY699" fmla="*/ 3629728 h 6858000"/>
              <a:gd name="connsiteX700" fmla="*/ 12106283 w 12192000"/>
              <a:gd name="connsiteY700" fmla="*/ 3644660 h 6858000"/>
              <a:gd name="connsiteX701" fmla="*/ 12104755 w 12192000"/>
              <a:gd name="connsiteY701" fmla="*/ 3677601 h 6858000"/>
              <a:gd name="connsiteX702" fmla="*/ 12103969 w 12192000"/>
              <a:gd name="connsiteY702" fmla="*/ 3678287 h 6858000"/>
              <a:gd name="connsiteX703" fmla="*/ 12102292 w 12192000"/>
              <a:gd name="connsiteY703" fmla="*/ 3654858 h 6858000"/>
              <a:gd name="connsiteX704" fmla="*/ 12092442 w 12192000"/>
              <a:gd name="connsiteY704" fmla="*/ 3624535 h 6858000"/>
              <a:gd name="connsiteX705" fmla="*/ 12096557 w 12192000"/>
              <a:gd name="connsiteY705" fmla="*/ 3623639 h 6858000"/>
              <a:gd name="connsiteX706" fmla="*/ 12114040 w 12192000"/>
              <a:gd name="connsiteY706" fmla="*/ 3603718 h 6858000"/>
              <a:gd name="connsiteX707" fmla="*/ 12113356 w 12192000"/>
              <a:gd name="connsiteY707" fmla="*/ 3621219 h 6858000"/>
              <a:gd name="connsiteX708" fmla="*/ 12112141 w 12192000"/>
              <a:gd name="connsiteY708" fmla="*/ 3647277 h 6858000"/>
              <a:gd name="connsiteX709" fmla="*/ 12116941 w 12192000"/>
              <a:gd name="connsiteY709" fmla="*/ 3613355 h 6858000"/>
              <a:gd name="connsiteX710" fmla="*/ 12117078 w 12192000"/>
              <a:gd name="connsiteY710" fmla="*/ 3612127 h 6858000"/>
              <a:gd name="connsiteX711" fmla="*/ 12117081 w 12192000"/>
              <a:gd name="connsiteY711" fmla="*/ 3625666 h 6858000"/>
              <a:gd name="connsiteX712" fmla="*/ 12109990 w 12192000"/>
              <a:gd name="connsiteY712" fmla="*/ 3685703 h 6858000"/>
              <a:gd name="connsiteX713" fmla="*/ 12107217 w 12192000"/>
              <a:gd name="connsiteY713" fmla="*/ 3647277 h 6858000"/>
              <a:gd name="connsiteX714" fmla="*/ 12106283 w 12192000"/>
              <a:gd name="connsiteY714" fmla="*/ 3644660 h 6858000"/>
              <a:gd name="connsiteX715" fmla="*/ 12107217 w 12192000"/>
              <a:gd name="connsiteY715" fmla="*/ 3624535 h 6858000"/>
              <a:gd name="connsiteX716" fmla="*/ 12116417 w 12192000"/>
              <a:gd name="connsiteY716" fmla="*/ 3566436 h 6858000"/>
              <a:gd name="connsiteX717" fmla="*/ 12117067 w 12192000"/>
              <a:gd name="connsiteY717" fmla="*/ 3571468 h 6858000"/>
              <a:gd name="connsiteX718" fmla="*/ 12117073 w 12192000"/>
              <a:gd name="connsiteY718" fmla="*/ 3595482 h 6858000"/>
              <a:gd name="connsiteX719" fmla="*/ 12115581 w 12192000"/>
              <a:gd name="connsiteY719" fmla="*/ 3599015 h 6858000"/>
              <a:gd name="connsiteX720" fmla="*/ 12114040 w 12192000"/>
              <a:gd name="connsiteY720" fmla="*/ 3603718 h 6858000"/>
              <a:gd name="connsiteX721" fmla="*/ 12114560 w 12192000"/>
              <a:gd name="connsiteY721" fmla="*/ 3590423 h 6858000"/>
              <a:gd name="connsiteX722" fmla="*/ 12116417 w 12192000"/>
              <a:gd name="connsiteY722" fmla="*/ 3566436 h 6858000"/>
              <a:gd name="connsiteX723" fmla="*/ 12110344 w 12192000"/>
              <a:gd name="connsiteY723" fmla="*/ 3516048 h 6858000"/>
              <a:gd name="connsiteX724" fmla="*/ 12112345 w 12192000"/>
              <a:gd name="connsiteY724" fmla="*/ 3524470 h 6858000"/>
              <a:gd name="connsiteX725" fmla="*/ 12117067 w 12192000"/>
              <a:gd name="connsiteY725" fmla="*/ 3551252 h 6858000"/>
              <a:gd name="connsiteX726" fmla="*/ 12116738 w 12192000"/>
              <a:gd name="connsiteY726" fmla="*/ 3551908 h 6858000"/>
              <a:gd name="connsiteX727" fmla="*/ 12112141 w 12192000"/>
              <a:gd name="connsiteY727" fmla="*/ 3533565 h 6858000"/>
              <a:gd name="connsiteX728" fmla="*/ 12109249 w 12192000"/>
              <a:gd name="connsiteY728" fmla="*/ 3511435 h 6858000"/>
              <a:gd name="connsiteX729" fmla="*/ 12110076 w 12192000"/>
              <a:gd name="connsiteY729" fmla="*/ 3513436 h 6858000"/>
              <a:gd name="connsiteX730" fmla="*/ 12110344 w 12192000"/>
              <a:gd name="connsiteY730" fmla="*/ 3516048 h 6858000"/>
              <a:gd name="connsiteX731" fmla="*/ 107250 w 12192000"/>
              <a:gd name="connsiteY731" fmla="*/ 3489343 h 6858000"/>
              <a:gd name="connsiteX732" fmla="*/ 99700 w 12192000"/>
              <a:gd name="connsiteY732" fmla="*/ 3510712 h 6858000"/>
              <a:gd name="connsiteX733" fmla="*/ 97237 w 12192000"/>
              <a:gd name="connsiteY733" fmla="*/ 3518293 h 6858000"/>
              <a:gd name="connsiteX734" fmla="*/ 95394 w 12192000"/>
              <a:gd name="connsiteY734" fmla="*/ 3506943 h 6858000"/>
              <a:gd name="connsiteX735" fmla="*/ 103079 w 12192000"/>
              <a:gd name="connsiteY735" fmla="*/ 3494707 h 6858000"/>
              <a:gd name="connsiteX736" fmla="*/ 107250 w 12192000"/>
              <a:gd name="connsiteY736" fmla="*/ 3489343 h 6858000"/>
              <a:gd name="connsiteX737" fmla="*/ 101497 w 12192000"/>
              <a:gd name="connsiteY737" fmla="*/ 3396828 h 6858000"/>
              <a:gd name="connsiteX738" fmla="*/ 102592 w 12192000"/>
              <a:gd name="connsiteY738" fmla="*/ 3401441 h 6858000"/>
              <a:gd name="connsiteX739" fmla="*/ 101765 w 12192000"/>
              <a:gd name="connsiteY739" fmla="*/ 3399439 h 6858000"/>
              <a:gd name="connsiteX740" fmla="*/ 12114605 w 12192000"/>
              <a:gd name="connsiteY740" fmla="*/ 3394582 h 6858000"/>
              <a:gd name="connsiteX741" fmla="*/ 12116447 w 12192000"/>
              <a:gd name="connsiteY741" fmla="*/ 3405933 h 6858000"/>
              <a:gd name="connsiteX742" fmla="*/ 12108762 w 12192000"/>
              <a:gd name="connsiteY742" fmla="*/ 3418168 h 6858000"/>
              <a:gd name="connsiteX743" fmla="*/ 12104591 w 12192000"/>
              <a:gd name="connsiteY743" fmla="*/ 3423533 h 6858000"/>
              <a:gd name="connsiteX744" fmla="*/ 12112141 w 12192000"/>
              <a:gd name="connsiteY744" fmla="*/ 3402163 h 6858000"/>
              <a:gd name="connsiteX745" fmla="*/ 12114605 w 12192000"/>
              <a:gd name="connsiteY745" fmla="*/ 3394582 h 6858000"/>
              <a:gd name="connsiteX746" fmla="*/ 95103 w 12192000"/>
              <a:gd name="connsiteY746" fmla="*/ 3360967 h 6858000"/>
              <a:gd name="connsiteX747" fmla="*/ 99700 w 12192000"/>
              <a:gd name="connsiteY747" fmla="*/ 3379311 h 6858000"/>
              <a:gd name="connsiteX748" fmla="*/ 101497 w 12192000"/>
              <a:gd name="connsiteY748" fmla="*/ 3396828 h 6858000"/>
              <a:gd name="connsiteX749" fmla="*/ 99496 w 12192000"/>
              <a:gd name="connsiteY749" fmla="*/ 3388405 h 6858000"/>
              <a:gd name="connsiteX750" fmla="*/ 94775 w 12192000"/>
              <a:gd name="connsiteY750" fmla="*/ 3361623 h 6858000"/>
              <a:gd name="connsiteX751" fmla="*/ 95103 w 12192000"/>
              <a:gd name="connsiteY751" fmla="*/ 3360967 h 6858000"/>
              <a:gd name="connsiteX752" fmla="*/ 97801 w 12192000"/>
              <a:gd name="connsiteY752" fmla="*/ 3309158 h 6858000"/>
              <a:gd name="connsiteX753" fmla="*/ 97281 w 12192000"/>
              <a:gd name="connsiteY753" fmla="*/ 3322452 h 6858000"/>
              <a:gd name="connsiteX754" fmla="*/ 94775 w 12192000"/>
              <a:gd name="connsiteY754" fmla="*/ 3341407 h 6858000"/>
              <a:gd name="connsiteX755" fmla="*/ 94768 w 12192000"/>
              <a:gd name="connsiteY755" fmla="*/ 3317393 h 6858000"/>
              <a:gd name="connsiteX756" fmla="*/ 96260 w 12192000"/>
              <a:gd name="connsiteY756" fmla="*/ 3313860 h 6858000"/>
              <a:gd name="connsiteX757" fmla="*/ 107872 w 12192000"/>
              <a:gd name="connsiteY757" fmla="*/ 3234588 h 6858000"/>
              <a:gd name="connsiteX758" fmla="*/ 109550 w 12192000"/>
              <a:gd name="connsiteY758" fmla="*/ 3258017 h 6858000"/>
              <a:gd name="connsiteX759" fmla="*/ 119399 w 12192000"/>
              <a:gd name="connsiteY759" fmla="*/ 3288340 h 6858000"/>
              <a:gd name="connsiteX760" fmla="*/ 110888 w 12192000"/>
              <a:gd name="connsiteY760" fmla="*/ 3283147 h 6858000"/>
              <a:gd name="connsiteX761" fmla="*/ 105558 w 12192000"/>
              <a:gd name="connsiteY761" fmla="*/ 3268215 h 6858000"/>
              <a:gd name="connsiteX762" fmla="*/ 107086 w 12192000"/>
              <a:gd name="connsiteY762" fmla="*/ 3235275 h 6858000"/>
              <a:gd name="connsiteX763" fmla="*/ 107872 w 12192000"/>
              <a:gd name="connsiteY763" fmla="*/ 3234588 h 6858000"/>
              <a:gd name="connsiteX764" fmla="*/ 101851 w 12192000"/>
              <a:gd name="connsiteY764" fmla="*/ 3227173 h 6858000"/>
              <a:gd name="connsiteX765" fmla="*/ 104624 w 12192000"/>
              <a:gd name="connsiteY765" fmla="*/ 3265598 h 6858000"/>
              <a:gd name="connsiteX766" fmla="*/ 105558 w 12192000"/>
              <a:gd name="connsiteY766" fmla="*/ 3268215 h 6858000"/>
              <a:gd name="connsiteX767" fmla="*/ 104624 w 12192000"/>
              <a:gd name="connsiteY767" fmla="*/ 3288340 h 6858000"/>
              <a:gd name="connsiteX768" fmla="*/ 97801 w 12192000"/>
              <a:gd name="connsiteY768" fmla="*/ 3309158 h 6858000"/>
              <a:gd name="connsiteX769" fmla="*/ 98485 w 12192000"/>
              <a:gd name="connsiteY769" fmla="*/ 3291657 h 6858000"/>
              <a:gd name="connsiteX770" fmla="*/ 99700 w 12192000"/>
              <a:gd name="connsiteY770" fmla="*/ 3265598 h 6858000"/>
              <a:gd name="connsiteX771" fmla="*/ 94901 w 12192000"/>
              <a:gd name="connsiteY771" fmla="*/ 3299520 h 6858000"/>
              <a:gd name="connsiteX772" fmla="*/ 94763 w 12192000"/>
              <a:gd name="connsiteY772" fmla="*/ 3300748 h 6858000"/>
              <a:gd name="connsiteX773" fmla="*/ 94760 w 12192000"/>
              <a:gd name="connsiteY773" fmla="*/ 3287209 h 6858000"/>
              <a:gd name="connsiteX774" fmla="*/ 12104558 w 12192000"/>
              <a:gd name="connsiteY774" fmla="*/ 3162524 h 6858000"/>
              <a:gd name="connsiteX775" fmla="*/ 12105134 w 12192000"/>
              <a:gd name="connsiteY775" fmla="*/ 3169407 h 6858000"/>
              <a:gd name="connsiteX776" fmla="*/ 12108917 w 12192000"/>
              <a:gd name="connsiteY776" fmla="*/ 3175877 h 6858000"/>
              <a:gd name="connsiteX777" fmla="*/ 12109235 w 12192000"/>
              <a:gd name="connsiteY777" fmla="*/ 3180769 h 6858000"/>
              <a:gd name="connsiteX778" fmla="*/ 12110060 w 12192000"/>
              <a:gd name="connsiteY778" fmla="*/ 3194677 h 6858000"/>
              <a:gd name="connsiteX779" fmla="*/ 12112129 w 12192000"/>
              <a:gd name="connsiteY779" fmla="*/ 3226842 h 6858000"/>
              <a:gd name="connsiteX780" fmla="*/ 12109576 w 12192000"/>
              <a:gd name="connsiteY780" fmla="*/ 3238817 h 6858000"/>
              <a:gd name="connsiteX781" fmla="*/ 12097748 w 12192000"/>
              <a:gd name="connsiteY781" fmla="*/ 3260377 h 6858000"/>
              <a:gd name="connsiteX782" fmla="*/ 12118101 w 12192000"/>
              <a:gd name="connsiteY782" fmla="*/ 3107315 h 6858000"/>
              <a:gd name="connsiteX783" fmla="*/ 12117762 w 12192000"/>
              <a:gd name="connsiteY783" fmla="*/ 3115646 h 6858000"/>
              <a:gd name="connsiteX784" fmla="*/ 12118101 w 12192000"/>
              <a:gd name="connsiteY784" fmla="*/ 3123342 h 6858000"/>
              <a:gd name="connsiteX785" fmla="*/ 12103024 w 12192000"/>
              <a:gd name="connsiteY785" fmla="*/ 3041256 h 6858000"/>
              <a:gd name="connsiteX786" fmla="*/ 12105134 w 12192000"/>
              <a:gd name="connsiteY786" fmla="*/ 3045586 h 6858000"/>
              <a:gd name="connsiteX787" fmla="*/ 12105578 w 12192000"/>
              <a:gd name="connsiteY787" fmla="*/ 3049684 h 6858000"/>
              <a:gd name="connsiteX788" fmla="*/ 12105134 w 12192000"/>
              <a:gd name="connsiteY788" fmla="*/ 3055694 h 6858000"/>
              <a:gd name="connsiteX789" fmla="*/ 12106470 w 12192000"/>
              <a:gd name="connsiteY789" fmla="*/ 3028069 h 6858000"/>
              <a:gd name="connsiteX790" fmla="*/ 12107217 w 12192000"/>
              <a:gd name="connsiteY790" fmla="*/ 3028965 h 6858000"/>
              <a:gd name="connsiteX791" fmla="*/ 12107207 w 12192000"/>
              <a:gd name="connsiteY791" fmla="*/ 3029084 h 6858000"/>
              <a:gd name="connsiteX792" fmla="*/ 12110105 w 12192000"/>
              <a:gd name="connsiteY792" fmla="*/ 2998095 h 6858000"/>
              <a:gd name="connsiteX793" fmla="*/ 12112522 w 12192000"/>
              <a:gd name="connsiteY793" fmla="*/ 3025371 h 6858000"/>
              <a:gd name="connsiteX794" fmla="*/ 12113189 w 12192000"/>
              <a:gd name="connsiteY794" fmla="*/ 3036065 h 6858000"/>
              <a:gd name="connsiteX795" fmla="*/ 12111839 w 12192000"/>
              <a:gd name="connsiteY795" fmla="*/ 3034516 h 6858000"/>
              <a:gd name="connsiteX796" fmla="*/ 12107217 w 12192000"/>
              <a:gd name="connsiteY796" fmla="*/ 3028965 h 6858000"/>
              <a:gd name="connsiteX797" fmla="*/ 12109578 w 12192000"/>
              <a:gd name="connsiteY797" fmla="*/ 3002177 h 6858000"/>
              <a:gd name="connsiteX798" fmla="*/ 103303 w 12192000"/>
              <a:gd name="connsiteY798" fmla="*/ 2996099 h 6858000"/>
              <a:gd name="connsiteX799" fmla="*/ 103386 w 12192000"/>
              <a:gd name="connsiteY799" fmla="*/ 2998365 h 6858000"/>
              <a:gd name="connsiteX800" fmla="*/ 104624 w 12192000"/>
              <a:gd name="connsiteY800" fmla="*/ 3007850 h 6858000"/>
              <a:gd name="connsiteX801" fmla="*/ 105346 w 12192000"/>
              <a:gd name="connsiteY801" fmla="*/ 2996739 h 6858000"/>
              <a:gd name="connsiteX802" fmla="*/ 107208 w 12192000"/>
              <a:gd name="connsiteY802" fmla="*/ 2999654 h 6858000"/>
              <a:gd name="connsiteX803" fmla="*/ 112012 w 12192000"/>
              <a:gd name="connsiteY803" fmla="*/ 3010376 h 6858000"/>
              <a:gd name="connsiteX804" fmla="*/ 114474 w 12192000"/>
              <a:gd name="connsiteY804" fmla="*/ 3025537 h 6858000"/>
              <a:gd name="connsiteX805" fmla="*/ 121861 w 12192000"/>
              <a:gd name="connsiteY805" fmla="*/ 3045753 h 6858000"/>
              <a:gd name="connsiteX806" fmla="*/ 126786 w 12192000"/>
              <a:gd name="connsiteY806" fmla="*/ 3053334 h 6858000"/>
              <a:gd name="connsiteX807" fmla="*/ 119399 w 12192000"/>
              <a:gd name="connsiteY807" fmla="*/ 3050807 h 6858000"/>
              <a:gd name="connsiteX808" fmla="*/ 109550 w 12192000"/>
              <a:gd name="connsiteY808" fmla="*/ 3045753 h 6858000"/>
              <a:gd name="connsiteX809" fmla="*/ 106985 w 12192000"/>
              <a:gd name="connsiteY809" fmla="*/ 3040290 h 6858000"/>
              <a:gd name="connsiteX810" fmla="*/ 102473 w 12192000"/>
              <a:gd name="connsiteY810" fmla="*/ 3031934 h 6858000"/>
              <a:gd name="connsiteX811" fmla="*/ 102162 w 12192000"/>
              <a:gd name="connsiteY811" fmla="*/ 3023011 h 6858000"/>
              <a:gd name="connsiteX812" fmla="*/ 103339 w 12192000"/>
              <a:gd name="connsiteY812" fmla="*/ 2995239 h 6858000"/>
              <a:gd name="connsiteX813" fmla="*/ 103303 w 12192000"/>
              <a:gd name="connsiteY813" fmla="*/ 2996099 h 6858000"/>
              <a:gd name="connsiteX814" fmla="*/ 103271 w 12192000"/>
              <a:gd name="connsiteY814" fmla="*/ 2995253 h 6858000"/>
              <a:gd name="connsiteX815" fmla="*/ 12090360 w 12192000"/>
              <a:gd name="connsiteY815" fmla="*/ 2979886 h 6858000"/>
              <a:gd name="connsiteX816" fmla="*/ 12097748 w 12192000"/>
              <a:gd name="connsiteY816" fmla="*/ 3005155 h 6858000"/>
              <a:gd name="connsiteX817" fmla="*/ 12103024 w 12192000"/>
              <a:gd name="connsiteY817" fmla="*/ 3041256 h 6858000"/>
              <a:gd name="connsiteX818" fmla="*/ 12095285 w 12192000"/>
              <a:gd name="connsiteY818" fmla="*/ 3025371 h 6858000"/>
              <a:gd name="connsiteX819" fmla="*/ 12087898 w 12192000"/>
              <a:gd name="connsiteY819" fmla="*/ 3007682 h 6858000"/>
              <a:gd name="connsiteX820" fmla="*/ 12090360 w 12192000"/>
              <a:gd name="connsiteY820" fmla="*/ 2979886 h 6858000"/>
              <a:gd name="connsiteX821" fmla="*/ 12110161 w 12192000"/>
              <a:gd name="connsiteY821" fmla="*/ 2956311 h 6858000"/>
              <a:gd name="connsiteX822" fmla="*/ 12109139 w 12192000"/>
              <a:gd name="connsiteY822" fmla="*/ 2961421 h 6858000"/>
              <a:gd name="connsiteX823" fmla="*/ 12110060 w 12192000"/>
              <a:gd name="connsiteY823" fmla="*/ 2979886 h 6858000"/>
              <a:gd name="connsiteX824" fmla="*/ 12111627 w 12192000"/>
              <a:gd name="connsiteY824" fmla="*/ 2986323 h 6858000"/>
              <a:gd name="connsiteX825" fmla="*/ 12110105 w 12192000"/>
              <a:gd name="connsiteY825" fmla="*/ 2998095 h 6858000"/>
              <a:gd name="connsiteX826" fmla="*/ 12107598 w 12192000"/>
              <a:gd name="connsiteY826" fmla="*/ 2969779 h 6858000"/>
              <a:gd name="connsiteX827" fmla="*/ 12108501 w 12192000"/>
              <a:gd name="connsiteY827" fmla="*/ 2959281 h 6858000"/>
              <a:gd name="connsiteX828" fmla="*/ 99723 w 12192000"/>
              <a:gd name="connsiteY828" fmla="*/ 2939901 h 6858000"/>
              <a:gd name="connsiteX829" fmla="*/ 102162 w 12192000"/>
              <a:gd name="connsiteY829" fmla="*/ 2969945 h 6858000"/>
              <a:gd name="connsiteX830" fmla="*/ 102816 w 12192000"/>
              <a:gd name="connsiteY830" fmla="*/ 2982969 h 6858000"/>
              <a:gd name="connsiteX831" fmla="*/ 103271 w 12192000"/>
              <a:gd name="connsiteY831" fmla="*/ 2995253 h 6858000"/>
              <a:gd name="connsiteX832" fmla="*/ 102080 w 12192000"/>
              <a:gd name="connsiteY832" fmla="*/ 2995514 h 6858000"/>
              <a:gd name="connsiteX833" fmla="*/ 99700 w 12192000"/>
              <a:gd name="connsiteY833" fmla="*/ 2974998 h 6858000"/>
              <a:gd name="connsiteX834" fmla="*/ 95695 w 12192000"/>
              <a:gd name="connsiteY834" fmla="*/ 2961265 h 6858000"/>
              <a:gd name="connsiteX835" fmla="*/ 95808 w 12192000"/>
              <a:gd name="connsiteY835" fmla="*/ 2960620 h 6858000"/>
              <a:gd name="connsiteX836" fmla="*/ 12105446 w 12192000"/>
              <a:gd name="connsiteY836" fmla="*/ 2906531 h 6858000"/>
              <a:gd name="connsiteX837" fmla="*/ 12112522 w 12192000"/>
              <a:gd name="connsiteY837" fmla="*/ 2919240 h 6858000"/>
              <a:gd name="connsiteX838" fmla="*/ 12117447 w 12192000"/>
              <a:gd name="connsiteY838" fmla="*/ 2929347 h 6858000"/>
              <a:gd name="connsiteX839" fmla="*/ 12106577 w 12192000"/>
              <a:gd name="connsiteY839" fmla="*/ 2911659 h 6858000"/>
              <a:gd name="connsiteX840" fmla="*/ 108639 w 12192000"/>
              <a:gd name="connsiteY840" fmla="*/ 2900192 h 6858000"/>
              <a:gd name="connsiteX841" fmla="*/ 108861 w 12192000"/>
              <a:gd name="connsiteY841" fmla="*/ 2901329 h 6858000"/>
              <a:gd name="connsiteX842" fmla="*/ 109244 w 12192000"/>
              <a:gd name="connsiteY842" fmla="*/ 2909953 h 6858000"/>
              <a:gd name="connsiteX843" fmla="*/ 108862 w 12192000"/>
              <a:gd name="connsiteY843" fmla="*/ 2932246 h 6858000"/>
              <a:gd name="connsiteX844" fmla="*/ 106873 w 12192000"/>
              <a:gd name="connsiteY844" fmla="*/ 2973208 h 6858000"/>
              <a:gd name="connsiteX845" fmla="*/ 105346 w 12192000"/>
              <a:gd name="connsiteY845" fmla="*/ 2996739 h 6858000"/>
              <a:gd name="connsiteX846" fmla="*/ 104259 w 12192000"/>
              <a:gd name="connsiteY846" fmla="*/ 2995038 h 6858000"/>
              <a:gd name="connsiteX847" fmla="*/ 103339 w 12192000"/>
              <a:gd name="connsiteY847" fmla="*/ 2995239 h 6858000"/>
              <a:gd name="connsiteX848" fmla="*/ 107086 w 12192000"/>
              <a:gd name="connsiteY848" fmla="*/ 2906772 h 6858000"/>
              <a:gd name="connsiteX849" fmla="*/ 108639 w 12192000"/>
              <a:gd name="connsiteY849" fmla="*/ 2900192 h 6858000"/>
              <a:gd name="connsiteX850" fmla="*/ 104378 w 12192000"/>
              <a:gd name="connsiteY850" fmla="*/ 2888328 h 6858000"/>
              <a:gd name="connsiteX851" fmla="*/ 102162 w 12192000"/>
              <a:gd name="connsiteY851" fmla="*/ 2926987 h 6858000"/>
              <a:gd name="connsiteX852" fmla="*/ 99723 w 12192000"/>
              <a:gd name="connsiteY852" fmla="*/ 2939901 h 6858000"/>
              <a:gd name="connsiteX853" fmla="*/ 98686 w 12192000"/>
              <a:gd name="connsiteY853" fmla="*/ 2927136 h 6858000"/>
              <a:gd name="connsiteX854" fmla="*/ 102162 w 12192000"/>
              <a:gd name="connsiteY854" fmla="*/ 2909298 h 6858000"/>
              <a:gd name="connsiteX855" fmla="*/ 101816 w 12192000"/>
              <a:gd name="connsiteY855" fmla="*/ 2906627 h 6858000"/>
              <a:gd name="connsiteX856" fmla="*/ 102162 w 12192000"/>
              <a:gd name="connsiteY856" fmla="*/ 2904244 h 6858000"/>
              <a:gd name="connsiteX857" fmla="*/ 98593 w 12192000"/>
              <a:gd name="connsiteY857" fmla="*/ 2881830 h 6858000"/>
              <a:gd name="connsiteX858" fmla="*/ 101816 w 12192000"/>
              <a:gd name="connsiteY858" fmla="*/ 2906627 h 6858000"/>
              <a:gd name="connsiteX859" fmla="*/ 100776 w 12192000"/>
              <a:gd name="connsiteY859" fmla="*/ 2913763 h 6858000"/>
              <a:gd name="connsiteX860" fmla="*/ 99700 w 12192000"/>
              <a:gd name="connsiteY860" fmla="*/ 2916880 h 6858000"/>
              <a:gd name="connsiteX861" fmla="*/ 106306 w 12192000"/>
              <a:gd name="connsiteY861" fmla="*/ 2860590 h 6858000"/>
              <a:gd name="connsiteX862" fmla="*/ 107086 w 12192000"/>
              <a:gd name="connsiteY862" fmla="*/ 2861286 h 6858000"/>
              <a:gd name="connsiteX863" fmla="*/ 107342 w 12192000"/>
              <a:gd name="connsiteY863" fmla="*/ 2867040 h 6858000"/>
              <a:gd name="connsiteX864" fmla="*/ 104378 w 12192000"/>
              <a:gd name="connsiteY864" fmla="*/ 2888328 h 6858000"/>
              <a:gd name="connsiteX865" fmla="*/ 104624 w 12192000"/>
              <a:gd name="connsiteY865" fmla="*/ 2884028 h 6858000"/>
              <a:gd name="connsiteX866" fmla="*/ 106306 w 12192000"/>
              <a:gd name="connsiteY866" fmla="*/ 2860590 h 6858000"/>
              <a:gd name="connsiteX867" fmla="*/ 12107703 w 12192000"/>
              <a:gd name="connsiteY867" fmla="*/ 2833052 h 6858000"/>
              <a:gd name="connsiteX868" fmla="*/ 12107516 w 12192000"/>
              <a:gd name="connsiteY868" fmla="*/ 2833660 h 6858000"/>
              <a:gd name="connsiteX869" fmla="*/ 12107598 w 12192000"/>
              <a:gd name="connsiteY869" fmla="*/ 2833323 h 6858000"/>
              <a:gd name="connsiteX870" fmla="*/ 12110129 w 12192000"/>
              <a:gd name="connsiteY870" fmla="*/ 2826828 h 6858000"/>
              <a:gd name="connsiteX871" fmla="*/ 12107703 w 12192000"/>
              <a:gd name="connsiteY871" fmla="*/ 2833052 h 6858000"/>
              <a:gd name="connsiteX872" fmla="*/ 12108997 w 12192000"/>
              <a:gd name="connsiteY872" fmla="*/ 2828849 h 6858000"/>
              <a:gd name="connsiteX873" fmla="*/ 12113342 w 12192000"/>
              <a:gd name="connsiteY873" fmla="*/ 2818585 h 6858000"/>
              <a:gd name="connsiteX874" fmla="*/ 12112692 w 12192000"/>
              <a:gd name="connsiteY874" fmla="*/ 2822252 h 6858000"/>
              <a:gd name="connsiteX875" fmla="*/ 12110129 w 12192000"/>
              <a:gd name="connsiteY875" fmla="*/ 2826828 h 6858000"/>
              <a:gd name="connsiteX876" fmla="*/ 97210 w 12192000"/>
              <a:gd name="connsiteY876" fmla="*/ 2805547 h 6858000"/>
              <a:gd name="connsiteX877" fmla="*/ 97685 w 12192000"/>
              <a:gd name="connsiteY877" fmla="*/ 2853088 h 6858000"/>
              <a:gd name="connsiteX878" fmla="*/ 98593 w 12192000"/>
              <a:gd name="connsiteY878" fmla="*/ 2881830 h 6858000"/>
              <a:gd name="connsiteX879" fmla="*/ 97237 w 12192000"/>
              <a:gd name="connsiteY879" fmla="*/ 2871394 h 6858000"/>
              <a:gd name="connsiteX880" fmla="*/ 95577 w 12192000"/>
              <a:gd name="connsiteY880" fmla="*/ 2854353 h 6858000"/>
              <a:gd name="connsiteX881" fmla="*/ 96153 w 12192000"/>
              <a:gd name="connsiteY881" fmla="*/ 2836670 h 6858000"/>
              <a:gd name="connsiteX882" fmla="*/ 97210 w 12192000"/>
              <a:gd name="connsiteY882" fmla="*/ 2805547 h 6858000"/>
              <a:gd name="connsiteX883" fmla="*/ 104455 w 12192000"/>
              <a:gd name="connsiteY883" fmla="*/ 2711814 h 6858000"/>
              <a:gd name="connsiteX884" fmla="*/ 104624 w 12192000"/>
              <a:gd name="connsiteY884" fmla="*/ 2712196 h 6858000"/>
              <a:gd name="connsiteX885" fmla="*/ 104591 w 12192000"/>
              <a:gd name="connsiteY885" fmla="*/ 2712994 h 6858000"/>
              <a:gd name="connsiteX886" fmla="*/ 123917 w 12192000"/>
              <a:gd name="connsiteY886" fmla="*/ 2637536 h 6858000"/>
              <a:gd name="connsiteX887" fmla="*/ 124324 w 12192000"/>
              <a:gd name="connsiteY887" fmla="*/ 2638914 h 6858000"/>
              <a:gd name="connsiteX888" fmla="*/ 109550 w 12192000"/>
              <a:gd name="connsiteY888" fmla="*/ 2916880 h 6858000"/>
              <a:gd name="connsiteX889" fmla="*/ 109244 w 12192000"/>
              <a:gd name="connsiteY889" fmla="*/ 2909953 h 6858000"/>
              <a:gd name="connsiteX890" fmla="*/ 109348 w 12192000"/>
              <a:gd name="connsiteY890" fmla="*/ 2903815 h 6858000"/>
              <a:gd name="connsiteX891" fmla="*/ 108861 w 12192000"/>
              <a:gd name="connsiteY891" fmla="*/ 2901329 h 6858000"/>
              <a:gd name="connsiteX892" fmla="*/ 107342 w 12192000"/>
              <a:gd name="connsiteY892" fmla="*/ 2867040 h 6858000"/>
              <a:gd name="connsiteX893" fmla="*/ 112012 w 12192000"/>
              <a:gd name="connsiteY893" fmla="*/ 2833489 h 6858000"/>
              <a:gd name="connsiteX894" fmla="*/ 104624 w 12192000"/>
              <a:gd name="connsiteY894" fmla="*/ 2820855 h 6858000"/>
              <a:gd name="connsiteX895" fmla="*/ 102312 w 12192000"/>
              <a:gd name="connsiteY895" fmla="*/ 2766721 h 6858000"/>
              <a:gd name="connsiteX896" fmla="*/ 104591 w 12192000"/>
              <a:gd name="connsiteY896" fmla="*/ 2712994 h 6858000"/>
              <a:gd name="connsiteX897" fmla="*/ 104637 w 12192000"/>
              <a:gd name="connsiteY897" fmla="*/ 2713393 h 6858000"/>
              <a:gd name="connsiteX898" fmla="*/ 104624 w 12192000"/>
              <a:gd name="connsiteY898" fmla="*/ 2712196 h 6858000"/>
              <a:gd name="connsiteX899" fmla="*/ 97562 w 12192000"/>
              <a:gd name="connsiteY899" fmla="*/ 2649389 h 6858000"/>
              <a:gd name="connsiteX900" fmla="*/ 102132 w 12192000"/>
              <a:gd name="connsiteY900" fmla="*/ 2656307 h 6858000"/>
              <a:gd name="connsiteX901" fmla="*/ 107086 w 12192000"/>
              <a:gd name="connsiteY901" fmla="*/ 2676819 h 6858000"/>
              <a:gd name="connsiteX902" fmla="*/ 116936 w 12192000"/>
              <a:gd name="connsiteY902" fmla="*/ 2694508 h 6858000"/>
              <a:gd name="connsiteX903" fmla="*/ 119399 w 12192000"/>
              <a:gd name="connsiteY903" fmla="*/ 2681872 h 6858000"/>
              <a:gd name="connsiteX904" fmla="*/ 123917 w 12192000"/>
              <a:gd name="connsiteY904" fmla="*/ 2637536 h 6858000"/>
              <a:gd name="connsiteX905" fmla="*/ 12110094 w 12192000"/>
              <a:gd name="connsiteY905" fmla="*/ 2564668 h 6858000"/>
              <a:gd name="connsiteX906" fmla="*/ 12110229 w 12192000"/>
              <a:gd name="connsiteY906" fmla="*/ 2565850 h 6858000"/>
              <a:gd name="connsiteX907" fmla="*/ 12110060 w 12192000"/>
              <a:gd name="connsiteY907" fmla="*/ 2565466 h 6858000"/>
              <a:gd name="connsiteX908" fmla="*/ 104555 w 12192000"/>
              <a:gd name="connsiteY908" fmla="*/ 2450835 h 6858000"/>
              <a:gd name="connsiteX909" fmla="*/ 101342 w 12192000"/>
              <a:gd name="connsiteY909" fmla="*/ 2459076 h 6858000"/>
              <a:gd name="connsiteX910" fmla="*/ 101993 w 12192000"/>
              <a:gd name="connsiteY910" fmla="*/ 2455410 h 6858000"/>
              <a:gd name="connsiteX911" fmla="*/ 106981 w 12192000"/>
              <a:gd name="connsiteY911" fmla="*/ 2444610 h 6858000"/>
              <a:gd name="connsiteX912" fmla="*/ 105687 w 12192000"/>
              <a:gd name="connsiteY912" fmla="*/ 2448814 h 6858000"/>
              <a:gd name="connsiteX913" fmla="*/ 104555 w 12192000"/>
              <a:gd name="connsiteY913" fmla="*/ 2450835 h 6858000"/>
              <a:gd name="connsiteX914" fmla="*/ 107168 w 12192000"/>
              <a:gd name="connsiteY914" fmla="*/ 2444002 h 6858000"/>
              <a:gd name="connsiteX915" fmla="*/ 107086 w 12192000"/>
              <a:gd name="connsiteY915" fmla="*/ 2444340 h 6858000"/>
              <a:gd name="connsiteX916" fmla="*/ 106981 w 12192000"/>
              <a:gd name="connsiteY916" fmla="*/ 2444610 h 6858000"/>
              <a:gd name="connsiteX917" fmla="*/ 12110306 w 12192000"/>
              <a:gd name="connsiteY917" fmla="*/ 2389336 h 6858000"/>
              <a:gd name="connsiteX918" fmla="*/ 12110060 w 12192000"/>
              <a:gd name="connsiteY918" fmla="*/ 2393634 h 6858000"/>
              <a:gd name="connsiteX919" fmla="*/ 12108378 w 12192000"/>
              <a:gd name="connsiteY919" fmla="*/ 2417072 h 6858000"/>
              <a:gd name="connsiteX920" fmla="*/ 12107598 w 12192000"/>
              <a:gd name="connsiteY920" fmla="*/ 2416376 h 6858000"/>
              <a:gd name="connsiteX921" fmla="*/ 12107342 w 12192000"/>
              <a:gd name="connsiteY921" fmla="*/ 2410623 h 6858000"/>
              <a:gd name="connsiteX922" fmla="*/ 12114984 w 12192000"/>
              <a:gd name="connsiteY922" fmla="*/ 2360783 h 6858000"/>
              <a:gd name="connsiteX923" fmla="*/ 12116090 w 12192000"/>
              <a:gd name="connsiteY923" fmla="*/ 2395832 h 6858000"/>
              <a:gd name="connsiteX924" fmla="*/ 12112868 w 12192000"/>
              <a:gd name="connsiteY924" fmla="*/ 2371035 h 6858000"/>
              <a:gd name="connsiteX925" fmla="*/ 12113908 w 12192000"/>
              <a:gd name="connsiteY925" fmla="*/ 2363899 h 6858000"/>
              <a:gd name="connsiteX926" fmla="*/ 12114984 w 12192000"/>
              <a:gd name="connsiteY926" fmla="*/ 2360783 h 6858000"/>
              <a:gd name="connsiteX927" fmla="*/ 12105134 w 12192000"/>
              <a:gd name="connsiteY927" fmla="*/ 2360783 h 6858000"/>
              <a:gd name="connsiteX928" fmla="*/ 12105441 w 12192000"/>
              <a:gd name="connsiteY928" fmla="*/ 2367710 h 6858000"/>
              <a:gd name="connsiteX929" fmla="*/ 12105336 w 12192000"/>
              <a:gd name="connsiteY929" fmla="*/ 2373847 h 6858000"/>
              <a:gd name="connsiteX930" fmla="*/ 12105823 w 12192000"/>
              <a:gd name="connsiteY930" fmla="*/ 2376334 h 6858000"/>
              <a:gd name="connsiteX931" fmla="*/ 12107342 w 12192000"/>
              <a:gd name="connsiteY931" fmla="*/ 2410623 h 6858000"/>
              <a:gd name="connsiteX932" fmla="*/ 12102672 w 12192000"/>
              <a:gd name="connsiteY932" fmla="*/ 2444173 h 6858000"/>
              <a:gd name="connsiteX933" fmla="*/ 12110060 w 12192000"/>
              <a:gd name="connsiteY933" fmla="*/ 2456807 h 6858000"/>
              <a:gd name="connsiteX934" fmla="*/ 12112373 w 12192000"/>
              <a:gd name="connsiteY934" fmla="*/ 2510940 h 6858000"/>
              <a:gd name="connsiteX935" fmla="*/ 12110094 w 12192000"/>
              <a:gd name="connsiteY935" fmla="*/ 2564668 h 6858000"/>
              <a:gd name="connsiteX936" fmla="*/ 12110047 w 12192000"/>
              <a:gd name="connsiteY936" fmla="*/ 2564270 h 6858000"/>
              <a:gd name="connsiteX937" fmla="*/ 12110060 w 12192000"/>
              <a:gd name="connsiteY937" fmla="*/ 2565466 h 6858000"/>
              <a:gd name="connsiteX938" fmla="*/ 12117121 w 12192000"/>
              <a:gd name="connsiteY938" fmla="*/ 2628273 h 6858000"/>
              <a:gd name="connsiteX939" fmla="*/ 12112552 w 12192000"/>
              <a:gd name="connsiteY939" fmla="*/ 2621355 h 6858000"/>
              <a:gd name="connsiteX940" fmla="*/ 12107598 w 12192000"/>
              <a:gd name="connsiteY940" fmla="*/ 2600843 h 6858000"/>
              <a:gd name="connsiteX941" fmla="*/ 12097748 w 12192000"/>
              <a:gd name="connsiteY941" fmla="*/ 2583154 h 6858000"/>
              <a:gd name="connsiteX942" fmla="*/ 12095285 w 12192000"/>
              <a:gd name="connsiteY942" fmla="*/ 2595790 h 6858000"/>
              <a:gd name="connsiteX943" fmla="*/ 12090767 w 12192000"/>
              <a:gd name="connsiteY943" fmla="*/ 2640126 h 6858000"/>
              <a:gd name="connsiteX944" fmla="*/ 12090360 w 12192000"/>
              <a:gd name="connsiteY944" fmla="*/ 2638748 h 6858000"/>
              <a:gd name="connsiteX945" fmla="*/ 12105134 w 12192000"/>
              <a:gd name="connsiteY945" fmla="*/ 2360783 h 6858000"/>
              <a:gd name="connsiteX946" fmla="*/ 97237 w 12192000"/>
              <a:gd name="connsiteY946" fmla="*/ 2348315 h 6858000"/>
              <a:gd name="connsiteX947" fmla="*/ 108107 w 12192000"/>
              <a:gd name="connsiteY947" fmla="*/ 2366004 h 6858000"/>
              <a:gd name="connsiteX948" fmla="*/ 109239 w 12192000"/>
              <a:gd name="connsiteY948" fmla="*/ 2371131 h 6858000"/>
              <a:gd name="connsiteX949" fmla="*/ 102162 w 12192000"/>
              <a:gd name="connsiteY949" fmla="*/ 2358423 h 6858000"/>
              <a:gd name="connsiteX950" fmla="*/ 97237 w 12192000"/>
              <a:gd name="connsiteY950" fmla="*/ 2348315 h 6858000"/>
              <a:gd name="connsiteX951" fmla="*/ 12114961 w 12192000"/>
              <a:gd name="connsiteY951" fmla="*/ 2337762 h 6858000"/>
              <a:gd name="connsiteX952" fmla="*/ 12115998 w 12192000"/>
              <a:gd name="connsiteY952" fmla="*/ 2350526 h 6858000"/>
              <a:gd name="connsiteX953" fmla="*/ 12112522 w 12192000"/>
              <a:gd name="connsiteY953" fmla="*/ 2368364 h 6858000"/>
              <a:gd name="connsiteX954" fmla="*/ 12112868 w 12192000"/>
              <a:gd name="connsiteY954" fmla="*/ 2371035 h 6858000"/>
              <a:gd name="connsiteX955" fmla="*/ 12112522 w 12192000"/>
              <a:gd name="connsiteY955" fmla="*/ 2373418 h 6858000"/>
              <a:gd name="connsiteX956" fmla="*/ 12110306 w 12192000"/>
              <a:gd name="connsiteY956" fmla="*/ 2389336 h 6858000"/>
              <a:gd name="connsiteX957" fmla="*/ 12112522 w 12192000"/>
              <a:gd name="connsiteY957" fmla="*/ 2350675 h 6858000"/>
              <a:gd name="connsiteX958" fmla="*/ 12111381 w 12192000"/>
              <a:gd name="connsiteY958" fmla="*/ 2281563 h 6858000"/>
              <a:gd name="connsiteX959" fmla="*/ 12111413 w 12192000"/>
              <a:gd name="connsiteY959" fmla="*/ 2282409 h 6858000"/>
              <a:gd name="connsiteX960" fmla="*/ 12111345 w 12192000"/>
              <a:gd name="connsiteY960" fmla="*/ 2282424 h 6858000"/>
              <a:gd name="connsiteX961" fmla="*/ 12109338 w 12192000"/>
              <a:gd name="connsiteY961" fmla="*/ 2280923 h 6858000"/>
              <a:gd name="connsiteX962" fmla="*/ 12110426 w 12192000"/>
              <a:gd name="connsiteY962" fmla="*/ 2282624 h 6858000"/>
              <a:gd name="connsiteX963" fmla="*/ 12111345 w 12192000"/>
              <a:gd name="connsiteY963" fmla="*/ 2282424 h 6858000"/>
              <a:gd name="connsiteX964" fmla="*/ 12107598 w 12192000"/>
              <a:gd name="connsiteY964" fmla="*/ 2370891 h 6858000"/>
              <a:gd name="connsiteX965" fmla="*/ 12106045 w 12192000"/>
              <a:gd name="connsiteY965" fmla="*/ 2377471 h 6858000"/>
              <a:gd name="connsiteX966" fmla="*/ 12105823 w 12192000"/>
              <a:gd name="connsiteY966" fmla="*/ 2376334 h 6858000"/>
              <a:gd name="connsiteX967" fmla="*/ 12105441 w 12192000"/>
              <a:gd name="connsiteY967" fmla="*/ 2367710 h 6858000"/>
              <a:gd name="connsiteX968" fmla="*/ 12105822 w 12192000"/>
              <a:gd name="connsiteY968" fmla="*/ 2345417 h 6858000"/>
              <a:gd name="connsiteX969" fmla="*/ 12107811 w 12192000"/>
              <a:gd name="connsiteY969" fmla="*/ 2304455 h 6858000"/>
              <a:gd name="connsiteX970" fmla="*/ 104579 w 12192000"/>
              <a:gd name="connsiteY970" fmla="*/ 2279567 h 6858000"/>
              <a:gd name="connsiteX971" fmla="*/ 107086 w 12192000"/>
              <a:gd name="connsiteY971" fmla="*/ 2307884 h 6858000"/>
              <a:gd name="connsiteX972" fmla="*/ 106184 w 12192000"/>
              <a:gd name="connsiteY972" fmla="*/ 2318381 h 6858000"/>
              <a:gd name="connsiteX973" fmla="*/ 104523 w 12192000"/>
              <a:gd name="connsiteY973" fmla="*/ 2321351 h 6858000"/>
              <a:gd name="connsiteX974" fmla="*/ 105544 w 12192000"/>
              <a:gd name="connsiteY974" fmla="*/ 2316241 h 6858000"/>
              <a:gd name="connsiteX975" fmla="*/ 104624 w 12192000"/>
              <a:gd name="connsiteY975" fmla="*/ 2297776 h 6858000"/>
              <a:gd name="connsiteX976" fmla="*/ 103057 w 12192000"/>
              <a:gd name="connsiteY976" fmla="*/ 2291338 h 6858000"/>
              <a:gd name="connsiteX977" fmla="*/ 107477 w 12192000"/>
              <a:gd name="connsiteY977" fmla="*/ 2248578 h 6858000"/>
              <a:gd name="connsiteX978" fmla="*/ 108214 w 12192000"/>
              <a:gd name="connsiteY978" fmla="*/ 2249594 h 6858000"/>
              <a:gd name="connsiteX979" fmla="*/ 107467 w 12192000"/>
              <a:gd name="connsiteY979" fmla="*/ 2248697 h 6858000"/>
              <a:gd name="connsiteX980" fmla="*/ 101495 w 12192000"/>
              <a:gd name="connsiteY980" fmla="*/ 2241596 h 6858000"/>
              <a:gd name="connsiteX981" fmla="*/ 102844 w 12192000"/>
              <a:gd name="connsiteY981" fmla="*/ 2243147 h 6858000"/>
              <a:gd name="connsiteX982" fmla="*/ 107467 w 12192000"/>
              <a:gd name="connsiteY982" fmla="*/ 2248697 h 6858000"/>
              <a:gd name="connsiteX983" fmla="*/ 105106 w 12192000"/>
              <a:gd name="connsiteY983" fmla="*/ 2275486 h 6858000"/>
              <a:gd name="connsiteX984" fmla="*/ 104579 w 12192000"/>
              <a:gd name="connsiteY984" fmla="*/ 2279567 h 6858000"/>
              <a:gd name="connsiteX985" fmla="*/ 102162 w 12192000"/>
              <a:gd name="connsiteY985" fmla="*/ 2252291 h 6858000"/>
              <a:gd name="connsiteX986" fmla="*/ 111660 w 12192000"/>
              <a:gd name="connsiteY986" fmla="*/ 2236407 h 6858000"/>
              <a:gd name="connsiteX987" fmla="*/ 119399 w 12192000"/>
              <a:gd name="connsiteY987" fmla="*/ 2252291 h 6858000"/>
              <a:gd name="connsiteX988" fmla="*/ 126786 w 12192000"/>
              <a:gd name="connsiteY988" fmla="*/ 2269980 h 6858000"/>
              <a:gd name="connsiteX989" fmla="*/ 124324 w 12192000"/>
              <a:gd name="connsiteY989" fmla="*/ 2297776 h 6858000"/>
              <a:gd name="connsiteX990" fmla="*/ 116936 w 12192000"/>
              <a:gd name="connsiteY990" fmla="*/ 2272507 h 6858000"/>
              <a:gd name="connsiteX991" fmla="*/ 12091132 w 12192000"/>
              <a:gd name="connsiteY991" fmla="*/ 2224304 h 6858000"/>
              <a:gd name="connsiteX992" fmla="*/ 12095285 w 12192000"/>
              <a:gd name="connsiteY992" fmla="*/ 2226854 h 6858000"/>
              <a:gd name="connsiteX993" fmla="*/ 12105134 w 12192000"/>
              <a:gd name="connsiteY993" fmla="*/ 2231909 h 6858000"/>
              <a:gd name="connsiteX994" fmla="*/ 12107700 w 12192000"/>
              <a:gd name="connsiteY994" fmla="*/ 2237373 h 6858000"/>
              <a:gd name="connsiteX995" fmla="*/ 12112212 w 12192000"/>
              <a:gd name="connsiteY995" fmla="*/ 2245729 h 6858000"/>
              <a:gd name="connsiteX996" fmla="*/ 12112522 w 12192000"/>
              <a:gd name="connsiteY996" fmla="*/ 2254651 h 6858000"/>
              <a:gd name="connsiteX997" fmla="*/ 12111381 w 12192000"/>
              <a:gd name="connsiteY997" fmla="*/ 2281563 h 6858000"/>
              <a:gd name="connsiteX998" fmla="*/ 12111298 w 12192000"/>
              <a:gd name="connsiteY998" fmla="*/ 2279297 h 6858000"/>
              <a:gd name="connsiteX999" fmla="*/ 12110060 w 12192000"/>
              <a:gd name="connsiteY999" fmla="*/ 2269813 h 6858000"/>
              <a:gd name="connsiteX1000" fmla="*/ 12109338 w 12192000"/>
              <a:gd name="connsiteY1000" fmla="*/ 2280923 h 6858000"/>
              <a:gd name="connsiteX1001" fmla="*/ 12107476 w 12192000"/>
              <a:gd name="connsiteY1001" fmla="*/ 2278009 h 6858000"/>
              <a:gd name="connsiteX1002" fmla="*/ 12102672 w 12192000"/>
              <a:gd name="connsiteY1002" fmla="*/ 2267286 h 6858000"/>
              <a:gd name="connsiteX1003" fmla="*/ 12100210 w 12192000"/>
              <a:gd name="connsiteY1003" fmla="*/ 2252124 h 6858000"/>
              <a:gd name="connsiteX1004" fmla="*/ 12092823 w 12192000"/>
              <a:gd name="connsiteY1004" fmla="*/ 2231909 h 6858000"/>
              <a:gd name="connsiteX1005" fmla="*/ 12087898 w 12192000"/>
              <a:gd name="connsiteY1005" fmla="*/ 2224328 h 6858000"/>
              <a:gd name="connsiteX1006" fmla="*/ 12091132 w 12192000"/>
              <a:gd name="connsiteY1006" fmla="*/ 2224304 h 6858000"/>
              <a:gd name="connsiteX1007" fmla="*/ 109550 w 12192000"/>
              <a:gd name="connsiteY1007" fmla="*/ 2221968 h 6858000"/>
              <a:gd name="connsiteX1008" fmla="*/ 111660 w 12192000"/>
              <a:gd name="connsiteY1008" fmla="*/ 2236407 h 6858000"/>
              <a:gd name="connsiteX1009" fmla="*/ 109550 w 12192000"/>
              <a:gd name="connsiteY1009" fmla="*/ 2232075 h 6858000"/>
              <a:gd name="connsiteX1010" fmla="*/ 109106 w 12192000"/>
              <a:gd name="connsiteY1010" fmla="*/ 2227979 h 6858000"/>
              <a:gd name="connsiteX1011" fmla="*/ 93738 w 12192000"/>
              <a:gd name="connsiteY1011" fmla="*/ 2119871 h 6858000"/>
              <a:gd name="connsiteX1012" fmla="*/ 93738 w 12192000"/>
              <a:gd name="connsiteY1012" fmla="*/ 2172904 h 6858000"/>
              <a:gd name="connsiteX1013" fmla="*/ 93771 w 12192000"/>
              <a:gd name="connsiteY1013" fmla="*/ 2173000 h 6858000"/>
              <a:gd name="connsiteX1014" fmla="*/ 94775 w 12192000"/>
              <a:gd name="connsiteY1014" fmla="*/ 2123417 h 6858000"/>
              <a:gd name="connsiteX1015" fmla="*/ 116936 w 12192000"/>
              <a:gd name="connsiteY1015" fmla="*/ 2017285 h 6858000"/>
              <a:gd name="connsiteX1016" fmla="*/ 110127 w 12192000"/>
              <a:gd name="connsiteY1016" fmla="*/ 2115138 h 6858000"/>
              <a:gd name="connsiteX1017" fmla="*/ 109550 w 12192000"/>
              <a:gd name="connsiteY1017" fmla="*/ 2108255 h 6858000"/>
              <a:gd name="connsiteX1018" fmla="*/ 105767 w 12192000"/>
              <a:gd name="connsiteY1018" fmla="*/ 2101785 h 6858000"/>
              <a:gd name="connsiteX1019" fmla="*/ 105451 w 12192000"/>
              <a:gd name="connsiteY1019" fmla="*/ 2096893 h 6858000"/>
              <a:gd name="connsiteX1020" fmla="*/ 104624 w 12192000"/>
              <a:gd name="connsiteY1020" fmla="*/ 2082985 h 6858000"/>
              <a:gd name="connsiteX1021" fmla="*/ 102555 w 12192000"/>
              <a:gd name="connsiteY1021" fmla="*/ 2050821 h 6858000"/>
              <a:gd name="connsiteX1022" fmla="*/ 105108 w 12192000"/>
              <a:gd name="connsiteY1022" fmla="*/ 2038845 h 6858000"/>
              <a:gd name="connsiteX1023" fmla="*/ 116936 w 12192000"/>
              <a:gd name="connsiteY1023" fmla="*/ 2017285 h 6858000"/>
              <a:gd name="connsiteX1024" fmla="*/ 12099400 w 12192000"/>
              <a:gd name="connsiteY1024" fmla="*/ 1988427 h 6858000"/>
              <a:gd name="connsiteX1025" fmla="*/ 12103796 w 12192000"/>
              <a:gd name="connsiteY1025" fmla="*/ 1994515 h 6858000"/>
              <a:gd name="connsiteX1026" fmla="*/ 12109126 w 12192000"/>
              <a:gd name="connsiteY1026" fmla="*/ 2009448 h 6858000"/>
              <a:gd name="connsiteX1027" fmla="*/ 12107598 w 12192000"/>
              <a:gd name="connsiteY1027" fmla="*/ 2042387 h 6858000"/>
              <a:gd name="connsiteX1028" fmla="*/ 12106813 w 12192000"/>
              <a:gd name="connsiteY1028" fmla="*/ 2043074 h 6858000"/>
              <a:gd name="connsiteX1029" fmla="*/ 12105134 w 12192000"/>
              <a:gd name="connsiteY1029" fmla="*/ 2019645 h 6858000"/>
              <a:gd name="connsiteX1030" fmla="*/ 12095285 w 12192000"/>
              <a:gd name="connsiteY1030" fmla="*/ 1989322 h 6858000"/>
              <a:gd name="connsiteX1031" fmla="*/ 12099400 w 12192000"/>
              <a:gd name="connsiteY1031" fmla="*/ 1988427 h 6858000"/>
              <a:gd name="connsiteX1032" fmla="*/ 12112092 w 12192000"/>
              <a:gd name="connsiteY1032" fmla="*/ 1876221 h 6858000"/>
              <a:gd name="connsiteX1033" fmla="*/ 12112919 w 12192000"/>
              <a:gd name="connsiteY1033" fmla="*/ 1878223 h 6858000"/>
              <a:gd name="connsiteX1034" fmla="*/ 12113188 w 12192000"/>
              <a:gd name="connsiteY1034" fmla="*/ 1880835 h 6858000"/>
              <a:gd name="connsiteX1035" fmla="*/ 110092 w 12192000"/>
              <a:gd name="connsiteY1035" fmla="*/ 1854131 h 6858000"/>
              <a:gd name="connsiteX1036" fmla="*/ 102543 w 12192000"/>
              <a:gd name="connsiteY1036" fmla="*/ 1875499 h 6858000"/>
              <a:gd name="connsiteX1037" fmla="*/ 100080 w 12192000"/>
              <a:gd name="connsiteY1037" fmla="*/ 1883080 h 6858000"/>
              <a:gd name="connsiteX1038" fmla="*/ 98237 w 12192000"/>
              <a:gd name="connsiteY1038" fmla="*/ 1871729 h 6858000"/>
              <a:gd name="connsiteX1039" fmla="*/ 105922 w 12192000"/>
              <a:gd name="connsiteY1039" fmla="*/ 1859495 h 6858000"/>
              <a:gd name="connsiteX1040" fmla="*/ 110092 w 12192000"/>
              <a:gd name="connsiteY1040" fmla="*/ 1854131 h 6858000"/>
              <a:gd name="connsiteX1041" fmla="*/ 104340 w 12192000"/>
              <a:gd name="connsiteY1041" fmla="*/ 1761615 h 6858000"/>
              <a:gd name="connsiteX1042" fmla="*/ 105436 w 12192000"/>
              <a:gd name="connsiteY1042" fmla="*/ 1766227 h 6858000"/>
              <a:gd name="connsiteX1043" fmla="*/ 104608 w 12192000"/>
              <a:gd name="connsiteY1043" fmla="*/ 1764227 h 6858000"/>
              <a:gd name="connsiteX1044" fmla="*/ 97947 w 12192000"/>
              <a:gd name="connsiteY1044" fmla="*/ 1725755 h 6858000"/>
              <a:gd name="connsiteX1045" fmla="*/ 102543 w 12192000"/>
              <a:gd name="connsiteY1045" fmla="*/ 1744097 h 6858000"/>
              <a:gd name="connsiteX1046" fmla="*/ 104340 w 12192000"/>
              <a:gd name="connsiteY1046" fmla="*/ 1761615 h 6858000"/>
              <a:gd name="connsiteX1047" fmla="*/ 102339 w 12192000"/>
              <a:gd name="connsiteY1047" fmla="*/ 1753192 h 6858000"/>
              <a:gd name="connsiteX1048" fmla="*/ 97618 w 12192000"/>
              <a:gd name="connsiteY1048" fmla="*/ 1726409 h 6858000"/>
              <a:gd name="connsiteX1049" fmla="*/ 97947 w 12192000"/>
              <a:gd name="connsiteY1049" fmla="*/ 1725755 h 6858000"/>
              <a:gd name="connsiteX1050" fmla="*/ 100644 w 12192000"/>
              <a:gd name="connsiteY1050" fmla="*/ 1673944 h 6858000"/>
              <a:gd name="connsiteX1051" fmla="*/ 100124 w 12192000"/>
              <a:gd name="connsiteY1051" fmla="*/ 1687239 h 6858000"/>
              <a:gd name="connsiteX1052" fmla="*/ 97618 w 12192000"/>
              <a:gd name="connsiteY1052" fmla="*/ 1706194 h 6858000"/>
              <a:gd name="connsiteX1053" fmla="*/ 97611 w 12192000"/>
              <a:gd name="connsiteY1053" fmla="*/ 1682180 h 6858000"/>
              <a:gd name="connsiteX1054" fmla="*/ 99103 w 12192000"/>
              <a:gd name="connsiteY1054" fmla="*/ 1678647 h 6858000"/>
              <a:gd name="connsiteX1055" fmla="*/ 97607 w 12192000"/>
              <a:gd name="connsiteY1055" fmla="*/ 1665535 h 6858000"/>
              <a:gd name="connsiteX1056" fmla="*/ 97611 w 12192000"/>
              <a:gd name="connsiteY1056" fmla="*/ 1682180 h 6858000"/>
              <a:gd name="connsiteX1057" fmla="*/ 94934 w 12192000"/>
              <a:gd name="connsiteY1057" fmla="*/ 1688524 h 6858000"/>
              <a:gd name="connsiteX1058" fmla="*/ 96438 w 12192000"/>
              <a:gd name="connsiteY1058" fmla="*/ 1675961 h 6858000"/>
              <a:gd name="connsiteX1059" fmla="*/ 110715 w 12192000"/>
              <a:gd name="connsiteY1059" fmla="*/ 1599375 h 6858000"/>
              <a:gd name="connsiteX1060" fmla="*/ 112393 w 12192000"/>
              <a:gd name="connsiteY1060" fmla="*/ 1622804 h 6858000"/>
              <a:gd name="connsiteX1061" fmla="*/ 122242 w 12192000"/>
              <a:gd name="connsiteY1061" fmla="*/ 1653127 h 6858000"/>
              <a:gd name="connsiteX1062" fmla="*/ 113730 w 12192000"/>
              <a:gd name="connsiteY1062" fmla="*/ 1647935 h 6858000"/>
              <a:gd name="connsiteX1063" fmla="*/ 108402 w 12192000"/>
              <a:gd name="connsiteY1063" fmla="*/ 1633002 h 6858000"/>
              <a:gd name="connsiteX1064" fmla="*/ 109930 w 12192000"/>
              <a:gd name="connsiteY1064" fmla="*/ 1600061 h 6858000"/>
              <a:gd name="connsiteX1065" fmla="*/ 110715 w 12192000"/>
              <a:gd name="connsiteY1065" fmla="*/ 1599375 h 6858000"/>
              <a:gd name="connsiteX1066" fmla="*/ 104694 w 12192000"/>
              <a:gd name="connsiteY1066" fmla="*/ 1591959 h 6858000"/>
              <a:gd name="connsiteX1067" fmla="*/ 107468 w 12192000"/>
              <a:gd name="connsiteY1067" fmla="*/ 1630385 h 6858000"/>
              <a:gd name="connsiteX1068" fmla="*/ 108402 w 12192000"/>
              <a:gd name="connsiteY1068" fmla="*/ 1633002 h 6858000"/>
              <a:gd name="connsiteX1069" fmla="*/ 107468 w 12192000"/>
              <a:gd name="connsiteY1069" fmla="*/ 1653127 h 6858000"/>
              <a:gd name="connsiteX1070" fmla="*/ 100644 w 12192000"/>
              <a:gd name="connsiteY1070" fmla="*/ 1673944 h 6858000"/>
              <a:gd name="connsiteX1071" fmla="*/ 101329 w 12192000"/>
              <a:gd name="connsiteY1071" fmla="*/ 1656443 h 6858000"/>
              <a:gd name="connsiteX1072" fmla="*/ 102543 w 12192000"/>
              <a:gd name="connsiteY1072" fmla="*/ 1630385 h 6858000"/>
              <a:gd name="connsiteX1073" fmla="*/ 97744 w 12192000"/>
              <a:gd name="connsiteY1073" fmla="*/ 1664307 h 6858000"/>
              <a:gd name="connsiteX1074" fmla="*/ 97607 w 12192000"/>
              <a:gd name="connsiteY1074" fmla="*/ 1665535 h 6858000"/>
              <a:gd name="connsiteX1075" fmla="*/ 97603 w 12192000"/>
              <a:gd name="connsiteY1075" fmla="*/ 1651996 h 6858000"/>
              <a:gd name="connsiteX1076" fmla="*/ 12108507 w 12192000"/>
              <a:gd name="connsiteY1076" fmla="*/ 1537152 h 6858000"/>
              <a:gd name="connsiteX1077" fmla="*/ 12109002 w 12192000"/>
              <a:gd name="connsiteY1077" fmla="*/ 1545978 h 6858000"/>
              <a:gd name="connsiteX1078" fmla="*/ 12112311 w 12192000"/>
              <a:gd name="connsiteY1078" fmla="*/ 1551959 h 6858000"/>
              <a:gd name="connsiteX1079" fmla="*/ 12113347 w 12192000"/>
              <a:gd name="connsiteY1079" fmla="*/ 1569540 h 6858000"/>
              <a:gd name="connsiteX1080" fmla="*/ 12114977 w 12192000"/>
              <a:gd name="connsiteY1080" fmla="*/ 1600152 h 6858000"/>
              <a:gd name="connsiteX1081" fmla="*/ 12110905 w 12192000"/>
              <a:gd name="connsiteY1081" fmla="*/ 1617704 h 6858000"/>
              <a:gd name="connsiteX1082" fmla="*/ 12102486 w 12192000"/>
              <a:gd name="connsiteY1082" fmla="*/ 1630800 h 6858000"/>
              <a:gd name="connsiteX1083" fmla="*/ 12104399 w 12192000"/>
              <a:gd name="connsiteY1083" fmla="*/ 1581129 h 6858000"/>
              <a:gd name="connsiteX1084" fmla="*/ 12107140 w 12192000"/>
              <a:gd name="connsiteY1084" fmla="*/ 1426487 h 6858000"/>
              <a:gd name="connsiteX1085" fmla="*/ 12109002 w 12192000"/>
              <a:gd name="connsiteY1085" fmla="*/ 1430526 h 6858000"/>
              <a:gd name="connsiteX1086" fmla="*/ 12109394 w 12192000"/>
              <a:gd name="connsiteY1086" fmla="*/ 1434345 h 6858000"/>
              <a:gd name="connsiteX1087" fmla="*/ 12109002 w 12192000"/>
              <a:gd name="connsiteY1087" fmla="*/ 1439951 h 6858000"/>
              <a:gd name="connsiteX1088" fmla="*/ 12110181 w 12192000"/>
              <a:gd name="connsiteY1088" fmla="*/ 1414192 h 6858000"/>
              <a:gd name="connsiteX1089" fmla="*/ 12110840 w 12192000"/>
              <a:gd name="connsiteY1089" fmla="*/ 1415028 h 6858000"/>
              <a:gd name="connsiteX1090" fmla="*/ 12110831 w 12192000"/>
              <a:gd name="connsiteY1090" fmla="*/ 1415138 h 6858000"/>
              <a:gd name="connsiteX1091" fmla="*/ 12113387 w 12192000"/>
              <a:gd name="connsiteY1091" fmla="*/ 1386244 h 6858000"/>
              <a:gd name="connsiteX1092" fmla="*/ 12115520 w 12192000"/>
              <a:gd name="connsiteY1092" fmla="*/ 1411676 h 6858000"/>
              <a:gd name="connsiteX1093" fmla="*/ 12116108 w 12192000"/>
              <a:gd name="connsiteY1093" fmla="*/ 1421648 h 6858000"/>
              <a:gd name="connsiteX1094" fmla="*/ 12114918 w 12192000"/>
              <a:gd name="connsiteY1094" fmla="*/ 1420203 h 6858000"/>
              <a:gd name="connsiteX1095" fmla="*/ 12110840 w 12192000"/>
              <a:gd name="connsiteY1095" fmla="*/ 1415028 h 6858000"/>
              <a:gd name="connsiteX1096" fmla="*/ 12112923 w 12192000"/>
              <a:gd name="connsiteY1096" fmla="*/ 1390049 h 6858000"/>
              <a:gd name="connsiteX1097" fmla="*/ 12095969 w 12192000"/>
              <a:gd name="connsiteY1097" fmla="*/ 1369266 h 6858000"/>
              <a:gd name="connsiteX1098" fmla="*/ 12102486 w 12192000"/>
              <a:gd name="connsiteY1098" fmla="*/ 1392828 h 6858000"/>
              <a:gd name="connsiteX1099" fmla="*/ 12107140 w 12192000"/>
              <a:gd name="connsiteY1099" fmla="*/ 1426487 h 6858000"/>
              <a:gd name="connsiteX1100" fmla="*/ 12100313 w 12192000"/>
              <a:gd name="connsiteY1100" fmla="*/ 1411676 h 6858000"/>
              <a:gd name="connsiteX1101" fmla="*/ 12093797 w 12192000"/>
              <a:gd name="connsiteY1101" fmla="*/ 1395183 h 6858000"/>
              <a:gd name="connsiteX1102" fmla="*/ 12095969 w 12192000"/>
              <a:gd name="connsiteY1102" fmla="*/ 1369266 h 6858000"/>
              <a:gd name="connsiteX1103" fmla="*/ 106145 w 12192000"/>
              <a:gd name="connsiteY1103" fmla="*/ 1360886 h 6858000"/>
              <a:gd name="connsiteX1104" fmla="*/ 106229 w 12192000"/>
              <a:gd name="connsiteY1104" fmla="*/ 1363151 h 6858000"/>
              <a:gd name="connsiteX1105" fmla="*/ 107468 w 12192000"/>
              <a:gd name="connsiteY1105" fmla="*/ 1372636 h 6858000"/>
              <a:gd name="connsiteX1106" fmla="*/ 108189 w 12192000"/>
              <a:gd name="connsiteY1106" fmla="*/ 1361526 h 6858000"/>
              <a:gd name="connsiteX1107" fmla="*/ 110051 w 12192000"/>
              <a:gd name="connsiteY1107" fmla="*/ 1364441 h 6858000"/>
              <a:gd name="connsiteX1108" fmla="*/ 114856 w 12192000"/>
              <a:gd name="connsiteY1108" fmla="*/ 1375163 h 6858000"/>
              <a:gd name="connsiteX1109" fmla="*/ 117317 w 12192000"/>
              <a:gd name="connsiteY1109" fmla="*/ 1390324 h 6858000"/>
              <a:gd name="connsiteX1110" fmla="*/ 124704 w 12192000"/>
              <a:gd name="connsiteY1110" fmla="*/ 1410540 h 6858000"/>
              <a:gd name="connsiteX1111" fmla="*/ 129629 w 12192000"/>
              <a:gd name="connsiteY1111" fmla="*/ 1418121 h 6858000"/>
              <a:gd name="connsiteX1112" fmla="*/ 122242 w 12192000"/>
              <a:gd name="connsiteY1112" fmla="*/ 1415594 h 6858000"/>
              <a:gd name="connsiteX1113" fmla="*/ 112393 w 12192000"/>
              <a:gd name="connsiteY1113" fmla="*/ 1410540 h 6858000"/>
              <a:gd name="connsiteX1114" fmla="*/ 109828 w 12192000"/>
              <a:gd name="connsiteY1114" fmla="*/ 1405077 h 6858000"/>
              <a:gd name="connsiteX1115" fmla="*/ 105316 w 12192000"/>
              <a:gd name="connsiteY1115" fmla="*/ 1396721 h 6858000"/>
              <a:gd name="connsiteX1116" fmla="*/ 105006 w 12192000"/>
              <a:gd name="connsiteY1116" fmla="*/ 1387798 h 6858000"/>
              <a:gd name="connsiteX1117" fmla="*/ 106181 w 12192000"/>
              <a:gd name="connsiteY1117" fmla="*/ 1360025 h 6858000"/>
              <a:gd name="connsiteX1118" fmla="*/ 106145 w 12192000"/>
              <a:gd name="connsiteY1118" fmla="*/ 1360886 h 6858000"/>
              <a:gd name="connsiteX1119" fmla="*/ 106114 w 12192000"/>
              <a:gd name="connsiteY1119" fmla="*/ 1360040 h 6858000"/>
              <a:gd name="connsiteX1120" fmla="*/ 12113437 w 12192000"/>
              <a:gd name="connsiteY1120" fmla="*/ 1347285 h 6858000"/>
              <a:gd name="connsiteX1121" fmla="*/ 12112536 w 12192000"/>
              <a:gd name="connsiteY1121" fmla="*/ 1352048 h 6858000"/>
              <a:gd name="connsiteX1122" fmla="*/ 12113347 w 12192000"/>
              <a:gd name="connsiteY1122" fmla="*/ 1369266 h 6858000"/>
              <a:gd name="connsiteX1123" fmla="*/ 12114731 w 12192000"/>
              <a:gd name="connsiteY1123" fmla="*/ 1375268 h 6858000"/>
              <a:gd name="connsiteX1124" fmla="*/ 12113387 w 12192000"/>
              <a:gd name="connsiteY1124" fmla="*/ 1386244 h 6858000"/>
              <a:gd name="connsiteX1125" fmla="*/ 12111175 w 12192000"/>
              <a:gd name="connsiteY1125" fmla="*/ 1359842 h 6858000"/>
              <a:gd name="connsiteX1126" fmla="*/ 12111973 w 12192000"/>
              <a:gd name="connsiteY1126" fmla="*/ 1350053 h 6858000"/>
              <a:gd name="connsiteX1127" fmla="*/ 102565 w 12192000"/>
              <a:gd name="connsiteY1127" fmla="*/ 1304688 h 6858000"/>
              <a:gd name="connsiteX1128" fmla="*/ 105006 w 12192000"/>
              <a:gd name="connsiteY1128" fmla="*/ 1334732 h 6858000"/>
              <a:gd name="connsiteX1129" fmla="*/ 105658 w 12192000"/>
              <a:gd name="connsiteY1129" fmla="*/ 1347756 h 6858000"/>
              <a:gd name="connsiteX1130" fmla="*/ 106114 w 12192000"/>
              <a:gd name="connsiteY1130" fmla="*/ 1360040 h 6858000"/>
              <a:gd name="connsiteX1131" fmla="*/ 104923 w 12192000"/>
              <a:gd name="connsiteY1131" fmla="*/ 1360300 h 6858000"/>
              <a:gd name="connsiteX1132" fmla="*/ 102543 w 12192000"/>
              <a:gd name="connsiteY1132" fmla="*/ 1339785 h 6858000"/>
              <a:gd name="connsiteX1133" fmla="*/ 98538 w 12192000"/>
              <a:gd name="connsiteY1133" fmla="*/ 1326052 h 6858000"/>
              <a:gd name="connsiteX1134" fmla="*/ 98651 w 12192000"/>
              <a:gd name="connsiteY1134" fmla="*/ 1325406 h 6858000"/>
              <a:gd name="connsiteX1135" fmla="*/ 111481 w 12192000"/>
              <a:gd name="connsiteY1135" fmla="*/ 1264979 h 6858000"/>
              <a:gd name="connsiteX1136" fmla="*/ 111704 w 12192000"/>
              <a:gd name="connsiteY1136" fmla="*/ 1266114 h 6858000"/>
              <a:gd name="connsiteX1137" fmla="*/ 112086 w 12192000"/>
              <a:gd name="connsiteY1137" fmla="*/ 1274741 h 6858000"/>
              <a:gd name="connsiteX1138" fmla="*/ 111705 w 12192000"/>
              <a:gd name="connsiteY1138" fmla="*/ 1297032 h 6858000"/>
              <a:gd name="connsiteX1139" fmla="*/ 109716 w 12192000"/>
              <a:gd name="connsiteY1139" fmla="*/ 1337995 h 6858000"/>
              <a:gd name="connsiteX1140" fmla="*/ 108189 w 12192000"/>
              <a:gd name="connsiteY1140" fmla="*/ 1361526 h 6858000"/>
              <a:gd name="connsiteX1141" fmla="*/ 107102 w 12192000"/>
              <a:gd name="connsiteY1141" fmla="*/ 1359825 h 6858000"/>
              <a:gd name="connsiteX1142" fmla="*/ 106181 w 12192000"/>
              <a:gd name="connsiteY1142" fmla="*/ 1360025 h 6858000"/>
              <a:gd name="connsiteX1143" fmla="*/ 109930 w 12192000"/>
              <a:gd name="connsiteY1143" fmla="*/ 1271558 h 6858000"/>
              <a:gd name="connsiteX1144" fmla="*/ 111481 w 12192000"/>
              <a:gd name="connsiteY1144" fmla="*/ 1264979 h 6858000"/>
              <a:gd name="connsiteX1145" fmla="*/ 107221 w 12192000"/>
              <a:gd name="connsiteY1145" fmla="*/ 1253114 h 6858000"/>
              <a:gd name="connsiteX1146" fmla="*/ 105006 w 12192000"/>
              <a:gd name="connsiteY1146" fmla="*/ 1291774 h 6858000"/>
              <a:gd name="connsiteX1147" fmla="*/ 102565 w 12192000"/>
              <a:gd name="connsiteY1147" fmla="*/ 1304688 h 6858000"/>
              <a:gd name="connsiteX1148" fmla="*/ 101529 w 12192000"/>
              <a:gd name="connsiteY1148" fmla="*/ 1291923 h 6858000"/>
              <a:gd name="connsiteX1149" fmla="*/ 105006 w 12192000"/>
              <a:gd name="connsiteY1149" fmla="*/ 1274085 h 6858000"/>
              <a:gd name="connsiteX1150" fmla="*/ 104658 w 12192000"/>
              <a:gd name="connsiteY1150" fmla="*/ 1271414 h 6858000"/>
              <a:gd name="connsiteX1151" fmla="*/ 105006 w 12192000"/>
              <a:gd name="connsiteY1151" fmla="*/ 1269031 h 6858000"/>
              <a:gd name="connsiteX1152" fmla="*/ 101436 w 12192000"/>
              <a:gd name="connsiteY1152" fmla="*/ 1246616 h 6858000"/>
              <a:gd name="connsiteX1153" fmla="*/ 104658 w 12192000"/>
              <a:gd name="connsiteY1153" fmla="*/ 1271414 h 6858000"/>
              <a:gd name="connsiteX1154" fmla="*/ 103619 w 12192000"/>
              <a:gd name="connsiteY1154" fmla="*/ 1278549 h 6858000"/>
              <a:gd name="connsiteX1155" fmla="*/ 102543 w 12192000"/>
              <a:gd name="connsiteY1155" fmla="*/ 1281666 h 6858000"/>
              <a:gd name="connsiteX1156" fmla="*/ 12111268 w 12192000"/>
              <a:gd name="connsiteY1156" fmla="*/ 1232357 h 6858000"/>
              <a:gd name="connsiteX1157" fmla="*/ 12111103 w 12192000"/>
              <a:gd name="connsiteY1157" fmla="*/ 1232923 h 6858000"/>
              <a:gd name="connsiteX1158" fmla="*/ 12111175 w 12192000"/>
              <a:gd name="connsiteY1158" fmla="*/ 1232609 h 6858000"/>
              <a:gd name="connsiteX1159" fmla="*/ 12113408 w 12192000"/>
              <a:gd name="connsiteY1159" fmla="*/ 1226552 h 6858000"/>
              <a:gd name="connsiteX1160" fmla="*/ 12111268 w 12192000"/>
              <a:gd name="connsiteY1160" fmla="*/ 1232357 h 6858000"/>
              <a:gd name="connsiteX1161" fmla="*/ 12112410 w 12192000"/>
              <a:gd name="connsiteY1161" fmla="*/ 1228437 h 6858000"/>
              <a:gd name="connsiteX1162" fmla="*/ 109148 w 12192000"/>
              <a:gd name="connsiteY1162" fmla="*/ 1225377 h 6858000"/>
              <a:gd name="connsiteX1163" fmla="*/ 109930 w 12192000"/>
              <a:gd name="connsiteY1163" fmla="*/ 1226073 h 6858000"/>
              <a:gd name="connsiteX1164" fmla="*/ 110185 w 12192000"/>
              <a:gd name="connsiteY1164" fmla="*/ 1231825 h 6858000"/>
              <a:gd name="connsiteX1165" fmla="*/ 107221 w 12192000"/>
              <a:gd name="connsiteY1165" fmla="*/ 1253114 h 6858000"/>
              <a:gd name="connsiteX1166" fmla="*/ 107468 w 12192000"/>
              <a:gd name="connsiteY1166" fmla="*/ 1248815 h 6858000"/>
              <a:gd name="connsiteX1167" fmla="*/ 109148 w 12192000"/>
              <a:gd name="connsiteY1167" fmla="*/ 1225377 h 6858000"/>
              <a:gd name="connsiteX1168" fmla="*/ 12116244 w 12192000"/>
              <a:gd name="connsiteY1168" fmla="*/ 1218866 h 6858000"/>
              <a:gd name="connsiteX1169" fmla="*/ 12115670 w 12192000"/>
              <a:gd name="connsiteY1169" fmla="*/ 1222286 h 6858000"/>
              <a:gd name="connsiteX1170" fmla="*/ 12113408 w 12192000"/>
              <a:gd name="connsiteY1170" fmla="*/ 1226552 h 6858000"/>
              <a:gd name="connsiteX1171" fmla="*/ 100052 w 12192000"/>
              <a:gd name="connsiteY1171" fmla="*/ 1170334 h 6858000"/>
              <a:gd name="connsiteX1172" fmla="*/ 100528 w 12192000"/>
              <a:gd name="connsiteY1172" fmla="*/ 1217875 h 6858000"/>
              <a:gd name="connsiteX1173" fmla="*/ 101436 w 12192000"/>
              <a:gd name="connsiteY1173" fmla="*/ 1246616 h 6858000"/>
              <a:gd name="connsiteX1174" fmla="*/ 100080 w 12192000"/>
              <a:gd name="connsiteY1174" fmla="*/ 1236181 h 6858000"/>
              <a:gd name="connsiteX1175" fmla="*/ 98420 w 12192000"/>
              <a:gd name="connsiteY1175" fmla="*/ 1219140 h 6858000"/>
              <a:gd name="connsiteX1176" fmla="*/ 98996 w 12192000"/>
              <a:gd name="connsiteY1176" fmla="*/ 1201456 h 6858000"/>
              <a:gd name="connsiteX1177" fmla="*/ 100052 w 12192000"/>
              <a:gd name="connsiteY1177" fmla="*/ 1170334 h 6858000"/>
              <a:gd name="connsiteX1178" fmla="*/ 107297 w 12192000"/>
              <a:gd name="connsiteY1178" fmla="*/ 1076600 h 6858000"/>
              <a:gd name="connsiteX1179" fmla="*/ 107468 w 12192000"/>
              <a:gd name="connsiteY1179" fmla="*/ 1076982 h 6858000"/>
              <a:gd name="connsiteX1180" fmla="*/ 107434 w 12192000"/>
              <a:gd name="connsiteY1180" fmla="*/ 1077781 h 6858000"/>
              <a:gd name="connsiteX1181" fmla="*/ 126760 w 12192000"/>
              <a:gd name="connsiteY1181" fmla="*/ 1002322 h 6858000"/>
              <a:gd name="connsiteX1182" fmla="*/ 127167 w 12192000"/>
              <a:gd name="connsiteY1182" fmla="*/ 1003701 h 6858000"/>
              <a:gd name="connsiteX1183" fmla="*/ 112393 w 12192000"/>
              <a:gd name="connsiteY1183" fmla="*/ 1281666 h 6858000"/>
              <a:gd name="connsiteX1184" fmla="*/ 112086 w 12192000"/>
              <a:gd name="connsiteY1184" fmla="*/ 1274741 h 6858000"/>
              <a:gd name="connsiteX1185" fmla="*/ 112191 w 12192000"/>
              <a:gd name="connsiteY1185" fmla="*/ 1268603 h 6858000"/>
              <a:gd name="connsiteX1186" fmla="*/ 111704 w 12192000"/>
              <a:gd name="connsiteY1186" fmla="*/ 1266114 h 6858000"/>
              <a:gd name="connsiteX1187" fmla="*/ 110185 w 12192000"/>
              <a:gd name="connsiteY1187" fmla="*/ 1231825 h 6858000"/>
              <a:gd name="connsiteX1188" fmla="*/ 114856 w 12192000"/>
              <a:gd name="connsiteY1188" fmla="*/ 1198276 h 6858000"/>
              <a:gd name="connsiteX1189" fmla="*/ 107468 w 12192000"/>
              <a:gd name="connsiteY1189" fmla="*/ 1185642 h 6858000"/>
              <a:gd name="connsiteX1190" fmla="*/ 105155 w 12192000"/>
              <a:gd name="connsiteY1190" fmla="*/ 1131509 h 6858000"/>
              <a:gd name="connsiteX1191" fmla="*/ 107434 w 12192000"/>
              <a:gd name="connsiteY1191" fmla="*/ 1077781 h 6858000"/>
              <a:gd name="connsiteX1192" fmla="*/ 107479 w 12192000"/>
              <a:gd name="connsiteY1192" fmla="*/ 1078179 h 6858000"/>
              <a:gd name="connsiteX1193" fmla="*/ 107468 w 12192000"/>
              <a:gd name="connsiteY1193" fmla="*/ 1076982 h 6858000"/>
              <a:gd name="connsiteX1194" fmla="*/ 100405 w 12192000"/>
              <a:gd name="connsiteY1194" fmla="*/ 1014176 h 6858000"/>
              <a:gd name="connsiteX1195" fmla="*/ 104975 w 12192000"/>
              <a:gd name="connsiteY1195" fmla="*/ 1021094 h 6858000"/>
              <a:gd name="connsiteX1196" fmla="*/ 109930 w 12192000"/>
              <a:gd name="connsiteY1196" fmla="*/ 1041606 h 6858000"/>
              <a:gd name="connsiteX1197" fmla="*/ 119779 w 12192000"/>
              <a:gd name="connsiteY1197" fmla="*/ 1059295 h 6858000"/>
              <a:gd name="connsiteX1198" fmla="*/ 122242 w 12192000"/>
              <a:gd name="connsiteY1198" fmla="*/ 1046659 h 6858000"/>
              <a:gd name="connsiteX1199" fmla="*/ 126760 w 12192000"/>
              <a:gd name="connsiteY1199" fmla="*/ 1002322 h 6858000"/>
              <a:gd name="connsiteX1200" fmla="*/ 12113377 w 12192000"/>
              <a:gd name="connsiteY1200" fmla="*/ 982111 h 6858000"/>
              <a:gd name="connsiteX1201" fmla="*/ 12113417 w 12192000"/>
              <a:gd name="connsiteY1201" fmla="*/ 982477 h 6858000"/>
              <a:gd name="connsiteX1202" fmla="*/ 12113347 w 12192000"/>
              <a:gd name="connsiteY1202" fmla="*/ 982855 h 6858000"/>
              <a:gd name="connsiteX1203" fmla="*/ 12113564 w 12192000"/>
              <a:gd name="connsiteY1203" fmla="*/ 818628 h 6858000"/>
              <a:gd name="connsiteX1204" fmla="*/ 12113347 w 12192000"/>
              <a:gd name="connsiteY1204" fmla="*/ 822636 h 6858000"/>
              <a:gd name="connsiteX1205" fmla="*/ 12111864 w 12192000"/>
              <a:gd name="connsiteY1205" fmla="*/ 844491 h 6858000"/>
              <a:gd name="connsiteX1206" fmla="*/ 12111175 w 12192000"/>
              <a:gd name="connsiteY1206" fmla="*/ 843842 h 6858000"/>
              <a:gd name="connsiteX1207" fmla="*/ 12110950 w 12192000"/>
              <a:gd name="connsiteY1207" fmla="*/ 838477 h 6858000"/>
              <a:gd name="connsiteX1208" fmla="*/ 107399 w 12192000"/>
              <a:gd name="connsiteY1208" fmla="*/ 815620 h 6858000"/>
              <a:gd name="connsiteX1209" fmla="*/ 104185 w 12192000"/>
              <a:gd name="connsiteY1209" fmla="*/ 823864 h 6858000"/>
              <a:gd name="connsiteX1210" fmla="*/ 104835 w 12192000"/>
              <a:gd name="connsiteY1210" fmla="*/ 820196 h 6858000"/>
              <a:gd name="connsiteX1211" fmla="*/ 109824 w 12192000"/>
              <a:gd name="connsiteY1211" fmla="*/ 809398 h 6858000"/>
              <a:gd name="connsiteX1212" fmla="*/ 108530 w 12192000"/>
              <a:gd name="connsiteY1212" fmla="*/ 813600 h 6858000"/>
              <a:gd name="connsiteX1213" fmla="*/ 107399 w 12192000"/>
              <a:gd name="connsiteY1213" fmla="*/ 815620 h 6858000"/>
              <a:gd name="connsiteX1214" fmla="*/ 110012 w 12192000"/>
              <a:gd name="connsiteY1214" fmla="*/ 808789 h 6858000"/>
              <a:gd name="connsiteX1215" fmla="*/ 109930 w 12192000"/>
              <a:gd name="connsiteY1215" fmla="*/ 809126 h 6858000"/>
              <a:gd name="connsiteX1216" fmla="*/ 109824 w 12192000"/>
              <a:gd name="connsiteY1216" fmla="*/ 809398 h 6858000"/>
              <a:gd name="connsiteX1217" fmla="*/ 12112809 w 12192000"/>
              <a:gd name="connsiteY1217" fmla="*/ 717330 h 6858000"/>
              <a:gd name="connsiteX1218" fmla="*/ 12113670 w 12192000"/>
              <a:gd name="connsiteY1218" fmla="*/ 719129 h 6858000"/>
              <a:gd name="connsiteX1219" fmla="*/ 12114557 w 12192000"/>
              <a:gd name="connsiteY1219" fmla="*/ 718924 h 6858000"/>
              <a:gd name="connsiteX1220" fmla="*/ 12115057 w 12192000"/>
              <a:gd name="connsiteY1220" fmla="*/ 731173 h 6858000"/>
              <a:gd name="connsiteX1221" fmla="*/ 12114860 w 12192000"/>
              <a:gd name="connsiteY1221" fmla="*/ 747410 h 6858000"/>
              <a:gd name="connsiteX1222" fmla="*/ 12111175 w 12192000"/>
              <a:gd name="connsiteY1222" fmla="*/ 801430 h 6858000"/>
              <a:gd name="connsiteX1223" fmla="*/ 12109495 w 12192000"/>
              <a:gd name="connsiteY1223" fmla="*/ 803752 h 6858000"/>
              <a:gd name="connsiteX1224" fmla="*/ 12109273 w 12192000"/>
              <a:gd name="connsiteY1224" fmla="*/ 798463 h 6858000"/>
              <a:gd name="connsiteX1225" fmla="*/ 12109609 w 12192000"/>
              <a:gd name="connsiteY1225" fmla="*/ 777678 h 6858000"/>
              <a:gd name="connsiteX1226" fmla="*/ 100080 w 12192000"/>
              <a:gd name="connsiteY1226" fmla="*/ 713101 h 6858000"/>
              <a:gd name="connsiteX1227" fmla="*/ 110950 w 12192000"/>
              <a:gd name="connsiteY1227" fmla="*/ 730790 h 6858000"/>
              <a:gd name="connsiteX1228" fmla="*/ 112082 w 12192000"/>
              <a:gd name="connsiteY1228" fmla="*/ 735918 h 6858000"/>
              <a:gd name="connsiteX1229" fmla="*/ 105006 w 12192000"/>
              <a:gd name="connsiteY1229" fmla="*/ 723209 h 6858000"/>
              <a:gd name="connsiteX1230" fmla="*/ 100080 w 12192000"/>
              <a:gd name="connsiteY1230" fmla="*/ 713101 h 6858000"/>
              <a:gd name="connsiteX1231" fmla="*/ 12096650 w 12192000"/>
              <a:gd name="connsiteY1231" fmla="*/ 664752 h 6858000"/>
              <a:gd name="connsiteX1232" fmla="*/ 12100313 w 12192000"/>
              <a:gd name="connsiteY1232" fmla="*/ 667129 h 6858000"/>
              <a:gd name="connsiteX1233" fmla="*/ 12109002 w 12192000"/>
              <a:gd name="connsiteY1233" fmla="*/ 671841 h 6858000"/>
              <a:gd name="connsiteX1234" fmla="*/ 12115243 w 12192000"/>
              <a:gd name="connsiteY1234" fmla="*/ 684623 h 6858000"/>
              <a:gd name="connsiteX1235" fmla="*/ 12115520 w 12192000"/>
              <a:gd name="connsiteY1235" fmla="*/ 693047 h 6858000"/>
              <a:gd name="connsiteX1236" fmla="*/ 12115206 w 12192000"/>
              <a:gd name="connsiteY1236" fmla="*/ 718775 h 6858000"/>
              <a:gd name="connsiteX1237" fmla="*/ 12114557 w 12192000"/>
              <a:gd name="connsiteY1237" fmla="*/ 718924 h 6858000"/>
              <a:gd name="connsiteX1238" fmla="*/ 12114439 w 12192000"/>
              <a:gd name="connsiteY1238" fmla="*/ 716027 h 6858000"/>
              <a:gd name="connsiteX1239" fmla="*/ 12113347 w 12192000"/>
              <a:gd name="connsiteY1239" fmla="*/ 707183 h 6858000"/>
              <a:gd name="connsiteX1240" fmla="*/ 12112809 w 12192000"/>
              <a:gd name="connsiteY1240" fmla="*/ 717330 h 6858000"/>
              <a:gd name="connsiteX1241" fmla="*/ 12106830 w 12192000"/>
              <a:gd name="connsiteY1241" fmla="*/ 704827 h 6858000"/>
              <a:gd name="connsiteX1242" fmla="*/ 12104658 w 12192000"/>
              <a:gd name="connsiteY1242" fmla="*/ 690691 h 6858000"/>
              <a:gd name="connsiteX1243" fmla="*/ 12098141 w 12192000"/>
              <a:gd name="connsiteY1243" fmla="*/ 671841 h 6858000"/>
              <a:gd name="connsiteX1244" fmla="*/ 12093797 w 12192000"/>
              <a:gd name="connsiteY1244" fmla="*/ 664773 h 6858000"/>
              <a:gd name="connsiteX1245" fmla="*/ 12096650 w 12192000"/>
              <a:gd name="connsiteY1245" fmla="*/ 664752 h 6858000"/>
              <a:gd name="connsiteX1246" fmla="*/ 107421 w 12192000"/>
              <a:gd name="connsiteY1246" fmla="*/ 644354 h 6858000"/>
              <a:gd name="connsiteX1247" fmla="*/ 109930 w 12192000"/>
              <a:gd name="connsiteY1247" fmla="*/ 672670 h 6858000"/>
              <a:gd name="connsiteX1248" fmla="*/ 109026 w 12192000"/>
              <a:gd name="connsiteY1248" fmla="*/ 683168 h 6858000"/>
              <a:gd name="connsiteX1249" fmla="*/ 107366 w 12192000"/>
              <a:gd name="connsiteY1249" fmla="*/ 686138 h 6858000"/>
              <a:gd name="connsiteX1250" fmla="*/ 108387 w 12192000"/>
              <a:gd name="connsiteY1250" fmla="*/ 681029 h 6858000"/>
              <a:gd name="connsiteX1251" fmla="*/ 107468 w 12192000"/>
              <a:gd name="connsiteY1251" fmla="*/ 662562 h 6858000"/>
              <a:gd name="connsiteX1252" fmla="*/ 105899 w 12192000"/>
              <a:gd name="connsiteY1252" fmla="*/ 656125 h 6858000"/>
              <a:gd name="connsiteX1253" fmla="*/ 110320 w 12192000"/>
              <a:gd name="connsiteY1253" fmla="*/ 613366 h 6858000"/>
              <a:gd name="connsiteX1254" fmla="*/ 111056 w 12192000"/>
              <a:gd name="connsiteY1254" fmla="*/ 614380 h 6858000"/>
              <a:gd name="connsiteX1255" fmla="*/ 110310 w 12192000"/>
              <a:gd name="connsiteY1255" fmla="*/ 613484 h 6858000"/>
              <a:gd name="connsiteX1256" fmla="*/ 104338 w 12192000"/>
              <a:gd name="connsiteY1256" fmla="*/ 606384 h 6858000"/>
              <a:gd name="connsiteX1257" fmla="*/ 105687 w 12192000"/>
              <a:gd name="connsiteY1257" fmla="*/ 607934 h 6858000"/>
              <a:gd name="connsiteX1258" fmla="*/ 110310 w 12192000"/>
              <a:gd name="connsiteY1258" fmla="*/ 613484 h 6858000"/>
              <a:gd name="connsiteX1259" fmla="*/ 107949 w 12192000"/>
              <a:gd name="connsiteY1259" fmla="*/ 640272 h 6858000"/>
              <a:gd name="connsiteX1260" fmla="*/ 107421 w 12192000"/>
              <a:gd name="connsiteY1260" fmla="*/ 644354 h 6858000"/>
              <a:gd name="connsiteX1261" fmla="*/ 105006 w 12192000"/>
              <a:gd name="connsiteY1261" fmla="*/ 617078 h 6858000"/>
              <a:gd name="connsiteX1262" fmla="*/ 114503 w 12192000"/>
              <a:gd name="connsiteY1262" fmla="*/ 601194 h 6858000"/>
              <a:gd name="connsiteX1263" fmla="*/ 122242 w 12192000"/>
              <a:gd name="connsiteY1263" fmla="*/ 617078 h 6858000"/>
              <a:gd name="connsiteX1264" fmla="*/ 129629 w 12192000"/>
              <a:gd name="connsiteY1264" fmla="*/ 634767 h 6858000"/>
              <a:gd name="connsiteX1265" fmla="*/ 127167 w 12192000"/>
              <a:gd name="connsiteY1265" fmla="*/ 662562 h 6858000"/>
              <a:gd name="connsiteX1266" fmla="*/ 119779 w 12192000"/>
              <a:gd name="connsiteY1266" fmla="*/ 637293 h 6858000"/>
              <a:gd name="connsiteX1267" fmla="*/ 112393 w 12192000"/>
              <a:gd name="connsiteY1267" fmla="*/ 586754 h 6858000"/>
              <a:gd name="connsiteX1268" fmla="*/ 114503 w 12192000"/>
              <a:gd name="connsiteY1268" fmla="*/ 601194 h 6858000"/>
              <a:gd name="connsiteX1269" fmla="*/ 112393 w 12192000"/>
              <a:gd name="connsiteY1269" fmla="*/ 596862 h 6858000"/>
              <a:gd name="connsiteX1270" fmla="*/ 111950 w 12192000"/>
              <a:gd name="connsiteY1270" fmla="*/ 592766 h 6858000"/>
              <a:gd name="connsiteX1271" fmla="*/ 12118101 w 12192000"/>
              <a:gd name="connsiteY1271" fmla="*/ 456707 h 6858000"/>
              <a:gd name="connsiteX1272" fmla="*/ 12117692 w 12192000"/>
              <a:gd name="connsiteY1272" fmla="*/ 466855 h 6858000"/>
              <a:gd name="connsiteX1273" fmla="*/ 12118101 w 12192000"/>
              <a:gd name="connsiteY1273" fmla="*/ 464200 h 6858000"/>
              <a:gd name="connsiteX1274" fmla="*/ 12103944 w 12192000"/>
              <a:gd name="connsiteY1274" fmla="*/ 444815 h 6858000"/>
              <a:gd name="connsiteX1275" fmla="*/ 12107822 w 12192000"/>
              <a:gd name="connsiteY1275" fmla="*/ 450492 h 6858000"/>
              <a:gd name="connsiteX1276" fmla="*/ 12112441 w 12192000"/>
              <a:gd name="connsiteY1276" fmla="*/ 464172 h 6858000"/>
              <a:gd name="connsiteX1277" fmla="*/ 12112138 w 12192000"/>
              <a:gd name="connsiteY1277" fmla="*/ 470367 h 6858000"/>
              <a:gd name="connsiteX1278" fmla="*/ 12111175 w 12192000"/>
              <a:gd name="connsiteY1278" fmla="*/ 495129 h 6858000"/>
              <a:gd name="connsiteX1279" fmla="*/ 12110483 w 12192000"/>
              <a:gd name="connsiteY1279" fmla="*/ 495769 h 6858000"/>
              <a:gd name="connsiteX1280" fmla="*/ 12109002 w 12192000"/>
              <a:gd name="connsiteY1280" fmla="*/ 473924 h 6858000"/>
              <a:gd name="connsiteX1281" fmla="*/ 12100313 w 12192000"/>
              <a:gd name="connsiteY1281" fmla="*/ 445649 h 6858000"/>
              <a:gd name="connsiteX1282" fmla="*/ 12103944 w 12192000"/>
              <a:gd name="connsiteY1282" fmla="*/ 444815 h 6858000"/>
              <a:gd name="connsiteX1283" fmla="*/ 119779 w 12192000"/>
              <a:gd name="connsiteY1283" fmla="*/ 382072 h 6858000"/>
              <a:gd name="connsiteX1284" fmla="*/ 112969 w 12192000"/>
              <a:gd name="connsiteY1284" fmla="*/ 479925 h 6858000"/>
              <a:gd name="connsiteX1285" fmla="*/ 112393 w 12192000"/>
              <a:gd name="connsiteY1285" fmla="*/ 473042 h 6858000"/>
              <a:gd name="connsiteX1286" fmla="*/ 108611 w 12192000"/>
              <a:gd name="connsiteY1286" fmla="*/ 466572 h 6858000"/>
              <a:gd name="connsiteX1287" fmla="*/ 108293 w 12192000"/>
              <a:gd name="connsiteY1287" fmla="*/ 461680 h 6858000"/>
              <a:gd name="connsiteX1288" fmla="*/ 107468 w 12192000"/>
              <a:gd name="connsiteY1288" fmla="*/ 447772 h 6858000"/>
              <a:gd name="connsiteX1289" fmla="*/ 105398 w 12192000"/>
              <a:gd name="connsiteY1289" fmla="*/ 415606 h 6858000"/>
              <a:gd name="connsiteX1290" fmla="*/ 107951 w 12192000"/>
              <a:gd name="connsiteY1290" fmla="*/ 403632 h 6858000"/>
              <a:gd name="connsiteX1291" fmla="*/ 119779 w 12192000"/>
              <a:gd name="connsiteY1291" fmla="*/ 382072 h 6858000"/>
              <a:gd name="connsiteX1292" fmla="*/ 121739 w 12192000"/>
              <a:gd name="connsiteY1292" fmla="*/ 211673 h 6858000"/>
              <a:gd name="connsiteX1293" fmla="*/ 127970 w 12192000"/>
              <a:gd name="connsiteY1293" fmla="*/ 236435 h 6858000"/>
              <a:gd name="connsiteX1294" fmla="*/ 119780 w 12192000"/>
              <a:gd name="connsiteY1294" fmla="*/ 263305 h 6858000"/>
              <a:gd name="connsiteX1295" fmla="*/ 113546 w 12192000"/>
              <a:gd name="connsiteY1295" fmla="*/ 250891 h 6858000"/>
              <a:gd name="connsiteX1296" fmla="*/ 109992 w 12192000"/>
              <a:gd name="connsiteY1296" fmla="*/ 233372 h 6858000"/>
              <a:gd name="connsiteX1297" fmla="*/ 12075854 w 12192000"/>
              <a:gd name="connsiteY1297" fmla="*/ 185772 h 6858000"/>
              <a:gd name="connsiteX1298" fmla="*/ 12087601 w 12192000"/>
              <a:gd name="connsiteY1298" fmla="*/ 207471 h 6858000"/>
              <a:gd name="connsiteX1299" fmla="*/ 12084047 w 12192000"/>
              <a:gd name="connsiteY1299" fmla="*/ 224991 h 6858000"/>
              <a:gd name="connsiteX1300" fmla="*/ 12077814 w 12192000"/>
              <a:gd name="connsiteY1300" fmla="*/ 237404 h 6858000"/>
              <a:gd name="connsiteX1301" fmla="*/ 12069624 w 12192000"/>
              <a:gd name="connsiteY1301" fmla="*/ 210535 h 6858000"/>
              <a:gd name="connsiteX1302" fmla="*/ 146442 w 12192000"/>
              <a:gd name="connsiteY1302" fmla="*/ 174156 h 6858000"/>
              <a:gd name="connsiteX1303" fmla="*/ 145484 w 12192000"/>
              <a:gd name="connsiteY1303" fmla="*/ 183944 h 6858000"/>
              <a:gd name="connsiteX1304" fmla="*/ 141942 w 12192000"/>
              <a:gd name="connsiteY1304" fmla="*/ 230455 h 6858000"/>
              <a:gd name="connsiteX1305" fmla="*/ 139479 w 12192000"/>
              <a:gd name="connsiteY1305" fmla="*/ 238035 h 6858000"/>
              <a:gd name="connsiteX1306" fmla="*/ 132093 w 12192000"/>
              <a:gd name="connsiteY1306" fmla="*/ 232981 h 6858000"/>
              <a:gd name="connsiteX1307" fmla="*/ 123884 w 12192000"/>
              <a:gd name="connsiteY1307" fmla="*/ 207712 h 6858000"/>
              <a:gd name="connsiteX1308" fmla="*/ 141796 w 12192000"/>
              <a:gd name="connsiteY1308" fmla="*/ 174627 h 6858000"/>
              <a:gd name="connsiteX1309" fmla="*/ 169952 w 12192000"/>
              <a:gd name="connsiteY1309" fmla="*/ 171704 h 6858000"/>
              <a:gd name="connsiteX1310" fmla="*/ 169028 w 12192000"/>
              <a:gd name="connsiteY1310" fmla="*/ 184969 h 6858000"/>
              <a:gd name="connsiteX1311" fmla="*/ 159179 w 12192000"/>
              <a:gd name="connsiteY1311" fmla="*/ 197603 h 6858000"/>
              <a:gd name="connsiteX1312" fmla="*/ 154254 w 12192000"/>
              <a:gd name="connsiteY1312" fmla="*/ 174861 h 6858000"/>
              <a:gd name="connsiteX1313" fmla="*/ 154251 w 12192000"/>
              <a:gd name="connsiteY1313" fmla="*/ 173352 h 6858000"/>
              <a:gd name="connsiteX1314" fmla="*/ 162311 w 12192000"/>
              <a:gd name="connsiteY1314" fmla="*/ 172522 h 6858000"/>
              <a:gd name="connsiteX1315" fmla="*/ 154229 w 12192000"/>
              <a:gd name="connsiteY1315" fmla="*/ 162253 h 6858000"/>
              <a:gd name="connsiteX1316" fmla="*/ 154251 w 12192000"/>
              <a:gd name="connsiteY1316" fmla="*/ 173352 h 6858000"/>
              <a:gd name="connsiteX1317" fmla="*/ 146614 w 12192000"/>
              <a:gd name="connsiteY1317" fmla="*/ 174138 h 6858000"/>
              <a:gd name="connsiteX1318" fmla="*/ 146442 w 12192000"/>
              <a:gd name="connsiteY1318" fmla="*/ 174156 h 6858000"/>
              <a:gd name="connsiteX1319" fmla="*/ 146974 w 12192000"/>
              <a:gd name="connsiteY1319" fmla="*/ 168708 h 6858000"/>
              <a:gd name="connsiteX1320" fmla="*/ 151792 w 12192000"/>
              <a:gd name="connsiteY1320" fmla="*/ 164753 h 6858000"/>
              <a:gd name="connsiteX1321" fmla="*/ 3928952 w 12192000"/>
              <a:gd name="connsiteY1321" fmla="*/ 149101 h 6858000"/>
              <a:gd name="connsiteX1322" fmla="*/ 3938993 w 12192000"/>
              <a:gd name="connsiteY1322" fmla="*/ 174862 h 6858000"/>
              <a:gd name="connsiteX1323" fmla="*/ 3899594 w 12192000"/>
              <a:gd name="connsiteY1323" fmla="*/ 154647 h 6858000"/>
              <a:gd name="connsiteX1324" fmla="*/ 3893851 w 12192000"/>
              <a:gd name="connsiteY1324" fmla="*/ 152658 h 6858000"/>
              <a:gd name="connsiteX1325" fmla="*/ 3909444 w 12192000"/>
              <a:gd name="connsiteY1325" fmla="*/ 154647 h 6858000"/>
              <a:gd name="connsiteX1326" fmla="*/ 3879137 w 12192000"/>
              <a:gd name="connsiteY1326" fmla="*/ 147562 h 6858000"/>
              <a:gd name="connsiteX1327" fmla="*/ 3893851 w 12192000"/>
              <a:gd name="connsiteY1327" fmla="*/ 152658 h 6858000"/>
              <a:gd name="connsiteX1328" fmla="*/ 3887228 w 12192000"/>
              <a:gd name="connsiteY1328" fmla="*/ 151813 h 6858000"/>
              <a:gd name="connsiteX1329" fmla="*/ 3879011 w 12192000"/>
              <a:gd name="connsiteY1329" fmla="*/ 148064 h 6858000"/>
              <a:gd name="connsiteX1330" fmla="*/ 12027642 w 12192000"/>
              <a:gd name="connsiteY1330" fmla="*/ 145804 h 6858000"/>
              <a:gd name="connsiteX1331" fmla="*/ 12035283 w 12192000"/>
              <a:gd name="connsiteY1331" fmla="*/ 146622 h 6858000"/>
              <a:gd name="connsiteX1332" fmla="*/ 12043342 w 12192000"/>
              <a:gd name="connsiteY1332" fmla="*/ 147452 h 6858000"/>
              <a:gd name="connsiteX1333" fmla="*/ 12043339 w 12192000"/>
              <a:gd name="connsiteY1333" fmla="*/ 148961 h 6858000"/>
              <a:gd name="connsiteX1334" fmla="*/ 12038415 w 12192000"/>
              <a:gd name="connsiteY1334" fmla="*/ 171703 h 6858000"/>
              <a:gd name="connsiteX1335" fmla="*/ 12028565 w 12192000"/>
              <a:gd name="connsiteY1335" fmla="*/ 159069 h 6858000"/>
              <a:gd name="connsiteX1336" fmla="*/ 4820568 w 12192000"/>
              <a:gd name="connsiteY1336" fmla="*/ 143564 h 6858000"/>
              <a:gd name="connsiteX1337" fmla="*/ 4821465 w 12192000"/>
              <a:gd name="connsiteY1337" fmla="*/ 143748 h 6858000"/>
              <a:gd name="connsiteX1338" fmla="*/ 4818092 w 12192000"/>
              <a:gd name="connsiteY1338" fmla="*/ 144715 h 6858000"/>
              <a:gd name="connsiteX1339" fmla="*/ 4802482 w 12192000"/>
              <a:gd name="connsiteY1339" fmla="*/ 149023 h 6858000"/>
              <a:gd name="connsiteX1340" fmla="*/ 4834193 w 12192000"/>
              <a:gd name="connsiteY1340" fmla="*/ 140097 h 6858000"/>
              <a:gd name="connsiteX1341" fmla="*/ 4848447 w 12192000"/>
              <a:gd name="connsiteY1341" fmla="*/ 145653 h 6858000"/>
              <a:gd name="connsiteX1342" fmla="*/ 4834534 w 12192000"/>
              <a:gd name="connsiteY1342" fmla="*/ 146425 h 6858000"/>
              <a:gd name="connsiteX1343" fmla="*/ 4821465 w 12192000"/>
              <a:gd name="connsiteY1343" fmla="*/ 143748 h 6858000"/>
              <a:gd name="connsiteX1344" fmla="*/ 3510561 w 12192000"/>
              <a:gd name="connsiteY1344" fmla="*/ 139823 h 6858000"/>
              <a:gd name="connsiteX1345" fmla="*/ 3511459 w 12192000"/>
              <a:gd name="connsiteY1345" fmla="*/ 140008 h 6858000"/>
              <a:gd name="connsiteX1346" fmla="*/ 3508088 w 12192000"/>
              <a:gd name="connsiteY1346" fmla="*/ 140974 h 6858000"/>
              <a:gd name="connsiteX1347" fmla="*/ 3492475 w 12192000"/>
              <a:gd name="connsiteY1347" fmla="*/ 145283 h 6858000"/>
              <a:gd name="connsiteX1348" fmla="*/ 11195136 w 12192000"/>
              <a:gd name="connsiteY1348" fmla="*/ 138770 h 6858000"/>
              <a:gd name="connsiteX1349" fmla="*/ 11195881 w 12192000"/>
              <a:gd name="connsiteY1349" fmla="*/ 138971 h 6858000"/>
              <a:gd name="connsiteX1350" fmla="*/ 11193562 w 12192000"/>
              <a:gd name="connsiteY1350" fmla="*/ 139832 h 6858000"/>
              <a:gd name="connsiteX1351" fmla="*/ 11182302 w 12192000"/>
              <a:gd name="connsiteY1351" fmla="*/ 144141 h 6858000"/>
              <a:gd name="connsiteX1352" fmla="*/ 8750587 w 12192000"/>
              <a:gd name="connsiteY1352" fmla="*/ 137939 h 6858000"/>
              <a:gd name="connsiteX1353" fmla="*/ 8751485 w 12192000"/>
              <a:gd name="connsiteY1353" fmla="*/ 138123 h 6858000"/>
              <a:gd name="connsiteX1354" fmla="*/ 8748113 w 12192000"/>
              <a:gd name="connsiteY1354" fmla="*/ 139091 h 6858000"/>
              <a:gd name="connsiteX1355" fmla="*/ 8732501 w 12192000"/>
              <a:gd name="connsiteY1355" fmla="*/ 143398 h 6858000"/>
              <a:gd name="connsiteX1356" fmla="*/ 7440582 w 12192000"/>
              <a:gd name="connsiteY1356" fmla="*/ 137568 h 6858000"/>
              <a:gd name="connsiteX1357" fmla="*/ 7441478 w 12192000"/>
              <a:gd name="connsiteY1357" fmla="*/ 137751 h 6858000"/>
              <a:gd name="connsiteX1358" fmla="*/ 7438106 w 12192000"/>
              <a:gd name="connsiteY1358" fmla="*/ 138719 h 6858000"/>
              <a:gd name="connsiteX1359" fmla="*/ 7422494 w 12192000"/>
              <a:gd name="connsiteY1359" fmla="*/ 143027 h 6858000"/>
              <a:gd name="connsiteX1360" fmla="*/ 3524185 w 12192000"/>
              <a:gd name="connsiteY1360" fmla="*/ 136356 h 6858000"/>
              <a:gd name="connsiteX1361" fmla="*/ 3538440 w 12192000"/>
              <a:gd name="connsiteY1361" fmla="*/ 141913 h 6858000"/>
              <a:gd name="connsiteX1362" fmla="*/ 3524526 w 12192000"/>
              <a:gd name="connsiteY1362" fmla="*/ 142685 h 6858000"/>
              <a:gd name="connsiteX1363" fmla="*/ 3511459 w 12192000"/>
              <a:gd name="connsiteY1363" fmla="*/ 140008 h 6858000"/>
              <a:gd name="connsiteX1364" fmla="*/ 2200555 w 12192000"/>
              <a:gd name="connsiteY1364" fmla="*/ 136083 h 6858000"/>
              <a:gd name="connsiteX1365" fmla="*/ 2201452 w 12192000"/>
              <a:gd name="connsiteY1365" fmla="*/ 136267 h 6858000"/>
              <a:gd name="connsiteX1366" fmla="*/ 2198080 w 12192000"/>
              <a:gd name="connsiteY1366" fmla="*/ 137235 h 6858000"/>
              <a:gd name="connsiteX1367" fmla="*/ 2182469 w 12192000"/>
              <a:gd name="connsiteY1367" fmla="*/ 141542 h 6858000"/>
              <a:gd name="connsiteX1368" fmla="*/ 3937415 w 12192000"/>
              <a:gd name="connsiteY1368" fmla="*/ 135932 h 6858000"/>
              <a:gd name="connsiteX1369" fmla="*/ 3946664 w 12192000"/>
              <a:gd name="connsiteY1369" fmla="*/ 144067 h 6858000"/>
              <a:gd name="connsiteX1370" fmla="*/ 3928952 w 12192000"/>
              <a:gd name="connsiteY1370" fmla="*/ 149101 h 6858000"/>
              <a:gd name="connsiteX1371" fmla="*/ 3924182 w 12192000"/>
              <a:gd name="connsiteY1371" fmla="*/ 136864 h 6858000"/>
              <a:gd name="connsiteX1372" fmla="*/ 11205506 w 12192000"/>
              <a:gd name="connsiteY1372" fmla="*/ 135394 h 6858000"/>
              <a:gd name="connsiteX1373" fmla="*/ 11215456 w 12192000"/>
              <a:gd name="connsiteY1373" fmla="*/ 140772 h 6858000"/>
              <a:gd name="connsiteX1374" fmla="*/ 11205420 w 12192000"/>
              <a:gd name="connsiteY1374" fmla="*/ 141543 h 6858000"/>
              <a:gd name="connsiteX1375" fmla="*/ 11195881 w 12192000"/>
              <a:gd name="connsiteY1375" fmla="*/ 138971 h 6858000"/>
              <a:gd name="connsiteX1376" fmla="*/ 10060302 w 12192000"/>
              <a:gd name="connsiteY1376" fmla="*/ 135029 h 6858000"/>
              <a:gd name="connsiteX1377" fmla="*/ 10061209 w 12192000"/>
              <a:gd name="connsiteY1377" fmla="*/ 135206 h 6858000"/>
              <a:gd name="connsiteX1378" fmla="*/ 10058120 w 12192000"/>
              <a:gd name="connsiteY1378" fmla="*/ 136092 h 6858000"/>
              <a:gd name="connsiteX1379" fmla="*/ 10042508 w 12192000"/>
              <a:gd name="connsiteY1379" fmla="*/ 140400 h 6858000"/>
              <a:gd name="connsiteX1380" fmla="*/ 5024329 w 12192000"/>
              <a:gd name="connsiteY1380" fmla="*/ 135018 h 6858000"/>
              <a:gd name="connsiteX1381" fmla="*/ 5026477 w 12192000"/>
              <a:gd name="connsiteY1381" fmla="*/ 135230 h 6858000"/>
              <a:gd name="connsiteX1382" fmla="*/ 5025742 w 12192000"/>
              <a:gd name="connsiteY1382" fmla="*/ 135546 h 6858000"/>
              <a:gd name="connsiteX1383" fmla="*/ 8764212 w 12192000"/>
              <a:gd name="connsiteY1383" fmla="*/ 134472 h 6858000"/>
              <a:gd name="connsiteX1384" fmla="*/ 8778466 w 12192000"/>
              <a:gd name="connsiteY1384" fmla="*/ 140029 h 6858000"/>
              <a:gd name="connsiteX1385" fmla="*/ 8764552 w 12192000"/>
              <a:gd name="connsiteY1385" fmla="*/ 140800 h 6858000"/>
              <a:gd name="connsiteX1386" fmla="*/ 8751485 w 12192000"/>
              <a:gd name="connsiteY1386" fmla="*/ 138123 h 6858000"/>
              <a:gd name="connsiteX1387" fmla="*/ 7454205 w 12192000"/>
              <a:gd name="connsiteY1387" fmla="*/ 134101 h 6858000"/>
              <a:gd name="connsiteX1388" fmla="*/ 7468460 w 12192000"/>
              <a:gd name="connsiteY1388" fmla="*/ 139657 h 6858000"/>
              <a:gd name="connsiteX1389" fmla="*/ 7454545 w 12192000"/>
              <a:gd name="connsiteY1389" fmla="*/ 140429 h 6858000"/>
              <a:gd name="connsiteX1390" fmla="*/ 7441478 w 12192000"/>
              <a:gd name="connsiteY1390" fmla="*/ 137751 h 6858000"/>
              <a:gd name="connsiteX1391" fmla="*/ 6130574 w 12192000"/>
              <a:gd name="connsiteY1391" fmla="*/ 133827 h 6858000"/>
              <a:gd name="connsiteX1392" fmla="*/ 6131471 w 12192000"/>
              <a:gd name="connsiteY1392" fmla="*/ 134011 h 6858000"/>
              <a:gd name="connsiteX1393" fmla="*/ 6128101 w 12192000"/>
              <a:gd name="connsiteY1393" fmla="*/ 134979 h 6858000"/>
              <a:gd name="connsiteX1394" fmla="*/ 6112489 w 12192000"/>
              <a:gd name="connsiteY1394" fmla="*/ 139286 h 6858000"/>
              <a:gd name="connsiteX1395" fmla="*/ 2211635 w 12192000"/>
              <a:gd name="connsiteY1395" fmla="*/ 133345 h 6858000"/>
              <a:gd name="connsiteX1396" fmla="*/ 2228433 w 12192000"/>
              <a:gd name="connsiteY1396" fmla="*/ 138173 h 6858000"/>
              <a:gd name="connsiteX1397" fmla="*/ 2214519 w 12192000"/>
              <a:gd name="connsiteY1397" fmla="*/ 138944 h 6858000"/>
              <a:gd name="connsiteX1398" fmla="*/ 2201452 w 12192000"/>
              <a:gd name="connsiteY1398" fmla="*/ 136267 h 6858000"/>
              <a:gd name="connsiteX1399" fmla="*/ 890548 w 12192000"/>
              <a:gd name="connsiteY1399" fmla="*/ 132343 h 6858000"/>
              <a:gd name="connsiteX1400" fmla="*/ 891446 w 12192000"/>
              <a:gd name="connsiteY1400" fmla="*/ 132526 h 6858000"/>
              <a:gd name="connsiteX1401" fmla="*/ 888072 w 12192000"/>
              <a:gd name="connsiteY1401" fmla="*/ 133494 h 6858000"/>
              <a:gd name="connsiteX1402" fmla="*/ 872462 w 12192000"/>
              <a:gd name="connsiteY1402" fmla="*/ 137801 h 6858000"/>
              <a:gd name="connsiteX1403" fmla="*/ 4993124 w 12192000"/>
              <a:gd name="connsiteY1403" fmla="*/ 131939 h 6858000"/>
              <a:gd name="connsiteX1404" fmla="*/ 4993424 w 12192000"/>
              <a:gd name="connsiteY1404" fmla="*/ 131968 h 6858000"/>
              <a:gd name="connsiteX1405" fmla="*/ 4992965 w 12192000"/>
              <a:gd name="connsiteY1405" fmla="*/ 132192 h 6858000"/>
              <a:gd name="connsiteX1406" fmla="*/ 10074219 w 12192000"/>
              <a:gd name="connsiteY1406" fmla="*/ 131474 h 6858000"/>
              <a:gd name="connsiteX1407" fmla="*/ 10088474 w 12192000"/>
              <a:gd name="connsiteY1407" fmla="*/ 137031 h 6858000"/>
              <a:gd name="connsiteX1408" fmla="*/ 10074559 w 12192000"/>
              <a:gd name="connsiteY1408" fmla="*/ 137802 h 6858000"/>
              <a:gd name="connsiteX1409" fmla="*/ 10061209 w 12192000"/>
              <a:gd name="connsiteY1409" fmla="*/ 135206 h 6858000"/>
              <a:gd name="connsiteX1410" fmla="*/ 3714796 w 12192000"/>
              <a:gd name="connsiteY1410" fmla="*/ 131324 h 6858000"/>
              <a:gd name="connsiteX1411" fmla="*/ 3716279 w 12192000"/>
              <a:gd name="connsiteY1411" fmla="*/ 131470 h 6858000"/>
              <a:gd name="connsiteX1412" fmla="*/ 3715735 w 12192000"/>
              <a:gd name="connsiteY1412" fmla="*/ 131806 h 6858000"/>
              <a:gd name="connsiteX1413" fmla="*/ 6144198 w 12192000"/>
              <a:gd name="connsiteY1413" fmla="*/ 130360 h 6858000"/>
              <a:gd name="connsiteX1414" fmla="*/ 6158454 w 12192000"/>
              <a:gd name="connsiteY1414" fmla="*/ 135917 h 6858000"/>
              <a:gd name="connsiteX1415" fmla="*/ 6144539 w 12192000"/>
              <a:gd name="connsiteY1415" fmla="*/ 136688 h 6858000"/>
              <a:gd name="connsiteX1416" fmla="*/ 6131471 w 12192000"/>
              <a:gd name="connsiteY1416" fmla="*/ 134011 h 6858000"/>
              <a:gd name="connsiteX1417" fmla="*/ 11342313 w 12192000"/>
              <a:gd name="connsiteY1417" fmla="*/ 130135 h 6858000"/>
              <a:gd name="connsiteX1418" fmla="*/ 11343864 w 12192000"/>
              <a:gd name="connsiteY1418" fmla="*/ 130348 h 6858000"/>
              <a:gd name="connsiteX1419" fmla="*/ 11343333 w 12192000"/>
              <a:gd name="connsiteY1419" fmla="*/ 130664 h 6858000"/>
              <a:gd name="connsiteX1420" fmla="*/ 901628 w 12192000"/>
              <a:gd name="connsiteY1420" fmla="*/ 129605 h 6858000"/>
              <a:gd name="connsiteX1421" fmla="*/ 918427 w 12192000"/>
              <a:gd name="connsiteY1421" fmla="*/ 134432 h 6858000"/>
              <a:gd name="connsiteX1422" fmla="*/ 904512 w 12192000"/>
              <a:gd name="connsiteY1422" fmla="*/ 135204 h 6858000"/>
              <a:gd name="connsiteX1423" fmla="*/ 891446 w 12192000"/>
              <a:gd name="connsiteY1423" fmla="*/ 132526 h 6858000"/>
              <a:gd name="connsiteX1424" fmla="*/ 4805123 w 12192000"/>
              <a:gd name="connsiteY1424" fmla="*/ 129465 h 6858000"/>
              <a:gd name="connsiteX1425" fmla="*/ 4808635 w 12192000"/>
              <a:gd name="connsiteY1425" fmla="*/ 130134 h 6858000"/>
              <a:gd name="connsiteX1426" fmla="*/ 4833260 w 12192000"/>
              <a:gd name="connsiteY1426" fmla="*/ 139734 h 6858000"/>
              <a:gd name="connsiteX1427" fmla="*/ 4820568 w 12192000"/>
              <a:gd name="connsiteY1427" fmla="*/ 143564 h 6858000"/>
              <a:gd name="connsiteX1428" fmla="*/ 4813680 w 12192000"/>
              <a:gd name="connsiteY1428" fmla="*/ 142152 h 6858000"/>
              <a:gd name="connsiteX1429" fmla="*/ 4795915 w 12192000"/>
              <a:gd name="connsiteY1429" fmla="*/ 138916 h 6858000"/>
              <a:gd name="connsiteX1430" fmla="*/ 8954348 w 12192000"/>
              <a:gd name="connsiteY1430" fmla="*/ 129392 h 6858000"/>
              <a:gd name="connsiteX1431" fmla="*/ 8956498 w 12192000"/>
              <a:gd name="connsiteY1431" fmla="*/ 129605 h 6858000"/>
              <a:gd name="connsiteX1432" fmla="*/ 8955761 w 12192000"/>
              <a:gd name="connsiteY1432" fmla="*/ 129921 h 6858000"/>
              <a:gd name="connsiteX1433" fmla="*/ 7644341 w 12192000"/>
              <a:gd name="connsiteY1433" fmla="*/ 129021 h 6858000"/>
              <a:gd name="connsiteX1434" fmla="*/ 7646491 w 12192000"/>
              <a:gd name="connsiteY1434" fmla="*/ 129233 h 6858000"/>
              <a:gd name="connsiteX1435" fmla="*/ 7645754 w 12192000"/>
              <a:gd name="connsiteY1435" fmla="*/ 129550 h 6858000"/>
              <a:gd name="connsiteX1436" fmla="*/ 3683119 w 12192000"/>
              <a:gd name="connsiteY1436" fmla="*/ 128199 h 6858000"/>
              <a:gd name="connsiteX1437" fmla="*/ 3683420 w 12192000"/>
              <a:gd name="connsiteY1437" fmla="*/ 128228 h 6858000"/>
              <a:gd name="connsiteX1438" fmla="*/ 3682959 w 12192000"/>
              <a:gd name="connsiteY1438" fmla="*/ 128452 h 6858000"/>
              <a:gd name="connsiteX1439" fmla="*/ 4954998 w 12192000"/>
              <a:gd name="connsiteY1439" fmla="*/ 128176 h 6858000"/>
              <a:gd name="connsiteX1440" fmla="*/ 4968078 w 12192000"/>
              <a:gd name="connsiteY1440" fmla="*/ 129467 h 6858000"/>
              <a:gd name="connsiteX1441" fmla="*/ 4967705 w 12192000"/>
              <a:gd name="connsiteY1441" fmla="*/ 129797 h 6858000"/>
              <a:gd name="connsiteX1442" fmla="*/ 4956792 w 12192000"/>
              <a:gd name="connsiteY1442" fmla="*/ 135546 h 6858000"/>
              <a:gd name="connsiteX1443" fmla="*/ 2404789 w 12192000"/>
              <a:gd name="connsiteY1443" fmla="*/ 127583 h 6858000"/>
              <a:gd name="connsiteX1444" fmla="*/ 2406271 w 12192000"/>
              <a:gd name="connsiteY1444" fmla="*/ 127730 h 6858000"/>
              <a:gd name="connsiteX1445" fmla="*/ 2405728 w 12192000"/>
              <a:gd name="connsiteY1445" fmla="*/ 128065 h 6858000"/>
              <a:gd name="connsiteX1446" fmla="*/ 4230267 w 12192000"/>
              <a:gd name="connsiteY1446" fmla="*/ 127118 h 6858000"/>
              <a:gd name="connsiteX1447" fmla="*/ 4241051 w 12192000"/>
              <a:gd name="connsiteY1447" fmla="*/ 128808 h 6858000"/>
              <a:gd name="connsiteX1448" fmla="*/ 4255427 w 12192000"/>
              <a:gd name="connsiteY1448" fmla="*/ 127765 h 6858000"/>
              <a:gd name="connsiteX1449" fmla="*/ 4280449 w 12192000"/>
              <a:gd name="connsiteY1449" fmla="*/ 132176 h 6858000"/>
              <a:gd name="connsiteX1450" fmla="*/ 4231200 w 12192000"/>
              <a:gd name="connsiteY1450" fmla="*/ 128808 h 6858000"/>
              <a:gd name="connsiteX1451" fmla="*/ 11319809 w 12192000"/>
              <a:gd name="connsiteY1451" fmla="*/ 127057 h 6858000"/>
              <a:gd name="connsiteX1452" fmla="*/ 11320008 w 12192000"/>
              <a:gd name="connsiteY1452" fmla="*/ 127083 h 6858000"/>
              <a:gd name="connsiteX1453" fmla="*/ 11319693 w 12192000"/>
              <a:gd name="connsiteY1453" fmla="*/ 127309 h 6858000"/>
              <a:gd name="connsiteX1454" fmla="*/ 10264354 w 12192000"/>
              <a:gd name="connsiteY1454" fmla="*/ 126395 h 6858000"/>
              <a:gd name="connsiteX1455" fmla="*/ 10266505 w 12192000"/>
              <a:gd name="connsiteY1455" fmla="*/ 126607 h 6858000"/>
              <a:gd name="connsiteX1456" fmla="*/ 10265768 w 12192000"/>
              <a:gd name="connsiteY1456" fmla="*/ 126923 h 6858000"/>
              <a:gd name="connsiteX1457" fmla="*/ 8923146 w 12192000"/>
              <a:gd name="connsiteY1457" fmla="*/ 126314 h 6858000"/>
              <a:gd name="connsiteX1458" fmla="*/ 8923423 w 12192000"/>
              <a:gd name="connsiteY1458" fmla="*/ 126342 h 6858000"/>
              <a:gd name="connsiteX1459" fmla="*/ 8922984 w 12192000"/>
              <a:gd name="connsiteY1459" fmla="*/ 126568 h 6858000"/>
              <a:gd name="connsiteX1460" fmla="*/ 4656773 w 12192000"/>
              <a:gd name="connsiteY1460" fmla="*/ 126289 h 6858000"/>
              <a:gd name="connsiteX1461" fmla="*/ 4653561 w 12192000"/>
              <a:gd name="connsiteY1461" fmla="*/ 127399 h 6858000"/>
              <a:gd name="connsiteX1462" fmla="*/ 4649534 w 12192000"/>
              <a:gd name="connsiteY1462" fmla="*/ 127679 h 6858000"/>
              <a:gd name="connsiteX1463" fmla="*/ 7613139 w 12192000"/>
              <a:gd name="connsiteY1463" fmla="*/ 125943 h 6858000"/>
              <a:gd name="connsiteX1464" fmla="*/ 7613416 w 12192000"/>
              <a:gd name="connsiteY1464" fmla="*/ 125970 h 6858000"/>
              <a:gd name="connsiteX1465" fmla="*/ 7612977 w 12192000"/>
              <a:gd name="connsiteY1465" fmla="*/ 126196 h 6858000"/>
              <a:gd name="connsiteX1466" fmla="*/ 4004291 w 12192000"/>
              <a:gd name="connsiteY1466" fmla="*/ 125758 h 6858000"/>
              <a:gd name="connsiteX1467" fmla="*/ 4007941 w 12192000"/>
              <a:gd name="connsiteY1467" fmla="*/ 134431 h 6858000"/>
              <a:gd name="connsiteX1468" fmla="*/ 3958692 w 12192000"/>
              <a:gd name="connsiteY1468" fmla="*/ 154647 h 6858000"/>
              <a:gd name="connsiteX1469" fmla="*/ 3946664 w 12192000"/>
              <a:gd name="connsiteY1469" fmla="*/ 144067 h 6858000"/>
              <a:gd name="connsiteX1470" fmla="*/ 3973921 w 12192000"/>
              <a:gd name="connsiteY1470" fmla="*/ 136318 h 6858000"/>
              <a:gd name="connsiteX1471" fmla="*/ 3495118 w 12192000"/>
              <a:gd name="connsiteY1471" fmla="*/ 125724 h 6858000"/>
              <a:gd name="connsiteX1472" fmla="*/ 3498629 w 12192000"/>
              <a:gd name="connsiteY1472" fmla="*/ 126394 h 6858000"/>
              <a:gd name="connsiteX1473" fmla="*/ 3523253 w 12192000"/>
              <a:gd name="connsiteY1473" fmla="*/ 135993 h 6858000"/>
              <a:gd name="connsiteX1474" fmla="*/ 3510561 w 12192000"/>
              <a:gd name="connsiteY1474" fmla="*/ 139823 h 6858000"/>
              <a:gd name="connsiteX1475" fmla="*/ 3503674 w 12192000"/>
              <a:gd name="connsiteY1475" fmla="*/ 138413 h 6858000"/>
              <a:gd name="connsiteX1476" fmla="*/ 3485909 w 12192000"/>
              <a:gd name="connsiteY1476" fmla="*/ 135175 h 6858000"/>
              <a:gd name="connsiteX1477" fmla="*/ 5006040 w 12192000"/>
              <a:gd name="connsiteY1477" fmla="*/ 125438 h 6858000"/>
              <a:gd name="connsiteX1478" fmla="*/ 5015599 w 12192000"/>
              <a:gd name="connsiteY1478" fmla="*/ 131756 h 6858000"/>
              <a:gd name="connsiteX1479" fmla="*/ 5024329 w 12192000"/>
              <a:gd name="connsiteY1479" fmla="*/ 135018 h 6858000"/>
              <a:gd name="connsiteX1480" fmla="*/ 4993424 w 12192000"/>
              <a:gd name="connsiteY1480" fmla="*/ 131968 h 6858000"/>
              <a:gd name="connsiteX1481" fmla="*/ 4996251 w 12192000"/>
              <a:gd name="connsiteY1481" fmla="*/ 130597 h 6858000"/>
              <a:gd name="connsiteX1482" fmla="*/ 5006040 w 12192000"/>
              <a:gd name="connsiteY1482" fmla="*/ 125438 h 6858000"/>
              <a:gd name="connsiteX1483" fmla="*/ 4221349 w 12192000"/>
              <a:gd name="connsiteY1483" fmla="*/ 125438 h 6858000"/>
              <a:gd name="connsiteX1484" fmla="*/ 4229582 w 12192000"/>
              <a:gd name="connsiteY1484" fmla="*/ 125876 h 6858000"/>
              <a:gd name="connsiteX1485" fmla="*/ 4230267 w 12192000"/>
              <a:gd name="connsiteY1485" fmla="*/ 127118 h 6858000"/>
              <a:gd name="connsiteX1486" fmla="*/ 4226252 w 12192000"/>
              <a:gd name="connsiteY1486" fmla="*/ 126489 h 6858000"/>
              <a:gd name="connsiteX1487" fmla="*/ 4221349 w 12192000"/>
              <a:gd name="connsiteY1487" fmla="*/ 125438 h 6858000"/>
              <a:gd name="connsiteX1488" fmla="*/ 6334335 w 12192000"/>
              <a:gd name="connsiteY1488" fmla="*/ 125281 h 6858000"/>
              <a:gd name="connsiteX1489" fmla="*/ 6336484 w 12192000"/>
              <a:gd name="connsiteY1489" fmla="*/ 125494 h 6858000"/>
              <a:gd name="connsiteX1490" fmla="*/ 6335748 w 12192000"/>
              <a:gd name="connsiteY1490" fmla="*/ 125809 h 6858000"/>
              <a:gd name="connsiteX1491" fmla="*/ 2182263 w 12192000"/>
              <a:gd name="connsiteY1491" fmla="*/ 124906 h 6858000"/>
              <a:gd name="connsiteX1492" fmla="*/ 2210604 w 12192000"/>
              <a:gd name="connsiteY1492" fmla="*/ 133049 h 6858000"/>
              <a:gd name="connsiteX1493" fmla="*/ 2200555 w 12192000"/>
              <a:gd name="connsiteY1493" fmla="*/ 136083 h 6858000"/>
              <a:gd name="connsiteX1494" fmla="*/ 2193667 w 12192000"/>
              <a:gd name="connsiteY1494" fmla="*/ 134672 h 6858000"/>
              <a:gd name="connsiteX1495" fmla="*/ 2175902 w 12192000"/>
              <a:gd name="connsiteY1495" fmla="*/ 131434 h 6858000"/>
              <a:gd name="connsiteX1496" fmla="*/ 11184209 w 12192000"/>
              <a:gd name="connsiteY1496" fmla="*/ 124582 h 6858000"/>
              <a:gd name="connsiteX1497" fmla="*/ 11186740 w 12192000"/>
              <a:gd name="connsiteY1497" fmla="*/ 125252 h 6858000"/>
              <a:gd name="connsiteX1498" fmla="*/ 11204502 w 12192000"/>
              <a:gd name="connsiteY1498" fmla="*/ 134851 h 6858000"/>
              <a:gd name="connsiteX1499" fmla="*/ 11195136 w 12192000"/>
              <a:gd name="connsiteY1499" fmla="*/ 138770 h 6858000"/>
              <a:gd name="connsiteX1500" fmla="*/ 11177566 w 12192000"/>
              <a:gd name="connsiteY1500" fmla="*/ 134033 h 6858000"/>
              <a:gd name="connsiteX1501" fmla="*/ 2373112 w 12192000"/>
              <a:gd name="connsiteY1501" fmla="*/ 124458 h 6858000"/>
              <a:gd name="connsiteX1502" fmla="*/ 2373412 w 12192000"/>
              <a:gd name="connsiteY1502" fmla="*/ 124488 h 6858000"/>
              <a:gd name="connsiteX1503" fmla="*/ 2372952 w 12192000"/>
              <a:gd name="connsiteY1503" fmla="*/ 124712 h 6858000"/>
              <a:gd name="connsiteX1504" fmla="*/ 3644993 w 12192000"/>
              <a:gd name="connsiteY1504" fmla="*/ 124436 h 6858000"/>
              <a:gd name="connsiteX1505" fmla="*/ 3658072 w 12192000"/>
              <a:gd name="connsiteY1505" fmla="*/ 125727 h 6858000"/>
              <a:gd name="connsiteX1506" fmla="*/ 3657695 w 12192000"/>
              <a:gd name="connsiteY1506" fmla="*/ 126056 h 6858000"/>
              <a:gd name="connsiteX1507" fmla="*/ 3646788 w 12192000"/>
              <a:gd name="connsiteY1507" fmla="*/ 131806 h 6858000"/>
              <a:gd name="connsiteX1508" fmla="*/ 1094783 w 12192000"/>
              <a:gd name="connsiteY1508" fmla="*/ 123844 h 6858000"/>
              <a:gd name="connsiteX1509" fmla="*/ 1096265 w 12192000"/>
              <a:gd name="connsiteY1509" fmla="*/ 123989 h 6858000"/>
              <a:gd name="connsiteX1510" fmla="*/ 1095721 w 12192000"/>
              <a:gd name="connsiteY1510" fmla="*/ 124324 h 6858000"/>
              <a:gd name="connsiteX1511" fmla="*/ 8735144 w 12192000"/>
              <a:gd name="connsiteY1511" fmla="*/ 123839 h 6858000"/>
              <a:gd name="connsiteX1512" fmla="*/ 8738654 w 12192000"/>
              <a:gd name="connsiteY1512" fmla="*/ 124510 h 6858000"/>
              <a:gd name="connsiteX1513" fmla="*/ 8763279 w 12192000"/>
              <a:gd name="connsiteY1513" fmla="*/ 134108 h 6858000"/>
              <a:gd name="connsiteX1514" fmla="*/ 8750587 w 12192000"/>
              <a:gd name="connsiteY1514" fmla="*/ 137939 h 6858000"/>
              <a:gd name="connsiteX1515" fmla="*/ 8743699 w 12192000"/>
              <a:gd name="connsiteY1515" fmla="*/ 136528 h 6858000"/>
              <a:gd name="connsiteX1516" fmla="*/ 8725935 w 12192000"/>
              <a:gd name="connsiteY1516" fmla="*/ 133290 h 6858000"/>
              <a:gd name="connsiteX1517" fmla="*/ 7425137 w 12192000"/>
              <a:gd name="connsiteY1517" fmla="*/ 123468 h 6858000"/>
              <a:gd name="connsiteX1518" fmla="*/ 7428648 w 12192000"/>
              <a:gd name="connsiteY1518" fmla="*/ 124139 h 6858000"/>
              <a:gd name="connsiteX1519" fmla="*/ 7453273 w 12192000"/>
              <a:gd name="connsiteY1519" fmla="*/ 133737 h 6858000"/>
              <a:gd name="connsiteX1520" fmla="*/ 7440582 w 12192000"/>
              <a:gd name="connsiteY1520" fmla="*/ 137568 h 6858000"/>
              <a:gd name="connsiteX1521" fmla="*/ 7433692 w 12192000"/>
              <a:gd name="connsiteY1521" fmla="*/ 136157 h 6858000"/>
              <a:gd name="connsiteX1522" fmla="*/ 7415928 w 12192000"/>
              <a:gd name="connsiteY1522" fmla="*/ 132919 h 6858000"/>
              <a:gd name="connsiteX1523" fmla="*/ 2920260 w 12192000"/>
              <a:gd name="connsiteY1523" fmla="*/ 123378 h 6858000"/>
              <a:gd name="connsiteX1524" fmla="*/ 2931044 w 12192000"/>
              <a:gd name="connsiteY1524" fmla="*/ 125067 h 6858000"/>
              <a:gd name="connsiteX1525" fmla="*/ 2945421 w 12192000"/>
              <a:gd name="connsiteY1525" fmla="*/ 124024 h 6858000"/>
              <a:gd name="connsiteX1526" fmla="*/ 2970443 w 12192000"/>
              <a:gd name="connsiteY1526" fmla="*/ 128436 h 6858000"/>
              <a:gd name="connsiteX1527" fmla="*/ 2921195 w 12192000"/>
              <a:gd name="connsiteY1527" fmla="*/ 125067 h 6858000"/>
              <a:gd name="connsiteX1528" fmla="*/ 10233153 w 12192000"/>
              <a:gd name="connsiteY1528" fmla="*/ 123316 h 6858000"/>
              <a:gd name="connsiteX1529" fmla="*/ 10233430 w 12192000"/>
              <a:gd name="connsiteY1529" fmla="*/ 123343 h 6858000"/>
              <a:gd name="connsiteX1530" fmla="*/ 10232991 w 12192000"/>
              <a:gd name="connsiteY1530" fmla="*/ 123570 h 6858000"/>
              <a:gd name="connsiteX1531" fmla="*/ 11292308 w 12192000"/>
              <a:gd name="connsiteY1531" fmla="*/ 123294 h 6858000"/>
              <a:gd name="connsiteX1532" fmla="*/ 11300230 w 12192000"/>
              <a:gd name="connsiteY1532" fmla="*/ 124378 h 6858000"/>
              <a:gd name="connsiteX1533" fmla="*/ 11293603 w 12192000"/>
              <a:gd name="connsiteY1533" fmla="*/ 130664 h 6858000"/>
              <a:gd name="connsiteX1534" fmla="*/ 8885018 w 12192000"/>
              <a:gd name="connsiteY1534" fmla="*/ 122552 h 6858000"/>
              <a:gd name="connsiteX1535" fmla="*/ 8896001 w 12192000"/>
              <a:gd name="connsiteY1535" fmla="*/ 123636 h 6858000"/>
              <a:gd name="connsiteX1536" fmla="*/ 8886813 w 12192000"/>
              <a:gd name="connsiteY1536" fmla="*/ 129921 h 6858000"/>
              <a:gd name="connsiteX1537" fmla="*/ 3346765 w 12192000"/>
              <a:gd name="connsiteY1537" fmla="*/ 122548 h 6858000"/>
              <a:gd name="connsiteX1538" fmla="*/ 3343552 w 12192000"/>
              <a:gd name="connsiteY1538" fmla="*/ 123658 h 6858000"/>
              <a:gd name="connsiteX1539" fmla="*/ 3339530 w 12192000"/>
              <a:gd name="connsiteY1539" fmla="*/ 123938 h 6858000"/>
              <a:gd name="connsiteX1540" fmla="*/ 10769872 w 12192000"/>
              <a:gd name="connsiteY1540" fmla="*/ 122299 h 6858000"/>
              <a:gd name="connsiteX1541" fmla="*/ 10777357 w 12192000"/>
              <a:gd name="connsiteY1541" fmla="*/ 123925 h 6858000"/>
              <a:gd name="connsiteX1542" fmla="*/ 10787727 w 12192000"/>
              <a:gd name="connsiteY1542" fmla="*/ 122882 h 6858000"/>
              <a:gd name="connsiteX1543" fmla="*/ 10805774 w 12192000"/>
              <a:gd name="connsiteY1543" fmla="*/ 127294 h 6858000"/>
              <a:gd name="connsiteX1544" fmla="*/ 10770252 w 12192000"/>
              <a:gd name="connsiteY1544" fmla="*/ 123925 h 6858000"/>
              <a:gd name="connsiteX1545" fmla="*/ 4747246 w 12192000"/>
              <a:gd name="connsiteY1545" fmla="*/ 122277 h 6858000"/>
              <a:gd name="connsiteX1546" fmla="*/ 4736816 w 12192000"/>
              <a:gd name="connsiteY1546" fmla="*/ 125438 h 6858000"/>
              <a:gd name="connsiteX1547" fmla="*/ 4727594 w 12192000"/>
              <a:gd name="connsiteY1547" fmla="*/ 123827 h 6858000"/>
              <a:gd name="connsiteX1548" fmla="*/ 4740157 w 12192000"/>
              <a:gd name="connsiteY1548" fmla="*/ 122355 h 6858000"/>
              <a:gd name="connsiteX1549" fmla="*/ 6303133 w 12192000"/>
              <a:gd name="connsiteY1549" fmla="*/ 122202 h 6858000"/>
              <a:gd name="connsiteX1550" fmla="*/ 6303432 w 12192000"/>
              <a:gd name="connsiteY1550" fmla="*/ 122232 h 6858000"/>
              <a:gd name="connsiteX1551" fmla="*/ 6302972 w 12192000"/>
              <a:gd name="connsiteY1551" fmla="*/ 122456 h 6858000"/>
              <a:gd name="connsiteX1552" fmla="*/ 7575011 w 12192000"/>
              <a:gd name="connsiteY1552" fmla="*/ 122181 h 6858000"/>
              <a:gd name="connsiteX1553" fmla="*/ 7585994 w 12192000"/>
              <a:gd name="connsiteY1553" fmla="*/ 123264 h 6858000"/>
              <a:gd name="connsiteX1554" fmla="*/ 7576806 w 12192000"/>
              <a:gd name="connsiteY1554" fmla="*/ 129550 h 6858000"/>
              <a:gd name="connsiteX1555" fmla="*/ 3696036 w 12192000"/>
              <a:gd name="connsiteY1555" fmla="*/ 121698 h 6858000"/>
              <a:gd name="connsiteX1556" fmla="*/ 3714796 w 12192000"/>
              <a:gd name="connsiteY1556" fmla="*/ 131324 h 6858000"/>
              <a:gd name="connsiteX1557" fmla="*/ 3683420 w 12192000"/>
              <a:gd name="connsiteY1557" fmla="*/ 128228 h 6858000"/>
              <a:gd name="connsiteX1558" fmla="*/ 3686245 w 12192000"/>
              <a:gd name="connsiteY1558" fmla="*/ 126856 h 6858000"/>
              <a:gd name="connsiteX1559" fmla="*/ 3696036 w 12192000"/>
              <a:gd name="connsiteY1559" fmla="*/ 121698 h 6858000"/>
              <a:gd name="connsiteX1560" fmla="*/ 2911344 w 12192000"/>
              <a:gd name="connsiteY1560" fmla="*/ 121698 h 6858000"/>
              <a:gd name="connsiteX1561" fmla="*/ 2919575 w 12192000"/>
              <a:gd name="connsiteY1561" fmla="*/ 122135 h 6858000"/>
              <a:gd name="connsiteX1562" fmla="*/ 2920260 w 12192000"/>
              <a:gd name="connsiteY1562" fmla="*/ 123378 h 6858000"/>
              <a:gd name="connsiteX1563" fmla="*/ 2916244 w 12192000"/>
              <a:gd name="connsiteY1563" fmla="*/ 122748 h 6858000"/>
              <a:gd name="connsiteX1564" fmla="*/ 2911344 w 12192000"/>
              <a:gd name="connsiteY1564" fmla="*/ 121698 h 6858000"/>
              <a:gd name="connsiteX1565" fmla="*/ 8160693 w 12192000"/>
              <a:gd name="connsiteY1565" fmla="*/ 121557 h 6858000"/>
              <a:gd name="connsiteX1566" fmla="*/ 8171070 w 12192000"/>
              <a:gd name="connsiteY1566" fmla="*/ 123182 h 6858000"/>
              <a:gd name="connsiteX1567" fmla="*/ 8185447 w 12192000"/>
              <a:gd name="connsiteY1567" fmla="*/ 122139 h 6858000"/>
              <a:gd name="connsiteX1568" fmla="*/ 8210469 w 12192000"/>
              <a:gd name="connsiteY1568" fmla="*/ 126552 h 6858000"/>
              <a:gd name="connsiteX1569" fmla="*/ 8161220 w 12192000"/>
              <a:gd name="connsiteY1569" fmla="*/ 123182 h 6858000"/>
              <a:gd name="connsiteX1570" fmla="*/ 872256 w 12192000"/>
              <a:gd name="connsiteY1570" fmla="*/ 121166 h 6858000"/>
              <a:gd name="connsiteX1571" fmla="*/ 900597 w 12192000"/>
              <a:gd name="connsiteY1571" fmla="*/ 129310 h 6858000"/>
              <a:gd name="connsiteX1572" fmla="*/ 890548 w 12192000"/>
              <a:gd name="connsiteY1572" fmla="*/ 132343 h 6858000"/>
              <a:gd name="connsiteX1573" fmla="*/ 883660 w 12192000"/>
              <a:gd name="connsiteY1573" fmla="*/ 130931 h 6858000"/>
              <a:gd name="connsiteX1574" fmla="*/ 865895 w 12192000"/>
              <a:gd name="connsiteY1574" fmla="*/ 127694 h 6858000"/>
              <a:gd name="connsiteX1575" fmla="*/ 6850280 w 12192000"/>
              <a:gd name="connsiteY1575" fmla="*/ 121122 h 6858000"/>
              <a:gd name="connsiteX1576" fmla="*/ 6861063 w 12192000"/>
              <a:gd name="connsiteY1576" fmla="*/ 122811 h 6858000"/>
              <a:gd name="connsiteX1577" fmla="*/ 6875440 w 12192000"/>
              <a:gd name="connsiteY1577" fmla="*/ 121768 h 6858000"/>
              <a:gd name="connsiteX1578" fmla="*/ 6900461 w 12192000"/>
              <a:gd name="connsiteY1578" fmla="*/ 126180 h 6858000"/>
              <a:gd name="connsiteX1579" fmla="*/ 6851213 w 12192000"/>
              <a:gd name="connsiteY1579" fmla="*/ 122811 h 6858000"/>
              <a:gd name="connsiteX1580" fmla="*/ 5440801 w 12192000"/>
              <a:gd name="connsiteY1580" fmla="*/ 121023 h 6858000"/>
              <a:gd name="connsiteX1581" fmla="*/ 5439013 w 12192000"/>
              <a:gd name="connsiteY1581" fmla="*/ 122503 h 6858000"/>
              <a:gd name="connsiteX1582" fmla="*/ 5416444 w 12192000"/>
              <a:gd name="connsiteY1582" fmla="*/ 149023 h 6858000"/>
              <a:gd name="connsiteX1583" fmla="*/ 5409877 w 12192000"/>
              <a:gd name="connsiteY1583" fmla="*/ 125438 h 6858000"/>
              <a:gd name="connsiteX1584" fmla="*/ 5409845 w 12192000"/>
              <a:gd name="connsiteY1584" fmla="*/ 121817 h 6858000"/>
              <a:gd name="connsiteX1585" fmla="*/ 10045152 w 12192000"/>
              <a:gd name="connsiteY1585" fmla="*/ 120841 h 6858000"/>
              <a:gd name="connsiteX1586" fmla="*/ 10048662 w 12192000"/>
              <a:gd name="connsiteY1586" fmla="*/ 121511 h 6858000"/>
              <a:gd name="connsiteX1587" fmla="*/ 10073286 w 12192000"/>
              <a:gd name="connsiteY1587" fmla="*/ 131111 h 6858000"/>
              <a:gd name="connsiteX1588" fmla="*/ 10060302 w 12192000"/>
              <a:gd name="connsiteY1588" fmla="*/ 135029 h 6858000"/>
              <a:gd name="connsiteX1589" fmla="*/ 10035942 w 12192000"/>
              <a:gd name="connsiteY1589" fmla="*/ 130292 h 6858000"/>
              <a:gd name="connsiteX1590" fmla="*/ 1063106 w 12192000"/>
              <a:gd name="connsiteY1590" fmla="*/ 120717 h 6858000"/>
              <a:gd name="connsiteX1591" fmla="*/ 1063406 w 12192000"/>
              <a:gd name="connsiteY1591" fmla="*/ 120747 h 6858000"/>
              <a:gd name="connsiteX1592" fmla="*/ 1062945 w 12192000"/>
              <a:gd name="connsiteY1592" fmla="*/ 120971 h 6858000"/>
              <a:gd name="connsiteX1593" fmla="*/ 2334984 w 12192000"/>
              <a:gd name="connsiteY1593" fmla="*/ 120696 h 6858000"/>
              <a:gd name="connsiteX1594" fmla="*/ 2348066 w 12192000"/>
              <a:gd name="connsiteY1594" fmla="*/ 121986 h 6858000"/>
              <a:gd name="connsiteX1595" fmla="*/ 2347689 w 12192000"/>
              <a:gd name="connsiteY1595" fmla="*/ 122317 h 6858000"/>
              <a:gd name="connsiteX1596" fmla="*/ 2336781 w 12192000"/>
              <a:gd name="connsiteY1596" fmla="*/ 128065 h 6858000"/>
              <a:gd name="connsiteX1597" fmla="*/ 8586792 w 12192000"/>
              <a:gd name="connsiteY1597" fmla="*/ 120664 h 6858000"/>
              <a:gd name="connsiteX1598" fmla="*/ 8583578 w 12192000"/>
              <a:gd name="connsiteY1598" fmla="*/ 121774 h 6858000"/>
              <a:gd name="connsiteX1599" fmla="*/ 8580399 w 12192000"/>
              <a:gd name="connsiteY1599" fmla="*/ 121891 h 6858000"/>
              <a:gd name="connsiteX1600" fmla="*/ 4572244 w 12192000"/>
              <a:gd name="connsiteY1600" fmla="*/ 120586 h 6858000"/>
              <a:gd name="connsiteX1601" fmla="*/ 4589071 w 12192000"/>
              <a:gd name="connsiteY1601" fmla="*/ 123950 h 6858000"/>
              <a:gd name="connsiteX1602" fmla="*/ 4615337 w 12192000"/>
              <a:gd name="connsiteY1602" fmla="*/ 128808 h 6858000"/>
              <a:gd name="connsiteX1603" fmla="*/ 4638685 w 12192000"/>
              <a:gd name="connsiteY1603" fmla="*/ 128431 h 6858000"/>
              <a:gd name="connsiteX1604" fmla="*/ 4649534 w 12192000"/>
              <a:gd name="connsiteY1604" fmla="*/ 127679 h 6858000"/>
              <a:gd name="connsiteX1605" fmla="*/ 4634275 w 12192000"/>
              <a:gd name="connsiteY1605" fmla="*/ 130608 h 6858000"/>
              <a:gd name="connsiteX1606" fmla="*/ 4592355 w 12192000"/>
              <a:gd name="connsiteY1606" fmla="*/ 132176 h 6858000"/>
              <a:gd name="connsiteX1607" fmla="*/ 4575034 w 12192000"/>
              <a:gd name="connsiteY1607" fmla="*/ 123217 h 6858000"/>
              <a:gd name="connsiteX1608" fmla="*/ 11078942 w 12192000"/>
              <a:gd name="connsiteY1608" fmla="*/ 120575 h 6858000"/>
              <a:gd name="connsiteX1609" fmla="*/ 11074888 w 12192000"/>
              <a:gd name="connsiteY1609" fmla="*/ 122516 h 6858000"/>
              <a:gd name="connsiteX1610" fmla="*/ 11059304 w 12192000"/>
              <a:gd name="connsiteY1610" fmla="*/ 123313 h 6858000"/>
              <a:gd name="connsiteX1611" fmla="*/ 11329125 w 12192000"/>
              <a:gd name="connsiteY1611" fmla="*/ 120556 h 6858000"/>
              <a:gd name="connsiteX1612" fmla="*/ 11336019 w 12192000"/>
              <a:gd name="connsiteY1612" fmla="*/ 126873 h 6858000"/>
              <a:gd name="connsiteX1613" fmla="*/ 11342313 w 12192000"/>
              <a:gd name="connsiteY1613" fmla="*/ 130135 h 6858000"/>
              <a:gd name="connsiteX1614" fmla="*/ 11320008 w 12192000"/>
              <a:gd name="connsiteY1614" fmla="*/ 127083 h 6858000"/>
              <a:gd name="connsiteX1615" fmla="*/ 10763148 w 12192000"/>
              <a:gd name="connsiteY1615" fmla="*/ 120556 h 6858000"/>
              <a:gd name="connsiteX1616" fmla="*/ 10769574 w 12192000"/>
              <a:gd name="connsiteY1616" fmla="*/ 121029 h 6858000"/>
              <a:gd name="connsiteX1617" fmla="*/ 10769872 w 12192000"/>
              <a:gd name="connsiteY1617" fmla="*/ 122299 h 6858000"/>
              <a:gd name="connsiteX1618" fmla="*/ 10766683 w 12192000"/>
              <a:gd name="connsiteY1618" fmla="*/ 121607 h 6858000"/>
              <a:gd name="connsiteX1619" fmla="*/ 10763148 w 12192000"/>
              <a:gd name="connsiteY1619" fmla="*/ 120556 h 6858000"/>
              <a:gd name="connsiteX1620" fmla="*/ 7276785 w 12192000"/>
              <a:gd name="connsiteY1620" fmla="*/ 120293 h 6858000"/>
              <a:gd name="connsiteX1621" fmla="*/ 7273572 w 12192000"/>
              <a:gd name="connsiteY1621" fmla="*/ 121403 h 6858000"/>
              <a:gd name="connsiteX1622" fmla="*/ 7270393 w 12192000"/>
              <a:gd name="connsiteY1622" fmla="*/ 121520 h 6858000"/>
              <a:gd name="connsiteX1623" fmla="*/ 3432115 w 12192000"/>
              <a:gd name="connsiteY1623" fmla="*/ 119883 h 6858000"/>
              <a:gd name="connsiteX1624" fmla="*/ 3426811 w 12192000"/>
              <a:gd name="connsiteY1624" fmla="*/ 121698 h 6858000"/>
              <a:gd name="connsiteX1625" fmla="*/ 3420641 w 12192000"/>
              <a:gd name="connsiteY1625" fmla="*/ 120620 h 6858000"/>
              <a:gd name="connsiteX1626" fmla="*/ 8936061 w 12192000"/>
              <a:gd name="connsiteY1626" fmla="*/ 119813 h 6858000"/>
              <a:gd name="connsiteX1627" fmla="*/ 8945620 w 12192000"/>
              <a:gd name="connsiteY1627" fmla="*/ 126130 h 6858000"/>
              <a:gd name="connsiteX1628" fmla="*/ 8954348 w 12192000"/>
              <a:gd name="connsiteY1628" fmla="*/ 129392 h 6858000"/>
              <a:gd name="connsiteX1629" fmla="*/ 8923423 w 12192000"/>
              <a:gd name="connsiteY1629" fmla="*/ 126342 h 6858000"/>
              <a:gd name="connsiteX1630" fmla="*/ 8151371 w 12192000"/>
              <a:gd name="connsiteY1630" fmla="*/ 119813 h 6858000"/>
              <a:gd name="connsiteX1631" fmla="*/ 8160280 w 12192000"/>
              <a:gd name="connsiteY1631" fmla="*/ 120288 h 6858000"/>
              <a:gd name="connsiteX1632" fmla="*/ 8160693 w 12192000"/>
              <a:gd name="connsiteY1632" fmla="*/ 121557 h 6858000"/>
              <a:gd name="connsiteX1633" fmla="*/ 8156270 w 12192000"/>
              <a:gd name="connsiteY1633" fmla="*/ 120864 h 6858000"/>
              <a:gd name="connsiteX1634" fmla="*/ 8151371 w 12192000"/>
              <a:gd name="connsiteY1634" fmla="*/ 119813 h 6858000"/>
              <a:gd name="connsiteX1635" fmla="*/ 6115132 w 12192000"/>
              <a:gd name="connsiteY1635" fmla="*/ 119728 h 6858000"/>
              <a:gd name="connsiteX1636" fmla="*/ 6118643 w 12192000"/>
              <a:gd name="connsiteY1636" fmla="*/ 120398 h 6858000"/>
              <a:gd name="connsiteX1637" fmla="*/ 6143267 w 12192000"/>
              <a:gd name="connsiteY1637" fmla="*/ 129996 h 6858000"/>
              <a:gd name="connsiteX1638" fmla="*/ 6130574 w 12192000"/>
              <a:gd name="connsiteY1638" fmla="*/ 133827 h 6858000"/>
              <a:gd name="connsiteX1639" fmla="*/ 6123686 w 12192000"/>
              <a:gd name="connsiteY1639" fmla="*/ 132416 h 6858000"/>
              <a:gd name="connsiteX1640" fmla="*/ 6105922 w 12192000"/>
              <a:gd name="connsiteY1640" fmla="*/ 129178 h 6858000"/>
              <a:gd name="connsiteX1641" fmla="*/ 1610254 w 12192000"/>
              <a:gd name="connsiteY1641" fmla="*/ 119637 h 6858000"/>
              <a:gd name="connsiteX1642" fmla="*/ 1621037 w 12192000"/>
              <a:gd name="connsiteY1642" fmla="*/ 121326 h 6858000"/>
              <a:gd name="connsiteX1643" fmla="*/ 1627058 w 12192000"/>
              <a:gd name="connsiteY1643" fmla="*/ 120889 h 6858000"/>
              <a:gd name="connsiteX1644" fmla="*/ 1660436 w 12192000"/>
              <a:gd name="connsiteY1644" fmla="*/ 124696 h 6858000"/>
              <a:gd name="connsiteX1645" fmla="*/ 1611188 w 12192000"/>
              <a:gd name="connsiteY1645" fmla="*/ 121326 h 6858000"/>
              <a:gd name="connsiteX1646" fmla="*/ 10195025 w 12192000"/>
              <a:gd name="connsiteY1646" fmla="*/ 119554 h 6858000"/>
              <a:gd name="connsiteX1647" fmla="*/ 10206008 w 12192000"/>
              <a:gd name="connsiteY1647" fmla="*/ 120638 h 6858000"/>
              <a:gd name="connsiteX1648" fmla="*/ 10196820 w 12192000"/>
              <a:gd name="connsiteY1648" fmla="*/ 126923 h 6858000"/>
              <a:gd name="connsiteX1649" fmla="*/ 7626054 w 12192000"/>
              <a:gd name="connsiteY1649" fmla="*/ 119442 h 6858000"/>
              <a:gd name="connsiteX1650" fmla="*/ 7635613 w 12192000"/>
              <a:gd name="connsiteY1650" fmla="*/ 125759 h 6858000"/>
              <a:gd name="connsiteX1651" fmla="*/ 7644341 w 12192000"/>
              <a:gd name="connsiteY1651" fmla="*/ 129021 h 6858000"/>
              <a:gd name="connsiteX1652" fmla="*/ 7613416 w 12192000"/>
              <a:gd name="connsiteY1652" fmla="*/ 125970 h 6858000"/>
              <a:gd name="connsiteX1653" fmla="*/ 6841363 w 12192000"/>
              <a:gd name="connsiteY1653" fmla="*/ 119442 h 6858000"/>
              <a:gd name="connsiteX1654" fmla="*/ 6849595 w 12192000"/>
              <a:gd name="connsiteY1654" fmla="*/ 119880 h 6858000"/>
              <a:gd name="connsiteX1655" fmla="*/ 6850280 w 12192000"/>
              <a:gd name="connsiteY1655" fmla="*/ 121122 h 6858000"/>
              <a:gd name="connsiteX1656" fmla="*/ 6846264 w 12192000"/>
              <a:gd name="connsiteY1656" fmla="*/ 120492 h 6858000"/>
              <a:gd name="connsiteX1657" fmla="*/ 6841363 w 12192000"/>
              <a:gd name="connsiteY1657" fmla="*/ 119442 h 6858000"/>
              <a:gd name="connsiteX1658" fmla="*/ 4829099 w 12192000"/>
              <a:gd name="connsiteY1658" fmla="*/ 119295 h 6858000"/>
              <a:gd name="connsiteX1659" fmla="*/ 4822186 w 12192000"/>
              <a:gd name="connsiteY1659" fmla="*/ 119852 h 6858000"/>
              <a:gd name="connsiteX1660" fmla="*/ 4812331 w 12192000"/>
              <a:gd name="connsiteY1660" fmla="*/ 122069 h 6858000"/>
              <a:gd name="connsiteX1661" fmla="*/ 4805123 w 12192000"/>
              <a:gd name="connsiteY1661" fmla="*/ 129465 h 6858000"/>
              <a:gd name="connsiteX1662" fmla="*/ 4766365 w 12192000"/>
              <a:gd name="connsiteY1662" fmla="*/ 122069 h 6858000"/>
              <a:gd name="connsiteX1663" fmla="*/ 4747246 w 12192000"/>
              <a:gd name="connsiteY1663" fmla="*/ 122277 h 6858000"/>
              <a:gd name="connsiteX1664" fmla="*/ 4751731 w 12192000"/>
              <a:gd name="connsiteY1664" fmla="*/ 120919 h 6858000"/>
              <a:gd name="connsiteX1665" fmla="*/ 4769649 w 12192000"/>
              <a:gd name="connsiteY1665" fmla="*/ 122069 h 6858000"/>
              <a:gd name="connsiteX1666" fmla="*/ 5516754 w 12192000"/>
              <a:gd name="connsiteY1666" fmla="*/ 119075 h 6858000"/>
              <a:gd name="connsiteX1667" fmla="*/ 5508377 w 12192000"/>
              <a:gd name="connsiteY1667" fmla="*/ 122069 h 6858000"/>
              <a:gd name="connsiteX1668" fmla="*/ 5509071 w 12192000"/>
              <a:gd name="connsiteY1668" fmla="*/ 120024 h 6858000"/>
              <a:gd name="connsiteX1669" fmla="*/ 5510351 w 12192000"/>
              <a:gd name="connsiteY1669" fmla="*/ 119238 h 6858000"/>
              <a:gd name="connsiteX1670" fmla="*/ 2036760 w 12192000"/>
              <a:gd name="connsiteY1670" fmla="*/ 118808 h 6858000"/>
              <a:gd name="connsiteX1671" fmla="*/ 2033546 w 12192000"/>
              <a:gd name="connsiteY1671" fmla="*/ 119918 h 6858000"/>
              <a:gd name="connsiteX1672" fmla="*/ 2029521 w 12192000"/>
              <a:gd name="connsiteY1672" fmla="*/ 120197 h 6858000"/>
              <a:gd name="connsiteX1673" fmla="*/ 4842724 w 12192000"/>
              <a:gd name="connsiteY1673" fmla="*/ 118663 h 6858000"/>
              <a:gd name="connsiteX1674" fmla="*/ 4841879 w 12192000"/>
              <a:gd name="connsiteY1674" fmla="*/ 118699 h 6858000"/>
              <a:gd name="connsiteX1675" fmla="*/ 4829099 w 12192000"/>
              <a:gd name="connsiteY1675" fmla="*/ 119295 h 6858000"/>
              <a:gd name="connsiteX1676" fmla="*/ 4834239 w 12192000"/>
              <a:gd name="connsiteY1676" fmla="*/ 118881 h 6858000"/>
              <a:gd name="connsiteX1677" fmla="*/ 4842724 w 12192000"/>
              <a:gd name="connsiteY1677" fmla="*/ 118663 h 6858000"/>
              <a:gd name="connsiteX1678" fmla="*/ 9470699 w 12192000"/>
              <a:gd name="connsiteY1678" fmla="*/ 118559 h 6858000"/>
              <a:gd name="connsiteX1679" fmla="*/ 9481077 w 12192000"/>
              <a:gd name="connsiteY1679" fmla="*/ 120185 h 6858000"/>
              <a:gd name="connsiteX1680" fmla="*/ 9495455 w 12192000"/>
              <a:gd name="connsiteY1680" fmla="*/ 119141 h 6858000"/>
              <a:gd name="connsiteX1681" fmla="*/ 9520475 w 12192000"/>
              <a:gd name="connsiteY1681" fmla="*/ 123554 h 6858000"/>
              <a:gd name="connsiteX1682" fmla="*/ 9471227 w 12192000"/>
              <a:gd name="connsiteY1682" fmla="*/ 120185 h 6858000"/>
              <a:gd name="connsiteX1683" fmla="*/ 6265004 w 12192000"/>
              <a:gd name="connsiteY1683" fmla="*/ 118440 h 6858000"/>
              <a:gd name="connsiteX1684" fmla="*/ 6278083 w 12192000"/>
              <a:gd name="connsiteY1684" fmla="*/ 119730 h 6858000"/>
              <a:gd name="connsiteX1685" fmla="*/ 6277708 w 12192000"/>
              <a:gd name="connsiteY1685" fmla="*/ 120060 h 6858000"/>
              <a:gd name="connsiteX1686" fmla="*/ 6266801 w 12192000"/>
              <a:gd name="connsiteY1686" fmla="*/ 125809 h 6858000"/>
              <a:gd name="connsiteX1687" fmla="*/ 2386028 w 12192000"/>
              <a:gd name="connsiteY1687" fmla="*/ 117957 h 6858000"/>
              <a:gd name="connsiteX1688" fmla="*/ 2404789 w 12192000"/>
              <a:gd name="connsiteY1688" fmla="*/ 127583 h 6858000"/>
              <a:gd name="connsiteX1689" fmla="*/ 2373412 w 12192000"/>
              <a:gd name="connsiteY1689" fmla="*/ 124488 h 6858000"/>
              <a:gd name="connsiteX1690" fmla="*/ 2376238 w 12192000"/>
              <a:gd name="connsiteY1690" fmla="*/ 123116 h 6858000"/>
              <a:gd name="connsiteX1691" fmla="*/ 2386028 w 12192000"/>
              <a:gd name="connsiteY1691" fmla="*/ 117957 h 6858000"/>
              <a:gd name="connsiteX1692" fmla="*/ 1601337 w 12192000"/>
              <a:gd name="connsiteY1692" fmla="*/ 117957 h 6858000"/>
              <a:gd name="connsiteX1693" fmla="*/ 1609863 w 12192000"/>
              <a:gd name="connsiteY1693" fmla="*/ 118929 h 6858000"/>
              <a:gd name="connsiteX1694" fmla="*/ 1610254 w 12192000"/>
              <a:gd name="connsiteY1694" fmla="*/ 119637 h 6858000"/>
              <a:gd name="connsiteX1695" fmla="*/ 1606237 w 12192000"/>
              <a:gd name="connsiteY1695" fmla="*/ 119008 h 6858000"/>
              <a:gd name="connsiteX1696" fmla="*/ 1601337 w 12192000"/>
              <a:gd name="connsiteY1696" fmla="*/ 117957 h 6858000"/>
              <a:gd name="connsiteX1697" fmla="*/ 4536774 w 12192000"/>
              <a:gd name="connsiteY1697" fmla="*/ 117936 h 6858000"/>
              <a:gd name="connsiteX1698" fmla="*/ 4560571 w 12192000"/>
              <a:gd name="connsiteY1698" fmla="*/ 118634 h 6858000"/>
              <a:gd name="connsiteX1699" fmla="*/ 4558035 w 12192000"/>
              <a:gd name="connsiteY1699" fmla="*/ 122499 h 6858000"/>
              <a:gd name="connsiteX1700" fmla="*/ 4549675 w 12192000"/>
              <a:gd name="connsiteY1700" fmla="*/ 142285 h 6858000"/>
              <a:gd name="connsiteX1701" fmla="*/ 4539922 w 12192000"/>
              <a:gd name="connsiteY1701" fmla="*/ 121905 h 6858000"/>
              <a:gd name="connsiteX1702" fmla="*/ 4438685 w 12192000"/>
              <a:gd name="connsiteY1702" fmla="*/ 117837 h 6858000"/>
              <a:gd name="connsiteX1703" fmla="*/ 4447863 w 12192000"/>
              <a:gd name="connsiteY1703" fmla="*/ 119044 h 6858000"/>
              <a:gd name="connsiteX1704" fmla="*/ 4447036 w 12192000"/>
              <a:gd name="connsiteY1704" fmla="*/ 120051 h 6858000"/>
              <a:gd name="connsiteX1705" fmla="*/ 4444613 w 12192000"/>
              <a:gd name="connsiteY1705" fmla="*/ 125442 h 6858000"/>
              <a:gd name="connsiteX1706" fmla="*/ 9896798 w 12192000"/>
              <a:gd name="connsiteY1706" fmla="*/ 117666 h 6858000"/>
              <a:gd name="connsiteX1707" fmla="*/ 9893585 w 12192000"/>
              <a:gd name="connsiteY1707" fmla="*/ 118775 h 6858000"/>
              <a:gd name="connsiteX1708" fmla="*/ 9890408 w 12192000"/>
              <a:gd name="connsiteY1708" fmla="*/ 118893 h 6858000"/>
              <a:gd name="connsiteX1709" fmla="*/ 11142464 w 12192000"/>
              <a:gd name="connsiteY1709" fmla="*/ 117395 h 6858000"/>
              <a:gd name="connsiteX1710" fmla="*/ 11134941 w 12192000"/>
              <a:gd name="connsiteY1710" fmla="*/ 120556 h 6858000"/>
              <a:gd name="connsiteX1711" fmla="*/ 11128288 w 12192000"/>
              <a:gd name="connsiteY1711" fmla="*/ 118944 h 6858000"/>
              <a:gd name="connsiteX1712" fmla="*/ 11137349 w 12192000"/>
              <a:gd name="connsiteY1712" fmla="*/ 117472 h 6858000"/>
              <a:gd name="connsiteX1713" fmla="*/ 4130795 w 12192000"/>
              <a:gd name="connsiteY1713" fmla="*/ 117282 h 6858000"/>
              <a:gd name="connsiteX1714" fmla="*/ 4129007 w 12192000"/>
              <a:gd name="connsiteY1714" fmla="*/ 118763 h 6858000"/>
              <a:gd name="connsiteX1715" fmla="*/ 4106438 w 12192000"/>
              <a:gd name="connsiteY1715" fmla="*/ 145283 h 6858000"/>
              <a:gd name="connsiteX1716" fmla="*/ 4099872 w 12192000"/>
              <a:gd name="connsiteY1716" fmla="*/ 121698 h 6858000"/>
              <a:gd name="connsiteX1717" fmla="*/ 4099840 w 12192000"/>
              <a:gd name="connsiteY1717" fmla="*/ 118076 h 6858000"/>
              <a:gd name="connsiteX1718" fmla="*/ 1024978 w 12192000"/>
              <a:gd name="connsiteY1718" fmla="*/ 116955 h 6858000"/>
              <a:gd name="connsiteX1719" fmla="*/ 1038057 w 12192000"/>
              <a:gd name="connsiteY1719" fmla="*/ 118246 h 6858000"/>
              <a:gd name="connsiteX1720" fmla="*/ 1037682 w 12192000"/>
              <a:gd name="connsiteY1720" fmla="*/ 118576 h 6858000"/>
              <a:gd name="connsiteX1721" fmla="*/ 1026773 w 12192000"/>
              <a:gd name="connsiteY1721" fmla="*/ 124324 h 6858000"/>
              <a:gd name="connsiteX1722" fmla="*/ 3262238 w 12192000"/>
              <a:gd name="connsiteY1722" fmla="*/ 116845 h 6858000"/>
              <a:gd name="connsiteX1723" fmla="*/ 3279063 w 12192000"/>
              <a:gd name="connsiteY1723" fmla="*/ 120209 h 6858000"/>
              <a:gd name="connsiteX1724" fmla="*/ 3305332 w 12192000"/>
              <a:gd name="connsiteY1724" fmla="*/ 125067 h 6858000"/>
              <a:gd name="connsiteX1725" fmla="*/ 3328679 w 12192000"/>
              <a:gd name="connsiteY1725" fmla="*/ 124691 h 6858000"/>
              <a:gd name="connsiteX1726" fmla="*/ 3339530 w 12192000"/>
              <a:gd name="connsiteY1726" fmla="*/ 123938 h 6858000"/>
              <a:gd name="connsiteX1727" fmla="*/ 3324269 w 12192000"/>
              <a:gd name="connsiteY1727" fmla="*/ 126867 h 6858000"/>
              <a:gd name="connsiteX1728" fmla="*/ 3282350 w 12192000"/>
              <a:gd name="connsiteY1728" fmla="*/ 128436 h 6858000"/>
              <a:gd name="connsiteX1729" fmla="*/ 3265028 w 12192000"/>
              <a:gd name="connsiteY1729" fmla="*/ 119478 h 6858000"/>
              <a:gd name="connsiteX1730" fmla="*/ 10246068 w 12192000"/>
              <a:gd name="connsiteY1730" fmla="*/ 116815 h 6858000"/>
              <a:gd name="connsiteX1731" fmla="*/ 10255628 w 12192000"/>
              <a:gd name="connsiteY1731" fmla="*/ 123133 h 6858000"/>
              <a:gd name="connsiteX1732" fmla="*/ 10264354 w 12192000"/>
              <a:gd name="connsiteY1732" fmla="*/ 126395 h 6858000"/>
              <a:gd name="connsiteX1733" fmla="*/ 10233430 w 12192000"/>
              <a:gd name="connsiteY1733" fmla="*/ 123343 h 6858000"/>
              <a:gd name="connsiteX1734" fmla="*/ 9461377 w 12192000"/>
              <a:gd name="connsiteY1734" fmla="*/ 116815 h 6858000"/>
              <a:gd name="connsiteX1735" fmla="*/ 9470287 w 12192000"/>
              <a:gd name="connsiteY1735" fmla="*/ 117290 h 6858000"/>
              <a:gd name="connsiteX1736" fmla="*/ 9470699 w 12192000"/>
              <a:gd name="connsiteY1736" fmla="*/ 118559 h 6858000"/>
              <a:gd name="connsiteX1737" fmla="*/ 9466277 w 12192000"/>
              <a:gd name="connsiteY1737" fmla="*/ 117866 h 6858000"/>
              <a:gd name="connsiteX1738" fmla="*/ 9461377 w 12192000"/>
              <a:gd name="connsiteY1738" fmla="*/ 116815 h 6858000"/>
              <a:gd name="connsiteX1739" fmla="*/ 8677268 w 12192000"/>
              <a:gd name="connsiteY1739" fmla="*/ 116652 h 6858000"/>
              <a:gd name="connsiteX1740" fmla="*/ 8666837 w 12192000"/>
              <a:gd name="connsiteY1740" fmla="*/ 119813 h 6858000"/>
              <a:gd name="connsiteX1741" fmla="*/ 8657615 w 12192000"/>
              <a:gd name="connsiteY1741" fmla="*/ 118201 h 6858000"/>
              <a:gd name="connsiteX1742" fmla="*/ 8670176 w 12192000"/>
              <a:gd name="connsiteY1742" fmla="*/ 116729 h 6858000"/>
              <a:gd name="connsiteX1743" fmla="*/ 5966779 w 12192000"/>
              <a:gd name="connsiteY1743" fmla="*/ 116552 h 6858000"/>
              <a:gd name="connsiteX1744" fmla="*/ 5963565 w 12192000"/>
              <a:gd name="connsiteY1744" fmla="*/ 117662 h 6858000"/>
              <a:gd name="connsiteX1745" fmla="*/ 5959541 w 12192000"/>
              <a:gd name="connsiteY1745" fmla="*/ 117941 h 6858000"/>
              <a:gd name="connsiteX1746" fmla="*/ 4417888 w 12192000"/>
              <a:gd name="connsiteY1746" fmla="*/ 116400 h 6858000"/>
              <a:gd name="connsiteX1747" fmla="*/ 4434978 w 12192000"/>
              <a:gd name="connsiteY1747" fmla="*/ 117350 h 6858000"/>
              <a:gd name="connsiteX1748" fmla="*/ 4437167 w 12192000"/>
              <a:gd name="connsiteY1748" fmla="*/ 117638 h 6858000"/>
              <a:gd name="connsiteX1749" fmla="*/ 4441326 w 12192000"/>
              <a:gd name="connsiteY1749" fmla="*/ 125438 h 6858000"/>
              <a:gd name="connsiteX1750" fmla="*/ 4464310 w 12192000"/>
              <a:gd name="connsiteY1750" fmla="*/ 128808 h 6858000"/>
              <a:gd name="connsiteX1751" fmla="*/ 4481734 w 12192000"/>
              <a:gd name="connsiteY1751" fmla="*/ 127484 h 6858000"/>
              <a:gd name="connsiteX1752" fmla="*/ 4485362 w 12192000"/>
              <a:gd name="connsiteY1752" fmla="*/ 126209 h 6858000"/>
              <a:gd name="connsiteX1753" fmla="*/ 4492683 w 12192000"/>
              <a:gd name="connsiteY1753" fmla="*/ 128300 h 6858000"/>
              <a:gd name="connsiteX1754" fmla="*/ 4506990 w 12192000"/>
              <a:gd name="connsiteY1754" fmla="*/ 142285 h 6858000"/>
              <a:gd name="connsiteX1755" fmla="*/ 4477441 w 12192000"/>
              <a:gd name="connsiteY1755" fmla="*/ 149023 h 6858000"/>
              <a:gd name="connsiteX1756" fmla="*/ 4405210 w 12192000"/>
              <a:gd name="connsiteY1756" fmla="*/ 125438 h 6858000"/>
              <a:gd name="connsiteX1757" fmla="*/ 7367261 w 12192000"/>
              <a:gd name="connsiteY1757" fmla="*/ 116282 h 6858000"/>
              <a:gd name="connsiteX1758" fmla="*/ 7356830 w 12192000"/>
              <a:gd name="connsiteY1758" fmla="*/ 119442 h 6858000"/>
              <a:gd name="connsiteX1759" fmla="*/ 7347608 w 12192000"/>
              <a:gd name="connsiteY1759" fmla="*/ 117830 h 6858000"/>
              <a:gd name="connsiteX1760" fmla="*/ 7360170 w 12192000"/>
              <a:gd name="connsiteY1760" fmla="*/ 116359 h 6858000"/>
              <a:gd name="connsiteX1761" fmla="*/ 2122107 w 12192000"/>
              <a:gd name="connsiteY1761" fmla="*/ 116143 h 6858000"/>
              <a:gd name="connsiteX1762" fmla="*/ 2116804 w 12192000"/>
              <a:gd name="connsiteY1762" fmla="*/ 117957 h 6858000"/>
              <a:gd name="connsiteX1763" fmla="*/ 2110635 w 12192000"/>
              <a:gd name="connsiteY1763" fmla="*/ 116879 h 6858000"/>
              <a:gd name="connsiteX1764" fmla="*/ 11642705 w 12192000"/>
              <a:gd name="connsiteY1764" fmla="*/ 116140 h 6858000"/>
              <a:gd name="connsiteX1765" fmla="*/ 11641416 w 12192000"/>
              <a:gd name="connsiteY1765" fmla="*/ 117621 h 6858000"/>
              <a:gd name="connsiteX1766" fmla="*/ 11625137 w 12192000"/>
              <a:gd name="connsiteY1766" fmla="*/ 144141 h 6858000"/>
              <a:gd name="connsiteX1767" fmla="*/ 11620401 w 12192000"/>
              <a:gd name="connsiteY1767" fmla="*/ 120556 h 6858000"/>
              <a:gd name="connsiteX1768" fmla="*/ 11620377 w 12192000"/>
              <a:gd name="connsiteY1768" fmla="*/ 116934 h 6858000"/>
              <a:gd name="connsiteX1769" fmla="*/ 300247 w 12192000"/>
              <a:gd name="connsiteY1769" fmla="*/ 115896 h 6858000"/>
              <a:gd name="connsiteX1770" fmla="*/ 311030 w 12192000"/>
              <a:gd name="connsiteY1770" fmla="*/ 117586 h 6858000"/>
              <a:gd name="connsiteX1771" fmla="*/ 317049 w 12192000"/>
              <a:gd name="connsiteY1771" fmla="*/ 117150 h 6858000"/>
              <a:gd name="connsiteX1772" fmla="*/ 350429 w 12192000"/>
              <a:gd name="connsiteY1772" fmla="*/ 120955 h 6858000"/>
              <a:gd name="connsiteX1773" fmla="*/ 301180 w 12192000"/>
              <a:gd name="connsiteY1773" fmla="*/ 117586 h 6858000"/>
              <a:gd name="connsiteX1774" fmla="*/ 5055369 w 12192000"/>
              <a:gd name="connsiteY1774" fmla="*/ 115755 h 6858000"/>
              <a:gd name="connsiteX1775" fmla="*/ 5067218 w 12192000"/>
              <a:gd name="connsiteY1775" fmla="*/ 117251 h 6858000"/>
              <a:gd name="connsiteX1776" fmla="*/ 5097972 w 12192000"/>
              <a:gd name="connsiteY1776" fmla="*/ 135546 h 6858000"/>
              <a:gd name="connsiteX1777" fmla="*/ 5107821 w 12192000"/>
              <a:gd name="connsiteY1777" fmla="*/ 149023 h 6858000"/>
              <a:gd name="connsiteX1778" fmla="*/ 5097972 w 12192000"/>
              <a:gd name="connsiteY1778" fmla="*/ 142285 h 6858000"/>
              <a:gd name="connsiteX1779" fmla="*/ 5026477 w 12192000"/>
              <a:gd name="connsiteY1779" fmla="*/ 135230 h 6858000"/>
              <a:gd name="connsiteX1780" fmla="*/ 5034350 w 12192000"/>
              <a:gd name="connsiteY1780" fmla="*/ 131854 h 6858000"/>
              <a:gd name="connsiteX1781" fmla="*/ 5042158 w 12192000"/>
              <a:gd name="connsiteY1781" fmla="*/ 125438 h 6858000"/>
              <a:gd name="connsiteX1782" fmla="*/ 11016238 w 12192000"/>
              <a:gd name="connsiteY1782" fmla="*/ 115703 h 6858000"/>
              <a:gd name="connsiteX1783" fmla="*/ 11028374 w 12192000"/>
              <a:gd name="connsiteY1783" fmla="*/ 119067 h 6858000"/>
              <a:gd name="connsiteX1784" fmla="*/ 11047320 w 12192000"/>
              <a:gd name="connsiteY1784" fmla="*/ 123925 h 6858000"/>
              <a:gd name="connsiteX1785" fmla="*/ 11059304 w 12192000"/>
              <a:gd name="connsiteY1785" fmla="*/ 123313 h 6858000"/>
              <a:gd name="connsiteX1786" fmla="*/ 11030744 w 12192000"/>
              <a:gd name="connsiteY1786" fmla="*/ 127294 h 6858000"/>
              <a:gd name="connsiteX1787" fmla="*/ 11018251 w 12192000"/>
              <a:gd name="connsiteY1787" fmla="*/ 118335 h 6858000"/>
              <a:gd name="connsiteX1788" fmla="*/ 6316047 w 12192000"/>
              <a:gd name="connsiteY1788" fmla="*/ 115701 h 6858000"/>
              <a:gd name="connsiteX1789" fmla="*/ 6325607 w 12192000"/>
              <a:gd name="connsiteY1789" fmla="*/ 122018 h 6858000"/>
              <a:gd name="connsiteX1790" fmla="*/ 6334335 w 12192000"/>
              <a:gd name="connsiteY1790" fmla="*/ 125281 h 6858000"/>
              <a:gd name="connsiteX1791" fmla="*/ 6303432 w 12192000"/>
              <a:gd name="connsiteY1791" fmla="*/ 122232 h 6858000"/>
              <a:gd name="connsiteX1792" fmla="*/ 6306260 w 12192000"/>
              <a:gd name="connsiteY1792" fmla="*/ 120861 h 6858000"/>
              <a:gd name="connsiteX1793" fmla="*/ 6316047 w 12192000"/>
              <a:gd name="connsiteY1793" fmla="*/ 115701 h 6858000"/>
              <a:gd name="connsiteX1794" fmla="*/ 3519090 w 12192000"/>
              <a:gd name="connsiteY1794" fmla="*/ 115556 h 6858000"/>
              <a:gd name="connsiteX1795" fmla="*/ 3512179 w 12192000"/>
              <a:gd name="connsiteY1795" fmla="*/ 116112 h 6858000"/>
              <a:gd name="connsiteX1796" fmla="*/ 3502326 w 12192000"/>
              <a:gd name="connsiteY1796" fmla="*/ 118329 h 6858000"/>
              <a:gd name="connsiteX1797" fmla="*/ 3495118 w 12192000"/>
              <a:gd name="connsiteY1797" fmla="*/ 125724 h 6858000"/>
              <a:gd name="connsiteX1798" fmla="*/ 3456360 w 12192000"/>
              <a:gd name="connsiteY1798" fmla="*/ 118329 h 6858000"/>
              <a:gd name="connsiteX1799" fmla="*/ 3432115 w 12192000"/>
              <a:gd name="connsiteY1799" fmla="*/ 119883 h 6858000"/>
              <a:gd name="connsiteX1800" fmla="*/ 3440291 w 12192000"/>
              <a:gd name="connsiteY1800" fmla="*/ 117087 h 6858000"/>
              <a:gd name="connsiteX1801" fmla="*/ 3459643 w 12192000"/>
              <a:gd name="connsiteY1801" fmla="*/ 118329 h 6858000"/>
              <a:gd name="connsiteX1802" fmla="*/ 3129712 w 12192000"/>
              <a:gd name="connsiteY1802" fmla="*/ 115422 h 6858000"/>
              <a:gd name="connsiteX1803" fmla="*/ 3137187 w 12192000"/>
              <a:gd name="connsiteY1803" fmla="*/ 116119 h 6858000"/>
              <a:gd name="connsiteX1804" fmla="*/ 3137029 w 12192000"/>
              <a:gd name="connsiteY1804" fmla="*/ 116310 h 6858000"/>
              <a:gd name="connsiteX1805" fmla="*/ 3134609 w 12192000"/>
              <a:gd name="connsiteY1805" fmla="*/ 121701 h 6858000"/>
              <a:gd name="connsiteX1806" fmla="*/ 9370820 w 12192000"/>
              <a:gd name="connsiteY1806" fmla="*/ 115398 h 6858000"/>
              <a:gd name="connsiteX1807" fmla="*/ 9369033 w 12192000"/>
              <a:gd name="connsiteY1807" fmla="*/ 116879 h 6858000"/>
              <a:gd name="connsiteX1808" fmla="*/ 9346465 w 12192000"/>
              <a:gd name="connsiteY1808" fmla="*/ 143398 h 6858000"/>
              <a:gd name="connsiteX1809" fmla="*/ 9339898 w 12192000"/>
              <a:gd name="connsiteY1809" fmla="*/ 119813 h 6858000"/>
              <a:gd name="connsiteX1810" fmla="*/ 9339865 w 12192000"/>
              <a:gd name="connsiteY1810" fmla="*/ 116192 h 6858000"/>
              <a:gd name="connsiteX1811" fmla="*/ 4206747 w 12192000"/>
              <a:gd name="connsiteY1811" fmla="*/ 115334 h 6858000"/>
              <a:gd name="connsiteX1812" fmla="*/ 4198370 w 12192000"/>
              <a:gd name="connsiteY1812" fmla="*/ 118329 h 6858000"/>
              <a:gd name="connsiteX1813" fmla="*/ 4199063 w 12192000"/>
              <a:gd name="connsiteY1813" fmla="*/ 116284 h 6858000"/>
              <a:gd name="connsiteX1814" fmla="*/ 4200343 w 12192000"/>
              <a:gd name="connsiteY1814" fmla="*/ 115498 h 6858000"/>
              <a:gd name="connsiteX1815" fmla="*/ 726752 w 12192000"/>
              <a:gd name="connsiteY1815" fmla="*/ 115068 h 6858000"/>
              <a:gd name="connsiteX1816" fmla="*/ 723539 w 12192000"/>
              <a:gd name="connsiteY1816" fmla="*/ 116177 h 6858000"/>
              <a:gd name="connsiteX1817" fmla="*/ 719516 w 12192000"/>
              <a:gd name="connsiteY1817" fmla="*/ 116457 h 6858000"/>
              <a:gd name="connsiteX1818" fmla="*/ 8060814 w 12192000"/>
              <a:gd name="connsiteY1818" fmla="*/ 115026 h 6858000"/>
              <a:gd name="connsiteX1819" fmla="*/ 8059027 w 12192000"/>
              <a:gd name="connsiteY1819" fmla="*/ 116508 h 6858000"/>
              <a:gd name="connsiteX1820" fmla="*/ 8036458 w 12192000"/>
              <a:gd name="connsiteY1820" fmla="*/ 143027 h 6858000"/>
              <a:gd name="connsiteX1821" fmla="*/ 8029891 w 12192000"/>
              <a:gd name="connsiteY1821" fmla="*/ 119442 h 6858000"/>
              <a:gd name="connsiteX1822" fmla="*/ 8029858 w 12192000"/>
              <a:gd name="connsiteY1822" fmla="*/ 115821 h 6858000"/>
              <a:gd name="connsiteX1823" fmla="*/ 8502263 w 12192000"/>
              <a:gd name="connsiteY1823" fmla="*/ 114961 h 6858000"/>
              <a:gd name="connsiteX1824" fmla="*/ 8519088 w 12192000"/>
              <a:gd name="connsiteY1824" fmla="*/ 118324 h 6858000"/>
              <a:gd name="connsiteX1825" fmla="*/ 8545357 w 12192000"/>
              <a:gd name="connsiteY1825" fmla="*/ 123182 h 6858000"/>
              <a:gd name="connsiteX1826" fmla="*/ 8580399 w 12192000"/>
              <a:gd name="connsiteY1826" fmla="*/ 121891 h 6858000"/>
              <a:gd name="connsiteX1827" fmla="*/ 8564296 w 12192000"/>
              <a:gd name="connsiteY1827" fmla="*/ 124982 h 6858000"/>
              <a:gd name="connsiteX1828" fmla="*/ 8522375 w 12192000"/>
              <a:gd name="connsiteY1828" fmla="*/ 126552 h 6858000"/>
              <a:gd name="connsiteX1829" fmla="*/ 8505054 w 12192000"/>
              <a:gd name="connsiteY1829" fmla="*/ 117593 h 6858000"/>
              <a:gd name="connsiteX1830" fmla="*/ 3532720 w 12192000"/>
              <a:gd name="connsiteY1830" fmla="*/ 114922 h 6858000"/>
              <a:gd name="connsiteX1831" fmla="*/ 3531874 w 12192000"/>
              <a:gd name="connsiteY1831" fmla="*/ 114959 h 6858000"/>
              <a:gd name="connsiteX1832" fmla="*/ 3519090 w 12192000"/>
              <a:gd name="connsiteY1832" fmla="*/ 115556 h 6858000"/>
              <a:gd name="connsiteX1833" fmla="*/ 3524233 w 12192000"/>
              <a:gd name="connsiteY1833" fmla="*/ 115142 h 6858000"/>
              <a:gd name="connsiteX1834" fmla="*/ 3532720 w 12192000"/>
              <a:gd name="connsiteY1834" fmla="*/ 114922 h 6858000"/>
              <a:gd name="connsiteX1835" fmla="*/ 7192256 w 12192000"/>
              <a:gd name="connsiteY1835" fmla="*/ 114590 h 6858000"/>
              <a:gd name="connsiteX1836" fmla="*/ 7209083 w 12192000"/>
              <a:gd name="connsiteY1836" fmla="*/ 117953 h 6858000"/>
              <a:gd name="connsiteX1837" fmla="*/ 7235350 w 12192000"/>
              <a:gd name="connsiteY1837" fmla="*/ 122811 h 6858000"/>
              <a:gd name="connsiteX1838" fmla="*/ 7270393 w 12192000"/>
              <a:gd name="connsiteY1838" fmla="*/ 121520 h 6858000"/>
              <a:gd name="connsiteX1839" fmla="*/ 7254289 w 12192000"/>
              <a:gd name="connsiteY1839" fmla="*/ 124612 h 6858000"/>
              <a:gd name="connsiteX1840" fmla="*/ 7212368 w 12192000"/>
              <a:gd name="connsiteY1840" fmla="*/ 126180 h 6858000"/>
              <a:gd name="connsiteX1841" fmla="*/ 7195048 w 12192000"/>
              <a:gd name="connsiteY1841" fmla="*/ 117222 h 6858000"/>
              <a:gd name="connsiteX1842" fmla="*/ 4435364 w 12192000"/>
              <a:gd name="connsiteY1842" fmla="*/ 114259 h 6858000"/>
              <a:gd name="connsiteX1843" fmla="*/ 4435933 w 12192000"/>
              <a:gd name="connsiteY1843" fmla="*/ 114308 h 6858000"/>
              <a:gd name="connsiteX1844" fmla="*/ 4438685 w 12192000"/>
              <a:gd name="connsiteY1844" fmla="*/ 117837 h 6858000"/>
              <a:gd name="connsiteX1845" fmla="*/ 4437167 w 12192000"/>
              <a:gd name="connsiteY1845" fmla="*/ 117638 h 6858000"/>
              <a:gd name="connsiteX1846" fmla="*/ 11203938 w 12192000"/>
              <a:gd name="connsiteY1846" fmla="*/ 114256 h 6858000"/>
              <a:gd name="connsiteX1847" fmla="*/ 11189407 w 12192000"/>
              <a:gd name="connsiteY1847" fmla="*/ 117187 h 6858000"/>
              <a:gd name="connsiteX1848" fmla="*/ 11184209 w 12192000"/>
              <a:gd name="connsiteY1848" fmla="*/ 124582 h 6858000"/>
              <a:gd name="connsiteX1849" fmla="*/ 11156253 w 12192000"/>
              <a:gd name="connsiteY1849" fmla="*/ 117187 h 6858000"/>
              <a:gd name="connsiteX1850" fmla="*/ 11142464 w 12192000"/>
              <a:gd name="connsiteY1850" fmla="*/ 117395 h 6858000"/>
              <a:gd name="connsiteX1851" fmla="*/ 11147008 w 12192000"/>
              <a:gd name="connsiteY1851" fmla="*/ 115486 h 6858000"/>
              <a:gd name="connsiteX1852" fmla="*/ 11158621 w 12192000"/>
              <a:gd name="connsiteY1852" fmla="*/ 117187 h 6858000"/>
              <a:gd name="connsiteX1853" fmla="*/ 1076021 w 12192000"/>
              <a:gd name="connsiteY1853" fmla="*/ 114216 h 6858000"/>
              <a:gd name="connsiteX1854" fmla="*/ 1094783 w 12192000"/>
              <a:gd name="connsiteY1854" fmla="*/ 123844 h 6858000"/>
              <a:gd name="connsiteX1855" fmla="*/ 1063406 w 12192000"/>
              <a:gd name="connsiteY1855" fmla="*/ 120747 h 6858000"/>
              <a:gd name="connsiteX1856" fmla="*/ 1066232 w 12192000"/>
              <a:gd name="connsiteY1856" fmla="*/ 119375 h 6858000"/>
              <a:gd name="connsiteX1857" fmla="*/ 1076021 w 12192000"/>
              <a:gd name="connsiteY1857" fmla="*/ 114216 h 6858000"/>
              <a:gd name="connsiteX1858" fmla="*/ 291331 w 12192000"/>
              <a:gd name="connsiteY1858" fmla="*/ 114216 h 6858000"/>
              <a:gd name="connsiteX1859" fmla="*/ 299856 w 12192000"/>
              <a:gd name="connsiteY1859" fmla="*/ 115189 h 6858000"/>
              <a:gd name="connsiteX1860" fmla="*/ 300247 w 12192000"/>
              <a:gd name="connsiteY1860" fmla="*/ 115896 h 6858000"/>
              <a:gd name="connsiteX1861" fmla="*/ 296230 w 12192000"/>
              <a:gd name="connsiteY1861" fmla="*/ 115267 h 6858000"/>
              <a:gd name="connsiteX1862" fmla="*/ 291331 w 12192000"/>
              <a:gd name="connsiteY1862" fmla="*/ 114216 h 6858000"/>
              <a:gd name="connsiteX1863" fmla="*/ 3226769 w 12192000"/>
              <a:gd name="connsiteY1863" fmla="*/ 114196 h 6858000"/>
              <a:gd name="connsiteX1864" fmla="*/ 3250565 w 12192000"/>
              <a:gd name="connsiteY1864" fmla="*/ 114894 h 6858000"/>
              <a:gd name="connsiteX1865" fmla="*/ 3248028 w 12192000"/>
              <a:gd name="connsiteY1865" fmla="*/ 118758 h 6858000"/>
              <a:gd name="connsiteX1866" fmla="*/ 3239667 w 12192000"/>
              <a:gd name="connsiteY1866" fmla="*/ 138544 h 6858000"/>
              <a:gd name="connsiteX1867" fmla="*/ 3229915 w 12192000"/>
              <a:gd name="connsiteY1867" fmla="*/ 118164 h 6858000"/>
              <a:gd name="connsiteX1868" fmla="*/ 11697488 w 12192000"/>
              <a:gd name="connsiteY1868" fmla="*/ 114192 h 6858000"/>
              <a:gd name="connsiteX1869" fmla="*/ 11691444 w 12192000"/>
              <a:gd name="connsiteY1869" fmla="*/ 117187 h 6858000"/>
              <a:gd name="connsiteX1870" fmla="*/ 11694108 w 12192000"/>
              <a:gd name="connsiteY1870" fmla="*/ 114312 h 6858000"/>
              <a:gd name="connsiteX1871" fmla="*/ 5057801 w 12192000"/>
              <a:gd name="connsiteY1871" fmla="*/ 113971 h 6858000"/>
              <a:gd name="connsiteX1872" fmla="*/ 5055369 w 12192000"/>
              <a:gd name="connsiteY1872" fmla="*/ 115755 h 6858000"/>
              <a:gd name="connsiteX1873" fmla="*/ 5052008 w 12192000"/>
              <a:gd name="connsiteY1873" fmla="*/ 115331 h 6858000"/>
              <a:gd name="connsiteX1874" fmla="*/ 11210719 w 12192000"/>
              <a:gd name="connsiteY1874" fmla="*/ 113817 h 6858000"/>
              <a:gd name="connsiteX1875" fmla="*/ 11203938 w 12192000"/>
              <a:gd name="connsiteY1875" fmla="*/ 114256 h 6858000"/>
              <a:gd name="connsiteX1876" fmla="*/ 11205208 w 12192000"/>
              <a:gd name="connsiteY1876" fmla="*/ 114000 h 6858000"/>
              <a:gd name="connsiteX1877" fmla="*/ 11210719 w 12192000"/>
              <a:gd name="connsiteY1877" fmla="*/ 113817 h 6858000"/>
              <a:gd name="connsiteX1878" fmla="*/ 9987275 w 12192000"/>
              <a:gd name="connsiteY1878" fmla="*/ 113654 h 6858000"/>
              <a:gd name="connsiteX1879" fmla="*/ 9976844 w 12192000"/>
              <a:gd name="connsiteY1879" fmla="*/ 116815 h 6858000"/>
              <a:gd name="connsiteX1880" fmla="*/ 9967622 w 12192000"/>
              <a:gd name="connsiteY1880" fmla="*/ 115203 h 6858000"/>
              <a:gd name="connsiteX1881" fmla="*/ 9980183 w 12192000"/>
              <a:gd name="connsiteY1881" fmla="*/ 113731 h 6858000"/>
              <a:gd name="connsiteX1882" fmla="*/ 2820788 w 12192000"/>
              <a:gd name="connsiteY1882" fmla="*/ 113542 h 6858000"/>
              <a:gd name="connsiteX1883" fmla="*/ 2819000 w 12192000"/>
              <a:gd name="connsiteY1883" fmla="*/ 115023 h 6858000"/>
              <a:gd name="connsiteX1884" fmla="*/ 2796432 w 12192000"/>
              <a:gd name="connsiteY1884" fmla="*/ 141542 h 6858000"/>
              <a:gd name="connsiteX1885" fmla="*/ 2789866 w 12192000"/>
              <a:gd name="connsiteY1885" fmla="*/ 117957 h 6858000"/>
              <a:gd name="connsiteX1886" fmla="*/ 2789831 w 12192000"/>
              <a:gd name="connsiteY1886" fmla="*/ 114336 h 6858000"/>
              <a:gd name="connsiteX1887" fmla="*/ 8762496 w 12192000"/>
              <a:gd name="connsiteY1887" fmla="*/ 113513 h 6858000"/>
              <a:gd name="connsiteX1888" fmla="*/ 8742351 w 12192000"/>
              <a:gd name="connsiteY1888" fmla="*/ 116444 h 6858000"/>
              <a:gd name="connsiteX1889" fmla="*/ 8735144 w 12192000"/>
              <a:gd name="connsiteY1889" fmla="*/ 123839 h 6858000"/>
              <a:gd name="connsiteX1890" fmla="*/ 8696386 w 12192000"/>
              <a:gd name="connsiteY1890" fmla="*/ 116444 h 6858000"/>
              <a:gd name="connsiteX1891" fmla="*/ 8677268 w 12192000"/>
              <a:gd name="connsiteY1891" fmla="*/ 116652 h 6858000"/>
              <a:gd name="connsiteX1892" fmla="*/ 8683569 w 12192000"/>
              <a:gd name="connsiteY1892" fmla="*/ 114743 h 6858000"/>
              <a:gd name="connsiteX1893" fmla="*/ 8699669 w 12192000"/>
              <a:gd name="connsiteY1893" fmla="*/ 116444 h 6858000"/>
              <a:gd name="connsiteX1894" fmla="*/ 9446775 w 12192000"/>
              <a:gd name="connsiteY1894" fmla="*/ 113449 h 6858000"/>
              <a:gd name="connsiteX1895" fmla="*/ 9438395 w 12192000"/>
              <a:gd name="connsiteY1895" fmla="*/ 116444 h 6858000"/>
              <a:gd name="connsiteX1896" fmla="*/ 9439090 w 12192000"/>
              <a:gd name="connsiteY1896" fmla="*/ 114400 h 6858000"/>
              <a:gd name="connsiteX1897" fmla="*/ 9440370 w 12192000"/>
              <a:gd name="connsiteY1897" fmla="*/ 113614 h 6858000"/>
              <a:gd name="connsiteX1898" fmla="*/ 3106984 w 12192000"/>
              <a:gd name="connsiteY1898" fmla="*/ 113301 h 6858000"/>
              <a:gd name="connsiteX1899" fmla="*/ 3127882 w 12192000"/>
              <a:gd name="connsiteY1899" fmla="*/ 115251 h 6858000"/>
              <a:gd name="connsiteX1900" fmla="*/ 3131321 w 12192000"/>
              <a:gd name="connsiteY1900" fmla="*/ 121698 h 6858000"/>
              <a:gd name="connsiteX1901" fmla="*/ 3154304 w 12192000"/>
              <a:gd name="connsiteY1901" fmla="*/ 125067 h 6858000"/>
              <a:gd name="connsiteX1902" fmla="*/ 3171726 w 12192000"/>
              <a:gd name="connsiteY1902" fmla="*/ 123744 h 6858000"/>
              <a:gd name="connsiteX1903" fmla="*/ 3175358 w 12192000"/>
              <a:gd name="connsiteY1903" fmla="*/ 122468 h 6858000"/>
              <a:gd name="connsiteX1904" fmla="*/ 3182678 w 12192000"/>
              <a:gd name="connsiteY1904" fmla="*/ 124560 h 6858000"/>
              <a:gd name="connsiteX1905" fmla="*/ 3196986 w 12192000"/>
              <a:gd name="connsiteY1905" fmla="*/ 138544 h 6858000"/>
              <a:gd name="connsiteX1906" fmla="*/ 3167437 w 12192000"/>
              <a:gd name="connsiteY1906" fmla="*/ 145283 h 6858000"/>
              <a:gd name="connsiteX1907" fmla="*/ 3095205 w 12192000"/>
              <a:gd name="connsiteY1907" fmla="*/ 121698 h 6858000"/>
              <a:gd name="connsiteX1908" fmla="*/ 4422443 w 12192000"/>
              <a:gd name="connsiteY1908" fmla="*/ 113154 h 6858000"/>
              <a:gd name="connsiteX1909" fmla="*/ 4425592 w 12192000"/>
              <a:gd name="connsiteY1909" fmla="*/ 113423 h 6858000"/>
              <a:gd name="connsiteX1910" fmla="*/ 4421676 w 12192000"/>
              <a:gd name="connsiteY1910" fmla="*/ 113701 h 6858000"/>
              <a:gd name="connsiteX1911" fmla="*/ 7452490 w 12192000"/>
              <a:gd name="connsiteY1911" fmla="*/ 113141 h 6858000"/>
              <a:gd name="connsiteX1912" fmla="*/ 7432344 w 12192000"/>
              <a:gd name="connsiteY1912" fmla="*/ 116072 h 6858000"/>
              <a:gd name="connsiteX1913" fmla="*/ 7425137 w 12192000"/>
              <a:gd name="connsiteY1913" fmla="*/ 123468 h 6858000"/>
              <a:gd name="connsiteX1914" fmla="*/ 7386379 w 12192000"/>
              <a:gd name="connsiteY1914" fmla="*/ 116072 h 6858000"/>
              <a:gd name="connsiteX1915" fmla="*/ 7367261 w 12192000"/>
              <a:gd name="connsiteY1915" fmla="*/ 116282 h 6858000"/>
              <a:gd name="connsiteX1916" fmla="*/ 7373562 w 12192000"/>
              <a:gd name="connsiteY1916" fmla="*/ 114371 h 6858000"/>
              <a:gd name="connsiteX1917" fmla="*/ 7389662 w 12192000"/>
              <a:gd name="connsiteY1917" fmla="*/ 116072 h 6858000"/>
              <a:gd name="connsiteX1918" fmla="*/ 8136768 w 12192000"/>
              <a:gd name="connsiteY1918" fmla="*/ 113078 h 6858000"/>
              <a:gd name="connsiteX1919" fmla="*/ 8128388 w 12192000"/>
              <a:gd name="connsiteY1919" fmla="*/ 116072 h 6858000"/>
              <a:gd name="connsiteX1920" fmla="*/ 8129084 w 12192000"/>
              <a:gd name="connsiteY1920" fmla="*/ 114029 h 6858000"/>
              <a:gd name="connsiteX1921" fmla="*/ 8130363 w 12192000"/>
              <a:gd name="connsiteY1921" fmla="*/ 113242 h 6858000"/>
              <a:gd name="connsiteX1922" fmla="*/ 10990654 w 12192000"/>
              <a:gd name="connsiteY1922" fmla="*/ 113053 h 6858000"/>
              <a:gd name="connsiteX1923" fmla="*/ 11007819 w 12192000"/>
              <a:gd name="connsiteY1923" fmla="*/ 113752 h 6858000"/>
              <a:gd name="connsiteX1924" fmla="*/ 11005990 w 12192000"/>
              <a:gd name="connsiteY1924" fmla="*/ 117617 h 6858000"/>
              <a:gd name="connsiteX1925" fmla="*/ 10999958 w 12192000"/>
              <a:gd name="connsiteY1925" fmla="*/ 137402 h 6858000"/>
              <a:gd name="connsiteX1926" fmla="*/ 10992925 w 12192000"/>
              <a:gd name="connsiteY1926" fmla="*/ 117022 h 6858000"/>
              <a:gd name="connsiteX1927" fmla="*/ 4564240 w 12192000"/>
              <a:gd name="connsiteY1927" fmla="*/ 113041 h 6858000"/>
              <a:gd name="connsiteX1928" fmla="*/ 4572244 w 12192000"/>
              <a:gd name="connsiteY1928" fmla="*/ 120586 h 6858000"/>
              <a:gd name="connsiteX1929" fmla="*/ 4562805 w 12192000"/>
              <a:gd name="connsiteY1929" fmla="*/ 118699 h 6858000"/>
              <a:gd name="connsiteX1930" fmla="*/ 4560571 w 12192000"/>
              <a:gd name="connsiteY1930" fmla="*/ 118634 h 6858000"/>
              <a:gd name="connsiteX1931" fmla="*/ 8772745 w 12192000"/>
              <a:gd name="connsiteY1931" fmla="*/ 113038 h 6858000"/>
              <a:gd name="connsiteX1932" fmla="*/ 8771900 w 12192000"/>
              <a:gd name="connsiteY1932" fmla="*/ 113075 h 6858000"/>
              <a:gd name="connsiteX1933" fmla="*/ 8762496 w 12192000"/>
              <a:gd name="connsiteY1933" fmla="*/ 113513 h 6858000"/>
              <a:gd name="connsiteX1934" fmla="*/ 8764258 w 12192000"/>
              <a:gd name="connsiteY1934" fmla="*/ 113257 h 6858000"/>
              <a:gd name="connsiteX1935" fmla="*/ 8772745 w 12192000"/>
              <a:gd name="connsiteY1935" fmla="*/ 113038 h 6858000"/>
              <a:gd name="connsiteX1936" fmla="*/ 1952136 w 12192000"/>
              <a:gd name="connsiteY1936" fmla="*/ 113016 h 6858000"/>
              <a:gd name="connsiteX1937" fmla="*/ 1995325 w 12192000"/>
              <a:gd name="connsiteY1937" fmla="*/ 121326 h 6858000"/>
              <a:gd name="connsiteX1938" fmla="*/ 2018672 w 12192000"/>
              <a:gd name="connsiteY1938" fmla="*/ 120951 h 6858000"/>
              <a:gd name="connsiteX1939" fmla="*/ 2029521 w 12192000"/>
              <a:gd name="connsiteY1939" fmla="*/ 120197 h 6858000"/>
              <a:gd name="connsiteX1940" fmla="*/ 2014263 w 12192000"/>
              <a:gd name="connsiteY1940" fmla="*/ 123126 h 6858000"/>
              <a:gd name="connsiteX1941" fmla="*/ 1972341 w 12192000"/>
              <a:gd name="connsiteY1941" fmla="*/ 124696 h 6858000"/>
              <a:gd name="connsiteX1942" fmla="*/ 1955021 w 12192000"/>
              <a:gd name="connsiteY1942" fmla="*/ 115737 h 6858000"/>
              <a:gd name="connsiteX1943" fmla="*/ 10919778 w 12192000"/>
              <a:gd name="connsiteY1943" fmla="*/ 112931 h 6858000"/>
              <a:gd name="connsiteX1944" fmla="*/ 10926524 w 12192000"/>
              <a:gd name="connsiteY1944" fmla="*/ 114161 h 6858000"/>
              <a:gd name="connsiteX1945" fmla="*/ 10925929 w 12192000"/>
              <a:gd name="connsiteY1945" fmla="*/ 115168 h 6858000"/>
              <a:gd name="connsiteX1946" fmla="*/ 10921320 w 12192000"/>
              <a:gd name="connsiteY1946" fmla="*/ 115736 h 6858000"/>
              <a:gd name="connsiteX1947" fmla="*/ 4434578 w 12192000"/>
              <a:gd name="connsiteY1947" fmla="*/ 112787 h 6858000"/>
              <a:gd name="connsiteX1948" fmla="*/ 4435364 w 12192000"/>
              <a:gd name="connsiteY1948" fmla="*/ 114259 h 6858000"/>
              <a:gd name="connsiteX1949" fmla="*/ 4425592 w 12192000"/>
              <a:gd name="connsiteY1949" fmla="*/ 113423 h 6858000"/>
              <a:gd name="connsiteX1950" fmla="*/ 7462738 w 12192000"/>
              <a:gd name="connsiteY1950" fmla="*/ 112666 h 6858000"/>
              <a:gd name="connsiteX1951" fmla="*/ 7461893 w 12192000"/>
              <a:gd name="connsiteY1951" fmla="*/ 112703 h 6858000"/>
              <a:gd name="connsiteX1952" fmla="*/ 7452490 w 12192000"/>
              <a:gd name="connsiteY1952" fmla="*/ 113141 h 6858000"/>
              <a:gd name="connsiteX1953" fmla="*/ 7454251 w 12192000"/>
              <a:gd name="connsiteY1953" fmla="*/ 112886 h 6858000"/>
              <a:gd name="connsiteX1954" fmla="*/ 7462738 w 12192000"/>
              <a:gd name="connsiteY1954" fmla="*/ 112666 h 6858000"/>
              <a:gd name="connsiteX1955" fmla="*/ 6057254 w 12192000"/>
              <a:gd name="connsiteY1955" fmla="*/ 112541 h 6858000"/>
              <a:gd name="connsiteX1956" fmla="*/ 6046825 w 12192000"/>
              <a:gd name="connsiteY1956" fmla="*/ 115701 h 6858000"/>
              <a:gd name="connsiteX1957" fmla="*/ 6037602 w 12192000"/>
              <a:gd name="connsiteY1957" fmla="*/ 114089 h 6858000"/>
              <a:gd name="connsiteX1958" fmla="*/ 6050164 w 12192000"/>
              <a:gd name="connsiteY1958" fmla="*/ 112618 h 6858000"/>
              <a:gd name="connsiteX1959" fmla="*/ 812101 w 12192000"/>
              <a:gd name="connsiteY1959" fmla="*/ 112403 h 6858000"/>
              <a:gd name="connsiteX1960" fmla="*/ 806797 w 12192000"/>
              <a:gd name="connsiteY1960" fmla="*/ 114216 h 6858000"/>
              <a:gd name="connsiteX1961" fmla="*/ 800628 w 12192000"/>
              <a:gd name="connsiteY1961" fmla="*/ 113138 h 6858000"/>
              <a:gd name="connsiteX1962" fmla="*/ 10680828 w 12192000"/>
              <a:gd name="connsiteY1962" fmla="*/ 112400 h 6858000"/>
              <a:gd name="connsiteX1963" fmla="*/ 10679041 w 12192000"/>
              <a:gd name="connsiteY1963" fmla="*/ 113881 h 6858000"/>
              <a:gd name="connsiteX1964" fmla="*/ 10656472 w 12192000"/>
              <a:gd name="connsiteY1964" fmla="*/ 140400 h 6858000"/>
              <a:gd name="connsiteX1965" fmla="*/ 10649905 w 12192000"/>
              <a:gd name="connsiteY1965" fmla="*/ 116815 h 6858000"/>
              <a:gd name="connsiteX1966" fmla="*/ 10649872 w 12192000"/>
              <a:gd name="connsiteY1966" fmla="*/ 113195 h 6858000"/>
              <a:gd name="connsiteX1967" fmla="*/ 4604263 w 12192000"/>
              <a:gd name="connsiteY1967" fmla="*/ 112352 h 6858000"/>
              <a:gd name="connsiteX1968" fmla="*/ 4633494 w 12192000"/>
              <a:gd name="connsiteY1968" fmla="*/ 114496 h 6858000"/>
              <a:gd name="connsiteX1969" fmla="*/ 4635037 w 12192000"/>
              <a:gd name="connsiteY1969" fmla="*/ 115331 h 6858000"/>
              <a:gd name="connsiteX1970" fmla="*/ 4602203 w 12192000"/>
              <a:gd name="connsiteY1970" fmla="*/ 118699 h 6858000"/>
              <a:gd name="connsiteX1971" fmla="*/ 4602337 w 12192000"/>
              <a:gd name="connsiteY1971" fmla="*/ 113597 h 6858000"/>
              <a:gd name="connsiteX1972" fmla="*/ 8466794 w 12192000"/>
              <a:gd name="connsiteY1972" fmla="*/ 112312 h 6858000"/>
              <a:gd name="connsiteX1973" fmla="*/ 8490591 w 12192000"/>
              <a:gd name="connsiteY1973" fmla="*/ 113009 h 6858000"/>
              <a:gd name="connsiteX1974" fmla="*/ 8488054 w 12192000"/>
              <a:gd name="connsiteY1974" fmla="*/ 116874 h 6858000"/>
              <a:gd name="connsiteX1975" fmla="*/ 8479693 w 12192000"/>
              <a:gd name="connsiteY1975" fmla="*/ 136659 h 6858000"/>
              <a:gd name="connsiteX1976" fmla="*/ 8469941 w 12192000"/>
              <a:gd name="connsiteY1976" fmla="*/ 116279 h 6858000"/>
              <a:gd name="connsiteX1977" fmla="*/ 8368529 w 12192000"/>
              <a:gd name="connsiteY1977" fmla="*/ 112190 h 6858000"/>
              <a:gd name="connsiteX1978" fmla="*/ 8377882 w 12192000"/>
              <a:gd name="connsiteY1978" fmla="*/ 113418 h 6858000"/>
              <a:gd name="connsiteX1979" fmla="*/ 8377056 w 12192000"/>
              <a:gd name="connsiteY1979" fmla="*/ 114426 h 6858000"/>
              <a:gd name="connsiteX1980" fmla="*/ 8370666 w 12192000"/>
              <a:gd name="connsiteY1980" fmla="*/ 114993 h 6858000"/>
              <a:gd name="connsiteX1981" fmla="*/ 4434213 w 12192000"/>
              <a:gd name="connsiteY1981" fmla="*/ 112100 h 6858000"/>
              <a:gd name="connsiteX1982" fmla="*/ 4434738 w 12192000"/>
              <a:gd name="connsiteY1982" fmla="*/ 112775 h 6858000"/>
              <a:gd name="connsiteX1983" fmla="*/ 4434578 w 12192000"/>
              <a:gd name="connsiteY1983" fmla="*/ 112787 h 6858000"/>
              <a:gd name="connsiteX1984" fmla="*/ 3745361 w 12192000"/>
              <a:gd name="connsiteY1984" fmla="*/ 112014 h 6858000"/>
              <a:gd name="connsiteX1985" fmla="*/ 3757212 w 12192000"/>
              <a:gd name="connsiteY1985" fmla="*/ 113511 h 6858000"/>
              <a:gd name="connsiteX1986" fmla="*/ 3787965 w 12192000"/>
              <a:gd name="connsiteY1986" fmla="*/ 131806 h 6858000"/>
              <a:gd name="connsiteX1987" fmla="*/ 3797815 w 12192000"/>
              <a:gd name="connsiteY1987" fmla="*/ 145283 h 6858000"/>
              <a:gd name="connsiteX1988" fmla="*/ 3787965 w 12192000"/>
              <a:gd name="connsiteY1988" fmla="*/ 138544 h 6858000"/>
              <a:gd name="connsiteX1989" fmla="*/ 3716279 w 12192000"/>
              <a:gd name="connsiteY1989" fmla="*/ 131470 h 6858000"/>
              <a:gd name="connsiteX1990" fmla="*/ 3732151 w 12192000"/>
              <a:gd name="connsiteY1990" fmla="*/ 121698 h 6858000"/>
              <a:gd name="connsiteX1991" fmla="*/ 9812270 w 12192000"/>
              <a:gd name="connsiteY1991" fmla="*/ 111962 h 6858000"/>
              <a:gd name="connsiteX1992" fmla="*/ 9829096 w 12192000"/>
              <a:gd name="connsiteY1992" fmla="*/ 115327 h 6858000"/>
              <a:gd name="connsiteX1993" fmla="*/ 9855365 w 12192000"/>
              <a:gd name="connsiteY1993" fmla="*/ 120185 h 6858000"/>
              <a:gd name="connsiteX1994" fmla="*/ 9890408 w 12192000"/>
              <a:gd name="connsiteY1994" fmla="*/ 118893 h 6858000"/>
              <a:gd name="connsiteX1995" fmla="*/ 9874303 w 12192000"/>
              <a:gd name="connsiteY1995" fmla="*/ 121984 h 6858000"/>
              <a:gd name="connsiteX1996" fmla="*/ 9832382 w 12192000"/>
              <a:gd name="connsiteY1996" fmla="*/ 123554 h 6858000"/>
              <a:gd name="connsiteX1997" fmla="*/ 9815061 w 12192000"/>
              <a:gd name="connsiteY1997" fmla="*/ 114595 h 6858000"/>
              <a:gd name="connsiteX1998" fmla="*/ 7156787 w 12192000"/>
              <a:gd name="connsiteY1998" fmla="*/ 111940 h 6858000"/>
              <a:gd name="connsiteX1999" fmla="*/ 7180584 w 12192000"/>
              <a:gd name="connsiteY1999" fmla="*/ 112637 h 6858000"/>
              <a:gd name="connsiteX2000" fmla="*/ 7178048 w 12192000"/>
              <a:gd name="connsiteY2000" fmla="*/ 116502 h 6858000"/>
              <a:gd name="connsiteX2001" fmla="*/ 7169686 w 12192000"/>
              <a:gd name="connsiteY2001" fmla="*/ 136288 h 6858000"/>
              <a:gd name="connsiteX2002" fmla="*/ 7159935 w 12192000"/>
              <a:gd name="connsiteY2002" fmla="*/ 115908 h 6858000"/>
              <a:gd name="connsiteX2003" fmla="*/ 7058522 w 12192000"/>
              <a:gd name="connsiteY2003" fmla="*/ 111818 h 6858000"/>
              <a:gd name="connsiteX2004" fmla="*/ 7067875 w 12192000"/>
              <a:gd name="connsiteY2004" fmla="*/ 113047 h 6858000"/>
              <a:gd name="connsiteX2005" fmla="*/ 7067049 w 12192000"/>
              <a:gd name="connsiteY2005" fmla="*/ 114055 h 6858000"/>
              <a:gd name="connsiteX2006" fmla="*/ 7060659 w 12192000"/>
              <a:gd name="connsiteY2006" fmla="*/ 114622 h 6858000"/>
              <a:gd name="connsiteX2007" fmla="*/ 2209084 w 12192000"/>
              <a:gd name="connsiteY2007" fmla="*/ 111815 h 6858000"/>
              <a:gd name="connsiteX2008" fmla="*/ 2202172 w 12192000"/>
              <a:gd name="connsiteY2008" fmla="*/ 112371 h 6858000"/>
              <a:gd name="connsiteX2009" fmla="*/ 2192318 w 12192000"/>
              <a:gd name="connsiteY2009" fmla="*/ 114588 h 6858000"/>
              <a:gd name="connsiteX2010" fmla="*/ 2182263 w 12192000"/>
              <a:gd name="connsiteY2010" fmla="*/ 124906 h 6858000"/>
              <a:gd name="connsiteX2011" fmla="*/ 2146352 w 12192000"/>
              <a:gd name="connsiteY2011" fmla="*/ 114588 h 6858000"/>
              <a:gd name="connsiteX2012" fmla="*/ 2122107 w 12192000"/>
              <a:gd name="connsiteY2012" fmla="*/ 116143 h 6858000"/>
              <a:gd name="connsiteX2013" fmla="*/ 2130283 w 12192000"/>
              <a:gd name="connsiteY2013" fmla="*/ 113346 h 6858000"/>
              <a:gd name="connsiteX2014" fmla="*/ 2149637 w 12192000"/>
              <a:gd name="connsiteY2014" fmla="*/ 114588 h 6858000"/>
              <a:gd name="connsiteX2015" fmla="*/ 1819705 w 12192000"/>
              <a:gd name="connsiteY2015" fmla="*/ 111681 h 6858000"/>
              <a:gd name="connsiteX2016" fmla="*/ 1827179 w 12192000"/>
              <a:gd name="connsiteY2016" fmla="*/ 112378 h 6858000"/>
              <a:gd name="connsiteX2017" fmla="*/ 1827022 w 12192000"/>
              <a:gd name="connsiteY2017" fmla="*/ 112570 h 6858000"/>
              <a:gd name="connsiteX2018" fmla="*/ 1824601 w 12192000"/>
              <a:gd name="connsiteY2018" fmla="*/ 117960 h 6858000"/>
              <a:gd name="connsiteX2019" fmla="*/ 4976603 w 12192000"/>
              <a:gd name="connsiteY2019" fmla="*/ 111666 h 6858000"/>
              <a:gd name="connsiteX2020" fmla="*/ 4997630 w 12192000"/>
              <a:gd name="connsiteY2020" fmla="*/ 118132 h 6858000"/>
              <a:gd name="connsiteX2021" fmla="*/ 4996610 w 12192000"/>
              <a:gd name="connsiteY2021" fmla="*/ 126466 h 6858000"/>
              <a:gd name="connsiteX2022" fmla="*/ 4993124 w 12192000"/>
              <a:gd name="connsiteY2022" fmla="*/ 131939 h 6858000"/>
              <a:gd name="connsiteX2023" fmla="*/ 4968078 w 12192000"/>
              <a:gd name="connsiteY2023" fmla="*/ 129467 h 6858000"/>
              <a:gd name="connsiteX2024" fmla="*/ 4976493 w 12192000"/>
              <a:gd name="connsiteY2024" fmla="*/ 122069 h 6858000"/>
              <a:gd name="connsiteX2025" fmla="*/ 4454125 w 12192000"/>
              <a:gd name="connsiteY2025" fmla="*/ 111403 h 6858000"/>
              <a:gd name="connsiteX2026" fmla="*/ 4450835 w 12192000"/>
              <a:gd name="connsiteY2026" fmla="*/ 115417 h 6858000"/>
              <a:gd name="connsiteX2027" fmla="*/ 4447892 w 12192000"/>
              <a:gd name="connsiteY2027" fmla="*/ 115331 h 6858000"/>
              <a:gd name="connsiteX2028" fmla="*/ 4435933 w 12192000"/>
              <a:gd name="connsiteY2028" fmla="*/ 114308 h 6858000"/>
              <a:gd name="connsiteX2029" fmla="*/ 4434738 w 12192000"/>
              <a:gd name="connsiteY2029" fmla="*/ 112775 h 6858000"/>
              <a:gd name="connsiteX2030" fmla="*/ 6750808 w 12192000"/>
              <a:gd name="connsiteY2030" fmla="*/ 111287 h 6858000"/>
              <a:gd name="connsiteX2031" fmla="*/ 6749020 w 12192000"/>
              <a:gd name="connsiteY2031" fmla="*/ 112767 h 6858000"/>
              <a:gd name="connsiteX2032" fmla="*/ 6726450 w 12192000"/>
              <a:gd name="connsiteY2032" fmla="*/ 139286 h 6858000"/>
              <a:gd name="connsiteX2033" fmla="*/ 6719884 w 12192000"/>
              <a:gd name="connsiteY2033" fmla="*/ 115701 h 6858000"/>
              <a:gd name="connsiteX2034" fmla="*/ 6719851 w 12192000"/>
              <a:gd name="connsiteY2034" fmla="*/ 112080 h 6858000"/>
              <a:gd name="connsiteX2035" fmla="*/ 2222713 w 12192000"/>
              <a:gd name="connsiteY2035" fmla="*/ 111181 h 6858000"/>
              <a:gd name="connsiteX2036" fmla="*/ 2221867 w 12192000"/>
              <a:gd name="connsiteY2036" fmla="*/ 111219 h 6858000"/>
              <a:gd name="connsiteX2037" fmla="*/ 2209084 w 12192000"/>
              <a:gd name="connsiteY2037" fmla="*/ 111815 h 6858000"/>
              <a:gd name="connsiteX2038" fmla="*/ 2214225 w 12192000"/>
              <a:gd name="connsiteY2038" fmla="*/ 111401 h 6858000"/>
              <a:gd name="connsiteX2039" fmla="*/ 2222713 w 12192000"/>
              <a:gd name="connsiteY2039" fmla="*/ 111181 h 6858000"/>
              <a:gd name="connsiteX2040" fmla="*/ 11364613 w 12192000"/>
              <a:gd name="connsiteY2040" fmla="*/ 110962 h 6858000"/>
              <a:gd name="connsiteX2041" fmla="*/ 11380018 w 12192000"/>
              <a:gd name="connsiteY2041" fmla="*/ 114353 h 6858000"/>
              <a:gd name="connsiteX2042" fmla="*/ 11395431 w 12192000"/>
              <a:gd name="connsiteY2042" fmla="*/ 130664 h 6858000"/>
              <a:gd name="connsiteX2043" fmla="*/ 11402535 w 12192000"/>
              <a:gd name="connsiteY2043" fmla="*/ 144141 h 6858000"/>
              <a:gd name="connsiteX2044" fmla="*/ 11395431 w 12192000"/>
              <a:gd name="connsiteY2044" fmla="*/ 137402 h 6858000"/>
              <a:gd name="connsiteX2045" fmla="*/ 11343864 w 12192000"/>
              <a:gd name="connsiteY2045" fmla="*/ 130348 h 6858000"/>
              <a:gd name="connsiteX2046" fmla="*/ 11349544 w 12192000"/>
              <a:gd name="connsiteY2046" fmla="*/ 126972 h 6858000"/>
              <a:gd name="connsiteX2047" fmla="*/ 11355173 w 12192000"/>
              <a:gd name="connsiteY2047" fmla="*/ 120556 h 6858000"/>
              <a:gd name="connsiteX2048" fmla="*/ 5882249 w 12192000"/>
              <a:gd name="connsiteY2048" fmla="*/ 110849 h 6858000"/>
              <a:gd name="connsiteX2049" fmla="*/ 5899075 w 12192000"/>
              <a:gd name="connsiteY2049" fmla="*/ 114212 h 6858000"/>
              <a:gd name="connsiteX2050" fmla="*/ 5925344 w 12192000"/>
              <a:gd name="connsiteY2050" fmla="*/ 119070 h 6858000"/>
              <a:gd name="connsiteX2051" fmla="*/ 5948691 w 12192000"/>
              <a:gd name="connsiteY2051" fmla="*/ 118695 h 6858000"/>
              <a:gd name="connsiteX2052" fmla="*/ 5959541 w 12192000"/>
              <a:gd name="connsiteY2052" fmla="*/ 117941 h 6858000"/>
              <a:gd name="connsiteX2053" fmla="*/ 5944285 w 12192000"/>
              <a:gd name="connsiteY2053" fmla="*/ 120871 h 6858000"/>
              <a:gd name="connsiteX2054" fmla="*/ 5902362 w 12192000"/>
              <a:gd name="connsiteY2054" fmla="*/ 122440 h 6858000"/>
              <a:gd name="connsiteX2055" fmla="*/ 5885042 w 12192000"/>
              <a:gd name="connsiteY2055" fmla="*/ 113481 h 6858000"/>
              <a:gd name="connsiteX2056" fmla="*/ 5768075 w 12192000"/>
              <a:gd name="connsiteY2056" fmla="*/ 110649 h 6858000"/>
              <a:gd name="connsiteX2057" fmla="*/ 5776171 w 12192000"/>
              <a:gd name="connsiteY2057" fmla="*/ 115264 h 6858000"/>
              <a:gd name="connsiteX2058" fmla="*/ 5771153 w 12192000"/>
              <a:gd name="connsiteY2058" fmla="*/ 115242 h 6858000"/>
              <a:gd name="connsiteX2059" fmla="*/ 5755959 w 12192000"/>
              <a:gd name="connsiteY2059" fmla="*/ 112727 h 6858000"/>
              <a:gd name="connsiteX2060" fmla="*/ 5754622 w 12192000"/>
              <a:gd name="connsiteY2060" fmla="*/ 115705 h 6858000"/>
              <a:gd name="connsiteX2061" fmla="*/ 5751573 w 12192000"/>
              <a:gd name="connsiteY2061" fmla="*/ 112001 h 6858000"/>
              <a:gd name="connsiteX2062" fmla="*/ 5751333 w 12192000"/>
              <a:gd name="connsiteY2062" fmla="*/ 111961 h 6858000"/>
              <a:gd name="connsiteX2063" fmla="*/ 5749556 w 12192000"/>
              <a:gd name="connsiteY2063" fmla="*/ 112368 h 6858000"/>
              <a:gd name="connsiteX2064" fmla="*/ 5751333 w 12192000"/>
              <a:gd name="connsiteY2064" fmla="*/ 115701 h 6858000"/>
              <a:gd name="connsiteX2065" fmla="*/ 5774316 w 12192000"/>
              <a:gd name="connsiteY2065" fmla="*/ 119070 h 6858000"/>
              <a:gd name="connsiteX2066" fmla="*/ 5781844 w 12192000"/>
              <a:gd name="connsiteY2066" fmla="*/ 118499 h 6858000"/>
              <a:gd name="connsiteX2067" fmla="*/ 5776171 w 12192000"/>
              <a:gd name="connsiteY2067" fmla="*/ 115264 h 6858000"/>
              <a:gd name="connsiteX2068" fmla="*/ 5790732 w 12192000"/>
              <a:gd name="connsiteY2068" fmla="*/ 115331 h 6858000"/>
              <a:gd name="connsiteX2069" fmla="*/ 5790949 w 12192000"/>
              <a:gd name="connsiteY2069" fmla="*/ 115209 h 6858000"/>
              <a:gd name="connsiteX2070" fmla="*/ 5780881 w 12192000"/>
              <a:gd name="connsiteY2070" fmla="*/ 112332 h 6858000"/>
              <a:gd name="connsiteX2071" fmla="*/ 10928669 w 12192000"/>
              <a:gd name="connsiteY2071" fmla="*/ 110534 h 6858000"/>
              <a:gd name="connsiteX2072" fmla="*/ 10963813 w 12192000"/>
              <a:gd name="connsiteY2072" fmla="*/ 111962 h 6858000"/>
              <a:gd name="connsiteX2073" fmla="*/ 10962069 w 12192000"/>
              <a:gd name="connsiteY2073" fmla="*/ 117187 h 6858000"/>
              <a:gd name="connsiteX2074" fmla="*/ 10953574 w 12192000"/>
              <a:gd name="connsiteY2074" fmla="*/ 121326 h 6858000"/>
              <a:gd name="connsiteX2075" fmla="*/ 10943124 w 12192000"/>
              <a:gd name="connsiteY2075" fmla="*/ 117187 h 6858000"/>
              <a:gd name="connsiteX2076" fmla="*/ 10926524 w 12192000"/>
              <a:gd name="connsiteY2076" fmla="*/ 114161 h 6858000"/>
              <a:gd name="connsiteX2077" fmla="*/ 3125359 w 12192000"/>
              <a:gd name="connsiteY2077" fmla="*/ 110518 h 6858000"/>
              <a:gd name="connsiteX2078" fmla="*/ 3125927 w 12192000"/>
              <a:gd name="connsiteY2078" fmla="*/ 110567 h 6858000"/>
              <a:gd name="connsiteX2079" fmla="*/ 3129712 w 12192000"/>
              <a:gd name="connsiteY2079" fmla="*/ 115422 h 6858000"/>
              <a:gd name="connsiteX2080" fmla="*/ 3127882 w 12192000"/>
              <a:gd name="connsiteY2080" fmla="*/ 115251 h 6858000"/>
              <a:gd name="connsiteX2081" fmla="*/ 10072504 w 12192000"/>
              <a:gd name="connsiteY2081" fmla="*/ 110515 h 6858000"/>
              <a:gd name="connsiteX2082" fmla="*/ 10052358 w 12192000"/>
              <a:gd name="connsiteY2082" fmla="*/ 113446 h 6858000"/>
              <a:gd name="connsiteX2083" fmla="*/ 10045152 w 12192000"/>
              <a:gd name="connsiteY2083" fmla="*/ 120841 h 6858000"/>
              <a:gd name="connsiteX2084" fmla="*/ 10006393 w 12192000"/>
              <a:gd name="connsiteY2084" fmla="*/ 113446 h 6858000"/>
              <a:gd name="connsiteX2085" fmla="*/ 9987275 w 12192000"/>
              <a:gd name="connsiteY2085" fmla="*/ 113654 h 6858000"/>
              <a:gd name="connsiteX2086" fmla="*/ 9993576 w 12192000"/>
              <a:gd name="connsiteY2086" fmla="*/ 111745 h 6858000"/>
              <a:gd name="connsiteX2087" fmla="*/ 10009676 w 12192000"/>
              <a:gd name="connsiteY2087" fmla="*/ 113446 h 6858000"/>
              <a:gd name="connsiteX2088" fmla="*/ 1916761 w 12192000"/>
              <a:gd name="connsiteY2088" fmla="*/ 110456 h 6858000"/>
              <a:gd name="connsiteX2089" fmla="*/ 1940558 w 12192000"/>
              <a:gd name="connsiteY2089" fmla="*/ 111153 h 6858000"/>
              <a:gd name="connsiteX2090" fmla="*/ 1938022 w 12192000"/>
              <a:gd name="connsiteY2090" fmla="*/ 115018 h 6858000"/>
              <a:gd name="connsiteX2091" fmla="*/ 1929660 w 12192000"/>
              <a:gd name="connsiteY2091" fmla="*/ 134803 h 6858000"/>
              <a:gd name="connsiteX2092" fmla="*/ 1919909 w 12192000"/>
              <a:gd name="connsiteY2092" fmla="*/ 114423 h 6858000"/>
              <a:gd name="connsiteX2093" fmla="*/ 10756782 w 12192000"/>
              <a:gd name="connsiteY2093" fmla="*/ 110451 h 6858000"/>
              <a:gd name="connsiteX2094" fmla="*/ 10748402 w 12192000"/>
              <a:gd name="connsiteY2094" fmla="*/ 113446 h 6858000"/>
              <a:gd name="connsiteX2095" fmla="*/ 10749097 w 12192000"/>
              <a:gd name="connsiteY2095" fmla="*/ 111401 h 6858000"/>
              <a:gd name="connsiteX2096" fmla="*/ 10750377 w 12192000"/>
              <a:gd name="connsiteY2096" fmla="*/ 110616 h 6858000"/>
              <a:gd name="connsiteX2097" fmla="*/ 7037902 w 12192000"/>
              <a:gd name="connsiteY2097" fmla="*/ 110404 h 6858000"/>
              <a:gd name="connsiteX2098" fmla="*/ 7054991 w 12192000"/>
              <a:gd name="connsiteY2098" fmla="*/ 111354 h 6858000"/>
              <a:gd name="connsiteX2099" fmla="*/ 7057179 w 12192000"/>
              <a:gd name="connsiteY2099" fmla="*/ 111642 h 6858000"/>
              <a:gd name="connsiteX2100" fmla="*/ 7061339 w 12192000"/>
              <a:gd name="connsiteY2100" fmla="*/ 119442 h 6858000"/>
              <a:gd name="connsiteX2101" fmla="*/ 7084322 w 12192000"/>
              <a:gd name="connsiteY2101" fmla="*/ 122811 h 6858000"/>
              <a:gd name="connsiteX2102" fmla="*/ 7101745 w 12192000"/>
              <a:gd name="connsiteY2102" fmla="*/ 121489 h 6858000"/>
              <a:gd name="connsiteX2103" fmla="*/ 7105376 w 12192000"/>
              <a:gd name="connsiteY2103" fmla="*/ 120212 h 6858000"/>
              <a:gd name="connsiteX2104" fmla="*/ 7112697 w 12192000"/>
              <a:gd name="connsiteY2104" fmla="*/ 122304 h 6858000"/>
              <a:gd name="connsiteX2105" fmla="*/ 7127004 w 12192000"/>
              <a:gd name="connsiteY2105" fmla="*/ 136288 h 6858000"/>
              <a:gd name="connsiteX2106" fmla="*/ 7097455 w 12192000"/>
              <a:gd name="connsiteY2106" fmla="*/ 143027 h 6858000"/>
              <a:gd name="connsiteX2107" fmla="*/ 7025224 w 12192000"/>
              <a:gd name="connsiteY2107" fmla="*/ 119442 h 6858000"/>
              <a:gd name="connsiteX2108" fmla="*/ 647520 w 12192000"/>
              <a:gd name="connsiteY2108" fmla="*/ 110313 h 6858000"/>
              <a:gd name="connsiteX2109" fmla="*/ 685318 w 12192000"/>
              <a:gd name="connsiteY2109" fmla="*/ 117586 h 6858000"/>
              <a:gd name="connsiteX2110" fmla="*/ 708664 w 12192000"/>
              <a:gd name="connsiteY2110" fmla="*/ 117210 h 6858000"/>
              <a:gd name="connsiteX2111" fmla="*/ 719516 w 12192000"/>
              <a:gd name="connsiteY2111" fmla="*/ 116457 h 6858000"/>
              <a:gd name="connsiteX2112" fmla="*/ 704255 w 12192000"/>
              <a:gd name="connsiteY2112" fmla="*/ 119386 h 6858000"/>
              <a:gd name="connsiteX2113" fmla="*/ 662335 w 12192000"/>
              <a:gd name="connsiteY2113" fmla="*/ 120955 h 6858000"/>
              <a:gd name="connsiteX2114" fmla="*/ 3747794 w 12192000"/>
              <a:gd name="connsiteY2114" fmla="*/ 110231 h 6858000"/>
              <a:gd name="connsiteX2115" fmla="*/ 3745361 w 12192000"/>
              <a:gd name="connsiteY2115" fmla="*/ 112014 h 6858000"/>
              <a:gd name="connsiteX2116" fmla="*/ 3742001 w 12192000"/>
              <a:gd name="connsiteY2116" fmla="*/ 111590 h 6858000"/>
              <a:gd name="connsiteX2117" fmla="*/ 8985265 w 12192000"/>
              <a:gd name="connsiteY2117" fmla="*/ 110220 h 6858000"/>
              <a:gd name="connsiteX2118" fmla="*/ 9006622 w 12192000"/>
              <a:gd name="connsiteY2118" fmla="*/ 113611 h 6858000"/>
              <a:gd name="connsiteX2119" fmla="*/ 9027992 w 12192000"/>
              <a:gd name="connsiteY2119" fmla="*/ 129921 h 6858000"/>
              <a:gd name="connsiteX2120" fmla="*/ 9037841 w 12192000"/>
              <a:gd name="connsiteY2120" fmla="*/ 143398 h 6858000"/>
              <a:gd name="connsiteX2121" fmla="*/ 9027992 w 12192000"/>
              <a:gd name="connsiteY2121" fmla="*/ 136659 h 6858000"/>
              <a:gd name="connsiteX2122" fmla="*/ 8956498 w 12192000"/>
              <a:gd name="connsiteY2122" fmla="*/ 129605 h 6858000"/>
              <a:gd name="connsiteX2123" fmla="*/ 8964370 w 12192000"/>
              <a:gd name="connsiteY2123" fmla="*/ 126229 h 6858000"/>
              <a:gd name="connsiteX2124" fmla="*/ 8972177 w 12192000"/>
              <a:gd name="connsiteY2124" fmla="*/ 119813 h 6858000"/>
              <a:gd name="connsiteX2125" fmla="*/ 10082752 w 12192000"/>
              <a:gd name="connsiteY2125" fmla="*/ 110040 h 6858000"/>
              <a:gd name="connsiteX2126" fmla="*/ 10081907 w 12192000"/>
              <a:gd name="connsiteY2126" fmla="*/ 110077 h 6858000"/>
              <a:gd name="connsiteX2127" fmla="*/ 10072504 w 12192000"/>
              <a:gd name="connsiteY2127" fmla="*/ 110515 h 6858000"/>
              <a:gd name="connsiteX2128" fmla="*/ 10074265 w 12192000"/>
              <a:gd name="connsiteY2128" fmla="*/ 110259 h 6858000"/>
              <a:gd name="connsiteX2129" fmla="*/ 10082752 w 12192000"/>
              <a:gd name="connsiteY2129" fmla="*/ 110040 h 6858000"/>
              <a:gd name="connsiteX2130" fmla="*/ 1510781 w 12192000"/>
              <a:gd name="connsiteY2130" fmla="*/ 109801 h 6858000"/>
              <a:gd name="connsiteX2131" fmla="*/ 1508993 w 12192000"/>
              <a:gd name="connsiteY2131" fmla="*/ 111282 h 6858000"/>
              <a:gd name="connsiteX2132" fmla="*/ 1486425 w 12192000"/>
              <a:gd name="connsiteY2132" fmla="*/ 137801 h 6858000"/>
              <a:gd name="connsiteX2133" fmla="*/ 1479858 w 12192000"/>
              <a:gd name="connsiteY2133" fmla="*/ 114216 h 6858000"/>
              <a:gd name="connsiteX2134" fmla="*/ 1479825 w 12192000"/>
              <a:gd name="connsiteY2134" fmla="*/ 110596 h 6858000"/>
              <a:gd name="connsiteX2135" fmla="*/ 10879146 w 12192000"/>
              <a:gd name="connsiteY2135" fmla="*/ 109780 h 6858000"/>
              <a:gd name="connsiteX2136" fmla="*/ 10861536 w 12192000"/>
              <a:gd name="connsiteY2136" fmla="*/ 119739 h 6858000"/>
              <a:gd name="connsiteX2137" fmla="*/ 10838928 w 12192000"/>
              <a:gd name="connsiteY2137" fmla="*/ 127294 h 6858000"/>
              <a:gd name="connsiteX2138" fmla="*/ 10837482 w 12192000"/>
              <a:gd name="connsiteY2138" fmla="*/ 121289 h 6858000"/>
              <a:gd name="connsiteX2139" fmla="*/ 10836561 w 12192000"/>
              <a:gd name="connsiteY2139" fmla="*/ 116456 h 6858000"/>
              <a:gd name="connsiteX2140" fmla="*/ 10874449 w 12192000"/>
              <a:gd name="connsiteY2140" fmla="*/ 110448 h 6858000"/>
              <a:gd name="connsiteX2141" fmla="*/ 7675380 w 12192000"/>
              <a:gd name="connsiteY2141" fmla="*/ 109758 h 6858000"/>
              <a:gd name="connsiteX2142" fmla="*/ 7687231 w 12192000"/>
              <a:gd name="connsiteY2142" fmla="*/ 111256 h 6858000"/>
              <a:gd name="connsiteX2143" fmla="*/ 7717985 w 12192000"/>
              <a:gd name="connsiteY2143" fmla="*/ 129550 h 6858000"/>
              <a:gd name="connsiteX2144" fmla="*/ 7727834 w 12192000"/>
              <a:gd name="connsiteY2144" fmla="*/ 143027 h 6858000"/>
              <a:gd name="connsiteX2145" fmla="*/ 7717985 w 12192000"/>
              <a:gd name="connsiteY2145" fmla="*/ 136288 h 6858000"/>
              <a:gd name="connsiteX2146" fmla="*/ 7646491 w 12192000"/>
              <a:gd name="connsiteY2146" fmla="*/ 129233 h 6858000"/>
              <a:gd name="connsiteX2147" fmla="*/ 7654364 w 12192000"/>
              <a:gd name="connsiteY2147" fmla="*/ 125858 h 6858000"/>
              <a:gd name="connsiteX2148" fmla="*/ 7662170 w 12192000"/>
              <a:gd name="connsiteY2148" fmla="*/ 119442 h 6858000"/>
              <a:gd name="connsiteX2149" fmla="*/ 4608300 w 12192000"/>
              <a:gd name="connsiteY2149" fmla="*/ 109746 h 6858000"/>
              <a:gd name="connsiteX2150" fmla="*/ 4604263 w 12192000"/>
              <a:gd name="connsiteY2150" fmla="*/ 112352 h 6858000"/>
              <a:gd name="connsiteX2151" fmla="*/ 4598922 w 12192000"/>
              <a:gd name="connsiteY2151" fmla="*/ 111961 h 6858000"/>
              <a:gd name="connsiteX2152" fmla="*/ 4598704 w 12192000"/>
              <a:gd name="connsiteY2152" fmla="*/ 110927 h 6858000"/>
              <a:gd name="connsiteX2153" fmla="*/ 1796975 w 12192000"/>
              <a:gd name="connsiteY2153" fmla="*/ 109561 h 6858000"/>
              <a:gd name="connsiteX2154" fmla="*/ 1817875 w 12192000"/>
              <a:gd name="connsiteY2154" fmla="*/ 111510 h 6858000"/>
              <a:gd name="connsiteX2155" fmla="*/ 1821314 w 12192000"/>
              <a:gd name="connsiteY2155" fmla="*/ 117957 h 6858000"/>
              <a:gd name="connsiteX2156" fmla="*/ 1844297 w 12192000"/>
              <a:gd name="connsiteY2156" fmla="*/ 121326 h 6858000"/>
              <a:gd name="connsiteX2157" fmla="*/ 1861720 w 12192000"/>
              <a:gd name="connsiteY2157" fmla="*/ 120004 h 6858000"/>
              <a:gd name="connsiteX2158" fmla="*/ 1865351 w 12192000"/>
              <a:gd name="connsiteY2158" fmla="*/ 118728 h 6858000"/>
              <a:gd name="connsiteX2159" fmla="*/ 1872671 w 12192000"/>
              <a:gd name="connsiteY2159" fmla="*/ 120819 h 6858000"/>
              <a:gd name="connsiteX2160" fmla="*/ 1886978 w 12192000"/>
              <a:gd name="connsiteY2160" fmla="*/ 134803 h 6858000"/>
              <a:gd name="connsiteX2161" fmla="*/ 1857429 w 12192000"/>
              <a:gd name="connsiteY2161" fmla="*/ 141542 h 6858000"/>
              <a:gd name="connsiteX2162" fmla="*/ 1785197 w 12192000"/>
              <a:gd name="connsiteY2162" fmla="*/ 117957 h 6858000"/>
              <a:gd name="connsiteX2163" fmla="*/ 3112437 w 12192000"/>
              <a:gd name="connsiteY2163" fmla="*/ 109414 h 6858000"/>
              <a:gd name="connsiteX2164" fmla="*/ 3115586 w 12192000"/>
              <a:gd name="connsiteY2164" fmla="*/ 109683 h 6858000"/>
              <a:gd name="connsiteX2165" fmla="*/ 3111669 w 12192000"/>
              <a:gd name="connsiteY2165" fmla="*/ 109960 h 6858000"/>
              <a:gd name="connsiteX2166" fmla="*/ 6142483 w 12192000"/>
              <a:gd name="connsiteY2166" fmla="*/ 109402 h 6858000"/>
              <a:gd name="connsiteX2167" fmla="*/ 6122337 w 12192000"/>
              <a:gd name="connsiteY2167" fmla="*/ 112332 h 6858000"/>
              <a:gd name="connsiteX2168" fmla="*/ 6115132 w 12192000"/>
              <a:gd name="connsiteY2168" fmla="*/ 119728 h 6858000"/>
              <a:gd name="connsiteX2169" fmla="*/ 6076373 w 12192000"/>
              <a:gd name="connsiteY2169" fmla="*/ 112332 h 6858000"/>
              <a:gd name="connsiteX2170" fmla="*/ 6057254 w 12192000"/>
              <a:gd name="connsiteY2170" fmla="*/ 112541 h 6858000"/>
              <a:gd name="connsiteX2171" fmla="*/ 6063557 w 12192000"/>
              <a:gd name="connsiteY2171" fmla="*/ 110631 h 6858000"/>
              <a:gd name="connsiteX2172" fmla="*/ 6079657 w 12192000"/>
              <a:gd name="connsiteY2172" fmla="*/ 112332 h 6858000"/>
              <a:gd name="connsiteX2173" fmla="*/ 10917510 w 12192000"/>
              <a:gd name="connsiteY2173" fmla="*/ 109376 h 6858000"/>
              <a:gd name="connsiteX2174" fmla="*/ 10917845 w 12192000"/>
              <a:gd name="connsiteY2174" fmla="*/ 109416 h 6858000"/>
              <a:gd name="connsiteX2175" fmla="*/ 10919778 w 12192000"/>
              <a:gd name="connsiteY2175" fmla="*/ 112931 h 6858000"/>
              <a:gd name="connsiteX2176" fmla="*/ 10918810 w 12192000"/>
              <a:gd name="connsiteY2176" fmla="*/ 112755 h 6858000"/>
              <a:gd name="connsiteX2177" fmla="*/ 6826761 w 12192000"/>
              <a:gd name="connsiteY2177" fmla="*/ 109337 h 6858000"/>
              <a:gd name="connsiteX2178" fmla="*/ 6818382 w 12192000"/>
              <a:gd name="connsiteY2178" fmla="*/ 112332 h 6858000"/>
              <a:gd name="connsiteX2179" fmla="*/ 6819077 w 12192000"/>
              <a:gd name="connsiteY2179" fmla="*/ 110288 h 6858000"/>
              <a:gd name="connsiteX2180" fmla="*/ 6820356 w 12192000"/>
              <a:gd name="connsiteY2180" fmla="*/ 109502 h 6858000"/>
              <a:gd name="connsiteX2181" fmla="*/ 9776801 w 12192000"/>
              <a:gd name="connsiteY2181" fmla="*/ 109314 h 6858000"/>
              <a:gd name="connsiteX2182" fmla="*/ 9800598 w 12192000"/>
              <a:gd name="connsiteY2182" fmla="*/ 110011 h 6858000"/>
              <a:gd name="connsiteX2183" fmla="*/ 9798062 w 12192000"/>
              <a:gd name="connsiteY2183" fmla="*/ 113876 h 6858000"/>
              <a:gd name="connsiteX2184" fmla="*/ 9789700 w 12192000"/>
              <a:gd name="connsiteY2184" fmla="*/ 133662 h 6858000"/>
              <a:gd name="connsiteX2185" fmla="*/ 9779949 w 12192000"/>
              <a:gd name="connsiteY2185" fmla="*/ 113282 h 6858000"/>
              <a:gd name="connsiteX2186" fmla="*/ 3254236 w 12192000"/>
              <a:gd name="connsiteY2186" fmla="*/ 109300 h 6858000"/>
              <a:gd name="connsiteX2187" fmla="*/ 3262238 w 12192000"/>
              <a:gd name="connsiteY2187" fmla="*/ 116845 h 6858000"/>
              <a:gd name="connsiteX2188" fmla="*/ 3252801 w 12192000"/>
              <a:gd name="connsiteY2188" fmla="*/ 114959 h 6858000"/>
              <a:gd name="connsiteX2189" fmla="*/ 3250565 w 12192000"/>
              <a:gd name="connsiteY2189" fmla="*/ 114894 h 6858000"/>
              <a:gd name="connsiteX2190" fmla="*/ 9678535 w 12192000"/>
              <a:gd name="connsiteY2190" fmla="*/ 109191 h 6858000"/>
              <a:gd name="connsiteX2191" fmla="*/ 9687888 w 12192000"/>
              <a:gd name="connsiteY2191" fmla="*/ 110421 h 6858000"/>
              <a:gd name="connsiteX2192" fmla="*/ 9687063 w 12192000"/>
              <a:gd name="connsiteY2192" fmla="*/ 111428 h 6858000"/>
              <a:gd name="connsiteX2193" fmla="*/ 9680673 w 12192000"/>
              <a:gd name="connsiteY2193" fmla="*/ 111995 h 6858000"/>
              <a:gd name="connsiteX2194" fmla="*/ 11366457 w 12192000"/>
              <a:gd name="connsiteY2194" fmla="*/ 109089 h 6858000"/>
              <a:gd name="connsiteX2195" fmla="*/ 11364613 w 12192000"/>
              <a:gd name="connsiteY2195" fmla="*/ 110962 h 6858000"/>
              <a:gd name="connsiteX2196" fmla="*/ 11362277 w 12192000"/>
              <a:gd name="connsiteY2196" fmla="*/ 110448 h 6858000"/>
              <a:gd name="connsiteX2197" fmla="*/ 3124573 w 12192000"/>
              <a:gd name="connsiteY2197" fmla="*/ 109046 h 6858000"/>
              <a:gd name="connsiteX2198" fmla="*/ 3125359 w 12192000"/>
              <a:gd name="connsiteY2198" fmla="*/ 110518 h 6858000"/>
              <a:gd name="connsiteX2199" fmla="*/ 3115586 w 12192000"/>
              <a:gd name="connsiteY2199" fmla="*/ 109683 h 6858000"/>
              <a:gd name="connsiteX2200" fmla="*/ 6152731 w 12192000"/>
              <a:gd name="connsiteY2200" fmla="*/ 108926 h 6858000"/>
              <a:gd name="connsiteX2201" fmla="*/ 6151886 w 12192000"/>
              <a:gd name="connsiteY2201" fmla="*/ 108962 h 6858000"/>
              <a:gd name="connsiteX2202" fmla="*/ 6142483 w 12192000"/>
              <a:gd name="connsiteY2202" fmla="*/ 109402 h 6858000"/>
              <a:gd name="connsiteX2203" fmla="*/ 6144244 w 12192000"/>
              <a:gd name="connsiteY2203" fmla="*/ 109145 h 6858000"/>
              <a:gd name="connsiteX2204" fmla="*/ 6152731 w 12192000"/>
              <a:gd name="connsiteY2204" fmla="*/ 108926 h 6858000"/>
              <a:gd name="connsiteX2205" fmla="*/ 8365384 w 12192000"/>
              <a:gd name="connsiteY2205" fmla="*/ 108634 h 6858000"/>
              <a:gd name="connsiteX2206" fmla="*/ 8365848 w 12192000"/>
              <a:gd name="connsiteY2206" fmla="*/ 108674 h 6858000"/>
              <a:gd name="connsiteX2207" fmla="*/ 8368529 w 12192000"/>
              <a:gd name="connsiteY2207" fmla="*/ 112190 h 6858000"/>
              <a:gd name="connsiteX2208" fmla="*/ 8367186 w 12192000"/>
              <a:gd name="connsiteY2208" fmla="*/ 112012 h 6858000"/>
              <a:gd name="connsiteX2209" fmla="*/ 3294256 w 12192000"/>
              <a:gd name="connsiteY2209" fmla="*/ 108612 h 6858000"/>
              <a:gd name="connsiteX2210" fmla="*/ 3323486 w 12192000"/>
              <a:gd name="connsiteY2210" fmla="*/ 110755 h 6858000"/>
              <a:gd name="connsiteX2211" fmla="*/ 3325032 w 12192000"/>
              <a:gd name="connsiteY2211" fmla="*/ 111590 h 6858000"/>
              <a:gd name="connsiteX2212" fmla="*/ 3292198 w 12192000"/>
              <a:gd name="connsiteY2212" fmla="*/ 114959 h 6858000"/>
              <a:gd name="connsiteX2213" fmla="*/ 3292330 w 12192000"/>
              <a:gd name="connsiteY2213" fmla="*/ 109856 h 6858000"/>
              <a:gd name="connsiteX2214" fmla="*/ 5639706 w 12192000"/>
              <a:gd name="connsiteY2214" fmla="*/ 108592 h 6858000"/>
              <a:gd name="connsiteX2215" fmla="*/ 5635975 w 12192000"/>
              <a:gd name="connsiteY2215" fmla="*/ 111258 h 6858000"/>
              <a:gd name="connsiteX2216" fmla="*/ 5640418 w 12192000"/>
              <a:gd name="connsiteY2216" fmla="*/ 110738 h 6858000"/>
              <a:gd name="connsiteX2217" fmla="*/ 5406596 w 12192000"/>
              <a:gd name="connsiteY2217" fmla="*/ 108592 h 6858000"/>
              <a:gd name="connsiteX2218" fmla="*/ 5409787 w 12192000"/>
              <a:gd name="connsiteY2218" fmla="*/ 115328 h 6858000"/>
              <a:gd name="connsiteX2219" fmla="*/ 5409845 w 12192000"/>
              <a:gd name="connsiteY2219" fmla="*/ 121817 h 6858000"/>
              <a:gd name="connsiteX2220" fmla="*/ 5400030 w 12192000"/>
              <a:gd name="connsiteY2220" fmla="*/ 122069 h 6858000"/>
              <a:gd name="connsiteX2221" fmla="*/ 5337647 w 12192000"/>
              <a:gd name="connsiteY2221" fmla="*/ 125438 h 6858000"/>
              <a:gd name="connsiteX2222" fmla="*/ 5288397 w 12192000"/>
              <a:gd name="connsiteY2222" fmla="*/ 118699 h 6858000"/>
              <a:gd name="connsiteX2223" fmla="*/ 5313484 w 12192000"/>
              <a:gd name="connsiteY2223" fmla="*/ 113373 h 6858000"/>
              <a:gd name="connsiteX2224" fmla="*/ 5357345 w 12192000"/>
              <a:gd name="connsiteY2224" fmla="*/ 115331 h 6858000"/>
              <a:gd name="connsiteX2225" fmla="*/ 5406596 w 12192000"/>
              <a:gd name="connsiteY2225" fmla="*/ 108592 h 6858000"/>
              <a:gd name="connsiteX2226" fmla="*/ 3124206 w 12192000"/>
              <a:gd name="connsiteY2226" fmla="*/ 108360 h 6858000"/>
              <a:gd name="connsiteX2227" fmla="*/ 3124733 w 12192000"/>
              <a:gd name="connsiteY2227" fmla="*/ 109036 h 6858000"/>
              <a:gd name="connsiteX2228" fmla="*/ 3124573 w 12192000"/>
              <a:gd name="connsiteY2228" fmla="*/ 109046 h 6858000"/>
              <a:gd name="connsiteX2229" fmla="*/ 8987820 w 12192000"/>
              <a:gd name="connsiteY2229" fmla="*/ 108346 h 6858000"/>
              <a:gd name="connsiteX2230" fmla="*/ 8985265 w 12192000"/>
              <a:gd name="connsiteY2230" fmla="*/ 110220 h 6858000"/>
              <a:gd name="connsiteX2231" fmla="*/ 8982026 w 12192000"/>
              <a:gd name="connsiteY2231" fmla="*/ 109705 h 6858000"/>
              <a:gd name="connsiteX2232" fmla="*/ 2435354 w 12192000"/>
              <a:gd name="connsiteY2232" fmla="*/ 108274 h 6858000"/>
              <a:gd name="connsiteX2233" fmla="*/ 2447205 w 12192000"/>
              <a:gd name="connsiteY2233" fmla="*/ 109770 h 6858000"/>
              <a:gd name="connsiteX2234" fmla="*/ 2477959 w 12192000"/>
              <a:gd name="connsiteY2234" fmla="*/ 128065 h 6858000"/>
              <a:gd name="connsiteX2235" fmla="*/ 2487808 w 12192000"/>
              <a:gd name="connsiteY2235" fmla="*/ 141542 h 6858000"/>
              <a:gd name="connsiteX2236" fmla="*/ 2477959 w 12192000"/>
              <a:gd name="connsiteY2236" fmla="*/ 134803 h 6858000"/>
              <a:gd name="connsiteX2237" fmla="*/ 2406271 w 12192000"/>
              <a:gd name="connsiteY2237" fmla="*/ 127730 h 6858000"/>
              <a:gd name="connsiteX2238" fmla="*/ 2422144 w 12192000"/>
              <a:gd name="connsiteY2238" fmla="*/ 117957 h 6858000"/>
              <a:gd name="connsiteX2239" fmla="*/ 7055377 w 12192000"/>
              <a:gd name="connsiteY2239" fmla="*/ 108263 h 6858000"/>
              <a:gd name="connsiteX2240" fmla="*/ 7055841 w 12192000"/>
              <a:gd name="connsiteY2240" fmla="*/ 108303 h 6858000"/>
              <a:gd name="connsiteX2241" fmla="*/ 7058522 w 12192000"/>
              <a:gd name="connsiteY2241" fmla="*/ 111818 h 6858000"/>
              <a:gd name="connsiteX2242" fmla="*/ 7057179 w 12192000"/>
              <a:gd name="connsiteY2242" fmla="*/ 111642 h 6858000"/>
              <a:gd name="connsiteX2243" fmla="*/ 3971827 w 12192000"/>
              <a:gd name="connsiteY2243" fmla="*/ 108221 h 6858000"/>
              <a:gd name="connsiteX2244" fmla="*/ 3969673 w 12192000"/>
              <a:gd name="connsiteY2244" fmla="*/ 108616 h 6858000"/>
              <a:gd name="connsiteX2245" fmla="*/ 3982833 w 12192000"/>
              <a:gd name="connsiteY2245" fmla="*/ 114017 h 6858000"/>
              <a:gd name="connsiteX2246" fmla="*/ 3987317 w 12192000"/>
              <a:gd name="connsiteY2246" fmla="*/ 113065 h 6858000"/>
              <a:gd name="connsiteX2247" fmla="*/ 3979880 w 12192000"/>
              <a:gd name="connsiteY2247" fmla="*/ 108580 h 6858000"/>
              <a:gd name="connsiteX2248" fmla="*/ 5846781 w 12192000"/>
              <a:gd name="connsiteY2248" fmla="*/ 108199 h 6858000"/>
              <a:gd name="connsiteX2249" fmla="*/ 5870580 w 12192000"/>
              <a:gd name="connsiteY2249" fmla="*/ 108898 h 6858000"/>
              <a:gd name="connsiteX2250" fmla="*/ 5868040 w 12192000"/>
              <a:gd name="connsiteY2250" fmla="*/ 112762 h 6858000"/>
              <a:gd name="connsiteX2251" fmla="*/ 5859679 w 12192000"/>
              <a:gd name="connsiteY2251" fmla="*/ 132547 h 6858000"/>
              <a:gd name="connsiteX2252" fmla="*/ 5849929 w 12192000"/>
              <a:gd name="connsiteY2252" fmla="*/ 112168 h 6858000"/>
              <a:gd name="connsiteX2253" fmla="*/ 11010466 w 12192000"/>
              <a:gd name="connsiteY2253" fmla="*/ 108159 h 6858000"/>
              <a:gd name="connsiteX2254" fmla="*/ 11016238 w 12192000"/>
              <a:gd name="connsiteY2254" fmla="*/ 115703 h 6858000"/>
              <a:gd name="connsiteX2255" fmla="*/ 11009431 w 12192000"/>
              <a:gd name="connsiteY2255" fmla="*/ 113817 h 6858000"/>
              <a:gd name="connsiteX2256" fmla="*/ 11007819 w 12192000"/>
              <a:gd name="connsiteY2256" fmla="*/ 113752 h 6858000"/>
              <a:gd name="connsiteX2257" fmla="*/ 899078 w 12192000"/>
              <a:gd name="connsiteY2257" fmla="*/ 108074 h 6858000"/>
              <a:gd name="connsiteX2258" fmla="*/ 892165 w 12192000"/>
              <a:gd name="connsiteY2258" fmla="*/ 108630 h 6858000"/>
              <a:gd name="connsiteX2259" fmla="*/ 882311 w 12192000"/>
              <a:gd name="connsiteY2259" fmla="*/ 110847 h 6858000"/>
              <a:gd name="connsiteX2260" fmla="*/ 872256 w 12192000"/>
              <a:gd name="connsiteY2260" fmla="*/ 121166 h 6858000"/>
              <a:gd name="connsiteX2261" fmla="*/ 836346 w 12192000"/>
              <a:gd name="connsiteY2261" fmla="*/ 110847 h 6858000"/>
              <a:gd name="connsiteX2262" fmla="*/ 812101 w 12192000"/>
              <a:gd name="connsiteY2262" fmla="*/ 112403 h 6858000"/>
              <a:gd name="connsiteX2263" fmla="*/ 820275 w 12192000"/>
              <a:gd name="connsiteY2263" fmla="*/ 109606 h 6858000"/>
              <a:gd name="connsiteX2264" fmla="*/ 839629 w 12192000"/>
              <a:gd name="connsiteY2264" fmla="*/ 110847 h 6858000"/>
              <a:gd name="connsiteX2265" fmla="*/ 7677814 w 12192000"/>
              <a:gd name="connsiteY2265" fmla="*/ 107976 h 6858000"/>
              <a:gd name="connsiteX2266" fmla="*/ 7675380 w 12192000"/>
              <a:gd name="connsiteY2266" fmla="*/ 109758 h 6858000"/>
              <a:gd name="connsiteX2267" fmla="*/ 7672020 w 12192000"/>
              <a:gd name="connsiteY2267" fmla="*/ 109334 h 6858000"/>
              <a:gd name="connsiteX2268" fmla="*/ 509698 w 12192000"/>
              <a:gd name="connsiteY2268" fmla="*/ 107941 h 6858000"/>
              <a:gd name="connsiteX2269" fmla="*/ 517172 w 12192000"/>
              <a:gd name="connsiteY2269" fmla="*/ 108638 h 6858000"/>
              <a:gd name="connsiteX2270" fmla="*/ 517016 w 12192000"/>
              <a:gd name="connsiteY2270" fmla="*/ 108829 h 6858000"/>
              <a:gd name="connsiteX2271" fmla="*/ 514594 w 12192000"/>
              <a:gd name="connsiteY2271" fmla="*/ 114221 h 6858000"/>
              <a:gd name="connsiteX2272" fmla="*/ 3666596 w 12192000"/>
              <a:gd name="connsiteY2272" fmla="*/ 107926 h 6858000"/>
              <a:gd name="connsiteX2273" fmla="*/ 3687624 w 12192000"/>
              <a:gd name="connsiteY2273" fmla="*/ 114392 h 6858000"/>
              <a:gd name="connsiteX2274" fmla="*/ 3686604 w 12192000"/>
              <a:gd name="connsiteY2274" fmla="*/ 122725 h 6858000"/>
              <a:gd name="connsiteX2275" fmla="*/ 3683119 w 12192000"/>
              <a:gd name="connsiteY2275" fmla="*/ 128199 h 6858000"/>
              <a:gd name="connsiteX2276" fmla="*/ 3658072 w 12192000"/>
              <a:gd name="connsiteY2276" fmla="*/ 125727 h 6858000"/>
              <a:gd name="connsiteX2277" fmla="*/ 3666487 w 12192000"/>
              <a:gd name="connsiteY2277" fmla="*/ 118329 h 6858000"/>
              <a:gd name="connsiteX2278" fmla="*/ 1585067 w 12192000"/>
              <a:gd name="connsiteY2278" fmla="*/ 107895 h 6858000"/>
              <a:gd name="connsiteX2279" fmla="*/ 1578354 w 12192000"/>
              <a:gd name="connsiteY2279" fmla="*/ 110847 h 6858000"/>
              <a:gd name="connsiteX2280" fmla="*/ 1579050 w 12192000"/>
              <a:gd name="connsiteY2280" fmla="*/ 108803 h 6858000"/>
              <a:gd name="connsiteX2281" fmla="*/ 1580330 w 12192000"/>
              <a:gd name="connsiteY2281" fmla="*/ 108017 h 6858000"/>
              <a:gd name="connsiteX2282" fmla="*/ 3144119 w 12192000"/>
              <a:gd name="connsiteY2282" fmla="*/ 107664 h 6858000"/>
              <a:gd name="connsiteX2283" fmla="*/ 3140829 w 12192000"/>
              <a:gd name="connsiteY2283" fmla="*/ 111676 h 6858000"/>
              <a:gd name="connsiteX2284" fmla="*/ 3137888 w 12192000"/>
              <a:gd name="connsiteY2284" fmla="*/ 111590 h 6858000"/>
              <a:gd name="connsiteX2285" fmla="*/ 3125927 w 12192000"/>
              <a:gd name="connsiteY2285" fmla="*/ 110567 h 6858000"/>
              <a:gd name="connsiteX2286" fmla="*/ 3124733 w 12192000"/>
              <a:gd name="connsiteY2286" fmla="*/ 109036 h 6858000"/>
              <a:gd name="connsiteX2287" fmla="*/ 10916781 w 12192000"/>
              <a:gd name="connsiteY2287" fmla="*/ 107482 h 6858000"/>
              <a:gd name="connsiteX2288" fmla="*/ 10917010 w 12192000"/>
              <a:gd name="connsiteY2288" fmla="*/ 107898 h 6858000"/>
              <a:gd name="connsiteX2289" fmla="*/ 10916944 w 12192000"/>
              <a:gd name="connsiteY2289" fmla="*/ 107904 h 6858000"/>
              <a:gd name="connsiteX2290" fmla="*/ 912705 w 12192000"/>
              <a:gd name="connsiteY2290" fmla="*/ 107441 h 6858000"/>
              <a:gd name="connsiteX2291" fmla="*/ 911860 w 12192000"/>
              <a:gd name="connsiteY2291" fmla="*/ 107478 h 6858000"/>
              <a:gd name="connsiteX2292" fmla="*/ 899078 w 12192000"/>
              <a:gd name="connsiteY2292" fmla="*/ 108074 h 6858000"/>
              <a:gd name="connsiteX2293" fmla="*/ 904217 w 12192000"/>
              <a:gd name="connsiteY2293" fmla="*/ 107660 h 6858000"/>
              <a:gd name="connsiteX2294" fmla="*/ 912705 w 12192000"/>
              <a:gd name="connsiteY2294" fmla="*/ 107441 h 6858000"/>
              <a:gd name="connsiteX2295" fmla="*/ 8494261 w 12192000"/>
              <a:gd name="connsiteY2295" fmla="*/ 107416 h 6858000"/>
              <a:gd name="connsiteX2296" fmla="*/ 8502263 w 12192000"/>
              <a:gd name="connsiteY2296" fmla="*/ 114961 h 6858000"/>
              <a:gd name="connsiteX2297" fmla="*/ 8492826 w 12192000"/>
              <a:gd name="connsiteY2297" fmla="*/ 113075 h 6858000"/>
              <a:gd name="connsiteX2298" fmla="*/ 8490591 w 12192000"/>
              <a:gd name="connsiteY2298" fmla="*/ 113009 h 6858000"/>
              <a:gd name="connsiteX2299" fmla="*/ 10295272 w 12192000"/>
              <a:gd name="connsiteY2299" fmla="*/ 107221 h 6858000"/>
              <a:gd name="connsiteX2300" fmla="*/ 10316629 w 12192000"/>
              <a:gd name="connsiteY2300" fmla="*/ 110613 h 6858000"/>
              <a:gd name="connsiteX2301" fmla="*/ 10337999 w 12192000"/>
              <a:gd name="connsiteY2301" fmla="*/ 126923 h 6858000"/>
              <a:gd name="connsiteX2302" fmla="*/ 10347848 w 12192000"/>
              <a:gd name="connsiteY2302" fmla="*/ 140400 h 6858000"/>
              <a:gd name="connsiteX2303" fmla="*/ 10337999 w 12192000"/>
              <a:gd name="connsiteY2303" fmla="*/ 133662 h 6858000"/>
              <a:gd name="connsiteX2304" fmla="*/ 10266505 w 12192000"/>
              <a:gd name="connsiteY2304" fmla="*/ 126607 h 6858000"/>
              <a:gd name="connsiteX2305" fmla="*/ 10274378 w 12192000"/>
              <a:gd name="connsiteY2305" fmla="*/ 123231 h 6858000"/>
              <a:gd name="connsiteX2306" fmla="*/ 10282184 w 12192000"/>
              <a:gd name="connsiteY2306" fmla="*/ 116815 h 6858000"/>
              <a:gd name="connsiteX2307" fmla="*/ 7042455 w 12192000"/>
              <a:gd name="connsiteY2307" fmla="*/ 107158 h 6858000"/>
              <a:gd name="connsiteX2308" fmla="*/ 7045605 w 12192000"/>
              <a:gd name="connsiteY2308" fmla="*/ 107427 h 6858000"/>
              <a:gd name="connsiteX2309" fmla="*/ 7041689 w 12192000"/>
              <a:gd name="connsiteY2309" fmla="*/ 107704 h 6858000"/>
              <a:gd name="connsiteX2310" fmla="*/ 7184254 w 12192000"/>
              <a:gd name="connsiteY2310" fmla="*/ 107045 h 6858000"/>
              <a:gd name="connsiteX2311" fmla="*/ 7192256 w 12192000"/>
              <a:gd name="connsiteY2311" fmla="*/ 114590 h 6858000"/>
              <a:gd name="connsiteX2312" fmla="*/ 7182819 w 12192000"/>
              <a:gd name="connsiteY2312" fmla="*/ 112703 h 6858000"/>
              <a:gd name="connsiteX2313" fmla="*/ 7180584 w 12192000"/>
              <a:gd name="connsiteY2313" fmla="*/ 112637 h 6858000"/>
              <a:gd name="connsiteX2314" fmla="*/ 4504101 w 12192000"/>
              <a:gd name="connsiteY2314" fmla="*/ 107033 h 6858000"/>
              <a:gd name="connsiteX2315" fmla="*/ 4528673 w 12192000"/>
              <a:gd name="connsiteY2315" fmla="*/ 107724 h 6858000"/>
              <a:gd name="connsiteX2316" fmla="*/ 4536774 w 12192000"/>
              <a:gd name="connsiteY2316" fmla="*/ 117936 h 6858000"/>
              <a:gd name="connsiteX2317" fmla="*/ 4499559 w 12192000"/>
              <a:gd name="connsiteY2317" fmla="*/ 116845 h 6858000"/>
              <a:gd name="connsiteX2318" fmla="*/ 8536583 w 12192000"/>
              <a:gd name="connsiteY2318" fmla="*/ 106896 h 6858000"/>
              <a:gd name="connsiteX2319" fmla="*/ 8563513 w 12192000"/>
              <a:gd name="connsiteY2319" fmla="*/ 108870 h 6858000"/>
              <a:gd name="connsiteX2320" fmla="*/ 8565057 w 12192000"/>
              <a:gd name="connsiteY2320" fmla="*/ 109705 h 6858000"/>
              <a:gd name="connsiteX2321" fmla="*/ 8532224 w 12192000"/>
              <a:gd name="connsiteY2321" fmla="*/ 113075 h 6858000"/>
              <a:gd name="connsiteX2322" fmla="*/ 8298947 w 12192000"/>
              <a:gd name="connsiteY2322" fmla="*/ 106802 h 6858000"/>
              <a:gd name="connsiteX2323" fmla="*/ 8294980 w 12192000"/>
              <a:gd name="connsiteY2323" fmla="*/ 106841 h 6858000"/>
              <a:gd name="connsiteX2324" fmla="*/ 8298032 w 12192000"/>
              <a:gd name="connsiteY2324" fmla="*/ 108120 h 6858000"/>
              <a:gd name="connsiteX2325" fmla="*/ 8296188 w 12192000"/>
              <a:gd name="connsiteY2325" fmla="*/ 110775 h 6858000"/>
              <a:gd name="connsiteX2326" fmla="*/ 8302634 w 12192000"/>
              <a:gd name="connsiteY2326" fmla="*/ 110049 h 6858000"/>
              <a:gd name="connsiteX2327" fmla="*/ 8298032 w 12192000"/>
              <a:gd name="connsiteY2327" fmla="*/ 108120 h 6858000"/>
              <a:gd name="connsiteX2328" fmla="*/ 7054592 w 12192000"/>
              <a:gd name="connsiteY2328" fmla="*/ 106791 h 6858000"/>
              <a:gd name="connsiteX2329" fmla="*/ 7055377 w 12192000"/>
              <a:gd name="connsiteY2329" fmla="*/ 108263 h 6858000"/>
              <a:gd name="connsiteX2330" fmla="*/ 7045605 w 12192000"/>
              <a:gd name="connsiteY2330" fmla="*/ 107427 h 6858000"/>
              <a:gd name="connsiteX2331" fmla="*/ 11307892 w 12192000"/>
              <a:gd name="connsiteY2331" fmla="*/ 106784 h 6858000"/>
              <a:gd name="connsiteX2332" fmla="*/ 11323058 w 12192000"/>
              <a:gd name="connsiteY2332" fmla="*/ 113250 h 6858000"/>
              <a:gd name="connsiteX2333" fmla="*/ 11322322 w 12192000"/>
              <a:gd name="connsiteY2333" fmla="*/ 121583 h 6858000"/>
              <a:gd name="connsiteX2334" fmla="*/ 11319809 w 12192000"/>
              <a:gd name="connsiteY2334" fmla="*/ 127057 h 6858000"/>
              <a:gd name="connsiteX2335" fmla="*/ 11300230 w 12192000"/>
              <a:gd name="connsiteY2335" fmla="*/ 124378 h 6858000"/>
              <a:gd name="connsiteX2336" fmla="*/ 11307812 w 12192000"/>
              <a:gd name="connsiteY2336" fmla="*/ 117187 h 6858000"/>
              <a:gd name="connsiteX2337" fmla="*/ 1815350 w 12192000"/>
              <a:gd name="connsiteY2337" fmla="*/ 106778 h 6858000"/>
              <a:gd name="connsiteX2338" fmla="*/ 1815920 w 12192000"/>
              <a:gd name="connsiteY2338" fmla="*/ 106826 h 6858000"/>
              <a:gd name="connsiteX2339" fmla="*/ 1819705 w 12192000"/>
              <a:gd name="connsiteY2339" fmla="*/ 111681 h 6858000"/>
              <a:gd name="connsiteX2340" fmla="*/ 1817875 w 12192000"/>
              <a:gd name="connsiteY2340" fmla="*/ 111510 h 6858000"/>
              <a:gd name="connsiteX2341" fmla="*/ 606754 w 12192000"/>
              <a:gd name="connsiteY2341" fmla="*/ 106715 h 6858000"/>
              <a:gd name="connsiteX2342" fmla="*/ 630550 w 12192000"/>
              <a:gd name="connsiteY2342" fmla="*/ 107412 h 6858000"/>
              <a:gd name="connsiteX2343" fmla="*/ 628015 w 12192000"/>
              <a:gd name="connsiteY2343" fmla="*/ 111277 h 6858000"/>
              <a:gd name="connsiteX2344" fmla="*/ 619653 w 12192000"/>
              <a:gd name="connsiteY2344" fmla="*/ 131063 h 6858000"/>
              <a:gd name="connsiteX2345" fmla="*/ 609901 w 12192000"/>
              <a:gd name="connsiteY2345" fmla="*/ 110683 h 6858000"/>
              <a:gd name="connsiteX2346" fmla="*/ 2437787 w 12192000"/>
              <a:gd name="connsiteY2346" fmla="*/ 106490 h 6858000"/>
              <a:gd name="connsiteX2347" fmla="*/ 2435354 w 12192000"/>
              <a:gd name="connsiteY2347" fmla="*/ 108274 h 6858000"/>
              <a:gd name="connsiteX2348" fmla="*/ 2431993 w 12192000"/>
              <a:gd name="connsiteY2348" fmla="*/ 107849 h 6858000"/>
              <a:gd name="connsiteX2349" fmla="*/ 7054367 w 12192000"/>
              <a:gd name="connsiteY2349" fmla="*/ 106369 h 6858000"/>
              <a:gd name="connsiteX2350" fmla="*/ 7054684 w 12192000"/>
              <a:gd name="connsiteY2350" fmla="*/ 106785 h 6858000"/>
              <a:gd name="connsiteX2351" fmla="*/ 7054592 w 12192000"/>
              <a:gd name="connsiteY2351" fmla="*/ 106791 h 6858000"/>
              <a:gd name="connsiteX2352" fmla="*/ 7224275 w 12192000"/>
              <a:gd name="connsiteY2352" fmla="*/ 106356 h 6858000"/>
              <a:gd name="connsiteX2353" fmla="*/ 7253507 w 12192000"/>
              <a:gd name="connsiteY2353" fmla="*/ 108499 h 6858000"/>
              <a:gd name="connsiteX2354" fmla="*/ 7255050 w 12192000"/>
              <a:gd name="connsiteY2354" fmla="*/ 109334 h 6858000"/>
              <a:gd name="connsiteX2355" fmla="*/ 7222218 w 12192000"/>
              <a:gd name="connsiteY2355" fmla="*/ 112703 h 6858000"/>
              <a:gd name="connsiteX2356" fmla="*/ 7222349 w 12192000"/>
              <a:gd name="connsiteY2356" fmla="*/ 107600 h 6858000"/>
              <a:gd name="connsiteX2357" fmla="*/ 9681354 w 12192000"/>
              <a:gd name="connsiteY2357" fmla="*/ 106336 h 6858000"/>
              <a:gd name="connsiteX2358" fmla="*/ 9677099 w 12192000"/>
              <a:gd name="connsiteY2358" fmla="*/ 107308 h 6858000"/>
              <a:gd name="connsiteX2359" fmla="*/ 9678535 w 12192000"/>
              <a:gd name="connsiteY2359" fmla="*/ 109191 h 6858000"/>
              <a:gd name="connsiteX2360" fmla="*/ 9677193 w 12192000"/>
              <a:gd name="connsiteY2360" fmla="*/ 109015 h 6858000"/>
              <a:gd name="connsiteX2361" fmla="*/ 9676371 w 12192000"/>
              <a:gd name="connsiteY2361" fmla="*/ 107475 h 6858000"/>
              <a:gd name="connsiteX2362" fmla="*/ 9671697 w 12192000"/>
              <a:gd name="connsiteY2362" fmla="*/ 108543 h 6858000"/>
              <a:gd name="connsiteX2363" fmla="*/ 9675005 w 12192000"/>
              <a:gd name="connsiteY2363" fmla="*/ 108727 h 6858000"/>
              <a:gd name="connsiteX2364" fmla="*/ 9677193 w 12192000"/>
              <a:gd name="connsiteY2364" fmla="*/ 109015 h 6858000"/>
              <a:gd name="connsiteX2365" fmla="*/ 9681354 w 12192000"/>
              <a:gd name="connsiteY2365" fmla="*/ 116815 h 6858000"/>
              <a:gd name="connsiteX2366" fmla="*/ 9704336 w 12192000"/>
              <a:gd name="connsiteY2366" fmla="*/ 120185 h 6858000"/>
              <a:gd name="connsiteX2367" fmla="*/ 9721759 w 12192000"/>
              <a:gd name="connsiteY2367" fmla="*/ 118861 h 6858000"/>
              <a:gd name="connsiteX2368" fmla="*/ 9722135 w 12192000"/>
              <a:gd name="connsiteY2368" fmla="*/ 118730 h 6858000"/>
              <a:gd name="connsiteX2369" fmla="*/ 9714840 w 12192000"/>
              <a:gd name="connsiteY2369" fmla="*/ 114571 h 6858000"/>
              <a:gd name="connsiteX2370" fmla="*/ 9710903 w 12192000"/>
              <a:gd name="connsiteY2370" fmla="*/ 113446 h 6858000"/>
              <a:gd name="connsiteX2371" fmla="*/ 9687888 w 12192000"/>
              <a:gd name="connsiteY2371" fmla="*/ 110421 h 6858000"/>
              <a:gd name="connsiteX2372" fmla="*/ 9690055 w 12192000"/>
              <a:gd name="connsiteY2372" fmla="*/ 107776 h 6858000"/>
              <a:gd name="connsiteX2373" fmla="*/ 8906623 w 12192000"/>
              <a:gd name="connsiteY2373" fmla="*/ 106042 h 6858000"/>
              <a:gd name="connsiteX2374" fmla="*/ 8927650 w 12192000"/>
              <a:gd name="connsiteY2374" fmla="*/ 112508 h 6858000"/>
              <a:gd name="connsiteX2375" fmla="*/ 8926630 w 12192000"/>
              <a:gd name="connsiteY2375" fmla="*/ 120840 h 6858000"/>
              <a:gd name="connsiteX2376" fmla="*/ 8923146 w 12192000"/>
              <a:gd name="connsiteY2376" fmla="*/ 126314 h 6858000"/>
              <a:gd name="connsiteX2377" fmla="*/ 8896001 w 12192000"/>
              <a:gd name="connsiteY2377" fmla="*/ 123636 h 6858000"/>
              <a:gd name="connsiteX2378" fmla="*/ 8906512 w 12192000"/>
              <a:gd name="connsiteY2378" fmla="*/ 116444 h 6858000"/>
              <a:gd name="connsiteX2379" fmla="*/ 6365373 w 12192000"/>
              <a:gd name="connsiteY2379" fmla="*/ 106018 h 6858000"/>
              <a:gd name="connsiteX2380" fmla="*/ 6377224 w 12192000"/>
              <a:gd name="connsiteY2380" fmla="*/ 107515 h 6858000"/>
              <a:gd name="connsiteX2381" fmla="*/ 6407979 w 12192000"/>
              <a:gd name="connsiteY2381" fmla="*/ 125809 h 6858000"/>
              <a:gd name="connsiteX2382" fmla="*/ 6417827 w 12192000"/>
              <a:gd name="connsiteY2382" fmla="*/ 139286 h 6858000"/>
              <a:gd name="connsiteX2383" fmla="*/ 6407979 w 12192000"/>
              <a:gd name="connsiteY2383" fmla="*/ 132547 h 6858000"/>
              <a:gd name="connsiteX2384" fmla="*/ 6336484 w 12192000"/>
              <a:gd name="connsiteY2384" fmla="*/ 125494 h 6858000"/>
              <a:gd name="connsiteX2385" fmla="*/ 6344357 w 12192000"/>
              <a:gd name="connsiteY2385" fmla="*/ 122117 h 6858000"/>
              <a:gd name="connsiteX2386" fmla="*/ 6352164 w 12192000"/>
              <a:gd name="connsiteY2386" fmla="*/ 115701 h 6858000"/>
              <a:gd name="connsiteX2387" fmla="*/ 3298295 w 12192000"/>
              <a:gd name="connsiteY2387" fmla="*/ 106005 h 6858000"/>
              <a:gd name="connsiteX2388" fmla="*/ 3294256 w 12192000"/>
              <a:gd name="connsiteY2388" fmla="*/ 108612 h 6858000"/>
              <a:gd name="connsiteX2389" fmla="*/ 3288916 w 12192000"/>
              <a:gd name="connsiteY2389" fmla="*/ 108221 h 6858000"/>
              <a:gd name="connsiteX2390" fmla="*/ 3288699 w 12192000"/>
              <a:gd name="connsiteY2390" fmla="*/ 107186 h 6858000"/>
              <a:gd name="connsiteX2391" fmla="*/ 4504495 w 12192000"/>
              <a:gd name="connsiteY2391" fmla="*/ 105988 h 6858000"/>
              <a:gd name="connsiteX2392" fmla="*/ 4504534 w 12192000"/>
              <a:gd name="connsiteY2392" fmla="*/ 106096 h 6858000"/>
              <a:gd name="connsiteX2393" fmla="*/ 4504101 w 12192000"/>
              <a:gd name="connsiteY2393" fmla="*/ 107033 h 6858000"/>
              <a:gd name="connsiteX2394" fmla="*/ 4500622 w 12192000"/>
              <a:gd name="connsiteY2394" fmla="*/ 106936 h 6858000"/>
              <a:gd name="connsiteX2395" fmla="*/ 8371346 w 12192000"/>
              <a:gd name="connsiteY2395" fmla="*/ 105965 h 6858000"/>
              <a:gd name="connsiteX2396" fmla="*/ 8366785 w 12192000"/>
              <a:gd name="connsiteY2396" fmla="*/ 107008 h 6858000"/>
              <a:gd name="connsiteX2397" fmla="*/ 8374393 w 12192000"/>
              <a:gd name="connsiteY2397" fmla="*/ 106469 h 6858000"/>
              <a:gd name="connsiteX2398" fmla="*/ 486969 w 12192000"/>
              <a:gd name="connsiteY2398" fmla="*/ 105820 h 6858000"/>
              <a:gd name="connsiteX2399" fmla="*/ 507868 w 12192000"/>
              <a:gd name="connsiteY2399" fmla="*/ 107770 h 6858000"/>
              <a:gd name="connsiteX2400" fmla="*/ 511307 w 12192000"/>
              <a:gd name="connsiteY2400" fmla="*/ 114216 h 6858000"/>
              <a:gd name="connsiteX2401" fmla="*/ 534288 w 12192000"/>
              <a:gd name="connsiteY2401" fmla="*/ 117586 h 6858000"/>
              <a:gd name="connsiteX2402" fmla="*/ 551713 w 12192000"/>
              <a:gd name="connsiteY2402" fmla="*/ 116263 h 6858000"/>
              <a:gd name="connsiteX2403" fmla="*/ 555343 w 12192000"/>
              <a:gd name="connsiteY2403" fmla="*/ 114987 h 6858000"/>
              <a:gd name="connsiteX2404" fmla="*/ 562664 w 12192000"/>
              <a:gd name="connsiteY2404" fmla="*/ 117078 h 6858000"/>
              <a:gd name="connsiteX2405" fmla="*/ 576971 w 12192000"/>
              <a:gd name="connsiteY2405" fmla="*/ 131063 h 6858000"/>
              <a:gd name="connsiteX2406" fmla="*/ 547422 w 12192000"/>
              <a:gd name="connsiteY2406" fmla="*/ 137801 h 6858000"/>
              <a:gd name="connsiteX2407" fmla="*/ 475191 w 12192000"/>
              <a:gd name="connsiteY2407" fmla="*/ 114216 h 6858000"/>
              <a:gd name="connsiteX2408" fmla="*/ 1802429 w 12192000"/>
              <a:gd name="connsiteY2408" fmla="*/ 105673 h 6858000"/>
              <a:gd name="connsiteX2409" fmla="*/ 1805579 w 12192000"/>
              <a:gd name="connsiteY2409" fmla="*/ 105942 h 6858000"/>
              <a:gd name="connsiteX2410" fmla="*/ 1801662 w 12192000"/>
              <a:gd name="connsiteY2410" fmla="*/ 106219 h 6858000"/>
              <a:gd name="connsiteX2411" fmla="*/ 7596616 w 12192000"/>
              <a:gd name="connsiteY2411" fmla="*/ 105671 h 6858000"/>
              <a:gd name="connsiteX2412" fmla="*/ 7617643 w 12192000"/>
              <a:gd name="connsiteY2412" fmla="*/ 112137 h 6858000"/>
              <a:gd name="connsiteX2413" fmla="*/ 7616623 w 12192000"/>
              <a:gd name="connsiteY2413" fmla="*/ 120469 h 6858000"/>
              <a:gd name="connsiteX2414" fmla="*/ 7613139 w 12192000"/>
              <a:gd name="connsiteY2414" fmla="*/ 125943 h 6858000"/>
              <a:gd name="connsiteX2415" fmla="*/ 7585994 w 12192000"/>
              <a:gd name="connsiteY2415" fmla="*/ 123264 h 6858000"/>
              <a:gd name="connsiteX2416" fmla="*/ 7596505 w 12192000"/>
              <a:gd name="connsiteY2416" fmla="*/ 116072 h 6858000"/>
              <a:gd name="connsiteX2417" fmla="*/ 1944229 w 12192000"/>
              <a:gd name="connsiteY2417" fmla="*/ 105560 h 6858000"/>
              <a:gd name="connsiteX2418" fmla="*/ 1952136 w 12192000"/>
              <a:gd name="connsiteY2418" fmla="*/ 113016 h 6858000"/>
              <a:gd name="connsiteX2419" fmla="*/ 1942793 w 12192000"/>
              <a:gd name="connsiteY2419" fmla="*/ 111219 h 6858000"/>
              <a:gd name="connsiteX2420" fmla="*/ 1940558 w 12192000"/>
              <a:gd name="connsiteY2420" fmla="*/ 111153 h 6858000"/>
              <a:gd name="connsiteX2421" fmla="*/ 3174938 w 12192000"/>
              <a:gd name="connsiteY2421" fmla="*/ 105482 h 6858000"/>
              <a:gd name="connsiteX2422" fmla="*/ 3157484 w 12192000"/>
              <a:gd name="connsiteY2422" fmla="*/ 106717 h 6858000"/>
              <a:gd name="connsiteX2423" fmla="*/ 3170720 w 12192000"/>
              <a:gd name="connsiteY2423" fmla="*/ 107849 h 6858000"/>
              <a:gd name="connsiteX2424" fmla="*/ 7074137 w 12192000"/>
              <a:gd name="connsiteY2424" fmla="*/ 105408 h 6858000"/>
              <a:gd name="connsiteX2425" fmla="*/ 7070848 w 12192000"/>
              <a:gd name="connsiteY2425" fmla="*/ 109420 h 6858000"/>
              <a:gd name="connsiteX2426" fmla="*/ 7067906 w 12192000"/>
              <a:gd name="connsiteY2426" fmla="*/ 109334 h 6858000"/>
              <a:gd name="connsiteX2427" fmla="*/ 7055841 w 12192000"/>
              <a:gd name="connsiteY2427" fmla="*/ 108303 h 6858000"/>
              <a:gd name="connsiteX2428" fmla="*/ 7054684 w 12192000"/>
              <a:gd name="connsiteY2428" fmla="*/ 106785 h 6858000"/>
              <a:gd name="connsiteX2429" fmla="*/ 10297828 w 12192000"/>
              <a:gd name="connsiteY2429" fmla="*/ 105348 h 6858000"/>
              <a:gd name="connsiteX2430" fmla="*/ 10295272 w 12192000"/>
              <a:gd name="connsiteY2430" fmla="*/ 107221 h 6858000"/>
              <a:gd name="connsiteX2431" fmla="*/ 10292034 w 12192000"/>
              <a:gd name="connsiteY2431" fmla="*/ 106707 h 6858000"/>
              <a:gd name="connsiteX2432" fmla="*/ 1814565 w 12192000"/>
              <a:gd name="connsiteY2432" fmla="*/ 105306 h 6858000"/>
              <a:gd name="connsiteX2433" fmla="*/ 1815350 w 12192000"/>
              <a:gd name="connsiteY2433" fmla="*/ 106778 h 6858000"/>
              <a:gd name="connsiteX2434" fmla="*/ 1805579 w 12192000"/>
              <a:gd name="connsiteY2434" fmla="*/ 105942 h 6858000"/>
              <a:gd name="connsiteX2435" fmla="*/ 1984249 w 12192000"/>
              <a:gd name="connsiteY2435" fmla="*/ 104872 h 6858000"/>
              <a:gd name="connsiteX2436" fmla="*/ 2013479 w 12192000"/>
              <a:gd name="connsiteY2436" fmla="*/ 107014 h 6858000"/>
              <a:gd name="connsiteX2437" fmla="*/ 2015024 w 12192000"/>
              <a:gd name="connsiteY2437" fmla="*/ 107849 h 6858000"/>
              <a:gd name="connsiteX2438" fmla="*/ 1982191 w 12192000"/>
              <a:gd name="connsiteY2438" fmla="*/ 111219 h 6858000"/>
              <a:gd name="connsiteX2439" fmla="*/ 1982322 w 12192000"/>
              <a:gd name="connsiteY2439" fmla="*/ 106115 h 6858000"/>
              <a:gd name="connsiteX2440" fmla="*/ 1814200 w 12192000"/>
              <a:gd name="connsiteY2440" fmla="*/ 104619 h 6858000"/>
              <a:gd name="connsiteX2441" fmla="*/ 1814726 w 12192000"/>
              <a:gd name="connsiteY2441" fmla="*/ 105295 h 6858000"/>
              <a:gd name="connsiteX2442" fmla="*/ 1814565 w 12192000"/>
              <a:gd name="connsiteY2442" fmla="*/ 105306 h 6858000"/>
              <a:gd name="connsiteX2443" fmla="*/ 1125348 w 12192000"/>
              <a:gd name="connsiteY2443" fmla="*/ 104533 h 6858000"/>
              <a:gd name="connsiteX2444" fmla="*/ 1137198 w 12192000"/>
              <a:gd name="connsiteY2444" fmla="*/ 106030 h 6858000"/>
              <a:gd name="connsiteX2445" fmla="*/ 1167952 w 12192000"/>
              <a:gd name="connsiteY2445" fmla="*/ 124324 h 6858000"/>
              <a:gd name="connsiteX2446" fmla="*/ 1177802 w 12192000"/>
              <a:gd name="connsiteY2446" fmla="*/ 137801 h 6858000"/>
              <a:gd name="connsiteX2447" fmla="*/ 1167952 w 12192000"/>
              <a:gd name="connsiteY2447" fmla="*/ 131063 h 6858000"/>
              <a:gd name="connsiteX2448" fmla="*/ 1096265 w 12192000"/>
              <a:gd name="connsiteY2448" fmla="*/ 123989 h 6858000"/>
              <a:gd name="connsiteX2449" fmla="*/ 1112137 w 12192000"/>
              <a:gd name="connsiteY2449" fmla="*/ 114216 h 6858000"/>
              <a:gd name="connsiteX2450" fmla="*/ 9804268 w 12192000"/>
              <a:gd name="connsiteY2450" fmla="*/ 104418 h 6858000"/>
              <a:gd name="connsiteX2451" fmla="*/ 9812270 w 12192000"/>
              <a:gd name="connsiteY2451" fmla="*/ 111962 h 6858000"/>
              <a:gd name="connsiteX2452" fmla="*/ 9802833 w 12192000"/>
              <a:gd name="connsiteY2452" fmla="*/ 110077 h 6858000"/>
              <a:gd name="connsiteX2453" fmla="*/ 9800598 w 12192000"/>
              <a:gd name="connsiteY2453" fmla="*/ 110011 h 6858000"/>
              <a:gd name="connsiteX2454" fmla="*/ 6367807 w 12192000"/>
              <a:gd name="connsiteY2454" fmla="*/ 104235 h 6858000"/>
              <a:gd name="connsiteX2455" fmla="*/ 6365373 w 12192000"/>
              <a:gd name="connsiteY2455" fmla="*/ 106018 h 6858000"/>
              <a:gd name="connsiteX2456" fmla="*/ 6362012 w 12192000"/>
              <a:gd name="connsiteY2456" fmla="*/ 105593 h 6858000"/>
              <a:gd name="connsiteX2457" fmla="*/ 520814 w 12192000"/>
              <a:gd name="connsiteY2457" fmla="*/ 104195 h 6858000"/>
              <a:gd name="connsiteX2458" fmla="*/ 569539 w 12192000"/>
              <a:gd name="connsiteY2458" fmla="*/ 105624 h 6858000"/>
              <a:gd name="connsiteX2459" fmla="*/ 567122 w 12192000"/>
              <a:gd name="connsiteY2459" fmla="*/ 110847 h 6858000"/>
              <a:gd name="connsiteX2460" fmla="*/ 555343 w 12192000"/>
              <a:gd name="connsiteY2460" fmla="*/ 114987 h 6858000"/>
              <a:gd name="connsiteX2461" fmla="*/ 540856 w 12192000"/>
              <a:gd name="connsiteY2461" fmla="*/ 110847 h 6858000"/>
              <a:gd name="connsiteX2462" fmla="*/ 517172 w 12192000"/>
              <a:gd name="connsiteY2462" fmla="*/ 108638 h 6858000"/>
              <a:gd name="connsiteX2463" fmla="*/ 2356590 w 12192000"/>
              <a:gd name="connsiteY2463" fmla="*/ 104185 h 6858000"/>
              <a:gd name="connsiteX2464" fmla="*/ 2377618 w 12192000"/>
              <a:gd name="connsiteY2464" fmla="*/ 110651 h 6858000"/>
              <a:gd name="connsiteX2465" fmla="*/ 2376597 w 12192000"/>
              <a:gd name="connsiteY2465" fmla="*/ 118984 h 6858000"/>
              <a:gd name="connsiteX2466" fmla="*/ 2373112 w 12192000"/>
              <a:gd name="connsiteY2466" fmla="*/ 124458 h 6858000"/>
              <a:gd name="connsiteX2467" fmla="*/ 2348066 w 12192000"/>
              <a:gd name="connsiteY2467" fmla="*/ 121986 h 6858000"/>
              <a:gd name="connsiteX2468" fmla="*/ 2356480 w 12192000"/>
              <a:gd name="connsiteY2468" fmla="*/ 114588 h 6858000"/>
              <a:gd name="connsiteX2469" fmla="*/ 242901 w 12192000"/>
              <a:gd name="connsiteY2469" fmla="*/ 104107 h 6858000"/>
              <a:gd name="connsiteX2470" fmla="*/ 244429 w 12192000"/>
              <a:gd name="connsiteY2470" fmla="*/ 107560 h 6858000"/>
              <a:gd name="connsiteX2471" fmla="*/ 241621 w 12192000"/>
              <a:gd name="connsiteY2471" fmla="*/ 109363 h 6858000"/>
              <a:gd name="connsiteX2472" fmla="*/ 8538561 w 12192000"/>
              <a:gd name="connsiteY2472" fmla="*/ 104091 h 6858000"/>
              <a:gd name="connsiteX2473" fmla="*/ 8536583 w 12192000"/>
              <a:gd name="connsiteY2473" fmla="*/ 106896 h 6858000"/>
              <a:gd name="connsiteX2474" fmla="*/ 8528941 w 12192000"/>
              <a:gd name="connsiteY2474" fmla="*/ 106336 h 6858000"/>
              <a:gd name="connsiteX2475" fmla="*/ 8528724 w 12192000"/>
              <a:gd name="connsiteY2475" fmla="*/ 105303 h 6858000"/>
              <a:gd name="connsiteX2476" fmla="*/ 1834112 w 12192000"/>
              <a:gd name="connsiteY2476" fmla="*/ 103923 h 6858000"/>
              <a:gd name="connsiteX2477" fmla="*/ 1830822 w 12192000"/>
              <a:gd name="connsiteY2477" fmla="*/ 107935 h 6858000"/>
              <a:gd name="connsiteX2478" fmla="*/ 1827881 w 12192000"/>
              <a:gd name="connsiteY2478" fmla="*/ 107849 h 6858000"/>
              <a:gd name="connsiteX2479" fmla="*/ 1815920 w 12192000"/>
              <a:gd name="connsiteY2479" fmla="*/ 106826 h 6858000"/>
              <a:gd name="connsiteX2480" fmla="*/ 1814726 w 12192000"/>
              <a:gd name="connsiteY2480" fmla="*/ 105295 h 6858000"/>
              <a:gd name="connsiteX2481" fmla="*/ 9846589 w 12192000"/>
              <a:gd name="connsiteY2481" fmla="*/ 103898 h 6858000"/>
              <a:gd name="connsiteX2482" fmla="*/ 9873520 w 12192000"/>
              <a:gd name="connsiteY2482" fmla="*/ 105872 h 6858000"/>
              <a:gd name="connsiteX2483" fmla="*/ 9875064 w 12192000"/>
              <a:gd name="connsiteY2483" fmla="*/ 106707 h 6858000"/>
              <a:gd name="connsiteX2484" fmla="*/ 9842232 w 12192000"/>
              <a:gd name="connsiteY2484" fmla="*/ 110077 h 6858000"/>
              <a:gd name="connsiteX2485" fmla="*/ 9611186 w 12192000"/>
              <a:gd name="connsiteY2485" fmla="*/ 103782 h 6858000"/>
              <a:gd name="connsiteX2486" fmla="*/ 9598932 w 12192000"/>
              <a:gd name="connsiteY2486" fmla="*/ 103902 h 6858000"/>
              <a:gd name="connsiteX2487" fmla="*/ 9598623 w 12192000"/>
              <a:gd name="connsiteY2487" fmla="*/ 103868 h 6858000"/>
              <a:gd name="connsiteX2488" fmla="*/ 9602129 w 12192000"/>
              <a:gd name="connsiteY2488" fmla="*/ 106014 h 6858000"/>
              <a:gd name="connsiteX2489" fmla="*/ 9606306 w 12192000"/>
              <a:gd name="connsiteY2489" fmla="*/ 107764 h 6858000"/>
              <a:gd name="connsiteX2490" fmla="*/ 9608733 w 12192000"/>
              <a:gd name="connsiteY2490" fmla="*/ 107492 h 6858000"/>
              <a:gd name="connsiteX2491" fmla="*/ 9610445 w 12192000"/>
              <a:gd name="connsiteY2491" fmla="*/ 105024 h 6858000"/>
              <a:gd name="connsiteX2492" fmla="*/ 7228314 w 12192000"/>
              <a:gd name="connsiteY2492" fmla="*/ 103749 h 6858000"/>
              <a:gd name="connsiteX2493" fmla="*/ 7224275 w 12192000"/>
              <a:gd name="connsiteY2493" fmla="*/ 106356 h 6858000"/>
              <a:gd name="connsiteX2494" fmla="*/ 7218934 w 12192000"/>
              <a:gd name="connsiteY2494" fmla="*/ 105965 h 6858000"/>
              <a:gd name="connsiteX2495" fmla="*/ 7218717 w 12192000"/>
              <a:gd name="connsiteY2495" fmla="*/ 104931 h 6858000"/>
              <a:gd name="connsiteX2496" fmla="*/ 11618033 w 12192000"/>
              <a:gd name="connsiteY2496" fmla="*/ 103710 h 6858000"/>
              <a:gd name="connsiteX2497" fmla="*/ 11620334 w 12192000"/>
              <a:gd name="connsiteY2497" fmla="*/ 110445 h 6858000"/>
              <a:gd name="connsiteX2498" fmla="*/ 11620377 w 12192000"/>
              <a:gd name="connsiteY2498" fmla="*/ 116934 h 6858000"/>
              <a:gd name="connsiteX2499" fmla="*/ 11613297 w 12192000"/>
              <a:gd name="connsiteY2499" fmla="*/ 117187 h 6858000"/>
              <a:gd name="connsiteX2500" fmla="*/ 11568303 w 12192000"/>
              <a:gd name="connsiteY2500" fmla="*/ 120556 h 6858000"/>
              <a:gd name="connsiteX2501" fmla="*/ 11532781 w 12192000"/>
              <a:gd name="connsiteY2501" fmla="*/ 113817 h 6858000"/>
              <a:gd name="connsiteX2502" fmla="*/ 11550875 w 12192000"/>
              <a:gd name="connsiteY2502" fmla="*/ 108490 h 6858000"/>
              <a:gd name="connsiteX2503" fmla="*/ 11582511 w 12192000"/>
              <a:gd name="connsiteY2503" fmla="*/ 110448 h 6858000"/>
              <a:gd name="connsiteX2504" fmla="*/ 11618033 w 12192000"/>
              <a:gd name="connsiteY2504" fmla="*/ 103710 h 6858000"/>
              <a:gd name="connsiteX2505" fmla="*/ 10914707 w 12192000"/>
              <a:gd name="connsiteY2505" fmla="*/ 103710 h 6858000"/>
              <a:gd name="connsiteX2506" fmla="*/ 10913981 w 12192000"/>
              <a:gd name="connsiteY2506" fmla="*/ 103789 h 6858000"/>
              <a:gd name="connsiteX2507" fmla="*/ 10914981 w 12192000"/>
              <a:gd name="connsiteY2507" fmla="*/ 104208 h 6858000"/>
              <a:gd name="connsiteX2508" fmla="*/ 452154 w 12192000"/>
              <a:gd name="connsiteY2508" fmla="*/ 103440 h 6858000"/>
              <a:gd name="connsiteX2509" fmla="*/ 427740 w 12192000"/>
              <a:gd name="connsiteY2509" fmla="*/ 113400 h 6858000"/>
              <a:gd name="connsiteX2510" fmla="*/ 396394 w 12192000"/>
              <a:gd name="connsiteY2510" fmla="*/ 120955 h 6858000"/>
              <a:gd name="connsiteX2511" fmla="*/ 393294 w 12192000"/>
              <a:gd name="connsiteY2511" fmla="*/ 110083 h 6858000"/>
              <a:gd name="connsiteX2512" fmla="*/ 410862 w 12192000"/>
              <a:gd name="connsiteY2512" fmla="*/ 108029 h 6858000"/>
              <a:gd name="connsiteX2513" fmla="*/ 445642 w 12192000"/>
              <a:gd name="connsiteY2513" fmla="*/ 104109 h 6858000"/>
              <a:gd name="connsiteX2514" fmla="*/ 4375687 w 12192000"/>
              <a:gd name="connsiteY2514" fmla="*/ 103423 h 6858000"/>
              <a:gd name="connsiteX2515" fmla="*/ 4375709 w 12192000"/>
              <a:gd name="connsiteY2515" fmla="*/ 108024 h 6858000"/>
              <a:gd name="connsiteX2516" fmla="*/ 4378945 w 12192000"/>
              <a:gd name="connsiteY2516" fmla="*/ 114959 h 6858000"/>
              <a:gd name="connsiteX2517" fmla="*/ 4373330 w 12192000"/>
              <a:gd name="connsiteY2517" fmla="*/ 112078 h 6858000"/>
              <a:gd name="connsiteX2518" fmla="*/ 4373227 w 12192000"/>
              <a:gd name="connsiteY2518" fmla="*/ 112385 h 6858000"/>
              <a:gd name="connsiteX2519" fmla="*/ 4366319 w 12192000"/>
              <a:gd name="connsiteY2519" fmla="*/ 112453 h 6858000"/>
              <a:gd name="connsiteX2520" fmla="*/ 4363556 w 12192000"/>
              <a:gd name="connsiteY2520" fmla="*/ 116694 h 6858000"/>
              <a:gd name="connsiteX2521" fmla="*/ 4375661 w 12192000"/>
              <a:gd name="connsiteY2521" fmla="*/ 115331 h 6858000"/>
              <a:gd name="connsiteX2522" fmla="*/ 4379266 w 12192000"/>
              <a:gd name="connsiteY2522" fmla="*/ 114960 h 6858000"/>
              <a:gd name="connsiteX2523" fmla="*/ 4378945 w 12192000"/>
              <a:gd name="connsiteY2523" fmla="*/ 114959 h 6858000"/>
              <a:gd name="connsiteX2524" fmla="*/ 4383108 w 12192000"/>
              <a:gd name="connsiteY2524" fmla="*/ 114281 h 6858000"/>
              <a:gd name="connsiteX2525" fmla="*/ 4388796 w 12192000"/>
              <a:gd name="connsiteY2525" fmla="*/ 111961 h 6858000"/>
              <a:gd name="connsiteX2526" fmla="*/ 4403459 w 12192000"/>
              <a:gd name="connsiteY2526" fmla="*/ 110804 h 6858000"/>
              <a:gd name="connsiteX2527" fmla="*/ 4414107 w 12192000"/>
              <a:gd name="connsiteY2527" fmla="*/ 104503 h 6858000"/>
              <a:gd name="connsiteX2528" fmla="*/ 5874250 w 12192000"/>
              <a:gd name="connsiteY2528" fmla="*/ 103304 h 6858000"/>
              <a:gd name="connsiteX2529" fmla="*/ 5882249 w 12192000"/>
              <a:gd name="connsiteY2529" fmla="*/ 110849 h 6858000"/>
              <a:gd name="connsiteX2530" fmla="*/ 5872813 w 12192000"/>
              <a:gd name="connsiteY2530" fmla="*/ 108962 h 6858000"/>
              <a:gd name="connsiteX2531" fmla="*/ 5870580 w 12192000"/>
              <a:gd name="connsiteY2531" fmla="*/ 108898 h 6858000"/>
              <a:gd name="connsiteX2532" fmla="*/ 3194094 w 12192000"/>
              <a:gd name="connsiteY2532" fmla="*/ 103293 h 6858000"/>
              <a:gd name="connsiteX2533" fmla="*/ 3218670 w 12192000"/>
              <a:gd name="connsiteY2533" fmla="*/ 103983 h 6858000"/>
              <a:gd name="connsiteX2534" fmla="*/ 3226769 w 12192000"/>
              <a:gd name="connsiteY2534" fmla="*/ 114196 h 6858000"/>
              <a:gd name="connsiteX2535" fmla="*/ 3189553 w 12192000"/>
              <a:gd name="connsiteY2535" fmla="*/ 113104 h 6858000"/>
              <a:gd name="connsiteX2536" fmla="*/ 10216630 w 12192000"/>
              <a:gd name="connsiteY2536" fmla="*/ 103043 h 6858000"/>
              <a:gd name="connsiteX2537" fmla="*/ 10237657 w 12192000"/>
              <a:gd name="connsiteY2537" fmla="*/ 109509 h 6858000"/>
              <a:gd name="connsiteX2538" fmla="*/ 10236638 w 12192000"/>
              <a:gd name="connsiteY2538" fmla="*/ 117842 h 6858000"/>
              <a:gd name="connsiteX2539" fmla="*/ 10233153 w 12192000"/>
              <a:gd name="connsiteY2539" fmla="*/ 123316 h 6858000"/>
              <a:gd name="connsiteX2540" fmla="*/ 10206008 w 12192000"/>
              <a:gd name="connsiteY2540" fmla="*/ 120638 h 6858000"/>
              <a:gd name="connsiteX2541" fmla="*/ 10216519 w 12192000"/>
              <a:gd name="connsiteY2541" fmla="*/ 113446 h 6858000"/>
              <a:gd name="connsiteX2542" fmla="*/ 505343 w 12192000"/>
              <a:gd name="connsiteY2542" fmla="*/ 103037 h 6858000"/>
              <a:gd name="connsiteX2543" fmla="*/ 505913 w 12192000"/>
              <a:gd name="connsiteY2543" fmla="*/ 103086 h 6858000"/>
              <a:gd name="connsiteX2544" fmla="*/ 509698 w 12192000"/>
              <a:gd name="connsiteY2544" fmla="*/ 107941 h 6858000"/>
              <a:gd name="connsiteX2545" fmla="*/ 507868 w 12192000"/>
              <a:gd name="connsiteY2545" fmla="*/ 107770 h 6858000"/>
              <a:gd name="connsiteX2546" fmla="*/ 9336615 w 12192000"/>
              <a:gd name="connsiteY2546" fmla="*/ 102967 h 6858000"/>
              <a:gd name="connsiteX2547" fmla="*/ 9339806 w 12192000"/>
              <a:gd name="connsiteY2547" fmla="*/ 109703 h 6858000"/>
              <a:gd name="connsiteX2548" fmla="*/ 9339865 w 12192000"/>
              <a:gd name="connsiteY2548" fmla="*/ 116192 h 6858000"/>
              <a:gd name="connsiteX2549" fmla="*/ 9330048 w 12192000"/>
              <a:gd name="connsiteY2549" fmla="*/ 116444 h 6858000"/>
              <a:gd name="connsiteX2550" fmla="*/ 9267667 w 12192000"/>
              <a:gd name="connsiteY2550" fmla="*/ 119813 h 6858000"/>
              <a:gd name="connsiteX2551" fmla="*/ 9218419 w 12192000"/>
              <a:gd name="connsiteY2551" fmla="*/ 113075 h 6858000"/>
              <a:gd name="connsiteX2552" fmla="*/ 9243505 w 12192000"/>
              <a:gd name="connsiteY2552" fmla="*/ 107749 h 6858000"/>
              <a:gd name="connsiteX2553" fmla="*/ 9287366 w 12192000"/>
              <a:gd name="connsiteY2553" fmla="*/ 109705 h 6858000"/>
              <a:gd name="connsiteX2554" fmla="*/ 9336615 w 12192000"/>
              <a:gd name="connsiteY2554" fmla="*/ 102967 h 6858000"/>
              <a:gd name="connsiteX2555" fmla="*/ 3100588 w 12192000"/>
              <a:gd name="connsiteY2555" fmla="*/ 102843 h 6858000"/>
              <a:gd name="connsiteX2556" fmla="*/ 3065703 w 12192000"/>
              <a:gd name="connsiteY2556" fmla="*/ 103997 h 6858000"/>
              <a:gd name="connsiteX2557" fmla="*/ 3065704 w 12192000"/>
              <a:gd name="connsiteY2557" fmla="*/ 104284 h 6858000"/>
              <a:gd name="connsiteX2558" fmla="*/ 3068940 w 12192000"/>
              <a:gd name="connsiteY2558" fmla="*/ 111219 h 6858000"/>
              <a:gd name="connsiteX2559" fmla="*/ 3063326 w 12192000"/>
              <a:gd name="connsiteY2559" fmla="*/ 108337 h 6858000"/>
              <a:gd name="connsiteX2560" fmla="*/ 3063220 w 12192000"/>
              <a:gd name="connsiteY2560" fmla="*/ 108644 h 6858000"/>
              <a:gd name="connsiteX2561" fmla="*/ 3056314 w 12192000"/>
              <a:gd name="connsiteY2561" fmla="*/ 108712 h 6858000"/>
              <a:gd name="connsiteX2562" fmla="*/ 3053549 w 12192000"/>
              <a:gd name="connsiteY2562" fmla="*/ 112954 h 6858000"/>
              <a:gd name="connsiteX2563" fmla="*/ 3065657 w 12192000"/>
              <a:gd name="connsiteY2563" fmla="*/ 111590 h 6858000"/>
              <a:gd name="connsiteX2564" fmla="*/ 3069262 w 12192000"/>
              <a:gd name="connsiteY2564" fmla="*/ 111220 h 6858000"/>
              <a:gd name="connsiteX2565" fmla="*/ 3068940 w 12192000"/>
              <a:gd name="connsiteY2565" fmla="*/ 111219 h 6858000"/>
              <a:gd name="connsiteX2566" fmla="*/ 3073102 w 12192000"/>
              <a:gd name="connsiteY2566" fmla="*/ 110540 h 6858000"/>
              <a:gd name="connsiteX2567" fmla="*/ 3078789 w 12192000"/>
              <a:gd name="connsiteY2567" fmla="*/ 108221 h 6858000"/>
              <a:gd name="connsiteX2568" fmla="*/ 3093454 w 12192000"/>
              <a:gd name="connsiteY2568" fmla="*/ 107063 h 6858000"/>
              <a:gd name="connsiteX2569" fmla="*/ 1127780 w 12192000"/>
              <a:gd name="connsiteY2569" fmla="*/ 102749 h 6858000"/>
              <a:gd name="connsiteX2570" fmla="*/ 1125348 w 12192000"/>
              <a:gd name="connsiteY2570" fmla="*/ 104533 h 6858000"/>
              <a:gd name="connsiteX2571" fmla="*/ 1121987 w 12192000"/>
              <a:gd name="connsiteY2571" fmla="*/ 104109 h 6858000"/>
              <a:gd name="connsiteX2572" fmla="*/ 5914269 w 12192000"/>
              <a:gd name="connsiteY2572" fmla="*/ 102616 h 6858000"/>
              <a:gd name="connsiteX2573" fmla="*/ 5943500 w 12192000"/>
              <a:gd name="connsiteY2573" fmla="*/ 104758 h 6858000"/>
              <a:gd name="connsiteX2574" fmla="*/ 5945043 w 12192000"/>
              <a:gd name="connsiteY2574" fmla="*/ 105593 h 6858000"/>
              <a:gd name="connsiteX2575" fmla="*/ 5912211 w 12192000"/>
              <a:gd name="connsiteY2575" fmla="*/ 108962 h 6858000"/>
              <a:gd name="connsiteX2576" fmla="*/ 5912343 w 12192000"/>
              <a:gd name="connsiteY2576" fmla="*/ 103860 h 6858000"/>
              <a:gd name="connsiteX2577" fmla="*/ 8026608 w 12192000"/>
              <a:gd name="connsiteY2577" fmla="*/ 102595 h 6858000"/>
              <a:gd name="connsiteX2578" fmla="*/ 8029799 w 12192000"/>
              <a:gd name="connsiteY2578" fmla="*/ 109332 h 6858000"/>
              <a:gd name="connsiteX2579" fmla="*/ 8029858 w 12192000"/>
              <a:gd name="connsiteY2579" fmla="*/ 115821 h 6858000"/>
              <a:gd name="connsiteX2580" fmla="*/ 8020041 w 12192000"/>
              <a:gd name="connsiteY2580" fmla="*/ 116072 h 6858000"/>
              <a:gd name="connsiteX2581" fmla="*/ 7957660 w 12192000"/>
              <a:gd name="connsiteY2581" fmla="*/ 119442 h 6858000"/>
              <a:gd name="connsiteX2582" fmla="*/ 7908412 w 12192000"/>
              <a:gd name="connsiteY2582" fmla="*/ 112703 h 6858000"/>
              <a:gd name="connsiteX2583" fmla="*/ 7933498 w 12192000"/>
              <a:gd name="connsiteY2583" fmla="*/ 107377 h 6858000"/>
              <a:gd name="connsiteX2584" fmla="*/ 7977360 w 12192000"/>
              <a:gd name="connsiteY2584" fmla="*/ 109334 h 6858000"/>
              <a:gd name="connsiteX2585" fmla="*/ 8026608 w 12192000"/>
              <a:gd name="connsiteY2585" fmla="*/ 102595 h 6858000"/>
              <a:gd name="connsiteX2586" fmla="*/ 491655 w 12192000"/>
              <a:gd name="connsiteY2586" fmla="*/ 102479 h 6858000"/>
              <a:gd name="connsiteX2587" fmla="*/ 486969 w 12192000"/>
              <a:gd name="connsiteY2587" fmla="*/ 105820 h 6858000"/>
              <a:gd name="connsiteX2588" fmla="*/ 468625 w 12192000"/>
              <a:gd name="connsiteY2588" fmla="*/ 104109 h 6858000"/>
              <a:gd name="connsiteX2589" fmla="*/ 5482793 w 12192000"/>
              <a:gd name="connsiteY2589" fmla="*/ 102316 h 6858000"/>
              <a:gd name="connsiteX2590" fmla="*/ 5528075 w 12192000"/>
              <a:gd name="connsiteY2590" fmla="*/ 105223 h 6858000"/>
              <a:gd name="connsiteX2591" fmla="*/ 5518231 w 12192000"/>
              <a:gd name="connsiteY2591" fmla="*/ 114398 h 6858000"/>
              <a:gd name="connsiteX2592" fmla="*/ 5510351 w 12192000"/>
              <a:gd name="connsiteY2592" fmla="*/ 119238 h 6858000"/>
              <a:gd name="connsiteX2593" fmla="*/ 5440801 w 12192000"/>
              <a:gd name="connsiteY2593" fmla="*/ 121023 h 6858000"/>
              <a:gd name="connsiteX2594" fmla="*/ 5457121 w 12192000"/>
              <a:gd name="connsiteY2594" fmla="*/ 107506 h 6858000"/>
              <a:gd name="connsiteX2595" fmla="*/ 5482793 w 12192000"/>
              <a:gd name="connsiteY2595" fmla="*/ 102316 h 6858000"/>
              <a:gd name="connsiteX2596" fmla="*/ 1988287 w 12192000"/>
              <a:gd name="connsiteY2596" fmla="*/ 102264 h 6858000"/>
              <a:gd name="connsiteX2597" fmla="*/ 1984249 w 12192000"/>
              <a:gd name="connsiteY2597" fmla="*/ 104872 h 6858000"/>
              <a:gd name="connsiteX2598" fmla="*/ 1978909 w 12192000"/>
              <a:gd name="connsiteY2598" fmla="*/ 104480 h 6858000"/>
              <a:gd name="connsiteX2599" fmla="*/ 1978691 w 12192000"/>
              <a:gd name="connsiteY2599" fmla="*/ 103446 h 6858000"/>
              <a:gd name="connsiteX2600" fmla="*/ 3194487 w 12192000"/>
              <a:gd name="connsiteY2600" fmla="*/ 102247 h 6858000"/>
              <a:gd name="connsiteX2601" fmla="*/ 3194529 w 12192000"/>
              <a:gd name="connsiteY2601" fmla="*/ 102356 h 6858000"/>
              <a:gd name="connsiteX2602" fmla="*/ 3194094 w 12192000"/>
              <a:gd name="connsiteY2602" fmla="*/ 103293 h 6858000"/>
              <a:gd name="connsiteX2603" fmla="*/ 3190616 w 12192000"/>
              <a:gd name="connsiteY2603" fmla="*/ 103195 h 6858000"/>
              <a:gd name="connsiteX2604" fmla="*/ 492422 w 12192000"/>
              <a:gd name="connsiteY2604" fmla="*/ 101932 h 6858000"/>
              <a:gd name="connsiteX2605" fmla="*/ 495572 w 12192000"/>
              <a:gd name="connsiteY2605" fmla="*/ 102202 h 6858000"/>
              <a:gd name="connsiteX2606" fmla="*/ 491655 w 12192000"/>
              <a:gd name="connsiteY2606" fmla="*/ 102479 h 6858000"/>
              <a:gd name="connsiteX2607" fmla="*/ 6286610 w 12192000"/>
              <a:gd name="connsiteY2607" fmla="*/ 101930 h 6858000"/>
              <a:gd name="connsiteX2608" fmla="*/ 6307637 w 12192000"/>
              <a:gd name="connsiteY2608" fmla="*/ 108396 h 6858000"/>
              <a:gd name="connsiteX2609" fmla="*/ 6306617 w 12192000"/>
              <a:gd name="connsiteY2609" fmla="*/ 116728 h 6858000"/>
              <a:gd name="connsiteX2610" fmla="*/ 6303133 w 12192000"/>
              <a:gd name="connsiteY2610" fmla="*/ 122202 h 6858000"/>
              <a:gd name="connsiteX2611" fmla="*/ 6278083 w 12192000"/>
              <a:gd name="connsiteY2611" fmla="*/ 119730 h 6858000"/>
              <a:gd name="connsiteX2612" fmla="*/ 6286499 w 12192000"/>
              <a:gd name="connsiteY2612" fmla="*/ 112332 h 6858000"/>
              <a:gd name="connsiteX2613" fmla="*/ 5099172 w 12192000"/>
              <a:gd name="connsiteY2613" fmla="*/ 101832 h 6858000"/>
              <a:gd name="connsiteX2614" fmla="*/ 5101657 w 12192000"/>
              <a:gd name="connsiteY2614" fmla="*/ 103685 h 6858000"/>
              <a:gd name="connsiteX2615" fmla="*/ 5057801 w 12192000"/>
              <a:gd name="connsiteY2615" fmla="*/ 113971 h 6858000"/>
              <a:gd name="connsiteX2616" fmla="*/ 5061798 w 12192000"/>
              <a:gd name="connsiteY2616" fmla="*/ 111040 h 6858000"/>
              <a:gd name="connsiteX2617" fmla="*/ 5062349 w 12192000"/>
              <a:gd name="connsiteY2617" fmla="*/ 111030 h 6858000"/>
              <a:gd name="connsiteX2618" fmla="*/ 5062670 w 12192000"/>
              <a:gd name="connsiteY2618" fmla="*/ 110404 h 6858000"/>
              <a:gd name="connsiteX2619" fmla="*/ 5065138 w 12192000"/>
              <a:gd name="connsiteY2619" fmla="*/ 108592 h 6858000"/>
              <a:gd name="connsiteX2620" fmla="*/ 1864931 w 12192000"/>
              <a:gd name="connsiteY2620" fmla="*/ 101741 h 6858000"/>
              <a:gd name="connsiteX2621" fmla="*/ 1847476 w 12192000"/>
              <a:gd name="connsiteY2621" fmla="*/ 102976 h 6858000"/>
              <a:gd name="connsiteX2622" fmla="*/ 1860713 w 12192000"/>
              <a:gd name="connsiteY2622" fmla="*/ 104109 h 6858000"/>
              <a:gd name="connsiteX2623" fmla="*/ 504558 w 12192000"/>
              <a:gd name="connsiteY2623" fmla="*/ 101566 h 6858000"/>
              <a:gd name="connsiteX2624" fmla="*/ 505343 w 12192000"/>
              <a:gd name="connsiteY2624" fmla="*/ 103037 h 6858000"/>
              <a:gd name="connsiteX2625" fmla="*/ 495572 w 12192000"/>
              <a:gd name="connsiteY2625" fmla="*/ 102202 h 6858000"/>
              <a:gd name="connsiteX2626" fmla="*/ 8434120 w 12192000"/>
              <a:gd name="connsiteY2626" fmla="*/ 101409 h 6858000"/>
              <a:gd name="connsiteX2627" fmla="*/ 8458695 w 12192000"/>
              <a:gd name="connsiteY2627" fmla="*/ 102100 h 6858000"/>
              <a:gd name="connsiteX2628" fmla="*/ 8466794 w 12192000"/>
              <a:gd name="connsiteY2628" fmla="*/ 112312 h 6858000"/>
              <a:gd name="connsiteX2629" fmla="*/ 8429579 w 12192000"/>
              <a:gd name="connsiteY2629" fmla="*/ 111221 h 6858000"/>
              <a:gd name="connsiteX2630" fmla="*/ 674243 w 12192000"/>
              <a:gd name="connsiteY2630" fmla="*/ 101131 h 6858000"/>
              <a:gd name="connsiteX2631" fmla="*/ 703473 w 12192000"/>
              <a:gd name="connsiteY2631" fmla="*/ 103273 h 6858000"/>
              <a:gd name="connsiteX2632" fmla="*/ 705017 w 12192000"/>
              <a:gd name="connsiteY2632" fmla="*/ 104109 h 6858000"/>
              <a:gd name="connsiteX2633" fmla="*/ 672185 w 12192000"/>
              <a:gd name="connsiteY2633" fmla="*/ 107478 h 6858000"/>
              <a:gd name="connsiteX2634" fmla="*/ 672315 w 12192000"/>
              <a:gd name="connsiteY2634" fmla="*/ 102375 h 6858000"/>
              <a:gd name="connsiteX2635" fmla="*/ 2786582 w 12192000"/>
              <a:gd name="connsiteY2635" fmla="*/ 101111 h 6858000"/>
              <a:gd name="connsiteX2636" fmla="*/ 2789773 w 12192000"/>
              <a:gd name="connsiteY2636" fmla="*/ 107846 h 6858000"/>
              <a:gd name="connsiteX2637" fmla="*/ 2789831 w 12192000"/>
              <a:gd name="connsiteY2637" fmla="*/ 114336 h 6858000"/>
              <a:gd name="connsiteX2638" fmla="*/ 2780016 w 12192000"/>
              <a:gd name="connsiteY2638" fmla="*/ 114588 h 6858000"/>
              <a:gd name="connsiteX2639" fmla="*/ 2717635 w 12192000"/>
              <a:gd name="connsiteY2639" fmla="*/ 117957 h 6858000"/>
              <a:gd name="connsiteX2640" fmla="*/ 2668385 w 12192000"/>
              <a:gd name="connsiteY2640" fmla="*/ 111219 h 6858000"/>
              <a:gd name="connsiteX2641" fmla="*/ 2693472 w 12192000"/>
              <a:gd name="connsiteY2641" fmla="*/ 105892 h 6858000"/>
              <a:gd name="connsiteX2642" fmla="*/ 2737334 w 12192000"/>
              <a:gd name="connsiteY2642" fmla="*/ 107849 h 6858000"/>
              <a:gd name="connsiteX2643" fmla="*/ 2786582 w 12192000"/>
              <a:gd name="connsiteY2643" fmla="*/ 101111 h 6858000"/>
              <a:gd name="connsiteX2644" fmla="*/ 634694 w 12192000"/>
              <a:gd name="connsiteY2644" fmla="*/ 101099 h 6858000"/>
              <a:gd name="connsiteX2645" fmla="*/ 647520 w 12192000"/>
              <a:gd name="connsiteY2645" fmla="*/ 110313 h 6858000"/>
              <a:gd name="connsiteX2646" fmla="*/ 632786 w 12192000"/>
              <a:gd name="connsiteY2646" fmla="*/ 107478 h 6858000"/>
              <a:gd name="connsiteX2647" fmla="*/ 630550 w 12192000"/>
              <a:gd name="connsiteY2647" fmla="*/ 107412 h 6858000"/>
              <a:gd name="connsiteX2648" fmla="*/ 9848569 w 12192000"/>
              <a:gd name="connsiteY2648" fmla="*/ 101093 h 6858000"/>
              <a:gd name="connsiteX2649" fmla="*/ 9846589 w 12192000"/>
              <a:gd name="connsiteY2649" fmla="*/ 103898 h 6858000"/>
              <a:gd name="connsiteX2650" fmla="*/ 9838948 w 12192000"/>
              <a:gd name="connsiteY2650" fmla="*/ 103338 h 6858000"/>
              <a:gd name="connsiteX2651" fmla="*/ 9838731 w 12192000"/>
              <a:gd name="connsiteY2651" fmla="*/ 102305 h 6858000"/>
              <a:gd name="connsiteX2652" fmla="*/ 259611 w 12192000"/>
              <a:gd name="connsiteY2652" fmla="*/ 101041 h 6858000"/>
              <a:gd name="connsiteX2653" fmla="*/ 267525 w 12192000"/>
              <a:gd name="connsiteY2653" fmla="*/ 109161 h 6858000"/>
              <a:gd name="connsiteX2654" fmla="*/ 277375 w 12192000"/>
              <a:gd name="connsiteY2654" fmla="*/ 116741 h 6858000"/>
              <a:gd name="connsiteX2655" fmla="*/ 274913 w 12192000"/>
              <a:gd name="connsiteY2655" fmla="*/ 119269 h 6858000"/>
              <a:gd name="connsiteX2656" fmla="*/ 279838 w 12192000"/>
              <a:gd name="connsiteY2656" fmla="*/ 129377 h 6858000"/>
              <a:gd name="connsiteX2657" fmla="*/ 262601 w 12192000"/>
              <a:gd name="connsiteY2657" fmla="*/ 116741 h 6858000"/>
              <a:gd name="connsiteX2658" fmla="*/ 7124113 w 12192000"/>
              <a:gd name="connsiteY2658" fmla="*/ 101038 h 6858000"/>
              <a:gd name="connsiteX2659" fmla="*/ 7148688 w 12192000"/>
              <a:gd name="connsiteY2659" fmla="*/ 101728 h 6858000"/>
              <a:gd name="connsiteX2660" fmla="*/ 7156787 w 12192000"/>
              <a:gd name="connsiteY2660" fmla="*/ 111940 h 6858000"/>
              <a:gd name="connsiteX2661" fmla="*/ 7119572 w 12192000"/>
              <a:gd name="connsiteY2661" fmla="*/ 110849 h 6858000"/>
              <a:gd name="connsiteX2662" fmla="*/ 504192 w 12192000"/>
              <a:gd name="connsiteY2662" fmla="*/ 100878 h 6858000"/>
              <a:gd name="connsiteX2663" fmla="*/ 504719 w 12192000"/>
              <a:gd name="connsiteY2663" fmla="*/ 101554 h 6858000"/>
              <a:gd name="connsiteX2664" fmla="*/ 504558 w 12192000"/>
              <a:gd name="connsiteY2664" fmla="*/ 101566 h 6858000"/>
              <a:gd name="connsiteX2665" fmla="*/ 3972232 w 12192000"/>
              <a:gd name="connsiteY2665" fmla="*/ 100564 h 6858000"/>
              <a:gd name="connsiteX2666" fmla="*/ 3967425 w 12192000"/>
              <a:gd name="connsiteY2666" fmla="*/ 101197 h 6858000"/>
              <a:gd name="connsiteX2667" fmla="*/ 3957160 w 12192000"/>
              <a:gd name="connsiteY2667" fmla="*/ 102913 h 6858000"/>
              <a:gd name="connsiteX2668" fmla="*/ 3958692 w 12192000"/>
              <a:gd name="connsiteY2668" fmla="*/ 104108 h 6858000"/>
              <a:gd name="connsiteX2669" fmla="*/ 3962416 w 12192000"/>
              <a:gd name="connsiteY2669" fmla="*/ 105636 h 6858000"/>
              <a:gd name="connsiteX2670" fmla="*/ 3973116 w 12192000"/>
              <a:gd name="connsiteY2670" fmla="*/ 102135 h 6858000"/>
              <a:gd name="connsiteX2671" fmla="*/ 1046582 w 12192000"/>
              <a:gd name="connsiteY2671" fmla="*/ 100445 h 6858000"/>
              <a:gd name="connsiteX2672" fmla="*/ 1067611 w 12192000"/>
              <a:gd name="connsiteY2672" fmla="*/ 106911 h 6858000"/>
              <a:gd name="connsiteX2673" fmla="*/ 1066591 w 12192000"/>
              <a:gd name="connsiteY2673" fmla="*/ 115244 h 6858000"/>
              <a:gd name="connsiteX2674" fmla="*/ 1063106 w 12192000"/>
              <a:gd name="connsiteY2674" fmla="*/ 120717 h 6858000"/>
              <a:gd name="connsiteX2675" fmla="*/ 1038057 w 12192000"/>
              <a:gd name="connsiteY2675" fmla="*/ 118246 h 6858000"/>
              <a:gd name="connsiteX2676" fmla="*/ 1046473 w 12192000"/>
              <a:gd name="connsiteY2676" fmla="*/ 110847 h 6858000"/>
              <a:gd name="connsiteX2677" fmla="*/ 8434554 w 12192000"/>
              <a:gd name="connsiteY2677" fmla="*/ 100353 h 6858000"/>
              <a:gd name="connsiteX2678" fmla="*/ 8434554 w 12192000"/>
              <a:gd name="connsiteY2678" fmla="*/ 100471 h 6858000"/>
              <a:gd name="connsiteX2679" fmla="*/ 8434120 w 12192000"/>
              <a:gd name="connsiteY2679" fmla="*/ 101409 h 6858000"/>
              <a:gd name="connsiteX2680" fmla="*/ 8430642 w 12192000"/>
              <a:gd name="connsiteY2680" fmla="*/ 101310 h 6858000"/>
              <a:gd name="connsiteX2681" fmla="*/ 524105 w 12192000"/>
              <a:gd name="connsiteY2681" fmla="*/ 100182 h 6858000"/>
              <a:gd name="connsiteX2682" fmla="*/ 520814 w 12192000"/>
              <a:gd name="connsiteY2682" fmla="*/ 104195 h 6858000"/>
              <a:gd name="connsiteX2683" fmla="*/ 517873 w 12192000"/>
              <a:gd name="connsiteY2683" fmla="*/ 104109 h 6858000"/>
              <a:gd name="connsiteX2684" fmla="*/ 505913 w 12192000"/>
              <a:gd name="connsiteY2684" fmla="*/ 103086 h 6858000"/>
              <a:gd name="connsiteX2685" fmla="*/ 504719 w 12192000"/>
              <a:gd name="connsiteY2685" fmla="*/ 101554 h 6858000"/>
              <a:gd name="connsiteX2686" fmla="*/ 3184597 w 12192000"/>
              <a:gd name="connsiteY2686" fmla="*/ 100061 h 6858000"/>
              <a:gd name="connsiteX2687" fmla="*/ 3151552 w 12192000"/>
              <a:gd name="connsiteY2687" fmla="*/ 101155 h 6858000"/>
              <a:gd name="connsiteX2688" fmla="*/ 3148908 w 12192000"/>
              <a:gd name="connsiteY2688" fmla="*/ 101821 h 6858000"/>
              <a:gd name="connsiteX2689" fmla="*/ 3148746 w 12192000"/>
              <a:gd name="connsiteY2689" fmla="*/ 102018 h 6858000"/>
              <a:gd name="connsiteX2690" fmla="*/ 3145905 w 12192000"/>
              <a:gd name="connsiteY2690" fmla="*/ 101938 h 6858000"/>
              <a:gd name="connsiteX2691" fmla="*/ 3147885 w 12192000"/>
              <a:gd name="connsiteY2691" fmla="*/ 103068 h 6858000"/>
              <a:gd name="connsiteX2692" fmla="*/ 3148746 w 12192000"/>
              <a:gd name="connsiteY2692" fmla="*/ 102018 h 6858000"/>
              <a:gd name="connsiteX2693" fmla="*/ 3179567 w 12192000"/>
              <a:gd name="connsiteY2693" fmla="*/ 102884 h 6858000"/>
              <a:gd name="connsiteX2694" fmla="*/ 5918307 w 12192000"/>
              <a:gd name="connsiteY2694" fmla="*/ 100009 h 6858000"/>
              <a:gd name="connsiteX2695" fmla="*/ 5914269 w 12192000"/>
              <a:gd name="connsiteY2695" fmla="*/ 102616 h 6858000"/>
              <a:gd name="connsiteX2696" fmla="*/ 5908929 w 12192000"/>
              <a:gd name="connsiteY2696" fmla="*/ 102224 h 6858000"/>
              <a:gd name="connsiteX2697" fmla="*/ 5908710 w 12192000"/>
              <a:gd name="connsiteY2697" fmla="*/ 101190 h 6858000"/>
              <a:gd name="connsiteX2698" fmla="*/ 7124547 w 12192000"/>
              <a:gd name="connsiteY2698" fmla="*/ 99982 h 6858000"/>
              <a:gd name="connsiteX2699" fmla="*/ 7124547 w 12192000"/>
              <a:gd name="connsiteY2699" fmla="*/ 100100 h 6858000"/>
              <a:gd name="connsiteX2700" fmla="*/ 7124113 w 12192000"/>
              <a:gd name="connsiteY2700" fmla="*/ 101038 h 6858000"/>
              <a:gd name="connsiteX2701" fmla="*/ 7120635 w 12192000"/>
              <a:gd name="connsiteY2701" fmla="*/ 100940 h 6858000"/>
              <a:gd name="connsiteX2702" fmla="*/ 10646622 w 12192000"/>
              <a:gd name="connsiteY2702" fmla="*/ 99969 h 6858000"/>
              <a:gd name="connsiteX2703" fmla="*/ 10649813 w 12192000"/>
              <a:gd name="connsiteY2703" fmla="*/ 106704 h 6858000"/>
              <a:gd name="connsiteX2704" fmla="*/ 10649872 w 12192000"/>
              <a:gd name="connsiteY2704" fmla="*/ 113195 h 6858000"/>
              <a:gd name="connsiteX2705" fmla="*/ 10640056 w 12192000"/>
              <a:gd name="connsiteY2705" fmla="*/ 113446 h 6858000"/>
              <a:gd name="connsiteX2706" fmla="*/ 10577674 w 12192000"/>
              <a:gd name="connsiteY2706" fmla="*/ 116815 h 6858000"/>
              <a:gd name="connsiteX2707" fmla="*/ 10528426 w 12192000"/>
              <a:gd name="connsiteY2707" fmla="*/ 110077 h 6858000"/>
              <a:gd name="connsiteX2708" fmla="*/ 10553512 w 12192000"/>
              <a:gd name="connsiteY2708" fmla="*/ 104751 h 6858000"/>
              <a:gd name="connsiteX2709" fmla="*/ 10597374 w 12192000"/>
              <a:gd name="connsiteY2709" fmla="*/ 106707 h 6858000"/>
              <a:gd name="connsiteX2710" fmla="*/ 10646622 w 12192000"/>
              <a:gd name="connsiteY2710" fmla="*/ 99969 h 6858000"/>
              <a:gd name="connsiteX2711" fmla="*/ 4320012 w 12192000"/>
              <a:gd name="connsiteY2711" fmla="*/ 99756 h 6858000"/>
              <a:gd name="connsiteX2712" fmla="*/ 4319535 w 12192000"/>
              <a:gd name="connsiteY2712" fmla="*/ 99830 h 6858000"/>
              <a:gd name="connsiteX2713" fmla="*/ 4319301 w 12192000"/>
              <a:gd name="connsiteY2713" fmla="*/ 99938 h 6858000"/>
              <a:gd name="connsiteX2714" fmla="*/ 1884087 w 12192000"/>
              <a:gd name="connsiteY2714" fmla="*/ 99553 h 6858000"/>
              <a:gd name="connsiteX2715" fmla="*/ 1908662 w 12192000"/>
              <a:gd name="connsiteY2715" fmla="*/ 100244 h 6858000"/>
              <a:gd name="connsiteX2716" fmla="*/ 1916761 w 12192000"/>
              <a:gd name="connsiteY2716" fmla="*/ 110456 h 6858000"/>
              <a:gd name="connsiteX2717" fmla="*/ 1879546 w 12192000"/>
              <a:gd name="connsiteY2717" fmla="*/ 109364 h 6858000"/>
              <a:gd name="connsiteX2718" fmla="*/ 6716602 w 12192000"/>
              <a:gd name="connsiteY2718" fmla="*/ 98855 h 6858000"/>
              <a:gd name="connsiteX2719" fmla="*/ 6719793 w 12192000"/>
              <a:gd name="connsiteY2719" fmla="*/ 105591 h 6858000"/>
              <a:gd name="connsiteX2720" fmla="*/ 6719851 w 12192000"/>
              <a:gd name="connsiteY2720" fmla="*/ 112080 h 6858000"/>
              <a:gd name="connsiteX2721" fmla="*/ 6710035 w 12192000"/>
              <a:gd name="connsiteY2721" fmla="*/ 112332 h 6858000"/>
              <a:gd name="connsiteX2722" fmla="*/ 6647653 w 12192000"/>
              <a:gd name="connsiteY2722" fmla="*/ 115701 h 6858000"/>
              <a:gd name="connsiteX2723" fmla="*/ 6598405 w 12192000"/>
              <a:gd name="connsiteY2723" fmla="*/ 108962 h 6858000"/>
              <a:gd name="connsiteX2724" fmla="*/ 6623492 w 12192000"/>
              <a:gd name="connsiteY2724" fmla="*/ 103636 h 6858000"/>
              <a:gd name="connsiteX2725" fmla="*/ 6667352 w 12192000"/>
              <a:gd name="connsiteY2725" fmla="*/ 105593 h 6858000"/>
              <a:gd name="connsiteX2726" fmla="*/ 6716602 w 12192000"/>
              <a:gd name="connsiteY2726" fmla="*/ 98855 h 6858000"/>
              <a:gd name="connsiteX2727" fmla="*/ 9739708 w 12192000"/>
              <a:gd name="connsiteY2727" fmla="*/ 98544 h 6858000"/>
              <a:gd name="connsiteX2728" fmla="*/ 9733885 w 12192000"/>
              <a:gd name="connsiteY2728" fmla="*/ 99969 h 6858000"/>
              <a:gd name="connsiteX2729" fmla="*/ 9694237 w 12192000"/>
              <a:gd name="connsiteY2729" fmla="*/ 102775 h 6858000"/>
              <a:gd name="connsiteX2730" fmla="*/ 9694486 w 12192000"/>
              <a:gd name="connsiteY2730" fmla="*/ 102967 h 6858000"/>
              <a:gd name="connsiteX2731" fmla="*/ 9701759 w 12192000"/>
              <a:gd name="connsiteY2731" fmla="*/ 107113 h 6858000"/>
              <a:gd name="connsiteX2732" fmla="*/ 9724199 w 12192000"/>
              <a:gd name="connsiteY2732" fmla="*/ 107771 h 6858000"/>
              <a:gd name="connsiteX2733" fmla="*/ 9737963 w 12192000"/>
              <a:gd name="connsiteY2733" fmla="*/ 100048 h 6858000"/>
              <a:gd name="connsiteX2734" fmla="*/ 678280 w 12192000"/>
              <a:gd name="connsiteY2734" fmla="*/ 98524 h 6858000"/>
              <a:gd name="connsiteX2735" fmla="*/ 674243 w 12192000"/>
              <a:gd name="connsiteY2735" fmla="*/ 101131 h 6858000"/>
              <a:gd name="connsiteX2736" fmla="*/ 668902 w 12192000"/>
              <a:gd name="connsiteY2736" fmla="*/ 100739 h 6858000"/>
              <a:gd name="connsiteX2737" fmla="*/ 668684 w 12192000"/>
              <a:gd name="connsiteY2737" fmla="*/ 99706 h 6858000"/>
              <a:gd name="connsiteX2738" fmla="*/ 1884481 w 12192000"/>
              <a:gd name="connsiteY2738" fmla="*/ 98507 h 6858000"/>
              <a:gd name="connsiteX2739" fmla="*/ 1884521 w 12192000"/>
              <a:gd name="connsiteY2739" fmla="*/ 98615 h 6858000"/>
              <a:gd name="connsiteX2740" fmla="*/ 1884087 w 12192000"/>
              <a:gd name="connsiteY2740" fmla="*/ 99553 h 6858000"/>
              <a:gd name="connsiteX2741" fmla="*/ 1880610 w 12192000"/>
              <a:gd name="connsiteY2741" fmla="*/ 99454 h 6858000"/>
              <a:gd name="connsiteX2742" fmla="*/ 9744127 w 12192000"/>
              <a:gd name="connsiteY2742" fmla="*/ 98410 h 6858000"/>
              <a:gd name="connsiteX2743" fmla="*/ 9768702 w 12192000"/>
              <a:gd name="connsiteY2743" fmla="*/ 99102 h 6858000"/>
              <a:gd name="connsiteX2744" fmla="*/ 9776801 w 12192000"/>
              <a:gd name="connsiteY2744" fmla="*/ 109314 h 6858000"/>
              <a:gd name="connsiteX2745" fmla="*/ 9739586 w 12192000"/>
              <a:gd name="connsiteY2745" fmla="*/ 108222 h 6858000"/>
              <a:gd name="connsiteX2746" fmla="*/ 497952 w 12192000"/>
              <a:gd name="connsiteY2746" fmla="*/ 97647 h 6858000"/>
              <a:gd name="connsiteX2747" fmla="*/ 493595 w 12192000"/>
              <a:gd name="connsiteY2747" fmla="*/ 101096 h 6858000"/>
              <a:gd name="connsiteX2748" fmla="*/ 492422 w 12192000"/>
              <a:gd name="connsiteY2748" fmla="*/ 101932 h 6858000"/>
              <a:gd name="connsiteX2749" fmla="*/ 478475 w 12192000"/>
              <a:gd name="connsiteY2749" fmla="*/ 100739 h 6858000"/>
              <a:gd name="connsiteX2750" fmla="*/ 452154 w 12192000"/>
              <a:gd name="connsiteY2750" fmla="*/ 103440 h 6858000"/>
              <a:gd name="connsiteX2751" fmla="*/ 458774 w 12192000"/>
              <a:gd name="connsiteY2751" fmla="*/ 100739 h 6858000"/>
              <a:gd name="connsiteX2752" fmla="*/ 11672994 w 12192000"/>
              <a:gd name="connsiteY2752" fmla="*/ 97434 h 6858000"/>
              <a:gd name="connsiteX2753" fmla="*/ 11705652 w 12192000"/>
              <a:gd name="connsiteY2753" fmla="*/ 100340 h 6858000"/>
              <a:gd name="connsiteX2754" fmla="*/ 11698553 w 12192000"/>
              <a:gd name="connsiteY2754" fmla="*/ 109515 h 6858000"/>
              <a:gd name="connsiteX2755" fmla="*/ 11694108 w 12192000"/>
              <a:gd name="connsiteY2755" fmla="*/ 114312 h 6858000"/>
              <a:gd name="connsiteX2756" fmla="*/ 11642705 w 12192000"/>
              <a:gd name="connsiteY2756" fmla="*/ 116140 h 6858000"/>
              <a:gd name="connsiteX2757" fmla="*/ 11654474 w 12192000"/>
              <a:gd name="connsiteY2757" fmla="*/ 102623 h 6858000"/>
              <a:gd name="connsiteX2758" fmla="*/ 11672994 w 12192000"/>
              <a:gd name="connsiteY2758" fmla="*/ 97434 h 6858000"/>
              <a:gd name="connsiteX2759" fmla="*/ 6995701 w 12192000"/>
              <a:gd name="connsiteY2759" fmla="*/ 97427 h 6858000"/>
              <a:gd name="connsiteX2760" fmla="*/ 6995723 w 12192000"/>
              <a:gd name="connsiteY2760" fmla="*/ 102029 h 6858000"/>
              <a:gd name="connsiteX2761" fmla="*/ 6998958 w 12192000"/>
              <a:gd name="connsiteY2761" fmla="*/ 108962 h 6858000"/>
              <a:gd name="connsiteX2762" fmla="*/ 6992827 w 12192000"/>
              <a:gd name="connsiteY2762" fmla="*/ 106392 h 6858000"/>
              <a:gd name="connsiteX2763" fmla="*/ 6986584 w 12192000"/>
              <a:gd name="connsiteY2763" fmla="*/ 106454 h 6858000"/>
              <a:gd name="connsiteX2764" fmla="*/ 6983642 w 12192000"/>
              <a:gd name="connsiteY2764" fmla="*/ 110690 h 6858000"/>
              <a:gd name="connsiteX2765" fmla="*/ 6995675 w 12192000"/>
              <a:gd name="connsiteY2765" fmla="*/ 109334 h 6858000"/>
              <a:gd name="connsiteX2766" fmla="*/ 6999280 w 12192000"/>
              <a:gd name="connsiteY2766" fmla="*/ 108965 h 6858000"/>
              <a:gd name="connsiteX2767" fmla="*/ 6998958 w 12192000"/>
              <a:gd name="connsiteY2767" fmla="*/ 108962 h 6858000"/>
              <a:gd name="connsiteX2768" fmla="*/ 7003121 w 12192000"/>
              <a:gd name="connsiteY2768" fmla="*/ 108284 h 6858000"/>
              <a:gd name="connsiteX2769" fmla="*/ 7008808 w 12192000"/>
              <a:gd name="connsiteY2769" fmla="*/ 105965 h 6858000"/>
              <a:gd name="connsiteX2770" fmla="*/ 7023472 w 12192000"/>
              <a:gd name="connsiteY2770" fmla="*/ 104807 h 6858000"/>
              <a:gd name="connsiteX2771" fmla="*/ 7034121 w 12192000"/>
              <a:gd name="connsiteY2771" fmla="*/ 98508 h 6858000"/>
              <a:gd name="connsiteX2772" fmla="*/ 1476575 w 12192000"/>
              <a:gd name="connsiteY2772" fmla="*/ 97370 h 6858000"/>
              <a:gd name="connsiteX2773" fmla="*/ 1479765 w 12192000"/>
              <a:gd name="connsiteY2773" fmla="*/ 104107 h 6858000"/>
              <a:gd name="connsiteX2774" fmla="*/ 1479825 w 12192000"/>
              <a:gd name="connsiteY2774" fmla="*/ 110596 h 6858000"/>
              <a:gd name="connsiteX2775" fmla="*/ 1470009 w 12192000"/>
              <a:gd name="connsiteY2775" fmla="*/ 110847 h 6858000"/>
              <a:gd name="connsiteX2776" fmla="*/ 1407627 w 12192000"/>
              <a:gd name="connsiteY2776" fmla="*/ 114216 h 6858000"/>
              <a:gd name="connsiteX2777" fmla="*/ 1358379 w 12192000"/>
              <a:gd name="connsiteY2777" fmla="*/ 107478 h 6858000"/>
              <a:gd name="connsiteX2778" fmla="*/ 1383466 w 12192000"/>
              <a:gd name="connsiteY2778" fmla="*/ 102152 h 6858000"/>
              <a:gd name="connsiteX2779" fmla="*/ 1427327 w 12192000"/>
              <a:gd name="connsiteY2779" fmla="*/ 104109 h 6858000"/>
              <a:gd name="connsiteX2780" fmla="*/ 1476575 w 12192000"/>
              <a:gd name="connsiteY2780" fmla="*/ 97370 h 6858000"/>
              <a:gd name="connsiteX2781" fmla="*/ 4346456 w 12192000"/>
              <a:gd name="connsiteY2781" fmla="*/ 97161 h 6858000"/>
              <a:gd name="connsiteX2782" fmla="*/ 4346114 w 12192000"/>
              <a:gd name="connsiteY2782" fmla="*/ 98113 h 6858000"/>
              <a:gd name="connsiteX2783" fmla="*/ 4355347 w 12192000"/>
              <a:gd name="connsiteY2783" fmla="*/ 102851 h 6858000"/>
              <a:gd name="connsiteX2784" fmla="*/ 4372037 w 12192000"/>
              <a:gd name="connsiteY2784" fmla="*/ 103320 h 6858000"/>
              <a:gd name="connsiteX2785" fmla="*/ 4372210 w 12192000"/>
              <a:gd name="connsiteY2785" fmla="*/ 103412 h 6858000"/>
              <a:gd name="connsiteX2786" fmla="*/ 4372266 w 12192000"/>
              <a:gd name="connsiteY2786" fmla="*/ 103327 h 6858000"/>
              <a:gd name="connsiteX2787" fmla="*/ 4372037 w 12192000"/>
              <a:gd name="connsiteY2787" fmla="*/ 103320 h 6858000"/>
              <a:gd name="connsiteX2788" fmla="*/ 4360804 w 12192000"/>
              <a:gd name="connsiteY2788" fmla="*/ 97432 h 6858000"/>
              <a:gd name="connsiteX2789" fmla="*/ 11819321 w 12192000"/>
              <a:gd name="connsiteY2789" fmla="*/ 96971 h 6858000"/>
              <a:gd name="connsiteX2790" fmla="*/ 11821689 w 12192000"/>
              <a:gd name="connsiteY2790" fmla="*/ 113817 h 6858000"/>
              <a:gd name="connsiteX2791" fmla="*/ 11813803 w 12192000"/>
              <a:gd name="connsiteY2791" fmla="*/ 109233 h 6858000"/>
              <a:gd name="connsiteX2792" fmla="*/ 11815539 w 12192000"/>
              <a:gd name="connsiteY2792" fmla="*/ 105767 h 6858000"/>
              <a:gd name="connsiteX2793" fmla="*/ 11819321 w 12192000"/>
              <a:gd name="connsiteY2793" fmla="*/ 96971 h 6858000"/>
              <a:gd name="connsiteX2794" fmla="*/ 11724598 w 12192000"/>
              <a:gd name="connsiteY2794" fmla="*/ 96971 h 6858000"/>
              <a:gd name="connsiteX2795" fmla="*/ 11734070 w 12192000"/>
              <a:gd name="connsiteY2795" fmla="*/ 107079 h 6858000"/>
              <a:gd name="connsiteX2796" fmla="*/ 11708020 w 12192000"/>
              <a:gd name="connsiteY2796" fmla="*/ 113817 h 6858000"/>
              <a:gd name="connsiteX2797" fmla="*/ 11697488 w 12192000"/>
              <a:gd name="connsiteY2797" fmla="*/ 114192 h 6858000"/>
              <a:gd name="connsiteX2798" fmla="*/ 11708351 w 12192000"/>
              <a:gd name="connsiteY2798" fmla="*/ 108810 h 6858000"/>
              <a:gd name="connsiteX2799" fmla="*/ 11724598 w 12192000"/>
              <a:gd name="connsiteY2799" fmla="*/ 96971 h 6858000"/>
              <a:gd name="connsiteX2800" fmla="*/ 11054424 w 12192000"/>
              <a:gd name="connsiteY2800" fmla="*/ 96971 h 6858000"/>
              <a:gd name="connsiteX2801" fmla="*/ 11050513 w 12192000"/>
              <a:gd name="connsiteY2801" fmla="*/ 97982 h 6858000"/>
              <a:gd name="connsiteX2802" fmla="*/ 11047523 w 12192000"/>
              <a:gd name="connsiteY2802" fmla="*/ 101401 h 6858000"/>
              <a:gd name="connsiteX2803" fmla="*/ 11396298 w 12192000"/>
              <a:gd name="connsiteY2803" fmla="*/ 96950 h 6858000"/>
              <a:gd name="connsiteX2804" fmla="*/ 11398087 w 12192000"/>
              <a:gd name="connsiteY2804" fmla="*/ 98803 h 6858000"/>
              <a:gd name="connsiteX2805" fmla="*/ 11366457 w 12192000"/>
              <a:gd name="connsiteY2805" fmla="*/ 109089 h 6858000"/>
              <a:gd name="connsiteX2806" fmla="*/ 11371751 w 12192000"/>
              <a:gd name="connsiteY2806" fmla="*/ 103710 h 6858000"/>
              <a:gd name="connsiteX2807" fmla="*/ 5814541 w 12192000"/>
              <a:gd name="connsiteY2807" fmla="*/ 96241 h 6858000"/>
              <a:gd name="connsiteX2808" fmla="*/ 5814541 w 12192000"/>
              <a:gd name="connsiteY2808" fmla="*/ 96359 h 6858000"/>
              <a:gd name="connsiteX2809" fmla="*/ 5814108 w 12192000"/>
              <a:gd name="connsiteY2809" fmla="*/ 97297 h 6858000"/>
              <a:gd name="connsiteX2810" fmla="*/ 5810629 w 12192000"/>
              <a:gd name="connsiteY2810" fmla="*/ 97199 h 6858000"/>
              <a:gd name="connsiteX2811" fmla="*/ 9029192 w 12192000"/>
              <a:gd name="connsiteY2811" fmla="*/ 96207 h 6858000"/>
              <a:gd name="connsiteX2812" fmla="*/ 9031674 w 12192000"/>
              <a:gd name="connsiteY2812" fmla="*/ 98060 h 6858000"/>
              <a:gd name="connsiteX2813" fmla="*/ 8987820 w 12192000"/>
              <a:gd name="connsiteY2813" fmla="*/ 108346 h 6858000"/>
              <a:gd name="connsiteX2814" fmla="*/ 8995159 w 12192000"/>
              <a:gd name="connsiteY2814" fmla="*/ 102967 h 6858000"/>
              <a:gd name="connsiteX2815" fmla="*/ 5768759 w 12192000"/>
              <a:gd name="connsiteY2815" fmla="*/ 96021 h 6858000"/>
              <a:gd name="connsiteX2816" fmla="*/ 5810629 w 12192000"/>
              <a:gd name="connsiteY2816" fmla="*/ 97199 h 6858000"/>
              <a:gd name="connsiteX2817" fmla="*/ 5803865 w 12192000"/>
              <a:gd name="connsiteY2817" fmla="*/ 98855 h 6858000"/>
              <a:gd name="connsiteX2818" fmla="*/ 5764130 w 12192000"/>
              <a:gd name="connsiteY2818" fmla="*/ 101667 h 6858000"/>
              <a:gd name="connsiteX2819" fmla="*/ 1755674 w 12192000"/>
              <a:gd name="connsiteY2819" fmla="*/ 95942 h 6858000"/>
              <a:gd name="connsiteX2820" fmla="*/ 1755697 w 12192000"/>
              <a:gd name="connsiteY2820" fmla="*/ 100543 h 6858000"/>
              <a:gd name="connsiteX2821" fmla="*/ 1758933 w 12192000"/>
              <a:gd name="connsiteY2821" fmla="*/ 107478 h 6858000"/>
              <a:gd name="connsiteX2822" fmla="*/ 1753319 w 12192000"/>
              <a:gd name="connsiteY2822" fmla="*/ 104597 h 6858000"/>
              <a:gd name="connsiteX2823" fmla="*/ 1753214 w 12192000"/>
              <a:gd name="connsiteY2823" fmla="*/ 104903 h 6858000"/>
              <a:gd name="connsiteX2824" fmla="*/ 1746307 w 12192000"/>
              <a:gd name="connsiteY2824" fmla="*/ 104971 h 6858000"/>
              <a:gd name="connsiteX2825" fmla="*/ 1743543 w 12192000"/>
              <a:gd name="connsiteY2825" fmla="*/ 109213 h 6858000"/>
              <a:gd name="connsiteX2826" fmla="*/ 1755650 w 12192000"/>
              <a:gd name="connsiteY2826" fmla="*/ 107849 h 6858000"/>
              <a:gd name="connsiteX2827" fmla="*/ 1759254 w 12192000"/>
              <a:gd name="connsiteY2827" fmla="*/ 107479 h 6858000"/>
              <a:gd name="connsiteX2828" fmla="*/ 1758933 w 12192000"/>
              <a:gd name="connsiteY2828" fmla="*/ 107478 h 6858000"/>
              <a:gd name="connsiteX2829" fmla="*/ 1763096 w 12192000"/>
              <a:gd name="connsiteY2829" fmla="*/ 106800 h 6858000"/>
              <a:gd name="connsiteX2830" fmla="*/ 1768782 w 12192000"/>
              <a:gd name="connsiteY2830" fmla="*/ 104480 h 6858000"/>
              <a:gd name="connsiteX2831" fmla="*/ 1783447 w 12192000"/>
              <a:gd name="connsiteY2831" fmla="*/ 103322 h 6858000"/>
              <a:gd name="connsiteX2832" fmla="*/ 1794095 w 12192000"/>
              <a:gd name="connsiteY2832" fmla="*/ 97022 h 6858000"/>
              <a:gd name="connsiteX2833" fmla="*/ 10834075 w 12192000"/>
              <a:gd name="connsiteY2833" fmla="*/ 95924 h 6858000"/>
              <a:gd name="connsiteX2834" fmla="*/ 10834192 w 12192000"/>
              <a:gd name="connsiteY2834" fmla="*/ 96971 h 6858000"/>
              <a:gd name="connsiteX2835" fmla="*/ 10863209 w 12192000"/>
              <a:gd name="connsiteY2835" fmla="*/ 98102 h 6858000"/>
              <a:gd name="connsiteX2836" fmla="*/ 10863315 w 12192000"/>
              <a:gd name="connsiteY2836" fmla="*/ 96600 h 6858000"/>
              <a:gd name="connsiteX2837" fmla="*/ 10865950 w 12192000"/>
              <a:gd name="connsiteY2837" fmla="*/ 95924 h 6858000"/>
              <a:gd name="connsiteX2838" fmla="*/ 10757573 w 12192000"/>
              <a:gd name="connsiteY2838" fmla="*/ 95924 h 6858000"/>
              <a:gd name="connsiteX2839" fmla="*/ 10768101 w 12192000"/>
              <a:gd name="connsiteY2839" fmla="*/ 96600 h 6858000"/>
              <a:gd name="connsiteX2840" fmla="*/ 10767701 w 12192000"/>
              <a:gd name="connsiteY2840" fmla="*/ 98451 h 6858000"/>
              <a:gd name="connsiteX2841" fmla="*/ 10774989 w 12192000"/>
              <a:gd name="connsiteY2841" fmla="*/ 96971 h 6858000"/>
              <a:gd name="connsiteX2842" fmla="*/ 10776705 w 12192000"/>
              <a:gd name="connsiteY2842" fmla="*/ 95924 h 6858000"/>
              <a:gd name="connsiteX2843" fmla="*/ 9702972 w 12192000"/>
              <a:gd name="connsiteY2843" fmla="*/ 95924 h 6858000"/>
              <a:gd name="connsiteX2844" fmla="*/ 9698941 w 12192000"/>
              <a:gd name="connsiteY2844" fmla="*/ 96938 h 6858000"/>
              <a:gd name="connsiteX2845" fmla="*/ 9698780 w 12192000"/>
              <a:gd name="connsiteY2845" fmla="*/ 97136 h 6858000"/>
              <a:gd name="connsiteX2846" fmla="*/ 9686460 w 12192000"/>
              <a:gd name="connsiteY2846" fmla="*/ 96790 h 6858000"/>
              <a:gd name="connsiteX2847" fmla="*/ 9694188 w 12192000"/>
              <a:gd name="connsiteY2847" fmla="*/ 102737 h 6858000"/>
              <a:gd name="connsiteX2848" fmla="*/ 9698780 w 12192000"/>
              <a:gd name="connsiteY2848" fmla="*/ 97136 h 6858000"/>
              <a:gd name="connsiteX2849" fmla="*/ 9739997 w 12192000"/>
              <a:gd name="connsiteY2849" fmla="*/ 98294 h 6858000"/>
              <a:gd name="connsiteX2850" fmla="*/ 9742748 w 12192000"/>
              <a:gd name="connsiteY2850" fmla="*/ 95924 h 6858000"/>
              <a:gd name="connsiteX2851" fmla="*/ 9549362 w 12192000"/>
              <a:gd name="connsiteY2851" fmla="*/ 95924 h 6858000"/>
              <a:gd name="connsiteX2852" fmla="*/ 9557886 w 12192000"/>
              <a:gd name="connsiteY2852" fmla="*/ 98423 h 6858000"/>
              <a:gd name="connsiteX2853" fmla="*/ 9559031 w 12192000"/>
              <a:gd name="connsiteY2853" fmla="*/ 98129 h 6858000"/>
              <a:gd name="connsiteX2854" fmla="*/ 9558340 w 12192000"/>
              <a:gd name="connsiteY2854" fmla="*/ 95924 h 6858000"/>
              <a:gd name="connsiteX2855" fmla="*/ 8404878 w 12192000"/>
              <a:gd name="connsiteY2855" fmla="*/ 95924 h 6858000"/>
              <a:gd name="connsiteX2856" fmla="*/ 8388934 w 12192000"/>
              <a:gd name="connsiteY2856" fmla="*/ 99936 h 6858000"/>
              <a:gd name="connsiteX2857" fmla="*/ 8388773 w 12192000"/>
              <a:gd name="connsiteY2857" fmla="*/ 100133 h 6858000"/>
              <a:gd name="connsiteX2858" fmla="*/ 8380996 w 12192000"/>
              <a:gd name="connsiteY2858" fmla="*/ 99915 h 6858000"/>
              <a:gd name="connsiteX2859" fmla="*/ 8384479 w 12192000"/>
              <a:gd name="connsiteY2859" fmla="*/ 102595 h 6858000"/>
              <a:gd name="connsiteX2860" fmla="*/ 8386029 w 12192000"/>
              <a:gd name="connsiteY2860" fmla="*/ 103479 h 6858000"/>
              <a:gd name="connsiteX2861" fmla="*/ 8388773 w 12192000"/>
              <a:gd name="connsiteY2861" fmla="*/ 100133 h 6858000"/>
              <a:gd name="connsiteX2862" fmla="*/ 8425309 w 12192000"/>
              <a:gd name="connsiteY2862" fmla="*/ 101161 h 6858000"/>
              <a:gd name="connsiteX2863" fmla="*/ 8427955 w 12192000"/>
              <a:gd name="connsiteY2863" fmla="*/ 99676 h 6858000"/>
              <a:gd name="connsiteX2864" fmla="*/ 8432311 w 12192000"/>
              <a:gd name="connsiteY2864" fmla="*/ 95924 h 6858000"/>
              <a:gd name="connsiteX2865" fmla="*/ 8276243 w 12192000"/>
              <a:gd name="connsiteY2865" fmla="*/ 95924 h 6858000"/>
              <a:gd name="connsiteX2866" fmla="*/ 8278034 w 12192000"/>
              <a:gd name="connsiteY2866" fmla="*/ 97020 h 6858000"/>
              <a:gd name="connsiteX2867" fmla="*/ 8302056 w 12192000"/>
              <a:gd name="connsiteY2867" fmla="*/ 97696 h 6858000"/>
              <a:gd name="connsiteX2868" fmla="*/ 8303984 w 12192000"/>
              <a:gd name="connsiteY2868" fmla="*/ 98707 h 6858000"/>
              <a:gd name="connsiteX2869" fmla="*/ 8304545 w 12192000"/>
              <a:gd name="connsiteY2869" fmla="*/ 97766 h 6858000"/>
              <a:gd name="connsiteX2870" fmla="*/ 8302056 w 12192000"/>
              <a:gd name="connsiteY2870" fmla="*/ 97696 h 6858000"/>
              <a:gd name="connsiteX2871" fmla="*/ 8298676 w 12192000"/>
              <a:gd name="connsiteY2871" fmla="*/ 95924 h 6858000"/>
              <a:gd name="connsiteX2872" fmla="*/ 8249820 w 12192000"/>
              <a:gd name="connsiteY2872" fmla="*/ 95924 h 6858000"/>
              <a:gd name="connsiteX2873" fmla="*/ 8249867 w 12192000"/>
              <a:gd name="connsiteY2873" fmla="*/ 96228 h 6858000"/>
              <a:gd name="connsiteX2874" fmla="*/ 8254481 w 12192000"/>
              <a:gd name="connsiteY2874" fmla="*/ 96358 h 6858000"/>
              <a:gd name="connsiteX2875" fmla="*/ 8256172 w 12192000"/>
              <a:gd name="connsiteY2875" fmla="*/ 95924 h 6858000"/>
              <a:gd name="connsiteX2876" fmla="*/ 8229686 w 12192000"/>
              <a:gd name="connsiteY2876" fmla="*/ 95924 h 6858000"/>
              <a:gd name="connsiteX2877" fmla="*/ 8230168 w 12192000"/>
              <a:gd name="connsiteY2877" fmla="*/ 96228 h 6858000"/>
              <a:gd name="connsiteX2878" fmla="*/ 8243243 w 12192000"/>
              <a:gd name="connsiteY2878" fmla="*/ 100061 h 6858000"/>
              <a:gd name="connsiteX2879" fmla="*/ 8243301 w 12192000"/>
              <a:gd name="connsiteY2879" fmla="*/ 99226 h 6858000"/>
              <a:gd name="connsiteX2880" fmla="*/ 8248047 w 12192000"/>
              <a:gd name="connsiteY2880" fmla="*/ 98009 h 6858000"/>
              <a:gd name="connsiteX2881" fmla="*/ 8247393 w 12192000"/>
              <a:gd name="connsiteY2881" fmla="*/ 95924 h 6858000"/>
              <a:gd name="connsiteX2882" fmla="*/ 7093394 w 12192000"/>
              <a:gd name="connsiteY2882" fmla="*/ 95924 h 6858000"/>
              <a:gd name="connsiteX2883" fmla="*/ 7078927 w 12192000"/>
              <a:gd name="connsiteY2883" fmla="*/ 99565 h 6858000"/>
              <a:gd name="connsiteX2884" fmla="*/ 7078766 w 12192000"/>
              <a:gd name="connsiteY2884" fmla="*/ 99762 h 6858000"/>
              <a:gd name="connsiteX2885" fmla="*/ 7075924 w 12192000"/>
              <a:gd name="connsiteY2885" fmla="*/ 99682 h 6858000"/>
              <a:gd name="connsiteX2886" fmla="*/ 7077906 w 12192000"/>
              <a:gd name="connsiteY2886" fmla="*/ 100812 h 6858000"/>
              <a:gd name="connsiteX2887" fmla="*/ 7078766 w 12192000"/>
              <a:gd name="connsiteY2887" fmla="*/ 99762 h 6858000"/>
              <a:gd name="connsiteX2888" fmla="*/ 7109585 w 12192000"/>
              <a:gd name="connsiteY2888" fmla="*/ 100629 h 6858000"/>
              <a:gd name="connsiteX2889" fmla="*/ 7117949 w 12192000"/>
              <a:gd name="connsiteY2889" fmla="*/ 95935 h 6858000"/>
              <a:gd name="connsiteX2890" fmla="*/ 7117962 w 12192000"/>
              <a:gd name="connsiteY2890" fmla="*/ 95924 h 6858000"/>
              <a:gd name="connsiteX2891" fmla="*/ 6972347 w 12192000"/>
              <a:gd name="connsiteY2891" fmla="*/ 95924 h 6858000"/>
              <a:gd name="connsiteX2892" fmla="*/ 6973797 w 12192000"/>
              <a:gd name="connsiteY2892" fmla="*/ 96811 h 6858000"/>
              <a:gd name="connsiteX2893" fmla="*/ 6992048 w 12192000"/>
              <a:gd name="connsiteY2893" fmla="*/ 97325 h 6858000"/>
              <a:gd name="connsiteX2894" fmla="*/ 6992447 w 12192000"/>
              <a:gd name="connsiteY2894" fmla="*/ 97534 h 6858000"/>
              <a:gd name="connsiteX2895" fmla="*/ 6992562 w 12192000"/>
              <a:gd name="connsiteY2895" fmla="*/ 97339 h 6858000"/>
              <a:gd name="connsiteX2896" fmla="*/ 6992048 w 12192000"/>
              <a:gd name="connsiteY2896" fmla="*/ 97325 h 6858000"/>
              <a:gd name="connsiteX2897" fmla="*/ 6989377 w 12192000"/>
              <a:gd name="connsiteY2897" fmla="*/ 95924 h 6858000"/>
              <a:gd name="connsiteX2898" fmla="*/ 6920389 w 12192000"/>
              <a:gd name="connsiteY2898" fmla="*/ 95924 h 6858000"/>
              <a:gd name="connsiteX2899" fmla="*/ 6933004 w 12192000"/>
              <a:gd name="connsiteY2899" fmla="*/ 99623 h 6858000"/>
              <a:gd name="connsiteX2900" fmla="*/ 6933263 w 12192000"/>
              <a:gd name="connsiteY2900" fmla="*/ 95924 h 6858000"/>
              <a:gd name="connsiteX2901" fmla="*/ 6837985 w 12192000"/>
              <a:gd name="connsiteY2901" fmla="*/ 95924 h 6858000"/>
              <a:gd name="connsiteX2902" fmla="*/ 6837396 w 12192000"/>
              <a:gd name="connsiteY2902" fmla="*/ 98658 h 6858000"/>
              <a:gd name="connsiteX2903" fmla="*/ 6837028 w 12192000"/>
              <a:gd name="connsiteY2903" fmla="*/ 98899 h 6858000"/>
              <a:gd name="connsiteX2904" fmla="*/ 6857016 w 12192000"/>
              <a:gd name="connsiteY2904" fmla="*/ 95969 h 6858000"/>
              <a:gd name="connsiteX2905" fmla="*/ 6857102 w 12192000"/>
              <a:gd name="connsiteY2905" fmla="*/ 95924 h 6858000"/>
              <a:gd name="connsiteX2906" fmla="*/ 5745319 w 12192000"/>
              <a:gd name="connsiteY2906" fmla="*/ 95924 h 6858000"/>
              <a:gd name="connsiteX2907" fmla="*/ 5743750 w 12192000"/>
              <a:gd name="connsiteY2907" fmla="*/ 100040 h 6858000"/>
              <a:gd name="connsiteX2908" fmla="*/ 5751333 w 12192000"/>
              <a:gd name="connsiteY2908" fmla="*/ 98484 h 6858000"/>
              <a:gd name="connsiteX2909" fmla="*/ 5756199 w 12192000"/>
              <a:gd name="connsiteY2909" fmla="*/ 102228 h 6858000"/>
              <a:gd name="connsiteX2910" fmla="*/ 5764130 w 12192000"/>
              <a:gd name="connsiteY2910" fmla="*/ 101667 h 6858000"/>
              <a:gd name="connsiteX2911" fmla="*/ 5760841 w 12192000"/>
              <a:gd name="connsiteY2911" fmla="*/ 105680 h 6858000"/>
              <a:gd name="connsiteX2912" fmla="*/ 5760677 w 12192000"/>
              <a:gd name="connsiteY2912" fmla="*/ 105675 h 6858000"/>
              <a:gd name="connsiteX2913" fmla="*/ 5760783 w 12192000"/>
              <a:gd name="connsiteY2913" fmla="*/ 105755 h 6858000"/>
              <a:gd name="connsiteX2914" fmla="*/ 5760841 w 12192000"/>
              <a:gd name="connsiteY2914" fmla="*/ 105680 h 6858000"/>
              <a:gd name="connsiteX2915" fmla="*/ 5805591 w 12192000"/>
              <a:gd name="connsiteY2915" fmla="*/ 106992 h 6858000"/>
              <a:gd name="connsiteX2916" fmla="*/ 5807941 w 12192000"/>
              <a:gd name="connsiteY2916" fmla="*/ 105672 h 6858000"/>
              <a:gd name="connsiteX2917" fmla="*/ 5811747 w 12192000"/>
              <a:gd name="connsiteY2917" fmla="*/ 102394 h 6858000"/>
              <a:gd name="connsiteX2918" fmla="*/ 5814108 w 12192000"/>
              <a:gd name="connsiteY2918" fmla="*/ 97297 h 6858000"/>
              <a:gd name="connsiteX2919" fmla="*/ 5817553 w 12192000"/>
              <a:gd name="connsiteY2919" fmla="*/ 97393 h 6858000"/>
              <a:gd name="connsiteX2920" fmla="*/ 5819258 w 12192000"/>
              <a:gd name="connsiteY2920" fmla="*/ 95924 h 6858000"/>
              <a:gd name="connsiteX2921" fmla="*/ 5815836 w 12192000"/>
              <a:gd name="connsiteY2921" fmla="*/ 95924 h 6858000"/>
              <a:gd name="connsiteX2922" fmla="*/ 5814541 w 12192000"/>
              <a:gd name="connsiteY2922" fmla="*/ 96241 h 6858000"/>
              <a:gd name="connsiteX2923" fmla="*/ 5814541 w 12192000"/>
              <a:gd name="connsiteY2923" fmla="*/ 95924 h 6858000"/>
              <a:gd name="connsiteX2924" fmla="*/ 5768838 w 12192000"/>
              <a:gd name="connsiteY2924" fmla="*/ 95924 h 6858000"/>
              <a:gd name="connsiteX2925" fmla="*/ 5768759 w 12192000"/>
              <a:gd name="connsiteY2925" fmla="*/ 96021 h 6858000"/>
              <a:gd name="connsiteX2926" fmla="*/ 5765290 w 12192000"/>
              <a:gd name="connsiteY2926" fmla="*/ 95924 h 6858000"/>
              <a:gd name="connsiteX2927" fmla="*/ 5623141 w 12192000"/>
              <a:gd name="connsiteY2927" fmla="*/ 95924 h 6858000"/>
              <a:gd name="connsiteX2928" fmla="*/ 5629230 w 12192000"/>
              <a:gd name="connsiteY2928" fmla="*/ 97710 h 6858000"/>
              <a:gd name="connsiteX2929" fmla="*/ 5630762 w 12192000"/>
              <a:gd name="connsiteY2929" fmla="*/ 102596 h 6858000"/>
              <a:gd name="connsiteX2930" fmla="*/ 5630938 w 12192000"/>
              <a:gd name="connsiteY2930" fmla="*/ 103260 h 6858000"/>
              <a:gd name="connsiteX2931" fmla="*/ 5636419 w 12192000"/>
              <a:gd name="connsiteY2931" fmla="*/ 101854 h 6858000"/>
              <a:gd name="connsiteX2932" fmla="*/ 5641898 w 12192000"/>
              <a:gd name="connsiteY2932" fmla="*/ 99519 h 6858000"/>
              <a:gd name="connsiteX2933" fmla="*/ 5633138 w 12192000"/>
              <a:gd name="connsiteY2933" fmla="*/ 98855 h 6858000"/>
              <a:gd name="connsiteX2934" fmla="*/ 5629230 w 12192000"/>
              <a:gd name="connsiteY2934" fmla="*/ 97710 h 6858000"/>
              <a:gd name="connsiteX2935" fmla="*/ 5628669 w 12192000"/>
              <a:gd name="connsiteY2935" fmla="*/ 95924 h 6858000"/>
              <a:gd name="connsiteX2936" fmla="*/ 4497210 w 12192000"/>
              <a:gd name="connsiteY2936" fmla="*/ 95924 h 6858000"/>
              <a:gd name="connsiteX2937" fmla="*/ 4458916 w 12192000"/>
              <a:gd name="connsiteY2937" fmla="*/ 105561 h 6858000"/>
              <a:gd name="connsiteX2938" fmla="*/ 4458753 w 12192000"/>
              <a:gd name="connsiteY2938" fmla="*/ 105759 h 6858000"/>
              <a:gd name="connsiteX2939" fmla="*/ 4455911 w 12192000"/>
              <a:gd name="connsiteY2939" fmla="*/ 105678 h 6858000"/>
              <a:gd name="connsiteX2940" fmla="*/ 4457892 w 12192000"/>
              <a:gd name="connsiteY2940" fmla="*/ 106808 h 6858000"/>
              <a:gd name="connsiteX2941" fmla="*/ 4458753 w 12192000"/>
              <a:gd name="connsiteY2941" fmla="*/ 105759 h 6858000"/>
              <a:gd name="connsiteX2942" fmla="*/ 4489573 w 12192000"/>
              <a:gd name="connsiteY2942" fmla="*/ 106625 h 6858000"/>
              <a:gd name="connsiteX2943" fmla="*/ 4497935 w 12192000"/>
              <a:gd name="connsiteY2943" fmla="*/ 101931 h 6858000"/>
              <a:gd name="connsiteX2944" fmla="*/ 4501747 w 12192000"/>
              <a:gd name="connsiteY2944" fmla="*/ 98648 h 6858000"/>
              <a:gd name="connsiteX2945" fmla="*/ 4500729 w 12192000"/>
              <a:gd name="connsiteY2945" fmla="*/ 95924 h 6858000"/>
              <a:gd name="connsiteX2946" fmla="*/ 4290770 w 12192000"/>
              <a:gd name="connsiteY2946" fmla="*/ 95924 h 6858000"/>
              <a:gd name="connsiteX2947" fmla="*/ 4300147 w 12192000"/>
              <a:gd name="connsiteY2947" fmla="*/ 101854 h 6858000"/>
              <a:gd name="connsiteX2948" fmla="*/ 4314797 w 12192000"/>
              <a:gd name="connsiteY2948" fmla="*/ 106148 h 6858000"/>
              <a:gd name="connsiteX2949" fmla="*/ 4313280 w 12192000"/>
              <a:gd name="connsiteY2949" fmla="*/ 101482 h 6858000"/>
              <a:gd name="connsiteX2950" fmla="*/ 4317049 w 12192000"/>
              <a:gd name="connsiteY2950" fmla="*/ 100516 h 6858000"/>
              <a:gd name="connsiteX2951" fmla="*/ 4315826 w 12192000"/>
              <a:gd name="connsiteY2951" fmla="*/ 96623 h 6858000"/>
              <a:gd name="connsiteX2952" fmla="*/ 4315478 w 12192000"/>
              <a:gd name="connsiteY2952" fmla="*/ 95924 h 6858000"/>
              <a:gd name="connsiteX2953" fmla="*/ 1847470 w 12192000"/>
              <a:gd name="connsiteY2953" fmla="*/ 95924 h 6858000"/>
              <a:gd name="connsiteX2954" fmla="*/ 1838902 w 12192000"/>
              <a:gd name="connsiteY2954" fmla="*/ 98080 h 6858000"/>
              <a:gd name="connsiteX2955" fmla="*/ 1838739 w 12192000"/>
              <a:gd name="connsiteY2955" fmla="*/ 98277 h 6858000"/>
              <a:gd name="connsiteX2956" fmla="*/ 1835898 w 12192000"/>
              <a:gd name="connsiteY2956" fmla="*/ 98198 h 6858000"/>
              <a:gd name="connsiteX2957" fmla="*/ 1837879 w 12192000"/>
              <a:gd name="connsiteY2957" fmla="*/ 99327 h 6858000"/>
              <a:gd name="connsiteX2958" fmla="*/ 1838739 w 12192000"/>
              <a:gd name="connsiteY2958" fmla="*/ 98277 h 6858000"/>
              <a:gd name="connsiteX2959" fmla="*/ 1869559 w 12192000"/>
              <a:gd name="connsiteY2959" fmla="*/ 99144 h 6858000"/>
              <a:gd name="connsiteX2960" fmla="*/ 1875299 w 12192000"/>
              <a:gd name="connsiteY2960" fmla="*/ 95924 h 6858000"/>
              <a:gd name="connsiteX2961" fmla="*/ 1752184 w 12192000"/>
              <a:gd name="connsiteY2961" fmla="*/ 95924 h 6858000"/>
              <a:gd name="connsiteX2962" fmla="*/ 1752198 w 12192000"/>
              <a:gd name="connsiteY2962" fmla="*/ 95931 h 6858000"/>
              <a:gd name="connsiteX2963" fmla="*/ 1752203 w 12192000"/>
              <a:gd name="connsiteY2963" fmla="*/ 95924 h 6858000"/>
              <a:gd name="connsiteX2964" fmla="*/ 1685428 w 12192000"/>
              <a:gd name="connsiteY2964" fmla="*/ 95924 h 6858000"/>
              <a:gd name="connsiteX2965" fmla="*/ 1694783 w 12192000"/>
              <a:gd name="connsiteY2965" fmla="*/ 98667 h 6858000"/>
              <a:gd name="connsiteX2966" fmla="*/ 1693893 w 12192000"/>
              <a:gd name="connsiteY2966" fmla="*/ 95924 h 6858000"/>
              <a:gd name="connsiteX2967" fmla="*/ 1597639 w 12192000"/>
              <a:gd name="connsiteY2967" fmla="*/ 95924 h 6858000"/>
              <a:gd name="connsiteX2968" fmla="*/ 1597369 w 12192000"/>
              <a:gd name="connsiteY2968" fmla="*/ 97174 h 6858000"/>
              <a:gd name="connsiteX2969" fmla="*/ 1597002 w 12192000"/>
              <a:gd name="connsiteY2969" fmla="*/ 97415 h 6858000"/>
              <a:gd name="connsiteX2970" fmla="*/ 1607172 w 12192000"/>
              <a:gd name="connsiteY2970" fmla="*/ 95924 h 6858000"/>
              <a:gd name="connsiteX2971" fmla="*/ 388178 w 12192000"/>
              <a:gd name="connsiteY2971" fmla="*/ 95924 h 6858000"/>
              <a:gd name="connsiteX2972" fmla="*/ 388760 w 12192000"/>
              <a:gd name="connsiteY2972" fmla="*/ 96095 h 6858000"/>
              <a:gd name="connsiteX2973" fmla="*/ 390735 w 12192000"/>
              <a:gd name="connsiteY2973" fmla="*/ 101111 h 6858000"/>
              <a:gd name="connsiteX2974" fmla="*/ 393294 w 12192000"/>
              <a:gd name="connsiteY2974" fmla="*/ 110083 h 6858000"/>
              <a:gd name="connsiteX2975" fmla="*/ 388433 w 12192000"/>
              <a:gd name="connsiteY2975" fmla="*/ 110652 h 6858000"/>
              <a:gd name="connsiteX2976" fmla="*/ 335176 w 12192000"/>
              <a:gd name="connsiteY2976" fmla="*/ 115835 h 6858000"/>
              <a:gd name="connsiteX2977" fmla="*/ 317049 w 12192000"/>
              <a:gd name="connsiteY2977" fmla="*/ 117150 h 6858000"/>
              <a:gd name="connsiteX2978" fmla="*/ 299856 w 12192000"/>
              <a:gd name="connsiteY2978" fmla="*/ 115189 h 6858000"/>
              <a:gd name="connsiteX2979" fmla="*/ 298211 w 12192000"/>
              <a:gd name="connsiteY2979" fmla="*/ 112211 h 6858000"/>
              <a:gd name="connsiteX2980" fmla="*/ 297897 w 12192000"/>
              <a:gd name="connsiteY2980" fmla="*/ 107478 h 6858000"/>
              <a:gd name="connsiteX2981" fmla="*/ 317596 w 12192000"/>
              <a:gd name="connsiteY2981" fmla="*/ 100739 h 6858000"/>
              <a:gd name="connsiteX2982" fmla="*/ 289923 w 12192000"/>
              <a:gd name="connsiteY2982" fmla="*/ 97589 h 6858000"/>
              <a:gd name="connsiteX2983" fmla="*/ 280401 w 12192000"/>
              <a:gd name="connsiteY2983" fmla="*/ 97514 h 6858000"/>
              <a:gd name="connsiteX2984" fmla="*/ 259355 w 12192000"/>
              <a:gd name="connsiteY2984" fmla="*/ 99692 h 6858000"/>
              <a:gd name="connsiteX2985" fmla="*/ 259611 w 12192000"/>
              <a:gd name="connsiteY2985" fmla="*/ 101041 h 6858000"/>
              <a:gd name="connsiteX2986" fmla="*/ 258394 w 12192000"/>
              <a:gd name="connsiteY2986" fmla="*/ 99792 h 6858000"/>
              <a:gd name="connsiteX2987" fmla="*/ 258154 w 12192000"/>
              <a:gd name="connsiteY2987" fmla="*/ 99816 h 6858000"/>
              <a:gd name="connsiteX2988" fmla="*/ 258564 w 12192000"/>
              <a:gd name="connsiteY2988" fmla="*/ 109040 h 6858000"/>
              <a:gd name="connsiteX2989" fmla="*/ 255213 w 12192000"/>
              <a:gd name="connsiteY2989" fmla="*/ 121795 h 6858000"/>
              <a:gd name="connsiteX2990" fmla="*/ 248562 w 12192000"/>
              <a:gd name="connsiteY2990" fmla="*/ 116902 h 6858000"/>
              <a:gd name="connsiteX2991" fmla="*/ 244429 w 12192000"/>
              <a:gd name="connsiteY2991" fmla="*/ 107560 h 6858000"/>
              <a:gd name="connsiteX2992" fmla="*/ 256166 w 12192000"/>
              <a:gd name="connsiteY2992" fmla="*/ 100022 h 6858000"/>
              <a:gd name="connsiteX2993" fmla="*/ 255061 w 12192000"/>
              <a:gd name="connsiteY2993" fmla="*/ 100137 h 6858000"/>
              <a:gd name="connsiteX2994" fmla="*/ 240032 w 12192000"/>
              <a:gd name="connsiteY2994" fmla="*/ 104924 h 6858000"/>
              <a:gd name="connsiteX2995" fmla="*/ 231111 w 12192000"/>
              <a:gd name="connsiteY2995" fmla="*/ 114282 h 6858000"/>
              <a:gd name="connsiteX2996" fmla="*/ 229936 w 12192000"/>
              <a:gd name="connsiteY2996" fmla="*/ 116866 h 6858000"/>
              <a:gd name="connsiteX2997" fmla="*/ 241621 w 12192000"/>
              <a:gd name="connsiteY2997" fmla="*/ 109363 h 6858000"/>
              <a:gd name="connsiteX2998" fmla="*/ 237976 w 12192000"/>
              <a:gd name="connsiteY2998" fmla="*/ 124322 h 6858000"/>
              <a:gd name="connsiteX2999" fmla="*/ 218277 w 12192000"/>
              <a:gd name="connsiteY2999" fmla="*/ 126849 h 6858000"/>
              <a:gd name="connsiteX3000" fmla="*/ 210890 w 12192000"/>
              <a:gd name="connsiteY3000" fmla="*/ 139484 h 6858000"/>
              <a:gd name="connsiteX3001" fmla="*/ 203502 w 12192000"/>
              <a:gd name="connsiteY3001" fmla="*/ 131903 h 6858000"/>
              <a:gd name="connsiteX3002" fmla="*/ 199269 w 12192000"/>
              <a:gd name="connsiteY3002" fmla="*/ 124580 h 6858000"/>
              <a:gd name="connsiteX3003" fmla="*/ 194318 w 12192000"/>
              <a:gd name="connsiteY3003" fmla="*/ 128006 h 6858000"/>
              <a:gd name="connsiteX3004" fmla="*/ 193653 w 12192000"/>
              <a:gd name="connsiteY3004" fmla="*/ 131903 h 6858000"/>
              <a:gd name="connsiteX3005" fmla="*/ 189821 w 12192000"/>
              <a:gd name="connsiteY3005" fmla="*/ 131117 h 6858000"/>
              <a:gd name="connsiteX3006" fmla="*/ 179703 w 12192000"/>
              <a:gd name="connsiteY3006" fmla="*/ 138117 h 6858000"/>
              <a:gd name="connsiteX3007" fmla="*/ 189866 w 12192000"/>
              <a:gd name="connsiteY3007" fmla="*/ 144033 h 6858000"/>
              <a:gd name="connsiteX3008" fmla="*/ 203502 w 12192000"/>
              <a:gd name="connsiteY3008" fmla="*/ 149592 h 6858000"/>
              <a:gd name="connsiteX3009" fmla="*/ 210890 w 12192000"/>
              <a:gd name="connsiteY3009" fmla="*/ 147064 h 6858000"/>
              <a:gd name="connsiteX3010" fmla="*/ 218277 w 12192000"/>
              <a:gd name="connsiteY3010" fmla="*/ 142011 h 6858000"/>
              <a:gd name="connsiteX3011" fmla="*/ 196115 w 12192000"/>
              <a:gd name="connsiteY3011" fmla="*/ 162227 h 6858000"/>
              <a:gd name="connsiteX3012" fmla="*/ 186265 w 12192000"/>
              <a:gd name="connsiteY3012" fmla="*/ 169808 h 6858000"/>
              <a:gd name="connsiteX3013" fmla="*/ 178287 w 12192000"/>
              <a:gd name="connsiteY3013" fmla="*/ 170813 h 6858000"/>
              <a:gd name="connsiteX3014" fmla="*/ 169952 w 12192000"/>
              <a:gd name="connsiteY3014" fmla="*/ 171704 h 6858000"/>
              <a:gd name="connsiteX3015" fmla="*/ 171491 w 12192000"/>
              <a:gd name="connsiteY3015" fmla="*/ 149592 h 6858000"/>
              <a:gd name="connsiteX3016" fmla="*/ 161642 w 12192000"/>
              <a:gd name="connsiteY3016" fmla="*/ 154646 h 6858000"/>
              <a:gd name="connsiteX3017" fmla="*/ 154229 w 12192000"/>
              <a:gd name="connsiteY3017" fmla="*/ 162253 h 6858000"/>
              <a:gd name="connsiteX3018" fmla="*/ 154216 w 12192000"/>
              <a:gd name="connsiteY3018" fmla="*/ 155751 h 6858000"/>
              <a:gd name="connsiteX3019" fmla="*/ 152915 w 12192000"/>
              <a:gd name="connsiteY3019" fmla="*/ 156651 h 6858000"/>
              <a:gd name="connsiteX3020" fmla="*/ 147321 w 12192000"/>
              <a:gd name="connsiteY3020" fmla="*/ 165166 h 6858000"/>
              <a:gd name="connsiteX3021" fmla="*/ 146974 w 12192000"/>
              <a:gd name="connsiteY3021" fmla="*/ 168708 h 6858000"/>
              <a:gd name="connsiteX3022" fmla="*/ 143420 w 12192000"/>
              <a:gd name="connsiteY3022" fmla="*/ 171627 h 6858000"/>
              <a:gd name="connsiteX3023" fmla="*/ 144404 w 12192000"/>
              <a:gd name="connsiteY3023" fmla="*/ 169808 h 6858000"/>
              <a:gd name="connsiteX3024" fmla="*/ 143616 w 12192000"/>
              <a:gd name="connsiteY3024" fmla="*/ 170804 h 6858000"/>
              <a:gd name="connsiteX3025" fmla="*/ 142673 w 12192000"/>
              <a:gd name="connsiteY3025" fmla="*/ 172239 h 6858000"/>
              <a:gd name="connsiteX3026" fmla="*/ 143420 w 12192000"/>
              <a:gd name="connsiteY3026" fmla="*/ 171627 h 6858000"/>
              <a:gd name="connsiteX3027" fmla="*/ 141796 w 12192000"/>
              <a:gd name="connsiteY3027" fmla="*/ 174627 h 6858000"/>
              <a:gd name="connsiteX3028" fmla="*/ 141056 w 12192000"/>
              <a:gd name="connsiteY3028" fmla="*/ 174702 h 6858000"/>
              <a:gd name="connsiteX3029" fmla="*/ 122390 w 12192000"/>
              <a:gd name="connsiteY3029" fmla="*/ 203112 h 6858000"/>
              <a:gd name="connsiteX3030" fmla="*/ 123884 w 12192000"/>
              <a:gd name="connsiteY3030" fmla="*/ 207712 h 6858000"/>
              <a:gd name="connsiteX3031" fmla="*/ 121739 w 12192000"/>
              <a:gd name="connsiteY3031" fmla="*/ 211673 h 6858000"/>
              <a:gd name="connsiteX3032" fmla="*/ 121466 w 12192000"/>
              <a:gd name="connsiteY3032" fmla="*/ 210587 h 6858000"/>
              <a:gd name="connsiteX3033" fmla="*/ 120610 w 12192000"/>
              <a:gd name="connsiteY3033" fmla="*/ 205821 h 6858000"/>
              <a:gd name="connsiteX3034" fmla="*/ 109616 w 12192000"/>
              <a:gd name="connsiteY3034" fmla="*/ 222555 h 6858000"/>
              <a:gd name="connsiteX3035" fmla="*/ 108721 w 12192000"/>
              <a:gd name="connsiteY3035" fmla="*/ 227103 h 6858000"/>
              <a:gd name="connsiteX3036" fmla="*/ 109992 w 12192000"/>
              <a:gd name="connsiteY3036" fmla="*/ 233372 h 6858000"/>
              <a:gd name="connsiteX3037" fmla="*/ 107468 w 12192000"/>
              <a:gd name="connsiteY3037" fmla="*/ 238035 h 6858000"/>
              <a:gd name="connsiteX3038" fmla="*/ 105872 w 12192000"/>
              <a:gd name="connsiteY3038" fmla="*/ 241582 h 6858000"/>
              <a:gd name="connsiteX3039" fmla="*/ 96269 w 12192000"/>
              <a:gd name="connsiteY3039" fmla="*/ 290400 h 6858000"/>
              <a:gd name="connsiteX3040" fmla="*/ 107259 w 12192000"/>
              <a:gd name="connsiteY3040" fmla="*/ 308448 h 6858000"/>
              <a:gd name="connsiteX3041" fmla="*/ 107468 w 12192000"/>
              <a:gd name="connsiteY3041" fmla="*/ 311317 h 6858000"/>
              <a:gd name="connsiteX3042" fmla="*/ 107468 w 12192000"/>
              <a:gd name="connsiteY3042" fmla="*/ 308789 h 6858000"/>
              <a:gd name="connsiteX3043" fmla="*/ 107259 w 12192000"/>
              <a:gd name="connsiteY3043" fmla="*/ 308448 h 6858000"/>
              <a:gd name="connsiteX3044" fmla="*/ 106522 w 12192000"/>
              <a:gd name="connsiteY3044" fmla="*/ 298297 h 6858000"/>
              <a:gd name="connsiteX3045" fmla="*/ 105006 w 12192000"/>
              <a:gd name="connsiteY3045" fmla="*/ 273413 h 6858000"/>
              <a:gd name="connsiteX3046" fmla="*/ 100080 w 12192000"/>
              <a:gd name="connsiteY3046" fmla="*/ 303736 h 6858000"/>
              <a:gd name="connsiteX3047" fmla="*/ 96819 w 12192000"/>
              <a:gd name="connsiteY3047" fmla="*/ 325497 h 6858000"/>
              <a:gd name="connsiteX3048" fmla="*/ 102901 w 12192000"/>
              <a:gd name="connsiteY3048" fmla="*/ 346407 h 6858000"/>
              <a:gd name="connsiteX3049" fmla="*/ 107468 w 12192000"/>
              <a:gd name="connsiteY3049" fmla="*/ 382072 h 6858000"/>
              <a:gd name="connsiteX3050" fmla="*/ 105324 w 12192000"/>
              <a:gd name="connsiteY3050" fmla="*/ 383657 h 6858000"/>
              <a:gd name="connsiteX3051" fmla="*/ 104431 w 12192000"/>
              <a:gd name="connsiteY3051" fmla="*/ 381931 h 6858000"/>
              <a:gd name="connsiteX3052" fmla="*/ 104163 w 12192000"/>
              <a:gd name="connsiteY3052" fmla="*/ 380694 h 6858000"/>
              <a:gd name="connsiteX3053" fmla="*/ 97618 w 12192000"/>
              <a:gd name="connsiteY3053" fmla="*/ 344167 h 6858000"/>
              <a:gd name="connsiteX3054" fmla="*/ 95695 w 12192000"/>
              <a:gd name="connsiteY3054" fmla="*/ 332991 h 6858000"/>
              <a:gd name="connsiteX3055" fmla="*/ 95156 w 12192000"/>
              <a:gd name="connsiteY3055" fmla="*/ 336586 h 6858000"/>
              <a:gd name="connsiteX3056" fmla="*/ 97618 w 12192000"/>
              <a:gd name="connsiteY3056" fmla="*/ 349221 h 6858000"/>
              <a:gd name="connsiteX3057" fmla="*/ 93738 w 12192000"/>
              <a:gd name="connsiteY3057" fmla="*/ 340005 h 6858000"/>
              <a:gd name="connsiteX3058" fmla="*/ 93738 w 12192000"/>
              <a:gd name="connsiteY3058" fmla="*/ 351671 h 6858000"/>
              <a:gd name="connsiteX3059" fmla="*/ 95156 w 12192000"/>
              <a:gd name="connsiteY3059" fmla="*/ 354275 h 6858000"/>
              <a:gd name="connsiteX3060" fmla="*/ 97618 w 12192000"/>
              <a:gd name="connsiteY3060" fmla="*/ 364383 h 6858000"/>
              <a:gd name="connsiteX3061" fmla="*/ 96510 w 12192000"/>
              <a:gd name="connsiteY3061" fmla="*/ 364952 h 6858000"/>
              <a:gd name="connsiteX3062" fmla="*/ 100848 w 12192000"/>
              <a:gd name="connsiteY3062" fmla="*/ 375012 h 6858000"/>
              <a:gd name="connsiteX3063" fmla="*/ 104431 w 12192000"/>
              <a:gd name="connsiteY3063" fmla="*/ 381931 h 6858000"/>
              <a:gd name="connsiteX3064" fmla="*/ 104973 w 12192000"/>
              <a:gd name="connsiteY3064" fmla="*/ 384439 h 6858000"/>
              <a:gd name="connsiteX3065" fmla="*/ 105252 w 12192000"/>
              <a:gd name="connsiteY3065" fmla="*/ 413341 h 6858000"/>
              <a:gd name="connsiteX3066" fmla="*/ 105398 w 12192000"/>
              <a:gd name="connsiteY3066" fmla="*/ 415606 h 6858000"/>
              <a:gd name="connsiteX3067" fmla="*/ 105006 w 12192000"/>
              <a:gd name="connsiteY3067" fmla="*/ 417448 h 6858000"/>
              <a:gd name="connsiteX3068" fmla="*/ 99817 w 12192000"/>
              <a:gd name="connsiteY3068" fmla="*/ 445992 h 6858000"/>
              <a:gd name="connsiteX3069" fmla="*/ 98602 w 12192000"/>
              <a:gd name="connsiteY3069" fmla="*/ 456026 h 6858000"/>
              <a:gd name="connsiteX3070" fmla="*/ 93738 w 12192000"/>
              <a:gd name="connsiteY3070" fmla="*/ 452699 h 6858000"/>
              <a:gd name="connsiteX3071" fmla="*/ 93738 w 12192000"/>
              <a:gd name="connsiteY3071" fmla="*/ 474935 h 6858000"/>
              <a:gd name="connsiteX3072" fmla="*/ 95918 w 12192000"/>
              <a:gd name="connsiteY3072" fmla="*/ 482390 h 6858000"/>
              <a:gd name="connsiteX3073" fmla="*/ 94879 w 12192000"/>
              <a:gd name="connsiteY3073" fmla="*/ 495670 h 6858000"/>
              <a:gd name="connsiteX3074" fmla="*/ 93738 w 12192000"/>
              <a:gd name="connsiteY3074" fmla="*/ 511555 h 6858000"/>
              <a:gd name="connsiteX3075" fmla="*/ 93738 w 12192000"/>
              <a:gd name="connsiteY3075" fmla="*/ 529220 h 6858000"/>
              <a:gd name="connsiteX3076" fmla="*/ 96614 w 12192000"/>
              <a:gd name="connsiteY3076" fmla="*/ 537787 h 6858000"/>
              <a:gd name="connsiteX3077" fmla="*/ 97618 w 12192000"/>
              <a:gd name="connsiteY3077" fmla="*/ 488203 h 6858000"/>
              <a:gd name="connsiteX3078" fmla="*/ 95918 w 12192000"/>
              <a:gd name="connsiteY3078" fmla="*/ 482390 h 6858000"/>
              <a:gd name="connsiteX3079" fmla="*/ 96848 w 12192000"/>
              <a:gd name="connsiteY3079" fmla="*/ 470515 h 6858000"/>
              <a:gd name="connsiteX3080" fmla="*/ 98602 w 12192000"/>
              <a:gd name="connsiteY3080" fmla="*/ 456026 h 6858000"/>
              <a:gd name="connsiteX3081" fmla="*/ 105006 w 12192000"/>
              <a:gd name="connsiteY3081" fmla="*/ 460406 h 6858000"/>
              <a:gd name="connsiteX3082" fmla="*/ 108611 w 12192000"/>
              <a:gd name="connsiteY3082" fmla="*/ 466572 h 6858000"/>
              <a:gd name="connsiteX3083" fmla="*/ 109355 w 12192000"/>
              <a:gd name="connsiteY3083" fmla="*/ 478069 h 6858000"/>
              <a:gd name="connsiteX3084" fmla="*/ 112393 w 12192000"/>
              <a:gd name="connsiteY3084" fmla="*/ 488203 h 6858000"/>
              <a:gd name="connsiteX3085" fmla="*/ 112969 w 12192000"/>
              <a:gd name="connsiteY3085" fmla="*/ 479925 h 6858000"/>
              <a:gd name="connsiteX3086" fmla="*/ 115446 w 12192000"/>
              <a:gd name="connsiteY3086" fmla="*/ 509512 h 6858000"/>
              <a:gd name="connsiteX3087" fmla="*/ 112393 w 12192000"/>
              <a:gd name="connsiteY3087" fmla="*/ 586754 h 6858000"/>
              <a:gd name="connsiteX3088" fmla="*/ 109930 w 12192000"/>
              <a:gd name="connsiteY3088" fmla="*/ 574120 h 6858000"/>
              <a:gd name="connsiteX3089" fmla="*/ 111950 w 12192000"/>
              <a:gd name="connsiteY3089" fmla="*/ 592766 h 6858000"/>
              <a:gd name="connsiteX3090" fmla="*/ 110988 w 12192000"/>
              <a:gd name="connsiteY3090" fmla="*/ 605785 h 6858000"/>
              <a:gd name="connsiteX3091" fmla="*/ 110320 w 12192000"/>
              <a:gd name="connsiteY3091" fmla="*/ 613366 h 6858000"/>
              <a:gd name="connsiteX3092" fmla="*/ 106628 w 12192000"/>
              <a:gd name="connsiteY3092" fmla="*/ 608277 h 6858000"/>
              <a:gd name="connsiteX3093" fmla="*/ 104191 w 12192000"/>
              <a:gd name="connsiteY3093" fmla="*/ 604028 h 6858000"/>
              <a:gd name="connsiteX3094" fmla="*/ 101745 w 12192000"/>
              <a:gd name="connsiteY3094" fmla="*/ 564826 h 6858000"/>
              <a:gd name="connsiteX3095" fmla="*/ 97618 w 12192000"/>
              <a:gd name="connsiteY3095" fmla="*/ 586754 h 6858000"/>
              <a:gd name="connsiteX3096" fmla="*/ 100080 w 12192000"/>
              <a:gd name="connsiteY3096" fmla="*/ 596862 h 6858000"/>
              <a:gd name="connsiteX3097" fmla="*/ 104191 w 12192000"/>
              <a:gd name="connsiteY3097" fmla="*/ 604028 h 6858000"/>
              <a:gd name="connsiteX3098" fmla="*/ 104338 w 12192000"/>
              <a:gd name="connsiteY3098" fmla="*/ 606384 h 6858000"/>
              <a:gd name="connsiteX3099" fmla="*/ 96738 w 12192000"/>
              <a:gd name="connsiteY3099" fmla="*/ 597656 h 6858000"/>
              <a:gd name="connsiteX3100" fmla="*/ 96195 w 12192000"/>
              <a:gd name="connsiteY3100" fmla="*/ 593947 h 6858000"/>
              <a:gd name="connsiteX3101" fmla="*/ 95156 w 12192000"/>
              <a:gd name="connsiteY3101" fmla="*/ 586754 h 6858000"/>
              <a:gd name="connsiteX3102" fmla="*/ 93738 w 12192000"/>
              <a:gd name="connsiteY3102" fmla="*/ 588209 h 6858000"/>
              <a:gd name="connsiteX3103" fmla="*/ 93738 w 12192000"/>
              <a:gd name="connsiteY3103" fmla="*/ 594211 h 6858000"/>
              <a:gd name="connsiteX3104" fmla="*/ 96738 w 12192000"/>
              <a:gd name="connsiteY3104" fmla="*/ 597656 h 6858000"/>
              <a:gd name="connsiteX3105" fmla="*/ 98749 w 12192000"/>
              <a:gd name="connsiteY3105" fmla="*/ 611409 h 6858000"/>
              <a:gd name="connsiteX3106" fmla="*/ 105006 w 12192000"/>
              <a:gd name="connsiteY3106" fmla="*/ 652455 h 6858000"/>
              <a:gd name="connsiteX3107" fmla="*/ 105899 w 12192000"/>
              <a:gd name="connsiteY3107" fmla="*/ 656125 h 6858000"/>
              <a:gd name="connsiteX3108" fmla="*/ 103438 w 12192000"/>
              <a:gd name="connsiteY3108" fmla="*/ 675166 h 6858000"/>
              <a:gd name="connsiteX3109" fmla="*/ 99898 w 12192000"/>
              <a:gd name="connsiteY3109" fmla="*/ 687481 h 6858000"/>
              <a:gd name="connsiteX3110" fmla="*/ 97286 w 12192000"/>
              <a:gd name="connsiteY3110" fmla="*/ 686009 h 6858000"/>
              <a:gd name="connsiteX3111" fmla="*/ 93738 w 12192000"/>
              <a:gd name="connsiteY3111" fmla="*/ 681844 h 6858000"/>
              <a:gd name="connsiteX3112" fmla="*/ 93738 w 12192000"/>
              <a:gd name="connsiteY3112" fmla="*/ 695860 h 6858000"/>
              <a:gd name="connsiteX3113" fmla="*/ 93785 w 12192000"/>
              <a:gd name="connsiteY3113" fmla="*/ 695932 h 6858000"/>
              <a:gd name="connsiteX3114" fmla="*/ 97618 w 12192000"/>
              <a:gd name="connsiteY3114" fmla="*/ 695414 h 6858000"/>
              <a:gd name="connsiteX3115" fmla="*/ 99898 w 12192000"/>
              <a:gd name="connsiteY3115" fmla="*/ 687481 h 6858000"/>
              <a:gd name="connsiteX3116" fmla="*/ 105006 w 12192000"/>
              <a:gd name="connsiteY3116" fmla="*/ 690359 h 6858000"/>
              <a:gd name="connsiteX3117" fmla="*/ 107366 w 12192000"/>
              <a:gd name="connsiteY3117" fmla="*/ 686138 h 6858000"/>
              <a:gd name="connsiteX3118" fmla="*/ 105006 w 12192000"/>
              <a:gd name="connsiteY3118" fmla="*/ 697940 h 6858000"/>
              <a:gd name="connsiteX3119" fmla="*/ 94591 w 12192000"/>
              <a:gd name="connsiteY3119" fmla="*/ 696378 h 6858000"/>
              <a:gd name="connsiteX3120" fmla="*/ 93738 w 12192000"/>
              <a:gd name="connsiteY3120" fmla="*/ 696289 h 6858000"/>
              <a:gd name="connsiteX3121" fmla="*/ 93738 w 12192000"/>
              <a:gd name="connsiteY3121" fmla="*/ 722860 h 6858000"/>
              <a:gd name="connsiteX3122" fmla="*/ 95156 w 12192000"/>
              <a:gd name="connsiteY3122" fmla="*/ 725737 h 6858000"/>
              <a:gd name="connsiteX3123" fmla="*/ 114856 w 12192000"/>
              <a:gd name="connsiteY3123" fmla="*/ 748479 h 6858000"/>
              <a:gd name="connsiteX3124" fmla="*/ 112082 w 12192000"/>
              <a:gd name="connsiteY3124" fmla="*/ 735918 h 6858000"/>
              <a:gd name="connsiteX3125" fmla="*/ 114856 w 12192000"/>
              <a:gd name="connsiteY3125" fmla="*/ 740898 h 6858000"/>
              <a:gd name="connsiteX3126" fmla="*/ 117317 w 12192000"/>
              <a:gd name="connsiteY3126" fmla="*/ 773748 h 6858000"/>
              <a:gd name="connsiteX3127" fmla="*/ 98370 w 12192000"/>
              <a:gd name="connsiteY3127" fmla="*/ 745340 h 6858000"/>
              <a:gd name="connsiteX3128" fmla="*/ 93738 w 12192000"/>
              <a:gd name="connsiteY3128" fmla="*/ 743777 h 6858000"/>
              <a:gd name="connsiteX3129" fmla="*/ 93738 w 12192000"/>
              <a:gd name="connsiteY3129" fmla="*/ 746564 h 6858000"/>
              <a:gd name="connsiteX3130" fmla="*/ 97642 w 12192000"/>
              <a:gd name="connsiteY3130" fmla="*/ 758293 h 6858000"/>
              <a:gd name="connsiteX3131" fmla="*/ 109930 w 12192000"/>
              <a:gd name="connsiteY3131" fmla="*/ 773748 h 6858000"/>
              <a:gd name="connsiteX3132" fmla="*/ 112393 w 12192000"/>
              <a:gd name="connsiteY3132" fmla="*/ 796492 h 6858000"/>
              <a:gd name="connsiteX3133" fmla="*/ 114856 w 12192000"/>
              <a:gd name="connsiteY3133" fmla="*/ 872300 h 6858000"/>
              <a:gd name="connsiteX3134" fmla="*/ 112393 w 12192000"/>
              <a:gd name="connsiteY3134" fmla="*/ 821761 h 6858000"/>
              <a:gd name="connsiteX3135" fmla="*/ 109930 w 12192000"/>
              <a:gd name="connsiteY3135" fmla="*/ 796492 h 6858000"/>
              <a:gd name="connsiteX3136" fmla="*/ 105006 w 12192000"/>
              <a:gd name="connsiteY3136" fmla="*/ 819234 h 6858000"/>
              <a:gd name="connsiteX3137" fmla="*/ 104835 w 12192000"/>
              <a:gd name="connsiteY3137" fmla="*/ 820196 h 6858000"/>
              <a:gd name="connsiteX3138" fmla="*/ 102543 w 12192000"/>
              <a:gd name="connsiteY3138" fmla="*/ 824287 h 6858000"/>
              <a:gd name="connsiteX3139" fmla="*/ 97654 w 12192000"/>
              <a:gd name="connsiteY3139" fmla="*/ 823093 h 6858000"/>
              <a:gd name="connsiteX3140" fmla="*/ 93738 w 12192000"/>
              <a:gd name="connsiteY3140" fmla="*/ 820047 h 6858000"/>
              <a:gd name="connsiteX3141" fmla="*/ 93738 w 12192000"/>
              <a:gd name="connsiteY3141" fmla="*/ 861883 h 6858000"/>
              <a:gd name="connsiteX3142" fmla="*/ 97618 w 12192000"/>
              <a:gd name="connsiteY3142" fmla="*/ 841976 h 6858000"/>
              <a:gd name="connsiteX3143" fmla="*/ 100080 w 12192000"/>
              <a:gd name="connsiteY3143" fmla="*/ 834395 h 6858000"/>
              <a:gd name="connsiteX3144" fmla="*/ 104185 w 12192000"/>
              <a:gd name="connsiteY3144" fmla="*/ 823864 h 6858000"/>
              <a:gd name="connsiteX3145" fmla="*/ 95276 w 12192000"/>
              <a:gd name="connsiteY3145" fmla="*/ 874149 h 6858000"/>
              <a:gd name="connsiteX3146" fmla="*/ 93738 w 12192000"/>
              <a:gd name="connsiteY3146" fmla="*/ 872046 h 6858000"/>
              <a:gd name="connsiteX3147" fmla="*/ 93738 w 12192000"/>
              <a:gd name="connsiteY3147" fmla="*/ 880946 h 6858000"/>
              <a:gd name="connsiteX3148" fmla="*/ 95156 w 12192000"/>
              <a:gd name="connsiteY3148" fmla="*/ 874826 h 6858000"/>
              <a:gd name="connsiteX3149" fmla="*/ 95276 w 12192000"/>
              <a:gd name="connsiteY3149" fmla="*/ 874149 h 6858000"/>
              <a:gd name="connsiteX3150" fmla="*/ 97618 w 12192000"/>
              <a:gd name="connsiteY3150" fmla="*/ 877354 h 6858000"/>
              <a:gd name="connsiteX3151" fmla="*/ 109930 w 12192000"/>
              <a:gd name="connsiteY3151" fmla="*/ 907677 h 6858000"/>
              <a:gd name="connsiteX3152" fmla="*/ 100080 w 12192000"/>
              <a:gd name="connsiteY3152" fmla="*/ 900096 h 6858000"/>
              <a:gd name="connsiteX3153" fmla="*/ 93738 w 12192000"/>
              <a:gd name="connsiteY3153" fmla="*/ 890470 h 6858000"/>
              <a:gd name="connsiteX3154" fmla="*/ 93738 w 12192000"/>
              <a:gd name="connsiteY3154" fmla="*/ 907037 h 6858000"/>
              <a:gd name="connsiteX3155" fmla="*/ 99025 w 12192000"/>
              <a:gd name="connsiteY3155" fmla="*/ 916759 h 6858000"/>
              <a:gd name="connsiteX3156" fmla="*/ 102543 w 12192000"/>
              <a:gd name="connsiteY3156" fmla="*/ 922839 h 6858000"/>
              <a:gd name="connsiteX3157" fmla="*/ 102543 w 12192000"/>
              <a:gd name="connsiteY3157" fmla="*/ 932946 h 6858000"/>
              <a:gd name="connsiteX3158" fmla="*/ 100080 w 12192000"/>
              <a:gd name="connsiteY3158" fmla="*/ 948109 h 6858000"/>
              <a:gd name="connsiteX3159" fmla="*/ 107468 w 12192000"/>
              <a:gd name="connsiteY3159" fmla="*/ 953162 h 6858000"/>
              <a:gd name="connsiteX3160" fmla="*/ 114856 w 12192000"/>
              <a:gd name="connsiteY3160" fmla="*/ 963270 h 6858000"/>
              <a:gd name="connsiteX3161" fmla="*/ 109930 w 12192000"/>
              <a:gd name="connsiteY3161" fmla="*/ 973378 h 6858000"/>
              <a:gd name="connsiteX3162" fmla="*/ 98727 w 12192000"/>
              <a:gd name="connsiteY3162" fmla="*/ 979338 h 6858000"/>
              <a:gd name="connsiteX3163" fmla="*/ 97618 w 12192000"/>
              <a:gd name="connsiteY3163" fmla="*/ 953162 h 6858000"/>
              <a:gd name="connsiteX3164" fmla="*/ 96726 w 12192000"/>
              <a:gd name="connsiteY3164" fmla="*/ 976658 h 6858000"/>
              <a:gd name="connsiteX3165" fmla="*/ 96193 w 12192000"/>
              <a:gd name="connsiteY3165" fmla="*/ 980686 h 6858000"/>
              <a:gd name="connsiteX3166" fmla="*/ 93738 w 12192000"/>
              <a:gd name="connsiteY3166" fmla="*/ 981992 h 6858000"/>
              <a:gd name="connsiteX3167" fmla="*/ 93738 w 12192000"/>
              <a:gd name="connsiteY3167" fmla="*/ 988904 h 6858000"/>
              <a:gd name="connsiteX3168" fmla="*/ 95156 w 12192000"/>
              <a:gd name="connsiteY3168" fmla="*/ 988540 h 6858000"/>
              <a:gd name="connsiteX3169" fmla="*/ 96193 w 12192000"/>
              <a:gd name="connsiteY3169" fmla="*/ 980686 h 6858000"/>
              <a:gd name="connsiteX3170" fmla="*/ 98727 w 12192000"/>
              <a:gd name="connsiteY3170" fmla="*/ 979338 h 6858000"/>
              <a:gd name="connsiteX3171" fmla="*/ 100080 w 12192000"/>
              <a:gd name="connsiteY3171" fmla="*/ 1011282 h 6858000"/>
              <a:gd name="connsiteX3172" fmla="*/ 100405 w 12192000"/>
              <a:gd name="connsiteY3172" fmla="*/ 1014176 h 6858000"/>
              <a:gd name="connsiteX3173" fmla="*/ 95156 w 12192000"/>
              <a:gd name="connsiteY3173" fmla="*/ 1006228 h 6858000"/>
              <a:gd name="connsiteX3174" fmla="*/ 93738 w 12192000"/>
              <a:gd name="connsiteY3174" fmla="*/ 1007069 h 6858000"/>
              <a:gd name="connsiteX3175" fmla="*/ 93738 w 12192000"/>
              <a:gd name="connsiteY3175" fmla="*/ 1015475 h 6858000"/>
              <a:gd name="connsiteX3176" fmla="*/ 94232 w 12192000"/>
              <a:gd name="connsiteY3176" fmla="*/ 1017172 h 6858000"/>
              <a:gd name="connsiteX3177" fmla="*/ 102543 w 12192000"/>
              <a:gd name="connsiteY3177" fmla="*/ 1039079 h 6858000"/>
              <a:gd name="connsiteX3178" fmla="*/ 106246 w 12192000"/>
              <a:gd name="connsiteY3178" fmla="*/ 1067496 h 6858000"/>
              <a:gd name="connsiteX3179" fmla="*/ 107297 w 12192000"/>
              <a:gd name="connsiteY3179" fmla="*/ 1076600 h 6858000"/>
              <a:gd name="connsiteX3180" fmla="*/ 107175 w 12192000"/>
              <a:gd name="connsiteY3180" fmla="*/ 1076327 h 6858000"/>
              <a:gd name="connsiteX3181" fmla="*/ 105006 w 12192000"/>
              <a:gd name="connsiteY3181" fmla="*/ 1097198 h 6858000"/>
              <a:gd name="connsiteX3182" fmla="*/ 102543 w 12192000"/>
              <a:gd name="connsiteY3182" fmla="*/ 1122468 h 6858000"/>
              <a:gd name="connsiteX3183" fmla="*/ 93738 w 12192000"/>
              <a:gd name="connsiteY3183" fmla="*/ 1115240 h 6858000"/>
              <a:gd name="connsiteX3184" fmla="*/ 93738 w 12192000"/>
              <a:gd name="connsiteY3184" fmla="*/ 1171094 h 6858000"/>
              <a:gd name="connsiteX3185" fmla="*/ 98420 w 12192000"/>
              <a:gd name="connsiteY3185" fmla="*/ 1219140 h 6858000"/>
              <a:gd name="connsiteX3186" fmla="*/ 97618 w 12192000"/>
              <a:gd name="connsiteY3186" fmla="*/ 1243762 h 6858000"/>
              <a:gd name="connsiteX3187" fmla="*/ 101529 w 12192000"/>
              <a:gd name="connsiteY3187" fmla="*/ 1291923 h 6858000"/>
              <a:gd name="connsiteX3188" fmla="*/ 96338 w 12192000"/>
              <a:gd name="connsiteY3188" fmla="*/ 1318556 h 6858000"/>
              <a:gd name="connsiteX3189" fmla="*/ 94728 w 12192000"/>
              <a:gd name="connsiteY3189" fmla="*/ 1313085 h 6858000"/>
              <a:gd name="connsiteX3190" fmla="*/ 93738 w 12192000"/>
              <a:gd name="connsiteY3190" fmla="*/ 1309971 h 6858000"/>
              <a:gd name="connsiteX3191" fmla="*/ 93738 w 12192000"/>
              <a:gd name="connsiteY3191" fmla="*/ 1336263 h 6858000"/>
              <a:gd name="connsiteX3192" fmla="*/ 95156 w 12192000"/>
              <a:gd name="connsiteY3192" fmla="*/ 1324624 h 6858000"/>
              <a:gd name="connsiteX3193" fmla="*/ 96338 w 12192000"/>
              <a:gd name="connsiteY3193" fmla="*/ 1318556 h 6858000"/>
              <a:gd name="connsiteX3194" fmla="*/ 97789 w 12192000"/>
              <a:gd name="connsiteY3194" fmla="*/ 1323488 h 6858000"/>
              <a:gd name="connsiteX3195" fmla="*/ 98538 w 12192000"/>
              <a:gd name="connsiteY3195" fmla="*/ 1326052 h 6858000"/>
              <a:gd name="connsiteX3196" fmla="*/ 94232 w 12192000"/>
              <a:gd name="connsiteY3196" fmla="*/ 1350574 h 6858000"/>
              <a:gd name="connsiteX3197" fmla="*/ 93738 w 12192000"/>
              <a:gd name="connsiteY3197" fmla="*/ 1354425 h 6858000"/>
              <a:gd name="connsiteX3198" fmla="*/ 93738 w 12192000"/>
              <a:gd name="connsiteY3198" fmla="*/ 1387470 h 6858000"/>
              <a:gd name="connsiteX3199" fmla="*/ 97615 w 12192000"/>
              <a:gd name="connsiteY3199" fmla="*/ 1386250 h 6858000"/>
              <a:gd name="connsiteX3200" fmla="*/ 104113 w 12192000"/>
              <a:gd name="connsiteY3200" fmla="*/ 1394495 h 6858000"/>
              <a:gd name="connsiteX3201" fmla="*/ 105316 w 12192000"/>
              <a:gd name="connsiteY3201" fmla="*/ 1396721 h 6858000"/>
              <a:gd name="connsiteX3202" fmla="*/ 107468 w 12192000"/>
              <a:gd name="connsiteY3202" fmla="*/ 1458552 h 6858000"/>
              <a:gd name="connsiteX3203" fmla="*/ 102543 w 12192000"/>
              <a:gd name="connsiteY3203" fmla="*/ 1448444 h 6858000"/>
              <a:gd name="connsiteX3204" fmla="*/ 97618 w 12192000"/>
              <a:gd name="connsiteY3204" fmla="*/ 1395379 h 6858000"/>
              <a:gd name="connsiteX3205" fmla="*/ 93738 w 12192000"/>
              <a:gd name="connsiteY3205" fmla="*/ 1403342 h 6858000"/>
              <a:gd name="connsiteX3206" fmla="*/ 93738 w 12192000"/>
              <a:gd name="connsiteY3206" fmla="*/ 1424005 h 6858000"/>
              <a:gd name="connsiteX3207" fmla="*/ 95156 w 12192000"/>
              <a:gd name="connsiteY3207" fmla="*/ 1433283 h 6858000"/>
              <a:gd name="connsiteX3208" fmla="*/ 93738 w 12192000"/>
              <a:gd name="connsiteY3208" fmla="*/ 1448553 h 6858000"/>
              <a:gd name="connsiteX3209" fmla="*/ 93738 w 12192000"/>
              <a:gd name="connsiteY3209" fmla="*/ 1551252 h 6858000"/>
              <a:gd name="connsiteX3210" fmla="*/ 109930 w 12192000"/>
              <a:gd name="connsiteY3210" fmla="*/ 1473714 h 6858000"/>
              <a:gd name="connsiteX3211" fmla="*/ 112393 w 12192000"/>
              <a:gd name="connsiteY3211" fmla="*/ 1526780 h 6858000"/>
              <a:gd name="connsiteX3212" fmla="*/ 104694 w 12192000"/>
              <a:gd name="connsiteY3212" fmla="*/ 1591959 h 6858000"/>
              <a:gd name="connsiteX3213" fmla="*/ 102543 w 12192000"/>
              <a:gd name="connsiteY3213" fmla="*/ 1562157 h 6858000"/>
              <a:gd name="connsiteX3214" fmla="*/ 97598 w 12192000"/>
              <a:gd name="connsiteY3214" fmla="*/ 1635004 h 6858000"/>
              <a:gd name="connsiteX3215" fmla="*/ 97603 w 12192000"/>
              <a:gd name="connsiteY3215" fmla="*/ 1651996 h 6858000"/>
              <a:gd name="connsiteX3216" fmla="*/ 93738 w 12192000"/>
              <a:gd name="connsiteY3216" fmla="*/ 1684713 h 6858000"/>
              <a:gd name="connsiteX3217" fmla="*/ 93738 w 12192000"/>
              <a:gd name="connsiteY3217" fmla="*/ 1691229 h 6858000"/>
              <a:gd name="connsiteX3218" fmla="*/ 94635 w 12192000"/>
              <a:gd name="connsiteY3218" fmla="*/ 1689230 h 6858000"/>
              <a:gd name="connsiteX3219" fmla="*/ 94934 w 12192000"/>
              <a:gd name="connsiteY3219" fmla="*/ 1688524 h 6858000"/>
              <a:gd name="connsiteX3220" fmla="*/ 94069 w 12192000"/>
              <a:gd name="connsiteY3220" fmla="*/ 1695735 h 6858000"/>
              <a:gd name="connsiteX3221" fmla="*/ 93738 w 12192000"/>
              <a:gd name="connsiteY3221" fmla="*/ 1698376 h 6858000"/>
              <a:gd name="connsiteX3222" fmla="*/ 93738 w 12192000"/>
              <a:gd name="connsiteY3222" fmla="*/ 1737130 h 6858000"/>
              <a:gd name="connsiteX3223" fmla="*/ 95305 w 12192000"/>
              <a:gd name="connsiteY3223" fmla="*/ 1740999 h 6858000"/>
              <a:gd name="connsiteX3224" fmla="*/ 101546 w 12192000"/>
              <a:gd name="connsiteY3224" fmla="*/ 1756827 h 6858000"/>
              <a:gd name="connsiteX3225" fmla="*/ 104608 w 12192000"/>
              <a:gd name="connsiteY3225" fmla="*/ 1764227 h 6858000"/>
              <a:gd name="connsiteX3226" fmla="*/ 107468 w 12192000"/>
              <a:gd name="connsiteY3226" fmla="*/ 1792110 h 6858000"/>
              <a:gd name="connsiteX3227" fmla="*/ 98850 w 12192000"/>
              <a:gd name="connsiteY3227" fmla="*/ 1774876 h 6858000"/>
              <a:gd name="connsiteX3228" fmla="*/ 93738 w 12192000"/>
              <a:gd name="connsiteY3228" fmla="*/ 1766388 h 6858000"/>
              <a:gd name="connsiteX3229" fmla="*/ 93738 w 12192000"/>
              <a:gd name="connsiteY3229" fmla="*/ 1832387 h 6858000"/>
              <a:gd name="connsiteX3230" fmla="*/ 102543 w 12192000"/>
              <a:gd name="connsiteY3230" fmla="*/ 1809799 h 6858000"/>
              <a:gd name="connsiteX3231" fmla="*/ 107468 w 12192000"/>
              <a:gd name="connsiteY3231" fmla="*/ 1802217 h 6858000"/>
              <a:gd name="connsiteX3232" fmla="*/ 93738 w 12192000"/>
              <a:gd name="connsiteY3232" fmla="*/ 1835094 h 6858000"/>
              <a:gd name="connsiteX3233" fmla="*/ 93738 w 12192000"/>
              <a:gd name="connsiteY3233" fmla="*/ 1844028 h 6858000"/>
              <a:gd name="connsiteX3234" fmla="*/ 98237 w 12192000"/>
              <a:gd name="connsiteY3234" fmla="*/ 1871729 h 6858000"/>
              <a:gd name="connsiteX3235" fmla="*/ 93738 w 12192000"/>
              <a:gd name="connsiteY3235" fmla="*/ 1878890 h 6858000"/>
              <a:gd name="connsiteX3236" fmla="*/ 93738 w 12192000"/>
              <a:gd name="connsiteY3236" fmla="*/ 1959896 h 6858000"/>
              <a:gd name="connsiteX3237" fmla="*/ 100059 w 12192000"/>
              <a:gd name="connsiteY3237" fmla="*/ 1981620 h 6858000"/>
              <a:gd name="connsiteX3238" fmla="*/ 104624 w 12192000"/>
              <a:gd name="connsiteY3238" fmla="*/ 2017285 h 6858000"/>
              <a:gd name="connsiteX3239" fmla="*/ 102481 w 12192000"/>
              <a:gd name="connsiteY3239" fmla="*/ 2018869 h 6858000"/>
              <a:gd name="connsiteX3240" fmla="*/ 101587 w 12192000"/>
              <a:gd name="connsiteY3240" fmla="*/ 2017144 h 6858000"/>
              <a:gd name="connsiteX3241" fmla="*/ 101320 w 12192000"/>
              <a:gd name="connsiteY3241" fmla="*/ 2015908 h 6858000"/>
              <a:gd name="connsiteX3242" fmla="*/ 94775 w 12192000"/>
              <a:gd name="connsiteY3242" fmla="*/ 1979380 h 6858000"/>
              <a:gd name="connsiteX3243" fmla="*/ 93738 w 12192000"/>
              <a:gd name="connsiteY3243" fmla="*/ 1973355 h 6858000"/>
              <a:gd name="connsiteX3244" fmla="*/ 93738 w 12192000"/>
              <a:gd name="connsiteY3244" fmla="*/ 2000330 h 6858000"/>
              <a:gd name="connsiteX3245" fmla="*/ 98005 w 12192000"/>
              <a:gd name="connsiteY3245" fmla="*/ 2010224 h 6858000"/>
              <a:gd name="connsiteX3246" fmla="*/ 101587 w 12192000"/>
              <a:gd name="connsiteY3246" fmla="*/ 2017144 h 6858000"/>
              <a:gd name="connsiteX3247" fmla="*/ 102130 w 12192000"/>
              <a:gd name="connsiteY3247" fmla="*/ 2019652 h 6858000"/>
              <a:gd name="connsiteX3248" fmla="*/ 102409 w 12192000"/>
              <a:gd name="connsiteY3248" fmla="*/ 2048554 h 6858000"/>
              <a:gd name="connsiteX3249" fmla="*/ 102555 w 12192000"/>
              <a:gd name="connsiteY3249" fmla="*/ 2050821 h 6858000"/>
              <a:gd name="connsiteX3250" fmla="*/ 102162 w 12192000"/>
              <a:gd name="connsiteY3250" fmla="*/ 2052662 h 6858000"/>
              <a:gd name="connsiteX3251" fmla="*/ 96974 w 12192000"/>
              <a:gd name="connsiteY3251" fmla="*/ 2081205 h 6858000"/>
              <a:gd name="connsiteX3252" fmla="*/ 95759 w 12192000"/>
              <a:gd name="connsiteY3252" fmla="*/ 2091239 h 6858000"/>
              <a:gd name="connsiteX3253" fmla="*/ 93738 w 12192000"/>
              <a:gd name="connsiteY3253" fmla="*/ 2089857 h 6858000"/>
              <a:gd name="connsiteX3254" fmla="*/ 93738 w 12192000"/>
              <a:gd name="connsiteY3254" fmla="*/ 2109124 h 6858000"/>
              <a:gd name="connsiteX3255" fmla="*/ 94004 w 12192000"/>
              <a:gd name="connsiteY3255" fmla="*/ 2105728 h 6858000"/>
              <a:gd name="connsiteX3256" fmla="*/ 95759 w 12192000"/>
              <a:gd name="connsiteY3256" fmla="*/ 2091239 h 6858000"/>
              <a:gd name="connsiteX3257" fmla="*/ 102162 w 12192000"/>
              <a:gd name="connsiteY3257" fmla="*/ 2095620 h 6858000"/>
              <a:gd name="connsiteX3258" fmla="*/ 105767 w 12192000"/>
              <a:gd name="connsiteY3258" fmla="*/ 2101785 h 6858000"/>
              <a:gd name="connsiteX3259" fmla="*/ 106512 w 12192000"/>
              <a:gd name="connsiteY3259" fmla="*/ 2113282 h 6858000"/>
              <a:gd name="connsiteX3260" fmla="*/ 109550 w 12192000"/>
              <a:gd name="connsiteY3260" fmla="*/ 2123417 h 6858000"/>
              <a:gd name="connsiteX3261" fmla="*/ 110127 w 12192000"/>
              <a:gd name="connsiteY3261" fmla="*/ 2115138 h 6858000"/>
              <a:gd name="connsiteX3262" fmla="*/ 112603 w 12192000"/>
              <a:gd name="connsiteY3262" fmla="*/ 2144725 h 6858000"/>
              <a:gd name="connsiteX3263" fmla="*/ 109550 w 12192000"/>
              <a:gd name="connsiteY3263" fmla="*/ 2221968 h 6858000"/>
              <a:gd name="connsiteX3264" fmla="*/ 107086 w 12192000"/>
              <a:gd name="connsiteY3264" fmla="*/ 2209333 h 6858000"/>
              <a:gd name="connsiteX3265" fmla="*/ 109106 w 12192000"/>
              <a:gd name="connsiteY3265" fmla="*/ 2227979 h 6858000"/>
              <a:gd name="connsiteX3266" fmla="*/ 108145 w 12192000"/>
              <a:gd name="connsiteY3266" fmla="*/ 2240997 h 6858000"/>
              <a:gd name="connsiteX3267" fmla="*/ 107477 w 12192000"/>
              <a:gd name="connsiteY3267" fmla="*/ 2248578 h 6858000"/>
              <a:gd name="connsiteX3268" fmla="*/ 103785 w 12192000"/>
              <a:gd name="connsiteY3268" fmla="*/ 2243491 h 6858000"/>
              <a:gd name="connsiteX3269" fmla="*/ 101348 w 12192000"/>
              <a:gd name="connsiteY3269" fmla="*/ 2239242 h 6858000"/>
              <a:gd name="connsiteX3270" fmla="*/ 98902 w 12192000"/>
              <a:gd name="connsiteY3270" fmla="*/ 2200039 h 6858000"/>
              <a:gd name="connsiteX3271" fmla="*/ 94775 w 12192000"/>
              <a:gd name="connsiteY3271" fmla="*/ 2221968 h 6858000"/>
              <a:gd name="connsiteX3272" fmla="*/ 97237 w 12192000"/>
              <a:gd name="connsiteY3272" fmla="*/ 2232075 h 6858000"/>
              <a:gd name="connsiteX3273" fmla="*/ 101348 w 12192000"/>
              <a:gd name="connsiteY3273" fmla="*/ 2239242 h 6858000"/>
              <a:gd name="connsiteX3274" fmla="*/ 101495 w 12192000"/>
              <a:gd name="connsiteY3274" fmla="*/ 2241596 h 6858000"/>
              <a:gd name="connsiteX3275" fmla="*/ 93894 w 12192000"/>
              <a:gd name="connsiteY3275" fmla="*/ 2232869 h 6858000"/>
              <a:gd name="connsiteX3276" fmla="*/ 93738 w 12192000"/>
              <a:gd name="connsiteY3276" fmla="*/ 2231802 h 6858000"/>
              <a:gd name="connsiteX3277" fmla="*/ 93738 w 12192000"/>
              <a:gd name="connsiteY3277" fmla="*/ 2232690 h 6858000"/>
              <a:gd name="connsiteX3278" fmla="*/ 93894 w 12192000"/>
              <a:gd name="connsiteY3278" fmla="*/ 2232869 h 6858000"/>
              <a:gd name="connsiteX3279" fmla="*/ 95906 w 12192000"/>
              <a:gd name="connsiteY3279" fmla="*/ 2246621 h 6858000"/>
              <a:gd name="connsiteX3280" fmla="*/ 102162 w 12192000"/>
              <a:gd name="connsiteY3280" fmla="*/ 2287668 h 6858000"/>
              <a:gd name="connsiteX3281" fmla="*/ 103057 w 12192000"/>
              <a:gd name="connsiteY3281" fmla="*/ 2291338 h 6858000"/>
              <a:gd name="connsiteX3282" fmla="*/ 100595 w 12192000"/>
              <a:gd name="connsiteY3282" fmla="*/ 2310380 h 6858000"/>
              <a:gd name="connsiteX3283" fmla="*/ 97055 w 12192000"/>
              <a:gd name="connsiteY3283" fmla="*/ 2322694 h 6858000"/>
              <a:gd name="connsiteX3284" fmla="*/ 94443 w 12192000"/>
              <a:gd name="connsiteY3284" fmla="*/ 2321223 h 6858000"/>
              <a:gd name="connsiteX3285" fmla="*/ 93738 w 12192000"/>
              <a:gd name="connsiteY3285" fmla="*/ 2320396 h 6858000"/>
              <a:gd name="connsiteX3286" fmla="*/ 93738 w 12192000"/>
              <a:gd name="connsiteY3286" fmla="*/ 2330767 h 6858000"/>
              <a:gd name="connsiteX3287" fmla="*/ 94775 w 12192000"/>
              <a:gd name="connsiteY3287" fmla="*/ 2330627 h 6858000"/>
              <a:gd name="connsiteX3288" fmla="*/ 97055 w 12192000"/>
              <a:gd name="connsiteY3288" fmla="*/ 2322694 h 6858000"/>
              <a:gd name="connsiteX3289" fmla="*/ 102162 w 12192000"/>
              <a:gd name="connsiteY3289" fmla="*/ 2325573 h 6858000"/>
              <a:gd name="connsiteX3290" fmla="*/ 104523 w 12192000"/>
              <a:gd name="connsiteY3290" fmla="*/ 2321351 h 6858000"/>
              <a:gd name="connsiteX3291" fmla="*/ 102162 w 12192000"/>
              <a:gd name="connsiteY3291" fmla="*/ 2333153 h 6858000"/>
              <a:gd name="connsiteX3292" fmla="*/ 93738 w 12192000"/>
              <a:gd name="connsiteY3292" fmla="*/ 2331890 h 6858000"/>
              <a:gd name="connsiteX3293" fmla="*/ 93738 w 12192000"/>
              <a:gd name="connsiteY3293" fmla="*/ 2363265 h 6858000"/>
              <a:gd name="connsiteX3294" fmla="*/ 103248 w 12192000"/>
              <a:gd name="connsiteY3294" fmla="*/ 2378696 h 6858000"/>
              <a:gd name="connsiteX3295" fmla="*/ 112012 w 12192000"/>
              <a:gd name="connsiteY3295" fmla="*/ 2383693 h 6858000"/>
              <a:gd name="connsiteX3296" fmla="*/ 109239 w 12192000"/>
              <a:gd name="connsiteY3296" fmla="*/ 2371131 h 6858000"/>
              <a:gd name="connsiteX3297" fmla="*/ 112012 w 12192000"/>
              <a:gd name="connsiteY3297" fmla="*/ 2376112 h 6858000"/>
              <a:gd name="connsiteX3298" fmla="*/ 114474 w 12192000"/>
              <a:gd name="connsiteY3298" fmla="*/ 2408962 h 6858000"/>
              <a:gd name="connsiteX3299" fmla="*/ 95526 w 12192000"/>
              <a:gd name="connsiteY3299" fmla="*/ 2380554 h 6858000"/>
              <a:gd name="connsiteX3300" fmla="*/ 93738 w 12192000"/>
              <a:gd name="connsiteY3300" fmla="*/ 2379950 h 6858000"/>
              <a:gd name="connsiteX3301" fmla="*/ 93738 w 12192000"/>
              <a:gd name="connsiteY3301" fmla="*/ 2390322 h 6858000"/>
              <a:gd name="connsiteX3302" fmla="*/ 94798 w 12192000"/>
              <a:gd name="connsiteY3302" fmla="*/ 2393506 h 6858000"/>
              <a:gd name="connsiteX3303" fmla="*/ 107086 w 12192000"/>
              <a:gd name="connsiteY3303" fmla="*/ 2408962 h 6858000"/>
              <a:gd name="connsiteX3304" fmla="*/ 109550 w 12192000"/>
              <a:gd name="connsiteY3304" fmla="*/ 2431705 h 6858000"/>
              <a:gd name="connsiteX3305" fmla="*/ 112012 w 12192000"/>
              <a:gd name="connsiteY3305" fmla="*/ 2507513 h 6858000"/>
              <a:gd name="connsiteX3306" fmla="*/ 109550 w 12192000"/>
              <a:gd name="connsiteY3306" fmla="*/ 2456974 h 6858000"/>
              <a:gd name="connsiteX3307" fmla="*/ 107086 w 12192000"/>
              <a:gd name="connsiteY3307" fmla="*/ 2431705 h 6858000"/>
              <a:gd name="connsiteX3308" fmla="*/ 102162 w 12192000"/>
              <a:gd name="connsiteY3308" fmla="*/ 2454447 h 6858000"/>
              <a:gd name="connsiteX3309" fmla="*/ 101993 w 12192000"/>
              <a:gd name="connsiteY3309" fmla="*/ 2455410 h 6858000"/>
              <a:gd name="connsiteX3310" fmla="*/ 99700 w 12192000"/>
              <a:gd name="connsiteY3310" fmla="*/ 2459501 h 6858000"/>
              <a:gd name="connsiteX3311" fmla="*/ 94812 w 12192000"/>
              <a:gd name="connsiteY3311" fmla="*/ 2458306 h 6858000"/>
              <a:gd name="connsiteX3312" fmla="*/ 93738 w 12192000"/>
              <a:gd name="connsiteY3312" fmla="*/ 2457471 h 6858000"/>
              <a:gd name="connsiteX3313" fmla="*/ 93738 w 12192000"/>
              <a:gd name="connsiteY3313" fmla="*/ 2482506 h 6858000"/>
              <a:gd name="connsiteX3314" fmla="*/ 94775 w 12192000"/>
              <a:gd name="connsiteY3314" fmla="*/ 2477190 h 6858000"/>
              <a:gd name="connsiteX3315" fmla="*/ 97237 w 12192000"/>
              <a:gd name="connsiteY3315" fmla="*/ 2469608 h 6858000"/>
              <a:gd name="connsiteX3316" fmla="*/ 101342 w 12192000"/>
              <a:gd name="connsiteY3316" fmla="*/ 2459076 h 6858000"/>
              <a:gd name="connsiteX3317" fmla="*/ 93738 w 12192000"/>
              <a:gd name="connsiteY3317" fmla="*/ 2501990 h 6858000"/>
              <a:gd name="connsiteX3318" fmla="*/ 93738 w 12192000"/>
              <a:gd name="connsiteY3318" fmla="*/ 2511149 h 6858000"/>
              <a:gd name="connsiteX3319" fmla="*/ 94775 w 12192000"/>
              <a:gd name="connsiteY3319" fmla="*/ 2512567 h 6858000"/>
              <a:gd name="connsiteX3320" fmla="*/ 107086 w 12192000"/>
              <a:gd name="connsiteY3320" fmla="*/ 2542891 h 6858000"/>
              <a:gd name="connsiteX3321" fmla="*/ 97237 w 12192000"/>
              <a:gd name="connsiteY3321" fmla="*/ 2535310 h 6858000"/>
              <a:gd name="connsiteX3322" fmla="*/ 93738 w 12192000"/>
              <a:gd name="connsiteY3322" fmla="*/ 2530000 h 6858000"/>
              <a:gd name="connsiteX3323" fmla="*/ 93738 w 12192000"/>
              <a:gd name="connsiteY3323" fmla="*/ 2547479 h 6858000"/>
              <a:gd name="connsiteX3324" fmla="*/ 96181 w 12192000"/>
              <a:gd name="connsiteY3324" fmla="*/ 2551971 h 6858000"/>
              <a:gd name="connsiteX3325" fmla="*/ 99700 w 12192000"/>
              <a:gd name="connsiteY3325" fmla="*/ 2558052 h 6858000"/>
              <a:gd name="connsiteX3326" fmla="*/ 99700 w 12192000"/>
              <a:gd name="connsiteY3326" fmla="*/ 2568160 h 6858000"/>
              <a:gd name="connsiteX3327" fmla="*/ 97237 w 12192000"/>
              <a:gd name="connsiteY3327" fmla="*/ 2583322 h 6858000"/>
              <a:gd name="connsiteX3328" fmla="*/ 104624 w 12192000"/>
              <a:gd name="connsiteY3328" fmla="*/ 2588375 h 6858000"/>
              <a:gd name="connsiteX3329" fmla="*/ 112012 w 12192000"/>
              <a:gd name="connsiteY3329" fmla="*/ 2598483 h 6858000"/>
              <a:gd name="connsiteX3330" fmla="*/ 107086 w 12192000"/>
              <a:gd name="connsiteY3330" fmla="*/ 2608591 h 6858000"/>
              <a:gd name="connsiteX3331" fmla="*/ 95884 w 12192000"/>
              <a:gd name="connsiteY3331" fmla="*/ 2614552 h 6858000"/>
              <a:gd name="connsiteX3332" fmla="*/ 94775 w 12192000"/>
              <a:gd name="connsiteY3332" fmla="*/ 2588375 h 6858000"/>
              <a:gd name="connsiteX3333" fmla="*/ 93883 w 12192000"/>
              <a:gd name="connsiteY3333" fmla="*/ 2611871 h 6858000"/>
              <a:gd name="connsiteX3334" fmla="*/ 93738 w 12192000"/>
              <a:gd name="connsiteY3334" fmla="*/ 2612965 h 6858000"/>
              <a:gd name="connsiteX3335" fmla="*/ 93738 w 12192000"/>
              <a:gd name="connsiteY3335" fmla="*/ 2615693 h 6858000"/>
              <a:gd name="connsiteX3336" fmla="*/ 95884 w 12192000"/>
              <a:gd name="connsiteY3336" fmla="*/ 2614552 h 6858000"/>
              <a:gd name="connsiteX3337" fmla="*/ 97237 w 12192000"/>
              <a:gd name="connsiteY3337" fmla="*/ 2646496 h 6858000"/>
              <a:gd name="connsiteX3338" fmla="*/ 97562 w 12192000"/>
              <a:gd name="connsiteY3338" fmla="*/ 2649389 h 6858000"/>
              <a:gd name="connsiteX3339" fmla="*/ 93738 w 12192000"/>
              <a:gd name="connsiteY3339" fmla="*/ 2643600 h 6858000"/>
              <a:gd name="connsiteX3340" fmla="*/ 93738 w 12192000"/>
              <a:gd name="connsiteY3340" fmla="*/ 2658580 h 6858000"/>
              <a:gd name="connsiteX3341" fmla="*/ 99700 w 12192000"/>
              <a:gd name="connsiteY3341" fmla="*/ 2674292 h 6858000"/>
              <a:gd name="connsiteX3342" fmla="*/ 103403 w 12192000"/>
              <a:gd name="connsiteY3342" fmla="*/ 2702710 h 6858000"/>
              <a:gd name="connsiteX3343" fmla="*/ 104455 w 12192000"/>
              <a:gd name="connsiteY3343" fmla="*/ 2711814 h 6858000"/>
              <a:gd name="connsiteX3344" fmla="*/ 104333 w 12192000"/>
              <a:gd name="connsiteY3344" fmla="*/ 2711539 h 6858000"/>
              <a:gd name="connsiteX3345" fmla="*/ 102162 w 12192000"/>
              <a:gd name="connsiteY3345" fmla="*/ 2732411 h 6858000"/>
              <a:gd name="connsiteX3346" fmla="*/ 99700 w 12192000"/>
              <a:gd name="connsiteY3346" fmla="*/ 2757681 h 6858000"/>
              <a:gd name="connsiteX3347" fmla="*/ 93738 w 12192000"/>
              <a:gd name="connsiteY3347" fmla="*/ 2752787 h 6858000"/>
              <a:gd name="connsiteX3348" fmla="*/ 93738 w 12192000"/>
              <a:gd name="connsiteY3348" fmla="*/ 2835487 h 6858000"/>
              <a:gd name="connsiteX3349" fmla="*/ 95577 w 12192000"/>
              <a:gd name="connsiteY3349" fmla="*/ 2854353 h 6858000"/>
              <a:gd name="connsiteX3350" fmla="*/ 94775 w 12192000"/>
              <a:gd name="connsiteY3350" fmla="*/ 2878975 h 6858000"/>
              <a:gd name="connsiteX3351" fmla="*/ 98686 w 12192000"/>
              <a:gd name="connsiteY3351" fmla="*/ 2927136 h 6858000"/>
              <a:gd name="connsiteX3352" fmla="*/ 93738 w 12192000"/>
              <a:gd name="connsiteY3352" fmla="*/ 2952521 h 6858000"/>
              <a:gd name="connsiteX3353" fmla="*/ 93738 w 12192000"/>
              <a:gd name="connsiteY3353" fmla="*/ 2954595 h 6858000"/>
              <a:gd name="connsiteX3354" fmla="*/ 94946 w 12192000"/>
              <a:gd name="connsiteY3354" fmla="*/ 2958700 h 6858000"/>
              <a:gd name="connsiteX3355" fmla="*/ 95695 w 12192000"/>
              <a:gd name="connsiteY3355" fmla="*/ 2961265 h 6858000"/>
              <a:gd name="connsiteX3356" fmla="*/ 93738 w 12192000"/>
              <a:gd name="connsiteY3356" fmla="*/ 2972406 h 6858000"/>
              <a:gd name="connsiteX3357" fmla="*/ 93738 w 12192000"/>
              <a:gd name="connsiteY3357" fmla="*/ 3021788 h 6858000"/>
              <a:gd name="connsiteX3358" fmla="*/ 94772 w 12192000"/>
              <a:gd name="connsiteY3358" fmla="*/ 3021464 h 6858000"/>
              <a:gd name="connsiteX3359" fmla="*/ 101271 w 12192000"/>
              <a:gd name="connsiteY3359" fmla="*/ 3029708 h 6858000"/>
              <a:gd name="connsiteX3360" fmla="*/ 102473 w 12192000"/>
              <a:gd name="connsiteY3360" fmla="*/ 3031934 h 6858000"/>
              <a:gd name="connsiteX3361" fmla="*/ 104624 w 12192000"/>
              <a:gd name="connsiteY3361" fmla="*/ 3093765 h 6858000"/>
              <a:gd name="connsiteX3362" fmla="*/ 99700 w 12192000"/>
              <a:gd name="connsiteY3362" fmla="*/ 3083658 h 6858000"/>
              <a:gd name="connsiteX3363" fmla="*/ 94775 w 12192000"/>
              <a:gd name="connsiteY3363" fmla="*/ 3030592 h 6858000"/>
              <a:gd name="connsiteX3364" fmla="*/ 93738 w 12192000"/>
              <a:gd name="connsiteY3364" fmla="*/ 3032718 h 6858000"/>
              <a:gd name="connsiteX3365" fmla="*/ 93738 w 12192000"/>
              <a:gd name="connsiteY3365" fmla="*/ 3172850 h 6858000"/>
              <a:gd name="connsiteX3366" fmla="*/ 107086 w 12192000"/>
              <a:gd name="connsiteY3366" fmla="*/ 3108928 h 6858000"/>
              <a:gd name="connsiteX3367" fmla="*/ 109550 w 12192000"/>
              <a:gd name="connsiteY3367" fmla="*/ 3161993 h 6858000"/>
              <a:gd name="connsiteX3368" fmla="*/ 101851 w 12192000"/>
              <a:gd name="connsiteY3368" fmla="*/ 3227173 h 6858000"/>
              <a:gd name="connsiteX3369" fmla="*/ 99700 w 12192000"/>
              <a:gd name="connsiteY3369" fmla="*/ 3197370 h 6858000"/>
              <a:gd name="connsiteX3370" fmla="*/ 94755 w 12192000"/>
              <a:gd name="connsiteY3370" fmla="*/ 3270217 h 6858000"/>
              <a:gd name="connsiteX3371" fmla="*/ 94760 w 12192000"/>
              <a:gd name="connsiteY3371" fmla="*/ 3287209 h 6858000"/>
              <a:gd name="connsiteX3372" fmla="*/ 93738 w 12192000"/>
              <a:gd name="connsiteY3372" fmla="*/ 3295856 h 6858000"/>
              <a:gd name="connsiteX3373" fmla="*/ 93738 w 12192000"/>
              <a:gd name="connsiteY3373" fmla="*/ 3309897 h 6858000"/>
              <a:gd name="connsiteX3374" fmla="*/ 94763 w 12192000"/>
              <a:gd name="connsiteY3374" fmla="*/ 3300748 h 6858000"/>
              <a:gd name="connsiteX3375" fmla="*/ 94768 w 12192000"/>
              <a:gd name="connsiteY3375" fmla="*/ 3317393 h 6858000"/>
              <a:gd name="connsiteX3376" fmla="*/ 93738 w 12192000"/>
              <a:gd name="connsiteY3376" fmla="*/ 3319832 h 6858000"/>
              <a:gd name="connsiteX3377" fmla="*/ 93738 w 12192000"/>
              <a:gd name="connsiteY3377" fmla="*/ 3379451 h 6858000"/>
              <a:gd name="connsiteX3378" fmla="*/ 98702 w 12192000"/>
              <a:gd name="connsiteY3378" fmla="*/ 3392039 h 6858000"/>
              <a:gd name="connsiteX3379" fmla="*/ 101765 w 12192000"/>
              <a:gd name="connsiteY3379" fmla="*/ 3399439 h 6858000"/>
              <a:gd name="connsiteX3380" fmla="*/ 104624 w 12192000"/>
              <a:gd name="connsiteY3380" fmla="*/ 3427323 h 6858000"/>
              <a:gd name="connsiteX3381" fmla="*/ 96007 w 12192000"/>
              <a:gd name="connsiteY3381" fmla="*/ 3410089 h 6858000"/>
              <a:gd name="connsiteX3382" fmla="*/ 93738 w 12192000"/>
              <a:gd name="connsiteY3382" fmla="*/ 3406322 h 6858000"/>
              <a:gd name="connsiteX3383" fmla="*/ 93738 w 12192000"/>
              <a:gd name="connsiteY3383" fmla="*/ 3460306 h 6858000"/>
              <a:gd name="connsiteX3384" fmla="*/ 99700 w 12192000"/>
              <a:gd name="connsiteY3384" fmla="*/ 3445012 h 6858000"/>
              <a:gd name="connsiteX3385" fmla="*/ 104624 w 12192000"/>
              <a:gd name="connsiteY3385" fmla="*/ 3437431 h 6858000"/>
              <a:gd name="connsiteX3386" fmla="*/ 93738 w 12192000"/>
              <a:gd name="connsiteY3386" fmla="*/ 3463498 h 6858000"/>
              <a:gd name="connsiteX3387" fmla="*/ 93738 w 12192000"/>
              <a:gd name="connsiteY3387" fmla="*/ 3496750 h 6858000"/>
              <a:gd name="connsiteX3388" fmla="*/ 95394 w 12192000"/>
              <a:gd name="connsiteY3388" fmla="*/ 3506943 h 6858000"/>
              <a:gd name="connsiteX3389" fmla="*/ 93738 w 12192000"/>
              <a:gd name="connsiteY3389" fmla="*/ 3509578 h 6858000"/>
              <a:gd name="connsiteX3390" fmla="*/ 93738 w 12192000"/>
              <a:gd name="connsiteY3390" fmla="*/ 3604881 h 6858000"/>
              <a:gd name="connsiteX3391" fmla="*/ 97216 w 12192000"/>
              <a:gd name="connsiteY3391" fmla="*/ 3616833 h 6858000"/>
              <a:gd name="connsiteX3392" fmla="*/ 101781 w 12192000"/>
              <a:gd name="connsiteY3392" fmla="*/ 3652498 h 6858000"/>
              <a:gd name="connsiteX3393" fmla="*/ 99638 w 12192000"/>
              <a:gd name="connsiteY3393" fmla="*/ 3654083 h 6858000"/>
              <a:gd name="connsiteX3394" fmla="*/ 98744 w 12192000"/>
              <a:gd name="connsiteY3394" fmla="*/ 3652356 h 6858000"/>
              <a:gd name="connsiteX3395" fmla="*/ 98477 w 12192000"/>
              <a:gd name="connsiteY3395" fmla="*/ 3651121 h 6858000"/>
              <a:gd name="connsiteX3396" fmla="*/ 96218 w 12192000"/>
              <a:gd name="connsiteY3396" fmla="*/ 3639278 h 6858000"/>
              <a:gd name="connsiteX3397" fmla="*/ 93738 w 12192000"/>
              <a:gd name="connsiteY3397" fmla="*/ 3624998 h 6858000"/>
              <a:gd name="connsiteX3398" fmla="*/ 93738 w 12192000"/>
              <a:gd name="connsiteY3398" fmla="*/ 3642136 h 6858000"/>
              <a:gd name="connsiteX3399" fmla="*/ 95162 w 12192000"/>
              <a:gd name="connsiteY3399" fmla="*/ 3645437 h 6858000"/>
              <a:gd name="connsiteX3400" fmla="*/ 98744 w 12192000"/>
              <a:gd name="connsiteY3400" fmla="*/ 3652356 h 6858000"/>
              <a:gd name="connsiteX3401" fmla="*/ 99287 w 12192000"/>
              <a:gd name="connsiteY3401" fmla="*/ 3654865 h 6858000"/>
              <a:gd name="connsiteX3402" fmla="*/ 99567 w 12192000"/>
              <a:gd name="connsiteY3402" fmla="*/ 3683767 h 6858000"/>
              <a:gd name="connsiteX3403" fmla="*/ 99712 w 12192000"/>
              <a:gd name="connsiteY3403" fmla="*/ 3686033 h 6858000"/>
              <a:gd name="connsiteX3404" fmla="*/ 99319 w 12192000"/>
              <a:gd name="connsiteY3404" fmla="*/ 3687875 h 6858000"/>
              <a:gd name="connsiteX3405" fmla="*/ 94131 w 12192000"/>
              <a:gd name="connsiteY3405" fmla="*/ 3716418 h 6858000"/>
              <a:gd name="connsiteX3406" fmla="*/ 93738 w 12192000"/>
              <a:gd name="connsiteY3406" fmla="*/ 3719662 h 6858000"/>
              <a:gd name="connsiteX3407" fmla="*/ 93738 w 12192000"/>
              <a:gd name="connsiteY3407" fmla="*/ 3727015 h 6858000"/>
              <a:gd name="connsiteX3408" fmla="*/ 99319 w 12192000"/>
              <a:gd name="connsiteY3408" fmla="*/ 3730833 h 6858000"/>
              <a:gd name="connsiteX3409" fmla="*/ 102924 w 12192000"/>
              <a:gd name="connsiteY3409" fmla="*/ 3736998 h 6858000"/>
              <a:gd name="connsiteX3410" fmla="*/ 103670 w 12192000"/>
              <a:gd name="connsiteY3410" fmla="*/ 3748495 h 6858000"/>
              <a:gd name="connsiteX3411" fmla="*/ 106707 w 12192000"/>
              <a:gd name="connsiteY3411" fmla="*/ 3758630 h 6858000"/>
              <a:gd name="connsiteX3412" fmla="*/ 107283 w 12192000"/>
              <a:gd name="connsiteY3412" fmla="*/ 3750351 h 6858000"/>
              <a:gd name="connsiteX3413" fmla="*/ 109760 w 12192000"/>
              <a:gd name="connsiteY3413" fmla="*/ 3779938 h 6858000"/>
              <a:gd name="connsiteX3414" fmla="*/ 106707 w 12192000"/>
              <a:gd name="connsiteY3414" fmla="*/ 3857181 h 6858000"/>
              <a:gd name="connsiteX3415" fmla="*/ 104244 w 12192000"/>
              <a:gd name="connsiteY3415" fmla="*/ 3844546 h 6858000"/>
              <a:gd name="connsiteX3416" fmla="*/ 106263 w 12192000"/>
              <a:gd name="connsiteY3416" fmla="*/ 3863191 h 6858000"/>
              <a:gd name="connsiteX3417" fmla="*/ 105303 w 12192000"/>
              <a:gd name="connsiteY3417" fmla="*/ 3876210 h 6858000"/>
              <a:gd name="connsiteX3418" fmla="*/ 104635 w 12192000"/>
              <a:gd name="connsiteY3418" fmla="*/ 3883791 h 6858000"/>
              <a:gd name="connsiteX3419" fmla="*/ 100943 w 12192000"/>
              <a:gd name="connsiteY3419" fmla="*/ 3878704 h 6858000"/>
              <a:gd name="connsiteX3420" fmla="*/ 98505 w 12192000"/>
              <a:gd name="connsiteY3420" fmla="*/ 3874455 h 6858000"/>
              <a:gd name="connsiteX3421" fmla="*/ 96059 w 12192000"/>
              <a:gd name="connsiteY3421" fmla="*/ 3835251 h 6858000"/>
              <a:gd name="connsiteX3422" fmla="*/ 94380 w 12192000"/>
              <a:gd name="connsiteY3422" fmla="*/ 3809277 h 6858000"/>
              <a:gd name="connsiteX3423" fmla="*/ 93738 w 12192000"/>
              <a:gd name="connsiteY3423" fmla="*/ 3820402 h 6858000"/>
              <a:gd name="connsiteX3424" fmla="*/ 93738 w 12192000"/>
              <a:gd name="connsiteY3424" fmla="*/ 3864598 h 6858000"/>
              <a:gd name="connsiteX3425" fmla="*/ 94394 w 12192000"/>
              <a:gd name="connsiteY3425" fmla="*/ 3867289 h 6858000"/>
              <a:gd name="connsiteX3426" fmla="*/ 98505 w 12192000"/>
              <a:gd name="connsiteY3426" fmla="*/ 3874455 h 6858000"/>
              <a:gd name="connsiteX3427" fmla="*/ 98652 w 12192000"/>
              <a:gd name="connsiteY3427" fmla="*/ 3876810 h 6858000"/>
              <a:gd name="connsiteX3428" fmla="*/ 93738 w 12192000"/>
              <a:gd name="connsiteY3428" fmla="*/ 3871167 h 6858000"/>
              <a:gd name="connsiteX3429" fmla="*/ 93738 w 12192000"/>
              <a:gd name="connsiteY3429" fmla="*/ 3886357 h 6858000"/>
              <a:gd name="connsiteX3430" fmla="*/ 96283 w 12192000"/>
              <a:gd name="connsiteY3430" fmla="*/ 3903395 h 6858000"/>
              <a:gd name="connsiteX3431" fmla="*/ 99319 w 12192000"/>
              <a:gd name="connsiteY3431" fmla="*/ 3922881 h 6858000"/>
              <a:gd name="connsiteX3432" fmla="*/ 100214 w 12192000"/>
              <a:gd name="connsiteY3432" fmla="*/ 3926552 h 6858000"/>
              <a:gd name="connsiteX3433" fmla="*/ 97752 w 12192000"/>
              <a:gd name="connsiteY3433" fmla="*/ 3945593 h 6858000"/>
              <a:gd name="connsiteX3434" fmla="*/ 94212 w 12192000"/>
              <a:gd name="connsiteY3434" fmla="*/ 3957908 h 6858000"/>
              <a:gd name="connsiteX3435" fmla="*/ 93738 w 12192000"/>
              <a:gd name="connsiteY3435" fmla="*/ 3957640 h 6858000"/>
              <a:gd name="connsiteX3436" fmla="*/ 93738 w 12192000"/>
              <a:gd name="connsiteY3436" fmla="*/ 3959555 h 6858000"/>
              <a:gd name="connsiteX3437" fmla="*/ 94212 w 12192000"/>
              <a:gd name="connsiteY3437" fmla="*/ 3957908 h 6858000"/>
              <a:gd name="connsiteX3438" fmla="*/ 99319 w 12192000"/>
              <a:gd name="connsiteY3438" fmla="*/ 3960786 h 6858000"/>
              <a:gd name="connsiteX3439" fmla="*/ 101680 w 12192000"/>
              <a:gd name="connsiteY3439" fmla="*/ 3956564 h 6858000"/>
              <a:gd name="connsiteX3440" fmla="*/ 99319 w 12192000"/>
              <a:gd name="connsiteY3440" fmla="*/ 3968367 h 6858000"/>
              <a:gd name="connsiteX3441" fmla="*/ 93738 w 12192000"/>
              <a:gd name="connsiteY3441" fmla="*/ 3967529 h 6858000"/>
              <a:gd name="connsiteX3442" fmla="*/ 93738 w 12192000"/>
              <a:gd name="connsiteY3442" fmla="*/ 4003091 h 6858000"/>
              <a:gd name="connsiteX3443" fmla="*/ 100406 w 12192000"/>
              <a:gd name="connsiteY3443" fmla="*/ 4013910 h 6858000"/>
              <a:gd name="connsiteX3444" fmla="*/ 109169 w 12192000"/>
              <a:gd name="connsiteY3444" fmla="*/ 4018906 h 6858000"/>
              <a:gd name="connsiteX3445" fmla="*/ 106396 w 12192000"/>
              <a:gd name="connsiteY3445" fmla="*/ 4006344 h 6858000"/>
              <a:gd name="connsiteX3446" fmla="*/ 109169 w 12192000"/>
              <a:gd name="connsiteY3446" fmla="*/ 4011325 h 6858000"/>
              <a:gd name="connsiteX3447" fmla="*/ 111631 w 12192000"/>
              <a:gd name="connsiteY3447" fmla="*/ 4044175 h 6858000"/>
              <a:gd name="connsiteX3448" fmla="*/ 100331 w 12192000"/>
              <a:gd name="connsiteY3448" fmla="*/ 4025453 h 6858000"/>
              <a:gd name="connsiteX3449" fmla="*/ 93738 w 12192000"/>
              <a:gd name="connsiteY3449" fmla="*/ 4017103 h 6858000"/>
              <a:gd name="connsiteX3450" fmla="*/ 93738 w 12192000"/>
              <a:gd name="connsiteY3450" fmla="*/ 4030962 h 6858000"/>
              <a:gd name="connsiteX3451" fmla="*/ 104244 w 12192000"/>
              <a:gd name="connsiteY3451" fmla="*/ 4044175 h 6858000"/>
              <a:gd name="connsiteX3452" fmla="*/ 106707 w 12192000"/>
              <a:gd name="connsiteY3452" fmla="*/ 4066918 h 6858000"/>
              <a:gd name="connsiteX3453" fmla="*/ 109169 w 12192000"/>
              <a:gd name="connsiteY3453" fmla="*/ 4142726 h 6858000"/>
              <a:gd name="connsiteX3454" fmla="*/ 106707 w 12192000"/>
              <a:gd name="connsiteY3454" fmla="*/ 4092187 h 6858000"/>
              <a:gd name="connsiteX3455" fmla="*/ 104244 w 12192000"/>
              <a:gd name="connsiteY3455" fmla="*/ 4066918 h 6858000"/>
              <a:gd name="connsiteX3456" fmla="*/ 99319 w 12192000"/>
              <a:gd name="connsiteY3456" fmla="*/ 4089660 h 6858000"/>
              <a:gd name="connsiteX3457" fmla="*/ 99149 w 12192000"/>
              <a:gd name="connsiteY3457" fmla="*/ 4090623 h 6858000"/>
              <a:gd name="connsiteX3458" fmla="*/ 96857 w 12192000"/>
              <a:gd name="connsiteY3458" fmla="*/ 4094714 h 6858000"/>
              <a:gd name="connsiteX3459" fmla="*/ 93738 w 12192000"/>
              <a:gd name="connsiteY3459" fmla="*/ 4093952 h 6858000"/>
              <a:gd name="connsiteX3460" fmla="*/ 93738 w 12192000"/>
              <a:gd name="connsiteY3460" fmla="*/ 4106840 h 6858000"/>
              <a:gd name="connsiteX3461" fmla="*/ 94394 w 12192000"/>
              <a:gd name="connsiteY3461" fmla="*/ 4104822 h 6858000"/>
              <a:gd name="connsiteX3462" fmla="*/ 98499 w 12192000"/>
              <a:gd name="connsiteY3462" fmla="*/ 4094290 h 6858000"/>
              <a:gd name="connsiteX3463" fmla="*/ 93738 w 12192000"/>
              <a:gd name="connsiteY3463" fmla="*/ 4121160 h 6858000"/>
              <a:gd name="connsiteX3464" fmla="*/ 93738 w 12192000"/>
              <a:gd name="connsiteY3464" fmla="*/ 4152230 h 6858000"/>
              <a:gd name="connsiteX3465" fmla="*/ 104244 w 12192000"/>
              <a:gd name="connsiteY3465" fmla="*/ 4178104 h 6858000"/>
              <a:gd name="connsiteX3466" fmla="*/ 94394 w 12192000"/>
              <a:gd name="connsiteY3466" fmla="*/ 4170523 h 6858000"/>
              <a:gd name="connsiteX3467" fmla="*/ 93738 w 12192000"/>
              <a:gd name="connsiteY3467" fmla="*/ 4169528 h 6858000"/>
              <a:gd name="connsiteX3468" fmla="*/ 93738 w 12192000"/>
              <a:gd name="connsiteY3468" fmla="*/ 4187876 h 6858000"/>
              <a:gd name="connsiteX3469" fmla="*/ 96857 w 12192000"/>
              <a:gd name="connsiteY3469" fmla="*/ 4193265 h 6858000"/>
              <a:gd name="connsiteX3470" fmla="*/ 96857 w 12192000"/>
              <a:gd name="connsiteY3470" fmla="*/ 4203373 h 6858000"/>
              <a:gd name="connsiteX3471" fmla="*/ 94394 w 12192000"/>
              <a:gd name="connsiteY3471" fmla="*/ 4218535 h 6858000"/>
              <a:gd name="connsiteX3472" fmla="*/ 101781 w 12192000"/>
              <a:gd name="connsiteY3472" fmla="*/ 4223589 h 6858000"/>
              <a:gd name="connsiteX3473" fmla="*/ 109169 w 12192000"/>
              <a:gd name="connsiteY3473" fmla="*/ 4233696 h 6858000"/>
              <a:gd name="connsiteX3474" fmla="*/ 104244 w 12192000"/>
              <a:gd name="connsiteY3474" fmla="*/ 4243804 h 6858000"/>
              <a:gd name="connsiteX3475" fmla="*/ 93738 w 12192000"/>
              <a:gd name="connsiteY3475" fmla="*/ 4249393 h 6858000"/>
              <a:gd name="connsiteX3476" fmla="*/ 93738 w 12192000"/>
              <a:gd name="connsiteY3476" fmla="*/ 4266228 h 6858000"/>
              <a:gd name="connsiteX3477" fmla="*/ 94394 w 12192000"/>
              <a:gd name="connsiteY3477" fmla="*/ 4281709 h 6858000"/>
              <a:gd name="connsiteX3478" fmla="*/ 94720 w 12192000"/>
              <a:gd name="connsiteY3478" fmla="*/ 4284603 h 6858000"/>
              <a:gd name="connsiteX3479" fmla="*/ 93738 w 12192000"/>
              <a:gd name="connsiteY3479" fmla="*/ 4283117 h 6858000"/>
              <a:gd name="connsiteX3480" fmla="*/ 93738 w 12192000"/>
              <a:gd name="connsiteY3480" fmla="*/ 4301286 h 6858000"/>
              <a:gd name="connsiteX3481" fmla="*/ 96857 w 12192000"/>
              <a:gd name="connsiteY3481" fmla="*/ 4309505 h 6858000"/>
              <a:gd name="connsiteX3482" fmla="*/ 100560 w 12192000"/>
              <a:gd name="connsiteY3482" fmla="*/ 4337923 h 6858000"/>
              <a:gd name="connsiteX3483" fmla="*/ 101612 w 12192000"/>
              <a:gd name="connsiteY3483" fmla="*/ 4347026 h 6858000"/>
              <a:gd name="connsiteX3484" fmla="*/ 101490 w 12192000"/>
              <a:gd name="connsiteY3484" fmla="*/ 4346752 h 6858000"/>
              <a:gd name="connsiteX3485" fmla="*/ 99319 w 12192000"/>
              <a:gd name="connsiteY3485" fmla="*/ 4367625 h 6858000"/>
              <a:gd name="connsiteX3486" fmla="*/ 96857 w 12192000"/>
              <a:gd name="connsiteY3486" fmla="*/ 4392895 h 6858000"/>
              <a:gd name="connsiteX3487" fmla="*/ 93738 w 12192000"/>
              <a:gd name="connsiteY3487" fmla="*/ 4390334 h 6858000"/>
              <a:gd name="connsiteX3488" fmla="*/ 93738 w 12192000"/>
              <a:gd name="connsiteY3488" fmla="*/ 4458232 h 6858000"/>
              <a:gd name="connsiteX3489" fmla="*/ 94052 w 12192000"/>
              <a:gd name="connsiteY3489" fmla="*/ 4448283 h 6858000"/>
              <a:gd name="connsiteX3490" fmla="*/ 94367 w 12192000"/>
              <a:gd name="connsiteY3490" fmla="*/ 4440759 h 6858000"/>
              <a:gd name="connsiteX3491" fmla="*/ 94843 w 12192000"/>
              <a:gd name="connsiteY3491" fmla="*/ 4488302 h 6858000"/>
              <a:gd name="connsiteX3492" fmla="*/ 95751 w 12192000"/>
              <a:gd name="connsiteY3492" fmla="*/ 4517043 h 6858000"/>
              <a:gd name="connsiteX3493" fmla="*/ 94394 w 12192000"/>
              <a:gd name="connsiteY3493" fmla="*/ 4506607 h 6858000"/>
              <a:gd name="connsiteX3494" fmla="*/ 93738 w 12192000"/>
              <a:gd name="connsiteY3494" fmla="*/ 4499876 h 6858000"/>
              <a:gd name="connsiteX3495" fmla="*/ 93738 w 12192000"/>
              <a:gd name="connsiteY3495" fmla="*/ 4536436 h 6858000"/>
              <a:gd name="connsiteX3496" fmla="*/ 95843 w 12192000"/>
              <a:gd name="connsiteY3496" fmla="*/ 4562349 h 6858000"/>
              <a:gd name="connsiteX3497" fmla="*/ 93738 w 12192000"/>
              <a:gd name="connsiteY3497" fmla="*/ 4573147 h 6858000"/>
              <a:gd name="connsiteX3498" fmla="*/ 93738 w 12192000"/>
              <a:gd name="connsiteY3498" fmla="*/ 4591737 h 6858000"/>
              <a:gd name="connsiteX3499" fmla="*/ 96880 w 12192000"/>
              <a:gd name="connsiteY3499" fmla="*/ 4575113 h 6858000"/>
              <a:gd name="connsiteX3500" fmla="*/ 99319 w 12192000"/>
              <a:gd name="connsiteY3500" fmla="*/ 4605158 h 6858000"/>
              <a:gd name="connsiteX3501" fmla="*/ 99973 w 12192000"/>
              <a:gd name="connsiteY3501" fmla="*/ 4618181 h 6858000"/>
              <a:gd name="connsiteX3502" fmla="*/ 100428 w 12192000"/>
              <a:gd name="connsiteY3502" fmla="*/ 4630467 h 6858000"/>
              <a:gd name="connsiteX3503" fmla="*/ 99238 w 12192000"/>
              <a:gd name="connsiteY3503" fmla="*/ 4630727 h 6858000"/>
              <a:gd name="connsiteX3504" fmla="*/ 96857 w 12192000"/>
              <a:gd name="connsiteY3504" fmla="*/ 4610212 h 6858000"/>
              <a:gd name="connsiteX3505" fmla="*/ 93738 w 12192000"/>
              <a:gd name="connsiteY3505" fmla="*/ 4599520 h 6858000"/>
              <a:gd name="connsiteX3506" fmla="*/ 93738 w 12192000"/>
              <a:gd name="connsiteY3506" fmla="*/ 4658971 h 6858000"/>
              <a:gd name="connsiteX3507" fmla="*/ 98428 w 12192000"/>
              <a:gd name="connsiteY3507" fmla="*/ 4664921 h 6858000"/>
              <a:gd name="connsiteX3508" fmla="*/ 99630 w 12192000"/>
              <a:gd name="connsiteY3508" fmla="*/ 4667147 h 6858000"/>
              <a:gd name="connsiteX3509" fmla="*/ 101781 w 12192000"/>
              <a:gd name="connsiteY3509" fmla="*/ 4728979 h 6858000"/>
              <a:gd name="connsiteX3510" fmla="*/ 96857 w 12192000"/>
              <a:gd name="connsiteY3510" fmla="*/ 4718871 h 6858000"/>
              <a:gd name="connsiteX3511" fmla="*/ 93738 w 12192000"/>
              <a:gd name="connsiteY3511" fmla="*/ 4685271 h 6858000"/>
              <a:gd name="connsiteX3512" fmla="*/ 93738 w 12192000"/>
              <a:gd name="connsiteY3512" fmla="*/ 4794450 h 6858000"/>
              <a:gd name="connsiteX3513" fmla="*/ 104244 w 12192000"/>
              <a:gd name="connsiteY3513" fmla="*/ 4744141 h 6858000"/>
              <a:gd name="connsiteX3514" fmla="*/ 106707 w 12192000"/>
              <a:gd name="connsiteY3514" fmla="*/ 4797207 h 6858000"/>
              <a:gd name="connsiteX3515" fmla="*/ 99008 w 12192000"/>
              <a:gd name="connsiteY3515" fmla="*/ 4862386 h 6858000"/>
              <a:gd name="connsiteX3516" fmla="*/ 96857 w 12192000"/>
              <a:gd name="connsiteY3516" fmla="*/ 4832583 h 6858000"/>
              <a:gd name="connsiteX3517" fmla="*/ 93738 w 12192000"/>
              <a:gd name="connsiteY3517" fmla="*/ 4878524 h 6858000"/>
              <a:gd name="connsiteX3518" fmla="*/ 93738 w 12192000"/>
              <a:gd name="connsiteY3518" fmla="*/ 4907003 h 6858000"/>
              <a:gd name="connsiteX3519" fmla="*/ 99008 w 12192000"/>
              <a:gd name="connsiteY3519" fmla="*/ 4862386 h 6858000"/>
              <a:gd name="connsiteX3520" fmla="*/ 101781 w 12192000"/>
              <a:gd name="connsiteY3520" fmla="*/ 4900811 h 6858000"/>
              <a:gd name="connsiteX3521" fmla="*/ 102715 w 12192000"/>
              <a:gd name="connsiteY3521" fmla="*/ 4903427 h 6858000"/>
              <a:gd name="connsiteX3522" fmla="*/ 101781 w 12192000"/>
              <a:gd name="connsiteY3522" fmla="*/ 4923554 h 6858000"/>
              <a:gd name="connsiteX3523" fmla="*/ 94959 w 12192000"/>
              <a:gd name="connsiteY3523" fmla="*/ 4944371 h 6858000"/>
              <a:gd name="connsiteX3524" fmla="*/ 95642 w 12192000"/>
              <a:gd name="connsiteY3524" fmla="*/ 4926870 h 6858000"/>
              <a:gd name="connsiteX3525" fmla="*/ 96857 w 12192000"/>
              <a:gd name="connsiteY3525" fmla="*/ 4900811 h 6858000"/>
              <a:gd name="connsiteX3526" fmla="*/ 94420 w 12192000"/>
              <a:gd name="connsiteY3526" fmla="*/ 4915817 h 6858000"/>
              <a:gd name="connsiteX3527" fmla="*/ 93738 w 12192000"/>
              <a:gd name="connsiteY3527" fmla="*/ 4920235 h 6858000"/>
              <a:gd name="connsiteX3528" fmla="*/ 93738 w 12192000"/>
              <a:gd name="connsiteY3528" fmla="*/ 4948090 h 6858000"/>
              <a:gd name="connsiteX3529" fmla="*/ 94959 w 12192000"/>
              <a:gd name="connsiteY3529" fmla="*/ 4944371 h 6858000"/>
              <a:gd name="connsiteX3530" fmla="*/ 94438 w 12192000"/>
              <a:gd name="connsiteY3530" fmla="*/ 4957666 h 6858000"/>
              <a:gd name="connsiteX3531" fmla="*/ 93738 w 12192000"/>
              <a:gd name="connsiteY3531" fmla="*/ 4969838 h 6858000"/>
              <a:gd name="connsiteX3532" fmla="*/ 93738 w 12192000"/>
              <a:gd name="connsiteY3532" fmla="*/ 5001309 h 6858000"/>
              <a:gd name="connsiteX3533" fmla="*/ 94704 w 12192000"/>
              <a:gd name="connsiteY3533" fmla="*/ 5004659 h 6858000"/>
              <a:gd name="connsiteX3534" fmla="*/ 96857 w 12192000"/>
              <a:gd name="connsiteY3534" fmla="*/ 5014524 h 6858000"/>
              <a:gd name="connsiteX3535" fmla="*/ 98653 w 12192000"/>
              <a:gd name="connsiteY3535" fmla="*/ 5032040 h 6858000"/>
              <a:gd name="connsiteX3536" fmla="*/ 96653 w 12192000"/>
              <a:gd name="connsiteY3536" fmla="*/ 5023617 h 6858000"/>
              <a:gd name="connsiteX3537" fmla="*/ 93738 w 12192000"/>
              <a:gd name="connsiteY3537" fmla="*/ 5007083 h 6858000"/>
              <a:gd name="connsiteX3538" fmla="*/ 93738 w 12192000"/>
              <a:gd name="connsiteY3538" fmla="*/ 5021874 h 6858000"/>
              <a:gd name="connsiteX3539" fmla="*/ 95859 w 12192000"/>
              <a:gd name="connsiteY3539" fmla="*/ 5027253 h 6858000"/>
              <a:gd name="connsiteX3540" fmla="*/ 98922 w 12192000"/>
              <a:gd name="connsiteY3540" fmla="*/ 5034652 h 6858000"/>
              <a:gd name="connsiteX3541" fmla="*/ 101781 w 12192000"/>
              <a:gd name="connsiteY3541" fmla="*/ 5062536 h 6858000"/>
              <a:gd name="connsiteX3542" fmla="*/ 98753 w 12192000"/>
              <a:gd name="connsiteY3542" fmla="*/ 5056253 h 6858000"/>
              <a:gd name="connsiteX3543" fmla="*/ 93738 w 12192000"/>
              <a:gd name="connsiteY3543" fmla="*/ 5046428 h 6858000"/>
              <a:gd name="connsiteX3544" fmla="*/ 93738 w 12192000"/>
              <a:gd name="connsiteY3544" fmla="*/ 5088225 h 6858000"/>
              <a:gd name="connsiteX3545" fmla="*/ 96857 w 12192000"/>
              <a:gd name="connsiteY3545" fmla="*/ 5080225 h 6858000"/>
              <a:gd name="connsiteX3546" fmla="*/ 101781 w 12192000"/>
              <a:gd name="connsiteY3546" fmla="*/ 5072644 h 6858000"/>
              <a:gd name="connsiteX3547" fmla="*/ 93738 w 12192000"/>
              <a:gd name="connsiteY3547" fmla="*/ 5091904 h 6858000"/>
              <a:gd name="connsiteX3548" fmla="*/ 93738 w 12192000"/>
              <a:gd name="connsiteY3548" fmla="*/ 5140265 h 6858000"/>
              <a:gd name="connsiteX3549" fmla="*/ 100236 w 12192000"/>
              <a:gd name="connsiteY3549" fmla="*/ 5129921 h 6858000"/>
              <a:gd name="connsiteX3550" fmla="*/ 104407 w 12192000"/>
              <a:gd name="connsiteY3550" fmla="*/ 5124556 h 6858000"/>
              <a:gd name="connsiteX3551" fmla="*/ 96857 w 12192000"/>
              <a:gd name="connsiteY3551" fmla="*/ 5145925 h 6858000"/>
              <a:gd name="connsiteX3552" fmla="*/ 94394 w 12192000"/>
              <a:gd name="connsiteY3552" fmla="*/ 5153506 h 6858000"/>
              <a:gd name="connsiteX3553" fmla="*/ 93738 w 12192000"/>
              <a:gd name="connsiteY3553" fmla="*/ 5149469 h 6858000"/>
              <a:gd name="connsiteX3554" fmla="*/ 93738 w 12192000"/>
              <a:gd name="connsiteY3554" fmla="*/ 5246178 h 6858000"/>
              <a:gd name="connsiteX3555" fmla="*/ 94466 w 12192000"/>
              <a:gd name="connsiteY3555" fmla="*/ 5248821 h 6858000"/>
              <a:gd name="connsiteX3556" fmla="*/ 98494 w 12192000"/>
              <a:gd name="connsiteY3556" fmla="*/ 5282076 h 6858000"/>
              <a:gd name="connsiteX3557" fmla="*/ 95159 w 12192000"/>
              <a:gd name="connsiteY3557" fmla="*/ 5278316 h 6858000"/>
              <a:gd name="connsiteX3558" fmla="*/ 93738 w 12192000"/>
              <a:gd name="connsiteY3558" fmla="*/ 5269936 h 6858000"/>
              <a:gd name="connsiteX3559" fmla="*/ 93738 w 12192000"/>
              <a:gd name="connsiteY3559" fmla="*/ 5276713 h 6858000"/>
              <a:gd name="connsiteX3560" fmla="*/ 95159 w 12192000"/>
              <a:gd name="connsiteY3560" fmla="*/ 5278316 h 6858000"/>
              <a:gd name="connsiteX3561" fmla="*/ 95579 w 12192000"/>
              <a:gd name="connsiteY3561" fmla="*/ 5280792 h 6858000"/>
              <a:gd name="connsiteX3562" fmla="*/ 95851 w 12192000"/>
              <a:gd name="connsiteY3562" fmla="*/ 5293698 h 6858000"/>
              <a:gd name="connsiteX3563" fmla="*/ 96864 w 12192000"/>
              <a:gd name="connsiteY3563" fmla="*/ 5312724 h 6858000"/>
              <a:gd name="connsiteX3564" fmla="*/ 96322 w 12192000"/>
              <a:gd name="connsiteY3564" fmla="*/ 5315062 h 6858000"/>
              <a:gd name="connsiteX3565" fmla="*/ 93738 w 12192000"/>
              <a:gd name="connsiteY3565" fmla="*/ 5332818 h 6858000"/>
              <a:gd name="connsiteX3566" fmla="*/ 93738 w 12192000"/>
              <a:gd name="connsiteY3566" fmla="*/ 5353248 h 6858000"/>
              <a:gd name="connsiteX3567" fmla="*/ 96322 w 12192000"/>
              <a:gd name="connsiteY3567" fmla="*/ 5355116 h 6858000"/>
              <a:gd name="connsiteX3568" fmla="*/ 99530 w 12192000"/>
              <a:gd name="connsiteY3568" fmla="*/ 5360916 h 6858000"/>
              <a:gd name="connsiteX3569" fmla="*/ 100159 w 12192000"/>
              <a:gd name="connsiteY3569" fmla="*/ 5371586 h 6858000"/>
              <a:gd name="connsiteX3570" fmla="*/ 102839 w 12192000"/>
              <a:gd name="connsiteY3570" fmla="*/ 5381034 h 6858000"/>
              <a:gd name="connsiteX3571" fmla="*/ 103335 w 12192000"/>
              <a:gd name="connsiteY3571" fmla="*/ 5375723 h 6858000"/>
              <a:gd name="connsiteX3572" fmla="*/ 106105 w 12192000"/>
              <a:gd name="connsiteY3572" fmla="*/ 5425007 h 6858000"/>
              <a:gd name="connsiteX3573" fmla="*/ 102839 w 12192000"/>
              <a:gd name="connsiteY3573" fmla="*/ 5472925 h 6858000"/>
              <a:gd name="connsiteX3574" fmla="*/ 100666 w 12192000"/>
              <a:gd name="connsiteY3574" fmla="*/ 5461144 h 6858000"/>
              <a:gd name="connsiteX3575" fmla="*/ 102447 w 12192000"/>
              <a:gd name="connsiteY3575" fmla="*/ 5478530 h 6858000"/>
              <a:gd name="connsiteX3576" fmla="*/ 101600 w 12192000"/>
              <a:gd name="connsiteY3576" fmla="*/ 5490669 h 6858000"/>
              <a:gd name="connsiteX3577" fmla="*/ 101010 w 12192000"/>
              <a:gd name="connsiteY3577" fmla="*/ 5497737 h 6858000"/>
              <a:gd name="connsiteX3578" fmla="*/ 97754 w 12192000"/>
              <a:gd name="connsiteY3578" fmla="*/ 5492993 h 6858000"/>
              <a:gd name="connsiteX3579" fmla="*/ 95604 w 12192000"/>
              <a:gd name="connsiteY3579" fmla="*/ 5489031 h 6858000"/>
              <a:gd name="connsiteX3580" fmla="*/ 93738 w 12192000"/>
              <a:gd name="connsiteY3580" fmla="*/ 5457437 h 6858000"/>
              <a:gd name="connsiteX3581" fmla="*/ 93738 w 12192000"/>
              <a:gd name="connsiteY3581" fmla="*/ 5485595 h 6858000"/>
              <a:gd name="connsiteX3582" fmla="*/ 95604 w 12192000"/>
              <a:gd name="connsiteY3582" fmla="*/ 5489031 h 6858000"/>
              <a:gd name="connsiteX3583" fmla="*/ 95733 w 12192000"/>
              <a:gd name="connsiteY3583" fmla="*/ 5491227 h 6858000"/>
              <a:gd name="connsiteX3584" fmla="*/ 93738 w 12192000"/>
              <a:gd name="connsiteY3584" fmla="*/ 5488806 h 6858000"/>
              <a:gd name="connsiteX3585" fmla="*/ 93738 w 12192000"/>
              <a:gd name="connsiteY3585" fmla="*/ 5516273 h 6858000"/>
              <a:gd name="connsiteX3586" fmla="*/ 96322 w 12192000"/>
              <a:gd name="connsiteY3586" fmla="*/ 5534185 h 6858000"/>
              <a:gd name="connsiteX3587" fmla="*/ 97110 w 12192000"/>
              <a:gd name="connsiteY3587" fmla="*/ 5537607 h 6858000"/>
              <a:gd name="connsiteX3588" fmla="*/ 94939 w 12192000"/>
              <a:gd name="connsiteY3588" fmla="*/ 5555362 h 6858000"/>
              <a:gd name="connsiteX3589" fmla="*/ 93738 w 12192000"/>
              <a:gd name="connsiteY3589" fmla="*/ 5559774 h 6858000"/>
              <a:gd name="connsiteX3590" fmla="*/ 93738 w 12192000"/>
              <a:gd name="connsiteY3590" fmla="*/ 5567192 h 6858000"/>
              <a:gd name="connsiteX3591" fmla="*/ 96322 w 12192000"/>
              <a:gd name="connsiteY3591" fmla="*/ 5569528 h 6858000"/>
              <a:gd name="connsiteX3592" fmla="*/ 98404 w 12192000"/>
              <a:gd name="connsiteY3592" fmla="*/ 5565591 h 6858000"/>
              <a:gd name="connsiteX3593" fmla="*/ 96322 w 12192000"/>
              <a:gd name="connsiteY3593" fmla="*/ 5576596 h 6858000"/>
              <a:gd name="connsiteX3594" fmla="*/ 93738 w 12192000"/>
              <a:gd name="connsiteY3594" fmla="*/ 5576187 h 6858000"/>
              <a:gd name="connsiteX3595" fmla="*/ 93738 w 12192000"/>
              <a:gd name="connsiteY3595" fmla="*/ 5593763 h 6858000"/>
              <a:gd name="connsiteX3596" fmla="*/ 101566 w 12192000"/>
              <a:gd name="connsiteY3596" fmla="*/ 5607226 h 6858000"/>
              <a:gd name="connsiteX3597" fmla="*/ 102564 w 12192000"/>
              <a:gd name="connsiteY3597" fmla="*/ 5612007 h 6858000"/>
              <a:gd name="connsiteX3598" fmla="*/ 96322 w 12192000"/>
              <a:gd name="connsiteY3598" fmla="*/ 5600157 h 6858000"/>
              <a:gd name="connsiteX3599" fmla="*/ 93738 w 12192000"/>
              <a:gd name="connsiteY3599" fmla="*/ 5594441 h 6858000"/>
              <a:gd name="connsiteX3600" fmla="*/ 93738 w 12192000"/>
              <a:gd name="connsiteY3600" fmla="*/ 5612986 h 6858000"/>
              <a:gd name="connsiteX3601" fmla="*/ 97280 w 12192000"/>
              <a:gd name="connsiteY3601" fmla="*/ 5619061 h 6858000"/>
              <a:gd name="connsiteX3602" fmla="*/ 105011 w 12192000"/>
              <a:gd name="connsiteY3602" fmla="*/ 5623719 h 6858000"/>
              <a:gd name="connsiteX3603" fmla="*/ 102564 w 12192000"/>
              <a:gd name="connsiteY3603" fmla="*/ 5612007 h 6858000"/>
              <a:gd name="connsiteX3604" fmla="*/ 105011 w 12192000"/>
              <a:gd name="connsiteY3604" fmla="*/ 5616651 h 6858000"/>
              <a:gd name="connsiteX3605" fmla="*/ 107184 w 12192000"/>
              <a:gd name="connsiteY3605" fmla="*/ 5647281 h 6858000"/>
              <a:gd name="connsiteX3606" fmla="*/ 97214 w 12192000"/>
              <a:gd name="connsiteY3606" fmla="*/ 5629824 h 6858000"/>
              <a:gd name="connsiteX3607" fmla="*/ 93738 w 12192000"/>
              <a:gd name="connsiteY3607" fmla="*/ 5625171 h 6858000"/>
              <a:gd name="connsiteX3608" fmla="*/ 93738 w 12192000"/>
              <a:gd name="connsiteY3608" fmla="*/ 5638072 h 6858000"/>
              <a:gd name="connsiteX3609" fmla="*/ 100666 w 12192000"/>
              <a:gd name="connsiteY3609" fmla="*/ 5647281 h 6858000"/>
              <a:gd name="connsiteX3610" fmla="*/ 102839 w 12192000"/>
              <a:gd name="connsiteY3610" fmla="*/ 5668487 h 6858000"/>
              <a:gd name="connsiteX3611" fmla="*/ 105011 w 12192000"/>
              <a:gd name="connsiteY3611" fmla="*/ 5739171 h 6858000"/>
              <a:gd name="connsiteX3612" fmla="*/ 102839 w 12192000"/>
              <a:gd name="connsiteY3612" fmla="*/ 5692048 h 6858000"/>
              <a:gd name="connsiteX3613" fmla="*/ 100666 w 12192000"/>
              <a:gd name="connsiteY3613" fmla="*/ 5668487 h 6858000"/>
              <a:gd name="connsiteX3614" fmla="*/ 96322 w 12192000"/>
              <a:gd name="connsiteY3614" fmla="*/ 5689692 h 6858000"/>
              <a:gd name="connsiteX3615" fmla="*/ 96172 w 12192000"/>
              <a:gd name="connsiteY3615" fmla="*/ 5690589 h 6858000"/>
              <a:gd name="connsiteX3616" fmla="*/ 94149 w 12192000"/>
              <a:gd name="connsiteY3616" fmla="*/ 5694404 h 6858000"/>
              <a:gd name="connsiteX3617" fmla="*/ 93738 w 12192000"/>
              <a:gd name="connsiteY3617" fmla="*/ 5694298 h 6858000"/>
              <a:gd name="connsiteX3618" fmla="*/ 93738 w 12192000"/>
              <a:gd name="connsiteY3618" fmla="*/ 5699050 h 6858000"/>
              <a:gd name="connsiteX3619" fmla="*/ 95598 w 12192000"/>
              <a:gd name="connsiteY3619" fmla="*/ 5694009 h 6858000"/>
              <a:gd name="connsiteX3620" fmla="*/ 93738 w 12192000"/>
              <a:gd name="connsiteY3620" fmla="*/ 5705101 h 6858000"/>
              <a:gd name="connsiteX3621" fmla="*/ 93738 w 12192000"/>
              <a:gd name="connsiteY3621" fmla="*/ 5754124 h 6858000"/>
              <a:gd name="connsiteX3622" fmla="*/ 100666 w 12192000"/>
              <a:gd name="connsiteY3622" fmla="*/ 5772158 h 6858000"/>
              <a:gd name="connsiteX3623" fmla="*/ 93738 w 12192000"/>
              <a:gd name="connsiteY3623" fmla="*/ 5766523 h 6858000"/>
              <a:gd name="connsiteX3624" fmla="*/ 93738 w 12192000"/>
              <a:gd name="connsiteY3624" fmla="*/ 5785545 h 6858000"/>
              <a:gd name="connsiteX3625" fmla="*/ 94149 w 12192000"/>
              <a:gd name="connsiteY3625" fmla="*/ 5786294 h 6858000"/>
              <a:gd name="connsiteX3626" fmla="*/ 94149 w 12192000"/>
              <a:gd name="connsiteY3626" fmla="*/ 5795719 h 6858000"/>
              <a:gd name="connsiteX3627" fmla="*/ 93738 w 12192000"/>
              <a:gd name="connsiteY3627" fmla="*/ 5798389 h 6858000"/>
              <a:gd name="connsiteX3628" fmla="*/ 93738 w 12192000"/>
              <a:gd name="connsiteY3628" fmla="*/ 5811130 h 6858000"/>
              <a:gd name="connsiteX3629" fmla="*/ 98494 w 12192000"/>
              <a:gd name="connsiteY3629" fmla="*/ 5814568 h 6858000"/>
              <a:gd name="connsiteX3630" fmla="*/ 105011 w 12192000"/>
              <a:gd name="connsiteY3630" fmla="*/ 5823993 h 6858000"/>
              <a:gd name="connsiteX3631" fmla="*/ 100666 w 12192000"/>
              <a:gd name="connsiteY3631" fmla="*/ 5833417 h 6858000"/>
              <a:gd name="connsiteX3632" fmla="*/ 93738 w 12192000"/>
              <a:gd name="connsiteY3632" fmla="*/ 5837313 h 6858000"/>
              <a:gd name="connsiteX3633" fmla="*/ 93738 w 12192000"/>
              <a:gd name="connsiteY3633" fmla="*/ 5873818 h 6858000"/>
              <a:gd name="connsiteX3634" fmla="*/ 96295 w 12192000"/>
              <a:gd name="connsiteY3634" fmla="*/ 5877909 h 6858000"/>
              <a:gd name="connsiteX3635" fmla="*/ 100666 w 12192000"/>
              <a:gd name="connsiteY3635" fmla="*/ 5897034 h 6858000"/>
              <a:gd name="connsiteX3636" fmla="*/ 109355 w 12192000"/>
              <a:gd name="connsiteY3636" fmla="*/ 5913527 h 6858000"/>
              <a:gd name="connsiteX3637" fmla="*/ 111528 w 12192000"/>
              <a:gd name="connsiteY3637" fmla="*/ 5901746 h 6858000"/>
              <a:gd name="connsiteX3638" fmla="*/ 115513 w 12192000"/>
              <a:gd name="connsiteY3638" fmla="*/ 5860406 h 6858000"/>
              <a:gd name="connsiteX3639" fmla="*/ 115872 w 12192000"/>
              <a:gd name="connsiteY3639" fmla="*/ 5861691 h 6858000"/>
              <a:gd name="connsiteX3640" fmla="*/ 102839 w 12192000"/>
              <a:gd name="connsiteY3640" fmla="*/ 6120870 h 6858000"/>
              <a:gd name="connsiteX3641" fmla="*/ 102568 w 12192000"/>
              <a:gd name="connsiteY3641" fmla="*/ 6114412 h 6858000"/>
              <a:gd name="connsiteX3642" fmla="*/ 102660 w 12192000"/>
              <a:gd name="connsiteY3642" fmla="*/ 6108689 h 6858000"/>
              <a:gd name="connsiteX3643" fmla="*/ 102346 w 12192000"/>
              <a:gd name="connsiteY3643" fmla="*/ 6109123 h 6858000"/>
              <a:gd name="connsiteX3644" fmla="*/ 100891 w 12192000"/>
              <a:gd name="connsiteY3644" fmla="*/ 6074398 h 6858000"/>
              <a:gd name="connsiteX3645" fmla="*/ 105011 w 12192000"/>
              <a:gd name="connsiteY3645" fmla="*/ 6043116 h 6858000"/>
              <a:gd name="connsiteX3646" fmla="*/ 98494 w 12192000"/>
              <a:gd name="connsiteY3646" fmla="*/ 6031335 h 6858000"/>
              <a:gd name="connsiteX3647" fmla="*/ 96453 w 12192000"/>
              <a:gd name="connsiteY3647" fmla="*/ 5980861 h 6858000"/>
              <a:gd name="connsiteX3648" fmla="*/ 98464 w 12192000"/>
              <a:gd name="connsiteY3648" fmla="*/ 5930764 h 6858000"/>
              <a:gd name="connsiteX3649" fmla="*/ 98505 w 12192000"/>
              <a:gd name="connsiteY3649" fmla="*/ 5931137 h 6858000"/>
              <a:gd name="connsiteX3650" fmla="*/ 98494 w 12192000"/>
              <a:gd name="connsiteY3650" fmla="*/ 5930020 h 6858000"/>
              <a:gd name="connsiteX3651" fmla="*/ 93738 w 12192000"/>
              <a:gd name="connsiteY3651" fmla="*/ 5885320 h 6858000"/>
              <a:gd name="connsiteX3652" fmla="*/ 93738 w 12192000"/>
              <a:gd name="connsiteY3652" fmla="*/ 5893535 h 6858000"/>
              <a:gd name="connsiteX3653" fmla="*/ 94149 w 12192000"/>
              <a:gd name="connsiteY3653" fmla="*/ 5894678 h 6858000"/>
              <a:gd name="connsiteX3654" fmla="*/ 97415 w 12192000"/>
              <a:gd name="connsiteY3654" fmla="*/ 5921175 h 6858000"/>
              <a:gd name="connsiteX3655" fmla="*/ 98424 w 12192000"/>
              <a:gd name="connsiteY3655" fmla="*/ 5930398 h 6858000"/>
              <a:gd name="connsiteX3656" fmla="*/ 97626 w 12192000"/>
              <a:gd name="connsiteY3656" fmla="*/ 5934707 h 6858000"/>
              <a:gd name="connsiteX3657" fmla="*/ 96322 w 12192000"/>
              <a:gd name="connsiteY3657" fmla="*/ 5948869 h 6858000"/>
              <a:gd name="connsiteX3658" fmla="*/ 94149 w 12192000"/>
              <a:gd name="connsiteY3658" fmla="*/ 5972432 h 6858000"/>
              <a:gd name="connsiteX3659" fmla="*/ 93738 w 12192000"/>
              <a:gd name="connsiteY3659" fmla="*/ 5972075 h 6858000"/>
              <a:gd name="connsiteX3660" fmla="*/ 93738 w 12192000"/>
              <a:gd name="connsiteY3660" fmla="*/ 6092792 h 6858000"/>
              <a:gd name="connsiteX3661" fmla="*/ 95974 w 12192000"/>
              <a:gd name="connsiteY3661" fmla="*/ 6110974 h 6858000"/>
              <a:gd name="connsiteX3662" fmla="*/ 94149 w 12192000"/>
              <a:gd name="connsiteY3662" fmla="*/ 6120870 h 6858000"/>
              <a:gd name="connsiteX3663" fmla="*/ 93738 w 12192000"/>
              <a:gd name="connsiteY3663" fmla="*/ 6107133 h 6858000"/>
              <a:gd name="connsiteX3664" fmla="*/ 93738 w 12192000"/>
              <a:gd name="connsiteY3664" fmla="*/ 6127807 h 6858000"/>
              <a:gd name="connsiteX3665" fmla="*/ 96322 w 12192000"/>
              <a:gd name="connsiteY3665" fmla="*/ 6113801 h 6858000"/>
              <a:gd name="connsiteX3666" fmla="*/ 95974 w 12192000"/>
              <a:gd name="connsiteY3666" fmla="*/ 6110974 h 6858000"/>
              <a:gd name="connsiteX3667" fmla="*/ 96322 w 12192000"/>
              <a:gd name="connsiteY3667" fmla="*/ 6109088 h 6858000"/>
              <a:gd name="connsiteX3668" fmla="*/ 98277 w 12192000"/>
              <a:gd name="connsiteY3668" fmla="*/ 6094247 h 6858000"/>
              <a:gd name="connsiteX3669" fmla="*/ 96322 w 12192000"/>
              <a:gd name="connsiteY3669" fmla="*/ 6130295 h 6858000"/>
              <a:gd name="connsiteX3670" fmla="*/ 94189 w 12192000"/>
              <a:gd name="connsiteY3670" fmla="*/ 6142596 h 6858000"/>
              <a:gd name="connsiteX3671" fmla="*/ 93738 w 12192000"/>
              <a:gd name="connsiteY3671" fmla="*/ 6136732 h 6858000"/>
              <a:gd name="connsiteX3672" fmla="*/ 93738 w 12192000"/>
              <a:gd name="connsiteY3672" fmla="*/ 6145196 h 6858000"/>
              <a:gd name="connsiteX3673" fmla="*/ 94189 w 12192000"/>
              <a:gd name="connsiteY3673" fmla="*/ 6142596 h 6858000"/>
              <a:gd name="connsiteX3674" fmla="*/ 96322 w 12192000"/>
              <a:gd name="connsiteY3674" fmla="*/ 6170349 h 6858000"/>
              <a:gd name="connsiteX3675" fmla="*/ 96784 w 12192000"/>
              <a:gd name="connsiteY3675" fmla="*/ 6181702 h 6858000"/>
              <a:gd name="connsiteX3676" fmla="*/ 96635 w 12192000"/>
              <a:gd name="connsiteY3676" fmla="*/ 6194101 h 6858000"/>
              <a:gd name="connsiteX3677" fmla="*/ 96249 w 12192000"/>
              <a:gd name="connsiteY3677" fmla="*/ 6194189 h 6858000"/>
              <a:gd name="connsiteX3678" fmla="*/ 94149 w 12192000"/>
              <a:gd name="connsiteY3678" fmla="*/ 6175061 h 6858000"/>
              <a:gd name="connsiteX3679" fmla="*/ 93738 w 12192000"/>
              <a:gd name="connsiteY3679" fmla="*/ 6173578 h 6858000"/>
              <a:gd name="connsiteX3680" fmla="*/ 93738 w 12192000"/>
              <a:gd name="connsiteY3680" fmla="*/ 6223663 h 6858000"/>
              <a:gd name="connsiteX3681" fmla="*/ 95536 w 12192000"/>
              <a:gd name="connsiteY3681" fmla="*/ 6226073 h 6858000"/>
              <a:gd name="connsiteX3682" fmla="*/ 96599 w 12192000"/>
              <a:gd name="connsiteY3682" fmla="*/ 6228252 h 6858000"/>
              <a:gd name="connsiteX3683" fmla="*/ 98494 w 12192000"/>
              <a:gd name="connsiteY3683" fmla="*/ 6285801 h 6858000"/>
              <a:gd name="connsiteX3684" fmla="*/ 94149 w 12192000"/>
              <a:gd name="connsiteY3684" fmla="*/ 6276377 h 6858000"/>
              <a:gd name="connsiteX3685" fmla="*/ 93738 w 12192000"/>
              <a:gd name="connsiteY3685" fmla="*/ 6271702 h 6858000"/>
              <a:gd name="connsiteX3686" fmla="*/ 93738 w 12192000"/>
              <a:gd name="connsiteY3686" fmla="*/ 6335001 h 6858000"/>
              <a:gd name="connsiteX3687" fmla="*/ 100666 w 12192000"/>
              <a:gd name="connsiteY3687" fmla="*/ 6299938 h 6858000"/>
              <a:gd name="connsiteX3688" fmla="*/ 102839 w 12192000"/>
              <a:gd name="connsiteY3688" fmla="*/ 6349417 h 6858000"/>
              <a:gd name="connsiteX3689" fmla="*/ 96225 w 12192000"/>
              <a:gd name="connsiteY3689" fmla="*/ 6423754 h 6858000"/>
              <a:gd name="connsiteX3690" fmla="*/ 95270 w 12192000"/>
              <a:gd name="connsiteY3690" fmla="*/ 6414380 h 6858000"/>
              <a:gd name="connsiteX3691" fmla="*/ 94149 w 12192000"/>
              <a:gd name="connsiteY3691" fmla="*/ 6382403 h 6858000"/>
              <a:gd name="connsiteX3692" fmla="*/ 93738 w 12192000"/>
              <a:gd name="connsiteY3692" fmla="*/ 6388793 h 6858000"/>
              <a:gd name="connsiteX3693" fmla="*/ 93738 w 12192000"/>
              <a:gd name="connsiteY3693" fmla="*/ 6443468 h 6858000"/>
              <a:gd name="connsiteX3694" fmla="*/ 95897 w 12192000"/>
              <a:gd name="connsiteY3694" fmla="*/ 6427441 h 6858000"/>
              <a:gd name="connsiteX3695" fmla="*/ 96225 w 12192000"/>
              <a:gd name="connsiteY3695" fmla="*/ 6423754 h 6858000"/>
              <a:gd name="connsiteX3696" fmla="*/ 98494 w 12192000"/>
              <a:gd name="connsiteY3696" fmla="*/ 6446020 h 6858000"/>
              <a:gd name="connsiteX3697" fmla="*/ 99400 w 12192000"/>
              <a:gd name="connsiteY3697" fmla="*/ 6448703 h 6858000"/>
              <a:gd name="connsiteX3698" fmla="*/ 98494 w 12192000"/>
              <a:gd name="connsiteY3698" fmla="*/ 6467226 h 6858000"/>
              <a:gd name="connsiteX3699" fmla="*/ 93738 w 12192000"/>
              <a:gd name="connsiteY3699" fmla="*/ 6482558 h 6858000"/>
              <a:gd name="connsiteX3700" fmla="*/ 93738 w 12192000"/>
              <a:gd name="connsiteY3700" fmla="*/ 6550060 h 6858000"/>
              <a:gd name="connsiteX3701" fmla="*/ 94149 w 12192000"/>
              <a:gd name="connsiteY3701" fmla="*/ 6552047 h 6858000"/>
              <a:gd name="connsiteX3702" fmla="*/ 95551 w 12192000"/>
              <a:gd name="connsiteY3702" fmla="*/ 6566489 h 6858000"/>
              <a:gd name="connsiteX3703" fmla="*/ 93738 w 12192000"/>
              <a:gd name="connsiteY3703" fmla="*/ 6556732 h 6858000"/>
              <a:gd name="connsiteX3704" fmla="*/ 93738 w 12192000"/>
              <a:gd name="connsiteY3704" fmla="*/ 6565116 h 6858000"/>
              <a:gd name="connsiteX3705" fmla="*/ 94721 w 12192000"/>
              <a:gd name="connsiteY3705" fmla="*/ 6567623 h 6858000"/>
              <a:gd name="connsiteX3706" fmla="*/ 95631 w 12192000"/>
              <a:gd name="connsiteY3706" fmla="*/ 6567312 h 6858000"/>
              <a:gd name="connsiteX3707" fmla="*/ 95551 w 12192000"/>
              <a:gd name="connsiteY3707" fmla="*/ 6566489 h 6858000"/>
              <a:gd name="connsiteX3708" fmla="*/ 95700 w 12192000"/>
              <a:gd name="connsiteY3708" fmla="*/ 6567288 h 6858000"/>
              <a:gd name="connsiteX3709" fmla="*/ 97092 w 12192000"/>
              <a:gd name="connsiteY3709" fmla="*/ 6566812 h 6858000"/>
              <a:gd name="connsiteX3710" fmla="*/ 111866 w 12192000"/>
              <a:gd name="connsiteY3710" fmla="*/ 6574393 h 6858000"/>
              <a:gd name="connsiteX3711" fmla="*/ 109404 w 12192000"/>
              <a:gd name="connsiteY3711" fmla="*/ 6584501 h 6858000"/>
              <a:gd name="connsiteX3712" fmla="*/ 99554 w 12192000"/>
              <a:gd name="connsiteY3712" fmla="*/ 6612297 h 6858000"/>
              <a:gd name="connsiteX3713" fmla="*/ 111866 w 12192000"/>
              <a:gd name="connsiteY3713" fmla="*/ 6589555 h 6858000"/>
              <a:gd name="connsiteX3714" fmla="*/ 109404 w 12192000"/>
              <a:gd name="connsiteY3714" fmla="*/ 6602190 h 6858000"/>
              <a:gd name="connsiteX3715" fmla="*/ 114328 w 12192000"/>
              <a:gd name="connsiteY3715" fmla="*/ 6635040 h 6858000"/>
              <a:gd name="connsiteX3716" fmla="*/ 119253 w 12192000"/>
              <a:gd name="connsiteY3716" fmla="*/ 6665363 h 6858000"/>
              <a:gd name="connsiteX3717" fmla="*/ 120769 w 12192000"/>
              <a:gd name="connsiteY3717" fmla="*/ 6640478 h 6858000"/>
              <a:gd name="connsiteX3718" fmla="*/ 121507 w 12192000"/>
              <a:gd name="connsiteY3718" fmla="*/ 6630328 h 6858000"/>
              <a:gd name="connsiteX3719" fmla="*/ 121716 w 12192000"/>
              <a:gd name="connsiteY3719" fmla="*/ 6629986 h 6858000"/>
              <a:gd name="connsiteX3720" fmla="*/ 121716 w 12192000"/>
              <a:gd name="connsiteY3720" fmla="*/ 6627459 h 6858000"/>
              <a:gd name="connsiteX3721" fmla="*/ 121507 w 12192000"/>
              <a:gd name="connsiteY3721" fmla="*/ 6630328 h 6858000"/>
              <a:gd name="connsiteX3722" fmla="*/ 109404 w 12192000"/>
              <a:gd name="connsiteY3722" fmla="*/ 6650202 h 6858000"/>
              <a:gd name="connsiteX3723" fmla="*/ 107306 w 12192000"/>
              <a:gd name="connsiteY3723" fmla="*/ 6665278 h 6858000"/>
              <a:gd name="connsiteX3724" fmla="*/ 108501 w 12192000"/>
              <a:gd name="connsiteY3724" fmla="*/ 6671358 h 6858000"/>
              <a:gd name="connsiteX3725" fmla="*/ 114159 w 12192000"/>
              <a:gd name="connsiteY3725" fmla="*/ 6683939 h 6858000"/>
              <a:gd name="connsiteX3726" fmla="*/ 125189 w 12192000"/>
              <a:gd name="connsiteY3726" fmla="*/ 6700726 h 6858000"/>
              <a:gd name="connsiteX3727" fmla="*/ 127794 w 12192000"/>
              <a:gd name="connsiteY3727" fmla="*/ 6687885 h 6858000"/>
              <a:gd name="connsiteX3728" fmla="*/ 134027 w 12192000"/>
              <a:gd name="connsiteY3728" fmla="*/ 6675471 h 6858000"/>
              <a:gd name="connsiteX3729" fmla="*/ 142217 w 12192000"/>
              <a:gd name="connsiteY3729" fmla="*/ 6702340 h 6858000"/>
              <a:gd name="connsiteX3730" fmla="*/ 137796 w 12192000"/>
              <a:gd name="connsiteY3730" fmla="*/ 6719914 h 6858000"/>
              <a:gd name="connsiteX3731" fmla="*/ 140444 w 12192000"/>
              <a:gd name="connsiteY3731" fmla="*/ 6723946 h 6858000"/>
              <a:gd name="connsiteX3732" fmla="*/ 146340 w 12192000"/>
              <a:gd name="connsiteY3732" fmla="*/ 6705794 h 6858000"/>
              <a:gd name="connsiteX3733" fmla="*/ 153727 w 12192000"/>
              <a:gd name="connsiteY3733" fmla="*/ 6700741 h 6858000"/>
              <a:gd name="connsiteX3734" fmla="*/ 156190 w 12192000"/>
              <a:gd name="connsiteY3734" fmla="*/ 6708321 h 6858000"/>
              <a:gd name="connsiteX3735" fmla="*/ 158064 w 12192000"/>
              <a:gd name="connsiteY3735" fmla="*/ 6729567 h 6858000"/>
              <a:gd name="connsiteX3736" fmla="*/ 159234 w 12192000"/>
              <a:gd name="connsiteY3736" fmla="*/ 6747299 h 6858000"/>
              <a:gd name="connsiteX3737" fmla="*/ 169060 w 12192000"/>
              <a:gd name="connsiteY3737" fmla="*/ 6754098 h 6858000"/>
              <a:gd name="connsiteX3738" fmla="*/ 169218 w 12192000"/>
              <a:gd name="connsiteY3738" fmla="*/ 6751315 h 6858000"/>
              <a:gd name="connsiteX3739" fmla="*/ 173426 w 12192000"/>
              <a:gd name="connsiteY3739" fmla="*/ 6741172 h 6858000"/>
              <a:gd name="connsiteX3740" fmla="*/ 183276 w 12192000"/>
              <a:gd name="connsiteY3740" fmla="*/ 6753807 h 6858000"/>
              <a:gd name="connsiteX3741" fmla="*/ 184017 w 12192000"/>
              <a:gd name="connsiteY3741" fmla="*/ 6764446 h 6858000"/>
              <a:gd name="connsiteX3742" fmla="*/ 188472 w 12192000"/>
              <a:gd name="connsiteY3742" fmla="*/ 6767529 h 6858000"/>
              <a:gd name="connsiteX3743" fmla="*/ 192535 w 12192000"/>
              <a:gd name="connsiteY3743" fmla="*/ 6767964 h 6858000"/>
              <a:gd name="connsiteX3744" fmla="*/ 200513 w 12192000"/>
              <a:gd name="connsiteY3744" fmla="*/ 6768968 h 6858000"/>
              <a:gd name="connsiteX3745" fmla="*/ 210363 w 12192000"/>
              <a:gd name="connsiteY3745" fmla="*/ 6776549 h 6858000"/>
              <a:gd name="connsiteX3746" fmla="*/ 221993 w 12192000"/>
              <a:gd name="connsiteY3746" fmla="*/ 6787157 h 6858000"/>
              <a:gd name="connsiteX3747" fmla="*/ 575396 w 12192000"/>
              <a:gd name="connsiteY3747" fmla="*/ 6787157 h 6858000"/>
              <a:gd name="connsiteX3748" fmla="*/ 586704 w 12192000"/>
              <a:gd name="connsiteY3748" fmla="*/ 6768734 h 6858000"/>
              <a:gd name="connsiteX3749" fmla="*/ 590404 w 12192000"/>
              <a:gd name="connsiteY3749" fmla="*/ 6787157 h 6858000"/>
              <a:gd name="connsiteX3750" fmla="*/ 820475 w 12192000"/>
              <a:gd name="connsiteY3750" fmla="*/ 6787157 h 6858000"/>
              <a:gd name="connsiteX3751" fmla="*/ 816410 w 12192000"/>
              <a:gd name="connsiteY3751" fmla="*/ 6782211 h 6858000"/>
              <a:gd name="connsiteX3752" fmla="*/ 809306 w 12192000"/>
              <a:gd name="connsiteY3752" fmla="*/ 6768734 h 6858000"/>
              <a:gd name="connsiteX3753" fmla="*/ 816410 w 12192000"/>
              <a:gd name="connsiteY3753" fmla="*/ 6775473 h 6858000"/>
              <a:gd name="connsiteX3754" fmla="*/ 867977 w 12192000"/>
              <a:gd name="connsiteY3754" fmla="*/ 6782528 h 6858000"/>
              <a:gd name="connsiteX3755" fmla="*/ 862298 w 12192000"/>
              <a:gd name="connsiteY3755" fmla="*/ 6785903 h 6858000"/>
              <a:gd name="connsiteX3756" fmla="*/ 861197 w 12192000"/>
              <a:gd name="connsiteY3756" fmla="*/ 6787157 h 6858000"/>
              <a:gd name="connsiteX3757" fmla="*/ 877083 w 12192000"/>
              <a:gd name="connsiteY3757" fmla="*/ 6787157 h 6858000"/>
              <a:gd name="connsiteX3758" fmla="*/ 875822 w 12192000"/>
              <a:gd name="connsiteY3758" fmla="*/ 6786002 h 6858000"/>
              <a:gd name="connsiteX3759" fmla="*/ 869528 w 12192000"/>
              <a:gd name="connsiteY3759" fmla="*/ 6782740 h 6858000"/>
              <a:gd name="connsiteX3760" fmla="*/ 891833 w 12192000"/>
              <a:gd name="connsiteY3760" fmla="*/ 6785792 h 6858000"/>
              <a:gd name="connsiteX3761" fmla="*/ 889926 w 12192000"/>
              <a:gd name="connsiteY3761" fmla="*/ 6787157 h 6858000"/>
              <a:gd name="connsiteX3762" fmla="*/ 891417 w 12192000"/>
              <a:gd name="connsiteY3762" fmla="*/ 6787157 h 6858000"/>
              <a:gd name="connsiteX3763" fmla="*/ 892032 w 12192000"/>
              <a:gd name="connsiteY3763" fmla="*/ 6785818 h 6858000"/>
              <a:gd name="connsiteX3764" fmla="*/ 901820 w 12192000"/>
              <a:gd name="connsiteY3764" fmla="*/ 6787157 h 6858000"/>
              <a:gd name="connsiteX3765" fmla="*/ 913023 w 12192000"/>
              <a:gd name="connsiteY3765" fmla="*/ 6787157 h 6858000"/>
              <a:gd name="connsiteX3766" fmla="*/ 918239 w 12192000"/>
              <a:gd name="connsiteY3766" fmla="*/ 6782211 h 6858000"/>
              <a:gd name="connsiteX3767" fmla="*/ 919107 w 12192000"/>
              <a:gd name="connsiteY3767" fmla="*/ 6787157 h 6858000"/>
              <a:gd name="connsiteX3768" fmla="*/ 974019 w 12192000"/>
              <a:gd name="connsiteY3768" fmla="*/ 6787157 h 6858000"/>
              <a:gd name="connsiteX3769" fmla="*/ 984545 w 12192000"/>
              <a:gd name="connsiteY3769" fmla="*/ 6785581 h 6858000"/>
              <a:gd name="connsiteX3770" fmla="*/ 1006336 w 12192000"/>
              <a:gd name="connsiteY3770" fmla="*/ 6777482 h 6858000"/>
              <a:gd name="connsiteX3771" fmla="*/ 1007340 w 12192000"/>
              <a:gd name="connsiteY3771" fmla="*/ 6778024 h 6858000"/>
              <a:gd name="connsiteX3772" fmla="*/ 985514 w 12192000"/>
              <a:gd name="connsiteY3772" fmla="*/ 6787157 h 6858000"/>
              <a:gd name="connsiteX3773" fmla="*/ 1024238 w 12192000"/>
              <a:gd name="connsiteY3773" fmla="*/ 6787157 h 6858000"/>
              <a:gd name="connsiteX3774" fmla="*/ 1007340 w 12192000"/>
              <a:gd name="connsiteY3774" fmla="*/ 6778024 h 6858000"/>
              <a:gd name="connsiteX3775" fmla="*/ 1016705 w 12192000"/>
              <a:gd name="connsiteY3775" fmla="*/ 6774105 h 6858000"/>
              <a:gd name="connsiteX3776" fmla="*/ 1034276 w 12192000"/>
              <a:gd name="connsiteY3776" fmla="*/ 6778842 h 6858000"/>
              <a:gd name="connsiteX3777" fmla="*/ 1028431 w 12192000"/>
              <a:gd name="connsiteY3777" fmla="*/ 6787157 h 6858000"/>
              <a:gd name="connsiteX3778" fmla="*/ 1169789 w 12192000"/>
              <a:gd name="connsiteY3778" fmla="*/ 6787157 h 6858000"/>
              <a:gd name="connsiteX3779" fmla="*/ 1181097 w 12192000"/>
              <a:gd name="connsiteY3779" fmla="*/ 6785581 h 6858000"/>
              <a:gd name="connsiteX3780" fmla="*/ 1183296 w 12192000"/>
              <a:gd name="connsiteY3780" fmla="*/ 6787157 h 6858000"/>
              <a:gd name="connsiteX3781" fmla="*/ 1208321 w 12192000"/>
              <a:gd name="connsiteY3781" fmla="*/ 6787157 h 6858000"/>
              <a:gd name="connsiteX3782" fmla="*/ 1211883 w 12192000"/>
              <a:gd name="connsiteY3782" fmla="*/ 6775473 h 6858000"/>
              <a:gd name="connsiteX3783" fmla="*/ 1215915 w 12192000"/>
              <a:gd name="connsiteY3783" fmla="*/ 6787157 h 6858000"/>
              <a:gd name="connsiteX3784" fmla="*/ 1251290 w 12192000"/>
              <a:gd name="connsiteY3784" fmla="*/ 6787157 h 6858000"/>
              <a:gd name="connsiteX3785" fmla="*/ 1242668 w 12192000"/>
              <a:gd name="connsiteY3785" fmla="*/ 6775473 h 6858000"/>
              <a:gd name="connsiteX3786" fmla="*/ 1263982 w 12192000"/>
              <a:gd name="connsiteY3786" fmla="*/ 6768734 h 6858000"/>
              <a:gd name="connsiteX3787" fmla="*/ 1290265 w 12192000"/>
              <a:gd name="connsiteY3787" fmla="*/ 6779128 h 6858000"/>
              <a:gd name="connsiteX3788" fmla="*/ 1305977 w 12192000"/>
              <a:gd name="connsiteY3788" fmla="*/ 6787157 h 6858000"/>
              <a:gd name="connsiteX3789" fmla="*/ 1368196 w 12192000"/>
              <a:gd name="connsiteY3789" fmla="*/ 6787157 h 6858000"/>
              <a:gd name="connsiteX3790" fmla="*/ 1372913 w 12192000"/>
              <a:gd name="connsiteY3790" fmla="*/ 6785581 h 6858000"/>
              <a:gd name="connsiteX3791" fmla="*/ 1373293 w 12192000"/>
              <a:gd name="connsiteY3791" fmla="*/ 6787157 h 6858000"/>
              <a:gd name="connsiteX3792" fmla="*/ 1412515 w 12192000"/>
              <a:gd name="connsiteY3792" fmla="*/ 6787157 h 6858000"/>
              <a:gd name="connsiteX3793" fmla="*/ 1406067 w 12192000"/>
              <a:gd name="connsiteY3793" fmla="*/ 6785581 h 6858000"/>
              <a:gd name="connsiteX3794" fmla="*/ 1405203 w 12192000"/>
              <a:gd name="connsiteY3794" fmla="*/ 6783697 h 6858000"/>
              <a:gd name="connsiteX3795" fmla="*/ 1422178 w 12192000"/>
              <a:gd name="connsiteY3795" fmla="*/ 6785982 h 6858000"/>
              <a:gd name="connsiteX3796" fmla="*/ 1429863 w 12192000"/>
              <a:gd name="connsiteY3796" fmla="*/ 6787157 h 6858000"/>
              <a:gd name="connsiteX3797" fmla="*/ 1542875 w 12192000"/>
              <a:gd name="connsiteY3797" fmla="*/ 6787157 h 6858000"/>
              <a:gd name="connsiteX3798" fmla="*/ 1555370 w 12192000"/>
              <a:gd name="connsiteY3798" fmla="*/ 6772475 h 6858000"/>
              <a:gd name="connsiteX3799" fmla="*/ 1559457 w 12192000"/>
              <a:gd name="connsiteY3799" fmla="*/ 6787157 h 6858000"/>
              <a:gd name="connsiteX3800" fmla="*/ 1875216 w 12192000"/>
              <a:gd name="connsiteY3800" fmla="*/ 6787157 h 6858000"/>
              <a:gd name="connsiteX3801" fmla="*/ 1873842 w 12192000"/>
              <a:gd name="connsiteY3801" fmla="*/ 6785952 h 6858000"/>
              <a:gd name="connsiteX3802" fmla="*/ 1863993 w 12192000"/>
              <a:gd name="connsiteY3802" fmla="*/ 6772475 h 6858000"/>
              <a:gd name="connsiteX3803" fmla="*/ 1873842 w 12192000"/>
              <a:gd name="connsiteY3803" fmla="*/ 6779214 h 6858000"/>
              <a:gd name="connsiteX3804" fmla="*/ 1945336 w 12192000"/>
              <a:gd name="connsiteY3804" fmla="*/ 6786268 h 6858000"/>
              <a:gd name="connsiteX3805" fmla="*/ 1943263 w 12192000"/>
              <a:gd name="connsiteY3805" fmla="*/ 6787157 h 6858000"/>
              <a:gd name="connsiteX3806" fmla="*/ 1949297 w 12192000"/>
              <a:gd name="connsiteY3806" fmla="*/ 6787157 h 6858000"/>
              <a:gd name="connsiteX3807" fmla="*/ 1947487 w 12192000"/>
              <a:gd name="connsiteY3807" fmla="*/ 6786481 h 6858000"/>
              <a:gd name="connsiteX3808" fmla="*/ 1954342 w 12192000"/>
              <a:gd name="connsiteY3808" fmla="*/ 6787157 h 6858000"/>
              <a:gd name="connsiteX3809" fmla="*/ 2013260 w 12192000"/>
              <a:gd name="connsiteY3809" fmla="*/ 6787157 h 6858000"/>
              <a:gd name="connsiteX3810" fmla="*/ 2015021 w 12192000"/>
              <a:gd name="connsiteY3810" fmla="*/ 6785952 h 6858000"/>
              <a:gd name="connsiteX3811" fmla="*/ 2015315 w 12192000"/>
              <a:gd name="connsiteY3811" fmla="*/ 6787157 h 6858000"/>
              <a:gd name="connsiteX3812" fmla="*/ 2115746 w 12192000"/>
              <a:gd name="connsiteY3812" fmla="*/ 6787157 h 6858000"/>
              <a:gd name="connsiteX3813" fmla="*/ 2128489 w 12192000"/>
              <a:gd name="connsiteY3813" fmla="*/ 6784022 h 6858000"/>
              <a:gd name="connsiteX3814" fmla="*/ 2137623 w 12192000"/>
              <a:gd name="connsiteY3814" fmla="*/ 6781402 h 6858000"/>
              <a:gd name="connsiteX3815" fmla="*/ 2138555 w 12192000"/>
              <a:gd name="connsiteY3815" fmla="*/ 6781765 h 6858000"/>
              <a:gd name="connsiteX3816" fmla="*/ 2120689 w 12192000"/>
              <a:gd name="connsiteY3816" fmla="*/ 6787157 h 6858000"/>
              <a:gd name="connsiteX3817" fmla="*/ 2152388 w 12192000"/>
              <a:gd name="connsiteY3817" fmla="*/ 6787157 h 6858000"/>
              <a:gd name="connsiteX3818" fmla="*/ 2138555 w 12192000"/>
              <a:gd name="connsiteY3818" fmla="*/ 6781765 h 6858000"/>
              <a:gd name="connsiteX3819" fmla="*/ 2151539 w 12192000"/>
              <a:gd name="connsiteY3819" fmla="*/ 6777846 h 6858000"/>
              <a:gd name="connsiteX3820" fmla="*/ 2175899 w 12192000"/>
              <a:gd name="connsiteY3820" fmla="*/ 6782583 h 6858000"/>
              <a:gd name="connsiteX3821" fmla="*/ 2171442 w 12192000"/>
              <a:gd name="connsiteY3821" fmla="*/ 6787157 h 6858000"/>
              <a:gd name="connsiteX3822" fmla="*/ 2418784 w 12192000"/>
              <a:gd name="connsiteY3822" fmla="*/ 6787157 h 6858000"/>
              <a:gd name="connsiteX3823" fmla="*/ 2422141 w 12192000"/>
              <a:gd name="connsiteY3823" fmla="*/ 6779214 h 6858000"/>
              <a:gd name="connsiteX3824" fmla="*/ 2425942 w 12192000"/>
              <a:gd name="connsiteY3824" fmla="*/ 6787157 h 6858000"/>
              <a:gd name="connsiteX3825" fmla="*/ 2472951 w 12192000"/>
              <a:gd name="connsiteY3825" fmla="*/ 6787157 h 6858000"/>
              <a:gd name="connsiteX3826" fmla="*/ 2464823 w 12192000"/>
              <a:gd name="connsiteY3826" fmla="*/ 6779214 h 6858000"/>
              <a:gd name="connsiteX3827" fmla="*/ 2494372 w 12192000"/>
              <a:gd name="connsiteY3827" fmla="*/ 6772475 h 6858000"/>
              <a:gd name="connsiteX3828" fmla="*/ 2530813 w 12192000"/>
              <a:gd name="connsiteY3828" fmla="*/ 6782868 h 6858000"/>
              <a:gd name="connsiteX3829" fmla="*/ 2542450 w 12192000"/>
              <a:gd name="connsiteY3829" fmla="*/ 6787157 h 6858000"/>
              <a:gd name="connsiteX3830" fmla="*/ 2850330 w 12192000"/>
              <a:gd name="connsiteY3830" fmla="*/ 6787157 h 6858000"/>
              <a:gd name="connsiteX3831" fmla="*/ 2865377 w 12192000"/>
              <a:gd name="connsiteY3831" fmla="*/ 6769477 h 6858000"/>
              <a:gd name="connsiteX3832" fmla="*/ 2870299 w 12192000"/>
              <a:gd name="connsiteY3832" fmla="*/ 6787157 h 6858000"/>
              <a:gd name="connsiteX3833" fmla="*/ 3188640 w 12192000"/>
              <a:gd name="connsiteY3833" fmla="*/ 6787157 h 6858000"/>
              <a:gd name="connsiteX3834" fmla="*/ 3183850 w 12192000"/>
              <a:gd name="connsiteY3834" fmla="*/ 6782954 h 6858000"/>
              <a:gd name="connsiteX3835" fmla="*/ 3174000 w 12192000"/>
              <a:gd name="connsiteY3835" fmla="*/ 6769477 h 6858000"/>
              <a:gd name="connsiteX3836" fmla="*/ 3183850 w 12192000"/>
              <a:gd name="connsiteY3836" fmla="*/ 6776216 h 6858000"/>
              <a:gd name="connsiteX3837" fmla="*/ 3255343 w 12192000"/>
              <a:gd name="connsiteY3837" fmla="*/ 6783271 h 6858000"/>
              <a:gd name="connsiteX3838" fmla="*/ 3247471 w 12192000"/>
              <a:gd name="connsiteY3838" fmla="*/ 6786646 h 6858000"/>
              <a:gd name="connsiteX3839" fmla="*/ 3246849 w 12192000"/>
              <a:gd name="connsiteY3839" fmla="*/ 6787157 h 6858000"/>
              <a:gd name="connsiteX3840" fmla="*/ 3266845 w 12192000"/>
              <a:gd name="connsiteY3840" fmla="*/ 6787157 h 6858000"/>
              <a:gd name="connsiteX3841" fmla="*/ 3266221 w 12192000"/>
              <a:gd name="connsiteY3841" fmla="*/ 6786745 h 6858000"/>
              <a:gd name="connsiteX3842" fmla="*/ 3257493 w 12192000"/>
              <a:gd name="connsiteY3842" fmla="*/ 6783483 h 6858000"/>
              <a:gd name="connsiteX3843" fmla="*/ 3288419 w 12192000"/>
              <a:gd name="connsiteY3843" fmla="*/ 6786534 h 6858000"/>
              <a:gd name="connsiteX3844" fmla="*/ 3287211 w 12192000"/>
              <a:gd name="connsiteY3844" fmla="*/ 6787157 h 6858000"/>
              <a:gd name="connsiteX3845" fmla="*/ 3288316 w 12192000"/>
              <a:gd name="connsiteY3845" fmla="*/ 6787157 h 6858000"/>
              <a:gd name="connsiteX3846" fmla="*/ 3288696 w 12192000"/>
              <a:gd name="connsiteY3846" fmla="*/ 6786561 h 6858000"/>
              <a:gd name="connsiteX3847" fmla="*/ 3294736 w 12192000"/>
              <a:gd name="connsiteY3847" fmla="*/ 6787157 h 6858000"/>
              <a:gd name="connsiteX3848" fmla="*/ 3318885 w 12192000"/>
              <a:gd name="connsiteY3848" fmla="*/ 6787157 h 6858000"/>
              <a:gd name="connsiteX3849" fmla="*/ 3325028 w 12192000"/>
              <a:gd name="connsiteY3849" fmla="*/ 6782954 h 6858000"/>
              <a:gd name="connsiteX3850" fmla="*/ 3326052 w 12192000"/>
              <a:gd name="connsiteY3850" fmla="*/ 6787157 h 6858000"/>
              <a:gd name="connsiteX3851" fmla="*/ 3409243 w 12192000"/>
              <a:gd name="connsiteY3851" fmla="*/ 6787157 h 6858000"/>
              <a:gd name="connsiteX3852" fmla="*/ 3416959 w 12192000"/>
              <a:gd name="connsiteY3852" fmla="*/ 6786324 h 6858000"/>
              <a:gd name="connsiteX3853" fmla="*/ 3438496 w 12192000"/>
              <a:gd name="connsiteY3853" fmla="*/ 6781024 h 6858000"/>
              <a:gd name="connsiteX3854" fmla="*/ 3447630 w 12192000"/>
              <a:gd name="connsiteY3854" fmla="*/ 6778403 h 6858000"/>
              <a:gd name="connsiteX3855" fmla="*/ 3448563 w 12192000"/>
              <a:gd name="connsiteY3855" fmla="*/ 6778767 h 6858000"/>
              <a:gd name="connsiteX3856" fmla="*/ 3420763 w 12192000"/>
              <a:gd name="connsiteY3856" fmla="*/ 6787157 h 6858000"/>
              <a:gd name="connsiteX3857" fmla="*/ 3470088 w 12192000"/>
              <a:gd name="connsiteY3857" fmla="*/ 6787157 h 6858000"/>
              <a:gd name="connsiteX3858" fmla="*/ 3448563 w 12192000"/>
              <a:gd name="connsiteY3858" fmla="*/ 6778767 h 6858000"/>
              <a:gd name="connsiteX3859" fmla="*/ 3461254 w 12192000"/>
              <a:gd name="connsiteY3859" fmla="*/ 6774936 h 6858000"/>
              <a:gd name="connsiteX3860" fmla="*/ 3468142 w 12192000"/>
              <a:gd name="connsiteY3860" fmla="*/ 6776347 h 6858000"/>
              <a:gd name="connsiteX3861" fmla="*/ 3485907 w 12192000"/>
              <a:gd name="connsiteY3861" fmla="*/ 6779585 h 6858000"/>
              <a:gd name="connsiteX3862" fmla="*/ 3478527 w 12192000"/>
              <a:gd name="connsiteY3862" fmla="*/ 6787157 h 6858000"/>
              <a:gd name="connsiteX3863" fmla="*/ 3667204 w 12192000"/>
              <a:gd name="connsiteY3863" fmla="*/ 6787157 h 6858000"/>
              <a:gd name="connsiteX3864" fmla="*/ 3689467 w 12192000"/>
              <a:gd name="connsiteY3864" fmla="*/ 6786324 h 6858000"/>
              <a:gd name="connsiteX3865" fmla="*/ 3691078 w 12192000"/>
              <a:gd name="connsiteY3865" fmla="*/ 6787157 h 6858000"/>
              <a:gd name="connsiteX3866" fmla="*/ 3727525 w 12192000"/>
              <a:gd name="connsiteY3866" fmla="*/ 6787157 h 6858000"/>
              <a:gd name="connsiteX3867" fmla="*/ 3732149 w 12192000"/>
              <a:gd name="connsiteY3867" fmla="*/ 6776216 h 6858000"/>
              <a:gd name="connsiteX3868" fmla="*/ 3737384 w 12192000"/>
              <a:gd name="connsiteY3868" fmla="*/ 6787157 h 6858000"/>
              <a:gd name="connsiteX3869" fmla="*/ 3786024 w 12192000"/>
              <a:gd name="connsiteY3869" fmla="*/ 6787157 h 6858000"/>
              <a:gd name="connsiteX3870" fmla="*/ 3774830 w 12192000"/>
              <a:gd name="connsiteY3870" fmla="*/ 6776216 h 6858000"/>
              <a:gd name="connsiteX3871" fmla="*/ 3804379 w 12192000"/>
              <a:gd name="connsiteY3871" fmla="*/ 6769477 h 6858000"/>
              <a:gd name="connsiteX3872" fmla="*/ 3840820 w 12192000"/>
              <a:gd name="connsiteY3872" fmla="*/ 6779870 h 6858000"/>
              <a:gd name="connsiteX3873" fmla="*/ 3860590 w 12192000"/>
              <a:gd name="connsiteY3873" fmla="*/ 6787157 h 6858000"/>
              <a:gd name="connsiteX3874" fmla="*/ 3951949 w 12192000"/>
              <a:gd name="connsiteY3874" fmla="*/ 6787157 h 6858000"/>
              <a:gd name="connsiteX3875" fmla="*/ 3955408 w 12192000"/>
              <a:gd name="connsiteY3875" fmla="*/ 6786324 h 6858000"/>
              <a:gd name="connsiteX3876" fmla="*/ 3955686 w 12192000"/>
              <a:gd name="connsiteY3876" fmla="*/ 6787157 h 6858000"/>
              <a:gd name="connsiteX3877" fmla="*/ 4006100 w 12192000"/>
              <a:gd name="connsiteY3877" fmla="*/ 6787157 h 6858000"/>
              <a:gd name="connsiteX3878" fmla="*/ 4001373 w 12192000"/>
              <a:gd name="connsiteY3878" fmla="*/ 6786324 h 6858000"/>
              <a:gd name="connsiteX3879" fmla="*/ 4000176 w 12192000"/>
              <a:gd name="connsiteY3879" fmla="*/ 6784440 h 6858000"/>
              <a:gd name="connsiteX3880" fmla="*/ 4023710 w 12192000"/>
              <a:gd name="connsiteY3880" fmla="*/ 6786725 h 6858000"/>
              <a:gd name="connsiteX3881" fmla="*/ 4027627 w 12192000"/>
              <a:gd name="connsiteY3881" fmla="*/ 6787157 h 6858000"/>
              <a:gd name="connsiteX3882" fmla="*/ 4160654 w 12192000"/>
              <a:gd name="connsiteY3882" fmla="*/ 6787157 h 6858000"/>
              <a:gd name="connsiteX3883" fmla="*/ 4175384 w 12192000"/>
              <a:gd name="connsiteY3883" fmla="*/ 6769849 h 6858000"/>
              <a:gd name="connsiteX3884" fmla="*/ 4180203 w 12192000"/>
              <a:gd name="connsiteY3884" fmla="*/ 6787157 h 6858000"/>
              <a:gd name="connsiteX3885" fmla="*/ 4498478 w 12192000"/>
              <a:gd name="connsiteY3885" fmla="*/ 6787157 h 6858000"/>
              <a:gd name="connsiteX3886" fmla="*/ 4493859 w 12192000"/>
              <a:gd name="connsiteY3886" fmla="*/ 6783326 h 6858000"/>
              <a:gd name="connsiteX3887" fmla="*/ 4484007 w 12192000"/>
              <a:gd name="connsiteY3887" fmla="*/ 6769849 h 6858000"/>
              <a:gd name="connsiteX3888" fmla="*/ 4493859 w 12192000"/>
              <a:gd name="connsiteY3888" fmla="*/ 6776587 h 6858000"/>
              <a:gd name="connsiteX3889" fmla="*/ 4565351 w 12192000"/>
              <a:gd name="connsiteY3889" fmla="*/ 6783642 h 6858000"/>
              <a:gd name="connsiteX3890" fmla="*/ 4557478 w 12192000"/>
              <a:gd name="connsiteY3890" fmla="*/ 6787018 h 6858000"/>
              <a:gd name="connsiteX3891" fmla="*/ 4557308 w 12192000"/>
              <a:gd name="connsiteY3891" fmla="*/ 6787157 h 6858000"/>
              <a:gd name="connsiteX3892" fmla="*/ 4576291 w 12192000"/>
              <a:gd name="connsiteY3892" fmla="*/ 6787157 h 6858000"/>
              <a:gd name="connsiteX3893" fmla="*/ 4576229 w 12192000"/>
              <a:gd name="connsiteY3893" fmla="*/ 6787116 h 6858000"/>
              <a:gd name="connsiteX3894" fmla="*/ 4567501 w 12192000"/>
              <a:gd name="connsiteY3894" fmla="*/ 6783854 h 6858000"/>
              <a:gd name="connsiteX3895" fmla="*/ 4598428 w 12192000"/>
              <a:gd name="connsiteY3895" fmla="*/ 6786905 h 6858000"/>
              <a:gd name="connsiteX3896" fmla="*/ 4597938 w 12192000"/>
              <a:gd name="connsiteY3896" fmla="*/ 6787157 h 6858000"/>
              <a:gd name="connsiteX3897" fmla="*/ 4598563 w 12192000"/>
              <a:gd name="connsiteY3897" fmla="*/ 6787157 h 6858000"/>
              <a:gd name="connsiteX3898" fmla="*/ 4598704 w 12192000"/>
              <a:gd name="connsiteY3898" fmla="*/ 6786933 h 6858000"/>
              <a:gd name="connsiteX3899" fmla="*/ 4600978 w 12192000"/>
              <a:gd name="connsiteY3899" fmla="*/ 6787157 h 6858000"/>
              <a:gd name="connsiteX3900" fmla="*/ 4629437 w 12192000"/>
              <a:gd name="connsiteY3900" fmla="*/ 6787157 h 6858000"/>
              <a:gd name="connsiteX3901" fmla="*/ 4635037 w 12192000"/>
              <a:gd name="connsiteY3901" fmla="*/ 6783326 h 6858000"/>
              <a:gd name="connsiteX3902" fmla="*/ 4635970 w 12192000"/>
              <a:gd name="connsiteY3902" fmla="*/ 6787157 h 6858000"/>
              <a:gd name="connsiteX3903" fmla="*/ 4722685 w 12192000"/>
              <a:gd name="connsiteY3903" fmla="*/ 6787157 h 6858000"/>
              <a:gd name="connsiteX3904" fmla="*/ 4726966 w 12192000"/>
              <a:gd name="connsiteY3904" fmla="*/ 6786695 h 6858000"/>
              <a:gd name="connsiteX3905" fmla="*/ 4748502 w 12192000"/>
              <a:gd name="connsiteY3905" fmla="*/ 6781395 h 6858000"/>
              <a:gd name="connsiteX3906" fmla="*/ 4757637 w 12192000"/>
              <a:gd name="connsiteY3906" fmla="*/ 6778774 h 6858000"/>
              <a:gd name="connsiteX3907" fmla="*/ 4758573 w 12192000"/>
              <a:gd name="connsiteY3907" fmla="*/ 6779138 h 6858000"/>
              <a:gd name="connsiteX3908" fmla="*/ 4732002 w 12192000"/>
              <a:gd name="connsiteY3908" fmla="*/ 6787157 h 6858000"/>
              <a:gd name="connsiteX3909" fmla="*/ 4779142 w 12192000"/>
              <a:gd name="connsiteY3909" fmla="*/ 6787157 h 6858000"/>
              <a:gd name="connsiteX3910" fmla="*/ 4758573 w 12192000"/>
              <a:gd name="connsiteY3910" fmla="*/ 6779138 h 6858000"/>
              <a:gd name="connsiteX3911" fmla="*/ 4771261 w 12192000"/>
              <a:gd name="connsiteY3911" fmla="*/ 6775307 h 6858000"/>
              <a:gd name="connsiteX3912" fmla="*/ 4778151 w 12192000"/>
              <a:gd name="connsiteY3912" fmla="*/ 6776719 h 6858000"/>
              <a:gd name="connsiteX3913" fmla="*/ 4795915 w 12192000"/>
              <a:gd name="connsiteY3913" fmla="*/ 6779956 h 6858000"/>
              <a:gd name="connsiteX3914" fmla="*/ 4788899 w 12192000"/>
              <a:gd name="connsiteY3914" fmla="*/ 6787157 h 6858000"/>
              <a:gd name="connsiteX3915" fmla="*/ 4987111 w 12192000"/>
              <a:gd name="connsiteY3915" fmla="*/ 6787157 h 6858000"/>
              <a:gd name="connsiteX3916" fmla="*/ 4999476 w 12192000"/>
              <a:gd name="connsiteY3916" fmla="*/ 6786695 h 6858000"/>
              <a:gd name="connsiteX3917" fmla="*/ 5000370 w 12192000"/>
              <a:gd name="connsiteY3917" fmla="*/ 6787157 h 6858000"/>
              <a:gd name="connsiteX3918" fmla="*/ 5037689 w 12192000"/>
              <a:gd name="connsiteY3918" fmla="*/ 6787157 h 6858000"/>
              <a:gd name="connsiteX3919" fmla="*/ 5042157 w 12192000"/>
              <a:gd name="connsiteY3919" fmla="*/ 6776587 h 6858000"/>
              <a:gd name="connsiteX3920" fmla="*/ 5047213 w 12192000"/>
              <a:gd name="connsiteY3920" fmla="*/ 6787157 h 6858000"/>
              <a:gd name="connsiteX3921" fmla="*/ 5095652 w 12192000"/>
              <a:gd name="connsiteY3921" fmla="*/ 6787157 h 6858000"/>
              <a:gd name="connsiteX3922" fmla="*/ 5084838 w 12192000"/>
              <a:gd name="connsiteY3922" fmla="*/ 6776587 h 6858000"/>
              <a:gd name="connsiteX3923" fmla="*/ 5094959 w 12192000"/>
              <a:gd name="connsiteY3923" fmla="*/ 6768832 h 6858000"/>
              <a:gd name="connsiteX3924" fmla="*/ 5114389 w 12192000"/>
              <a:gd name="connsiteY3924" fmla="*/ 6769849 h 6858000"/>
              <a:gd name="connsiteX3925" fmla="*/ 5150828 w 12192000"/>
              <a:gd name="connsiteY3925" fmla="*/ 6780241 h 6858000"/>
              <a:gd name="connsiteX3926" fmla="*/ 5169590 w 12192000"/>
              <a:gd name="connsiteY3926" fmla="*/ 6787157 h 6858000"/>
              <a:gd name="connsiteX3927" fmla="*/ 5263496 w 12192000"/>
              <a:gd name="connsiteY3927" fmla="*/ 6787157 h 6858000"/>
              <a:gd name="connsiteX3928" fmla="*/ 5265415 w 12192000"/>
              <a:gd name="connsiteY3928" fmla="*/ 6786695 h 6858000"/>
              <a:gd name="connsiteX3929" fmla="*/ 5265570 w 12192000"/>
              <a:gd name="connsiteY3929" fmla="*/ 6787157 h 6858000"/>
              <a:gd name="connsiteX3930" fmla="*/ 5314003 w 12192000"/>
              <a:gd name="connsiteY3930" fmla="*/ 6787157 h 6858000"/>
              <a:gd name="connsiteX3931" fmla="*/ 5311381 w 12192000"/>
              <a:gd name="connsiteY3931" fmla="*/ 6786695 h 6858000"/>
              <a:gd name="connsiteX3932" fmla="*/ 5310184 w 12192000"/>
              <a:gd name="connsiteY3932" fmla="*/ 6784811 h 6858000"/>
              <a:gd name="connsiteX3933" fmla="*/ 5333719 w 12192000"/>
              <a:gd name="connsiteY3933" fmla="*/ 6787097 h 6858000"/>
              <a:gd name="connsiteX3934" fmla="*/ 5334264 w 12192000"/>
              <a:gd name="connsiteY3934" fmla="*/ 6787157 h 6858000"/>
              <a:gd name="connsiteX3935" fmla="*/ 5473846 w 12192000"/>
              <a:gd name="connsiteY3935" fmla="*/ 6787157 h 6858000"/>
              <a:gd name="connsiteX3936" fmla="*/ 5485391 w 12192000"/>
              <a:gd name="connsiteY3936" fmla="*/ 6773589 h 6858000"/>
              <a:gd name="connsiteX3937" fmla="*/ 5489173 w 12192000"/>
              <a:gd name="connsiteY3937" fmla="*/ 6787157 h 6858000"/>
              <a:gd name="connsiteX3938" fmla="*/ 5803975 w 12192000"/>
              <a:gd name="connsiteY3938" fmla="*/ 6787157 h 6858000"/>
              <a:gd name="connsiteX3939" fmla="*/ 5803865 w 12192000"/>
              <a:gd name="connsiteY3939" fmla="*/ 6787066 h 6858000"/>
              <a:gd name="connsiteX3940" fmla="*/ 5794016 w 12192000"/>
              <a:gd name="connsiteY3940" fmla="*/ 6773589 h 6858000"/>
              <a:gd name="connsiteX3941" fmla="*/ 5803865 w 12192000"/>
              <a:gd name="connsiteY3941" fmla="*/ 6780328 h 6858000"/>
              <a:gd name="connsiteX3942" fmla="*/ 5873083 w 12192000"/>
              <a:gd name="connsiteY3942" fmla="*/ 6787157 h 6858000"/>
              <a:gd name="connsiteX3943" fmla="*/ 5875882 w 12192000"/>
              <a:gd name="connsiteY3943" fmla="*/ 6787157 h 6858000"/>
              <a:gd name="connsiteX3944" fmla="*/ 5876096 w 12192000"/>
              <a:gd name="connsiteY3944" fmla="*/ 6787066 h 6858000"/>
              <a:gd name="connsiteX3945" fmla="*/ 5876340 w 12192000"/>
              <a:gd name="connsiteY3945" fmla="*/ 6787157 h 6858000"/>
              <a:gd name="connsiteX3946" fmla="*/ 5944870 w 12192000"/>
              <a:gd name="connsiteY3946" fmla="*/ 6787157 h 6858000"/>
              <a:gd name="connsiteX3947" fmla="*/ 5945043 w 12192000"/>
              <a:gd name="connsiteY3947" fmla="*/ 6787066 h 6858000"/>
              <a:gd name="connsiteX3948" fmla="*/ 5945067 w 12192000"/>
              <a:gd name="connsiteY3948" fmla="*/ 6787157 h 6858000"/>
              <a:gd name="connsiteX3949" fmla="*/ 6050295 w 12192000"/>
              <a:gd name="connsiteY3949" fmla="*/ 6787157 h 6858000"/>
              <a:gd name="connsiteX3950" fmla="*/ 6058510 w 12192000"/>
              <a:gd name="connsiteY3950" fmla="*/ 6785135 h 6858000"/>
              <a:gd name="connsiteX3951" fmla="*/ 6067644 w 12192000"/>
              <a:gd name="connsiteY3951" fmla="*/ 6782515 h 6858000"/>
              <a:gd name="connsiteX3952" fmla="*/ 6068577 w 12192000"/>
              <a:gd name="connsiteY3952" fmla="*/ 6782879 h 6858000"/>
              <a:gd name="connsiteX3953" fmla="*/ 6054402 w 12192000"/>
              <a:gd name="connsiteY3953" fmla="*/ 6787157 h 6858000"/>
              <a:gd name="connsiteX3954" fmla="*/ 6079552 w 12192000"/>
              <a:gd name="connsiteY3954" fmla="*/ 6787157 h 6858000"/>
              <a:gd name="connsiteX3955" fmla="*/ 6068577 w 12192000"/>
              <a:gd name="connsiteY3955" fmla="*/ 6782879 h 6858000"/>
              <a:gd name="connsiteX3956" fmla="*/ 6081269 w 12192000"/>
              <a:gd name="connsiteY3956" fmla="*/ 6779048 h 6858000"/>
              <a:gd name="connsiteX3957" fmla="*/ 6088157 w 12192000"/>
              <a:gd name="connsiteY3957" fmla="*/ 6780459 h 6858000"/>
              <a:gd name="connsiteX3958" fmla="*/ 6105922 w 12192000"/>
              <a:gd name="connsiteY3958" fmla="*/ 6783697 h 6858000"/>
              <a:gd name="connsiteX3959" fmla="*/ 6102549 w 12192000"/>
              <a:gd name="connsiteY3959" fmla="*/ 6787157 h 6858000"/>
              <a:gd name="connsiteX3960" fmla="*/ 6349277 w 12192000"/>
              <a:gd name="connsiteY3960" fmla="*/ 6787157 h 6858000"/>
              <a:gd name="connsiteX3961" fmla="*/ 6352164 w 12192000"/>
              <a:gd name="connsiteY3961" fmla="*/ 6780328 h 6858000"/>
              <a:gd name="connsiteX3962" fmla="*/ 6355431 w 12192000"/>
              <a:gd name="connsiteY3962" fmla="*/ 6787157 h 6858000"/>
              <a:gd name="connsiteX3963" fmla="*/ 6401833 w 12192000"/>
              <a:gd name="connsiteY3963" fmla="*/ 6787157 h 6858000"/>
              <a:gd name="connsiteX3964" fmla="*/ 6394845 w 12192000"/>
              <a:gd name="connsiteY3964" fmla="*/ 6780328 h 6858000"/>
              <a:gd name="connsiteX3965" fmla="*/ 6424394 w 12192000"/>
              <a:gd name="connsiteY3965" fmla="*/ 6773589 h 6858000"/>
              <a:gd name="connsiteX3966" fmla="*/ 6460834 w 12192000"/>
              <a:gd name="connsiteY3966" fmla="*/ 6783982 h 6858000"/>
              <a:gd name="connsiteX3967" fmla="*/ 6469450 w 12192000"/>
              <a:gd name="connsiteY3967" fmla="*/ 6787157 h 6858000"/>
              <a:gd name="connsiteX3968" fmla="*/ 6544089 w 12192000"/>
              <a:gd name="connsiteY3968" fmla="*/ 6787157 h 6858000"/>
              <a:gd name="connsiteX3969" fmla="*/ 6549657 w 12192000"/>
              <a:gd name="connsiteY3969" fmla="*/ 6782843 h 6858000"/>
              <a:gd name="connsiteX3970" fmla="*/ 6562290 w 12192000"/>
              <a:gd name="connsiteY3970" fmla="*/ 6784067 h 6858000"/>
              <a:gd name="connsiteX3971" fmla="*/ 6564394 w 12192000"/>
              <a:gd name="connsiteY3971" fmla="*/ 6787157 h 6858000"/>
              <a:gd name="connsiteX3972" fmla="*/ 6775565 w 12192000"/>
              <a:gd name="connsiteY3972" fmla="*/ 6787157 h 6858000"/>
              <a:gd name="connsiteX3973" fmla="*/ 6795397 w 12192000"/>
              <a:gd name="connsiteY3973" fmla="*/ 6763852 h 6858000"/>
              <a:gd name="connsiteX3974" fmla="*/ 6801887 w 12192000"/>
              <a:gd name="connsiteY3974" fmla="*/ 6787157 h 6858000"/>
              <a:gd name="connsiteX3975" fmla="*/ 7125720 w 12192000"/>
              <a:gd name="connsiteY3975" fmla="*/ 6787157 h 6858000"/>
              <a:gd name="connsiteX3976" fmla="*/ 7113871 w 12192000"/>
              <a:gd name="connsiteY3976" fmla="*/ 6777329 h 6858000"/>
              <a:gd name="connsiteX3977" fmla="*/ 7104020 w 12192000"/>
              <a:gd name="connsiteY3977" fmla="*/ 6763852 h 6858000"/>
              <a:gd name="connsiteX3978" fmla="*/ 7113871 w 12192000"/>
              <a:gd name="connsiteY3978" fmla="*/ 6770590 h 6858000"/>
              <a:gd name="connsiteX3979" fmla="*/ 7185365 w 12192000"/>
              <a:gd name="connsiteY3979" fmla="*/ 6777645 h 6858000"/>
              <a:gd name="connsiteX3980" fmla="*/ 7177491 w 12192000"/>
              <a:gd name="connsiteY3980" fmla="*/ 6781021 h 6858000"/>
              <a:gd name="connsiteX3981" fmla="*/ 7170025 w 12192000"/>
              <a:gd name="connsiteY3981" fmla="*/ 6787157 h 6858000"/>
              <a:gd name="connsiteX3982" fmla="*/ 7205378 w 12192000"/>
              <a:gd name="connsiteY3982" fmla="*/ 6787157 h 6858000"/>
              <a:gd name="connsiteX3983" fmla="*/ 7196242 w 12192000"/>
              <a:gd name="connsiteY3983" fmla="*/ 6781119 h 6858000"/>
              <a:gd name="connsiteX3984" fmla="*/ 7187514 w 12192000"/>
              <a:gd name="connsiteY3984" fmla="*/ 6777857 h 6858000"/>
              <a:gd name="connsiteX3985" fmla="*/ 7218417 w 12192000"/>
              <a:gd name="connsiteY3985" fmla="*/ 6780907 h 6858000"/>
              <a:gd name="connsiteX3986" fmla="*/ 7215591 w 12192000"/>
              <a:gd name="connsiteY3986" fmla="*/ 6782278 h 6858000"/>
              <a:gd name="connsiteX3987" fmla="*/ 7206332 w 12192000"/>
              <a:gd name="connsiteY3987" fmla="*/ 6787157 h 6858000"/>
              <a:gd name="connsiteX3988" fmla="*/ 7215141 w 12192000"/>
              <a:gd name="connsiteY3988" fmla="*/ 6787157 h 6858000"/>
              <a:gd name="connsiteX3989" fmla="*/ 7215232 w 12192000"/>
              <a:gd name="connsiteY3989" fmla="*/ 6786410 h 6858000"/>
              <a:gd name="connsiteX3990" fmla="*/ 7218717 w 12192000"/>
              <a:gd name="connsiteY3990" fmla="*/ 6780936 h 6858000"/>
              <a:gd name="connsiteX3991" fmla="*/ 7243765 w 12192000"/>
              <a:gd name="connsiteY3991" fmla="*/ 6783408 h 6858000"/>
              <a:gd name="connsiteX3992" fmla="*/ 7239501 w 12192000"/>
              <a:gd name="connsiteY3992" fmla="*/ 6787157 h 6858000"/>
              <a:gd name="connsiteX3993" fmla="*/ 7257443 w 12192000"/>
              <a:gd name="connsiteY3993" fmla="*/ 6787157 h 6858000"/>
              <a:gd name="connsiteX3994" fmla="*/ 7256844 w 12192000"/>
              <a:gd name="connsiteY3994" fmla="*/ 6784699 h 6858000"/>
              <a:gd name="connsiteX3995" fmla="*/ 7281765 w 12192000"/>
              <a:gd name="connsiteY3995" fmla="*/ 6787157 h 6858000"/>
              <a:gd name="connsiteX3996" fmla="*/ 7287187 w 12192000"/>
              <a:gd name="connsiteY3996" fmla="*/ 6787157 h 6858000"/>
              <a:gd name="connsiteX3997" fmla="*/ 7346979 w 12192000"/>
              <a:gd name="connsiteY3997" fmla="*/ 6780699 h 6858000"/>
              <a:gd name="connsiteX3998" fmla="*/ 7368516 w 12192000"/>
              <a:gd name="connsiteY3998" fmla="*/ 6775399 h 6858000"/>
              <a:gd name="connsiteX3999" fmla="*/ 7377650 w 12192000"/>
              <a:gd name="connsiteY3999" fmla="*/ 6772779 h 6858000"/>
              <a:gd name="connsiteX4000" fmla="*/ 7378583 w 12192000"/>
              <a:gd name="connsiteY4000" fmla="*/ 6773141 h 6858000"/>
              <a:gd name="connsiteX4001" fmla="*/ 7332147 w 12192000"/>
              <a:gd name="connsiteY4001" fmla="*/ 6787157 h 6858000"/>
              <a:gd name="connsiteX4002" fmla="*/ 7403067 w 12192000"/>
              <a:gd name="connsiteY4002" fmla="*/ 6787157 h 6858000"/>
              <a:gd name="connsiteX4003" fmla="*/ 7406718 w 12192000"/>
              <a:gd name="connsiteY4003" fmla="*/ 6783411 h 6858000"/>
              <a:gd name="connsiteX4004" fmla="*/ 7426353 w 12192000"/>
              <a:gd name="connsiteY4004" fmla="*/ 6787157 h 6858000"/>
              <a:gd name="connsiteX4005" fmla="*/ 7552097 w 12192000"/>
              <a:gd name="connsiteY4005" fmla="*/ 6787157 h 6858000"/>
              <a:gd name="connsiteX4006" fmla="*/ 7555070 w 12192000"/>
              <a:gd name="connsiteY4006" fmla="*/ 6786587 h 6858000"/>
              <a:gd name="connsiteX4007" fmla="*/ 7553418 w 12192000"/>
              <a:gd name="connsiteY4007" fmla="*/ 6787157 h 6858000"/>
              <a:gd name="connsiteX4008" fmla="*/ 7613211 w 12192000"/>
              <a:gd name="connsiteY4008" fmla="*/ 6787157 h 6858000"/>
              <a:gd name="connsiteX4009" fmla="*/ 7596505 w 12192000"/>
              <a:gd name="connsiteY4009" fmla="*/ 6784067 h 6858000"/>
              <a:gd name="connsiteX4010" fmla="*/ 7573159 w 12192000"/>
              <a:gd name="connsiteY4010" fmla="*/ 6784444 h 6858000"/>
              <a:gd name="connsiteX4011" fmla="*/ 7562308 w 12192000"/>
              <a:gd name="connsiteY4011" fmla="*/ 6785197 h 6858000"/>
              <a:gd name="connsiteX4012" fmla="*/ 7577566 w 12192000"/>
              <a:gd name="connsiteY4012" fmla="*/ 6782268 h 6858000"/>
              <a:gd name="connsiteX4013" fmla="*/ 7619488 w 12192000"/>
              <a:gd name="connsiteY4013" fmla="*/ 6780699 h 6858000"/>
              <a:gd name="connsiteX4014" fmla="*/ 7631973 w 12192000"/>
              <a:gd name="connsiteY4014" fmla="*/ 6787157 h 6858000"/>
              <a:gd name="connsiteX4015" fmla="*/ 7655169 w 12192000"/>
              <a:gd name="connsiteY4015" fmla="*/ 6787157 h 6858000"/>
              <a:gd name="connsiteX4016" fmla="*/ 7662170 w 12192000"/>
              <a:gd name="connsiteY4016" fmla="*/ 6770590 h 6858000"/>
              <a:gd name="connsiteX4017" fmla="*/ 7670096 w 12192000"/>
              <a:gd name="connsiteY4017" fmla="*/ 6787157 h 6858000"/>
              <a:gd name="connsiteX4018" fmla="*/ 7725083 w 12192000"/>
              <a:gd name="connsiteY4018" fmla="*/ 6787157 h 6858000"/>
              <a:gd name="connsiteX4019" fmla="*/ 7726480 w 12192000"/>
              <a:gd name="connsiteY4019" fmla="*/ 6786666 h 6858000"/>
              <a:gd name="connsiteX4020" fmla="*/ 7728198 w 12192000"/>
              <a:gd name="connsiteY4020" fmla="*/ 6787157 h 6858000"/>
              <a:gd name="connsiteX4021" fmla="*/ 7769530 w 12192000"/>
              <a:gd name="connsiteY4021" fmla="*/ 6787157 h 6858000"/>
              <a:gd name="connsiteX4022" fmla="*/ 7759607 w 12192000"/>
              <a:gd name="connsiteY4022" fmla="*/ 6784345 h 6858000"/>
              <a:gd name="connsiteX4023" fmla="*/ 7747534 w 12192000"/>
              <a:gd name="connsiteY4023" fmla="*/ 6784067 h 6858000"/>
              <a:gd name="connsiteX4024" fmla="*/ 7730110 w 12192000"/>
              <a:gd name="connsiteY4024" fmla="*/ 6785391 h 6858000"/>
              <a:gd name="connsiteX4025" fmla="*/ 7726480 w 12192000"/>
              <a:gd name="connsiteY4025" fmla="*/ 6786666 h 6858000"/>
              <a:gd name="connsiteX4026" fmla="*/ 7719158 w 12192000"/>
              <a:gd name="connsiteY4026" fmla="*/ 6784575 h 6858000"/>
              <a:gd name="connsiteX4027" fmla="*/ 7704852 w 12192000"/>
              <a:gd name="connsiteY4027" fmla="*/ 6770590 h 6858000"/>
              <a:gd name="connsiteX4028" fmla="*/ 7714972 w 12192000"/>
              <a:gd name="connsiteY4028" fmla="*/ 6762836 h 6858000"/>
              <a:gd name="connsiteX4029" fmla="*/ 7734401 w 12192000"/>
              <a:gd name="connsiteY4029" fmla="*/ 6763852 h 6858000"/>
              <a:gd name="connsiteX4030" fmla="*/ 7770841 w 12192000"/>
              <a:gd name="connsiteY4030" fmla="*/ 6774245 h 6858000"/>
              <a:gd name="connsiteX4031" fmla="*/ 7805873 w 12192000"/>
              <a:gd name="connsiteY4031" fmla="*/ 6787157 h 6858000"/>
              <a:gd name="connsiteX4032" fmla="*/ 7858631 w 12192000"/>
              <a:gd name="connsiteY4032" fmla="*/ 6787157 h 6858000"/>
              <a:gd name="connsiteX4033" fmla="*/ 7859056 w 12192000"/>
              <a:gd name="connsiteY4033" fmla="*/ 6787055 h 6858000"/>
              <a:gd name="connsiteX4034" fmla="*/ 7859665 w 12192000"/>
              <a:gd name="connsiteY4034" fmla="*/ 6786584 h 6858000"/>
              <a:gd name="connsiteX4035" fmla="*/ 7860626 w 12192000"/>
              <a:gd name="connsiteY4035" fmla="*/ 6786677 h 6858000"/>
              <a:gd name="connsiteX4036" fmla="*/ 7885428 w 12192000"/>
              <a:gd name="connsiteY4036" fmla="*/ 6780699 h 6858000"/>
              <a:gd name="connsiteX4037" fmla="*/ 7887433 w 12192000"/>
              <a:gd name="connsiteY4037" fmla="*/ 6786703 h 6858000"/>
              <a:gd name="connsiteX4038" fmla="*/ 7887553 w 12192000"/>
              <a:gd name="connsiteY4038" fmla="*/ 6787157 h 6858000"/>
              <a:gd name="connsiteX4039" fmla="*/ 7928417 w 12192000"/>
              <a:gd name="connsiteY4039" fmla="*/ 6787157 h 6858000"/>
              <a:gd name="connsiteX4040" fmla="*/ 7929135 w 12192000"/>
              <a:gd name="connsiteY4040" fmla="*/ 6787095 h 6858000"/>
              <a:gd name="connsiteX4041" fmla="*/ 7946646 w 12192000"/>
              <a:gd name="connsiteY4041" fmla="*/ 6785819 h 6858000"/>
              <a:gd name="connsiteX4042" fmla="*/ 7956415 w 12192000"/>
              <a:gd name="connsiteY4042" fmla="*/ 6785111 h 6858000"/>
              <a:gd name="connsiteX4043" fmla="*/ 7960587 w 12192000"/>
              <a:gd name="connsiteY4043" fmla="*/ 6785846 h 6858000"/>
              <a:gd name="connsiteX4044" fmla="*/ 7982262 w 12192000"/>
              <a:gd name="connsiteY4044" fmla="*/ 6787000 h 6858000"/>
              <a:gd name="connsiteX4045" fmla="*/ 7982349 w 12192000"/>
              <a:gd name="connsiteY4045" fmla="*/ 6787157 h 6858000"/>
              <a:gd name="connsiteX4046" fmla="*/ 7985229 w 12192000"/>
              <a:gd name="connsiteY4046" fmla="*/ 6787157 h 6858000"/>
              <a:gd name="connsiteX4047" fmla="*/ 7982262 w 12192000"/>
              <a:gd name="connsiteY4047" fmla="*/ 6787000 h 6858000"/>
              <a:gd name="connsiteX4048" fmla="*/ 7981576 w 12192000"/>
              <a:gd name="connsiteY4048" fmla="*/ 6785757 h 6858000"/>
              <a:gd name="connsiteX4049" fmla="*/ 7985592 w 12192000"/>
              <a:gd name="connsiteY4049" fmla="*/ 6786386 h 6858000"/>
              <a:gd name="connsiteX4050" fmla="*/ 7989188 w 12192000"/>
              <a:gd name="connsiteY4050" fmla="*/ 6787157 h 6858000"/>
              <a:gd name="connsiteX4051" fmla="*/ 8088753 w 12192000"/>
              <a:gd name="connsiteY4051" fmla="*/ 6787157 h 6858000"/>
              <a:gd name="connsiteX4052" fmla="*/ 8105403 w 12192000"/>
              <a:gd name="connsiteY4052" fmla="*/ 6767593 h 6858000"/>
              <a:gd name="connsiteX4053" fmla="*/ 8110850 w 12192000"/>
              <a:gd name="connsiteY4053" fmla="*/ 6787157 h 6858000"/>
              <a:gd name="connsiteX4054" fmla="*/ 8431215 w 12192000"/>
              <a:gd name="connsiteY4054" fmla="*/ 6787157 h 6858000"/>
              <a:gd name="connsiteX4055" fmla="*/ 8423876 w 12192000"/>
              <a:gd name="connsiteY4055" fmla="*/ 6781070 h 6858000"/>
              <a:gd name="connsiteX4056" fmla="*/ 8414026 w 12192000"/>
              <a:gd name="connsiteY4056" fmla="*/ 6767593 h 6858000"/>
              <a:gd name="connsiteX4057" fmla="*/ 8423876 w 12192000"/>
              <a:gd name="connsiteY4057" fmla="*/ 6774331 h 6858000"/>
              <a:gd name="connsiteX4058" fmla="*/ 8495562 w 12192000"/>
              <a:gd name="connsiteY4058" fmla="*/ 6781405 h 6858000"/>
              <a:gd name="connsiteX4059" fmla="*/ 8486219 w 12192000"/>
              <a:gd name="connsiteY4059" fmla="*/ 6787157 h 6858000"/>
              <a:gd name="connsiteX4060" fmla="*/ 8507970 w 12192000"/>
              <a:gd name="connsiteY4060" fmla="*/ 6787157 h 6858000"/>
              <a:gd name="connsiteX4061" fmla="*/ 8497045 w 12192000"/>
              <a:gd name="connsiteY4061" fmla="*/ 6781551 h 6858000"/>
              <a:gd name="connsiteX4062" fmla="*/ 8528421 w 12192000"/>
              <a:gd name="connsiteY4062" fmla="*/ 6784647 h 6858000"/>
              <a:gd name="connsiteX4063" fmla="*/ 8525596 w 12192000"/>
              <a:gd name="connsiteY4063" fmla="*/ 6786019 h 6858000"/>
              <a:gd name="connsiteX4064" fmla="*/ 8523435 w 12192000"/>
              <a:gd name="connsiteY4064" fmla="*/ 6787157 h 6858000"/>
              <a:gd name="connsiteX4065" fmla="*/ 8527143 w 12192000"/>
              <a:gd name="connsiteY4065" fmla="*/ 6787157 h 6858000"/>
              <a:gd name="connsiteX4066" fmla="*/ 8528722 w 12192000"/>
              <a:gd name="connsiteY4066" fmla="*/ 6784677 h 6858000"/>
              <a:gd name="connsiteX4067" fmla="*/ 8553770 w 12192000"/>
              <a:gd name="connsiteY4067" fmla="*/ 6787148 h 6858000"/>
              <a:gd name="connsiteX4068" fmla="*/ 8553760 w 12192000"/>
              <a:gd name="connsiteY4068" fmla="*/ 6787157 h 6858000"/>
              <a:gd name="connsiteX4069" fmla="*/ 8553861 w 12192000"/>
              <a:gd name="connsiteY4069" fmla="*/ 6787157 h 6858000"/>
              <a:gd name="connsiteX4070" fmla="*/ 8553770 w 12192000"/>
              <a:gd name="connsiteY4070" fmla="*/ 6787148 h 6858000"/>
              <a:gd name="connsiteX4071" fmla="*/ 8554146 w 12192000"/>
              <a:gd name="connsiteY4071" fmla="*/ 6786819 h 6858000"/>
              <a:gd name="connsiteX4072" fmla="*/ 8565054 w 12192000"/>
              <a:gd name="connsiteY4072" fmla="*/ 6781070 h 6858000"/>
              <a:gd name="connsiteX4073" fmla="*/ 8566537 w 12192000"/>
              <a:gd name="connsiteY4073" fmla="*/ 6787157 h 6858000"/>
              <a:gd name="connsiteX4074" fmla="*/ 8631819 w 12192000"/>
              <a:gd name="connsiteY4074" fmla="*/ 6787157 h 6858000"/>
              <a:gd name="connsiteX4075" fmla="*/ 8656985 w 12192000"/>
              <a:gd name="connsiteY4075" fmla="*/ 6784439 h 6858000"/>
              <a:gd name="connsiteX4076" fmla="*/ 8678521 w 12192000"/>
              <a:gd name="connsiteY4076" fmla="*/ 6779139 h 6858000"/>
              <a:gd name="connsiteX4077" fmla="*/ 8687656 w 12192000"/>
              <a:gd name="connsiteY4077" fmla="*/ 6776519 h 6858000"/>
              <a:gd name="connsiteX4078" fmla="*/ 8688588 w 12192000"/>
              <a:gd name="connsiteY4078" fmla="*/ 6776882 h 6858000"/>
              <a:gd name="connsiteX4079" fmla="*/ 8654545 w 12192000"/>
              <a:gd name="connsiteY4079" fmla="*/ 6787157 h 6858000"/>
              <a:gd name="connsiteX4080" fmla="*/ 8716717 w 12192000"/>
              <a:gd name="connsiteY4080" fmla="*/ 6787157 h 6858000"/>
              <a:gd name="connsiteX4081" fmla="*/ 8716723 w 12192000"/>
              <a:gd name="connsiteY4081" fmla="*/ 6787151 h 6858000"/>
              <a:gd name="connsiteX4082" fmla="*/ 8716755 w 12192000"/>
              <a:gd name="connsiteY4082" fmla="*/ 6787157 h 6858000"/>
              <a:gd name="connsiteX4083" fmla="*/ 8881586 w 12192000"/>
              <a:gd name="connsiteY4083" fmla="*/ 6787157 h 6858000"/>
              <a:gd name="connsiteX4084" fmla="*/ 8887572 w 12192000"/>
              <a:gd name="connsiteY4084" fmla="*/ 6786008 h 6858000"/>
              <a:gd name="connsiteX4085" fmla="*/ 8929492 w 12192000"/>
              <a:gd name="connsiteY4085" fmla="*/ 6784439 h 6858000"/>
              <a:gd name="connsiteX4086" fmla="*/ 8934748 w 12192000"/>
              <a:gd name="connsiteY4086" fmla="*/ 6787157 h 6858000"/>
              <a:gd name="connsiteX4087" fmla="*/ 8966754 w 12192000"/>
              <a:gd name="connsiteY4087" fmla="*/ 6787157 h 6858000"/>
              <a:gd name="connsiteX4088" fmla="*/ 8972175 w 12192000"/>
              <a:gd name="connsiteY4088" fmla="*/ 6774331 h 6858000"/>
              <a:gd name="connsiteX4089" fmla="*/ 8978312 w 12192000"/>
              <a:gd name="connsiteY4089" fmla="*/ 6787157 h 6858000"/>
              <a:gd name="connsiteX4090" fmla="*/ 9027978 w 12192000"/>
              <a:gd name="connsiteY4090" fmla="*/ 6787157 h 6858000"/>
              <a:gd name="connsiteX4091" fmla="*/ 9014856 w 12192000"/>
              <a:gd name="connsiteY4091" fmla="*/ 6774331 h 6858000"/>
              <a:gd name="connsiteX4092" fmla="*/ 9024977 w 12192000"/>
              <a:gd name="connsiteY4092" fmla="*/ 6766576 h 6858000"/>
              <a:gd name="connsiteX4093" fmla="*/ 9044405 w 12192000"/>
              <a:gd name="connsiteY4093" fmla="*/ 6767593 h 6858000"/>
              <a:gd name="connsiteX4094" fmla="*/ 9080846 w 12192000"/>
              <a:gd name="connsiteY4094" fmla="*/ 6777986 h 6858000"/>
              <a:gd name="connsiteX4095" fmla="*/ 9105730 w 12192000"/>
              <a:gd name="connsiteY4095" fmla="*/ 6787157 h 6858000"/>
              <a:gd name="connsiteX4096" fmla="*/ 9184156 w 12192000"/>
              <a:gd name="connsiteY4096" fmla="*/ 6787157 h 6858000"/>
              <a:gd name="connsiteX4097" fmla="*/ 9195434 w 12192000"/>
              <a:gd name="connsiteY4097" fmla="*/ 6784439 h 6858000"/>
              <a:gd name="connsiteX4098" fmla="*/ 9196341 w 12192000"/>
              <a:gd name="connsiteY4098" fmla="*/ 6787157 h 6858000"/>
              <a:gd name="connsiteX4099" fmla="*/ 9256814 w 12192000"/>
              <a:gd name="connsiteY4099" fmla="*/ 6787157 h 6858000"/>
              <a:gd name="connsiteX4100" fmla="*/ 9241398 w 12192000"/>
              <a:gd name="connsiteY4100" fmla="*/ 6784439 h 6858000"/>
              <a:gd name="connsiteX4101" fmla="*/ 9240201 w 12192000"/>
              <a:gd name="connsiteY4101" fmla="*/ 6782555 h 6858000"/>
              <a:gd name="connsiteX4102" fmla="*/ 9263735 w 12192000"/>
              <a:gd name="connsiteY4102" fmla="*/ 6784841 h 6858000"/>
              <a:gd name="connsiteX4103" fmla="*/ 9284744 w 12192000"/>
              <a:gd name="connsiteY4103" fmla="*/ 6787157 h 6858000"/>
              <a:gd name="connsiteX4104" fmla="*/ 9401943 w 12192000"/>
              <a:gd name="connsiteY4104" fmla="*/ 6787157 h 6858000"/>
              <a:gd name="connsiteX4105" fmla="*/ 9415409 w 12192000"/>
              <a:gd name="connsiteY4105" fmla="*/ 6771333 h 6858000"/>
              <a:gd name="connsiteX4106" fmla="*/ 9419815 w 12192000"/>
              <a:gd name="connsiteY4106" fmla="*/ 6787157 h 6858000"/>
              <a:gd name="connsiteX4107" fmla="*/ 9736712 w 12192000"/>
              <a:gd name="connsiteY4107" fmla="*/ 6787157 h 6858000"/>
              <a:gd name="connsiteX4108" fmla="*/ 9733882 w 12192000"/>
              <a:gd name="connsiteY4108" fmla="*/ 6784810 h 6858000"/>
              <a:gd name="connsiteX4109" fmla="*/ 9724033 w 12192000"/>
              <a:gd name="connsiteY4109" fmla="*/ 6771333 h 6858000"/>
              <a:gd name="connsiteX4110" fmla="*/ 9733882 w 12192000"/>
              <a:gd name="connsiteY4110" fmla="*/ 6778072 h 6858000"/>
              <a:gd name="connsiteX4111" fmla="*/ 9805570 w 12192000"/>
              <a:gd name="connsiteY4111" fmla="*/ 6785146 h 6858000"/>
              <a:gd name="connsiteX4112" fmla="*/ 9802303 w 12192000"/>
              <a:gd name="connsiteY4112" fmla="*/ 6787157 h 6858000"/>
              <a:gd name="connsiteX4113" fmla="*/ 9810687 w 12192000"/>
              <a:gd name="connsiteY4113" fmla="*/ 6787157 h 6858000"/>
              <a:gd name="connsiteX4114" fmla="*/ 9807052 w 12192000"/>
              <a:gd name="connsiteY4114" fmla="*/ 6785292 h 6858000"/>
              <a:gd name="connsiteX4115" fmla="*/ 9825956 w 12192000"/>
              <a:gd name="connsiteY4115" fmla="*/ 6787157 h 6858000"/>
              <a:gd name="connsiteX4116" fmla="*/ 9870607 w 12192000"/>
              <a:gd name="connsiteY4116" fmla="*/ 6787157 h 6858000"/>
              <a:gd name="connsiteX4117" fmla="*/ 9875061 w 12192000"/>
              <a:gd name="connsiteY4117" fmla="*/ 6784810 h 6858000"/>
              <a:gd name="connsiteX4118" fmla="*/ 9875633 w 12192000"/>
              <a:gd name="connsiteY4118" fmla="*/ 6787157 h 6858000"/>
              <a:gd name="connsiteX4119" fmla="*/ 9971146 w 12192000"/>
              <a:gd name="connsiteY4119" fmla="*/ 6787157 h 6858000"/>
              <a:gd name="connsiteX4120" fmla="*/ 9988528 w 12192000"/>
              <a:gd name="connsiteY4120" fmla="*/ 6782880 h 6858000"/>
              <a:gd name="connsiteX4121" fmla="*/ 10000206 w 12192000"/>
              <a:gd name="connsiteY4121" fmla="*/ 6779530 h 6858000"/>
              <a:gd name="connsiteX4122" fmla="*/ 10001237 w 12192000"/>
              <a:gd name="connsiteY4122" fmla="*/ 6779826 h 6858000"/>
              <a:gd name="connsiteX4123" fmla="*/ 9976946 w 12192000"/>
              <a:gd name="connsiteY4123" fmla="*/ 6787157 h 6858000"/>
              <a:gd name="connsiteX4124" fmla="*/ 10026752 w 12192000"/>
              <a:gd name="connsiteY4124" fmla="*/ 6787157 h 6858000"/>
              <a:gd name="connsiteX4125" fmla="*/ 10001237 w 12192000"/>
              <a:gd name="connsiteY4125" fmla="*/ 6779826 h 6858000"/>
              <a:gd name="connsiteX4126" fmla="*/ 10011286 w 12192000"/>
              <a:gd name="connsiteY4126" fmla="*/ 6776792 h 6858000"/>
              <a:gd name="connsiteX4127" fmla="*/ 10018174 w 12192000"/>
              <a:gd name="connsiteY4127" fmla="*/ 6778203 h 6858000"/>
              <a:gd name="connsiteX4128" fmla="*/ 10035939 w 12192000"/>
              <a:gd name="connsiteY4128" fmla="*/ 6781441 h 6858000"/>
              <a:gd name="connsiteX4129" fmla="*/ 10030369 w 12192000"/>
              <a:gd name="connsiteY4129" fmla="*/ 6787157 h 6858000"/>
              <a:gd name="connsiteX4130" fmla="*/ 10278341 w 12192000"/>
              <a:gd name="connsiteY4130" fmla="*/ 6787157 h 6858000"/>
              <a:gd name="connsiteX4131" fmla="*/ 10282181 w 12192000"/>
              <a:gd name="connsiteY4131" fmla="*/ 6778072 h 6858000"/>
              <a:gd name="connsiteX4132" fmla="*/ 10286528 w 12192000"/>
              <a:gd name="connsiteY4132" fmla="*/ 6787157 h 6858000"/>
              <a:gd name="connsiteX4133" fmla="*/ 10334158 w 12192000"/>
              <a:gd name="connsiteY4133" fmla="*/ 6787157 h 6858000"/>
              <a:gd name="connsiteX4134" fmla="*/ 10324863 w 12192000"/>
              <a:gd name="connsiteY4134" fmla="*/ 6778072 h 6858000"/>
              <a:gd name="connsiteX4135" fmla="*/ 10334983 w 12192000"/>
              <a:gd name="connsiteY4135" fmla="*/ 6770317 h 6858000"/>
              <a:gd name="connsiteX4136" fmla="*/ 10354412 w 12192000"/>
              <a:gd name="connsiteY4136" fmla="*/ 6771333 h 6858000"/>
              <a:gd name="connsiteX4137" fmla="*/ 10390853 w 12192000"/>
              <a:gd name="connsiteY4137" fmla="*/ 6781726 h 6858000"/>
              <a:gd name="connsiteX4138" fmla="*/ 10405588 w 12192000"/>
              <a:gd name="connsiteY4138" fmla="*/ 6787157 h 6858000"/>
              <a:gd name="connsiteX4139" fmla="*/ 10550755 w 12192000"/>
              <a:gd name="connsiteY4139" fmla="*/ 6787157 h 6858000"/>
              <a:gd name="connsiteX4140" fmla="*/ 10550207 w 12192000"/>
              <a:gd name="connsiteY4140" fmla="*/ 6786296 h 6858000"/>
              <a:gd name="connsiteX4141" fmla="*/ 10559078 w 12192000"/>
              <a:gd name="connsiteY4141" fmla="*/ 6787157 h 6858000"/>
              <a:gd name="connsiteX4142" fmla="*/ 10715133 w 12192000"/>
              <a:gd name="connsiteY4142" fmla="*/ 6787157 h 6858000"/>
              <a:gd name="connsiteX4143" fmla="*/ 10725416 w 12192000"/>
              <a:gd name="connsiteY4143" fmla="*/ 6775074 h 6858000"/>
              <a:gd name="connsiteX4144" fmla="*/ 10728781 w 12192000"/>
              <a:gd name="connsiteY4144" fmla="*/ 6787157 h 6858000"/>
              <a:gd name="connsiteX4145" fmla="*/ 11042871 w 12192000"/>
              <a:gd name="connsiteY4145" fmla="*/ 6787157 h 6858000"/>
              <a:gd name="connsiteX4146" fmla="*/ 11034040 w 12192000"/>
              <a:gd name="connsiteY4146" fmla="*/ 6775074 h 6858000"/>
              <a:gd name="connsiteX4147" fmla="*/ 11043889 w 12192000"/>
              <a:gd name="connsiteY4147" fmla="*/ 6781812 h 6858000"/>
              <a:gd name="connsiteX4148" fmla="*/ 11098055 w 12192000"/>
              <a:gd name="connsiteY4148" fmla="*/ 6787157 h 6858000"/>
              <a:gd name="connsiteX4149" fmla="*/ 11296355 w 12192000"/>
              <a:gd name="connsiteY4149" fmla="*/ 6787157 h 6858000"/>
              <a:gd name="connsiteX4150" fmla="*/ 11298535 w 12192000"/>
              <a:gd name="connsiteY4150" fmla="*/ 6786621 h 6858000"/>
              <a:gd name="connsiteX4151" fmla="*/ 11310213 w 12192000"/>
              <a:gd name="connsiteY4151" fmla="*/ 6783271 h 6858000"/>
              <a:gd name="connsiteX4152" fmla="*/ 11311244 w 12192000"/>
              <a:gd name="connsiteY4152" fmla="*/ 6783566 h 6858000"/>
              <a:gd name="connsiteX4153" fmla="*/ 11299345 w 12192000"/>
              <a:gd name="connsiteY4153" fmla="*/ 6787157 h 6858000"/>
              <a:gd name="connsiteX4154" fmla="*/ 11323743 w 12192000"/>
              <a:gd name="connsiteY4154" fmla="*/ 6787157 h 6858000"/>
              <a:gd name="connsiteX4155" fmla="*/ 11311244 w 12192000"/>
              <a:gd name="connsiteY4155" fmla="*/ 6783566 h 6858000"/>
              <a:gd name="connsiteX4156" fmla="*/ 11321293 w 12192000"/>
              <a:gd name="connsiteY4156" fmla="*/ 6780533 h 6858000"/>
              <a:gd name="connsiteX4157" fmla="*/ 11328181 w 12192000"/>
              <a:gd name="connsiteY4157" fmla="*/ 6781944 h 6858000"/>
              <a:gd name="connsiteX4158" fmla="*/ 11345946 w 12192000"/>
              <a:gd name="connsiteY4158" fmla="*/ 6785182 h 6858000"/>
              <a:gd name="connsiteX4159" fmla="*/ 11344021 w 12192000"/>
              <a:gd name="connsiteY4159" fmla="*/ 6787157 h 6858000"/>
              <a:gd name="connsiteX4160" fmla="*/ 11589929 w 12192000"/>
              <a:gd name="connsiteY4160" fmla="*/ 6787157 h 6858000"/>
              <a:gd name="connsiteX4161" fmla="*/ 11592188 w 12192000"/>
              <a:gd name="connsiteY4161" fmla="*/ 6781812 h 6858000"/>
              <a:gd name="connsiteX4162" fmla="*/ 11594746 w 12192000"/>
              <a:gd name="connsiteY4162" fmla="*/ 6787157 h 6858000"/>
              <a:gd name="connsiteX4163" fmla="*/ 11640339 w 12192000"/>
              <a:gd name="connsiteY4163" fmla="*/ 6787157 h 6858000"/>
              <a:gd name="connsiteX4164" fmla="*/ 11634870 w 12192000"/>
              <a:gd name="connsiteY4164" fmla="*/ 6781812 h 6858000"/>
              <a:gd name="connsiteX4165" fmla="*/ 11664419 w 12192000"/>
              <a:gd name="connsiteY4165" fmla="*/ 6775074 h 6858000"/>
              <a:gd name="connsiteX4166" fmla="*/ 11700860 w 12192000"/>
              <a:gd name="connsiteY4166" fmla="*/ 6785467 h 6858000"/>
              <a:gd name="connsiteX4167" fmla="*/ 11705446 w 12192000"/>
              <a:gd name="connsiteY4167" fmla="*/ 6787157 h 6858000"/>
              <a:gd name="connsiteX4168" fmla="*/ 11932508 w 12192000"/>
              <a:gd name="connsiteY4168" fmla="*/ 6787157 h 6858000"/>
              <a:gd name="connsiteX4169" fmla="*/ 11932433 w 12192000"/>
              <a:gd name="connsiteY4169" fmla="*/ 6787049 h 6858000"/>
              <a:gd name="connsiteX4170" fmla="*/ 11932003 w 12192000"/>
              <a:gd name="connsiteY4170" fmla="*/ 6783499 h 6858000"/>
              <a:gd name="connsiteX4171" fmla="*/ 11938292 w 12192000"/>
              <a:gd name="connsiteY4171" fmla="*/ 6787157 h 6858000"/>
              <a:gd name="connsiteX4172" fmla="*/ 11981467 w 12192000"/>
              <a:gd name="connsiteY4172" fmla="*/ 6787157 h 6858000"/>
              <a:gd name="connsiteX4173" fmla="*/ 11983381 w 12192000"/>
              <a:gd name="connsiteY4173" fmla="*/ 6786806 h 6858000"/>
              <a:gd name="connsiteX4174" fmla="*/ 11993565 w 12192000"/>
              <a:gd name="connsiteY4174" fmla="*/ 6786026 h 6858000"/>
              <a:gd name="connsiteX4175" fmla="*/ 12000951 w 12192000"/>
              <a:gd name="connsiteY4175" fmla="*/ 6773391 h 6858000"/>
              <a:gd name="connsiteX4176" fmla="*/ 12006566 w 12192000"/>
              <a:gd name="connsiteY4176" fmla="*/ 6779153 h 6858000"/>
              <a:gd name="connsiteX4177" fmla="*/ 12021657 w 12192000"/>
              <a:gd name="connsiteY4177" fmla="*/ 6768713 h 6858000"/>
              <a:gd name="connsiteX4178" fmla="*/ 12008339 w 12192000"/>
              <a:gd name="connsiteY4178" fmla="*/ 6763283 h 6858000"/>
              <a:gd name="connsiteX4179" fmla="*/ 12000951 w 12192000"/>
              <a:gd name="connsiteY4179" fmla="*/ 6765811 h 6858000"/>
              <a:gd name="connsiteX4180" fmla="*/ 11993565 w 12192000"/>
              <a:gd name="connsiteY4180" fmla="*/ 6770864 h 6858000"/>
              <a:gd name="connsiteX4181" fmla="*/ 12015726 w 12192000"/>
              <a:gd name="connsiteY4181" fmla="*/ 6750649 h 6858000"/>
              <a:gd name="connsiteX4182" fmla="*/ 12025576 w 12192000"/>
              <a:gd name="connsiteY4182" fmla="*/ 6743067 h 6858000"/>
              <a:gd name="connsiteX4183" fmla="*/ 12033554 w 12192000"/>
              <a:gd name="connsiteY4183" fmla="*/ 6742063 h 6858000"/>
              <a:gd name="connsiteX4184" fmla="*/ 12041890 w 12192000"/>
              <a:gd name="connsiteY4184" fmla="*/ 6741171 h 6858000"/>
              <a:gd name="connsiteX4185" fmla="*/ 12040899 w 12192000"/>
              <a:gd name="connsiteY4185" fmla="*/ 6755398 h 6858000"/>
              <a:gd name="connsiteX4186" fmla="*/ 12057598 w 12192000"/>
              <a:gd name="connsiteY4186" fmla="*/ 6743844 h 6858000"/>
              <a:gd name="connsiteX4187" fmla="*/ 12057590 w 12192000"/>
              <a:gd name="connsiteY4187" fmla="*/ 6739523 h 6858000"/>
              <a:gd name="connsiteX4188" fmla="*/ 12061420 w 12192000"/>
              <a:gd name="connsiteY4188" fmla="*/ 6739128 h 6858000"/>
              <a:gd name="connsiteX4189" fmla="*/ 12066049 w 12192000"/>
              <a:gd name="connsiteY4189" fmla="*/ 6732084 h 6858000"/>
              <a:gd name="connsiteX4190" fmla="*/ 12066357 w 12192000"/>
              <a:gd name="connsiteY4190" fmla="*/ 6728931 h 6858000"/>
              <a:gd name="connsiteX4191" fmla="*/ 12069899 w 12192000"/>
              <a:gd name="connsiteY4191" fmla="*/ 6682421 h 6858000"/>
              <a:gd name="connsiteX4192" fmla="*/ 12072362 w 12192000"/>
              <a:gd name="connsiteY4192" fmla="*/ 6674841 h 6858000"/>
              <a:gd name="connsiteX4193" fmla="*/ 12079749 w 12192000"/>
              <a:gd name="connsiteY4193" fmla="*/ 6679894 h 6858000"/>
              <a:gd name="connsiteX4194" fmla="*/ 12086560 w 12192000"/>
              <a:gd name="connsiteY4194" fmla="*/ 6700863 h 6858000"/>
              <a:gd name="connsiteX4195" fmla="*/ 12089059 w 12192000"/>
              <a:gd name="connsiteY4195" fmla="*/ 6697060 h 6858000"/>
              <a:gd name="connsiteX4196" fmla="*/ 12083871 w 12192000"/>
              <a:gd name="connsiteY4196" fmla="*/ 6676440 h 6858000"/>
              <a:gd name="connsiteX4197" fmla="*/ 12092061 w 12192000"/>
              <a:gd name="connsiteY4197" fmla="*/ 6649571 h 6858000"/>
              <a:gd name="connsiteX4198" fmla="*/ 12098295 w 12192000"/>
              <a:gd name="connsiteY4198" fmla="*/ 6661984 h 6858000"/>
              <a:gd name="connsiteX4199" fmla="*/ 12101553 w 12192000"/>
              <a:gd name="connsiteY4199" fmla="*/ 6678043 h 6858000"/>
              <a:gd name="connsiteX4200" fmla="*/ 12102223 w 12192000"/>
              <a:gd name="connsiteY4200" fmla="*/ 6677023 h 6858000"/>
              <a:gd name="connsiteX4201" fmla="*/ 12113594 w 12192000"/>
              <a:gd name="connsiteY4201" fmla="*/ 6619226 h 6858000"/>
              <a:gd name="connsiteX4202" fmla="*/ 12104582 w 12192000"/>
              <a:gd name="connsiteY4202" fmla="*/ 6604428 h 6858000"/>
              <a:gd name="connsiteX4203" fmla="*/ 12104373 w 12192000"/>
              <a:gd name="connsiteY4203" fmla="*/ 6601558 h 6858000"/>
              <a:gd name="connsiteX4204" fmla="*/ 12104373 w 12192000"/>
              <a:gd name="connsiteY4204" fmla="*/ 6604086 h 6858000"/>
              <a:gd name="connsiteX4205" fmla="*/ 12104582 w 12192000"/>
              <a:gd name="connsiteY4205" fmla="*/ 6604428 h 6858000"/>
              <a:gd name="connsiteX4206" fmla="*/ 12105319 w 12192000"/>
              <a:gd name="connsiteY4206" fmla="*/ 6614578 h 6858000"/>
              <a:gd name="connsiteX4207" fmla="*/ 12106835 w 12192000"/>
              <a:gd name="connsiteY4207" fmla="*/ 6639463 h 6858000"/>
              <a:gd name="connsiteX4208" fmla="*/ 12111761 w 12192000"/>
              <a:gd name="connsiteY4208" fmla="*/ 6609139 h 6858000"/>
              <a:gd name="connsiteX4209" fmla="*/ 12115022 w 12192000"/>
              <a:gd name="connsiteY4209" fmla="*/ 6587379 h 6858000"/>
              <a:gd name="connsiteX4210" fmla="*/ 12108940 w 12192000"/>
              <a:gd name="connsiteY4210" fmla="*/ 6566468 h 6858000"/>
              <a:gd name="connsiteX4211" fmla="*/ 12104373 w 12192000"/>
              <a:gd name="connsiteY4211" fmla="*/ 6530804 h 6858000"/>
              <a:gd name="connsiteX4212" fmla="*/ 12106517 w 12192000"/>
              <a:gd name="connsiteY4212" fmla="*/ 6529218 h 6858000"/>
              <a:gd name="connsiteX4213" fmla="*/ 12107410 w 12192000"/>
              <a:gd name="connsiteY4213" fmla="*/ 6530945 h 6858000"/>
              <a:gd name="connsiteX4214" fmla="*/ 12107678 w 12192000"/>
              <a:gd name="connsiteY4214" fmla="*/ 6532181 h 6858000"/>
              <a:gd name="connsiteX4215" fmla="*/ 12114223 w 12192000"/>
              <a:gd name="connsiteY4215" fmla="*/ 6568708 h 6858000"/>
              <a:gd name="connsiteX4216" fmla="*/ 12116146 w 12192000"/>
              <a:gd name="connsiteY4216" fmla="*/ 6579885 h 6858000"/>
              <a:gd name="connsiteX4217" fmla="*/ 12116685 w 12192000"/>
              <a:gd name="connsiteY4217" fmla="*/ 6576289 h 6858000"/>
              <a:gd name="connsiteX4218" fmla="*/ 12114223 w 12192000"/>
              <a:gd name="connsiteY4218" fmla="*/ 6563655 h 6858000"/>
              <a:gd name="connsiteX4219" fmla="*/ 12118101 w 12192000"/>
              <a:gd name="connsiteY4219" fmla="*/ 6572866 h 6858000"/>
              <a:gd name="connsiteX4220" fmla="*/ 12118101 w 12192000"/>
              <a:gd name="connsiteY4220" fmla="*/ 6561200 h 6858000"/>
              <a:gd name="connsiteX4221" fmla="*/ 12116685 w 12192000"/>
              <a:gd name="connsiteY4221" fmla="*/ 6558600 h 6858000"/>
              <a:gd name="connsiteX4222" fmla="*/ 12114223 w 12192000"/>
              <a:gd name="connsiteY4222" fmla="*/ 6548493 h 6858000"/>
              <a:gd name="connsiteX4223" fmla="*/ 12115331 w 12192000"/>
              <a:gd name="connsiteY4223" fmla="*/ 6547924 h 6858000"/>
              <a:gd name="connsiteX4224" fmla="*/ 12110993 w 12192000"/>
              <a:gd name="connsiteY4224" fmla="*/ 6537864 h 6858000"/>
              <a:gd name="connsiteX4225" fmla="*/ 12107410 w 12192000"/>
              <a:gd name="connsiteY4225" fmla="*/ 6530945 h 6858000"/>
              <a:gd name="connsiteX4226" fmla="*/ 12106869 w 12192000"/>
              <a:gd name="connsiteY4226" fmla="*/ 6528436 h 6858000"/>
              <a:gd name="connsiteX4227" fmla="*/ 12106589 w 12192000"/>
              <a:gd name="connsiteY4227" fmla="*/ 6499535 h 6858000"/>
              <a:gd name="connsiteX4228" fmla="*/ 12106444 w 12192000"/>
              <a:gd name="connsiteY4228" fmla="*/ 6497269 h 6858000"/>
              <a:gd name="connsiteX4229" fmla="*/ 12106835 w 12192000"/>
              <a:gd name="connsiteY4229" fmla="*/ 6495427 h 6858000"/>
              <a:gd name="connsiteX4230" fmla="*/ 12112024 w 12192000"/>
              <a:gd name="connsiteY4230" fmla="*/ 6466883 h 6858000"/>
              <a:gd name="connsiteX4231" fmla="*/ 12113240 w 12192000"/>
              <a:gd name="connsiteY4231" fmla="*/ 6456850 h 6858000"/>
              <a:gd name="connsiteX4232" fmla="*/ 12118101 w 12192000"/>
              <a:gd name="connsiteY4232" fmla="*/ 6460175 h 6858000"/>
              <a:gd name="connsiteX4233" fmla="*/ 12118101 w 12192000"/>
              <a:gd name="connsiteY4233" fmla="*/ 6437934 h 6858000"/>
              <a:gd name="connsiteX4234" fmla="*/ 12115923 w 12192000"/>
              <a:gd name="connsiteY4234" fmla="*/ 6430485 h 6858000"/>
              <a:gd name="connsiteX4235" fmla="*/ 12116962 w 12192000"/>
              <a:gd name="connsiteY4235" fmla="*/ 6417206 h 6858000"/>
              <a:gd name="connsiteX4236" fmla="*/ 12118101 w 12192000"/>
              <a:gd name="connsiteY4236" fmla="*/ 6401345 h 6858000"/>
              <a:gd name="connsiteX4237" fmla="*/ 12118101 w 12192000"/>
              <a:gd name="connsiteY4237" fmla="*/ 6383650 h 6858000"/>
              <a:gd name="connsiteX4238" fmla="*/ 12115227 w 12192000"/>
              <a:gd name="connsiteY4238" fmla="*/ 6375088 h 6858000"/>
              <a:gd name="connsiteX4239" fmla="*/ 12114223 w 12192000"/>
              <a:gd name="connsiteY4239" fmla="*/ 6424672 h 6858000"/>
              <a:gd name="connsiteX4240" fmla="*/ 12115923 w 12192000"/>
              <a:gd name="connsiteY4240" fmla="*/ 6430485 h 6858000"/>
              <a:gd name="connsiteX4241" fmla="*/ 12114993 w 12192000"/>
              <a:gd name="connsiteY4241" fmla="*/ 6442360 h 6858000"/>
              <a:gd name="connsiteX4242" fmla="*/ 12113240 w 12192000"/>
              <a:gd name="connsiteY4242" fmla="*/ 6456850 h 6858000"/>
              <a:gd name="connsiteX4243" fmla="*/ 12106835 w 12192000"/>
              <a:gd name="connsiteY4243" fmla="*/ 6452469 h 6858000"/>
              <a:gd name="connsiteX4244" fmla="*/ 12103231 w 12192000"/>
              <a:gd name="connsiteY4244" fmla="*/ 6446303 h 6858000"/>
              <a:gd name="connsiteX4245" fmla="*/ 12102486 w 12192000"/>
              <a:gd name="connsiteY4245" fmla="*/ 6434807 h 6858000"/>
              <a:gd name="connsiteX4246" fmla="*/ 12099448 w 12192000"/>
              <a:gd name="connsiteY4246" fmla="*/ 6424672 h 6858000"/>
              <a:gd name="connsiteX4247" fmla="*/ 12098872 w 12192000"/>
              <a:gd name="connsiteY4247" fmla="*/ 6432951 h 6858000"/>
              <a:gd name="connsiteX4248" fmla="*/ 12096395 w 12192000"/>
              <a:gd name="connsiteY4248" fmla="*/ 6403364 h 6858000"/>
              <a:gd name="connsiteX4249" fmla="*/ 12099448 w 12192000"/>
              <a:gd name="connsiteY4249" fmla="*/ 6326121 h 6858000"/>
              <a:gd name="connsiteX4250" fmla="*/ 12101911 w 12192000"/>
              <a:gd name="connsiteY4250" fmla="*/ 6338755 h 6858000"/>
              <a:gd name="connsiteX4251" fmla="*/ 12099892 w 12192000"/>
              <a:gd name="connsiteY4251" fmla="*/ 6320109 h 6858000"/>
              <a:gd name="connsiteX4252" fmla="*/ 12100853 w 12192000"/>
              <a:gd name="connsiteY4252" fmla="*/ 6307091 h 6858000"/>
              <a:gd name="connsiteX4253" fmla="*/ 12101521 w 12192000"/>
              <a:gd name="connsiteY4253" fmla="*/ 6299509 h 6858000"/>
              <a:gd name="connsiteX4254" fmla="*/ 12105213 w 12192000"/>
              <a:gd name="connsiteY4254" fmla="*/ 6304598 h 6858000"/>
              <a:gd name="connsiteX4255" fmla="*/ 12107650 w 12192000"/>
              <a:gd name="connsiteY4255" fmla="*/ 6308847 h 6858000"/>
              <a:gd name="connsiteX4256" fmla="*/ 12110096 w 12192000"/>
              <a:gd name="connsiteY4256" fmla="*/ 6348049 h 6858000"/>
              <a:gd name="connsiteX4257" fmla="*/ 12114223 w 12192000"/>
              <a:gd name="connsiteY4257" fmla="*/ 6326121 h 6858000"/>
              <a:gd name="connsiteX4258" fmla="*/ 12111761 w 12192000"/>
              <a:gd name="connsiteY4258" fmla="*/ 6316013 h 6858000"/>
              <a:gd name="connsiteX4259" fmla="*/ 12107650 w 12192000"/>
              <a:gd name="connsiteY4259" fmla="*/ 6308847 h 6858000"/>
              <a:gd name="connsiteX4260" fmla="*/ 12107503 w 12192000"/>
              <a:gd name="connsiteY4260" fmla="*/ 6306491 h 6858000"/>
              <a:gd name="connsiteX4261" fmla="*/ 12115103 w 12192000"/>
              <a:gd name="connsiteY4261" fmla="*/ 6315219 h 6858000"/>
              <a:gd name="connsiteX4262" fmla="*/ 12115646 w 12192000"/>
              <a:gd name="connsiteY4262" fmla="*/ 6318928 h 6858000"/>
              <a:gd name="connsiteX4263" fmla="*/ 12116685 w 12192000"/>
              <a:gd name="connsiteY4263" fmla="*/ 6326121 h 6858000"/>
              <a:gd name="connsiteX4264" fmla="*/ 12118101 w 12192000"/>
              <a:gd name="connsiteY4264" fmla="*/ 6324668 h 6858000"/>
              <a:gd name="connsiteX4265" fmla="*/ 12118101 w 12192000"/>
              <a:gd name="connsiteY4265" fmla="*/ 6318662 h 6858000"/>
              <a:gd name="connsiteX4266" fmla="*/ 12115103 w 12192000"/>
              <a:gd name="connsiteY4266" fmla="*/ 6315219 h 6858000"/>
              <a:gd name="connsiteX4267" fmla="*/ 12113092 w 12192000"/>
              <a:gd name="connsiteY4267" fmla="*/ 6301466 h 6858000"/>
              <a:gd name="connsiteX4268" fmla="*/ 12106835 w 12192000"/>
              <a:gd name="connsiteY4268" fmla="*/ 6260421 h 6858000"/>
              <a:gd name="connsiteX4269" fmla="*/ 12105942 w 12192000"/>
              <a:gd name="connsiteY4269" fmla="*/ 6256750 h 6858000"/>
              <a:gd name="connsiteX4270" fmla="*/ 12108403 w 12192000"/>
              <a:gd name="connsiteY4270" fmla="*/ 6237709 h 6858000"/>
              <a:gd name="connsiteX4271" fmla="*/ 12111943 w 12192000"/>
              <a:gd name="connsiteY4271" fmla="*/ 6225394 h 6858000"/>
              <a:gd name="connsiteX4272" fmla="*/ 12114555 w 12192000"/>
              <a:gd name="connsiteY4272" fmla="*/ 6226866 h 6858000"/>
              <a:gd name="connsiteX4273" fmla="*/ 12118101 w 12192000"/>
              <a:gd name="connsiteY4273" fmla="*/ 6231029 h 6858000"/>
              <a:gd name="connsiteX4274" fmla="*/ 12118101 w 12192000"/>
              <a:gd name="connsiteY4274" fmla="*/ 6217012 h 6858000"/>
              <a:gd name="connsiteX4275" fmla="*/ 12118056 w 12192000"/>
              <a:gd name="connsiteY4275" fmla="*/ 6216943 h 6858000"/>
              <a:gd name="connsiteX4276" fmla="*/ 12114223 w 12192000"/>
              <a:gd name="connsiteY4276" fmla="*/ 6217462 h 6858000"/>
              <a:gd name="connsiteX4277" fmla="*/ 12111943 w 12192000"/>
              <a:gd name="connsiteY4277" fmla="*/ 6225394 h 6858000"/>
              <a:gd name="connsiteX4278" fmla="*/ 12106835 w 12192000"/>
              <a:gd name="connsiteY4278" fmla="*/ 6222516 h 6858000"/>
              <a:gd name="connsiteX4279" fmla="*/ 12104476 w 12192000"/>
              <a:gd name="connsiteY4279" fmla="*/ 6226738 h 6858000"/>
              <a:gd name="connsiteX4280" fmla="*/ 12106835 w 12192000"/>
              <a:gd name="connsiteY4280" fmla="*/ 6214935 h 6858000"/>
              <a:gd name="connsiteX4281" fmla="*/ 12117250 w 12192000"/>
              <a:gd name="connsiteY4281" fmla="*/ 6216497 h 6858000"/>
              <a:gd name="connsiteX4282" fmla="*/ 12118101 w 12192000"/>
              <a:gd name="connsiteY4282" fmla="*/ 6216585 h 6858000"/>
              <a:gd name="connsiteX4283" fmla="*/ 12118101 w 12192000"/>
              <a:gd name="connsiteY4283" fmla="*/ 6190012 h 6858000"/>
              <a:gd name="connsiteX4284" fmla="*/ 12116685 w 12192000"/>
              <a:gd name="connsiteY4284" fmla="*/ 6187138 h 6858000"/>
              <a:gd name="connsiteX4285" fmla="*/ 12096986 w 12192000"/>
              <a:gd name="connsiteY4285" fmla="*/ 6164396 h 6858000"/>
              <a:gd name="connsiteX4286" fmla="*/ 12099759 w 12192000"/>
              <a:gd name="connsiteY4286" fmla="*/ 6176957 h 6858000"/>
              <a:gd name="connsiteX4287" fmla="*/ 12096986 w 12192000"/>
              <a:gd name="connsiteY4287" fmla="*/ 6171977 h 6858000"/>
              <a:gd name="connsiteX4288" fmla="*/ 12094525 w 12192000"/>
              <a:gd name="connsiteY4288" fmla="*/ 6139127 h 6858000"/>
              <a:gd name="connsiteX4289" fmla="*/ 12113471 w 12192000"/>
              <a:gd name="connsiteY4289" fmla="*/ 6167535 h 6858000"/>
              <a:gd name="connsiteX4290" fmla="*/ 12118101 w 12192000"/>
              <a:gd name="connsiteY4290" fmla="*/ 6169097 h 6858000"/>
              <a:gd name="connsiteX4291" fmla="*/ 12118101 w 12192000"/>
              <a:gd name="connsiteY4291" fmla="*/ 6166306 h 6858000"/>
              <a:gd name="connsiteX4292" fmla="*/ 12114199 w 12192000"/>
              <a:gd name="connsiteY4292" fmla="*/ 6154582 h 6858000"/>
              <a:gd name="connsiteX4293" fmla="*/ 12101911 w 12192000"/>
              <a:gd name="connsiteY4293" fmla="*/ 6139127 h 6858000"/>
              <a:gd name="connsiteX4294" fmla="*/ 12099448 w 12192000"/>
              <a:gd name="connsiteY4294" fmla="*/ 6116384 h 6858000"/>
              <a:gd name="connsiteX4295" fmla="*/ 12096986 w 12192000"/>
              <a:gd name="connsiteY4295" fmla="*/ 6040576 h 6858000"/>
              <a:gd name="connsiteX4296" fmla="*/ 12099448 w 12192000"/>
              <a:gd name="connsiteY4296" fmla="*/ 6091115 h 6858000"/>
              <a:gd name="connsiteX4297" fmla="*/ 12101911 w 12192000"/>
              <a:gd name="connsiteY4297" fmla="*/ 6116384 h 6858000"/>
              <a:gd name="connsiteX4298" fmla="*/ 12106835 w 12192000"/>
              <a:gd name="connsiteY4298" fmla="*/ 6093641 h 6858000"/>
              <a:gd name="connsiteX4299" fmla="*/ 12107006 w 12192000"/>
              <a:gd name="connsiteY4299" fmla="*/ 6092679 h 6858000"/>
              <a:gd name="connsiteX4300" fmla="*/ 12109299 w 12192000"/>
              <a:gd name="connsiteY4300" fmla="*/ 6088588 h 6858000"/>
              <a:gd name="connsiteX4301" fmla="*/ 12114187 w 12192000"/>
              <a:gd name="connsiteY4301" fmla="*/ 6089782 h 6858000"/>
              <a:gd name="connsiteX4302" fmla="*/ 12118101 w 12192000"/>
              <a:gd name="connsiteY4302" fmla="*/ 6092827 h 6858000"/>
              <a:gd name="connsiteX4303" fmla="*/ 12118101 w 12192000"/>
              <a:gd name="connsiteY4303" fmla="*/ 6051002 h 6858000"/>
              <a:gd name="connsiteX4304" fmla="*/ 12114223 w 12192000"/>
              <a:gd name="connsiteY4304" fmla="*/ 6070899 h 6858000"/>
              <a:gd name="connsiteX4305" fmla="*/ 12111761 w 12192000"/>
              <a:gd name="connsiteY4305" fmla="*/ 6078480 h 6858000"/>
              <a:gd name="connsiteX4306" fmla="*/ 12107656 w 12192000"/>
              <a:gd name="connsiteY4306" fmla="*/ 6089011 h 6858000"/>
              <a:gd name="connsiteX4307" fmla="*/ 12116565 w 12192000"/>
              <a:gd name="connsiteY4307" fmla="*/ 6038726 h 6858000"/>
              <a:gd name="connsiteX4308" fmla="*/ 12118101 w 12192000"/>
              <a:gd name="connsiteY4308" fmla="*/ 6040826 h 6858000"/>
              <a:gd name="connsiteX4309" fmla="*/ 12118101 w 12192000"/>
              <a:gd name="connsiteY4309" fmla="*/ 6031937 h 6858000"/>
              <a:gd name="connsiteX4310" fmla="*/ 12116685 w 12192000"/>
              <a:gd name="connsiteY4310" fmla="*/ 6038049 h 6858000"/>
              <a:gd name="connsiteX4311" fmla="*/ 12116565 w 12192000"/>
              <a:gd name="connsiteY4311" fmla="*/ 6038726 h 6858000"/>
              <a:gd name="connsiteX4312" fmla="*/ 12114223 w 12192000"/>
              <a:gd name="connsiteY4312" fmla="*/ 6035521 h 6858000"/>
              <a:gd name="connsiteX4313" fmla="*/ 12101911 w 12192000"/>
              <a:gd name="connsiteY4313" fmla="*/ 6005198 h 6858000"/>
              <a:gd name="connsiteX4314" fmla="*/ 12111761 w 12192000"/>
              <a:gd name="connsiteY4314" fmla="*/ 6012779 h 6858000"/>
              <a:gd name="connsiteX4315" fmla="*/ 12118101 w 12192000"/>
              <a:gd name="connsiteY4315" fmla="*/ 6022402 h 6858000"/>
              <a:gd name="connsiteX4316" fmla="*/ 12118101 w 12192000"/>
              <a:gd name="connsiteY4316" fmla="*/ 6005834 h 6858000"/>
              <a:gd name="connsiteX4317" fmla="*/ 12112817 w 12192000"/>
              <a:gd name="connsiteY4317" fmla="*/ 5996116 h 6858000"/>
              <a:gd name="connsiteX4318" fmla="*/ 12109299 w 12192000"/>
              <a:gd name="connsiteY4318" fmla="*/ 5990037 h 6858000"/>
              <a:gd name="connsiteX4319" fmla="*/ 12109299 w 12192000"/>
              <a:gd name="connsiteY4319" fmla="*/ 5979929 h 6858000"/>
              <a:gd name="connsiteX4320" fmla="*/ 12111761 w 12192000"/>
              <a:gd name="connsiteY4320" fmla="*/ 5964767 h 6858000"/>
              <a:gd name="connsiteX4321" fmla="*/ 12104373 w 12192000"/>
              <a:gd name="connsiteY4321" fmla="*/ 5959713 h 6858000"/>
              <a:gd name="connsiteX4322" fmla="*/ 12096986 w 12192000"/>
              <a:gd name="connsiteY4322" fmla="*/ 5949605 h 6858000"/>
              <a:gd name="connsiteX4323" fmla="*/ 12101911 w 12192000"/>
              <a:gd name="connsiteY4323" fmla="*/ 5939498 h 6858000"/>
              <a:gd name="connsiteX4324" fmla="*/ 12113114 w 12192000"/>
              <a:gd name="connsiteY4324" fmla="*/ 5933537 h 6858000"/>
              <a:gd name="connsiteX4325" fmla="*/ 12114223 w 12192000"/>
              <a:gd name="connsiteY4325" fmla="*/ 5959713 h 6858000"/>
              <a:gd name="connsiteX4326" fmla="*/ 12115115 w 12192000"/>
              <a:gd name="connsiteY4326" fmla="*/ 5936218 h 6858000"/>
              <a:gd name="connsiteX4327" fmla="*/ 12115648 w 12192000"/>
              <a:gd name="connsiteY4327" fmla="*/ 5932189 h 6858000"/>
              <a:gd name="connsiteX4328" fmla="*/ 12118101 w 12192000"/>
              <a:gd name="connsiteY4328" fmla="*/ 5930884 h 6858000"/>
              <a:gd name="connsiteX4329" fmla="*/ 12118101 w 12192000"/>
              <a:gd name="connsiteY4329" fmla="*/ 5923973 h 6858000"/>
              <a:gd name="connsiteX4330" fmla="*/ 12116685 w 12192000"/>
              <a:gd name="connsiteY4330" fmla="*/ 5924335 h 6858000"/>
              <a:gd name="connsiteX4331" fmla="*/ 12115648 w 12192000"/>
              <a:gd name="connsiteY4331" fmla="*/ 5932189 h 6858000"/>
              <a:gd name="connsiteX4332" fmla="*/ 12113114 w 12192000"/>
              <a:gd name="connsiteY4332" fmla="*/ 5933537 h 6858000"/>
              <a:gd name="connsiteX4333" fmla="*/ 12111761 w 12192000"/>
              <a:gd name="connsiteY4333" fmla="*/ 5901593 h 6858000"/>
              <a:gd name="connsiteX4334" fmla="*/ 12111436 w 12192000"/>
              <a:gd name="connsiteY4334" fmla="*/ 5898699 h 6858000"/>
              <a:gd name="connsiteX4335" fmla="*/ 12116685 w 12192000"/>
              <a:gd name="connsiteY4335" fmla="*/ 5906648 h 6858000"/>
              <a:gd name="connsiteX4336" fmla="*/ 12118101 w 12192000"/>
              <a:gd name="connsiteY4336" fmla="*/ 5905807 h 6858000"/>
              <a:gd name="connsiteX4337" fmla="*/ 12118101 w 12192000"/>
              <a:gd name="connsiteY4337" fmla="*/ 5897394 h 6858000"/>
              <a:gd name="connsiteX4338" fmla="*/ 12117610 w 12192000"/>
              <a:gd name="connsiteY4338" fmla="*/ 5895703 h 6858000"/>
              <a:gd name="connsiteX4339" fmla="*/ 12109299 w 12192000"/>
              <a:gd name="connsiteY4339" fmla="*/ 5873796 h 6858000"/>
              <a:gd name="connsiteX4340" fmla="*/ 12105596 w 12192000"/>
              <a:gd name="connsiteY4340" fmla="*/ 5845379 h 6858000"/>
              <a:gd name="connsiteX4341" fmla="*/ 12104544 w 12192000"/>
              <a:gd name="connsiteY4341" fmla="*/ 5836275 h 6858000"/>
              <a:gd name="connsiteX4342" fmla="*/ 12104666 w 12192000"/>
              <a:gd name="connsiteY4342" fmla="*/ 5836549 h 6858000"/>
              <a:gd name="connsiteX4343" fmla="*/ 12106835 w 12192000"/>
              <a:gd name="connsiteY4343" fmla="*/ 5815677 h 6858000"/>
              <a:gd name="connsiteX4344" fmla="*/ 12109299 w 12192000"/>
              <a:gd name="connsiteY4344" fmla="*/ 5790407 h 6858000"/>
              <a:gd name="connsiteX4345" fmla="*/ 12118101 w 12192000"/>
              <a:gd name="connsiteY4345" fmla="*/ 5797633 h 6858000"/>
              <a:gd name="connsiteX4346" fmla="*/ 12118101 w 12192000"/>
              <a:gd name="connsiteY4346" fmla="*/ 5741761 h 6858000"/>
              <a:gd name="connsiteX4347" fmla="*/ 12113422 w 12192000"/>
              <a:gd name="connsiteY4347" fmla="*/ 5693735 h 6858000"/>
              <a:gd name="connsiteX4348" fmla="*/ 12114223 w 12192000"/>
              <a:gd name="connsiteY4348" fmla="*/ 5669114 h 6858000"/>
              <a:gd name="connsiteX4349" fmla="*/ 12110312 w 12192000"/>
              <a:gd name="connsiteY4349" fmla="*/ 5620953 h 6858000"/>
              <a:gd name="connsiteX4350" fmla="*/ 12115503 w 12192000"/>
              <a:gd name="connsiteY4350" fmla="*/ 5594319 h 6858000"/>
              <a:gd name="connsiteX4351" fmla="*/ 12117113 w 12192000"/>
              <a:gd name="connsiteY4351" fmla="*/ 5599791 h 6858000"/>
              <a:gd name="connsiteX4352" fmla="*/ 12118101 w 12192000"/>
              <a:gd name="connsiteY4352" fmla="*/ 5602898 h 6858000"/>
              <a:gd name="connsiteX4353" fmla="*/ 12118101 w 12192000"/>
              <a:gd name="connsiteY4353" fmla="*/ 5576627 h 6858000"/>
              <a:gd name="connsiteX4354" fmla="*/ 12116685 w 12192000"/>
              <a:gd name="connsiteY4354" fmla="*/ 5588251 h 6858000"/>
              <a:gd name="connsiteX4355" fmla="*/ 12115503 w 12192000"/>
              <a:gd name="connsiteY4355" fmla="*/ 5594319 h 6858000"/>
              <a:gd name="connsiteX4356" fmla="*/ 12114052 w 12192000"/>
              <a:gd name="connsiteY4356" fmla="*/ 5589388 h 6858000"/>
              <a:gd name="connsiteX4357" fmla="*/ 12113304 w 12192000"/>
              <a:gd name="connsiteY4357" fmla="*/ 5586823 h 6858000"/>
              <a:gd name="connsiteX4358" fmla="*/ 12117610 w 12192000"/>
              <a:gd name="connsiteY4358" fmla="*/ 5562301 h 6858000"/>
              <a:gd name="connsiteX4359" fmla="*/ 12118101 w 12192000"/>
              <a:gd name="connsiteY4359" fmla="*/ 5558466 h 6858000"/>
              <a:gd name="connsiteX4360" fmla="*/ 12118101 w 12192000"/>
              <a:gd name="connsiteY4360" fmla="*/ 5525407 h 6858000"/>
              <a:gd name="connsiteX4361" fmla="*/ 12114226 w 12192000"/>
              <a:gd name="connsiteY4361" fmla="*/ 5526625 h 6858000"/>
              <a:gd name="connsiteX4362" fmla="*/ 12107728 w 12192000"/>
              <a:gd name="connsiteY4362" fmla="*/ 5518381 h 6858000"/>
              <a:gd name="connsiteX4363" fmla="*/ 12106525 w 12192000"/>
              <a:gd name="connsiteY4363" fmla="*/ 5516154 h 6858000"/>
              <a:gd name="connsiteX4364" fmla="*/ 12104373 w 12192000"/>
              <a:gd name="connsiteY4364" fmla="*/ 5454323 h 6858000"/>
              <a:gd name="connsiteX4365" fmla="*/ 12109299 w 12192000"/>
              <a:gd name="connsiteY4365" fmla="*/ 5464431 h 6858000"/>
              <a:gd name="connsiteX4366" fmla="*/ 12114223 w 12192000"/>
              <a:gd name="connsiteY4366" fmla="*/ 5517497 h 6858000"/>
              <a:gd name="connsiteX4367" fmla="*/ 12118101 w 12192000"/>
              <a:gd name="connsiteY4367" fmla="*/ 5509537 h 6858000"/>
              <a:gd name="connsiteX4368" fmla="*/ 12118101 w 12192000"/>
              <a:gd name="connsiteY4368" fmla="*/ 5488857 h 6858000"/>
              <a:gd name="connsiteX4369" fmla="*/ 12116685 w 12192000"/>
              <a:gd name="connsiteY4369" fmla="*/ 5479592 h 6858000"/>
              <a:gd name="connsiteX4370" fmla="*/ 12118101 w 12192000"/>
              <a:gd name="connsiteY4370" fmla="*/ 5464342 h 6858000"/>
              <a:gd name="connsiteX4371" fmla="*/ 12118101 w 12192000"/>
              <a:gd name="connsiteY4371" fmla="*/ 5361632 h 6858000"/>
              <a:gd name="connsiteX4372" fmla="*/ 12101911 w 12192000"/>
              <a:gd name="connsiteY4372" fmla="*/ 5439161 h 6858000"/>
              <a:gd name="connsiteX4373" fmla="*/ 12099448 w 12192000"/>
              <a:gd name="connsiteY4373" fmla="*/ 5386095 h 6858000"/>
              <a:gd name="connsiteX4374" fmla="*/ 12107147 w 12192000"/>
              <a:gd name="connsiteY4374" fmla="*/ 5320916 h 6858000"/>
              <a:gd name="connsiteX4375" fmla="*/ 12109299 w 12192000"/>
              <a:gd name="connsiteY4375" fmla="*/ 5350718 h 6858000"/>
              <a:gd name="connsiteX4376" fmla="*/ 12114244 w 12192000"/>
              <a:gd name="connsiteY4376" fmla="*/ 5277871 h 6858000"/>
              <a:gd name="connsiteX4377" fmla="*/ 12114238 w 12192000"/>
              <a:gd name="connsiteY4377" fmla="*/ 5260879 h 6858000"/>
              <a:gd name="connsiteX4378" fmla="*/ 12118101 w 12192000"/>
              <a:gd name="connsiteY4378" fmla="*/ 5228177 h 6858000"/>
              <a:gd name="connsiteX4379" fmla="*/ 12118101 w 12192000"/>
              <a:gd name="connsiteY4379" fmla="*/ 5221651 h 6858000"/>
              <a:gd name="connsiteX4380" fmla="*/ 12117206 w 12192000"/>
              <a:gd name="connsiteY4380" fmla="*/ 5223646 h 6858000"/>
              <a:gd name="connsiteX4381" fmla="*/ 12116907 w 12192000"/>
              <a:gd name="connsiteY4381" fmla="*/ 5224351 h 6858000"/>
              <a:gd name="connsiteX4382" fmla="*/ 12117772 w 12192000"/>
              <a:gd name="connsiteY4382" fmla="*/ 5217141 h 6858000"/>
              <a:gd name="connsiteX4383" fmla="*/ 12118101 w 12192000"/>
              <a:gd name="connsiteY4383" fmla="*/ 5214513 h 6858000"/>
              <a:gd name="connsiteX4384" fmla="*/ 12118101 w 12192000"/>
              <a:gd name="connsiteY4384" fmla="*/ 5175740 h 6858000"/>
              <a:gd name="connsiteX4385" fmla="*/ 12116536 w 12192000"/>
              <a:gd name="connsiteY4385" fmla="*/ 5171877 h 6858000"/>
              <a:gd name="connsiteX4386" fmla="*/ 12110295 w 12192000"/>
              <a:gd name="connsiteY4386" fmla="*/ 5156048 h 6858000"/>
              <a:gd name="connsiteX4387" fmla="*/ 12107234 w 12192000"/>
              <a:gd name="connsiteY4387" fmla="*/ 5148648 h 6858000"/>
              <a:gd name="connsiteX4388" fmla="*/ 12104373 w 12192000"/>
              <a:gd name="connsiteY4388" fmla="*/ 5120766 h 6858000"/>
              <a:gd name="connsiteX4389" fmla="*/ 12112991 w 12192000"/>
              <a:gd name="connsiteY4389" fmla="*/ 5137999 h 6858000"/>
              <a:gd name="connsiteX4390" fmla="*/ 12118101 w 12192000"/>
              <a:gd name="connsiteY4390" fmla="*/ 5146485 h 6858000"/>
              <a:gd name="connsiteX4391" fmla="*/ 12118101 w 12192000"/>
              <a:gd name="connsiteY4391" fmla="*/ 5080493 h 6858000"/>
              <a:gd name="connsiteX4392" fmla="*/ 12109299 w 12192000"/>
              <a:gd name="connsiteY4392" fmla="*/ 5103077 h 6858000"/>
              <a:gd name="connsiteX4393" fmla="*/ 12104373 w 12192000"/>
              <a:gd name="connsiteY4393" fmla="*/ 5110658 h 6858000"/>
              <a:gd name="connsiteX4394" fmla="*/ 12118101 w 12192000"/>
              <a:gd name="connsiteY4394" fmla="*/ 5077785 h 6858000"/>
              <a:gd name="connsiteX4395" fmla="*/ 12118101 w 12192000"/>
              <a:gd name="connsiteY4395" fmla="*/ 5068835 h 6858000"/>
              <a:gd name="connsiteX4396" fmla="*/ 12113605 w 12192000"/>
              <a:gd name="connsiteY4396" fmla="*/ 5041146 h 6858000"/>
              <a:gd name="connsiteX4397" fmla="*/ 12118101 w 12192000"/>
              <a:gd name="connsiteY4397" fmla="*/ 5033988 h 6858000"/>
              <a:gd name="connsiteX4398" fmla="*/ 12118101 w 12192000"/>
              <a:gd name="connsiteY4398" fmla="*/ 4952972 h 6858000"/>
              <a:gd name="connsiteX4399" fmla="*/ 12111784 w 12192000"/>
              <a:gd name="connsiteY4399" fmla="*/ 4931255 h 6858000"/>
              <a:gd name="connsiteX4400" fmla="*/ 12107217 w 12192000"/>
              <a:gd name="connsiteY4400" fmla="*/ 4895590 h 6858000"/>
              <a:gd name="connsiteX4401" fmla="*/ 12109361 w 12192000"/>
              <a:gd name="connsiteY4401" fmla="*/ 4894006 h 6858000"/>
              <a:gd name="connsiteX4402" fmla="*/ 12110254 w 12192000"/>
              <a:gd name="connsiteY4402" fmla="*/ 4895731 h 6858000"/>
              <a:gd name="connsiteX4403" fmla="*/ 12110521 w 12192000"/>
              <a:gd name="connsiteY4403" fmla="*/ 4896968 h 6858000"/>
              <a:gd name="connsiteX4404" fmla="*/ 12117067 w 12192000"/>
              <a:gd name="connsiteY4404" fmla="*/ 4933495 h 6858000"/>
              <a:gd name="connsiteX4405" fmla="*/ 12118101 w 12192000"/>
              <a:gd name="connsiteY4405" fmla="*/ 4939509 h 6858000"/>
              <a:gd name="connsiteX4406" fmla="*/ 12118101 w 12192000"/>
              <a:gd name="connsiteY4406" fmla="*/ 4912540 h 6858000"/>
              <a:gd name="connsiteX4407" fmla="*/ 12113836 w 12192000"/>
              <a:gd name="connsiteY4407" fmla="*/ 4902651 h 6858000"/>
              <a:gd name="connsiteX4408" fmla="*/ 12110254 w 12192000"/>
              <a:gd name="connsiteY4408" fmla="*/ 4895731 h 6858000"/>
              <a:gd name="connsiteX4409" fmla="*/ 12109711 w 12192000"/>
              <a:gd name="connsiteY4409" fmla="*/ 4893223 h 6858000"/>
              <a:gd name="connsiteX4410" fmla="*/ 12109432 w 12192000"/>
              <a:gd name="connsiteY4410" fmla="*/ 4864321 h 6858000"/>
              <a:gd name="connsiteX4411" fmla="*/ 12109286 w 12192000"/>
              <a:gd name="connsiteY4411" fmla="*/ 4862055 h 6858000"/>
              <a:gd name="connsiteX4412" fmla="*/ 12109679 w 12192000"/>
              <a:gd name="connsiteY4412" fmla="*/ 4860214 h 6858000"/>
              <a:gd name="connsiteX4413" fmla="*/ 12114867 w 12192000"/>
              <a:gd name="connsiteY4413" fmla="*/ 4831670 h 6858000"/>
              <a:gd name="connsiteX4414" fmla="*/ 12116082 w 12192000"/>
              <a:gd name="connsiteY4414" fmla="*/ 4821636 h 6858000"/>
              <a:gd name="connsiteX4415" fmla="*/ 12118101 w 12192000"/>
              <a:gd name="connsiteY4415" fmla="*/ 4823017 h 6858000"/>
              <a:gd name="connsiteX4416" fmla="*/ 12118101 w 12192000"/>
              <a:gd name="connsiteY4416" fmla="*/ 4803775 h 6858000"/>
              <a:gd name="connsiteX4417" fmla="*/ 12117837 w 12192000"/>
              <a:gd name="connsiteY4417" fmla="*/ 4807147 h 6858000"/>
              <a:gd name="connsiteX4418" fmla="*/ 12116082 w 12192000"/>
              <a:gd name="connsiteY4418" fmla="*/ 4821636 h 6858000"/>
              <a:gd name="connsiteX4419" fmla="*/ 12109679 w 12192000"/>
              <a:gd name="connsiteY4419" fmla="*/ 4817256 h 6858000"/>
              <a:gd name="connsiteX4420" fmla="*/ 12106074 w 12192000"/>
              <a:gd name="connsiteY4420" fmla="*/ 4811090 h 6858000"/>
              <a:gd name="connsiteX4421" fmla="*/ 12105329 w 12192000"/>
              <a:gd name="connsiteY4421" fmla="*/ 4799593 h 6858000"/>
              <a:gd name="connsiteX4422" fmla="*/ 12102292 w 12192000"/>
              <a:gd name="connsiteY4422" fmla="*/ 4789459 h 6858000"/>
              <a:gd name="connsiteX4423" fmla="*/ 12101715 w 12192000"/>
              <a:gd name="connsiteY4423" fmla="*/ 4797737 h 6858000"/>
              <a:gd name="connsiteX4424" fmla="*/ 12099238 w 12192000"/>
              <a:gd name="connsiteY4424" fmla="*/ 4768150 h 6858000"/>
              <a:gd name="connsiteX4425" fmla="*/ 12102292 w 12192000"/>
              <a:gd name="connsiteY4425" fmla="*/ 4690908 h 6858000"/>
              <a:gd name="connsiteX4426" fmla="*/ 12104755 w 12192000"/>
              <a:gd name="connsiteY4426" fmla="*/ 4703542 h 6858000"/>
              <a:gd name="connsiteX4427" fmla="*/ 12102735 w 12192000"/>
              <a:gd name="connsiteY4427" fmla="*/ 4684896 h 6858000"/>
              <a:gd name="connsiteX4428" fmla="*/ 12103696 w 12192000"/>
              <a:gd name="connsiteY4428" fmla="*/ 4671878 h 6858000"/>
              <a:gd name="connsiteX4429" fmla="*/ 12104364 w 12192000"/>
              <a:gd name="connsiteY4429" fmla="*/ 4664297 h 6858000"/>
              <a:gd name="connsiteX4430" fmla="*/ 12108056 w 12192000"/>
              <a:gd name="connsiteY4430" fmla="*/ 4669385 h 6858000"/>
              <a:gd name="connsiteX4431" fmla="*/ 12110493 w 12192000"/>
              <a:gd name="connsiteY4431" fmla="*/ 4673634 h 6858000"/>
              <a:gd name="connsiteX4432" fmla="*/ 12112940 w 12192000"/>
              <a:gd name="connsiteY4432" fmla="*/ 4712836 h 6858000"/>
              <a:gd name="connsiteX4433" fmla="*/ 12117067 w 12192000"/>
              <a:gd name="connsiteY4433" fmla="*/ 4690908 h 6858000"/>
              <a:gd name="connsiteX4434" fmla="*/ 12114605 w 12192000"/>
              <a:gd name="connsiteY4434" fmla="*/ 4680800 h 6858000"/>
              <a:gd name="connsiteX4435" fmla="*/ 12110493 w 12192000"/>
              <a:gd name="connsiteY4435" fmla="*/ 4673634 h 6858000"/>
              <a:gd name="connsiteX4436" fmla="*/ 12110346 w 12192000"/>
              <a:gd name="connsiteY4436" fmla="*/ 4671279 h 6858000"/>
              <a:gd name="connsiteX4437" fmla="*/ 12117947 w 12192000"/>
              <a:gd name="connsiteY4437" fmla="*/ 4680006 h 6858000"/>
              <a:gd name="connsiteX4438" fmla="*/ 12118101 w 12192000"/>
              <a:gd name="connsiteY4438" fmla="*/ 4681061 h 6858000"/>
              <a:gd name="connsiteX4439" fmla="*/ 12118101 w 12192000"/>
              <a:gd name="connsiteY4439" fmla="*/ 4680183 h 6858000"/>
              <a:gd name="connsiteX4440" fmla="*/ 12117947 w 12192000"/>
              <a:gd name="connsiteY4440" fmla="*/ 4680006 h 6858000"/>
              <a:gd name="connsiteX4441" fmla="*/ 12115935 w 12192000"/>
              <a:gd name="connsiteY4441" fmla="*/ 4666254 h 6858000"/>
              <a:gd name="connsiteX4442" fmla="*/ 12109679 w 12192000"/>
              <a:gd name="connsiteY4442" fmla="*/ 4625207 h 6858000"/>
              <a:gd name="connsiteX4443" fmla="*/ 12108785 w 12192000"/>
              <a:gd name="connsiteY4443" fmla="*/ 4621537 h 6858000"/>
              <a:gd name="connsiteX4444" fmla="*/ 12111246 w 12192000"/>
              <a:gd name="connsiteY4444" fmla="*/ 4602496 h 6858000"/>
              <a:gd name="connsiteX4445" fmla="*/ 12114787 w 12192000"/>
              <a:gd name="connsiteY4445" fmla="*/ 4590181 h 6858000"/>
              <a:gd name="connsiteX4446" fmla="*/ 12117399 w 12192000"/>
              <a:gd name="connsiteY4446" fmla="*/ 4591653 h 6858000"/>
              <a:gd name="connsiteX4447" fmla="*/ 12118101 w 12192000"/>
              <a:gd name="connsiteY4447" fmla="*/ 4592477 h 6858000"/>
              <a:gd name="connsiteX4448" fmla="*/ 12118101 w 12192000"/>
              <a:gd name="connsiteY4448" fmla="*/ 4582108 h 6858000"/>
              <a:gd name="connsiteX4449" fmla="*/ 12117067 w 12192000"/>
              <a:gd name="connsiteY4449" fmla="*/ 4582248 h 6858000"/>
              <a:gd name="connsiteX4450" fmla="*/ 12114787 w 12192000"/>
              <a:gd name="connsiteY4450" fmla="*/ 4590181 h 6858000"/>
              <a:gd name="connsiteX4451" fmla="*/ 12109679 w 12192000"/>
              <a:gd name="connsiteY4451" fmla="*/ 4587303 h 6858000"/>
              <a:gd name="connsiteX4452" fmla="*/ 12107318 w 12192000"/>
              <a:gd name="connsiteY4452" fmla="*/ 4591524 h 6858000"/>
              <a:gd name="connsiteX4453" fmla="*/ 12109679 w 12192000"/>
              <a:gd name="connsiteY4453" fmla="*/ 4579722 h 6858000"/>
              <a:gd name="connsiteX4454" fmla="*/ 12118101 w 12192000"/>
              <a:gd name="connsiteY4454" fmla="*/ 4580985 h 6858000"/>
              <a:gd name="connsiteX4455" fmla="*/ 12118101 w 12192000"/>
              <a:gd name="connsiteY4455" fmla="*/ 4549607 h 6858000"/>
              <a:gd name="connsiteX4456" fmla="*/ 12108593 w 12192000"/>
              <a:gd name="connsiteY4456" fmla="*/ 4534179 h 6858000"/>
              <a:gd name="connsiteX4457" fmla="*/ 12099829 w 12192000"/>
              <a:gd name="connsiteY4457" fmla="*/ 4529183 h 6858000"/>
              <a:gd name="connsiteX4458" fmla="*/ 12102602 w 12192000"/>
              <a:gd name="connsiteY4458" fmla="*/ 4541744 h 6858000"/>
              <a:gd name="connsiteX4459" fmla="*/ 12099829 w 12192000"/>
              <a:gd name="connsiteY4459" fmla="*/ 4536764 h 6858000"/>
              <a:gd name="connsiteX4460" fmla="*/ 12097367 w 12192000"/>
              <a:gd name="connsiteY4460" fmla="*/ 4503914 h 6858000"/>
              <a:gd name="connsiteX4461" fmla="*/ 12116315 w 12192000"/>
              <a:gd name="connsiteY4461" fmla="*/ 4532322 h 6858000"/>
              <a:gd name="connsiteX4462" fmla="*/ 12118101 w 12192000"/>
              <a:gd name="connsiteY4462" fmla="*/ 4532925 h 6858000"/>
              <a:gd name="connsiteX4463" fmla="*/ 12118101 w 12192000"/>
              <a:gd name="connsiteY4463" fmla="*/ 4522548 h 6858000"/>
              <a:gd name="connsiteX4464" fmla="*/ 12117043 w 12192000"/>
              <a:gd name="connsiteY4464" fmla="*/ 4519369 h 6858000"/>
              <a:gd name="connsiteX4465" fmla="*/ 12104755 w 12192000"/>
              <a:gd name="connsiteY4465" fmla="*/ 4503914 h 6858000"/>
              <a:gd name="connsiteX4466" fmla="*/ 12102292 w 12192000"/>
              <a:gd name="connsiteY4466" fmla="*/ 4481170 h 6858000"/>
              <a:gd name="connsiteX4467" fmla="*/ 12099829 w 12192000"/>
              <a:gd name="connsiteY4467" fmla="*/ 4405362 h 6858000"/>
              <a:gd name="connsiteX4468" fmla="*/ 12102292 w 12192000"/>
              <a:gd name="connsiteY4468" fmla="*/ 4455901 h 6858000"/>
              <a:gd name="connsiteX4469" fmla="*/ 12104755 w 12192000"/>
              <a:gd name="connsiteY4469" fmla="*/ 4481170 h 6858000"/>
              <a:gd name="connsiteX4470" fmla="*/ 12109679 w 12192000"/>
              <a:gd name="connsiteY4470" fmla="*/ 4458428 h 6858000"/>
              <a:gd name="connsiteX4471" fmla="*/ 12109849 w 12192000"/>
              <a:gd name="connsiteY4471" fmla="*/ 4457466 h 6858000"/>
              <a:gd name="connsiteX4472" fmla="*/ 12112141 w 12192000"/>
              <a:gd name="connsiteY4472" fmla="*/ 4453375 h 6858000"/>
              <a:gd name="connsiteX4473" fmla="*/ 12117030 w 12192000"/>
              <a:gd name="connsiteY4473" fmla="*/ 4454569 h 6858000"/>
              <a:gd name="connsiteX4474" fmla="*/ 12118101 w 12192000"/>
              <a:gd name="connsiteY4474" fmla="*/ 4455402 h 6858000"/>
              <a:gd name="connsiteX4475" fmla="*/ 12118101 w 12192000"/>
              <a:gd name="connsiteY4475" fmla="*/ 4430379 h 6858000"/>
              <a:gd name="connsiteX4476" fmla="*/ 12117067 w 12192000"/>
              <a:gd name="connsiteY4476" fmla="*/ 4435686 h 6858000"/>
              <a:gd name="connsiteX4477" fmla="*/ 12114605 w 12192000"/>
              <a:gd name="connsiteY4477" fmla="*/ 4443267 h 6858000"/>
              <a:gd name="connsiteX4478" fmla="*/ 12110499 w 12192000"/>
              <a:gd name="connsiteY4478" fmla="*/ 4453799 h 6858000"/>
              <a:gd name="connsiteX4479" fmla="*/ 12118101 w 12192000"/>
              <a:gd name="connsiteY4479" fmla="*/ 4410895 h 6858000"/>
              <a:gd name="connsiteX4480" fmla="*/ 12118101 w 12192000"/>
              <a:gd name="connsiteY4480" fmla="*/ 4401723 h 6858000"/>
              <a:gd name="connsiteX4481" fmla="*/ 12117067 w 12192000"/>
              <a:gd name="connsiteY4481" fmla="*/ 4400308 h 6858000"/>
              <a:gd name="connsiteX4482" fmla="*/ 12104755 w 12192000"/>
              <a:gd name="connsiteY4482" fmla="*/ 4369985 h 6858000"/>
              <a:gd name="connsiteX4483" fmla="*/ 12114605 w 12192000"/>
              <a:gd name="connsiteY4483" fmla="*/ 4377566 h 6858000"/>
              <a:gd name="connsiteX4484" fmla="*/ 12118101 w 12192000"/>
              <a:gd name="connsiteY4484" fmla="*/ 4382873 h 6858000"/>
              <a:gd name="connsiteX4485" fmla="*/ 12118101 w 12192000"/>
              <a:gd name="connsiteY4485" fmla="*/ 4365392 h 6858000"/>
              <a:gd name="connsiteX4486" fmla="*/ 12115660 w 12192000"/>
              <a:gd name="connsiteY4486" fmla="*/ 4360903 h 6858000"/>
              <a:gd name="connsiteX4487" fmla="*/ 12112141 w 12192000"/>
              <a:gd name="connsiteY4487" fmla="*/ 4354823 h 6858000"/>
              <a:gd name="connsiteX4488" fmla="*/ 12112141 w 12192000"/>
              <a:gd name="connsiteY4488" fmla="*/ 4344716 h 6858000"/>
              <a:gd name="connsiteX4489" fmla="*/ 12114605 w 12192000"/>
              <a:gd name="connsiteY4489" fmla="*/ 4329553 h 6858000"/>
              <a:gd name="connsiteX4490" fmla="*/ 12107217 w 12192000"/>
              <a:gd name="connsiteY4490" fmla="*/ 4324500 h 6858000"/>
              <a:gd name="connsiteX4491" fmla="*/ 12099829 w 12192000"/>
              <a:gd name="connsiteY4491" fmla="*/ 4314392 h 6858000"/>
              <a:gd name="connsiteX4492" fmla="*/ 12104755 w 12192000"/>
              <a:gd name="connsiteY4492" fmla="*/ 4304284 h 6858000"/>
              <a:gd name="connsiteX4493" fmla="*/ 12115957 w 12192000"/>
              <a:gd name="connsiteY4493" fmla="*/ 4298324 h 6858000"/>
              <a:gd name="connsiteX4494" fmla="*/ 12117067 w 12192000"/>
              <a:gd name="connsiteY4494" fmla="*/ 4324500 h 6858000"/>
              <a:gd name="connsiteX4495" fmla="*/ 12117958 w 12192000"/>
              <a:gd name="connsiteY4495" fmla="*/ 4301004 h 6858000"/>
              <a:gd name="connsiteX4496" fmla="*/ 12118101 w 12192000"/>
              <a:gd name="connsiteY4496" fmla="*/ 4299925 h 6858000"/>
              <a:gd name="connsiteX4497" fmla="*/ 12118101 w 12192000"/>
              <a:gd name="connsiteY4497" fmla="*/ 4297183 h 6858000"/>
              <a:gd name="connsiteX4498" fmla="*/ 12115957 w 12192000"/>
              <a:gd name="connsiteY4498" fmla="*/ 4298324 h 6858000"/>
              <a:gd name="connsiteX4499" fmla="*/ 12114605 w 12192000"/>
              <a:gd name="connsiteY4499" fmla="*/ 4266380 h 6858000"/>
              <a:gd name="connsiteX4500" fmla="*/ 12114279 w 12192000"/>
              <a:gd name="connsiteY4500" fmla="*/ 4263486 h 6858000"/>
              <a:gd name="connsiteX4501" fmla="*/ 12118101 w 12192000"/>
              <a:gd name="connsiteY4501" fmla="*/ 4269272 h 6858000"/>
              <a:gd name="connsiteX4502" fmla="*/ 12118101 w 12192000"/>
              <a:gd name="connsiteY4502" fmla="*/ 4254290 h 6858000"/>
              <a:gd name="connsiteX4503" fmla="*/ 12112141 w 12192000"/>
              <a:gd name="connsiteY4503" fmla="*/ 4238583 h 6858000"/>
              <a:gd name="connsiteX4504" fmla="*/ 12108438 w 12192000"/>
              <a:gd name="connsiteY4504" fmla="*/ 4210166 h 6858000"/>
              <a:gd name="connsiteX4505" fmla="*/ 12107387 w 12192000"/>
              <a:gd name="connsiteY4505" fmla="*/ 4201062 h 6858000"/>
              <a:gd name="connsiteX4506" fmla="*/ 12107509 w 12192000"/>
              <a:gd name="connsiteY4506" fmla="*/ 4201337 h 6858000"/>
              <a:gd name="connsiteX4507" fmla="*/ 12109679 w 12192000"/>
              <a:gd name="connsiteY4507" fmla="*/ 4180464 h 6858000"/>
              <a:gd name="connsiteX4508" fmla="*/ 12112141 w 12192000"/>
              <a:gd name="connsiteY4508" fmla="*/ 4155194 h 6858000"/>
              <a:gd name="connsiteX4509" fmla="*/ 12118101 w 12192000"/>
              <a:gd name="connsiteY4509" fmla="*/ 4160086 h 6858000"/>
              <a:gd name="connsiteX4510" fmla="*/ 12118101 w 12192000"/>
              <a:gd name="connsiteY4510" fmla="*/ 4077369 h 6858000"/>
              <a:gd name="connsiteX4511" fmla="*/ 12116264 w 12192000"/>
              <a:gd name="connsiteY4511" fmla="*/ 4058522 h 6858000"/>
              <a:gd name="connsiteX4512" fmla="*/ 12117067 w 12192000"/>
              <a:gd name="connsiteY4512" fmla="*/ 4033900 h 6858000"/>
              <a:gd name="connsiteX4513" fmla="*/ 12113155 w 12192000"/>
              <a:gd name="connsiteY4513" fmla="*/ 3985739 h 6858000"/>
              <a:gd name="connsiteX4514" fmla="*/ 12118101 w 12192000"/>
              <a:gd name="connsiteY4514" fmla="*/ 3960364 h 6858000"/>
              <a:gd name="connsiteX4515" fmla="*/ 12118101 w 12192000"/>
              <a:gd name="connsiteY4515" fmla="*/ 3958274 h 6858000"/>
              <a:gd name="connsiteX4516" fmla="*/ 12116895 w 12192000"/>
              <a:gd name="connsiteY4516" fmla="*/ 3954175 h 6858000"/>
              <a:gd name="connsiteX4517" fmla="*/ 12116146 w 12192000"/>
              <a:gd name="connsiteY4517" fmla="*/ 3951611 h 6858000"/>
              <a:gd name="connsiteX4518" fmla="*/ 12118101 w 12192000"/>
              <a:gd name="connsiteY4518" fmla="*/ 3940480 h 6858000"/>
              <a:gd name="connsiteX4519" fmla="*/ 12118101 w 12192000"/>
              <a:gd name="connsiteY4519" fmla="*/ 3891087 h 6858000"/>
              <a:gd name="connsiteX4520" fmla="*/ 12117069 w 12192000"/>
              <a:gd name="connsiteY4520" fmla="*/ 3891412 h 6858000"/>
              <a:gd name="connsiteX4521" fmla="*/ 12110571 w 12192000"/>
              <a:gd name="connsiteY4521" fmla="*/ 3883167 h 6858000"/>
              <a:gd name="connsiteX4522" fmla="*/ 12109368 w 12192000"/>
              <a:gd name="connsiteY4522" fmla="*/ 3880941 h 6858000"/>
              <a:gd name="connsiteX4523" fmla="*/ 12107217 w 12192000"/>
              <a:gd name="connsiteY4523" fmla="*/ 3819110 h 6858000"/>
              <a:gd name="connsiteX4524" fmla="*/ 12112141 w 12192000"/>
              <a:gd name="connsiteY4524" fmla="*/ 3829218 h 6858000"/>
              <a:gd name="connsiteX4525" fmla="*/ 12117067 w 12192000"/>
              <a:gd name="connsiteY4525" fmla="*/ 3882283 h 6858000"/>
              <a:gd name="connsiteX4526" fmla="*/ 12118101 w 12192000"/>
              <a:gd name="connsiteY4526" fmla="*/ 3880161 h 6858000"/>
              <a:gd name="connsiteX4527" fmla="*/ 12118101 w 12192000"/>
              <a:gd name="connsiteY4527" fmla="*/ 3740034 h 6858000"/>
              <a:gd name="connsiteX4528" fmla="*/ 12104755 w 12192000"/>
              <a:gd name="connsiteY4528" fmla="*/ 3803948 h 6858000"/>
              <a:gd name="connsiteX4529" fmla="*/ 12102292 w 12192000"/>
              <a:gd name="connsiteY4529" fmla="*/ 3750882 h 6858000"/>
              <a:gd name="connsiteX4530" fmla="*/ 12109990 w 12192000"/>
              <a:gd name="connsiteY4530" fmla="*/ 3685703 h 6858000"/>
              <a:gd name="connsiteX4531" fmla="*/ 12112141 w 12192000"/>
              <a:gd name="connsiteY4531" fmla="*/ 3715505 h 6858000"/>
              <a:gd name="connsiteX4532" fmla="*/ 12117086 w 12192000"/>
              <a:gd name="connsiteY4532" fmla="*/ 3642658 h 6858000"/>
              <a:gd name="connsiteX4533" fmla="*/ 12117081 w 12192000"/>
              <a:gd name="connsiteY4533" fmla="*/ 3625666 h 6858000"/>
              <a:gd name="connsiteX4534" fmla="*/ 12118101 w 12192000"/>
              <a:gd name="connsiteY4534" fmla="*/ 3617034 h 6858000"/>
              <a:gd name="connsiteX4535" fmla="*/ 12118101 w 12192000"/>
              <a:gd name="connsiteY4535" fmla="*/ 3602995 h 6858000"/>
              <a:gd name="connsiteX4536" fmla="*/ 12117078 w 12192000"/>
              <a:gd name="connsiteY4536" fmla="*/ 3612127 h 6858000"/>
              <a:gd name="connsiteX4537" fmla="*/ 12117073 w 12192000"/>
              <a:gd name="connsiteY4537" fmla="*/ 3595482 h 6858000"/>
              <a:gd name="connsiteX4538" fmla="*/ 12118101 w 12192000"/>
              <a:gd name="connsiteY4538" fmla="*/ 3593047 h 6858000"/>
              <a:gd name="connsiteX4539" fmla="*/ 12118101 w 12192000"/>
              <a:gd name="connsiteY4539" fmla="*/ 3533420 h 6858000"/>
              <a:gd name="connsiteX4540" fmla="*/ 12113139 w 12192000"/>
              <a:gd name="connsiteY4540" fmla="*/ 3520836 h 6858000"/>
              <a:gd name="connsiteX4541" fmla="*/ 12110076 w 12192000"/>
              <a:gd name="connsiteY4541" fmla="*/ 3513436 h 6858000"/>
              <a:gd name="connsiteX4542" fmla="*/ 12107217 w 12192000"/>
              <a:gd name="connsiteY4542" fmla="*/ 3485552 h 6858000"/>
              <a:gd name="connsiteX4543" fmla="*/ 12115834 w 12192000"/>
              <a:gd name="connsiteY4543" fmla="*/ 3502786 h 6858000"/>
              <a:gd name="connsiteX4544" fmla="*/ 12118101 w 12192000"/>
              <a:gd name="connsiteY4544" fmla="*/ 3506550 h 6858000"/>
              <a:gd name="connsiteX4545" fmla="*/ 12118101 w 12192000"/>
              <a:gd name="connsiteY4545" fmla="*/ 3452575 h 6858000"/>
              <a:gd name="connsiteX4546" fmla="*/ 12112141 w 12192000"/>
              <a:gd name="connsiteY4546" fmla="*/ 3467863 h 6858000"/>
              <a:gd name="connsiteX4547" fmla="*/ 12107217 w 12192000"/>
              <a:gd name="connsiteY4547" fmla="*/ 3475444 h 6858000"/>
              <a:gd name="connsiteX4548" fmla="*/ 12118101 w 12192000"/>
              <a:gd name="connsiteY4548" fmla="*/ 3449382 h 6858000"/>
              <a:gd name="connsiteX4549" fmla="*/ 12118101 w 12192000"/>
              <a:gd name="connsiteY4549" fmla="*/ 3416114 h 6858000"/>
              <a:gd name="connsiteX4550" fmla="*/ 12116447 w 12192000"/>
              <a:gd name="connsiteY4550" fmla="*/ 3405933 h 6858000"/>
              <a:gd name="connsiteX4551" fmla="*/ 12118101 w 12192000"/>
              <a:gd name="connsiteY4551" fmla="*/ 3403301 h 6858000"/>
              <a:gd name="connsiteX4552" fmla="*/ 12118101 w 12192000"/>
              <a:gd name="connsiteY4552" fmla="*/ 3307987 h 6858000"/>
              <a:gd name="connsiteX4553" fmla="*/ 12114625 w 12192000"/>
              <a:gd name="connsiteY4553" fmla="*/ 3296042 h 6858000"/>
              <a:gd name="connsiteX4554" fmla="*/ 12110060 w 12192000"/>
              <a:gd name="connsiteY4554" fmla="*/ 3260377 h 6858000"/>
              <a:gd name="connsiteX4555" fmla="*/ 12112203 w 12192000"/>
              <a:gd name="connsiteY4555" fmla="*/ 3258793 h 6858000"/>
              <a:gd name="connsiteX4556" fmla="*/ 12113097 w 12192000"/>
              <a:gd name="connsiteY4556" fmla="*/ 3260519 h 6858000"/>
              <a:gd name="connsiteX4557" fmla="*/ 12113364 w 12192000"/>
              <a:gd name="connsiteY4557" fmla="*/ 3261754 h 6858000"/>
              <a:gd name="connsiteX4558" fmla="*/ 12115623 w 12192000"/>
              <a:gd name="connsiteY4558" fmla="*/ 3273596 h 6858000"/>
              <a:gd name="connsiteX4559" fmla="*/ 12118101 w 12192000"/>
              <a:gd name="connsiteY4559" fmla="*/ 3287866 h 6858000"/>
              <a:gd name="connsiteX4560" fmla="*/ 12118101 w 12192000"/>
              <a:gd name="connsiteY4560" fmla="*/ 3270735 h 6858000"/>
              <a:gd name="connsiteX4561" fmla="*/ 12116679 w 12192000"/>
              <a:gd name="connsiteY4561" fmla="*/ 3267438 h 6858000"/>
              <a:gd name="connsiteX4562" fmla="*/ 12113097 w 12192000"/>
              <a:gd name="connsiteY4562" fmla="*/ 3260519 h 6858000"/>
              <a:gd name="connsiteX4563" fmla="*/ 12112554 w 12192000"/>
              <a:gd name="connsiteY4563" fmla="*/ 3258011 h 6858000"/>
              <a:gd name="connsiteX4564" fmla="*/ 12112275 w 12192000"/>
              <a:gd name="connsiteY4564" fmla="*/ 3229108 h 6858000"/>
              <a:gd name="connsiteX4565" fmla="*/ 12112129 w 12192000"/>
              <a:gd name="connsiteY4565" fmla="*/ 3226842 h 6858000"/>
              <a:gd name="connsiteX4566" fmla="*/ 12112522 w 12192000"/>
              <a:gd name="connsiteY4566" fmla="*/ 3225000 h 6858000"/>
              <a:gd name="connsiteX4567" fmla="*/ 12117710 w 12192000"/>
              <a:gd name="connsiteY4567" fmla="*/ 3196457 h 6858000"/>
              <a:gd name="connsiteX4568" fmla="*/ 12118101 w 12192000"/>
              <a:gd name="connsiteY4568" fmla="*/ 3193230 h 6858000"/>
              <a:gd name="connsiteX4569" fmla="*/ 12118101 w 12192000"/>
              <a:gd name="connsiteY4569" fmla="*/ 3185859 h 6858000"/>
              <a:gd name="connsiteX4570" fmla="*/ 12112522 w 12192000"/>
              <a:gd name="connsiteY4570" fmla="*/ 3182043 h 6858000"/>
              <a:gd name="connsiteX4571" fmla="*/ 12108917 w 12192000"/>
              <a:gd name="connsiteY4571" fmla="*/ 3175877 h 6858000"/>
              <a:gd name="connsiteX4572" fmla="*/ 12108171 w 12192000"/>
              <a:gd name="connsiteY4572" fmla="*/ 3164380 h 6858000"/>
              <a:gd name="connsiteX4573" fmla="*/ 12105134 w 12192000"/>
              <a:gd name="connsiteY4573" fmla="*/ 3154246 h 6858000"/>
              <a:gd name="connsiteX4574" fmla="*/ 12104558 w 12192000"/>
              <a:gd name="connsiteY4574" fmla="*/ 3162524 h 6858000"/>
              <a:gd name="connsiteX4575" fmla="*/ 12102082 w 12192000"/>
              <a:gd name="connsiteY4575" fmla="*/ 3132937 h 6858000"/>
              <a:gd name="connsiteX4576" fmla="*/ 12105134 w 12192000"/>
              <a:gd name="connsiteY4576" fmla="*/ 3055694 h 6858000"/>
              <a:gd name="connsiteX4577" fmla="*/ 12107598 w 12192000"/>
              <a:gd name="connsiteY4577" fmla="*/ 3068329 h 6858000"/>
              <a:gd name="connsiteX4578" fmla="*/ 12105578 w 12192000"/>
              <a:gd name="connsiteY4578" fmla="*/ 3049684 h 6858000"/>
              <a:gd name="connsiteX4579" fmla="*/ 12106539 w 12192000"/>
              <a:gd name="connsiteY4579" fmla="*/ 3036665 h 6858000"/>
              <a:gd name="connsiteX4580" fmla="*/ 12107207 w 12192000"/>
              <a:gd name="connsiteY4580" fmla="*/ 3029084 h 6858000"/>
              <a:gd name="connsiteX4581" fmla="*/ 12110898 w 12192000"/>
              <a:gd name="connsiteY4581" fmla="*/ 3034171 h 6858000"/>
              <a:gd name="connsiteX4582" fmla="*/ 12113336 w 12192000"/>
              <a:gd name="connsiteY4582" fmla="*/ 3038420 h 6858000"/>
              <a:gd name="connsiteX4583" fmla="*/ 12115782 w 12192000"/>
              <a:gd name="connsiteY4583" fmla="*/ 3077624 h 6858000"/>
              <a:gd name="connsiteX4584" fmla="*/ 12117462 w 12192000"/>
              <a:gd name="connsiteY4584" fmla="*/ 3103598 h 6858000"/>
              <a:gd name="connsiteX4585" fmla="*/ 12118101 w 12192000"/>
              <a:gd name="connsiteY4585" fmla="*/ 3092505 h 6858000"/>
              <a:gd name="connsiteX4586" fmla="*/ 12118101 w 12192000"/>
              <a:gd name="connsiteY4586" fmla="*/ 3048269 h 6858000"/>
              <a:gd name="connsiteX4587" fmla="*/ 12117447 w 12192000"/>
              <a:gd name="connsiteY4587" fmla="*/ 3045586 h 6858000"/>
              <a:gd name="connsiteX4588" fmla="*/ 12113336 w 12192000"/>
              <a:gd name="connsiteY4588" fmla="*/ 3038420 h 6858000"/>
              <a:gd name="connsiteX4589" fmla="*/ 12113189 w 12192000"/>
              <a:gd name="connsiteY4589" fmla="*/ 3036065 h 6858000"/>
              <a:gd name="connsiteX4590" fmla="*/ 12118101 w 12192000"/>
              <a:gd name="connsiteY4590" fmla="*/ 3041706 h 6858000"/>
              <a:gd name="connsiteX4591" fmla="*/ 12118101 w 12192000"/>
              <a:gd name="connsiteY4591" fmla="*/ 3026504 h 6858000"/>
              <a:gd name="connsiteX4592" fmla="*/ 12115559 w 12192000"/>
              <a:gd name="connsiteY4592" fmla="*/ 3009481 h 6858000"/>
              <a:gd name="connsiteX4593" fmla="*/ 12112522 w 12192000"/>
              <a:gd name="connsiteY4593" fmla="*/ 2989994 h 6858000"/>
              <a:gd name="connsiteX4594" fmla="*/ 12111627 w 12192000"/>
              <a:gd name="connsiteY4594" fmla="*/ 2986323 h 6858000"/>
              <a:gd name="connsiteX4595" fmla="*/ 12114090 w 12192000"/>
              <a:gd name="connsiteY4595" fmla="*/ 2967283 h 6858000"/>
              <a:gd name="connsiteX4596" fmla="*/ 12117629 w 12192000"/>
              <a:gd name="connsiteY4596" fmla="*/ 2954967 h 6858000"/>
              <a:gd name="connsiteX4597" fmla="*/ 12118101 w 12192000"/>
              <a:gd name="connsiteY4597" fmla="*/ 2955234 h 6858000"/>
              <a:gd name="connsiteX4598" fmla="*/ 12118101 w 12192000"/>
              <a:gd name="connsiteY4598" fmla="*/ 2953327 h 6858000"/>
              <a:gd name="connsiteX4599" fmla="*/ 12117629 w 12192000"/>
              <a:gd name="connsiteY4599" fmla="*/ 2954967 h 6858000"/>
              <a:gd name="connsiteX4600" fmla="*/ 12112522 w 12192000"/>
              <a:gd name="connsiteY4600" fmla="*/ 2952090 h 6858000"/>
              <a:gd name="connsiteX4601" fmla="*/ 12110161 w 12192000"/>
              <a:gd name="connsiteY4601" fmla="*/ 2956311 h 6858000"/>
              <a:gd name="connsiteX4602" fmla="*/ 12112522 w 12192000"/>
              <a:gd name="connsiteY4602" fmla="*/ 2944509 h 6858000"/>
              <a:gd name="connsiteX4603" fmla="*/ 12118101 w 12192000"/>
              <a:gd name="connsiteY4603" fmla="*/ 2945346 h 6858000"/>
              <a:gd name="connsiteX4604" fmla="*/ 12118101 w 12192000"/>
              <a:gd name="connsiteY4604" fmla="*/ 2909781 h 6858000"/>
              <a:gd name="connsiteX4605" fmla="*/ 12111436 w 12192000"/>
              <a:gd name="connsiteY4605" fmla="*/ 2898965 h 6858000"/>
              <a:gd name="connsiteX4606" fmla="*/ 12102672 w 12192000"/>
              <a:gd name="connsiteY4606" fmla="*/ 2893970 h 6858000"/>
              <a:gd name="connsiteX4607" fmla="*/ 12105446 w 12192000"/>
              <a:gd name="connsiteY4607" fmla="*/ 2906531 h 6858000"/>
              <a:gd name="connsiteX4608" fmla="*/ 12102672 w 12192000"/>
              <a:gd name="connsiteY4608" fmla="*/ 2901551 h 6858000"/>
              <a:gd name="connsiteX4609" fmla="*/ 12100210 w 12192000"/>
              <a:gd name="connsiteY4609" fmla="*/ 2868701 h 6858000"/>
              <a:gd name="connsiteX4610" fmla="*/ 12111511 w 12192000"/>
              <a:gd name="connsiteY4610" fmla="*/ 2887422 h 6858000"/>
              <a:gd name="connsiteX4611" fmla="*/ 12118101 w 12192000"/>
              <a:gd name="connsiteY4611" fmla="*/ 2895770 h 6858000"/>
              <a:gd name="connsiteX4612" fmla="*/ 12118101 w 12192000"/>
              <a:gd name="connsiteY4612" fmla="*/ 2881911 h 6858000"/>
              <a:gd name="connsiteX4613" fmla="*/ 12107598 w 12192000"/>
              <a:gd name="connsiteY4613" fmla="*/ 2868701 h 6858000"/>
              <a:gd name="connsiteX4614" fmla="*/ 12105134 w 12192000"/>
              <a:gd name="connsiteY4614" fmla="*/ 2845957 h 6858000"/>
              <a:gd name="connsiteX4615" fmla="*/ 12102672 w 12192000"/>
              <a:gd name="connsiteY4615" fmla="*/ 2770149 h 6858000"/>
              <a:gd name="connsiteX4616" fmla="*/ 12105134 w 12192000"/>
              <a:gd name="connsiteY4616" fmla="*/ 2820688 h 6858000"/>
              <a:gd name="connsiteX4617" fmla="*/ 12107598 w 12192000"/>
              <a:gd name="connsiteY4617" fmla="*/ 2845957 h 6858000"/>
              <a:gd name="connsiteX4618" fmla="*/ 12112522 w 12192000"/>
              <a:gd name="connsiteY4618" fmla="*/ 2823215 h 6858000"/>
              <a:gd name="connsiteX4619" fmla="*/ 12112692 w 12192000"/>
              <a:gd name="connsiteY4619" fmla="*/ 2822252 h 6858000"/>
              <a:gd name="connsiteX4620" fmla="*/ 12114984 w 12192000"/>
              <a:gd name="connsiteY4620" fmla="*/ 2818162 h 6858000"/>
              <a:gd name="connsiteX4621" fmla="*/ 12118101 w 12192000"/>
              <a:gd name="connsiteY4621" fmla="*/ 2818923 h 6858000"/>
              <a:gd name="connsiteX4622" fmla="*/ 12118101 w 12192000"/>
              <a:gd name="connsiteY4622" fmla="*/ 2806042 h 6858000"/>
              <a:gd name="connsiteX4623" fmla="*/ 12117447 w 12192000"/>
              <a:gd name="connsiteY4623" fmla="*/ 2808054 h 6858000"/>
              <a:gd name="connsiteX4624" fmla="*/ 12113342 w 12192000"/>
              <a:gd name="connsiteY4624" fmla="*/ 2818585 h 6858000"/>
              <a:gd name="connsiteX4625" fmla="*/ 12118101 w 12192000"/>
              <a:gd name="connsiteY4625" fmla="*/ 2791726 h 6858000"/>
              <a:gd name="connsiteX4626" fmla="*/ 12118101 w 12192000"/>
              <a:gd name="connsiteY4626" fmla="*/ 2760640 h 6858000"/>
              <a:gd name="connsiteX4627" fmla="*/ 12107598 w 12192000"/>
              <a:gd name="connsiteY4627" fmla="*/ 2734771 h 6858000"/>
              <a:gd name="connsiteX4628" fmla="*/ 12117447 w 12192000"/>
              <a:gd name="connsiteY4628" fmla="*/ 2742353 h 6858000"/>
              <a:gd name="connsiteX4629" fmla="*/ 12118101 w 12192000"/>
              <a:gd name="connsiteY4629" fmla="*/ 2743345 h 6858000"/>
              <a:gd name="connsiteX4630" fmla="*/ 12118101 w 12192000"/>
              <a:gd name="connsiteY4630" fmla="*/ 2724995 h 6858000"/>
              <a:gd name="connsiteX4631" fmla="*/ 12114984 w 12192000"/>
              <a:gd name="connsiteY4631" fmla="*/ 2719610 h 6858000"/>
              <a:gd name="connsiteX4632" fmla="*/ 12114984 w 12192000"/>
              <a:gd name="connsiteY4632" fmla="*/ 2709503 h 6858000"/>
              <a:gd name="connsiteX4633" fmla="*/ 12117447 w 12192000"/>
              <a:gd name="connsiteY4633" fmla="*/ 2694340 h 6858000"/>
              <a:gd name="connsiteX4634" fmla="*/ 12110060 w 12192000"/>
              <a:gd name="connsiteY4634" fmla="*/ 2689287 h 6858000"/>
              <a:gd name="connsiteX4635" fmla="*/ 12102672 w 12192000"/>
              <a:gd name="connsiteY4635" fmla="*/ 2679179 h 6858000"/>
              <a:gd name="connsiteX4636" fmla="*/ 12107598 w 12192000"/>
              <a:gd name="connsiteY4636" fmla="*/ 2669071 h 6858000"/>
              <a:gd name="connsiteX4637" fmla="*/ 12118101 w 12192000"/>
              <a:gd name="connsiteY4637" fmla="*/ 2663483 h 6858000"/>
              <a:gd name="connsiteX4638" fmla="*/ 12118101 w 12192000"/>
              <a:gd name="connsiteY4638" fmla="*/ 2646600 h 6858000"/>
              <a:gd name="connsiteX4639" fmla="*/ 12117447 w 12192000"/>
              <a:gd name="connsiteY4639" fmla="*/ 2631167 h 6858000"/>
              <a:gd name="connsiteX4640" fmla="*/ 12117121 w 12192000"/>
              <a:gd name="connsiteY4640" fmla="*/ 2628273 h 6858000"/>
              <a:gd name="connsiteX4641" fmla="*/ 12118101 w 12192000"/>
              <a:gd name="connsiteY4641" fmla="*/ 2629755 h 6858000"/>
              <a:gd name="connsiteX4642" fmla="*/ 12118101 w 12192000"/>
              <a:gd name="connsiteY4642" fmla="*/ 2611584 h 6858000"/>
              <a:gd name="connsiteX4643" fmla="*/ 12114984 w 12192000"/>
              <a:gd name="connsiteY4643" fmla="*/ 2603370 h 6858000"/>
              <a:gd name="connsiteX4644" fmla="*/ 12111281 w 12192000"/>
              <a:gd name="connsiteY4644" fmla="*/ 2574952 h 6858000"/>
              <a:gd name="connsiteX4645" fmla="*/ 12110229 w 12192000"/>
              <a:gd name="connsiteY4645" fmla="*/ 2565850 h 6858000"/>
              <a:gd name="connsiteX4646" fmla="*/ 12110351 w 12192000"/>
              <a:gd name="connsiteY4646" fmla="*/ 2566123 h 6858000"/>
              <a:gd name="connsiteX4647" fmla="*/ 12112522 w 12192000"/>
              <a:gd name="connsiteY4647" fmla="*/ 2545251 h 6858000"/>
              <a:gd name="connsiteX4648" fmla="*/ 12114984 w 12192000"/>
              <a:gd name="connsiteY4648" fmla="*/ 2519981 h 6858000"/>
              <a:gd name="connsiteX4649" fmla="*/ 12118101 w 12192000"/>
              <a:gd name="connsiteY4649" fmla="*/ 2522539 h 6858000"/>
              <a:gd name="connsiteX4650" fmla="*/ 12118101 w 12192000"/>
              <a:gd name="connsiteY4650" fmla="*/ 2454704 h 6858000"/>
              <a:gd name="connsiteX4651" fmla="*/ 12117790 w 12192000"/>
              <a:gd name="connsiteY4651" fmla="*/ 2464592 h 6858000"/>
              <a:gd name="connsiteX4652" fmla="*/ 12117474 w 12192000"/>
              <a:gd name="connsiteY4652" fmla="*/ 2472116 h 6858000"/>
              <a:gd name="connsiteX4653" fmla="*/ 12116998 w 12192000"/>
              <a:gd name="connsiteY4653" fmla="*/ 2424574 h 6858000"/>
              <a:gd name="connsiteX4654" fmla="*/ 12116090 w 12192000"/>
              <a:gd name="connsiteY4654" fmla="*/ 2395832 h 6858000"/>
              <a:gd name="connsiteX4655" fmla="*/ 12117447 w 12192000"/>
              <a:gd name="connsiteY4655" fmla="*/ 2406268 h 6858000"/>
              <a:gd name="connsiteX4656" fmla="*/ 12118101 w 12192000"/>
              <a:gd name="connsiteY4656" fmla="*/ 2412978 h 6858000"/>
              <a:gd name="connsiteX4657" fmla="*/ 12118101 w 12192000"/>
              <a:gd name="connsiteY4657" fmla="*/ 2376415 h 6858000"/>
              <a:gd name="connsiteX4658" fmla="*/ 12115998 w 12192000"/>
              <a:gd name="connsiteY4658" fmla="*/ 2350526 h 6858000"/>
              <a:gd name="connsiteX4659" fmla="*/ 12118101 w 12192000"/>
              <a:gd name="connsiteY4659" fmla="*/ 2339739 h 6858000"/>
              <a:gd name="connsiteX4660" fmla="*/ 12118101 w 12192000"/>
              <a:gd name="connsiteY4660" fmla="*/ 2321149 h 6858000"/>
              <a:gd name="connsiteX4661" fmla="*/ 12114961 w 12192000"/>
              <a:gd name="connsiteY4661" fmla="*/ 2337762 h 6858000"/>
              <a:gd name="connsiteX4662" fmla="*/ 12112522 w 12192000"/>
              <a:gd name="connsiteY4662" fmla="*/ 2307717 h 6858000"/>
              <a:gd name="connsiteX4663" fmla="*/ 12111868 w 12192000"/>
              <a:gd name="connsiteY4663" fmla="*/ 2294694 h 6858000"/>
              <a:gd name="connsiteX4664" fmla="*/ 12111413 w 12192000"/>
              <a:gd name="connsiteY4664" fmla="*/ 2282409 h 6858000"/>
              <a:gd name="connsiteX4665" fmla="*/ 12112604 w 12192000"/>
              <a:gd name="connsiteY4665" fmla="*/ 2282149 h 6858000"/>
              <a:gd name="connsiteX4666" fmla="*/ 12114984 w 12192000"/>
              <a:gd name="connsiteY4666" fmla="*/ 2302663 h 6858000"/>
              <a:gd name="connsiteX4667" fmla="*/ 12118101 w 12192000"/>
              <a:gd name="connsiteY4667" fmla="*/ 2313349 h 6858000"/>
              <a:gd name="connsiteX4668" fmla="*/ 12118101 w 12192000"/>
              <a:gd name="connsiteY4668" fmla="*/ 2253901 h 6858000"/>
              <a:gd name="connsiteX4669" fmla="*/ 12113413 w 12192000"/>
              <a:gd name="connsiteY4669" fmla="*/ 2247954 h 6858000"/>
              <a:gd name="connsiteX4670" fmla="*/ 12112212 w 12192000"/>
              <a:gd name="connsiteY4670" fmla="*/ 2245729 h 6858000"/>
              <a:gd name="connsiteX4671" fmla="*/ 12110060 w 12192000"/>
              <a:gd name="connsiteY4671" fmla="*/ 2183897 h 6858000"/>
              <a:gd name="connsiteX4672" fmla="*/ 12114984 w 12192000"/>
              <a:gd name="connsiteY4672" fmla="*/ 2194004 h 6858000"/>
              <a:gd name="connsiteX4673" fmla="*/ 12118101 w 12192000"/>
              <a:gd name="connsiteY4673" fmla="*/ 2227585 h 6858000"/>
              <a:gd name="connsiteX4674" fmla="*/ 12118101 w 12192000"/>
              <a:gd name="connsiteY4674" fmla="*/ 2118434 h 6858000"/>
              <a:gd name="connsiteX4675" fmla="*/ 12107598 w 12192000"/>
              <a:gd name="connsiteY4675" fmla="*/ 2168735 h 6858000"/>
              <a:gd name="connsiteX4676" fmla="*/ 12105134 w 12192000"/>
              <a:gd name="connsiteY4676" fmla="*/ 2115669 h 6858000"/>
              <a:gd name="connsiteX4677" fmla="*/ 12112833 w 12192000"/>
              <a:gd name="connsiteY4677" fmla="*/ 2050489 h 6858000"/>
              <a:gd name="connsiteX4678" fmla="*/ 12114984 w 12192000"/>
              <a:gd name="connsiteY4678" fmla="*/ 2080292 h 6858000"/>
              <a:gd name="connsiteX4679" fmla="*/ 12118101 w 12192000"/>
              <a:gd name="connsiteY4679" fmla="*/ 2034376 h 6858000"/>
              <a:gd name="connsiteX4680" fmla="*/ 12118101 w 12192000"/>
              <a:gd name="connsiteY4680" fmla="*/ 2005888 h 6858000"/>
              <a:gd name="connsiteX4681" fmla="*/ 12112833 w 12192000"/>
              <a:gd name="connsiteY4681" fmla="*/ 2050489 h 6858000"/>
              <a:gd name="connsiteX4682" fmla="*/ 12110060 w 12192000"/>
              <a:gd name="connsiteY4682" fmla="*/ 2012064 h 6858000"/>
              <a:gd name="connsiteX4683" fmla="*/ 12109126 w 12192000"/>
              <a:gd name="connsiteY4683" fmla="*/ 2009448 h 6858000"/>
              <a:gd name="connsiteX4684" fmla="*/ 12110060 w 12192000"/>
              <a:gd name="connsiteY4684" fmla="*/ 1989322 h 6858000"/>
              <a:gd name="connsiteX4685" fmla="*/ 12116883 w 12192000"/>
              <a:gd name="connsiteY4685" fmla="*/ 1968504 h 6858000"/>
              <a:gd name="connsiteX4686" fmla="*/ 12116199 w 12192000"/>
              <a:gd name="connsiteY4686" fmla="*/ 1986005 h 6858000"/>
              <a:gd name="connsiteX4687" fmla="*/ 12114984 w 12192000"/>
              <a:gd name="connsiteY4687" fmla="*/ 2012064 h 6858000"/>
              <a:gd name="connsiteX4688" fmla="*/ 12117422 w 12192000"/>
              <a:gd name="connsiteY4688" fmla="*/ 1997059 h 6858000"/>
              <a:gd name="connsiteX4689" fmla="*/ 12118101 w 12192000"/>
              <a:gd name="connsiteY4689" fmla="*/ 1992654 h 6858000"/>
              <a:gd name="connsiteX4690" fmla="*/ 12118101 w 12192000"/>
              <a:gd name="connsiteY4690" fmla="*/ 1964790 h 6858000"/>
              <a:gd name="connsiteX4691" fmla="*/ 12116883 w 12192000"/>
              <a:gd name="connsiteY4691" fmla="*/ 1968504 h 6858000"/>
              <a:gd name="connsiteX4692" fmla="*/ 12117403 w 12192000"/>
              <a:gd name="connsiteY4692" fmla="*/ 1955210 h 6858000"/>
              <a:gd name="connsiteX4693" fmla="*/ 12118101 w 12192000"/>
              <a:gd name="connsiteY4693" fmla="*/ 1943070 h 6858000"/>
              <a:gd name="connsiteX4694" fmla="*/ 12118101 w 12192000"/>
              <a:gd name="connsiteY4694" fmla="*/ 1911560 h 6858000"/>
              <a:gd name="connsiteX4695" fmla="*/ 12117137 w 12192000"/>
              <a:gd name="connsiteY4695" fmla="*/ 1908216 h 6858000"/>
              <a:gd name="connsiteX4696" fmla="*/ 12114984 w 12192000"/>
              <a:gd name="connsiteY4696" fmla="*/ 1898351 h 6858000"/>
              <a:gd name="connsiteX4697" fmla="*/ 12113188 w 12192000"/>
              <a:gd name="connsiteY4697" fmla="*/ 1880835 h 6858000"/>
              <a:gd name="connsiteX4698" fmla="*/ 12115188 w 12192000"/>
              <a:gd name="connsiteY4698" fmla="*/ 1889258 h 6858000"/>
              <a:gd name="connsiteX4699" fmla="*/ 12118101 w 12192000"/>
              <a:gd name="connsiteY4699" fmla="*/ 1905782 h 6858000"/>
              <a:gd name="connsiteX4700" fmla="*/ 12118101 w 12192000"/>
              <a:gd name="connsiteY4700" fmla="*/ 1890996 h 6858000"/>
              <a:gd name="connsiteX4701" fmla="*/ 12115982 w 12192000"/>
              <a:gd name="connsiteY4701" fmla="*/ 1885622 h 6858000"/>
              <a:gd name="connsiteX4702" fmla="*/ 12112919 w 12192000"/>
              <a:gd name="connsiteY4702" fmla="*/ 1878223 h 6858000"/>
              <a:gd name="connsiteX4703" fmla="*/ 12110060 w 12192000"/>
              <a:gd name="connsiteY4703" fmla="*/ 1850339 h 6858000"/>
              <a:gd name="connsiteX4704" fmla="*/ 12113089 w 12192000"/>
              <a:gd name="connsiteY4704" fmla="*/ 1856622 h 6858000"/>
              <a:gd name="connsiteX4705" fmla="*/ 12118101 w 12192000"/>
              <a:gd name="connsiteY4705" fmla="*/ 1866444 h 6858000"/>
              <a:gd name="connsiteX4706" fmla="*/ 12118101 w 12192000"/>
              <a:gd name="connsiteY4706" fmla="*/ 1824654 h 6858000"/>
              <a:gd name="connsiteX4707" fmla="*/ 12114984 w 12192000"/>
              <a:gd name="connsiteY4707" fmla="*/ 1832650 h 6858000"/>
              <a:gd name="connsiteX4708" fmla="*/ 12110060 w 12192000"/>
              <a:gd name="connsiteY4708" fmla="*/ 1840231 h 6858000"/>
              <a:gd name="connsiteX4709" fmla="*/ 12118101 w 12192000"/>
              <a:gd name="connsiteY4709" fmla="*/ 1820976 h 6858000"/>
              <a:gd name="connsiteX4710" fmla="*/ 12118101 w 12192000"/>
              <a:gd name="connsiteY4710" fmla="*/ 1772612 h 6858000"/>
              <a:gd name="connsiteX4711" fmla="*/ 12111605 w 12192000"/>
              <a:gd name="connsiteY4711" fmla="*/ 1782955 h 6858000"/>
              <a:gd name="connsiteX4712" fmla="*/ 12107434 w 12192000"/>
              <a:gd name="connsiteY4712" fmla="*/ 1788319 h 6858000"/>
              <a:gd name="connsiteX4713" fmla="*/ 12114984 w 12192000"/>
              <a:gd name="connsiteY4713" fmla="*/ 1766950 h 6858000"/>
              <a:gd name="connsiteX4714" fmla="*/ 12117447 w 12192000"/>
              <a:gd name="connsiteY4714" fmla="*/ 1759369 h 6858000"/>
              <a:gd name="connsiteX4715" fmla="*/ 12118101 w 12192000"/>
              <a:gd name="connsiteY4715" fmla="*/ 1763394 h 6858000"/>
              <a:gd name="connsiteX4716" fmla="*/ 12118101 w 12192000"/>
              <a:gd name="connsiteY4716" fmla="*/ 1666691 h 6858000"/>
              <a:gd name="connsiteX4717" fmla="*/ 12117375 w 12192000"/>
              <a:gd name="connsiteY4717" fmla="*/ 1664054 h 6858000"/>
              <a:gd name="connsiteX4718" fmla="*/ 12113347 w 12192000"/>
              <a:gd name="connsiteY4718" fmla="*/ 1630800 h 6858000"/>
              <a:gd name="connsiteX4719" fmla="*/ 12116682 w 12192000"/>
              <a:gd name="connsiteY4719" fmla="*/ 1634560 h 6858000"/>
              <a:gd name="connsiteX4720" fmla="*/ 12118101 w 12192000"/>
              <a:gd name="connsiteY4720" fmla="*/ 1642928 h 6858000"/>
              <a:gd name="connsiteX4721" fmla="*/ 12118101 w 12192000"/>
              <a:gd name="connsiteY4721" fmla="*/ 1636160 h 6858000"/>
              <a:gd name="connsiteX4722" fmla="*/ 12116682 w 12192000"/>
              <a:gd name="connsiteY4722" fmla="*/ 1634560 h 6858000"/>
              <a:gd name="connsiteX4723" fmla="*/ 12116262 w 12192000"/>
              <a:gd name="connsiteY4723" fmla="*/ 1632084 h 6858000"/>
              <a:gd name="connsiteX4724" fmla="*/ 12115990 w 12192000"/>
              <a:gd name="connsiteY4724" fmla="*/ 1619178 h 6858000"/>
              <a:gd name="connsiteX4725" fmla="*/ 12114977 w 12192000"/>
              <a:gd name="connsiteY4725" fmla="*/ 1600152 h 6858000"/>
              <a:gd name="connsiteX4726" fmla="*/ 12115520 w 12192000"/>
              <a:gd name="connsiteY4726" fmla="*/ 1597814 h 6858000"/>
              <a:gd name="connsiteX4727" fmla="*/ 12118101 w 12192000"/>
              <a:gd name="connsiteY4727" fmla="*/ 1580070 h 6858000"/>
              <a:gd name="connsiteX4728" fmla="*/ 12118101 w 12192000"/>
              <a:gd name="connsiteY4728" fmla="*/ 1559626 h 6858000"/>
              <a:gd name="connsiteX4729" fmla="*/ 12115520 w 12192000"/>
              <a:gd name="connsiteY4729" fmla="*/ 1557759 h 6858000"/>
              <a:gd name="connsiteX4730" fmla="*/ 12112311 w 12192000"/>
              <a:gd name="connsiteY4730" fmla="*/ 1551959 h 6858000"/>
              <a:gd name="connsiteX4731" fmla="*/ 12111682 w 12192000"/>
              <a:gd name="connsiteY4731" fmla="*/ 1541290 h 6858000"/>
              <a:gd name="connsiteX4732" fmla="*/ 12109002 w 12192000"/>
              <a:gd name="connsiteY4732" fmla="*/ 1531841 h 6858000"/>
              <a:gd name="connsiteX4733" fmla="*/ 12108507 w 12192000"/>
              <a:gd name="connsiteY4733" fmla="*/ 1537152 h 6858000"/>
              <a:gd name="connsiteX4734" fmla="*/ 12105736 w 12192000"/>
              <a:gd name="connsiteY4734" fmla="*/ 1487868 h 6858000"/>
              <a:gd name="connsiteX4735" fmla="*/ 12109002 w 12192000"/>
              <a:gd name="connsiteY4735" fmla="*/ 1439951 h 6858000"/>
              <a:gd name="connsiteX4736" fmla="*/ 12111175 w 12192000"/>
              <a:gd name="connsiteY4736" fmla="*/ 1451731 h 6858000"/>
              <a:gd name="connsiteX4737" fmla="*/ 12109394 w 12192000"/>
              <a:gd name="connsiteY4737" fmla="*/ 1434345 h 6858000"/>
              <a:gd name="connsiteX4738" fmla="*/ 12110242 w 12192000"/>
              <a:gd name="connsiteY4738" fmla="*/ 1422207 h 6858000"/>
              <a:gd name="connsiteX4739" fmla="*/ 12110831 w 12192000"/>
              <a:gd name="connsiteY4739" fmla="*/ 1415138 h 6858000"/>
              <a:gd name="connsiteX4740" fmla="*/ 12114087 w 12192000"/>
              <a:gd name="connsiteY4740" fmla="*/ 1419883 h 6858000"/>
              <a:gd name="connsiteX4741" fmla="*/ 12116237 w 12192000"/>
              <a:gd name="connsiteY4741" fmla="*/ 1423844 h 6858000"/>
              <a:gd name="connsiteX4742" fmla="*/ 12118101 w 12192000"/>
              <a:gd name="connsiteY4742" fmla="*/ 1455405 h 6858000"/>
              <a:gd name="connsiteX4743" fmla="*/ 12118101 w 12192000"/>
              <a:gd name="connsiteY4743" fmla="*/ 1427277 h 6858000"/>
              <a:gd name="connsiteX4744" fmla="*/ 12116237 w 12192000"/>
              <a:gd name="connsiteY4744" fmla="*/ 1423844 h 6858000"/>
              <a:gd name="connsiteX4745" fmla="*/ 12116108 w 12192000"/>
              <a:gd name="connsiteY4745" fmla="*/ 1421648 h 6858000"/>
              <a:gd name="connsiteX4746" fmla="*/ 12118101 w 12192000"/>
              <a:gd name="connsiteY4746" fmla="*/ 1424067 h 6858000"/>
              <a:gd name="connsiteX4747" fmla="*/ 12118101 w 12192000"/>
              <a:gd name="connsiteY4747" fmla="*/ 1396588 h 6858000"/>
              <a:gd name="connsiteX4748" fmla="*/ 12115520 w 12192000"/>
              <a:gd name="connsiteY4748" fmla="*/ 1378690 h 6858000"/>
              <a:gd name="connsiteX4749" fmla="*/ 12114731 w 12192000"/>
              <a:gd name="connsiteY4749" fmla="*/ 1375268 h 6858000"/>
              <a:gd name="connsiteX4750" fmla="*/ 12116902 w 12192000"/>
              <a:gd name="connsiteY4750" fmla="*/ 1357513 h 6858000"/>
              <a:gd name="connsiteX4751" fmla="*/ 12118101 w 12192000"/>
              <a:gd name="connsiteY4751" fmla="*/ 1353107 h 6858000"/>
              <a:gd name="connsiteX4752" fmla="*/ 12118101 w 12192000"/>
              <a:gd name="connsiteY4752" fmla="*/ 1345681 h 6858000"/>
              <a:gd name="connsiteX4753" fmla="*/ 12115520 w 12192000"/>
              <a:gd name="connsiteY4753" fmla="*/ 1343348 h 6858000"/>
              <a:gd name="connsiteX4754" fmla="*/ 12113437 w 12192000"/>
              <a:gd name="connsiteY4754" fmla="*/ 1347285 h 6858000"/>
              <a:gd name="connsiteX4755" fmla="*/ 12115520 w 12192000"/>
              <a:gd name="connsiteY4755" fmla="*/ 1336279 h 6858000"/>
              <a:gd name="connsiteX4756" fmla="*/ 12118101 w 12192000"/>
              <a:gd name="connsiteY4756" fmla="*/ 1336689 h 6858000"/>
              <a:gd name="connsiteX4757" fmla="*/ 12118101 w 12192000"/>
              <a:gd name="connsiteY4757" fmla="*/ 1319109 h 6858000"/>
              <a:gd name="connsiteX4758" fmla="*/ 12110275 w 12192000"/>
              <a:gd name="connsiteY4758" fmla="*/ 1305649 h 6858000"/>
              <a:gd name="connsiteX4759" fmla="*/ 12109277 w 12192000"/>
              <a:gd name="connsiteY4759" fmla="*/ 1300868 h 6858000"/>
              <a:gd name="connsiteX4760" fmla="*/ 12115520 w 12192000"/>
              <a:gd name="connsiteY4760" fmla="*/ 1312719 h 6858000"/>
              <a:gd name="connsiteX4761" fmla="*/ 12118101 w 12192000"/>
              <a:gd name="connsiteY4761" fmla="*/ 1318430 h 6858000"/>
              <a:gd name="connsiteX4762" fmla="*/ 12118101 w 12192000"/>
              <a:gd name="connsiteY4762" fmla="*/ 1299886 h 6858000"/>
              <a:gd name="connsiteX4763" fmla="*/ 12114561 w 12192000"/>
              <a:gd name="connsiteY4763" fmla="*/ 1293815 h 6858000"/>
              <a:gd name="connsiteX4764" fmla="*/ 12106830 w 12192000"/>
              <a:gd name="connsiteY4764" fmla="*/ 1289156 h 6858000"/>
              <a:gd name="connsiteX4765" fmla="*/ 12109277 w 12192000"/>
              <a:gd name="connsiteY4765" fmla="*/ 1300868 h 6858000"/>
              <a:gd name="connsiteX4766" fmla="*/ 12106830 w 12192000"/>
              <a:gd name="connsiteY4766" fmla="*/ 1296225 h 6858000"/>
              <a:gd name="connsiteX4767" fmla="*/ 12104658 w 12192000"/>
              <a:gd name="connsiteY4767" fmla="*/ 1265594 h 6858000"/>
              <a:gd name="connsiteX4768" fmla="*/ 12114627 w 12192000"/>
              <a:gd name="connsiteY4768" fmla="*/ 1283051 h 6858000"/>
              <a:gd name="connsiteX4769" fmla="*/ 12118101 w 12192000"/>
              <a:gd name="connsiteY4769" fmla="*/ 1287701 h 6858000"/>
              <a:gd name="connsiteX4770" fmla="*/ 12118101 w 12192000"/>
              <a:gd name="connsiteY4770" fmla="*/ 1274801 h 6858000"/>
              <a:gd name="connsiteX4771" fmla="*/ 12111175 w 12192000"/>
              <a:gd name="connsiteY4771" fmla="*/ 1265594 h 6858000"/>
              <a:gd name="connsiteX4772" fmla="*/ 12109002 w 12192000"/>
              <a:gd name="connsiteY4772" fmla="*/ 1244389 h 6858000"/>
              <a:gd name="connsiteX4773" fmla="*/ 12106830 w 12192000"/>
              <a:gd name="connsiteY4773" fmla="*/ 1173704 h 6858000"/>
              <a:gd name="connsiteX4774" fmla="*/ 12109002 w 12192000"/>
              <a:gd name="connsiteY4774" fmla="*/ 1220827 h 6858000"/>
              <a:gd name="connsiteX4775" fmla="*/ 12111175 w 12192000"/>
              <a:gd name="connsiteY4775" fmla="*/ 1244389 h 6858000"/>
              <a:gd name="connsiteX4776" fmla="*/ 12115520 w 12192000"/>
              <a:gd name="connsiteY4776" fmla="*/ 1223183 h 6858000"/>
              <a:gd name="connsiteX4777" fmla="*/ 12115670 w 12192000"/>
              <a:gd name="connsiteY4777" fmla="*/ 1222286 h 6858000"/>
              <a:gd name="connsiteX4778" fmla="*/ 12117692 w 12192000"/>
              <a:gd name="connsiteY4778" fmla="*/ 1218471 h 6858000"/>
              <a:gd name="connsiteX4779" fmla="*/ 12118101 w 12192000"/>
              <a:gd name="connsiteY4779" fmla="*/ 1218578 h 6858000"/>
              <a:gd name="connsiteX4780" fmla="*/ 12118101 w 12192000"/>
              <a:gd name="connsiteY4780" fmla="*/ 1213831 h 6858000"/>
              <a:gd name="connsiteX4781" fmla="*/ 12116244 w 12192000"/>
              <a:gd name="connsiteY4781" fmla="*/ 1218866 h 6858000"/>
              <a:gd name="connsiteX4782" fmla="*/ 12118101 w 12192000"/>
              <a:gd name="connsiteY4782" fmla="*/ 1207786 h 6858000"/>
              <a:gd name="connsiteX4783" fmla="*/ 12118101 w 12192000"/>
              <a:gd name="connsiteY4783" fmla="*/ 1158746 h 6858000"/>
              <a:gd name="connsiteX4784" fmla="*/ 12111175 w 12192000"/>
              <a:gd name="connsiteY4784" fmla="*/ 1140717 h 6858000"/>
              <a:gd name="connsiteX4785" fmla="*/ 12118101 w 12192000"/>
              <a:gd name="connsiteY4785" fmla="*/ 1146351 h 6858000"/>
              <a:gd name="connsiteX4786" fmla="*/ 12118101 w 12192000"/>
              <a:gd name="connsiteY4786" fmla="*/ 1127327 h 6858000"/>
              <a:gd name="connsiteX4787" fmla="*/ 12117692 w 12192000"/>
              <a:gd name="connsiteY4787" fmla="*/ 1126581 h 6858000"/>
              <a:gd name="connsiteX4788" fmla="*/ 12117692 w 12192000"/>
              <a:gd name="connsiteY4788" fmla="*/ 1117157 h 6858000"/>
              <a:gd name="connsiteX4789" fmla="*/ 12118101 w 12192000"/>
              <a:gd name="connsiteY4789" fmla="*/ 1114498 h 6858000"/>
              <a:gd name="connsiteX4790" fmla="*/ 12118101 w 12192000"/>
              <a:gd name="connsiteY4790" fmla="*/ 1101743 h 6858000"/>
              <a:gd name="connsiteX4791" fmla="*/ 12113347 w 12192000"/>
              <a:gd name="connsiteY4791" fmla="*/ 1098307 h 6858000"/>
              <a:gd name="connsiteX4792" fmla="*/ 12106830 w 12192000"/>
              <a:gd name="connsiteY4792" fmla="*/ 1088883 h 6858000"/>
              <a:gd name="connsiteX4793" fmla="*/ 12111175 w 12192000"/>
              <a:gd name="connsiteY4793" fmla="*/ 1079458 h 6858000"/>
              <a:gd name="connsiteX4794" fmla="*/ 12118101 w 12192000"/>
              <a:gd name="connsiteY4794" fmla="*/ 1075564 h 6858000"/>
              <a:gd name="connsiteX4795" fmla="*/ 12118101 w 12192000"/>
              <a:gd name="connsiteY4795" fmla="*/ 1039054 h 6858000"/>
              <a:gd name="connsiteX4796" fmla="*/ 12115547 w 12192000"/>
              <a:gd name="connsiteY4796" fmla="*/ 1034967 h 6858000"/>
              <a:gd name="connsiteX4797" fmla="*/ 12111175 w 12192000"/>
              <a:gd name="connsiteY4797" fmla="*/ 1015841 h 6858000"/>
              <a:gd name="connsiteX4798" fmla="*/ 12102486 w 12192000"/>
              <a:gd name="connsiteY4798" fmla="*/ 999348 h 6858000"/>
              <a:gd name="connsiteX4799" fmla="*/ 12100313 w 12192000"/>
              <a:gd name="connsiteY4799" fmla="*/ 1011129 h 6858000"/>
              <a:gd name="connsiteX4800" fmla="*/ 12096328 w 12192000"/>
              <a:gd name="connsiteY4800" fmla="*/ 1052469 h 6858000"/>
              <a:gd name="connsiteX4801" fmla="*/ 12095969 w 12192000"/>
              <a:gd name="connsiteY4801" fmla="*/ 1051184 h 6858000"/>
              <a:gd name="connsiteX4802" fmla="*/ 12109002 w 12192000"/>
              <a:gd name="connsiteY4802" fmla="*/ 792005 h 6858000"/>
              <a:gd name="connsiteX4803" fmla="*/ 12109273 w 12192000"/>
              <a:gd name="connsiteY4803" fmla="*/ 798463 h 6858000"/>
              <a:gd name="connsiteX4804" fmla="*/ 12109181 w 12192000"/>
              <a:gd name="connsiteY4804" fmla="*/ 804186 h 6858000"/>
              <a:gd name="connsiteX4805" fmla="*/ 12109495 w 12192000"/>
              <a:gd name="connsiteY4805" fmla="*/ 803752 h 6858000"/>
              <a:gd name="connsiteX4806" fmla="*/ 12110950 w 12192000"/>
              <a:gd name="connsiteY4806" fmla="*/ 838477 h 6858000"/>
              <a:gd name="connsiteX4807" fmla="*/ 12106830 w 12192000"/>
              <a:gd name="connsiteY4807" fmla="*/ 869759 h 6858000"/>
              <a:gd name="connsiteX4808" fmla="*/ 12113347 w 12192000"/>
              <a:gd name="connsiteY4808" fmla="*/ 881540 h 6858000"/>
              <a:gd name="connsiteX4809" fmla="*/ 12115388 w 12192000"/>
              <a:gd name="connsiteY4809" fmla="*/ 932015 h 6858000"/>
              <a:gd name="connsiteX4810" fmla="*/ 12113377 w 12192000"/>
              <a:gd name="connsiteY4810" fmla="*/ 982111 h 6858000"/>
              <a:gd name="connsiteX4811" fmla="*/ 12113337 w 12192000"/>
              <a:gd name="connsiteY4811" fmla="*/ 981739 h 6858000"/>
              <a:gd name="connsiteX4812" fmla="*/ 12113347 w 12192000"/>
              <a:gd name="connsiteY4812" fmla="*/ 982855 h 6858000"/>
              <a:gd name="connsiteX4813" fmla="*/ 12118101 w 12192000"/>
              <a:gd name="connsiteY4813" fmla="*/ 1027537 h 6858000"/>
              <a:gd name="connsiteX4814" fmla="*/ 12118101 w 12192000"/>
              <a:gd name="connsiteY4814" fmla="*/ 1019336 h 6858000"/>
              <a:gd name="connsiteX4815" fmla="*/ 12117692 w 12192000"/>
              <a:gd name="connsiteY4815" fmla="*/ 1018197 h 6858000"/>
              <a:gd name="connsiteX4816" fmla="*/ 12114426 w 12192000"/>
              <a:gd name="connsiteY4816" fmla="*/ 991700 h 6858000"/>
              <a:gd name="connsiteX4817" fmla="*/ 12113417 w 12192000"/>
              <a:gd name="connsiteY4817" fmla="*/ 982477 h 6858000"/>
              <a:gd name="connsiteX4818" fmla="*/ 12114216 w 12192000"/>
              <a:gd name="connsiteY4818" fmla="*/ 978168 h 6858000"/>
              <a:gd name="connsiteX4819" fmla="*/ 12115520 w 12192000"/>
              <a:gd name="connsiteY4819" fmla="*/ 964006 h 6858000"/>
              <a:gd name="connsiteX4820" fmla="*/ 12117692 w 12192000"/>
              <a:gd name="connsiteY4820" fmla="*/ 940444 h 6858000"/>
              <a:gd name="connsiteX4821" fmla="*/ 12118101 w 12192000"/>
              <a:gd name="connsiteY4821" fmla="*/ 940798 h 6858000"/>
              <a:gd name="connsiteX4822" fmla="*/ 12118101 w 12192000"/>
              <a:gd name="connsiteY4822" fmla="*/ 820068 h 6858000"/>
              <a:gd name="connsiteX4823" fmla="*/ 12115867 w 12192000"/>
              <a:gd name="connsiteY4823" fmla="*/ 801901 h 6858000"/>
              <a:gd name="connsiteX4824" fmla="*/ 12117692 w 12192000"/>
              <a:gd name="connsiteY4824" fmla="*/ 792005 h 6858000"/>
              <a:gd name="connsiteX4825" fmla="*/ 12118101 w 12192000"/>
              <a:gd name="connsiteY4825" fmla="*/ 805679 h 6858000"/>
              <a:gd name="connsiteX4826" fmla="*/ 12118101 w 12192000"/>
              <a:gd name="connsiteY4826" fmla="*/ 785077 h 6858000"/>
              <a:gd name="connsiteX4827" fmla="*/ 12115520 w 12192000"/>
              <a:gd name="connsiteY4827" fmla="*/ 799075 h 6858000"/>
              <a:gd name="connsiteX4828" fmla="*/ 12115867 w 12192000"/>
              <a:gd name="connsiteY4828" fmla="*/ 801901 h 6858000"/>
              <a:gd name="connsiteX4829" fmla="*/ 12115520 w 12192000"/>
              <a:gd name="connsiteY4829" fmla="*/ 803787 h 6858000"/>
              <a:gd name="connsiteX4830" fmla="*/ 12113564 w 12192000"/>
              <a:gd name="connsiteY4830" fmla="*/ 818628 h 6858000"/>
              <a:gd name="connsiteX4831" fmla="*/ 12115520 w 12192000"/>
              <a:gd name="connsiteY4831" fmla="*/ 782581 h 6858000"/>
              <a:gd name="connsiteX4832" fmla="*/ 12117652 w 12192000"/>
              <a:gd name="connsiteY4832" fmla="*/ 770279 h 6858000"/>
              <a:gd name="connsiteX4833" fmla="*/ 12118101 w 12192000"/>
              <a:gd name="connsiteY4833" fmla="*/ 776118 h 6858000"/>
              <a:gd name="connsiteX4834" fmla="*/ 12118101 w 12192000"/>
              <a:gd name="connsiteY4834" fmla="*/ 767691 h 6858000"/>
              <a:gd name="connsiteX4835" fmla="*/ 12117652 w 12192000"/>
              <a:gd name="connsiteY4835" fmla="*/ 770279 h 6858000"/>
              <a:gd name="connsiteX4836" fmla="*/ 12115520 w 12192000"/>
              <a:gd name="connsiteY4836" fmla="*/ 742526 h 6858000"/>
              <a:gd name="connsiteX4837" fmla="*/ 12115057 w 12192000"/>
              <a:gd name="connsiteY4837" fmla="*/ 731173 h 6858000"/>
              <a:gd name="connsiteX4838" fmla="*/ 12115206 w 12192000"/>
              <a:gd name="connsiteY4838" fmla="*/ 718775 h 6858000"/>
              <a:gd name="connsiteX4839" fmla="*/ 12115592 w 12192000"/>
              <a:gd name="connsiteY4839" fmla="*/ 718686 h 6858000"/>
              <a:gd name="connsiteX4840" fmla="*/ 12117692 w 12192000"/>
              <a:gd name="connsiteY4840" fmla="*/ 737814 h 6858000"/>
              <a:gd name="connsiteX4841" fmla="*/ 12118101 w 12192000"/>
              <a:gd name="connsiteY4841" fmla="*/ 739289 h 6858000"/>
              <a:gd name="connsiteX4842" fmla="*/ 12118101 w 12192000"/>
              <a:gd name="connsiteY4842" fmla="*/ 689210 h 6858000"/>
              <a:gd name="connsiteX4843" fmla="*/ 12116306 w 12192000"/>
              <a:gd name="connsiteY4843" fmla="*/ 686802 h 6858000"/>
              <a:gd name="connsiteX4844" fmla="*/ 12115243 w 12192000"/>
              <a:gd name="connsiteY4844" fmla="*/ 684623 h 6858000"/>
              <a:gd name="connsiteX4845" fmla="*/ 12113347 w 12192000"/>
              <a:gd name="connsiteY4845" fmla="*/ 627074 h 6858000"/>
              <a:gd name="connsiteX4846" fmla="*/ 12117692 w 12192000"/>
              <a:gd name="connsiteY4846" fmla="*/ 636499 h 6858000"/>
              <a:gd name="connsiteX4847" fmla="*/ 12118101 w 12192000"/>
              <a:gd name="connsiteY4847" fmla="*/ 641151 h 6858000"/>
              <a:gd name="connsiteX4848" fmla="*/ 12118101 w 12192000"/>
              <a:gd name="connsiteY4848" fmla="*/ 577883 h 6858000"/>
              <a:gd name="connsiteX4849" fmla="*/ 12111175 w 12192000"/>
              <a:gd name="connsiteY4849" fmla="*/ 612937 h 6858000"/>
              <a:gd name="connsiteX4850" fmla="*/ 12109002 w 12192000"/>
              <a:gd name="connsiteY4850" fmla="*/ 563458 h 6858000"/>
              <a:gd name="connsiteX4851" fmla="*/ 12115616 w 12192000"/>
              <a:gd name="connsiteY4851" fmla="*/ 489121 h 6858000"/>
              <a:gd name="connsiteX4852" fmla="*/ 12116571 w 12192000"/>
              <a:gd name="connsiteY4852" fmla="*/ 498496 h 6858000"/>
              <a:gd name="connsiteX4853" fmla="*/ 12117692 w 12192000"/>
              <a:gd name="connsiteY4853" fmla="*/ 530472 h 6858000"/>
              <a:gd name="connsiteX4854" fmla="*/ 12118101 w 12192000"/>
              <a:gd name="connsiteY4854" fmla="*/ 524111 h 6858000"/>
              <a:gd name="connsiteX4855" fmla="*/ 12118101 w 12192000"/>
              <a:gd name="connsiteY4855" fmla="*/ 469420 h 6858000"/>
              <a:gd name="connsiteX4856" fmla="*/ 12115944 w 12192000"/>
              <a:gd name="connsiteY4856" fmla="*/ 485434 h 6858000"/>
              <a:gd name="connsiteX4857" fmla="*/ 12115616 w 12192000"/>
              <a:gd name="connsiteY4857" fmla="*/ 489121 h 6858000"/>
              <a:gd name="connsiteX4858" fmla="*/ 12113347 w 12192000"/>
              <a:gd name="connsiteY4858" fmla="*/ 466855 h 6858000"/>
              <a:gd name="connsiteX4859" fmla="*/ 12112441 w 12192000"/>
              <a:gd name="connsiteY4859" fmla="*/ 464172 h 6858000"/>
              <a:gd name="connsiteX4860" fmla="*/ 12113347 w 12192000"/>
              <a:gd name="connsiteY4860" fmla="*/ 445649 h 6858000"/>
              <a:gd name="connsiteX4861" fmla="*/ 12118101 w 12192000"/>
              <a:gd name="connsiteY4861" fmla="*/ 430324 h 6858000"/>
              <a:gd name="connsiteX4862" fmla="*/ 12118101 w 12192000"/>
              <a:gd name="connsiteY4862" fmla="*/ 362806 h 6858000"/>
              <a:gd name="connsiteX4863" fmla="*/ 12117692 w 12192000"/>
              <a:gd name="connsiteY4863" fmla="*/ 360828 h 6858000"/>
              <a:gd name="connsiteX4864" fmla="*/ 12116290 w 12192000"/>
              <a:gd name="connsiteY4864" fmla="*/ 346386 h 6858000"/>
              <a:gd name="connsiteX4865" fmla="*/ 12118101 w 12192000"/>
              <a:gd name="connsiteY4865" fmla="*/ 356134 h 6858000"/>
              <a:gd name="connsiteX4866" fmla="*/ 12118101 w 12192000"/>
              <a:gd name="connsiteY4866" fmla="*/ 347755 h 6858000"/>
              <a:gd name="connsiteX4867" fmla="*/ 12117120 w 12192000"/>
              <a:gd name="connsiteY4867" fmla="*/ 345253 h 6858000"/>
              <a:gd name="connsiteX4868" fmla="*/ 12116210 w 12192000"/>
              <a:gd name="connsiteY4868" fmla="*/ 345564 h 6858000"/>
              <a:gd name="connsiteX4869" fmla="*/ 12116290 w 12192000"/>
              <a:gd name="connsiteY4869" fmla="*/ 346386 h 6858000"/>
              <a:gd name="connsiteX4870" fmla="*/ 12116141 w 12192000"/>
              <a:gd name="connsiteY4870" fmla="*/ 345587 h 6858000"/>
              <a:gd name="connsiteX4871" fmla="*/ 12114749 w 12192000"/>
              <a:gd name="connsiteY4871" fmla="*/ 346063 h 6858000"/>
              <a:gd name="connsiteX4872" fmla="*/ 12099975 w 12192000"/>
              <a:gd name="connsiteY4872" fmla="*/ 338482 h 6858000"/>
              <a:gd name="connsiteX4873" fmla="*/ 12102437 w 12192000"/>
              <a:gd name="connsiteY4873" fmla="*/ 328375 h 6858000"/>
              <a:gd name="connsiteX4874" fmla="*/ 12112287 w 12192000"/>
              <a:gd name="connsiteY4874" fmla="*/ 300578 h 6858000"/>
              <a:gd name="connsiteX4875" fmla="*/ 12099975 w 12192000"/>
              <a:gd name="connsiteY4875" fmla="*/ 323320 h 6858000"/>
              <a:gd name="connsiteX4876" fmla="*/ 12102437 w 12192000"/>
              <a:gd name="connsiteY4876" fmla="*/ 310686 h 6858000"/>
              <a:gd name="connsiteX4877" fmla="*/ 12097513 w 12192000"/>
              <a:gd name="connsiteY4877" fmla="*/ 277836 h 6858000"/>
              <a:gd name="connsiteX4878" fmla="*/ 12092588 w 12192000"/>
              <a:gd name="connsiteY4878" fmla="*/ 247512 h 6858000"/>
              <a:gd name="connsiteX4879" fmla="*/ 12091072 w 12192000"/>
              <a:gd name="connsiteY4879" fmla="*/ 272397 h 6858000"/>
              <a:gd name="connsiteX4880" fmla="*/ 12090334 w 12192000"/>
              <a:gd name="connsiteY4880" fmla="*/ 282547 h 6858000"/>
              <a:gd name="connsiteX4881" fmla="*/ 12090126 w 12192000"/>
              <a:gd name="connsiteY4881" fmla="*/ 282889 h 6858000"/>
              <a:gd name="connsiteX4882" fmla="*/ 12090126 w 12192000"/>
              <a:gd name="connsiteY4882" fmla="*/ 285417 h 6858000"/>
              <a:gd name="connsiteX4883" fmla="*/ 12090334 w 12192000"/>
              <a:gd name="connsiteY4883" fmla="*/ 282547 h 6858000"/>
              <a:gd name="connsiteX4884" fmla="*/ 12102437 w 12192000"/>
              <a:gd name="connsiteY4884" fmla="*/ 262673 h 6858000"/>
              <a:gd name="connsiteX4885" fmla="*/ 12104900 w 12192000"/>
              <a:gd name="connsiteY4885" fmla="*/ 244985 h 6858000"/>
              <a:gd name="connsiteX4886" fmla="*/ 12090126 w 12192000"/>
              <a:gd name="connsiteY4886" fmla="*/ 212134 h 6858000"/>
              <a:gd name="connsiteX4887" fmla="*/ 12087601 w 12192000"/>
              <a:gd name="connsiteY4887" fmla="*/ 207471 h 6858000"/>
              <a:gd name="connsiteX4888" fmla="*/ 12089058 w 12192000"/>
              <a:gd name="connsiteY4888" fmla="*/ 200287 h 6858000"/>
              <a:gd name="connsiteX4889" fmla="*/ 12076992 w 12192000"/>
              <a:gd name="connsiteY4889" fmla="*/ 179876 h 6858000"/>
              <a:gd name="connsiteX4890" fmla="*/ 12076127 w 12192000"/>
              <a:gd name="connsiteY4890" fmla="*/ 184686 h 6858000"/>
              <a:gd name="connsiteX4891" fmla="*/ 12075854 w 12192000"/>
              <a:gd name="connsiteY4891" fmla="*/ 185772 h 6858000"/>
              <a:gd name="connsiteX4892" fmla="*/ 12073709 w 12192000"/>
              <a:gd name="connsiteY4892" fmla="*/ 181811 h 6858000"/>
              <a:gd name="connsiteX4893" fmla="*/ 12075278 w 12192000"/>
              <a:gd name="connsiteY4893" fmla="*/ 176980 h 6858000"/>
              <a:gd name="connsiteX4894" fmla="*/ 12071965 w 12192000"/>
              <a:gd name="connsiteY4894" fmla="*/ 171375 h 6858000"/>
              <a:gd name="connsiteX4895" fmla="*/ 12064078 w 12192000"/>
              <a:gd name="connsiteY4895" fmla="*/ 164021 h 6858000"/>
              <a:gd name="connsiteX4896" fmla="*/ 12073709 w 12192000"/>
              <a:gd name="connsiteY4896" fmla="*/ 181811 h 6858000"/>
              <a:gd name="connsiteX4897" fmla="*/ 12065501 w 12192000"/>
              <a:gd name="connsiteY4897" fmla="*/ 207081 h 6858000"/>
              <a:gd name="connsiteX4898" fmla="*/ 12058114 w 12192000"/>
              <a:gd name="connsiteY4898" fmla="*/ 212134 h 6858000"/>
              <a:gd name="connsiteX4899" fmla="*/ 12055651 w 12192000"/>
              <a:gd name="connsiteY4899" fmla="*/ 204554 h 6858000"/>
              <a:gd name="connsiteX4900" fmla="*/ 12052109 w 12192000"/>
              <a:gd name="connsiteY4900" fmla="*/ 158043 h 6858000"/>
              <a:gd name="connsiteX4901" fmla="*/ 12051551 w 12192000"/>
              <a:gd name="connsiteY4901" fmla="*/ 152341 h 6858000"/>
              <a:gd name="connsiteX4902" fmla="*/ 12046677 w 12192000"/>
              <a:gd name="connsiteY4902" fmla="*/ 147796 h 6858000"/>
              <a:gd name="connsiteX4903" fmla="*/ 12043342 w 12192000"/>
              <a:gd name="connsiteY4903" fmla="*/ 147452 h 6858000"/>
              <a:gd name="connsiteX4904" fmla="*/ 12043348 w 12192000"/>
              <a:gd name="connsiteY4904" fmla="*/ 144691 h 6858000"/>
              <a:gd name="connsiteX4905" fmla="*/ 12029023 w 12192000"/>
              <a:gd name="connsiteY4905" fmla="*/ 131333 h 6858000"/>
              <a:gd name="connsiteX4906" fmla="*/ 12026549 w 12192000"/>
              <a:gd name="connsiteY4906" fmla="*/ 130113 h 6858000"/>
              <a:gd name="connsiteX4907" fmla="*/ 12027642 w 12192000"/>
              <a:gd name="connsiteY4907" fmla="*/ 145804 h 6858000"/>
              <a:gd name="connsiteX4908" fmla="*/ 12019306 w 12192000"/>
              <a:gd name="connsiteY4908" fmla="*/ 144911 h 6858000"/>
              <a:gd name="connsiteX4909" fmla="*/ 12011328 w 12192000"/>
              <a:gd name="connsiteY4909" fmla="*/ 143907 h 6858000"/>
              <a:gd name="connsiteX4910" fmla="*/ 12001479 w 12192000"/>
              <a:gd name="connsiteY4910" fmla="*/ 136326 h 6858000"/>
              <a:gd name="connsiteX4911" fmla="*/ 11979317 w 12192000"/>
              <a:gd name="connsiteY4911" fmla="*/ 116111 h 6858000"/>
              <a:gd name="connsiteX4912" fmla="*/ 11986703 w 12192000"/>
              <a:gd name="connsiteY4912" fmla="*/ 121164 h 6858000"/>
              <a:gd name="connsiteX4913" fmla="*/ 11994091 w 12192000"/>
              <a:gd name="connsiteY4913" fmla="*/ 123692 h 6858000"/>
              <a:gd name="connsiteX4914" fmla="*/ 12004736 w 12192000"/>
              <a:gd name="connsiteY4914" fmla="*/ 119352 h 6858000"/>
              <a:gd name="connsiteX4915" fmla="*/ 11988762 w 12192000"/>
              <a:gd name="connsiteY4915" fmla="*/ 111471 h 6858000"/>
              <a:gd name="connsiteX4916" fmla="*/ 11986703 w 12192000"/>
              <a:gd name="connsiteY4916" fmla="*/ 113584 h 6858000"/>
              <a:gd name="connsiteX4917" fmla="*/ 11984134 w 12192000"/>
              <a:gd name="connsiteY4917" fmla="*/ 109189 h 6858000"/>
              <a:gd name="connsiteX4918" fmla="*/ 11976141 w 12192000"/>
              <a:gd name="connsiteY4918" fmla="*/ 105245 h 6858000"/>
              <a:gd name="connsiteX4919" fmla="*/ 11927395 w 12192000"/>
              <a:gd name="connsiteY4919" fmla="*/ 97683 h 6858000"/>
              <a:gd name="connsiteX4920" fmla="*/ 11926816 w 12192000"/>
              <a:gd name="connsiteY4920" fmla="*/ 98204 h 6858000"/>
              <a:gd name="connsiteX4921" fmla="*/ 11917756 w 12192000"/>
              <a:gd name="connsiteY4921" fmla="*/ 103476 h 6858000"/>
              <a:gd name="connsiteX4922" fmla="*/ 11918186 w 12192000"/>
              <a:gd name="connsiteY4922" fmla="*/ 99925 h 6858000"/>
              <a:gd name="connsiteX4923" fmla="*/ 11920461 w 12192000"/>
              <a:gd name="connsiteY4923" fmla="*/ 96607 h 6858000"/>
              <a:gd name="connsiteX4924" fmla="*/ 11916060 w 12192000"/>
              <a:gd name="connsiteY4924" fmla="*/ 95924 h 6858000"/>
              <a:gd name="connsiteX4925" fmla="*/ 11913080 w 12192000"/>
              <a:gd name="connsiteY4925" fmla="*/ 95924 h 6858000"/>
              <a:gd name="connsiteX4926" fmla="*/ 11909568 w 12192000"/>
              <a:gd name="connsiteY4926" fmla="*/ 101375 h 6858000"/>
              <a:gd name="connsiteX4927" fmla="*/ 11897469 w 12192000"/>
              <a:gd name="connsiteY4927" fmla="*/ 120556 h 6858000"/>
              <a:gd name="connsiteX4928" fmla="*/ 11884598 w 12192000"/>
              <a:gd name="connsiteY4928" fmla="*/ 110381 h 6858000"/>
              <a:gd name="connsiteX4929" fmla="*/ 11895101 w 12192000"/>
              <a:gd name="connsiteY4929" fmla="*/ 110448 h 6858000"/>
              <a:gd name="connsiteX4930" fmla="*/ 11907514 w 12192000"/>
              <a:gd name="connsiteY4930" fmla="*/ 100789 h 6858000"/>
              <a:gd name="connsiteX4931" fmla="*/ 11911588 w 12192000"/>
              <a:gd name="connsiteY4931" fmla="*/ 95924 h 6858000"/>
              <a:gd name="connsiteX4932" fmla="*/ 11868859 w 12192000"/>
              <a:gd name="connsiteY4932" fmla="*/ 95924 h 6858000"/>
              <a:gd name="connsiteX4933" fmla="*/ 11876155 w 12192000"/>
              <a:gd name="connsiteY4933" fmla="*/ 103710 h 6858000"/>
              <a:gd name="connsiteX4934" fmla="*/ 11884598 w 12192000"/>
              <a:gd name="connsiteY4934" fmla="*/ 110381 h 6858000"/>
              <a:gd name="connsiteX4935" fmla="*/ 11880976 w 12192000"/>
              <a:gd name="connsiteY4935" fmla="*/ 110359 h 6858000"/>
              <a:gd name="connsiteX4936" fmla="*/ 11866683 w 12192000"/>
              <a:gd name="connsiteY4936" fmla="*/ 107079 h 6858000"/>
              <a:gd name="connsiteX4937" fmla="*/ 11821689 w 12192000"/>
              <a:gd name="connsiteY4937" fmla="*/ 113817 h 6858000"/>
              <a:gd name="connsiteX4938" fmla="*/ 11854843 w 12192000"/>
              <a:gd name="connsiteY4938" fmla="*/ 96971 h 6858000"/>
              <a:gd name="connsiteX4939" fmla="*/ 11858523 w 12192000"/>
              <a:gd name="connsiteY4939" fmla="*/ 95924 h 6858000"/>
              <a:gd name="connsiteX4940" fmla="*/ 11798132 w 12192000"/>
              <a:gd name="connsiteY4940" fmla="*/ 95924 h 6858000"/>
              <a:gd name="connsiteX4941" fmla="*/ 11798008 w 12192000"/>
              <a:gd name="connsiteY4941" fmla="*/ 96971 h 6858000"/>
              <a:gd name="connsiteX4942" fmla="*/ 11809541 w 12192000"/>
              <a:gd name="connsiteY4942" fmla="*/ 106756 h 6858000"/>
              <a:gd name="connsiteX4943" fmla="*/ 11813803 w 12192000"/>
              <a:gd name="connsiteY4943" fmla="*/ 109233 h 6858000"/>
              <a:gd name="connsiteX4944" fmla="*/ 11809849 w 12192000"/>
              <a:gd name="connsiteY4944" fmla="*/ 117128 h 6858000"/>
              <a:gd name="connsiteX4945" fmla="*/ 11793272 w 12192000"/>
              <a:gd name="connsiteY4945" fmla="*/ 123925 h 6858000"/>
              <a:gd name="connsiteX4946" fmla="*/ 11786168 w 12192000"/>
              <a:gd name="connsiteY4946" fmla="*/ 103710 h 6858000"/>
              <a:gd name="connsiteX4947" fmla="*/ 11776696 w 12192000"/>
              <a:gd name="connsiteY4947" fmla="*/ 110448 h 6858000"/>
              <a:gd name="connsiteX4948" fmla="*/ 11774328 w 12192000"/>
              <a:gd name="connsiteY4948" fmla="*/ 100340 h 6858000"/>
              <a:gd name="connsiteX4949" fmla="*/ 11783800 w 12192000"/>
              <a:gd name="connsiteY4949" fmla="*/ 96971 h 6858000"/>
              <a:gd name="connsiteX4950" fmla="*/ 11785573 w 12192000"/>
              <a:gd name="connsiteY4950" fmla="*/ 95924 h 6858000"/>
              <a:gd name="connsiteX4951" fmla="*/ 11756038 w 12192000"/>
              <a:gd name="connsiteY4951" fmla="*/ 95924 h 6858000"/>
              <a:gd name="connsiteX4952" fmla="*/ 11748278 w 12192000"/>
              <a:gd name="connsiteY4952" fmla="*/ 100340 h 6858000"/>
              <a:gd name="connsiteX4953" fmla="*/ 11740829 w 12192000"/>
              <a:gd name="connsiteY4953" fmla="*/ 95924 h 6858000"/>
              <a:gd name="connsiteX4954" fmla="*/ 11593567 w 12192000"/>
              <a:gd name="connsiteY4954" fmla="*/ 95924 h 6858000"/>
              <a:gd name="connsiteX4955" fmla="*/ 11550875 w 12192000"/>
              <a:gd name="connsiteY4955" fmla="*/ 108490 h 6858000"/>
              <a:gd name="connsiteX4956" fmla="*/ 11528045 w 12192000"/>
              <a:gd name="connsiteY4956" fmla="*/ 107079 h 6858000"/>
              <a:gd name="connsiteX4957" fmla="*/ 11530413 w 12192000"/>
              <a:gd name="connsiteY4957" fmla="*/ 100340 h 6858000"/>
              <a:gd name="connsiteX4958" fmla="*/ 11509100 w 12192000"/>
              <a:gd name="connsiteY4958" fmla="*/ 103710 h 6858000"/>
              <a:gd name="connsiteX4959" fmla="*/ 11480682 w 12192000"/>
              <a:gd name="connsiteY4959" fmla="*/ 100340 h 6858000"/>
              <a:gd name="connsiteX4960" fmla="*/ 11480142 w 12192000"/>
              <a:gd name="connsiteY4960" fmla="*/ 95924 h 6858000"/>
              <a:gd name="connsiteX4961" fmla="*/ 11462842 w 12192000"/>
              <a:gd name="connsiteY4961" fmla="*/ 95924 h 6858000"/>
              <a:gd name="connsiteX4962" fmla="*/ 11440425 w 12192000"/>
              <a:gd name="connsiteY4962" fmla="*/ 117187 h 6858000"/>
              <a:gd name="connsiteX4963" fmla="*/ 11430953 w 12192000"/>
              <a:gd name="connsiteY4963" fmla="*/ 113817 h 6858000"/>
              <a:gd name="connsiteX4964" fmla="*/ 11421481 w 12192000"/>
              <a:gd name="connsiteY4964" fmla="*/ 107079 h 6858000"/>
              <a:gd name="connsiteX4965" fmla="*/ 11412008 w 12192000"/>
              <a:gd name="connsiteY4965" fmla="*/ 117187 h 6858000"/>
              <a:gd name="connsiteX4966" fmla="*/ 11404903 w 12192000"/>
              <a:gd name="connsiteY4966" fmla="*/ 110448 h 6858000"/>
              <a:gd name="connsiteX4967" fmla="*/ 11399497 w 12192000"/>
              <a:gd name="connsiteY4967" fmla="*/ 100262 h 6858000"/>
              <a:gd name="connsiteX4968" fmla="*/ 11398087 w 12192000"/>
              <a:gd name="connsiteY4968" fmla="*/ 98803 h 6858000"/>
              <a:gd name="connsiteX4969" fmla="*/ 11406940 w 12192000"/>
              <a:gd name="connsiteY4969" fmla="*/ 95924 h 6858000"/>
              <a:gd name="connsiteX4970" fmla="*/ 11400024 w 12192000"/>
              <a:gd name="connsiteY4970" fmla="*/ 95924 h 6858000"/>
              <a:gd name="connsiteX4971" fmla="*/ 11396298 w 12192000"/>
              <a:gd name="connsiteY4971" fmla="*/ 96950 h 6858000"/>
              <a:gd name="connsiteX4972" fmla="*/ 11395306 w 12192000"/>
              <a:gd name="connsiteY4972" fmla="*/ 95924 h 6858000"/>
              <a:gd name="connsiteX4973" fmla="*/ 11380640 w 12192000"/>
              <a:gd name="connsiteY4973" fmla="*/ 95924 h 6858000"/>
              <a:gd name="connsiteX4974" fmla="*/ 11375255 w 12192000"/>
              <a:gd name="connsiteY4974" fmla="*/ 96931 h 6858000"/>
              <a:gd name="connsiteX4975" fmla="*/ 11368715 w 12192000"/>
              <a:gd name="connsiteY4975" fmla="*/ 106176 h 6858000"/>
              <a:gd name="connsiteX4976" fmla="*/ 11364575 w 12192000"/>
              <a:gd name="connsiteY4976" fmla="*/ 95924 h 6858000"/>
              <a:gd name="connsiteX4977" fmla="*/ 11351611 w 12192000"/>
              <a:gd name="connsiteY4977" fmla="*/ 95924 h 6858000"/>
              <a:gd name="connsiteX4978" fmla="*/ 11343333 w 12192000"/>
              <a:gd name="connsiteY4978" fmla="*/ 100340 h 6858000"/>
              <a:gd name="connsiteX4979" fmla="*/ 11336229 w 12192000"/>
              <a:gd name="connsiteY4979" fmla="*/ 107079 h 6858000"/>
              <a:gd name="connsiteX4980" fmla="*/ 11324388 w 12192000"/>
              <a:gd name="connsiteY4980" fmla="*/ 113817 h 6858000"/>
              <a:gd name="connsiteX4981" fmla="*/ 11323058 w 12192000"/>
              <a:gd name="connsiteY4981" fmla="*/ 113250 h 6858000"/>
              <a:gd name="connsiteX4982" fmla="*/ 11323617 w 12192000"/>
              <a:gd name="connsiteY4982" fmla="*/ 106919 h 6858000"/>
              <a:gd name="connsiteX4983" fmla="*/ 11316251 w 12192000"/>
              <a:gd name="connsiteY4983" fmla="*/ 95924 h 6858000"/>
              <a:gd name="connsiteX4984" fmla="*/ 11307943 w 12192000"/>
              <a:gd name="connsiteY4984" fmla="*/ 95924 h 6858000"/>
              <a:gd name="connsiteX4985" fmla="*/ 11307968 w 12192000"/>
              <a:gd name="connsiteY4985" fmla="*/ 96705 h 6858000"/>
              <a:gd name="connsiteX4986" fmla="*/ 11307892 w 12192000"/>
              <a:gd name="connsiteY4986" fmla="*/ 106784 h 6858000"/>
              <a:gd name="connsiteX4987" fmla="*/ 11304156 w 12192000"/>
              <a:gd name="connsiteY4987" fmla="*/ 105192 h 6858000"/>
              <a:gd name="connsiteX4988" fmla="*/ 11291235 w 12192000"/>
              <a:gd name="connsiteY4988" fmla="*/ 117187 h 6858000"/>
              <a:gd name="connsiteX4989" fmla="*/ 11292308 w 12192000"/>
              <a:gd name="connsiteY4989" fmla="*/ 123294 h 6858000"/>
              <a:gd name="connsiteX4990" fmla="*/ 11272290 w 12192000"/>
              <a:gd name="connsiteY4990" fmla="*/ 120556 h 6858000"/>
              <a:gd name="connsiteX4991" fmla="*/ 11227296 w 12192000"/>
              <a:gd name="connsiteY4991" fmla="*/ 127294 h 6858000"/>
              <a:gd name="connsiteX4992" fmla="*/ 11205506 w 12192000"/>
              <a:gd name="connsiteY4992" fmla="*/ 135394 h 6858000"/>
              <a:gd name="connsiteX4993" fmla="*/ 11204502 w 12192000"/>
              <a:gd name="connsiteY4993" fmla="*/ 134851 h 6858000"/>
              <a:gd name="connsiteX4994" fmla="*/ 11262818 w 12192000"/>
              <a:gd name="connsiteY4994" fmla="*/ 110448 h 6858000"/>
              <a:gd name="connsiteX4995" fmla="*/ 11293603 w 12192000"/>
              <a:gd name="connsiteY4995" fmla="*/ 100340 h 6858000"/>
              <a:gd name="connsiteX4996" fmla="*/ 11296673 w 12192000"/>
              <a:gd name="connsiteY4996" fmla="*/ 95924 h 6858000"/>
              <a:gd name="connsiteX4997" fmla="*/ 11188796 w 12192000"/>
              <a:gd name="connsiteY4997" fmla="*/ 95924 h 6858000"/>
              <a:gd name="connsiteX4998" fmla="*/ 11184671 w 12192000"/>
              <a:gd name="connsiteY4998" fmla="*/ 96971 h 6858000"/>
              <a:gd name="connsiteX4999" fmla="*/ 11160032 w 12192000"/>
              <a:gd name="connsiteY4999" fmla="*/ 110013 h 6858000"/>
              <a:gd name="connsiteX5000" fmla="*/ 11147008 w 12192000"/>
              <a:gd name="connsiteY5000" fmla="*/ 115486 h 6858000"/>
              <a:gd name="connsiteX5001" fmla="*/ 11139662 w 12192000"/>
              <a:gd name="connsiteY5001" fmla="*/ 114409 h 6858000"/>
              <a:gd name="connsiteX5002" fmla="*/ 11120731 w 12192000"/>
              <a:gd name="connsiteY5002" fmla="*/ 113817 h 6858000"/>
              <a:gd name="connsiteX5003" fmla="*/ 11124132 w 12192000"/>
              <a:gd name="connsiteY5003" fmla="*/ 117937 h 6858000"/>
              <a:gd name="connsiteX5004" fmla="*/ 11128288 w 12192000"/>
              <a:gd name="connsiteY5004" fmla="*/ 118944 h 6858000"/>
              <a:gd name="connsiteX5005" fmla="*/ 11118363 w 12192000"/>
              <a:gd name="connsiteY5005" fmla="*/ 120556 h 6858000"/>
              <a:gd name="connsiteX5006" fmla="*/ 11081858 w 12192000"/>
              <a:gd name="connsiteY5006" fmla="*/ 120169 h 6858000"/>
              <a:gd name="connsiteX5007" fmla="*/ 11078942 w 12192000"/>
              <a:gd name="connsiteY5007" fmla="*/ 120575 h 6858000"/>
              <a:gd name="connsiteX5008" fmla="*/ 11082135 w 12192000"/>
              <a:gd name="connsiteY5008" fmla="*/ 119046 h 6858000"/>
              <a:gd name="connsiteX5009" fmla="*/ 11068634 w 12192000"/>
              <a:gd name="connsiteY5009" fmla="*/ 110448 h 6858000"/>
              <a:gd name="connsiteX5010" fmla="*/ 11058356 w 12192000"/>
              <a:gd name="connsiteY5010" fmla="*/ 109403 h 6858000"/>
              <a:gd name="connsiteX5011" fmla="*/ 11044511 w 12192000"/>
              <a:gd name="connsiteY5011" fmla="*/ 104845 h 6858000"/>
              <a:gd name="connsiteX5012" fmla="*/ 11041980 w 12192000"/>
              <a:gd name="connsiteY5012" fmla="*/ 107739 h 6858000"/>
              <a:gd name="connsiteX5013" fmla="*/ 11058356 w 12192000"/>
              <a:gd name="connsiteY5013" fmla="*/ 109403 h 6858000"/>
              <a:gd name="connsiteX5014" fmla="*/ 11061529 w 12192000"/>
              <a:gd name="connsiteY5014" fmla="*/ 110448 h 6858000"/>
              <a:gd name="connsiteX5015" fmla="*/ 11037848 w 12192000"/>
              <a:gd name="connsiteY5015" fmla="*/ 113817 h 6858000"/>
              <a:gd name="connsiteX5016" fmla="*/ 11039494 w 12192000"/>
              <a:gd name="connsiteY5016" fmla="*/ 110581 h 6858000"/>
              <a:gd name="connsiteX5017" fmla="*/ 11034043 w 12192000"/>
              <a:gd name="connsiteY5017" fmla="*/ 116815 h 6858000"/>
              <a:gd name="connsiteX5018" fmla="*/ 11016197 w 12192000"/>
              <a:gd name="connsiteY5018" fmla="*/ 106641 h 6858000"/>
              <a:gd name="connsiteX5019" fmla="*/ 11030759 w 12192000"/>
              <a:gd name="connsiteY5019" fmla="*/ 106707 h 6858000"/>
              <a:gd name="connsiteX5020" fmla="*/ 11042709 w 12192000"/>
              <a:gd name="connsiteY5020" fmla="*/ 100001 h 6858000"/>
              <a:gd name="connsiteX5021" fmla="*/ 11028376 w 12192000"/>
              <a:gd name="connsiteY5021" fmla="*/ 103710 h 6858000"/>
              <a:gd name="connsiteX5022" fmla="*/ 11014167 w 12192000"/>
              <a:gd name="connsiteY5022" fmla="*/ 100340 h 6858000"/>
              <a:gd name="connsiteX5023" fmla="*/ 11012250 w 12192000"/>
              <a:gd name="connsiteY5023" fmla="*/ 104391 h 6858000"/>
              <a:gd name="connsiteX5024" fmla="*/ 11016197 w 12192000"/>
              <a:gd name="connsiteY5024" fmla="*/ 106641 h 6858000"/>
              <a:gd name="connsiteX5025" fmla="*/ 11011196 w 12192000"/>
              <a:gd name="connsiteY5025" fmla="*/ 106618 h 6858000"/>
              <a:gd name="connsiteX5026" fmla="*/ 11010466 w 12192000"/>
              <a:gd name="connsiteY5026" fmla="*/ 108159 h 6858000"/>
              <a:gd name="connsiteX5027" fmla="*/ 11009014 w 12192000"/>
              <a:gd name="connsiteY5027" fmla="*/ 106260 h 6858000"/>
              <a:gd name="connsiteX5028" fmla="*/ 10991361 w 12192000"/>
              <a:gd name="connsiteY5028" fmla="*/ 103338 h 6858000"/>
              <a:gd name="connsiteX5029" fmla="*/ 10985821 w 12192000"/>
              <a:gd name="connsiteY5029" fmla="*/ 104604 h 6858000"/>
              <a:gd name="connsiteX5030" fmla="*/ 10990654 w 12192000"/>
              <a:gd name="connsiteY5030" fmla="*/ 113053 h 6858000"/>
              <a:gd name="connsiteX5031" fmla="*/ 10963813 w 12192000"/>
              <a:gd name="connsiteY5031" fmla="*/ 111962 h 6858000"/>
              <a:gd name="connsiteX5032" fmla="*/ 10964654 w 12192000"/>
              <a:gd name="connsiteY5032" fmla="*/ 109442 h 6858000"/>
              <a:gd name="connsiteX5033" fmla="*/ 10961329 w 12192000"/>
              <a:gd name="connsiteY5033" fmla="*/ 110202 h 6858000"/>
              <a:gd name="connsiteX5034" fmla="*/ 10928979 w 12192000"/>
              <a:gd name="connsiteY5034" fmla="*/ 110077 h 6858000"/>
              <a:gd name="connsiteX5035" fmla="*/ 10953117 w 12192000"/>
              <a:gd name="connsiteY5035" fmla="*/ 106144 h 6858000"/>
              <a:gd name="connsiteX5036" fmla="*/ 10956741 w 12192000"/>
              <a:gd name="connsiteY5036" fmla="*/ 103999 h 6858000"/>
              <a:gd name="connsiteX5037" fmla="*/ 10931041 w 12192000"/>
              <a:gd name="connsiteY5037" fmla="*/ 106522 h 6858000"/>
              <a:gd name="connsiteX5038" fmla="*/ 10934380 w 12192000"/>
              <a:gd name="connsiteY5038" fmla="*/ 100876 h 6858000"/>
              <a:gd name="connsiteX5039" fmla="*/ 10960312 w 12192000"/>
              <a:gd name="connsiteY5039" fmla="*/ 101887 h 6858000"/>
              <a:gd name="connsiteX5040" fmla="*/ 10967405 w 12192000"/>
              <a:gd name="connsiteY5040" fmla="*/ 97691 h 6858000"/>
              <a:gd name="connsiteX5041" fmla="*/ 10967407 w 12192000"/>
              <a:gd name="connsiteY5041" fmla="*/ 95924 h 6858000"/>
              <a:gd name="connsiteX5042" fmla="*/ 10948126 w 12192000"/>
              <a:gd name="connsiteY5042" fmla="*/ 95924 h 6858000"/>
              <a:gd name="connsiteX5043" fmla="*/ 10934497 w 12192000"/>
              <a:gd name="connsiteY5043" fmla="*/ 100679 h 6858000"/>
              <a:gd name="connsiteX5044" fmla="*/ 10934380 w 12192000"/>
              <a:gd name="connsiteY5044" fmla="*/ 100876 h 6858000"/>
              <a:gd name="connsiteX5045" fmla="*/ 10925731 w 12192000"/>
              <a:gd name="connsiteY5045" fmla="*/ 100539 h 6858000"/>
              <a:gd name="connsiteX5046" fmla="*/ 10925744 w 12192000"/>
              <a:gd name="connsiteY5046" fmla="*/ 103142 h 6858000"/>
              <a:gd name="connsiteX5047" fmla="*/ 10927483 w 12192000"/>
              <a:gd name="connsiteY5047" fmla="*/ 106871 h 6858000"/>
              <a:gd name="connsiteX5048" fmla="*/ 10931041 w 12192000"/>
              <a:gd name="connsiteY5048" fmla="*/ 106522 h 6858000"/>
              <a:gd name="connsiteX5049" fmla="*/ 10928962 w 12192000"/>
              <a:gd name="connsiteY5049" fmla="*/ 110039 h 6858000"/>
              <a:gd name="connsiteX5050" fmla="*/ 10928979 w 12192000"/>
              <a:gd name="connsiteY5050" fmla="*/ 110077 h 6858000"/>
              <a:gd name="connsiteX5051" fmla="*/ 10928947 w 12192000"/>
              <a:gd name="connsiteY5051" fmla="*/ 110063 h 6858000"/>
              <a:gd name="connsiteX5052" fmla="*/ 10928669 w 12192000"/>
              <a:gd name="connsiteY5052" fmla="*/ 110534 h 6858000"/>
              <a:gd name="connsiteX5053" fmla="*/ 10926547 w 12192000"/>
              <a:gd name="connsiteY5053" fmla="*/ 110448 h 6858000"/>
              <a:gd name="connsiteX5054" fmla="*/ 10917845 w 12192000"/>
              <a:gd name="connsiteY5054" fmla="*/ 109416 h 6858000"/>
              <a:gd name="connsiteX5055" fmla="*/ 10917010 w 12192000"/>
              <a:gd name="connsiteY5055" fmla="*/ 107898 h 6858000"/>
              <a:gd name="connsiteX5056" fmla="*/ 10922499 w 12192000"/>
              <a:gd name="connsiteY5056" fmla="*/ 107360 h 6858000"/>
              <a:gd name="connsiteX5057" fmla="*/ 10918046 w 12192000"/>
              <a:gd name="connsiteY5057" fmla="*/ 105492 h 6858000"/>
              <a:gd name="connsiteX5058" fmla="*/ 10920452 w 12192000"/>
              <a:gd name="connsiteY5058" fmla="*/ 102027 h 6858000"/>
              <a:gd name="connsiteX5059" fmla="*/ 10921439 w 12192000"/>
              <a:gd name="connsiteY5059" fmla="*/ 100371 h 6858000"/>
              <a:gd name="connsiteX5060" fmla="*/ 10917627 w 12192000"/>
              <a:gd name="connsiteY5060" fmla="*/ 100223 h 6858000"/>
              <a:gd name="connsiteX5061" fmla="*/ 10918595 w 12192000"/>
              <a:gd name="connsiteY5061" fmla="*/ 96705 h 6858000"/>
              <a:gd name="connsiteX5062" fmla="*/ 10916176 w 12192000"/>
              <a:gd name="connsiteY5062" fmla="*/ 99598 h 6858000"/>
              <a:gd name="connsiteX5063" fmla="*/ 10915643 w 12192000"/>
              <a:gd name="connsiteY5063" fmla="*/ 100146 h 6858000"/>
              <a:gd name="connsiteX5064" fmla="*/ 10906889 w 12192000"/>
              <a:gd name="connsiteY5064" fmla="*/ 99805 h 6858000"/>
              <a:gd name="connsiteX5065" fmla="*/ 10912136 w 12192000"/>
              <a:gd name="connsiteY5065" fmla="*/ 103016 h 6858000"/>
              <a:gd name="connsiteX5066" fmla="*/ 10912641 w 12192000"/>
              <a:gd name="connsiteY5066" fmla="*/ 103227 h 6858000"/>
              <a:gd name="connsiteX5067" fmla="*/ 10915643 w 12192000"/>
              <a:gd name="connsiteY5067" fmla="*/ 100146 h 6858000"/>
              <a:gd name="connsiteX5068" fmla="*/ 10917627 w 12192000"/>
              <a:gd name="connsiteY5068" fmla="*/ 100223 h 6858000"/>
              <a:gd name="connsiteX5069" fmla="*/ 10916370 w 12192000"/>
              <a:gd name="connsiteY5069" fmla="*/ 104790 h 6858000"/>
              <a:gd name="connsiteX5070" fmla="*/ 10918046 w 12192000"/>
              <a:gd name="connsiteY5070" fmla="*/ 105492 h 6858000"/>
              <a:gd name="connsiteX5071" fmla="*/ 10916740 w 12192000"/>
              <a:gd name="connsiteY5071" fmla="*/ 107374 h 6858000"/>
              <a:gd name="connsiteX5072" fmla="*/ 10916781 w 12192000"/>
              <a:gd name="connsiteY5072" fmla="*/ 107482 h 6858000"/>
              <a:gd name="connsiteX5073" fmla="*/ 10916730 w 12192000"/>
              <a:gd name="connsiteY5073" fmla="*/ 107388 h 6858000"/>
              <a:gd name="connsiteX5074" fmla="*/ 10916329 w 12192000"/>
              <a:gd name="connsiteY5074" fmla="*/ 107965 h 6858000"/>
              <a:gd name="connsiteX5075" fmla="*/ 10916944 w 12192000"/>
              <a:gd name="connsiteY5075" fmla="*/ 107904 h 6858000"/>
              <a:gd name="connsiteX5076" fmla="*/ 10917510 w 12192000"/>
              <a:gd name="connsiteY5076" fmla="*/ 109376 h 6858000"/>
              <a:gd name="connsiteX5077" fmla="*/ 10915514 w 12192000"/>
              <a:gd name="connsiteY5077" fmla="*/ 109140 h 6858000"/>
              <a:gd name="connsiteX5078" fmla="*/ 10913407 w 12192000"/>
              <a:gd name="connsiteY5078" fmla="*/ 112173 h 6858000"/>
              <a:gd name="connsiteX5079" fmla="*/ 10917232 w 12192000"/>
              <a:gd name="connsiteY5079" fmla="*/ 112468 h 6858000"/>
              <a:gd name="connsiteX5080" fmla="*/ 10918810 w 12192000"/>
              <a:gd name="connsiteY5080" fmla="*/ 112755 h 6858000"/>
              <a:gd name="connsiteX5081" fmla="*/ 10921811 w 12192000"/>
              <a:gd name="connsiteY5081" fmla="*/ 120556 h 6858000"/>
              <a:gd name="connsiteX5082" fmla="*/ 10938388 w 12192000"/>
              <a:gd name="connsiteY5082" fmla="*/ 123925 h 6858000"/>
              <a:gd name="connsiteX5083" fmla="*/ 10950955 w 12192000"/>
              <a:gd name="connsiteY5083" fmla="*/ 122602 h 6858000"/>
              <a:gd name="connsiteX5084" fmla="*/ 10953574 w 12192000"/>
              <a:gd name="connsiteY5084" fmla="*/ 121326 h 6858000"/>
              <a:gd name="connsiteX5085" fmla="*/ 10958854 w 12192000"/>
              <a:gd name="connsiteY5085" fmla="*/ 123418 h 6858000"/>
              <a:gd name="connsiteX5086" fmla="*/ 10969173 w 12192000"/>
              <a:gd name="connsiteY5086" fmla="*/ 137402 h 6858000"/>
              <a:gd name="connsiteX5087" fmla="*/ 10947860 w 12192000"/>
              <a:gd name="connsiteY5087" fmla="*/ 144141 h 6858000"/>
              <a:gd name="connsiteX5088" fmla="*/ 10921576 w 12192000"/>
              <a:gd name="connsiteY5088" fmla="*/ 133748 h 6858000"/>
              <a:gd name="connsiteX5089" fmla="*/ 10896314 w 12192000"/>
              <a:gd name="connsiteY5089" fmla="*/ 120837 h 6858000"/>
              <a:gd name="connsiteX5090" fmla="*/ 10889581 w 12192000"/>
              <a:gd name="connsiteY5090" fmla="*/ 120185 h 6858000"/>
              <a:gd name="connsiteX5091" fmla="*/ 10883481 w 12192000"/>
              <a:gd name="connsiteY5091" fmla="*/ 111231 h 6858000"/>
              <a:gd name="connsiteX5092" fmla="*/ 10882823 w 12192000"/>
              <a:gd name="connsiteY5092" fmla="*/ 109257 h 6858000"/>
              <a:gd name="connsiteX5093" fmla="*/ 10879146 w 12192000"/>
              <a:gd name="connsiteY5093" fmla="*/ 109780 h 6858000"/>
              <a:gd name="connsiteX5094" fmla="*/ 10882387 w 12192000"/>
              <a:gd name="connsiteY5094" fmla="*/ 107946 h 6858000"/>
              <a:gd name="connsiteX5095" fmla="*/ 10879731 w 12192000"/>
              <a:gd name="connsiteY5095" fmla="*/ 99969 h 6858000"/>
              <a:gd name="connsiteX5096" fmla="*/ 10873437 w 12192000"/>
              <a:gd name="connsiteY5096" fmla="*/ 104468 h 6858000"/>
              <a:gd name="connsiteX5097" fmla="*/ 10872693 w 12192000"/>
              <a:gd name="connsiteY5097" fmla="*/ 107502 h 6858000"/>
              <a:gd name="connsiteX5098" fmla="*/ 10836560 w 12192000"/>
              <a:gd name="connsiteY5098" fmla="*/ 103710 h 6858000"/>
              <a:gd name="connsiteX5099" fmla="*/ 10833741 w 12192000"/>
              <a:gd name="connsiteY5099" fmla="*/ 102564 h 6858000"/>
              <a:gd name="connsiteX5100" fmla="*/ 10832239 w 12192000"/>
              <a:gd name="connsiteY5100" fmla="*/ 95924 h 6858000"/>
              <a:gd name="connsiteX5101" fmla="*/ 10828846 w 12192000"/>
              <a:gd name="connsiteY5101" fmla="*/ 95924 h 6858000"/>
              <a:gd name="connsiteX5102" fmla="*/ 10827199 w 12192000"/>
              <a:gd name="connsiteY5102" fmla="*/ 96600 h 6858000"/>
              <a:gd name="connsiteX5103" fmla="*/ 10825619 w 12192000"/>
              <a:gd name="connsiteY5103" fmla="*/ 95924 h 6858000"/>
              <a:gd name="connsiteX5104" fmla="*/ 10818788 w 12192000"/>
              <a:gd name="connsiteY5104" fmla="*/ 95924 h 6858000"/>
              <a:gd name="connsiteX5105" fmla="*/ 10819983 w 12192000"/>
              <a:gd name="connsiteY5105" fmla="*/ 96971 h 6858000"/>
              <a:gd name="connsiteX5106" fmla="*/ 10833741 w 12192000"/>
              <a:gd name="connsiteY5106" fmla="*/ 102564 h 6858000"/>
              <a:gd name="connsiteX5107" fmla="*/ 10834846 w 12192000"/>
              <a:gd name="connsiteY5107" fmla="*/ 107450 h 6858000"/>
              <a:gd name="connsiteX5108" fmla="*/ 10836561 w 12192000"/>
              <a:gd name="connsiteY5108" fmla="*/ 116456 h 6858000"/>
              <a:gd name="connsiteX5109" fmla="*/ 10833186 w 12192000"/>
              <a:gd name="connsiteY5109" fmla="*/ 116990 h 6858000"/>
              <a:gd name="connsiteX5110" fmla="*/ 10805472 w 12192000"/>
              <a:gd name="connsiteY5110" fmla="*/ 121098 h 6858000"/>
              <a:gd name="connsiteX5111" fmla="*/ 10787727 w 12192000"/>
              <a:gd name="connsiteY5111" fmla="*/ 122882 h 6858000"/>
              <a:gd name="connsiteX5112" fmla="*/ 10784717 w 12192000"/>
              <a:gd name="connsiteY5112" fmla="*/ 122147 h 6858000"/>
              <a:gd name="connsiteX5113" fmla="*/ 10769574 w 12192000"/>
              <a:gd name="connsiteY5113" fmla="*/ 121029 h 6858000"/>
              <a:gd name="connsiteX5114" fmla="*/ 10767884 w 12192000"/>
              <a:gd name="connsiteY5114" fmla="*/ 113817 h 6858000"/>
              <a:gd name="connsiteX5115" fmla="*/ 10774878 w 12192000"/>
              <a:gd name="connsiteY5115" fmla="*/ 110707 h 6858000"/>
              <a:gd name="connsiteX5116" fmla="*/ 10771385 w 12192000"/>
              <a:gd name="connsiteY5116" fmla="*/ 110077 h 6858000"/>
              <a:gd name="connsiteX5117" fmla="*/ 10756782 w 12192000"/>
              <a:gd name="connsiteY5117" fmla="*/ 110451 h 6858000"/>
              <a:gd name="connsiteX5118" fmla="*/ 10771084 w 12192000"/>
              <a:gd name="connsiteY5118" fmla="*/ 105341 h 6858000"/>
              <a:gd name="connsiteX5119" fmla="*/ 10762134 w 12192000"/>
              <a:gd name="connsiteY5119" fmla="*/ 103928 h 6858000"/>
              <a:gd name="connsiteX5120" fmla="*/ 10761093 w 12192000"/>
              <a:gd name="connsiteY5120" fmla="*/ 103917 h 6858000"/>
              <a:gd name="connsiteX5121" fmla="*/ 10758259 w 12192000"/>
              <a:gd name="connsiteY5121" fmla="*/ 105775 h 6858000"/>
              <a:gd name="connsiteX5122" fmla="*/ 10750377 w 12192000"/>
              <a:gd name="connsiteY5122" fmla="*/ 110616 h 6858000"/>
              <a:gd name="connsiteX5123" fmla="*/ 10680828 w 12192000"/>
              <a:gd name="connsiteY5123" fmla="*/ 112400 h 6858000"/>
              <a:gd name="connsiteX5124" fmla="*/ 10697145 w 12192000"/>
              <a:gd name="connsiteY5124" fmla="*/ 98882 h 6858000"/>
              <a:gd name="connsiteX5125" fmla="*/ 10711784 w 12192000"/>
              <a:gd name="connsiteY5125" fmla="*/ 95924 h 6858000"/>
              <a:gd name="connsiteX5126" fmla="*/ 10595085 w 12192000"/>
              <a:gd name="connsiteY5126" fmla="*/ 95924 h 6858000"/>
              <a:gd name="connsiteX5127" fmla="*/ 10553512 w 12192000"/>
              <a:gd name="connsiteY5127" fmla="*/ 104751 h 6858000"/>
              <a:gd name="connsiteX5128" fmla="*/ 10521859 w 12192000"/>
              <a:gd name="connsiteY5128" fmla="*/ 103338 h 6858000"/>
              <a:gd name="connsiteX5129" fmla="*/ 10525143 w 12192000"/>
              <a:gd name="connsiteY5129" fmla="*/ 96600 h 6858000"/>
              <a:gd name="connsiteX5130" fmla="*/ 10525432 w 12192000"/>
              <a:gd name="connsiteY5130" fmla="*/ 95924 h 6858000"/>
              <a:gd name="connsiteX5131" fmla="*/ 10520427 w 12192000"/>
              <a:gd name="connsiteY5131" fmla="*/ 95924 h 6858000"/>
              <a:gd name="connsiteX5132" fmla="*/ 10517458 w 12192000"/>
              <a:gd name="connsiteY5132" fmla="*/ 96314 h 6858000"/>
              <a:gd name="connsiteX5133" fmla="*/ 10495594 w 12192000"/>
              <a:gd name="connsiteY5133" fmla="*/ 99969 h 6858000"/>
              <a:gd name="connsiteX5134" fmla="*/ 10456195 w 12192000"/>
              <a:gd name="connsiteY5134" fmla="*/ 96600 h 6858000"/>
              <a:gd name="connsiteX5135" fmla="*/ 10456080 w 12192000"/>
              <a:gd name="connsiteY5135" fmla="*/ 95924 h 6858000"/>
              <a:gd name="connsiteX5136" fmla="*/ 10425992 w 12192000"/>
              <a:gd name="connsiteY5136" fmla="*/ 95924 h 6858000"/>
              <a:gd name="connsiteX5137" fmla="*/ 10400380 w 12192000"/>
              <a:gd name="connsiteY5137" fmla="*/ 113446 h 6858000"/>
              <a:gd name="connsiteX5138" fmla="*/ 10387247 w 12192000"/>
              <a:gd name="connsiteY5138" fmla="*/ 110077 h 6858000"/>
              <a:gd name="connsiteX5139" fmla="*/ 10374114 w 12192000"/>
              <a:gd name="connsiteY5139" fmla="*/ 103338 h 6858000"/>
              <a:gd name="connsiteX5140" fmla="*/ 10360981 w 12192000"/>
              <a:gd name="connsiteY5140" fmla="*/ 113446 h 6858000"/>
              <a:gd name="connsiteX5141" fmla="*/ 10351132 w 12192000"/>
              <a:gd name="connsiteY5141" fmla="*/ 106707 h 6858000"/>
              <a:gd name="connsiteX5142" fmla="*/ 10343636 w 12192000"/>
              <a:gd name="connsiteY5142" fmla="*/ 96521 h 6858000"/>
              <a:gd name="connsiteX5143" fmla="*/ 10342835 w 12192000"/>
              <a:gd name="connsiteY5143" fmla="*/ 95924 h 6858000"/>
              <a:gd name="connsiteX5144" fmla="*/ 10338007 w 12192000"/>
              <a:gd name="connsiteY5144" fmla="*/ 95924 h 6858000"/>
              <a:gd name="connsiteX5145" fmla="*/ 10297828 w 12192000"/>
              <a:gd name="connsiteY5145" fmla="*/ 105348 h 6858000"/>
              <a:gd name="connsiteX5146" fmla="*/ 10305166 w 12192000"/>
              <a:gd name="connsiteY5146" fmla="*/ 99969 h 6858000"/>
              <a:gd name="connsiteX5147" fmla="*/ 10325532 w 12192000"/>
              <a:gd name="connsiteY5147" fmla="*/ 95924 h 6858000"/>
              <a:gd name="connsiteX5148" fmla="*/ 10307526 w 12192000"/>
              <a:gd name="connsiteY5148" fmla="*/ 95924 h 6858000"/>
              <a:gd name="connsiteX5149" fmla="*/ 10302865 w 12192000"/>
              <a:gd name="connsiteY5149" fmla="*/ 101025 h 6858000"/>
              <a:gd name="connsiteX5150" fmla="*/ 10300959 w 12192000"/>
              <a:gd name="connsiteY5150" fmla="*/ 102435 h 6858000"/>
              <a:gd name="connsiteX5151" fmla="*/ 10297314 w 12192000"/>
              <a:gd name="connsiteY5151" fmla="*/ 95924 h 6858000"/>
              <a:gd name="connsiteX5152" fmla="*/ 10267524 w 12192000"/>
              <a:gd name="connsiteY5152" fmla="*/ 95924 h 6858000"/>
              <a:gd name="connsiteX5153" fmla="*/ 10265768 w 12192000"/>
              <a:gd name="connsiteY5153" fmla="*/ 96600 h 6858000"/>
              <a:gd name="connsiteX5154" fmla="*/ 10255918 w 12192000"/>
              <a:gd name="connsiteY5154" fmla="*/ 103338 h 6858000"/>
              <a:gd name="connsiteX5155" fmla="*/ 10239502 w 12192000"/>
              <a:gd name="connsiteY5155" fmla="*/ 110077 h 6858000"/>
              <a:gd name="connsiteX5156" fmla="*/ 10237657 w 12192000"/>
              <a:gd name="connsiteY5156" fmla="*/ 109509 h 6858000"/>
              <a:gd name="connsiteX5157" fmla="*/ 10238432 w 12192000"/>
              <a:gd name="connsiteY5157" fmla="*/ 103179 h 6858000"/>
              <a:gd name="connsiteX5158" fmla="*/ 10231694 w 12192000"/>
              <a:gd name="connsiteY5158" fmla="*/ 95924 h 6858000"/>
              <a:gd name="connsiteX5159" fmla="*/ 10216706 w 12192000"/>
              <a:gd name="connsiteY5159" fmla="*/ 95924 h 6858000"/>
              <a:gd name="connsiteX5160" fmla="*/ 10216630 w 12192000"/>
              <a:gd name="connsiteY5160" fmla="*/ 103043 h 6858000"/>
              <a:gd name="connsiteX5161" fmla="*/ 10211451 w 12192000"/>
              <a:gd name="connsiteY5161" fmla="*/ 101451 h 6858000"/>
              <a:gd name="connsiteX5162" fmla="*/ 10193537 w 12192000"/>
              <a:gd name="connsiteY5162" fmla="*/ 113446 h 6858000"/>
              <a:gd name="connsiteX5163" fmla="*/ 10195025 w 12192000"/>
              <a:gd name="connsiteY5163" fmla="*/ 119554 h 6858000"/>
              <a:gd name="connsiteX5164" fmla="*/ 10167271 w 12192000"/>
              <a:gd name="connsiteY5164" fmla="*/ 116815 h 6858000"/>
              <a:gd name="connsiteX5165" fmla="*/ 10104890 w 12192000"/>
              <a:gd name="connsiteY5165" fmla="*/ 123554 h 6858000"/>
              <a:gd name="connsiteX5166" fmla="*/ 10083353 w 12192000"/>
              <a:gd name="connsiteY5166" fmla="*/ 128853 h 6858000"/>
              <a:gd name="connsiteX5167" fmla="*/ 10074219 w 12192000"/>
              <a:gd name="connsiteY5167" fmla="*/ 131474 h 6858000"/>
              <a:gd name="connsiteX5168" fmla="*/ 10073286 w 12192000"/>
              <a:gd name="connsiteY5168" fmla="*/ 131111 h 6858000"/>
              <a:gd name="connsiteX5169" fmla="*/ 10154138 w 12192000"/>
              <a:gd name="connsiteY5169" fmla="*/ 106707 h 6858000"/>
              <a:gd name="connsiteX5170" fmla="*/ 10196820 w 12192000"/>
              <a:gd name="connsiteY5170" fmla="*/ 96600 h 6858000"/>
              <a:gd name="connsiteX5171" fmla="*/ 10197471 w 12192000"/>
              <a:gd name="connsiteY5171" fmla="*/ 95924 h 6858000"/>
              <a:gd name="connsiteX5172" fmla="*/ 10038738 w 12192000"/>
              <a:gd name="connsiteY5172" fmla="*/ 95924 h 6858000"/>
              <a:gd name="connsiteX5173" fmla="*/ 10011633 w 12192000"/>
              <a:gd name="connsiteY5173" fmla="*/ 106273 h 6858000"/>
              <a:gd name="connsiteX5174" fmla="*/ 9993576 w 12192000"/>
              <a:gd name="connsiteY5174" fmla="*/ 111745 h 6858000"/>
              <a:gd name="connsiteX5175" fmla="*/ 9983391 w 12192000"/>
              <a:gd name="connsiteY5175" fmla="*/ 110669 h 6858000"/>
              <a:gd name="connsiteX5176" fmla="*/ 9957145 w 12192000"/>
              <a:gd name="connsiteY5176" fmla="*/ 110077 h 6858000"/>
              <a:gd name="connsiteX5177" fmla="*/ 9961859 w 12192000"/>
              <a:gd name="connsiteY5177" fmla="*/ 114196 h 6858000"/>
              <a:gd name="connsiteX5178" fmla="*/ 9967622 w 12192000"/>
              <a:gd name="connsiteY5178" fmla="*/ 115203 h 6858000"/>
              <a:gd name="connsiteX5179" fmla="*/ 9953861 w 12192000"/>
              <a:gd name="connsiteY5179" fmla="*/ 116815 h 6858000"/>
              <a:gd name="connsiteX5180" fmla="*/ 9903248 w 12192000"/>
              <a:gd name="connsiteY5180" fmla="*/ 116428 h 6858000"/>
              <a:gd name="connsiteX5181" fmla="*/ 9896798 w 12192000"/>
              <a:gd name="connsiteY5181" fmla="*/ 117666 h 6858000"/>
              <a:gd name="connsiteX5182" fmla="*/ 9903633 w 12192000"/>
              <a:gd name="connsiteY5182" fmla="*/ 115305 h 6858000"/>
              <a:gd name="connsiteX5183" fmla="*/ 9884914 w 12192000"/>
              <a:gd name="connsiteY5183" fmla="*/ 106707 h 6858000"/>
              <a:gd name="connsiteX5184" fmla="*/ 9873520 w 12192000"/>
              <a:gd name="connsiteY5184" fmla="*/ 105872 h 6858000"/>
              <a:gd name="connsiteX5185" fmla="*/ 9865440 w 12192000"/>
              <a:gd name="connsiteY5185" fmla="*/ 101500 h 6858000"/>
              <a:gd name="connsiteX5186" fmla="*/ 9850445 w 12192000"/>
              <a:gd name="connsiteY5186" fmla="*/ 100861 h 6858000"/>
              <a:gd name="connsiteX5187" fmla="*/ 9848569 w 12192000"/>
              <a:gd name="connsiteY5187" fmla="*/ 101093 h 6858000"/>
              <a:gd name="connsiteX5188" fmla="*/ 9848732 w 12192000"/>
              <a:gd name="connsiteY5188" fmla="*/ 100861 h 6858000"/>
              <a:gd name="connsiteX5189" fmla="*/ 9859396 w 12192000"/>
              <a:gd name="connsiteY5189" fmla="*/ 95924 h 6858000"/>
              <a:gd name="connsiteX5190" fmla="*/ 9850778 w 12192000"/>
              <a:gd name="connsiteY5190" fmla="*/ 95924 h 6858000"/>
              <a:gd name="connsiteX5191" fmla="*/ 9829099 w 12192000"/>
              <a:gd name="connsiteY5191" fmla="*/ 99969 h 6858000"/>
              <a:gd name="connsiteX5192" fmla="*/ 9809399 w 12192000"/>
              <a:gd name="connsiteY5192" fmla="*/ 96600 h 6858000"/>
              <a:gd name="connsiteX5193" fmla="*/ 9804268 w 12192000"/>
              <a:gd name="connsiteY5193" fmla="*/ 104418 h 6858000"/>
              <a:gd name="connsiteX5194" fmla="*/ 9799550 w 12192000"/>
              <a:gd name="connsiteY5194" fmla="*/ 99969 h 6858000"/>
              <a:gd name="connsiteX5195" fmla="*/ 9768702 w 12192000"/>
              <a:gd name="connsiteY5195" fmla="*/ 99102 h 6858000"/>
              <a:gd name="connsiteX5196" fmla="*/ 9766717 w 12192000"/>
              <a:gd name="connsiteY5196" fmla="*/ 96600 h 6858000"/>
              <a:gd name="connsiteX5197" fmla="*/ 9753087 w 12192000"/>
              <a:gd name="connsiteY5197" fmla="*/ 95924 h 6858000"/>
              <a:gd name="connsiteX5198" fmla="*/ 9750408 w 12192000"/>
              <a:gd name="connsiteY5198" fmla="*/ 95924 h 6858000"/>
              <a:gd name="connsiteX5199" fmla="*/ 9744561 w 12192000"/>
              <a:gd name="connsiteY5199" fmla="*/ 97355 h 6858000"/>
              <a:gd name="connsiteX5200" fmla="*/ 9744562 w 12192000"/>
              <a:gd name="connsiteY5200" fmla="*/ 96431 h 6858000"/>
              <a:gd name="connsiteX5201" fmla="*/ 9743505 w 12192000"/>
              <a:gd name="connsiteY5201" fmla="*/ 97613 h 6858000"/>
              <a:gd name="connsiteX5202" fmla="*/ 9744561 w 12192000"/>
              <a:gd name="connsiteY5202" fmla="*/ 97355 h 6858000"/>
              <a:gd name="connsiteX5203" fmla="*/ 9744561 w 12192000"/>
              <a:gd name="connsiteY5203" fmla="*/ 97473 h 6858000"/>
              <a:gd name="connsiteX5204" fmla="*/ 9744127 w 12192000"/>
              <a:gd name="connsiteY5204" fmla="*/ 98410 h 6858000"/>
              <a:gd name="connsiteX5205" fmla="*/ 9742826 w 12192000"/>
              <a:gd name="connsiteY5205" fmla="*/ 98374 h 6858000"/>
              <a:gd name="connsiteX5206" fmla="*/ 9740809 w 12192000"/>
              <a:gd name="connsiteY5206" fmla="*/ 100632 h 6858000"/>
              <a:gd name="connsiteX5207" fmla="*/ 9734307 w 12192000"/>
              <a:gd name="connsiteY5207" fmla="*/ 108067 h 6858000"/>
              <a:gd name="connsiteX5208" fmla="*/ 9739586 w 12192000"/>
              <a:gd name="connsiteY5208" fmla="*/ 108222 h 6858000"/>
              <a:gd name="connsiteX5209" fmla="*/ 9737168 w 12192000"/>
              <a:gd name="connsiteY5209" fmla="*/ 113446 h 6858000"/>
              <a:gd name="connsiteX5210" fmla="*/ 9726246 w 12192000"/>
              <a:gd name="connsiteY5210" fmla="*/ 117284 h 6858000"/>
              <a:gd name="connsiteX5211" fmla="*/ 9725865 w 12192000"/>
              <a:gd name="connsiteY5211" fmla="*/ 117722 h 6858000"/>
              <a:gd name="connsiteX5212" fmla="*/ 9732710 w 12192000"/>
              <a:gd name="connsiteY5212" fmla="*/ 119677 h 6858000"/>
              <a:gd name="connsiteX5213" fmla="*/ 9747018 w 12192000"/>
              <a:gd name="connsiteY5213" fmla="*/ 133662 h 6858000"/>
              <a:gd name="connsiteX5214" fmla="*/ 9717469 w 12192000"/>
              <a:gd name="connsiteY5214" fmla="*/ 140400 h 6858000"/>
              <a:gd name="connsiteX5215" fmla="*/ 9645238 w 12192000"/>
              <a:gd name="connsiteY5215" fmla="*/ 116815 h 6858000"/>
              <a:gd name="connsiteX5216" fmla="*/ 9650126 w 12192000"/>
              <a:gd name="connsiteY5216" fmla="*/ 113196 h 6858000"/>
              <a:gd name="connsiteX5217" fmla="*/ 9618972 w 12192000"/>
              <a:gd name="connsiteY5217" fmla="*/ 113075 h 6858000"/>
              <a:gd name="connsiteX5218" fmla="*/ 9643110 w 12192000"/>
              <a:gd name="connsiteY5218" fmla="*/ 109142 h 6858000"/>
              <a:gd name="connsiteX5219" fmla="*/ 9646490 w 12192000"/>
              <a:gd name="connsiteY5219" fmla="*/ 107141 h 6858000"/>
              <a:gd name="connsiteX5220" fmla="*/ 9638672 w 12192000"/>
              <a:gd name="connsiteY5220" fmla="*/ 106707 h 6858000"/>
              <a:gd name="connsiteX5221" fmla="*/ 9648387 w 12192000"/>
              <a:gd name="connsiteY5221" fmla="*/ 106020 h 6858000"/>
              <a:gd name="connsiteX5222" fmla="*/ 9652364 w 12192000"/>
              <a:gd name="connsiteY5222" fmla="*/ 103667 h 6858000"/>
              <a:gd name="connsiteX5223" fmla="*/ 9648521 w 12192000"/>
              <a:gd name="connsiteY5223" fmla="*/ 103338 h 6858000"/>
              <a:gd name="connsiteX5224" fmla="*/ 9622201 w 12192000"/>
              <a:gd name="connsiteY5224" fmla="*/ 106039 h 6858000"/>
              <a:gd name="connsiteX5225" fmla="*/ 9628822 w 12192000"/>
              <a:gd name="connsiteY5225" fmla="*/ 103338 h 6858000"/>
              <a:gd name="connsiteX5226" fmla="*/ 9656631 w 12192000"/>
              <a:gd name="connsiteY5226" fmla="*/ 101143 h 6858000"/>
              <a:gd name="connsiteX5227" fmla="*/ 9664937 w 12192000"/>
              <a:gd name="connsiteY5227" fmla="*/ 96228 h 6858000"/>
              <a:gd name="connsiteX5228" fmla="*/ 9665127 w 12192000"/>
              <a:gd name="connsiteY5228" fmla="*/ 96189 h 6858000"/>
              <a:gd name="connsiteX5229" fmla="*/ 9655696 w 12192000"/>
              <a:gd name="connsiteY5229" fmla="*/ 95924 h 6858000"/>
              <a:gd name="connsiteX5230" fmla="*/ 9614401 w 12192000"/>
              <a:gd name="connsiteY5230" fmla="*/ 95924 h 6858000"/>
              <a:gd name="connsiteX5231" fmla="*/ 9615520 w 12192000"/>
              <a:gd name="connsiteY5231" fmla="*/ 96512 h 6858000"/>
              <a:gd name="connsiteX5232" fmla="*/ 9615689 w 12192000"/>
              <a:gd name="connsiteY5232" fmla="*/ 96228 h 6858000"/>
              <a:gd name="connsiteX5233" fmla="*/ 9615737 w 12192000"/>
              <a:gd name="connsiteY5233" fmla="*/ 106140 h 6858000"/>
              <a:gd name="connsiteX5234" fmla="*/ 9615987 w 12192000"/>
              <a:gd name="connsiteY5234" fmla="*/ 106677 h 6858000"/>
              <a:gd name="connsiteX5235" fmla="*/ 9622201 w 12192000"/>
              <a:gd name="connsiteY5235" fmla="*/ 106039 h 6858000"/>
              <a:gd name="connsiteX5236" fmla="*/ 9616730 w 12192000"/>
              <a:gd name="connsiteY5236" fmla="*/ 108271 h 6858000"/>
              <a:gd name="connsiteX5237" fmla="*/ 9618972 w 12192000"/>
              <a:gd name="connsiteY5237" fmla="*/ 113075 h 6858000"/>
              <a:gd name="connsiteX5238" fmla="*/ 9612059 w 12192000"/>
              <a:gd name="connsiteY5238" fmla="*/ 110177 h 6858000"/>
              <a:gd name="connsiteX5239" fmla="*/ 9604817 w 12192000"/>
              <a:gd name="connsiteY5239" fmla="*/ 113131 h 6858000"/>
              <a:gd name="connsiteX5240" fmla="*/ 9602556 w 12192000"/>
              <a:gd name="connsiteY5240" fmla="*/ 116386 h 6858000"/>
              <a:gd name="connsiteX5241" fmla="*/ 9579574 w 12192000"/>
              <a:gd name="connsiteY5241" fmla="*/ 123182 h 6858000"/>
              <a:gd name="connsiteX5242" fmla="*/ 9577939 w 12192000"/>
              <a:gd name="connsiteY5242" fmla="*/ 120782 h 6858000"/>
              <a:gd name="connsiteX5243" fmla="*/ 9566441 w 12192000"/>
              <a:gd name="connsiteY5243" fmla="*/ 123554 h 6858000"/>
              <a:gd name="connsiteX5244" fmla="*/ 9564437 w 12192000"/>
              <a:gd name="connsiteY5244" fmla="*/ 117550 h 6858000"/>
              <a:gd name="connsiteX5245" fmla="*/ 9563156 w 12192000"/>
              <a:gd name="connsiteY5245" fmla="*/ 112703 h 6858000"/>
              <a:gd name="connsiteX5246" fmla="*/ 9572598 w 12192000"/>
              <a:gd name="connsiteY5246" fmla="*/ 111599 h 6858000"/>
              <a:gd name="connsiteX5247" fmla="*/ 9569724 w 12192000"/>
              <a:gd name="connsiteY5247" fmla="*/ 102967 h 6858000"/>
              <a:gd name="connsiteX5248" fmla="*/ 9563316 w 12192000"/>
              <a:gd name="connsiteY5248" fmla="*/ 107548 h 6858000"/>
              <a:gd name="connsiteX5249" fmla="*/ 9561914 w 12192000"/>
              <a:gd name="connsiteY5249" fmla="*/ 107997 h 6858000"/>
              <a:gd name="connsiteX5250" fmla="*/ 9563156 w 12192000"/>
              <a:gd name="connsiteY5250" fmla="*/ 112703 h 6858000"/>
              <a:gd name="connsiteX5251" fmla="*/ 9558480 w 12192000"/>
              <a:gd name="connsiteY5251" fmla="*/ 113250 h 6858000"/>
              <a:gd name="connsiteX5252" fmla="*/ 9520057 w 12192000"/>
              <a:gd name="connsiteY5252" fmla="*/ 117358 h 6858000"/>
              <a:gd name="connsiteX5253" fmla="*/ 9495455 w 12192000"/>
              <a:gd name="connsiteY5253" fmla="*/ 119141 h 6858000"/>
              <a:gd name="connsiteX5254" fmla="*/ 9491282 w 12192000"/>
              <a:gd name="connsiteY5254" fmla="*/ 118406 h 6858000"/>
              <a:gd name="connsiteX5255" fmla="*/ 9470287 w 12192000"/>
              <a:gd name="connsiteY5255" fmla="*/ 117290 h 6858000"/>
              <a:gd name="connsiteX5256" fmla="*/ 9469386 w 12192000"/>
              <a:gd name="connsiteY5256" fmla="*/ 114519 h 6858000"/>
              <a:gd name="connsiteX5257" fmla="*/ 9461377 w 12192000"/>
              <a:gd name="connsiteY5257" fmla="*/ 113075 h 6858000"/>
              <a:gd name="connsiteX5258" fmla="*/ 9446775 w 12192000"/>
              <a:gd name="connsiteY5258" fmla="*/ 113449 h 6858000"/>
              <a:gd name="connsiteX5259" fmla="*/ 9461834 w 12192000"/>
              <a:gd name="connsiteY5259" fmla="*/ 108068 h 6858000"/>
              <a:gd name="connsiteX5260" fmla="*/ 9473826 w 12192000"/>
              <a:gd name="connsiteY5260" fmla="*/ 101765 h 6858000"/>
              <a:gd name="connsiteX5261" fmla="*/ 9459970 w 12192000"/>
              <a:gd name="connsiteY5261" fmla="*/ 100188 h 6858000"/>
              <a:gd name="connsiteX5262" fmla="*/ 9457970 w 12192000"/>
              <a:gd name="connsiteY5262" fmla="*/ 100172 h 6858000"/>
              <a:gd name="connsiteX5263" fmla="*/ 9457410 w 12192000"/>
              <a:gd name="connsiteY5263" fmla="*/ 102769 h 6858000"/>
              <a:gd name="connsiteX5264" fmla="*/ 9448252 w 12192000"/>
              <a:gd name="connsiteY5264" fmla="*/ 108773 h 6858000"/>
              <a:gd name="connsiteX5265" fmla="*/ 9440370 w 12192000"/>
              <a:gd name="connsiteY5265" fmla="*/ 113614 h 6858000"/>
              <a:gd name="connsiteX5266" fmla="*/ 9370820 w 12192000"/>
              <a:gd name="connsiteY5266" fmla="*/ 115398 h 6858000"/>
              <a:gd name="connsiteX5267" fmla="*/ 9387138 w 12192000"/>
              <a:gd name="connsiteY5267" fmla="*/ 101880 h 6858000"/>
              <a:gd name="connsiteX5268" fmla="*/ 9412815 w 12192000"/>
              <a:gd name="connsiteY5268" fmla="*/ 96691 h 6858000"/>
              <a:gd name="connsiteX5269" fmla="*/ 9441587 w 12192000"/>
              <a:gd name="connsiteY5269" fmla="*/ 98538 h 6858000"/>
              <a:gd name="connsiteX5270" fmla="*/ 9459421 w 12192000"/>
              <a:gd name="connsiteY5270" fmla="*/ 95924 h 6858000"/>
              <a:gd name="connsiteX5271" fmla="*/ 9299197 w 12192000"/>
              <a:gd name="connsiteY5271" fmla="*/ 95924 h 6858000"/>
              <a:gd name="connsiteX5272" fmla="*/ 9243505 w 12192000"/>
              <a:gd name="connsiteY5272" fmla="*/ 107749 h 6858000"/>
              <a:gd name="connsiteX5273" fmla="*/ 9211852 w 12192000"/>
              <a:gd name="connsiteY5273" fmla="*/ 106336 h 6858000"/>
              <a:gd name="connsiteX5274" fmla="*/ 9215135 w 12192000"/>
              <a:gd name="connsiteY5274" fmla="*/ 99598 h 6858000"/>
              <a:gd name="connsiteX5275" fmla="*/ 9185586 w 12192000"/>
              <a:gd name="connsiteY5275" fmla="*/ 102967 h 6858000"/>
              <a:gd name="connsiteX5276" fmla="*/ 9146188 w 12192000"/>
              <a:gd name="connsiteY5276" fmla="*/ 99598 h 6858000"/>
              <a:gd name="connsiteX5277" fmla="*/ 9145564 w 12192000"/>
              <a:gd name="connsiteY5277" fmla="*/ 95924 h 6858000"/>
              <a:gd name="connsiteX5278" fmla="*/ 9120367 w 12192000"/>
              <a:gd name="connsiteY5278" fmla="*/ 95924 h 6858000"/>
              <a:gd name="connsiteX5279" fmla="*/ 9090373 w 12192000"/>
              <a:gd name="connsiteY5279" fmla="*/ 116444 h 6858000"/>
              <a:gd name="connsiteX5280" fmla="*/ 9077240 w 12192000"/>
              <a:gd name="connsiteY5280" fmla="*/ 113075 h 6858000"/>
              <a:gd name="connsiteX5281" fmla="*/ 9064107 w 12192000"/>
              <a:gd name="connsiteY5281" fmla="*/ 106336 h 6858000"/>
              <a:gd name="connsiteX5282" fmla="*/ 9050974 w 12192000"/>
              <a:gd name="connsiteY5282" fmla="*/ 116444 h 6858000"/>
              <a:gd name="connsiteX5283" fmla="*/ 9041124 w 12192000"/>
              <a:gd name="connsiteY5283" fmla="*/ 109705 h 6858000"/>
              <a:gd name="connsiteX5284" fmla="*/ 9033628 w 12192000"/>
              <a:gd name="connsiteY5284" fmla="*/ 99519 h 6858000"/>
              <a:gd name="connsiteX5285" fmla="*/ 9031674 w 12192000"/>
              <a:gd name="connsiteY5285" fmla="*/ 98060 h 6858000"/>
              <a:gd name="connsiteX5286" fmla="*/ 9040780 w 12192000"/>
              <a:gd name="connsiteY5286" fmla="*/ 95924 h 6858000"/>
              <a:gd name="connsiteX5287" fmla="*/ 9030618 w 12192000"/>
              <a:gd name="connsiteY5287" fmla="*/ 95924 h 6858000"/>
              <a:gd name="connsiteX5288" fmla="*/ 9029192 w 12192000"/>
              <a:gd name="connsiteY5288" fmla="*/ 96207 h 6858000"/>
              <a:gd name="connsiteX5289" fmla="*/ 9028813 w 12192000"/>
              <a:gd name="connsiteY5289" fmla="*/ 95924 h 6858000"/>
              <a:gd name="connsiteX5290" fmla="*/ 9001974 w 12192000"/>
              <a:gd name="connsiteY5290" fmla="*/ 95924 h 6858000"/>
              <a:gd name="connsiteX5291" fmla="*/ 9000019 w 12192000"/>
              <a:gd name="connsiteY5291" fmla="*/ 96188 h 6858000"/>
              <a:gd name="connsiteX5292" fmla="*/ 8990952 w 12192000"/>
              <a:gd name="connsiteY5292" fmla="*/ 105433 h 6858000"/>
              <a:gd name="connsiteX5293" fmla="*/ 8985628 w 12192000"/>
              <a:gd name="connsiteY5293" fmla="*/ 95924 h 6858000"/>
              <a:gd name="connsiteX5294" fmla="*/ 8965307 w 12192000"/>
              <a:gd name="connsiteY5294" fmla="*/ 95924 h 6858000"/>
              <a:gd name="connsiteX5295" fmla="*/ 8955761 w 12192000"/>
              <a:gd name="connsiteY5295" fmla="*/ 99598 h 6858000"/>
              <a:gd name="connsiteX5296" fmla="*/ 8945911 w 12192000"/>
              <a:gd name="connsiteY5296" fmla="*/ 106336 h 6858000"/>
              <a:gd name="connsiteX5297" fmla="*/ 8929495 w 12192000"/>
              <a:gd name="connsiteY5297" fmla="*/ 113075 h 6858000"/>
              <a:gd name="connsiteX5298" fmla="*/ 8927650 w 12192000"/>
              <a:gd name="connsiteY5298" fmla="*/ 112508 h 6858000"/>
              <a:gd name="connsiteX5299" fmla="*/ 8928425 w 12192000"/>
              <a:gd name="connsiteY5299" fmla="*/ 106177 h 6858000"/>
              <a:gd name="connsiteX5300" fmla="*/ 8918902 w 12192000"/>
              <a:gd name="connsiteY5300" fmla="*/ 95924 h 6858000"/>
              <a:gd name="connsiteX5301" fmla="*/ 8906727 w 12192000"/>
              <a:gd name="connsiteY5301" fmla="*/ 95924 h 6858000"/>
              <a:gd name="connsiteX5302" fmla="*/ 8906729 w 12192000"/>
              <a:gd name="connsiteY5302" fmla="*/ 95962 h 6858000"/>
              <a:gd name="connsiteX5303" fmla="*/ 8906623 w 12192000"/>
              <a:gd name="connsiteY5303" fmla="*/ 106042 h 6858000"/>
              <a:gd name="connsiteX5304" fmla="*/ 8901444 w 12192000"/>
              <a:gd name="connsiteY5304" fmla="*/ 104449 h 6858000"/>
              <a:gd name="connsiteX5305" fmla="*/ 8883530 w 12192000"/>
              <a:gd name="connsiteY5305" fmla="*/ 116444 h 6858000"/>
              <a:gd name="connsiteX5306" fmla="*/ 8885018 w 12192000"/>
              <a:gd name="connsiteY5306" fmla="*/ 122552 h 6858000"/>
              <a:gd name="connsiteX5307" fmla="*/ 8857264 w 12192000"/>
              <a:gd name="connsiteY5307" fmla="*/ 119813 h 6858000"/>
              <a:gd name="connsiteX5308" fmla="*/ 8794883 w 12192000"/>
              <a:gd name="connsiteY5308" fmla="*/ 126552 h 6858000"/>
              <a:gd name="connsiteX5309" fmla="*/ 8773346 w 12192000"/>
              <a:gd name="connsiteY5309" fmla="*/ 131851 h 6858000"/>
              <a:gd name="connsiteX5310" fmla="*/ 8764212 w 12192000"/>
              <a:gd name="connsiteY5310" fmla="*/ 134472 h 6858000"/>
              <a:gd name="connsiteX5311" fmla="*/ 8763279 w 12192000"/>
              <a:gd name="connsiteY5311" fmla="*/ 134108 h 6858000"/>
              <a:gd name="connsiteX5312" fmla="*/ 8844131 w 12192000"/>
              <a:gd name="connsiteY5312" fmla="*/ 109705 h 6858000"/>
              <a:gd name="connsiteX5313" fmla="*/ 8886813 w 12192000"/>
              <a:gd name="connsiteY5313" fmla="*/ 99598 h 6858000"/>
              <a:gd name="connsiteX5314" fmla="*/ 8890354 w 12192000"/>
              <a:gd name="connsiteY5314" fmla="*/ 95924 h 6858000"/>
              <a:gd name="connsiteX5315" fmla="*/ 8737447 w 12192000"/>
              <a:gd name="connsiteY5315" fmla="*/ 95924 h 6858000"/>
              <a:gd name="connsiteX5316" fmla="*/ 8735784 w 12192000"/>
              <a:gd name="connsiteY5316" fmla="*/ 96228 h 6858000"/>
              <a:gd name="connsiteX5317" fmla="*/ 8701625 w 12192000"/>
              <a:gd name="connsiteY5317" fmla="*/ 109271 h 6858000"/>
              <a:gd name="connsiteX5318" fmla="*/ 8683569 w 12192000"/>
              <a:gd name="connsiteY5318" fmla="*/ 114743 h 6858000"/>
              <a:gd name="connsiteX5319" fmla="*/ 8673384 w 12192000"/>
              <a:gd name="connsiteY5319" fmla="*/ 113667 h 6858000"/>
              <a:gd name="connsiteX5320" fmla="*/ 8647137 w 12192000"/>
              <a:gd name="connsiteY5320" fmla="*/ 113075 h 6858000"/>
              <a:gd name="connsiteX5321" fmla="*/ 8651852 w 12192000"/>
              <a:gd name="connsiteY5321" fmla="*/ 117194 h 6858000"/>
              <a:gd name="connsiteX5322" fmla="*/ 8657615 w 12192000"/>
              <a:gd name="connsiteY5322" fmla="*/ 118201 h 6858000"/>
              <a:gd name="connsiteX5323" fmla="*/ 8643854 w 12192000"/>
              <a:gd name="connsiteY5323" fmla="*/ 119813 h 6858000"/>
              <a:gd name="connsiteX5324" fmla="*/ 8593241 w 12192000"/>
              <a:gd name="connsiteY5324" fmla="*/ 119426 h 6858000"/>
              <a:gd name="connsiteX5325" fmla="*/ 8586792 w 12192000"/>
              <a:gd name="connsiteY5325" fmla="*/ 120664 h 6858000"/>
              <a:gd name="connsiteX5326" fmla="*/ 8593625 w 12192000"/>
              <a:gd name="connsiteY5326" fmla="*/ 118303 h 6858000"/>
              <a:gd name="connsiteX5327" fmla="*/ 8574906 w 12192000"/>
              <a:gd name="connsiteY5327" fmla="*/ 109705 h 6858000"/>
              <a:gd name="connsiteX5328" fmla="*/ 8563513 w 12192000"/>
              <a:gd name="connsiteY5328" fmla="*/ 108870 h 6858000"/>
              <a:gd name="connsiteX5329" fmla="*/ 8555434 w 12192000"/>
              <a:gd name="connsiteY5329" fmla="*/ 104498 h 6858000"/>
              <a:gd name="connsiteX5330" fmla="*/ 8540438 w 12192000"/>
              <a:gd name="connsiteY5330" fmla="*/ 103859 h 6858000"/>
              <a:gd name="connsiteX5331" fmla="*/ 8538561 w 12192000"/>
              <a:gd name="connsiteY5331" fmla="*/ 104091 h 6858000"/>
              <a:gd name="connsiteX5332" fmla="*/ 8538725 w 12192000"/>
              <a:gd name="connsiteY5332" fmla="*/ 103859 h 6858000"/>
              <a:gd name="connsiteX5333" fmla="*/ 8555207 w 12192000"/>
              <a:gd name="connsiteY5333" fmla="*/ 96228 h 6858000"/>
              <a:gd name="connsiteX5334" fmla="*/ 8519092 w 12192000"/>
              <a:gd name="connsiteY5334" fmla="*/ 102967 h 6858000"/>
              <a:gd name="connsiteX5335" fmla="*/ 8499392 w 12192000"/>
              <a:gd name="connsiteY5335" fmla="*/ 99598 h 6858000"/>
              <a:gd name="connsiteX5336" fmla="*/ 8494261 w 12192000"/>
              <a:gd name="connsiteY5336" fmla="*/ 107416 h 6858000"/>
              <a:gd name="connsiteX5337" fmla="*/ 8489543 w 12192000"/>
              <a:gd name="connsiteY5337" fmla="*/ 102967 h 6858000"/>
              <a:gd name="connsiteX5338" fmla="*/ 8458695 w 12192000"/>
              <a:gd name="connsiteY5338" fmla="*/ 102100 h 6858000"/>
              <a:gd name="connsiteX5339" fmla="*/ 8456710 w 12192000"/>
              <a:gd name="connsiteY5339" fmla="*/ 99598 h 6858000"/>
              <a:gd name="connsiteX5340" fmla="*/ 8440852 w 12192000"/>
              <a:gd name="connsiteY5340" fmla="*/ 98811 h 6858000"/>
              <a:gd name="connsiteX5341" fmla="*/ 8434554 w 12192000"/>
              <a:gd name="connsiteY5341" fmla="*/ 100353 h 6858000"/>
              <a:gd name="connsiteX5342" fmla="*/ 8434560 w 12192000"/>
              <a:gd name="connsiteY5342" fmla="*/ 96054 h 6858000"/>
              <a:gd name="connsiteX5343" fmla="*/ 8430802 w 12192000"/>
              <a:gd name="connsiteY5343" fmla="*/ 100261 h 6858000"/>
              <a:gd name="connsiteX5344" fmla="*/ 8429903 w 12192000"/>
              <a:gd name="connsiteY5344" fmla="*/ 101290 h 6858000"/>
              <a:gd name="connsiteX5345" fmla="*/ 8430642 w 12192000"/>
              <a:gd name="connsiteY5345" fmla="*/ 101310 h 6858000"/>
              <a:gd name="connsiteX5346" fmla="*/ 8429678 w 12192000"/>
              <a:gd name="connsiteY5346" fmla="*/ 101547 h 6858000"/>
              <a:gd name="connsiteX5347" fmla="*/ 8421427 w 12192000"/>
              <a:gd name="connsiteY5347" fmla="*/ 110981 h 6858000"/>
              <a:gd name="connsiteX5348" fmla="*/ 8429579 w 12192000"/>
              <a:gd name="connsiteY5348" fmla="*/ 111221 h 6858000"/>
              <a:gd name="connsiteX5349" fmla="*/ 8427161 w 12192000"/>
              <a:gd name="connsiteY5349" fmla="*/ 116444 h 6858000"/>
              <a:gd name="connsiteX5350" fmla="*/ 8415383 w 12192000"/>
              <a:gd name="connsiteY5350" fmla="*/ 120584 h 6858000"/>
              <a:gd name="connsiteX5351" fmla="*/ 8400895 w 12192000"/>
              <a:gd name="connsiteY5351" fmla="*/ 116444 h 6858000"/>
              <a:gd name="connsiteX5352" fmla="*/ 8377882 w 12192000"/>
              <a:gd name="connsiteY5352" fmla="*/ 113418 h 6858000"/>
              <a:gd name="connsiteX5353" fmla="*/ 8380855 w 12192000"/>
              <a:gd name="connsiteY5353" fmla="*/ 109791 h 6858000"/>
              <a:gd name="connsiteX5354" fmla="*/ 8397982 w 12192000"/>
              <a:gd name="connsiteY5354" fmla="*/ 110294 h 6858000"/>
              <a:gd name="connsiteX5355" fmla="*/ 8396183 w 12192000"/>
              <a:gd name="connsiteY5355" fmla="*/ 109268 h 6858000"/>
              <a:gd name="connsiteX5356" fmla="*/ 8410745 w 12192000"/>
              <a:gd name="connsiteY5356" fmla="*/ 109334 h 6858000"/>
              <a:gd name="connsiteX5357" fmla="*/ 8421834 w 12192000"/>
              <a:gd name="connsiteY5357" fmla="*/ 103111 h 6858000"/>
              <a:gd name="connsiteX5358" fmla="*/ 8389410 w 12192000"/>
              <a:gd name="connsiteY5358" fmla="*/ 105406 h 6858000"/>
              <a:gd name="connsiteX5359" fmla="*/ 8396183 w 12192000"/>
              <a:gd name="connsiteY5359" fmla="*/ 109268 h 6858000"/>
              <a:gd name="connsiteX5360" fmla="*/ 8391164 w 12192000"/>
              <a:gd name="connsiteY5360" fmla="*/ 109245 h 6858000"/>
              <a:gd name="connsiteX5361" fmla="*/ 8382481 w 12192000"/>
              <a:gd name="connsiteY5361" fmla="*/ 107808 h 6858000"/>
              <a:gd name="connsiteX5362" fmla="*/ 8380855 w 12192000"/>
              <a:gd name="connsiteY5362" fmla="*/ 109791 h 6858000"/>
              <a:gd name="connsiteX5363" fmla="*/ 8377913 w 12192000"/>
              <a:gd name="connsiteY5363" fmla="*/ 109705 h 6858000"/>
              <a:gd name="connsiteX5364" fmla="*/ 8365848 w 12192000"/>
              <a:gd name="connsiteY5364" fmla="*/ 108674 h 6858000"/>
              <a:gd name="connsiteX5365" fmla="*/ 8364905 w 12192000"/>
              <a:gd name="connsiteY5365" fmla="*/ 107438 h 6858000"/>
              <a:gd name="connsiteX5366" fmla="*/ 8364762 w 12192000"/>
              <a:gd name="connsiteY5366" fmla="*/ 107469 h 6858000"/>
              <a:gd name="connsiteX5367" fmla="*/ 8365384 w 12192000"/>
              <a:gd name="connsiteY5367" fmla="*/ 108634 h 6858000"/>
              <a:gd name="connsiteX5368" fmla="*/ 8361225 w 12192000"/>
              <a:gd name="connsiteY5368" fmla="*/ 108278 h 6858000"/>
              <a:gd name="connsiteX5369" fmla="*/ 8349832 w 12192000"/>
              <a:gd name="connsiteY5369" fmla="*/ 110882 h 6858000"/>
              <a:gd name="connsiteX5370" fmla="*/ 8364998 w 12192000"/>
              <a:gd name="connsiteY5370" fmla="*/ 111725 h 6858000"/>
              <a:gd name="connsiteX5371" fmla="*/ 8367186 w 12192000"/>
              <a:gd name="connsiteY5371" fmla="*/ 112012 h 6858000"/>
              <a:gd name="connsiteX5372" fmla="*/ 8371346 w 12192000"/>
              <a:gd name="connsiteY5372" fmla="*/ 119813 h 6858000"/>
              <a:gd name="connsiteX5373" fmla="*/ 8394329 w 12192000"/>
              <a:gd name="connsiteY5373" fmla="*/ 123182 h 6858000"/>
              <a:gd name="connsiteX5374" fmla="*/ 8411752 w 12192000"/>
              <a:gd name="connsiteY5374" fmla="*/ 121860 h 6858000"/>
              <a:gd name="connsiteX5375" fmla="*/ 8415383 w 12192000"/>
              <a:gd name="connsiteY5375" fmla="*/ 120584 h 6858000"/>
              <a:gd name="connsiteX5376" fmla="*/ 8422704 w 12192000"/>
              <a:gd name="connsiteY5376" fmla="*/ 122675 h 6858000"/>
              <a:gd name="connsiteX5377" fmla="*/ 8437011 w 12192000"/>
              <a:gd name="connsiteY5377" fmla="*/ 136659 h 6858000"/>
              <a:gd name="connsiteX5378" fmla="*/ 8407462 w 12192000"/>
              <a:gd name="connsiteY5378" fmla="*/ 143398 h 6858000"/>
              <a:gd name="connsiteX5379" fmla="*/ 8335231 w 12192000"/>
              <a:gd name="connsiteY5379" fmla="*/ 119813 h 6858000"/>
              <a:gd name="connsiteX5380" fmla="*/ 8346158 w 12192000"/>
              <a:gd name="connsiteY5380" fmla="*/ 111722 h 6858000"/>
              <a:gd name="connsiteX5381" fmla="*/ 8341316 w 12192000"/>
              <a:gd name="connsiteY5381" fmla="*/ 112828 h 6858000"/>
              <a:gd name="connsiteX5382" fmla="*/ 8308965 w 12192000"/>
              <a:gd name="connsiteY5382" fmla="*/ 112703 h 6858000"/>
              <a:gd name="connsiteX5383" fmla="*/ 8333103 w 12192000"/>
              <a:gd name="connsiteY5383" fmla="*/ 108770 h 6858000"/>
              <a:gd name="connsiteX5384" fmla="*/ 8336946 w 12192000"/>
              <a:gd name="connsiteY5384" fmla="*/ 106497 h 6858000"/>
              <a:gd name="connsiteX5385" fmla="*/ 8312194 w 12192000"/>
              <a:gd name="connsiteY5385" fmla="*/ 109037 h 6858000"/>
              <a:gd name="connsiteX5386" fmla="*/ 8318815 w 12192000"/>
              <a:gd name="connsiteY5386" fmla="*/ 106336 h 6858000"/>
              <a:gd name="connsiteX5387" fmla="*/ 8340052 w 12192000"/>
              <a:gd name="connsiteY5387" fmla="*/ 104659 h 6858000"/>
              <a:gd name="connsiteX5388" fmla="*/ 8349566 w 12192000"/>
              <a:gd name="connsiteY5388" fmla="*/ 99031 h 6858000"/>
              <a:gd name="connsiteX5389" fmla="*/ 8305691 w 12192000"/>
              <a:gd name="connsiteY5389" fmla="*/ 97798 h 6858000"/>
              <a:gd name="connsiteX5390" fmla="*/ 8305730 w 12192000"/>
              <a:gd name="connsiteY5390" fmla="*/ 105769 h 6858000"/>
              <a:gd name="connsiteX5391" fmla="*/ 8307480 w 12192000"/>
              <a:gd name="connsiteY5391" fmla="*/ 109521 h 6858000"/>
              <a:gd name="connsiteX5392" fmla="*/ 8312194 w 12192000"/>
              <a:gd name="connsiteY5392" fmla="*/ 109037 h 6858000"/>
              <a:gd name="connsiteX5393" fmla="*/ 8308045 w 12192000"/>
              <a:gd name="connsiteY5393" fmla="*/ 110729 h 6858000"/>
              <a:gd name="connsiteX5394" fmla="*/ 8308965 w 12192000"/>
              <a:gd name="connsiteY5394" fmla="*/ 112703 h 6858000"/>
              <a:gd name="connsiteX5395" fmla="*/ 8306126 w 12192000"/>
              <a:gd name="connsiteY5395" fmla="*/ 111513 h 6858000"/>
              <a:gd name="connsiteX5396" fmla="*/ 8289726 w 12192000"/>
              <a:gd name="connsiteY5396" fmla="*/ 118202 h 6858000"/>
              <a:gd name="connsiteX5397" fmla="*/ 8282198 w 12192000"/>
              <a:gd name="connsiteY5397" fmla="*/ 124036 h 6858000"/>
              <a:gd name="connsiteX5398" fmla="*/ 8271269 w 12192000"/>
              <a:gd name="connsiteY5398" fmla="*/ 122977 h 6858000"/>
              <a:gd name="connsiteX5399" fmla="*/ 8256434 w 12192000"/>
              <a:gd name="connsiteY5399" fmla="*/ 126552 h 6858000"/>
              <a:gd name="connsiteX5400" fmla="*/ 8254430 w 12192000"/>
              <a:gd name="connsiteY5400" fmla="*/ 120548 h 6858000"/>
              <a:gd name="connsiteX5401" fmla="*/ 8253151 w 12192000"/>
              <a:gd name="connsiteY5401" fmla="*/ 115701 h 6858000"/>
              <a:gd name="connsiteX5402" fmla="*/ 8263868 w 12192000"/>
              <a:gd name="connsiteY5402" fmla="*/ 114448 h 6858000"/>
              <a:gd name="connsiteX5403" fmla="*/ 8263467 w 12192000"/>
              <a:gd name="connsiteY5403" fmla="*/ 113858 h 6858000"/>
              <a:gd name="connsiteX5404" fmla="*/ 8260095 w 12192000"/>
              <a:gd name="connsiteY5404" fmla="*/ 103730 h 6858000"/>
              <a:gd name="connsiteX5405" fmla="*/ 8258392 w 12192000"/>
              <a:gd name="connsiteY5405" fmla="*/ 103543 h 6858000"/>
              <a:gd name="connsiteX5406" fmla="*/ 8253309 w 12192000"/>
              <a:gd name="connsiteY5406" fmla="*/ 107177 h 6858000"/>
              <a:gd name="connsiteX5407" fmla="*/ 8251088 w 12192000"/>
              <a:gd name="connsiteY5407" fmla="*/ 107890 h 6858000"/>
              <a:gd name="connsiteX5408" fmla="*/ 8253151 w 12192000"/>
              <a:gd name="connsiteY5408" fmla="*/ 115701 h 6858000"/>
              <a:gd name="connsiteX5409" fmla="*/ 8248473 w 12192000"/>
              <a:gd name="connsiteY5409" fmla="*/ 116248 h 6858000"/>
              <a:gd name="connsiteX5410" fmla="*/ 8195217 w 12192000"/>
              <a:gd name="connsiteY5410" fmla="*/ 121431 h 6858000"/>
              <a:gd name="connsiteX5411" fmla="*/ 8185447 w 12192000"/>
              <a:gd name="connsiteY5411" fmla="*/ 122139 h 6858000"/>
              <a:gd name="connsiteX5412" fmla="*/ 8181275 w 12192000"/>
              <a:gd name="connsiteY5412" fmla="*/ 121404 h 6858000"/>
              <a:gd name="connsiteX5413" fmla="*/ 8160280 w 12192000"/>
              <a:gd name="connsiteY5413" fmla="*/ 120288 h 6858000"/>
              <a:gd name="connsiteX5414" fmla="*/ 8158347 w 12192000"/>
              <a:gd name="connsiteY5414" fmla="*/ 114336 h 6858000"/>
              <a:gd name="connsiteX5415" fmla="*/ 8157465 w 12192000"/>
              <a:gd name="connsiteY5415" fmla="*/ 114207 h 6858000"/>
              <a:gd name="connsiteX5416" fmla="*/ 8151371 w 12192000"/>
              <a:gd name="connsiteY5416" fmla="*/ 112703 h 6858000"/>
              <a:gd name="connsiteX5417" fmla="*/ 8136768 w 12192000"/>
              <a:gd name="connsiteY5417" fmla="*/ 113078 h 6858000"/>
              <a:gd name="connsiteX5418" fmla="*/ 8151828 w 12192000"/>
              <a:gd name="connsiteY5418" fmla="*/ 107697 h 6858000"/>
              <a:gd name="connsiteX5419" fmla="*/ 8158550 w 12192000"/>
              <a:gd name="connsiteY5419" fmla="*/ 104163 h 6858000"/>
              <a:gd name="connsiteX5420" fmla="*/ 8149963 w 12192000"/>
              <a:gd name="connsiteY5420" fmla="*/ 103185 h 6858000"/>
              <a:gd name="connsiteX5421" fmla="*/ 8146247 w 12192000"/>
              <a:gd name="connsiteY5421" fmla="*/ 103157 h 6858000"/>
              <a:gd name="connsiteX5422" fmla="*/ 8138245 w 12192000"/>
              <a:gd name="connsiteY5422" fmla="*/ 108401 h 6858000"/>
              <a:gd name="connsiteX5423" fmla="*/ 8130363 w 12192000"/>
              <a:gd name="connsiteY5423" fmla="*/ 113242 h 6858000"/>
              <a:gd name="connsiteX5424" fmla="*/ 8060814 w 12192000"/>
              <a:gd name="connsiteY5424" fmla="*/ 115026 h 6858000"/>
              <a:gd name="connsiteX5425" fmla="*/ 8077131 w 12192000"/>
              <a:gd name="connsiteY5425" fmla="*/ 101510 h 6858000"/>
              <a:gd name="connsiteX5426" fmla="*/ 8102808 w 12192000"/>
              <a:gd name="connsiteY5426" fmla="*/ 96320 h 6858000"/>
              <a:gd name="connsiteX5427" fmla="*/ 8147565 w 12192000"/>
              <a:gd name="connsiteY5427" fmla="*/ 99193 h 6858000"/>
              <a:gd name="connsiteX5428" fmla="*/ 8167787 w 12192000"/>
              <a:gd name="connsiteY5428" fmla="*/ 96228 h 6858000"/>
              <a:gd name="connsiteX5429" fmla="*/ 8168478 w 12192000"/>
              <a:gd name="connsiteY5429" fmla="*/ 95924 h 6858000"/>
              <a:gd name="connsiteX5430" fmla="*/ 7987441 w 12192000"/>
              <a:gd name="connsiteY5430" fmla="*/ 95924 h 6858000"/>
              <a:gd name="connsiteX5431" fmla="*/ 7933498 w 12192000"/>
              <a:gd name="connsiteY5431" fmla="*/ 107377 h 6858000"/>
              <a:gd name="connsiteX5432" fmla="*/ 7901845 w 12192000"/>
              <a:gd name="connsiteY5432" fmla="*/ 105965 h 6858000"/>
              <a:gd name="connsiteX5433" fmla="*/ 7905129 w 12192000"/>
              <a:gd name="connsiteY5433" fmla="*/ 99226 h 6858000"/>
              <a:gd name="connsiteX5434" fmla="*/ 7875580 w 12192000"/>
              <a:gd name="connsiteY5434" fmla="*/ 102595 h 6858000"/>
              <a:gd name="connsiteX5435" fmla="*/ 7836181 w 12192000"/>
              <a:gd name="connsiteY5435" fmla="*/ 99226 h 6858000"/>
              <a:gd name="connsiteX5436" fmla="*/ 7835619 w 12192000"/>
              <a:gd name="connsiteY5436" fmla="*/ 95924 h 6858000"/>
              <a:gd name="connsiteX5437" fmla="*/ 7809817 w 12192000"/>
              <a:gd name="connsiteY5437" fmla="*/ 95924 h 6858000"/>
              <a:gd name="connsiteX5438" fmla="*/ 7780366 w 12192000"/>
              <a:gd name="connsiteY5438" fmla="*/ 116072 h 6858000"/>
              <a:gd name="connsiteX5439" fmla="*/ 7767233 w 12192000"/>
              <a:gd name="connsiteY5439" fmla="*/ 112703 h 6858000"/>
              <a:gd name="connsiteX5440" fmla="*/ 7754100 w 12192000"/>
              <a:gd name="connsiteY5440" fmla="*/ 105965 h 6858000"/>
              <a:gd name="connsiteX5441" fmla="*/ 7740967 w 12192000"/>
              <a:gd name="connsiteY5441" fmla="*/ 116072 h 6858000"/>
              <a:gd name="connsiteX5442" fmla="*/ 7731118 w 12192000"/>
              <a:gd name="connsiteY5442" fmla="*/ 109334 h 6858000"/>
              <a:gd name="connsiteX5443" fmla="*/ 7723621 w 12192000"/>
              <a:gd name="connsiteY5443" fmla="*/ 99148 h 6858000"/>
              <a:gd name="connsiteX5444" fmla="*/ 7721667 w 12192000"/>
              <a:gd name="connsiteY5444" fmla="*/ 97688 h 6858000"/>
              <a:gd name="connsiteX5445" fmla="*/ 7729190 w 12192000"/>
              <a:gd name="connsiteY5445" fmla="*/ 95924 h 6858000"/>
              <a:gd name="connsiteX5446" fmla="*/ 7719303 w 12192000"/>
              <a:gd name="connsiteY5446" fmla="*/ 95924 h 6858000"/>
              <a:gd name="connsiteX5447" fmla="*/ 7721667 w 12192000"/>
              <a:gd name="connsiteY5447" fmla="*/ 97688 h 6858000"/>
              <a:gd name="connsiteX5448" fmla="*/ 7677814 w 12192000"/>
              <a:gd name="connsiteY5448" fmla="*/ 107976 h 6858000"/>
              <a:gd name="connsiteX5449" fmla="*/ 7685152 w 12192000"/>
              <a:gd name="connsiteY5449" fmla="*/ 102595 h 6858000"/>
              <a:gd name="connsiteX5450" fmla="*/ 7718741 w 12192000"/>
              <a:gd name="connsiteY5450" fmla="*/ 95924 h 6858000"/>
              <a:gd name="connsiteX5451" fmla="*/ 7689912 w 12192000"/>
              <a:gd name="connsiteY5451" fmla="*/ 95924 h 6858000"/>
              <a:gd name="connsiteX5452" fmla="*/ 7682851 w 12192000"/>
              <a:gd name="connsiteY5452" fmla="*/ 103651 h 6858000"/>
              <a:gd name="connsiteX5453" fmla="*/ 7680945 w 12192000"/>
              <a:gd name="connsiteY5453" fmla="*/ 105062 h 6858000"/>
              <a:gd name="connsiteX5454" fmla="*/ 7675829 w 12192000"/>
              <a:gd name="connsiteY5454" fmla="*/ 95924 h 6858000"/>
              <a:gd name="connsiteX5455" fmla="*/ 7654335 w 12192000"/>
              <a:gd name="connsiteY5455" fmla="*/ 95924 h 6858000"/>
              <a:gd name="connsiteX5456" fmla="*/ 7645754 w 12192000"/>
              <a:gd name="connsiteY5456" fmla="*/ 99226 h 6858000"/>
              <a:gd name="connsiteX5457" fmla="*/ 7635904 w 12192000"/>
              <a:gd name="connsiteY5457" fmla="*/ 105965 h 6858000"/>
              <a:gd name="connsiteX5458" fmla="*/ 7619488 w 12192000"/>
              <a:gd name="connsiteY5458" fmla="*/ 112703 h 6858000"/>
              <a:gd name="connsiteX5459" fmla="*/ 7617643 w 12192000"/>
              <a:gd name="connsiteY5459" fmla="*/ 112137 h 6858000"/>
              <a:gd name="connsiteX5460" fmla="*/ 7618419 w 12192000"/>
              <a:gd name="connsiteY5460" fmla="*/ 105805 h 6858000"/>
              <a:gd name="connsiteX5461" fmla="*/ 7609240 w 12192000"/>
              <a:gd name="connsiteY5461" fmla="*/ 95924 h 6858000"/>
              <a:gd name="connsiteX5462" fmla="*/ 7596718 w 12192000"/>
              <a:gd name="connsiteY5462" fmla="*/ 95924 h 6858000"/>
              <a:gd name="connsiteX5463" fmla="*/ 7596616 w 12192000"/>
              <a:gd name="connsiteY5463" fmla="*/ 105671 h 6858000"/>
              <a:gd name="connsiteX5464" fmla="*/ 7591438 w 12192000"/>
              <a:gd name="connsiteY5464" fmla="*/ 104079 h 6858000"/>
              <a:gd name="connsiteX5465" fmla="*/ 7573523 w 12192000"/>
              <a:gd name="connsiteY5465" fmla="*/ 116072 h 6858000"/>
              <a:gd name="connsiteX5466" fmla="*/ 7575011 w 12192000"/>
              <a:gd name="connsiteY5466" fmla="*/ 122181 h 6858000"/>
              <a:gd name="connsiteX5467" fmla="*/ 7547257 w 12192000"/>
              <a:gd name="connsiteY5467" fmla="*/ 119442 h 6858000"/>
              <a:gd name="connsiteX5468" fmla="*/ 7484876 w 12192000"/>
              <a:gd name="connsiteY5468" fmla="*/ 126180 h 6858000"/>
              <a:gd name="connsiteX5469" fmla="*/ 7463340 w 12192000"/>
              <a:gd name="connsiteY5469" fmla="*/ 131480 h 6858000"/>
              <a:gd name="connsiteX5470" fmla="*/ 7454205 w 12192000"/>
              <a:gd name="connsiteY5470" fmla="*/ 134101 h 6858000"/>
              <a:gd name="connsiteX5471" fmla="*/ 7453273 w 12192000"/>
              <a:gd name="connsiteY5471" fmla="*/ 133737 h 6858000"/>
              <a:gd name="connsiteX5472" fmla="*/ 7534124 w 12192000"/>
              <a:gd name="connsiteY5472" fmla="*/ 109334 h 6858000"/>
              <a:gd name="connsiteX5473" fmla="*/ 7576806 w 12192000"/>
              <a:gd name="connsiteY5473" fmla="*/ 99226 h 6858000"/>
              <a:gd name="connsiteX5474" fmla="*/ 7579988 w 12192000"/>
              <a:gd name="connsiteY5474" fmla="*/ 95924 h 6858000"/>
              <a:gd name="connsiteX5475" fmla="*/ 7425602 w 12192000"/>
              <a:gd name="connsiteY5475" fmla="*/ 95924 h 6858000"/>
              <a:gd name="connsiteX5476" fmla="*/ 7391619 w 12192000"/>
              <a:gd name="connsiteY5476" fmla="*/ 108900 h 6858000"/>
              <a:gd name="connsiteX5477" fmla="*/ 7373562 w 12192000"/>
              <a:gd name="connsiteY5477" fmla="*/ 114371 h 6858000"/>
              <a:gd name="connsiteX5478" fmla="*/ 7363377 w 12192000"/>
              <a:gd name="connsiteY5478" fmla="*/ 113295 h 6858000"/>
              <a:gd name="connsiteX5479" fmla="*/ 7337130 w 12192000"/>
              <a:gd name="connsiteY5479" fmla="*/ 112703 h 6858000"/>
              <a:gd name="connsiteX5480" fmla="*/ 7341846 w 12192000"/>
              <a:gd name="connsiteY5480" fmla="*/ 116823 h 6858000"/>
              <a:gd name="connsiteX5481" fmla="*/ 7347608 w 12192000"/>
              <a:gd name="connsiteY5481" fmla="*/ 117830 h 6858000"/>
              <a:gd name="connsiteX5482" fmla="*/ 7333847 w 12192000"/>
              <a:gd name="connsiteY5482" fmla="*/ 119442 h 6858000"/>
              <a:gd name="connsiteX5483" fmla="*/ 7283234 w 12192000"/>
              <a:gd name="connsiteY5483" fmla="*/ 119054 h 6858000"/>
              <a:gd name="connsiteX5484" fmla="*/ 7276785 w 12192000"/>
              <a:gd name="connsiteY5484" fmla="*/ 120293 h 6858000"/>
              <a:gd name="connsiteX5485" fmla="*/ 7283620 w 12192000"/>
              <a:gd name="connsiteY5485" fmla="*/ 117932 h 6858000"/>
              <a:gd name="connsiteX5486" fmla="*/ 7264900 w 12192000"/>
              <a:gd name="connsiteY5486" fmla="*/ 109334 h 6858000"/>
              <a:gd name="connsiteX5487" fmla="*/ 7253507 w 12192000"/>
              <a:gd name="connsiteY5487" fmla="*/ 108499 h 6858000"/>
              <a:gd name="connsiteX5488" fmla="*/ 7245427 w 12192000"/>
              <a:gd name="connsiteY5488" fmla="*/ 104127 h 6858000"/>
              <a:gd name="connsiteX5489" fmla="*/ 7230432 w 12192000"/>
              <a:gd name="connsiteY5489" fmla="*/ 103489 h 6858000"/>
              <a:gd name="connsiteX5490" fmla="*/ 7228314 w 12192000"/>
              <a:gd name="connsiteY5490" fmla="*/ 103749 h 6858000"/>
              <a:gd name="connsiteX5491" fmla="*/ 7228719 w 12192000"/>
              <a:gd name="connsiteY5491" fmla="*/ 103488 h 6858000"/>
              <a:gd name="connsiteX5492" fmla="*/ 7245055 w 12192000"/>
              <a:gd name="connsiteY5492" fmla="*/ 95924 h 6858000"/>
              <a:gd name="connsiteX5493" fmla="*/ 7244841 w 12192000"/>
              <a:gd name="connsiteY5493" fmla="*/ 95924 h 6858000"/>
              <a:gd name="connsiteX5494" fmla="*/ 7209085 w 12192000"/>
              <a:gd name="connsiteY5494" fmla="*/ 102595 h 6858000"/>
              <a:gd name="connsiteX5495" fmla="*/ 7189385 w 12192000"/>
              <a:gd name="connsiteY5495" fmla="*/ 99226 h 6858000"/>
              <a:gd name="connsiteX5496" fmla="*/ 7184254 w 12192000"/>
              <a:gd name="connsiteY5496" fmla="*/ 107045 h 6858000"/>
              <a:gd name="connsiteX5497" fmla="*/ 7179536 w 12192000"/>
              <a:gd name="connsiteY5497" fmla="*/ 102595 h 6858000"/>
              <a:gd name="connsiteX5498" fmla="*/ 7148688 w 12192000"/>
              <a:gd name="connsiteY5498" fmla="*/ 101728 h 6858000"/>
              <a:gd name="connsiteX5499" fmla="*/ 7146703 w 12192000"/>
              <a:gd name="connsiteY5499" fmla="*/ 99226 h 6858000"/>
              <a:gd name="connsiteX5500" fmla="*/ 7130845 w 12192000"/>
              <a:gd name="connsiteY5500" fmla="*/ 98440 h 6858000"/>
              <a:gd name="connsiteX5501" fmla="*/ 7124547 w 12192000"/>
              <a:gd name="connsiteY5501" fmla="*/ 99982 h 6858000"/>
              <a:gd name="connsiteX5502" fmla="*/ 7124553 w 12192000"/>
              <a:gd name="connsiteY5502" fmla="*/ 95924 h 6858000"/>
              <a:gd name="connsiteX5503" fmla="*/ 7121328 w 12192000"/>
              <a:gd name="connsiteY5503" fmla="*/ 95924 h 6858000"/>
              <a:gd name="connsiteX5504" fmla="*/ 7120795 w 12192000"/>
              <a:gd name="connsiteY5504" fmla="*/ 96520 h 6858000"/>
              <a:gd name="connsiteX5505" fmla="*/ 7117020 w 12192000"/>
              <a:gd name="connsiteY5505" fmla="*/ 100838 h 6858000"/>
              <a:gd name="connsiteX5506" fmla="*/ 7120635 w 12192000"/>
              <a:gd name="connsiteY5506" fmla="*/ 100940 h 6858000"/>
              <a:gd name="connsiteX5507" fmla="*/ 7115922 w 12192000"/>
              <a:gd name="connsiteY5507" fmla="*/ 102094 h 6858000"/>
              <a:gd name="connsiteX5508" fmla="*/ 7108548 w 12192000"/>
              <a:gd name="connsiteY5508" fmla="*/ 110526 h 6858000"/>
              <a:gd name="connsiteX5509" fmla="*/ 7119572 w 12192000"/>
              <a:gd name="connsiteY5509" fmla="*/ 110849 h 6858000"/>
              <a:gd name="connsiteX5510" fmla="*/ 7117154 w 12192000"/>
              <a:gd name="connsiteY5510" fmla="*/ 116072 h 6858000"/>
              <a:gd name="connsiteX5511" fmla="*/ 7105376 w 12192000"/>
              <a:gd name="connsiteY5511" fmla="*/ 120212 h 6858000"/>
              <a:gd name="connsiteX5512" fmla="*/ 7090889 w 12192000"/>
              <a:gd name="connsiteY5512" fmla="*/ 116072 h 6858000"/>
              <a:gd name="connsiteX5513" fmla="*/ 7067875 w 12192000"/>
              <a:gd name="connsiteY5513" fmla="*/ 113047 h 6858000"/>
              <a:gd name="connsiteX5514" fmla="*/ 7070848 w 12192000"/>
              <a:gd name="connsiteY5514" fmla="*/ 109420 h 6858000"/>
              <a:gd name="connsiteX5515" fmla="*/ 7094206 w 12192000"/>
              <a:gd name="connsiteY5515" fmla="*/ 110105 h 6858000"/>
              <a:gd name="connsiteX5516" fmla="*/ 7086176 w 12192000"/>
              <a:gd name="connsiteY5516" fmla="*/ 105527 h 6858000"/>
              <a:gd name="connsiteX5517" fmla="*/ 7100738 w 12192000"/>
              <a:gd name="connsiteY5517" fmla="*/ 105593 h 6858000"/>
              <a:gd name="connsiteX5518" fmla="*/ 7104956 w 12192000"/>
              <a:gd name="connsiteY5518" fmla="*/ 103227 h 6858000"/>
              <a:gd name="connsiteX5519" fmla="*/ 7084660 w 12192000"/>
              <a:gd name="connsiteY5519" fmla="*/ 104663 h 6858000"/>
              <a:gd name="connsiteX5520" fmla="*/ 7086176 w 12192000"/>
              <a:gd name="connsiteY5520" fmla="*/ 105527 h 6858000"/>
              <a:gd name="connsiteX5521" fmla="*/ 7081157 w 12192000"/>
              <a:gd name="connsiteY5521" fmla="*/ 105505 h 6858000"/>
              <a:gd name="connsiteX5522" fmla="*/ 7078643 w 12192000"/>
              <a:gd name="connsiteY5522" fmla="*/ 105089 h 6858000"/>
              <a:gd name="connsiteX5523" fmla="*/ 7074137 w 12192000"/>
              <a:gd name="connsiteY5523" fmla="*/ 105408 h 6858000"/>
              <a:gd name="connsiteX5524" fmla="*/ 7074906 w 12192000"/>
              <a:gd name="connsiteY5524" fmla="*/ 104470 h 6858000"/>
              <a:gd name="connsiteX5525" fmla="*/ 7061339 w 12192000"/>
              <a:gd name="connsiteY5525" fmla="*/ 102224 h 6858000"/>
              <a:gd name="connsiteX5526" fmla="*/ 7053683 w 12192000"/>
              <a:gd name="connsiteY5526" fmla="*/ 103974 h 6858000"/>
              <a:gd name="connsiteX5527" fmla="*/ 7053435 w 12192000"/>
              <a:gd name="connsiteY5527" fmla="*/ 104622 h 6858000"/>
              <a:gd name="connsiteX5528" fmla="*/ 7054367 w 12192000"/>
              <a:gd name="connsiteY5528" fmla="*/ 106369 h 6858000"/>
              <a:gd name="connsiteX5529" fmla="*/ 7052711 w 12192000"/>
              <a:gd name="connsiteY5529" fmla="*/ 104197 h 6858000"/>
              <a:gd name="connsiteX5530" fmla="*/ 7043715 w 12192000"/>
              <a:gd name="connsiteY5530" fmla="*/ 106252 h 6858000"/>
              <a:gd name="connsiteX5531" fmla="*/ 7043629 w 12192000"/>
              <a:gd name="connsiteY5531" fmla="*/ 106321 h 6858000"/>
              <a:gd name="connsiteX5532" fmla="*/ 7042455 w 12192000"/>
              <a:gd name="connsiteY5532" fmla="*/ 107158 h 6858000"/>
              <a:gd name="connsiteX5533" fmla="*/ 7040490 w 12192000"/>
              <a:gd name="connsiteY5533" fmla="*/ 106990 h 6858000"/>
              <a:gd name="connsiteX5534" fmla="*/ 7035425 w 12192000"/>
              <a:gd name="connsiteY5534" fmla="*/ 108148 h 6858000"/>
              <a:gd name="connsiteX5535" fmla="*/ 7041689 w 12192000"/>
              <a:gd name="connsiteY5535" fmla="*/ 107704 h 6858000"/>
              <a:gd name="connsiteX5536" fmla="*/ 7037902 w 12192000"/>
              <a:gd name="connsiteY5536" fmla="*/ 110404 h 6858000"/>
              <a:gd name="connsiteX5537" fmla="*/ 7018658 w 12192000"/>
              <a:gd name="connsiteY5537" fmla="*/ 109334 h 6858000"/>
              <a:gd name="connsiteX5538" fmla="*/ 7022607 w 12192000"/>
              <a:gd name="connsiteY5538" fmla="*/ 109055 h 6858000"/>
              <a:gd name="connsiteX5539" fmla="*/ 7001435 w 12192000"/>
              <a:gd name="connsiteY5539" fmla="*/ 108972 h 6858000"/>
              <a:gd name="connsiteX5540" fmla="*/ 6977773 w 12192000"/>
              <a:gd name="connsiteY5540" fmla="*/ 118626 h 6858000"/>
              <a:gd name="connsiteX5541" fmla="*/ 6972800 w 12192000"/>
              <a:gd name="connsiteY5541" fmla="*/ 119824 h 6858000"/>
              <a:gd name="connsiteX5542" fmla="*/ 6972191 w 12192000"/>
              <a:gd name="connsiteY5542" fmla="*/ 120296 h 6858000"/>
              <a:gd name="connsiteX5543" fmla="*/ 6971230 w 12192000"/>
              <a:gd name="connsiteY5543" fmla="*/ 120203 h 6858000"/>
              <a:gd name="connsiteX5544" fmla="*/ 6946427 w 12192000"/>
              <a:gd name="connsiteY5544" fmla="*/ 126180 h 6858000"/>
              <a:gd name="connsiteX5545" fmla="*/ 6944423 w 12192000"/>
              <a:gd name="connsiteY5545" fmla="*/ 120176 h 6858000"/>
              <a:gd name="connsiteX5546" fmla="*/ 6943143 w 12192000"/>
              <a:gd name="connsiteY5546" fmla="*/ 115330 h 6858000"/>
              <a:gd name="connsiteX5547" fmla="*/ 6955989 w 12192000"/>
              <a:gd name="connsiteY5547" fmla="*/ 113828 h 6858000"/>
              <a:gd name="connsiteX5548" fmla="*/ 6953460 w 12192000"/>
              <a:gd name="connsiteY5548" fmla="*/ 110118 h 6858000"/>
              <a:gd name="connsiteX5549" fmla="*/ 6951252 w 12192000"/>
              <a:gd name="connsiteY5549" fmla="*/ 103487 h 6858000"/>
              <a:gd name="connsiteX5550" fmla="*/ 6944299 w 12192000"/>
              <a:gd name="connsiteY5550" fmla="*/ 102723 h 6858000"/>
              <a:gd name="connsiteX5551" fmla="*/ 6943302 w 12192000"/>
              <a:gd name="connsiteY5551" fmla="*/ 103436 h 6858000"/>
              <a:gd name="connsiteX5552" fmla="*/ 6940174 w 12192000"/>
              <a:gd name="connsiteY5552" fmla="*/ 104440 h 6858000"/>
              <a:gd name="connsiteX5553" fmla="*/ 6940769 w 12192000"/>
              <a:gd name="connsiteY5553" fmla="*/ 106337 h 6858000"/>
              <a:gd name="connsiteX5554" fmla="*/ 6943143 w 12192000"/>
              <a:gd name="connsiteY5554" fmla="*/ 115330 h 6858000"/>
              <a:gd name="connsiteX5555" fmla="*/ 6938466 w 12192000"/>
              <a:gd name="connsiteY5555" fmla="*/ 115877 h 6858000"/>
              <a:gd name="connsiteX5556" fmla="*/ 6885210 w 12192000"/>
              <a:gd name="connsiteY5556" fmla="*/ 121060 h 6858000"/>
              <a:gd name="connsiteX5557" fmla="*/ 6875440 w 12192000"/>
              <a:gd name="connsiteY5557" fmla="*/ 121768 h 6858000"/>
              <a:gd name="connsiteX5558" fmla="*/ 6871269 w 12192000"/>
              <a:gd name="connsiteY5558" fmla="*/ 121032 h 6858000"/>
              <a:gd name="connsiteX5559" fmla="*/ 6849595 w 12192000"/>
              <a:gd name="connsiteY5559" fmla="*/ 119880 h 6858000"/>
              <a:gd name="connsiteX5560" fmla="*/ 6848243 w 12192000"/>
              <a:gd name="connsiteY5560" fmla="*/ 117436 h 6858000"/>
              <a:gd name="connsiteX5561" fmla="*/ 6847930 w 12192000"/>
              <a:gd name="connsiteY5561" fmla="*/ 112703 h 6858000"/>
              <a:gd name="connsiteX5562" fmla="*/ 6852556 w 12192000"/>
              <a:gd name="connsiteY5562" fmla="*/ 111219 h 6858000"/>
              <a:gd name="connsiteX5563" fmla="*/ 6847459 w 12192000"/>
              <a:gd name="connsiteY5563" fmla="*/ 110466 h 6858000"/>
              <a:gd name="connsiteX5564" fmla="*/ 6841363 w 12192000"/>
              <a:gd name="connsiteY5564" fmla="*/ 108962 h 6858000"/>
              <a:gd name="connsiteX5565" fmla="*/ 6826761 w 12192000"/>
              <a:gd name="connsiteY5565" fmla="*/ 109337 h 6858000"/>
              <a:gd name="connsiteX5566" fmla="*/ 6841820 w 12192000"/>
              <a:gd name="connsiteY5566" fmla="*/ 103956 h 6858000"/>
              <a:gd name="connsiteX5567" fmla="*/ 6843274 w 12192000"/>
              <a:gd name="connsiteY5567" fmla="*/ 103192 h 6858000"/>
              <a:gd name="connsiteX5568" fmla="*/ 6839957 w 12192000"/>
              <a:gd name="connsiteY5568" fmla="*/ 102814 h 6858000"/>
              <a:gd name="connsiteX5569" fmla="*/ 6831159 w 12192000"/>
              <a:gd name="connsiteY5569" fmla="*/ 102746 h 6858000"/>
              <a:gd name="connsiteX5570" fmla="*/ 6828239 w 12192000"/>
              <a:gd name="connsiteY5570" fmla="*/ 104662 h 6858000"/>
              <a:gd name="connsiteX5571" fmla="*/ 6820356 w 12192000"/>
              <a:gd name="connsiteY5571" fmla="*/ 109502 h 6858000"/>
              <a:gd name="connsiteX5572" fmla="*/ 6750808 w 12192000"/>
              <a:gd name="connsiteY5572" fmla="*/ 111287 h 6858000"/>
              <a:gd name="connsiteX5573" fmla="*/ 6767124 w 12192000"/>
              <a:gd name="connsiteY5573" fmla="*/ 97769 h 6858000"/>
              <a:gd name="connsiteX5574" fmla="*/ 6776255 w 12192000"/>
              <a:gd name="connsiteY5574" fmla="*/ 95924 h 6858000"/>
              <a:gd name="connsiteX5575" fmla="*/ 6659817 w 12192000"/>
              <a:gd name="connsiteY5575" fmla="*/ 95924 h 6858000"/>
              <a:gd name="connsiteX5576" fmla="*/ 6623492 w 12192000"/>
              <a:gd name="connsiteY5576" fmla="*/ 103636 h 6858000"/>
              <a:gd name="connsiteX5577" fmla="*/ 6591838 w 12192000"/>
              <a:gd name="connsiteY5577" fmla="*/ 102224 h 6858000"/>
              <a:gd name="connsiteX5578" fmla="*/ 6565352 w 12192000"/>
              <a:gd name="connsiteY5578" fmla="*/ 105227 h 6858000"/>
              <a:gd name="connsiteX5579" fmla="*/ 6593781 w 12192000"/>
              <a:gd name="connsiteY5579" fmla="*/ 95924 h 6858000"/>
              <a:gd name="connsiteX5580" fmla="*/ 6583107 w 12192000"/>
              <a:gd name="connsiteY5580" fmla="*/ 95924 h 6858000"/>
              <a:gd name="connsiteX5581" fmla="*/ 6565572 w 12192000"/>
              <a:gd name="connsiteY5581" fmla="*/ 98855 h 6858000"/>
              <a:gd name="connsiteX5582" fmla="*/ 6545299 w 12192000"/>
              <a:gd name="connsiteY5582" fmla="*/ 99154 h 6858000"/>
              <a:gd name="connsiteX5583" fmla="*/ 6528461 w 12192000"/>
              <a:gd name="connsiteY5583" fmla="*/ 95924 h 6858000"/>
              <a:gd name="connsiteX5584" fmla="*/ 6494341 w 12192000"/>
              <a:gd name="connsiteY5584" fmla="*/ 95924 h 6858000"/>
              <a:gd name="connsiteX5585" fmla="*/ 6470359 w 12192000"/>
              <a:gd name="connsiteY5585" fmla="*/ 112332 h 6858000"/>
              <a:gd name="connsiteX5586" fmla="*/ 6457227 w 12192000"/>
              <a:gd name="connsiteY5586" fmla="*/ 108962 h 6858000"/>
              <a:gd name="connsiteX5587" fmla="*/ 6444093 w 12192000"/>
              <a:gd name="connsiteY5587" fmla="*/ 102224 h 6858000"/>
              <a:gd name="connsiteX5588" fmla="*/ 6430961 w 12192000"/>
              <a:gd name="connsiteY5588" fmla="*/ 112332 h 6858000"/>
              <a:gd name="connsiteX5589" fmla="*/ 6421110 w 12192000"/>
              <a:gd name="connsiteY5589" fmla="*/ 105593 h 6858000"/>
              <a:gd name="connsiteX5590" fmla="*/ 6413994 w 12192000"/>
              <a:gd name="connsiteY5590" fmla="*/ 95924 h 6858000"/>
              <a:gd name="connsiteX5591" fmla="*/ 6403235 w 12192000"/>
              <a:gd name="connsiteY5591" fmla="*/ 95924 h 6858000"/>
              <a:gd name="connsiteX5592" fmla="*/ 6367807 w 12192000"/>
              <a:gd name="connsiteY5592" fmla="*/ 104235 h 6858000"/>
              <a:gd name="connsiteX5593" fmla="*/ 6375145 w 12192000"/>
              <a:gd name="connsiteY5593" fmla="*/ 98855 h 6858000"/>
              <a:gd name="connsiteX5594" fmla="*/ 6389902 w 12192000"/>
              <a:gd name="connsiteY5594" fmla="*/ 95924 h 6858000"/>
              <a:gd name="connsiteX5595" fmla="*/ 6376486 w 12192000"/>
              <a:gd name="connsiteY5595" fmla="*/ 95924 h 6858000"/>
              <a:gd name="connsiteX5596" fmla="*/ 6372843 w 12192000"/>
              <a:gd name="connsiteY5596" fmla="*/ 99911 h 6858000"/>
              <a:gd name="connsiteX5597" fmla="*/ 6370938 w 12192000"/>
              <a:gd name="connsiteY5597" fmla="*/ 101321 h 6858000"/>
              <a:gd name="connsiteX5598" fmla="*/ 6367916 w 12192000"/>
              <a:gd name="connsiteY5598" fmla="*/ 95924 h 6858000"/>
              <a:gd name="connsiteX5599" fmla="*/ 6335106 w 12192000"/>
              <a:gd name="connsiteY5599" fmla="*/ 95924 h 6858000"/>
              <a:gd name="connsiteX5600" fmla="*/ 6325898 w 12192000"/>
              <a:gd name="connsiteY5600" fmla="*/ 102224 h 6858000"/>
              <a:gd name="connsiteX5601" fmla="*/ 6309482 w 12192000"/>
              <a:gd name="connsiteY5601" fmla="*/ 108962 h 6858000"/>
              <a:gd name="connsiteX5602" fmla="*/ 6307637 w 12192000"/>
              <a:gd name="connsiteY5602" fmla="*/ 108396 h 6858000"/>
              <a:gd name="connsiteX5603" fmla="*/ 6308414 w 12192000"/>
              <a:gd name="connsiteY5603" fmla="*/ 102065 h 6858000"/>
              <a:gd name="connsiteX5604" fmla="*/ 6304819 w 12192000"/>
              <a:gd name="connsiteY5604" fmla="*/ 95924 h 6858000"/>
              <a:gd name="connsiteX5605" fmla="*/ 6286673 w 12192000"/>
              <a:gd name="connsiteY5605" fmla="*/ 95924 h 6858000"/>
              <a:gd name="connsiteX5606" fmla="*/ 6286610 w 12192000"/>
              <a:gd name="connsiteY5606" fmla="*/ 101930 h 6858000"/>
              <a:gd name="connsiteX5607" fmla="*/ 6281431 w 12192000"/>
              <a:gd name="connsiteY5607" fmla="*/ 100338 h 6858000"/>
              <a:gd name="connsiteX5608" fmla="*/ 6263517 w 12192000"/>
              <a:gd name="connsiteY5608" fmla="*/ 112332 h 6858000"/>
              <a:gd name="connsiteX5609" fmla="*/ 6265004 w 12192000"/>
              <a:gd name="connsiteY5609" fmla="*/ 118440 h 6858000"/>
              <a:gd name="connsiteX5610" fmla="*/ 6237251 w 12192000"/>
              <a:gd name="connsiteY5610" fmla="*/ 115701 h 6858000"/>
              <a:gd name="connsiteX5611" fmla="*/ 6174868 w 12192000"/>
              <a:gd name="connsiteY5611" fmla="*/ 122440 h 6858000"/>
              <a:gd name="connsiteX5612" fmla="*/ 6153333 w 12192000"/>
              <a:gd name="connsiteY5612" fmla="*/ 127740 h 6858000"/>
              <a:gd name="connsiteX5613" fmla="*/ 6144198 w 12192000"/>
              <a:gd name="connsiteY5613" fmla="*/ 130360 h 6858000"/>
              <a:gd name="connsiteX5614" fmla="*/ 6143267 w 12192000"/>
              <a:gd name="connsiteY5614" fmla="*/ 129996 h 6858000"/>
              <a:gd name="connsiteX5615" fmla="*/ 6224117 w 12192000"/>
              <a:gd name="connsiteY5615" fmla="*/ 105593 h 6858000"/>
              <a:gd name="connsiteX5616" fmla="*/ 6245774 w 12192000"/>
              <a:gd name="connsiteY5616" fmla="*/ 101417 h 6858000"/>
              <a:gd name="connsiteX5617" fmla="*/ 6265246 w 12192000"/>
              <a:gd name="connsiteY5617" fmla="*/ 95924 h 6858000"/>
              <a:gd name="connsiteX5618" fmla="*/ 6105798 w 12192000"/>
              <a:gd name="connsiteY5618" fmla="*/ 95924 h 6858000"/>
              <a:gd name="connsiteX5619" fmla="*/ 6081612 w 12192000"/>
              <a:gd name="connsiteY5619" fmla="*/ 105159 h 6858000"/>
              <a:gd name="connsiteX5620" fmla="*/ 6063557 w 12192000"/>
              <a:gd name="connsiteY5620" fmla="*/ 110631 h 6858000"/>
              <a:gd name="connsiteX5621" fmla="*/ 6053370 w 12192000"/>
              <a:gd name="connsiteY5621" fmla="*/ 109555 h 6858000"/>
              <a:gd name="connsiteX5622" fmla="*/ 6027125 w 12192000"/>
              <a:gd name="connsiteY5622" fmla="*/ 108962 h 6858000"/>
              <a:gd name="connsiteX5623" fmla="*/ 6031839 w 12192000"/>
              <a:gd name="connsiteY5623" fmla="*/ 113082 h 6858000"/>
              <a:gd name="connsiteX5624" fmla="*/ 6037602 w 12192000"/>
              <a:gd name="connsiteY5624" fmla="*/ 114089 h 6858000"/>
              <a:gd name="connsiteX5625" fmla="*/ 6023842 w 12192000"/>
              <a:gd name="connsiteY5625" fmla="*/ 115701 h 6858000"/>
              <a:gd name="connsiteX5626" fmla="*/ 6014455 w 12192000"/>
              <a:gd name="connsiteY5626" fmla="*/ 97205 h 6858000"/>
              <a:gd name="connsiteX5627" fmla="*/ 6009740 w 12192000"/>
              <a:gd name="connsiteY5627" fmla="*/ 95924 h 6858000"/>
              <a:gd name="connsiteX5628" fmla="*/ 6008603 w 12192000"/>
              <a:gd name="connsiteY5628" fmla="*/ 95924 h 6858000"/>
              <a:gd name="connsiteX5629" fmla="*/ 5998154 w 12192000"/>
              <a:gd name="connsiteY5629" fmla="*/ 104091 h 6858000"/>
              <a:gd name="connsiteX5630" fmla="*/ 5973227 w 12192000"/>
              <a:gd name="connsiteY5630" fmla="*/ 115314 h 6858000"/>
              <a:gd name="connsiteX5631" fmla="*/ 5966779 w 12192000"/>
              <a:gd name="connsiteY5631" fmla="*/ 116552 h 6858000"/>
              <a:gd name="connsiteX5632" fmla="*/ 5973612 w 12192000"/>
              <a:gd name="connsiteY5632" fmla="*/ 114191 h 6858000"/>
              <a:gd name="connsiteX5633" fmla="*/ 5954893 w 12192000"/>
              <a:gd name="connsiteY5633" fmla="*/ 105593 h 6858000"/>
              <a:gd name="connsiteX5634" fmla="*/ 5943500 w 12192000"/>
              <a:gd name="connsiteY5634" fmla="*/ 104758 h 6858000"/>
              <a:gd name="connsiteX5635" fmla="*/ 5935419 w 12192000"/>
              <a:gd name="connsiteY5635" fmla="*/ 100386 h 6858000"/>
              <a:gd name="connsiteX5636" fmla="*/ 5920425 w 12192000"/>
              <a:gd name="connsiteY5636" fmla="*/ 99748 h 6858000"/>
              <a:gd name="connsiteX5637" fmla="*/ 5918307 w 12192000"/>
              <a:gd name="connsiteY5637" fmla="*/ 100009 h 6858000"/>
              <a:gd name="connsiteX5638" fmla="*/ 5918713 w 12192000"/>
              <a:gd name="connsiteY5638" fmla="*/ 99747 h 6858000"/>
              <a:gd name="connsiteX5639" fmla="*/ 5926970 w 12192000"/>
              <a:gd name="connsiteY5639" fmla="*/ 95924 h 6858000"/>
              <a:gd name="connsiteX5640" fmla="*/ 5914788 w 12192000"/>
              <a:gd name="connsiteY5640" fmla="*/ 95924 h 6858000"/>
              <a:gd name="connsiteX5641" fmla="*/ 5899078 w 12192000"/>
              <a:gd name="connsiteY5641" fmla="*/ 98855 h 6858000"/>
              <a:gd name="connsiteX5642" fmla="*/ 5889453 w 12192000"/>
              <a:gd name="connsiteY5642" fmla="*/ 95924 h 6858000"/>
              <a:gd name="connsiteX5643" fmla="*/ 5879092 w 12192000"/>
              <a:gd name="connsiteY5643" fmla="*/ 95924 h 6858000"/>
              <a:gd name="connsiteX5644" fmla="*/ 5874250 w 12192000"/>
              <a:gd name="connsiteY5644" fmla="*/ 103304 h 6858000"/>
              <a:gd name="connsiteX5645" fmla="*/ 5869530 w 12192000"/>
              <a:gd name="connsiteY5645" fmla="*/ 98855 h 6858000"/>
              <a:gd name="connsiteX5646" fmla="*/ 5838682 w 12192000"/>
              <a:gd name="connsiteY5646" fmla="*/ 97988 h 6858000"/>
              <a:gd name="connsiteX5647" fmla="*/ 5837045 w 12192000"/>
              <a:gd name="connsiteY5647" fmla="*/ 95924 h 6858000"/>
              <a:gd name="connsiteX5648" fmla="*/ 5820020 w 12192000"/>
              <a:gd name="connsiteY5648" fmla="*/ 95924 h 6858000"/>
              <a:gd name="connsiteX5649" fmla="*/ 5818677 w 12192000"/>
              <a:gd name="connsiteY5649" fmla="*/ 97425 h 6858000"/>
              <a:gd name="connsiteX5650" fmla="*/ 5838682 w 12192000"/>
              <a:gd name="connsiteY5650" fmla="*/ 97988 h 6858000"/>
              <a:gd name="connsiteX5651" fmla="*/ 5846781 w 12192000"/>
              <a:gd name="connsiteY5651" fmla="*/ 108199 h 6858000"/>
              <a:gd name="connsiteX5652" fmla="*/ 5810032 w 12192000"/>
              <a:gd name="connsiteY5652" fmla="*/ 107122 h 6858000"/>
              <a:gd name="connsiteX5653" fmla="*/ 5809028 w 12192000"/>
              <a:gd name="connsiteY5653" fmla="*/ 108272 h 6858000"/>
              <a:gd name="connsiteX5654" fmla="*/ 5807147 w 12192000"/>
              <a:gd name="connsiteY5654" fmla="*/ 112332 h 6858000"/>
              <a:gd name="connsiteX5655" fmla="*/ 5804736 w 12192000"/>
              <a:gd name="connsiteY5655" fmla="*/ 113181 h 6858000"/>
              <a:gd name="connsiteX5656" fmla="*/ 5800560 w 12192000"/>
              <a:gd name="connsiteY5656" fmla="*/ 117955 h 6858000"/>
              <a:gd name="connsiteX5657" fmla="*/ 5802690 w 12192000"/>
              <a:gd name="connsiteY5657" fmla="*/ 118564 h 6858000"/>
              <a:gd name="connsiteX5658" fmla="*/ 5816998 w 12192000"/>
              <a:gd name="connsiteY5658" fmla="*/ 132547 h 6858000"/>
              <a:gd name="connsiteX5659" fmla="*/ 5787450 w 12192000"/>
              <a:gd name="connsiteY5659" fmla="*/ 139286 h 6858000"/>
              <a:gd name="connsiteX5660" fmla="*/ 5751009 w 12192000"/>
              <a:gd name="connsiteY5660" fmla="*/ 128894 h 6858000"/>
              <a:gd name="connsiteX5661" fmla="*/ 5722778 w 12192000"/>
              <a:gd name="connsiteY5661" fmla="*/ 118488 h 6858000"/>
              <a:gd name="connsiteX5662" fmla="*/ 5721303 w 12192000"/>
              <a:gd name="connsiteY5662" fmla="*/ 118825 h 6858000"/>
              <a:gd name="connsiteX5663" fmla="*/ 5688955 w 12192000"/>
              <a:gd name="connsiteY5663" fmla="*/ 118699 h 6858000"/>
              <a:gd name="connsiteX5664" fmla="*/ 5713090 w 12192000"/>
              <a:gd name="connsiteY5664" fmla="*/ 114766 h 6858000"/>
              <a:gd name="connsiteX5665" fmla="*/ 5726883 w 12192000"/>
              <a:gd name="connsiteY5665" fmla="*/ 106607 h 6858000"/>
              <a:gd name="connsiteX5666" fmla="*/ 5708652 w 12192000"/>
              <a:gd name="connsiteY5666" fmla="*/ 105593 h 6858000"/>
              <a:gd name="connsiteX5667" fmla="*/ 5731304 w 12192000"/>
              <a:gd name="connsiteY5667" fmla="*/ 103991 h 6858000"/>
              <a:gd name="connsiteX5668" fmla="*/ 5732296 w 12192000"/>
              <a:gd name="connsiteY5668" fmla="*/ 103404 h 6858000"/>
              <a:gd name="connsiteX5669" fmla="*/ 5718502 w 12192000"/>
              <a:gd name="connsiteY5669" fmla="*/ 102224 h 6858000"/>
              <a:gd name="connsiteX5670" fmla="*/ 5692179 w 12192000"/>
              <a:gd name="connsiteY5670" fmla="*/ 104926 h 6858000"/>
              <a:gd name="connsiteX5671" fmla="*/ 5698802 w 12192000"/>
              <a:gd name="connsiteY5671" fmla="*/ 102224 h 6858000"/>
              <a:gd name="connsiteX5672" fmla="*/ 5737978 w 12192000"/>
              <a:gd name="connsiteY5672" fmla="*/ 99132 h 6858000"/>
              <a:gd name="connsiteX5673" fmla="*/ 5733623 w 12192000"/>
              <a:gd name="connsiteY5673" fmla="*/ 102581 h 6858000"/>
              <a:gd name="connsiteX5674" fmla="*/ 5733303 w 12192000"/>
              <a:gd name="connsiteY5674" fmla="*/ 102808 h 6858000"/>
              <a:gd name="connsiteX5675" fmla="*/ 5734918 w 12192000"/>
              <a:gd name="connsiteY5675" fmla="*/ 101854 h 6858000"/>
              <a:gd name="connsiteX5676" fmla="*/ 5742573 w 12192000"/>
              <a:gd name="connsiteY5676" fmla="*/ 100282 h 6858000"/>
              <a:gd name="connsiteX5677" fmla="*/ 5741486 w 12192000"/>
              <a:gd name="connsiteY5677" fmla="*/ 98855 h 6858000"/>
              <a:gd name="connsiteX5678" fmla="*/ 5737978 w 12192000"/>
              <a:gd name="connsiteY5678" fmla="*/ 99132 h 6858000"/>
              <a:gd name="connsiteX5679" fmla="*/ 5742030 w 12192000"/>
              <a:gd name="connsiteY5679" fmla="*/ 95924 h 6858000"/>
              <a:gd name="connsiteX5680" fmla="*/ 5685520 w 12192000"/>
              <a:gd name="connsiteY5680" fmla="*/ 95924 h 6858000"/>
              <a:gd name="connsiteX5681" fmla="*/ 5683234 w 12192000"/>
              <a:gd name="connsiteY5681" fmla="*/ 102648 h 6858000"/>
              <a:gd name="connsiteX5682" fmla="*/ 5668912 w 12192000"/>
              <a:gd name="connsiteY5682" fmla="*/ 102789 h 6858000"/>
              <a:gd name="connsiteX5683" fmla="*/ 5656413 w 12192000"/>
              <a:gd name="connsiteY5683" fmla="*/ 101040 h 6858000"/>
              <a:gd name="connsiteX5684" fmla="*/ 5656121 w 12192000"/>
              <a:gd name="connsiteY5684" fmla="*/ 101854 h 6858000"/>
              <a:gd name="connsiteX5685" fmla="*/ 5665876 w 12192000"/>
              <a:gd name="connsiteY5685" fmla="*/ 107824 h 6858000"/>
              <a:gd name="connsiteX5686" fmla="*/ 5683039 w 12192000"/>
              <a:gd name="connsiteY5686" fmla="*/ 105890 h 6858000"/>
              <a:gd name="connsiteX5687" fmla="*/ 5685670 w 12192000"/>
              <a:gd name="connsiteY5687" fmla="*/ 101854 h 6858000"/>
              <a:gd name="connsiteX5688" fmla="*/ 5685687 w 12192000"/>
              <a:gd name="connsiteY5688" fmla="*/ 105592 h 6858000"/>
              <a:gd name="connsiteX5689" fmla="*/ 5692179 w 12192000"/>
              <a:gd name="connsiteY5689" fmla="*/ 104926 h 6858000"/>
              <a:gd name="connsiteX5690" fmla="*/ 5685697 w 12192000"/>
              <a:gd name="connsiteY5690" fmla="*/ 107570 h 6858000"/>
              <a:gd name="connsiteX5691" fmla="*/ 5685717 w 12192000"/>
              <a:gd name="connsiteY5691" fmla="*/ 111765 h 6858000"/>
              <a:gd name="connsiteX5692" fmla="*/ 5688955 w 12192000"/>
              <a:gd name="connsiteY5692" fmla="*/ 118699 h 6858000"/>
              <a:gd name="connsiteX5693" fmla="*/ 5677754 w 12192000"/>
              <a:gd name="connsiteY5693" fmla="*/ 114004 h 6858000"/>
              <a:gd name="connsiteX5694" fmla="*/ 5680586 w 12192000"/>
              <a:gd name="connsiteY5694" fmla="*/ 109655 h 6858000"/>
              <a:gd name="connsiteX5695" fmla="*/ 5673895 w 12192000"/>
              <a:gd name="connsiteY5695" fmla="*/ 112386 h 6858000"/>
              <a:gd name="connsiteX5696" fmla="*/ 5677754 w 12192000"/>
              <a:gd name="connsiteY5696" fmla="*/ 114004 h 6858000"/>
              <a:gd name="connsiteX5697" fmla="*/ 5672537 w 12192000"/>
              <a:gd name="connsiteY5697" fmla="*/ 122011 h 6858000"/>
              <a:gd name="connsiteX5698" fmla="*/ 5649556 w 12192000"/>
              <a:gd name="connsiteY5698" fmla="*/ 128808 h 6858000"/>
              <a:gd name="connsiteX5699" fmla="*/ 5643976 w 12192000"/>
              <a:gd name="connsiteY5699" fmla="*/ 120620 h 6858000"/>
              <a:gd name="connsiteX5700" fmla="*/ 5636419 w 12192000"/>
              <a:gd name="connsiteY5700" fmla="*/ 122440 h 6858000"/>
              <a:gd name="connsiteX5701" fmla="*/ 5634418 w 12192000"/>
              <a:gd name="connsiteY5701" fmla="*/ 116435 h 6858000"/>
              <a:gd name="connsiteX5702" fmla="*/ 5633514 w 12192000"/>
              <a:gd name="connsiteY5702" fmla="*/ 113017 h 6858000"/>
              <a:gd name="connsiteX5703" fmla="*/ 5633295 w 12192000"/>
              <a:gd name="connsiteY5703" fmla="*/ 113172 h 6858000"/>
              <a:gd name="connsiteX5704" fmla="*/ 5626571 w 12192000"/>
              <a:gd name="connsiteY5704" fmla="*/ 115331 h 6858000"/>
              <a:gd name="connsiteX5705" fmla="*/ 5624238 w 12192000"/>
              <a:gd name="connsiteY5705" fmla="*/ 112647 h 6858000"/>
              <a:gd name="connsiteX5706" fmla="*/ 5614771 w 12192000"/>
              <a:gd name="connsiteY5706" fmla="*/ 113792 h 6858000"/>
              <a:gd name="connsiteX5707" fmla="*/ 5575206 w 12192000"/>
              <a:gd name="connsiteY5707" fmla="*/ 117319 h 6858000"/>
              <a:gd name="connsiteX5708" fmla="*/ 5565433 w 12192000"/>
              <a:gd name="connsiteY5708" fmla="*/ 118028 h 6858000"/>
              <a:gd name="connsiteX5709" fmla="*/ 5563762 w 12192000"/>
              <a:gd name="connsiteY5709" fmla="*/ 117733 h 6858000"/>
              <a:gd name="connsiteX5710" fmla="*/ 5563483 w 12192000"/>
              <a:gd name="connsiteY5710" fmla="*/ 118169 h 6858000"/>
              <a:gd name="connsiteX5711" fmla="*/ 5565433 w 12192000"/>
              <a:gd name="connsiteY5711" fmla="*/ 118028 h 6858000"/>
              <a:gd name="connsiteX5712" fmla="*/ 5590456 w 12192000"/>
              <a:gd name="connsiteY5712" fmla="*/ 122440 h 6858000"/>
              <a:gd name="connsiteX5713" fmla="*/ 5577839 w 12192000"/>
              <a:gd name="connsiteY5713" fmla="*/ 123178 h 6858000"/>
              <a:gd name="connsiteX5714" fmla="*/ 5558760 w 12192000"/>
              <a:gd name="connsiteY5714" fmla="*/ 120909 h 6858000"/>
              <a:gd name="connsiteX5715" fmla="*/ 5549816 w 12192000"/>
              <a:gd name="connsiteY5715" fmla="*/ 122029 h 6858000"/>
              <a:gd name="connsiteX5716" fmla="*/ 5531359 w 12192000"/>
              <a:gd name="connsiteY5716" fmla="*/ 118699 h 6858000"/>
              <a:gd name="connsiteX5717" fmla="*/ 5516754 w 12192000"/>
              <a:gd name="connsiteY5717" fmla="*/ 119075 h 6858000"/>
              <a:gd name="connsiteX5718" fmla="*/ 5531815 w 12192000"/>
              <a:gd name="connsiteY5718" fmla="*/ 113692 h 6858000"/>
              <a:gd name="connsiteX5719" fmla="*/ 5538021 w 12192000"/>
              <a:gd name="connsiteY5719" fmla="*/ 110430 h 6858000"/>
              <a:gd name="connsiteX5720" fmla="*/ 5537926 w 12192000"/>
              <a:gd name="connsiteY5720" fmla="*/ 108962 h 6858000"/>
              <a:gd name="connsiteX5721" fmla="*/ 5545339 w 12192000"/>
              <a:gd name="connsiteY5721" fmla="*/ 106584 h 6858000"/>
              <a:gd name="connsiteX5722" fmla="*/ 5554340 w 12192000"/>
              <a:gd name="connsiteY5722" fmla="*/ 101854 h 6858000"/>
              <a:gd name="connsiteX5723" fmla="*/ 5557473 w 12192000"/>
              <a:gd name="connsiteY5723" fmla="*/ 103461 h 6858000"/>
              <a:gd name="connsiteX5724" fmla="*/ 5558051 w 12192000"/>
              <a:gd name="connsiteY5724" fmla="*/ 103359 h 6858000"/>
              <a:gd name="connsiteX5725" fmla="*/ 5557625 w 12192000"/>
              <a:gd name="connsiteY5725" fmla="*/ 102224 h 6858000"/>
              <a:gd name="connsiteX5726" fmla="*/ 5501809 w 12192000"/>
              <a:gd name="connsiteY5726" fmla="*/ 98855 h 6858000"/>
              <a:gd name="connsiteX5727" fmla="*/ 5521799 w 12192000"/>
              <a:gd name="connsiteY5727" fmla="*/ 95924 h 6858000"/>
              <a:gd name="connsiteX5728" fmla="*/ 5391021 w 12192000"/>
              <a:gd name="connsiteY5728" fmla="*/ 95924 h 6858000"/>
              <a:gd name="connsiteX5729" fmla="*/ 5383611 w 12192000"/>
              <a:gd name="connsiteY5729" fmla="*/ 98484 h 6858000"/>
              <a:gd name="connsiteX5730" fmla="*/ 5313484 w 12192000"/>
              <a:gd name="connsiteY5730" fmla="*/ 113373 h 6858000"/>
              <a:gd name="connsiteX5731" fmla="*/ 5281834 w 12192000"/>
              <a:gd name="connsiteY5731" fmla="*/ 111961 h 6858000"/>
              <a:gd name="connsiteX5732" fmla="*/ 5285115 w 12192000"/>
              <a:gd name="connsiteY5732" fmla="*/ 105223 h 6858000"/>
              <a:gd name="connsiteX5733" fmla="*/ 5255568 w 12192000"/>
              <a:gd name="connsiteY5733" fmla="*/ 108592 h 6858000"/>
              <a:gd name="connsiteX5734" fmla="*/ 5216169 w 12192000"/>
              <a:gd name="connsiteY5734" fmla="*/ 105223 h 6858000"/>
              <a:gd name="connsiteX5735" fmla="*/ 5214589 w 12192000"/>
              <a:gd name="connsiteY5735" fmla="*/ 95924 h 6858000"/>
              <a:gd name="connsiteX5736" fmla="*/ 5198569 w 12192000"/>
              <a:gd name="connsiteY5736" fmla="*/ 95924 h 6858000"/>
              <a:gd name="connsiteX5737" fmla="*/ 5160352 w 12192000"/>
              <a:gd name="connsiteY5737" fmla="*/ 122069 h 6858000"/>
              <a:gd name="connsiteX5738" fmla="*/ 5147220 w 12192000"/>
              <a:gd name="connsiteY5738" fmla="*/ 118699 h 6858000"/>
              <a:gd name="connsiteX5739" fmla="*/ 5134087 w 12192000"/>
              <a:gd name="connsiteY5739" fmla="*/ 111961 h 6858000"/>
              <a:gd name="connsiteX5740" fmla="*/ 5120954 w 12192000"/>
              <a:gd name="connsiteY5740" fmla="*/ 122069 h 6858000"/>
              <a:gd name="connsiteX5741" fmla="*/ 5111105 w 12192000"/>
              <a:gd name="connsiteY5741" fmla="*/ 115331 h 6858000"/>
              <a:gd name="connsiteX5742" fmla="*/ 5103608 w 12192000"/>
              <a:gd name="connsiteY5742" fmla="*/ 105144 h 6858000"/>
              <a:gd name="connsiteX5743" fmla="*/ 5101657 w 12192000"/>
              <a:gd name="connsiteY5743" fmla="*/ 103685 h 6858000"/>
              <a:gd name="connsiteX5744" fmla="*/ 5134741 w 12192000"/>
              <a:gd name="connsiteY5744" fmla="*/ 95924 h 6858000"/>
              <a:gd name="connsiteX5745" fmla="*/ 5128919 w 12192000"/>
              <a:gd name="connsiteY5745" fmla="*/ 95924 h 6858000"/>
              <a:gd name="connsiteX5746" fmla="*/ 5099172 w 12192000"/>
              <a:gd name="connsiteY5746" fmla="*/ 101832 h 6858000"/>
              <a:gd name="connsiteX5747" fmla="*/ 5094688 w 12192000"/>
              <a:gd name="connsiteY5747" fmla="*/ 98484 h 6858000"/>
              <a:gd name="connsiteX5748" fmla="*/ 5064993 w 12192000"/>
              <a:gd name="connsiteY5748" fmla="*/ 105850 h 6858000"/>
              <a:gd name="connsiteX5749" fmla="*/ 5062670 w 12192000"/>
              <a:gd name="connsiteY5749" fmla="*/ 110404 h 6858000"/>
              <a:gd name="connsiteX5750" fmla="*/ 5061798 w 12192000"/>
              <a:gd name="connsiteY5750" fmla="*/ 111040 h 6858000"/>
              <a:gd name="connsiteX5751" fmla="*/ 5060932 w 12192000"/>
              <a:gd name="connsiteY5751" fmla="*/ 111058 h 6858000"/>
              <a:gd name="connsiteX5752" fmla="*/ 5052461 w 12192000"/>
              <a:gd name="connsiteY5752" fmla="*/ 95924 h 6858000"/>
              <a:gd name="connsiteX5753" fmla="*/ 5049906 w 12192000"/>
              <a:gd name="connsiteY5753" fmla="*/ 95924 h 6858000"/>
              <a:gd name="connsiteX5754" fmla="*/ 5025742 w 12192000"/>
              <a:gd name="connsiteY5754" fmla="*/ 105223 h 6858000"/>
              <a:gd name="connsiteX5755" fmla="*/ 5015891 w 12192000"/>
              <a:gd name="connsiteY5755" fmla="*/ 111961 h 6858000"/>
              <a:gd name="connsiteX5756" fmla="*/ 4999476 w 12192000"/>
              <a:gd name="connsiteY5756" fmla="*/ 118699 h 6858000"/>
              <a:gd name="connsiteX5757" fmla="*/ 4997630 w 12192000"/>
              <a:gd name="connsiteY5757" fmla="*/ 118132 h 6858000"/>
              <a:gd name="connsiteX5758" fmla="*/ 4998404 w 12192000"/>
              <a:gd name="connsiteY5758" fmla="*/ 111801 h 6858000"/>
              <a:gd name="connsiteX5759" fmla="*/ 4992806 w 12192000"/>
              <a:gd name="connsiteY5759" fmla="*/ 102226 h 6858000"/>
              <a:gd name="connsiteX5760" fmla="*/ 4984969 w 12192000"/>
              <a:gd name="connsiteY5760" fmla="*/ 95924 h 6858000"/>
              <a:gd name="connsiteX5761" fmla="*/ 4976463 w 12192000"/>
              <a:gd name="connsiteY5761" fmla="*/ 95924 h 6858000"/>
              <a:gd name="connsiteX5762" fmla="*/ 4976709 w 12192000"/>
              <a:gd name="connsiteY5762" fmla="*/ 101587 h 6858000"/>
              <a:gd name="connsiteX5763" fmla="*/ 4976603 w 12192000"/>
              <a:gd name="connsiteY5763" fmla="*/ 111666 h 6858000"/>
              <a:gd name="connsiteX5764" fmla="*/ 4971427 w 12192000"/>
              <a:gd name="connsiteY5764" fmla="*/ 110075 h 6858000"/>
              <a:gd name="connsiteX5765" fmla="*/ 4953508 w 12192000"/>
              <a:gd name="connsiteY5765" fmla="*/ 122069 h 6858000"/>
              <a:gd name="connsiteX5766" fmla="*/ 4954998 w 12192000"/>
              <a:gd name="connsiteY5766" fmla="*/ 128176 h 6858000"/>
              <a:gd name="connsiteX5767" fmla="*/ 4927245 w 12192000"/>
              <a:gd name="connsiteY5767" fmla="*/ 125438 h 6858000"/>
              <a:gd name="connsiteX5768" fmla="*/ 4864863 w 12192000"/>
              <a:gd name="connsiteY5768" fmla="*/ 132176 h 6858000"/>
              <a:gd name="connsiteX5769" fmla="*/ 4843326 w 12192000"/>
              <a:gd name="connsiteY5769" fmla="*/ 137477 h 6858000"/>
              <a:gd name="connsiteX5770" fmla="*/ 4834193 w 12192000"/>
              <a:gd name="connsiteY5770" fmla="*/ 140097 h 6858000"/>
              <a:gd name="connsiteX5771" fmla="*/ 4833260 w 12192000"/>
              <a:gd name="connsiteY5771" fmla="*/ 139734 h 6858000"/>
              <a:gd name="connsiteX5772" fmla="*/ 4914112 w 12192000"/>
              <a:gd name="connsiteY5772" fmla="*/ 115331 h 6858000"/>
              <a:gd name="connsiteX5773" fmla="*/ 4956792 w 12192000"/>
              <a:gd name="connsiteY5773" fmla="*/ 105223 h 6858000"/>
              <a:gd name="connsiteX5774" fmla="*/ 4963480 w 12192000"/>
              <a:gd name="connsiteY5774" fmla="*/ 98283 h 6858000"/>
              <a:gd name="connsiteX5775" fmla="*/ 4963436 w 12192000"/>
              <a:gd name="connsiteY5775" fmla="*/ 95924 h 6858000"/>
              <a:gd name="connsiteX5776" fmla="*/ 4838148 w 12192000"/>
              <a:gd name="connsiteY5776" fmla="*/ 95924 h 6858000"/>
              <a:gd name="connsiteX5777" fmla="*/ 4805764 w 12192000"/>
              <a:gd name="connsiteY5777" fmla="*/ 101854 h 6858000"/>
              <a:gd name="connsiteX5778" fmla="*/ 4771606 w 12192000"/>
              <a:gd name="connsiteY5778" fmla="*/ 114896 h 6858000"/>
              <a:gd name="connsiteX5779" fmla="*/ 4751731 w 12192000"/>
              <a:gd name="connsiteY5779" fmla="*/ 120919 h 6858000"/>
              <a:gd name="connsiteX5780" fmla="*/ 4717118 w 12192000"/>
              <a:gd name="connsiteY5780" fmla="*/ 118699 h 6858000"/>
              <a:gd name="connsiteX5781" fmla="*/ 4721834 w 12192000"/>
              <a:gd name="connsiteY5781" fmla="*/ 122818 h 6858000"/>
              <a:gd name="connsiteX5782" fmla="*/ 4727594 w 12192000"/>
              <a:gd name="connsiteY5782" fmla="*/ 123827 h 6858000"/>
              <a:gd name="connsiteX5783" fmla="*/ 4713833 w 12192000"/>
              <a:gd name="connsiteY5783" fmla="*/ 125438 h 6858000"/>
              <a:gd name="connsiteX5784" fmla="*/ 4663220 w 12192000"/>
              <a:gd name="connsiteY5784" fmla="*/ 125051 h 6858000"/>
              <a:gd name="connsiteX5785" fmla="*/ 4656773 w 12192000"/>
              <a:gd name="connsiteY5785" fmla="*/ 126289 h 6858000"/>
              <a:gd name="connsiteX5786" fmla="*/ 4663606 w 12192000"/>
              <a:gd name="connsiteY5786" fmla="*/ 123928 h 6858000"/>
              <a:gd name="connsiteX5787" fmla="*/ 4644887 w 12192000"/>
              <a:gd name="connsiteY5787" fmla="*/ 115331 h 6858000"/>
              <a:gd name="connsiteX5788" fmla="*/ 4633494 w 12192000"/>
              <a:gd name="connsiteY5788" fmla="*/ 114496 h 6858000"/>
              <a:gd name="connsiteX5789" fmla="*/ 4625413 w 12192000"/>
              <a:gd name="connsiteY5789" fmla="*/ 110122 h 6858000"/>
              <a:gd name="connsiteX5790" fmla="*/ 4610418 w 12192000"/>
              <a:gd name="connsiteY5790" fmla="*/ 109485 h 6858000"/>
              <a:gd name="connsiteX5791" fmla="*/ 4608300 w 12192000"/>
              <a:gd name="connsiteY5791" fmla="*/ 109746 h 6858000"/>
              <a:gd name="connsiteX5792" fmla="*/ 4608704 w 12192000"/>
              <a:gd name="connsiteY5792" fmla="*/ 109484 h 6858000"/>
              <a:gd name="connsiteX5793" fmla="*/ 4625188 w 12192000"/>
              <a:gd name="connsiteY5793" fmla="*/ 101854 h 6858000"/>
              <a:gd name="connsiteX5794" fmla="*/ 4589071 w 12192000"/>
              <a:gd name="connsiteY5794" fmla="*/ 108592 h 6858000"/>
              <a:gd name="connsiteX5795" fmla="*/ 4569373 w 12192000"/>
              <a:gd name="connsiteY5795" fmla="*/ 105223 h 6858000"/>
              <a:gd name="connsiteX5796" fmla="*/ 4564240 w 12192000"/>
              <a:gd name="connsiteY5796" fmla="*/ 113041 h 6858000"/>
              <a:gd name="connsiteX5797" fmla="*/ 4559521 w 12192000"/>
              <a:gd name="connsiteY5797" fmla="*/ 108592 h 6858000"/>
              <a:gd name="connsiteX5798" fmla="*/ 4528673 w 12192000"/>
              <a:gd name="connsiteY5798" fmla="*/ 107724 h 6858000"/>
              <a:gd name="connsiteX5799" fmla="*/ 4526690 w 12192000"/>
              <a:gd name="connsiteY5799" fmla="*/ 105223 h 6858000"/>
              <a:gd name="connsiteX5800" fmla="*/ 4510831 w 12192000"/>
              <a:gd name="connsiteY5800" fmla="*/ 104437 h 6858000"/>
              <a:gd name="connsiteX5801" fmla="*/ 4504495 w 12192000"/>
              <a:gd name="connsiteY5801" fmla="*/ 105988 h 6858000"/>
              <a:gd name="connsiteX5802" fmla="*/ 4502483 w 12192000"/>
              <a:gd name="connsiteY5802" fmla="*/ 100613 h 6858000"/>
              <a:gd name="connsiteX5803" fmla="*/ 4500782 w 12192000"/>
              <a:gd name="connsiteY5803" fmla="*/ 102517 h 6858000"/>
              <a:gd name="connsiteX5804" fmla="*/ 4497007 w 12192000"/>
              <a:gd name="connsiteY5804" fmla="*/ 106834 h 6858000"/>
              <a:gd name="connsiteX5805" fmla="*/ 4500622 w 12192000"/>
              <a:gd name="connsiteY5805" fmla="*/ 106936 h 6858000"/>
              <a:gd name="connsiteX5806" fmla="*/ 4495907 w 12192000"/>
              <a:gd name="connsiteY5806" fmla="*/ 108089 h 6858000"/>
              <a:gd name="connsiteX5807" fmla="*/ 4488533 w 12192000"/>
              <a:gd name="connsiteY5807" fmla="*/ 116521 h 6858000"/>
              <a:gd name="connsiteX5808" fmla="*/ 4499559 w 12192000"/>
              <a:gd name="connsiteY5808" fmla="*/ 116845 h 6858000"/>
              <a:gd name="connsiteX5809" fmla="*/ 4497142 w 12192000"/>
              <a:gd name="connsiteY5809" fmla="*/ 122069 h 6858000"/>
              <a:gd name="connsiteX5810" fmla="*/ 4485362 w 12192000"/>
              <a:gd name="connsiteY5810" fmla="*/ 126209 h 6858000"/>
              <a:gd name="connsiteX5811" fmla="*/ 4470874 w 12192000"/>
              <a:gd name="connsiteY5811" fmla="*/ 122069 h 6858000"/>
              <a:gd name="connsiteX5812" fmla="*/ 4447863 w 12192000"/>
              <a:gd name="connsiteY5812" fmla="*/ 119044 h 6858000"/>
              <a:gd name="connsiteX5813" fmla="*/ 4450835 w 12192000"/>
              <a:gd name="connsiteY5813" fmla="*/ 115417 h 6858000"/>
              <a:gd name="connsiteX5814" fmla="*/ 4474193 w 12192000"/>
              <a:gd name="connsiteY5814" fmla="*/ 116101 h 6858000"/>
              <a:gd name="connsiteX5815" fmla="*/ 4466162 w 12192000"/>
              <a:gd name="connsiteY5815" fmla="*/ 111523 h 6858000"/>
              <a:gd name="connsiteX5816" fmla="*/ 4480724 w 12192000"/>
              <a:gd name="connsiteY5816" fmla="*/ 111590 h 6858000"/>
              <a:gd name="connsiteX5817" fmla="*/ 4484942 w 12192000"/>
              <a:gd name="connsiteY5817" fmla="*/ 109223 h 6858000"/>
              <a:gd name="connsiteX5818" fmla="*/ 4464647 w 12192000"/>
              <a:gd name="connsiteY5818" fmla="*/ 110659 h 6858000"/>
              <a:gd name="connsiteX5819" fmla="*/ 4466162 w 12192000"/>
              <a:gd name="connsiteY5819" fmla="*/ 111523 h 6858000"/>
              <a:gd name="connsiteX5820" fmla="*/ 4461144 w 12192000"/>
              <a:gd name="connsiteY5820" fmla="*/ 111501 h 6858000"/>
              <a:gd name="connsiteX5821" fmla="*/ 4458629 w 12192000"/>
              <a:gd name="connsiteY5821" fmla="*/ 111085 h 6858000"/>
              <a:gd name="connsiteX5822" fmla="*/ 4454125 w 12192000"/>
              <a:gd name="connsiteY5822" fmla="*/ 111403 h 6858000"/>
              <a:gd name="connsiteX5823" fmla="*/ 4454892 w 12192000"/>
              <a:gd name="connsiteY5823" fmla="*/ 110466 h 6858000"/>
              <a:gd name="connsiteX5824" fmla="*/ 4441326 w 12192000"/>
              <a:gd name="connsiteY5824" fmla="*/ 108221 h 6858000"/>
              <a:gd name="connsiteX5825" fmla="*/ 4433669 w 12192000"/>
              <a:gd name="connsiteY5825" fmla="*/ 109971 h 6858000"/>
              <a:gd name="connsiteX5826" fmla="*/ 4433422 w 12192000"/>
              <a:gd name="connsiteY5826" fmla="*/ 110619 h 6858000"/>
              <a:gd name="connsiteX5827" fmla="*/ 4434213 w 12192000"/>
              <a:gd name="connsiteY5827" fmla="*/ 112100 h 6858000"/>
              <a:gd name="connsiteX5828" fmla="*/ 4432722 w 12192000"/>
              <a:gd name="connsiteY5828" fmla="*/ 110187 h 6858000"/>
              <a:gd name="connsiteX5829" fmla="*/ 4423702 w 12192000"/>
              <a:gd name="connsiteY5829" fmla="*/ 112249 h 6858000"/>
              <a:gd name="connsiteX5830" fmla="*/ 4423615 w 12192000"/>
              <a:gd name="connsiteY5830" fmla="*/ 112317 h 6858000"/>
              <a:gd name="connsiteX5831" fmla="*/ 4422443 w 12192000"/>
              <a:gd name="connsiteY5831" fmla="*/ 113154 h 6858000"/>
              <a:gd name="connsiteX5832" fmla="*/ 4420477 w 12192000"/>
              <a:gd name="connsiteY5832" fmla="*/ 112986 h 6858000"/>
              <a:gd name="connsiteX5833" fmla="*/ 4415412 w 12192000"/>
              <a:gd name="connsiteY5833" fmla="*/ 114143 h 6858000"/>
              <a:gd name="connsiteX5834" fmla="*/ 4421676 w 12192000"/>
              <a:gd name="connsiteY5834" fmla="*/ 113701 h 6858000"/>
              <a:gd name="connsiteX5835" fmla="*/ 4417888 w 12192000"/>
              <a:gd name="connsiteY5835" fmla="*/ 116400 h 6858000"/>
              <a:gd name="connsiteX5836" fmla="*/ 4398646 w 12192000"/>
              <a:gd name="connsiteY5836" fmla="*/ 115331 h 6858000"/>
              <a:gd name="connsiteX5837" fmla="*/ 4402592 w 12192000"/>
              <a:gd name="connsiteY5837" fmla="*/ 115051 h 6858000"/>
              <a:gd name="connsiteX5838" fmla="*/ 4381421 w 12192000"/>
              <a:gd name="connsiteY5838" fmla="*/ 114969 h 6858000"/>
              <a:gd name="connsiteX5839" fmla="*/ 4357759 w 12192000"/>
              <a:gd name="connsiteY5839" fmla="*/ 124621 h 6858000"/>
              <a:gd name="connsiteX5840" fmla="*/ 4352786 w 12192000"/>
              <a:gd name="connsiteY5840" fmla="*/ 125821 h 6858000"/>
              <a:gd name="connsiteX5841" fmla="*/ 4352178 w 12192000"/>
              <a:gd name="connsiteY5841" fmla="*/ 126292 h 6858000"/>
              <a:gd name="connsiteX5842" fmla="*/ 4351217 w 12192000"/>
              <a:gd name="connsiteY5842" fmla="*/ 126198 h 6858000"/>
              <a:gd name="connsiteX5843" fmla="*/ 4326417 w 12192000"/>
              <a:gd name="connsiteY5843" fmla="*/ 132176 h 6858000"/>
              <a:gd name="connsiteX5844" fmla="*/ 4324409 w 12192000"/>
              <a:gd name="connsiteY5844" fmla="*/ 126172 h 6858000"/>
              <a:gd name="connsiteX5845" fmla="*/ 4323130 w 12192000"/>
              <a:gd name="connsiteY5845" fmla="*/ 121326 h 6858000"/>
              <a:gd name="connsiteX5846" fmla="*/ 4335975 w 12192000"/>
              <a:gd name="connsiteY5846" fmla="*/ 119824 h 6858000"/>
              <a:gd name="connsiteX5847" fmla="*/ 4333445 w 12192000"/>
              <a:gd name="connsiteY5847" fmla="*/ 116114 h 6858000"/>
              <a:gd name="connsiteX5848" fmla="*/ 4331144 w 12192000"/>
              <a:gd name="connsiteY5848" fmla="*/ 109198 h 6858000"/>
              <a:gd name="connsiteX5849" fmla="*/ 4324336 w 12192000"/>
              <a:gd name="connsiteY5849" fmla="*/ 108683 h 6858000"/>
              <a:gd name="connsiteX5850" fmla="*/ 4323289 w 12192000"/>
              <a:gd name="connsiteY5850" fmla="*/ 109433 h 6858000"/>
              <a:gd name="connsiteX5851" fmla="*/ 4320161 w 12192000"/>
              <a:gd name="connsiteY5851" fmla="*/ 110435 h 6858000"/>
              <a:gd name="connsiteX5852" fmla="*/ 4320756 w 12192000"/>
              <a:gd name="connsiteY5852" fmla="*/ 112333 h 6858000"/>
              <a:gd name="connsiteX5853" fmla="*/ 4323130 w 12192000"/>
              <a:gd name="connsiteY5853" fmla="*/ 121326 h 6858000"/>
              <a:gd name="connsiteX5854" fmla="*/ 4318456 w 12192000"/>
              <a:gd name="connsiteY5854" fmla="*/ 121873 h 6858000"/>
              <a:gd name="connsiteX5855" fmla="*/ 4265196 w 12192000"/>
              <a:gd name="connsiteY5855" fmla="*/ 127056 h 6858000"/>
              <a:gd name="connsiteX5856" fmla="*/ 4255427 w 12192000"/>
              <a:gd name="connsiteY5856" fmla="*/ 127765 h 6858000"/>
              <a:gd name="connsiteX5857" fmla="*/ 4251256 w 12192000"/>
              <a:gd name="connsiteY5857" fmla="*/ 127029 h 6858000"/>
              <a:gd name="connsiteX5858" fmla="*/ 4229582 w 12192000"/>
              <a:gd name="connsiteY5858" fmla="*/ 125876 h 6858000"/>
              <a:gd name="connsiteX5859" fmla="*/ 4228230 w 12192000"/>
              <a:gd name="connsiteY5859" fmla="*/ 123432 h 6858000"/>
              <a:gd name="connsiteX5860" fmla="*/ 4227919 w 12192000"/>
              <a:gd name="connsiteY5860" fmla="*/ 118699 h 6858000"/>
              <a:gd name="connsiteX5861" fmla="*/ 4232543 w 12192000"/>
              <a:gd name="connsiteY5861" fmla="*/ 117215 h 6858000"/>
              <a:gd name="connsiteX5862" fmla="*/ 4227445 w 12192000"/>
              <a:gd name="connsiteY5862" fmla="*/ 116462 h 6858000"/>
              <a:gd name="connsiteX5863" fmla="*/ 4221349 w 12192000"/>
              <a:gd name="connsiteY5863" fmla="*/ 114959 h 6858000"/>
              <a:gd name="connsiteX5864" fmla="*/ 4206747 w 12192000"/>
              <a:gd name="connsiteY5864" fmla="*/ 115334 h 6858000"/>
              <a:gd name="connsiteX5865" fmla="*/ 4221807 w 12192000"/>
              <a:gd name="connsiteY5865" fmla="*/ 109952 h 6858000"/>
              <a:gd name="connsiteX5866" fmla="*/ 4223261 w 12192000"/>
              <a:gd name="connsiteY5866" fmla="*/ 109189 h 6858000"/>
              <a:gd name="connsiteX5867" fmla="*/ 4219944 w 12192000"/>
              <a:gd name="connsiteY5867" fmla="*/ 108811 h 6858000"/>
              <a:gd name="connsiteX5868" fmla="*/ 4211147 w 12192000"/>
              <a:gd name="connsiteY5868" fmla="*/ 108742 h 6858000"/>
              <a:gd name="connsiteX5869" fmla="*/ 4208227 w 12192000"/>
              <a:gd name="connsiteY5869" fmla="*/ 110657 h 6858000"/>
              <a:gd name="connsiteX5870" fmla="*/ 4200343 w 12192000"/>
              <a:gd name="connsiteY5870" fmla="*/ 115498 h 6858000"/>
              <a:gd name="connsiteX5871" fmla="*/ 4130795 w 12192000"/>
              <a:gd name="connsiteY5871" fmla="*/ 117282 h 6858000"/>
              <a:gd name="connsiteX5872" fmla="*/ 4147110 w 12192000"/>
              <a:gd name="connsiteY5872" fmla="*/ 103765 h 6858000"/>
              <a:gd name="connsiteX5873" fmla="*/ 4172786 w 12192000"/>
              <a:gd name="connsiteY5873" fmla="*/ 98576 h 6858000"/>
              <a:gd name="connsiteX5874" fmla="*/ 4218068 w 12192000"/>
              <a:gd name="connsiteY5874" fmla="*/ 101482 h 6858000"/>
              <a:gd name="connsiteX5875" fmla="*/ 4217383 w 12192000"/>
              <a:gd name="connsiteY5875" fmla="*/ 104654 h 6858000"/>
              <a:gd name="connsiteX5876" fmla="*/ 4217015 w 12192000"/>
              <a:gd name="connsiteY5876" fmla="*/ 104895 h 6858000"/>
              <a:gd name="connsiteX5877" fmla="*/ 4237003 w 12192000"/>
              <a:gd name="connsiteY5877" fmla="*/ 101965 h 6858000"/>
              <a:gd name="connsiteX5878" fmla="*/ 4244334 w 12192000"/>
              <a:gd name="connsiteY5878" fmla="*/ 98113 h 6858000"/>
              <a:gd name="connsiteX5879" fmla="*/ 4245225 w 12192000"/>
              <a:gd name="connsiteY5879" fmla="*/ 98570 h 6858000"/>
              <a:gd name="connsiteX5880" fmla="*/ 4251240 w 12192000"/>
              <a:gd name="connsiteY5880" fmla="*/ 95924 h 6858000"/>
              <a:gd name="connsiteX5881" fmla="*/ 4068048 w 12192000"/>
              <a:gd name="connsiteY5881" fmla="*/ 95924 h 6858000"/>
              <a:gd name="connsiteX5882" fmla="*/ 4016212 w 12192000"/>
              <a:gd name="connsiteY5882" fmla="*/ 106930 h 6858000"/>
              <a:gd name="connsiteX5883" fmla="*/ 4024840 w 12192000"/>
              <a:gd name="connsiteY5883" fmla="*/ 109820 h 6858000"/>
              <a:gd name="connsiteX5884" fmla="*/ 4027370 w 12192000"/>
              <a:gd name="connsiteY5884" fmla="*/ 110700 h 6858000"/>
              <a:gd name="connsiteX5885" fmla="*/ 4047340 w 12192000"/>
              <a:gd name="connsiteY5885" fmla="*/ 111590 h 6858000"/>
              <a:gd name="connsiteX5886" fmla="*/ 4096589 w 12192000"/>
              <a:gd name="connsiteY5886" fmla="*/ 104851 h 6858000"/>
              <a:gd name="connsiteX5887" fmla="*/ 4099780 w 12192000"/>
              <a:gd name="connsiteY5887" fmla="*/ 111587 h 6858000"/>
              <a:gd name="connsiteX5888" fmla="*/ 4099840 w 12192000"/>
              <a:gd name="connsiteY5888" fmla="*/ 118076 h 6858000"/>
              <a:gd name="connsiteX5889" fmla="*/ 4090022 w 12192000"/>
              <a:gd name="connsiteY5889" fmla="*/ 118329 h 6858000"/>
              <a:gd name="connsiteX5890" fmla="*/ 4027642 w 12192000"/>
              <a:gd name="connsiteY5890" fmla="*/ 121698 h 6858000"/>
              <a:gd name="connsiteX5891" fmla="*/ 4019266 w 12192000"/>
              <a:gd name="connsiteY5891" fmla="*/ 120552 h 6858000"/>
              <a:gd name="connsiteX5892" fmla="*/ 4004291 w 12192000"/>
              <a:gd name="connsiteY5892" fmla="*/ 125758 h 6858000"/>
              <a:gd name="connsiteX5893" fmla="*/ 4004025 w 12192000"/>
              <a:gd name="connsiteY5893" fmla="*/ 125127 h 6858000"/>
              <a:gd name="connsiteX5894" fmla="*/ 4007941 w 12192000"/>
              <a:gd name="connsiteY5894" fmla="*/ 124323 h 6858000"/>
              <a:gd name="connsiteX5895" fmla="*/ 4000563 w 12192000"/>
              <a:gd name="connsiteY5895" fmla="*/ 121295 h 6858000"/>
              <a:gd name="connsiteX5896" fmla="*/ 3993795 w 12192000"/>
              <a:gd name="connsiteY5896" fmla="*/ 117067 h 6858000"/>
              <a:gd name="connsiteX5897" fmla="*/ 3988497 w 12192000"/>
              <a:gd name="connsiteY5897" fmla="*/ 116342 h 6858000"/>
              <a:gd name="connsiteX5898" fmla="*/ 4000563 w 12192000"/>
              <a:gd name="connsiteY5898" fmla="*/ 121295 h 6858000"/>
              <a:gd name="connsiteX5899" fmla="*/ 4003073 w 12192000"/>
              <a:gd name="connsiteY5899" fmla="*/ 122863 h 6858000"/>
              <a:gd name="connsiteX5900" fmla="*/ 4004025 w 12192000"/>
              <a:gd name="connsiteY5900" fmla="*/ 125127 h 6858000"/>
              <a:gd name="connsiteX5901" fmla="*/ 3958692 w 12192000"/>
              <a:gd name="connsiteY5901" fmla="*/ 134431 h 6858000"/>
              <a:gd name="connsiteX5902" fmla="*/ 3937415 w 12192000"/>
              <a:gd name="connsiteY5902" fmla="*/ 135932 h 6858000"/>
              <a:gd name="connsiteX5903" fmla="*/ 3896579 w 12192000"/>
              <a:gd name="connsiteY5903" fmla="*/ 100011 h 6858000"/>
              <a:gd name="connsiteX5904" fmla="*/ 3905810 w 12192000"/>
              <a:gd name="connsiteY5904" fmla="*/ 99405 h 6858000"/>
              <a:gd name="connsiteX5905" fmla="*/ 3905218 w 12192000"/>
              <a:gd name="connsiteY5905" fmla="*/ 95924 h 6858000"/>
              <a:gd name="connsiteX5906" fmla="*/ 3891932 w 12192000"/>
              <a:gd name="connsiteY5906" fmla="*/ 95924 h 6858000"/>
              <a:gd name="connsiteX5907" fmla="*/ 3896579 w 12192000"/>
              <a:gd name="connsiteY5907" fmla="*/ 100011 h 6858000"/>
              <a:gd name="connsiteX5908" fmla="*/ 3896054 w 12192000"/>
              <a:gd name="connsiteY5908" fmla="*/ 100045 h 6858000"/>
              <a:gd name="connsiteX5909" fmla="*/ 3891434 w 12192000"/>
              <a:gd name="connsiteY5909" fmla="*/ 95924 h 6858000"/>
              <a:gd name="connsiteX5910" fmla="*/ 3883096 w 12192000"/>
              <a:gd name="connsiteY5910" fmla="*/ 95924 h 6858000"/>
              <a:gd name="connsiteX5911" fmla="*/ 3875401 w 12192000"/>
              <a:gd name="connsiteY5911" fmla="*/ 101188 h 6858000"/>
              <a:gd name="connsiteX5912" fmla="*/ 3894734 w 12192000"/>
              <a:gd name="connsiteY5912" fmla="*/ 100132 h 6858000"/>
              <a:gd name="connsiteX5913" fmla="*/ 3896054 w 12192000"/>
              <a:gd name="connsiteY5913" fmla="*/ 100045 h 6858000"/>
              <a:gd name="connsiteX5914" fmla="*/ 3897572 w 12192000"/>
              <a:gd name="connsiteY5914" fmla="*/ 101399 h 6858000"/>
              <a:gd name="connsiteX5915" fmla="*/ 3919293 w 12192000"/>
              <a:gd name="connsiteY5915" fmla="*/ 124323 h 6858000"/>
              <a:gd name="connsiteX5916" fmla="*/ 3924182 w 12192000"/>
              <a:gd name="connsiteY5916" fmla="*/ 136864 h 6858000"/>
              <a:gd name="connsiteX5917" fmla="*/ 3918699 w 12192000"/>
              <a:gd name="connsiteY5917" fmla="*/ 137251 h 6858000"/>
              <a:gd name="connsiteX5918" fmla="*/ 3879895 w 12192000"/>
              <a:gd name="connsiteY5918" fmla="*/ 144539 h 6858000"/>
              <a:gd name="connsiteX5919" fmla="*/ 3879137 w 12192000"/>
              <a:gd name="connsiteY5919" fmla="*/ 147562 h 6858000"/>
              <a:gd name="connsiteX5920" fmla="*/ 3874216 w 12192000"/>
              <a:gd name="connsiteY5920" fmla="*/ 145858 h 6858000"/>
              <a:gd name="connsiteX5921" fmla="*/ 3850346 w 12192000"/>
              <a:gd name="connsiteY5921" fmla="*/ 134431 h 6858000"/>
              <a:gd name="connsiteX5922" fmla="*/ 3837793 w 12192000"/>
              <a:gd name="connsiteY5922" fmla="*/ 115108 h 6858000"/>
              <a:gd name="connsiteX5923" fmla="*/ 3837214 w 12192000"/>
              <a:gd name="connsiteY5923" fmla="*/ 114959 h 6858000"/>
              <a:gd name="connsiteX5924" fmla="*/ 3824082 w 12192000"/>
              <a:gd name="connsiteY5924" fmla="*/ 108221 h 6858000"/>
              <a:gd name="connsiteX5925" fmla="*/ 3810948 w 12192000"/>
              <a:gd name="connsiteY5925" fmla="*/ 118329 h 6858000"/>
              <a:gd name="connsiteX5926" fmla="*/ 3801098 w 12192000"/>
              <a:gd name="connsiteY5926" fmla="*/ 111590 h 6858000"/>
              <a:gd name="connsiteX5927" fmla="*/ 3794977 w 12192000"/>
              <a:gd name="connsiteY5927" fmla="*/ 103271 h 6858000"/>
              <a:gd name="connsiteX5928" fmla="*/ 3778731 w 12192000"/>
              <a:gd name="connsiteY5928" fmla="*/ 102974 h 6858000"/>
              <a:gd name="connsiteX5929" fmla="*/ 3747794 w 12192000"/>
              <a:gd name="connsiteY5929" fmla="*/ 110231 h 6858000"/>
              <a:gd name="connsiteX5930" fmla="*/ 3755134 w 12192000"/>
              <a:gd name="connsiteY5930" fmla="*/ 104851 h 6858000"/>
              <a:gd name="connsiteX5931" fmla="*/ 3765777 w 12192000"/>
              <a:gd name="connsiteY5931" fmla="*/ 102738 h 6858000"/>
              <a:gd name="connsiteX5932" fmla="*/ 3760599 w 12192000"/>
              <a:gd name="connsiteY5932" fmla="*/ 102643 h 6858000"/>
              <a:gd name="connsiteX5933" fmla="*/ 3756212 w 12192000"/>
              <a:gd name="connsiteY5933" fmla="*/ 102210 h 6858000"/>
              <a:gd name="connsiteX5934" fmla="*/ 3752831 w 12192000"/>
              <a:gd name="connsiteY5934" fmla="*/ 105907 h 6858000"/>
              <a:gd name="connsiteX5935" fmla="*/ 3750925 w 12192000"/>
              <a:gd name="connsiteY5935" fmla="*/ 107318 h 6858000"/>
              <a:gd name="connsiteX5936" fmla="*/ 3747591 w 12192000"/>
              <a:gd name="connsiteY5936" fmla="*/ 101359 h 6858000"/>
              <a:gd name="connsiteX5937" fmla="*/ 3722495 w 12192000"/>
              <a:gd name="connsiteY5937" fmla="*/ 98881 h 6858000"/>
              <a:gd name="connsiteX5938" fmla="*/ 3715735 w 12192000"/>
              <a:gd name="connsiteY5938" fmla="*/ 101482 h 6858000"/>
              <a:gd name="connsiteX5939" fmla="*/ 3705886 w 12192000"/>
              <a:gd name="connsiteY5939" fmla="*/ 108221 h 6858000"/>
              <a:gd name="connsiteX5940" fmla="*/ 3689470 w 12192000"/>
              <a:gd name="connsiteY5940" fmla="*/ 114959 h 6858000"/>
              <a:gd name="connsiteX5941" fmla="*/ 3687624 w 12192000"/>
              <a:gd name="connsiteY5941" fmla="*/ 114392 h 6858000"/>
              <a:gd name="connsiteX5942" fmla="*/ 3688399 w 12192000"/>
              <a:gd name="connsiteY5942" fmla="*/ 108062 h 6858000"/>
              <a:gd name="connsiteX5943" fmla="*/ 3682798 w 12192000"/>
              <a:gd name="connsiteY5943" fmla="*/ 98485 h 6858000"/>
              <a:gd name="connsiteX5944" fmla="*/ 3679614 w 12192000"/>
              <a:gd name="connsiteY5944" fmla="*/ 95924 h 6858000"/>
              <a:gd name="connsiteX5945" fmla="*/ 3666619 w 12192000"/>
              <a:gd name="connsiteY5945" fmla="*/ 95924 h 6858000"/>
              <a:gd name="connsiteX5946" fmla="*/ 3666703 w 12192000"/>
              <a:gd name="connsiteY5946" fmla="*/ 97847 h 6858000"/>
              <a:gd name="connsiteX5947" fmla="*/ 3666596 w 12192000"/>
              <a:gd name="connsiteY5947" fmla="*/ 107926 h 6858000"/>
              <a:gd name="connsiteX5948" fmla="*/ 3661419 w 12192000"/>
              <a:gd name="connsiteY5948" fmla="*/ 106334 h 6858000"/>
              <a:gd name="connsiteX5949" fmla="*/ 3643503 w 12192000"/>
              <a:gd name="connsiteY5949" fmla="*/ 118329 h 6858000"/>
              <a:gd name="connsiteX5950" fmla="*/ 3644993 w 12192000"/>
              <a:gd name="connsiteY5950" fmla="*/ 124436 h 6858000"/>
              <a:gd name="connsiteX5951" fmla="*/ 3617237 w 12192000"/>
              <a:gd name="connsiteY5951" fmla="*/ 121698 h 6858000"/>
              <a:gd name="connsiteX5952" fmla="*/ 3554856 w 12192000"/>
              <a:gd name="connsiteY5952" fmla="*/ 128436 h 6858000"/>
              <a:gd name="connsiteX5953" fmla="*/ 3533320 w 12192000"/>
              <a:gd name="connsiteY5953" fmla="*/ 133736 h 6858000"/>
              <a:gd name="connsiteX5954" fmla="*/ 3524185 w 12192000"/>
              <a:gd name="connsiteY5954" fmla="*/ 136356 h 6858000"/>
              <a:gd name="connsiteX5955" fmla="*/ 3523253 w 12192000"/>
              <a:gd name="connsiteY5955" fmla="*/ 135993 h 6858000"/>
              <a:gd name="connsiteX5956" fmla="*/ 3604105 w 12192000"/>
              <a:gd name="connsiteY5956" fmla="*/ 111590 h 6858000"/>
              <a:gd name="connsiteX5957" fmla="*/ 3646788 w 12192000"/>
              <a:gd name="connsiteY5957" fmla="*/ 101482 h 6858000"/>
              <a:gd name="connsiteX5958" fmla="*/ 3652143 w 12192000"/>
              <a:gd name="connsiteY5958" fmla="*/ 95924 h 6858000"/>
              <a:gd name="connsiteX5959" fmla="*/ 3507714 w 12192000"/>
              <a:gd name="connsiteY5959" fmla="*/ 95924 h 6858000"/>
              <a:gd name="connsiteX5960" fmla="*/ 3495759 w 12192000"/>
              <a:gd name="connsiteY5960" fmla="*/ 98113 h 6858000"/>
              <a:gd name="connsiteX5961" fmla="*/ 3440291 w 12192000"/>
              <a:gd name="connsiteY5961" fmla="*/ 117087 h 6858000"/>
              <a:gd name="connsiteX5962" fmla="*/ 3407112 w 12192000"/>
              <a:gd name="connsiteY5962" fmla="*/ 114959 h 6858000"/>
              <a:gd name="connsiteX5963" fmla="*/ 3411827 w 12192000"/>
              <a:gd name="connsiteY5963" fmla="*/ 119079 h 6858000"/>
              <a:gd name="connsiteX5964" fmla="*/ 3420641 w 12192000"/>
              <a:gd name="connsiteY5964" fmla="*/ 120620 h 6858000"/>
              <a:gd name="connsiteX5965" fmla="*/ 3403828 w 12192000"/>
              <a:gd name="connsiteY5965" fmla="*/ 121698 h 6858000"/>
              <a:gd name="connsiteX5966" fmla="*/ 3353215 w 12192000"/>
              <a:gd name="connsiteY5966" fmla="*/ 121311 h 6858000"/>
              <a:gd name="connsiteX5967" fmla="*/ 3346765 w 12192000"/>
              <a:gd name="connsiteY5967" fmla="*/ 122548 h 6858000"/>
              <a:gd name="connsiteX5968" fmla="*/ 3353600 w 12192000"/>
              <a:gd name="connsiteY5968" fmla="*/ 120188 h 6858000"/>
              <a:gd name="connsiteX5969" fmla="*/ 3334880 w 12192000"/>
              <a:gd name="connsiteY5969" fmla="*/ 111590 h 6858000"/>
              <a:gd name="connsiteX5970" fmla="*/ 3323486 w 12192000"/>
              <a:gd name="connsiteY5970" fmla="*/ 110755 h 6858000"/>
              <a:gd name="connsiteX5971" fmla="*/ 3315407 w 12192000"/>
              <a:gd name="connsiteY5971" fmla="*/ 106383 h 6858000"/>
              <a:gd name="connsiteX5972" fmla="*/ 3300413 w 12192000"/>
              <a:gd name="connsiteY5972" fmla="*/ 105744 h 6858000"/>
              <a:gd name="connsiteX5973" fmla="*/ 3298295 w 12192000"/>
              <a:gd name="connsiteY5973" fmla="*/ 106005 h 6858000"/>
              <a:gd name="connsiteX5974" fmla="*/ 3298699 w 12192000"/>
              <a:gd name="connsiteY5974" fmla="*/ 105744 h 6858000"/>
              <a:gd name="connsiteX5975" fmla="*/ 3315182 w 12192000"/>
              <a:gd name="connsiteY5975" fmla="*/ 98113 h 6858000"/>
              <a:gd name="connsiteX5976" fmla="*/ 3279065 w 12192000"/>
              <a:gd name="connsiteY5976" fmla="*/ 104851 h 6858000"/>
              <a:gd name="connsiteX5977" fmla="*/ 3259367 w 12192000"/>
              <a:gd name="connsiteY5977" fmla="*/ 101482 h 6858000"/>
              <a:gd name="connsiteX5978" fmla="*/ 3254236 w 12192000"/>
              <a:gd name="connsiteY5978" fmla="*/ 109300 h 6858000"/>
              <a:gd name="connsiteX5979" fmla="*/ 3249517 w 12192000"/>
              <a:gd name="connsiteY5979" fmla="*/ 104851 h 6858000"/>
              <a:gd name="connsiteX5980" fmla="*/ 3218670 w 12192000"/>
              <a:gd name="connsiteY5980" fmla="*/ 103983 h 6858000"/>
              <a:gd name="connsiteX5981" fmla="*/ 3216685 w 12192000"/>
              <a:gd name="connsiteY5981" fmla="*/ 101482 h 6858000"/>
              <a:gd name="connsiteX5982" fmla="*/ 3200825 w 12192000"/>
              <a:gd name="connsiteY5982" fmla="*/ 100696 h 6858000"/>
              <a:gd name="connsiteX5983" fmla="*/ 3194487 w 12192000"/>
              <a:gd name="connsiteY5983" fmla="*/ 102247 h 6858000"/>
              <a:gd name="connsiteX5984" fmla="*/ 3193559 w 12192000"/>
              <a:gd name="connsiteY5984" fmla="*/ 99765 h 6858000"/>
              <a:gd name="connsiteX5985" fmla="*/ 3189804 w 12192000"/>
              <a:gd name="connsiteY5985" fmla="*/ 99889 h 6858000"/>
              <a:gd name="connsiteX5986" fmla="*/ 3187001 w 12192000"/>
              <a:gd name="connsiteY5986" fmla="*/ 103093 h 6858000"/>
              <a:gd name="connsiteX5987" fmla="*/ 3190616 w 12192000"/>
              <a:gd name="connsiteY5987" fmla="*/ 103195 h 6858000"/>
              <a:gd name="connsiteX5988" fmla="*/ 3185902 w 12192000"/>
              <a:gd name="connsiteY5988" fmla="*/ 104350 h 6858000"/>
              <a:gd name="connsiteX5989" fmla="*/ 3178529 w 12192000"/>
              <a:gd name="connsiteY5989" fmla="*/ 112782 h 6858000"/>
              <a:gd name="connsiteX5990" fmla="*/ 3189553 w 12192000"/>
              <a:gd name="connsiteY5990" fmla="*/ 113104 h 6858000"/>
              <a:gd name="connsiteX5991" fmla="*/ 3187136 w 12192000"/>
              <a:gd name="connsiteY5991" fmla="*/ 118329 h 6858000"/>
              <a:gd name="connsiteX5992" fmla="*/ 3175358 w 12192000"/>
              <a:gd name="connsiteY5992" fmla="*/ 122468 h 6858000"/>
              <a:gd name="connsiteX5993" fmla="*/ 3160870 w 12192000"/>
              <a:gd name="connsiteY5993" fmla="*/ 118329 h 6858000"/>
              <a:gd name="connsiteX5994" fmla="*/ 3137187 w 12192000"/>
              <a:gd name="connsiteY5994" fmla="*/ 116119 h 6858000"/>
              <a:gd name="connsiteX5995" fmla="*/ 3140829 w 12192000"/>
              <a:gd name="connsiteY5995" fmla="*/ 111676 h 6858000"/>
              <a:gd name="connsiteX5996" fmla="*/ 3164187 w 12192000"/>
              <a:gd name="connsiteY5996" fmla="*/ 112360 h 6858000"/>
              <a:gd name="connsiteX5997" fmla="*/ 3154641 w 12192000"/>
              <a:gd name="connsiteY5997" fmla="*/ 106919 h 6858000"/>
              <a:gd name="connsiteX5998" fmla="*/ 3144119 w 12192000"/>
              <a:gd name="connsiteY5998" fmla="*/ 107664 h 6858000"/>
              <a:gd name="connsiteX5999" fmla="*/ 3145719 w 12192000"/>
              <a:gd name="connsiteY5999" fmla="*/ 105711 h 6858000"/>
              <a:gd name="connsiteX6000" fmla="*/ 3131321 w 12192000"/>
              <a:gd name="connsiteY6000" fmla="*/ 104480 h 6858000"/>
              <a:gd name="connsiteX6001" fmla="*/ 3123664 w 12192000"/>
              <a:gd name="connsiteY6001" fmla="*/ 106230 h 6858000"/>
              <a:gd name="connsiteX6002" fmla="*/ 3123417 w 12192000"/>
              <a:gd name="connsiteY6002" fmla="*/ 106878 h 6858000"/>
              <a:gd name="connsiteX6003" fmla="*/ 3124206 w 12192000"/>
              <a:gd name="connsiteY6003" fmla="*/ 108360 h 6858000"/>
              <a:gd name="connsiteX6004" fmla="*/ 3122716 w 12192000"/>
              <a:gd name="connsiteY6004" fmla="*/ 106446 h 6858000"/>
              <a:gd name="connsiteX6005" fmla="*/ 3113697 w 12192000"/>
              <a:gd name="connsiteY6005" fmla="*/ 108508 h 6858000"/>
              <a:gd name="connsiteX6006" fmla="*/ 3113609 w 12192000"/>
              <a:gd name="connsiteY6006" fmla="*/ 108577 h 6858000"/>
              <a:gd name="connsiteX6007" fmla="*/ 3112437 w 12192000"/>
              <a:gd name="connsiteY6007" fmla="*/ 109414 h 6858000"/>
              <a:gd name="connsiteX6008" fmla="*/ 3110472 w 12192000"/>
              <a:gd name="connsiteY6008" fmla="*/ 109245 h 6858000"/>
              <a:gd name="connsiteX6009" fmla="*/ 3105406 w 12192000"/>
              <a:gd name="connsiteY6009" fmla="*/ 110403 h 6858000"/>
              <a:gd name="connsiteX6010" fmla="*/ 3111669 w 12192000"/>
              <a:gd name="connsiteY6010" fmla="*/ 109960 h 6858000"/>
              <a:gd name="connsiteX6011" fmla="*/ 3106984 w 12192000"/>
              <a:gd name="connsiteY6011" fmla="*/ 113301 h 6858000"/>
              <a:gd name="connsiteX6012" fmla="*/ 3088639 w 12192000"/>
              <a:gd name="connsiteY6012" fmla="*/ 111590 h 6858000"/>
              <a:gd name="connsiteX6013" fmla="*/ 3092589 w 12192000"/>
              <a:gd name="connsiteY6013" fmla="*/ 111310 h 6858000"/>
              <a:gd name="connsiteX6014" fmla="*/ 3071416 w 12192000"/>
              <a:gd name="connsiteY6014" fmla="*/ 111228 h 6858000"/>
              <a:gd name="connsiteX6015" fmla="*/ 3047754 w 12192000"/>
              <a:gd name="connsiteY6015" fmla="*/ 120881 h 6858000"/>
              <a:gd name="connsiteX6016" fmla="*/ 3042781 w 12192000"/>
              <a:gd name="connsiteY6016" fmla="*/ 122080 h 6858000"/>
              <a:gd name="connsiteX6017" fmla="*/ 3042172 w 12192000"/>
              <a:gd name="connsiteY6017" fmla="*/ 122551 h 6858000"/>
              <a:gd name="connsiteX6018" fmla="*/ 3041211 w 12192000"/>
              <a:gd name="connsiteY6018" fmla="*/ 122458 h 6858000"/>
              <a:gd name="connsiteX6019" fmla="*/ 3016407 w 12192000"/>
              <a:gd name="connsiteY6019" fmla="*/ 128436 h 6858000"/>
              <a:gd name="connsiteX6020" fmla="*/ 3014403 w 12192000"/>
              <a:gd name="connsiteY6020" fmla="*/ 122431 h 6858000"/>
              <a:gd name="connsiteX6021" fmla="*/ 3013123 w 12192000"/>
              <a:gd name="connsiteY6021" fmla="*/ 117586 h 6858000"/>
              <a:gd name="connsiteX6022" fmla="*/ 3025969 w 12192000"/>
              <a:gd name="connsiteY6022" fmla="*/ 116083 h 6858000"/>
              <a:gd name="connsiteX6023" fmla="*/ 3023440 w 12192000"/>
              <a:gd name="connsiteY6023" fmla="*/ 112373 h 6858000"/>
              <a:gd name="connsiteX6024" fmla="*/ 3021976 w 12192000"/>
              <a:gd name="connsiteY6024" fmla="*/ 107975 h 6858000"/>
              <a:gd name="connsiteX6025" fmla="*/ 3010868 w 12192000"/>
              <a:gd name="connsiteY6025" fmla="*/ 109039 h 6858000"/>
              <a:gd name="connsiteX6026" fmla="*/ 3013123 w 12192000"/>
              <a:gd name="connsiteY6026" fmla="*/ 117586 h 6858000"/>
              <a:gd name="connsiteX6027" fmla="*/ 3008447 w 12192000"/>
              <a:gd name="connsiteY6027" fmla="*/ 118132 h 6858000"/>
              <a:gd name="connsiteX6028" fmla="*/ 2955190 w 12192000"/>
              <a:gd name="connsiteY6028" fmla="*/ 123315 h 6858000"/>
              <a:gd name="connsiteX6029" fmla="*/ 2945421 w 12192000"/>
              <a:gd name="connsiteY6029" fmla="*/ 124024 h 6858000"/>
              <a:gd name="connsiteX6030" fmla="*/ 2941249 w 12192000"/>
              <a:gd name="connsiteY6030" fmla="*/ 123289 h 6858000"/>
              <a:gd name="connsiteX6031" fmla="*/ 2919575 w 12192000"/>
              <a:gd name="connsiteY6031" fmla="*/ 122135 h 6858000"/>
              <a:gd name="connsiteX6032" fmla="*/ 2918225 w 12192000"/>
              <a:gd name="connsiteY6032" fmla="*/ 119691 h 6858000"/>
              <a:gd name="connsiteX6033" fmla="*/ 2917912 w 12192000"/>
              <a:gd name="connsiteY6033" fmla="*/ 114959 h 6858000"/>
              <a:gd name="connsiteX6034" fmla="*/ 2854974 w 12192000"/>
              <a:gd name="connsiteY6034" fmla="*/ 115247 h 6858000"/>
              <a:gd name="connsiteX6035" fmla="*/ 2844824 w 12192000"/>
              <a:gd name="connsiteY6035" fmla="*/ 112925 h 6858000"/>
              <a:gd name="connsiteX6036" fmla="*/ 2820788 w 12192000"/>
              <a:gd name="connsiteY6036" fmla="*/ 113542 h 6858000"/>
              <a:gd name="connsiteX6037" fmla="*/ 2826573 w 12192000"/>
              <a:gd name="connsiteY6037" fmla="*/ 108750 h 6858000"/>
              <a:gd name="connsiteX6038" fmla="*/ 2806280 w 12192000"/>
              <a:gd name="connsiteY6038" fmla="*/ 104108 h 6858000"/>
              <a:gd name="connsiteX6039" fmla="*/ 2805087 w 12192000"/>
              <a:gd name="connsiteY6039" fmla="*/ 95924 h 6858000"/>
              <a:gd name="connsiteX6040" fmla="*/ 2740423 w 12192000"/>
              <a:gd name="connsiteY6040" fmla="*/ 95924 h 6858000"/>
              <a:gd name="connsiteX6041" fmla="*/ 2693472 w 12192000"/>
              <a:gd name="connsiteY6041" fmla="*/ 105892 h 6858000"/>
              <a:gd name="connsiteX6042" fmla="*/ 2661820 w 12192000"/>
              <a:gd name="connsiteY6042" fmla="*/ 104480 h 6858000"/>
              <a:gd name="connsiteX6043" fmla="*/ 2665102 w 12192000"/>
              <a:gd name="connsiteY6043" fmla="*/ 97742 h 6858000"/>
              <a:gd name="connsiteX6044" fmla="*/ 2635553 w 12192000"/>
              <a:gd name="connsiteY6044" fmla="*/ 101111 h 6858000"/>
              <a:gd name="connsiteX6045" fmla="*/ 2596155 w 12192000"/>
              <a:gd name="connsiteY6045" fmla="*/ 97742 h 6858000"/>
              <a:gd name="connsiteX6046" fmla="*/ 2595846 w 12192000"/>
              <a:gd name="connsiteY6046" fmla="*/ 95924 h 6858000"/>
              <a:gd name="connsiteX6047" fmla="*/ 2567622 w 12192000"/>
              <a:gd name="connsiteY6047" fmla="*/ 95924 h 6858000"/>
              <a:gd name="connsiteX6048" fmla="*/ 2540340 w 12192000"/>
              <a:gd name="connsiteY6048" fmla="*/ 114588 h 6858000"/>
              <a:gd name="connsiteX6049" fmla="*/ 2527208 w 12192000"/>
              <a:gd name="connsiteY6049" fmla="*/ 111219 h 6858000"/>
              <a:gd name="connsiteX6050" fmla="*/ 2514074 w 12192000"/>
              <a:gd name="connsiteY6050" fmla="*/ 104480 h 6858000"/>
              <a:gd name="connsiteX6051" fmla="*/ 2500942 w 12192000"/>
              <a:gd name="connsiteY6051" fmla="*/ 114588 h 6858000"/>
              <a:gd name="connsiteX6052" fmla="*/ 2491091 w 12192000"/>
              <a:gd name="connsiteY6052" fmla="*/ 107849 h 6858000"/>
              <a:gd name="connsiteX6053" fmla="*/ 2480097 w 12192000"/>
              <a:gd name="connsiteY6053" fmla="*/ 96566 h 6858000"/>
              <a:gd name="connsiteX6054" fmla="*/ 2482834 w 12192000"/>
              <a:gd name="connsiteY6054" fmla="*/ 95924 h 6858000"/>
              <a:gd name="connsiteX6055" fmla="*/ 2479471 w 12192000"/>
              <a:gd name="connsiteY6055" fmla="*/ 95924 h 6858000"/>
              <a:gd name="connsiteX6056" fmla="*/ 2480097 w 12192000"/>
              <a:gd name="connsiteY6056" fmla="*/ 96566 h 6858000"/>
              <a:gd name="connsiteX6057" fmla="*/ 2437787 w 12192000"/>
              <a:gd name="connsiteY6057" fmla="*/ 106490 h 6858000"/>
              <a:gd name="connsiteX6058" fmla="*/ 2445127 w 12192000"/>
              <a:gd name="connsiteY6058" fmla="*/ 101111 h 6858000"/>
              <a:gd name="connsiteX6059" fmla="*/ 2471238 w 12192000"/>
              <a:gd name="connsiteY6059" fmla="*/ 95924 h 6858000"/>
              <a:gd name="connsiteX6060" fmla="*/ 2448529 w 12192000"/>
              <a:gd name="connsiteY6060" fmla="*/ 95924 h 6858000"/>
              <a:gd name="connsiteX6061" fmla="*/ 2442824 w 12192000"/>
              <a:gd name="connsiteY6061" fmla="*/ 102167 h 6858000"/>
              <a:gd name="connsiteX6062" fmla="*/ 2440918 w 12192000"/>
              <a:gd name="connsiteY6062" fmla="*/ 103577 h 6858000"/>
              <a:gd name="connsiteX6063" fmla="*/ 2436634 w 12192000"/>
              <a:gd name="connsiteY6063" fmla="*/ 95924 h 6858000"/>
              <a:gd name="connsiteX6064" fmla="*/ 2410452 w 12192000"/>
              <a:gd name="connsiteY6064" fmla="*/ 95924 h 6858000"/>
              <a:gd name="connsiteX6065" fmla="*/ 2405728 w 12192000"/>
              <a:gd name="connsiteY6065" fmla="*/ 97742 h 6858000"/>
              <a:gd name="connsiteX6066" fmla="*/ 2395879 w 12192000"/>
              <a:gd name="connsiteY6066" fmla="*/ 104480 h 6858000"/>
              <a:gd name="connsiteX6067" fmla="*/ 2379462 w 12192000"/>
              <a:gd name="connsiteY6067" fmla="*/ 111219 h 6858000"/>
              <a:gd name="connsiteX6068" fmla="*/ 2377618 w 12192000"/>
              <a:gd name="connsiteY6068" fmla="*/ 110651 h 6858000"/>
              <a:gd name="connsiteX6069" fmla="*/ 2378392 w 12192000"/>
              <a:gd name="connsiteY6069" fmla="*/ 104321 h 6858000"/>
              <a:gd name="connsiteX6070" fmla="*/ 2373481 w 12192000"/>
              <a:gd name="connsiteY6070" fmla="*/ 95924 h 6858000"/>
              <a:gd name="connsiteX6071" fmla="*/ 2356677 w 12192000"/>
              <a:gd name="connsiteY6071" fmla="*/ 95924 h 6858000"/>
              <a:gd name="connsiteX6072" fmla="*/ 2356590 w 12192000"/>
              <a:gd name="connsiteY6072" fmla="*/ 104185 h 6858000"/>
              <a:gd name="connsiteX6073" fmla="*/ 2351413 w 12192000"/>
              <a:gd name="connsiteY6073" fmla="*/ 102593 h 6858000"/>
              <a:gd name="connsiteX6074" fmla="*/ 2333497 w 12192000"/>
              <a:gd name="connsiteY6074" fmla="*/ 114588 h 6858000"/>
              <a:gd name="connsiteX6075" fmla="*/ 2334984 w 12192000"/>
              <a:gd name="connsiteY6075" fmla="*/ 120696 h 6858000"/>
              <a:gd name="connsiteX6076" fmla="*/ 2307232 w 12192000"/>
              <a:gd name="connsiteY6076" fmla="*/ 117957 h 6858000"/>
              <a:gd name="connsiteX6077" fmla="*/ 2244850 w 12192000"/>
              <a:gd name="connsiteY6077" fmla="*/ 124696 h 6858000"/>
              <a:gd name="connsiteX6078" fmla="*/ 2223313 w 12192000"/>
              <a:gd name="connsiteY6078" fmla="*/ 129995 h 6858000"/>
              <a:gd name="connsiteX6079" fmla="*/ 2211635 w 12192000"/>
              <a:gd name="connsiteY6079" fmla="*/ 133345 h 6858000"/>
              <a:gd name="connsiteX6080" fmla="*/ 2210604 w 12192000"/>
              <a:gd name="connsiteY6080" fmla="*/ 133049 h 6858000"/>
              <a:gd name="connsiteX6081" fmla="*/ 2294099 w 12192000"/>
              <a:gd name="connsiteY6081" fmla="*/ 107849 h 6858000"/>
              <a:gd name="connsiteX6082" fmla="*/ 2336781 w 12192000"/>
              <a:gd name="connsiteY6082" fmla="*/ 97742 h 6858000"/>
              <a:gd name="connsiteX6083" fmla="*/ 2338532 w 12192000"/>
              <a:gd name="connsiteY6083" fmla="*/ 95924 h 6858000"/>
              <a:gd name="connsiteX6084" fmla="*/ 2181216 w 12192000"/>
              <a:gd name="connsiteY6084" fmla="*/ 95924 h 6858000"/>
              <a:gd name="connsiteX6085" fmla="*/ 2130283 w 12192000"/>
              <a:gd name="connsiteY6085" fmla="*/ 113346 h 6858000"/>
              <a:gd name="connsiteX6086" fmla="*/ 2097105 w 12192000"/>
              <a:gd name="connsiteY6086" fmla="*/ 111219 h 6858000"/>
              <a:gd name="connsiteX6087" fmla="*/ 2101820 w 12192000"/>
              <a:gd name="connsiteY6087" fmla="*/ 115338 h 6858000"/>
              <a:gd name="connsiteX6088" fmla="*/ 2110635 w 12192000"/>
              <a:gd name="connsiteY6088" fmla="*/ 116879 h 6858000"/>
              <a:gd name="connsiteX6089" fmla="*/ 2093821 w 12192000"/>
              <a:gd name="connsiteY6089" fmla="*/ 117957 h 6858000"/>
              <a:gd name="connsiteX6090" fmla="*/ 2043207 w 12192000"/>
              <a:gd name="connsiteY6090" fmla="*/ 117570 h 6858000"/>
              <a:gd name="connsiteX6091" fmla="*/ 2036760 w 12192000"/>
              <a:gd name="connsiteY6091" fmla="*/ 118808 h 6858000"/>
              <a:gd name="connsiteX6092" fmla="*/ 2043593 w 12192000"/>
              <a:gd name="connsiteY6092" fmla="*/ 116447 h 6858000"/>
              <a:gd name="connsiteX6093" fmla="*/ 2024874 w 12192000"/>
              <a:gd name="connsiteY6093" fmla="*/ 107849 h 6858000"/>
              <a:gd name="connsiteX6094" fmla="*/ 2013479 w 12192000"/>
              <a:gd name="connsiteY6094" fmla="*/ 107014 h 6858000"/>
              <a:gd name="connsiteX6095" fmla="*/ 2005400 w 12192000"/>
              <a:gd name="connsiteY6095" fmla="*/ 102642 h 6858000"/>
              <a:gd name="connsiteX6096" fmla="*/ 1990406 w 12192000"/>
              <a:gd name="connsiteY6096" fmla="*/ 102003 h 6858000"/>
              <a:gd name="connsiteX6097" fmla="*/ 1988287 w 12192000"/>
              <a:gd name="connsiteY6097" fmla="*/ 102264 h 6858000"/>
              <a:gd name="connsiteX6098" fmla="*/ 1988692 w 12192000"/>
              <a:gd name="connsiteY6098" fmla="*/ 102003 h 6858000"/>
              <a:gd name="connsiteX6099" fmla="*/ 2001822 w 12192000"/>
              <a:gd name="connsiteY6099" fmla="*/ 95924 h 6858000"/>
              <a:gd name="connsiteX6100" fmla="*/ 1996858 w 12192000"/>
              <a:gd name="connsiteY6100" fmla="*/ 95924 h 6858000"/>
              <a:gd name="connsiteX6101" fmla="*/ 1969059 w 12192000"/>
              <a:gd name="connsiteY6101" fmla="*/ 101111 h 6858000"/>
              <a:gd name="connsiteX6102" fmla="*/ 1949360 w 12192000"/>
              <a:gd name="connsiteY6102" fmla="*/ 97742 h 6858000"/>
              <a:gd name="connsiteX6103" fmla="*/ 1944229 w 12192000"/>
              <a:gd name="connsiteY6103" fmla="*/ 105560 h 6858000"/>
              <a:gd name="connsiteX6104" fmla="*/ 1939510 w 12192000"/>
              <a:gd name="connsiteY6104" fmla="*/ 101111 h 6858000"/>
              <a:gd name="connsiteX6105" fmla="*/ 1908662 w 12192000"/>
              <a:gd name="connsiteY6105" fmla="*/ 100244 h 6858000"/>
              <a:gd name="connsiteX6106" fmla="*/ 1906678 w 12192000"/>
              <a:gd name="connsiteY6106" fmla="*/ 97742 h 6858000"/>
              <a:gd name="connsiteX6107" fmla="*/ 1890819 w 12192000"/>
              <a:gd name="connsiteY6107" fmla="*/ 96955 h 6858000"/>
              <a:gd name="connsiteX6108" fmla="*/ 1884481 w 12192000"/>
              <a:gd name="connsiteY6108" fmla="*/ 98507 h 6858000"/>
              <a:gd name="connsiteX6109" fmla="*/ 1883514 w 12192000"/>
              <a:gd name="connsiteY6109" fmla="*/ 95924 h 6858000"/>
              <a:gd name="connsiteX6110" fmla="*/ 1879993 w 12192000"/>
              <a:gd name="connsiteY6110" fmla="*/ 95924 h 6858000"/>
              <a:gd name="connsiteX6111" fmla="*/ 1876993 w 12192000"/>
              <a:gd name="connsiteY6111" fmla="*/ 99353 h 6858000"/>
              <a:gd name="connsiteX6112" fmla="*/ 1880610 w 12192000"/>
              <a:gd name="connsiteY6112" fmla="*/ 99454 h 6858000"/>
              <a:gd name="connsiteX6113" fmla="*/ 1875896 w 12192000"/>
              <a:gd name="connsiteY6113" fmla="*/ 100609 h 6858000"/>
              <a:gd name="connsiteX6114" fmla="*/ 1868522 w 12192000"/>
              <a:gd name="connsiteY6114" fmla="*/ 109041 h 6858000"/>
              <a:gd name="connsiteX6115" fmla="*/ 1879546 w 12192000"/>
              <a:gd name="connsiteY6115" fmla="*/ 109364 h 6858000"/>
              <a:gd name="connsiteX6116" fmla="*/ 1877128 w 12192000"/>
              <a:gd name="connsiteY6116" fmla="*/ 114588 h 6858000"/>
              <a:gd name="connsiteX6117" fmla="*/ 1865351 w 12192000"/>
              <a:gd name="connsiteY6117" fmla="*/ 118728 h 6858000"/>
              <a:gd name="connsiteX6118" fmla="*/ 1850863 w 12192000"/>
              <a:gd name="connsiteY6118" fmla="*/ 114588 h 6858000"/>
              <a:gd name="connsiteX6119" fmla="*/ 1827179 w 12192000"/>
              <a:gd name="connsiteY6119" fmla="*/ 112378 h 6858000"/>
              <a:gd name="connsiteX6120" fmla="*/ 1830822 w 12192000"/>
              <a:gd name="connsiteY6120" fmla="*/ 107935 h 6858000"/>
              <a:gd name="connsiteX6121" fmla="*/ 1854180 w 12192000"/>
              <a:gd name="connsiteY6121" fmla="*/ 108621 h 6858000"/>
              <a:gd name="connsiteX6122" fmla="*/ 1844634 w 12192000"/>
              <a:gd name="connsiteY6122" fmla="*/ 103178 h 6858000"/>
              <a:gd name="connsiteX6123" fmla="*/ 1834112 w 12192000"/>
              <a:gd name="connsiteY6123" fmla="*/ 103923 h 6858000"/>
              <a:gd name="connsiteX6124" fmla="*/ 1835712 w 12192000"/>
              <a:gd name="connsiteY6124" fmla="*/ 101970 h 6858000"/>
              <a:gd name="connsiteX6125" fmla="*/ 1821314 w 12192000"/>
              <a:gd name="connsiteY6125" fmla="*/ 100739 h 6858000"/>
              <a:gd name="connsiteX6126" fmla="*/ 1813657 w 12192000"/>
              <a:gd name="connsiteY6126" fmla="*/ 102489 h 6858000"/>
              <a:gd name="connsiteX6127" fmla="*/ 1813410 w 12192000"/>
              <a:gd name="connsiteY6127" fmla="*/ 103138 h 6858000"/>
              <a:gd name="connsiteX6128" fmla="*/ 1814200 w 12192000"/>
              <a:gd name="connsiteY6128" fmla="*/ 104619 h 6858000"/>
              <a:gd name="connsiteX6129" fmla="*/ 1812708 w 12192000"/>
              <a:gd name="connsiteY6129" fmla="*/ 102707 h 6858000"/>
              <a:gd name="connsiteX6130" fmla="*/ 1803689 w 12192000"/>
              <a:gd name="connsiteY6130" fmla="*/ 104768 h 6858000"/>
              <a:gd name="connsiteX6131" fmla="*/ 1803602 w 12192000"/>
              <a:gd name="connsiteY6131" fmla="*/ 104837 h 6858000"/>
              <a:gd name="connsiteX6132" fmla="*/ 1802429 w 12192000"/>
              <a:gd name="connsiteY6132" fmla="*/ 105673 h 6858000"/>
              <a:gd name="connsiteX6133" fmla="*/ 1800465 w 12192000"/>
              <a:gd name="connsiteY6133" fmla="*/ 105505 h 6858000"/>
              <a:gd name="connsiteX6134" fmla="*/ 1795399 w 12192000"/>
              <a:gd name="connsiteY6134" fmla="*/ 106663 h 6858000"/>
              <a:gd name="connsiteX6135" fmla="*/ 1801662 w 12192000"/>
              <a:gd name="connsiteY6135" fmla="*/ 106219 h 6858000"/>
              <a:gd name="connsiteX6136" fmla="*/ 1796975 w 12192000"/>
              <a:gd name="connsiteY6136" fmla="*/ 109561 h 6858000"/>
              <a:gd name="connsiteX6137" fmla="*/ 1778632 w 12192000"/>
              <a:gd name="connsiteY6137" fmla="*/ 107849 h 6858000"/>
              <a:gd name="connsiteX6138" fmla="*/ 1782580 w 12192000"/>
              <a:gd name="connsiteY6138" fmla="*/ 107570 h 6858000"/>
              <a:gd name="connsiteX6139" fmla="*/ 1761409 w 12192000"/>
              <a:gd name="connsiteY6139" fmla="*/ 107488 h 6858000"/>
              <a:gd name="connsiteX6140" fmla="*/ 1737746 w 12192000"/>
              <a:gd name="connsiteY6140" fmla="*/ 117140 h 6858000"/>
              <a:gd name="connsiteX6141" fmla="*/ 1706401 w 12192000"/>
              <a:gd name="connsiteY6141" fmla="*/ 124696 h 6858000"/>
              <a:gd name="connsiteX6142" fmla="*/ 1703301 w 12192000"/>
              <a:gd name="connsiteY6142" fmla="*/ 113824 h 6858000"/>
              <a:gd name="connsiteX6143" fmla="*/ 1715961 w 12192000"/>
              <a:gd name="connsiteY6143" fmla="*/ 112342 h 6858000"/>
              <a:gd name="connsiteX6144" fmla="*/ 1713433 w 12192000"/>
              <a:gd name="connsiteY6144" fmla="*/ 108632 h 6858000"/>
              <a:gd name="connsiteX6145" fmla="*/ 1711131 w 12192000"/>
              <a:gd name="connsiteY6145" fmla="*/ 101718 h 6858000"/>
              <a:gd name="connsiteX6146" fmla="*/ 1703118 w 12192000"/>
              <a:gd name="connsiteY6146" fmla="*/ 101111 h 6858000"/>
              <a:gd name="connsiteX6147" fmla="*/ 1702657 w 12192000"/>
              <a:gd name="connsiteY6147" fmla="*/ 100976 h 6858000"/>
              <a:gd name="connsiteX6148" fmla="*/ 1699794 w 12192000"/>
              <a:gd name="connsiteY6148" fmla="*/ 102445 h 6858000"/>
              <a:gd name="connsiteX6149" fmla="*/ 1700743 w 12192000"/>
              <a:gd name="connsiteY6149" fmla="*/ 104851 h 6858000"/>
              <a:gd name="connsiteX6150" fmla="*/ 1703301 w 12192000"/>
              <a:gd name="connsiteY6150" fmla="*/ 113824 h 6858000"/>
              <a:gd name="connsiteX6151" fmla="*/ 1698440 w 12192000"/>
              <a:gd name="connsiteY6151" fmla="*/ 114392 h 6858000"/>
              <a:gd name="connsiteX6152" fmla="*/ 1645183 w 12192000"/>
              <a:gd name="connsiteY6152" fmla="*/ 119574 h 6858000"/>
              <a:gd name="connsiteX6153" fmla="*/ 1627058 w 12192000"/>
              <a:gd name="connsiteY6153" fmla="*/ 120889 h 6858000"/>
              <a:gd name="connsiteX6154" fmla="*/ 1609863 w 12192000"/>
              <a:gd name="connsiteY6154" fmla="*/ 118929 h 6858000"/>
              <a:gd name="connsiteX6155" fmla="*/ 1608218 w 12192000"/>
              <a:gd name="connsiteY6155" fmla="*/ 115950 h 6858000"/>
              <a:gd name="connsiteX6156" fmla="*/ 1607904 w 12192000"/>
              <a:gd name="connsiteY6156" fmla="*/ 111219 h 6858000"/>
              <a:gd name="connsiteX6157" fmla="*/ 1612531 w 12192000"/>
              <a:gd name="connsiteY6157" fmla="*/ 109734 h 6858000"/>
              <a:gd name="connsiteX6158" fmla="*/ 1607433 w 12192000"/>
              <a:gd name="connsiteY6158" fmla="*/ 108982 h 6858000"/>
              <a:gd name="connsiteX6159" fmla="*/ 1601337 w 12192000"/>
              <a:gd name="connsiteY6159" fmla="*/ 107478 h 6858000"/>
              <a:gd name="connsiteX6160" fmla="*/ 1585067 w 12192000"/>
              <a:gd name="connsiteY6160" fmla="*/ 107895 h 6858000"/>
              <a:gd name="connsiteX6161" fmla="*/ 1597029 w 12192000"/>
              <a:gd name="connsiteY6161" fmla="*/ 102635 h 6858000"/>
              <a:gd name="connsiteX6162" fmla="*/ 1589713 w 12192000"/>
              <a:gd name="connsiteY6162" fmla="*/ 102192 h 6858000"/>
              <a:gd name="connsiteX6163" fmla="*/ 1588212 w 12192000"/>
              <a:gd name="connsiteY6163" fmla="*/ 103176 h 6858000"/>
              <a:gd name="connsiteX6164" fmla="*/ 1580330 w 12192000"/>
              <a:gd name="connsiteY6164" fmla="*/ 108017 h 6858000"/>
              <a:gd name="connsiteX6165" fmla="*/ 1510781 w 12192000"/>
              <a:gd name="connsiteY6165" fmla="*/ 109801 h 6858000"/>
              <a:gd name="connsiteX6166" fmla="*/ 1527099 w 12192000"/>
              <a:gd name="connsiteY6166" fmla="*/ 96285 h 6858000"/>
              <a:gd name="connsiteX6167" fmla="*/ 1528883 w 12192000"/>
              <a:gd name="connsiteY6167" fmla="*/ 95924 h 6858000"/>
              <a:gd name="connsiteX6168" fmla="*/ 1412799 w 12192000"/>
              <a:gd name="connsiteY6168" fmla="*/ 95924 h 6858000"/>
              <a:gd name="connsiteX6169" fmla="*/ 1383466 w 12192000"/>
              <a:gd name="connsiteY6169" fmla="*/ 102152 h 6858000"/>
              <a:gd name="connsiteX6170" fmla="*/ 1351812 w 12192000"/>
              <a:gd name="connsiteY6170" fmla="*/ 100739 h 6858000"/>
              <a:gd name="connsiteX6171" fmla="*/ 1325327 w 12192000"/>
              <a:gd name="connsiteY6171" fmla="*/ 103743 h 6858000"/>
              <a:gd name="connsiteX6172" fmla="*/ 1349218 w 12192000"/>
              <a:gd name="connsiteY6172" fmla="*/ 95924 h 6858000"/>
              <a:gd name="connsiteX6173" fmla="*/ 1334199 w 12192000"/>
              <a:gd name="connsiteY6173" fmla="*/ 95924 h 6858000"/>
              <a:gd name="connsiteX6174" fmla="*/ 1325546 w 12192000"/>
              <a:gd name="connsiteY6174" fmla="*/ 97370 h 6858000"/>
              <a:gd name="connsiteX6175" fmla="*/ 1305274 w 12192000"/>
              <a:gd name="connsiteY6175" fmla="*/ 97669 h 6858000"/>
              <a:gd name="connsiteX6176" fmla="*/ 1296175 w 12192000"/>
              <a:gd name="connsiteY6176" fmla="*/ 95924 h 6858000"/>
              <a:gd name="connsiteX6177" fmla="*/ 1252146 w 12192000"/>
              <a:gd name="connsiteY6177" fmla="*/ 95924 h 6858000"/>
              <a:gd name="connsiteX6178" fmla="*/ 1230333 w 12192000"/>
              <a:gd name="connsiteY6178" fmla="*/ 110847 h 6858000"/>
              <a:gd name="connsiteX6179" fmla="*/ 1217200 w 12192000"/>
              <a:gd name="connsiteY6179" fmla="*/ 107478 h 6858000"/>
              <a:gd name="connsiteX6180" fmla="*/ 1204067 w 12192000"/>
              <a:gd name="connsiteY6180" fmla="*/ 100739 h 6858000"/>
              <a:gd name="connsiteX6181" fmla="*/ 1190935 w 12192000"/>
              <a:gd name="connsiteY6181" fmla="*/ 110847 h 6858000"/>
              <a:gd name="connsiteX6182" fmla="*/ 1181085 w 12192000"/>
              <a:gd name="connsiteY6182" fmla="*/ 104109 h 6858000"/>
              <a:gd name="connsiteX6183" fmla="*/ 1173109 w 12192000"/>
              <a:gd name="connsiteY6183" fmla="*/ 95924 h 6858000"/>
              <a:gd name="connsiteX6184" fmla="*/ 1156881 w 12192000"/>
              <a:gd name="connsiteY6184" fmla="*/ 95924 h 6858000"/>
              <a:gd name="connsiteX6185" fmla="*/ 1127780 w 12192000"/>
              <a:gd name="connsiteY6185" fmla="*/ 102749 h 6858000"/>
              <a:gd name="connsiteX6186" fmla="*/ 1135120 w 12192000"/>
              <a:gd name="connsiteY6186" fmla="*/ 97370 h 6858000"/>
              <a:gd name="connsiteX6187" fmla="*/ 1142402 w 12192000"/>
              <a:gd name="connsiteY6187" fmla="*/ 95924 h 6858000"/>
              <a:gd name="connsiteX6188" fmla="*/ 1135104 w 12192000"/>
              <a:gd name="connsiteY6188" fmla="*/ 95924 h 6858000"/>
              <a:gd name="connsiteX6189" fmla="*/ 1132818 w 12192000"/>
              <a:gd name="connsiteY6189" fmla="*/ 98426 h 6858000"/>
              <a:gd name="connsiteX6190" fmla="*/ 1130911 w 12192000"/>
              <a:gd name="connsiteY6190" fmla="*/ 99836 h 6858000"/>
              <a:gd name="connsiteX6191" fmla="*/ 1128721 w 12192000"/>
              <a:gd name="connsiteY6191" fmla="*/ 95924 h 6858000"/>
              <a:gd name="connsiteX6192" fmla="*/ 1092910 w 12192000"/>
              <a:gd name="connsiteY6192" fmla="*/ 95924 h 6858000"/>
              <a:gd name="connsiteX6193" fmla="*/ 1085871 w 12192000"/>
              <a:gd name="connsiteY6193" fmla="*/ 100739 h 6858000"/>
              <a:gd name="connsiteX6194" fmla="*/ 1069455 w 12192000"/>
              <a:gd name="connsiteY6194" fmla="*/ 107478 h 6858000"/>
              <a:gd name="connsiteX6195" fmla="*/ 1067611 w 12192000"/>
              <a:gd name="connsiteY6195" fmla="*/ 106911 h 6858000"/>
              <a:gd name="connsiteX6196" fmla="*/ 1068386 w 12192000"/>
              <a:gd name="connsiteY6196" fmla="*/ 100580 h 6858000"/>
              <a:gd name="connsiteX6197" fmla="*/ 1065662 w 12192000"/>
              <a:gd name="connsiteY6197" fmla="*/ 95924 h 6858000"/>
              <a:gd name="connsiteX6198" fmla="*/ 1046630 w 12192000"/>
              <a:gd name="connsiteY6198" fmla="*/ 95924 h 6858000"/>
              <a:gd name="connsiteX6199" fmla="*/ 1046582 w 12192000"/>
              <a:gd name="connsiteY6199" fmla="*/ 100445 h 6858000"/>
              <a:gd name="connsiteX6200" fmla="*/ 1041406 w 12192000"/>
              <a:gd name="connsiteY6200" fmla="*/ 98853 h 6858000"/>
              <a:gd name="connsiteX6201" fmla="*/ 1023490 w 12192000"/>
              <a:gd name="connsiteY6201" fmla="*/ 110847 h 6858000"/>
              <a:gd name="connsiteX6202" fmla="*/ 1024978 w 12192000"/>
              <a:gd name="connsiteY6202" fmla="*/ 116955 h 6858000"/>
              <a:gd name="connsiteX6203" fmla="*/ 997224 w 12192000"/>
              <a:gd name="connsiteY6203" fmla="*/ 114216 h 6858000"/>
              <a:gd name="connsiteX6204" fmla="*/ 934843 w 12192000"/>
              <a:gd name="connsiteY6204" fmla="*/ 120955 h 6858000"/>
              <a:gd name="connsiteX6205" fmla="*/ 913306 w 12192000"/>
              <a:gd name="connsiteY6205" fmla="*/ 126255 h 6858000"/>
              <a:gd name="connsiteX6206" fmla="*/ 901628 w 12192000"/>
              <a:gd name="connsiteY6206" fmla="*/ 129605 h 6858000"/>
              <a:gd name="connsiteX6207" fmla="*/ 900597 w 12192000"/>
              <a:gd name="connsiteY6207" fmla="*/ 129310 h 6858000"/>
              <a:gd name="connsiteX6208" fmla="*/ 984091 w 12192000"/>
              <a:gd name="connsiteY6208" fmla="*/ 104109 h 6858000"/>
              <a:gd name="connsiteX6209" fmla="*/ 1005747 w 12192000"/>
              <a:gd name="connsiteY6209" fmla="*/ 99933 h 6858000"/>
              <a:gd name="connsiteX6210" fmla="*/ 1019958 w 12192000"/>
              <a:gd name="connsiteY6210" fmla="*/ 95924 h 6858000"/>
              <a:gd name="connsiteX6211" fmla="*/ 860274 w 12192000"/>
              <a:gd name="connsiteY6211" fmla="*/ 95924 h 6858000"/>
              <a:gd name="connsiteX6212" fmla="*/ 820275 w 12192000"/>
              <a:gd name="connsiteY6212" fmla="*/ 109606 h 6858000"/>
              <a:gd name="connsiteX6213" fmla="*/ 787098 w 12192000"/>
              <a:gd name="connsiteY6213" fmla="*/ 107478 h 6858000"/>
              <a:gd name="connsiteX6214" fmla="*/ 791812 w 12192000"/>
              <a:gd name="connsiteY6214" fmla="*/ 111597 h 6858000"/>
              <a:gd name="connsiteX6215" fmla="*/ 800628 w 12192000"/>
              <a:gd name="connsiteY6215" fmla="*/ 113138 h 6858000"/>
              <a:gd name="connsiteX6216" fmla="*/ 783815 w 12192000"/>
              <a:gd name="connsiteY6216" fmla="*/ 114216 h 6858000"/>
              <a:gd name="connsiteX6217" fmla="*/ 774533 w 12192000"/>
              <a:gd name="connsiteY6217" fmla="*/ 95924 h 6858000"/>
              <a:gd name="connsiteX6218" fmla="*/ 766675 w 12192000"/>
              <a:gd name="connsiteY6218" fmla="*/ 95924 h 6858000"/>
              <a:gd name="connsiteX6219" fmla="*/ 758127 w 12192000"/>
              <a:gd name="connsiteY6219" fmla="*/ 102606 h 6858000"/>
              <a:gd name="connsiteX6220" fmla="*/ 733201 w 12192000"/>
              <a:gd name="connsiteY6220" fmla="*/ 113829 h 6858000"/>
              <a:gd name="connsiteX6221" fmla="*/ 726752 w 12192000"/>
              <a:gd name="connsiteY6221" fmla="*/ 115068 h 6858000"/>
              <a:gd name="connsiteX6222" fmla="*/ 733586 w 12192000"/>
              <a:gd name="connsiteY6222" fmla="*/ 112706 h 6858000"/>
              <a:gd name="connsiteX6223" fmla="*/ 714867 w 12192000"/>
              <a:gd name="connsiteY6223" fmla="*/ 104109 h 6858000"/>
              <a:gd name="connsiteX6224" fmla="*/ 703473 w 12192000"/>
              <a:gd name="connsiteY6224" fmla="*/ 103273 h 6858000"/>
              <a:gd name="connsiteX6225" fmla="*/ 695393 w 12192000"/>
              <a:gd name="connsiteY6225" fmla="*/ 98901 h 6858000"/>
              <a:gd name="connsiteX6226" fmla="*/ 680399 w 12192000"/>
              <a:gd name="connsiteY6226" fmla="*/ 98264 h 6858000"/>
              <a:gd name="connsiteX6227" fmla="*/ 678280 w 12192000"/>
              <a:gd name="connsiteY6227" fmla="*/ 98524 h 6858000"/>
              <a:gd name="connsiteX6228" fmla="*/ 678685 w 12192000"/>
              <a:gd name="connsiteY6228" fmla="*/ 98263 h 6858000"/>
              <a:gd name="connsiteX6229" fmla="*/ 683737 w 12192000"/>
              <a:gd name="connsiteY6229" fmla="*/ 95924 h 6858000"/>
              <a:gd name="connsiteX6230" fmla="*/ 666804 w 12192000"/>
              <a:gd name="connsiteY6230" fmla="*/ 95924 h 6858000"/>
              <a:gd name="connsiteX6231" fmla="*/ 659052 w 12192000"/>
              <a:gd name="connsiteY6231" fmla="*/ 97370 h 6858000"/>
              <a:gd name="connsiteX6232" fmla="*/ 654302 w 12192000"/>
              <a:gd name="connsiteY6232" fmla="*/ 95924 h 6858000"/>
              <a:gd name="connsiteX6233" fmla="*/ 638090 w 12192000"/>
              <a:gd name="connsiteY6233" fmla="*/ 95924 h 6858000"/>
              <a:gd name="connsiteX6234" fmla="*/ 634694 w 12192000"/>
              <a:gd name="connsiteY6234" fmla="*/ 101099 h 6858000"/>
              <a:gd name="connsiteX6235" fmla="*/ 629503 w 12192000"/>
              <a:gd name="connsiteY6235" fmla="*/ 97370 h 6858000"/>
              <a:gd name="connsiteX6236" fmla="*/ 598655 w 12192000"/>
              <a:gd name="connsiteY6236" fmla="*/ 96503 h 6858000"/>
              <a:gd name="connsiteX6237" fmla="*/ 598196 w 12192000"/>
              <a:gd name="connsiteY6237" fmla="*/ 95924 h 6858000"/>
              <a:gd name="connsiteX6238" fmla="*/ 578079 w 12192000"/>
              <a:gd name="connsiteY6238" fmla="*/ 95924 h 6858000"/>
              <a:gd name="connsiteX6239" fmla="*/ 598655 w 12192000"/>
              <a:gd name="connsiteY6239" fmla="*/ 96503 h 6858000"/>
              <a:gd name="connsiteX6240" fmla="*/ 606754 w 12192000"/>
              <a:gd name="connsiteY6240" fmla="*/ 106715 h 6858000"/>
              <a:gd name="connsiteX6241" fmla="*/ 569539 w 12192000"/>
              <a:gd name="connsiteY6241" fmla="*/ 105624 h 6858000"/>
              <a:gd name="connsiteX6242" fmla="*/ 573834 w 12192000"/>
              <a:gd name="connsiteY6242" fmla="*/ 96344 h 6858000"/>
              <a:gd name="connsiteX6243" fmla="*/ 577928 w 12192000"/>
              <a:gd name="connsiteY6243" fmla="*/ 95924 h 6858000"/>
              <a:gd name="connsiteX6244" fmla="*/ 574028 w 12192000"/>
              <a:gd name="connsiteY6244" fmla="*/ 95924 h 6858000"/>
              <a:gd name="connsiteX6245" fmla="*/ 573834 w 12192000"/>
              <a:gd name="connsiteY6245" fmla="*/ 96344 h 6858000"/>
              <a:gd name="connsiteX6246" fmla="*/ 563838 w 12192000"/>
              <a:gd name="connsiteY6246" fmla="*/ 97370 h 6858000"/>
              <a:gd name="connsiteX6247" fmla="*/ 524105 w 12192000"/>
              <a:gd name="connsiteY6247" fmla="*/ 100182 h 6858000"/>
              <a:gd name="connsiteX6248" fmla="*/ 527596 w 12192000"/>
              <a:gd name="connsiteY6248" fmla="*/ 95924 h 6858000"/>
              <a:gd name="connsiteX6249" fmla="*/ 504728 w 12192000"/>
              <a:gd name="connsiteY6249" fmla="*/ 95924 h 6858000"/>
              <a:gd name="connsiteX6250" fmla="*/ 503402 w 12192000"/>
              <a:gd name="connsiteY6250" fmla="*/ 99397 h 6858000"/>
              <a:gd name="connsiteX6251" fmla="*/ 504192 w 12192000"/>
              <a:gd name="connsiteY6251" fmla="*/ 100878 h 6858000"/>
              <a:gd name="connsiteX6252" fmla="*/ 501457 w 12192000"/>
              <a:gd name="connsiteY6252" fmla="*/ 97370 h 6858000"/>
              <a:gd name="connsiteX6253" fmla="*/ 497952 w 12192000"/>
              <a:gd name="connsiteY6253" fmla="*/ 97647 h 6858000"/>
              <a:gd name="connsiteX6254" fmla="*/ 500127 w 12192000"/>
              <a:gd name="connsiteY6254" fmla="*/ 95924 h 6858000"/>
              <a:gd name="connsiteX6255" fmla="*/ 444989 w 12192000"/>
              <a:gd name="connsiteY6255" fmla="*/ 95924 h 6858000"/>
              <a:gd name="connsiteX6256" fmla="*/ 443207 w 12192000"/>
              <a:gd name="connsiteY6256" fmla="*/ 101163 h 6858000"/>
              <a:gd name="connsiteX6257" fmla="*/ 393111 w 12192000"/>
              <a:gd name="connsiteY6257" fmla="*/ 97370 h 6858000"/>
              <a:gd name="connsiteX6258" fmla="*/ 388760 w 12192000"/>
              <a:gd name="connsiteY6258" fmla="*/ 96095 h 6858000"/>
              <a:gd name="connsiteX6259" fmla="*/ 388693 w 12192000"/>
              <a:gd name="connsiteY6259" fmla="*/ 95924 h 6858000"/>
              <a:gd name="connsiteX6260" fmla="*/ 0 w 12192000"/>
              <a:gd name="connsiteY6260" fmla="*/ 0 h 6858000"/>
              <a:gd name="connsiteX6261" fmla="*/ 203877 w 12192000"/>
              <a:gd name="connsiteY6261" fmla="*/ 0 h 6858000"/>
              <a:gd name="connsiteX6262" fmla="*/ 206581 w 12192000"/>
              <a:gd name="connsiteY6262" fmla="*/ 0 h 6858000"/>
              <a:gd name="connsiteX6263" fmla="*/ 279628 w 12192000"/>
              <a:gd name="connsiteY6263" fmla="*/ 0 h 6858000"/>
              <a:gd name="connsiteX6264" fmla="*/ 280575 w 12192000"/>
              <a:gd name="connsiteY6264" fmla="*/ 0 h 6858000"/>
              <a:gd name="connsiteX6265" fmla="*/ 331779 w 12192000"/>
              <a:gd name="connsiteY6265" fmla="*/ 0 h 6858000"/>
              <a:gd name="connsiteX6266" fmla="*/ 398929 w 12192000"/>
              <a:gd name="connsiteY6266" fmla="*/ 0 h 6858000"/>
              <a:gd name="connsiteX6267" fmla="*/ 425949 w 12192000"/>
              <a:gd name="connsiteY6267" fmla="*/ 0 h 6858000"/>
              <a:gd name="connsiteX6268" fmla="*/ 460145 w 12192000"/>
              <a:gd name="connsiteY6268" fmla="*/ 0 h 6858000"/>
              <a:gd name="connsiteX6269" fmla="*/ 475609 w 12192000"/>
              <a:gd name="connsiteY6269" fmla="*/ 0 h 6858000"/>
              <a:gd name="connsiteX6270" fmla="*/ 489997 w 12192000"/>
              <a:gd name="connsiteY6270" fmla="*/ 0 h 6858000"/>
              <a:gd name="connsiteX6271" fmla="*/ 489998 w 12192000"/>
              <a:gd name="connsiteY6271" fmla="*/ 0 h 6858000"/>
              <a:gd name="connsiteX6272" fmla="*/ 508521 w 12192000"/>
              <a:gd name="connsiteY6272" fmla="*/ 0 h 6858000"/>
              <a:gd name="connsiteX6273" fmla="*/ 542798 w 12192000"/>
              <a:gd name="connsiteY6273" fmla="*/ 0 h 6858000"/>
              <a:gd name="connsiteX6274" fmla="*/ 545799 w 12192000"/>
              <a:gd name="connsiteY6274" fmla="*/ 0 h 6858000"/>
              <a:gd name="connsiteX6275" fmla="*/ 547046 w 12192000"/>
              <a:gd name="connsiteY6275" fmla="*/ 0 h 6858000"/>
              <a:gd name="connsiteX6276" fmla="*/ 550285 w 12192000"/>
              <a:gd name="connsiteY6276" fmla="*/ 0 h 6858000"/>
              <a:gd name="connsiteX6277" fmla="*/ 571459 w 12192000"/>
              <a:gd name="connsiteY6277" fmla="*/ 0 h 6858000"/>
              <a:gd name="connsiteX6278" fmla="*/ 576642 w 12192000"/>
              <a:gd name="connsiteY6278" fmla="*/ 0 h 6858000"/>
              <a:gd name="connsiteX6279" fmla="*/ 659481 w 12192000"/>
              <a:gd name="connsiteY6279" fmla="*/ 0 h 6858000"/>
              <a:gd name="connsiteX6280" fmla="*/ 679430 w 12192000"/>
              <a:gd name="connsiteY6280" fmla="*/ 0 h 6858000"/>
              <a:gd name="connsiteX6281" fmla="*/ 693831 w 12192000"/>
              <a:gd name="connsiteY6281" fmla="*/ 0 h 6858000"/>
              <a:gd name="connsiteX6282" fmla="*/ 743805 w 12192000"/>
              <a:gd name="connsiteY6282" fmla="*/ 0 h 6858000"/>
              <a:gd name="connsiteX6283" fmla="*/ 756492 w 12192000"/>
              <a:gd name="connsiteY6283" fmla="*/ 0 h 6858000"/>
              <a:gd name="connsiteX6284" fmla="*/ 760322 w 12192000"/>
              <a:gd name="connsiteY6284" fmla="*/ 0 h 6858000"/>
              <a:gd name="connsiteX6285" fmla="*/ 766401 w 12192000"/>
              <a:gd name="connsiteY6285" fmla="*/ 0 h 6858000"/>
              <a:gd name="connsiteX6286" fmla="*/ 776232 w 12192000"/>
              <a:gd name="connsiteY6286" fmla="*/ 0 h 6858000"/>
              <a:gd name="connsiteX6287" fmla="*/ 864716 w 12192000"/>
              <a:gd name="connsiteY6287" fmla="*/ 0 h 6858000"/>
              <a:gd name="connsiteX6288" fmla="*/ 872312 w 12192000"/>
              <a:gd name="connsiteY6288" fmla="*/ 0 h 6858000"/>
              <a:gd name="connsiteX6289" fmla="*/ 877698 w 12192000"/>
              <a:gd name="connsiteY6289" fmla="*/ 0 h 6858000"/>
              <a:gd name="connsiteX6290" fmla="*/ 880897 w 12192000"/>
              <a:gd name="connsiteY6290" fmla="*/ 0 h 6858000"/>
              <a:gd name="connsiteX6291" fmla="*/ 911991 w 12192000"/>
              <a:gd name="connsiteY6291" fmla="*/ 0 h 6858000"/>
              <a:gd name="connsiteX6292" fmla="*/ 943730 w 12192000"/>
              <a:gd name="connsiteY6292" fmla="*/ 0 h 6858000"/>
              <a:gd name="connsiteX6293" fmla="*/ 974412 w 12192000"/>
              <a:gd name="connsiteY6293" fmla="*/ 0 h 6858000"/>
              <a:gd name="connsiteX6294" fmla="*/ 978207 w 12192000"/>
              <a:gd name="connsiteY6294" fmla="*/ 0 h 6858000"/>
              <a:gd name="connsiteX6295" fmla="*/ 1058966 w 12192000"/>
              <a:gd name="connsiteY6295" fmla="*/ 0 h 6858000"/>
              <a:gd name="connsiteX6296" fmla="*/ 1074987 w 12192000"/>
              <a:gd name="connsiteY6296" fmla="*/ 0 h 6858000"/>
              <a:gd name="connsiteX6297" fmla="*/ 1098846 w 12192000"/>
              <a:gd name="connsiteY6297" fmla="*/ 0 h 6858000"/>
              <a:gd name="connsiteX6298" fmla="*/ 1145481 w 12192000"/>
              <a:gd name="connsiteY6298" fmla="*/ 0 h 6858000"/>
              <a:gd name="connsiteX6299" fmla="*/ 1187331 w 12192000"/>
              <a:gd name="connsiteY6299" fmla="*/ 0 h 6858000"/>
              <a:gd name="connsiteX6300" fmla="*/ 1361797 w 12192000"/>
              <a:gd name="connsiteY6300" fmla="*/ 0 h 6858000"/>
              <a:gd name="connsiteX6301" fmla="*/ 1378352 w 12192000"/>
              <a:gd name="connsiteY6301" fmla="*/ 0 h 6858000"/>
              <a:gd name="connsiteX6302" fmla="*/ 1432502 w 12192000"/>
              <a:gd name="connsiteY6302" fmla="*/ 0 h 6858000"/>
              <a:gd name="connsiteX6303" fmla="*/ 1457711 w 12192000"/>
              <a:gd name="connsiteY6303" fmla="*/ 0 h 6858000"/>
              <a:gd name="connsiteX6304" fmla="*/ 1511861 w 12192000"/>
              <a:gd name="connsiteY6304" fmla="*/ 0 h 6858000"/>
              <a:gd name="connsiteX6305" fmla="*/ 1561848 w 12192000"/>
              <a:gd name="connsiteY6305" fmla="*/ 0 h 6858000"/>
              <a:gd name="connsiteX6306" fmla="*/ 1595880 w 12192000"/>
              <a:gd name="connsiteY6306" fmla="*/ 0 h 6858000"/>
              <a:gd name="connsiteX6307" fmla="*/ 1596052 w 12192000"/>
              <a:gd name="connsiteY6307" fmla="*/ 0 h 6858000"/>
              <a:gd name="connsiteX6308" fmla="*/ 1643002 w 12192000"/>
              <a:gd name="connsiteY6308" fmla="*/ 0 h 6858000"/>
              <a:gd name="connsiteX6309" fmla="*/ 1649511 w 12192000"/>
              <a:gd name="connsiteY6309" fmla="*/ 0 h 6858000"/>
              <a:gd name="connsiteX6310" fmla="*/ 1660882 w 12192000"/>
              <a:gd name="connsiteY6310" fmla="*/ 0 h 6858000"/>
              <a:gd name="connsiteX6311" fmla="*/ 1669907 w 12192000"/>
              <a:gd name="connsiteY6311" fmla="*/ 0 h 6858000"/>
              <a:gd name="connsiteX6312" fmla="*/ 1737085 w 12192000"/>
              <a:gd name="connsiteY6312" fmla="*/ 0 h 6858000"/>
              <a:gd name="connsiteX6313" fmla="*/ 1771365 w 12192000"/>
              <a:gd name="connsiteY6313" fmla="*/ 0 h 6858000"/>
              <a:gd name="connsiteX6314" fmla="*/ 1773763 w 12192000"/>
              <a:gd name="connsiteY6314" fmla="*/ 0 h 6858000"/>
              <a:gd name="connsiteX6315" fmla="*/ 1820224 w 12192000"/>
              <a:gd name="connsiteY6315" fmla="*/ 0 h 6858000"/>
              <a:gd name="connsiteX6316" fmla="*/ 1823280 w 12192000"/>
              <a:gd name="connsiteY6316" fmla="*/ 0 h 6858000"/>
              <a:gd name="connsiteX6317" fmla="*/ 1879840 w 12192000"/>
              <a:gd name="connsiteY6317" fmla="*/ 0 h 6858000"/>
              <a:gd name="connsiteX6318" fmla="*/ 1884283 w 12192000"/>
              <a:gd name="connsiteY6318" fmla="*/ 0 h 6858000"/>
              <a:gd name="connsiteX6319" fmla="*/ 1904341 w 12192000"/>
              <a:gd name="connsiteY6319" fmla="*/ 0 h 6858000"/>
              <a:gd name="connsiteX6320" fmla="*/ 1908814 w 12192000"/>
              <a:gd name="connsiteY6320" fmla="*/ 0 h 6858000"/>
              <a:gd name="connsiteX6321" fmla="*/ 1990705 w 12192000"/>
              <a:gd name="connsiteY6321" fmla="*/ 0 h 6858000"/>
              <a:gd name="connsiteX6322" fmla="*/ 1994341 w 12192000"/>
              <a:gd name="connsiteY6322" fmla="*/ 0 h 6858000"/>
              <a:gd name="connsiteX6323" fmla="*/ 2095295 w 12192000"/>
              <a:gd name="connsiteY6323" fmla="*/ 0 h 6858000"/>
              <a:gd name="connsiteX6324" fmla="*/ 2106645 w 12192000"/>
              <a:gd name="connsiteY6324" fmla="*/ 0 h 6858000"/>
              <a:gd name="connsiteX6325" fmla="*/ 2172557 w 12192000"/>
              <a:gd name="connsiteY6325" fmla="*/ 0 h 6858000"/>
              <a:gd name="connsiteX6326" fmla="*/ 2182389 w 12192000"/>
              <a:gd name="connsiteY6326" fmla="*/ 0 h 6858000"/>
              <a:gd name="connsiteX6327" fmla="*/ 2192059 w 12192000"/>
              <a:gd name="connsiteY6327" fmla="*/ 0 h 6858000"/>
              <a:gd name="connsiteX6328" fmla="*/ 2210510 w 12192000"/>
              <a:gd name="connsiteY6328" fmla="*/ 0 h 6858000"/>
              <a:gd name="connsiteX6329" fmla="*/ 2218353 w 12192000"/>
              <a:gd name="connsiteY6329" fmla="*/ 0 h 6858000"/>
              <a:gd name="connsiteX6330" fmla="*/ 2259843 w 12192000"/>
              <a:gd name="connsiteY6330" fmla="*/ 0 h 6858000"/>
              <a:gd name="connsiteX6331" fmla="*/ 2328968 w 12192000"/>
              <a:gd name="connsiteY6331" fmla="*/ 0 h 6858000"/>
              <a:gd name="connsiteX6332" fmla="*/ 2352817 w 12192000"/>
              <a:gd name="connsiteY6332" fmla="*/ 0 h 6858000"/>
              <a:gd name="connsiteX6333" fmla="*/ 2367258 w 12192000"/>
              <a:gd name="connsiteY6333" fmla="*/ 0 h 6858000"/>
              <a:gd name="connsiteX6334" fmla="*/ 2379526 w 12192000"/>
              <a:gd name="connsiteY6334" fmla="*/ 0 h 6858000"/>
              <a:gd name="connsiteX6335" fmla="*/ 2407503 w 12192000"/>
              <a:gd name="connsiteY6335" fmla="*/ 0 h 6858000"/>
              <a:gd name="connsiteX6336" fmla="*/ 2412688 w 12192000"/>
              <a:gd name="connsiteY6336" fmla="*/ 0 h 6858000"/>
              <a:gd name="connsiteX6337" fmla="*/ 2422222 w 12192000"/>
              <a:gd name="connsiteY6337" fmla="*/ 0 h 6858000"/>
              <a:gd name="connsiteX6338" fmla="*/ 2450791 w 12192000"/>
              <a:gd name="connsiteY6338" fmla="*/ 0 h 6858000"/>
              <a:gd name="connsiteX6339" fmla="*/ 2501601 w 12192000"/>
              <a:gd name="connsiteY6339" fmla="*/ 0 h 6858000"/>
              <a:gd name="connsiteX6340" fmla="*/ 2690824 w 12192000"/>
              <a:gd name="connsiteY6340" fmla="*/ 0 h 6858000"/>
              <a:gd name="connsiteX6341" fmla="*/ 2696228 w 12192000"/>
              <a:gd name="connsiteY6341" fmla="*/ 0 h 6858000"/>
              <a:gd name="connsiteX6342" fmla="*/ 2768203 w 12192000"/>
              <a:gd name="connsiteY6342" fmla="*/ 0 h 6858000"/>
              <a:gd name="connsiteX6343" fmla="*/ 2809448 w 12192000"/>
              <a:gd name="connsiteY6343" fmla="*/ 0 h 6858000"/>
              <a:gd name="connsiteX6344" fmla="*/ 2822647 w 12192000"/>
              <a:gd name="connsiteY6344" fmla="*/ 0 h 6858000"/>
              <a:gd name="connsiteX6345" fmla="*/ 2846162 w 12192000"/>
              <a:gd name="connsiteY6345" fmla="*/ 0 h 6858000"/>
              <a:gd name="connsiteX6346" fmla="*/ 2846298 w 12192000"/>
              <a:gd name="connsiteY6346" fmla="*/ 0 h 6858000"/>
              <a:gd name="connsiteX6347" fmla="*/ 2855790 w 12192000"/>
              <a:gd name="connsiteY6347" fmla="*/ 0 h 6858000"/>
              <a:gd name="connsiteX6348" fmla="*/ 2859615 w 12192000"/>
              <a:gd name="connsiteY6348" fmla="*/ 0 h 6858000"/>
              <a:gd name="connsiteX6349" fmla="*/ 2868736 w 12192000"/>
              <a:gd name="connsiteY6349" fmla="*/ 0 h 6858000"/>
              <a:gd name="connsiteX6350" fmla="*/ 2945273 w 12192000"/>
              <a:gd name="connsiteY6350" fmla="*/ 0 h 6858000"/>
              <a:gd name="connsiteX6351" fmla="*/ 2968446 w 12192000"/>
              <a:gd name="connsiteY6351" fmla="*/ 0 h 6858000"/>
              <a:gd name="connsiteX6352" fmla="*/ 2981170 w 12192000"/>
              <a:gd name="connsiteY6352" fmla="*/ 0 h 6858000"/>
              <a:gd name="connsiteX6353" fmla="*/ 3001128 w 12192000"/>
              <a:gd name="connsiteY6353" fmla="*/ 0 h 6858000"/>
              <a:gd name="connsiteX6354" fmla="*/ 3033933 w 12192000"/>
              <a:gd name="connsiteY6354" fmla="*/ 0 h 6858000"/>
              <a:gd name="connsiteX6355" fmla="*/ 3037604 w 12192000"/>
              <a:gd name="connsiteY6355" fmla="*/ 0 h 6858000"/>
              <a:gd name="connsiteX6356" fmla="*/ 3048341 w 12192000"/>
              <a:gd name="connsiteY6356" fmla="*/ 0 h 6858000"/>
              <a:gd name="connsiteX6357" fmla="*/ 3049389 w 12192000"/>
              <a:gd name="connsiteY6357" fmla="*/ 0 h 6858000"/>
              <a:gd name="connsiteX6358" fmla="*/ 3061140 w 12192000"/>
              <a:gd name="connsiteY6358" fmla="*/ 0 h 6858000"/>
              <a:gd name="connsiteX6359" fmla="*/ 3076544 w 12192000"/>
              <a:gd name="connsiteY6359" fmla="*/ 0 h 6858000"/>
              <a:gd name="connsiteX6360" fmla="*/ 3082440 w 12192000"/>
              <a:gd name="connsiteY6360" fmla="*/ 0 h 6858000"/>
              <a:gd name="connsiteX6361" fmla="*/ 3218416 w 12192000"/>
              <a:gd name="connsiteY6361" fmla="*/ 0 h 6858000"/>
              <a:gd name="connsiteX6362" fmla="*/ 3266730 w 12192000"/>
              <a:gd name="connsiteY6362" fmla="*/ 0 h 6858000"/>
              <a:gd name="connsiteX6363" fmla="*/ 3276049 w 12192000"/>
              <a:gd name="connsiteY6363" fmla="*/ 0 h 6858000"/>
              <a:gd name="connsiteX6364" fmla="*/ 3313908 w 12192000"/>
              <a:gd name="connsiteY6364" fmla="*/ 0 h 6858000"/>
              <a:gd name="connsiteX6365" fmla="*/ 3316684 w 12192000"/>
              <a:gd name="connsiteY6365" fmla="*/ 0 h 6858000"/>
              <a:gd name="connsiteX6366" fmla="*/ 3329200 w 12192000"/>
              <a:gd name="connsiteY6366" fmla="*/ 0 h 6858000"/>
              <a:gd name="connsiteX6367" fmla="*/ 3475914 w 12192000"/>
              <a:gd name="connsiteY6367" fmla="*/ 0 h 6858000"/>
              <a:gd name="connsiteX6368" fmla="*/ 3483277 w 12192000"/>
              <a:gd name="connsiteY6368" fmla="*/ 0 h 6858000"/>
              <a:gd name="connsiteX6369" fmla="*/ 3500062 w 12192000"/>
              <a:gd name="connsiteY6369" fmla="*/ 0 h 6858000"/>
              <a:gd name="connsiteX6370" fmla="*/ 3524715 w 12192000"/>
              <a:gd name="connsiteY6370" fmla="*/ 0 h 6858000"/>
              <a:gd name="connsiteX6371" fmla="*/ 3535279 w 12192000"/>
              <a:gd name="connsiteY6371" fmla="*/ 0 h 6858000"/>
              <a:gd name="connsiteX6372" fmla="*/ 3575955 w 12192000"/>
              <a:gd name="connsiteY6372" fmla="*/ 0 h 6858000"/>
              <a:gd name="connsiteX6373" fmla="*/ 3594849 w 12192000"/>
              <a:gd name="connsiteY6373" fmla="*/ 0 h 6858000"/>
              <a:gd name="connsiteX6374" fmla="*/ 3608012 w 12192000"/>
              <a:gd name="connsiteY6374" fmla="*/ 0 h 6858000"/>
              <a:gd name="connsiteX6375" fmla="*/ 3638580 w 12192000"/>
              <a:gd name="connsiteY6375" fmla="*/ 0 h 6858000"/>
              <a:gd name="connsiteX6376" fmla="*/ 3667172 w 12192000"/>
              <a:gd name="connsiteY6376" fmla="*/ 0 h 6858000"/>
              <a:gd name="connsiteX6377" fmla="*/ 3694509 w 12192000"/>
              <a:gd name="connsiteY6377" fmla="*/ 0 h 6858000"/>
              <a:gd name="connsiteX6378" fmla="*/ 3713050 w 12192000"/>
              <a:gd name="connsiteY6378" fmla="*/ 0 h 6858000"/>
              <a:gd name="connsiteX6379" fmla="*/ 3713443 w 12192000"/>
              <a:gd name="connsiteY6379" fmla="*/ 0 h 6858000"/>
              <a:gd name="connsiteX6380" fmla="*/ 3715129 w 12192000"/>
              <a:gd name="connsiteY6380" fmla="*/ 0 h 6858000"/>
              <a:gd name="connsiteX6381" fmla="*/ 3715172 w 12192000"/>
              <a:gd name="connsiteY6381" fmla="*/ 0 h 6858000"/>
              <a:gd name="connsiteX6382" fmla="*/ 3715454 w 12192000"/>
              <a:gd name="connsiteY6382" fmla="*/ 0 h 6858000"/>
              <a:gd name="connsiteX6383" fmla="*/ 3738107 w 12192000"/>
              <a:gd name="connsiteY6383" fmla="*/ 0 h 6858000"/>
              <a:gd name="connsiteX6384" fmla="*/ 3739215 w 12192000"/>
              <a:gd name="connsiteY6384" fmla="*/ 0 h 6858000"/>
              <a:gd name="connsiteX6385" fmla="*/ 3815871 w 12192000"/>
              <a:gd name="connsiteY6385" fmla="*/ 0 h 6858000"/>
              <a:gd name="connsiteX6386" fmla="*/ 3819387 w 12192000"/>
              <a:gd name="connsiteY6386" fmla="*/ 0 h 6858000"/>
              <a:gd name="connsiteX6387" fmla="*/ 3842815 w 12192000"/>
              <a:gd name="connsiteY6387" fmla="*/ 0 h 6858000"/>
              <a:gd name="connsiteX6388" fmla="*/ 3888806 w 12192000"/>
              <a:gd name="connsiteY6388" fmla="*/ 0 h 6858000"/>
              <a:gd name="connsiteX6389" fmla="*/ 3895588 w 12192000"/>
              <a:gd name="connsiteY6389" fmla="*/ 0 h 6858000"/>
              <a:gd name="connsiteX6390" fmla="*/ 3932175 w 12192000"/>
              <a:gd name="connsiteY6390" fmla="*/ 0 h 6858000"/>
              <a:gd name="connsiteX6391" fmla="*/ 4027593 w 12192000"/>
              <a:gd name="connsiteY6391" fmla="*/ 0 h 6858000"/>
              <a:gd name="connsiteX6392" fmla="*/ 4042263 w 12192000"/>
              <a:gd name="connsiteY6392" fmla="*/ 0 h 6858000"/>
              <a:gd name="connsiteX6393" fmla="*/ 4064723 w 12192000"/>
              <a:gd name="connsiteY6393" fmla="*/ 0 h 6858000"/>
              <a:gd name="connsiteX6394" fmla="*/ 4133696 w 12192000"/>
              <a:gd name="connsiteY6394" fmla="*/ 0 h 6858000"/>
              <a:gd name="connsiteX6395" fmla="*/ 4152983 w 12192000"/>
              <a:gd name="connsiteY6395" fmla="*/ 0 h 6858000"/>
              <a:gd name="connsiteX6396" fmla="*/ 4160483 w 12192000"/>
              <a:gd name="connsiteY6396" fmla="*/ 0 h 6858000"/>
              <a:gd name="connsiteX6397" fmla="*/ 4175381 w 12192000"/>
              <a:gd name="connsiteY6397" fmla="*/ 0 h 6858000"/>
              <a:gd name="connsiteX6398" fmla="*/ 4261108 w 12192000"/>
              <a:gd name="connsiteY6398" fmla="*/ 0 h 6858000"/>
              <a:gd name="connsiteX6399" fmla="*/ 4317175 w 12192000"/>
              <a:gd name="connsiteY6399" fmla="*/ 0 h 6858000"/>
              <a:gd name="connsiteX6400" fmla="*/ 4396118 w 12192000"/>
              <a:gd name="connsiteY6400" fmla="*/ 0 h 6858000"/>
              <a:gd name="connsiteX6401" fmla="*/ 4532249 w 12192000"/>
              <a:gd name="connsiteY6401" fmla="*/ 0 h 6858000"/>
              <a:gd name="connsiteX6402" fmla="*/ 4578525 w 12192000"/>
              <a:gd name="connsiteY6402" fmla="*/ 0 h 6858000"/>
              <a:gd name="connsiteX6403" fmla="*/ 4584475 w 12192000"/>
              <a:gd name="connsiteY6403" fmla="*/ 0 h 6858000"/>
              <a:gd name="connsiteX6404" fmla="*/ 4664059 w 12192000"/>
              <a:gd name="connsiteY6404" fmla="*/ 0 h 6858000"/>
              <a:gd name="connsiteX6405" fmla="*/ 4817437 w 12192000"/>
              <a:gd name="connsiteY6405" fmla="*/ 0 h 6858000"/>
              <a:gd name="connsiteX6406" fmla="*/ 4831077 w 12192000"/>
              <a:gd name="connsiteY6406" fmla="*/ 0 h 6858000"/>
              <a:gd name="connsiteX6407" fmla="*/ 4854881 w 12192000"/>
              <a:gd name="connsiteY6407" fmla="*/ 0 h 6858000"/>
              <a:gd name="connsiteX6408" fmla="*/ 4878696 w 12192000"/>
              <a:gd name="connsiteY6408" fmla="*/ 0 h 6858000"/>
              <a:gd name="connsiteX6409" fmla="*/ 4883796 w 12192000"/>
              <a:gd name="connsiteY6409" fmla="*/ 0 h 6858000"/>
              <a:gd name="connsiteX6410" fmla="*/ 4892063 w 12192000"/>
              <a:gd name="connsiteY6410" fmla="*/ 0 h 6858000"/>
              <a:gd name="connsiteX6411" fmla="*/ 4904701 w 12192000"/>
              <a:gd name="connsiteY6411" fmla="*/ 0 h 6858000"/>
              <a:gd name="connsiteX6412" fmla="*/ 4922911 w 12192000"/>
              <a:gd name="connsiteY6412" fmla="*/ 0 h 6858000"/>
              <a:gd name="connsiteX6413" fmla="*/ 4948179 w 12192000"/>
              <a:gd name="connsiteY6413" fmla="*/ 0 h 6858000"/>
              <a:gd name="connsiteX6414" fmla="*/ 4981525 w 12192000"/>
              <a:gd name="connsiteY6414" fmla="*/ 0 h 6858000"/>
              <a:gd name="connsiteX6415" fmla="*/ 4985924 w 12192000"/>
              <a:gd name="connsiteY6415" fmla="*/ 0 h 6858000"/>
              <a:gd name="connsiteX6416" fmla="*/ 5063079 w 12192000"/>
              <a:gd name="connsiteY6416" fmla="*/ 0 h 6858000"/>
              <a:gd name="connsiteX6417" fmla="*/ 5130086 w 12192000"/>
              <a:gd name="connsiteY6417" fmla="*/ 0 h 6858000"/>
              <a:gd name="connsiteX6418" fmla="*/ 5444742 w 12192000"/>
              <a:gd name="connsiteY6418" fmla="*/ 0 h 6858000"/>
              <a:gd name="connsiteX6419" fmla="*/ 5459807 w 12192000"/>
              <a:gd name="connsiteY6419" fmla="*/ 0 h 6858000"/>
              <a:gd name="connsiteX6420" fmla="*/ 5469304 w 12192000"/>
              <a:gd name="connsiteY6420" fmla="*/ 0 h 6858000"/>
              <a:gd name="connsiteX6421" fmla="*/ 5481829 w 12192000"/>
              <a:gd name="connsiteY6421" fmla="*/ 0 h 6858000"/>
              <a:gd name="connsiteX6422" fmla="*/ 5709799 w 12192000"/>
              <a:gd name="connsiteY6422" fmla="*/ 0 h 6858000"/>
              <a:gd name="connsiteX6423" fmla="*/ 5767959 w 12192000"/>
              <a:gd name="connsiteY6423" fmla="*/ 0 h 6858000"/>
              <a:gd name="connsiteX6424" fmla="*/ 5785804 w 12192000"/>
              <a:gd name="connsiteY6424" fmla="*/ 0 h 6858000"/>
              <a:gd name="connsiteX6425" fmla="*/ 5846082 w 12192000"/>
              <a:gd name="connsiteY6425" fmla="*/ 0 h 6858000"/>
              <a:gd name="connsiteX6426" fmla="*/ 5890322 w 12192000"/>
              <a:gd name="connsiteY6426" fmla="*/ 0 h 6858000"/>
              <a:gd name="connsiteX6427" fmla="*/ 5892901 w 12192000"/>
              <a:gd name="connsiteY6427" fmla="*/ 0 h 6858000"/>
              <a:gd name="connsiteX6428" fmla="*/ 5998911 w 12192000"/>
              <a:gd name="connsiteY6428" fmla="*/ 0 h 6858000"/>
              <a:gd name="connsiteX6429" fmla="*/ 6131859 w 12192000"/>
              <a:gd name="connsiteY6429" fmla="*/ 0 h 6858000"/>
              <a:gd name="connsiteX6430" fmla="*/ 6140544 w 12192000"/>
              <a:gd name="connsiteY6430" fmla="*/ 0 h 6858000"/>
              <a:gd name="connsiteX6431" fmla="*/ 6174482 w 12192000"/>
              <a:gd name="connsiteY6431" fmla="*/ 0 h 6858000"/>
              <a:gd name="connsiteX6432" fmla="*/ 6176306 w 12192000"/>
              <a:gd name="connsiteY6432" fmla="*/ 0 h 6858000"/>
              <a:gd name="connsiteX6433" fmla="*/ 6179848 w 12192000"/>
              <a:gd name="connsiteY6433" fmla="*/ 0 h 6858000"/>
              <a:gd name="connsiteX6434" fmla="*/ 6208176 w 12192000"/>
              <a:gd name="connsiteY6434" fmla="*/ 0 h 6858000"/>
              <a:gd name="connsiteX6435" fmla="*/ 6212888 w 12192000"/>
              <a:gd name="connsiteY6435" fmla="*/ 0 h 6858000"/>
              <a:gd name="connsiteX6436" fmla="*/ 6241892 w 12192000"/>
              <a:gd name="connsiteY6436" fmla="*/ 0 h 6858000"/>
              <a:gd name="connsiteX6437" fmla="*/ 6257779 w 12192000"/>
              <a:gd name="connsiteY6437" fmla="*/ 0 h 6858000"/>
              <a:gd name="connsiteX6438" fmla="*/ 6410993 w 12192000"/>
              <a:gd name="connsiteY6438" fmla="*/ 0 h 6858000"/>
              <a:gd name="connsiteX6439" fmla="*/ 6442824 w 12192000"/>
              <a:gd name="connsiteY6439" fmla="*/ 0 h 6858000"/>
              <a:gd name="connsiteX6440" fmla="*/ 6755790 w 12192000"/>
              <a:gd name="connsiteY6440" fmla="*/ 0 h 6858000"/>
              <a:gd name="connsiteX6441" fmla="*/ 6766632 w 12192000"/>
              <a:gd name="connsiteY6441" fmla="*/ 0 h 6858000"/>
              <a:gd name="connsiteX6442" fmla="*/ 6778123 w 12192000"/>
              <a:gd name="connsiteY6442" fmla="*/ 0 h 6858000"/>
              <a:gd name="connsiteX6443" fmla="*/ 6788275 w 12192000"/>
              <a:gd name="connsiteY6443" fmla="*/ 0 h 6858000"/>
              <a:gd name="connsiteX6444" fmla="*/ 7025392 w 12192000"/>
              <a:gd name="connsiteY6444" fmla="*/ 0 h 6858000"/>
              <a:gd name="connsiteX6445" fmla="*/ 7070391 w 12192000"/>
              <a:gd name="connsiteY6445" fmla="*/ 0 h 6858000"/>
              <a:gd name="connsiteX6446" fmla="*/ 7108924 w 12192000"/>
              <a:gd name="connsiteY6446" fmla="*/ 0 h 6858000"/>
              <a:gd name="connsiteX6447" fmla="*/ 7157867 w 12192000"/>
              <a:gd name="connsiteY6447" fmla="*/ 0 h 6858000"/>
              <a:gd name="connsiteX6448" fmla="*/ 7333772 w 12192000"/>
              <a:gd name="connsiteY6448" fmla="*/ 0 h 6858000"/>
              <a:gd name="connsiteX6449" fmla="*/ 7446281 w 12192000"/>
              <a:gd name="connsiteY6449" fmla="*/ 0 h 6858000"/>
              <a:gd name="connsiteX6450" fmla="*/ 7469788 w 12192000"/>
              <a:gd name="connsiteY6450" fmla="*/ 0 h 6858000"/>
              <a:gd name="connsiteX6451" fmla="*/ 7473917 w 12192000"/>
              <a:gd name="connsiteY6451" fmla="*/ 0 h 6858000"/>
              <a:gd name="connsiteX6452" fmla="*/ 7475902 w 12192000"/>
              <a:gd name="connsiteY6452" fmla="*/ 0 h 6858000"/>
              <a:gd name="connsiteX6453" fmla="*/ 7494084 w 12192000"/>
              <a:gd name="connsiteY6453" fmla="*/ 0 h 6858000"/>
              <a:gd name="connsiteX6454" fmla="*/ 7561169 w 12192000"/>
              <a:gd name="connsiteY6454" fmla="*/ 0 h 6858000"/>
              <a:gd name="connsiteX6455" fmla="*/ 7564693 w 12192000"/>
              <a:gd name="connsiteY6455" fmla="*/ 0 h 6858000"/>
              <a:gd name="connsiteX6456" fmla="*/ 7751103 w 12192000"/>
              <a:gd name="connsiteY6456" fmla="*/ 0 h 6858000"/>
              <a:gd name="connsiteX6457" fmla="*/ 7755564 w 12192000"/>
              <a:gd name="connsiteY6457" fmla="*/ 0 h 6858000"/>
              <a:gd name="connsiteX6458" fmla="*/ 8066838 w 12192000"/>
              <a:gd name="connsiteY6458" fmla="*/ 0 h 6858000"/>
              <a:gd name="connsiteX6459" fmla="*/ 8073455 w 12192000"/>
              <a:gd name="connsiteY6459" fmla="*/ 0 h 6858000"/>
              <a:gd name="connsiteX6460" fmla="*/ 8086724 w 12192000"/>
              <a:gd name="connsiteY6460" fmla="*/ 0 h 6858000"/>
              <a:gd name="connsiteX6461" fmla="*/ 8094558 w 12192000"/>
              <a:gd name="connsiteY6461" fmla="*/ 0 h 6858000"/>
              <a:gd name="connsiteX6462" fmla="*/ 8344470 w 12192000"/>
              <a:gd name="connsiteY6462" fmla="*/ 0 h 6858000"/>
              <a:gd name="connsiteX6463" fmla="*/ 8372825 w 12192000"/>
              <a:gd name="connsiteY6463" fmla="*/ 0 h 6858000"/>
              <a:gd name="connsiteX6464" fmla="*/ 8432046 w 12192000"/>
              <a:gd name="connsiteY6464" fmla="*/ 0 h 6858000"/>
              <a:gd name="connsiteX6465" fmla="*/ 8462992 w 12192000"/>
              <a:gd name="connsiteY6465" fmla="*/ 0 h 6858000"/>
              <a:gd name="connsiteX6466" fmla="*/ 8668631 w 12192000"/>
              <a:gd name="connsiteY6466" fmla="*/ 0 h 6858000"/>
              <a:gd name="connsiteX6467" fmla="*/ 8756379 w 12192000"/>
              <a:gd name="connsiteY6467" fmla="*/ 0 h 6858000"/>
              <a:gd name="connsiteX6468" fmla="*/ 8771531 w 12192000"/>
              <a:gd name="connsiteY6468" fmla="*/ 0 h 6858000"/>
              <a:gd name="connsiteX6469" fmla="*/ 8772754 w 12192000"/>
              <a:gd name="connsiteY6469" fmla="*/ 0 h 6858000"/>
              <a:gd name="connsiteX6470" fmla="*/ 8799759 w 12192000"/>
              <a:gd name="connsiteY6470" fmla="*/ 0 h 6858000"/>
              <a:gd name="connsiteX6471" fmla="*/ 8810799 w 12192000"/>
              <a:gd name="connsiteY6471" fmla="*/ 0 h 6858000"/>
              <a:gd name="connsiteX6472" fmla="*/ 9065817 w 12192000"/>
              <a:gd name="connsiteY6472" fmla="*/ 0 h 6858000"/>
              <a:gd name="connsiteX6473" fmla="*/ 9068304 w 12192000"/>
              <a:gd name="connsiteY6473" fmla="*/ 0 h 6858000"/>
              <a:gd name="connsiteX6474" fmla="*/ 9377886 w 12192000"/>
              <a:gd name="connsiteY6474" fmla="*/ 0 h 6858000"/>
              <a:gd name="connsiteX6475" fmla="*/ 9380279 w 12192000"/>
              <a:gd name="connsiteY6475" fmla="*/ 0 h 6858000"/>
              <a:gd name="connsiteX6476" fmla="*/ 9393074 w 12192000"/>
              <a:gd name="connsiteY6476" fmla="*/ 0 h 6858000"/>
              <a:gd name="connsiteX6477" fmla="*/ 9399639 w 12192000"/>
              <a:gd name="connsiteY6477" fmla="*/ 0 h 6858000"/>
              <a:gd name="connsiteX6478" fmla="*/ 9517706 w 12192000"/>
              <a:gd name="connsiteY6478" fmla="*/ 0 h 6858000"/>
              <a:gd name="connsiteX6479" fmla="*/ 9542579 w 12192000"/>
              <a:gd name="connsiteY6479" fmla="*/ 0 h 6858000"/>
              <a:gd name="connsiteX6480" fmla="*/ 9597869 w 12192000"/>
              <a:gd name="connsiteY6480" fmla="*/ 0 h 6858000"/>
              <a:gd name="connsiteX6481" fmla="*/ 9605701 w 12192000"/>
              <a:gd name="connsiteY6481" fmla="*/ 0 h 6858000"/>
              <a:gd name="connsiteX6482" fmla="*/ 9632809 w 12192000"/>
              <a:gd name="connsiteY6482" fmla="*/ 0 h 6858000"/>
              <a:gd name="connsiteX6483" fmla="*/ 9662872 w 12192000"/>
              <a:gd name="connsiteY6483" fmla="*/ 0 h 6858000"/>
              <a:gd name="connsiteX6484" fmla="*/ 9663473 w 12192000"/>
              <a:gd name="connsiteY6484" fmla="*/ 0 h 6858000"/>
              <a:gd name="connsiteX6485" fmla="*/ 9766902 w 12192000"/>
              <a:gd name="connsiteY6485" fmla="*/ 0 h 6858000"/>
              <a:gd name="connsiteX6486" fmla="*/ 9787696 w 12192000"/>
              <a:gd name="connsiteY6486" fmla="*/ 0 h 6858000"/>
              <a:gd name="connsiteX6487" fmla="*/ 9814936 w 12192000"/>
              <a:gd name="connsiteY6487" fmla="*/ 0 h 6858000"/>
              <a:gd name="connsiteX6488" fmla="*/ 9816039 w 12192000"/>
              <a:gd name="connsiteY6488" fmla="*/ 0 h 6858000"/>
              <a:gd name="connsiteX6489" fmla="*/ 9826722 w 12192000"/>
              <a:gd name="connsiteY6489" fmla="*/ 0 h 6858000"/>
              <a:gd name="connsiteX6490" fmla="*/ 9861015 w 12192000"/>
              <a:gd name="connsiteY6490" fmla="*/ 0 h 6858000"/>
              <a:gd name="connsiteX6491" fmla="*/ 10028255 w 12192000"/>
              <a:gd name="connsiteY6491" fmla="*/ 0 h 6858000"/>
              <a:gd name="connsiteX6492" fmla="*/ 10041111 w 12192000"/>
              <a:gd name="connsiteY6492" fmla="*/ 0 h 6858000"/>
              <a:gd name="connsiteX6493" fmla="*/ 10046993 w 12192000"/>
              <a:gd name="connsiteY6493" fmla="*/ 0 h 6858000"/>
              <a:gd name="connsiteX6494" fmla="*/ 10076222 w 12192000"/>
              <a:gd name="connsiteY6494" fmla="*/ 0 h 6858000"/>
              <a:gd name="connsiteX6495" fmla="*/ 10081429 w 12192000"/>
              <a:gd name="connsiteY6495" fmla="*/ 0 h 6858000"/>
              <a:gd name="connsiteX6496" fmla="*/ 10123517 w 12192000"/>
              <a:gd name="connsiteY6496" fmla="*/ 0 h 6858000"/>
              <a:gd name="connsiteX6497" fmla="*/ 10153071 w 12192000"/>
              <a:gd name="connsiteY6497" fmla="*/ 0 h 6858000"/>
              <a:gd name="connsiteX6498" fmla="*/ 10156064 w 12192000"/>
              <a:gd name="connsiteY6498" fmla="*/ 0 h 6858000"/>
              <a:gd name="connsiteX6499" fmla="*/ 10188773 w 12192000"/>
              <a:gd name="connsiteY6499" fmla="*/ 0 h 6858000"/>
              <a:gd name="connsiteX6500" fmla="*/ 10215446 w 12192000"/>
              <a:gd name="connsiteY6500" fmla="*/ 0 h 6858000"/>
              <a:gd name="connsiteX6501" fmla="*/ 10226567 w 12192000"/>
              <a:gd name="connsiteY6501" fmla="*/ 0 h 6858000"/>
              <a:gd name="connsiteX6502" fmla="*/ 10227585 w 12192000"/>
              <a:gd name="connsiteY6502" fmla="*/ 0 h 6858000"/>
              <a:gd name="connsiteX6503" fmla="*/ 10236310 w 12192000"/>
              <a:gd name="connsiteY6503" fmla="*/ 0 h 6858000"/>
              <a:gd name="connsiteX6504" fmla="*/ 10249868 w 12192000"/>
              <a:gd name="connsiteY6504" fmla="*/ 0 h 6858000"/>
              <a:gd name="connsiteX6505" fmla="*/ 10266125 w 12192000"/>
              <a:gd name="connsiteY6505" fmla="*/ 0 h 6858000"/>
              <a:gd name="connsiteX6506" fmla="*/ 10268416 w 12192000"/>
              <a:gd name="connsiteY6506" fmla="*/ 0 h 6858000"/>
              <a:gd name="connsiteX6507" fmla="*/ 10285633 w 12192000"/>
              <a:gd name="connsiteY6507" fmla="*/ 0 h 6858000"/>
              <a:gd name="connsiteX6508" fmla="*/ 10308122 w 12192000"/>
              <a:gd name="connsiteY6508" fmla="*/ 0 h 6858000"/>
              <a:gd name="connsiteX6509" fmla="*/ 10364179 w 12192000"/>
              <a:gd name="connsiteY6509" fmla="*/ 0 h 6858000"/>
              <a:gd name="connsiteX6510" fmla="*/ 10638866 w 12192000"/>
              <a:gd name="connsiteY6510" fmla="*/ 0 h 6858000"/>
              <a:gd name="connsiteX6511" fmla="*/ 10653897 w 12192000"/>
              <a:gd name="connsiteY6511" fmla="*/ 0 h 6858000"/>
              <a:gd name="connsiteX6512" fmla="*/ 10683307 w 12192000"/>
              <a:gd name="connsiteY6512" fmla="*/ 0 h 6858000"/>
              <a:gd name="connsiteX6513" fmla="*/ 10704306 w 12192000"/>
              <a:gd name="connsiteY6513" fmla="*/ 0 h 6858000"/>
              <a:gd name="connsiteX6514" fmla="*/ 10709212 w 12192000"/>
              <a:gd name="connsiteY6514" fmla="*/ 0 h 6858000"/>
              <a:gd name="connsiteX6515" fmla="*/ 10726856 w 12192000"/>
              <a:gd name="connsiteY6515" fmla="*/ 0 h 6858000"/>
              <a:gd name="connsiteX6516" fmla="*/ 10884164 w 12192000"/>
              <a:gd name="connsiteY6516" fmla="*/ 0 h 6858000"/>
              <a:gd name="connsiteX6517" fmla="*/ 10902380 w 12192000"/>
              <a:gd name="connsiteY6517" fmla="*/ 0 h 6858000"/>
              <a:gd name="connsiteX6518" fmla="*/ 10948144 w 12192000"/>
              <a:gd name="connsiteY6518" fmla="*/ 0 h 6858000"/>
              <a:gd name="connsiteX6519" fmla="*/ 10967887 w 12192000"/>
              <a:gd name="connsiteY6519" fmla="*/ 0 h 6858000"/>
              <a:gd name="connsiteX6520" fmla="*/ 11032067 w 12192000"/>
              <a:gd name="connsiteY6520" fmla="*/ 0 h 6858000"/>
              <a:gd name="connsiteX6521" fmla="*/ 11039632 w 12192000"/>
              <a:gd name="connsiteY6521" fmla="*/ 0 h 6858000"/>
              <a:gd name="connsiteX6522" fmla="*/ 11120468 w 12192000"/>
              <a:gd name="connsiteY6522" fmla="*/ 0 h 6858000"/>
              <a:gd name="connsiteX6523" fmla="*/ 11178030 w 12192000"/>
              <a:gd name="connsiteY6523" fmla="*/ 0 h 6858000"/>
              <a:gd name="connsiteX6524" fmla="*/ 11189352 w 12192000"/>
              <a:gd name="connsiteY6524" fmla="*/ 0 h 6858000"/>
              <a:gd name="connsiteX6525" fmla="*/ 11190205 w 12192000"/>
              <a:gd name="connsiteY6525" fmla="*/ 0 h 6858000"/>
              <a:gd name="connsiteX6526" fmla="*/ 11215058 w 12192000"/>
              <a:gd name="connsiteY6526" fmla="*/ 0 h 6858000"/>
              <a:gd name="connsiteX6527" fmla="*/ 11219587 w 12192000"/>
              <a:gd name="connsiteY6527" fmla="*/ 0 h 6858000"/>
              <a:gd name="connsiteX6528" fmla="*/ 11404230 w 12192000"/>
              <a:gd name="connsiteY6528" fmla="*/ 0 h 6858000"/>
              <a:gd name="connsiteX6529" fmla="*/ 11405573 w 12192000"/>
              <a:gd name="connsiteY6529" fmla="*/ 0 h 6858000"/>
              <a:gd name="connsiteX6530" fmla="*/ 11628623 w 12192000"/>
              <a:gd name="connsiteY6530" fmla="*/ 0 h 6858000"/>
              <a:gd name="connsiteX6531" fmla="*/ 11629743 w 12192000"/>
              <a:gd name="connsiteY6531" fmla="*/ 0 h 6858000"/>
              <a:gd name="connsiteX6532" fmla="*/ 11638905 w 12192000"/>
              <a:gd name="connsiteY6532" fmla="*/ 0 h 6858000"/>
              <a:gd name="connsiteX6533" fmla="*/ 11643458 w 12192000"/>
              <a:gd name="connsiteY6533" fmla="*/ 0 h 6858000"/>
              <a:gd name="connsiteX6534" fmla="*/ 11861727 w 12192000"/>
              <a:gd name="connsiteY6534" fmla="*/ 0 h 6858000"/>
              <a:gd name="connsiteX6535" fmla="*/ 11882882 w 12192000"/>
              <a:gd name="connsiteY6535" fmla="*/ 0 h 6858000"/>
              <a:gd name="connsiteX6536" fmla="*/ 11893103 w 12192000"/>
              <a:gd name="connsiteY6536" fmla="*/ 0 h 6858000"/>
              <a:gd name="connsiteX6537" fmla="*/ 12021536 w 12192000"/>
              <a:gd name="connsiteY6537" fmla="*/ 0 h 6858000"/>
              <a:gd name="connsiteX6538" fmla="*/ 12053539 w 12192000"/>
              <a:gd name="connsiteY6538" fmla="*/ 0 h 6858000"/>
              <a:gd name="connsiteX6539" fmla="*/ 12061965 w 12192000"/>
              <a:gd name="connsiteY6539" fmla="*/ 0 h 6858000"/>
              <a:gd name="connsiteX6540" fmla="*/ 12192000 w 12192000"/>
              <a:gd name="connsiteY6540" fmla="*/ 0 h 6858000"/>
              <a:gd name="connsiteX6541" fmla="*/ 12192000 w 12192000"/>
              <a:gd name="connsiteY6541" fmla="*/ 213764 h 6858000"/>
              <a:gd name="connsiteX6542" fmla="*/ 12192000 w 12192000"/>
              <a:gd name="connsiteY6542" fmla="*/ 225419 h 6858000"/>
              <a:gd name="connsiteX6543" fmla="*/ 12192000 w 12192000"/>
              <a:gd name="connsiteY6543" fmla="*/ 226943 h 6858000"/>
              <a:gd name="connsiteX6544" fmla="*/ 12192000 w 12192000"/>
              <a:gd name="connsiteY6544" fmla="*/ 6669850 h 6858000"/>
              <a:gd name="connsiteX6545" fmla="*/ 12192000 w 12192000"/>
              <a:gd name="connsiteY6545" fmla="*/ 6681929 h 6858000"/>
              <a:gd name="connsiteX6546" fmla="*/ 12192000 w 12192000"/>
              <a:gd name="connsiteY6546" fmla="*/ 6698265 h 6858000"/>
              <a:gd name="connsiteX6547" fmla="*/ 12192000 w 12192000"/>
              <a:gd name="connsiteY6547" fmla="*/ 6699135 h 6858000"/>
              <a:gd name="connsiteX6548" fmla="*/ 12192000 w 12192000"/>
              <a:gd name="connsiteY6548" fmla="*/ 6724894 h 6858000"/>
              <a:gd name="connsiteX6549" fmla="*/ 12192000 w 12192000"/>
              <a:gd name="connsiteY6549" fmla="*/ 6725151 h 6858000"/>
              <a:gd name="connsiteX6550" fmla="*/ 12192000 w 12192000"/>
              <a:gd name="connsiteY6550" fmla="*/ 6737122 h 6858000"/>
              <a:gd name="connsiteX6551" fmla="*/ 12192000 w 12192000"/>
              <a:gd name="connsiteY6551" fmla="*/ 6858000 h 6858000"/>
              <a:gd name="connsiteX6552" fmla="*/ 12138517 w 12192000"/>
              <a:gd name="connsiteY6552" fmla="*/ 6858000 h 6858000"/>
              <a:gd name="connsiteX6553" fmla="*/ 12093779 w 12192000"/>
              <a:gd name="connsiteY6553" fmla="*/ 6858000 h 6858000"/>
              <a:gd name="connsiteX6554" fmla="*/ 12077964 w 12192000"/>
              <a:gd name="connsiteY6554" fmla="*/ 6858000 h 6858000"/>
              <a:gd name="connsiteX6555" fmla="*/ 12062480 w 12192000"/>
              <a:gd name="connsiteY6555" fmla="*/ 6858000 h 6858000"/>
              <a:gd name="connsiteX6556" fmla="*/ 12056615 w 12192000"/>
              <a:gd name="connsiteY6556" fmla="*/ 6858000 h 6858000"/>
              <a:gd name="connsiteX6557" fmla="*/ 155226 w 12192000"/>
              <a:gd name="connsiteY6557" fmla="*/ 6858000 h 6858000"/>
              <a:gd name="connsiteX6558" fmla="*/ 117272 w 12192000"/>
              <a:gd name="connsiteY6558" fmla="*/ 6858000 h 6858000"/>
              <a:gd name="connsiteX6559" fmla="*/ 115231 w 12192000"/>
              <a:gd name="connsiteY6559" fmla="*/ 6858000 h 6858000"/>
              <a:gd name="connsiteX6560" fmla="*/ 110109 w 12192000"/>
              <a:gd name="connsiteY6560" fmla="*/ 6858000 h 6858000"/>
              <a:gd name="connsiteX6561" fmla="*/ 107145 w 12192000"/>
              <a:gd name="connsiteY6561" fmla="*/ 6858000 h 6858000"/>
              <a:gd name="connsiteX6562" fmla="*/ 101981 w 12192000"/>
              <a:gd name="connsiteY6562" fmla="*/ 6858000 h 6858000"/>
              <a:gd name="connsiteX6563" fmla="*/ 99519 w 12192000"/>
              <a:gd name="connsiteY6563" fmla="*/ 6858000 h 6858000"/>
              <a:gd name="connsiteX6564" fmla="*/ 93859 w 12192000"/>
              <a:gd name="connsiteY6564" fmla="*/ 6858000 h 6858000"/>
              <a:gd name="connsiteX6565" fmla="*/ 70724 w 12192000"/>
              <a:gd name="connsiteY6565" fmla="*/ 6858000 h 6858000"/>
              <a:gd name="connsiteX6566" fmla="*/ 0 w 12192000"/>
              <a:gd name="connsiteY6566" fmla="*/ 6858000 h 6858000"/>
              <a:gd name="connsiteX6567" fmla="*/ 0 w 12192000"/>
              <a:gd name="connsiteY6567" fmla="*/ 6603004 h 6858000"/>
              <a:gd name="connsiteX6568" fmla="*/ 0 w 12192000"/>
              <a:gd name="connsiteY6568" fmla="*/ 6561029 h 6858000"/>
              <a:gd name="connsiteX6569" fmla="*/ 0 w 12192000"/>
              <a:gd name="connsiteY6569" fmla="*/ 6364540 h 6858000"/>
              <a:gd name="connsiteX6570" fmla="*/ 0 w 12192000"/>
              <a:gd name="connsiteY6570" fmla="*/ 6362277 h 6858000"/>
              <a:gd name="connsiteX6571" fmla="*/ 0 w 12192000"/>
              <a:gd name="connsiteY6571" fmla="*/ 6263146 h 6858000"/>
              <a:gd name="connsiteX6572" fmla="*/ 0 w 12192000"/>
              <a:gd name="connsiteY6572" fmla="*/ 6221995 h 6858000"/>
              <a:gd name="connsiteX6573" fmla="*/ 0 w 12192000"/>
              <a:gd name="connsiteY6573" fmla="*/ 6071381 h 6858000"/>
              <a:gd name="connsiteX6574" fmla="*/ 0 w 12192000"/>
              <a:gd name="connsiteY6574" fmla="*/ 6063497 h 6858000"/>
              <a:gd name="connsiteX6575" fmla="*/ 0 w 12192000"/>
              <a:gd name="connsiteY6575" fmla="*/ 6056404 h 6858000"/>
              <a:gd name="connsiteX6576" fmla="*/ 0 w 12192000"/>
              <a:gd name="connsiteY6576" fmla="*/ 5997071 h 6858000"/>
              <a:gd name="connsiteX6577" fmla="*/ 0 w 12192000"/>
              <a:gd name="connsiteY6577" fmla="*/ 5995541 h 6858000"/>
              <a:gd name="connsiteX6578" fmla="*/ 0 w 12192000"/>
              <a:gd name="connsiteY6578" fmla="*/ 5962842 h 6858000"/>
              <a:gd name="connsiteX6579" fmla="*/ 0 w 12192000"/>
              <a:gd name="connsiteY6579" fmla="*/ 5870315 h 6858000"/>
              <a:gd name="connsiteX6580" fmla="*/ 0 w 12192000"/>
              <a:gd name="connsiteY6580" fmla="*/ 5861959 h 6858000"/>
              <a:gd name="connsiteX6581" fmla="*/ 0 w 12192000"/>
              <a:gd name="connsiteY6581" fmla="*/ 5768578 h 6858000"/>
              <a:gd name="connsiteX6582" fmla="*/ 0 w 12192000"/>
              <a:gd name="connsiteY6582" fmla="*/ 5763709 h 6858000"/>
              <a:gd name="connsiteX6583" fmla="*/ 0 w 12192000"/>
              <a:gd name="connsiteY6583" fmla="*/ 5692585 h 6858000"/>
              <a:gd name="connsiteX6584" fmla="*/ 0 w 12192000"/>
              <a:gd name="connsiteY6584" fmla="*/ 5686338 h 6858000"/>
              <a:gd name="connsiteX6585" fmla="*/ 0 w 12192000"/>
              <a:gd name="connsiteY6585" fmla="*/ 5661476 h 6858000"/>
              <a:gd name="connsiteX6586" fmla="*/ 0 w 12192000"/>
              <a:gd name="connsiteY6586" fmla="*/ 5610173 h 6858000"/>
              <a:gd name="connsiteX6587" fmla="*/ 0 w 12192000"/>
              <a:gd name="connsiteY6587" fmla="*/ 5506445 h 6858000"/>
              <a:gd name="connsiteX6588" fmla="*/ 0 w 12192000"/>
              <a:gd name="connsiteY6588" fmla="*/ 5476882 h 6858000"/>
              <a:gd name="connsiteX6589" fmla="*/ 0 w 12192000"/>
              <a:gd name="connsiteY6589" fmla="*/ 5396267 h 6858000"/>
              <a:gd name="connsiteX6590" fmla="*/ 0 w 12192000"/>
              <a:gd name="connsiteY6590" fmla="*/ 5395483 h 6858000"/>
              <a:gd name="connsiteX6591" fmla="*/ 0 w 12192000"/>
              <a:gd name="connsiteY6591" fmla="*/ 5158107 h 6858000"/>
              <a:gd name="connsiteX6592" fmla="*/ 0 w 12192000"/>
              <a:gd name="connsiteY6592" fmla="*/ 5088710 h 6858000"/>
              <a:gd name="connsiteX6593" fmla="*/ 0 w 12192000"/>
              <a:gd name="connsiteY6593" fmla="*/ 5032656 h 6858000"/>
              <a:gd name="connsiteX6594" fmla="*/ 0 w 12192000"/>
              <a:gd name="connsiteY6594" fmla="*/ 5005935 h 6858000"/>
              <a:gd name="connsiteX6595" fmla="*/ 0 w 12192000"/>
              <a:gd name="connsiteY6595" fmla="*/ 4998508 h 6858000"/>
              <a:gd name="connsiteX6596" fmla="*/ 0 w 12192000"/>
              <a:gd name="connsiteY6596" fmla="*/ 4972423 h 6858000"/>
              <a:gd name="connsiteX6597" fmla="*/ 0 w 12192000"/>
              <a:gd name="connsiteY6597" fmla="*/ 4848040 h 6858000"/>
              <a:gd name="connsiteX6598" fmla="*/ 0 w 12192000"/>
              <a:gd name="connsiteY6598" fmla="*/ 4776138 h 6858000"/>
              <a:gd name="connsiteX6599" fmla="*/ 0 w 12192000"/>
              <a:gd name="connsiteY6599" fmla="*/ 4773861 h 6858000"/>
              <a:gd name="connsiteX6600" fmla="*/ 0 w 12192000"/>
              <a:gd name="connsiteY6600" fmla="*/ 4767716 h 6858000"/>
              <a:gd name="connsiteX6601" fmla="*/ 0 w 12192000"/>
              <a:gd name="connsiteY6601" fmla="*/ 4722659 h 6858000"/>
              <a:gd name="connsiteX6602" fmla="*/ 0 w 12192000"/>
              <a:gd name="connsiteY6602" fmla="*/ 4662398 h 6858000"/>
              <a:gd name="connsiteX6603" fmla="*/ 0 w 12192000"/>
              <a:gd name="connsiteY6603" fmla="*/ 4658966 h 6858000"/>
              <a:gd name="connsiteX6604" fmla="*/ 0 w 12192000"/>
              <a:gd name="connsiteY6604" fmla="*/ 4627853 h 6858000"/>
              <a:gd name="connsiteX6605" fmla="*/ 0 w 12192000"/>
              <a:gd name="connsiteY6605" fmla="*/ 4606661 h 6858000"/>
              <a:gd name="connsiteX6606" fmla="*/ 0 w 12192000"/>
              <a:gd name="connsiteY6606" fmla="*/ 4598680 h 6858000"/>
              <a:gd name="connsiteX6607" fmla="*/ 0 w 12192000"/>
              <a:gd name="connsiteY6607" fmla="*/ 4582159 h 6858000"/>
              <a:gd name="connsiteX6608" fmla="*/ 0 w 12192000"/>
              <a:gd name="connsiteY6608" fmla="*/ 4573974 h 6858000"/>
              <a:gd name="connsiteX6609" fmla="*/ 0 w 12192000"/>
              <a:gd name="connsiteY6609" fmla="*/ 4535750 h 6858000"/>
              <a:gd name="connsiteX6610" fmla="*/ 0 w 12192000"/>
              <a:gd name="connsiteY6610" fmla="*/ 4515867 h 6858000"/>
              <a:gd name="connsiteX6611" fmla="*/ 0 w 12192000"/>
              <a:gd name="connsiteY6611" fmla="*/ 4496768 h 6858000"/>
              <a:gd name="connsiteX6612" fmla="*/ 0 w 12192000"/>
              <a:gd name="connsiteY6612" fmla="*/ 4438867 h 6858000"/>
              <a:gd name="connsiteX6613" fmla="*/ 0 w 12192000"/>
              <a:gd name="connsiteY6613" fmla="*/ 4427149 h 6858000"/>
              <a:gd name="connsiteX6614" fmla="*/ 0 w 12192000"/>
              <a:gd name="connsiteY6614" fmla="*/ 4398209 h 6858000"/>
              <a:gd name="connsiteX6615" fmla="*/ 0 w 12192000"/>
              <a:gd name="connsiteY6615" fmla="*/ 4388690 h 6858000"/>
              <a:gd name="connsiteX6616" fmla="*/ 0 w 12192000"/>
              <a:gd name="connsiteY6616" fmla="*/ 4381799 h 6858000"/>
              <a:gd name="connsiteX6617" fmla="*/ 0 w 12192000"/>
              <a:gd name="connsiteY6617" fmla="*/ 4360934 h 6858000"/>
              <a:gd name="connsiteX6618" fmla="*/ 0 w 12192000"/>
              <a:gd name="connsiteY6618" fmla="*/ 4350170 h 6858000"/>
              <a:gd name="connsiteX6619" fmla="*/ 0 w 12192000"/>
              <a:gd name="connsiteY6619" fmla="*/ 4308671 h 6858000"/>
              <a:gd name="connsiteX6620" fmla="*/ 0 w 12192000"/>
              <a:gd name="connsiteY6620" fmla="*/ 4292450 h 6858000"/>
              <a:gd name="connsiteX6621" fmla="*/ 0 w 12192000"/>
              <a:gd name="connsiteY6621" fmla="*/ 4291184 h 6858000"/>
              <a:gd name="connsiteX6622" fmla="*/ 0 w 12192000"/>
              <a:gd name="connsiteY6622" fmla="*/ 4271573 h 6858000"/>
              <a:gd name="connsiteX6623" fmla="*/ 0 w 12192000"/>
              <a:gd name="connsiteY6623" fmla="*/ 4260228 h 6858000"/>
              <a:gd name="connsiteX6624" fmla="*/ 0 w 12192000"/>
              <a:gd name="connsiteY6624" fmla="*/ 4205743 h 6858000"/>
              <a:gd name="connsiteX6625" fmla="*/ 0 w 12192000"/>
              <a:gd name="connsiteY6625" fmla="*/ 4192537 h 6858000"/>
              <a:gd name="connsiteX6626" fmla="*/ 0 w 12192000"/>
              <a:gd name="connsiteY6626" fmla="*/ 4172730 h 6858000"/>
              <a:gd name="connsiteX6627" fmla="*/ 0 w 12192000"/>
              <a:gd name="connsiteY6627" fmla="*/ 4109221 h 6858000"/>
              <a:gd name="connsiteX6628" fmla="*/ 0 w 12192000"/>
              <a:gd name="connsiteY6628" fmla="*/ 4099183 h 6858000"/>
              <a:gd name="connsiteX6629" fmla="*/ 0 w 12192000"/>
              <a:gd name="connsiteY6629" fmla="*/ 4085723 h 6858000"/>
              <a:gd name="connsiteX6630" fmla="*/ 0 w 12192000"/>
              <a:gd name="connsiteY6630" fmla="*/ 4066360 h 6858000"/>
              <a:gd name="connsiteX6631" fmla="*/ 0 w 12192000"/>
              <a:gd name="connsiteY6631" fmla="*/ 4025050 h 6858000"/>
              <a:gd name="connsiteX6632" fmla="*/ 0 w 12192000"/>
              <a:gd name="connsiteY6632" fmla="*/ 3969497 h 6858000"/>
              <a:gd name="connsiteX6633" fmla="*/ 0 w 12192000"/>
              <a:gd name="connsiteY6633" fmla="*/ 3939191 h 6858000"/>
              <a:gd name="connsiteX6634" fmla="*/ 0 w 12192000"/>
              <a:gd name="connsiteY6634" fmla="*/ 3824331 h 6858000"/>
              <a:gd name="connsiteX6635" fmla="*/ 0 w 12192000"/>
              <a:gd name="connsiteY6635" fmla="*/ 3810826 h 6858000"/>
              <a:gd name="connsiteX6636" fmla="*/ 0 w 12192000"/>
              <a:gd name="connsiteY6636" fmla="*/ 3792515 h 6858000"/>
              <a:gd name="connsiteX6637" fmla="*/ 0 w 12192000"/>
              <a:gd name="connsiteY6637" fmla="*/ 3776150 h 6858000"/>
              <a:gd name="connsiteX6638" fmla="*/ 0 w 12192000"/>
              <a:gd name="connsiteY6638" fmla="*/ 3752919 h 6858000"/>
              <a:gd name="connsiteX6639" fmla="*/ 0 w 12192000"/>
              <a:gd name="connsiteY6639" fmla="*/ 3744905 h 6858000"/>
              <a:gd name="connsiteX6640" fmla="*/ 0 w 12192000"/>
              <a:gd name="connsiteY6640" fmla="*/ 3736664 h 6858000"/>
              <a:gd name="connsiteX6641" fmla="*/ 0 w 12192000"/>
              <a:gd name="connsiteY6641" fmla="*/ 3638164 h 6858000"/>
              <a:gd name="connsiteX6642" fmla="*/ 0 w 12192000"/>
              <a:gd name="connsiteY6642" fmla="*/ 3623568 h 6858000"/>
              <a:gd name="connsiteX6643" fmla="*/ 0 w 12192000"/>
              <a:gd name="connsiteY6643" fmla="*/ 3499626 h 6858000"/>
              <a:gd name="connsiteX6644" fmla="*/ 0 w 12192000"/>
              <a:gd name="connsiteY6644" fmla="*/ 3499019 h 6858000"/>
              <a:gd name="connsiteX6645" fmla="*/ 0 w 12192000"/>
              <a:gd name="connsiteY6645" fmla="*/ 3428086 h 6858000"/>
              <a:gd name="connsiteX6646" fmla="*/ 0 w 12192000"/>
              <a:gd name="connsiteY6646" fmla="*/ 3375973 h 6858000"/>
              <a:gd name="connsiteX6647" fmla="*/ 0 w 12192000"/>
              <a:gd name="connsiteY6647" fmla="*/ 3205287 h 6858000"/>
              <a:gd name="connsiteX6648" fmla="*/ 0 w 12192000"/>
              <a:gd name="connsiteY6648" fmla="*/ 3151251 h 6858000"/>
              <a:gd name="connsiteX6649" fmla="*/ 0 w 12192000"/>
              <a:gd name="connsiteY6649" fmla="*/ 3120503 h 6858000"/>
              <a:gd name="connsiteX6650" fmla="*/ 0 w 12192000"/>
              <a:gd name="connsiteY6650" fmla="*/ 3118739 h 6858000"/>
              <a:gd name="connsiteX6651" fmla="*/ 0 w 12192000"/>
              <a:gd name="connsiteY6651" fmla="*/ 3083070 h 6858000"/>
              <a:gd name="connsiteX6652" fmla="*/ 0 w 12192000"/>
              <a:gd name="connsiteY6652" fmla="*/ 3019738 h 6858000"/>
              <a:gd name="connsiteX6653" fmla="*/ 0 w 12192000"/>
              <a:gd name="connsiteY6653" fmla="*/ 2958544 h 6858000"/>
              <a:gd name="connsiteX6654" fmla="*/ 0 w 12192000"/>
              <a:gd name="connsiteY6654" fmla="*/ 2944579 h 6858000"/>
              <a:gd name="connsiteX6655" fmla="*/ 0 w 12192000"/>
              <a:gd name="connsiteY6655" fmla="*/ 2894285 h 6858000"/>
              <a:gd name="connsiteX6656" fmla="*/ 0 w 12192000"/>
              <a:gd name="connsiteY6656" fmla="*/ 2888885 h 6858000"/>
              <a:gd name="connsiteX6657" fmla="*/ 0 w 12192000"/>
              <a:gd name="connsiteY6657" fmla="*/ 2887818 h 6858000"/>
              <a:gd name="connsiteX6658" fmla="*/ 0 w 12192000"/>
              <a:gd name="connsiteY6658" fmla="*/ 2873361 h 6858000"/>
              <a:gd name="connsiteX6659" fmla="*/ 0 w 12192000"/>
              <a:gd name="connsiteY6659" fmla="*/ 2868731 h 6858000"/>
              <a:gd name="connsiteX6660" fmla="*/ 0 w 12192000"/>
              <a:gd name="connsiteY6660" fmla="*/ 2797645 h 6858000"/>
              <a:gd name="connsiteX6661" fmla="*/ 0 w 12192000"/>
              <a:gd name="connsiteY6661" fmla="*/ 2791509 h 6858000"/>
              <a:gd name="connsiteX6662" fmla="*/ 0 w 12192000"/>
              <a:gd name="connsiteY6662" fmla="*/ 2766908 h 6858000"/>
              <a:gd name="connsiteX6663" fmla="*/ 0 w 12192000"/>
              <a:gd name="connsiteY6663" fmla="*/ 2670402 h 6858000"/>
              <a:gd name="connsiteX6664" fmla="*/ 0 w 12192000"/>
              <a:gd name="connsiteY6664" fmla="*/ 2659424 h 6858000"/>
              <a:gd name="connsiteX6665" fmla="*/ 0 w 12192000"/>
              <a:gd name="connsiteY6665" fmla="*/ 2653782 h 6858000"/>
              <a:gd name="connsiteX6666" fmla="*/ 0 w 12192000"/>
              <a:gd name="connsiteY6666" fmla="*/ 2636784 h 6858000"/>
              <a:gd name="connsiteX6667" fmla="*/ 0 w 12192000"/>
              <a:gd name="connsiteY6667" fmla="*/ 2620639 h 6858000"/>
              <a:gd name="connsiteX6668" fmla="*/ 0 w 12192000"/>
              <a:gd name="connsiteY6668" fmla="*/ 2602969 h 6858000"/>
              <a:gd name="connsiteX6669" fmla="*/ 0 w 12192000"/>
              <a:gd name="connsiteY6669" fmla="*/ 2554507 h 6858000"/>
              <a:gd name="connsiteX6670" fmla="*/ 0 w 12192000"/>
              <a:gd name="connsiteY6670" fmla="*/ 2541434 h 6858000"/>
              <a:gd name="connsiteX6671" fmla="*/ 0 w 12192000"/>
              <a:gd name="connsiteY6671" fmla="*/ 2468023 h 6858000"/>
              <a:gd name="connsiteX6672" fmla="*/ 0 w 12192000"/>
              <a:gd name="connsiteY6672" fmla="*/ 2412868 h 6858000"/>
              <a:gd name="connsiteX6673" fmla="*/ 0 w 12192000"/>
              <a:gd name="connsiteY6673" fmla="*/ 2383951 h 6858000"/>
              <a:gd name="connsiteX6674" fmla="*/ 0 w 12192000"/>
              <a:gd name="connsiteY6674" fmla="*/ 2346924 h 6858000"/>
              <a:gd name="connsiteX6675" fmla="*/ 0 w 12192000"/>
              <a:gd name="connsiteY6675" fmla="*/ 2286616 h 6858000"/>
              <a:gd name="connsiteX6676" fmla="*/ 0 w 12192000"/>
              <a:gd name="connsiteY6676" fmla="*/ 2191306 h 6858000"/>
              <a:gd name="connsiteX6677" fmla="*/ 0 w 12192000"/>
              <a:gd name="connsiteY6677" fmla="*/ 2172707 h 6858000"/>
              <a:gd name="connsiteX6678" fmla="*/ 0 w 12192000"/>
              <a:gd name="connsiteY6678" fmla="*/ 2171076 h 6858000"/>
              <a:gd name="connsiteX6679" fmla="*/ 0 w 12192000"/>
              <a:gd name="connsiteY6679" fmla="*/ 2161263 h 6858000"/>
              <a:gd name="connsiteX6680" fmla="*/ 0 w 12192000"/>
              <a:gd name="connsiteY6680" fmla="*/ 2151389 h 6858000"/>
              <a:gd name="connsiteX6681" fmla="*/ 0 w 12192000"/>
              <a:gd name="connsiteY6681" fmla="*/ 2140353 h 6858000"/>
              <a:gd name="connsiteX6682" fmla="*/ 0 w 12192000"/>
              <a:gd name="connsiteY6682" fmla="*/ 2139416 h 6858000"/>
              <a:gd name="connsiteX6683" fmla="*/ 0 w 12192000"/>
              <a:gd name="connsiteY6683" fmla="*/ 2114088 h 6858000"/>
              <a:gd name="connsiteX6684" fmla="*/ 0 w 12192000"/>
              <a:gd name="connsiteY6684" fmla="*/ 2110447 h 6858000"/>
              <a:gd name="connsiteX6685" fmla="*/ 0 w 12192000"/>
              <a:gd name="connsiteY6685" fmla="*/ 1810514 h 6858000"/>
              <a:gd name="connsiteX6686" fmla="*/ 0 w 12192000"/>
              <a:gd name="connsiteY6686" fmla="*/ 1746012 h 6858000"/>
              <a:gd name="connsiteX6687" fmla="*/ 0 w 12192000"/>
              <a:gd name="connsiteY6687" fmla="*/ 1536781 h 6858000"/>
              <a:gd name="connsiteX6688" fmla="*/ 0 w 12192000"/>
              <a:gd name="connsiteY6688" fmla="*/ 1526592 h 6858000"/>
              <a:gd name="connsiteX6689" fmla="*/ 0 w 12192000"/>
              <a:gd name="connsiteY6689" fmla="*/ 1470883 h 6858000"/>
              <a:gd name="connsiteX6690" fmla="*/ 0 w 12192000"/>
              <a:gd name="connsiteY6690" fmla="*/ 1468978 h 6858000"/>
              <a:gd name="connsiteX6691" fmla="*/ 0 w 12192000"/>
              <a:gd name="connsiteY6691" fmla="*/ 1443480 h 6858000"/>
              <a:gd name="connsiteX6692" fmla="*/ 0 w 12192000"/>
              <a:gd name="connsiteY6692" fmla="*/ 1384772 h 6858000"/>
              <a:gd name="connsiteX6693" fmla="*/ 0 w 12192000"/>
              <a:gd name="connsiteY6693" fmla="*/ 1318409 h 6858000"/>
              <a:gd name="connsiteX6694" fmla="*/ 0 w 12192000"/>
              <a:gd name="connsiteY6694" fmla="*/ 1315183 h 6858000"/>
              <a:gd name="connsiteX6695" fmla="*/ 0 w 12192000"/>
              <a:gd name="connsiteY6695" fmla="*/ 1247478 h 6858000"/>
              <a:gd name="connsiteX6696" fmla="*/ 0 w 12192000"/>
              <a:gd name="connsiteY6696" fmla="*/ 1246649 h 6858000"/>
              <a:gd name="connsiteX6697" fmla="*/ 0 w 12192000"/>
              <a:gd name="connsiteY6697" fmla="*/ 1234572 h 6858000"/>
              <a:gd name="connsiteX6698" fmla="*/ 0 w 12192000"/>
              <a:gd name="connsiteY6698" fmla="*/ 1233196 h 6858000"/>
              <a:gd name="connsiteX6699" fmla="*/ 0 w 12192000"/>
              <a:gd name="connsiteY6699" fmla="*/ 1230855 h 6858000"/>
              <a:gd name="connsiteX6700" fmla="*/ 0 w 12192000"/>
              <a:gd name="connsiteY6700" fmla="*/ 1156728 h 6858000"/>
              <a:gd name="connsiteX6701" fmla="*/ 0 w 12192000"/>
              <a:gd name="connsiteY6701" fmla="*/ 1152634 h 6858000"/>
              <a:gd name="connsiteX6702" fmla="*/ 0 w 12192000"/>
              <a:gd name="connsiteY6702" fmla="*/ 1121474 h 6858000"/>
              <a:gd name="connsiteX6703" fmla="*/ 0 w 12192000"/>
              <a:gd name="connsiteY6703" fmla="*/ 1032329 h 6858000"/>
              <a:gd name="connsiteX6704" fmla="*/ 0 w 12192000"/>
              <a:gd name="connsiteY6704" fmla="*/ 1026399 h 6858000"/>
              <a:gd name="connsiteX6705" fmla="*/ 0 w 12192000"/>
              <a:gd name="connsiteY6705" fmla="*/ 1016380 h 6858000"/>
              <a:gd name="connsiteX6706" fmla="*/ 0 w 12192000"/>
              <a:gd name="connsiteY6706" fmla="*/ 1002507 h 6858000"/>
              <a:gd name="connsiteX6707" fmla="*/ 0 w 12192000"/>
              <a:gd name="connsiteY6707" fmla="*/ 916476 h 6858000"/>
              <a:gd name="connsiteX6708" fmla="*/ 0 w 12192000"/>
              <a:gd name="connsiteY6708" fmla="*/ 902777 h 6858000"/>
              <a:gd name="connsiteX6709" fmla="*/ 0 w 12192000"/>
              <a:gd name="connsiteY6709" fmla="*/ 829062 h 6858000"/>
              <a:gd name="connsiteX6710" fmla="*/ 0 w 12192000"/>
              <a:gd name="connsiteY6710" fmla="*/ 820077 h 6858000"/>
              <a:gd name="connsiteX6711" fmla="*/ 0 w 12192000"/>
              <a:gd name="connsiteY6711" fmla="*/ 812799 h 6858000"/>
              <a:gd name="connsiteX6712" fmla="*/ 0 w 12192000"/>
              <a:gd name="connsiteY6712" fmla="*/ 749119 h 6858000"/>
              <a:gd name="connsiteX6713" fmla="*/ 0 w 12192000"/>
              <a:gd name="connsiteY6713" fmla="*/ 742851 h 6858000"/>
              <a:gd name="connsiteX6714" fmla="*/ 0 w 12192000"/>
              <a:gd name="connsiteY6714" fmla="*/ 724352 h 6858000"/>
              <a:gd name="connsiteX6715" fmla="*/ 0 w 12192000"/>
              <a:gd name="connsiteY6715" fmla="*/ 642499 h 6858000"/>
              <a:gd name="connsiteX6716" fmla="*/ 0 w 12192000"/>
              <a:gd name="connsiteY6716" fmla="*/ 638782 h 6858000"/>
              <a:gd name="connsiteX6717" fmla="*/ 0 w 12192000"/>
              <a:gd name="connsiteY6717" fmla="*/ 635968 h 6858000"/>
              <a:gd name="connsiteX6718" fmla="*/ 0 w 12192000"/>
              <a:gd name="connsiteY6718" fmla="*/ 582424 h 6858000"/>
              <a:gd name="connsiteX6719" fmla="*/ 0 w 12192000"/>
              <a:gd name="connsiteY6719" fmla="*/ 566178 h 6858000"/>
              <a:gd name="connsiteX6720" fmla="*/ 0 w 12192000"/>
              <a:gd name="connsiteY6720" fmla="*/ 558281 h 6858000"/>
              <a:gd name="connsiteX6721" fmla="*/ 0 w 12192000"/>
              <a:gd name="connsiteY6721" fmla="*/ 549641 h 6858000"/>
              <a:gd name="connsiteX6722" fmla="*/ 0 w 12192000"/>
              <a:gd name="connsiteY6722" fmla="*/ 542167 h 6858000"/>
              <a:gd name="connsiteX6723" fmla="*/ 0 w 12192000"/>
              <a:gd name="connsiteY6723" fmla="*/ 534587 h 6858000"/>
              <a:gd name="connsiteX6724" fmla="*/ 0 w 12192000"/>
              <a:gd name="connsiteY6724" fmla="*/ 531884 h 6858000"/>
              <a:gd name="connsiteX6725" fmla="*/ 0 w 12192000"/>
              <a:gd name="connsiteY6725" fmla="*/ 507359 h 6858000"/>
              <a:gd name="connsiteX6726" fmla="*/ 0 w 12192000"/>
              <a:gd name="connsiteY6726" fmla="*/ 504556 h 6858000"/>
              <a:gd name="connsiteX6727" fmla="*/ 0 w 12192000"/>
              <a:gd name="connsiteY6727" fmla="*/ 233978 h 6858000"/>
              <a:gd name="connsiteX6728" fmla="*/ 0 w 12192000"/>
              <a:gd name="connsiteY6728" fmla="*/ 230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</a:cxnLst>
            <a:rect l="l" t="t" r="r" b="b"/>
            <a:pathLst>
              <a:path w="12192000" h="6858000">
                <a:moveTo>
                  <a:pt x="4598865" y="6786679"/>
                </a:moveTo>
                <a:lnTo>
                  <a:pt x="4598704" y="6786933"/>
                </a:lnTo>
                <a:lnTo>
                  <a:pt x="4598428" y="6786905"/>
                </a:lnTo>
                <a:close/>
                <a:moveTo>
                  <a:pt x="3288857" y="6786308"/>
                </a:moveTo>
                <a:lnTo>
                  <a:pt x="3288696" y="6786561"/>
                </a:lnTo>
                <a:lnTo>
                  <a:pt x="3288419" y="6786534"/>
                </a:lnTo>
                <a:close/>
                <a:moveTo>
                  <a:pt x="1946074" y="6785952"/>
                </a:moveTo>
                <a:lnTo>
                  <a:pt x="1947487" y="6786481"/>
                </a:lnTo>
                <a:lnTo>
                  <a:pt x="1945336" y="6786268"/>
                </a:lnTo>
                <a:close/>
                <a:moveTo>
                  <a:pt x="892149" y="6785566"/>
                </a:moveTo>
                <a:lnTo>
                  <a:pt x="892032" y="6785818"/>
                </a:lnTo>
                <a:lnTo>
                  <a:pt x="891833" y="6785792"/>
                </a:lnTo>
                <a:close/>
                <a:moveTo>
                  <a:pt x="7562308" y="6785197"/>
                </a:moveTo>
                <a:lnTo>
                  <a:pt x="7555070" y="6786587"/>
                </a:lnTo>
                <a:lnTo>
                  <a:pt x="7558283" y="6785477"/>
                </a:lnTo>
                <a:close/>
                <a:moveTo>
                  <a:pt x="9806113" y="6784810"/>
                </a:moveTo>
                <a:lnTo>
                  <a:pt x="9807052" y="6785292"/>
                </a:lnTo>
                <a:lnTo>
                  <a:pt x="9805570" y="6785146"/>
                </a:lnTo>
                <a:close/>
                <a:moveTo>
                  <a:pt x="8528882" y="6784423"/>
                </a:moveTo>
                <a:lnTo>
                  <a:pt x="8528722" y="6784677"/>
                </a:lnTo>
                <a:lnTo>
                  <a:pt x="8528421" y="6784647"/>
                </a:lnTo>
                <a:close/>
                <a:moveTo>
                  <a:pt x="70843" y="6783423"/>
                </a:moveTo>
                <a:lnTo>
                  <a:pt x="70843" y="6787157"/>
                </a:lnTo>
                <a:lnTo>
                  <a:pt x="73296" y="6787157"/>
                </a:lnTo>
                <a:close/>
                <a:moveTo>
                  <a:pt x="4566089" y="6783326"/>
                </a:moveTo>
                <a:lnTo>
                  <a:pt x="4567501" y="6783854"/>
                </a:lnTo>
                <a:lnTo>
                  <a:pt x="4565351" y="6783642"/>
                </a:lnTo>
                <a:close/>
                <a:moveTo>
                  <a:pt x="3256081" y="6782954"/>
                </a:moveTo>
                <a:lnTo>
                  <a:pt x="3257493" y="6783483"/>
                </a:lnTo>
                <a:lnTo>
                  <a:pt x="3255343" y="6783271"/>
                </a:lnTo>
                <a:close/>
                <a:moveTo>
                  <a:pt x="868508" y="6782211"/>
                </a:moveTo>
                <a:lnTo>
                  <a:pt x="869528" y="6782740"/>
                </a:lnTo>
                <a:lnTo>
                  <a:pt x="867977" y="6782528"/>
                </a:lnTo>
                <a:close/>
                <a:moveTo>
                  <a:pt x="8496106" y="6781070"/>
                </a:moveTo>
                <a:lnTo>
                  <a:pt x="8497045" y="6781551"/>
                </a:lnTo>
                <a:lnTo>
                  <a:pt x="8495562" y="6781405"/>
                </a:lnTo>
                <a:close/>
                <a:moveTo>
                  <a:pt x="7218879" y="6780683"/>
                </a:moveTo>
                <a:lnTo>
                  <a:pt x="7218717" y="6780936"/>
                </a:lnTo>
                <a:lnTo>
                  <a:pt x="7218417" y="6780907"/>
                </a:lnTo>
                <a:close/>
                <a:moveTo>
                  <a:pt x="7930196" y="6778815"/>
                </a:moveTo>
                <a:cubicBezTo>
                  <a:pt x="7938004" y="6778748"/>
                  <a:pt x="7968330" y="6783225"/>
                  <a:pt x="7980642" y="6784067"/>
                </a:cubicBezTo>
                <a:lnTo>
                  <a:pt x="7981576" y="6785757"/>
                </a:lnTo>
                <a:lnTo>
                  <a:pt x="7970793" y="6784067"/>
                </a:lnTo>
                <a:lnTo>
                  <a:pt x="7956415" y="6785111"/>
                </a:lnTo>
                <a:lnTo>
                  <a:pt x="7931394" y="6780699"/>
                </a:lnTo>
                <a:cubicBezTo>
                  <a:pt x="7927492" y="6779364"/>
                  <a:pt x="7927593" y="6778837"/>
                  <a:pt x="7930196" y="6778815"/>
                </a:cubicBezTo>
                <a:close/>
                <a:moveTo>
                  <a:pt x="7255050" y="6777329"/>
                </a:moveTo>
                <a:lnTo>
                  <a:pt x="7256844" y="6784699"/>
                </a:lnTo>
                <a:lnTo>
                  <a:pt x="7243765" y="6783408"/>
                </a:lnTo>
                <a:lnTo>
                  <a:pt x="7244140" y="6783078"/>
                </a:lnTo>
                <a:cubicBezTo>
                  <a:pt x="7247777" y="6781162"/>
                  <a:pt x="7251767" y="6779575"/>
                  <a:pt x="7255050" y="6777329"/>
                </a:cubicBezTo>
                <a:close/>
                <a:moveTo>
                  <a:pt x="7186102" y="6777329"/>
                </a:moveTo>
                <a:lnTo>
                  <a:pt x="7187514" y="6777857"/>
                </a:lnTo>
                <a:lnTo>
                  <a:pt x="7185365" y="6777645"/>
                </a:lnTo>
                <a:close/>
                <a:moveTo>
                  <a:pt x="11292652" y="6775470"/>
                </a:moveTo>
                <a:cubicBezTo>
                  <a:pt x="11295486" y="6775513"/>
                  <a:pt x="11300892" y="6776419"/>
                  <a:pt x="11307329" y="6777672"/>
                </a:cubicBezTo>
                <a:lnTo>
                  <a:pt x="11320396" y="6780349"/>
                </a:lnTo>
                <a:lnTo>
                  <a:pt x="11310213" y="6783271"/>
                </a:lnTo>
                <a:lnTo>
                  <a:pt x="11293414" y="6778443"/>
                </a:lnTo>
                <a:cubicBezTo>
                  <a:pt x="11289558" y="6776244"/>
                  <a:pt x="11289818" y="6775425"/>
                  <a:pt x="11292652" y="6775470"/>
                </a:cubicBezTo>
                <a:close/>
                <a:moveTo>
                  <a:pt x="11341212" y="6774199"/>
                </a:moveTo>
                <a:cubicBezTo>
                  <a:pt x="11344452" y="6773260"/>
                  <a:pt x="11344480" y="6773329"/>
                  <a:pt x="11339380" y="6775074"/>
                </a:cubicBezTo>
                <a:lnTo>
                  <a:pt x="11321293" y="6780533"/>
                </a:lnTo>
                <a:lnTo>
                  <a:pt x="11320396" y="6780349"/>
                </a:lnTo>
                <a:lnTo>
                  <a:pt x="11323769" y="6779381"/>
                </a:lnTo>
                <a:cubicBezTo>
                  <a:pt x="11331519" y="6777089"/>
                  <a:pt x="11337972" y="6775140"/>
                  <a:pt x="11341212" y="6774199"/>
                </a:cubicBezTo>
                <a:close/>
                <a:moveTo>
                  <a:pt x="6052629" y="6773985"/>
                </a:moveTo>
                <a:cubicBezTo>
                  <a:pt x="6055460" y="6774029"/>
                  <a:pt x="6060869" y="6774935"/>
                  <a:pt x="6067304" y="6776187"/>
                </a:cubicBezTo>
                <a:lnTo>
                  <a:pt x="6080373" y="6778864"/>
                </a:lnTo>
                <a:lnTo>
                  <a:pt x="6067644" y="6782515"/>
                </a:lnTo>
                <a:lnTo>
                  <a:pt x="6053390" y="6776959"/>
                </a:lnTo>
                <a:cubicBezTo>
                  <a:pt x="6049532" y="6774760"/>
                  <a:pt x="6049795" y="6773941"/>
                  <a:pt x="6052629" y="6773985"/>
                </a:cubicBezTo>
                <a:close/>
                <a:moveTo>
                  <a:pt x="8701280" y="6773052"/>
                </a:moveTo>
                <a:lnTo>
                  <a:pt x="8708167" y="6774463"/>
                </a:lnTo>
                <a:cubicBezTo>
                  <a:pt x="8715118" y="6775888"/>
                  <a:pt x="8721554" y="6777139"/>
                  <a:pt x="8725932" y="6777700"/>
                </a:cubicBezTo>
                <a:lnTo>
                  <a:pt x="8716723" y="6787151"/>
                </a:lnTo>
                <a:lnTo>
                  <a:pt x="8713212" y="6786482"/>
                </a:lnTo>
                <a:lnTo>
                  <a:pt x="8688588" y="6776882"/>
                </a:lnTo>
                <a:close/>
                <a:moveTo>
                  <a:pt x="2122605" y="6772871"/>
                </a:moveTo>
                <a:cubicBezTo>
                  <a:pt x="2125440" y="6772914"/>
                  <a:pt x="2130846" y="6773821"/>
                  <a:pt x="2137282" y="6775073"/>
                </a:cubicBezTo>
                <a:lnTo>
                  <a:pt x="2150633" y="6777670"/>
                </a:lnTo>
                <a:lnTo>
                  <a:pt x="2137623" y="6781402"/>
                </a:lnTo>
                <a:lnTo>
                  <a:pt x="2123368" y="6775844"/>
                </a:lnTo>
                <a:cubicBezTo>
                  <a:pt x="2119511" y="6773646"/>
                  <a:pt x="2119772" y="6772826"/>
                  <a:pt x="2122605" y="6772871"/>
                </a:cubicBezTo>
                <a:close/>
                <a:moveTo>
                  <a:pt x="6101189" y="6772715"/>
                </a:moveTo>
                <a:cubicBezTo>
                  <a:pt x="6104427" y="6771775"/>
                  <a:pt x="6104453" y="6771845"/>
                  <a:pt x="6099356" y="6773589"/>
                </a:cubicBezTo>
                <a:lnTo>
                  <a:pt x="6081269" y="6779048"/>
                </a:lnTo>
                <a:lnTo>
                  <a:pt x="6080373" y="6778864"/>
                </a:lnTo>
                <a:lnTo>
                  <a:pt x="6083743" y="6777897"/>
                </a:lnTo>
                <a:cubicBezTo>
                  <a:pt x="6091493" y="6775605"/>
                  <a:pt x="6097947" y="6773655"/>
                  <a:pt x="6101189" y="6772715"/>
                </a:cubicBezTo>
                <a:close/>
                <a:moveTo>
                  <a:pt x="9982645" y="6771729"/>
                </a:moveTo>
                <a:cubicBezTo>
                  <a:pt x="9985479" y="6771773"/>
                  <a:pt x="9990886" y="6772679"/>
                  <a:pt x="9997322" y="6773931"/>
                </a:cubicBezTo>
                <a:lnTo>
                  <a:pt x="10010390" y="6776608"/>
                </a:lnTo>
                <a:lnTo>
                  <a:pt x="10000206" y="6779530"/>
                </a:lnTo>
                <a:lnTo>
                  <a:pt x="9983408" y="6774702"/>
                </a:lnTo>
                <a:cubicBezTo>
                  <a:pt x="9979551" y="6772504"/>
                  <a:pt x="9979812" y="6771684"/>
                  <a:pt x="9982645" y="6771729"/>
                </a:cubicBezTo>
                <a:close/>
                <a:moveTo>
                  <a:pt x="2171165" y="6771602"/>
                </a:moveTo>
                <a:cubicBezTo>
                  <a:pt x="2174405" y="6770661"/>
                  <a:pt x="2174433" y="6770730"/>
                  <a:pt x="2169333" y="6772475"/>
                </a:cubicBezTo>
                <a:lnTo>
                  <a:pt x="2151539" y="6777846"/>
                </a:lnTo>
                <a:lnTo>
                  <a:pt x="2150633" y="6777670"/>
                </a:lnTo>
                <a:lnTo>
                  <a:pt x="2153721" y="6776783"/>
                </a:lnTo>
                <a:cubicBezTo>
                  <a:pt x="2161473" y="6774491"/>
                  <a:pt x="2167926" y="6772542"/>
                  <a:pt x="2171165" y="6771602"/>
                </a:cubicBezTo>
                <a:close/>
                <a:moveTo>
                  <a:pt x="10031205" y="6770460"/>
                </a:moveTo>
                <a:cubicBezTo>
                  <a:pt x="10034445" y="6769520"/>
                  <a:pt x="10034471" y="6769589"/>
                  <a:pt x="10029372" y="6771333"/>
                </a:cubicBezTo>
                <a:lnTo>
                  <a:pt x="10011286" y="6776792"/>
                </a:lnTo>
                <a:lnTo>
                  <a:pt x="10010390" y="6776608"/>
                </a:lnTo>
                <a:lnTo>
                  <a:pt x="10013762" y="6775641"/>
                </a:lnTo>
                <a:cubicBezTo>
                  <a:pt x="10021512" y="6773348"/>
                  <a:pt x="10027965" y="6771400"/>
                  <a:pt x="10031205" y="6770460"/>
                </a:cubicBezTo>
                <a:close/>
                <a:moveTo>
                  <a:pt x="4742620" y="6770244"/>
                </a:moveTo>
                <a:cubicBezTo>
                  <a:pt x="4745454" y="6770288"/>
                  <a:pt x="4750863" y="6771194"/>
                  <a:pt x="4757297" y="6772446"/>
                </a:cubicBezTo>
                <a:lnTo>
                  <a:pt x="4770363" y="6775124"/>
                </a:lnTo>
                <a:lnTo>
                  <a:pt x="4757637" y="6778774"/>
                </a:lnTo>
                <a:lnTo>
                  <a:pt x="4743383" y="6773218"/>
                </a:lnTo>
                <a:cubicBezTo>
                  <a:pt x="4739526" y="6771019"/>
                  <a:pt x="4739786" y="6770200"/>
                  <a:pt x="4742620" y="6770244"/>
                </a:cubicBezTo>
                <a:close/>
                <a:moveTo>
                  <a:pt x="3432613" y="6769873"/>
                </a:moveTo>
                <a:cubicBezTo>
                  <a:pt x="3435447" y="6769917"/>
                  <a:pt x="3440853" y="6770823"/>
                  <a:pt x="3447290" y="6772075"/>
                </a:cubicBezTo>
                <a:lnTo>
                  <a:pt x="3460356" y="6774752"/>
                </a:lnTo>
                <a:lnTo>
                  <a:pt x="3447630" y="6778403"/>
                </a:lnTo>
                <a:lnTo>
                  <a:pt x="3433375" y="6772846"/>
                </a:lnTo>
                <a:cubicBezTo>
                  <a:pt x="3429519" y="6770648"/>
                  <a:pt x="3429779" y="6769828"/>
                  <a:pt x="3432613" y="6769873"/>
                </a:cubicBezTo>
                <a:close/>
                <a:moveTo>
                  <a:pt x="7391274" y="6769312"/>
                </a:moveTo>
                <a:lnTo>
                  <a:pt x="7398163" y="6770723"/>
                </a:lnTo>
                <a:cubicBezTo>
                  <a:pt x="7405113" y="6772147"/>
                  <a:pt x="7411550" y="6773398"/>
                  <a:pt x="7415927" y="6773960"/>
                </a:cubicBezTo>
                <a:lnTo>
                  <a:pt x="7406718" y="6783411"/>
                </a:lnTo>
                <a:lnTo>
                  <a:pt x="7403208" y="6782741"/>
                </a:lnTo>
                <a:lnTo>
                  <a:pt x="7378583" y="6773141"/>
                </a:lnTo>
                <a:close/>
                <a:moveTo>
                  <a:pt x="995835" y="6769130"/>
                </a:moveTo>
                <a:cubicBezTo>
                  <a:pt x="997880" y="6769174"/>
                  <a:pt x="1001779" y="6770081"/>
                  <a:pt x="1006421" y="6771332"/>
                </a:cubicBezTo>
                <a:lnTo>
                  <a:pt x="1015960" y="6773904"/>
                </a:lnTo>
                <a:lnTo>
                  <a:pt x="1006336" y="6777482"/>
                </a:lnTo>
                <a:lnTo>
                  <a:pt x="996386" y="6772104"/>
                </a:lnTo>
                <a:cubicBezTo>
                  <a:pt x="993604" y="6769905"/>
                  <a:pt x="993792" y="6769087"/>
                  <a:pt x="995835" y="6769130"/>
                </a:cubicBezTo>
                <a:close/>
                <a:moveTo>
                  <a:pt x="4791182" y="6768974"/>
                </a:moveTo>
                <a:cubicBezTo>
                  <a:pt x="4794419" y="6768034"/>
                  <a:pt x="4794447" y="6768104"/>
                  <a:pt x="4789347" y="6769849"/>
                </a:cubicBezTo>
                <a:lnTo>
                  <a:pt x="4771261" y="6775307"/>
                </a:lnTo>
                <a:lnTo>
                  <a:pt x="4770363" y="6775124"/>
                </a:lnTo>
                <a:lnTo>
                  <a:pt x="4773737" y="6774156"/>
                </a:lnTo>
                <a:cubicBezTo>
                  <a:pt x="4781488" y="6771864"/>
                  <a:pt x="4787940" y="6769914"/>
                  <a:pt x="4791182" y="6768974"/>
                </a:cubicBezTo>
                <a:close/>
                <a:moveTo>
                  <a:pt x="3481173" y="6768604"/>
                </a:moveTo>
                <a:cubicBezTo>
                  <a:pt x="3484412" y="6767664"/>
                  <a:pt x="3484440" y="6767733"/>
                  <a:pt x="3479340" y="6769477"/>
                </a:cubicBezTo>
                <a:lnTo>
                  <a:pt x="3461254" y="6774936"/>
                </a:lnTo>
                <a:lnTo>
                  <a:pt x="3460356" y="6774752"/>
                </a:lnTo>
                <a:lnTo>
                  <a:pt x="3463729" y="6773785"/>
                </a:lnTo>
                <a:cubicBezTo>
                  <a:pt x="3471480" y="6771492"/>
                  <a:pt x="3477933" y="6769544"/>
                  <a:pt x="3481173" y="6768604"/>
                </a:cubicBezTo>
                <a:close/>
                <a:moveTo>
                  <a:pt x="8672638" y="6767988"/>
                </a:moveTo>
                <a:cubicBezTo>
                  <a:pt x="8675471" y="6768032"/>
                  <a:pt x="8680879" y="6768939"/>
                  <a:pt x="8687316" y="6770190"/>
                </a:cubicBezTo>
                <a:lnTo>
                  <a:pt x="8700383" y="6772868"/>
                </a:lnTo>
                <a:lnTo>
                  <a:pt x="8687656" y="6776519"/>
                </a:lnTo>
                <a:lnTo>
                  <a:pt x="8673401" y="6770962"/>
                </a:lnTo>
                <a:cubicBezTo>
                  <a:pt x="8669544" y="6768763"/>
                  <a:pt x="8669805" y="6767944"/>
                  <a:pt x="8672638" y="6767988"/>
                </a:cubicBezTo>
                <a:close/>
                <a:moveTo>
                  <a:pt x="1030861" y="6767861"/>
                </a:moveTo>
                <a:cubicBezTo>
                  <a:pt x="1033198" y="6766921"/>
                  <a:pt x="1033218" y="6766990"/>
                  <a:pt x="1029539" y="6768734"/>
                </a:cubicBezTo>
                <a:lnTo>
                  <a:pt x="1016705" y="6774105"/>
                </a:lnTo>
                <a:lnTo>
                  <a:pt x="1015960" y="6773904"/>
                </a:lnTo>
                <a:lnTo>
                  <a:pt x="1018279" y="6773043"/>
                </a:lnTo>
                <a:cubicBezTo>
                  <a:pt x="1023870" y="6770751"/>
                  <a:pt x="1028524" y="6768801"/>
                  <a:pt x="1030861" y="6767861"/>
                </a:cubicBezTo>
                <a:close/>
                <a:moveTo>
                  <a:pt x="8721198" y="6766719"/>
                </a:moveTo>
                <a:cubicBezTo>
                  <a:pt x="8724438" y="6765779"/>
                  <a:pt x="8724466" y="6765848"/>
                  <a:pt x="8719366" y="6767593"/>
                </a:cubicBezTo>
                <a:lnTo>
                  <a:pt x="8701280" y="6773052"/>
                </a:lnTo>
                <a:lnTo>
                  <a:pt x="8700383" y="6772868"/>
                </a:lnTo>
                <a:lnTo>
                  <a:pt x="8703754" y="6771901"/>
                </a:lnTo>
                <a:cubicBezTo>
                  <a:pt x="8711505" y="6769609"/>
                  <a:pt x="8717958" y="6767659"/>
                  <a:pt x="8721198" y="6766719"/>
                </a:cubicBezTo>
                <a:close/>
                <a:moveTo>
                  <a:pt x="7362633" y="6764248"/>
                </a:moveTo>
                <a:cubicBezTo>
                  <a:pt x="7365468" y="6764292"/>
                  <a:pt x="7370874" y="6765199"/>
                  <a:pt x="7377310" y="6766451"/>
                </a:cubicBezTo>
                <a:lnTo>
                  <a:pt x="7390378" y="6769127"/>
                </a:lnTo>
                <a:lnTo>
                  <a:pt x="7377650" y="6772779"/>
                </a:lnTo>
                <a:lnTo>
                  <a:pt x="7363396" y="6767222"/>
                </a:lnTo>
                <a:cubicBezTo>
                  <a:pt x="7359539" y="6765022"/>
                  <a:pt x="7359800" y="6764204"/>
                  <a:pt x="7362633" y="6764248"/>
                </a:cubicBezTo>
                <a:close/>
                <a:moveTo>
                  <a:pt x="7411193" y="6762979"/>
                </a:moveTo>
                <a:cubicBezTo>
                  <a:pt x="7414433" y="6762038"/>
                  <a:pt x="7414461" y="6762107"/>
                  <a:pt x="7409361" y="6763852"/>
                </a:cubicBezTo>
                <a:lnTo>
                  <a:pt x="7391274" y="6769312"/>
                </a:lnTo>
                <a:lnTo>
                  <a:pt x="7390378" y="6769127"/>
                </a:lnTo>
                <a:lnTo>
                  <a:pt x="7393750" y="6768160"/>
                </a:lnTo>
                <a:cubicBezTo>
                  <a:pt x="7401500" y="6765868"/>
                  <a:pt x="7407953" y="6763919"/>
                  <a:pt x="7411193" y="6762979"/>
                </a:cubicBezTo>
                <a:close/>
                <a:moveTo>
                  <a:pt x="12052663" y="6715272"/>
                </a:moveTo>
                <a:cubicBezTo>
                  <a:pt x="12058959" y="6719579"/>
                  <a:pt x="12055946" y="6730433"/>
                  <a:pt x="12057587" y="6738014"/>
                </a:cubicBezTo>
                <a:lnTo>
                  <a:pt x="12057590" y="6739523"/>
                </a:lnTo>
                <a:lnTo>
                  <a:pt x="12049530" y="6740353"/>
                </a:lnTo>
                <a:lnTo>
                  <a:pt x="12041890" y="6741171"/>
                </a:lnTo>
                <a:lnTo>
                  <a:pt x="12042813" y="6727906"/>
                </a:lnTo>
                <a:cubicBezTo>
                  <a:pt x="12044151" y="6722691"/>
                  <a:pt x="12048290" y="6712280"/>
                  <a:pt x="12052663" y="6715272"/>
                </a:cubicBezTo>
                <a:close/>
                <a:moveTo>
                  <a:pt x="94149" y="6446020"/>
                </a:moveTo>
                <a:lnTo>
                  <a:pt x="93738" y="6448687"/>
                </a:lnTo>
                <a:lnTo>
                  <a:pt x="93738" y="6456216"/>
                </a:lnTo>
                <a:close/>
                <a:moveTo>
                  <a:pt x="12098872" y="6432951"/>
                </a:moveTo>
                <a:lnTo>
                  <a:pt x="12099448" y="6439833"/>
                </a:lnTo>
                <a:lnTo>
                  <a:pt x="12103231" y="6446303"/>
                </a:lnTo>
                <a:lnTo>
                  <a:pt x="12103548" y="6451196"/>
                </a:lnTo>
                <a:cubicBezTo>
                  <a:pt x="12103859" y="6456663"/>
                  <a:pt x="12104132" y="6461717"/>
                  <a:pt x="12104373" y="6465103"/>
                </a:cubicBezTo>
                <a:lnTo>
                  <a:pt x="12106444" y="6497269"/>
                </a:lnTo>
                <a:lnTo>
                  <a:pt x="12103890" y="6509243"/>
                </a:lnTo>
                <a:cubicBezTo>
                  <a:pt x="12101564" y="6519162"/>
                  <a:pt x="12100227" y="6519630"/>
                  <a:pt x="12092062" y="6530804"/>
                </a:cubicBezTo>
                <a:close/>
                <a:moveTo>
                  <a:pt x="101359" y="6417106"/>
                </a:moveTo>
                <a:cubicBezTo>
                  <a:pt x="101952" y="6420426"/>
                  <a:pt x="102296" y="6433650"/>
                  <a:pt x="102839" y="6438952"/>
                </a:cubicBezTo>
                <a:cubicBezTo>
                  <a:pt x="105736" y="6448376"/>
                  <a:pt x="116610" y="6458959"/>
                  <a:pt x="111528" y="6467226"/>
                </a:cubicBezTo>
                <a:cubicBezTo>
                  <a:pt x="109356" y="6470760"/>
                  <a:pt x="106522" y="6467531"/>
                  <a:pt x="104019" y="6462384"/>
                </a:cubicBezTo>
                <a:lnTo>
                  <a:pt x="99400" y="6448703"/>
                </a:lnTo>
                <a:lnTo>
                  <a:pt x="99703" y="6442509"/>
                </a:lnTo>
                <a:cubicBezTo>
                  <a:pt x="99579" y="6434203"/>
                  <a:pt x="99414" y="6425889"/>
                  <a:pt x="100666" y="6417746"/>
                </a:cubicBezTo>
                <a:cubicBezTo>
                  <a:pt x="100936" y="6415992"/>
                  <a:pt x="101161" y="6415999"/>
                  <a:pt x="101359" y="6417106"/>
                </a:cubicBezTo>
                <a:close/>
                <a:moveTo>
                  <a:pt x="12097338" y="6311681"/>
                </a:moveTo>
                <a:lnTo>
                  <a:pt x="12099448" y="6316013"/>
                </a:lnTo>
                <a:lnTo>
                  <a:pt x="12099892" y="6320109"/>
                </a:lnTo>
                <a:lnTo>
                  <a:pt x="12099448" y="6326121"/>
                </a:lnTo>
                <a:close/>
                <a:moveTo>
                  <a:pt x="12100785" y="6298495"/>
                </a:moveTo>
                <a:lnTo>
                  <a:pt x="12101532" y="6299392"/>
                </a:lnTo>
                <a:lnTo>
                  <a:pt x="12101521" y="6299509"/>
                </a:lnTo>
                <a:close/>
                <a:moveTo>
                  <a:pt x="12104420" y="6268522"/>
                </a:moveTo>
                <a:lnTo>
                  <a:pt x="12106835" y="6295797"/>
                </a:lnTo>
                <a:lnTo>
                  <a:pt x="12107503" y="6306491"/>
                </a:lnTo>
                <a:lnTo>
                  <a:pt x="12106154" y="6304942"/>
                </a:lnTo>
                <a:lnTo>
                  <a:pt x="12101532" y="6299392"/>
                </a:lnTo>
                <a:lnTo>
                  <a:pt x="12103892" y="6272603"/>
                </a:lnTo>
                <a:close/>
                <a:moveTo>
                  <a:pt x="12084674" y="6250313"/>
                </a:moveTo>
                <a:cubicBezTo>
                  <a:pt x="12092987" y="6248180"/>
                  <a:pt x="12090382" y="6266959"/>
                  <a:pt x="12092062" y="6275582"/>
                </a:cubicBezTo>
                <a:lnTo>
                  <a:pt x="12097338" y="6311681"/>
                </a:lnTo>
                <a:lnTo>
                  <a:pt x="12089599" y="6295797"/>
                </a:lnTo>
                <a:cubicBezTo>
                  <a:pt x="12086955" y="6289984"/>
                  <a:pt x="12084674" y="6284004"/>
                  <a:pt x="12082212" y="6278109"/>
                </a:cubicBezTo>
                <a:cubicBezTo>
                  <a:pt x="12083033" y="6268843"/>
                  <a:pt x="12075879" y="6252569"/>
                  <a:pt x="12084674" y="6250313"/>
                </a:cubicBezTo>
                <a:close/>
                <a:moveTo>
                  <a:pt x="12104476" y="6226738"/>
                </a:moveTo>
                <a:lnTo>
                  <a:pt x="12103454" y="6231846"/>
                </a:lnTo>
                <a:cubicBezTo>
                  <a:pt x="12103760" y="6238002"/>
                  <a:pt x="12104784" y="6244416"/>
                  <a:pt x="12104373" y="6250313"/>
                </a:cubicBezTo>
                <a:lnTo>
                  <a:pt x="12105942" y="6256750"/>
                </a:lnTo>
                <a:lnTo>
                  <a:pt x="12104420" y="6268522"/>
                </a:lnTo>
                <a:lnTo>
                  <a:pt x="12101911" y="6240205"/>
                </a:lnTo>
                <a:cubicBezTo>
                  <a:pt x="12102732" y="6237257"/>
                  <a:pt x="12102514" y="6233207"/>
                  <a:pt x="12102815" y="6229707"/>
                </a:cubicBezTo>
                <a:close/>
                <a:moveTo>
                  <a:pt x="97284" y="6193951"/>
                </a:moveTo>
                <a:lnTo>
                  <a:pt x="97402" y="6196848"/>
                </a:lnTo>
                <a:cubicBezTo>
                  <a:pt x="97730" y="6205684"/>
                  <a:pt x="98060" y="6211576"/>
                  <a:pt x="98494" y="6205692"/>
                </a:cubicBezTo>
                <a:lnTo>
                  <a:pt x="99032" y="6195545"/>
                </a:lnTo>
                <a:lnTo>
                  <a:pt x="105011" y="6208048"/>
                </a:lnTo>
                <a:cubicBezTo>
                  <a:pt x="106705" y="6212458"/>
                  <a:pt x="105974" y="6217591"/>
                  <a:pt x="107184" y="6222184"/>
                </a:cubicBezTo>
                <a:cubicBezTo>
                  <a:pt x="108883" y="6228637"/>
                  <a:pt x="111140" y="6234925"/>
                  <a:pt x="113700" y="6241034"/>
                </a:cubicBezTo>
                <a:cubicBezTo>
                  <a:pt x="114781" y="6243611"/>
                  <a:pt x="119212" y="6245569"/>
                  <a:pt x="118045" y="6248102"/>
                </a:cubicBezTo>
                <a:cubicBezTo>
                  <a:pt x="117021" y="6250323"/>
                  <a:pt x="113633" y="6246725"/>
                  <a:pt x="111528" y="6245747"/>
                </a:cubicBezTo>
                <a:cubicBezTo>
                  <a:pt x="108552" y="6244363"/>
                  <a:pt x="105736" y="6242604"/>
                  <a:pt x="102839" y="6241034"/>
                </a:cubicBezTo>
                <a:lnTo>
                  <a:pt x="96599" y="6228252"/>
                </a:lnTo>
                <a:lnTo>
                  <a:pt x="96322" y="6219828"/>
                </a:lnTo>
                <a:lnTo>
                  <a:pt x="96635" y="6194101"/>
                </a:lnTo>
                <a:close/>
                <a:moveTo>
                  <a:pt x="12099759" y="6176957"/>
                </a:moveTo>
                <a:lnTo>
                  <a:pt x="12106835" y="6189666"/>
                </a:lnTo>
                <a:cubicBezTo>
                  <a:pt x="12108593" y="6192973"/>
                  <a:pt x="12113125" y="6203272"/>
                  <a:pt x="12111761" y="6199774"/>
                </a:cubicBezTo>
                <a:cubicBezTo>
                  <a:pt x="12109439" y="6193817"/>
                  <a:pt x="12104585" y="6187951"/>
                  <a:pt x="12100891" y="6182085"/>
                </a:cubicBezTo>
                <a:close/>
                <a:moveTo>
                  <a:pt x="102346" y="6109123"/>
                </a:moveTo>
                <a:lnTo>
                  <a:pt x="102568" y="6114412"/>
                </a:lnTo>
                <a:lnTo>
                  <a:pt x="102232" y="6135197"/>
                </a:lnTo>
                <a:lnTo>
                  <a:pt x="99032" y="6195545"/>
                </a:lnTo>
                <a:lnTo>
                  <a:pt x="98172" y="6193746"/>
                </a:lnTo>
                <a:lnTo>
                  <a:pt x="97284" y="6193951"/>
                </a:lnTo>
                <a:lnTo>
                  <a:pt x="96784" y="6181702"/>
                </a:lnTo>
                <a:lnTo>
                  <a:pt x="96981" y="6165466"/>
                </a:lnTo>
                <a:cubicBezTo>
                  <a:pt x="97201" y="6147344"/>
                  <a:pt x="97925" y="6129280"/>
                  <a:pt x="100666" y="6111445"/>
                </a:cubicBezTo>
                <a:close/>
                <a:moveTo>
                  <a:pt x="12102018" y="6103478"/>
                </a:moveTo>
                <a:lnTo>
                  <a:pt x="12101829" y="6104087"/>
                </a:lnTo>
                <a:cubicBezTo>
                  <a:pt x="12101573" y="6105032"/>
                  <a:pt x="12101577" y="6105119"/>
                  <a:pt x="12101911" y="6103749"/>
                </a:cubicBezTo>
                <a:close/>
                <a:moveTo>
                  <a:pt x="12104443" y="6097255"/>
                </a:moveTo>
                <a:lnTo>
                  <a:pt x="12102018" y="6103478"/>
                </a:lnTo>
                <a:lnTo>
                  <a:pt x="12103311" y="6099275"/>
                </a:lnTo>
                <a:close/>
                <a:moveTo>
                  <a:pt x="12107656" y="6089011"/>
                </a:moveTo>
                <a:lnTo>
                  <a:pt x="12107006" y="6092679"/>
                </a:lnTo>
                <a:lnTo>
                  <a:pt x="12104443" y="6097255"/>
                </a:lnTo>
                <a:close/>
                <a:moveTo>
                  <a:pt x="99977" y="6068384"/>
                </a:moveTo>
                <a:cubicBezTo>
                  <a:pt x="100188" y="6067280"/>
                  <a:pt x="100417" y="6067276"/>
                  <a:pt x="100666" y="6069034"/>
                </a:cubicBezTo>
                <a:lnTo>
                  <a:pt x="100891" y="6074398"/>
                </a:lnTo>
                <a:lnTo>
                  <a:pt x="98277" y="6094247"/>
                </a:lnTo>
                <a:lnTo>
                  <a:pt x="98494" y="6090239"/>
                </a:lnTo>
                <a:cubicBezTo>
                  <a:pt x="98870" y="6084922"/>
                  <a:pt x="99343" y="6071698"/>
                  <a:pt x="99977" y="6068384"/>
                </a:cubicBezTo>
                <a:close/>
                <a:moveTo>
                  <a:pt x="98494" y="5930020"/>
                </a:moveTo>
                <a:lnTo>
                  <a:pt x="98464" y="5930764"/>
                </a:lnTo>
                <a:lnTo>
                  <a:pt x="98424" y="5930398"/>
                </a:lnTo>
                <a:close/>
                <a:moveTo>
                  <a:pt x="12104407" y="5835094"/>
                </a:moveTo>
                <a:lnTo>
                  <a:pt x="12104544" y="5836275"/>
                </a:lnTo>
                <a:lnTo>
                  <a:pt x="12104373" y="5835893"/>
                </a:lnTo>
                <a:close/>
                <a:moveTo>
                  <a:pt x="98433" y="5686323"/>
                </a:moveTo>
                <a:lnTo>
                  <a:pt x="95598" y="5694009"/>
                </a:lnTo>
                <a:lnTo>
                  <a:pt x="96172" y="5690589"/>
                </a:lnTo>
                <a:close/>
                <a:moveTo>
                  <a:pt x="100574" y="5680518"/>
                </a:moveTo>
                <a:lnTo>
                  <a:pt x="99431" y="5684438"/>
                </a:lnTo>
                <a:lnTo>
                  <a:pt x="98433" y="5686323"/>
                </a:lnTo>
                <a:close/>
                <a:moveTo>
                  <a:pt x="100738" y="5679953"/>
                </a:moveTo>
                <a:cubicBezTo>
                  <a:pt x="100965" y="5679071"/>
                  <a:pt x="100960" y="5678989"/>
                  <a:pt x="100666" y="5680267"/>
                </a:cubicBezTo>
                <a:lnTo>
                  <a:pt x="100574" y="5680518"/>
                </a:lnTo>
                <a:close/>
                <a:moveTo>
                  <a:pt x="12110405" y="5666259"/>
                </a:moveTo>
                <a:lnTo>
                  <a:pt x="12111761" y="5676695"/>
                </a:lnTo>
                <a:lnTo>
                  <a:pt x="12113422" y="5693735"/>
                </a:lnTo>
                <a:lnTo>
                  <a:pt x="12112846" y="5711419"/>
                </a:lnTo>
                <a:cubicBezTo>
                  <a:pt x="12112162" y="5733095"/>
                  <a:pt x="12111902" y="5742298"/>
                  <a:pt x="12111789" y="5742541"/>
                </a:cubicBezTo>
                <a:cubicBezTo>
                  <a:pt x="12111617" y="5742906"/>
                  <a:pt x="12111772" y="5723109"/>
                  <a:pt x="12111313" y="5695000"/>
                </a:cubicBezTo>
                <a:close/>
                <a:moveTo>
                  <a:pt x="12104620" y="5659761"/>
                </a:moveTo>
                <a:lnTo>
                  <a:pt x="12104373" y="5664060"/>
                </a:lnTo>
                <a:cubicBezTo>
                  <a:pt x="12103946" y="5669763"/>
                  <a:pt x="12103411" y="5683945"/>
                  <a:pt x="12102693" y="5687499"/>
                </a:cubicBezTo>
                <a:cubicBezTo>
                  <a:pt x="12102454" y="5688683"/>
                  <a:pt x="12102194" y="5688687"/>
                  <a:pt x="12101911" y="5686803"/>
                </a:cubicBezTo>
                <a:lnTo>
                  <a:pt x="12101657" y="5681050"/>
                </a:lnTo>
                <a:close/>
                <a:moveTo>
                  <a:pt x="12109299" y="5631209"/>
                </a:moveTo>
                <a:lnTo>
                  <a:pt x="12110405" y="5666259"/>
                </a:lnTo>
                <a:lnTo>
                  <a:pt x="12107183" y="5641461"/>
                </a:lnTo>
                <a:lnTo>
                  <a:pt x="12108222" y="5634326"/>
                </a:lnTo>
                <a:cubicBezTo>
                  <a:pt x="12108732" y="5631161"/>
                  <a:pt x="12109191" y="5629065"/>
                  <a:pt x="12109299" y="5631209"/>
                </a:cubicBezTo>
                <a:close/>
                <a:moveTo>
                  <a:pt x="12099448" y="5631209"/>
                </a:moveTo>
                <a:lnTo>
                  <a:pt x="12099755" y="5638134"/>
                </a:lnTo>
                <a:lnTo>
                  <a:pt x="12099651" y="5644272"/>
                </a:lnTo>
                <a:lnTo>
                  <a:pt x="12100138" y="5646761"/>
                </a:lnTo>
                <a:lnTo>
                  <a:pt x="12101657" y="5681050"/>
                </a:lnTo>
                <a:lnTo>
                  <a:pt x="12096986" y="5714599"/>
                </a:lnTo>
                <a:cubicBezTo>
                  <a:pt x="12099448" y="5718811"/>
                  <a:pt x="12103617" y="5722384"/>
                  <a:pt x="12104373" y="5727234"/>
                </a:cubicBezTo>
                <a:cubicBezTo>
                  <a:pt x="12107458" y="5747014"/>
                  <a:pt x="12107458" y="5764158"/>
                  <a:pt x="12106687" y="5781366"/>
                </a:cubicBezTo>
                <a:lnTo>
                  <a:pt x="12104407" y="5835094"/>
                </a:lnTo>
                <a:lnTo>
                  <a:pt x="12104362" y="5834696"/>
                </a:lnTo>
                <a:cubicBezTo>
                  <a:pt x="12104123" y="5832717"/>
                  <a:pt x="12104092" y="5832719"/>
                  <a:pt x="12104373" y="5835893"/>
                </a:cubicBezTo>
                <a:lnTo>
                  <a:pt x="12111436" y="5898699"/>
                </a:lnTo>
                <a:lnTo>
                  <a:pt x="12106866" y="5891781"/>
                </a:lnTo>
                <a:cubicBezTo>
                  <a:pt x="12105328" y="5884892"/>
                  <a:pt x="12104599" y="5877062"/>
                  <a:pt x="12101911" y="5871270"/>
                </a:cubicBezTo>
                <a:cubicBezTo>
                  <a:pt x="12099067" y="5865138"/>
                  <a:pt x="12095345" y="5859477"/>
                  <a:pt x="12092062" y="5853581"/>
                </a:cubicBezTo>
                <a:cubicBezTo>
                  <a:pt x="12091241" y="5857793"/>
                  <a:pt x="12090164" y="5861960"/>
                  <a:pt x="12089599" y="5866216"/>
                </a:cubicBezTo>
                <a:cubicBezTo>
                  <a:pt x="12088174" y="5876930"/>
                  <a:pt x="12085989" y="5903846"/>
                  <a:pt x="12085081" y="5910553"/>
                </a:cubicBezTo>
                <a:cubicBezTo>
                  <a:pt x="12084778" y="5912788"/>
                  <a:pt x="12084618" y="5912778"/>
                  <a:pt x="12084674" y="5909174"/>
                </a:cubicBezTo>
                <a:cubicBezTo>
                  <a:pt x="12087264" y="5744509"/>
                  <a:pt x="12088085" y="5751725"/>
                  <a:pt x="12099448" y="5631209"/>
                </a:cubicBezTo>
                <a:close/>
                <a:moveTo>
                  <a:pt x="12109276" y="5608188"/>
                </a:moveTo>
                <a:lnTo>
                  <a:pt x="12110312" y="5620953"/>
                </a:lnTo>
                <a:lnTo>
                  <a:pt x="12106835" y="5638790"/>
                </a:lnTo>
                <a:lnTo>
                  <a:pt x="12107183" y="5641461"/>
                </a:lnTo>
                <a:lnTo>
                  <a:pt x="12106835" y="5643845"/>
                </a:lnTo>
                <a:lnTo>
                  <a:pt x="12104620" y="5659761"/>
                </a:lnTo>
                <a:lnTo>
                  <a:pt x="12106835" y="5621101"/>
                </a:lnTo>
                <a:close/>
                <a:moveTo>
                  <a:pt x="12106918" y="5552575"/>
                </a:moveTo>
                <a:cubicBezTo>
                  <a:pt x="12107331" y="5550815"/>
                  <a:pt x="12106485" y="5549997"/>
                  <a:pt x="12109299" y="5573090"/>
                </a:cubicBezTo>
                <a:lnTo>
                  <a:pt x="12113304" y="5586823"/>
                </a:lnTo>
                <a:lnTo>
                  <a:pt x="12113190" y="5587469"/>
                </a:lnTo>
                <a:lnTo>
                  <a:pt x="12109276" y="5608188"/>
                </a:lnTo>
                <a:lnTo>
                  <a:pt x="12106835" y="5578143"/>
                </a:lnTo>
                <a:cubicBezTo>
                  <a:pt x="12106594" y="5574987"/>
                  <a:pt x="12106381" y="5570251"/>
                  <a:pt x="12106183" y="5565120"/>
                </a:cubicBezTo>
                <a:lnTo>
                  <a:pt x="12105727" y="5552835"/>
                </a:lnTo>
                <a:close/>
                <a:moveTo>
                  <a:pt x="12105696" y="5551989"/>
                </a:moveTo>
                <a:lnTo>
                  <a:pt x="12105727" y="5552835"/>
                </a:lnTo>
                <a:lnTo>
                  <a:pt x="12105660" y="5552850"/>
                </a:lnTo>
                <a:close/>
                <a:moveTo>
                  <a:pt x="12103653" y="5551350"/>
                </a:moveTo>
                <a:lnTo>
                  <a:pt x="12104739" y="5553051"/>
                </a:lnTo>
                <a:lnTo>
                  <a:pt x="12105660" y="5552850"/>
                </a:lnTo>
                <a:lnTo>
                  <a:pt x="12101911" y="5641317"/>
                </a:lnTo>
                <a:cubicBezTo>
                  <a:pt x="12101237" y="5645473"/>
                  <a:pt x="12100728" y="5647534"/>
                  <a:pt x="12100360" y="5647896"/>
                </a:cubicBezTo>
                <a:lnTo>
                  <a:pt x="12100138" y="5646761"/>
                </a:lnTo>
                <a:lnTo>
                  <a:pt x="12099755" y="5638134"/>
                </a:lnTo>
                <a:lnTo>
                  <a:pt x="12100137" y="5615843"/>
                </a:lnTo>
                <a:cubicBezTo>
                  <a:pt x="12100617" y="5603230"/>
                  <a:pt x="12101350" y="5588528"/>
                  <a:pt x="12102125" y="5574880"/>
                </a:cubicBezTo>
                <a:close/>
                <a:moveTo>
                  <a:pt x="98454" y="5526631"/>
                </a:moveTo>
                <a:lnTo>
                  <a:pt x="100666" y="5553034"/>
                </a:lnTo>
                <a:cubicBezTo>
                  <a:pt x="99942" y="5555783"/>
                  <a:pt x="100134" y="5559559"/>
                  <a:pt x="99868" y="5562822"/>
                </a:cubicBezTo>
                <a:lnTo>
                  <a:pt x="98404" y="5565591"/>
                </a:lnTo>
                <a:lnTo>
                  <a:pt x="99305" y="5560827"/>
                </a:lnTo>
                <a:cubicBezTo>
                  <a:pt x="99035" y="5555088"/>
                  <a:pt x="98131" y="5549107"/>
                  <a:pt x="98494" y="5543609"/>
                </a:cubicBezTo>
                <a:lnTo>
                  <a:pt x="97110" y="5537607"/>
                </a:lnTo>
                <a:close/>
                <a:moveTo>
                  <a:pt x="101010" y="5497737"/>
                </a:moveTo>
                <a:lnTo>
                  <a:pt x="101661" y="5498683"/>
                </a:lnTo>
                <a:lnTo>
                  <a:pt x="101001" y="5497848"/>
                </a:lnTo>
                <a:close/>
                <a:moveTo>
                  <a:pt x="12085446" y="5494731"/>
                </a:moveTo>
                <a:cubicBezTo>
                  <a:pt x="12086850" y="5495529"/>
                  <a:pt x="12088407" y="5496756"/>
                  <a:pt x="12089599" y="5497281"/>
                </a:cubicBezTo>
                <a:cubicBezTo>
                  <a:pt x="12092972" y="5498765"/>
                  <a:pt x="12096165" y="5500650"/>
                  <a:pt x="12099448" y="5502335"/>
                </a:cubicBezTo>
                <a:cubicBezTo>
                  <a:pt x="12099516" y="5502474"/>
                  <a:pt x="12100503" y="5504710"/>
                  <a:pt x="12102013" y="5507798"/>
                </a:cubicBezTo>
                <a:lnTo>
                  <a:pt x="12106525" y="5516154"/>
                </a:lnTo>
                <a:lnTo>
                  <a:pt x="12106835" y="5525078"/>
                </a:lnTo>
                <a:lnTo>
                  <a:pt x="12105696" y="5551989"/>
                </a:lnTo>
                <a:lnTo>
                  <a:pt x="12105612" y="5549724"/>
                </a:lnTo>
                <a:cubicBezTo>
                  <a:pt x="12105240" y="5540247"/>
                  <a:pt x="12104865" y="5533927"/>
                  <a:pt x="12104373" y="5540239"/>
                </a:cubicBezTo>
                <a:lnTo>
                  <a:pt x="12103653" y="5551350"/>
                </a:lnTo>
                <a:lnTo>
                  <a:pt x="12101790" y="5548434"/>
                </a:lnTo>
                <a:cubicBezTo>
                  <a:pt x="12100523" y="5545998"/>
                  <a:pt x="12098947" y="5542544"/>
                  <a:pt x="12096986" y="5537712"/>
                </a:cubicBezTo>
                <a:cubicBezTo>
                  <a:pt x="12095066" y="5532983"/>
                  <a:pt x="12095896" y="5527477"/>
                  <a:pt x="12094525" y="5522551"/>
                </a:cubicBezTo>
                <a:cubicBezTo>
                  <a:pt x="12092597" y="5515631"/>
                  <a:pt x="12090038" y="5508887"/>
                  <a:pt x="12087137" y="5502335"/>
                </a:cubicBezTo>
                <a:cubicBezTo>
                  <a:pt x="12085912" y="5499571"/>
                  <a:pt x="12080889" y="5497471"/>
                  <a:pt x="12082212" y="5494754"/>
                </a:cubicBezTo>
                <a:cubicBezTo>
                  <a:pt x="12082792" y="5493563"/>
                  <a:pt x="12084043" y="5493932"/>
                  <a:pt x="12085446" y="5494731"/>
                </a:cubicBezTo>
                <a:close/>
                <a:moveTo>
                  <a:pt x="95733" y="5491227"/>
                </a:moveTo>
                <a:lnTo>
                  <a:pt x="96923" y="5492672"/>
                </a:lnTo>
                <a:lnTo>
                  <a:pt x="101001" y="5497848"/>
                </a:lnTo>
                <a:lnTo>
                  <a:pt x="98918" y="5522826"/>
                </a:lnTo>
                <a:lnTo>
                  <a:pt x="98454" y="5526631"/>
                </a:lnTo>
                <a:lnTo>
                  <a:pt x="96322" y="5501199"/>
                </a:lnTo>
                <a:close/>
                <a:moveTo>
                  <a:pt x="104701" y="5486388"/>
                </a:moveTo>
                <a:lnTo>
                  <a:pt x="111528" y="5501199"/>
                </a:lnTo>
                <a:cubicBezTo>
                  <a:pt x="113860" y="5506619"/>
                  <a:pt x="115872" y="5512195"/>
                  <a:pt x="118045" y="5517692"/>
                </a:cubicBezTo>
                <a:cubicBezTo>
                  <a:pt x="117321" y="5526331"/>
                  <a:pt x="123632" y="5541506"/>
                  <a:pt x="115872" y="5543609"/>
                </a:cubicBezTo>
                <a:cubicBezTo>
                  <a:pt x="108538" y="5545598"/>
                  <a:pt x="110838" y="5528088"/>
                  <a:pt x="109355" y="5520048"/>
                </a:cubicBezTo>
                <a:close/>
                <a:moveTo>
                  <a:pt x="102839" y="5472925"/>
                </a:moveTo>
                <a:lnTo>
                  <a:pt x="104701" y="5486388"/>
                </a:lnTo>
                <a:lnTo>
                  <a:pt x="102839" y="5482349"/>
                </a:lnTo>
                <a:lnTo>
                  <a:pt x="102447" y="5478530"/>
                </a:lnTo>
                <a:close/>
                <a:moveTo>
                  <a:pt x="109355" y="5282076"/>
                </a:moveTo>
                <a:cubicBezTo>
                  <a:pt x="108269" y="5298569"/>
                  <a:pt x="108080" y="5315190"/>
                  <a:pt x="107442" y="5331747"/>
                </a:cubicBezTo>
                <a:lnTo>
                  <a:pt x="103335" y="5375723"/>
                </a:lnTo>
                <a:lnTo>
                  <a:pt x="102839" y="5366897"/>
                </a:lnTo>
                <a:lnTo>
                  <a:pt x="99530" y="5360916"/>
                </a:lnTo>
                <a:lnTo>
                  <a:pt x="98494" y="5343336"/>
                </a:lnTo>
                <a:lnTo>
                  <a:pt x="96864" y="5312724"/>
                </a:lnTo>
                <a:lnTo>
                  <a:pt x="100937" y="5295172"/>
                </a:lnTo>
                <a:cubicBezTo>
                  <a:pt x="102428" y="5291530"/>
                  <a:pt x="104553" y="5289021"/>
                  <a:pt x="109355" y="5282076"/>
                </a:cubicBezTo>
                <a:close/>
                <a:moveTo>
                  <a:pt x="12093715" y="5258853"/>
                </a:moveTo>
                <a:cubicBezTo>
                  <a:pt x="12095180" y="5259934"/>
                  <a:pt x="12096692" y="5262179"/>
                  <a:pt x="12098111" y="5264941"/>
                </a:cubicBezTo>
                <a:lnTo>
                  <a:pt x="12103439" y="5279874"/>
                </a:lnTo>
                <a:lnTo>
                  <a:pt x="12101911" y="5312814"/>
                </a:lnTo>
                <a:cubicBezTo>
                  <a:pt x="12101606" y="5314694"/>
                  <a:pt x="12101351" y="5314688"/>
                  <a:pt x="12101126" y="5313501"/>
                </a:cubicBezTo>
                <a:cubicBezTo>
                  <a:pt x="12100454" y="5309939"/>
                  <a:pt x="12100064" y="5295757"/>
                  <a:pt x="12099448" y="5290072"/>
                </a:cubicBezTo>
                <a:cubicBezTo>
                  <a:pt x="12096165" y="5279964"/>
                  <a:pt x="12083838" y="5268613"/>
                  <a:pt x="12089599" y="5259748"/>
                </a:cubicBezTo>
                <a:cubicBezTo>
                  <a:pt x="12090831" y="5257853"/>
                  <a:pt x="12092249" y="5257770"/>
                  <a:pt x="12093715" y="5258853"/>
                </a:cubicBezTo>
                <a:close/>
                <a:moveTo>
                  <a:pt x="12111197" y="5238931"/>
                </a:moveTo>
                <a:lnTo>
                  <a:pt x="12110513" y="5256432"/>
                </a:lnTo>
                <a:cubicBezTo>
                  <a:pt x="12110111" y="5266697"/>
                  <a:pt x="12109708" y="5276172"/>
                  <a:pt x="12109299" y="5282491"/>
                </a:cubicBezTo>
                <a:cubicBezTo>
                  <a:pt x="12113805" y="5254751"/>
                  <a:pt x="12112582" y="5262775"/>
                  <a:pt x="12114097" y="5248569"/>
                </a:cubicBezTo>
                <a:lnTo>
                  <a:pt x="12114234" y="5247341"/>
                </a:lnTo>
                <a:lnTo>
                  <a:pt x="12114238" y="5260879"/>
                </a:lnTo>
                <a:lnTo>
                  <a:pt x="12107147" y="5320916"/>
                </a:lnTo>
                <a:lnTo>
                  <a:pt x="12104373" y="5282491"/>
                </a:lnTo>
                <a:lnTo>
                  <a:pt x="12103439" y="5279874"/>
                </a:lnTo>
                <a:lnTo>
                  <a:pt x="12104373" y="5259748"/>
                </a:lnTo>
                <a:close/>
                <a:moveTo>
                  <a:pt x="12116907" y="5224351"/>
                </a:moveTo>
                <a:lnTo>
                  <a:pt x="12115403" y="5236915"/>
                </a:lnTo>
                <a:lnTo>
                  <a:pt x="12114234" y="5247341"/>
                </a:lnTo>
                <a:lnTo>
                  <a:pt x="12114230" y="5230695"/>
                </a:lnTo>
                <a:close/>
                <a:moveTo>
                  <a:pt x="12113574" y="5201649"/>
                </a:moveTo>
                <a:cubicBezTo>
                  <a:pt x="12113788" y="5201944"/>
                  <a:pt x="12114004" y="5203523"/>
                  <a:pt x="12114223" y="5206681"/>
                </a:cubicBezTo>
                <a:lnTo>
                  <a:pt x="12114230" y="5230695"/>
                </a:lnTo>
                <a:lnTo>
                  <a:pt x="12112738" y="5234229"/>
                </a:lnTo>
                <a:lnTo>
                  <a:pt x="12111197" y="5238931"/>
                </a:lnTo>
                <a:lnTo>
                  <a:pt x="12111717" y="5225636"/>
                </a:lnTo>
                <a:cubicBezTo>
                  <a:pt x="12112321" y="5211423"/>
                  <a:pt x="12112934" y="5200762"/>
                  <a:pt x="12113574" y="5201649"/>
                </a:cubicBezTo>
                <a:close/>
                <a:moveTo>
                  <a:pt x="12107501" y="5151260"/>
                </a:moveTo>
                <a:lnTo>
                  <a:pt x="12109502" y="5159684"/>
                </a:lnTo>
                <a:cubicBezTo>
                  <a:pt x="12111103" y="5166802"/>
                  <a:pt x="12112975" y="5176213"/>
                  <a:pt x="12114223" y="5186466"/>
                </a:cubicBezTo>
                <a:cubicBezTo>
                  <a:pt x="12114409" y="5187987"/>
                  <a:pt x="12114251" y="5188020"/>
                  <a:pt x="12113894" y="5187121"/>
                </a:cubicBezTo>
                <a:cubicBezTo>
                  <a:pt x="12112827" y="5184422"/>
                  <a:pt x="12109980" y="5173323"/>
                  <a:pt x="12109299" y="5168778"/>
                </a:cubicBezTo>
                <a:close/>
                <a:moveTo>
                  <a:pt x="12106405" y="5146648"/>
                </a:moveTo>
                <a:lnTo>
                  <a:pt x="12107234" y="5148648"/>
                </a:lnTo>
                <a:lnTo>
                  <a:pt x="12107501" y="5151260"/>
                </a:lnTo>
                <a:close/>
                <a:moveTo>
                  <a:pt x="98653" y="5032040"/>
                </a:moveTo>
                <a:lnTo>
                  <a:pt x="99750" y="5036654"/>
                </a:lnTo>
                <a:lnTo>
                  <a:pt x="98922" y="5034652"/>
                </a:lnTo>
                <a:close/>
                <a:moveTo>
                  <a:pt x="12111761" y="5029795"/>
                </a:moveTo>
                <a:lnTo>
                  <a:pt x="12113605" y="5041146"/>
                </a:lnTo>
                <a:lnTo>
                  <a:pt x="12105919" y="5053380"/>
                </a:lnTo>
                <a:cubicBezTo>
                  <a:pt x="12103176" y="5057576"/>
                  <a:pt x="12101942" y="5059156"/>
                  <a:pt x="12101749" y="5058745"/>
                </a:cubicBezTo>
                <a:cubicBezTo>
                  <a:pt x="12101361" y="5057922"/>
                  <a:pt x="12105131" y="5049135"/>
                  <a:pt x="12109299" y="5037377"/>
                </a:cubicBezTo>
                <a:cubicBezTo>
                  <a:pt x="12110185" y="5034873"/>
                  <a:pt x="12110940" y="5032322"/>
                  <a:pt x="12111761" y="5029795"/>
                </a:cubicBezTo>
                <a:close/>
                <a:moveTo>
                  <a:pt x="105028" y="4869801"/>
                </a:moveTo>
                <a:cubicBezTo>
                  <a:pt x="105701" y="4873363"/>
                  <a:pt x="106092" y="4887544"/>
                  <a:pt x="106707" y="4893230"/>
                </a:cubicBezTo>
                <a:cubicBezTo>
                  <a:pt x="109990" y="4903338"/>
                  <a:pt x="122316" y="4914689"/>
                  <a:pt x="116557" y="4923554"/>
                </a:cubicBezTo>
                <a:cubicBezTo>
                  <a:pt x="114094" y="4927344"/>
                  <a:pt x="110882" y="4923882"/>
                  <a:pt x="108045" y="4918360"/>
                </a:cubicBezTo>
                <a:lnTo>
                  <a:pt x="102715" y="4903427"/>
                </a:lnTo>
                <a:lnTo>
                  <a:pt x="104244" y="4870488"/>
                </a:lnTo>
                <a:cubicBezTo>
                  <a:pt x="104550" y="4868606"/>
                  <a:pt x="104805" y="4868614"/>
                  <a:pt x="105028" y="4869801"/>
                </a:cubicBezTo>
                <a:close/>
                <a:moveTo>
                  <a:pt x="12101715" y="4797737"/>
                </a:moveTo>
                <a:lnTo>
                  <a:pt x="12102292" y="4804620"/>
                </a:lnTo>
                <a:lnTo>
                  <a:pt x="12106074" y="4811090"/>
                </a:lnTo>
                <a:lnTo>
                  <a:pt x="12106391" y="4815982"/>
                </a:lnTo>
                <a:cubicBezTo>
                  <a:pt x="12106703" y="4821449"/>
                  <a:pt x="12106975" y="4826504"/>
                  <a:pt x="12107217" y="4829890"/>
                </a:cubicBezTo>
                <a:lnTo>
                  <a:pt x="12109286" y="4862055"/>
                </a:lnTo>
                <a:lnTo>
                  <a:pt x="12106733" y="4874030"/>
                </a:lnTo>
                <a:cubicBezTo>
                  <a:pt x="12104406" y="4883949"/>
                  <a:pt x="12103070" y="4884417"/>
                  <a:pt x="12094905" y="4895590"/>
                </a:cubicBezTo>
                <a:close/>
                <a:moveTo>
                  <a:pt x="12115483" y="4736988"/>
                </a:moveTo>
                <a:cubicBezTo>
                  <a:pt x="12114356" y="4739763"/>
                  <a:pt x="12114579" y="4753712"/>
                  <a:pt x="12117067" y="4789459"/>
                </a:cubicBezTo>
                <a:lnTo>
                  <a:pt x="12118101" y="4792997"/>
                </a:lnTo>
                <a:lnTo>
                  <a:pt x="12118101" y="4739965"/>
                </a:lnTo>
                <a:lnTo>
                  <a:pt x="12118071" y="4739875"/>
                </a:lnTo>
                <a:cubicBezTo>
                  <a:pt x="12116948" y="4737004"/>
                  <a:pt x="12116047" y="4735599"/>
                  <a:pt x="12115483" y="4736988"/>
                </a:cubicBezTo>
                <a:close/>
                <a:moveTo>
                  <a:pt x="12100181" y="4676468"/>
                </a:moveTo>
                <a:lnTo>
                  <a:pt x="12102292" y="4680800"/>
                </a:lnTo>
                <a:lnTo>
                  <a:pt x="12102735" y="4684896"/>
                </a:lnTo>
                <a:lnTo>
                  <a:pt x="12102292" y="4690908"/>
                </a:lnTo>
                <a:close/>
                <a:moveTo>
                  <a:pt x="12103628" y="4663282"/>
                </a:moveTo>
                <a:lnTo>
                  <a:pt x="12104374" y="4664178"/>
                </a:lnTo>
                <a:lnTo>
                  <a:pt x="12104364" y="4664297"/>
                </a:lnTo>
                <a:close/>
                <a:moveTo>
                  <a:pt x="12107262" y="4633309"/>
                </a:moveTo>
                <a:lnTo>
                  <a:pt x="12109679" y="4660584"/>
                </a:lnTo>
                <a:lnTo>
                  <a:pt x="12110346" y="4671279"/>
                </a:lnTo>
                <a:lnTo>
                  <a:pt x="12108997" y="4669728"/>
                </a:lnTo>
                <a:lnTo>
                  <a:pt x="12104374" y="4664178"/>
                </a:lnTo>
                <a:lnTo>
                  <a:pt x="12106735" y="4637390"/>
                </a:lnTo>
                <a:close/>
                <a:moveTo>
                  <a:pt x="100460" y="4631312"/>
                </a:moveTo>
                <a:lnTo>
                  <a:pt x="100544" y="4633578"/>
                </a:lnTo>
                <a:cubicBezTo>
                  <a:pt x="100916" y="4643054"/>
                  <a:pt x="101290" y="4649374"/>
                  <a:pt x="101781" y="4643063"/>
                </a:cubicBezTo>
                <a:lnTo>
                  <a:pt x="102503" y="4631952"/>
                </a:lnTo>
                <a:lnTo>
                  <a:pt x="104366" y="4634866"/>
                </a:lnTo>
                <a:cubicBezTo>
                  <a:pt x="105631" y="4637304"/>
                  <a:pt x="107207" y="4640758"/>
                  <a:pt x="109169" y="4645590"/>
                </a:cubicBezTo>
                <a:cubicBezTo>
                  <a:pt x="111089" y="4650319"/>
                  <a:pt x="110260" y="4655825"/>
                  <a:pt x="111631" y="4660751"/>
                </a:cubicBezTo>
                <a:cubicBezTo>
                  <a:pt x="113558" y="4667671"/>
                  <a:pt x="116117" y="4674415"/>
                  <a:pt x="119019" y="4680966"/>
                </a:cubicBezTo>
                <a:cubicBezTo>
                  <a:pt x="120243" y="4683731"/>
                  <a:pt x="125267" y="4685831"/>
                  <a:pt x="123943" y="4688548"/>
                </a:cubicBezTo>
                <a:cubicBezTo>
                  <a:pt x="122783" y="4690930"/>
                  <a:pt x="118942" y="4687070"/>
                  <a:pt x="116557" y="4686021"/>
                </a:cubicBezTo>
                <a:cubicBezTo>
                  <a:pt x="113182" y="4684537"/>
                  <a:pt x="109990" y="4682652"/>
                  <a:pt x="106707" y="4680966"/>
                </a:cubicBezTo>
                <a:cubicBezTo>
                  <a:pt x="106639" y="4680826"/>
                  <a:pt x="105653" y="4678591"/>
                  <a:pt x="104141" y="4675502"/>
                </a:cubicBezTo>
                <a:lnTo>
                  <a:pt x="99630" y="4667147"/>
                </a:lnTo>
                <a:lnTo>
                  <a:pt x="99319" y="4658224"/>
                </a:lnTo>
                <a:close/>
                <a:moveTo>
                  <a:pt x="100496" y="4630452"/>
                </a:moveTo>
                <a:lnTo>
                  <a:pt x="100460" y="4631312"/>
                </a:lnTo>
                <a:lnTo>
                  <a:pt x="100428" y="4630467"/>
                </a:lnTo>
                <a:close/>
                <a:moveTo>
                  <a:pt x="12087518" y="4615100"/>
                </a:moveTo>
                <a:cubicBezTo>
                  <a:pt x="12095831" y="4612967"/>
                  <a:pt x="12093225" y="4631745"/>
                  <a:pt x="12094905" y="4640369"/>
                </a:cubicBezTo>
                <a:lnTo>
                  <a:pt x="12100181" y="4676468"/>
                </a:lnTo>
                <a:lnTo>
                  <a:pt x="12092442" y="4660584"/>
                </a:lnTo>
                <a:cubicBezTo>
                  <a:pt x="12089798" y="4654771"/>
                  <a:pt x="12087518" y="4648791"/>
                  <a:pt x="12085055" y="4642895"/>
                </a:cubicBezTo>
                <a:cubicBezTo>
                  <a:pt x="12085877" y="4633630"/>
                  <a:pt x="12078723" y="4617356"/>
                  <a:pt x="12087518" y="4615100"/>
                </a:cubicBezTo>
                <a:close/>
                <a:moveTo>
                  <a:pt x="12107318" y="4591524"/>
                </a:moveTo>
                <a:lnTo>
                  <a:pt x="12106297" y="4596634"/>
                </a:lnTo>
                <a:cubicBezTo>
                  <a:pt x="12106604" y="4602789"/>
                  <a:pt x="12107628" y="4609203"/>
                  <a:pt x="12107217" y="4615100"/>
                </a:cubicBezTo>
                <a:lnTo>
                  <a:pt x="12108785" y="4621537"/>
                </a:lnTo>
                <a:lnTo>
                  <a:pt x="12107262" y="4633309"/>
                </a:lnTo>
                <a:lnTo>
                  <a:pt x="12104755" y="4604992"/>
                </a:lnTo>
                <a:cubicBezTo>
                  <a:pt x="12105575" y="4602044"/>
                  <a:pt x="12105357" y="4597993"/>
                  <a:pt x="12105658" y="4594495"/>
                </a:cubicBezTo>
                <a:close/>
                <a:moveTo>
                  <a:pt x="12102602" y="4541744"/>
                </a:moveTo>
                <a:lnTo>
                  <a:pt x="12109679" y="4554453"/>
                </a:lnTo>
                <a:cubicBezTo>
                  <a:pt x="12111437" y="4557759"/>
                  <a:pt x="12115967" y="4568058"/>
                  <a:pt x="12114605" y="4564561"/>
                </a:cubicBezTo>
                <a:cubicBezTo>
                  <a:pt x="12112283" y="4558604"/>
                  <a:pt x="12107428" y="4552738"/>
                  <a:pt x="12103734" y="4546872"/>
                </a:cubicBezTo>
                <a:close/>
                <a:moveTo>
                  <a:pt x="105796" y="4535405"/>
                </a:moveTo>
                <a:lnTo>
                  <a:pt x="106018" y="4536541"/>
                </a:lnTo>
                <a:lnTo>
                  <a:pt x="106400" y="4545165"/>
                </a:lnTo>
                <a:lnTo>
                  <a:pt x="106019" y="4567459"/>
                </a:lnTo>
                <a:cubicBezTo>
                  <a:pt x="105537" y="4580071"/>
                  <a:pt x="104805" y="4594773"/>
                  <a:pt x="104031" y="4608421"/>
                </a:cubicBezTo>
                <a:lnTo>
                  <a:pt x="102503" y="4631952"/>
                </a:lnTo>
                <a:lnTo>
                  <a:pt x="101415" y="4630251"/>
                </a:lnTo>
                <a:lnTo>
                  <a:pt x="100496" y="4630452"/>
                </a:lnTo>
                <a:lnTo>
                  <a:pt x="104244" y="4541985"/>
                </a:lnTo>
                <a:cubicBezTo>
                  <a:pt x="104919" y="4537829"/>
                  <a:pt x="105428" y="4535766"/>
                  <a:pt x="105796" y="4535405"/>
                </a:cubicBezTo>
                <a:close/>
                <a:moveTo>
                  <a:pt x="101535" y="4523539"/>
                </a:moveTo>
                <a:lnTo>
                  <a:pt x="99319" y="4562201"/>
                </a:lnTo>
                <a:lnTo>
                  <a:pt x="96880" y="4575113"/>
                </a:lnTo>
                <a:lnTo>
                  <a:pt x="95843" y="4562349"/>
                </a:lnTo>
                <a:lnTo>
                  <a:pt x="99319" y="4544512"/>
                </a:lnTo>
                <a:lnTo>
                  <a:pt x="98973" y="4541841"/>
                </a:lnTo>
                <a:lnTo>
                  <a:pt x="99319" y="4539457"/>
                </a:lnTo>
                <a:close/>
                <a:moveTo>
                  <a:pt x="95751" y="4517043"/>
                </a:moveTo>
                <a:lnTo>
                  <a:pt x="98973" y="4541841"/>
                </a:lnTo>
                <a:lnTo>
                  <a:pt x="97934" y="4548976"/>
                </a:lnTo>
                <a:cubicBezTo>
                  <a:pt x="97423" y="4552140"/>
                  <a:pt x="96965" y="4554237"/>
                  <a:pt x="96857" y="4552093"/>
                </a:cubicBezTo>
                <a:close/>
                <a:moveTo>
                  <a:pt x="103463" y="4495803"/>
                </a:moveTo>
                <a:cubicBezTo>
                  <a:pt x="103702" y="4494618"/>
                  <a:pt x="103961" y="4494615"/>
                  <a:pt x="104244" y="4496499"/>
                </a:cubicBezTo>
                <a:lnTo>
                  <a:pt x="104499" y="4502252"/>
                </a:lnTo>
                <a:lnTo>
                  <a:pt x="101535" y="4523539"/>
                </a:lnTo>
                <a:lnTo>
                  <a:pt x="101781" y="4519242"/>
                </a:lnTo>
                <a:cubicBezTo>
                  <a:pt x="102209" y="4513538"/>
                  <a:pt x="102744" y="4499357"/>
                  <a:pt x="103463" y="4495803"/>
                </a:cubicBezTo>
                <a:close/>
                <a:moveTo>
                  <a:pt x="12104860" y="4468265"/>
                </a:moveTo>
                <a:lnTo>
                  <a:pt x="12104673" y="4468873"/>
                </a:lnTo>
                <a:cubicBezTo>
                  <a:pt x="12104417" y="4469819"/>
                  <a:pt x="12104421" y="4469906"/>
                  <a:pt x="12104755" y="4468536"/>
                </a:cubicBezTo>
                <a:close/>
                <a:moveTo>
                  <a:pt x="12107286" y="4462040"/>
                </a:moveTo>
                <a:lnTo>
                  <a:pt x="12104860" y="4468265"/>
                </a:lnTo>
                <a:lnTo>
                  <a:pt x="12106154" y="4464062"/>
                </a:lnTo>
                <a:close/>
                <a:moveTo>
                  <a:pt x="12110499" y="4453799"/>
                </a:moveTo>
                <a:lnTo>
                  <a:pt x="12109849" y="4457466"/>
                </a:lnTo>
                <a:lnTo>
                  <a:pt x="12107286" y="4462040"/>
                </a:lnTo>
                <a:close/>
                <a:moveTo>
                  <a:pt x="101612" y="4347026"/>
                </a:moveTo>
                <a:lnTo>
                  <a:pt x="101781" y="4347409"/>
                </a:lnTo>
                <a:lnTo>
                  <a:pt x="101747" y="4348207"/>
                </a:lnTo>
                <a:close/>
                <a:moveTo>
                  <a:pt x="121075" y="4272749"/>
                </a:moveTo>
                <a:cubicBezTo>
                  <a:pt x="121376" y="4270513"/>
                  <a:pt x="121538" y="4270524"/>
                  <a:pt x="121481" y="4274128"/>
                </a:cubicBezTo>
                <a:cubicBezTo>
                  <a:pt x="118891" y="4438793"/>
                  <a:pt x="118070" y="4431577"/>
                  <a:pt x="106707" y="4552093"/>
                </a:cubicBezTo>
                <a:lnTo>
                  <a:pt x="106400" y="4545165"/>
                </a:lnTo>
                <a:lnTo>
                  <a:pt x="106505" y="4539028"/>
                </a:lnTo>
                <a:lnTo>
                  <a:pt x="106018" y="4536541"/>
                </a:lnTo>
                <a:lnTo>
                  <a:pt x="104499" y="4502252"/>
                </a:lnTo>
                <a:lnTo>
                  <a:pt x="109169" y="4468703"/>
                </a:lnTo>
                <a:cubicBezTo>
                  <a:pt x="106707" y="4464491"/>
                  <a:pt x="102537" y="4460918"/>
                  <a:pt x="101781" y="4456068"/>
                </a:cubicBezTo>
                <a:cubicBezTo>
                  <a:pt x="98698" y="4436286"/>
                  <a:pt x="98698" y="4419144"/>
                  <a:pt x="99468" y="4401935"/>
                </a:cubicBezTo>
                <a:lnTo>
                  <a:pt x="101747" y="4348207"/>
                </a:lnTo>
                <a:lnTo>
                  <a:pt x="101794" y="4348606"/>
                </a:lnTo>
                <a:cubicBezTo>
                  <a:pt x="102033" y="4350584"/>
                  <a:pt x="102063" y="4350582"/>
                  <a:pt x="101781" y="4347409"/>
                </a:cubicBezTo>
                <a:lnTo>
                  <a:pt x="94720" y="4284603"/>
                </a:lnTo>
                <a:lnTo>
                  <a:pt x="99289" y="4291520"/>
                </a:lnTo>
                <a:cubicBezTo>
                  <a:pt x="100828" y="4298410"/>
                  <a:pt x="101556" y="4306240"/>
                  <a:pt x="104244" y="4312032"/>
                </a:cubicBezTo>
                <a:cubicBezTo>
                  <a:pt x="107088" y="4318164"/>
                  <a:pt x="110810" y="4323825"/>
                  <a:pt x="114093" y="4329721"/>
                </a:cubicBezTo>
                <a:cubicBezTo>
                  <a:pt x="114914" y="4325509"/>
                  <a:pt x="115991" y="4321342"/>
                  <a:pt x="116557" y="4317086"/>
                </a:cubicBezTo>
                <a:cubicBezTo>
                  <a:pt x="117980" y="4306371"/>
                  <a:pt x="120165" y="4279455"/>
                  <a:pt x="121075" y="4272749"/>
                </a:cubicBezTo>
                <a:close/>
                <a:moveTo>
                  <a:pt x="12107250" y="4199882"/>
                </a:moveTo>
                <a:lnTo>
                  <a:pt x="12107387" y="4201062"/>
                </a:lnTo>
                <a:lnTo>
                  <a:pt x="12107217" y="4200680"/>
                </a:lnTo>
                <a:close/>
                <a:moveTo>
                  <a:pt x="101712" y="4086047"/>
                </a:moveTo>
                <a:lnTo>
                  <a:pt x="98499" y="4094290"/>
                </a:lnTo>
                <a:lnTo>
                  <a:pt x="99149" y="4090623"/>
                </a:lnTo>
                <a:close/>
                <a:moveTo>
                  <a:pt x="104138" y="4079823"/>
                </a:moveTo>
                <a:lnTo>
                  <a:pt x="102844" y="4084027"/>
                </a:lnTo>
                <a:lnTo>
                  <a:pt x="101712" y="4086047"/>
                </a:lnTo>
                <a:close/>
                <a:moveTo>
                  <a:pt x="104325" y="4079215"/>
                </a:moveTo>
                <a:cubicBezTo>
                  <a:pt x="104582" y="4078270"/>
                  <a:pt x="104578" y="4078183"/>
                  <a:pt x="104244" y="4079553"/>
                </a:cubicBezTo>
                <a:lnTo>
                  <a:pt x="104138" y="4079823"/>
                </a:lnTo>
                <a:close/>
                <a:moveTo>
                  <a:pt x="12113248" y="4031045"/>
                </a:moveTo>
                <a:lnTo>
                  <a:pt x="12114605" y="4041481"/>
                </a:lnTo>
                <a:lnTo>
                  <a:pt x="12116264" y="4058522"/>
                </a:lnTo>
                <a:lnTo>
                  <a:pt x="12115688" y="4076206"/>
                </a:lnTo>
                <a:cubicBezTo>
                  <a:pt x="12115006" y="4097881"/>
                  <a:pt x="12114746" y="4107085"/>
                  <a:pt x="12114631" y="4107328"/>
                </a:cubicBezTo>
                <a:cubicBezTo>
                  <a:pt x="12114460" y="4107693"/>
                  <a:pt x="12114615" y="4087897"/>
                  <a:pt x="12114156" y="4059787"/>
                </a:cubicBezTo>
                <a:close/>
                <a:moveTo>
                  <a:pt x="12107463" y="4024547"/>
                </a:moveTo>
                <a:lnTo>
                  <a:pt x="12107217" y="4028847"/>
                </a:lnTo>
                <a:cubicBezTo>
                  <a:pt x="12106789" y="4034551"/>
                  <a:pt x="12106253" y="4048731"/>
                  <a:pt x="12105536" y="4052285"/>
                </a:cubicBezTo>
                <a:cubicBezTo>
                  <a:pt x="12105297" y="4053470"/>
                  <a:pt x="12105037" y="4053474"/>
                  <a:pt x="12104755" y="4051589"/>
                </a:cubicBezTo>
                <a:lnTo>
                  <a:pt x="12104499" y="4045835"/>
                </a:lnTo>
                <a:close/>
                <a:moveTo>
                  <a:pt x="12112141" y="3995996"/>
                </a:moveTo>
                <a:lnTo>
                  <a:pt x="12113248" y="4031045"/>
                </a:lnTo>
                <a:lnTo>
                  <a:pt x="12110026" y="4006248"/>
                </a:lnTo>
                <a:lnTo>
                  <a:pt x="12111065" y="3999112"/>
                </a:lnTo>
                <a:cubicBezTo>
                  <a:pt x="12111575" y="3995948"/>
                  <a:pt x="12112034" y="3993851"/>
                  <a:pt x="12112141" y="3995996"/>
                </a:cubicBezTo>
                <a:close/>
                <a:moveTo>
                  <a:pt x="12102292" y="3995996"/>
                </a:moveTo>
                <a:lnTo>
                  <a:pt x="12102598" y="4002922"/>
                </a:lnTo>
                <a:lnTo>
                  <a:pt x="12102493" y="4009060"/>
                </a:lnTo>
                <a:lnTo>
                  <a:pt x="12102980" y="4011546"/>
                </a:lnTo>
                <a:lnTo>
                  <a:pt x="12104499" y="4045835"/>
                </a:lnTo>
                <a:lnTo>
                  <a:pt x="12099829" y="4079386"/>
                </a:lnTo>
                <a:cubicBezTo>
                  <a:pt x="12102292" y="4083598"/>
                  <a:pt x="12106461" y="4087171"/>
                  <a:pt x="12107217" y="4092020"/>
                </a:cubicBezTo>
                <a:cubicBezTo>
                  <a:pt x="12110301" y="4111802"/>
                  <a:pt x="12110301" y="4128945"/>
                  <a:pt x="12109529" y="4146154"/>
                </a:cubicBezTo>
                <a:lnTo>
                  <a:pt x="12107250" y="4199882"/>
                </a:lnTo>
                <a:lnTo>
                  <a:pt x="12107205" y="4199483"/>
                </a:lnTo>
                <a:cubicBezTo>
                  <a:pt x="12106966" y="4197505"/>
                  <a:pt x="12106936" y="4197507"/>
                  <a:pt x="12107217" y="4200680"/>
                </a:cubicBezTo>
                <a:lnTo>
                  <a:pt x="12114279" y="4263486"/>
                </a:lnTo>
                <a:lnTo>
                  <a:pt x="12109709" y="4256568"/>
                </a:lnTo>
                <a:cubicBezTo>
                  <a:pt x="12108170" y="4249679"/>
                  <a:pt x="12107442" y="4241848"/>
                  <a:pt x="12104755" y="4236056"/>
                </a:cubicBezTo>
                <a:cubicBezTo>
                  <a:pt x="12101910" y="4229925"/>
                  <a:pt x="12098188" y="4224264"/>
                  <a:pt x="12094905" y="4218368"/>
                </a:cubicBezTo>
                <a:cubicBezTo>
                  <a:pt x="12094084" y="4222579"/>
                  <a:pt x="12093008" y="4226747"/>
                  <a:pt x="12092442" y="4231003"/>
                </a:cubicBezTo>
                <a:cubicBezTo>
                  <a:pt x="12091018" y="4241718"/>
                  <a:pt x="12088832" y="4268633"/>
                  <a:pt x="12087924" y="4275339"/>
                </a:cubicBezTo>
                <a:cubicBezTo>
                  <a:pt x="12087621" y="4277575"/>
                  <a:pt x="12087461" y="4277565"/>
                  <a:pt x="12087518" y="4273961"/>
                </a:cubicBezTo>
                <a:cubicBezTo>
                  <a:pt x="12090107" y="4109296"/>
                  <a:pt x="12090928" y="4116512"/>
                  <a:pt x="12102292" y="3995996"/>
                </a:cubicBezTo>
                <a:close/>
                <a:moveTo>
                  <a:pt x="94394" y="3983528"/>
                </a:moveTo>
                <a:cubicBezTo>
                  <a:pt x="96715" y="3989484"/>
                  <a:pt x="101570" y="3995351"/>
                  <a:pt x="105264" y="4001217"/>
                </a:cubicBezTo>
                <a:lnTo>
                  <a:pt x="106396" y="4006344"/>
                </a:lnTo>
                <a:lnTo>
                  <a:pt x="99319" y="3993636"/>
                </a:lnTo>
                <a:cubicBezTo>
                  <a:pt x="97561" y="3990329"/>
                  <a:pt x="93031" y="3980030"/>
                  <a:pt x="94394" y="3983528"/>
                </a:cubicBezTo>
                <a:close/>
                <a:moveTo>
                  <a:pt x="12112119" y="3972974"/>
                </a:moveTo>
                <a:lnTo>
                  <a:pt x="12113155" y="3985739"/>
                </a:lnTo>
                <a:lnTo>
                  <a:pt x="12109679" y="4003577"/>
                </a:lnTo>
                <a:lnTo>
                  <a:pt x="12110026" y="4006248"/>
                </a:lnTo>
                <a:lnTo>
                  <a:pt x="12109679" y="4008631"/>
                </a:lnTo>
                <a:lnTo>
                  <a:pt x="12107463" y="4024547"/>
                </a:lnTo>
                <a:lnTo>
                  <a:pt x="12109679" y="3985888"/>
                </a:lnTo>
                <a:close/>
                <a:moveTo>
                  <a:pt x="12109761" y="3917362"/>
                </a:moveTo>
                <a:cubicBezTo>
                  <a:pt x="12110173" y="3915601"/>
                  <a:pt x="12109329" y="3914784"/>
                  <a:pt x="12112141" y="3937877"/>
                </a:cubicBezTo>
                <a:lnTo>
                  <a:pt x="12116146" y="3951611"/>
                </a:lnTo>
                <a:lnTo>
                  <a:pt x="12116034" y="3952256"/>
                </a:lnTo>
                <a:lnTo>
                  <a:pt x="12112119" y="3972974"/>
                </a:lnTo>
                <a:lnTo>
                  <a:pt x="12109679" y="3942930"/>
                </a:lnTo>
                <a:cubicBezTo>
                  <a:pt x="12109437" y="3939774"/>
                  <a:pt x="12109224" y="3935038"/>
                  <a:pt x="12109026" y="3929906"/>
                </a:cubicBezTo>
                <a:lnTo>
                  <a:pt x="12108571" y="3917622"/>
                </a:lnTo>
                <a:close/>
                <a:moveTo>
                  <a:pt x="12108539" y="3916776"/>
                </a:moveTo>
                <a:lnTo>
                  <a:pt x="12108571" y="3917622"/>
                </a:lnTo>
                <a:lnTo>
                  <a:pt x="12108502" y="3917637"/>
                </a:lnTo>
                <a:close/>
                <a:moveTo>
                  <a:pt x="12106495" y="3916136"/>
                </a:moveTo>
                <a:lnTo>
                  <a:pt x="12107582" y="3917837"/>
                </a:lnTo>
                <a:lnTo>
                  <a:pt x="12108502" y="3917637"/>
                </a:lnTo>
                <a:lnTo>
                  <a:pt x="12104755" y="4006104"/>
                </a:lnTo>
                <a:cubicBezTo>
                  <a:pt x="12104080" y="4010259"/>
                  <a:pt x="12103571" y="4012321"/>
                  <a:pt x="12103203" y="4012683"/>
                </a:cubicBezTo>
                <a:lnTo>
                  <a:pt x="12102980" y="4011546"/>
                </a:lnTo>
                <a:lnTo>
                  <a:pt x="12102598" y="4002922"/>
                </a:lnTo>
                <a:lnTo>
                  <a:pt x="12102979" y="3980630"/>
                </a:lnTo>
                <a:cubicBezTo>
                  <a:pt x="12103460" y="3968018"/>
                  <a:pt x="12104192" y="3953316"/>
                  <a:pt x="12104968" y="3939667"/>
                </a:cubicBezTo>
                <a:close/>
                <a:moveTo>
                  <a:pt x="101736" y="3914780"/>
                </a:moveTo>
                <a:lnTo>
                  <a:pt x="104244" y="3943097"/>
                </a:lnTo>
                <a:cubicBezTo>
                  <a:pt x="103424" y="3946045"/>
                  <a:pt x="103642" y="3950095"/>
                  <a:pt x="103340" y="3953594"/>
                </a:cubicBezTo>
                <a:lnTo>
                  <a:pt x="101680" y="3956564"/>
                </a:lnTo>
                <a:lnTo>
                  <a:pt x="102702" y="3951455"/>
                </a:lnTo>
                <a:cubicBezTo>
                  <a:pt x="102395" y="3945300"/>
                  <a:pt x="101371" y="3938885"/>
                  <a:pt x="101781" y="3932989"/>
                </a:cubicBezTo>
                <a:lnTo>
                  <a:pt x="100214" y="3926552"/>
                </a:lnTo>
                <a:close/>
                <a:moveTo>
                  <a:pt x="104635" y="3883791"/>
                </a:moveTo>
                <a:lnTo>
                  <a:pt x="105371" y="3884806"/>
                </a:lnTo>
                <a:lnTo>
                  <a:pt x="104624" y="3883910"/>
                </a:lnTo>
                <a:close/>
                <a:moveTo>
                  <a:pt x="98652" y="3876810"/>
                </a:moveTo>
                <a:lnTo>
                  <a:pt x="100002" y="3878359"/>
                </a:lnTo>
                <a:lnTo>
                  <a:pt x="104624" y="3883910"/>
                </a:lnTo>
                <a:lnTo>
                  <a:pt x="102263" y="3910699"/>
                </a:lnTo>
                <a:lnTo>
                  <a:pt x="101736" y="3914780"/>
                </a:lnTo>
                <a:lnTo>
                  <a:pt x="99319" y="3887504"/>
                </a:lnTo>
                <a:close/>
                <a:moveTo>
                  <a:pt x="108817" y="3871619"/>
                </a:moveTo>
                <a:lnTo>
                  <a:pt x="116557" y="3887504"/>
                </a:lnTo>
                <a:cubicBezTo>
                  <a:pt x="119200" y="3893317"/>
                  <a:pt x="121481" y="3899297"/>
                  <a:pt x="123943" y="3905193"/>
                </a:cubicBezTo>
                <a:cubicBezTo>
                  <a:pt x="123122" y="3914458"/>
                  <a:pt x="130276" y="3930733"/>
                  <a:pt x="121481" y="3932989"/>
                </a:cubicBezTo>
                <a:cubicBezTo>
                  <a:pt x="113168" y="3935122"/>
                  <a:pt x="115774" y="3916343"/>
                  <a:pt x="114093" y="3907720"/>
                </a:cubicBezTo>
                <a:close/>
                <a:moveTo>
                  <a:pt x="12088289" y="3859518"/>
                </a:moveTo>
                <a:cubicBezTo>
                  <a:pt x="12089692" y="3860316"/>
                  <a:pt x="12091249" y="3861542"/>
                  <a:pt x="12092442" y="3862068"/>
                </a:cubicBezTo>
                <a:cubicBezTo>
                  <a:pt x="12095816" y="3863551"/>
                  <a:pt x="12099008" y="3865437"/>
                  <a:pt x="12102292" y="3867122"/>
                </a:cubicBezTo>
                <a:cubicBezTo>
                  <a:pt x="12102359" y="3867262"/>
                  <a:pt x="12103345" y="3869497"/>
                  <a:pt x="12104856" y="3872585"/>
                </a:cubicBezTo>
                <a:lnTo>
                  <a:pt x="12109368" y="3880941"/>
                </a:lnTo>
                <a:lnTo>
                  <a:pt x="12109679" y="3889864"/>
                </a:lnTo>
                <a:lnTo>
                  <a:pt x="12108539" y="3916776"/>
                </a:lnTo>
                <a:lnTo>
                  <a:pt x="12108455" y="3914510"/>
                </a:lnTo>
                <a:cubicBezTo>
                  <a:pt x="12108083" y="3905034"/>
                  <a:pt x="12107708" y="3898715"/>
                  <a:pt x="12107217" y="3905026"/>
                </a:cubicBezTo>
                <a:lnTo>
                  <a:pt x="12106495" y="3916136"/>
                </a:lnTo>
                <a:lnTo>
                  <a:pt x="12104633" y="3913221"/>
                </a:lnTo>
                <a:cubicBezTo>
                  <a:pt x="12103366" y="3910785"/>
                  <a:pt x="12101791" y="3907330"/>
                  <a:pt x="12099829" y="3902499"/>
                </a:cubicBezTo>
                <a:cubicBezTo>
                  <a:pt x="12097909" y="3897769"/>
                  <a:pt x="12098739" y="3892264"/>
                  <a:pt x="12097367" y="3887338"/>
                </a:cubicBezTo>
                <a:cubicBezTo>
                  <a:pt x="12095441" y="3880418"/>
                  <a:pt x="12092881" y="3873674"/>
                  <a:pt x="12089980" y="3867122"/>
                </a:cubicBezTo>
                <a:cubicBezTo>
                  <a:pt x="12088755" y="3864358"/>
                  <a:pt x="12083732" y="3862258"/>
                  <a:pt x="12085055" y="3859541"/>
                </a:cubicBezTo>
                <a:cubicBezTo>
                  <a:pt x="12085636" y="3858349"/>
                  <a:pt x="12086886" y="3858719"/>
                  <a:pt x="12088289" y="3859518"/>
                </a:cubicBezTo>
                <a:close/>
                <a:moveTo>
                  <a:pt x="106707" y="3857181"/>
                </a:moveTo>
                <a:lnTo>
                  <a:pt x="108817" y="3871619"/>
                </a:lnTo>
                <a:lnTo>
                  <a:pt x="106707" y="3867289"/>
                </a:lnTo>
                <a:lnTo>
                  <a:pt x="106263" y="3863191"/>
                </a:lnTo>
                <a:close/>
                <a:moveTo>
                  <a:pt x="93738" y="3789490"/>
                </a:moveTo>
                <a:lnTo>
                  <a:pt x="93738" y="3805605"/>
                </a:lnTo>
                <a:lnTo>
                  <a:pt x="94080" y="3797229"/>
                </a:lnTo>
                <a:close/>
                <a:moveTo>
                  <a:pt x="114093" y="3652498"/>
                </a:moveTo>
                <a:lnTo>
                  <a:pt x="107283" y="3750351"/>
                </a:lnTo>
                <a:lnTo>
                  <a:pt x="106707" y="3743468"/>
                </a:lnTo>
                <a:lnTo>
                  <a:pt x="102924" y="3736998"/>
                </a:lnTo>
                <a:lnTo>
                  <a:pt x="102607" y="3732106"/>
                </a:lnTo>
                <a:cubicBezTo>
                  <a:pt x="102295" y="3726639"/>
                  <a:pt x="102023" y="3721585"/>
                  <a:pt x="101781" y="3718198"/>
                </a:cubicBezTo>
                <a:lnTo>
                  <a:pt x="99712" y="3686033"/>
                </a:lnTo>
                <a:lnTo>
                  <a:pt x="102265" y="3674058"/>
                </a:lnTo>
                <a:cubicBezTo>
                  <a:pt x="104591" y="3664139"/>
                  <a:pt x="105928" y="3663670"/>
                  <a:pt x="114093" y="3652498"/>
                </a:cubicBezTo>
                <a:close/>
                <a:moveTo>
                  <a:pt x="12096557" y="3623639"/>
                </a:moveTo>
                <a:cubicBezTo>
                  <a:pt x="12098022" y="3624722"/>
                  <a:pt x="12099535" y="3626967"/>
                  <a:pt x="12100954" y="3629728"/>
                </a:cubicBezTo>
                <a:lnTo>
                  <a:pt x="12106283" y="3644660"/>
                </a:lnTo>
                <a:lnTo>
                  <a:pt x="12104755" y="3677601"/>
                </a:lnTo>
                <a:cubicBezTo>
                  <a:pt x="12104449" y="3679481"/>
                  <a:pt x="12104193" y="3679475"/>
                  <a:pt x="12103969" y="3678287"/>
                </a:cubicBezTo>
                <a:cubicBezTo>
                  <a:pt x="12103297" y="3674726"/>
                  <a:pt x="12102907" y="3660544"/>
                  <a:pt x="12102292" y="3654858"/>
                </a:cubicBezTo>
                <a:cubicBezTo>
                  <a:pt x="12099008" y="3644750"/>
                  <a:pt x="12086682" y="3633400"/>
                  <a:pt x="12092442" y="3624535"/>
                </a:cubicBezTo>
                <a:cubicBezTo>
                  <a:pt x="12093673" y="3622640"/>
                  <a:pt x="12095091" y="3622558"/>
                  <a:pt x="12096557" y="3623639"/>
                </a:cubicBezTo>
                <a:close/>
                <a:moveTo>
                  <a:pt x="12114040" y="3603718"/>
                </a:moveTo>
                <a:lnTo>
                  <a:pt x="12113356" y="3621219"/>
                </a:lnTo>
                <a:cubicBezTo>
                  <a:pt x="12112954" y="3631483"/>
                  <a:pt x="12112552" y="3640960"/>
                  <a:pt x="12112141" y="3647277"/>
                </a:cubicBezTo>
                <a:cubicBezTo>
                  <a:pt x="12116648" y="3619538"/>
                  <a:pt x="12115425" y="3627561"/>
                  <a:pt x="12116941" y="3613355"/>
                </a:cubicBezTo>
                <a:lnTo>
                  <a:pt x="12117078" y="3612127"/>
                </a:lnTo>
                <a:lnTo>
                  <a:pt x="12117081" y="3625666"/>
                </a:lnTo>
                <a:lnTo>
                  <a:pt x="12109990" y="3685703"/>
                </a:lnTo>
                <a:lnTo>
                  <a:pt x="12107217" y="3647277"/>
                </a:lnTo>
                <a:lnTo>
                  <a:pt x="12106283" y="3644660"/>
                </a:lnTo>
                <a:lnTo>
                  <a:pt x="12107217" y="3624535"/>
                </a:lnTo>
                <a:close/>
                <a:moveTo>
                  <a:pt x="12116417" y="3566436"/>
                </a:moveTo>
                <a:cubicBezTo>
                  <a:pt x="12116630" y="3566732"/>
                  <a:pt x="12116846" y="3568310"/>
                  <a:pt x="12117067" y="3571468"/>
                </a:cubicBezTo>
                <a:lnTo>
                  <a:pt x="12117073" y="3595482"/>
                </a:lnTo>
                <a:lnTo>
                  <a:pt x="12115581" y="3599015"/>
                </a:lnTo>
                <a:lnTo>
                  <a:pt x="12114040" y="3603718"/>
                </a:lnTo>
                <a:lnTo>
                  <a:pt x="12114560" y="3590423"/>
                </a:lnTo>
                <a:cubicBezTo>
                  <a:pt x="12115164" y="3576209"/>
                  <a:pt x="12115777" y="3565550"/>
                  <a:pt x="12116417" y="3566436"/>
                </a:cubicBezTo>
                <a:close/>
                <a:moveTo>
                  <a:pt x="12110344" y="3516048"/>
                </a:moveTo>
                <a:lnTo>
                  <a:pt x="12112345" y="3524470"/>
                </a:lnTo>
                <a:cubicBezTo>
                  <a:pt x="12113946" y="3531590"/>
                  <a:pt x="12115818" y="3540999"/>
                  <a:pt x="12117067" y="3551252"/>
                </a:cubicBezTo>
                <a:cubicBezTo>
                  <a:pt x="12117252" y="3552774"/>
                  <a:pt x="12117094" y="3552808"/>
                  <a:pt x="12116738" y="3551908"/>
                </a:cubicBezTo>
                <a:cubicBezTo>
                  <a:pt x="12115670" y="3549210"/>
                  <a:pt x="12112823" y="3538110"/>
                  <a:pt x="12112141" y="3533565"/>
                </a:cubicBezTo>
                <a:close/>
                <a:moveTo>
                  <a:pt x="12109249" y="3511435"/>
                </a:moveTo>
                <a:lnTo>
                  <a:pt x="12110076" y="3513436"/>
                </a:lnTo>
                <a:lnTo>
                  <a:pt x="12110344" y="3516048"/>
                </a:lnTo>
                <a:close/>
                <a:moveTo>
                  <a:pt x="107250" y="3489343"/>
                </a:moveTo>
                <a:cubicBezTo>
                  <a:pt x="107638" y="3490166"/>
                  <a:pt x="103866" y="3498954"/>
                  <a:pt x="99700" y="3510712"/>
                </a:cubicBezTo>
                <a:cubicBezTo>
                  <a:pt x="98813" y="3513215"/>
                  <a:pt x="98058" y="3515766"/>
                  <a:pt x="97237" y="3518293"/>
                </a:cubicBezTo>
                <a:lnTo>
                  <a:pt x="95394" y="3506943"/>
                </a:lnTo>
                <a:lnTo>
                  <a:pt x="103079" y="3494707"/>
                </a:lnTo>
                <a:cubicBezTo>
                  <a:pt x="105823" y="3490512"/>
                  <a:pt x="107056" y="3488932"/>
                  <a:pt x="107250" y="3489343"/>
                </a:cubicBezTo>
                <a:close/>
                <a:moveTo>
                  <a:pt x="101497" y="3396828"/>
                </a:moveTo>
                <a:lnTo>
                  <a:pt x="102592" y="3401441"/>
                </a:lnTo>
                <a:lnTo>
                  <a:pt x="101765" y="3399439"/>
                </a:lnTo>
                <a:close/>
                <a:moveTo>
                  <a:pt x="12114605" y="3394582"/>
                </a:moveTo>
                <a:lnTo>
                  <a:pt x="12116447" y="3405933"/>
                </a:lnTo>
                <a:lnTo>
                  <a:pt x="12108762" y="3418168"/>
                </a:lnTo>
                <a:cubicBezTo>
                  <a:pt x="12106018" y="3422363"/>
                  <a:pt x="12104785" y="3423943"/>
                  <a:pt x="12104591" y="3423533"/>
                </a:cubicBezTo>
                <a:cubicBezTo>
                  <a:pt x="12104204" y="3422709"/>
                  <a:pt x="12107975" y="3413921"/>
                  <a:pt x="12112141" y="3402163"/>
                </a:cubicBezTo>
                <a:cubicBezTo>
                  <a:pt x="12113029" y="3399660"/>
                  <a:pt x="12113783" y="3397109"/>
                  <a:pt x="12114605" y="3394582"/>
                </a:cubicBezTo>
                <a:close/>
                <a:moveTo>
                  <a:pt x="95103" y="3360967"/>
                </a:moveTo>
                <a:cubicBezTo>
                  <a:pt x="96172" y="3363665"/>
                  <a:pt x="99018" y="3374766"/>
                  <a:pt x="99700" y="3379311"/>
                </a:cubicBezTo>
                <a:lnTo>
                  <a:pt x="101497" y="3396828"/>
                </a:lnTo>
                <a:lnTo>
                  <a:pt x="99496" y="3388405"/>
                </a:lnTo>
                <a:cubicBezTo>
                  <a:pt x="97895" y="3381286"/>
                  <a:pt x="96024" y="3371876"/>
                  <a:pt x="94775" y="3361623"/>
                </a:cubicBezTo>
                <a:cubicBezTo>
                  <a:pt x="94589" y="3360101"/>
                  <a:pt x="94748" y="3360067"/>
                  <a:pt x="95103" y="3360967"/>
                </a:cubicBezTo>
                <a:close/>
                <a:moveTo>
                  <a:pt x="97801" y="3309158"/>
                </a:moveTo>
                <a:lnTo>
                  <a:pt x="97281" y="3322452"/>
                </a:lnTo>
                <a:cubicBezTo>
                  <a:pt x="96476" y="3341403"/>
                  <a:pt x="95655" y="3354038"/>
                  <a:pt x="94775" y="3341407"/>
                </a:cubicBezTo>
                <a:lnTo>
                  <a:pt x="94768" y="3317393"/>
                </a:lnTo>
                <a:lnTo>
                  <a:pt x="96260" y="3313860"/>
                </a:lnTo>
                <a:close/>
                <a:moveTo>
                  <a:pt x="107872" y="3234588"/>
                </a:moveTo>
                <a:cubicBezTo>
                  <a:pt x="108544" y="3238149"/>
                  <a:pt x="108934" y="3252331"/>
                  <a:pt x="109550" y="3258017"/>
                </a:cubicBezTo>
                <a:cubicBezTo>
                  <a:pt x="112833" y="3268125"/>
                  <a:pt x="125159" y="3279475"/>
                  <a:pt x="119399" y="3288340"/>
                </a:cubicBezTo>
                <a:cubicBezTo>
                  <a:pt x="116937" y="3292131"/>
                  <a:pt x="113725" y="3288668"/>
                  <a:pt x="110888" y="3283147"/>
                </a:cubicBezTo>
                <a:lnTo>
                  <a:pt x="105558" y="3268215"/>
                </a:lnTo>
                <a:lnTo>
                  <a:pt x="107086" y="3235275"/>
                </a:lnTo>
                <a:cubicBezTo>
                  <a:pt x="107392" y="3233394"/>
                  <a:pt x="107648" y="3233401"/>
                  <a:pt x="107872" y="3234588"/>
                </a:cubicBezTo>
                <a:close/>
                <a:moveTo>
                  <a:pt x="101851" y="3227173"/>
                </a:moveTo>
                <a:lnTo>
                  <a:pt x="104624" y="3265598"/>
                </a:lnTo>
                <a:lnTo>
                  <a:pt x="105558" y="3268215"/>
                </a:lnTo>
                <a:lnTo>
                  <a:pt x="104624" y="3288340"/>
                </a:lnTo>
                <a:lnTo>
                  <a:pt x="97801" y="3309158"/>
                </a:lnTo>
                <a:lnTo>
                  <a:pt x="98485" y="3291657"/>
                </a:lnTo>
                <a:cubicBezTo>
                  <a:pt x="98887" y="3281392"/>
                  <a:pt x="99289" y="3271916"/>
                  <a:pt x="99700" y="3265598"/>
                </a:cubicBezTo>
                <a:cubicBezTo>
                  <a:pt x="95193" y="3293337"/>
                  <a:pt x="96417" y="3285314"/>
                  <a:pt x="94901" y="3299520"/>
                </a:cubicBezTo>
                <a:lnTo>
                  <a:pt x="94763" y="3300748"/>
                </a:lnTo>
                <a:lnTo>
                  <a:pt x="94760" y="3287209"/>
                </a:lnTo>
                <a:close/>
                <a:moveTo>
                  <a:pt x="12104558" y="3162524"/>
                </a:moveTo>
                <a:lnTo>
                  <a:pt x="12105134" y="3169407"/>
                </a:lnTo>
                <a:lnTo>
                  <a:pt x="12108917" y="3175877"/>
                </a:lnTo>
                <a:lnTo>
                  <a:pt x="12109235" y="3180769"/>
                </a:lnTo>
                <a:cubicBezTo>
                  <a:pt x="12109546" y="3186236"/>
                  <a:pt x="12109818" y="3191291"/>
                  <a:pt x="12110060" y="3194677"/>
                </a:cubicBezTo>
                <a:lnTo>
                  <a:pt x="12112129" y="3226842"/>
                </a:lnTo>
                <a:lnTo>
                  <a:pt x="12109576" y="3238817"/>
                </a:lnTo>
                <a:cubicBezTo>
                  <a:pt x="12107250" y="3248736"/>
                  <a:pt x="12105913" y="3249205"/>
                  <a:pt x="12097748" y="3260377"/>
                </a:cubicBezTo>
                <a:close/>
                <a:moveTo>
                  <a:pt x="12118101" y="3107315"/>
                </a:moveTo>
                <a:lnTo>
                  <a:pt x="12117762" y="3115646"/>
                </a:lnTo>
                <a:lnTo>
                  <a:pt x="12118101" y="3123342"/>
                </a:lnTo>
                <a:close/>
                <a:moveTo>
                  <a:pt x="12103024" y="3041256"/>
                </a:moveTo>
                <a:lnTo>
                  <a:pt x="12105134" y="3045586"/>
                </a:lnTo>
                <a:lnTo>
                  <a:pt x="12105578" y="3049684"/>
                </a:lnTo>
                <a:lnTo>
                  <a:pt x="12105134" y="3055694"/>
                </a:lnTo>
                <a:close/>
                <a:moveTo>
                  <a:pt x="12106470" y="3028069"/>
                </a:moveTo>
                <a:lnTo>
                  <a:pt x="12107217" y="3028965"/>
                </a:lnTo>
                <a:lnTo>
                  <a:pt x="12107207" y="3029084"/>
                </a:lnTo>
                <a:close/>
                <a:moveTo>
                  <a:pt x="12110105" y="2998095"/>
                </a:moveTo>
                <a:lnTo>
                  <a:pt x="12112522" y="3025371"/>
                </a:lnTo>
                <a:lnTo>
                  <a:pt x="12113189" y="3036065"/>
                </a:lnTo>
                <a:lnTo>
                  <a:pt x="12111839" y="3034516"/>
                </a:lnTo>
                <a:lnTo>
                  <a:pt x="12107217" y="3028965"/>
                </a:lnTo>
                <a:lnTo>
                  <a:pt x="12109578" y="3002177"/>
                </a:lnTo>
                <a:close/>
                <a:moveTo>
                  <a:pt x="103303" y="2996099"/>
                </a:moveTo>
                <a:lnTo>
                  <a:pt x="103386" y="2998365"/>
                </a:lnTo>
                <a:cubicBezTo>
                  <a:pt x="103759" y="3007841"/>
                  <a:pt x="104133" y="3014161"/>
                  <a:pt x="104624" y="3007850"/>
                </a:cubicBezTo>
                <a:lnTo>
                  <a:pt x="105346" y="2996739"/>
                </a:lnTo>
                <a:lnTo>
                  <a:pt x="107208" y="2999654"/>
                </a:lnTo>
                <a:cubicBezTo>
                  <a:pt x="108475" y="3002091"/>
                  <a:pt x="110050" y="3005545"/>
                  <a:pt x="112012" y="3010376"/>
                </a:cubicBezTo>
                <a:cubicBezTo>
                  <a:pt x="113932" y="3015106"/>
                  <a:pt x="113103" y="3020611"/>
                  <a:pt x="114474" y="3025537"/>
                </a:cubicBezTo>
                <a:cubicBezTo>
                  <a:pt x="116400" y="3032457"/>
                  <a:pt x="118960" y="3039201"/>
                  <a:pt x="121861" y="3045753"/>
                </a:cubicBezTo>
                <a:cubicBezTo>
                  <a:pt x="123086" y="3048517"/>
                  <a:pt x="128109" y="3050618"/>
                  <a:pt x="126786" y="3053334"/>
                </a:cubicBezTo>
                <a:cubicBezTo>
                  <a:pt x="125625" y="3055717"/>
                  <a:pt x="121785" y="3051857"/>
                  <a:pt x="119399" y="3050807"/>
                </a:cubicBezTo>
                <a:cubicBezTo>
                  <a:pt x="116025" y="3049324"/>
                  <a:pt x="112833" y="3047438"/>
                  <a:pt x="109550" y="3045753"/>
                </a:cubicBezTo>
                <a:cubicBezTo>
                  <a:pt x="109482" y="3045613"/>
                  <a:pt x="108496" y="3043378"/>
                  <a:pt x="106985" y="3040290"/>
                </a:cubicBezTo>
                <a:lnTo>
                  <a:pt x="102473" y="3031934"/>
                </a:lnTo>
                <a:lnTo>
                  <a:pt x="102162" y="3023011"/>
                </a:lnTo>
                <a:close/>
                <a:moveTo>
                  <a:pt x="103339" y="2995239"/>
                </a:moveTo>
                <a:lnTo>
                  <a:pt x="103303" y="2996099"/>
                </a:lnTo>
                <a:lnTo>
                  <a:pt x="103271" y="2995253"/>
                </a:lnTo>
                <a:close/>
                <a:moveTo>
                  <a:pt x="12090360" y="2979886"/>
                </a:moveTo>
                <a:cubicBezTo>
                  <a:pt x="12098673" y="2977753"/>
                  <a:pt x="12096067" y="2996532"/>
                  <a:pt x="12097748" y="3005155"/>
                </a:cubicBezTo>
                <a:lnTo>
                  <a:pt x="12103024" y="3041256"/>
                </a:lnTo>
                <a:lnTo>
                  <a:pt x="12095285" y="3025371"/>
                </a:lnTo>
                <a:cubicBezTo>
                  <a:pt x="12092642" y="3019558"/>
                  <a:pt x="12090360" y="3013578"/>
                  <a:pt x="12087898" y="3007682"/>
                </a:cubicBezTo>
                <a:cubicBezTo>
                  <a:pt x="12088719" y="2998417"/>
                  <a:pt x="12081565" y="2982142"/>
                  <a:pt x="12090360" y="2979886"/>
                </a:cubicBezTo>
                <a:close/>
                <a:moveTo>
                  <a:pt x="12110161" y="2956311"/>
                </a:moveTo>
                <a:lnTo>
                  <a:pt x="12109139" y="2961421"/>
                </a:lnTo>
                <a:cubicBezTo>
                  <a:pt x="12109446" y="2967576"/>
                  <a:pt x="12110470" y="2973990"/>
                  <a:pt x="12110060" y="2979886"/>
                </a:cubicBezTo>
                <a:lnTo>
                  <a:pt x="12111627" y="2986323"/>
                </a:lnTo>
                <a:lnTo>
                  <a:pt x="12110105" y="2998095"/>
                </a:lnTo>
                <a:lnTo>
                  <a:pt x="12107598" y="2969779"/>
                </a:lnTo>
                <a:cubicBezTo>
                  <a:pt x="12108418" y="2966831"/>
                  <a:pt x="12108199" y="2962780"/>
                  <a:pt x="12108501" y="2959281"/>
                </a:cubicBezTo>
                <a:close/>
                <a:moveTo>
                  <a:pt x="99723" y="2939901"/>
                </a:moveTo>
                <a:lnTo>
                  <a:pt x="102162" y="2969945"/>
                </a:lnTo>
                <a:cubicBezTo>
                  <a:pt x="102404" y="2973101"/>
                  <a:pt x="102617" y="2977837"/>
                  <a:pt x="102816" y="2982969"/>
                </a:cubicBezTo>
                <a:lnTo>
                  <a:pt x="103271" y="2995253"/>
                </a:lnTo>
                <a:lnTo>
                  <a:pt x="102080" y="2995514"/>
                </a:lnTo>
                <a:cubicBezTo>
                  <a:pt x="101668" y="2997274"/>
                  <a:pt x="102513" y="2998091"/>
                  <a:pt x="99700" y="2974998"/>
                </a:cubicBezTo>
                <a:lnTo>
                  <a:pt x="95695" y="2961265"/>
                </a:lnTo>
                <a:lnTo>
                  <a:pt x="95808" y="2960620"/>
                </a:lnTo>
                <a:close/>
                <a:moveTo>
                  <a:pt x="12105446" y="2906531"/>
                </a:moveTo>
                <a:lnTo>
                  <a:pt x="12112522" y="2919240"/>
                </a:lnTo>
                <a:cubicBezTo>
                  <a:pt x="12114280" y="2922546"/>
                  <a:pt x="12118810" y="2932845"/>
                  <a:pt x="12117447" y="2929347"/>
                </a:cubicBezTo>
                <a:cubicBezTo>
                  <a:pt x="12115126" y="2923391"/>
                  <a:pt x="12110271" y="2917525"/>
                  <a:pt x="12106577" y="2911659"/>
                </a:cubicBezTo>
                <a:close/>
                <a:moveTo>
                  <a:pt x="108639" y="2900192"/>
                </a:moveTo>
                <a:lnTo>
                  <a:pt x="108861" y="2901329"/>
                </a:lnTo>
                <a:lnTo>
                  <a:pt x="109244" y="2909953"/>
                </a:lnTo>
                <a:lnTo>
                  <a:pt x="108862" y="2932246"/>
                </a:lnTo>
                <a:cubicBezTo>
                  <a:pt x="108381" y="2944858"/>
                  <a:pt x="107649" y="2959559"/>
                  <a:pt x="106873" y="2973208"/>
                </a:cubicBezTo>
                <a:lnTo>
                  <a:pt x="105346" y="2996739"/>
                </a:lnTo>
                <a:lnTo>
                  <a:pt x="104259" y="2995038"/>
                </a:lnTo>
                <a:lnTo>
                  <a:pt x="103339" y="2995239"/>
                </a:lnTo>
                <a:lnTo>
                  <a:pt x="107086" y="2906772"/>
                </a:lnTo>
                <a:cubicBezTo>
                  <a:pt x="107762" y="2902616"/>
                  <a:pt x="108270" y="2900554"/>
                  <a:pt x="108639" y="2900192"/>
                </a:cubicBezTo>
                <a:close/>
                <a:moveTo>
                  <a:pt x="104378" y="2888328"/>
                </a:moveTo>
                <a:lnTo>
                  <a:pt x="102162" y="2926987"/>
                </a:lnTo>
                <a:lnTo>
                  <a:pt x="99723" y="2939901"/>
                </a:lnTo>
                <a:lnTo>
                  <a:pt x="98686" y="2927136"/>
                </a:lnTo>
                <a:lnTo>
                  <a:pt x="102162" y="2909298"/>
                </a:lnTo>
                <a:lnTo>
                  <a:pt x="101816" y="2906627"/>
                </a:lnTo>
                <a:lnTo>
                  <a:pt x="102162" y="2904244"/>
                </a:lnTo>
                <a:close/>
                <a:moveTo>
                  <a:pt x="98593" y="2881830"/>
                </a:moveTo>
                <a:lnTo>
                  <a:pt x="101816" y="2906627"/>
                </a:lnTo>
                <a:lnTo>
                  <a:pt x="100776" y="2913763"/>
                </a:lnTo>
                <a:cubicBezTo>
                  <a:pt x="100267" y="2916927"/>
                  <a:pt x="99807" y="2919024"/>
                  <a:pt x="99700" y="2916880"/>
                </a:cubicBezTo>
                <a:close/>
                <a:moveTo>
                  <a:pt x="106306" y="2860590"/>
                </a:moveTo>
                <a:cubicBezTo>
                  <a:pt x="106544" y="2859405"/>
                  <a:pt x="106804" y="2859401"/>
                  <a:pt x="107086" y="2861286"/>
                </a:cubicBezTo>
                <a:lnTo>
                  <a:pt x="107342" y="2867040"/>
                </a:lnTo>
                <a:lnTo>
                  <a:pt x="104378" y="2888328"/>
                </a:lnTo>
                <a:lnTo>
                  <a:pt x="104624" y="2884028"/>
                </a:lnTo>
                <a:cubicBezTo>
                  <a:pt x="105052" y="2878325"/>
                  <a:pt x="105588" y="2864144"/>
                  <a:pt x="106306" y="2860590"/>
                </a:cubicBezTo>
                <a:close/>
                <a:moveTo>
                  <a:pt x="12107703" y="2833052"/>
                </a:moveTo>
                <a:lnTo>
                  <a:pt x="12107516" y="2833660"/>
                </a:lnTo>
                <a:cubicBezTo>
                  <a:pt x="12107259" y="2834606"/>
                  <a:pt x="12107264" y="2834693"/>
                  <a:pt x="12107598" y="2833323"/>
                </a:cubicBezTo>
                <a:close/>
                <a:moveTo>
                  <a:pt x="12110129" y="2826828"/>
                </a:moveTo>
                <a:lnTo>
                  <a:pt x="12107703" y="2833052"/>
                </a:lnTo>
                <a:lnTo>
                  <a:pt x="12108997" y="2828849"/>
                </a:lnTo>
                <a:close/>
                <a:moveTo>
                  <a:pt x="12113342" y="2818585"/>
                </a:moveTo>
                <a:lnTo>
                  <a:pt x="12112692" y="2822252"/>
                </a:lnTo>
                <a:lnTo>
                  <a:pt x="12110129" y="2826828"/>
                </a:lnTo>
                <a:close/>
                <a:moveTo>
                  <a:pt x="97210" y="2805547"/>
                </a:moveTo>
                <a:cubicBezTo>
                  <a:pt x="97381" y="2805182"/>
                  <a:pt x="97226" y="2824979"/>
                  <a:pt x="97685" y="2853088"/>
                </a:cubicBezTo>
                <a:lnTo>
                  <a:pt x="98593" y="2881830"/>
                </a:lnTo>
                <a:lnTo>
                  <a:pt x="97237" y="2871394"/>
                </a:lnTo>
                <a:lnTo>
                  <a:pt x="95577" y="2854353"/>
                </a:lnTo>
                <a:lnTo>
                  <a:pt x="96153" y="2836670"/>
                </a:lnTo>
                <a:cubicBezTo>
                  <a:pt x="96836" y="2814994"/>
                  <a:pt x="97095" y="2805790"/>
                  <a:pt x="97210" y="2805547"/>
                </a:cubicBezTo>
                <a:close/>
                <a:moveTo>
                  <a:pt x="104455" y="2711814"/>
                </a:moveTo>
                <a:lnTo>
                  <a:pt x="104624" y="2712196"/>
                </a:lnTo>
                <a:lnTo>
                  <a:pt x="104591" y="2712994"/>
                </a:lnTo>
                <a:close/>
                <a:moveTo>
                  <a:pt x="123917" y="2637536"/>
                </a:moveTo>
                <a:cubicBezTo>
                  <a:pt x="124220" y="2635300"/>
                  <a:pt x="124380" y="2635310"/>
                  <a:pt x="124324" y="2638914"/>
                </a:cubicBezTo>
                <a:cubicBezTo>
                  <a:pt x="121734" y="2803580"/>
                  <a:pt x="120913" y="2796364"/>
                  <a:pt x="109550" y="2916880"/>
                </a:cubicBezTo>
                <a:lnTo>
                  <a:pt x="109244" y="2909953"/>
                </a:lnTo>
                <a:lnTo>
                  <a:pt x="109348" y="2903815"/>
                </a:lnTo>
                <a:lnTo>
                  <a:pt x="108861" y="2901329"/>
                </a:lnTo>
                <a:lnTo>
                  <a:pt x="107342" y="2867040"/>
                </a:lnTo>
                <a:lnTo>
                  <a:pt x="112012" y="2833489"/>
                </a:lnTo>
                <a:cubicBezTo>
                  <a:pt x="109550" y="2829278"/>
                  <a:pt x="105380" y="2825704"/>
                  <a:pt x="104624" y="2820855"/>
                </a:cubicBezTo>
                <a:cubicBezTo>
                  <a:pt x="101540" y="2801073"/>
                  <a:pt x="101540" y="2783931"/>
                  <a:pt x="102312" y="2766721"/>
                </a:cubicBezTo>
                <a:lnTo>
                  <a:pt x="104591" y="2712994"/>
                </a:lnTo>
                <a:lnTo>
                  <a:pt x="104637" y="2713393"/>
                </a:lnTo>
                <a:cubicBezTo>
                  <a:pt x="104875" y="2715371"/>
                  <a:pt x="104905" y="2715369"/>
                  <a:pt x="104624" y="2712196"/>
                </a:cubicBezTo>
                <a:lnTo>
                  <a:pt x="97562" y="2649389"/>
                </a:lnTo>
                <a:lnTo>
                  <a:pt x="102132" y="2656307"/>
                </a:lnTo>
                <a:cubicBezTo>
                  <a:pt x="103671" y="2663197"/>
                  <a:pt x="104399" y="2671027"/>
                  <a:pt x="107086" y="2676819"/>
                </a:cubicBezTo>
                <a:cubicBezTo>
                  <a:pt x="109931" y="2682950"/>
                  <a:pt x="113653" y="2688612"/>
                  <a:pt x="116936" y="2694508"/>
                </a:cubicBezTo>
                <a:cubicBezTo>
                  <a:pt x="117757" y="2690296"/>
                  <a:pt x="118834" y="2686129"/>
                  <a:pt x="119399" y="2681872"/>
                </a:cubicBezTo>
                <a:cubicBezTo>
                  <a:pt x="120823" y="2671157"/>
                  <a:pt x="123009" y="2644243"/>
                  <a:pt x="123917" y="2637536"/>
                </a:cubicBezTo>
                <a:close/>
                <a:moveTo>
                  <a:pt x="12110094" y="2564668"/>
                </a:moveTo>
                <a:lnTo>
                  <a:pt x="12110229" y="2565850"/>
                </a:lnTo>
                <a:lnTo>
                  <a:pt x="12110060" y="2565466"/>
                </a:lnTo>
                <a:close/>
                <a:moveTo>
                  <a:pt x="104555" y="2450835"/>
                </a:moveTo>
                <a:lnTo>
                  <a:pt x="101342" y="2459076"/>
                </a:lnTo>
                <a:lnTo>
                  <a:pt x="101993" y="2455410"/>
                </a:lnTo>
                <a:close/>
                <a:moveTo>
                  <a:pt x="106981" y="2444610"/>
                </a:moveTo>
                <a:lnTo>
                  <a:pt x="105687" y="2448814"/>
                </a:lnTo>
                <a:lnTo>
                  <a:pt x="104555" y="2450835"/>
                </a:lnTo>
                <a:close/>
                <a:moveTo>
                  <a:pt x="107168" y="2444002"/>
                </a:moveTo>
                <a:cubicBezTo>
                  <a:pt x="107424" y="2443057"/>
                  <a:pt x="107420" y="2442969"/>
                  <a:pt x="107086" y="2444340"/>
                </a:cubicBezTo>
                <a:lnTo>
                  <a:pt x="106981" y="2444610"/>
                </a:lnTo>
                <a:close/>
                <a:moveTo>
                  <a:pt x="12110306" y="2389336"/>
                </a:moveTo>
                <a:lnTo>
                  <a:pt x="12110060" y="2393634"/>
                </a:lnTo>
                <a:cubicBezTo>
                  <a:pt x="12109633" y="2399338"/>
                  <a:pt x="12109097" y="2413518"/>
                  <a:pt x="12108378" y="2417072"/>
                </a:cubicBezTo>
                <a:cubicBezTo>
                  <a:pt x="12108139" y="2418257"/>
                  <a:pt x="12107880" y="2418261"/>
                  <a:pt x="12107598" y="2416376"/>
                </a:cubicBezTo>
                <a:lnTo>
                  <a:pt x="12107342" y="2410623"/>
                </a:lnTo>
                <a:close/>
                <a:moveTo>
                  <a:pt x="12114984" y="2360783"/>
                </a:moveTo>
                <a:lnTo>
                  <a:pt x="12116090" y="2395832"/>
                </a:lnTo>
                <a:lnTo>
                  <a:pt x="12112868" y="2371035"/>
                </a:lnTo>
                <a:lnTo>
                  <a:pt x="12113908" y="2363899"/>
                </a:lnTo>
                <a:cubicBezTo>
                  <a:pt x="12114418" y="2360735"/>
                  <a:pt x="12114876" y="2358638"/>
                  <a:pt x="12114984" y="2360783"/>
                </a:cubicBezTo>
                <a:close/>
                <a:moveTo>
                  <a:pt x="12105134" y="2360783"/>
                </a:moveTo>
                <a:lnTo>
                  <a:pt x="12105441" y="2367710"/>
                </a:lnTo>
                <a:lnTo>
                  <a:pt x="12105336" y="2373847"/>
                </a:lnTo>
                <a:lnTo>
                  <a:pt x="12105823" y="2376334"/>
                </a:lnTo>
                <a:lnTo>
                  <a:pt x="12107342" y="2410623"/>
                </a:lnTo>
                <a:lnTo>
                  <a:pt x="12102672" y="2444173"/>
                </a:lnTo>
                <a:cubicBezTo>
                  <a:pt x="12105134" y="2448385"/>
                  <a:pt x="12109304" y="2451958"/>
                  <a:pt x="12110060" y="2456807"/>
                </a:cubicBezTo>
                <a:cubicBezTo>
                  <a:pt x="12113143" y="2476589"/>
                  <a:pt x="12113143" y="2493731"/>
                  <a:pt x="12112373" y="2510940"/>
                </a:cubicBezTo>
                <a:lnTo>
                  <a:pt x="12110094" y="2564668"/>
                </a:lnTo>
                <a:lnTo>
                  <a:pt x="12110047" y="2564270"/>
                </a:lnTo>
                <a:cubicBezTo>
                  <a:pt x="12109808" y="2562291"/>
                  <a:pt x="12109778" y="2562294"/>
                  <a:pt x="12110060" y="2565466"/>
                </a:cubicBezTo>
                <a:lnTo>
                  <a:pt x="12117121" y="2628273"/>
                </a:lnTo>
                <a:lnTo>
                  <a:pt x="12112552" y="2621355"/>
                </a:lnTo>
                <a:cubicBezTo>
                  <a:pt x="12111013" y="2614466"/>
                  <a:pt x="12110285" y="2606635"/>
                  <a:pt x="12107598" y="2600843"/>
                </a:cubicBezTo>
                <a:cubicBezTo>
                  <a:pt x="12104753" y="2594712"/>
                  <a:pt x="12101031" y="2589050"/>
                  <a:pt x="12097748" y="2583154"/>
                </a:cubicBezTo>
                <a:cubicBezTo>
                  <a:pt x="12096927" y="2587366"/>
                  <a:pt x="12095850" y="2591533"/>
                  <a:pt x="12095285" y="2595790"/>
                </a:cubicBezTo>
                <a:cubicBezTo>
                  <a:pt x="12093861" y="2606505"/>
                  <a:pt x="12091676" y="2633420"/>
                  <a:pt x="12090767" y="2640126"/>
                </a:cubicBezTo>
                <a:cubicBezTo>
                  <a:pt x="12090465" y="2642362"/>
                  <a:pt x="12090303" y="2642351"/>
                  <a:pt x="12090360" y="2638748"/>
                </a:cubicBezTo>
                <a:cubicBezTo>
                  <a:pt x="12092950" y="2474082"/>
                  <a:pt x="12093771" y="2481298"/>
                  <a:pt x="12105134" y="2360783"/>
                </a:cubicBezTo>
                <a:close/>
                <a:moveTo>
                  <a:pt x="97237" y="2348315"/>
                </a:moveTo>
                <a:cubicBezTo>
                  <a:pt x="99558" y="2354271"/>
                  <a:pt x="104413" y="2360138"/>
                  <a:pt x="108107" y="2366004"/>
                </a:cubicBezTo>
                <a:lnTo>
                  <a:pt x="109239" y="2371131"/>
                </a:lnTo>
                <a:lnTo>
                  <a:pt x="102162" y="2358423"/>
                </a:lnTo>
                <a:cubicBezTo>
                  <a:pt x="100404" y="2355116"/>
                  <a:pt x="95874" y="2344817"/>
                  <a:pt x="97237" y="2348315"/>
                </a:cubicBezTo>
                <a:close/>
                <a:moveTo>
                  <a:pt x="12114961" y="2337762"/>
                </a:moveTo>
                <a:lnTo>
                  <a:pt x="12115998" y="2350526"/>
                </a:lnTo>
                <a:lnTo>
                  <a:pt x="12112522" y="2368364"/>
                </a:lnTo>
                <a:lnTo>
                  <a:pt x="12112868" y="2371035"/>
                </a:lnTo>
                <a:lnTo>
                  <a:pt x="12112522" y="2373418"/>
                </a:lnTo>
                <a:lnTo>
                  <a:pt x="12110306" y="2389336"/>
                </a:lnTo>
                <a:lnTo>
                  <a:pt x="12112522" y="2350675"/>
                </a:lnTo>
                <a:close/>
                <a:moveTo>
                  <a:pt x="12111381" y="2281563"/>
                </a:moveTo>
                <a:lnTo>
                  <a:pt x="12111413" y="2282409"/>
                </a:lnTo>
                <a:lnTo>
                  <a:pt x="12111345" y="2282424"/>
                </a:lnTo>
                <a:close/>
                <a:moveTo>
                  <a:pt x="12109338" y="2280923"/>
                </a:moveTo>
                <a:lnTo>
                  <a:pt x="12110426" y="2282624"/>
                </a:lnTo>
                <a:lnTo>
                  <a:pt x="12111345" y="2282424"/>
                </a:lnTo>
                <a:lnTo>
                  <a:pt x="12107598" y="2370891"/>
                </a:lnTo>
                <a:cubicBezTo>
                  <a:pt x="12106922" y="2375046"/>
                  <a:pt x="12106414" y="2377109"/>
                  <a:pt x="12106045" y="2377471"/>
                </a:cubicBezTo>
                <a:lnTo>
                  <a:pt x="12105823" y="2376334"/>
                </a:lnTo>
                <a:lnTo>
                  <a:pt x="12105441" y="2367710"/>
                </a:lnTo>
                <a:lnTo>
                  <a:pt x="12105822" y="2345417"/>
                </a:lnTo>
                <a:cubicBezTo>
                  <a:pt x="12106304" y="2332804"/>
                  <a:pt x="12107036" y="2318103"/>
                  <a:pt x="12107811" y="2304455"/>
                </a:cubicBezTo>
                <a:close/>
                <a:moveTo>
                  <a:pt x="104579" y="2279567"/>
                </a:moveTo>
                <a:lnTo>
                  <a:pt x="107086" y="2307884"/>
                </a:lnTo>
                <a:cubicBezTo>
                  <a:pt x="106266" y="2310832"/>
                  <a:pt x="106485" y="2314882"/>
                  <a:pt x="106184" y="2318381"/>
                </a:cubicBezTo>
                <a:lnTo>
                  <a:pt x="104523" y="2321351"/>
                </a:lnTo>
                <a:lnTo>
                  <a:pt x="105544" y="2316241"/>
                </a:lnTo>
                <a:cubicBezTo>
                  <a:pt x="105237" y="2310087"/>
                  <a:pt x="104214" y="2303673"/>
                  <a:pt x="104624" y="2297776"/>
                </a:cubicBezTo>
                <a:lnTo>
                  <a:pt x="103057" y="2291338"/>
                </a:lnTo>
                <a:close/>
                <a:moveTo>
                  <a:pt x="107477" y="2248578"/>
                </a:moveTo>
                <a:lnTo>
                  <a:pt x="108214" y="2249594"/>
                </a:lnTo>
                <a:lnTo>
                  <a:pt x="107467" y="2248697"/>
                </a:lnTo>
                <a:close/>
                <a:moveTo>
                  <a:pt x="101495" y="2241596"/>
                </a:moveTo>
                <a:lnTo>
                  <a:pt x="102844" y="2243147"/>
                </a:lnTo>
                <a:lnTo>
                  <a:pt x="107467" y="2248697"/>
                </a:lnTo>
                <a:lnTo>
                  <a:pt x="105106" y="2275486"/>
                </a:lnTo>
                <a:lnTo>
                  <a:pt x="104579" y="2279567"/>
                </a:lnTo>
                <a:lnTo>
                  <a:pt x="102162" y="2252291"/>
                </a:lnTo>
                <a:close/>
                <a:moveTo>
                  <a:pt x="111660" y="2236407"/>
                </a:moveTo>
                <a:lnTo>
                  <a:pt x="119399" y="2252291"/>
                </a:lnTo>
                <a:cubicBezTo>
                  <a:pt x="122043" y="2258104"/>
                  <a:pt x="124324" y="2264084"/>
                  <a:pt x="126786" y="2269980"/>
                </a:cubicBezTo>
                <a:cubicBezTo>
                  <a:pt x="125965" y="2279245"/>
                  <a:pt x="133118" y="2295520"/>
                  <a:pt x="124324" y="2297776"/>
                </a:cubicBezTo>
                <a:cubicBezTo>
                  <a:pt x="116011" y="2299909"/>
                  <a:pt x="118616" y="2281130"/>
                  <a:pt x="116936" y="2272507"/>
                </a:cubicBezTo>
                <a:close/>
                <a:moveTo>
                  <a:pt x="12091132" y="2224304"/>
                </a:moveTo>
                <a:cubicBezTo>
                  <a:pt x="12092535" y="2225102"/>
                  <a:pt x="12094091" y="2226329"/>
                  <a:pt x="12095285" y="2226854"/>
                </a:cubicBezTo>
                <a:cubicBezTo>
                  <a:pt x="12098659" y="2228338"/>
                  <a:pt x="12101851" y="2230224"/>
                  <a:pt x="12105134" y="2231909"/>
                </a:cubicBezTo>
                <a:cubicBezTo>
                  <a:pt x="12105203" y="2232049"/>
                  <a:pt x="12106188" y="2234284"/>
                  <a:pt x="12107700" y="2237373"/>
                </a:cubicBezTo>
                <a:lnTo>
                  <a:pt x="12112212" y="2245729"/>
                </a:lnTo>
                <a:lnTo>
                  <a:pt x="12112522" y="2254651"/>
                </a:lnTo>
                <a:lnTo>
                  <a:pt x="12111381" y="2281563"/>
                </a:lnTo>
                <a:lnTo>
                  <a:pt x="12111298" y="2279297"/>
                </a:lnTo>
                <a:cubicBezTo>
                  <a:pt x="12110925" y="2269821"/>
                  <a:pt x="12110551" y="2263502"/>
                  <a:pt x="12110060" y="2269813"/>
                </a:cubicBezTo>
                <a:lnTo>
                  <a:pt x="12109338" y="2280923"/>
                </a:lnTo>
                <a:lnTo>
                  <a:pt x="12107476" y="2278009"/>
                </a:lnTo>
                <a:cubicBezTo>
                  <a:pt x="12106210" y="2275572"/>
                  <a:pt x="12104634" y="2272117"/>
                  <a:pt x="12102672" y="2267286"/>
                </a:cubicBezTo>
                <a:cubicBezTo>
                  <a:pt x="12100752" y="2262556"/>
                  <a:pt x="12101581" y="2257050"/>
                  <a:pt x="12100210" y="2252124"/>
                </a:cubicBezTo>
                <a:cubicBezTo>
                  <a:pt x="12098284" y="2245204"/>
                  <a:pt x="12095724" y="2238461"/>
                  <a:pt x="12092823" y="2231909"/>
                </a:cubicBezTo>
                <a:cubicBezTo>
                  <a:pt x="12091598" y="2229144"/>
                  <a:pt x="12086575" y="2227045"/>
                  <a:pt x="12087898" y="2224328"/>
                </a:cubicBezTo>
                <a:cubicBezTo>
                  <a:pt x="12088478" y="2223137"/>
                  <a:pt x="12089729" y="2223507"/>
                  <a:pt x="12091132" y="2224304"/>
                </a:cubicBezTo>
                <a:close/>
                <a:moveTo>
                  <a:pt x="109550" y="2221968"/>
                </a:moveTo>
                <a:lnTo>
                  <a:pt x="111660" y="2236407"/>
                </a:lnTo>
                <a:lnTo>
                  <a:pt x="109550" y="2232075"/>
                </a:lnTo>
                <a:lnTo>
                  <a:pt x="109106" y="2227979"/>
                </a:lnTo>
                <a:close/>
                <a:moveTo>
                  <a:pt x="93738" y="2119871"/>
                </a:moveTo>
                <a:lnTo>
                  <a:pt x="93738" y="2172904"/>
                </a:lnTo>
                <a:lnTo>
                  <a:pt x="93771" y="2173000"/>
                </a:lnTo>
                <a:cubicBezTo>
                  <a:pt x="97139" y="2181612"/>
                  <a:pt x="98507" y="2177036"/>
                  <a:pt x="94775" y="2123417"/>
                </a:cubicBezTo>
                <a:close/>
                <a:moveTo>
                  <a:pt x="116936" y="2017285"/>
                </a:moveTo>
                <a:lnTo>
                  <a:pt x="110127" y="2115138"/>
                </a:lnTo>
                <a:lnTo>
                  <a:pt x="109550" y="2108255"/>
                </a:lnTo>
                <a:lnTo>
                  <a:pt x="105767" y="2101785"/>
                </a:lnTo>
                <a:lnTo>
                  <a:pt x="105451" y="2096893"/>
                </a:lnTo>
                <a:cubicBezTo>
                  <a:pt x="105138" y="2091426"/>
                  <a:pt x="104866" y="2086371"/>
                  <a:pt x="104624" y="2082985"/>
                </a:cubicBezTo>
                <a:lnTo>
                  <a:pt x="102555" y="2050821"/>
                </a:lnTo>
                <a:lnTo>
                  <a:pt x="105108" y="2038845"/>
                </a:lnTo>
                <a:cubicBezTo>
                  <a:pt x="107435" y="2028926"/>
                  <a:pt x="108771" y="2028458"/>
                  <a:pt x="116936" y="2017285"/>
                </a:cubicBezTo>
                <a:close/>
                <a:moveTo>
                  <a:pt x="12099400" y="1988427"/>
                </a:moveTo>
                <a:cubicBezTo>
                  <a:pt x="12100866" y="1989508"/>
                  <a:pt x="12102377" y="1991755"/>
                  <a:pt x="12103796" y="1994515"/>
                </a:cubicBezTo>
                <a:lnTo>
                  <a:pt x="12109126" y="2009448"/>
                </a:lnTo>
                <a:lnTo>
                  <a:pt x="12107598" y="2042387"/>
                </a:lnTo>
                <a:cubicBezTo>
                  <a:pt x="12107291" y="2044269"/>
                  <a:pt x="12107036" y="2044261"/>
                  <a:pt x="12106813" y="2043074"/>
                </a:cubicBezTo>
                <a:cubicBezTo>
                  <a:pt x="12106141" y="2039513"/>
                  <a:pt x="12105750" y="2025331"/>
                  <a:pt x="12105134" y="2019645"/>
                </a:cubicBezTo>
                <a:cubicBezTo>
                  <a:pt x="12101851" y="2009537"/>
                  <a:pt x="12089525" y="1998187"/>
                  <a:pt x="12095285" y="1989322"/>
                </a:cubicBezTo>
                <a:cubicBezTo>
                  <a:pt x="12096516" y="1987426"/>
                  <a:pt x="12097935" y="1987345"/>
                  <a:pt x="12099400" y="1988427"/>
                </a:cubicBezTo>
                <a:close/>
                <a:moveTo>
                  <a:pt x="12112092" y="1876221"/>
                </a:moveTo>
                <a:lnTo>
                  <a:pt x="12112919" y="1878223"/>
                </a:lnTo>
                <a:lnTo>
                  <a:pt x="12113188" y="1880835"/>
                </a:lnTo>
                <a:close/>
                <a:moveTo>
                  <a:pt x="110092" y="1854131"/>
                </a:moveTo>
                <a:cubicBezTo>
                  <a:pt x="110480" y="1854953"/>
                  <a:pt x="106710" y="1863741"/>
                  <a:pt x="102543" y="1875499"/>
                </a:cubicBezTo>
                <a:cubicBezTo>
                  <a:pt x="101656" y="1878002"/>
                  <a:pt x="100901" y="1880553"/>
                  <a:pt x="100080" y="1883080"/>
                </a:cubicBezTo>
                <a:lnTo>
                  <a:pt x="98237" y="1871729"/>
                </a:lnTo>
                <a:lnTo>
                  <a:pt x="105922" y="1859495"/>
                </a:lnTo>
                <a:cubicBezTo>
                  <a:pt x="108665" y="1855299"/>
                  <a:pt x="109899" y="1853719"/>
                  <a:pt x="110092" y="1854131"/>
                </a:cubicBezTo>
                <a:close/>
                <a:moveTo>
                  <a:pt x="104340" y="1761615"/>
                </a:moveTo>
                <a:lnTo>
                  <a:pt x="105436" y="1766227"/>
                </a:lnTo>
                <a:lnTo>
                  <a:pt x="104608" y="1764227"/>
                </a:lnTo>
                <a:close/>
                <a:moveTo>
                  <a:pt x="97947" y="1725755"/>
                </a:moveTo>
                <a:cubicBezTo>
                  <a:pt x="99014" y="1728453"/>
                  <a:pt x="101861" y="1739552"/>
                  <a:pt x="102543" y="1744097"/>
                </a:cubicBezTo>
                <a:lnTo>
                  <a:pt x="104340" y="1761615"/>
                </a:lnTo>
                <a:lnTo>
                  <a:pt x="102339" y="1753192"/>
                </a:lnTo>
                <a:cubicBezTo>
                  <a:pt x="100738" y="1746073"/>
                  <a:pt x="98866" y="1736663"/>
                  <a:pt x="97618" y="1726409"/>
                </a:cubicBezTo>
                <a:cubicBezTo>
                  <a:pt x="97432" y="1724889"/>
                  <a:pt x="97590" y="1724855"/>
                  <a:pt x="97947" y="1725755"/>
                </a:cubicBezTo>
                <a:close/>
                <a:moveTo>
                  <a:pt x="100644" y="1673944"/>
                </a:moveTo>
                <a:lnTo>
                  <a:pt x="100124" y="1687239"/>
                </a:lnTo>
                <a:cubicBezTo>
                  <a:pt x="99318" y="1706191"/>
                  <a:pt x="98497" y="1718825"/>
                  <a:pt x="97618" y="1706194"/>
                </a:cubicBezTo>
                <a:lnTo>
                  <a:pt x="97611" y="1682180"/>
                </a:lnTo>
                <a:lnTo>
                  <a:pt x="99103" y="1678647"/>
                </a:lnTo>
                <a:close/>
                <a:moveTo>
                  <a:pt x="97607" y="1665535"/>
                </a:moveTo>
                <a:lnTo>
                  <a:pt x="97611" y="1682180"/>
                </a:lnTo>
                <a:lnTo>
                  <a:pt x="94934" y="1688524"/>
                </a:lnTo>
                <a:lnTo>
                  <a:pt x="96438" y="1675961"/>
                </a:lnTo>
                <a:close/>
                <a:moveTo>
                  <a:pt x="110715" y="1599375"/>
                </a:moveTo>
                <a:cubicBezTo>
                  <a:pt x="111387" y="1602936"/>
                  <a:pt x="111777" y="1617118"/>
                  <a:pt x="112393" y="1622804"/>
                </a:cubicBezTo>
                <a:cubicBezTo>
                  <a:pt x="115677" y="1632912"/>
                  <a:pt x="128003" y="1644262"/>
                  <a:pt x="122242" y="1653127"/>
                </a:cubicBezTo>
                <a:cubicBezTo>
                  <a:pt x="119780" y="1656918"/>
                  <a:pt x="116568" y="1653456"/>
                  <a:pt x="113730" y="1647935"/>
                </a:cubicBezTo>
                <a:lnTo>
                  <a:pt x="108402" y="1633002"/>
                </a:lnTo>
                <a:lnTo>
                  <a:pt x="109930" y="1600061"/>
                </a:lnTo>
                <a:cubicBezTo>
                  <a:pt x="110235" y="1598181"/>
                  <a:pt x="110491" y="1598187"/>
                  <a:pt x="110715" y="1599375"/>
                </a:cubicBezTo>
                <a:close/>
                <a:moveTo>
                  <a:pt x="104694" y="1591959"/>
                </a:moveTo>
                <a:lnTo>
                  <a:pt x="107468" y="1630385"/>
                </a:lnTo>
                <a:lnTo>
                  <a:pt x="108402" y="1633002"/>
                </a:lnTo>
                <a:lnTo>
                  <a:pt x="107468" y="1653127"/>
                </a:lnTo>
                <a:lnTo>
                  <a:pt x="100644" y="1673944"/>
                </a:lnTo>
                <a:lnTo>
                  <a:pt x="101329" y="1656443"/>
                </a:lnTo>
                <a:cubicBezTo>
                  <a:pt x="101730" y="1646178"/>
                  <a:pt x="102133" y="1636703"/>
                  <a:pt x="102543" y="1630385"/>
                </a:cubicBezTo>
                <a:cubicBezTo>
                  <a:pt x="98036" y="1658124"/>
                  <a:pt x="99259" y="1650101"/>
                  <a:pt x="97744" y="1664307"/>
                </a:cubicBezTo>
                <a:lnTo>
                  <a:pt x="97607" y="1665535"/>
                </a:lnTo>
                <a:lnTo>
                  <a:pt x="97603" y="1651996"/>
                </a:lnTo>
                <a:close/>
                <a:moveTo>
                  <a:pt x="12108507" y="1537152"/>
                </a:moveTo>
                <a:lnTo>
                  <a:pt x="12109002" y="1545978"/>
                </a:lnTo>
                <a:lnTo>
                  <a:pt x="12112311" y="1551959"/>
                </a:lnTo>
                <a:lnTo>
                  <a:pt x="12113347" y="1569540"/>
                </a:lnTo>
                <a:lnTo>
                  <a:pt x="12114977" y="1600152"/>
                </a:lnTo>
                <a:lnTo>
                  <a:pt x="12110905" y="1617704"/>
                </a:lnTo>
                <a:cubicBezTo>
                  <a:pt x="12109413" y="1621346"/>
                  <a:pt x="12107288" y="1623854"/>
                  <a:pt x="12102486" y="1630800"/>
                </a:cubicBezTo>
                <a:cubicBezTo>
                  <a:pt x="12103572" y="1614307"/>
                  <a:pt x="12103761" y="1597685"/>
                  <a:pt x="12104399" y="1581129"/>
                </a:cubicBezTo>
                <a:close/>
                <a:moveTo>
                  <a:pt x="12107140" y="1426487"/>
                </a:moveTo>
                <a:lnTo>
                  <a:pt x="12109002" y="1430526"/>
                </a:lnTo>
                <a:lnTo>
                  <a:pt x="12109394" y="1434345"/>
                </a:lnTo>
                <a:lnTo>
                  <a:pt x="12109002" y="1439951"/>
                </a:lnTo>
                <a:close/>
                <a:moveTo>
                  <a:pt x="12110181" y="1414192"/>
                </a:moveTo>
                <a:lnTo>
                  <a:pt x="12110840" y="1415028"/>
                </a:lnTo>
                <a:lnTo>
                  <a:pt x="12110831" y="1415138"/>
                </a:lnTo>
                <a:close/>
                <a:moveTo>
                  <a:pt x="12113387" y="1386244"/>
                </a:moveTo>
                <a:lnTo>
                  <a:pt x="12115520" y="1411676"/>
                </a:lnTo>
                <a:lnTo>
                  <a:pt x="12116108" y="1421648"/>
                </a:lnTo>
                <a:lnTo>
                  <a:pt x="12114918" y="1420203"/>
                </a:lnTo>
                <a:lnTo>
                  <a:pt x="12110840" y="1415028"/>
                </a:lnTo>
                <a:lnTo>
                  <a:pt x="12112923" y="1390049"/>
                </a:lnTo>
                <a:close/>
                <a:moveTo>
                  <a:pt x="12095969" y="1369266"/>
                </a:moveTo>
                <a:cubicBezTo>
                  <a:pt x="12103303" y="1367277"/>
                  <a:pt x="12101003" y="1384787"/>
                  <a:pt x="12102486" y="1392828"/>
                </a:cubicBezTo>
                <a:lnTo>
                  <a:pt x="12107140" y="1426487"/>
                </a:lnTo>
                <a:lnTo>
                  <a:pt x="12100313" y="1411676"/>
                </a:lnTo>
                <a:cubicBezTo>
                  <a:pt x="12097982" y="1406256"/>
                  <a:pt x="12095969" y="1400680"/>
                  <a:pt x="12093797" y="1395183"/>
                </a:cubicBezTo>
                <a:cubicBezTo>
                  <a:pt x="12094520" y="1386544"/>
                  <a:pt x="12088209" y="1371369"/>
                  <a:pt x="12095969" y="1369266"/>
                </a:cubicBezTo>
                <a:close/>
                <a:moveTo>
                  <a:pt x="106145" y="1360886"/>
                </a:moveTo>
                <a:lnTo>
                  <a:pt x="106229" y="1363151"/>
                </a:lnTo>
                <a:cubicBezTo>
                  <a:pt x="106601" y="1372628"/>
                  <a:pt x="106976" y="1378948"/>
                  <a:pt x="107468" y="1372636"/>
                </a:cubicBezTo>
                <a:lnTo>
                  <a:pt x="108189" y="1361526"/>
                </a:lnTo>
                <a:lnTo>
                  <a:pt x="110051" y="1364441"/>
                </a:lnTo>
                <a:cubicBezTo>
                  <a:pt x="111318" y="1366877"/>
                  <a:pt x="112894" y="1370331"/>
                  <a:pt x="114856" y="1375163"/>
                </a:cubicBezTo>
                <a:cubicBezTo>
                  <a:pt x="116775" y="1379893"/>
                  <a:pt x="115945" y="1385398"/>
                  <a:pt x="117317" y="1390324"/>
                </a:cubicBezTo>
                <a:cubicBezTo>
                  <a:pt x="119244" y="1397244"/>
                  <a:pt x="121803" y="1403988"/>
                  <a:pt x="124704" y="1410540"/>
                </a:cubicBezTo>
                <a:cubicBezTo>
                  <a:pt x="125930" y="1413304"/>
                  <a:pt x="130952" y="1415404"/>
                  <a:pt x="129629" y="1418121"/>
                </a:cubicBezTo>
                <a:cubicBezTo>
                  <a:pt x="128468" y="1420503"/>
                  <a:pt x="124628" y="1416644"/>
                  <a:pt x="122242" y="1415594"/>
                </a:cubicBezTo>
                <a:cubicBezTo>
                  <a:pt x="118869" y="1414111"/>
                  <a:pt x="115677" y="1412225"/>
                  <a:pt x="112393" y="1410540"/>
                </a:cubicBezTo>
                <a:cubicBezTo>
                  <a:pt x="112325" y="1410401"/>
                  <a:pt x="111338" y="1408165"/>
                  <a:pt x="109828" y="1405077"/>
                </a:cubicBezTo>
                <a:lnTo>
                  <a:pt x="105316" y="1396721"/>
                </a:lnTo>
                <a:lnTo>
                  <a:pt x="105006" y="1387798"/>
                </a:lnTo>
                <a:close/>
                <a:moveTo>
                  <a:pt x="106181" y="1360025"/>
                </a:moveTo>
                <a:lnTo>
                  <a:pt x="106145" y="1360886"/>
                </a:lnTo>
                <a:lnTo>
                  <a:pt x="106114" y="1360040"/>
                </a:lnTo>
                <a:close/>
                <a:moveTo>
                  <a:pt x="12113437" y="1347285"/>
                </a:moveTo>
                <a:lnTo>
                  <a:pt x="12112536" y="1352048"/>
                </a:lnTo>
                <a:cubicBezTo>
                  <a:pt x="12112806" y="1357787"/>
                  <a:pt x="12113710" y="1363768"/>
                  <a:pt x="12113347" y="1369266"/>
                </a:cubicBezTo>
                <a:lnTo>
                  <a:pt x="12114731" y="1375268"/>
                </a:lnTo>
                <a:lnTo>
                  <a:pt x="12113387" y="1386244"/>
                </a:lnTo>
                <a:lnTo>
                  <a:pt x="12111175" y="1359842"/>
                </a:lnTo>
                <a:cubicBezTo>
                  <a:pt x="12111899" y="1357092"/>
                  <a:pt x="12111707" y="1353316"/>
                  <a:pt x="12111973" y="1350053"/>
                </a:cubicBezTo>
                <a:close/>
                <a:moveTo>
                  <a:pt x="102565" y="1304688"/>
                </a:moveTo>
                <a:lnTo>
                  <a:pt x="105006" y="1334732"/>
                </a:lnTo>
                <a:cubicBezTo>
                  <a:pt x="105247" y="1337888"/>
                  <a:pt x="105460" y="1342624"/>
                  <a:pt x="105658" y="1347756"/>
                </a:cubicBezTo>
                <a:lnTo>
                  <a:pt x="106114" y="1360040"/>
                </a:lnTo>
                <a:lnTo>
                  <a:pt x="104923" y="1360300"/>
                </a:lnTo>
                <a:cubicBezTo>
                  <a:pt x="104510" y="1362061"/>
                  <a:pt x="105356" y="1362879"/>
                  <a:pt x="102543" y="1339785"/>
                </a:cubicBezTo>
                <a:lnTo>
                  <a:pt x="98538" y="1326052"/>
                </a:lnTo>
                <a:lnTo>
                  <a:pt x="98651" y="1325406"/>
                </a:lnTo>
                <a:close/>
                <a:moveTo>
                  <a:pt x="111481" y="1264979"/>
                </a:moveTo>
                <a:lnTo>
                  <a:pt x="111704" y="1266114"/>
                </a:lnTo>
                <a:lnTo>
                  <a:pt x="112086" y="1274741"/>
                </a:lnTo>
                <a:lnTo>
                  <a:pt x="111705" y="1297032"/>
                </a:lnTo>
                <a:cubicBezTo>
                  <a:pt x="111224" y="1309645"/>
                  <a:pt x="110492" y="1324347"/>
                  <a:pt x="109716" y="1337995"/>
                </a:cubicBezTo>
                <a:lnTo>
                  <a:pt x="108189" y="1361526"/>
                </a:lnTo>
                <a:lnTo>
                  <a:pt x="107102" y="1359825"/>
                </a:lnTo>
                <a:lnTo>
                  <a:pt x="106181" y="1360025"/>
                </a:lnTo>
                <a:lnTo>
                  <a:pt x="109930" y="1271558"/>
                </a:lnTo>
                <a:cubicBezTo>
                  <a:pt x="110604" y="1267403"/>
                  <a:pt x="111113" y="1265341"/>
                  <a:pt x="111481" y="1264979"/>
                </a:cubicBezTo>
                <a:close/>
                <a:moveTo>
                  <a:pt x="107221" y="1253114"/>
                </a:moveTo>
                <a:lnTo>
                  <a:pt x="105006" y="1291774"/>
                </a:lnTo>
                <a:lnTo>
                  <a:pt x="102565" y="1304688"/>
                </a:lnTo>
                <a:lnTo>
                  <a:pt x="101529" y="1291923"/>
                </a:lnTo>
                <a:lnTo>
                  <a:pt x="105006" y="1274085"/>
                </a:lnTo>
                <a:lnTo>
                  <a:pt x="104658" y="1271414"/>
                </a:lnTo>
                <a:lnTo>
                  <a:pt x="105006" y="1269031"/>
                </a:lnTo>
                <a:close/>
                <a:moveTo>
                  <a:pt x="101436" y="1246616"/>
                </a:moveTo>
                <a:lnTo>
                  <a:pt x="104658" y="1271414"/>
                </a:lnTo>
                <a:lnTo>
                  <a:pt x="103619" y="1278549"/>
                </a:lnTo>
                <a:cubicBezTo>
                  <a:pt x="103109" y="1281714"/>
                  <a:pt x="102650" y="1283811"/>
                  <a:pt x="102543" y="1281666"/>
                </a:cubicBezTo>
                <a:close/>
                <a:moveTo>
                  <a:pt x="12111268" y="1232357"/>
                </a:moveTo>
                <a:lnTo>
                  <a:pt x="12111103" y="1232923"/>
                </a:lnTo>
                <a:cubicBezTo>
                  <a:pt x="12110877" y="1233805"/>
                  <a:pt x="12110881" y="1233886"/>
                  <a:pt x="12111175" y="1232609"/>
                </a:cubicBezTo>
                <a:close/>
                <a:moveTo>
                  <a:pt x="12113408" y="1226552"/>
                </a:moveTo>
                <a:lnTo>
                  <a:pt x="12111268" y="1232357"/>
                </a:lnTo>
                <a:lnTo>
                  <a:pt x="12112410" y="1228437"/>
                </a:lnTo>
                <a:close/>
                <a:moveTo>
                  <a:pt x="109148" y="1225377"/>
                </a:moveTo>
                <a:cubicBezTo>
                  <a:pt x="109387" y="1224192"/>
                  <a:pt x="109647" y="1224188"/>
                  <a:pt x="109930" y="1226073"/>
                </a:cubicBezTo>
                <a:lnTo>
                  <a:pt x="110185" y="1231825"/>
                </a:lnTo>
                <a:lnTo>
                  <a:pt x="107221" y="1253114"/>
                </a:lnTo>
                <a:lnTo>
                  <a:pt x="107468" y="1248815"/>
                </a:lnTo>
                <a:cubicBezTo>
                  <a:pt x="107895" y="1243112"/>
                  <a:pt x="108431" y="1228930"/>
                  <a:pt x="109148" y="1225377"/>
                </a:cubicBezTo>
                <a:close/>
                <a:moveTo>
                  <a:pt x="12116244" y="1218866"/>
                </a:moveTo>
                <a:lnTo>
                  <a:pt x="12115670" y="1222286"/>
                </a:lnTo>
                <a:lnTo>
                  <a:pt x="12113408" y="1226552"/>
                </a:lnTo>
                <a:close/>
                <a:moveTo>
                  <a:pt x="100052" y="1170334"/>
                </a:moveTo>
                <a:cubicBezTo>
                  <a:pt x="100224" y="1169969"/>
                  <a:pt x="100069" y="1189766"/>
                  <a:pt x="100528" y="1217875"/>
                </a:cubicBezTo>
                <a:lnTo>
                  <a:pt x="101436" y="1246616"/>
                </a:lnTo>
                <a:lnTo>
                  <a:pt x="100080" y="1236181"/>
                </a:lnTo>
                <a:lnTo>
                  <a:pt x="98420" y="1219140"/>
                </a:lnTo>
                <a:lnTo>
                  <a:pt x="98996" y="1201456"/>
                </a:lnTo>
                <a:cubicBezTo>
                  <a:pt x="99679" y="1179781"/>
                  <a:pt x="99939" y="1170577"/>
                  <a:pt x="100052" y="1170334"/>
                </a:cubicBezTo>
                <a:close/>
                <a:moveTo>
                  <a:pt x="107297" y="1076600"/>
                </a:moveTo>
                <a:lnTo>
                  <a:pt x="107468" y="1076982"/>
                </a:lnTo>
                <a:lnTo>
                  <a:pt x="107434" y="1077781"/>
                </a:lnTo>
                <a:close/>
                <a:moveTo>
                  <a:pt x="126760" y="1002322"/>
                </a:moveTo>
                <a:cubicBezTo>
                  <a:pt x="127063" y="1000088"/>
                  <a:pt x="127223" y="1000097"/>
                  <a:pt x="127167" y="1003701"/>
                </a:cubicBezTo>
                <a:cubicBezTo>
                  <a:pt x="124577" y="1168366"/>
                  <a:pt x="123756" y="1161150"/>
                  <a:pt x="112393" y="1281666"/>
                </a:cubicBezTo>
                <a:lnTo>
                  <a:pt x="112086" y="1274741"/>
                </a:lnTo>
                <a:lnTo>
                  <a:pt x="112191" y="1268603"/>
                </a:lnTo>
                <a:lnTo>
                  <a:pt x="111704" y="1266114"/>
                </a:lnTo>
                <a:lnTo>
                  <a:pt x="110185" y="1231825"/>
                </a:lnTo>
                <a:lnTo>
                  <a:pt x="114856" y="1198276"/>
                </a:lnTo>
                <a:cubicBezTo>
                  <a:pt x="112393" y="1194064"/>
                  <a:pt x="108224" y="1190491"/>
                  <a:pt x="107468" y="1185642"/>
                </a:cubicBezTo>
                <a:cubicBezTo>
                  <a:pt x="104383" y="1165861"/>
                  <a:pt x="104383" y="1148718"/>
                  <a:pt x="105155" y="1131509"/>
                </a:cubicBezTo>
                <a:lnTo>
                  <a:pt x="107434" y="1077781"/>
                </a:lnTo>
                <a:lnTo>
                  <a:pt x="107479" y="1078179"/>
                </a:lnTo>
                <a:cubicBezTo>
                  <a:pt x="107718" y="1080158"/>
                  <a:pt x="107749" y="1080156"/>
                  <a:pt x="107468" y="1076982"/>
                </a:cubicBezTo>
                <a:lnTo>
                  <a:pt x="100405" y="1014176"/>
                </a:lnTo>
                <a:lnTo>
                  <a:pt x="104975" y="1021094"/>
                </a:lnTo>
                <a:cubicBezTo>
                  <a:pt x="106513" y="1027983"/>
                  <a:pt x="107243" y="1035814"/>
                  <a:pt x="109930" y="1041606"/>
                </a:cubicBezTo>
                <a:cubicBezTo>
                  <a:pt x="112774" y="1047737"/>
                  <a:pt x="116497" y="1053399"/>
                  <a:pt x="119779" y="1059295"/>
                </a:cubicBezTo>
                <a:cubicBezTo>
                  <a:pt x="120600" y="1055083"/>
                  <a:pt x="121677" y="1050915"/>
                  <a:pt x="122242" y="1046659"/>
                </a:cubicBezTo>
                <a:cubicBezTo>
                  <a:pt x="123667" y="1035945"/>
                  <a:pt x="125852" y="1009029"/>
                  <a:pt x="126760" y="1002322"/>
                </a:cubicBezTo>
                <a:close/>
                <a:moveTo>
                  <a:pt x="12113377" y="982111"/>
                </a:moveTo>
                <a:lnTo>
                  <a:pt x="12113417" y="982477"/>
                </a:lnTo>
                <a:lnTo>
                  <a:pt x="12113347" y="982855"/>
                </a:lnTo>
                <a:close/>
                <a:moveTo>
                  <a:pt x="12113564" y="818628"/>
                </a:moveTo>
                <a:lnTo>
                  <a:pt x="12113347" y="822636"/>
                </a:lnTo>
                <a:cubicBezTo>
                  <a:pt x="12112971" y="827954"/>
                  <a:pt x="12112498" y="841177"/>
                  <a:pt x="12111864" y="844491"/>
                </a:cubicBezTo>
                <a:cubicBezTo>
                  <a:pt x="12111653" y="845595"/>
                  <a:pt x="12111425" y="845599"/>
                  <a:pt x="12111175" y="843842"/>
                </a:cubicBezTo>
                <a:lnTo>
                  <a:pt x="12110950" y="838477"/>
                </a:lnTo>
                <a:close/>
                <a:moveTo>
                  <a:pt x="107399" y="815620"/>
                </a:moveTo>
                <a:lnTo>
                  <a:pt x="104185" y="823864"/>
                </a:lnTo>
                <a:lnTo>
                  <a:pt x="104835" y="820196"/>
                </a:lnTo>
                <a:close/>
                <a:moveTo>
                  <a:pt x="109824" y="809398"/>
                </a:moveTo>
                <a:lnTo>
                  <a:pt x="108530" y="813600"/>
                </a:lnTo>
                <a:lnTo>
                  <a:pt x="107399" y="815620"/>
                </a:lnTo>
                <a:close/>
                <a:moveTo>
                  <a:pt x="110012" y="808789"/>
                </a:moveTo>
                <a:cubicBezTo>
                  <a:pt x="110268" y="807843"/>
                  <a:pt x="110264" y="807756"/>
                  <a:pt x="109930" y="809126"/>
                </a:cubicBezTo>
                <a:lnTo>
                  <a:pt x="109824" y="809398"/>
                </a:lnTo>
                <a:close/>
                <a:moveTo>
                  <a:pt x="12112809" y="717330"/>
                </a:moveTo>
                <a:lnTo>
                  <a:pt x="12113670" y="719129"/>
                </a:lnTo>
                <a:lnTo>
                  <a:pt x="12114557" y="718924"/>
                </a:lnTo>
                <a:lnTo>
                  <a:pt x="12115057" y="731173"/>
                </a:lnTo>
                <a:lnTo>
                  <a:pt x="12114860" y="747410"/>
                </a:lnTo>
                <a:cubicBezTo>
                  <a:pt x="12114640" y="765531"/>
                  <a:pt x="12113916" y="783595"/>
                  <a:pt x="12111175" y="801430"/>
                </a:cubicBezTo>
                <a:lnTo>
                  <a:pt x="12109495" y="803752"/>
                </a:lnTo>
                <a:lnTo>
                  <a:pt x="12109273" y="798463"/>
                </a:lnTo>
                <a:lnTo>
                  <a:pt x="12109609" y="777678"/>
                </a:lnTo>
                <a:close/>
                <a:moveTo>
                  <a:pt x="100080" y="713101"/>
                </a:moveTo>
                <a:cubicBezTo>
                  <a:pt x="102402" y="719058"/>
                  <a:pt x="107256" y="724924"/>
                  <a:pt x="110950" y="730790"/>
                </a:cubicBezTo>
                <a:lnTo>
                  <a:pt x="112082" y="735918"/>
                </a:lnTo>
                <a:lnTo>
                  <a:pt x="105006" y="723209"/>
                </a:lnTo>
                <a:cubicBezTo>
                  <a:pt x="103248" y="719903"/>
                  <a:pt x="98716" y="709604"/>
                  <a:pt x="100080" y="713101"/>
                </a:cubicBezTo>
                <a:close/>
                <a:moveTo>
                  <a:pt x="12096650" y="664752"/>
                </a:moveTo>
                <a:cubicBezTo>
                  <a:pt x="12097887" y="665495"/>
                  <a:pt x="12099261" y="666639"/>
                  <a:pt x="12100313" y="667129"/>
                </a:cubicBezTo>
                <a:cubicBezTo>
                  <a:pt x="12103290" y="668512"/>
                  <a:pt x="12106105" y="670271"/>
                  <a:pt x="12109002" y="671841"/>
                </a:cubicBezTo>
                <a:lnTo>
                  <a:pt x="12115243" y="684623"/>
                </a:lnTo>
                <a:lnTo>
                  <a:pt x="12115520" y="693047"/>
                </a:lnTo>
                <a:lnTo>
                  <a:pt x="12115206" y="718775"/>
                </a:lnTo>
                <a:lnTo>
                  <a:pt x="12114557" y="718924"/>
                </a:lnTo>
                <a:lnTo>
                  <a:pt x="12114439" y="716027"/>
                </a:lnTo>
                <a:cubicBezTo>
                  <a:pt x="12114111" y="707192"/>
                  <a:pt x="12113781" y="701299"/>
                  <a:pt x="12113347" y="707183"/>
                </a:cubicBezTo>
                <a:lnTo>
                  <a:pt x="12112809" y="717330"/>
                </a:lnTo>
                <a:lnTo>
                  <a:pt x="12106830" y="704827"/>
                </a:lnTo>
                <a:cubicBezTo>
                  <a:pt x="12105136" y="700417"/>
                  <a:pt x="12105868" y="695284"/>
                  <a:pt x="12104658" y="690691"/>
                </a:cubicBezTo>
                <a:cubicBezTo>
                  <a:pt x="12102959" y="684238"/>
                  <a:pt x="12100701" y="677951"/>
                  <a:pt x="12098141" y="671841"/>
                </a:cubicBezTo>
                <a:cubicBezTo>
                  <a:pt x="12097060" y="669264"/>
                  <a:pt x="12092629" y="667306"/>
                  <a:pt x="12093797" y="664773"/>
                </a:cubicBezTo>
                <a:cubicBezTo>
                  <a:pt x="12094308" y="663663"/>
                  <a:pt x="12095411" y="664007"/>
                  <a:pt x="12096650" y="664752"/>
                </a:cubicBezTo>
                <a:close/>
                <a:moveTo>
                  <a:pt x="107421" y="644354"/>
                </a:moveTo>
                <a:lnTo>
                  <a:pt x="109930" y="672670"/>
                </a:lnTo>
                <a:cubicBezTo>
                  <a:pt x="109109" y="675618"/>
                  <a:pt x="109327" y="679669"/>
                  <a:pt x="109026" y="683168"/>
                </a:cubicBezTo>
                <a:lnTo>
                  <a:pt x="107366" y="686138"/>
                </a:lnTo>
                <a:lnTo>
                  <a:pt x="108387" y="681029"/>
                </a:lnTo>
                <a:cubicBezTo>
                  <a:pt x="108081" y="674873"/>
                  <a:pt x="107057" y="668459"/>
                  <a:pt x="107468" y="662562"/>
                </a:cubicBezTo>
                <a:lnTo>
                  <a:pt x="105899" y="656125"/>
                </a:lnTo>
                <a:close/>
                <a:moveTo>
                  <a:pt x="110320" y="613366"/>
                </a:moveTo>
                <a:lnTo>
                  <a:pt x="111056" y="614380"/>
                </a:lnTo>
                <a:lnTo>
                  <a:pt x="110310" y="613484"/>
                </a:lnTo>
                <a:close/>
                <a:moveTo>
                  <a:pt x="104338" y="606384"/>
                </a:moveTo>
                <a:lnTo>
                  <a:pt x="105687" y="607934"/>
                </a:lnTo>
                <a:lnTo>
                  <a:pt x="110310" y="613484"/>
                </a:lnTo>
                <a:lnTo>
                  <a:pt x="107949" y="640272"/>
                </a:lnTo>
                <a:lnTo>
                  <a:pt x="107421" y="644354"/>
                </a:lnTo>
                <a:lnTo>
                  <a:pt x="105006" y="617078"/>
                </a:lnTo>
                <a:close/>
                <a:moveTo>
                  <a:pt x="114503" y="601194"/>
                </a:moveTo>
                <a:lnTo>
                  <a:pt x="122242" y="617078"/>
                </a:lnTo>
                <a:cubicBezTo>
                  <a:pt x="124886" y="622891"/>
                  <a:pt x="127167" y="628871"/>
                  <a:pt x="129629" y="634767"/>
                </a:cubicBezTo>
                <a:cubicBezTo>
                  <a:pt x="128808" y="644032"/>
                  <a:pt x="135962" y="660306"/>
                  <a:pt x="127167" y="662562"/>
                </a:cubicBezTo>
                <a:cubicBezTo>
                  <a:pt x="118854" y="664695"/>
                  <a:pt x="121459" y="645917"/>
                  <a:pt x="119779" y="637293"/>
                </a:cubicBezTo>
                <a:close/>
                <a:moveTo>
                  <a:pt x="112393" y="586754"/>
                </a:moveTo>
                <a:lnTo>
                  <a:pt x="114503" y="601194"/>
                </a:lnTo>
                <a:lnTo>
                  <a:pt x="112393" y="596862"/>
                </a:lnTo>
                <a:lnTo>
                  <a:pt x="111950" y="592766"/>
                </a:lnTo>
                <a:close/>
                <a:moveTo>
                  <a:pt x="12118101" y="456707"/>
                </a:moveTo>
                <a:lnTo>
                  <a:pt x="12117692" y="466855"/>
                </a:lnTo>
                <a:lnTo>
                  <a:pt x="12118101" y="464200"/>
                </a:lnTo>
                <a:close/>
                <a:moveTo>
                  <a:pt x="12103944" y="444815"/>
                </a:moveTo>
                <a:cubicBezTo>
                  <a:pt x="12105237" y="445823"/>
                  <a:pt x="12106571" y="447918"/>
                  <a:pt x="12107822" y="450492"/>
                </a:cubicBezTo>
                <a:lnTo>
                  <a:pt x="12112441" y="464172"/>
                </a:lnTo>
                <a:lnTo>
                  <a:pt x="12112138" y="470367"/>
                </a:lnTo>
                <a:cubicBezTo>
                  <a:pt x="12112262" y="478673"/>
                  <a:pt x="12112427" y="486986"/>
                  <a:pt x="12111175" y="495129"/>
                </a:cubicBezTo>
                <a:cubicBezTo>
                  <a:pt x="12110906" y="496884"/>
                  <a:pt x="12110680" y="496876"/>
                  <a:pt x="12110483" y="495769"/>
                </a:cubicBezTo>
                <a:cubicBezTo>
                  <a:pt x="12109889" y="492449"/>
                  <a:pt x="12109545" y="479225"/>
                  <a:pt x="12109002" y="473924"/>
                </a:cubicBezTo>
                <a:cubicBezTo>
                  <a:pt x="12106105" y="464499"/>
                  <a:pt x="12095231" y="453916"/>
                  <a:pt x="12100313" y="445649"/>
                </a:cubicBezTo>
                <a:cubicBezTo>
                  <a:pt x="12101399" y="443883"/>
                  <a:pt x="12102650" y="443806"/>
                  <a:pt x="12103944" y="444815"/>
                </a:cubicBezTo>
                <a:close/>
                <a:moveTo>
                  <a:pt x="119779" y="382072"/>
                </a:moveTo>
                <a:lnTo>
                  <a:pt x="112969" y="479925"/>
                </a:lnTo>
                <a:lnTo>
                  <a:pt x="112393" y="473042"/>
                </a:lnTo>
                <a:lnTo>
                  <a:pt x="108611" y="466572"/>
                </a:lnTo>
                <a:lnTo>
                  <a:pt x="108293" y="461680"/>
                </a:lnTo>
                <a:cubicBezTo>
                  <a:pt x="107982" y="456212"/>
                  <a:pt x="107709" y="451158"/>
                  <a:pt x="107468" y="447772"/>
                </a:cubicBezTo>
                <a:lnTo>
                  <a:pt x="105398" y="415606"/>
                </a:lnTo>
                <a:lnTo>
                  <a:pt x="107951" y="403632"/>
                </a:lnTo>
                <a:cubicBezTo>
                  <a:pt x="110278" y="393713"/>
                  <a:pt x="111615" y="393245"/>
                  <a:pt x="119779" y="382072"/>
                </a:cubicBezTo>
                <a:close/>
                <a:moveTo>
                  <a:pt x="121739" y="211673"/>
                </a:moveTo>
                <a:lnTo>
                  <a:pt x="127970" y="236435"/>
                </a:lnTo>
                <a:cubicBezTo>
                  <a:pt x="131521" y="252749"/>
                  <a:pt x="131931" y="265384"/>
                  <a:pt x="119780" y="263305"/>
                </a:cubicBezTo>
                <a:cubicBezTo>
                  <a:pt x="117651" y="262941"/>
                  <a:pt x="115548" y="258199"/>
                  <a:pt x="113546" y="250891"/>
                </a:cubicBezTo>
                <a:lnTo>
                  <a:pt x="109992" y="233372"/>
                </a:lnTo>
                <a:close/>
                <a:moveTo>
                  <a:pt x="12075854" y="185772"/>
                </a:moveTo>
                <a:lnTo>
                  <a:pt x="12087601" y="207471"/>
                </a:lnTo>
                <a:lnTo>
                  <a:pt x="12084047" y="224991"/>
                </a:lnTo>
                <a:cubicBezTo>
                  <a:pt x="12082044" y="232299"/>
                  <a:pt x="12079943" y="237040"/>
                  <a:pt x="12077814" y="237404"/>
                </a:cubicBezTo>
                <a:cubicBezTo>
                  <a:pt x="12065662" y="239483"/>
                  <a:pt x="12066073" y="226849"/>
                  <a:pt x="12069624" y="210535"/>
                </a:cubicBezTo>
                <a:close/>
                <a:moveTo>
                  <a:pt x="146442" y="174156"/>
                </a:moveTo>
                <a:lnTo>
                  <a:pt x="145484" y="183944"/>
                </a:lnTo>
                <a:cubicBezTo>
                  <a:pt x="144241" y="200979"/>
                  <a:pt x="143459" y="218777"/>
                  <a:pt x="141942" y="230455"/>
                </a:cubicBezTo>
                <a:cubicBezTo>
                  <a:pt x="141599" y="233095"/>
                  <a:pt x="140300" y="235508"/>
                  <a:pt x="139479" y="238035"/>
                </a:cubicBezTo>
                <a:cubicBezTo>
                  <a:pt x="137017" y="236351"/>
                  <a:pt x="133584" y="235605"/>
                  <a:pt x="132093" y="232981"/>
                </a:cubicBezTo>
                <a:lnTo>
                  <a:pt x="123884" y="207712"/>
                </a:lnTo>
                <a:lnTo>
                  <a:pt x="141796" y="174627"/>
                </a:lnTo>
                <a:close/>
                <a:moveTo>
                  <a:pt x="169952" y="171704"/>
                </a:moveTo>
                <a:lnTo>
                  <a:pt x="169028" y="184969"/>
                </a:lnTo>
                <a:cubicBezTo>
                  <a:pt x="167690" y="190185"/>
                  <a:pt x="163552" y="200595"/>
                  <a:pt x="159179" y="197603"/>
                </a:cubicBezTo>
                <a:cubicBezTo>
                  <a:pt x="152882" y="193296"/>
                  <a:pt x="155895" y="182442"/>
                  <a:pt x="154254" y="174861"/>
                </a:cubicBezTo>
                <a:lnTo>
                  <a:pt x="154251" y="173352"/>
                </a:lnTo>
                <a:lnTo>
                  <a:pt x="162311" y="172522"/>
                </a:lnTo>
                <a:close/>
                <a:moveTo>
                  <a:pt x="154229" y="162253"/>
                </a:moveTo>
                <a:lnTo>
                  <a:pt x="154251" y="173352"/>
                </a:lnTo>
                <a:lnTo>
                  <a:pt x="146614" y="174138"/>
                </a:lnTo>
                <a:lnTo>
                  <a:pt x="146442" y="174156"/>
                </a:lnTo>
                <a:lnTo>
                  <a:pt x="146974" y="168708"/>
                </a:lnTo>
                <a:lnTo>
                  <a:pt x="151792" y="164753"/>
                </a:lnTo>
                <a:close/>
                <a:moveTo>
                  <a:pt x="3928952" y="149101"/>
                </a:moveTo>
                <a:lnTo>
                  <a:pt x="3938993" y="174862"/>
                </a:lnTo>
                <a:cubicBezTo>
                  <a:pt x="3925860" y="168124"/>
                  <a:pt x="3913011" y="160766"/>
                  <a:pt x="3899594" y="154647"/>
                </a:cubicBezTo>
                <a:lnTo>
                  <a:pt x="3893851" y="152658"/>
                </a:lnTo>
                <a:lnTo>
                  <a:pt x="3909444" y="154647"/>
                </a:lnTo>
                <a:close/>
                <a:moveTo>
                  <a:pt x="3879137" y="147562"/>
                </a:moveTo>
                <a:lnTo>
                  <a:pt x="3893851" y="152658"/>
                </a:lnTo>
                <a:lnTo>
                  <a:pt x="3887228" y="151813"/>
                </a:lnTo>
                <a:cubicBezTo>
                  <a:pt x="3883570" y="150675"/>
                  <a:pt x="3880532" y="149350"/>
                  <a:pt x="3879011" y="148064"/>
                </a:cubicBezTo>
                <a:close/>
                <a:moveTo>
                  <a:pt x="12027642" y="145804"/>
                </a:moveTo>
                <a:lnTo>
                  <a:pt x="12035283" y="146622"/>
                </a:lnTo>
                <a:lnTo>
                  <a:pt x="12043342" y="147452"/>
                </a:lnTo>
                <a:lnTo>
                  <a:pt x="12043339" y="148961"/>
                </a:lnTo>
                <a:cubicBezTo>
                  <a:pt x="12041698" y="156542"/>
                  <a:pt x="12044712" y="167396"/>
                  <a:pt x="12038415" y="171703"/>
                </a:cubicBezTo>
                <a:cubicBezTo>
                  <a:pt x="12034042" y="174695"/>
                  <a:pt x="12029903" y="164284"/>
                  <a:pt x="12028565" y="159069"/>
                </a:cubicBezTo>
                <a:close/>
                <a:moveTo>
                  <a:pt x="4820568" y="143564"/>
                </a:moveTo>
                <a:lnTo>
                  <a:pt x="4821465" y="143748"/>
                </a:lnTo>
                <a:lnTo>
                  <a:pt x="4818092" y="144715"/>
                </a:lnTo>
                <a:cubicBezTo>
                  <a:pt x="4802590" y="149299"/>
                  <a:pt x="4792283" y="152511"/>
                  <a:pt x="4802482" y="149023"/>
                </a:cubicBezTo>
                <a:close/>
                <a:moveTo>
                  <a:pt x="4834193" y="140097"/>
                </a:moveTo>
                <a:lnTo>
                  <a:pt x="4848447" y="145653"/>
                </a:lnTo>
                <a:cubicBezTo>
                  <a:pt x="4856161" y="150052"/>
                  <a:pt x="4847404" y="148928"/>
                  <a:pt x="4834534" y="146425"/>
                </a:cubicBezTo>
                <a:lnTo>
                  <a:pt x="4821465" y="143748"/>
                </a:lnTo>
                <a:close/>
                <a:moveTo>
                  <a:pt x="3510561" y="139823"/>
                </a:moveTo>
                <a:lnTo>
                  <a:pt x="3511459" y="140008"/>
                </a:lnTo>
                <a:lnTo>
                  <a:pt x="3508088" y="140974"/>
                </a:lnTo>
                <a:cubicBezTo>
                  <a:pt x="3492586" y="145559"/>
                  <a:pt x="3482276" y="148771"/>
                  <a:pt x="3492475" y="145283"/>
                </a:cubicBezTo>
                <a:close/>
                <a:moveTo>
                  <a:pt x="11195136" y="138770"/>
                </a:moveTo>
                <a:lnTo>
                  <a:pt x="11195881" y="138971"/>
                </a:lnTo>
                <a:lnTo>
                  <a:pt x="11193562" y="139832"/>
                </a:lnTo>
                <a:cubicBezTo>
                  <a:pt x="11182381" y="144417"/>
                  <a:pt x="11174946" y="147629"/>
                  <a:pt x="11182302" y="144141"/>
                </a:cubicBezTo>
                <a:close/>
                <a:moveTo>
                  <a:pt x="8750587" y="137939"/>
                </a:moveTo>
                <a:lnTo>
                  <a:pt x="8751485" y="138123"/>
                </a:lnTo>
                <a:lnTo>
                  <a:pt x="8748113" y="139091"/>
                </a:lnTo>
                <a:cubicBezTo>
                  <a:pt x="8732611" y="143674"/>
                  <a:pt x="8722302" y="146886"/>
                  <a:pt x="8732501" y="143398"/>
                </a:cubicBezTo>
                <a:close/>
                <a:moveTo>
                  <a:pt x="7440582" y="137568"/>
                </a:moveTo>
                <a:lnTo>
                  <a:pt x="7441478" y="137751"/>
                </a:lnTo>
                <a:lnTo>
                  <a:pt x="7438106" y="138719"/>
                </a:lnTo>
                <a:cubicBezTo>
                  <a:pt x="7422604" y="143304"/>
                  <a:pt x="7412295" y="146516"/>
                  <a:pt x="7422494" y="143027"/>
                </a:cubicBezTo>
                <a:close/>
                <a:moveTo>
                  <a:pt x="3524185" y="136356"/>
                </a:moveTo>
                <a:lnTo>
                  <a:pt x="3538440" y="141913"/>
                </a:lnTo>
                <a:cubicBezTo>
                  <a:pt x="3546155" y="146311"/>
                  <a:pt x="3537399" y="145187"/>
                  <a:pt x="3524526" y="142685"/>
                </a:cubicBezTo>
                <a:lnTo>
                  <a:pt x="3511459" y="140008"/>
                </a:lnTo>
                <a:close/>
                <a:moveTo>
                  <a:pt x="2200555" y="136083"/>
                </a:moveTo>
                <a:lnTo>
                  <a:pt x="2201452" y="136267"/>
                </a:lnTo>
                <a:lnTo>
                  <a:pt x="2198080" y="137235"/>
                </a:lnTo>
                <a:cubicBezTo>
                  <a:pt x="2182579" y="141818"/>
                  <a:pt x="2172270" y="145030"/>
                  <a:pt x="2182469" y="141542"/>
                </a:cubicBezTo>
                <a:close/>
                <a:moveTo>
                  <a:pt x="3937415" y="135932"/>
                </a:moveTo>
                <a:lnTo>
                  <a:pt x="3946664" y="144067"/>
                </a:lnTo>
                <a:lnTo>
                  <a:pt x="3928952" y="149101"/>
                </a:lnTo>
                <a:lnTo>
                  <a:pt x="3924182" y="136864"/>
                </a:lnTo>
                <a:close/>
                <a:moveTo>
                  <a:pt x="11205506" y="135394"/>
                </a:moveTo>
                <a:lnTo>
                  <a:pt x="11215456" y="140772"/>
                </a:lnTo>
                <a:cubicBezTo>
                  <a:pt x="11221019" y="145169"/>
                  <a:pt x="11214704" y="144045"/>
                  <a:pt x="11205420" y="141543"/>
                </a:cubicBezTo>
                <a:lnTo>
                  <a:pt x="11195881" y="138971"/>
                </a:lnTo>
                <a:close/>
                <a:moveTo>
                  <a:pt x="10060302" y="135029"/>
                </a:moveTo>
                <a:lnTo>
                  <a:pt x="10061209" y="135206"/>
                </a:lnTo>
                <a:lnTo>
                  <a:pt x="10058120" y="136092"/>
                </a:lnTo>
                <a:cubicBezTo>
                  <a:pt x="10042618" y="140676"/>
                  <a:pt x="10032309" y="143888"/>
                  <a:pt x="10042508" y="140400"/>
                </a:cubicBezTo>
                <a:close/>
                <a:moveTo>
                  <a:pt x="5024329" y="135018"/>
                </a:moveTo>
                <a:lnTo>
                  <a:pt x="5026477" y="135230"/>
                </a:lnTo>
                <a:lnTo>
                  <a:pt x="5025742" y="135546"/>
                </a:lnTo>
                <a:close/>
                <a:moveTo>
                  <a:pt x="8764212" y="134472"/>
                </a:moveTo>
                <a:lnTo>
                  <a:pt x="8778466" y="140029"/>
                </a:lnTo>
                <a:cubicBezTo>
                  <a:pt x="8786180" y="144426"/>
                  <a:pt x="8777424" y="143304"/>
                  <a:pt x="8764552" y="140800"/>
                </a:cubicBezTo>
                <a:lnTo>
                  <a:pt x="8751485" y="138123"/>
                </a:lnTo>
                <a:close/>
                <a:moveTo>
                  <a:pt x="7454205" y="134101"/>
                </a:moveTo>
                <a:lnTo>
                  <a:pt x="7468460" y="139657"/>
                </a:lnTo>
                <a:cubicBezTo>
                  <a:pt x="7476173" y="144055"/>
                  <a:pt x="7467417" y="142932"/>
                  <a:pt x="7454545" y="140429"/>
                </a:cubicBezTo>
                <a:lnTo>
                  <a:pt x="7441478" y="137751"/>
                </a:lnTo>
                <a:close/>
                <a:moveTo>
                  <a:pt x="6130574" y="133827"/>
                </a:moveTo>
                <a:lnTo>
                  <a:pt x="6131471" y="134011"/>
                </a:lnTo>
                <a:lnTo>
                  <a:pt x="6128101" y="134979"/>
                </a:lnTo>
                <a:cubicBezTo>
                  <a:pt x="6112599" y="139563"/>
                  <a:pt x="6102289" y="142775"/>
                  <a:pt x="6112489" y="139286"/>
                </a:cubicBezTo>
                <a:close/>
                <a:moveTo>
                  <a:pt x="2211635" y="133345"/>
                </a:moveTo>
                <a:lnTo>
                  <a:pt x="2228433" y="138173"/>
                </a:lnTo>
                <a:cubicBezTo>
                  <a:pt x="2236147" y="142570"/>
                  <a:pt x="2227392" y="141448"/>
                  <a:pt x="2214519" y="138944"/>
                </a:cubicBezTo>
                <a:lnTo>
                  <a:pt x="2201452" y="136267"/>
                </a:lnTo>
                <a:close/>
                <a:moveTo>
                  <a:pt x="890548" y="132343"/>
                </a:moveTo>
                <a:lnTo>
                  <a:pt x="891446" y="132526"/>
                </a:lnTo>
                <a:lnTo>
                  <a:pt x="888072" y="133494"/>
                </a:lnTo>
                <a:cubicBezTo>
                  <a:pt x="872571" y="138078"/>
                  <a:pt x="862262" y="141290"/>
                  <a:pt x="872462" y="137801"/>
                </a:cubicBezTo>
                <a:close/>
                <a:moveTo>
                  <a:pt x="4993124" y="131939"/>
                </a:moveTo>
                <a:lnTo>
                  <a:pt x="4993424" y="131968"/>
                </a:lnTo>
                <a:lnTo>
                  <a:pt x="4992965" y="132192"/>
                </a:lnTo>
                <a:close/>
                <a:moveTo>
                  <a:pt x="10074219" y="131474"/>
                </a:moveTo>
                <a:lnTo>
                  <a:pt x="10088474" y="137031"/>
                </a:lnTo>
                <a:cubicBezTo>
                  <a:pt x="10096187" y="141428"/>
                  <a:pt x="10087431" y="140306"/>
                  <a:pt x="10074559" y="137802"/>
                </a:cubicBezTo>
                <a:lnTo>
                  <a:pt x="10061209" y="135206"/>
                </a:lnTo>
                <a:close/>
                <a:moveTo>
                  <a:pt x="3714796" y="131324"/>
                </a:moveTo>
                <a:lnTo>
                  <a:pt x="3716279" y="131470"/>
                </a:lnTo>
                <a:lnTo>
                  <a:pt x="3715735" y="131806"/>
                </a:lnTo>
                <a:close/>
                <a:moveTo>
                  <a:pt x="6144198" y="130360"/>
                </a:moveTo>
                <a:lnTo>
                  <a:pt x="6158454" y="135917"/>
                </a:lnTo>
                <a:cubicBezTo>
                  <a:pt x="6166166" y="140314"/>
                  <a:pt x="6157411" y="139191"/>
                  <a:pt x="6144539" y="136688"/>
                </a:cubicBezTo>
                <a:lnTo>
                  <a:pt x="6131471" y="134011"/>
                </a:lnTo>
                <a:close/>
                <a:moveTo>
                  <a:pt x="11342313" y="130135"/>
                </a:moveTo>
                <a:lnTo>
                  <a:pt x="11343864" y="130348"/>
                </a:lnTo>
                <a:lnTo>
                  <a:pt x="11343333" y="130664"/>
                </a:lnTo>
                <a:close/>
                <a:moveTo>
                  <a:pt x="901628" y="129605"/>
                </a:moveTo>
                <a:lnTo>
                  <a:pt x="918427" y="134432"/>
                </a:lnTo>
                <a:cubicBezTo>
                  <a:pt x="926140" y="138830"/>
                  <a:pt x="917386" y="137707"/>
                  <a:pt x="904512" y="135204"/>
                </a:cubicBezTo>
                <a:lnTo>
                  <a:pt x="891446" y="132526"/>
                </a:lnTo>
                <a:close/>
                <a:moveTo>
                  <a:pt x="4805123" y="129465"/>
                </a:moveTo>
                <a:lnTo>
                  <a:pt x="4808635" y="130134"/>
                </a:lnTo>
                <a:lnTo>
                  <a:pt x="4833260" y="139734"/>
                </a:lnTo>
                <a:lnTo>
                  <a:pt x="4820568" y="143564"/>
                </a:lnTo>
                <a:lnTo>
                  <a:pt x="4813680" y="142152"/>
                </a:lnTo>
                <a:cubicBezTo>
                  <a:pt x="4806731" y="140728"/>
                  <a:pt x="4800293" y="139477"/>
                  <a:pt x="4795915" y="138916"/>
                </a:cubicBezTo>
                <a:close/>
                <a:moveTo>
                  <a:pt x="8954348" y="129392"/>
                </a:moveTo>
                <a:lnTo>
                  <a:pt x="8956498" y="129605"/>
                </a:lnTo>
                <a:lnTo>
                  <a:pt x="8955761" y="129921"/>
                </a:lnTo>
                <a:close/>
                <a:moveTo>
                  <a:pt x="7644341" y="129021"/>
                </a:moveTo>
                <a:lnTo>
                  <a:pt x="7646491" y="129233"/>
                </a:lnTo>
                <a:lnTo>
                  <a:pt x="7645754" y="129550"/>
                </a:lnTo>
                <a:close/>
                <a:moveTo>
                  <a:pt x="3683119" y="128199"/>
                </a:moveTo>
                <a:lnTo>
                  <a:pt x="3683420" y="128228"/>
                </a:lnTo>
                <a:lnTo>
                  <a:pt x="3682959" y="128452"/>
                </a:lnTo>
                <a:close/>
                <a:moveTo>
                  <a:pt x="4954998" y="128176"/>
                </a:moveTo>
                <a:lnTo>
                  <a:pt x="4968078" y="129467"/>
                </a:lnTo>
                <a:lnTo>
                  <a:pt x="4967705" y="129797"/>
                </a:lnTo>
                <a:cubicBezTo>
                  <a:pt x="4964064" y="131713"/>
                  <a:pt x="4960075" y="133300"/>
                  <a:pt x="4956792" y="135546"/>
                </a:cubicBezTo>
                <a:close/>
                <a:moveTo>
                  <a:pt x="2404789" y="127583"/>
                </a:moveTo>
                <a:lnTo>
                  <a:pt x="2406271" y="127730"/>
                </a:lnTo>
                <a:lnTo>
                  <a:pt x="2405728" y="128065"/>
                </a:lnTo>
                <a:close/>
                <a:moveTo>
                  <a:pt x="4230267" y="127118"/>
                </a:moveTo>
                <a:lnTo>
                  <a:pt x="4241051" y="128808"/>
                </a:lnTo>
                <a:lnTo>
                  <a:pt x="4255427" y="127765"/>
                </a:lnTo>
                <a:lnTo>
                  <a:pt x="4280449" y="132176"/>
                </a:lnTo>
                <a:cubicBezTo>
                  <a:pt x="4296058" y="137516"/>
                  <a:pt x="4247618" y="129930"/>
                  <a:pt x="4231200" y="128808"/>
                </a:cubicBezTo>
                <a:close/>
                <a:moveTo>
                  <a:pt x="11319809" y="127057"/>
                </a:moveTo>
                <a:lnTo>
                  <a:pt x="11320008" y="127083"/>
                </a:lnTo>
                <a:lnTo>
                  <a:pt x="11319693" y="127309"/>
                </a:lnTo>
                <a:close/>
                <a:moveTo>
                  <a:pt x="10264354" y="126395"/>
                </a:moveTo>
                <a:lnTo>
                  <a:pt x="10266505" y="126607"/>
                </a:lnTo>
                <a:lnTo>
                  <a:pt x="10265768" y="126923"/>
                </a:lnTo>
                <a:close/>
                <a:moveTo>
                  <a:pt x="8923146" y="126314"/>
                </a:moveTo>
                <a:lnTo>
                  <a:pt x="8923423" y="126342"/>
                </a:lnTo>
                <a:lnTo>
                  <a:pt x="8922984" y="126568"/>
                </a:lnTo>
                <a:close/>
                <a:moveTo>
                  <a:pt x="4656773" y="126289"/>
                </a:moveTo>
                <a:lnTo>
                  <a:pt x="4653561" y="127399"/>
                </a:lnTo>
                <a:lnTo>
                  <a:pt x="4649534" y="127679"/>
                </a:lnTo>
                <a:close/>
                <a:moveTo>
                  <a:pt x="7613139" y="125943"/>
                </a:moveTo>
                <a:lnTo>
                  <a:pt x="7613416" y="125970"/>
                </a:lnTo>
                <a:lnTo>
                  <a:pt x="7612977" y="126196"/>
                </a:lnTo>
                <a:close/>
                <a:moveTo>
                  <a:pt x="4004291" y="125758"/>
                </a:moveTo>
                <a:lnTo>
                  <a:pt x="4007941" y="134431"/>
                </a:lnTo>
                <a:cubicBezTo>
                  <a:pt x="4005034" y="152328"/>
                  <a:pt x="3975108" y="147908"/>
                  <a:pt x="3958692" y="154647"/>
                </a:cubicBezTo>
                <a:lnTo>
                  <a:pt x="3946664" y="144067"/>
                </a:lnTo>
                <a:lnTo>
                  <a:pt x="3973921" y="136318"/>
                </a:lnTo>
                <a:close/>
                <a:moveTo>
                  <a:pt x="3495118" y="125724"/>
                </a:moveTo>
                <a:lnTo>
                  <a:pt x="3498629" y="126394"/>
                </a:lnTo>
                <a:lnTo>
                  <a:pt x="3523253" y="135993"/>
                </a:lnTo>
                <a:lnTo>
                  <a:pt x="3510561" y="139823"/>
                </a:lnTo>
                <a:lnTo>
                  <a:pt x="3503674" y="138413"/>
                </a:lnTo>
                <a:cubicBezTo>
                  <a:pt x="3496723" y="136987"/>
                  <a:pt x="3490287" y="135736"/>
                  <a:pt x="3485909" y="135175"/>
                </a:cubicBezTo>
                <a:close/>
                <a:moveTo>
                  <a:pt x="5006040" y="125438"/>
                </a:moveTo>
                <a:cubicBezTo>
                  <a:pt x="5009323" y="127123"/>
                  <a:pt x="5012413" y="129649"/>
                  <a:pt x="5015599" y="131756"/>
                </a:cubicBezTo>
                <a:lnTo>
                  <a:pt x="5024329" y="135018"/>
                </a:lnTo>
                <a:lnTo>
                  <a:pt x="4993424" y="131968"/>
                </a:lnTo>
                <a:lnTo>
                  <a:pt x="4996251" y="130597"/>
                </a:lnTo>
                <a:cubicBezTo>
                  <a:pt x="4998303" y="129495"/>
                  <a:pt x="5001435" y="127801"/>
                  <a:pt x="5006040" y="125438"/>
                </a:cubicBezTo>
                <a:close/>
                <a:moveTo>
                  <a:pt x="4221349" y="125438"/>
                </a:moveTo>
                <a:lnTo>
                  <a:pt x="4229582" y="125876"/>
                </a:lnTo>
                <a:lnTo>
                  <a:pt x="4230267" y="127118"/>
                </a:lnTo>
                <a:lnTo>
                  <a:pt x="4226252" y="126489"/>
                </a:lnTo>
                <a:cubicBezTo>
                  <a:pt x="4221317" y="125715"/>
                  <a:pt x="4218034" y="125154"/>
                  <a:pt x="4221349" y="125438"/>
                </a:cubicBezTo>
                <a:close/>
                <a:moveTo>
                  <a:pt x="6334335" y="125281"/>
                </a:moveTo>
                <a:lnTo>
                  <a:pt x="6336484" y="125494"/>
                </a:lnTo>
                <a:lnTo>
                  <a:pt x="6335748" y="125809"/>
                </a:lnTo>
                <a:close/>
                <a:moveTo>
                  <a:pt x="2182263" y="124906"/>
                </a:moveTo>
                <a:lnTo>
                  <a:pt x="2210604" y="133049"/>
                </a:lnTo>
                <a:lnTo>
                  <a:pt x="2200555" y="136083"/>
                </a:lnTo>
                <a:lnTo>
                  <a:pt x="2193667" y="134672"/>
                </a:lnTo>
                <a:cubicBezTo>
                  <a:pt x="2186716" y="133248"/>
                  <a:pt x="2180280" y="131996"/>
                  <a:pt x="2175902" y="131434"/>
                </a:cubicBezTo>
                <a:close/>
                <a:moveTo>
                  <a:pt x="11184209" y="124582"/>
                </a:moveTo>
                <a:lnTo>
                  <a:pt x="11186740" y="125252"/>
                </a:lnTo>
                <a:lnTo>
                  <a:pt x="11204502" y="134851"/>
                </a:lnTo>
                <a:lnTo>
                  <a:pt x="11195136" y="138770"/>
                </a:lnTo>
                <a:lnTo>
                  <a:pt x="11177566" y="134033"/>
                </a:lnTo>
                <a:close/>
                <a:moveTo>
                  <a:pt x="2373112" y="124458"/>
                </a:moveTo>
                <a:lnTo>
                  <a:pt x="2373412" y="124488"/>
                </a:lnTo>
                <a:lnTo>
                  <a:pt x="2372952" y="124712"/>
                </a:lnTo>
                <a:close/>
                <a:moveTo>
                  <a:pt x="3644993" y="124436"/>
                </a:moveTo>
                <a:lnTo>
                  <a:pt x="3658072" y="125727"/>
                </a:lnTo>
                <a:lnTo>
                  <a:pt x="3657695" y="126056"/>
                </a:lnTo>
                <a:cubicBezTo>
                  <a:pt x="3654060" y="127973"/>
                  <a:pt x="3650070" y="129559"/>
                  <a:pt x="3646788" y="131806"/>
                </a:cubicBezTo>
                <a:close/>
                <a:moveTo>
                  <a:pt x="1094783" y="123844"/>
                </a:moveTo>
                <a:lnTo>
                  <a:pt x="1096265" y="123989"/>
                </a:lnTo>
                <a:lnTo>
                  <a:pt x="1095721" y="124324"/>
                </a:lnTo>
                <a:close/>
                <a:moveTo>
                  <a:pt x="8735144" y="123839"/>
                </a:moveTo>
                <a:lnTo>
                  <a:pt x="8738654" y="124510"/>
                </a:lnTo>
                <a:lnTo>
                  <a:pt x="8763279" y="134108"/>
                </a:lnTo>
                <a:lnTo>
                  <a:pt x="8750587" y="137939"/>
                </a:lnTo>
                <a:lnTo>
                  <a:pt x="8743699" y="136528"/>
                </a:lnTo>
                <a:cubicBezTo>
                  <a:pt x="8736748" y="135104"/>
                  <a:pt x="8730312" y="133852"/>
                  <a:pt x="8725935" y="133290"/>
                </a:cubicBezTo>
                <a:close/>
                <a:moveTo>
                  <a:pt x="7425137" y="123468"/>
                </a:moveTo>
                <a:lnTo>
                  <a:pt x="7428648" y="124139"/>
                </a:lnTo>
                <a:lnTo>
                  <a:pt x="7453273" y="133737"/>
                </a:lnTo>
                <a:lnTo>
                  <a:pt x="7440582" y="137568"/>
                </a:lnTo>
                <a:lnTo>
                  <a:pt x="7433692" y="136157"/>
                </a:lnTo>
                <a:cubicBezTo>
                  <a:pt x="7426742" y="134732"/>
                  <a:pt x="7420306" y="133480"/>
                  <a:pt x="7415928" y="132919"/>
                </a:cubicBezTo>
                <a:close/>
                <a:moveTo>
                  <a:pt x="2920260" y="123378"/>
                </a:moveTo>
                <a:lnTo>
                  <a:pt x="2931044" y="125067"/>
                </a:lnTo>
                <a:lnTo>
                  <a:pt x="2945421" y="124024"/>
                </a:lnTo>
                <a:lnTo>
                  <a:pt x="2970443" y="128436"/>
                </a:lnTo>
                <a:cubicBezTo>
                  <a:pt x="2986051" y="133775"/>
                  <a:pt x="2937611" y="126190"/>
                  <a:pt x="2921195" y="125067"/>
                </a:cubicBezTo>
                <a:close/>
                <a:moveTo>
                  <a:pt x="10233153" y="123316"/>
                </a:moveTo>
                <a:lnTo>
                  <a:pt x="10233430" y="123343"/>
                </a:lnTo>
                <a:lnTo>
                  <a:pt x="10232991" y="123570"/>
                </a:lnTo>
                <a:close/>
                <a:moveTo>
                  <a:pt x="11292308" y="123294"/>
                </a:moveTo>
                <a:lnTo>
                  <a:pt x="11300230" y="124378"/>
                </a:lnTo>
                <a:lnTo>
                  <a:pt x="11293603" y="130664"/>
                </a:lnTo>
                <a:close/>
                <a:moveTo>
                  <a:pt x="8885018" y="122552"/>
                </a:moveTo>
                <a:lnTo>
                  <a:pt x="8896001" y="123636"/>
                </a:lnTo>
                <a:lnTo>
                  <a:pt x="8886813" y="129921"/>
                </a:lnTo>
                <a:close/>
                <a:moveTo>
                  <a:pt x="3346765" y="122548"/>
                </a:moveTo>
                <a:lnTo>
                  <a:pt x="3343552" y="123658"/>
                </a:lnTo>
                <a:lnTo>
                  <a:pt x="3339530" y="123938"/>
                </a:lnTo>
                <a:close/>
                <a:moveTo>
                  <a:pt x="10769872" y="122299"/>
                </a:moveTo>
                <a:lnTo>
                  <a:pt x="10777357" y="123925"/>
                </a:lnTo>
                <a:lnTo>
                  <a:pt x="10787727" y="122882"/>
                </a:lnTo>
                <a:lnTo>
                  <a:pt x="10805774" y="127294"/>
                </a:lnTo>
                <a:cubicBezTo>
                  <a:pt x="10817032" y="132633"/>
                  <a:pt x="10782094" y="125048"/>
                  <a:pt x="10770252" y="123925"/>
                </a:cubicBezTo>
                <a:close/>
                <a:moveTo>
                  <a:pt x="4747246" y="122277"/>
                </a:moveTo>
                <a:lnTo>
                  <a:pt x="4736816" y="125438"/>
                </a:lnTo>
                <a:lnTo>
                  <a:pt x="4727594" y="123827"/>
                </a:lnTo>
                <a:lnTo>
                  <a:pt x="4740157" y="122355"/>
                </a:lnTo>
                <a:close/>
                <a:moveTo>
                  <a:pt x="6303133" y="122202"/>
                </a:moveTo>
                <a:lnTo>
                  <a:pt x="6303432" y="122232"/>
                </a:lnTo>
                <a:lnTo>
                  <a:pt x="6302972" y="122456"/>
                </a:lnTo>
                <a:close/>
                <a:moveTo>
                  <a:pt x="7575011" y="122181"/>
                </a:moveTo>
                <a:lnTo>
                  <a:pt x="7585994" y="123264"/>
                </a:lnTo>
                <a:lnTo>
                  <a:pt x="7576806" y="129550"/>
                </a:lnTo>
                <a:close/>
                <a:moveTo>
                  <a:pt x="3696036" y="121698"/>
                </a:moveTo>
                <a:lnTo>
                  <a:pt x="3714796" y="131324"/>
                </a:lnTo>
                <a:lnTo>
                  <a:pt x="3683420" y="128228"/>
                </a:lnTo>
                <a:lnTo>
                  <a:pt x="3686245" y="126856"/>
                </a:lnTo>
                <a:cubicBezTo>
                  <a:pt x="3688296" y="125755"/>
                  <a:pt x="3691430" y="124060"/>
                  <a:pt x="3696036" y="121698"/>
                </a:cubicBezTo>
                <a:close/>
                <a:moveTo>
                  <a:pt x="2911344" y="121698"/>
                </a:moveTo>
                <a:lnTo>
                  <a:pt x="2919575" y="122135"/>
                </a:lnTo>
                <a:lnTo>
                  <a:pt x="2920260" y="123378"/>
                </a:lnTo>
                <a:lnTo>
                  <a:pt x="2916244" y="122748"/>
                </a:lnTo>
                <a:cubicBezTo>
                  <a:pt x="2911311" y="121975"/>
                  <a:pt x="2908028" y="121413"/>
                  <a:pt x="2911344" y="121698"/>
                </a:cubicBezTo>
                <a:close/>
                <a:moveTo>
                  <a:pt x="8160693" y="121557"/>
                </a:moveTo>
                <a:lnTo>
                  <a:pt x="8171070" y="123182"/>
                </a:lnTo>
                <a:lnTo>
                  <a:pt x="8185447" y="122139"/>
                </a:lnTo>
                <a:lnTo>
                  <a:pt x="8210469" y="126552"/>
                </a:lnTo>
                <a:cubicBezTo>
                  <a:pt x="8226077" y="131891"/>
                  <a:pt x="8177636" y="124305"/>
                  <a:pt x="8161220" y="123182"/>
                </a:cubicBezTo>
                <a:close/>
                <a:moveTo>
                  <a:pt x="872256" y="121166"/>
                </a:moveTo>
                <a:lnTo>
                  <a:pt x="900597" y="129310"/>
                </a:lnTo>
                <a:lnTo>
                  <a:pt x="890548" y="132343"/>
                </a:lnTo>
                <a:lnTo>
                  <a:pt x="883660" y="130931"/>
                </a:lnTo>
                <a:cubicBezTo>
                  <a:pt x="876709" y="129507"/>
                  <a:pt x="870273" y="128255"/>
                  <a:pt x="865895" y="127694"/>
                </a:cubicBezTo>
                <a:close/>
                <a:moveTo>
                  <a:pt x="6850280" y="121122"/>
                </a:moveTo>
                <a:lnTo>
                  <a:pt x="6861063" y="122811"/>
                </a:lnTo>
                <a:lnTo>
                  <a:pt x="6875440" y="121768"/>
                </a:lnTo>
                <a:lnTo>
                  <a:pt x="6900461" y="126180"/>
                </a:lnTo>
                <a:cubicBezTo>
                  <a:pt x="6916071" y="131519"/>
                  <a:pt x="6867629" y="123934"/>
                  <a:pt x="6851213" y="122811"/>
                </a:cubicBezTo>
                <a:close/>
                <a:moveTo>
                  <a:pt x="5440801" y="121023"/>
                </a:moveTo>
                <a:lnTo>
                  <a:pt x="5439013" y="122503"/>
                </a:lnTo>
                <a:cubicBezTo>
                  <a:pt x="5432904" y="129328"/>
                  <a:pt x="5426049" y="138073"/>
                  <a:pt x="5416444" y="149023"/>
                </a:cubicBezTo>
                <a:cubicBezTo>
                  <a:pt x="5414255" y="141162"/>
                  <a:pt x="5411811" y="133371"/>
                  <a:pt x="5409877" y="125438"/>
                </a:cubicBezTo>
                <a:lnTo>
                  <a:pt x="5409845" y="121817"/>
                </a:lnTo>
                <a:close/>
                <a:moveTo>
                  <a:pt x="10045152" y="120841"/>
                </a:moveTo>
                <a:lnTo>
                  <a:pt x="10048662" y="121511"/>
                </a:lnTo>
                <a:lnTo>
                  <a:pt x="10073286" y="131111"/>
                </a:lnTo>
                <a:lnTo>
                  <a:pt x="10060302" y="135029"/>
                </a:lnTo>
                <a:lnTo>
                  <a:pt x="10035942" y="130292"/>
                </a:lnTo>
                <a:close/>
                <a:moveTo>
                  <a:pt x="1063106" y="120717"/>
                </a:moveTo>
                <a:lnTo>
                  <a:pt x="1063406" y="120747"/>
                </a:lnTo>
                <a:lnTo>
                  <a:pt x="1062945" y="120971"/>
                </a:lnTo>
                <a:close/>
                <a:moveTo>
                  <a:pt x="2334984" y="120696"/>
                </a:moveTo>
                <a:lnTo>
                  <a:pt x="2348066" y="121986"/>
                </a:lnTo>
                <a:lnTo>
                  <a:pt x="2347689" y="122317"/>
                </a:lnTo>
                <a:cubicBezTo>
                  <a:pt x="2344052" y="124232"/>
                  <a:pt x="2340064" y="125818"/>
                  <a:pt x="2336781" y="128065"/>
                </a:cubicBezTo>
                <a:close/>
                <a:moveTo>
                  <a:pt x="8586792" y="120664"/>
                </a:moveTo>
                <a:lnTo>
                  <a:pt x="8583578" y="121774"/>
                </a:lnTo>
                <a:lnTo>
                  <a:pt x="8580399" y="121891"/>
                </a:lnTo>
                <a:close/>
                <a:moveTo>
                  <a:pt x="4572244" y="120586"/>
                </a:moveTo>
                <a:lnTo>
                  <a:pt x="4589071" y="123950"/>
                </a:lnTo>
                <a:cubicBezTo>
                  <a:pt x="4597750" y="126411"/>
                  <a:pt x="4606430" y="128808"/>
                  <a:pt x="4615337" y="128808"/>
                </a:cubicBezTo>
                <a:cubicBezTo>
                  <a:pt x="4624690" y="128808"/>
                  <a:pt x="4632392" y="128674"/>
                  <a:pt x="4638685" y="128431"/>
                </a:cubicBezTo>
                <a:lnTo>
                  <a:pt x="4649534" y="127679"/>
                </a:lnTo>
                <a:lnTo>
                  <a:pt x="4634275" y="130608"/>
                </a:lnTo>
                <a:cubicBezTo>
                  <a:pt x="4622615" y="131912"/>
                  <a:pt x="4608786" y="132552"/>
                  <a:pt x="4592355" y="132176"/>
                </a:cubicBezTo>
                <a:cubicBezTo>
                  <a:pt x="4585677" y="132024"/>
                  <a:pt x="4580205" y="128094"/>
                  <a:pt x="4575034" y="123217"/>
                </a:cubicBezTo>
                <a:close/>
                <a:moveTo>
                  <a:pt x="11078942" y="120575"/>
                </a:moveTo>
                <a:lnTo>
                  <a:pt x="11074888" y="122516"/>
                </a:lnTo>
                <a:lnTo>
                  <a:pt x="11059304" y="123313"/>
                </a:lnTo>
                <a:close/>
                <a:moveTo>
                  <a:pt x="11329125" y="120556"/>
                </a:moveTo>
                <a:cubicBezTo>
                  <a:pt x="11331493" y="122240"/>
                  <a:pt x="11333721" y="124767"/>
                  <a:pt x="11336019" y="126873"/>
                </a:cubicBezTo>
                <a:lnTo>
                  <a:pt x="11342313" y="130135"/>
                </a:lnTo>
                <a:lnTo>
                  <a:pt x="11320008" y="127083"/>
                </a:lnTo>
                <a:close/>
                <a:moveTo>
                  <a:pt x="10763148" y="120556"/>
                </a:moveTo>
                <a:lnTo>
                  <a:pt x="10769574" y="121029"/>
                </a:lnTo>
                <a:lnTo>
                  <a:pt x="10769872" y="122299"/>
                </a:lnTo>
                <a:lnTo>
                  <a:pt x="10766683" y="121607"/>
                </a:lnTo>
                <a:cubicBezTo>
                  <a:pt x="10763124" y="120833"/>
                  <a:pt x="10760755" y="120272"/>
                  <a:pt x="10763148" y="120556"/>
                </a:cubicBezTo>
                <a:close/>
                <a:moveTo>
                  <a:pt x="7276785" y="120293"/>
                </a:moveTo>
                <a:lnTo>
                  <a:pt x="7273572" y="121403"/>
                </a:lnTo>
                <a:lnTo>
                  <a:pt x="7270393" y="121520"/>
                </a:lnTo>
                <a:close/>
                <a:moveTo>
                  <a:pt x="3432115" y="119883"/>
                </a:moveTo>
                <a:lnTo>
                  <a:pt x="3426811" y="121698"/>
                </a:lnTo>
                <a:lnTo>
                  <a:pt x="3420641" y="120620"/>
                </a:lnTo>
                <a:close/>
                <a:moveTo>
                  <a:pt x="8936061" y="119813"/>
                </a:moveTo>
                <a:cubicBezTo>
                  <a:pt x="8939344" y="121497"/>
                  <a:pt x="8942433" y="124025"/>
                  <a:pt x="8945620" y="126130"/>
                </a:cubicBezTo>
                <a:lnTo>
                  <a:pt x="8954348" y="129392"/>
                </a:lnTo>
                <a:lnTo>
                  <a:pt x="8923423" y="126342"/>
                </a:lnTo>
                <a:close/>
                <a:moveTo>
                  <a:pt x="8151371" y="119813"/>
                </a:moveTo>
                <a:lnTo>
                  <a:pt x="8160280" y="120288"/>
                </a:lnTo>
                <a:lnTo>
                  <a:pt x="8160693" y="121557"/>
                </a:lnTo>
                <a:lnTo>
                  <a:pt x="8156270" y="120864"/>
                </a:lnTo>
                <a:cubicBezTo>
                  <a:pt x="8151337" y="120091"/>
                  <a:pt x="8148054" y="119529"/>
                  <a:pt x="8151371" y="119813"/>
                </a:cubicBezTo>
                <a:close/>
                <a:moveTo>
                  <a:pt x="6115132" y="119728"/>
                </a:moveTo>
                <a:lnTo>
                  <a:pt x="6118643" y="120398"/>
                </a:lnTo>
                <a:lnTo>
                  <a:pt x="6143267" y="129996"/>
                </a:lnTo>
                <a:lnTo>
                  <a:pt x="6130574" y="133827"/>
                </a:lnTo>
                <a:lnTo>
                  <a:pt x="6123686" y="132416"/>
                </a:lnTo>
                <a:cubicBezTo>
                  <a:pt x="6116734" y="130992"/>
                  <a:pt x="6110300" y="129741"/>
                  <a:pt x="6105922" y="129178"/>
                </a:cubicBezTo>
                <a:close/>
                <a:moveTo>
                  <a:pt x="1610254" y="119637"/>
                </a:moveTo>
                <a:lnTo>
                  <a:pt x="1621037" y="121326"/>
                </a:lnTo>
                <a:lnTo>
                  <a:pt x="1627058" y="120889"/>
                </a:lnTo>
                <a:lnTo>
                  <a:pt x="1660436" y="124696"/>
                </a:lnTo>
                <a:cubicBezTo>
                  <a:pt x="1676044" y="130035"/>
                  <a:pt x="1627604" y="122449"/>
                  <a:pt x="1611188" y="121326"/>
                </a:cubicBezTo>
                <a:close/>
                <a:moveTo>
                  <a:pt x="10195025" y="119554"/>
                </a:moveTo>
                <a:lnTo>
                  <a:pt x="10206008" y="120638"/>
                </a:lnTo>
                <a:lnTo>
                  <a:pt x="10196820" y="126923"/>
                </a:lnTo>
                <a:close/>
                <a:moveTo>
                  <a:pt x="7626054" y="119442"/>
                </a:moveTo>
                <a:cubicBezTo>
                  <a:pt x="7629338" y="121127"/>
                  <a:pt x="7632427" y="123654"/>
                  <a:pt x="7635613" y="125759"/>
                </a:cubicBezTo>
                <a:lnTo>
                  <a:pt x="7644341" y="129021"/>
                </a:lnTo>
                <a:lnTo>
                  <a:pt x="7613416" y="125970"/>
                </a:lnTo>
                <a:close/>
                <a:moveTo>
                  <a:pt x="6841363" y="119442"/>
                </a:moveTo>
                <a:lnTo>
                  <a:pt x="6849595" y="119880"/>
                </a:lnTo>
                <a:lnTo>
                  <a:pt x="6850280" y="121122"/>
                </a:lnTo>
                <a:lnTo>
                  <a:pt x="6846264" y="120492"/>
                </a:lnTo>
                <a:cubicBezTo>
                  <a:pt x="6841330" y="119720"/>
                  <a:pt x="6838047" y="119158"/>
                  <a:pt x="6841363" y="119442"/>
                </a:cubicBezTo>
                <a:close/>
                <a:moveTo>
                  <a:pt x="4829099" y="119295"/>
                </a:moveTo>
                <a:lnTo>
                  <a:pt x="4822186" y="119852"/>
                </a:lnTo>
                <a:cubicBezTo>
                  <a:pt x="4818215" y="120356"/>
                  <a:pt x="4814609" y="121068"/>
                  <a:pt x="4812331" y="122069"/>
                </a:cubicBezTo>
                <a:lnTo>
                  <a:pt x="4805123" y="129465"/>
                </a:lnTo>
                <a:lnTo>
                  <a:pt x="4766365" y="122069"/>
                </a:lnTo>
                <a:lnTo>
                  <a:pt x="4747246" y="122277"/>
                </a:lnTo>
                <a:lnTo>
                  <a:pt x="4751731" y="120919"/>
                </a:lnTo>
                <a:lnTo>
                  <a:pt x="4769649" y="122069"/>
                </a:lnTo>
                <a:close/>
                <a:moveTo>
                  <a:pt x="5516754" y="119075"/>
                </a:moveTo>
                <a:lnTo>
                  <a:pt x="5508377" y="122069"/>
                </a:lnTo>
                <a:cubicBezTo>
                  <a:pt x="5506255" y="122341"/>
                  <a:pt x="5506959" y="121481"/>
                  <a:pt x="5509071" y="120024"/>
                </a:cubicBezTo>
                <a:lnTo>
                  <a:pt x="5510351" y="119238"/>
                </a:lnTo>
                <a:close/>
                <a:moveTo>
                  <a:pt x="2036760" y="118808"/>
                </a:moveTo>
                <a:lnTo>
                  <a:pt x="2033546" y="119918"/>
                </a:lnTo>
                <a:lnTo>
                  <a:pt x="2029521" y="120197"/>
                </a:lnTo>
                <a:close/>
                <a:moveTo>
                  <a:pt x="4842724" y="118663"/>
                </a:moveTo>
                <a:cubicBezTo>
                  <a:pt x="4844319" y="118660"/>
                  <a:pt x="4844357" y="118699"/>
                  <a:pt x="4841879" y="118699"/>
                </a:cubicBezTo>
                <a:lnTo>
                  <a:pt x="4829099" y="119295"/>
                </a:lnTo>
                <a:lnTo>
                  <a:pt x="4834239" y="118881"/>
                </a:lnTo>
                <a:cubicBezTo>
                  <a:pt x="4837983" y="118711"/>
                  <a:pt x="4841131" y="118665"/>
                  <a:pt x="4842724" y="118663"/>
                </a:cubicBezTo>
                <a:close/>
                <a:moveTo>
                  <a:pt x="9470699" y="118559"/>
                </a:moveTo>
                <a:lnTo>
                  <a:pt x="9481077" y="120185"/>
                </a:lnTo>
                <a:lnTo>
                  <a:pt x="9495455" y="119141"/>
                </a:lnTo>
                <a:lnTo>
                  <a:pt x="9520475" y="123554"/>
                </a:lnTo>
                <a:cubicBezTo>
                  <a:pt x="9536084" y="128893"/>
                  <a:pt x="9487643" y="121307"/>
                  <a:pt x="9471227" y="120185"/>
                </a:cubicBezTo>
                <a:close/>
                <a:moveTo>
                  <a:pt x="6265004" y="118440"/>
                </a:moveTo>
                <a:lnTo>
                  <a:pt x="6278083" y="119730"/>
                </a:lnTo>
                <a:lnTo>
                  <a:pt x="6277708" y="120060"/>
                </a:lnTo>
                <a:cubicBezTo>
                  <a:pt x="6274073" y="121977"/>
                  <a:pt x="6270083" y="123563"/>
                  <a:pt x="6266801" y="125809"/>
                </a:cubicBezTo>
                <a:close/>
                <a:moveTo>
                  <a:pt x="2386028" y="117957"/>
                </a:moveTo>
                <a:lnTo>
                  <a:pt x="2404789" y="127583"/>
                </a:lnTo>
                <a:lnTo>
                  <a:pt x="2373412" y="124488"/>
                </a:lnTo>
                <a:lnTo>
                  <a:pt x="2376238" y="123116"/>
                </a:lnTo>
                <a:cubicBezTo>
                  <a:pt x="2378290" y="122015"/>
                  <a:pt x="2381424" y="120319"/>
                  <a:pt x="2386028" y="117957"/>
                </a:cubicBezTo>
                <a:close/>
                <a:moveTo>
                  <a:pt x="1601337" y="117957"/>
                </a:moveTo>
                <a:lnTo>
                  <a:pt x="1609863" y="118929"/>
                </a:lnTo>
                <a:lnTo>
                  <a:pt x="1610254" y="119637"/>
                </a:lnTo>
                <a:lnTo>
                  <a:pt x="1606237" y="119008"/>
                </a:lnTo>
                <a:cubicBezTo>
                  <a:pt x="1601304" y="118235"/>
                  <a:pt x="1598021" y="117673"/>
                  <a:pt x="1601337" y="117957"/>
                </a:cubicBezTo>
                <a:close/>
                <a:moveTo>
                  <a:pt x="4536774" y="117936"/>
                </a:moveTo>
                <a:lnTo>
                  <a:pt x="4560571" y="118634"/>
                </a:lnTo>
                <a:lnTo>
                  <a:pt x="4558035" y="122499"/>
                </a:lnTo>
                <a:cubicBezTo>
                  <a:pt x="4555251" y="129094"/>
                  <a:pt x="4552956" y="136107"/>
                  <a:pt x="4549675" y="142285"/>
                </a:cubicBezTo>
                <a:cubicBezTo>
                  <a:pt x="4545843" y="136107"/>
                  <a:pt x="4543170" y="128697"/>
                  <a:pt x="4539922" y="121905"/>
                </a:cubicBezTo>
                <a:close/>
                <a:moveTo>
                  <a:pt x="4438685" y="117837"/>
                </a:moveTo>
                <a:lnTo>
                  <a:pt x="4447863" y="119044"/>
                </a:lnTo>
                <a:lnTo>
                  <a:pt x="4447036" y="120051"/>
                </a:lnTo>
                <a:cubicBezTo>
                  <a:pt x="4445773" y="124094"/>
                  <a:pt x="4446087" y="126622"/>
                  <a:pt x="4444613" y="125442"/>
                </a:cubicBezTo>
                <a:close/>
                <a:moveTo>
                  <a:pt x="9896798" y="117666"/>
                </a:moveTo>
                <a:lnTo>
                  <a:pt x="9893585" y="118775"/>
                </a:lnTo>
                <a:lnTo>
                  <a:pt x="9890408" y="118893"/>
                </a:lnTo>
                <a:close/>
                <a:moveTo>
                  <a:pt x="11142464" y="117395"/>
                </a:moveTo>
                <a:lnTo>
                  <a:pt x="11134941" y="120556"/>
                </a:lnTo>
                <a:lnTo>
                  <a:pt x="11128288" y="118944"/>
                </a:lnTo>
                <a:lnTo>
                  <a:pt x="11137349" y="117472"/>
                </a:lnTo>
                <a:close/>
                <a:moveTo>
                  <a:pt x="4130795" y="117282"/>
                </a:moveTo>
                <a:lnTo>
                  <a:pt x="4129007" y="118763"/>
                </a:lnTo>
                <a:cubicBezTo>
                  <a:pt x="4122897" y="125587"/>
                  <a:pt x="4116042" y="134332"/>
                  <a:pt x="4106438" y="145283"/>
                </a:cubicBezTo>
                <a:cubicBezTo>
                  <a:pt x="4104249" y="137421"/>
                  <a:pt x="4101806" y="129630"/>
                  <a:pt x="4099872" y="121698"/>
                </a:cubicBezTo>
                <a:lnTo>
                  <a:pt x="4099840" y="118076"/>
                </a:lnTo>
                <a:close/>
                <a:moveTo>
                  <a:pt x="1024978" y="116955"/>
                </a:moveTo>
                <a:lnTo>
                  <a:pt x="1038057" y="118246"/>
                </a:lnTo>
                <a:lnTo>
                  <a:pt x="1037682" y="118576"/>
                </a:lnTo>
                <a:cubicBezTo>
                  <a:pt x="1034046" y="120492"/>
                  <a:pt x="1030055" y="122079"/>
                  <a:pt x="1026773" y="124324"/>
                </a:cubicBezTo>
                <a:close/>
                <a:moveTo>
                  <a:pt x="3262238" y="116845"/>
                </a:moveTo>
                <a:lnTo>
                  <a:pt x="3279063" y="120209"/>
                </a:lnTo>
                <a:cubicBezTo>
                  <a:pt x="3287742" y="122671"/>
                  <a:pt x="3296425" y="125067"/>
                  <a:pt x="3305332" y="125067"/>
                </a:cubicBezTo>
                <a:cubicBezTo>
                  <a:pt x="3314686" y="125067"/>
                  <a:pt x="3322387" y="124933"/>
                  <a:pt x="3328679" y="124691"/>
                </a:cubicBezTo>
                <a:lnTo>
                  <a:pt x="3339530" y="123938"/>
                </a:lnTo>
                <a:lnTo>
                  <a:pt x="3324269" y="126867"/>
                </a:lnTo>
                <a:cubicBezTo>
                  <a:pt x="3312607" y="128171"/>
                  <a:pt x="3298782" y="128811"/>
                  <a:pt x="3282350" y="128436"/>
                </a:cubicBezTo>
                <a:cubicBezTo>
                  <a:pt x="3275671" y="128284"/>
                  <a:pt x="3270199" y="124353"/>
                  <a:pt x="3265028" y="119478"/>
                </a:cubicBezTo>
                <a:close/>
                <a:moveTo>
                  <a:pt x="10246068" y="116815"/>
                </a:moveTo>
                <a:cubicBezTo>
                  <a:pt x="10249352" y="118499"/>
                  <a:pt x="10252441" y="121027"/>
                  <a:pt x="10255628" y="123133"/>
                </a:cubicBezTo>
                <a:lnTo>
                  <a:pt x="10264354" y="126395"/>
                </a:lnTo>
                <a:lnTo>
                  <a:pt x="10233430" y="123343"/>
                </a:lnTo>
                <a:close/>
                <a:moveTo>
                  <a:pt x="9461377" y="116815"/>
                </a:moveTo>
                <a:lnTo>
                  <a:pt x="9470287" y="117290"/>
                </a:lnTo>
                <a:lnTo>
                  <a:pt x="9470699" y="118559"/>
                </a:lnTo>
                <a:lnTo>
                  <a:pt x="9466277" y="117866"/>
                </a:lnTo>
                <a:cubicBezTo>
                  <a:pt x="9461344" y="117093"/>
                  <a:pt x="9458061" y="116531"/>
                  <a:pt x="9461377" y="116815"/>
                </a:cubicBezTo>
                <a:close/>
                <a:moveTo>
                  <a:pt x="8677268" y="116652"/>
                </a:moveTo>
                <a:lnTo>
                  <a:pt x="8666837" y="119813"/>
                </a:lnTo>
                <a:lnTo>
                  <a:pt x="8657615" y="118201"/>
                </a:lnTo>
                <a:lnTo>
                  <a:pt x="8670176" y="116729"/>
                </a:lnTo>
                <a:close/>
                <a:moveTo>
                  <a:pt x="5966779" y="116552"/>
                </a:moveTo>
                <a:lnTo>
                  <a:pt x="5963565" y="117662"/>
                </a:lnTo>
                <a:lnTo>
                  <a:pt x="5959541" y="117941"/>
                </a:lnTo>
                <a:close/>
                <a:moveTo>
                  <a:pt x="4417888" y="116400"/>
                </a:moveTo>
                <a:lnTo>
                  <a:pt x="4434978" y="117350"/>
                </a:lnTo>
                <a:lnTo>
                  <a:pt x="4437167" y="117638"/>
                </a:lnTo>
                <a:lnTo>
                  <a:pt x="4441326" y="125438"/>
                </a:lnTo>
                <a:cubicBezTo>
                  <a:pt x="4447435" y="130314"/>
                  <a:pt x="4456651" y="127685"/>
                  <a:pt x="4464310" y="128808"/>
                </a:cubicBezTo>
                <a:cubicBezTo>
                  <a:pt x="4469782" y="127684"/>
                  <a:pt x="4475928" y="127926"/>
                  <a:pt x="4481734" y="127484"/>
                </a:cubicBezTo>
                <a:lnTo>
                  <a:pt x="4485362" y="126209"/>
                </a:lnTo>
                <a:lnTo>
                  <a:pt x="4492683" y="128300"/>
                </a:lnTo>
                <a:cubicBezTo>
                  <a:pt x="4499632" y="131234"/>
                  <a:pt x="4505328" y="135458"/>
                  <a:pt x="4506990" y="142285"/>
                </a:cubicBezTo>
                <a:cubicBezTo>
                  <a:pt x="4509438" y="152330"/>
                  <a:pt x="4487403" y="150671"/>
                  <a:pt x="4477441" y="149023"/>
                </a:cubicBezTo>
                <a:cubicBezTo>
                  <a:pt x="4452499" y="144894"/>
                  <a:pt x="4429287" y="133300"/>
                  <a:pt x="4405210" y="125438"/>
                </a:cubicBezTo>
                <a:close/>
                <a:moveTo>
                  <a:pt x="7367261" y="116282"/>
                </a:moveTo>
                <a:lnTo>
                  <a:pt x="7356830" y="119442"/>
                </a:lnTo>
                <a:lnTo>
                  <a:pt x="7347608" y="117830"/>
                </a:lnTo>
                <a:lnTo>
                  <a:pt x="7360170" y="116359"/>
                </a:lnTo>
                <a:close/>
                <a:moveTo>
                  <a:pt x="2122107" y="116143"/>
                </a:moveTo>
                <a:lnTo>
                  <a:pt x="2116804" y="117957"/>
                </a:lnTo>
                <a:lnTo>
                  <a:pt x="2110635" y="116879"/>
                </a:lnTo>
                <a:close/>
                <a:moveTo>
                  <a:pt x="11642705" y="116140"/>
                </a:moveTo>
                <a:lnTo>
                  <a:pt x="11641416" y="117621"/>
                </a:lnTo>
                <a:cubicBezTo>
                  <a:pt x="11637008" y="124445"/>
                  <a:pt x="11632064" y="133191"/>
                  <a:pt x="11625137" y="144141"/>
                </a:cubicBezTo>
                <a:cubicBezTo>
                  <a:pt x="11623558" y="136280"/>
                  <a:pt x="11621795" y="128488"/>
                  <a:pt x="11620401" y="120556"/>
                </a:cubicBezTo>
                <a:lnTo>
                  <a:pt x="11620377" y="116934"/>
                </a:lnTo>
                <a:close/>
                <a:moveTo>
                  <a:pt x="300247" y="115896"/>
                </a:moveTo>
                <a:lnTo>
                  <a:pt x="311030" y="117586"/>
                </a:lnTo>
                <a:lnTo>
                  <a:pt x="317049" y="117150"/>
                </a:lnTo>
                <a:lnTo>
                  <a:pt x="350429" y="120955"/>
                </a:lnTo>
                <a:cubicBezTo>
                  <a:pt x="366037" y="126294"/>
                  <a:pt x="317596" y="118708"/>
                  <a:pt x="301180" y="117586"/>
                </a:cubicBezTo>
                <a:close/>
                <a:moveTo>
                  <a:pt x="5055369" y="115755"/>
                </a:moveTo>
                <a:lnTo>
                  <a:pt x="5067218" y="117251"/>
                </a:lnTo>
                <a:cubicBezTo>
                  <a:pt x="5078677" y="118698"/>
                  <a:pt x="5081397" y="120239"/>
                  <a:pt x="5097972" y="135546"/>
                </a:cubicBezTo>
                <a:cubicBezTo>
                  <a:pt x="5102038" y="139303"/>
                  <a:pt x="5107821" y="143408"/>
                  <a:pt x="5107821" y="149023"/>
                </a:cubicBezTo>
                <a:cubicBezTo>
                  <a:pt x="5107821" y="153073"/>
                  <a:pt x="5101886" y="142795"/>
                  <a:pt x="5097972" y="142285"/>
                </a:cubicBezTo>
                <a:lnTo>
                  <a:pt x="5026477" y="135230"/>
                </a:lnTo>
                <a:lnTo>
                  <a:pt x="5034350" y="131854"/>
                </a:lnTo>
                <a:cubicBezTo>
                  <a:pt x="5036995" y="129781"/>
                  <a:pt x="5039502" y="127254"/>
                  <a:pt x="5042158" y="125438"/>
                </a:cubicBezTo>
                <a:close/>
                <a:moveTo>
                  <a:pt x="11016238" y="115703"/>
                </a:moveTo>
                <a:lnTo>
                  <a:pt x="11028374" y="119067"/>
                </a:lnTo>
                <a:cubicBezTo>
                  <a:pt x="11034634" y="121528"/>
                  <a:pt x="11040896" y="123925"/>
                  <a:pt x="11047320" y="123925"/>
                </a:cubicBezTo>
                <a:lnTo>
                  <a:pt x="11059304" y="123313"/>
                </a:lnTo>
                <a:lnTo>
                  <a:pt x="11030744" y="127294"/>
                </a:lnTo>
                <a:cubicBezTo>
                  <a:pt x="11025927" y="127142"/>
                  <a:pt x="11021981" y="123211"/>
                  <a:pt x="11018251" y="118335"/>
                </a:cubicBezTo>
                <a:close/>
                <a:moveTo>
                  <a:pt x="6316047" y="115701"/>
                </a:moveTo>
                <a:cubicBezTo>
                  <a:pt x="6319330" y="117386"/>
                  <a:pt x="6322420" y="119913"/>
                  <a:pt x="6325607" y="122018"/>
                </a:cubicBezTo>
                <a:lnTo>
                  <a:pt x="6334335" y="125281"/>
                </a:lnTo>
                <a:lnTo>
                  <a:pt x="6303432" y="122232"/>
                </a:lnTo>
                <a:lnTo>
                  <a:pt x="6306260" y="120861"/>
                </a:lnTo>
                <a:cubicBezTo>
                  <a:pt x="6308309" y="119759"/>
                  <a:pt x="6311442" y="118064"/>
                  <a:pt x="6316047" y="115701"/>
                </a:cubicBezTo>
                <a:close/>
                <a:moveTo>
                  <a:pt x="3519090" y="115556"/>
                </a:moveTo>
                <a:lnTo>
                  <a:pt x="3512179" y="116112"/>
                </a:lnTo>
                <a:cubicBezTo>
                  <a:pt x="3508208" y="116616"/>
                  <a:pt x="3504603" y="117327"/>
                  <a:pt x="3502326" y="118329"/>
                </a:cubicBezTo>
                <a:lnTo>
                  <a:pt x="3495118" y="125724"/>
                </a:lnTo>
                <a:lnTo>
                  <a:pt x="3456360" y="118329"/>
                </a:lnTo>
                <a:lnTo>
                  <a:pt x="3432115" y="119883"/>
                </a:lnTo>
                <a:lnTo>
                  <a:pt x="3440291" y="117087"/>
                </a:lnTo>
                <a:lnTo>
                  <a:pt x="3459643" y="118329"/>
                </a:lnTo>
                <a:close/>
                <a:moveTo>
                  <a:pt x="3129712" y="115422"/>
                </a:moveTo>
                <a:lnTo>
                  <a:pt x="3137187" y="116119"/>
                </a:lnTo>
                <a:lnTo>
                  <a:pt x="3137029" y="116310"/>
                </a:lnTo>
                <a:cubicBezTo>
                  <a:pt x="3135767" y="120354"/>
                  <a:pt x="3136079" y="122881"/>
                  <a:pt x="3134609" y="121701"/>
                </a:cubicBezTo>
                <a:close/>
                <a:moveTo>
                  <a:pt x="9370820" y="115398"/>
                </a:moveTo>
                <a:lnTo>
                  <a:pt x="9369033" y="116879"/>
                </a:lnTo>
                <a:cubicBezTo>
                  <a:pt x="9362923" y="123702"/>
                  <a:pt x="9356068" y="132448"/>
                  <a:pt x="9346465" y="143398"/>
                </a:cubicBezTo>
                <a:cubicBezTo>
                  <a:pt x="9344275" y="135537"/>
                  <a:pt x="9341831" y="127746"/>
                  <a:pt x="9339898" y="119813"/>
                </a:cubicBezTo>
                <a:lnTo>
                  <a:pt x="9339865" y="116192"/>
                </a:lnTo>
                <a:close/>
                <a:moveTo>
                  <a:pt x="4206747" y="115334"/>
                </a:moveTo>
                <a:lnTo>
                  <a:pt x="4198370" y="118329"/>
                </a:lnTo>
                <a:cubicBezTo>
                  <a:pt x="4196248" y="118600"/>
                  <a:pt x="4196951" y="117741"/>
                  <a:pt x="4199063" y="116284"/>
                </a:cubicBezTo>
                <a:lnTo>
                  <a:pt x="4200343" y="115498"/>
                </a:lnTo>
                <a:close/>
                <a:moveTo>
                  <a:pt x="726752" y="115068"/>
                </a:moveTo>
                <a:lnTo>
                  <a:pt x="723539" y="116177"/>
                </a:lnTo>
                <a:lnTo>
                  <a:pt x="719516" y="116457"/>
                </a:lnTo>
                <a:close/>
                <a:moveTo>
                  <a:pt x="8060814" y="115026"/>
                </a:moveTo>
                <a:lnTo>
                  <a:pt x="8059027" y="116508"/>
                </a:lnTo>
                <a:cubicBezTo>
                  <a:pt x="8052916" y="123332"/>
                  <a:pt x="8046062" y="132076"/>
                  <a:pt x="8036458" y="143027"/>
                </a:cubicBezTo>
                <a:cubicBezTo>
                  <a:pt x="8034268" y="135165"/>
                  <a:pt x="8031824" y="127374"/>
                  <a:pt x="8029891" y="119442"/>
                </a:cubicBezTo>
                <a:lnTo>
                  <a:pt x="8029858" y="115821"/>
                </a:lnTo>
                <a:close/>
                <a:moveTo>
                  <a:pt x="8502263" y="114961"/>
                </a:moveTo>
                <a:lnTo>
                  <a:pt x="8519088" y="118324"/>
                </a:lnTo>
                <a:cubicBezTo>
                  <a:pt x="8527769" y="120786"/>
                  <a:pt x="8536450" y="123182"/>
                  <a:pt x="8545357" y="123182"/>
                </a:cubicBezTo>
                <a:lnTo>
                  <a:pt x="8580399" y="121891"/>
                </a:lnTo>
                <a:lnTo>
                  <a:pt x="8564296" y="124982"/>
                </a:lnTo>
                <a:cubicBezTo>
                  <a:pt x="8552632" y="126287"/>
                  <a:pt x="8538807" y="126926"/>
                  <a:pt x="8522375" y="126552"/>
                </a:cubicBezTo>
                <a:cubicBezTo>
                  <a:pt x="8515697" y="126400"/>
                  <a:pt x="8510225" y="122468"/>
                  <a:pt x="8505054" y="117593"/>
                </a:cubicBezTo>
                <a:close/>
                <a:moveTo>
                  <a:pt x="3532720" y="114922"/>
                </a:moveTo>
                <a:cubicBezTo>
                  <a:pt x="3534313" y="114919"/>
                  <a:pt x="3534353" y="114959"/>
                  <a:pt x="3531874" y="114959"/>
                </a:cubicBezTo>
                <a:lnTo>
                  <a:pt x="3519090" y="115556"/>
                </a:lnTo>
                <a:lnTo>
                  <a:pt x="3524233" y="115142"/>
                </a:lnTo>
                <a:cubicBezTo>
                  <a:pt x="3527976" y="114971"/>
                  <a:pt x="3531125" y="114925"/>
                  <a:pt x="3532720" y="114922"/>
                </a:cubicBezTo>
                <a:close/>
                <a:moveTo>
                  <a:pt x="7192256" y="114590"/>
                </a:moveTo>
                <a:lnTo>
                  <a:pt x="7209083" y="117953"/>
                </a:lnTo>
                <a:cubicBezTo>
                  <a:pt x="7217763" y="120415"/>
                  <a:pt x="7226443" y="122811"/>
                  <a:pt x="7235350" y="122811"/>
                </a:cubicBezTo>
                <a:lnTo>
                  <a:pt x="7270393" y="121520"/>
                </a:lnTo>
                <a:lnTo>
                  <a:pt x="7254289" y="124612"/>
                </a:lnTo>
                <a:cubicBezTo>
                  <a:pt x="7242626" y="125916"/>
                  <a:pt x="7228801" y="126555"/>
                  <a:pt x="7212368" y="126180"/>
                </a:cubicBezTo>
                <a:cubicBezTo>
                  <a:pt x="7205691" y="126029"/>
                  <a:pt x="7200218" y="122097"/>
                  <a:pt x="7195048" y="117222"/>
                </a:cubicBezTo>
                <a:close/>
                <a:moveTo>
                  <a:pt x="4435364" y="114259"/>
                </a:moveTo>
                <a:lnTo>
                  <a:pt x="4435933" y="114308"/>
                </a:lnTo>
                <a:lnTo>
                  <a:pt x="4438685" y="117837"/>
                </a:lnTo>
                <a:lnTo>
                  <a:pt x="4437167" y="117638"/>
                </a:lnTo>
                <a:close/>
                <a:moveTo>
                  <a:pt x="11203938" y="114256"/>
                </a:moveTo>
                <a:lnTo>
                  <a:pt x="11189407" y="117187"/>
                </a:lnTo>
                <a:lnTo>
                  <a:pt x="11184209" y="124582"/>
                </a:lnTo>
                <a:lnTo>
                  <a:pt x="11156253" y="117187"/>
                </a:lnTo>
                <a:lnTo>
                  <a:pt x="11142464" y="117395"/>
                </a:lnTo>
                <a:lnTo>
                  <a:pt x="11147008" y="115486"/>
                </a:lnTo>
                <a:lnTo>
                  <a:pt x="11158621" y="117187"/>
                </a:lnTo>
                <a:close/>
                <a:moveTo>
                  <a:pt x="1076021" y="114216"/>
                </a:moveTo>
                <a:lnTo>
                  <a:pt x="1094783" y="123844"/>
                </a:lnTo>
                <a:lnTo>
                  <a:pt x="1063406" y="120747"/>
                </a:lnTo>
                <a:lnTo>
                  <a:pt x="1066232" y="119375"/>
                </a:lnTo>
                <a:cubicBezTo>
                  <a:pt x="1068283" y="118274"/>
                  <a:pt x="1071417" y="116580"/>
                  <a:pt x="1076021" y="114216"/>
                </a:cubicBezTo>
                <a:close/>
                <a:moveTo>
                  <a:pt x="291331" y="114216"/>
                </a:moveTo>
                <a:lnTo>
                  <a:pt x="299856" y="115189"/>
                </a:lnTo>
                <a:lnTo>
                  <a:pt x="300247" y="115896"/>
                </a:lnTo>
                <a:lnTo>
                  <a:pt x="296230" y="115267"/>
                </a:lnTo>
                <a:cubicBezTo>
                  <a:pt x="291297" y="114494"/>
                  <a:pt x="288013" y="113933"/>
                  <a:pt x="291331" y="114216"/>
                </a:cubicBezTo>
                <a:close/>
                <a:moveTo>
                  <a:pt x="3226769" y="114196"/>
                </a:moveTo>
                <a:lnTo>
                  <a:pt x="3250565" y="114894"/>
                </a:lnTo>
                <a:lnTo>
                  <a:pt x="3248028" y="118758"/>
                </a:lnTo>
                <a:cubicBezTo>
                  <a:pt x="3245241" y="125354"/>
                  <a:pt x="3242951" y="132367"/>
                  <a:pt x="3239667" y="138544"/>
                </a:cubicBezTo>
                <a:cubicBezTo>
                  <a:pt x="3235836" y="132367"/>
                  <a:pt x="3233165" y="124957"/>
                  <a:pt x="3229915" y="118164"/>
                </a:cubicBezTo>
                <a:close/>
                <a:moveTo>
                  <a:pt x="11697488" y="114192"/>
                </a:moveTo>
                <a:lnTo>
                  <a:pt x="11691444" y="117187"/>
                </a:lnTo>
                <a:lnTo>
                  <a:pt x="11694108" y="114312"/>
                </a:lnTo>
                <a:close/>
                <a:moveTo>
                  <a:pt x="5057801" y="113971"/>
                </a:moveTo>
                <a:lnTo>
                  <a:pt x="5055369" y="115755"/>
                </a:lnTo>
                <a:lnTo>
                  <a:pt x="5052008" y="115331"/>
                </a:lnTo>
                <a:close/>
                <a:moveTo>
                  <a:pt x="11210719" y="113817"/>
                </a:moveTo>
                <a:lnTo>
                  <a:pt x="11203938" y="114256"/>
                </a:lnTo>
                <a:lnTo>
                  <a:pt x="11205208" y="114000"/>
                </a:lnTo>
                <a:cubicBezTo>
                  <a:pt x="11210608" y="113658"/>
                  <a:pt x="11214293" y="113817"/>
                  <a:pt x="11210719" y="113817"/>
                </a:cubicBezTo>
                <a:close/>
                <a:moveTo>
                  <a:pt x="9987275" y="113654"/>
                </a:moveTo>
                <a:lnTo>
                  <a:pt x="9976844" y="116815"/>
                </a:lnTo>
                <a:lnTo>
                  <a:pt x="9967622" y="115203"/>
                </a:lnTo>
                <a:lnTo>
                  <a:pt x="9980183" y="113731"/>
                </a:lnTo>
                <a:close/>
                <a:moveTo>
                  <a:pt x="2820788" y="113542"/>
                </a:moveTo>
                <a:lnTo>
                  <a:pt x="2819000" y="115023"/>
                </a:lnTo>
                <a:cubicBezTo>
                  <a:pt x="2812889" y="121846"/>
                  <a:pt x="2806036" y="130592"/>
                  <a:pt x="2796432" y="141542"/>
                </a:cubicBezTo>
                <a:cubicBezTo>
                  <a:pt x="2794243" y="133681"/>
                  <a:pt x="2791798" y="125890"/>
                  <a:pt x="2789866" y="117957"/>
                </a:cubicBezTo>
                <a:lnTo>
                  <a:pt x="2789831" y="114336"/>
                </a:lnTo>
                <a:close/>
                <a:moveTo>
                  <a:pt x="8762496" y="113513"/>
                </a:moveTo>
                <a:lnTo>
                  <a:pt x="8742351" y="116444"/>
                </a:lnTo>
                <a:lnTo>
                  <a:pt x="8735144" y="123839"/>
                </a:lnTo>
                <a:lnTo>
                  <a:pt x="8696386" y="116444"/>
                </a:lnTo>
                <a:lnTo>
                  <a:pt x="8677268" y="116652"/>
                </a:lnTo>
                <a:lnTo>
                  <a:pt x="8683569" y="114743"/>
                </a:lnTo>
                <a:lnTo>
                  <a:pt x="8699669" y="116444"/>
                </a:lnTo>
                <a:close/>
                <a:moveTo>
                  <a:pt x="9446775" y="113449"/>
                </a:moveTo>
                <a:lnTo>
                  <a:pt x="9438395" y="116444"/>
                </a:lnTo>
                <a:cubicBezTo>
                  <a:pt x="9436275" y="116716"/>
                  <a:pt x="9436977" y="115856"/>
                  <a:pt x="9439090" y="114400"/>
                </a:cubicBezTo>
                <a:lnTo>
                  <a:pt x="9440370" y="113614"/>
                </a:lnTo>
                <a:close/>
                <a:moveTo>
                  <a:pt x="3106984" y="113301"/>
                </a:moveTo>
                <a:lnTo>
                  <a:pt x="3127882" y="115251"/>
                </a:lnTo>
                <a:lnTo>
                  <a:pt x="3131321" y="121698"/>
                </a:lnTo>
                <a:cubicBezTo>
                  <a:pt x="3137429" y="126573"/>
                  <a:pt x="3146643" y="123944"/>
                  <a:pt x="3154304" y="125067"/>
                </a:cubicBezTo>
                <a:cubicBezTo>
                  <a:pt x="3159775" y="123943"/>
                  <a:pt x="3165919" y="124185"/>
                  <a:pt x="3171726" y="123744"/>
                </a:cubicBezTo>
                <a:lnTo>
                  <a:pt x="3175358" y="122468"/>
                </a:lnTo>
                <a:lnTo>
                  <a:pt x="3182678" y="124560"/>
                </a:lnTo>
                <a:cubicBezTo>
                  <a:pt x="3189625" y="127493"/>
                  <a:pt x="3195323" y="131718"/>
                  <a:pt x="3196986" y="138544"/>
                </a:cubicBezTo>
                <a:cubicBezTo>
                  <a:pt x="3199432" y="148589"/>
                  <a:pt x="3177397" y="146932"/>
                  <a:pt x="3167437" y="145283"/>
                </a:cubicBezTo>
                <a:cubicBezTo>
                  <a:pt x="3142493" y="141154"/>
                  <a:pt x="3119282" y="129559"/>
                  <a:pt x="3095205" y="121698"/>
                </a:cubicBezTo>
                <a:close/>
                <a:moveTo>
                  <a:pt x="4422443" y="113154"/>
                </a:moveTo>
                <a:lnTo>
                  <a:pt x="4425592" y="113423"/>
                </a:lnTo>
                <a:lnTo>
                  <a:pt x="4421676" y="113701"/>
                </a:lnTo>
                <a:close/>
                <a:moveTo>
                  <a:pt x="7452490" y="113141"/>
                </a:moveTo>
                <a:lnTo>
                  <a:pt x="7432344" y="116072"/>
                </a:lnTo>
                <a:lnTo>
                  <a:pt x="7425137" y="123468"/>
                </a:lnTo>
                <a:lnTo>
                  <a:pt x="7386379" y="116072"/>
                </a:lnTo>
                <a:lnTo>
                  <a:pt x="7367261" y="116282"/>
                </a:lnTo>
                <a:lnTo>
                  <a:pt x="7373562" y="114371"/>
                </a:lnTo>
                <a:lnTo>
                  <a:pt x="7389662" y="116072"/>
                </a:lnTo>
                <a:close/>
                <a:moveTo>
                  <a:pt x="8136768" y="113078"/>
                </a:moveTo>
                <a:lnTo>
                  <a:pt x="8128388" y="116072"/>
                </a:lnTo>
                <a:cubicBezTo>
                  <a:pt x="8126268" y="116344"/>
                  <a:pt x="8126970" y="115485"/>
                  <a:pt x="8129084" y="114029"/>
                </a:cubicBezTo>
                <a:lnTo>
                  <a:pt x="8130363" y="113242"/>
                </a:lnTo>
                <a:close/>
                <a:moveTo>
                  <a:pt x="10990654" y="113053"/>
                </a:moveTo>
                <a:lnTo>
                  <a:pt x="11007819" y="113752"/>
                </a:lnTo>
                <a:lnTo>
                  <a:pt x="11005990" y="117617"/>
                </a:lnTo>
                <a:cubicBezTo>
                  <a:pt x="11003979" y="124212"/>
                  <a:pt x="11002326" y="131225"/>
                  <a:pt x="10999958" y="137402"/>
                </a:cubicBezTo>
                <a:cubicBezTo>
                  <a:pt x="10997196" y="131225"/>
                  <a:pt x="10995270" y="123815"/>
                  <a:pt x="10992925" y="117022"/>
                </a:cubicBezTo>
                <a:close/>
                <a:moveTo>
                  <a:pt x="4564240" y="113041"/>
                </a:moveTo>
                <a:lnTo>
                  <a:pt x="4572244" y="120586"/>
                </a:lnTo>
                <a:lnTo>
                  <a:pt x="4562805" y="118699"/>
                </a:lnTo>
                <a:lnTo>
                  <a:pt x="4560571" y="118634"/>
                </a:lnTo>
                <a:close/>
                <a:moveTo>
                  <a:pt x="8772745" y="113038"/>
                </a:moveTo>
                <a:cubicBezTo>
                  <a:pt x="8774339" y="113034"/>
                  <a:pt x="8774378" y="113075"/>
                  <a:pt x="8771900" y="113075"/>
                </a:cubicBezTo>
                <a:lnTo>
                  <a:pt x="8762496" y="113513"/>
                </a:lnTo>
                <a:lnTo>
                  <a:pt x="8764258" y="113257"/>
                </a:lnTo>
                <a:cubicBezTo>
                  <a:pt x="8768001" y="113086"/>
                  <a:pt x="8771151" y="113041"/>
                  <a:pt x="8772745" y="113038"/>
                </a:cubicBezTo>
                <a:close/>
                <a:moveTo>
                  <a:pt x="1952136" y="113016"/>
                </a:moveTo>
                <a:lnTo>
                  <a:pt x="1995325" y="121326"/>
                </a:lnTo>
                <a:cubicBezTo>
                  <a:pt x="2004677" y="121326"/>
                  <a:pt x="2012380" y="121193"/>
                  <a:pt x="2018672" y="120951"/>
                </a:cubicBezTo>
                <a:lnTo>
                  <a:pt x="2029521" y="120197"/>
                </a:lnTo>
                <a:lnTo>
                  <a:pt x="2014263" y="123126"/>
                </a:lnTo>
                <a:cubicBezTo>
                  <a:pt x="2002601" y="124430"/>
                  <a:pt x="1988774" y="125070"/>
                  <a:pt x="1972341" y="124696"/>
                </a:cubicBezTo>
                <a:cubicBezTo>
                  <a:pt x="1965664" y="124543"/>
                  <a:pt x="1960192" y="120612"/>
                  <a:pt x="1955021" y="115737"/>
                </a:cubicBezTo>
                <a:close/>
                <a:moveTo>
                  <a:pt x="10919778" y="112931"/>
                </a:moveTo>
                <a:lnTo>
                  <a:pt x="10926524" y="114161"/>
                </a:lnTo>
                <a:lnTo>
                  <a:pt x="10925929" y="115168"/>
                </a:lnTo>
                <a:cubicBezTo>
                  <a:pt x="10924563" y="121234"/>
                  <a:pt x="10925755" y="123887"/>
                  <a:pt x="10921320" y="115736"/>
                </a:cubicBezTo>
                <a:close/>
                <a:moveTo>
                  <a:pt x="4434578" y="112787"/>
                </a:moveTo>
                <a:lnTo>
                  <a:pt x="4435364" y="114259"/>
                </a:lnTo>
                <a:lnTo>
                  <a:pt x="4425592" y="113423"/>
                </a:lnTo>
                <a:close/>
                <a:moveTo>
                  <a:pt x="7462738" y="112666"/>
                </a:moveTo>
                <a:cubicBezTo>
                  <a:pt x="7464332" y="112664"/>
                  <a:pt x="7464371" y="112703"/>
                  <a:pt x="7461893" y="112703"/>
                </a:cubicBezTo>
                <a:lnTo>
                  <a:pt x="7452490" y="113141"/>
                </a:lnTo>
                <a:lnTo>
                  <a:pt x="7454251" y="112886"/>
                </a:lnTo>
                <a:cubicBezTo>
                  <a:pt x="7457995" y="112715"/>
                  <a:pt x="7461144" y="112669"/>
                  <a:pt x="7462738" y="112666"/>
                </a:cubicBezTo>
                <a:close/>
                <a:moveTo>
                  <a:pt x="6057254" y="112541"/>
                </a:moveTo>
                <a:lnTo>
                  <a:pt x="6046825" y="115701"/>
                </a:lnTo>
                <a:lnTo>
                  <a:pt x="6037602" y="114089"/>
                </a:lnTo>
                <a:lnTo>
                  <a:pt x="6050164" y="112618"/>
                </a:lnTo>
                <a:close/>
                <a:moveTo>
                  <a:pt x="812101" y="112403"/>
                </a:moveTo>
                <a:lnTo>
                  <a:pt x="806797" y="114216"/>
                </a:lnTo>
                <a:lnTo>
                  <a:pt x="800628" y="113138"/>
                </a:lnTo>
                <a:close/>
                <a:moveTo>
                  <a:pt x="10680828" y="112400"/>
                </a:moveTo>
                <a:lnTo>
                  <a:pt x="10679041" y="113881"/>
                </a:lnTo>
                <a:cubicBezTo>
                  <a:pt x="10672930" y="120705"/>
                  <a:pt x="10666075" y="129450"/>
                  <a:pt x="10656472" y="140400"/>
                </a:cubicBezTo>
                <a:cubicBezTo>
                  <a:pt x="10654282" y="132539"/>
                  <a:pt x="10651838" y="124748"/>
                  <a:pt x="10649905" y="116815"/>
                </a:cubicBezTo>
                <a:lnTo>
                  <a:pt x="10649872" y="113195"/>
                </a:lnTo>
                <a:close/>
                <a:moveTo>
                  <a:pt x="4604263" y="112352"/>
                </a:moveTo>
                <a:lnTo>
                  <a:pt x="4633494" y="114496"/>
                </a:lnTo>
                <a:lnTo>
                  <a:pt x="4635037" y="115331"/>
                </a:lnTo>
                <a:cubicBezTo>
                  <a:pt x="4639957" y="125426"/>
                  <a:pt x="4608806" y="127730"/>
                  <a:pt x="4602203" y="118699"/>
                </a:cubicBezTo>
                <a:cubicBezTo>
                  <a:pt x="4600794" y="116768"/>
                  <a:pt x="4601045" y="115099"/>
                  <a:pt x="4602337" y="113597"/>
                </a:cubicBezTo>
                <a:close/>
                <a:moveTo>
                  <a:pt x="8466794" y="112312"/>
                </a:moveTo>
                <a:lnTo>
                  <a:pt x="8490591" y="113009"/>
                </a:lnTo>
                <a:lnTo>
                  <a:pt x="8488054" y="116874"/>
                </a:lnTo>
                <a:cubicBezTo>
                  <a:pt x="8485268" y="123469"/>
                  <a:pt x="8482976" y="130482"/>
                  <a:pt x="8479693" y="136659"/>
                </a:cubicBezTo>
                <a:cubicBezTo>
                  <a:pt x="8475863" y="130482"/>
                  <a:pt x="8473193" y="123073"/>
                  <a:pt x="8469941" y="116279"/>
                </a:cubicBezTo>
                <a:close/>
                <a:moveTo>
                  <a:pt x="8368529" y="112190"/>
                </a:moveTo>
                <a:lnTo>
                  <a:pt x="8377882" y="113418"/>
                </a:lnTo>
                <a:lnTo>
                  <a:pt x="8377056" y="114426"/>
                </a:lnTo>
                <a:cubicBezTo>
                  <a:pt x="8375161" y="120491"/>
                  <a:pt x="8376815" y="123144"/>
                  <a:pt x="8370666" y="114993"/>
                </a:cubicBezTo>
                <a:close/>
                <a:moveTo>
                  <a:pt x="4434213" y="112100"/>
                </a:moveTo>
                <a:lnTo>
                  <a:pt x="4434738" y="112775"/>
                </a:lnTo>
                <a:lnTo>
                  <a:pt x="4434578" y="112787"/>
                </a:lnTo>
                <a:close/>
                <a:moveTo>
                  <a:pt x="3745361" y="112014"/>
                </a:moveTo>
                <a:lnTo>
                  <a:pt x="3757212" y="113511"/>
                </a:lnTo>
                <a:cubicBezTo>
                  <a:pt x="3768673" y="114957"/>
                  <a:pt x="3771392" y="116498"/>
                  <a:pt x="3787965" y="131806"/>
                </a:cubicBezTo>
                <a:cubicBezTo>
                  <a:pt x="3792032" y="135562"/>
                  <a:pt x="3797815" y="139667"/>
                  <a:pt x="3797815" y="145283"/>
                </a:cubicBezTo>
                <a:cubicBezTo>
                  <a:pt x="3797815" y="149332"/>
                  <a:pt x="3791879" y="139056"/>
                  <a:pt x="3787965" y="138544"/>
                </a:cubicBezTo>
                <a:lnTo>
                  <a:pt x="3716279" y="131470"/>
                </a:lnTo>
                <a:lnTo>
                  <a:pt x="3732151" y="121698"/>
                </a:lnTo>
                <a:close/>
                <a:moveTo>
                  <a:pt x="9812270" y="111962"/>
                </a:moveTo>
                <a:lnTo>
                  <a:pt x="9829096" y="115327"/>
                </a:lnTo>
                <a:cubicBezTo>
                  <a:pt x="9837776" y="117788"/>
                  <a:pt x="9846457" y="120185"/>
                  <a:pt x="9855365" y="120185"/>
                </a:cubicBezTo>
                <a:lnTo>
                  <a:pt x="9890408" y="118893"/>
                </a:lnTo>
                <a:lnTo>
                  <a:pt x="9874303" y="121984"/>
                </a:lnTo>
                <a:cubicBezTo>
                  <a:pt x="9862639" y="123289"/>
                  <a:pt x="9848815" y="123928"/>
                  <a:pt x="9832382" y="123554"/>
                </a:cubicBezTo>
                <a:cubicBezTo>
                  <a:pt x="9825704" y="123401"/>
                  <a:pt x="9820232" y="119470"/>
                  <a:pt x="9815061" y="114595"/>
                </a:cubicBezTo>
                <a:close/>
                <a:moveTo>
                  <a:pt x="7156787" y="111940"/>
                </a:moveTo>
                <a:lnTo>
                  <a:pt x="7180584" y="112637"/>
                </a:lnTo>
                <a:lnTo>
                  <a:pt x="7178048" y="116502"/>
                </a:lnTo>
                <a:cubicBezTo>
                  <a:pt x="7175261" y="123097"/>
                  <a:pt x="7172969" y="130111"/>
                  <a:pt x="7169686" y="136288"/>
                </a:cubicBezTo>
                <a:cubicBezTo>
                  <a:pt x="7165856" y="130111"/>
                  <a:pt x="7163186" y="122702"/>
                  <a:pt x="7159935" y="115908"/>
                </a:cubicBezTo>
                <a:close/>
                <a:moveTo>
                  <a:pt x="7058522" y="111818"/>
                </a:moveTo>
                <a:lnTo>
                  <a:pt x="7067875" y="113047"/>
                </a:lnTo>
                <a:lnTo>
                  <a:pt x="7067049" y="114055"/>
                </a:lnTo>
                <a:cubicBezTo>
                  <a:pt x="7065155" y="120120"/>
                  <a:pt x="7066808" y="122774"/>
                  <a:pt x="7060659" y="114622"/>
                </a:cubicBezTo>
                <a:close/>
                <a:moveTo>
                  <a:pt x="2209084" y="111815"/>
                </a:moveTo>
                <a:lnTo>
                  <a:pt x="2202172" y="112371"/>
                </a:lnTo>
                <a:cubicBezTo>
                  <a:pt x="2198200" y="112875"/>
                  <a:pt x="2194595" y="113586"/>
                  <a:pt x="2192318" y="114588"/>
                </a:cubicBezTo>
                <a:lnTo>
                  <a:pt x="2182263" y="124906"/>
                </a:lnTo>
                <a:lnTo>
                  <a:pt x="2146352" y="114588"/>
                </a:lnTo>
                <a:lnTo>
                  <a:pt x="2122107" y="116143"/>
                </a:lnTo>
                <a:lnTo>
                  <a:pt x="2130283" y="113346"/>
                </a:lnTo>
                <a:lnTo>
                  <a:pt x="2149637" y="114588"/>
                </a:lnTo>
                <a:close/>
                <a:moveTo>
                  <a:pt x="1819705" y="111681"/>
                </a:moveTo>
                <a:lnTo>
                  <a:pt x="1827179" y="112378"/>
                </a:lnTo>
                <a:lnTo>
                  <a:pt x="1827022" y="112570"/>
                </a:lnTo>
                <a:cubicBezTo>
                  <a:pt x="1825759" y="116614"/>
                  <a:pt x="1826074" y="119140"/>
                  <a:pt x="1824601" y="117960"/>
                </a:cubicBezTo>
                <a:close/>
                <a:moveTo>
                  <a:pt x="4976603" y="111666"/>
                </a:moveTo>
                <a:lnTo>
                  <a:pt x="4997630" y="118132"/>
                </a:lnTo>
                <a:lnTo>
                  <a:pt x="4996610" y="126466"/>
                </a:lnTo>
                <a:lnTo>
                  <a:pt x="4993124" y="131939"/>
                </a:lnTo>
                <a:lnTo>
                  <a:pt x="4968078" y="129467"/>
                </a:lnTo>
                <a:lnTo>
                  <a:pt x="4976493" y="122069"/>
                </a:lnTo>
                <a:close/>
                <a:moveTo>
                  <a:pt x="4454125" y="111403"/>
                </a:moveTo>
                <a:lnTo>
                  <a:pt x="4450835" y="115417"/>
                </a:lnTo>
                <a:lnTo>
                  <a:pt x="4447892" y="115331"/>
                </a:lnTo>
                <a:lnTo>
                  <a:pt x="4435933" y="114308"/>
                </a:lnTo>
                <a:lnTo>
                  <a:pt x="4434738" y="112775"/>
                </a:lnTo>
                <a:close/>
                <a:moveTo>
                  <a:pt x="6750808" y="111287"/>
                </a:moveTo>
                <a:lnTo>
                  <a:pt x="6749020" y="112767"/>
                </a:lnTo>
                <a:cubicBezTo>
                  <a:pt x="6742910" y="119591"/>
                  <a:pt x="6736055" y="128336"/>
                  <a:pt x="6726450" y="139286"/>
                </a:cubicBezTo>
                <a:cubicBezTo>
                  <a:pt x="6724261" y="131425"/>
                  <a:pt x="6721817" y="123633"/>
                  <a:pt x="6719884" y="115701"/>
                </a:cubicBezTo>
                <a:lnTo>
                  <a:pt x="6719851" y="112080"/>
                </a:lnTo>
                <a:close/>
                <a:moveTo>
                  <a:pt x="2222713" y="111181"/>
                </a:moveTo>
                <a:cubicBezTo>
                  <a:pt x="2224305" y="111178"/>
                  <a:pt x="2224345" y="111219"/>
                  <a:pt x="2221867" y="111219"/>
                </a:cubicBezTo>
                <a:lnTo>
                  <a:pt x="2209084" y="111815"/>
                </a:lnTo>
                <a:lnTo>
                  <a:pt x="2214225" y="111401"/>
                </a:lnTo>
                <a:cubicBezTo>
                  <a:pt x="2217969" y="111230"/>
                  <a:pt x="2221119" y="111185"/>
                  <a:pt x="2222713" y="111181"/>
                </a:cubicBezTo>
                <a:close/>
                <a:moveTo>
                  <a:pt x="11364613" y="110962"/>
                </a:moveTo>
                <a:lnTo>
                  <a:pt x="11380018" y="114353"/>
                </a:lnTo>
                <a:cubicBezTo>
                  <a:pt x="11383934" y="116372"/>
                  <a:pt x="11387463" y="120458"/>
                  <a:pt x="11395431" y="130664"/>
                </a:cubicBezTo>
                <a:cubicBezTo>
                  <a:pt x="11398365" y="134420"/>
                  <a:pt x="11402535" y="138525"/>
                  <a:pt x="11402535" y="144141"/>
                </a:cubicBezTo>
                <a:cubicBezTo>
                  <a:pt x="11402535" y="148190"/>
                  <a:pt x="11398254" y="137914"/>
                  <a:pt x="11395431" y="137402"/>
                </a:cubicBezTo>
                <a:lnTo>
                  <a:pt x="11343864" y="130348"/>
                </a:lnTo>
                <a:lnTo>
                  <a:pt x="11349544" y="126972"/>
                </a:lnTo>
                <a:cubicBezTo>
                  <a:pt x="11351449" y="124898"/>
                  <a:pt x="11353259" y="122372"/>
                  <a:pt x="11355173" y="120556"/>
                </a:cubicBezTo>
                <a:close/>
                <a:moveTo>
                  <a:pt x="5882249" y="110849"/>
                </a:moveTo>
                <a:lnTo>
                  <a:pt x="5899075" y="114212"/>
                </a:lnTo>
                <a:cubicBezTo>
                  <a:pt x="5907756" y="116674"/>
                  <a:pt x="5916437" y="119070"/>
                  <a:pt x="5925344" y="119070"/>
                </a:cubicBezTo>
                <a:cubicBezTo>
                  <a:pt x="5934697" y="119070"/>
                  <a:pt x="5942401" y="118938"/>
                  <a:pt x="5948691" y="118695"/>
                </a:cubicBezTo>
                <a:lnTo>
                  <a:pt x="5959541" y="117941"/>
                </a:lnTo>
                <a:lnTo>
                  <a:pt x="5944285" y="120871"/>
                </a:lnTo>
                <a:cubicBezTo>
                  <a:pt x="5932620" y="122175"/>
                  <a:pt x="5918794" y="122814"/>
                  <a:pt x="5902362" y="122440"/>
                </a:cubicBezTo>
                <a:cubicBezTo>
                  <a:pt x="5895684" y="122288"/>
                  <a:pt x="5890211" y="118357"/>
                  <a:pt x="5885042" y="113481"/>
                </a:cubicBezTo>
                <a:close/>
                <a:moveTo>
                  <a:pt x="5768075" y="110649"/>
                </a:moveTo>
                <a:lnTo>
                  <a:pt x="5776171" y="115264"/>
                </a:lnTo>
                <a:lnTo>
                  <a:pt x="5771153" y="115242"/>
                </a:lnTo>
                <a:lnTo>
                  <a:pt x="5755959" y="112727"/>
                </a:lnTo>
                <a:lnTo>
                  <a:pt x="5754622" y="115705"/>
                </a:lnTo>
                <a:lnTo>
                  <a:pt x="5751573" y="112001"/>
                </a:lnTo>
                <a:lnTo>
                  <a:pt x="5751333" y="111961"/>
                </a:lnTo>
                <a:lnTo>
                  <a:pt x="5749556" y="112368"/>
                </a:lnTo>
                <a:lnTo>
                  <a:pt x="5751333" y="115701"/>
                </a:lnTo>
                <a:cubicBezTo>
                  <a:pt x="5757442" y="120576"/>
                  <a:pt x="5766655" y="117948"/>
                  <a:pt x="5774316" y="119070"/>
                </a:cubicBezTo>
                <a:lnTo>
                  <a:pt x="5781844" y="118499"/>
                </a:lnTo>
                <a:lnTo>
                  <a:pt x="5776171" y="115264"/>
                </a:lnTo>
                <a:lnTo>
                  <a:pt x="5790732" y="115331"/>
                </a:lnTo>
                <a:lnTo>
                  <a:pt x="5790949" y="115209"/>
                </a:lnTo>
                <a:lnTo>
                  <a:pt x="5780881" y="112332"/>
                </a:lnTo>
                <a:close/>
                <a:moveTo>
                  <a:pt x="10928669" y="110534"/>
                </a:moveTo>
                <a:lnTo>
                  <a:pt x="10963813" y="111962"/>
                </a:lnTo>
                <a:lnTo>
                  <a:pt x="10962069" y="117187"/>
                </a:lnTo>
                <a:lnTo>
                  <a:pt x="10953574" y="121326"/>
                </a:lnTo>
                <a:lnTo>
                  <a:pt x="10943124" y="117187"/>
                </a:lnTo>
                <a:lnTo>
                  <a:pt x="10926524" y="114161"/>
                </a:lnTo>
                <a:close/>
                <a:moveTo>
                  <a:pt x="3125359" y="110518"/>
                </a:moveTo>
                <a:lnTo>
                  <a:pt x="3125927" y="110567"/>
                </a:lnTo>
                <a:lnTo>
                  <a:pt x="3129712" y="115422"/>
                </a:lnTo>
                <a:lnTo>
                  <a:pt x="3127882" y="115251"/>
                </a:lnTo>
                <a:close/>
                <a:moveTo>
                  <a:pt x="10072504" y="110515"/>
                </a:moveTo>
                <a:lnTo>
                  <a:pt x="10052358" y="113446"/>
                </a:lnTo>
                <a:lnTo>
                  <a:pt x="10045152" y="120841"/>
                </a:lnTo>
                <a:lnTo>
                  <a:pt x="10006393" y="113446"/>
                </a:lnTo>
                <a:lnTo>
                  <a:pt x="9987275" y="113654"/>
                </a:lnTo>
                <a:lnTo>
                  <a:pt x="9993576" y="111745"/>
                </a:lnTo>
                <a:lnTo>
                  <a:pt x="10009676" y="113446"/>
                </a:lnTo>
                <a:close/>
                <a:moveTo>
                  <a:pt x="1916761" y="110456"/>
                </a:moveTo>
                <a:lnTo>
                  <a:pt x="1940558" y="111153"/>
                </a:lnTo>
                <a:lnTo>
                  <a:pt x="1938022" y="115018"/>
                </a:lnTo>
                <a:cubicBezTo>
                  <a:pt x="1935235" y="121613"/>
                  <a:pt x="1932944" y="128626"/>
                  <a:pt x="1929660" y="134803"/>
                </a:cubicBezTo>
                <a:cubicBezTo>
                  <a:pt x="1925830" y="128626"/>
                  <a:pt x="1923159" y="121217"/>
                  <a:pt x="1919909" y="114423"/>
                </a:cubicBezTo>
                <a:close/>
                <a:moveTo>
                  <a:pt x="10756782" y="110451"/>
                </a:moveTo>
                <a:lnTo>
                  <a:pt x="10748402" y="113446"/>
                </a:lnTo>
                <a:cubicBezTo>
                  <a:pt x="10746281" y="113718"/>
                  <a:pt x="10746984" y="112858"/>
                  <a:pt x="10749097" y="111401"/>
                </a:cubicBezTo>
                <a:lnTo>
                  <a:pt x="10750377" y="110616"/>
                </a:lnTo>
                <a:close/>
                <a:moveTo>
                  <a:pt x="7037902" y="110404"/>
                </a:moveTo>
                <a:lnTo>
                  <a:pt x="7054991" y="111354"/>
                </a:lnTo>
                <a:lnTo>
                  <a:pt x="7057179" y="111642"/>
                </a:lnTo>
                <a:lnTo>
                  <a:pt x="7061339" y="119442"/>
                </a:lnTo>
                <a:cubicBezTo>
                  <a:pt x="7067448" y="124317"/>
                  <a:pt x="7076662" y="121688"/>
                  <a:pt x="7084322" y="122811"/>
                </a:cubicBezTo>
                <a:cubicBezTo>
                  <a:pt x="7089794" y="121688"/>
                  <a:pt x="7095938" y="121929"/>
                  <a:pt x="7101745" y="121489"/>
                </a:cubicBezTo>
                <a:lnTo>
                  <a:pt x="7105376" y="120212"/>
                </a:lnTo>
                <a:lnTo>
                  <a:pt x="7112697" y="122304"/>
                </a:lnTo>
                <a:cubicBezTo>
                  <a:pt x="7119644" y="125237"/>
                  <a:pt x="7125341" y="129463"/>
                  <a:pt x="7127004" y="136288"/>
                </a:cubicBezTo>
                <a:cubicBezTo>
                  <a:pt x="7129452" y="146333"/>
                  <a:pt x="7107416" y="144676"/>
                  <a:pt x="7097455" y="143027"/>
                </a:cubicBezTo>
                <a:cubicBezTo>
                  <a:pt x="7072511" y="138898"/>
                  <a:pt x="7049301" y="127303"/>
                  <a:pt x="7025224" y="119442"/>
                </a:cubicBezTo>
                <a:close/>
                <a:moveTo>
                  <a:pt x="647520" y="110313"/>
                </a:moveTo>
                <a:lnTo>
                  <a:pt x="685318" y="117586"/>
                </a:lnTo>
                <a:cubicBezTo>
                  <a:pt x="694670" y="117586"/>
                  <a:pt x="702373" y="117453"/>
                  <a:pt x="708664" y="117210"/>
                </a:cubicBezTo>
                <a:lnTo>
                  <a:pt x="719516" y="116457"/>
                </a:lnTo>
                <a:lnTo>
                  <a:pt x="704255" y="119386"/>
                </a:lnTo>
                <a:cubicBezTo>
                  <a:pt x="692593" y="120691"/>
                  <a:pt x="678768" y="121330"/>
                  <a:pt x="662335" y="120955"/>
                </a:cubicBezTo>
                <a:close/>
                <a:moveTo>
                  <a:pt x="3747794" y="110231"/>
                </a:moveTo>
                <a:lnTo>
                  <a:pt x="3745361" y="112014"/>
                </a:lnTo>
                <a:lnTo>
                  <a:pt x="3742001" y="111590"/>
                </a:lnTo>
                <a:close/>
                <a:moveTo>
                  <a:pt x="8985265" y="110220"/>
                </a:moveTo>
                <a:lnTo>
                  <a:pt x="9006622" y="113611"/>
                </a:lnTo>
                <a:cubicBezTo>
                  <a:pt x="9012051" y="115630"/>
                  <a:pt x="9016942" y="119717"/>
                  <a:pt x="9027992" y="129921"/>
                </a:cubicBezTo>
                <a:cubicBezTo>
                  <a:pt x="9032059" y="133678"/>
                  <a:pt x="9037841" y="137782"/>
                  <a:pt x="9037841" y="143398"/>
                </a:cubicBezTo>
                <a:cubicBezTo>
                  <a:pt x="9037841" y="147448"/>
                  <a:pt x="9031906" y="137171"/>
                  <a:pt x="9027992" y="136659"/>
                </a:cubicBezTo>
                <a:lnTo>
                  <a:pt x="8956498" y="129605"/>
                </a:lnTo>
                <a:lnTo>
                  <a:pt x="8964370" y="126229"/>
                </a:lnTo>
                <a:cubicBezTo>
                  <a:pt x="8967014" y="124157"/>
                  <a:pt x="8969522" y="121629"/>
                  <a:pt x="8972177" y="119813"/>
                </a:cubicBezTo>
                <a:close/>
                <a:moveTo>
                  <a:pt x="10082752" y="110040"/>
                </a:moveTo>
                <a:cubicBezTo>
                  <a:pt x="10084347" y="110036"/>
                  <a:pt x="10084385" y="110077"/>
                  <a:pt x="10081907" y="110077"/>
                </a:cubicBezTo>
                <a:lnTo>
                  <a:pt x="10072504" y="110515"/>
                </a:lnTo>
                <a:lnTo>
                  <a:pt x="10074265" y="110259"/>
                </a:lnTo>
                <a:cubicBezTo>
                  <a:pt x="10078009" y="110088"/>
                  <a:pt x="10081158" y="110043"/>
                  <a:pt x="10082752" y="110040"/>
                </a:cubicBezTo>
                <a:close/>
                <a:moveTo>
                  <a:pt x="1510781" y="109801"/>
                </a:moveTo>
                <a:lnTo>
                  <a:pt x="1508993" y="111282"/>
                </a:lnTo>
                <a:cubicBezTo>
                  <a:pt x="1502882" y="118107"/>
                  <a:pt x="1496029" y="126851"/>
                  <a:pt x="1486425" y="137801"/>
                </a:cubicBezTo>
                <a:cubicBezTo>
                  <a:pt x="1484236" y="129940"/>
                  <a:pt x="1481791" y="122149"/>
                  <a:pt x="1479858" y="114216"/>
                </a:cubicBezTo>
                <a:lnTo>
                  <a:pt x="1479825" y="110596"/>
                </a:lnTo>
                <a:close/>
                <a:moveTo>
                  <a:pt x="10879146" y="109780"/>
                </a:moveTo>
                <a:lnTo>
                  <a:pt x="10861536" y="119739"/>
                </a:lnTo>
                <a:cubicBezTo>
                  <a:pt x="10854166" y="124448"/>
                  <a:pt x="10846759" y="128307"/>
                  <a:pt x="10838928" y="127294"/>
                </a:cubicBezTo>
                <a:cubicBezTo>
                  <a:pt x="10838675" y="127262"/>
                  <a:pt x="10838177" y="124928"/>
                  <a:pt x="10837482" y="121289"/>
                </a:cubicBezTo>
                <a:lnTo>
                  <a:pt x="10836561" y="116456"/>
                </a:lnTo>
                <a:lnTo>
                  <a:pt x="10874449" y="110448"/>
                </a:lnTo>
                <a:close/>
                <a:moveTo>
                  <a:pt x="7675380" y="109758"/>
                </a:moveTo>
                <a:lnTo>
                  <a:pt x="7687231" y="111256"/>
                </a:lnTo>
                <a:cubicBezTo>
                  <a:pt x="7698692" y="112702"/>
                  <a:pt x="7701411" y="114242"/>
                  <a:pt x="7717985" y="129550"/>
                </a:cubicBezTo>
                <a:cubicBezTo>
                  <a:pt x="7722052" y="133306"/>
                  <a:pt x="7727834" y="137411"/>
                  <a:pt x="7727834" y="143027"/>
                </a:cubicBezTo>
                <a:cubicBezTo>
                  <a:pt x="7727834" y="147076"/>
                  <a:pt x="7721899" y="136800"/>
                  <a:pt x="7717985" y="136288"/>
                </a:cubicBezTo>
                <a:lnTo>
                  <a:pt x="7646491" y="129233"/>
                </a:lnTo>
                <a:lnTo>
                  <a:pt x="7654364" y="125858"/>
                </a:lnTo>
                <a:cubicBezTo>
                  <a:pt x="7657007" y="123785"/>
                  <a:pt x="7659515" y="121259"/>
                  <a:pt x="7662170" y="119442"/>
                </a:cubicBezTo>
                <a:close/>
                <a:moveTo>
                  <a:pt x="4608300" y="109746"/>
                </a:moveTo>
                <a:lnTo>
                  <a:pt x="4604263" y="112352"/>
                </a:lnTo>
                <a:lnTo>
                  <a:pt x="4598922" y="111961"/>
                </a:lnTo>
                <a:cubicBezTo>
                  <a:pt x="4595899" y="111961"/>
                  <a:pt x="4596307" y="111478"/>
                  <a:pt x="4598704" y="110927"/>
                </a:cubicBezTo>
                <a:close/>
                <a:moveTo>
                  <a:pt x="1796975" y="109561"/>
                </a:moveTo>
                <a:lnTo>
                  <a:pt x="1817875" y="111510"/>
                </a:lnTo>
                <a:lnTo>
                  <a:pt x="1821314" y="117957"/>
                </a:lnTo>
                <a:cubicBezTo>
                  <a:pt x="1827422" y="122832"/>
                  <a:pt x="1836636" y="120204"/>
                  <a:pt x="1844297" y="121326"/>
                </a:cubicBezTo>
                <a:cubicBezTo>
                  <a:pt x="1849768" y="120203"/>
                  <a:pt x="1855911" y="120445"/>
                  <a:pt x="1861720" y="120004"/>
                </a:cubicBezTo>
                <a:lnTo>
                  <a:pt x="1865351" y="118728"/>
                </a:lnTo>
                <a:lnTo>
                  <a:pt x="1872671" y="120819"/>
                </a:lnTo>
                <a:cubicBezTo>
                  <a:pt x="1879618" y="123752"/>
                  <a:pt x="1885316" y="127977"/>
                  <a:pt x="1886978" y="134803"/>
                </a:cubicBezTo>
                <a:cubicBezTo>
                  <a:pt x="1889426" y="144849"/>
                  <a:pt x="1867391" y="143191"/>
                  <a:pt x="1857429" y="141542"/>
                </a:cubicBezTo>
                <a:cubicBezTo>
                  <a:pt x="1832485" y="137413"/>
                  <a:pt x="1809275" y="125818"/>
                  <a:pt x="1785197" y="117957"/>
                </a:cubicBezTo>
                <a:close/>
                <a:moveTo>
                  <a:pt x="3112437" y="109414"/>
                </a:moveTo>
                <a:lnTo>
                  <a:pt x="3115586" y="109683"/>
                </a:lnTo>
                <a:lnTo>
                  <a:pt x="3111669" y="109960"/>
                </a:lnTo>
                <a:close/>
                <a:moveTo>
                  <a:pt x="6142483" y="109402"/>
                </a:moveTo>
                <a:lnTo>
                  <a:pt x="6122337" y="112332"/>
                </a:lnTo>
                <a:lnTo>
                  <a:pt x="6115132" y="119728"/>
                </a:lnTo>
                <a:lnTo>
                  <a:pt x="6076373" y="112332"/>
                </a:lnTo>
                <a:lnTo>
                  <a:pt x="6057254" y="112541"/>
                </a:lnTo>
                <a:lnTo>
                  <a:pt x="6063557" y="110631"/>
                </a:lnTo>
                <a:lnTo>
                  <a:pt x="6079657" y="112332"/>
                </a:lnTo>
                <a:close/>
                <a:moveTo>
                  <a:pt x="10917510" y="109376"/>
                </a:moveTo>
                <a:lnTo>
                  <a:pt x="10917845" y="109416"/>
                </a:lnTo>
                <a:lnTo>
                  <a:pt x="10919778" y="112931"/>
                </a:lnTo>
                <a:lnTo>
                  <a:pt x="10918810" y="112755"/>
                </a:lnTo>
                <a:close/>
                <a:moveTo>
                  <a:pt x="6826761" y="109337"/>
                </a:moveTo>
                <a:lnTo>
                  <a:pt x="6818382" y="112332"/>
                </a:lnTo>
                <a:cubicBezTo>
                  <a:pt x="6816261" y="112605"/>
                  <a:pt x="6816963" y="111745"/>
                  <a:pt x="6819077" y="110288"/>
                </a:cubicBezTo>
                <a:lnTo>
                  <a:pt x="6820356" y="109502"/>
                </a:lnTo>
                <a:close/>
                <a:moveTo>
                  <a:pt x="9776801" y="109314"/>
                </a:moveTo>
                <a:lnTo>
                  <a:pt x="9800598" y="110011"/>
                </a:lnTo>
                <a:lnTo>
                  <a:pt x="9798062" y="113876"/>
                </a:lnTo>
                <a:cubicBezTo>
                  <a:pt x="9795275" y="120471"/>
                  <a:pt x="9792983" y="127484"/>
                  <a:pt x="9789700" y="133662"/>
                </a:cubicBezTo>
                <a:cubicBezTo>
                  <a:pt x="9785870" y="127484"/>
                  <a:pt x="9783199" y="120075"/>
                  <a:pt x="9779949" y="113282"/>
                </a:cubicBezTo>
                <a:close/>
                <a:moveTo>
                  <a:pt x="3254236" y="109300"/>
                </a:moveTo>
                <a:lnTo>
                  <a:pt x="3262238" y="116845"/>
                </a:lnTo>
                <a:lnTo>
                  <a:pt x="3252801" y="114959"/>
                </a:lnTo>
                <a:lnTo>
                  <a:pt x="3250565" y="114894"/>
                </a:lnTo>
                <a:close/>
                <a:moveTo>
                  <a:pt x="9678535" y="109191"/>
                </a:moveTo>
                <a:lnTo>
                  <a:pt x="9687888" y="110421"/>
                </a:lnTo>
                <a:lnTo>
                  <a:pt x="9687063" y="111428"/>
                </a:lnTo>
                <a:cubicBezTo>
                  <a:pt x="9685168" y="117493"/>
                  <a:pt x="9686821" y="120146"/>
                  <a:pt x="9680673" y="111995"/>
                </a:cubicBezTo>
                <a:close/>
                <a:moveTo>
                  <a:pt x="11366457" y="109089"/>
                </a:moveTo>
                <a:lnTo>
                  <a:pt x="11364613" y="110962"/>
                </a:lnTo>
                <a:lnTo>
                  <a:pt x="11362277" y="110448"/>
                </a:lnTo>
                <a:close/>
                <a:moveTo>
                  <a:pt x="3124573" y="109046"/>
                </a:moveTo>
                <a:lnTo>
                  <a:pt x="3125359" y="110518"/>
                </a:lnTo>
                <a:lnTo>
                  <a:pt x="3115586" y="109683"/>
                </a:lnTo>
                <a:close/>
                <a:moveTo>
                  <a:pt x="6152731" y="108926"/>
                </a:moveTo>
                <a:cubicBezTo>
                  <a:pt x="6154325" y="108923"/>
                  <a:pt x="6154365" y="108962"/>
                  <a:pt x="6151886" y="108962"/>
                </a:cubicBezTo>
                <a:lnTo>
                  <a:pt x="6142483" y="109402"/>
                </a:lnTo>
                <a:lnTo>
                  <a:pt x="6144244" y="109145"/>
                </a:lnTo>
                <a:cubicBezTo>
                  <a:pt x="6147987" y="108974"/>
                  <a:pt x="6151137" y="108929"/>
                  <a:pt x="6152731" y="108926"/>
                </a:cubicBezTo>
                <a:close/>
                <a:moveTo>
                  <a:pt x="8365384" y="108634"/>
                </a:moveTo>
                <a:lnTo>
                  <a:pt x="8365848" y="108674"/>
                </a:lnTo>
                <a:lnTo>
                  <a:pt x="8368529" y="112190"/>
                </a:lnTo>
                <a:lnTo>
                  <a:pt x="8367186" y="112012"/>
                </a:lnTo>
                <a:close/>
                <a:moveTo>
                  <a:pt x="3294256" y="108612"/>
                </a:moveTo>
                <a:lnTo>
                  <a:pt x="3323486" y="110755"/>
                </a:lnTo>
                <a:lnTo>
                  <a:pt x="3325032" y="111590"/>
                </a:lnTo>
                <a:cubicBezTo>
                  <a:pt x="3329951" y="121685"/>
                  <a:pt x="3298799" y="123989"/>
                  <a:pt x="3292198" y="114959"/>
                </a:cubicBezTo>
                <a:cubicBezTo>
                  <a:pt x="3290788" y="113027"/>
                  <a:pt x="3291039" y="111359"/>
                  <a:pt x="3292330" y="109856"/>
                </a:cubicBezTo>
                <a:close/>
                <a:moveTo>
                  <a:pt x="5639706" y="108592"/>
                </a:moveTo>
                <a:lnTo>
                  <a:pt x="5635975" y="111258"/>
                </a:lnTo>
                <a:lnTo>
                  <a:pt x="5640418" y="110738"/>
                </a:lnTo>
                <a:close/>
                <a:moveTo>
                  <a:pt x="5406596" y="108592"/>
                </a:moveTo>
                <a:cubicBezTo>
                  <a:pt x="5409339" y="109120"/>
                  <a:pt x="5409819" y="111942"/>
                  <a:pt x="5409787" y="115328"/>
                </a:cubicBezTo>
                <a:lnTo>
                  <a:pt x="5409845" y="121817"/>
                </a:lnTo>
                <a:lnTo>
                  <a:pt x="5400030" y="122069"/>
                </a:lnTo>
                <a:cubicBezTo>
                  <a:pt x="5379219" y="122793"/>
                  <a:pt x="5358459" y="126067"/>
                  <a:pt x="5337647" y="125438"/>
                </a:cubicBezTo>
                <a:cubicBezTo>
                  <a:pt x="5321091" y="124939"/>
                  <a:pt x="5304816" y="120946"/>
                  <a:pt x="5288397" y="118699"/>
                </a:cubicBezTo>
                <a:lnTo>
                  <a:pt x="5313484" y="113373"/>
                </a:lnTo>
                <a:lnTo>
                  <a:pt x="5357345" y="115331"/>
                </a:lnTo>
                <a:cubicBezTo>
                  <a:pt x="5373903" y="114884"/>
                  <a:pt x="5390317" y="105461"/>
                  <a:pt x="5406596" y="108592"/>
                </a:cubicBezTo>
                <a:close/>
                <a:moveTo>
                  <a:pt x="3124206" y="108360"/>
                </a:moveTo>
                <a:lnTo>
                  <a:pt x="3124733" y="109036"/>
                </a:lnTo>
                <a:lnTo>
                  <a:pt x="3124573" y="109046"/>
                </a:lnTo>
                <a:close/>
                <a:moveTo>
                  <a:pt x="8987820" y="108346"/>
                </a:moveTo>
                <a:lnTo>
                  <a:pt x="8985265" y="110220"/>
                </a:lnTo>
                <a:lnTo>
                  <a:pt x="8982026" y="109705"/>
                </a:lnTo>
                <a:close/>
                <a:moveTo>
                  <a:pt x="2435354" y="108274"/>
                </a:moveTo>
                <a:lnTo>
                  <a:pt x="2447205" y="109770"/>
                </a:lnTo>
                <a:cubicBezTo>
                  <a:pt x="2458666" y="111217"/>
                  <a:pt x="2461385" y="112757"/>
                  <a:pt x="2477959" y="128065"/>
                </a:cubicBezTo>
                <a:cubicBezTo>
                  <a:pt x="2482026" y="131822"/>
                  <a:pt x="2487808" y="135926"/>
                  <a:pt x="2487808" y="141542"/>
                </a:cubicBezTo>
                <a:cubicBezTo>
                  <a:pt x="2487808" y="145591"/>
                  <a:pt x="2481873" y="135315"/>
                  <a:pt x="2477959" y="134803"/>
                </a:cubicBezTo>
                <a:lnTo>
                  <a:pt x="2406271" y="127730"/>
                </a:lnTo>
                <a:lnTo>
                  <a:pt x="2422144" y="117957"/>
                </a:lnTo>
                <a:close/>
                <a:moveTo>
                  <a:pt x="7055377" y="108263"/>
                </a:moveTo>
                <a:lnTo>
                  <a:pt x="7055841" y="108303"/>
                </a:lnTo>
                <a:lnTo>
                  <a:pt x="7058522" y="111818"/>
                </a:lnTo>
                <a:lnTo>
                  <a:pt x="7057179" y="111642"/>
                </a:lnTo>
                <a:close/>
                <a:moveTo>
                  <a:pt x="3971827" y="108221"/>
                </a:moveTo>
                <a:lnTo>
                  <a:pt x="3969673" y="108616"/>
                </a:lnTo>
                <a:lnTo>
                  <a:pt x="3982833" y="114017"/>
                </a:lnTo>
                <a:lnTo>
                  <a:pt x="3987317" y="113065"/>
                </a:lnTo>
                <a:lnTo>
                  <a:pt x="3979880" y="108580"/>
                </a:lnTo>
                <a:close/>
                <a:moveTo>
                  <a:pt x="5846781" y="108199"/>
                </a:moveTo>
                <a:lnTo>
                  <a:pt x="5870580" y="108898"/>
                </a:lnTo>
                <a:lnTo>
                  <a:pt x="5868040" y="112762"/>
                </a:lnTo>
                <a:cubicBezTo>
                  <a:pt x="5865254" y="119357"/>
                  <a:pt x="5862964" y="126370"/>
                  <a:pt x="5859679" y="132547"/>
                </a:cubicBezTo>
                <a:cubicBezTo>
                  <a:pt x="5855850" y="126370"/>
                  <a:pt x="5853181" y="118961"/>
                  <a:pt x="5849929" y="112168"/>
                </a:cubicBezTo>
                <a:close/>
                <a:moveTo>
                  <a:pt x="11010466" y="108159"/>
                </a:moveTo>
                <a:lnTo>
                  <a:pt x="11016238" y="115703"/>
                </a:lnTo>
                <a:lnTo>
                  <a:pt x="11009431" y="113817"/>
                </a:lnTo>
                <a:lnTo>
                  <a:pt x="11007819" y="113752"/>
                </a:lnTo>
                <a:close/>
                <a:moveTo>
                  <a:pt x="899078" y="108074"/>
                </a:moveTo>
                <a:lnTo>
                  <a:pt x="892165" y="108630"/>
                </a:lnTo>
                <a:cubicBezTo>
                  <a:pt x="888193" y="109134"/>
                  <a:pt x="884588" y="109845"/>
                  <a:pt x="882311" y="110847"/>
                </a:cubicBezTo>
                <a:lnTo>
                  <a:pt x="872256" y="121166"/>
                </a:lnTo>
                <a:lnTo>
                  <a:pt x="836346" y="110847"/>
                </a:lnTo>
                <a:lnTo>
                  <a:pt x="812101" y="112403"/>
                </a:lnTo>
                <a:lnTo>
                  <a:pt x="820275" y="109606"/>
                </a:lnTo>
                <a:lnTo>
                  <a:pt x="839629" y="110847"/>
                </a:lnTo>
                <a:close/>
                <a:moveTo>
                  <a:pt x="7677814" y="107976"/>
                </a:moveTo>
                <a:lnTo>
                  <a:pt x="7675380" y="109758"/>
                </a:lnTo>
                <a:lnTo>
                  <a:pt x="7672020" y="109334"/>
                </a:lnTo>
                <a:close/>
                <a:moveTo>
                  <a:pt x="509698" y="107941"/>
                </a:moveTo>
                <a:lnTo>
                  <a:pt x="517172" y="108638"/>
                </a:lnTo>
                <a:lnTo>
                  <a:pt x="517016" y="108829"/>
                </a:lnTo>
                <a:cubicBezTo>
                  <a:pt x="515752" y="112873"/>
                  <a:pt x="516066" y="115400"/>
                  <a:pt x="514594" y="114221"/>
                </a:cubicBezTo>
                <a:close/>
                <a:moveTo>
                  <a:pt x="3666596" y="107926"/>
                </a:moveTo>
                <a:lnTo>
                  <a:pt x="3687624" y="114392"/>
                </a:lnTo>
                <a:lnTo>
                  <a:pt x="3686604" y="122725"/>
                </a:lnTo>
                <a:lnTo>
                  <a:pt x="3683119" y="128199"/>
                </a:lnTo>
                <a:lnTo>
                  <a:pt x="3658072" y="125727"/>
                </a:lnTo>
                <a:lnTo>
                  <a:pt x="3666487" y="118329"/>
                </a:lnTo>
                <a:close/>
                <a:moveTo>
                  <a:pt x="1585067" y="107895"/>
                </a:moveTo>
                <a:lnTo>
                  <a:pt x="1578354" y="110847"/>
                </a:lnTo>
                <a:cubicBezTo>
                  <a:pt x="1576234" y="111119"/>
                  <a:pt x="1576936" y="110259"/>
                  <a:pt x="1579050" y="108803"/>
                </a:cubicBezTo>
                <a:lnTo>
                  <a:pt x="1580330" y="108017"/>
                </a:lnTo>
                <a:close/>
                <a:moveTo>
                  <a:pt x="3144119" y="107664"/>
                </a:moveTo>
                <a:lnTo>
                  <a:pt x="3140829" y="111676"/>
                </a:lnTo>
                <a:lnTo>
                  <a:pt x="3137888" y="111590"/>
                </a:lnTo>
                <a:lnTo>
                  <a:pt x="3125927" y="110567"/>
                </a:lnTo>
                <a:lnTo>
                  <a:pt x="3124733" y="109036"/>
                </a:lnTo>
                <a:close/>
                <a:moveTo>
                  <a:pt x="10916781" y="107482"/>
                </a:moveTo>
                <a:lnTo>
                  <a:pt x="10917010" y="107898"/>
                </a:lnTo>
                <a:lnTo>
                  <a:pt x="10916944" y="107904"/>
                </a:lnTo>
                <a:close/>
                <a:moveTo>
                  <a:pt x="912705" y="107441"/>
                </a:moveTo>
                <a:cubicBezTo>
                  <a:pt x="914299" y="107439"/>
                  <a:pt x="914338" y="107478"/>
                  <a:pt x="911860" y="107478"/>
                </a:cubicBezTo>
                <a:lnTo>
                  <a:pt x="899078" y="108074"/>
                </a:lnTo>
                <a:lnTo>
                  <a:pt x="904217" y="107660"/>
                </a:lnTo>
                <a:cubicBezTo>
                  <a:pt x="907962" y="107490"/>
                  <a:pt x="911111" y="107444"/>
                  <a:pt x="912705" y="107441"/>
                </a:cubicBezTo>
                <a:close/>
                <a:moveTo>
                  <a:pt x="8494261" y="107416"/>
                </a:moveTo>
                <a:lnTo>
                  <a:pt x="8502263" y="114961"/>
                </a:lnTo>
                <a:lnTo>
                  <a:pt x="8492826" y="113075"/>
                </a:lnTo>
                <a:lnTo>
                  <a:pt x="8490591" y="113009"/>
                </a:lnTo>
                <a:close/>
                <a:moveTo>
                  <a:pt x="10295272" y="107221"/>
                </a:moveTo>
                <a:lnTo>
                  <a:pt x="10316629" y="110613"/>
                </a:lnTo>
                <a:cubicBezTo>
                  <a:pt x="10322058" y="112631"/>
                  <a:pt x="10326950" y="116718"/>
                  <a:pt x="10337999" y="126923"/>
                </a:cubicBezTo>
                <a:cubicBezTo>
                  <a:pt x="10342066" y="130680"/>
                  <a:pt x="10347848" y="134784"/>
                  <a:pt x="10347848" y="140400"/>
                </a:cubicBezTo>
                <a:cubicBezTo>
                  <a:pt x="10347848" y="144450"/>
                  <a:pt x="10341913" y="134173"/>
                  <a:pt x="10337999" y="133662"/>
                </a:cubicBezTo>
                <a:lnTo>
                  <a:pt x="10266505" y="126607"/>
                </a:lnTo>
                <a:lnTo>
                  <a:pt x="10274378" y="123231"/>
                </a:lnTo>
                <a:cubicBezTo>
                  <a:pt x="10277021" y="121159"/>
                  <a:pt x="10279529" y="118631"/>
                  <a:pt x="10282184" y="116815"/>
                </a:cubicBezTo>
                <a:close/>
                <a:moveTo>
                  <a:pt x="7042455" y="107158"/>
                </a:moveTo>
                <a:lnTo>
                  <a:pt x="7045605" y="107427"/>
                </a:lnTo>
                <a:lnTo>
                  <a:pt x="7041689" y="107704"/>
                </a:lnTo>
                <a:close/>
                <a:moveTo>
                  <a:pt x="7184254" y="107045"/>
                </a:moveTo>
                <a:lnTo>
                  <a:pt x="7192256" y="114590"/>
                </a:lnTo>
                <a:lnTo>
                  <a:pt x="7182819" y="112703"/>
                </a:lnTo>
                <a:lnTo>
                  <a:pt x="7180584" y="112637"/>
                </a:lnTo>
                <a:close/>
                <a:moveTo>
                  <a:pt x="4504101" y="107033"/>
                </a:moveTo>
                <a:lnTo>
                  <a:pt x="4528673" y="107724"/>
                </a:lnTo>
                <a:lnTo>
                  <a:pt x="4536774" y="117936"/>
                </a:lnTo>
                <a:lnTo>
                  <a:pt x="4499559" y="116845"/>
                </a:lnTo>
                <a:close/>
                <a:moveTo>
                  <a:pt x="8536583" y="106896"/>
                </a:moveTo>
                <a:lnTo>
                  <a:pt x="8563513" y="108870"/>
                </a:lnTo>
                <a:lnTo>
                  <a:pt x="8565057" y="109705"/>
                </a:lnTo>
                <a:cubicBezTo>
                  <a:pt x="8569976" y="119800"/>
                  <a:pt x="8538824" y="122104"/>
                  <a:pt x="8532224" y="113075"/>
                </a:cubicBezTo>
                <a:close/>
                <a:moveTo>
                  <a:pt x="8298947" y="106802"/>
                </a:moveTo>
                <a:lnTo>
                  <a:pt x="8294980" y="106841"/>
                </a:lnTo>
                <a:lnTo>
                  <a:pt x="8298032" y="108120"/>
                </a:lnTo>
                <a:lnTo>
                  <a:pt x="8296188" y="110775"/>
                </a:lnTo>
                <a:lnTo>
                  <a:pt x="8302634" y="110049"/>
                </a:lnTo>
                <a:lnTo>
                  <a:pt x="8298032" y="108120"/>
                </a:lnTo>
                <a:close/>
                <a:moveTo>
                  <a:pt x="7054592" y="106791"/>
                </a:moveTo>
                <a:lnTo>
                  <a:pt x="7055377" y="108263"/>
                </a:lnTo>
                <a:lnTo>
                  <a:pt x="7045605" y="107427"/>
                </a:lnTo>
                <a:close/>
                <a:moveTo>
                  <a:pt x="11307892" y="106784"/>
                </a:moveTo>
                <a:lnTo>
                  <a:pt x="11323058" y="113250"/>
                </a:lnTo>
                <a:lnTo>
                  <a:pt x="11322322" y="121583"/>
                </a:lnTo>
                <a:lnTo>
                  <a:pt x="11319809" y="127057"/>
                </a:lnTo>
                <a:lnTo>
                  <a:pt x="11300230" y="124378"/>
                </a:lnTo>
                <a:lnTo>
                  <a:pt x="11307812" y="117187"/>
                </a:lnTo>
                <a:close/>
                <a:moveTo>
                  <a:pt x="1815350" y="106778"/>
                </a:moveTo>
                <a:lnTo>
                  <a:pt x="1815920" y="106826"/>
                </a:lnTo>
                <a:lnTo>
                  <a:pt x="1819705" y="111681"/>
                </a:lnTo>
                <a:lnTo>
                  <a:pt x="1817875" y="111510"/>
                </a:lnTo>
                <a:close/>
                <a:moveTo>
                  <a:pt x="606754" y="106715"/>
                </a:moveTo>
                <a:lnTo>
                  <a:pt x="630550" y="107412"/>
                </a:lnTo>
                <a:lnTo>
                  <a:pt x="628015" y="111277"/>
                </a:lnTo>
                <a:cubicBezTo>
                  <a:pt x="625228" y="117872"/>
                  <a:pt x="622936" y="124886"/>
                  <a:pt x="619653" y="131063"/>
                </a:cubicBezTo>
                <a:cubicBezTo>
                  <a:pt x="615823" y="124886"/>
                  <a:pt x="613152" y="117476"/>
                  <a:pt x="609901" y="110683"/>
                </a:cubicBezTo>
                <a:close/>
                <a:moveTo>
                  <a:pt x="2437787" y="106490"/>
                </a:moveTo>
                <a:lnTo>
                  <a:pt x="2435354" y="108274"/>
                </a:lnTo>
                <a:lnTo>
                  <a:pt x="2431993" y="107849"/>
                </a:lnTo>
                <a:close/>
                <a:moveTo>
                  <a:pt x="7054367" y="106369"/>
                </a:moveTo>
                <a:lnTo>
                  <a:pt x="7054684" y="106785"/>
                </a:lnTo>
                <a:lnTo>
                  <a:pt x="7054592" y="106791"/>
                </a:lnTo>
                <a:close/>
                <a:moveTo>
                  <a:pt x="7224275" y="106356"/>
                </a:moveTo>
                <a:lnTo>
                  <a:pt x="7253507" y="108499"/>
                </a:lnTo>
                <a:lnTo>
                  <a:pt x="7255050" y="109334"/>
                </a:lnTo>
                <a:cubicBezTo>
                  <a:pt x="7259969" y="119429"/>
                  <a:pt x="7228817" y="121733"/>
                  <a:pt x="7222218" y="112703"/>
                </a:cubicBezTo>
                <a:cubicBezTo>
                  <a:pt x="7220806" y="110771"/>
                  <a:pt x="7221057" y="109104"/>
                  <a:pt x="7222349" y="107600"/>
                </a:cubicBezTo>
                <a:close/>
                <a:moveTo>
                  <a:pt x="9681354" y="106336"/>
                </a:moveTo>
                <a:lnTo>
                  <a:pt x="9677099" y="107308"/>
                </a:lnTo>
                <a:lnTo>
                  <a:pt x="9678535" y="109191"/>
                </a:lnTo>
                <a:lnTo>
                  <a:pt x="9677193" y="109015"/>
                </a:lnTo>
                <a:lnTo>
                  <a:pt x="9676371" y="107475"/>
                </a:lnTo>
                <a:lnTo>
                  <a:pt x="9671697" y="108543"/>
                </a:lnTo>
                <a:lnTo>
                  <a:pt x="9675005" y="108727"/>
                </a:lnTo>
                <a:lnTo>
                  <a:pt x="9677193" y="109015"/>
                </a:lnTo>
                <a:lnTo>
                  <a:pt x="9681354" y="116815"/>
                </a:lnTo>
                <a:cubicBezTo>
                  <a:pt x="9687462" y="121690"/>
                  <a:pt x="9696676" y="119062"/>
                  <a:pt x="9704336" y="120185"/>
                </a:cubicBezTo>
                <a:cubicBezTo>
                  <a:pt x="9709807" y="119061"/>
                  <a:pt x="9715951" y="119303"/>
                  <a:pt x="9721759" y="118861"/>
                </a:cubicBezTo>
                <a:lnTo>
                  <a:pt x="9722135" y="118730"/>
                </a:lnTo>
                <a:lnTo>
                  <a:pt x="9714840" y="114571"/>
                </a:lnTo>
                <a:lnTo>
                  <a:pt x="9710903" y="113446"/>
                </a:lnTo>
                <a:lnTo>
                  <a:pt x="9687888" y="110421"/>
                </a:lnTo>
                <a:lnTo>
                  <a:pt x="9690055" y="107776"/>
                </a:lnTo>
                <a:close/>
                <a:moveTo>
                  <a:pt x="8906623" y="106042"/>
                </a:moveTo>
                <a:lnTo>
                  <a:pt x="8927650" y="112508"/>
                </a:lnTo>
                <a:lnTo>
                  <a:pt x="8926630" y="120840"/>
                </a:lnTo>
                <a:lnTo>
                  <a:pt x="8923146" y="126314"/>
                </a:lnTo>
                <a:lnTo>
                  <a:pt x="8896001" y="123636"/>
                </a:lnTo>
                <a:lnTo>
                  <a:pt x="8906512" y="116444"/>
                </a:lnTo>
                <a:close/>
                <a:moveTo>
                  <a:pt x="6365373" y="106018"/>
                </a:moveTo>
                <a:lnTo>
                  <a:pt x="6377224" y="107515"/>
                </a:lnTo>
                <a:cubicBezTo>
                  <a:pt x="6388686" y="108961"/>
                  <a:pt x="6391404" y="110502"/>
                  <a:pt x="6407979" y="125809"/>
                </a:cubicBezTo>
                <a:cubicBezTo>
                  <a:pt x="6412045" y="129565"/>
                  <a:pt x="6417827" y="133670"/>
                  <a:pt x="6417827" y="139286"/>
                </a:cubicBezTo>
                <a:cubicBezTo>
                  <a:pt x="6417827" y="143335"/>
                  <a:pt x="6411893" y="133059"/>
                  <a:pt x="6407979" y="132547"/>
                </a:cubicBezTo>
                <a:lnTo>
                  <a:pt x="6336484" y="125494"/>
                </a:lnTo>
                <a:lnTo>
                  <a:pt x="6344357" y="122117"/>
                </a:lnTo>
                <a:cubicBezTo>
                  <a:pt x="6346999" y="120044"/>
                  <a:pt x="6349509" y="117518"/>
                  <a:pt x="6352164" y="115701"/>
                </a:cubicBezTo>
                <a:close/>
                <a:moveTo>
                  <a:pt x="3298295" y="106005"/>
                </a:moveTo>
                <a:lnTo>
                  <a:pt x="3294256" y="108612"/>
                </a:lnTo>
                <a:lnTo>
                  <a:pt x="3288916" y="108221"/>
                </a:lnTo>
                <a:cubicBezTo>
                  <a:pt x="3285893" y="108221"/>
                  <a:pt x="3286302" y="107738"/>
                  <a:pt x="3288699" y="107186"/>
                </a:cubicBezTo>
                <a:close/>
                <a:moveTo>
                  <a:pt x="4504495" y="105988"/>
                </a:moveTo>
                <a:lnTo>
                  <a:pt x="4504534" y="106096"/>
                </a:lnTo>
                <a:lnTo>
                  <a:pt x="4504101" y="107033"/>
                </a:lnTo>
                <a:lnTo>
                  <a:pt x="4500622" y="106936"/>
                </a:lnTo>
                <a:close/>
                <a:moveTo>
                  <a:pt x="8371346" y="105965"/>
                </a:moveTo>
                <a:lnTo>
                  <a:pt x="8366785" y="107008"/>
                </a:lnTo>
                <a:lnTo>
                  <a:pt x="8374393" y="106469"/>
                </a:lnTo>
                <a:close/>
                <a:moveTo>
                  <a:pt x="486969" y="105820"/>
                </a:moveTo>
                <a:lnTo>
                  <a:pt x="507868" y="107770"/>
                </a:lnTo>
                <a:lnTo>
                  <a:pt x="511307" y="114216"/>
                </a:lnTo>
                <a:cubicBezTo>
                  <a:pt x="517415" y="119092"/>
                  <a:pt x="526629" y="116463"/>
                  <a:pt x="534288" y="117586"/>
                </a:cubicBezTo>
                <a:cubicBezTo>
                  <a:pt x="539761" y="116463"/>
                  <a:pt x="545904" y="116704"/>
                  <a:pt x="551713" y="116263"/>
                </a:cubicBezTo>
                <a:lnTo>
                  <a:pt x="555343" y="114987"/>
                </a:lnTo>
                <a:lnTo>
                  <a:pt x="562664" y="117078"/>
                </a:lnTo>
                <a:cubicBezTo>
                  <a:pt x="569612" y="120012"/>
                  <a:pt x="575308" y="124237"/>
                  <a:pt x="576971" y="131063"/>
                </a:cubicBezTo>
                <a:cubicBezTo>
                  <a:pt x="579419" y="141108"/>
                  <a:pt x="557384" y="139450"/>
                  <a:pt x="547422" y="137801"/>
                </a:cubicBezTo>
                <a:cubicBezTo>
                  <a:pt x="522478" y="133672"/>
                  <a:pt x="499267" y="122078"/>
                  <a:pt x="475191" y="114216"/>
                </a:cubicBezTo>
                <a:close/>
                <a:moveTo>
                  <a:pt x="1802429" y="105673"/>
                </a:moveTo>
                <a:lnTo>
                  <a:pt x="1805579" y="105942"/>
                </a:lnTo>
                <a:lnTo>
                  <a:pt x="1801662" y="106219"/>
                </a:lnTo>
                <a:close/>
                <a:moveTo>
                  <a:pt x="7596616" y="105671"/>
                </a:moveTo>
                <a:lnTo>
                  <a:pt x="7617643" y="112137"/>
                </a:lnTo>
                <a:lnTo>
                  <a:pt x="7616623" y="120469"/>
                </a:lnTo>
                <a:lnTo>
                  <a:pt x="7613139" y="125943"/>
                </a:lnTo>
                <a:lnTo>
                  <a:pt x="7585994" y="123264"/>
                </a:lnTo>
                <a:lnTo>
                  <a:pt x="7596505" y="116072"/>
                </a:lnTo>
                <a:close/>
                <a:moveTo>
                  <a:pt x="1944229" y="105560"/>
                </a:moveTo>
                <a:lnTo>
                  <a:pt x="1952136" y="113016"/>
                </a:lnTo>
                <a:lnTo>
                  <a:pt x="1942793" y="111219"/>
                </a:lnTo>
                <a:lnTo>
                  <a:pt x="1940558" y="111153"/>
                </a:lnTo>
                <a:close/>
                <a:moveTo>
                  <a:pt x="3174938" y="105482"/>
                </a:moveTo>
                <a:lnTo>
                  <a:pt x="3157484" y="106717"/>
                </a:lnTo>
                <a:lnTo>
                  <a:pt x="3170720" y="107849"/>
                </a:lnTo>
                <a:close/>
                <a:moveTo>
                  <a:pt x="7074137" y="105408"/>
                </a:moveTo>
                <a:lnTo>
                  <a:pt x="7070848" y="109420"/>
                </a:lnTo>
                <a:lnTo>
                  <a:pt x="7067906" y="109334"/>
                </a:lnTo>
                <a:lnTo>
                  <a:pt x="7055841" y="108303"/>
                </a:lnTo>
                <a:lnTo>
                  <a:pt x="7054684" y="106785"/>
                </a:lnTo>
                <a:close/>
                <a:moveTo>
                  <a:pt x="10297828" y="105348"/>
                </a:moveTo>
                <a:lnTo>
                  <a:pt x="10295272" y="107221"/>
                </a:lnTo>
                <a:lnTo>
                  <a:pt x="10292034" y="106707"/>
                </a:lnTo>
                <a:close/>
                <a:moveTo>
                  <a:pt x="1814565" y="105306"/>
                </a:moveTo>
                <a:lnTo>
                  <a:pt x="1815350" y="106778"/>
                </a:lnTo>
                <a:lnTo>
                  <a:pt x="1805579" y="105942"/>
                </a:lnTo>
                <a:close/>
                <a:moveTo>
                  <a:pt x="1984249" y="104872"/>
                </a:moveTo>
                <a:lnTo>
                  <a:pt x="2013479" y="107014"/>
                </a:lnTo>
                <a:lnTo>
                  <a:pt x="2015024" y="107849"/>
                </a:lnTo>
                <a:cubicBezTo>
                  <a:pt x="2019944" y="117944"/>
                  <a:pt x="1988792" y="120248"/>
                  <a:pt x="1982191" y="111219"/>
                </a:cubicBezTo>
                <a:cubicBezTo>
                  <a:pt x="1980780" y="109286"/>
                  <a:pt x="1981031" y="107618"/>
                  <a:pt x="1982322" y="106115"/>
                </a:cubicBezTo>
                <a:close/>
                <a:moveTo>
                  <a:pt x="1814200" y="104619"/>
                </a:moveTo>
                <a:lnTo>
                  <a:pt x="1814726" y="105295"/>
                </a:lnTo>
                <a:lnTo>
                  <a:pt x="1814565" y="105306"/>
                </a:lnTo>
                <a:close/>
                <a:moveTo>
                  <a:pt x="1125348" y="104533"/>
                </a:moveTo>
                <a:lnTo>
                  <a:pt x="1137198" y="106030"/>
                </a:lnTo>
                <a:cubicBezTo>
                  <a:pt x="1148659" y="107477"/>
                  <a:pt x="1151378" y="109017"/>
                  <a:pt x="1167952" y="124324"/>
                </a:cubicBezTo>
                <a:cubicBezTo>
                  <a:pt x="1172019" y="128081"/>
                  <a:pt x="1177802" y="132186"/>
                  <a:pt x="1177802" y="137801"/>
                </a:cubicBezTo>
                <a:cubicBezTo>
                  <a:pt x="1177802" y="141851"/>
                  <a:pt x="1171866" y="131574"/>
                  <a:pt x="1167952" y="131063"/>
                </a:cubicBezTo>
                <a:lnTo>
                  <a:pt x="1096265" y="123989"/>
                </a:lnTo>
                <a:lnTo>
                  <a:pt x="1112137" y="114216"/>
                </a:lnTo>
                <a:close/>
                <a:moveTo>
                  <a:pt x="9804268" y="104418"/>
                </a:moveTo>
                <a:lnTo>
                  <a:pt x="9812270" y="111962"/>
                </a:lnTo>
                <a:lnTo>
                  <a:pt x="9802833" y="110077"/>
                </a:lnTo>
                <a:lnTo>
                  <a:pt x="9800598" y="110011"/>
                </a:lnTo>
                <a:close/>
                <a:moveTo>
                  <a:pt x="6367807" y="104235"/>
                </a:moveTo>
                <a:lnTo>
                  <a:pt x="6365373" y="106018"/>
                </a:lnTo>
                <a:lnTo>
                  <a:pt x="6362012" y="105593"/>
                </a:lnTo>
                <a:close/>
                <a:moveTo>
                  <a:pt x="520814" y="104195"/>
                </a:moveTo>
                <a:lnTo>
                  <a:pt x="569539" y="105624"/>
                </a:lnTo>
                <a:lnTo>
                  <a:pt x="567122" y="110847"/>
                </a:lnTo>
                <a:lnTo>
                  <a:pt x="555343" y="114987"/>
                </a:lnTo>
                <a:lnTo>
                  <a:pt x="540856" y="110847"/>
                </a:lnTo>
                <a:lnTo>
                  <a:pt x="517172" y="108638"/>
                </a:lnTo>
                <a:close/>
                <a:moveTo>
                  <a:pt x="2356590" y="104185"/>
                </a:moveTo>
                <a:lnTo>
                  <a:pt x="2377618" y="110651"/>
                </a:lnTo>
                <a:lnTo>
                  <a:pt x="2376597" y="118984"/>
                </a:lnTo>
                <a:lnTo>
                  <a:pt x="2373112" y="124458"/>
                </a:lnTo>
                <a:lnTo>
                  <a:pt x="2348066" y="121986"/>
                </a:lnTo>
                <a:lnTo>
                  <a:pt x="2356480" y="114588"/>
                </a:lnTo>
                <a:close/>
                <a:moveTo>
                  <a:pt x="242901" y="104107"/>
                </a:moveTo>
                <a:lnTo>
                  <a:pt x="244429" y="107560"/>
                </a:lnTo>
                <a:lnTo>
                  <a:pt x="241621" y="109363"/>
                </a:lnTo>
                <a:close/>
                <a:moveTo>
                  <a:pt x="8538561" y="104091"/>
                </a:moveTo>
                <a:lnTo>
                  <a:pt x="8536583" y="106896"/>
                </a:lnTo>
                <a:lnTo>
                  <a:pt x="8528941" y="106336"/>
                </a:lnTo>
                <a:cubicBezTo>
                  <a:pt x="8525919" y="106336"/>
                  <a:pt x="8526327" y="105853"/>
                  <a:pt x="8528724" y="105303"/>
                </a:cubicBezTo>
                <a:close/>
                <a:moveTo>
                  <a:pt x="1834112" y="103923"/>
                </a:moveTo>
                <a:lnTo>
                  <a:pt x="1830822" y="107935"/>
                </a:lnTo>
                <a:lnTo>
                  <a:pt x="1827881" y="107849"/>
                </a:lnTo>
                <a:lnTo>
                  <a:pt x="1815920" y="106826"/>
                </a:lnTo>
                <a:lnTo>
                  <a:pt x="1814726" y="105295"/>
                </a:lnTo>
                <a:close/>
                <a:moveTo>
                  <a:pt x="9846589" y="103898"/>
                </a:moveTo>
                <a:lnTo>
                  <a:pt x="9873520" y="105872"/>
                </a:lnTo>
                <a:lnTo>
                  <a:pt x="9875064" y="106707"/>
                </a:lnTo>
                <a:cubicBezTo>
                  <a:pt x="9879983" y="116803"/>
                  <a:pt x="9848831" y="119106"/>
                  <a:pt x="9842232" y="110077"/>
                </a:cubicBezTo>
                <a:close/>
                <a:moveTo>
                  <a:pt x="9611186" y="103782"/>
                </a:moveTo>
                <a:lnTo>
                  <a:pt x="9598932" y="103902"/>
                </a:lnTo>
                <a:lnTo>
                  <a:pt x="9598623" y="103868"/>
                </a:lnTo>
                <a:lnTo>
                  <a:pt x="9602129" y="106014"/>
                </a:lnTo>
                <a:lnTo>
                  <a:pt x="9606306" y="107764"/>
                </a:lnTo>
                <a:lnTo>
                  <a:pt x="9608733" y="107492"/>
                </a:lnTo>
                <a:lnTo>
                  <a:pt x="9610445" y="105024"/>
                </a:lnTo>
                <a:close/>
                <a:moveTo>
                  <a:pt x="7228314" y="103749"/>
                </a:moveTo>
                <a:lnTo>
                  <a:pt x="7224275" y="106356"/>
                </a:lnTo>
                <a:lnTo>
                  <a:pt x="7218934" y="105965"/>
                </a:lnTo>
                <a:cubicBezTo>
                  <a:pt x="7215913" y="105965"/>
                  <a:pt x="7216321" y="105482"/>
                  <a:pt x="7218717" y="104931"/>
                </a:cubicBezTo>
                <a:close/>
                <a:moveTo>
                  <a:pt x="11618033" y="103710"/>
                </a:moveTo>
                <a:cubicBezTo>
                  <a:pt x="11620011" y="104237"/>
                  <a:pt x="11620359" y="107060"/>
                  <a:pt x="11620334" y="110445"/>
                </a:cubicBezTo>
                <a:lnTo>
                  <a:pt x="11620377" y="116934"/>
                </a:lnTo>
                <a:lnTo>
                  <a:pt x="11613297" y="117187"/>
                </a:lnTo>
                <a:cubicBezTo>
                  <a:pt x="11598286" y="117910"/>
                  <a:pt x="11583314" y="121184"/>
                  <a:pt x="11568303" y="120556"/>
                </a:cubicBezTo>
                <a:cubicBezTo>
                  <a:pt x="11556362" y="120056"/>
                  <a:pt x="11544622" y="116064"/>
                  <a:pt x="11532781" y="113817"/>
                </a:cubicBezTo>
                <a:lnTo>
                  <a:pt x="11550875" y="108490"/>
                </a:lnTo>
                <a:lnTo>
                  <a:pt x="11582511" y="110448"/>
                </a:lnTo>
                <a:cubicBezTo>
                  <a:pt x="11594453" y="110001"/>
                  <a:pt x="11606292" y="100578"/>
                  <a:pt x="11618033" y="103710"/>
                </a:cubicBezTo>
                <a:close/>
                <a:moveTo>
                  <a:pt x="10914707" y="103710"/>
                </a:moveTo>
                <a:lnTo>
                  <a:pt x="10913981" y="103789"/>
                </a:lnTo>
                <a:lnTo>
                  <a:pt x="10914981" y="104208"/>
                </a:lnTo>
                <a:close/>
                <a:moveTo>
                  <a:pt x="452154" y="103440"/>
                </a:moveTo>
                <a:lnTo>
                  <a:pt x="427740" y="113400"/>
                </a:lnTo>
                <a:cubicBezTo>
                  <a:pt x="417521" y="118110"/>
                  <a:pt x="407252" y="121968"/>
                  <a:pt x="396394" y="120955"/>
                </a:cubicBezTo>
                <a:lnTo>
                  <a:pt x="393294" y="110083"/>
                </a:lnTo>
                <a:lnTo>
                  <a:pt x="410862" y="108029"/>
                </a:lnTo>
                <a:cubicBezTo>
                  <a:pt x="420197" y="106956"/>
                  <a:pt x="431589" y="105668"/>
                  <a:pt x="445642" y="104109"/>
                </a:cubicBezTo>
                <a:close/>
                <a:moveTo>
                  <a:pt x="4375687" y="103423"/>
                </a:moveTo>
                <a:lnTo>
                  <a:pt x="4375709" y="108024"/>
                </a:lnTo>
                <a:cubicBezTo>
                  <a:pt x="4375728" y="111328"/>
                  <a:pt x="4376274" y="114136"/>
                  <a:pt x="4378945" y="114959"/>
                </a:cubicBezTo>
                <a:lnTo>
                  <a:pt x="4373330" y="112078"/>
                </a:lnTo>
                <a:lnTo>
                  <a:pt x="4373227" y="112385"/>
                </a:lnTo>
                <a:lnTo>
                  <a:pt x="4366319" y="112453"/>
                </a:lnTo>
                <a:lnTo>
                  <a:pt x="4363556" y="116694"/>
                </a:lnTo>
                <a:lnTo>
                  <a:pt x="4375661" y="115331"/>
                </a:lnTo>
                <a:lnTo>
                  <a:pt x="4379266" y="114960"/>
                </a:lnTo>
                <a:lnTo>
                  <a:pt x="4378945" y="114959"/>
                </a:lnTo>
                <a:lnTo>
                  <a:pt x="4383108" y="114281"/>
                </a:lnTo>
                <a:lnTo>
                  <a:pt x="4388796" y="111961"/>
                </a:lnTo>
                <a:lnTo>
                  <a:pt x="4403459" y="110804"/>
                </a:lnTo>
                <a:lnTo>
                  <a:pt x="4414107" y="104503"/>
                </a:lnTo>
                <a:close/>
                <a:moveTo>
                  <a:pt x="5874250" y="103304"/>
                </a:moveTo>
                <a:lnTo>
                  <a:pt x="5882249" y="110849"/>
                </a:lnTo>
                <a:lnTo>
                  <a:pt x="5872813" y="108962"/>
                </a:lnTo>
                <a:lnTo>
                  <a:pt x="5870580" y="108898"/>
                </a:lnTo>
                <a:close/>
                <a:moveTo>
                  <a:pt x="3194094" y="103293"/>
                </a:moveTo>
                <a:lnTo>
                  <a:pt x="3218670" y="103983"/>
                </a:lnTo>
                <a:lnTo>
                  <a:pt x="3226769" y="114196"/>
                </a:lnTo>
                <a:lnTo>
                  <a:pt x="3189553" y="113104"/>
                </a:lnTo>
                <a:close/>
                <a:moveTo>
                  <a:pt x="10216630" y="103043"/>
                </a:moveTo>
                <a:lnTo>
                  <a:pt x="10237657" y="109509"/>
                </a:lnTo>
                <a:lnTo>
                  <a:pt x="10236638" y="117842"/>
                </a:lnTo>
                <a:lnTo>
                  <a:pt x="10233153" y="123316"/>
                </a:lnTo>
                <a:lnTo>
                  <a:pt x="10206008" y="120638"/>
                </a:lnTo>
                <a:lnTo>
                  <a:pt x="10216519" y="113446"/>
                </a:lnTo>
                <a:close/>
                <a:moveTo>
                  <a:pt x="505343" y="103037"/>
                </a:moveTo>
                <a:lnTo>
                  <a:pt x="505913" y="103086"/>
                </a:lnTo>
                <a:lnTo>
                  <a:pt x="509698" y="107941"/>
                </a:lnTo>
                <a:lnTo>
                  <a:pt x="507868" y="107770"/>
                </a:lnTo>
                <a:close/>
                <a:moveTo>
                  <a:pt x="9336615" y="102967"/>
                </a:moveTo>
                <a:cubicBezTo>
                  <a:pt x="9339357" y="103494"/>
                  <a:pt x="9339839" y="106318"/>
                  <a:pt x="9339806" y="109703"/>
                </a:cubicBezTo>
                <a:lnTo>
                  <a:pt x="9339865" y="116192"/>
                </a:lnTo>
                <a:lnTo>
                  <a:pt x="9330048" y="116444"/>
                </a:lnTo>
                <a:cubicBezTo>
                  <a:pt x="9309237" y="117168"/>
                  <a:pt x="9288480" y="120441"/>
                  <a:pt x="9267667" y="119813"/>
                </a:cubicBezTo>
                <a:cubicBezTo>
                  <a:pt x="9251112" y="119313"/>
                  <a:pt x="9234835" y="115321"/>
                  <a:pt x="9218419" y="113075"/>
                </a:cubicBezTo>
                <a:lnTo>
                  <a:pt x="9243505" y="107749"/>
                </a:lnTo>
                <a:lnTo>
                  <a:pt x="9287366" y="109705"/>
                </a:lnTo>
                <a:cubicBezTo>
                  <a:pt x="9303922" y="109259"/>
                  <a:pt x="9320337" y="99835"/>
                  <a:pt x="9336615" y="102967"/>
                </a:cubicBezTo>
                <a:close/>
                <a:moveTo>
                  <a:pt x="3100588" y="102843"/>
                </a:moveTo>
                <a:lnTo>
                  <a:pt x="3065703" y="103997"/>
                </a:lnTo>
                <a:lnTo>
                  <a:pt x="3065704" y="104284"/>
                </a:lnTo>
                <a:cubicBezTo>
                  <a:pt x="3065720" y="107588"/>
                  <a:pt x="3066267" y="110395"/>
                  <a:pt x="3068940" y="111219"/>
                </a:cubicBezTo>
                <a:lnTo>
                  <a:pt x="3063326" y="108337"/>
                </a:lnTo>
                <a:lnTo>
                  <a:pt x="3063220" y="108644"/>
                </a:lnTo>
                <a:lnTo>
                  <a:pt x="3056314" y="108712"/>
                </a:lnTo>
                <a:lnTo>
                  <a:pt x="3053549" y="112954"/>
                </a:lnTo>
                <a:lnTo>
                  <a:pt x="3065657" y="111590"/>
                </a:lnTo>
                <a:lnTo>
                  <a:pt x="3069262" y="111220"/>
                </a:lnTo>
                <a:lnTo>
                  <a:pt x="3068940" y="111219"/>
                </a:lnTo>
                <a:lnTo>
                  <a:pt x="3073102" y="110540"/>
                </a:lnTo>
                <a:lnTo>
                  <a:pt x="3078789" y="108221"/>
                </a:lnTo>
                <a:lnTo>
                  <a:pt x="3093454" y="107063"/>
                </a:lnTo>
                <a:close/>
                <a:moveTo>
                  <a:pt x="1127780" y="102749"/>
                </a:moveTo>
                <a:lnTo>
                  <a:pt x="1125348" y="104533"/>
                </a:lnTo>
                <a:lnTo>
                  <a:pt x="1121987" y="104109"/>
                </a:lnTo>
                <a:close/>
                <a:moveTo>
                  <a:pt x="5914269" y="102616"/>
                </a:moveTo>
                <a:lnTo>
                  <a:pt x="5943500" y="104758"/>
                </a:lnTo>
                <a:lnTo>
                  <a:pt x="5945043" y="105593"/>
                </a:lnTo>
                <a:cubicBezTo>
                  <a:pt x="5949963" y="115688"/>
                  <a:pt x="5918812" y="117992"/>
                  <a:pt x="5912211" y="108962"/>
                </a:cubicBezTo>
                <a:cubicBezTo>
                  <a:pt x="5910801" y="107031"/>
                  <a:pt x="5911051" y="105363"/>
                  <a:pt x="5912343" y="103860"/>
                </a:cubicBezTo>
                <a:close/>
                <a:moveTo>
                  <a:pt x="8026608" y="102595"/>
                </a:moveTo>
                <a:cubicBezTo>
                  <a:pt x="8029350" y="103124"/>
                  <a:pt x="8029833" y="105947"/>
                  <a:pt x="8029799" y="109332"/>
                </a:cubicBezTo>
                <a:lnTo>
                  <a:pt x="8029858" y="115821"/>
                </a:lnTo>
                <a:lnTo>
                  <a:pt x="8020041" y="116072"/>
                </a:lnTo>
                <a:cubicBezTo>
                  <a:pt x="7999230" y="116796"/>
                  <a:pt x="7978473" y="120070"/>
                  <a:pt x="7957660" y="119442"/>
                </a:cubicBezTo>
                <a:cubicBezTo>
                  <a:pt x="7941105" y="118942"/>
                  <a:pt x="7924828" y="114950"/>
                  <a:pt x="7908412" y="112703"/>
                </a:cubicBezTo>
                <a:lnTo>
                  <a:pt x="7933498" y="107377"/>
                </a:lnTo>
                <a:lnTo>
                  <a:pt x="7977360" y="109334"/>
                </a:lnTo>
                <a:cubicBezTo>
                  <a:pt x="7993915" y="108887"/>
                  <a:pt x="8010330" y="99464"/>
                  <a:pt x="8026608" y="102595"/>
                </a:cubicBezTo>
                <a:close/>
                <a:moveTo>
                  <a:pt x="491655" y="102479"/>
                </a:moveTo>
                <a:lnTo>
                  <a:pt x="486969" y="105820"/>
                </a:lnTo>
                <a:lnTo>
                  <a:pt x="468625" y="104109"/>
                </a:lnTo>
                <a:close/>
                <a:moveTo>
                  <a:pt x="5482793" y="102316"/>
                </a:moveTo>
                <a:cubicBezTo>
                  <a:pt x="5493950" y="102031"/>
                  <a:pt x="5508377" y="103095"/>
                  <a:pt x="5528075" y="105223"/>
                </a:cubicBezTo>
                <a:cubicBezTo>
                  <a:pt x="5532323" y="105681"/>
                  <a:pt x="5525280" y="110165"/>
                  <a:pt x="5518231" y="114398"/>
                </a:cubicBezTo>
                <a:lnTo>
                  <a:pt x="5510351" y="119238"/>
                </a:lnTo>
                <a:lnTo>
                  <a:pt x="5440801" y="121023"/>
                </a:lnTo>
                <a:lnTo>
                  <a:pt x="5457121" y="107506"/>
                </a:lnTo>
                <a:cubicBezTo>
                  <a:pt x="5463747" y="104236"/>
                  <a:pt x="5471636" y="102602"/>
                  <a:pt x="5482793" y="102316"/>
                </a:cubicBezTo>
                <a:close/>
                <a:moveTo>
                  <a:pt x="1988287" y="102264"/>
                </a:moveTo>
                <a:lnTo>
                  <a:pt x="1984249" y="104872"/>
                </a:lnTo>
                <a:lnTo>
                  <a:pt x="1978909" y="104480"/>
                </a:lnTo>
                <a:cubicBezTo>
                  <a:pt x="1975886" y="104480"/>
                  <a:pt x="1976295" y="103997"/>
                  <a:pt x="1978691" y="103446"/>
                </a:cubicBezTo>
                <a:close/>
                <a:moveTo>
                  <a:pt x="3194487" y="102247"/>
                </a:moveTo>
                <a:lnTo>
                  <a:pt x="3194529" y="102356"/>
                </a:lnTo>
                <a:lnTo>
                  <a:pt x="3194094" y="103293"/>
                </a:lnTo>
                <a:lnTo>
                  <a:pt x="3190616" y="103195"/>
                </a:lnTo>
                <a:close/>
                <a:moveTo>
                  <a:pt x="492422" y="101932"/>
                </a:moveTo>
                <a:lnTo>
                  <a:pt x="495572" y="102202"/>
                </a:lnTo>
                <a:lnTo>
                  <a:pt x="491655" y="102479"/>
                </a:lnTo>
                <a:close/>
                <a:moveTo>
                  <a:pt x="6286610" y="101930"/>
                </a:moveTo>
                <a:lnTo>
                  <a:pt x="6307637" y="108396"/>
                </a:lnTo>
                <a:lnTo>
                  <a:pt x="6306617" y="116728"/>
                </a:lnTo>
                <a:lnTo>
                  <a:pt x="6303133" y="122202"/>
                </a:lnTo>
                <a:lnTo>
                  <a:pt x="6278083" y="119730"/>
                </a:lnTo>
                <a:lnTo>
                  <a:pt x="6286499" y="112332"/>
                </a:lnTo>
                <a:close/>
                <a:moveTo>
                  <a:pt x="5099172" y="101832"/>
                </a:moveTo>
                <a:lnTo>
                  <a:pt x="5101657" y="103685"/>
                </a:lnTo>
                <a:lnTo>
                  <a:pt x="5057801" y="113971"/>
                </a:lnTo>
                <a:lnTo>
                  <a:pt x="5061798" y="111040"/>
                </a:lnTo>
                <a:lnTo>
                  <a:pt x="5062349" y="111030"/>
                </a:lnTo>
                <a:lnTo>
                  <a:pt x="5062670" y="110404"/>
                </a:lnTo>
                <a:lnTo>
                  <a:pt x="5065138" y="108592"/>
                </a:lnTo>
                <a:close/>
                <a:moveTo>
                  <a:pt x="1864931" y="101741"/>
                </a:moveTo>
                <a:lnTo>
                  <a:pt x="1847476" y="102976"/>
                </a:lnTo>
                <a:lnTo>
                  <a:pt x="1860713" y="104109"/>
                </a:lnTo>
                <a:close/>
                <a:moveTo>
                  <a:pt x="504558" y="101566"/>
                </a:moveTo>
                <a:lnTo>
                  <a:pt x="505343" y="103037"/>
                </a:lnTo>
                <a:lnTo>
                  <a:pt x="495572" y="102202"/>
                </a:lnTo>
                <a:close/>
                <a:moveTo>
                  <a:pt x="8434120" y="101409"/>
                </a:moveTo>
                <a:lnTo>
                  <a:pt x="8458695" y="102100"/>
                </a:lnTo>
                <a:lnTo>
                  <a:pt x="8466794" y="112312"/>
                </a:lnTo>
                <a:lnTo>
                  <a:pt x="8429579" y="111221"/>
                </a:lnTo>
                <a:close/>
                <a:moveTo>
                  <a:pt x="674243" y="101131"/>
                </a:moveTo>
                <a:lnTo>
                  <a:pt x="703473" y="103273"/>
                </a:lnTo>
                <a:lnTo>
                  <a:pt x="705017" y="104109"/>
                </a:lnTo>
                <a:cubicBezTo>
                  <a:pt x="709936" y="114204"/>
                  <a:pt x="678784" y="116508"/>
                  <a:pt x="672185" y="107478"/>
                </a:cubicBezTo>
                <a:cubicBezTo>
                  <a:pt x="670772" y="105546"/>
                  <a:pt x="671024" y="103878"/>
                  <a:pt x="672315" y="102375"/>
                </a:cubicBezTo>
                <a:close/>
                <a:moveTo>
                  <a:pt x="2786582" y="101111"/>
                </a:moveTo>
                <a:cubicBezTo>
                  <a:pt x="2789324" y="101638"/>
                  <a:pt x="2789806" y="104461"/>
                  <a:pt x="2789773" y="107846"/>
                </a:cubicBezTo>
                <a:lnTo>
                  <a:pt x="2789831" y="114336"/>
                </a:lnTo>
                <a:lnTo>
                  <a:pt x="2780016" y="114588"/>
                </a:lnTo>
                <a:cubicBezTo>
                  <a:pt x="2759204" y="115312"/>
                  <a:pt x="2738447" y="118585"/>
                  <a:pt x="2717635" y="117957"/>
                </a:cubicBezTo>
                <a:cubicBezTo>
                  <a:pt x="2701079" y="117457"/>
                  <a:pt x="2684802" y="113465"/>
                  <a:pt x="2668385" y="111219"/>
                </a:cubicBezTo>
                <a:lnTo>
                  <a:pt x="2693472" y="105892"/>
                </a:lnTo>
                <a:lnTo>
                  <a:pt x="2737334" y="107849"/>
                </a:lnTo>
                <a:cubicBezTo>
                  <a:pt x="2753890" y="107403"/>
                  <a:pt x="2770304" y="97979"/>
                  <a:pt x="2786582" y="101111"/>
                </a:cubicBezTo>
                <a:close/>
                <a:moveTo>
                  <a:pt x="634694" y="101099"/>
                </a:moveTo>
                <a:lnTo>
                  <a:pt x="647520" y="110313"/>
                </a:lnTo>
                <a:lnTo>
                  <a:pt x="632786" y="107478"/>
                </a:lnTo>
                <a:lnTo>
                  <a:pt x="630550" y="107412"/>
                </a:lnTo>
                <a:close/>
                <a:moveTo>
                  <a:pt x="9848569" y="101093"/>
                </a:moveTo>
                <a:lnTo>
                  <a:pt x="9846589" y="103898"/>
                </a:lnTo>
                <a:lnTo>
                  <a:pt x="9838948" y="103338"/>
                </a:lnTo>
                <a:cubicBezTo>
                  <a:pt x="9835926" y="103338"/>
                  <a:pt x="9836334" y="102855"/>
                  <a:pt x="9838731" y="102305"/>
                </a:cubicBezTo>
                <a:close/>
                <a:moveTo>
                  <a:pt x="259611" y="101041"/>
                </a:moveTo>
                <a:lnTo>
                  <a:pt x="267525" y="109161"/>
                </a:lnTo>
                <a:cubicBezTo>
                  <a:pt x="287625" y="116036"/>
                  <a:pt x="311857" y="106632"/>
                  <a:pt x="277375" y="116741"/>
                </a:cubicBezTo>
                <a:cubicBezTo>
                  <a:pt x="266012" y="108968"/>
                  <a:pt x="269861" y="110197"/>
                  <a:pt x="274913" y="119269"/>
                </a:cubicBezTo>
                <a:cubicBezTo>
                  <a:pt x="276733" y="122539"/>
                  <a:pt x="283438" y="130115"/>
                  <a:pt x="279838" y="129377"/>
                </a:cubicBezTo>
                <a:cubicBezTo>
                  <a:pt x="272914" y="127955"/>
                  <a:pt x="268346" y="120953"/>
                  <a:pt x="262601" y="116741"/>
                </a:cubicBezTo>
                <a:close/>
                <a:moveTo>
                  <a:pt x="7124113" y="101038"/>
                </a:moveTo>
                <a:lnTo>
                  <a:pt x="7148688" y="101728"/>
                </a:lnTo>
                <a:lnTo>
                  <a:pt x="7156787" y="111940"/>
                </a:lnTo>
                <a:lnTo>
                  <a:pt x="7119572" y="110849"/>
                </a:lnTo>
                <a:close/>
                <a:moveTo>
                  <a:pt x="504192" y="100878"/>
                </a:moveTo>
                <a:lnTo>
                  <a:pt x="504719" y="101554"/>
                </a:lnTo>
                <a:lnTo>
                  <a:pt x="504558" y="101566"/>
                </a:lnTo>
                <a:close/>
                <a:moveTo>
                  <a:pt x="3972232" y="100564"/>
                </a:moveTo>
                <a:lnTo>
                  <a:pt x="3967425" y="101197"/>
                </a:lnTo>
                <a:lnTo>
                  <a:pt x="3957160" y="102913"/>
                </a:lnTo>
                <a:lnTo>
                  <a:pt x="3958692" y="104108"/>
                </a:lnTo>
                <a:lnTo>
                  <a:pt x="3962416" y="105636"/>
                </a:lnTo>
                <a:lnTo>
                  <a:pt x="3973116" y="102135"/>
                </a:lnTo>
                <a:close/>
                <a:moveTo>
                  <a:pt x="1046582" y="100445"/>
                </a:moveTo>
                <a:lnTo>
                  <a:pt x="1067611" y="106911"/>
                </a:lnTo>
                <a:lnTo>
                  <a:pt x="1066591" y="115244"/>
                </a:lnTo>
                <a:lnTo>
                  <a:pt x="1063106" y="120717"/>
                </a:lnTo>
                <a:lnTo>
                  <a:pt x="1038057" y="118246"/>
                </a:lnTo>
                <a:lnTo>
                  <a:pt x="1046473" y="110847"/>
                </a:lnTo>
                <a:close/>
                <a:moveTo>
                  <a:pt x="8434554" y="100353"/>
                </a:moveTo>
                <a:lnTo>
                  <a:pt x="8434554" y="100471"/>
                </a:lnTo>
                <a:lnTo>
                  <a:pt x="8434120" y="101409"/>
                </a:lnTo>
                <a:lnTo>
                  <a:pt x="8430642" y="101310"/>
                </a:lnTo>
                <a:close/>
                <a:moveTo>
                  <a:pt x="524105" y="100182"/>
                </a:moveTo>
                <a:lnTo>
                  <a:pt x="520814" y="104195"/>
                </a:lnTo>
                <a:lnTo>
                  <a:pt x="517873" y="104109"/>
                </a:lnTo>
                <a:lnTo>
                  <a:pt x="505913" y="103086"/>
                </a:lnTo>
                <a:lnTo>
                  <a:pt x="504719" y="101554"/>
                </a:lnTo>
                <a:close/>
                <a:moveTo>
                  <a:pt x="3184597" y="100061"/>
                </a:moveTo>
                <a:lnTo>
                  <a:pt x="3151552" y="101155"/>
                </a:lnTo>
                <a:lnTo>
                  <a:pt x="3148908" y="101821"/>
                </a:lnTo>
                <a:lnTo>
                  <a:pt x="3148746" y="102018"/>
                </a:lnTo>
                <a:lnTo>
                  <a:pt x="3145905" y="101938"/>
                </a:lnTo>
                <a:lnTo>
                  <a:pt x="3147885" y="103068"/>
                </a:lnTo>
                <a:lnTo>
                  <a:pt x="3148746" y="102018"/>
                </a:lnTo>
                <a:lnTo>
                  <a:pt x="3179567" y="102884"/>
                </a:lnTo>
                <a:close/>
                <a:moveTo>
                  <a:pt x="5918307" y="100009"/>
                </a:moveTo>
                <a:lnTo>
                  <a:pt x="5914269" y="102616"/>
                </a:lnTo>
                <a:lnTo>
                  <a:pt x="5908929" y="102224"/>
                </a:lnTo>
                <a:cubicBezTo>
                  <a:pt x="5905907" y="102224"/>
                  <a:pt x="5906317" y="101741"/>
                  <a:pt x="5908710" y="101190"/>
                </a:cubicBezTo>
                <a:close/>
                <a:moveTo>
                  <a:pt x="7124547" y="99982"/>
                </a:moveTo>
                <a:lnTo>
                  <a:pt x="7124547" y="100100"/>
                </a:lnTo>
                <a:lnTo>
                  <a:pt x="7124113" y="101038"/>
                </a:lnTo>
                <a:lnTo>
                  <a:pt x="7120635" y="100940"/>
                </a:lnTo>
                <a:close/>
                <a:moveTo>
                  <a:pt x="10646622" y="99969"/>
                </a:moveTo>
                <a:cubicBezTo>
                  <a:pt x="10649364" y="100496"/>
                  <a:pt x="10649847" y="103319"/>
                  <a:pt x="10649813" y="106704"/>
                </a:cubicBezTo>
                <a:lnTo>
                  <a:pt x="10649872" y="113195"/>
                </a:lnTo>
                <a:lnTo>
                  <a:pt x="10640056" y="113446"/>
                </a:lnTo>
                <a:cubicBezTo>
                  <a:pt x="10619245" y="114170"/>
                  <a:pt x="10598487" y="117444"/>
                  <a:pt x="10577674" y="116815"/>
                </a:cubicBezTo>
                <a:cubicBezTo>
                  <a:pt x="10561120" y="116315"/>
                  <a:pt x="10544842" y="112323"/>
                  <a:pt x="10528426" y="110077"/>
                </a:cubicBezTo>
                <a:lnTo>
                  <a:pt x="10553512" y="104751"/>
                </a:lnTo>
                <a:lnTo>
                  <a:pt x="10597374" y="106707"/>
                </a:lnTo>
                <a:cubicBezTo>
                  <a:pt x="10613929" y="106261"/>
                  <a:pt x="10630344" y="96837"/>
                  <a:pt x="10646622" y="99969"/>
                </a:cubicBezTo>
                <a:close/>
                <a:moveTo>
                  <a:pt x="4320012" y="99756"/>
                </a:moveTo>
                <a:lnTo>
                  <a:pt x="4319535" y="99830"/>
                </a:lnTo>
                <a:lnTo>
                  <a:pt x="4319301" y="99938"/>
                </a:lnTo>
                <a:close/>
                <a:moveTo>
                  <a:pt x="1884087" y="99553"/>
                </a:moveTo>
                <a:lnTo>
                  <a:pt x="1908662" y="100244"/>
                </a:lnTo>
                <a:lnTo>
                  <a:pt x="1916761" y="110456"/>
                </a:lnTo>
                <a:lnTo>
                  <a:pt x="1879546" y="109364"/>
                </a:lnTo>
                <a:close/>
                <a:moveTo>
                  <a:pt x="6716602" y="98855"/>
                </a:moveTo>
                <a:cubicBezTo>
                  <a:pt x="6719344" y="99383"/>
                  <a:pt x="6719826" y="102206"/>
                  <a:pt x="6719793" y="105591"/>
                </a:cubicBezTo>
                <a:lnTo>
                  <a:pt x="6719851" y="112080"/>
                </a:lnTo>
                <a:lnTo>
                  <a:pt x="6710035" y="112332"/>
                </a:lnTo>
                <a:cubicBezTo>
                  <a:pt x="6689223" y="113056"/>
                  <a:pt x="6668466" y="116329"/>
                  <a:pt x="6647653" y="115701"/>
                </a:cubicBezTo>
                <a:cubicBezTo>
                  <a:pt x="6631098" y="115201"/>
                  <a:pt x="6614822" y="111209"/>
                  <a:pt x="6598405" y="108962"/>
                </a:cubicBezTo>
                <a:lnTo>
                  <a:pt x="6623492" y="103636"/>
                </a:lnTo>
                <a:lnTo>
                  <a:pt x="6667352" y="105593"/>
                </a:lnTo>
                <a:cubicBezTo>
                  <a:pt x="6683909" y="105146"/>
                  <a:pt x="6700324" y="95723"/>
                  <a:pt x="6716602" y="98855"/>
                </a:cubicBezTo>
                <a:close/>
                <a:moveTo>
                  <a:pt x="9739708" y="98544"/>
                </a:moveTo>
                <a:lnTo>
                  <a:pt x="9733885" y="99969"/>
                </a:lnTo>
                <a:lnTo>
                  <a:pt x="9694237" y="102775"/>
                </a:lnTo>
                <a:lnTo>
                  <a:pt x="9694486" y="102967"/>
                </a:lnTo>
                <a:lnTo>
                  <a:pt x="9701759" y="107113"/>
                </a:lnTo>
                <a:lnTo>
                  <a:pt x="9724199" y="107771"/>
                </a:lnTo>
                <a:lnTo>
                  <a:pt x="9737963" y="100048"/>
                </a:lnTo>
                <a:close/>
                <a:moveTo>
                  <a:pt x="678280" y="98524"/>
                </a:moveTo>
                <a:lnTo>
                  <a:pt x="674243" y="101131"/>
                </a:lnTo>
                <a:lnTo>
                  <a:pt x="668902" y="100739"/>
                </a:lnTo>
                <a:cubicBezTo>
                  <a:pt x="665879" y="100739"/>
                  <a:pt x="666287" y="100257"/>
                  <a:pt x="668684" y="99706"/>
                </a:cubicBezTo>
                <a:close/>
                <a:moveTo>
                  <a:pt x="1884481" y="98507"/>
                </a:moveTo>
                <a:lnTo>
                  <a:pt x="1884521" y="98615"/>
                </a:lnTo>
                <a:lnTo>
                  <a:pt x="1884087" y="99553"/>
                </a:lnTo>
                <a:lnTo>
                  <a:pt x="1880610" y="99454"/>
                </a:lnTo>
                <a:close/>
                <a:moveTo>
                  <a:pt x="9744127" y="98410"/>
                </a:moveTo>
                <a:lnTo>
                  <a:pt x="9768702" y="99102"/>
                </a:lnTo>
                <a:lnTo>
                  <a:pt x="9776801" y="109314"/>
                </a:lnTo>
                <a:lnTo>
                  <a:pt x="9739586" y="108222"/>
                </a:lnTo>
                <a:close/>
                <a:moveTo>
                  <a:pt x="497952" y="97647"/>
                </a:moveTo>
                <a:lnTo>
                  <a:pt x="493595" y="101096"/>
                </a:lnTo>
                <a:lnTo>
                  <a:pt x="492422" y="101932"/>
                </a:lnTo>
                <a:lnTo>
                  <a:pt x="478475" y="100739"/>
                </a:lnTo>
                <a:lnTo>
                  <a:pt x="452154" y="103440"/>
                </a:lnTo>
                <a:lnTo>
                  <a:pt x="458774" y="100739"/>
                </a:lnTo>
                <a:close/>
                <a:moveTo>
                  <a:pt x="11672994" y="97434"/>
                </a:moveTo>
                <a:cubicBezTo>
                  <a:pt x="11681041" y="97148"/>
                  <a:pt x="11691445" y="98213"/>
                  <a:pt x="11705652" y="100340"/>
                </a:cubicBezTo>
                <a:cubicBezTo>
                  <a:pt x="11708717" y="100799"/>
                  <a:pt x="11703637" y="105282"/>
                  <a:pt x="11698553" y="109515"/>
                </a:cubicBezTo>
                <a:lnTo>
                  <a:pt x="11694108" y="114312"/>
                </a:lnTo>
                <a:lnTo>
                  <a:pt x="11642705" y="116140"/>
                </a:lnTo>
                <a:lnTo>
                  <a:pt x="11654474" y="102623"/>
                </a:lnTo>
                <a:cubicBezTo>
                  <a:pt x="11659255" y="99353"/>
                  <a:pt x="11664946" y="97719"/>
                  <a:pt x="11672994" y="97434"/>
                </a:cubicBezTo>
                <a:close/>
                <a:moveTo>
                  <a:pt x="6995701" y="97427"/>
                </a:moveTo>
                <a:lnTo>
                  <a:pt x="6995723" y="102029"/>
                </a:lnTo>
                <a:cubicBezTo>
                  <a:pt x="6995739" y="105332"/>
                  <a:pt x="6996286" y="108140"/>
                  <a:pt x="6998958" y="108962"/>
                </a:cubicBezTo>
                <a:lnTo>
                  <a:pt x="6992827" y="106392"/>
                </a:lnTo>
                <a:lnTo>
                  <a:pt x="6986584" y="106454"/>
                </a:lnTo>
                <a:lnTo>
                  <a:pt x="6983642" y="110690"/>
                </a:lnTo>
                <a:lnTo>
                  <a:pt x="6995675" y="109334"/>
                </a:lnTo>
                <a:lnTo>
                  <a:pt x="6999280" y="108965"/>
                </a:lnTo>
                <a:lnTo>
                  <a:pt x="6998958" y="108962"/>
                </a:lnTo>
                <a:lnTo>
                  <a:pt x="7003121" y="108284"/>
                </a:lnTo>
                <a:lnTo>
                  <a:pt x="7008808" y="105965"/>
                </a:lnTo>
                <a:lnTo>
                  <a:pt x="7023472" y="104807"/>
                </a:lnTo>
                <a:lnTo>
                  <a:pt x="7034121" y="98508"/>
                </a:lnTo>
                <a:close/>
                <a:moveTo>
                  <a:pt x="1476575" y="97370"/>
                </a:moveTo>
                <a:cubicBezTo>
                  <a:pt x="1479318" y="97899"/>
                  <a:pt x="1479800" y="100721"/>
                  <a:pt x="1479765" y="104107"/>
                </a:cubicBezTo>
                <a:lnTo>
                  <a:pt x="1479825" y="110596"/>
                </a:lnTo>
                <a:lnTo>
                  <a:pt x="1470009" y="110847"/>
                </a:lnTo>
                <a:cubicBezTo>
                  <a:pt x="1449198" y="111571"/>
                  <a:pt x="1428441" y="114845"/>
                  <a:pt x="1407627" y="114216"/>
                </a:cubicBezTo>
                <a:cubicBezTo>
                  <a:pt x="1391073" y="113717"/>
                  <a:pt x="1374795" y="109724"/>
                  <a:pt x="1358379" y="107478"/>
                </a:cubicBezTo>
                <a:lnTo>
                  <a:pt x="1383466" y="102152"/>
                </a:lnTo>
                <a:lnTo>
                  <a:pt x="1427327" y="104109"/>
                </a:lnTo>
                <a:cubicBezTo>
                  <a:pt x="1443883" y="103662"/>
                  <a:pt x="1460298" y="94239"/>
                  <a:pt x="1476575" y="97370"/>
                </a:cubicBezTo>
                <a:close/>
                <a:moveTo>
                  <a:pt x="4346456" y="97161"/>
                </a:moveTo>
                <a:lnTo>
                  <a:pt x="4346114" y="98113"/>
                </a:lnTo>
                <a:lnTo>
                  <a:pt x="4355347" y="102851"/>
                </a:lnTo>
                <a:lnTo>
                  <a:pt x="4372037" y="103320"/>
                </a:lnTo>
                <a:lnTo>
                  <a:pt x="4372210" y="103412"/>
                </a:lnTo>
                <a:lnTo>
                  <a:pt x="4372266" y="103327"/>
                </a:lnTo>
                <a:lnTo>
                  <a:pt x="4372037" y="103320"/>
                </a:lnTo>
                <a:lnTo>
                  <a:pt x="4360804" y="97432"/>
                </a:lnTo>
                <a:close/>
                <a:moveTo>
                  <a:pt x="11819321" y="96971"/>
                </a:moveTo>
                <a:cubicBezTo>
                  <a:pt x="11820110" y="102587"/>
                  <a:pt x="11817834" y="112172"/>
                  <a:pt x="11821689" y="113817"/>
                </a:cubicBezTo>
                <a:lnTo>
                  <a:pt x="11813803" y="109233"/>
                </a:lnTo>
                <a:lnTo>
                  <a:pt x="11815539" y="105767"/>
                </a:lnTo>
                <a:cubicBezTo>
                  <a:pt x="11817125" y="102080"/>
                  <a:pt x="11818393" y="98819"/>
                  <a:pt x="11819321" y="96971"/>
                </a:cubicBezTo>
                <a:close/>
                <a:moveTo>
                  <a:pt x="11724598" y="96971"/>
                </a:moveTo>
                <a:cubicBezTo>
                  <a:pt x="11727755" y="100340"/>
                  <a:pt x="11734070" y="101463"/>
                  <a:pt x="11734070" y="107079"/>
                </a:cubicBezTo>
                <a:cubicBezTo>
                  <a:pt x="11734070" y="124785"/>
                  <a:pt x="11708794" y="113974"/>
                  <a:pt x="11708020" y="113817"/>
                </a:cubicBezTo>
                <a:lnTo>
                  <a:pt x="11697488" y="114192"/>
                </a:lnTo>
                <a:lnTo>
                  <a:pt x="11708351" y="108810"/>
                </a:lnTo>
                <a:cubicBezTo>
                  <a:pt x="11713767" y="104863"/>
                  <a:pt x="11719071" y="100340"/>
                  <a:pt x="11724598" y="96971"/>
                </a:cubicBezTo>
                <a:close/>
                <a:moveTo>
                  <a:pt x="11054424" y="96971"/>
                </a:moveTo>
                <a:lnTo>
                  <a:pt x="11050513" y="97982"/>
                </a:lnTo>
                <a:lnTo>
                  <a:pt x="11047523" y="101401"/>
                </a:lnTo>
                <a:close/>
                <a:moveTo>
                  <a:pt x="11396298" y="96950"/>
                </a:moveTo>
                <a:lnTo>
                  <a:pt x="11398087" y="98803"/>
                </a:lnTo>
                <a:lnTo>
                  <a:pt x="11366457" y="109089"/>
                </a:lnTo>
                <a:lnTo>
                  <a:pt x="11371751" y="103710"/>
                </a:lnTo>
                <a:close/>
                <a:moveTo>
                  <a:pt x="5814541" y="96241"/>
                </a:moveTo>
                <a:lnTo>
                  <a:pt x="5814541" y="96359"/>
                </a:lnTo>
                <a:lnTo>
                  <a:pt x="5814108" y="97297"/>
                </a:lnTo>
                <a:lnTo>
                  <a:pt x="5810629" y="97199"/>
                </a:lnTo>
                <a:close/>
                <a:moveTo>
                  <a:pt x="9029192" y="96207"/>
                </a:moveTo>
                <a:lnTo>
                  <a:pt x="9031674" y="98060"/>
                </a:lnTo>
                <a:lnTo>
                  <a:pt x="8987820" y="108346"/>
                </a:lnTo>
                <a:lnTo>
                  <a:pt x="8995159" y="102967"/>
                </a:lnTo>
                <a:close/>
                <a:moveTo>
                  <a:pt x="5768759" y="96021"/>
                </a:moveTo>
                <a:lnTo>
                  <a:pt x="5810629" y="97199"/>
                </a:lnTo>
                <a:lnTo>
                  <a:pt x="5803865" y="98855"/>
                </a:lnTo>
                <a:lnTo>
                  <a:pt x="5764130" y="101667"/>
                </a:lnTo>
                <a:close/>
                <a:moveTo>
                  <a:pt x="1755674" y="95942"/>
                </a:moveTo>
                <a:lnTo>
                  <a:pt x="1755697" y="100543"/>
                </a:lnTo>
                <a:cubicBezTo>
                  <a:pt x="1755712" y="103848"/>
                  <a:pt x="1756260" y="106655"/>
                  <a:pt x="1758933" y="107478"/>
                </a:cubicBezTo>
                <a:lnTo>
                  <a:pt x="1753319" y="104597"/>
                </a:lnTo>
                <a:lnTo>
                  <a:pt x="1753214" y="104903"/>
                </a:lnTo>
                <a:lnTo>
                  <a:pt x="1746307" y="104971"/>
                </a:lnTo>
                <a:lnTo>
                  <a:pt x="1743543" y="109213"/>
                </a:lnTo>
                <a:lnTo>
                  <a:pt x="1755650" y="107849"/>
                </a:lnTo>
                <a:lnTo>
                  <a:pt x="1759254" y="107479"/>
                </a:lnTo>
                <a:lnTo>
                  <a:pt x="1758933" y="107478"/>
                </a:lnTo>
                <a:lnTo>
                  <a:pt x="1763096" y="106800"/>
                </a:lnTo>
                <a:lnTo>
                  <a:pt x="1768782" y="104480"/>
                </a:lnTo>
                <a:lnTo>
                  <a:pt x="1783447" y="103322"/>
                </a:lnTo>
                <a:lnTo>
                  <a:pt x="1794095" y="97022"/>
                </a:lnTo>
                <a:close/>
                <a:moveTo>
                  <a:pt x="10834075" y="95924"/>
                </a:moveTo>
                <a:lnTo>
                  <a:pt x="10834192" y="96971"/>
                </a:lnTo>
                <a:lnTo>
                  <a:pt x="10863209" y="98102"/>
                </a:lnTo>
                <a:lnTo>
                  <a:pt x="10863315" y="96600"/>
                </a:lnTo>
                <a:lnTo>
                  <a:pt x="10865950" y="95924"/>
                </a:lnTo>
                <a:close/>
                <a:moveTo>
                  <a:pt x="10757573" y="95924"/>
                </a:moveTo>
                <a:lnTo>
                  <a:pt x="10768101" y="96600"/>
                </a:lnTo>
                <a:lnTo>
                  <a:pt x="10767701" y="98451"/>
                </a:lnTo>
                <a:lnTo>
                  <a:pt x="10774989" y="96971"/>
                </a:lnTo>
                <a:lnTo>
                  <a:pt x="10776705" y="95924"/>
                </a:lnTo>
                <a:close/>
                <a:moveTo>
                  <a:pt x="9702972" y="95924"/>
                </a:moveTo>
                <a:lnTo>
                  <a:pt x="9698941" y="96938"/>
                </a:lnTo>
                <a:lnTo>
                  <a:pt x="9698780" y="97136"/>
                </a:lnTo>
                <a:lnTo>
                  <a:pt x="9686460" y="96790"/>
                </a:lnTo>
                <a:lnTo>
                  <a:pt x="9694188" y="102737"/>
                </a:lnTo>
                <a:lnTo>
                  <a:pt x="9698780" y="97136"/>
                </a:lnTo>
                <a:lnTo>
                  <a:pt x="9739997" y="98294"/>
                </a:lnTo>
                <a:lnTo>
                  <a:pt x="9742748" y="95924"/>
                </a:lnTo>
                <a:close/>
                <a:moveTo>
                  <a:pt x="9549362" y="95924"/>
                </a:moveTo>
                <a:lnTo>
                  <a:pt x="9557886" y="98423"/>
                </a:lnTo>
                <a:lnTo>
                  <a:pt x="9559031" y="98129"/>
                </a:lnTo>
                <a:lnTo>
                  <a:pt x="9558340" y="95924"/>
                </a:lnTo>
                <a:close/>
                <a:moveTo>
                  <a:pt x="8404878" y="95924"/>
                </a:moveTo>
                <a:lnTo>
                  <a:pt x="8388934" y="99936"/>
                </a:lnTo>
                <a:lnTo>
                  <a:pt x="8388773" y="100133"/>
                </a:lnTo>
                <a:lnTo>
                  <a:pt x="8380996" y="99915"/>
                </a:lnTo>
                <a:lnTo>
                  <a:pt x="8384479" y="102595"/>
                </a:lnTo>
                <a:lnTo>
                  <a:pt x="8386029" y="103479"/>
                </a:lnTo>
                <a:lnTo>
                  <a:pt x="8388773" y="100133"/>
                </a:lnTo>
                <a:lnTo>
                  <a:pt x="8425309" y="101161"/>
                </a:lnTo>
                <a:lnTo>
                  <a:pt x="8427955" y="99676"/>
                </a:lnTo>
                <a:lnTo>
                  <a:pt x="8432311" y="95924"/>
                </a:lnTo>
                <a:close/>
                <a:moveTo>
                  <a:pt x="8276243" y="95924"/>
                </a:moveTo>
                <a:lnTo>
                  <a:pt x="8278034" y="97020"/>
                </a:lnTo>
                <a:lnTo>
                  <a:pt x="8302056" y="97696"/>
                </a:lnTo>
                <a:lnTo>
                  <a:pt x="8303984" y="98707"/>
                </a:lnTo>
                <a:lnTo>
                  <a:pt x="8304545" y="97766"/>
                </a:lnTo>
                <a:lnTo>
                  <a:pt x="8302056" y="97696"/>
                </a:lnTo>
                <a:lnTo>
                  <a:pt x="8298676" y="95924"/>
                </a:lnTo>
                <a:close/>
                <a:moveTo>
                  <a:pt x="8249820" y="95924"/>
                </a:moveTo>
                <a:lnTo>
                  <a:pt x="8249867" y="96228"/>
                </a:lnTo>
                <a:lnTo>
                  <a:pt x="8254481" y="96358"/>
                </a:lnTo>
                <a:lnTo>
                  <a:pt x="8256172" y="95924"/>
                </a:lnTo>
                <a:close/>
                <a:moveTo>
                  <a:pt x="8229686" y="95924"/>
                </a:moveTo>
                <a:lnTo>
                  <a:pt x="8230168" y="96228"/>
                </a:lnTo>
                <a:lnTo>
                  <a:pt x="8243243" y="100061"/>
                </a:lnTo>
                <a:lnTo>
                  <a:pt x="8243301" y="99226"/>
                </a:lnTo>
                <a:lnTo>
                  <a:pt x="8248047" y="98009"/>
                </a:lnTo>
                <a:lnTo>
                  <a:pt x="8247393" y="95924"/>
                </a:lnTo>
                <a:close/>
                <a:moveTo>
                  <a:pt x="7093394" y="95924"/>
                </a:moveTo>
                <a:lnTo>
                  <a:pt x="7078927" y="99565"/>
                </a:lnTo>
                <a:lnTo>
                  <a:pt x="7078766" y="99762"/>
                </a:lnTo>
                <a:lnTo>
                  <a:pt x="7075924" y="99682"/>
                </a:lnTo>
                <a:lnTo>
                  <a:pt x="7077906" y="100812"/>
                </a:lnTo>
                <a:lnTo>
                  <a:pt x="7078766" y="99762"/>
                </a:lnTo>
                <a:lnTo>
                  <a:pt x="7109585" y="100629"/>
                </a:lnTo>
                <a:lnTo>
                  <a:pt x="7117949" y="95935"/>
                </a:lnTo>
                <a:lnTo>
                  <a:pt x="7117962" y="95924"/>
                </a:lnTo>
                <a:close/>
                <a:moveTo>
                  <a:pt x="6972347" y="95924"/>
                </a:moveTo>
                <a:lnTo>
                  <a:pt x="6973797" y="96811"/>
                </a:lnTo>
                <a:lnTo>
                  <a:pt x="6992048" y="97325"/>
                </a:lnTo>
                <a:lnTo>
                  <a:pt x="6992447" y="97534"/>
                </a:lnTo>
                <a:lnTo>
                  <a:pt x="6992562" y="97339"/>
                </a:lnTo>
                <a:lnTo>
                  <a:pt x="6992048" y="97325"/>
                </a:lnTo>
                <a:lnTo>
                  <a:pt x="6989377" y="95924"/>
                </a:lnTo>
                <a:close/>
                <a:moveTo>
                  <a:pt x="6920389" y="95924"/>
                </a:moveTo>
                <a:lnTo>
                  <a:pt x="6933004" y="99623"/>
                </a:lnTo>
                <a:lnTo>
                  <a:pt x="6933263" y="95924"/>
                </a:lnTo>
                <a:close/>
                <a:moveTo>
                  <a:pt x="6837985" y="95924"/>
                </a:moveTo>
                <a:lnTo>
                  <a:pt x="6837396" y="98658"/>
                </a:lnTo>
                <a:lnTo>
                  <a:pt x="6837028" y="98899"/>
                </a:lnTo>
                <a:lnTo>
                  <a:pt x="6857016" y="95969"/>
                </a:lnTo>
                <a:lnTo>
                  <a:pt x="6857102" y="95924"/>
                </a:lnTo>
                <a:close/>
                <a:moveTo>
                  <a:pt x="5745319" y="95924"/>
                </a:moveTo>
                <a:lnTo>
                  <a:pt x="5743750" y="100040"/>
                </a:lnTo>
                <a:lnTo>
                  <a:pt x="5751333" y="98484"/>
                </a:lnTo>
                <a:lnTo>
                  <a:pt x="5756199" y="102228"/>
                </a:lnTo>
                <a:lnTo>
                  <a:pt x="5764130" y="101667"/>
                </a:lnTo>
                <a:lnTo>
                  <a:pt x="5760841" y="105680"/>
                </a:lnTo>
                <a:lnTo>
                  <a:pt x="5760677" y="105675"/>
                </a:lnTo>
                <a:lnTo>
                  <a:pt x="5760783" y="105755"/>
                </a:lnTo>
                <a:lnTo>
                  <a:pt x="5760841" y="105680"/>
                </a:lnTo>
                <a:lnTo>
                  <a:pt x="5805591" y="106992"/>
                </a:lnTo>
                <a:lnTo>
                  <a:pt x="5807941" y="105672"/>
                </a:lnTo>
                <a:lnTo>
                  <a:pt x="5811747" y="102394"/>
                </a:lnTo>
                <a:lnTo>
                  <a:pt x="5814108" y="97297"/>
                </a:lnTo>
                <a:lnTo>
                  <a:pt x="5817553" y="97393"/>
                </a:lnTo>
                <a:lnTo>
                  <a:pt x="5819258" y="95924"/>
                </a:lnTo>
                <a:lnTo>
                  <a:pt x="5815836" y="95924"/>
                </a:lnTo>
                <a:lnTo>
                  <a:pt x="5814541" y="96241"/>
                </a:lnTo>
                <a:lnTo>
                  <a:pt x="5814541" y="95924"/>
                </a:lnTo>
                <a:lnTo>
                  <a:pt x="5768838" y="95924"/>
                </a:lnTo>
                <a:lnTo>
                  <a:pt x="5768759" y="96021"/>
                </a:lnTo>
                <a:lnTo>
                  <a:pt x="5765290" y="95924"/>
                </a:lnTo>
                <a:close/>
                <a:moveTo>
                  <a:pt x="5623141" y="95924"/>
                </a:moveTo>
                <a:lnTo>
                  <a:pt x="5629230" y="97710"/>
                </a:lnTo>
                <a:lnTo>
                  <a:pt x="5630762" y="102596"/>
                </a:lnTo>
                <a:lnTo>
                  <a:pt x="5630938" y="103260"/>
                </a:lnTo>
                <a:lnTo>
                  <a:pt x="5636419" y="101854"/>
                </a:lnTo>
                <a:lnTo>
                  <a:pt x="5641898" y="99519"/>
                </a:lnTo>
                <a:lnTo>
                  <a:pt x="5633138" y="98855"/>
                </a:lnTo>
                <a:lnTo>
                  <a:pt x="5629230" y="97710"/>
                </a:lnTo>
                <a:lnTo>
                  <a:pt x="5628669" y="95924"/>
                </a:lnTo>
                <a:close/>
                <a:moveTo>
                  <a:pt x="4497210" y="95924"/>
                </a:moveTo>
                <a:lnTo>
                  <a:pt x="4458916" y="105561"/>
                </a:lnTo>
                <a:lnTo>
                  <a:pt x="4458753" y="105759"/>
                </a:lnTo>
                <a:lnTo>
                  <a:pt x="4455911" y="105678"/>
                </a:lnTo>
                <a:lnTo>
                  <a:pt x="4457892" y="106808"/>
                </a:lnTo>
                <a:lnTo>
                  <a:pt x="4458753" y="105759"/>
                </a:lnTo>
                <a:lnTo>
                  <a:pt x="4489573" y="106625"/>
                </a:lnTo>
                <a:lnTo>
                  <a:pt x="4497935" y="101931"/>
                </a:lnTo>
                <a:lnTo>
                  <a:pt x="4501747" y="98648"/>
                </a:lnTo>
                <a:lnTo>
                  <a:pt x="4500729" y="95924"/>
                </a:lnTo>
                <a:close/>
                <a:moveTo>
                  <a:pt x="4290770" y="95924"/>
                </a:moveTo>
                <a:lnTo>
                  <a:pt x="4300147" y="101854"/>
                </a:lnTo>
                <a:lnTo>
                  <a:pt x="4314797" y="106148"/>
                </a:lnTo>
                <a:lnTo>
                  <a:pt x="4313280" y="101482"/>
                </a:lnTo>
                <a:lnTo>
                  <a:pt x="4317049" y="100516"/>
                </a:lnTo>
                <a:lnTo>
                  <a:pt x="4315826" y="96623"/>
                </a:lnTo>
                <a:lnTo>
                  <a:pt x="4315478" y="95924"/>
                </a:lnTo>
                <a:close/>
                <a:moveTo>
                  <a:pt x="1847470" y="95924"/>
                </a:moveTo>
                <a:lnTo>
                  <a:pt x="1838902" y="98080"/>
                </a:lnTo>
                <a:lnTo>
                  <a:pt x="1838739" y="98277"/>
                </a:lnTo>
                <a:lnTo>
                  <a:pt x="1835898" y="98198"/>
                </a:lnTo>
                <a:lnTo>
                  <a:pt x="1837879" y="99327"/>
                </a:lnTo>
                <a:lnTo>
                  <a:pt x="1838739" y="98277"/>
                </a:lnTo>
                <a:lnTo>
                  <a:pt x="1869559" y="99144"/>
                </a:lnTo>
                <a:lnTo>
                  <a:pt x="1875299" y="95924"/>
                </a:lnTo>
                <a:close/>
                <a:moveTo>
                  <a:pt x="1752184" y="95924"/>
                </a:moveTo>
                <a:lnTo>
                  <a:pt x="1752198" y="95931"/>
                </a:lnTo>
                <a:lnTo>
                  <a:pt x="1752203" y="95924"/>
                </a:lnTo>
                <a:close/>
                <a:moveTo>
                  <a:pt x="1685428" y="95924"/>
                </a:moveTo>
                <a:lnTo>
                  <a:pt x="1694783" y="98667"/>
                </a:lnTo>
                <a:lnTo>
                  <a:pt x="1693893" y="95924"/>
                </a:lnTo>
                <a:close/>
                <a:moveTo>
                  <a:pt x="1597639" y="95924"/>
                </a:moveTo>
                <a:lnTo>
                  <a:pt x="1597369" y="97174"/>
                </a:lnTo>
                <a:lnTo>
                  <a:pt x="1597002" y="97415"/>
                </a:lnTo>
                <a:lnTo>
                  <a:pt x="1607172" y="95924"/>
                </a:lnTo>
                <a:close/>
                <a:moveTo>
                  <a:pt x="388178" y="95924"/>
                </a:moveTo>
                <a:lnTo>
                  <a:pt x="388760" y="96095"/>
                </a:lnTo>
                <a:lnTo>
                  <a:pt x="390735" y="101111"/>
                </a:lnTo>
                <a:lnTo>
                  <a:pt x="393294" y="110083"/>
                </a:lnTo>
                <a:lnTo>
                  <a:pt x="388433" y="110652"/>
                </a:lnTo>
                <a:cubicBezTo>
                  <a:pt x="359337" y="114126"/>
                  <a:pt x="366657" y="113570"/>
                  <a:pt x="335176" y="115835"/>
                </a:cubicBezTo>
                <a:lnTo>
                  <a:pt x="317049" y="117150"/>
                </a:lnTo>
                <a:lnTo>
                  <a:pt x="299856" y="115189"/>
                </a:lnTo>
                <a:lnTo>
                  <a:pt x="298211" y="112211"/>
                </a:lnTo>
                <a:cubicBezTo>
                  <a:pt x="297220" y="110418"/>
                  <a:pt x="296673" y="108734"/>
                  <a:pt x="297897" y="107478"/>
                </a:cubicBezTo>
                <a:cubicBezTo>
                  <a:pt x="302791" y="102455"/>
                  <a:pt x="324275" y="102608"/>
                  <a:pt x="317596" y="100739"/>
                </a:cubicBezTo>
                <a:cubicBezTo>
                  <a:pt x="308606" y="98223"/>
                  <a:pt x="299303" y="97662"/>
                  <a:pt x="289923" y="97589"/>
                </a:cubicBezTo>
                <a:lnTo>
                  <a:pt x="280401" y="97514"/>
                </a:lnTo>
                <a:lnTo>
                  <a:pt x="259355" y="99692"/>
                </a:lnTo>
                <a:lnTo>
                  <a:pt x="259611" y="101041"/>
                </a:lnTo>
                <a:lnTo>
                  <a:pt x="258394" y="99792"/>
                </a:lnTo>
                <a:lnTo>
                  <a:pt x="258154" y="99816"/>
                </a:lnTo>
                <a:lnTo>
                  <a:pt x="258564" y="109040"/>
                </a:lnTo>
                <a:cubicBezTo>
                  <a:pt x="258376" y="114687"/>
                  <a:pt x="257514" y="119828"/>
                  <a:pt x="255213" y="121795"/>
                </a:cubicBezTo>
                <a:cubicBezTo>
                  <a:pt x="252501" y="124115"/>
                  <a:pt x="250449" y="121167"/>
                  <a:pt x="248562" y="116902"/>
                </a:cubicBezTo>
                <a:lnTo>
                  <a:pt x="244429" y="107560"/>
                </a:lnTo>
                <a:lnTo>
                  <a:pt x="256166" y="100022"/>
                </a:lnTo>
                <a:lnTo>
                  <a:pt x="255061" y="100137"/>
                </a:lnTo>
                <a:lnTo>
                  <a:pt x="240032" y="104924"/>
                </a:lnTo>
                <a:lnTo>
                  <a:pt x="231111" y="114282"/>
                </a:lnTo>
                <a:cubicBezTo>
                  <a:pt x="224865" y="119974"/>
                  <a:pt x="222852" y="121454"/>
                  <a:pt x="229936" y="116866"/>
                </a:cubicBezTo>
                <a:lnTo>
                  <a:pt x="241621" y="109363"/>
                </a:lnTo>
                <a:lnTo>
                  <a:pt x="237976" y="124322"/>
                </a:lnTo>
                <a:cubicBezTo>
                  <a:pt x="233057" y="128865"/>
                  <a:pt x="224086" y="123596"/>
                  <a:pt x="218277" y="126849"/>
                </a:cubicBezTo>
                <a:cubicBezTo>
                  <a:pt x="214075" y="129200"/>
                  <a:pt x="213352" y="135272"/>
                  <a:pt x="210890" y="139484"/>
                </a:cubicBezTo>
                <a:cubicBezTo>
                  <a:pt x="208428" y="136958"/>
                  <a:pt x="205592" y="134762"/>
                  <a:pt x="203502" y="131903"/>
                </a:cubicBezTo>
                <a:lnTo>
                  <a:pt x="199269" y="124580"/>
                </a:lnTo>
                <a:lnTo>
                  <a:pt x="194318" y="128006"/>
                </a:lnTo>
                <a:lnTo>
                  <a:pt x="193653" y="131903"/>
                </a:lnTo>
                <a:lnTo>
                  <a:pt x="189821" y="131117"/>
                </a:lnTo>
                <a:lnTo>
                  <a:pt x="179703" y="138117"/>
                </a:lnTo>
                <a:lnTo>
                  <a:pt x="189866" y="144033"/>
                </a:lnTo>
                <a:cubicBezTo>
                  <a:pt x="197285" y="147359"/>
                  <a:pt x="203502" y="149592"/>
                  <a:pt x="203502" y="149592"/>
                </a:cubicBezTo>
                <a:cubicBezTo>
                  <a:pt x="205965" y="148750"/>
                  <a:pt x="208569" y="148256"/>
                  <a:pt x="210890" y="147064"/>
                </a:cubicBezTo>
                <a:cubicBezTo>
                  <a:pt x="213536" y="145706"/>
                  <a:pt x="220369" y="139864"/>
                  <a:pt x="218277" y="142011"/>
                </a:cubicBezTo>
                <a:cubicBezTo>
                  <a:pt x="211288" y="149183"/>
                  <a:pt x="203660" y="155675"/>
                  <a:pt x="196115" y="162227"/>
                </a:cubicBezTo>
                <a:cubicBezTo>
                  <a:pt x="192982" y="164948"/>
                  <a:pt x="190188" y="168569"/>
                  <a:pt x="186265" y="169808"/>
                </a:cubicBezTo>
                <a:cubicBezTo>
                  <a:pt x="185859" y="169936"/>
                  <a:pt x="182740" y="170315"/>
                  <a:pt x="178287" y="170813"/>
                </a:cubicBezTo>
                <a:lnTo>
                  <a:pt x="169952" y="171704"/>
                </a:lnTo>
                <a:lnTo>
                  <a:pt x="171491" y="149592"/>
                </a:lnTo>
                <a:cubicBezTo>
                  <a:pt x="168208" y="151276"/>
                  <a:pt x="164578" y="152385"/>
                  <a:pt x="161642" y="154646"/>
                </a:cubicBezTo>
                <a:lnTo>
                  <a:pt x="154229" y="162253"/>
                </a:lnTo>
                <a:lnTo>
                  <a:pt x="154216" y="155751"/>
                </a:lnTo>
                <a:lnTo>
                  <a:pt x="152915" y="156651"/>
                </a:lnTo>
                <a:lnTo>
                  <a:pt x="147321" y="165166"/>
                </a:lnTo>
                <a:lnTo>
                  <a:pt x="146974" y="168708"/>
                </a:lnTo>
                <a:lnTo>
                  <a:pt x="143420" y="171627"/>
                </a:lnTo>
                <a:lnTo>
                  <a:pt x="144404" y="169808"/>
                </a:lnTo>
                <a:lnTo>
                  <a:pt x="143616" y="170804"/>
                </a:lnTo>
                <a:lnTo>
                  <a:pt x="142673" y="172239"/>
                </a:lnTo>
                <a:lnTo>
                  <a:pt x="143420" y="171627"/>
                </a:lnTo>
                <a:lnTo>
                  <a:pt x="141796" y="174627"/>
                </a:lnTo>
                <a:lnTo>
                  <a:pt x="141056" y="174702"/>
                </a:lnTo>
                <a:lnTo>
                  <a:pt x="122390" y="203112"/>
                </a:lnTo>
                <a:lnTo>
                  <a:pt x="123884" y="207712"/>
                </a:lnTo>
                <a:lnTo>
                  <a:pt x="121739" y="211673"/>
                </a:lnTo>
                <a:lnTo>
                  <a:pt x="121466" y="210587"/>
                </a:lnTo>
                <a:lnTo>
                  <a:pt x="120610" y="205821"/>
                </a:lnTo>
                <a:lnTo>
                  <a:pt x="109616" y="222555"/>
                </a:lnTo>
                <a:lnTo>
                  <a:pt x="108721" y="227103"/>
                </a:lnTo>
                <a:lnTo>
                  <a:pt x="109992" y="233372"/>
                </a:lnTo>
                <a:lnTo>
                  <a:pt x="107468" y="238035"/>
                </a:lnTo>
                <a:lnTo>
                  <a:pt x="105872" y="241582"/>
                </a:lnTo>
                <a:lnTo>
                  <a:pt x="96269" y="290400"/>
                </a:lnTo>
                <a:lnTo>
                  <a:pt x="107259" y="308448"/>
                </a:lnTo>
                <a:lnTo>
                  <a:pt x="107468" y="311317"/>
                </a:lnTo>
                <a:cubicBezTo>
                  <a:pt x="107523" y="312158"/>
                  <a:pt x="107867" y="309526"/>
                  <a:pt x="107468" y="308789"/>
                </a:cubicBezTo>
                <a:lnTo>
                  <a:pt x="107259" y="308448"/>
                </a:lnTo>
                <a:lnTo>
                  <a:pt x="106522" y="298297"/>
                </a:lnTo>
                <a:cubicBezTo>
                  <a:pt x="105355" y="282915"/>
                  <a:pt x="103858" y="263989"/>
                  <a:pt x="105006" y="273413"/>
                </a:cubicBezTo>
                <a:cubicBezTo>
                  <a:pt x="114600" y="352184"/>
                  <a:pt x="114460" y="344318"/>
                  <a:pt x="100080" y="303736"/>
                </a:cubicBezTo>
                <a:lnTo>
                  <a:pt x="96819" y="325497"/>
                </a:lnTo>
                <a:lnTo>
                  <a:pt x="102901" y="346407"/>
                </a:lnTo>
                <a:cubicBezTo>
                  <a:pt x="106021" y="358174"/>
                  <a:pt x="108201" y="370036"/>
                  <a:pt x="107468" y="382072"/>
                </a:cubicBezTo>
                <a:cubicBezTo>
                  <a:pt x="107290" y="384992"/>
                  <a:pt x="106501" y="385177"/>
                  <a:pt x="105324" y="383657"/>
                </a:cubicBezTo>
                <a:lnTo>
                  <a:pt x="104431" y="381931"/>
                </a:lnTo>
                <a:lnTo>
                  <a:pt x="104163" y="380694"/>
                </a:lnTo>
                <a:cubicBezTo>
                  <a:pt x="103204" y="376026"/>
                  <a:pt x="101279" y="365960"/>
                  <a:pt x="97618" y="344167"/>
                </a:cubicBezTo>
                <a:lnTo>
                  <a:pt x="95695" y="332991"/>
                </a:lnTo>
                <a:lnTo>
                  <a:pt x="95156" y="336586"/>
                </a:lnTo>
                <a:cubicBezTo>
                  <a:pt x="94924" y="340874"/>
                  <a:pt x="100578" y="352258"/>
                  <a:pt x="97618" y="349221"/>
                </a:cubicBezTo>
                <a:lnTo>
                  <a:pt x="93738" y="340005"/>
                </a:lnTo>
                <a:lnTo>
                  <a:pt x="93738" y="351671"/>
                </a:lnTo>
                <a:lnTo>
                  <a:pt x="95156" y="354275"/>
                </a:lnTo>
                <a:cubicBezTo>
                  <a:pt x="96226" y="357570"/>
                  <a:pt x="96797" y="361013"/>
                  <a:pt x="97618" y="364383"/>
                </a:cubicBezTo>
                <a:lnTo>
                  <a:pt x="96510" y="364952"/>
                </a:lnTo>
                <a:lnTo>
                  <a:pt x="100848" y="375012"/>
                </a:lnTo>
                <a:lnTo>
                  <a:pt x="104431" y="381931"/>
                </a:lnTo>
                <a:lnTo>
                  <a:pt x="104973" y="384439"/>
                </a:lnTo>
                <a:cubicBezTo>
                  <a:pt x="105342" y="386142"/>
                  <a:pt x="103383" y="378905"/>
                  <a:pt x="105252" y="413341"/>
                </a:cubicBezTo>
                <a:lnTo>
                  <a:pt x="105398" y="415606"/>
                </a:lnTo>
                <a:lnTo>
                  <a:pt x="105006" y="417448"/>
                </a:lnTo>
                <a:cubicBezTo>
                  <a:pt x="102771" y="428150"/>
                  <a:pt x="101108" y="437406"/>
                  <a:pt x="99817" y="445992"/>
                </a:cubicBezTo>
                <a:lnTo>
                  <a:pt x="98602" y="456026"/>
                </a:lnTo>
                <a:lnTo>
                  <a:pt x="93738" y="452699"/>
                </a:lnTo>
                <a:lnTo>
                  <a:pt x="93738" y="474935"/>
                </a:lnTo>
                <a:lnTo>
                  <a:pt x="95918" y="482390"/>
                </a:lnTo>
                <a:lnTo>
                  <a:pt x="94879" y="495670"/>
                </a:lnTo>
                <a:lnTo>
                  <a:pt x="93738" y="511555"/>
                </a:lnTo>
                <a:lnTo>
                  <a:pt x="93738" y="529220"/>
                </a:lnTo>
                <a:lnTo>
                  <a:pt x="96614" y="537787"/>
                </a:lnTo>
                <a:cubicBezTo>
                  <a:pt x="99982" y="546399"/>
                  <a:pt x="101350" y="541823"/>
                  <a:pt x="97618" y="488203"/>
                </a:cubicBezTo>
                <a:lnTo>
                  <a:pt x="95918" y="482390"/>
                </a:lnTo>
                <a:lnTo>
                  <a:pt x="96848" y="470515"/>
                </a:lnTo>
                <a:lnTo>
                  <a:pt x="98602" y="456026"/>
                </a:lnTo>
                <a:lnTo>
                  <a:pt x="105006" y="460406"/>
                </a:lnTo>
                <a:lnTo>
                  <a:pt x="108611" y="466572"/>
                </a:lnTo>
                <a:lnTo>
                  <a:pt x="109355" y="478069"/>
                </a:lnTo>
                <a:cubicBezTo>
                  <a:pt x="110153" y="488151"/>
                  <a:pt x="111143" y="494873"/>
                  <a:pt x="112393" y="488203"/>
                </a:cubicBezTo>
                <a:lnTo>
                  <a:pt x="112969" y="479925"/>
                </a:lnTo>
                <a:lnTo>
                  <a:pt x="115446" y="509512"/>
                </a:lnTo>
                <a:cubicBezTo>
                  <a:pt x="117205" y="539358"/>
                  <a:pt x="115359" y="553275"/>
                  <a:pt x="112393" y="586754"/>
                </a:cubicBezTo>
                <a:cubicBezTo>
                  <a:pt x="104917" y="536888"/>
                  <a:pt x="107076" y="549227"/>
                  <a:pt x="109930" y="574120"/>
                </a:cubicBezTo>
                <a:lnTo>
                  <a:pt x="111950" y="592766"/>
                </a:lnTo>
                <a:lnTo>
                  <a:pt x="110988" y="605785"/>
                </a:lnTo>
                <a:lnTo>
                  <a:pt x="110320" y="613366"/>
                </a:lnTo>
                <a:lnTo>
                  <a:pt x="106628" y="608277"/>
                </a:lnTo>
                <a:lnTo>
                  <a:pt x="104191" y="604028"/>
                </a:lnTo>
                <a:lnTo>
                  <a:pt x="101745" y="564826"/>
                </a:lnTo>
                <a:cubicBezTo>
                  <a:pt x="99726" y="525631"/>
                  <a:pt x="100659" y="527445"/>
                  <a:pt x="97618" y="586754"/>
                </a:cubicBezTo>
                <a:cubicBezTo>
                  <a:pt x="98439" y="590124"/>
                  <a:pt x="98705" y="593688"/>
                  <a:pt x="100080" y="596862"/>
                </a:cubicBezTo>
                <a:lnTo>
                  <a:pt x="104191" y="604028"/>
                </a:lnTo>
                <a:lnTo>
                  <a:pt x="104338" y="606384"/>
                </a:lnTo>
                <a:lnTo>
                  <a:pt x="96738" y="597656"/>
                </a:lnTo>
                <a:lnTo>
                  <a:pt x="96195" y="593947"/>
                </a:lnTo>
                <a:cubicBezTo>
                  <a:pt x="95549" y="589494"/>
                  <a:pt x="95156" y="586754"/>
                  <a:pt x="95156" y="586754"/>
                </a:cubicBezTo>
                <a:lnTo>
                  <a:pt x="93738" y="588209"/>
                </a:lnTo>
                <a:lnTo>
                  <a:pt x="93738" y="594211"/>
                </a:lnTo>
                <a:lnTo>
                  <a:pt x="96738" y="597656"/>
                </a:lnTo>
                <a:lnTo>
                  <a:pt x="98749" y="611409"/>
                </a:lnTo>
                <a:cubicBezTo>
                  <a:pt x="100768" y="625101"/>
                  <a:pt x="103230" y="641527"/>
                  <a:pt x="105006" y="652455"/>
                </a:cubicBezTo>
                <a:lnTo>
                  <a:pt x="105899" y="656125"/>
                </a:lnTo>
                <a:lnTo>
                  <a:pt x="103438" y="675166"/>
                </a:lnTo>
                <a:lnTo>
                  <a:pt x="99898" y="687481"/>
                </a:lnTo>
                <a:lnTo>
                  <a:pt x="97286" y="686009"/>
                </a:lnTo>
                <a:lnTo>
                  <a:pt x="93738" y="681844"/>
                </a:lnTo>
                <a:lnTo>
                  <a:pt x="93738" y="695860"/>
                </a:lnTo>
                <a:lnTo>
                  <a:pt x="93785" y="695932"/>
                </a:lnTo>
                <a:cubicBezTo>
                  <a:pt x="95032" y="696998"/>
                  <a:pt x="96305" y="697032"/>
                  <a:pt x="97618" y="695414"/>
                </a:cubicBezTo>
                <a:lnTo>
                  <a:pt x="99898" y="687481"/>
                </a:lnTo>
                <a:lnTo>
                  <a:pt x="105006" y="690359"/>
                </a:lnTo>
                <a:lnTo>
                  <a:pt x="107366" y="686138"/>
                </a:lnTo>
                <a:lnTo>
                  <a:pt x="105006" y="697940"/>
                </a:lnTo>
                <a:cubicBezTo>
                  <a:pt x="103123" y="700732"/>
                  <a:pt x="98763" y="698505"/>
                  <a:pt x="94591" y="696378"/>
                </a:cubicBezTo>
                <a:lnTo>
                  <a:pt x="93738" y="696289"/>
                </a:lnTo>
                <a:lnTo>
                  <a:pt x="93738" y="722860"/>
                </a:lnTo>
                <a:lnTo>
                  <a:pt x="95156" y="725737"/>
                </a:lnTo>
                <a:cubicBezTo>
                  <a:pt x="101721" y="733318"/>
                  <a:pt x="111184" y="757897"/>
                  <a:pt x="114856" y="748479"/>
                </a:cubicBezTo>
                <a:lnTo>
                  <a:pt x="112082" y="735918"/>
                </a:lnTo>
                <a:lnTo>
                  <a:pt x="114856" y="740898"/>
                </a:lnTo>
                <a:cubicBezTo>
                  <a:pt x="117451" y="751552"/>
                  <a:pt x="116497" y="762798"/>
                  <a:pt x="117317" y="773748"/>
                </a:cubicBezTo>
                <a:cubicBezTo>
                  <a:pt x="115474" y="770595"/>
                  <a:pt x="105443" y="752139"/>
                  <a:pt x="98370" y="745340"/>
                </a:cubicBezTo>
                <a:lnTo>
                  <a:pt x="93738" y="743777"/>
                </a:lnTo>
                <a:lnTo>
                  <a:pt x="93738" y="746564"/>
                </a:lnTo>
                <a:lnTo>
                  <a:pt x="97642" y="758293"/>
                </a:lnTo>
                <a:cubicBezTo>
                  <a:pt x="102647" y="763806"/>
                  <a:pt x="108875" y="769418"/>
                  <a:pt x="109930" y="773748"/>
                </a:cubicBezTo>
                <a:cubicBezTo>
                  <a:pt x="111733" y="781148"/>
                  <a:pt x="112013" y="788873"/>
                  <a:pt x="112393" y="796492"/>
                </a:cubicBezTo>
                <a:cubicBezTo>
                  <a:pt x="113654" y="821741"/>
                  <a:pt x="114856" y="847016"/>
                  <a:pt x="114856" y="872300"/>
                </a:cubicBezTo>
                <a:cubicBezTo>
                  <a:pt x="114856" y="889167"/>
                  <a:pt x="113486" y="838591"/>
                  <a:pt x="112393" y="821761"/>
                </a:cubicBezTo>
                <a:cubicBezTo>
                  <a:pt x="111844" y="813315"/>
                  <a:pt x="110751" y="804914"/>
                  <a:pt x="109930" y="796492"/>
                </a:cubicBezTo>
                <a:cubicBezTo>
                  <a:pt x="108288" y="804073"/>
                  <a:pt x="106443" y="811609"/>
                  <a:pt x="105006" y="819234"/>
                </a:cubicBezTo>
                <a:lnTo>
                  <a:pt x="104835" y="820196"/>
                </a:lnTo>
                <a:lnTo>
                  <a:pt x="102543" y="824287"/>
                </a:lnTo>
                <a:cubicBezTo>
                  <a:pt x="100950" y="825222"/>
                  <a:pt x="99308" y="824380"/>
                  <a:pt x="97654" y="823093"/>
                </a:cubicBezTo>
                <a:lnTo>
                  <a:pt x="93738" y="820047"/>
                </a:lnTo>
                <a:lnTo>
                  <a:pt x="93738" y="861883"/>
                </a:lnTo>
                <a:lnTo>
                  <a:pt x="97618" y="841976"/>
                </a:lnTo>
                <a:cubicBezTo>
                  <a:pt x="98156" y="839371"/>
                  <a:pt x="99149" y="836881"/>
                  <a:pt x="100080" y="834395"/>
                </a:cubicBezTo>
                <a:lnTo>
                  <a:pt x="104185" y="823864"/>
                </a:lnTo>
                <a:lnTo>
                  <a:pt x="95276" y="874149"/>
                </a:lnTo>
                <a:lnTo>
                  <a:pt x="93738" y="872046"/>
                </a:lnTo>
                <a:lnTo>
                  <a:pt x="93738" y="880946"/>
                </a:lnTo>
                <a:lnTo>
                  <a:pt x="95156" y="874826"/>
                </a:lnTo>
                <a:lnTo>
                  <a:pt x="95276" y="874149"/>
                </a:lnTo>
                <a:lnTo>
                  <a:pt x="97618" y="877354"/>
                </a:lnTo>
                <a:cubicBezTo>
                  <a:pt x="102390" y="887148"/>
                  <a:pt x="105826" y="897570"/>
                  <a:pt x="109930" y="907677"/>
                </a:cubicBezTo>
                <a:cubicBezTo>
                  <a:pt x="106647" y="905151"/>
                  <a:pt x="103130" y="902914"/>
                  <a:pt x="100080" y="900096"/>
                </a:cubicBezTo>
                <a:lnTo>
                  <a:pt x="93738" y="890470"/>
                </a:lnTo>
                <a:lnTo>
                  <a:pt x="93738" y="907037"/>
                </a:lnTo>
                <a:lnTo>
                  <a:pt x="99025" y="916759"/>
                </a:lnTo>
                <a:cubicBezTo>
                  <a:pt x="100958" y="920175"/>
                  <a:pt x="102355" y="922539"/>
                  <a:pt x="102543" y="922839"/>
                </a:cubicBezTo>
                <a:cubicBezTo>
                  <a:pt x="115179" y="943012"/>
                  <a:pt x="122575" y="945282"/>
                  <a:pt x="102543" y="932946"/>
                </a:cubicBezTo>
                <a:cubicBezTo>
                  <a:pt x="101721" y="938001"/>
                  <a:pt x="98870" y="943138"/>
                  <a:pt x="100080" y="948109"/>
                </a:cubicBezTo>
                <a:cubicBezTo>
                  <a:pt x="100798" y="951054"/>
                  <a:pt x="105375" y="951014"/>
                  <a:pt x="107468" y="953162"/>
                </a:cubicBezTo>
                <a:cubicBezTo>
                  <a:pt x="110370" y="956140"/>
                  <a:pt x="112393" y="959901"/>
                  <a:pt x="114856" y="963270"/>
                </a:cubicBezTo>
                <a:cubicBezTo>
                  <a:pt x="113213" y="966639"/>
                  <a:pt x="112985" y="971288"/>
                  <a:pt x="109930" y="973378"/>
                </a:cubicBezTo>
                <a:lnTo>
                  <a:pt x="98727" y="979338"/>
                </a:lnTo>
                <a:lnTo>
                  <a:pt x="97618" y="953162"/>
                </a:lnTo>
                <a:cubicBezTo>
                  <a:pt x="95744" y="944506"/>
                  <a:pt x="97345" y="962425"/>
                  <a:pt x="96726" y="976658"/>
                </a:cubicBezTo>
                <a:lnTo>
                  <a:pt x="96193" y="980686"/>
                </a:lnTo>
                <a:lnTo>
                  <a:pt x="93738" y="981992"/>
                </a:lnTo>
                <a:lnTo>
                  <a:pt x="93738" y="988904"/>
                </a:lnTo>
                <a:lnTo>
                  <a:pt x="95156" y="988540"/>
                </a:lnTo>
                <a:lnTo>
                  <a:pt x="96193" y="980686"/>
                </a:lnTo>
                <a:lnTo>
                  <a:pt x="98727" y="979338"/>
                </a:lnTo>
                <a:lnTo>
                  <a:pt x="100080" y="1011282"/>
                </a:lnTo>
                <a:lnTo>
                  <a:pt x="100405" y="1014176"/>
                </a:lnTo>
                <a:lnTo>
                  <a:pt x="95156" y="1006228"/>
                </a:lnTo>
                <a:lnTo>
                  <a:pt x="93738" y="1007069"/>
                </a:lnTo>
                <a:lnTo>
                  <a:pt x="93738" y="1015475"/>
                </a:lnTo>
                <a:lnTo>
                  <a:pt x="94232" y="1017172"/>
                </a:lnTo>
                <a:cubicBezTo>
                  <a:pt x="97136" y="1024446"/>
                  <a:pt x="101581" y="1033548"/>
                  <a:pt x="102543" y="1039079"/>
                </a:cubicBezTo>
                <a:cubicBezTo>
                  <a:pt x="103635" y="1045353"/>
                  <a:pt x="105146" y="1058002"/>
                  <a:pt x="106246" y="1067496"/>
                </a:cubicBezTo>
                <a:lnTo>
                  <a:pt x="107297" y="1076600"/>
                </a:lnTo>
                <a:lnTo>
                  <a:pt x="107175" y="1076327"/>
                </a:lnTo>
                <a:cubicBezTo>
                  <a:pt x="106638" y="1079473"/>
                  <a:pt x="105499" y="1092130"/>
                  <a:pt x="105006" y="1097198"/>
                </a:cubicBezTo>
                <a:lnTo>
                  <a:pt x="102543" y="1122468"/>
                </a:lnTo>
                <a:lnTo>
                  <a:pt x="93738" y="1115240"/>
                </a:lnTo>
                <a:lnTo>
                  <a:pt x="93738" y="1171094"/>
                </a:lnTo>
                <a:lnTo>
                  <a:pt x="98420" y="1219140"/>
                </a:lnTo>
                <a:lnTo>
                  <a:pt x="97618" y="1243762"/>
                </a:lnTo>
                <a:lnTo>
                  <a:pt x="101529" y="1291923"/>
                </a:lnTo>
                <a:lnTo>
                  <a:pt x="96338" y="1318556"/>
                </a:lnTo>
                <a:lnTo>
                  <a:pt x="94728" y="1313085"/>
                </a:lnTo>
                <a:lnTo>
                  <a:pt x="93738" y="1309971"/>
                </a:lnTo>
                <a:lnTo>
                  <a:pt x="93738" y="1336263"/>
                </a:lnTo>
                <a:lnTo>
                  <a:pt x="95156" y="1324624"/>
                </a:lnTo>
                <a:lnTo>
                  <a:pt x="96338" y="1318556"/>
                </a:lnTo>
                <a:lnTo>
                  <a:pt x="97789" y="1323488"/>
                </a:lnTo>
                <a:lnTo>
                  <a:pt x="98538" y="1326052"/>
                </a:lnTo>
                <a:lnTo>
                  <a:pt x="94232" y="1350574"/>
                </a:lnTo>
                <a:lnTo>
                  <a:pt x="93738" y="1354425"/>
                </a:lnTo>
                <a:lnTo>
                  <a:pt x="93738" y="1387470"/>
                </a:lnTo>
                <a:lnTo>
                  <a:pt x="97615" y="1386250"/>
                </a:lnTo>
                <a:cubicBezTo>
                  <a:pt x="99650" y="1387780"/>
                  <a:pt x="101948" y="1390943"/>
                  <a:pt x="104113" y="1394495"/>
                </a:cubicBezTo>
                <a:lnTo>
                  <a:pt x="105316" y="1396721"/>
                </a:lnTo>
                <a:lnTo>
                  <a:pt x="107468" y="1458552"/>
                </a:lnTo>
                <a:cubicBezTo>
                  <a:pt x="107314" y="1462316"/>
                  <a:pt x="103124" y="1452164"/>
                  <a:pt x="102543" y="1448444"/>
                </a:cubicBezTo>
                <a:cubicBezTo>
                  <a:pt x="99808" y="1430899"/>
                  <a:pt x="99260" y="1413068"/>
                  <a:pt x="97618" y="1395379"/>
                </a:cubicBezTo>
                <a:lnTo>
                  <a:pt x="93738" y="1403342"/>
                </a:lnTo>
                <a:lnTo>
                  <a:pt x="93738" y="1424005"/>
                </a:lnTo>
                <a:lnTo>
                  <a:pt x="95156" y="1433283"/>
                </a:lnTo>
                <a:lnTo>
                  <a:pt x="93738" y="1448553"/>
                </a:lnTo>
                <a:lnTo>
                  <a:pt x="93738" y="1551252"/>
                </a:lnTo>
                <a:lnTo>
                  <a:pt x="109930" y="1473714"/>
                </a:lnTo>
                <a:cubicBezTo>
                  <a:pt x="110751" y="1491403"/>
                  <a:pt x="113255" y="1509093"/>
                  <a:pt x="112393" y="1526780"/>
                </a:cubicBezTo>
                <a:lnTo>
                  <a:pt x="104694" y="1591959"/>
                </a:lnTo>
                <a:lnTo>
                  <a:pt x="102543" y="1562157"/>
                </a:lnTo>
                <a:cubicBezTo>
                  <a:pt x="100787" y="1585579"/>
                  <a:pt x="98779" y="1610430"/>
                  <a:pt x="97598" y="1635004"/>
                </a:cubicBezTo>
                <a:lnTo>
                  <a:pt x="97603" y="1651996"/>
                </a:lnTo>
                <a:lnTo>
                  <a:pt x="93738" y="1684713"/>
                </a:lnTo>
                <a:lnTo>
                  <a:pt x="93738" y="1691229"/>
                </a:lnTo>
                <a:lnTo>
                  <a:pt x="94635" y="1689230"/>
                </a:lnTo>
                <a:lnTo>
                  <a:pt x="94934" y="1688524"/>
                </a:lnTo>
                <a:lnTo>
                  <a:pt x="94069" y="1695735"/>
                </a:lnTo>
                <a:lnTo>
                  <a:pt x="93738" y="1698376"/>
                </a:lnTo>
                <a:lnTo>
                  <a:pt x="93738" y="1737130"/>
                </a:lnTo>
                <a:lnTo>
                  <a:pt x="95305" y="1740999"/>
                </a:lnTo>
                <a:cubicBezTo>
                  <a:pt x="97974" y="1747693"/>
                  <a:pt x="100017" y="1752908"/>
                  <a:pt x="101546" y="1756827"/>
                </a:cubicBezTo>
                <a:lnTo>
                  <a:pt x="104608" y="1764227"/>
                </a:lnTo>
                <a:lnTo>
                  <a:pt x="107468" y="1792110"/>
                </a:lnTo>
                <a:cubicBezTo>
                  <a:pt x="106871" y="1790885"/>
                  <a:pt x="102861" y="1782324"/>
                  <a:pt x="98850" y="1774876"/>
                </a:cubicBezTo>
                <a:lnTo>
                  <a:pt x="93738" y="1766388"/>
                </a:lnTo>
                <a:lnTo>
                  <a:pt x="93738" y="1832387"/>
                </a:lnTo>
                <a:lnTo>
                  <a:pt x="102543" y="1809799"/>
                </a:lnTo>
                <a:cubicBezTo>
                  <a:pt x="103783" y="1807042"/>
                  <a:pt x="108479" y="1799363"/>
                  <a:pt x="107468" y="1802217"/>
                </a:cubicBezTo>
                <a:lnTo>
                  <a:pt x="93738" y="1835094"/>
                </a:lnTo>
                <a:lnTo>
                  <a:pt x="93738" y="1844028"/>
                </a:lnTo>
                <a:lnTo>
                  <a:pt x="98237" y="1871729"/>
                </a:lnTo>
                <a:lnTo>
                  <a:pt x="93738" y="1878890"/>
                </a:lnTo>
                <a:lnTo>
                  <a:pt x="93738" y="1959896"/>
                </a:lnTo>
                <a:lnTo>
                  <a:pt x="100059" y="1981620"/>
                </a:lnTo>
                <a:cubicBezTo>
                  <a:pt x="103178" y="1993386"/>
                  <a:pt x="105357" y="2005249"/>
                  <a:pt x="104624" y="2017285"/>
                </a:cubicBezTo>
                <a:cubicBezTo>
                  <a:pt x="104446" y="2020205"/>
                  <a:pt x="103658" y="2020390"/>
                  <a:pt x="102481" y="2018869"/>
                </a:cubicBezTo>
                <a:lnTo>
                  <a:pt x="101587" y="2017144"/>
                </a:lnTo>
                <a:lnTo>
                  <a:pt x="101320" y="2015908"/>
                </a:lnTo>
                <a:cubicBezTo>
                  <a:pt x="100362" y="2011239"/>
                  <a:pt x="98436" y="2001173"/>
                  <a:pt x="94775" y="1979380"/>
                </a:cubicBezTo>
                <a:lnTo>
                  <a:pt x="93738" y="1973355"/>
                </a:lnTo>
                <a:lnTo>
                  <a:pt x="93738" y="2000330"/>
                </a:lnTo>
                <a:lnTo>
                  <a:pt x="98005" y="2010224"/>
                </a:lnTo>
                <a:lnTo>
                  <a:pt x="101587" y="2017144"/>
                </a:lnTo>
                <a:lnTo>
                  <a:pt x="102130" y="2019652"/>
                </a:lnTo>
                <a:cubicBezTo>
                  <a:pt x="102499" y="2021356"/>
                  <a:pt x="100541" y="2014118"/>
                  <a:pt x="102409" y="2048554"/>
                </a:cubicBezTo>
                <a:lnTo>
                  <a:pt x="102555" y="2050821"/>
                </a:lnTo>
                <a:lnTo>
                  <a:pt x="102162" y="2052662"/>
                </a:lnTo>
                <a:cubicBezTo>
                  <a:pt x="99927" y="2063363"/>
                  <a:pt x="98266" y="2072619"/>
                  <a:pt x="96974" y="2081205"/>
                </a:cubicBezTo>
                <a:lnTo>
                  <a:pt x="95759" y="2091239"/>
                </a:lnTo>
                <a:lnTo>
                  <a:pt x="93738" y="2089857"/>
                </a:lnTo>
                <a:lnTo>
                  <a:pt x="93738" y="2109124"/>
                </a:lnTo>
                <a:lnTo>
                  <a:pt x="94004" y="2105728"/>
                </a:lnTo>
                <a:lnTo>
                  <a:pt x="95759" y="2091239"/>
                </a:lnTo>
                <a:lnTo>
                  <a:pt x="102162" y="2095620"/>
                </a:lnTo>
                <a:lnTo>
                  <a:pt x="105767" y="2101785"/>
                </a:lnTo>
                <a:lnTo>
                  <a:pt x="106512" y="2113282"/>
                </a:lnTo>
                <a:cubicBezTo>
                  <a:pt x="107311" y="2123364"/>
                  <a:pt x="108300" y="2130085"/>
                  <a:pt x="109550" y="2123417"/>
                </a:cubicBezTo>
                <a:lnTo>
                  <a:pt x="110127" y="2115138"/>
                </a:lnTo>
                <a:lnTo>
                  <a:pt x="112603" y="2144725"/>
                </a:lnTo>
                <a:cubicBezTo>
                  <a:pt x="114361" y="2174571"/>
                  <a:pt x="112515" y="2188488"/>
                  <a:pt x="109550" y="2221968"/>
                </a:cubicBezTo>
                <a:cubicBezTo>
                  <a:pt x="102073" y="2172101"/>
                  <a:pt x="104232" y="2184440"/>
                  <a:pt x="107086" y="2209333"/>
                </a:cubicBezTo>
                <a:lnTo>
                  <a:pt x="109106" y="2227979"/>
                </a:lnTo>
                <a:lnTo>
                  <a:pt x="108145" y="2240997"/>
                </a:lnTo>
                <a:lnTo>
                  <a:pt x="107477" y="2248578"/>
                </a:lnTo>
                <a:lnTo>
                  <a:pt x="103785" y="2243491"/>
                </a:lnTo>
                <a:lnTo>
                  <a:pt x="101348" y="2239242"/>
                </a:lnTo>
                <a:lnTo>
                  <a:pt x="98902" y="2200039"/>
                </a:lnTo>
                <a:cubicBezTo>
                  <a:pt x="96883" y="2160845"/>
                  <a:pt x="97817" y="2162657"/>
                  <a:pt x="94775" y="2221968"/>
                </a:cubicBezTo>
                <a:cubicBezTo>
                  <a:pt x="95596" y="2225337"/>
                  <a:pt x="95862" y="2228901"/>
                  <a:pt x="97237" y="2232075"/>
                </a:cubicBezTo>
                <a:lnTo>
                  <a:pt x="101348" y="2239242"/>
                </a:lnTo>
                <a:lnTo>
                  <a:pt x="101495" y="2241596"/>
                </a:lnTo>
                <a:lnTo>
                  <a:pt x="93894" y="2232869"/>
                </a:lnTo>
                <a:lnTo>
                  <a:pt x="93738" y="2231802"/>
                </a:lnTo>
                <a:lnTo>
                  <a:pt x="93738" y="2232690"/>
                </a:lnTo>
                <a:lnTo>
                  <a:pt x="93894" y="2232869"/>
                </a:lnTo>
                <a:lnTo>
                  <a:pt x="95906" y="2246621"/>
                </a:lnTo>
                <a:cubicBezTo>
                  <a:pt x="97925" y="2260315"/>
                  <a:pt x="100387" y="2276740"/>
                  <a:pt x="102162" y="2287668"/>
                </a:cubicBezTo>
                <a:lnTo>
                  <a:pt x="103057" y="2291338"/>
                </a:lnTo>
                <a:lnTo>
                  <a:pt x="100595" y="2310380"/>
                </a:lnTo>
                <a:lnTo>
                  <a:pt x="97055" y="2322694"/>
                </a:lnTo>
                <a:lnTo>
                  <a:pt x="94443" y="2321223"/>
                </a:lnTo>
                <a:lnTo>
                  <a:pt x="93738" y="2320396"/>
                </a:lnTo>
                <a:lnTo>
                  <a:pt x="93738" y="2330767"/>
                </a:lnTo>
                <a:lnTo>
                  <a:pt x="94775" y="2330627"/>
                </a:lnTo>
                <a:lnTo>
                  <a:pt x="97055" y="2322694"/>
                </a:lnTo>
                <a:lnTo>
                  <a:pt x="102162" y="2325573"/>
                </a:lnTo>
                <a:lnTo>
                  <a:pt x="104523" y="2321351"/>
                </a:lnTo>
                <a:lnTo>
                  <a:pt x="102162" y="2333153"/>
                </a:lnTo>
                <a:lnTo>
                  <a:pt x="93738" y="2331890"/>
                </a:lnTo>
                <a:lnTo>
                  <a:pt x="93738" y="2363265"/>
                </a:lnTo>
                <a:lnTo>
                  <a:pt x="103248" y="2378696"/>
                </a:lnTo>
                <a:cubicBezTo>
                  <a:pt x="106894" y="2384611"/>
                  <a:pt x="110177" y="2388401"/>
                  <a:pt x="112012" y="2383693"/>
                </a:cubicBezTo>
                <a:lnTo>
                  <a:pt x="109239" y="2371131"/>
                </a:lnTo>
                <a:lnTo>
                  <a:pt x="112012" y="2376112"/>
                </a:lnTo>
                <a:cubicBezTo>
                  <a:pt x="114607" y="2386766"/>
                  <a:pt x="113653" y="2398011"/>
                  <a:pt x="114474" y="2408962"/>
                </a:cubicBezTo>
                <a:cubicBezTo>
                  <a:pt x="112630" y="2405809"/>
                  <a:pt x="102600" y="2387353"/>
                  <a:pt x="95526" y="2380554"/>
                </a:cubicBezTo>
                <a:lnTo>
                  <a:pt x="93738" y="2379950"/>
                </a:lnTo>
                <a:lnTo>
                  <a:pt x="93738" y="2390322"/>
                </a:lnTo>
                <a:lnTo>
                  <a:pt x="94798" y="2393506"/>
                </a:lnTo>
                <a:cubicBezTo>
                  <a:pt x="99803" y="2399019"/>
                  <a:pt x="106032" y="2404631"/>
                  <a:pt x="107086" y="2408962"/>
                </a:cubicBezTo>
                <a:cubicBezTo>
                  <a:pt x="108889" y="2416361"/>
                  <a:pt x="109169" y="2424087"/>
                  <a:pt x="109550" y="2431705"/>
                </a:cubicBezTo>
                <a:cubicBezTo>
                  <a:pt x="110811" y="2456955"/>
                  <a:pt x="112012" y="2482229"/>
                  <a:pt x="112012" y="2507513"/>
                </a:cubicBezTo>
                <a:cubicBezTo>
                  <a:pt x="112012" y="2524380"/>
                  <a:pt x="110643" y="2473804"/>
                  <a:pt x="109550" y="2456974"/>
                </a:cubicBezTo>
                <a:cubicBezTo>
                  <a:pt x="109000" y="2448528"/>
                  <a:pt x="107907" y="2440127"/>
                  <a:pt x="107086" y="2431705"/>
                </a:cubicBezTo>
                <a:cubicBezTo>
                  <a:pt x="105445" y="2439286"/>
                  <a:pt x="103601" y="2446822"/>
                  <a:pt x="102162" y="2454447"/>
                </a:cubicBezTo>
                <a:lnTo>
                  <a:pt x="101993" y="2455410"/>
                </a:lnTo>
                <a:lnTo>
                  <a:pt x="99700" y="2459501"/>
                </a:lnTo>
                <a:cubicBezTo>
                  <a:pt x="98106" y="2460434"/>
                  <a:pt x="96465" y="2459593"/>
                  <a:pt x="94812" y="2458306"/>
                </a:cubicBezTo>
                <a:lnTo>
                  <a:pt x="93738" y="2457471"/>
                </a:lnTo>
                <a:lnTo>
                  <a:pt x="93738" y="2482506"/>
                </a:lnTo>
                <a:lnTo>
                  <a:pt x="94775" y="2477190"/>
                </a:lnTo>
                <a:cubicBezTo>
                  <a:pt x="95313" y="2474584"/>
                  <a:pt x="96305" y="2472095"/>
                  <a:pt x="97237" y="2469608"/>
                </a:cubicBezTo>
                <a:lnTo>
                  <a:pt x="101342" y="2459076"/>
                </a:lnTo>
                <a:lnTo>
                  <a:pt x="93738" y="2501990"/>
                </a:lnTo>
                <a:lnTo>
                  <a:pt x="93738" y="2511149"/>
                </a:lnTo>
                <a:lnTo>
                  <a:pt x="94775" y="2512567"/>
                </a:lnTo>
                <a:cubicBezTo>
                  <a:pt x="99547" y="2522361"/>
                  <a:pt x="102982" y="2532783"/>
                  <a:pt x="107086" y="2542891"/>
                </a:cubicBezTo>
                <a:cubicBezTo>
                  <a:pt x="103803" y="2540364"/>
                  <a:pt x="100287" y="2538127"/>
                  <a:pt x="97237" y="2535310"/>
                </a:cubicBezTo>
                <a:lnTo>
                  <a:pt x="93738" y="2530000"/>
                </a:lnTo>
                <a:lnTo>
                  <a:pt x="93738" y="2547479"/>
                </a:lnTo>
                <a:lnTo>
                  <a:pt x="96181" y="2551971"/>
                </a:lnTo>
                <a:cubicBezTo>
                  <a:pt x="98115" y="2555388"/>
                  <a:pt x="99513" y="2557752"/>
                  <a:pt x="99700" y="2558052"/>
                </a:cubicBezTo>
                <a:cubicBezTo>
                  <a:pt x="112336" y="2578225"/>
                  <a:pt x="119732" y="2580495"/>
                  <a:pt x="99700" y="2568160"/>
                </a:cubicBezTo>
                <a:cubicBezTo>
                  <a:pt x="98879" y="2573214"/>
                  <a:pt x="96026" y="2578352"/>
                  <a:pt x="97237" y="2583322"/>
                </a:cubicBezTo>
                <a:cubicBezTo>
                  <a:pt x="97954" y="2586268"/>
                  <a:pt x="102531" y="2586228"/>
                  <a:pt x="104624" y="2588375"/>
                </a:cubicBezTo>
                <a:cubicBezTo>
                  <a:pt x="107526" y="2591353"/>
                  <a:pt x="109550" y="2595114"/>
                  <a:pt x="112012" y="2598483"/>
                </a:cubicBezTo>
                <a:cubicBezTo>
                  <a:pt x="110370" y="2601852"/>
                  <a:pt x="110141" y="2606501"/>
                  <a:pt x="107086" y="2608591"/>
                </a:cubicBezTo>
                <a:lnTo>
                  <a:pt x="95884" y="2614552"/>
                </a:lnTo>
                <a:lnTo>
                  <a:pt x="94775" y="2588375"/>
                </a:lnTo>
                <a:cubicBezTo>
                  <a:pt x="92901" y="2579719"/>
                  <a:pt x="94501" y="2597638"/>
                  <a:pt x="93883" y="2611871"/>
                </a:cubicBezTo>
                <a:lnTo>
                  <a:pt x="93738" y="2612965"/>
                </a:lnTo>
                <a:lnTo>
                  <a:pt x="93738" y="2615693"/>
                </a:lnTo>
                <a:lnTo>
                  <a:pt x="95884" y="2614552"/>
                </a:lnTo>
                <a:lnTo>
                  <a:pt x="97237" y="2646496"/>
                </a:lnTo>
                <a:lnTo>
                  <a:pt x="97562" y="2649389"/>
                </a:lnTo>
                <a:lnTo>
                  <a:pt x="93738" y="2643600"/>
                </a:lnTo>
                <a:lnTo>
                  <a:pt x="93738" y="2658580"/>
                </a:lnTo>
                <a:lnTo>
                  <a:pt x="99700" y="2674292"/>
                </a:lnTo>
                <a:cubicBezTo>
                  <a:pt x="100792" y="2680566"/>
                  <a:pt x="102304" y="2693215"/>
                  <a:pt x="103403" y="2702710"/>
                </a:cubicBezTo>
                <a:lnTo>
                  <a:pt x="104455" y="2711814"/>
                </a:lnTo>
                <a:lnTo>
                  <a:pt x="104333" y="2711539"/>
                </a:lnTo>
                <a:cubicBezTo>
                  <a:pt x="103794" y="2714686"/>
                  <a:pt x="102656" y="2727343"/>
                  <a:pt x="102162" y="2732411"/>
                </a:cubicBezTo>
                <a:lnTo>
                  <a:pt x="99700" y="2757681"/>
                </a:lnTo>
                <a:lnTo>
                  <a:pt x="93738" y="2752787"/>
                </a:lnTo>
                <a:lnTo>
                  <a:pt x="93738" y="2835487"/>
                </a:lnTo>
                <a:lnTo>
                  <a:pt x="95577" y="2854353"/>
                </a:lnTo>
                <a:lnTo>
                  <a:pt x="94775" y="2878975"/>
                </a:lnTo>
                <a:lnTo>
                  <a:pt x="98686" y="2927136"/>
                </a:lnTo>
                <a:lnTo>
                  <a:pt x="93738" y="2952521"/>
                </a:lnTo>
                <a:lnTo>
                  <a:pt x="93738" y="2954595"/>
                </a:lnTo>
                <a:lnTo>
                  <a:pt x="94946" y="2958700"/>
                </a:lnTo>
                <a:lnTo>
                  <a:pt x="95695" y="2961265"/>
                </a:lnTo>
                <a:lnTo>
                  <a:pt x="93738" y="2972406"/>
                </a:lnTo>
                <a:lnTo>
                  <a:pt x="93738" y="3021788"/>
                </a:lnTo>
                <a:lnTo>
                  <a:pt x="94772" y="3021464"/>
                </a:lnTo>
                <a:cubicBezTo>
                  <a:pt x="96808" y="3022994"/>
                  <a:pt x="99104" y="3026156"/>
                  <a:pt x="101271" y="3029708"/>
                </a:cubicBezTo>
                <a:lnTo>
                  <a:pt x="102473" y="3031934"/>
                </a:lnTo>
                <a:lnTo>
                  <a:pt x="104624" y="3093765"/>
                </a:lnTo>
                <a:cubicBezTo>
                  <a:pt x="104471" y="3097530"/>
                  <a:pt x="100280" y="3087377"/>
                  <a:pt x="99700" y="3083658"/>
                </a:cubicBezTo>
                <a:cubicBezTo>
                  <a:pt x="96965" y="3066112"/>
                  <a:pt x="96417" y="3048281"/>
                  <a:pt x="94775" y="3030592"/>
                </a:cubicBezTo>
                <a:lnTo>
                  <a:pt x="93738" y="3032718"/>
                </a:lnTo>
                <a:lnTo>
                  <a:pt x="93738" y="3172850"/>
                </a:lnTo>
                <a:lnTo>
                  <a:pt x="107086" y="3108928"/>
                </a:lnTo>
                <a:cubicBezTo>
                  <a:pt x="107907" y="3126617"/>
                  <a:pt x="110411" y="3144307"/>
                  <a:pt x="109550" y="3161993"/>
                </a:cubicBezTo>
                <a:lnTo>
                  <a:pt x="101851" y="3227173"/>
                </a:lnTo>
                <a:lnTo>
                  <a:pt x="99700" y="3197370"/>
                </a:lnTo>
                <a:cubicBezTo>
                  <a:pt x="97944" y="3220793"/>
                  <a:pt x="95936" y="3245643"/>
                  <a:pt x="94755" y="3270217"/>
                </a:cubicBezTo>
                <a:lnTo>
                  <a:pt x="94760" y="3287209"/>
                </a:lnTo>
                <a:lnTo>
                  <a:pt x="93738" y="3295856"/>
                </a:lnTo>
                <a:lnTo>
                  <a:pt x="93738" y="3309897"/>
                </a:lnTo>
                <a:lnTo>
                  <a:pt x="94763" y="3300748"/>
                </a:lnTo>
                <a:lnTo>
                  <a:pt x="94768" y="3317393"/>
                </a:lnTo>
                <a:lnTo>
                  <a:pt x="93738" y="3319832"/>
                </a:lnTo>
                <a:lnTo>
                  <a:pt x="93738" y="3379451"/>
                </a:lnTo>
                <a:lnTo>
                  <a:pt x="98702" y="3392039"/>
                </a:lnTo>
                <a:lnTo>
                  <a:pt x="101765" y="3399439"/>
                </a:lnTo>
                <a:lnTo>
                  <a:pt x="104624" y="3427323"/>
                </a:lnTo>
                <a:cubicBezTo>
                  <a:pt x="104027" y="3426097"/>
                  <a:pt x="100017" y="3417538"/>
                  <a:pt x="96007" y="3410089"/>
                </a:cubicBezTo>
                <a:lnTo>
                  <a:pt x="93738" y="3406322"/>
                </a:lnTo>
                <a:lnTo>
                  <a:pt x="93738" y="3460306"/>
                </a:lnTo>
                <a:lnTo>
                  <a:pt x="99700" y="3445012"/>
                </a:lnTo>
                <a:cubicBezTo>
                  <a:pt x="100940" y="3442255"/>
                  <a:pt x="105635" y="3434576"/>
                  <a:pt x="104624" y="3437431"/>
                </a:cubicBezTo>
                <a:lnTo>
                  <a:pt x="93738" y="3463498"/>
                </a:lnTo>
                <a:lnTo>
                  <a:pt x="93738" y="3496750"/>
                </a:lnTo>
                <a:lnTo>
                  <a:pt x="95394" y="3506943"/>
                </a:lnTo>
                <a:lnTo>
                  <a:pt x="93738" y="3509578"/>
                </a:lnTo>
                <a:lnTo>
                  <a:pt x="93738" y="3604881"/>
                </a:lnTo>
                <a:lnTo>
                  <a:pt x="97216" y="3616833"/>
                </a:lnTo>
                <a:cubicBezTo>
                  <a:pt x="100336" y="3628599"/>
                  <a:pt x="102515" y="3640461"/>
                  <a:pt x="101781" y="3652498"/>
                </a:cubicBezTo>
                <a:cubicBezTo>
                  <a:pt x="101604" y="3655417"/>
                  <a:pt x="100816" y="3655603"/>
                  <a:pt x="99638" y="3654083"/>
                </a:cubicBezTo>
                <a:lnTo>
                  <a:pt x="98744" y="3652356"/>
                </a:lnTo>
                <a:lnTo>
                  <a:pt x="98477" y="3651121"/>
                </a:lnTo>
                <a:cubicBezTo>
                  <a:pt x="97999" y="3648786"/>
                  <a:pt x="97277" y="3645103"/>
                  <a:pt x="96218" y="3639278"/>
                </a:cubicBezTo>
                <a:lnTo>
                  <a:pt x="93738" y="3624998"/>
                </a:lnTo>
                <a:lnTo>
                  <a:pt x="93738" y="3642136"/>
                </a:lnTo>
                <a:lnTo>
                  <a:pt x="95162" y="3645437"/>
                </a:lnTo>
                <a:lnTo>
                  <a:pt x="98744" y="3652356"/>
                </a:lnTo>
                <a:lnTo>
                  <a:pt x="99287" y="3654865"/>
                </a:lnTo>
                <a:cubicBezTo>
                  <a:pt x="99656" y="3656568"/>
                  <a:pt x="97698" y="3649331"/>
                  <a:pt x="99567" y="3683767"/>
                </a:cubicBezTo>
                <a:lnTo>
                  <a:pt x="99712" y="3686033"/>
                </a:lnTo>
                <a:lnTo>
                  <a:pt x="99319" y="3687875"/>
                </a:lnTo>
                <a:cubicBezTo>
                  <a:pt x="97085" y="3698576"/>
                  <a:pt x="95423" y="3707832"/>
                  <a:pt x="94131" y="3716418"/>
                </a:cubicBezTo>
                <a:lnTo>
                  <a:pt x="93738" y="3719662"/>
                </a:lnTo>
                <a:lnTo>
                  <a:pt x="93738" y="3727015"/>
                </a:lnTo>
                <a:lnTo>
                  <a:pt x="99319" y="3730833"/>
                </a:lnTo>
                <a:lnTo>
                  <a:pt x="102924" y="3736998"/>
                </a:lnTo>
                <a:lnTo>
                  <a:pt x="103670" y="3748495"/>
                </a:lnTo>
                <a:cubicBezTo>
                  <a:pt x="104467" y="3758578"/>
                  <a:pt x="105458" y="3765298"/>
                  <a:pt x="106707" y="3758630"/>
                </a:cubicBezTo>
                <a:lnTo>
                  <a:pt x="107283" y="3750351"/>
                </a:lnTo>
                <a:lnTo>
                  <a:pt x="109760" y="3779938"/>
                </a:lnTo>
                <a:cubicBezTo>
                  <a:pt x="111519" y="3809784"/>
                  <a:pt x="109673" y="3823702"/>
                  <a:pt x="106707" y="3857181"/>
                </a:cubicBezTo>
                <a:cubicBezTo>
                  <a:pt x="99230" y="3807315"/>
                  <a:pt x="101389" y="3819653"/>
                  <a:pt x="104244" y="3844546"/>
                </a:cubicBezTo>
                <a:lnTo>
                  <a:pt x="106263" y="3863191"/>
                </a:lnTo>
                <a:lnTo>
                  <a:pt x="105303" y="3876210"/>
                </a:lnTo>
                <a:lnTo>
                  <a:pt x="104635" y="3883791"/>
                </a:lnTo>
                <a:lnTo>
                  <a:pt x="100943" y="3878704"/>
                </a:lnTo>
                <a:lnTo>
                  <a:pt x="98505" y="3874455"/>
                </a:lnTo>
                <a:lnTo>
                  <a:pt x="96059" y="3835251"/>
                </a:lnTo>
                <a:cubicBezTo>
                  <a:pt x="95049" y="3815655"/>
                  <a:pt x="94779" y="3806309"/>
                  <a:pt x="94380" y="3809277"/>
                </a:cubicBezTo>
                <a:lnTo>
                  <a:pt x="93738" y="3820402"/>
                </a:lnTo>
                <a:lnTo>
                  <a:pt x="93738" y="3864598"/>
                </a:lnTo>
                <a:lnTo>
                  <a:pt x="94394" y="3867289"/>
                </a:lnTo>
                <a:lnTo>
                  <a:pt x="98505" y="3874455"/>
                </a:lnTo>
                <a:lnTo>
                  <a:pt x="98652" y="3876810"/>
                </a:lnTo>
                <a:lnTo>
                  <a:pt x="93738" y="3871167"/>
                </a:lnTo>
                <a:lnTo>
                  <a:pt x="93738" y="3886357"/>
                </a:lnTo>
                <a:lnTo>
                  <a:pt x="96283" y="3903395"/>
                </a:lnTo>
                <a:cubicBezTo>
                  <a:pt x="97373" y="3910579"/>
                  <a:pt x="98432" y="3917417"/>
                  <a:pt x="99319" y="3922881"/>
                </a:cubicBezTo>
                <a:lnTo>
                  <a:pt x="100214" y="3926552"/>
                </a:lnTo>
                <a:lnTo>
                  <a:pt x="97752" y="3945593"/>
                </a:lnTo>
                <a:lnTo>
                  <a:pt x="94212" y="3957908"/>
                </a:lnTo>
                <a:lnTo>
                  <a:pt x="93738" y="3957640"/>
                </a:lnTo>
                <a:lnTo>
                  <a:pt x="93738" y="3959555"/>
                </a:lnTo>
                <a:lnTo>
                  <a:pt x="94212" y="3957908"/>
                </a:lnTo>
                <a:lnTo>
                  <a:pt x="99319" y="3960786"/>
                </a:lnTo>
                <a:lnTo>
                  <a:pt x="101680" y="3956564"/>
                </a:lnTo>
                <a:lnTo>
                  <a:pt x="99319" y="3968367"/>
                </a:lnTo>
                <a:lnTo>
                  <a:pt x="93738" y="3967529"/>
                </a:lnTo>
                <a:lnTo>
                  <a:pt x="93738" y="4003091"/>
                </a:lnTo>
                <a:lnTo>
                  <a:pt x="100406" y="4013910"/>
                </a:lnTo>
                <a:cubicBezTo>
                  <a:pt x="104051" y="4019825"/>
                  <a:pt x="107334" y="4023614"/>
                  <a:pt x="109169" y="4018906"/>
                </a:cubicBezTo>
                <a:lnTo>
                  <a:pt x="106396" y="4006344"/>
                </a:lnTo>
                <a:lnTo>
                  <a:pt x="109169" y="4011325"/>
                </a:lnTo>
                <a:cubicBezTo>
                  <a:pt x="111765" y="4021979"/>
                  <a:pt x="110810" y="4033224"/>
                  <a:pt x="111631" y="4044175"/>
                </a:cubicBezTo>
                <a:cubicBezTo>
                  <a:pt x="110403" y="4042073"/>
                  <a:pt x="105535" y="4033169"/>
                  <a:pt x="100331" y="4025453"/>
                </a:cubicBezTo>
                <a:lnTo>
                  <a:pt x="93738" y="4017103"/>
                </a:lnTo>
                <a:lnTo>
                  <a:pt x="93738" y="4030962"/>
                </a:lnTo>
                <a:lnTo>
                  <a:pt x="104244" y="4044175"/>
                </a:lnTo>
                <a:cubicBezTo>
                  <a:pt x="106046" y="4051574"/>
                  <a:pt x="106326" y="4059300"/>
                  <a:pt x="106707" y="4066918"/>
                </a:cubicBezTo>
                <a:cubicBezTo>
                  <a:pt x="107968" y="4092168"/>
                  <a:pt x="109169" y="4117442"/>
                  <a:pt x="109169" y="4142726"/>
                </a:cubicBezTo>
                <a:cubicBezTo>
                  <a:pt x="109169" y="4159594"/>
                  <a:pt x="107800" y="4109017"/>
                  <a:pt x="106707" y="4092187"/>
                </a:cubicBezTo>
                <a:cubicBezTo>
                  <a:pt x="106158" y="4083741"/>
                  <a:pt x="105065" y="4075341"/>
                  <a:pt x="104244" y="4066918"/>
                </a:cubicBezTo>
                <a:cubicBezTo>
                  <a:pt x="102602" y="4074499"/>
                  <a:pt x="100758" y="4082036"/>
                  <a:pt x="99319" y="4089660"/>
                </a:cubicBezTo>
                <a:lnTo>
                  <a:pt x="99149" y="4090623"/>
                </a:lnTo>
                <a:lnTo>
                  <a:pt x="96857" y="4094714"/>
                </a:lnTo>
                <a:lnTo>
                  <a:pt x="93738" y="4093952"/>
                </a:lnTo>
                <a:lnTo>
                  <a:pt x="93738" y="4106840"/>
                </a:lnTo>
                <a:lnTo>
                  <a:pt x="94394" y="4104822"/>
                </a:lnTo>
                <a:lnTo>
                  <a:pt x="98499" y="4094290"/>
                </a:lnTo>
                <a:lnTo>
                  <a:pt x="93738" y="4121160"/>
                </a:lnTo>
                <a:lnTo>
                  <a:pt x="93738" y="4152230"/>
                </a:lnTo>
                <a:lnTo>
                  <a:pt x="104244" y="4178104"/>
                </a:lnTo>
                <a:cubicBezTo>
                  <a:pt x="100960" y="4175577"/>
                  <a:pt x="97445" y="4173340"/>
                  <a:pt x="94394" y="4170523"/>
                </a:cubicBezTo>
                <a:lnTo>
                  <a:pt x="93738" y="4169528"/>
                </a:lnTo>
                <a:lnTo>
                  <a:pt x="93738" y="4187876"/>
                </a:lnTo>
                <a:lnTo>
                  <a:pt x="96857" y="4193265"/>
                </a:lnTo>
                <a:cubicBezTo>
                  <a:pt x="109494" y="4213438"/>
                  <a:pt x="116888" y="4215708"/>
                  <a:pt x="96857" y="4203373"/>
                </a:cubicBezTo>
                <a:cubicBezTo>
                  <a:pt x="96036" y="4208427"/>
                  <a:pt x="93183" y="4213565"/>
                  <a:pt x="94394" y="4218535"/>
                </a:cubicBezTo>
                <a:cubicBezTo>
                  <a:pt x="95112" y="4221481"/>
                  <a:pt x="99688" y="4221441"/>
                  <a:pt x="101781" y="4223589"/>
                </a:cubicBezTo>
                <a:cubicBezTo>
                  <a:pt x="104683" y="4226566"/>
                  <a:pt x="106707" y="4230327"/>
                  <a:pt x="109169" y="4233696"/>
                </a:cubicBezTo>
                <a:cubicBezTo>
                  <a:pt x="107527" y="4237066"/>
                  <a:pt x="107298" y="4241715"/>
                  <a:pt x="104244" y="4243804"/>
                </a:cubicBezTo>
                <a:lnTo>
                  <a:pt x="93738" y="4249393"/>
                </a:lnTo>
                <a:lnTo>
                  <a:pt x="93738" y="4266228"/>
                </a:lnTo>
                <a:lnTo>
                  <a:pt x="94394" y="4281709"/>
                </a:lnTo>
                <a:lnTo>
                  <a:pt x="94720" y="4284603"/>
                </a:lnTo>
                <a:lnTo>
                  <a:pt x="93738" y="4283117"/>
                </a:lnTo>
                <a:lnTo>
                  <a:pt x="93738" y="4301286"/>
                </a:lnTo>
                <a:lnTo>
                  <a:pt x="96857" y="4309505"/>
                </a:lnTo>
                <a:cubicBezTo>
                  <a:pt x="97949" y="4315779"/>
                  <a:pt x="99461" y="4328429"/>
                  <a:pt x="100560" y="4337923"/>
                </a:cubicBezTo>
                <a:lnTo>
                  <a:pt x="101612" y="4347026"/>
                </a:lnTo>
                <a:lnTo>
                  <a:pt x="101490" y="4346752"/>
                </a:lnTo>
                <a:cubicBezTo>
                  <a:pt x="100951" y="4349900"/>
                  <a:pt x="99814" y="4362556"/>
                  <a:pt x="99319" y="4367625"/>
                </a:cubicBezTo>
                <a:lnTo>
                  <a:pt x="96857" y="4392895"/>
                </a:lnTo>
                <a:lnTo>
                  <a:pt x="93738" y="4390334"/>
                </a:lnTo>
                <a:lnTo>
                  <a:pt x="93738" y="4458232"/>
                </a:lnTo>
                <a:lnTo>
                  <a:pt x="94052" y="4448283"/>
                </a:lnTo>
                <a:cubicBezTo>
                  <a:pt x="94216" y="4443243"/>
                  <a:pt x="94310" y="4440880"/>
                  <a:pt x="94367" y="4440759"/>
                </a:cubicBezTo>
                <a:cubicBezTo>
                  <a:pt x="94539" y="4440395"/>
                  <a:pt x="94384" y="4460192"/>
                  <a:pt x="94843" y="4488302"/>
                </a:cubicBezTo>
                <a:lnTo>
                  <a:pt x="95751" y="4517043"/>
                </a:lnTo>
                <a:lnTo>
                  <a:pt x="94394" y="4506607"/>
                </a:lnTo>
                <a:lnTo>
                  <a:pt x="93738" y="4499876"/>
                </a:lnTo>
                <a:lnTo>
                  <a:pt x="93738" y="4536436"/>
                </a:lnTo>
                <a:lnTo>
                  <a:pt x="95843" y="4562349"/>
                </a:lnTo>
                <a:lnTo>
                  <a:pt x="93738" y="4573147"/>
                </a:lnTo>
                <a:lnTo>
                  <a:pt x="93738" y="4591737"/>
                </a:lnTo>
                <a:lnTo>
                  <a:pt x="96880" y="4575113"/>
                </a:lnTo>
                <a:lnTo>
                  <a:pt x="99319" y="4605158"/>
                </a:lnTo>
                <a:cubicBezTo>
                  <a:pt x="99560" y="4608314"/>
                  <a:pt x="99773" y="4613050"/>
                  <a:pt x="99973" y="4618181"/>
                </a:cubicBezTo>
                <a:lnTo>
                  <a:pt x="100428" y="4630467"/>
                </a:lnTo>
                <a:lnTo>
                  <a:pt x="99238" y="4630727"/>
                </a:lnTo>
                <a:cubicBezTo>
                  <a:pt x="98825" y="4632486"/>
                  <a:pt x="99670" y="4633304"/>
                  <a:pt x="96857" y="4610212"/>
                </a:cubicBezTo>
                <a:lnTo>
                  <a:pt x="93738" y="4599520"/>
                </a:lnTo>
                <a:lnTo>
                  <a:pt x="93738" y="4658971"/>
                </a:lnTo>
                <a:lnTo>
                  <a:pt x="98428" y="4664921"/>
                </a:lnTo>
                <a:lnTo>
                  <a:pt x="99630" y="4667147"/>
                </a:lnTo>
                <a:lnTo>
                  <a:pt x="101781" y="4728979"/>
                </a:lnTo>
                <a:cubicBezTo>
                  <a:pt x="101628" y="4732743"/>
                  <a:pt x="97437" y="4722590"/>
                  <a:pt x="96857" y="4718871"/>
                </a:cubicBezTo>
                <a:lnTo>
                  <a:pt x="93738" y="4685271"/>
                </a:lnTo>
                <a:lnTo>
                  <a:pt x="93738" y="4794450"/>
                </a:lnTo>
                <a:lnTo>
                  <a:pt x="104244" y="4744141"/>
                </a:lnTo>
                <a:cubicBezTo>
                  <a:pt x="105065" y="4761830"/>
                  <a:pt x="107568" y="4779520"/>
                  <a:pt x="106707" y="4797207"/>
                </a:cubicBezTo>
                <a:lnTo>
                  <a:pt x="99008" y="4862386"/>
                </a:lnTo>
                <a:lnTo>
                  <a:pt x="96857" y="4832583"/>
                </a:lnTo>
                <a:lnTo>
                  <a:pt x="93738" y="4878524"/>
                </a:lnTo>
                <a:lnTo>
                  <a:pt x="93738" y="4907003"/>
                </a:lnTo>
                <a:lnTo>
                  <a:pt x="99008" y="4862386"/>
                </a:lnTo>
                <a:lnTo>
                  <a:pt x="101781" y="4900811"/>
                </a:lnTo>
                <a:lnTo>
                  <a:pt x="102715" y="4903427"/>
                </a:lnTo>
                <a:lnTo>
                  <a:pt x="101781" y="4923554"/>
                </a:lnTo>
                <a:lnTo>
                  <a:pt x="94959" y="4944371"/>
                </a:lnTo>
                <a:lnTo>
                  <a:pt x="95642" y="4926870"/>
                </a:lnTo>
                <a:cubicBezTo>
                  <a:pt x="96043" y="4916604"/>
                  <a:pt x="96447" y="4907129"/>
                  <a:pt x="96857" y="4900811"/>
                </a:cubicBezTo>
                <a:cubicBezTo>
                  <a:pt x="95731" y="4907746"/>
                  <a:pt x="94962" y="4912445"/>
                  <a:pt x="94420" y="4915817"/>
                </a:cubicBezTo>
                <a:lnTo>
                  <a:pt x="93738" y="4920235"/>
                </a:lnTo>
                <a:lnTo>
                  <a:pt x="93738" y="4948090"/>
                </a:lnTo>
                <a:lnTo>
                  <a:pt x="94959" y="4944371"/>
                </a:lnTo>
                <a:lnTo>
                  <a:pt x="94438" y="4957666"/>
                </a:lnTo>
                <a:lnTo>
                  <a:pt x="93738" y="4969838"/>
                </a:lnTo>
                <a:lnTo>
                  <a:pt x="93738" y="5001309"/>
                </a:lnTo>
                <a:lnTo>
                  <a:pt x="94704" y="5004659"/>
                </a:lnTo>
                <a:cubicBezTo>
                  <a:pt x="95635" y="5008339"/>
                  <a:pt x="96517" y="5012251"/>
                  <a:pt x="96857" y="5014524"/>
                </a:cubicBezTo>
                <a:lnTo>
                  <a:pt x="98653" y="5032040"/>
                </a:lnTo>
                <a:lnTo>
                  <a:pt x="96653" y="5023617"/>
                </a:lnTo>
                <a:lnTo>
                  <a:pt x="93738" y="5007083"/>
                </a:lnTo>
                <a:lnTo>
                  <a:pt x="93738" y="5021874"/>
                </a:lnTo>
                <a:lnTo>
                  <a:pt x="95859" y="5027253"/>
                </a:lnTo>
                <a:lnTo>
                  <a:pt x="98922" y="5034652"/>
                </a:lnTo>
                <a:lnTo>
                  <a:pt x="101781" y="5062536"/>
                </a:lnTo>
                <a:cubicBezTo>
                  <a:pt x="101484" y="5061923"/>
                  <a:pt x="100332" y="5059477"/>
                  <a:pt x="98753" y="5056253"/>
                </a:cubicBezTo>
                <a:lnTo>
                  <a:pt x="93738" y="5046428"/>
                </a:lnTo>
                <a:lnTo>
                  <a:pt x="93738" y="5088225"/>
                </a:lnTo>
                <a:lnTo>
                  <a:pt x="96857" y="5080225"/>
                </a:lnTo>
                <a:cubicBezTo>
                  <a:pt x="98097" y="5077468"/>
                  <a:pt x="102793" y="5069789"/>
                  <a:pt x="101781" y="5072644"/>
                </a:cubicBezTo>
                <a:lnTo>
                  <a:pt x="93738" y="5091904"/>
                </a:lnTo>
                <a:lnTo>
                  <a:pt x="93738" y="5140265"/>
                </a:lnTo>
                <a:lnTo>
                  <a:pt x="100236" y="5129921"/>
                </a:lnTo>
                <a:cubicBezTo>
                  <a:pt x="102980" y="5125725"/>
                  <a:pt x="104213" y="5124146"/>
                  <a:pt x="104407" y="5124556"/>
                </a:cubicBezTo>
                <a:cubicBezTo>
                  <a:pt x="104794" y="5125380"/>
                  <a:pt x="101024" y="5134167"/>
                  <a:pt x="96857" y="5145925"/>
                </a:cubicBezTo>
                <a:cubicBezTo>
                  <a:pt x="95970" y="5148429"/>
                  <a:pt x="95215" y="5150980"/>
                  <a:pt x="94394" y="5153506"/>
                </a:cubicBezTo>
                <a:lnTo>
                  <a:pt x="93738" y="5149469"/>
                </a:lnTo>
                <a:lnTo>
                  <a:pt x="93738" y="5246178"/>
                </a:lnTo>
                <a:lnTo>
                  <a:pt x="94466" y="5248821"/>
                </a:lnTo>
                <a:cubicBezTo>
                  <a:pt x="97218" y="5259792"/>
                  <a:pt x="99141" y="5270852"/>
                  <a:pt x="98494" y="5282076"/>
                </a:cubicBezTo>
                <a:lnTo>
                  <a:pt x="95159" y="5278316"/>
                </a:lnTo>
                <a:lnTo>
                  <a:pt x="93738" y="5269936"/>
                </a:lnTo>
                <a:lnTo>
                  <a:pt x="93738" y="5276713"/>
                </a:lnTo>
                <a:lnTo>
                  <a:pt x="95159" y="5278316"/>
                </a:lnTo>
                <a:lnTo>
                  <a:pt x="95579" y="5280792"/>
                </a:lnTo>
                <a:cubicBezTo>
                  <a:pt x="97271" y="5289498"/>
                  <a:pt x="95551" y="5278069"/>
                  <a:pt x="95851" y="5293698"/>
                </a:cubicBezTo>
                <a:lnTo>
                  <a:pt x="96864" y="5312724"/>
                </a:lnTo>
                <a:lnTo>
                  <a:pt x="96322" y="5315062"/>
                </a:lnTo>
                <a:lnTo>
                  <a:pt x="93738" y="5332818"/>
                </a:lnTo>
                <a:lnTo>
                  <a:pt x="93738" y="5353248"/>
                </a:lnTo>
                <a:lnTo>
                  <a:pt x="96322" y="5355116"/>
                </a:lnTo>
                <a:lnTo>
                  <a:pt x="99530" y="5360916"/>
                </a:lnTo>
                <a:lnTo>
                  <a:pt x="100159" y="5371586"/>
                </a:lnTo>
                <a:cubicBezTo>
                  <a:pt x="100863" y="5380986"/>
                  <a:pt x="101736" y="5387252"/>
                  <a:pt x="102839" y="5381034"/>
                </a:cubicBezTo>
                <a:lnTo>
                  <a:pt x="103335" y="5375723"/>
                </a:lnTo>
                <a:lnTo>
                  <a:pt x="106105" y="5425007"/>
                </a:lnTo>
                <a:cubicBezTo>
                  <a:pt x="105889" y="5439409"/>
                  <a:pt x="104583" y="5452114"/>
                  <a:pt x="102839" y="5472925"/>
                </a:cubicBezTo>
                <a:cubicBezTo>
                  <a:pt x="96243" y="5426429"/>
                  <a:pt x="98148" y="5437933"/>
                  <a:pt x="100666" y="5461144"/>
                </a:cubicBezTo>
                <a:lnTo>
                  <a:pt x="102447" y="5478530"/>
                </a:lnTo>
                <a:lnTo>
                  <a:pt x="101600" y="5490669"/>
                </a:lnTo>
                <a:lnTo>
                  <a:pt x="101010" y="5497737"/>
                </a:lnTo>
                <a:lnTo>
                  <a:pt x="97754" y="5492993"/>
                </a:lnTo>
                <a:lnTo>
                  <a:pt x="95604" y="5489031"/>
                </a:lnTo>
                <a:lnTo>
                  <a:pt x="93738" y="5457437"/>
                </a:lnTo>
                <a:lnTo>
                  <a:pt x="93738" y="5485595"/>
                </a:lnTo>
                <a:lnTo>
                  <a:pt x="95604" y="5489031"/>
                </a:lnTo>
                <a:lnTo>
                  <a:pt x="95733" y="5491227"/>
                </a:lnTo>
                <a:lnTo>
                  <a:pt x="93738" y="5488806"/>
                </a:lnTo>
                <a:lnTo>
                  <a:pt x="93738" y="5516273"/>
                </a:lnTo>
                <a:lnTo>
                  <a:pt x="96322" y="5534185"/>
                </a:lnTo>
                <a:lnTo>
                  <a:pt x="97110" y="5537607"/>
                </a:lnTo>
                <a:lnTo>
                  <a:pt x="94939" y="5555362"/>
                </a:lnTo>
                <a:lnTo>
                  <a:pt x="93738" y="5559774"/>
                </a:lnTo>
                <a:lnTo>
                  <a:pt x="93738" y="5567192"/>
                </a:lnTo>
                <a:lnTo>
                  <a:pt x="96322" y="5569528"/>
                </a:lnTo>
                <a:lnTo>
                  <a:pt x="98404" y="5565591"/>
                </a:lnTo>
                <a:lnTo>
                  <a:pt x="96322" y="5576596"/>
                </a:lnTo>
                <a:lnTo>
                  <a:pt x="93738" y="5576187"/>
                </a:lnTo>
                <a:lnTo>
                  <a:pt x="93738" y="5593763"/>
                </a:lnTo>
                <a:lnTo>
                  <a:pt x="101566" y="5607226"/>
                </a:lnTo>
                <a:lnTo>
                  <a:pt x="102564" y="5612007"/>
                </a:lnTo>
                <a:lnTo>
                  <a:pt x="96322" y="5600157"/>
                </a:lnTo>
                <a:lnTo>
                  <a:pt x="93738" y="5594441"/>
                </a:lnTo>
                <a:lnTo>
                  <a:pt x="93738" y="5612986"/>
                </a:lnTo>
                <a:lnTo>
                  <a:pt x="97280" y="5619061"/>
                </a:lnTo>
                <a:cubicBezTo>
                  <a:pt x="100496" y="5624576"/>
                  <a:pt x="103393" y="5628109"/>
                  <a:pt x="105011" y="5623719"/>
                </a:cubicBezTo>
                <a:lnTo>
                  <a:pt x="102564" y="5612007"/>
                </a:lnTo>
                <a:lnTo>
                  <a:pt x="105011" y="5616651"/>
                </a:lnTo>
                <a:cubicBezTo>
                  <a:pt x="107300" y="5626585"/>
                  <a:pt x="106459" y="5637070"/>
                  <a:pt x="107184" y="5647281"/>
                </a:cubicBezTo>
                <a:cubicBezTo>
                  <a:pt x="106100" y="5645321"/>
                  <a:pt x="101805" y="5637019"/>
                  <a:pt x="97214" y="5629824"/>
                </a:cubicBezTo>
                <a:lnTo>
                  <a:pt x="93738" y="5625171"/>
                </a:lnTo>
                <a:lnTo>
                  <a:pt x="93738" y="5638072"/>
                </a:lnTo>
                <a:lnTo>
                  <a:pt x="100666" y="5647281"/>
                </a:lnTo>
                <a:cubicBezTo>
                  <a:pt x="102256" y="5654180"/>
                  <a:pt x="102503" y="5661383"/>
                  <a:pt x="102839" y="5668487"/>
                </a:cubicBezTo>
                <a:cubicBezTo>
                  <a:pt x="103952" y="5692030"/>
                  <a:pt x="105011" y="5715596"/>
                  <a:pt x="105011" y="5739171"/>
                </a:cubicBezTo>
                <a:cubicBezTo>
                  <a:pt x="105011" y="5754899"/>
                  <a:pt x="103803" y="5707741"/>
                  <a:pt x="102839" y="5692048"/>
                </a:cubicBezTo>
                <a:cubicBezTo>
                  <a:pt x="102354" y="5684173"/>
                  <a:pt x="101391" y="5676340"/>
                  <a:pt x="100666" y="5668487"/>
                </a:cubicBezTo>
                <a:cubicBezTo>
                  <a:pt x="99218" y="5675555"/>
                  <a:pt x="97590" y="5682582"/>
                  <a:pt x="96322" y="5689692"/>
                </a:cubicBezTo>
                <a:lnTo>
                  <a:pt x="96172" y="5690589"/>
                </a:lnTo>
                <a:lnTo>
                  <a:pt x="94149" y="5694404"/>
                </a:lnTo>
                <a:lnTo>
                  <a:pt x="93738" y="5694298"/>
                </a:lnTo>
                <a:lnTo>
                  <a:pt x="93738" y="5699050"/>
                </a:lnTo>
                <a:lnTo>
                  <a:pt x="95598" y="5694009"/>
                </a:lnTo>
                <a:lnTo>
                  <a:pt x="93738" y="5705101"/>
                </a:lnTo>
                <a:lnTo>
                  <a:pt x="93738" y="5754124"/>
                </a:lnTo>
                <a:lnTo>
                  <a:pt x="100666" y="5772158"/>
                </a:lnTo>
                <a:lnTo>
                  <a:pt x="93738" y="5766523"/>
                </a:lnTo>
                <a:lnTo>
                  <a:pt x="93738" y="5785545"/>
                </a:lnTo>
                <a:lnTo>
                  <a:pt x="94149" y="5786294"/>
                </a:lnTo>
                <a:cubicBezTo>
                  <a:pt x="105297" y="5805104"/>
                  <a:pt x="111821" y="5807221"/>
                  <a:pt x="94149" y="5795719"/>
                </a:cubicBezTo>
                <a:lnTo>
                  <a:pt x="93738" y="5798389"/>
                </a:lnTo>
                <a:lnTo>
                  <a:pt x="93738" y="5811130"/>
                </a:lnTo>
                <a:lnTo>
                  <a:pt x="98494" y="5814568"/>
                </a:lnTo>
                <a:cubicBezTo>
                  <a:pt x="101054" y="5817344"/>
                  <a:pt x="102839" y="5820852"/>
                  <a:pt x="105011" y="5823993"/>
                </a:cubicBezTo>
                <a:cubicBezTo>
                  <a:pt x="103562" y="5827134"/>
                  <a:pt x="103361" y="5831469"/>
                  <a:pt x="100666" y="5833417"/>
                </a:cubicBezTo>
                <a:lnTo>
                  <a:pt x="93738" y="5837313"/>
                </a:lnTo>
                <a:lnTo>
                  <a:pt x="93738" y="5873818"/>
                </a:lnTo>
                <a:lnTo>
                  <a:pt x="96295" y="5877909"/>
                </a:lnTo>
                <a:cubicBezTo>
                  <a:pt x="97652" y="5884333"/>
                  <a:pt x="98295" y="5891634"/>
                  <a:pt x="100666" y="5897034"/>
                </a:cubicBezTo>
                <a:cubicBezTo>
                  <a:pt x="103176" y="5902751"/>
                  <a:pt x="106459" y="5908030"/>
                  <a:pt x="109355" y="5913527"/>
                </a:cubicBezTo>
                <a:cubicBezTo>
                  <a:pt x="110080" y="5909601"/>
                  <a:pt x="111029" y="5905715"/>
                  <a:pt x="111528" y="5901746"/>
                </a:cubicBezTo>
                <a:cubicBezTo>
                  <a:pt x="112784" y="5891756"/>
                  <a:pt x="114713" y="5866659"/>
                  <a:pt x="115513" y="5860406"/>
                </a:cubicBezTo>
                <a:cubicBezTo>
                  <a:pt x="115781" y="5858322"/>
                  <a:pt x="115923" y="5858332"/>
                  <a:pt x="115872" y="5861691"/>
                </a:cubicBezTo>
                <a:cubicBezTo>
                  <a:pt x="113588" y="6015228"/>
                  <a:pt x="112864" y="6008499"/>
                  <a:pt x="102839" y="6120870"/>
                </a:cubicBezTo>
                <a:lnTo>
                  <a:pt x="102568" y="6114412"/>
                </a:lnTo>
                <a:lnTo>
                  <a:pt x="102660" y="6108689"/>
                </a:lnTo>
                <a:lnTo>
                  <a:pt x="102346" y="6109123"/>
                </a:lnTo>
                <a:lnTo>
                  <a:pt x="100891" y="6074398"/>
                </a:lnTo>
                <a:lnTo>
                  <a:pt x="105011" y="6043116"/>
                </a:lnTo>
                <a:cubicBezTo>
                  <a:pt x="102839" y="6039189"/>
                  <a:pt x="99161" y="6035857"/>
                  <a:pt x="98494" y="6031335"/>
                </a:cubicBezTo>
                <a:cubicBezTo>
                  <a:pt x="95774" y="6012891"/>
                  <a:pt x="95774" y="5996907"/>
                  <a:pt x="96453" y="5980861"/>
                </a:cubicBezTo>
                <a:lnTo>
                  <a:pt x="98464" y="5930764"/>
                </a:lnTo>
                <a:lnTo>
                  <a:pt x="98505" y="5931137"/>
                </a:lnTo>
                <a:cubicBezTo>
                  <a:pt x="98714" y="5932981"/>
                  <a:pt x="98742" y="5932979"/>
                  <a:pt x="98494" y="5930020"/>
                </a:cubicBezTo>
                <a:lnTo>
                  <a:pt x="93738" y="5885320"/>
                </a:lnTo>
                <a:lnTo>
                  <a:pt x="93738" y="5893535"/>
                </a:lnTo>
                <a:lnTo>
                  <a:pt x="94149" y="5894678"/>
                </a:lnTo>
                <a:cubicBezTo>
                  <a:pt x="95113" y="5900528"/>
                  <a:pt x="96447" y="5912323"/>
                  <a:pt x="97415" y="5921175"/>
                </a:cubicBezTo>
                <a:lnTo>
                  <a:pt x="98424" y="5930398"/>
                </a:lnTo>
                <a:lnTo>
                  <a:pt x="97626" y="5934707"/>
                </a:lnTo>
                <a:cubicBezTo>
                  <a:pt x="97155" y="5939423"/>
                  <a:pt x="96612" y="5945718"/>
                  <a:pt x="96322" y="5948869"/>
                </a:cubicBezTo>
                <a:lnTo>
                  <a:pt x="94149" y="5972432"/>
                </a:lnTo>
                <a:lnTo>
                  <a:pt x="93738" y="5972075"/>
                </a:lnTo>
                <a:lnTo>
                  <a:pt x="93738" y="6092792"/>
                </a:lnTo>
                <a:lnTo>
                  <a:pt x="95974" y="6110974"/>
                </a:lnTo>
                <a:lnTo>
                  <a:pt x="94149" y="6120870"/>
                </a:lnTo>
                <a:lnTo>
                  <a:pt x="93738" y="6107133"/>
                </a:lnTo>
                <a:lnTo>
                  <a:pt x="93738" y="6127807"/>
                </a:lnTo>
                <a:lnTo>
                  <a:pt x="96322" y="6113801"/>
                </a:lnTo>
                <a:lnTo>
                  <a:pt x="95974" y="6110974"/>
                </a:lnTo>
                <a:lnTo>
                  <a:pt x="96322" y="6109088"/>
                </a:lnTo>
                <a:lnTo>
                  <a:pt x="98277" y="6094247"/>
                </a:lnTo>
                <a:lnTo>
                  <a:pt x="96322" y="6130295"/>
                </a:lnTo>
                <a:lnTo>
                  <a:pt x="94189" y="6142596"/>
                </a:lnTo>
                <a:lnTo>
                  <a:pt x="93738" y="6136732"/>
                </a:lnTo>
                <a:lnTo>
                  <a:pt x="93738" y="6145196"/>
                </a:lnTo>
                <a:lnTo>
                  <a:pt x="94189" y="6142596"/>
                </a:lnTo>
                <a:lnTo>
                  <a:pt x="96322" y="6170349"/>
                </a:lnTo>
                <a:lnTo>
                  <a:pt x="96784" y="6181702"/>
                </a:lnTo>
                <a:lnTo>
                  <a:pt x="96635" y="6194101"/>
                </a:lnTo>
                <a:lnTo>
                  <a:pt x="96249" y="6194189"/>
                </a:lnTo>
                <a:cubicBezTo>
                  <a:pt x="95885" y="6195830"/>
                  <a:pt x="96631" y="6196593"/>
                  <a:pt x="94149" y="6175061"/>
                </a:cubicBezTo>
                <a:lnTo>
                  <a:pt x="93738" y="6173578"/>
                </a:lnTo>
                <a:lnTo>
                  <a:pt x="93738" y="6223663"/>
                </a:lnTo>
                <a:lnTo>
                  <a:pt x="95536" y="6226073"/>
                </a:lnTo>
                <a:lnTo>
                  <a:pt x="96599" y="6228252"/>
                </a:lnTo>
                <a:lnTo>
                  <a:pt x="98494" y="6285801"/>
                </a:lnTo>
                <a:cubicBezTo>
                  <a:pt x="98359" y="6289310"/>
                  <a:pt x="94662" y="6279845"/>
                  <a:pt x="94149" y="6276377"/>
                </a:cubicBezTo>
                <a:lnTo>
                  <a:pt x="93738" y="6271702"/>
                </a:lnTo>
                <a:lnTo>
                  <a:pt x="93738" y="6335001"/>
                </a:lnTo>
                <a:lnTo>
                  <a:pt x="100666" y="6299938"/>
                </a:lnTo>
                <a:cubicBezTo>
                  <a:pt x="101391" y="6316432"/>
                  <a:pt x="103598" y="6332926"/>
                  <a:pt x="102839" y="6349417"/>
                </a:cubicBezTo>
                <a:lnTo>
                  <a:pt x="96225" y="6423754"/>
                </a:lnTo>
                <a:lnTo>
                  <a:pt x="95270" y="6414380"/>
                </a:lnTo>
                <a:cubicBezTo>
                  <a:pt x="94896" y="6403721"/>
                  <a:pt x="94873" y="6393006"/>
                  <a:pt x="94149" y="6382403"/>
                </a:cubicBezTo>
                <a:lnTo>
                  <a:pt x="93738" y="6388793"/>
                </a:lnTo>
                <a:lnTo>
                  <a:pt x="93738" y="6443468"/>
                </a:lnTo>
                <a:lnTo>
                  <a:pt x="95897" y="6427441"/>
                </a:lnTo>
                <a:lnTo>
                  <a:pt x="96225" y="6423754"/>
                </a:lnTo>
                <a:lnTo>
                  <a:pt x="98494" y="6446020"/>
                </a:lnTo>
                <a:lnTo>
                  <a:pt x="99400" y="6448703"/>
                </a:lnTo>
                <a:lnTo>
                  <a:pt x="98494" y="6467226"/>
                </a:lnTo>
                <a:lnTo>
                  <a:pt x="93738" y="6482558"/>
                </a:lnTo>
                <a:lnTo>
                  <a:pt x="93738" y="6550060"/>
                </a:lnTo>
                <a:lnTo>
                  <a:pt x="94149" y="6552047"/>
                </a:lnTo>
                <a:lnTo>
                  <a:pt x="95551" y="6566489"/>
                </a:lnTo>
                <a:lnTo>
                  <a:pt x="93738" y="6556732"/>
                </a:lnTo>
                <a:lnTo>
                  <a:pt x="93738" y="6565116"/>
                </a:lnTo>
                <a:lnTo>
                  <a:pt x="94721" y="6567623"/>
                </a:lnTo>
                <a:lnTo>
                  <a:pt x="95631" y="6567312"/>
                </a:lnTo>
                <a:lnTo>
                  <a:pt x="95551" y="6566489"/>
                </a:lnTo>
                <a:lnTo>
                  <a:pt x="95700" y="6567288"/>
                </a:lnTo>
                <a:lnTo>
                  <a:pt x="97092" y="6566812"/>
                </a:lnTo>
                <a:cubicBezTo>
                  <a:pt x="102579" y="6567281"/>
                  <a:pt x="106942" y="6571866"/>
                  <a:pt x="111866" y="6574393"/>
                </a:cubicBezTo>
                <a:cubicBezTo>
                  <a:pt x="111045" y="6577762"/>
                  <a:pt x="110474" y="6581206"/>
                  <a:pt x="109404" y="6584501"/>
                </a:cubicBezTo>
                <a:cubicBezTo>
                  <a:pt x="106366" y="6593854"/>
                  <a:pt x="95258" y="6603479"/>
                  <a:pt x="99554" y="6612297"/>
                </a:cubicBezTo>
                <a:cubicBezTo>
                  <a:pt x="103333" y="6620055"/>
                  <a:pt x="105890" y="6595688"/>
                  <a:pt x="111866" y="6589555"/>
                </a:cubicBezTo>
                <a:cubicBezTo>
                  <a:pt x="114826" y="6586518"/>
                  <a:pt x="109172" y="6597901"/>
                  <a:pt x="109404" y="6602190"/>
                </a:cubicBezTo>
                <a:cubicBezTo>
                  <a:pt x="110002" y="6613251"/>
                  <a:pt x="112687" y="6624089"/>
                  <a:pt x="114328" y="6635040"/>
                </a:cubicBezTo>
                <a:cubicBezTo>
                  <a:pt x="128708" y="6594458"/>
                  <a:pt x="128848" y="6586591"/>
                  <a:pt x="119253" y="6665363"/>
                </a:cubicBezTo>
                <a:cubicBezTo>
                  <a:pt x="118106" y="6674786"/>
                  <a:pt x="119603" y="6655860"/>
                  <a:pt x="120769" y="6640478"/>
                </a:cubicBezTo>
                <a:lnTo>
                  <a:pt x="121507" y="6630328"/>
                </a:lnTo>
                <a:lnTo>
                  <a:pt x="121716" y="6629986"/>
                </a:lnTo>
                <a:cubicBezTo>
                  <a:pt x="122115" y="6629250"/>
                  <a:pt x="121770" y="6626618"/>
                  <a:pt x="121716" y="6627459"/>
                </a:cubicBezTo>
                <a:lnTo>
                  <a:pt x="121507" y="6630328"/>
                </a:lnTo>
                <a:lnTo>
                  <a:pt x="109404" y="6650202"/>
                </a:lnTo>
                <a:lnTo>
                  <a:pt x="107306" y="6665278"/>
                </a:lnTo>
                <a:lnTo>
                  <a:pt x="108501" y="6671358"/>
                </a:lnTo>
                <a:lnTo>
                  <a:pt x="114159" y="6683939"/>
                </a:lnTo>
                <a:lnTo>
                  <a:pt x="125189" y="6700726"/>
                </a:lnTo>
                <a:lnTo>
                  <a:pt x="127794" y="6687885"/>
                </a:lnTo>
                <a:cubicBezTo>
                  <a:pt x="129797" y="6680576"/>
                  <a:pt x="131898" y="6675835"/>
                  <a:pt x="134027" y="6675471"/>
                </a:cubicBezTo>
                <a:cubicBezTo>
                  <a:pt x="146179" y="6673392"/>
                  <a:pt x="145768" y="6686027"/>
                  <a:pt x="142217" y="6702340"/>
                </a:cubicBezTo>
                <a:lnTo>
                  <a:pt x="137796" y="6719914"/>
                </a:lnTo>
                <a:lnTo>
                  <a:pt x="140444" y="6723946"/>
                </a:lnTo>
                <a:lnTo>
                  <a:pt x="146340" y="6705794"/>
                </a:lnTo>
                <a:cubicBezTo>
                  <a:pt x="147831" y="6703171"/>
                  <a:pt x="151265" y="6702425"/>
                  <a:pt x="153727" y="6700741"/>
                </a:cubicBezTo>
                <a:cubicBezTo>
                  <a:pt x="154548" y="6703268"/>
                  <a:pt x="155847" y="6705681"/>
                  <a:pt x="156190" y="6708321"/>
                </a:cubicBezTo>
                <a:cubicBezTo>
                  <a:pt x="156949" y="6714160"/>
                  <a:pt x="157524" y="6721529"/>
                  <a:pt x="158064" y="6729567"/>
                </a:cubicBezTo>
                <a:lnTo>
                  <a:pt x="159234" y="6747299"/>
                </a:lnTo>
                <a:lnTo>
                  <a:pt x="169060" y="6754098"/>
                </a:lnTo>
                <a:lnTo>
                  <a:pt x="169218" y="6751315"/>
                </a:lnTo>
                <a:cubicBezTo>
                  <a:pt x="169457" y="6747116"/>
                  <a:pt x="170278" y="6743325"/>
                  <a:pt x="173426" y="6741172"/>
                </a:cubicBezTo>
                <a:cubicBezTo>
                  <a:pt x="177799" y="6738181"/>
                  <a:pt x="181938" y="6748591"/>
                  <a:pt x="183276" y="6753807"/>
                </a:cubicBezTo>
                <a:lnTo>
                  <a:pt x="184017" y="6764446"/>
                </a:lnTo>
                <a:lnTo>
                  <a:pt x="188472" y="6767529"/>
                </a:lnTo>
                <a:lnTo>
                  <a:pt x="192535" y="6767964"/>
                </a:lnTo>
                <a:cubicBezTo>
                  <a:pt x="196988" y="6768461"/>
                  <a:pt x="200107" y="6768839"/>
                  <a:pt x="200513" y="6768968"/>
                </a:cubicBezTo>
                <a:cubicBezTo>
                  <a:pt x="204435" y="6770206"/>
                  <a:pt x="207229" y="6773828"/>
                  <a:pt x="210363" y="6776549"/>
                </a:cubicBezTo>
                <a:lnTo>
                  <a:pt x="221993" y="6787157"/>
                </a:lnTo>
                <a:lnTo>
                  <a:pt x="575396" y="6787157"/>
                </a:lnTo>
                <a:lnTo>
                  <a:pt x="586704" y="6768734"/>
                </a:lnTo>
                <a:lnTo>
                  <a:pt x="590404" y="6787157"/>
                </a:lnTo>
                <a:lnTo>
                  <a:pt x="820475" y="6787157"/>
                </a:lnTo>
                <a:lnTo>
                  <a:pt x="816410" y="6782211"/>
                </a:lnTo>
                <a:cubicBezTo>
                  <a:pt x="813476" y="6778455"/>
                  <a:pt x="809306" y="6774350"/>
                  <a:pt x="809306" y="6768734"/>
                </a:cubicBezTo>
                <a:cubicBezTo>
                  <a:pt x="809306" y="6764685"/>
                  <a:pt x="813587" y="6774961"/>
                  <a:pt x="816410" y="6775473"/>
                </a:cubicBezTo>
                <a:lnTo>
                  <a:pt x="867977" y="6782528"/>
                </a:lnTo>
                <a:lnTo>
                  <a:pt x="862298" y="6785903"/>
                </a:lnTo>
                <a:lnTo>
                  <a:pt x="861197" y="6787157"/>
                </a:lnTo>
                <a:lnTo>
                  <a:pt x="877083" y="6787157"/>
                </a:lnTo>
                <a:lnTo>
                  <a:pt x="875822" y="6786002"/>
                </a:lnTo>
                <a:lnTo>
                  <a:pt x="869528" y="6782740"/>
                </a:lnTo>
                <a:lnTo>
                  <a:pt x="891833" y="6785792"/>
                </a:lnTo>
                <a:lnTo>
                  <a:pt x="889926" y="6787157"/>
                </a:lnTo>
                <a:lnTo>
                  <a:pt x="891417" y="6787157"/>
                </a:lnTo>
                <a:lnTo>
                  <a:pt x="892032" y="6785818"/>
                </a:lnTo>
                <a:lnTo>
                  <a:pt x="901820" y="6787157"/>
                </a:lnTo>
                <a:lnTo>
                  <a:pt x="913023" y="6787157"/>
                </a:lnTo>
                <a:lnTo>
                  <a:pt x="918239" y="6782211"/>
                </a:lnTo>
                <a:lnTo>
                  <a:pt x="919107" y="6787157"/>
                </a:lnTo>
                <a:lnTo>
                  <a:pt x="974019" y="6787157"/>
                </a:lnTo>
                <a:lnTo>
                  <a:pt x="984545" y="6785581"/>
                </a:lnTo>
                <a:lnTo>
                  <a:pt x="1006336" y="6777482"/>
                </a:lnTo>
                <a:lnTo>
                  <a:pt x="1007340" y="6778024"/>
                </a:lnTo>
                <a:lnTo>
                  <a:pt x="985514" y="6787157"/>
                </a:lnTo>
                <a:lnTo>
                  <a:pt x="1024238" y="6787157"/>
                </a:lnTo>
                <a:lnTo>
                  <a:pt x="1007340" y="6778024"/>
                </a:lnTo>
                <a:lnTo>
                  <a:pt x="1016705" y="6774105"/>
                </a:lnTo>
                <a:lnTo>
                  <a:pt x="1034276" y="6778842"/>
                </a:lnTo>
                <a:lnTo>
                  <a:pt x="1028431" y="6787157"/>
                </a:lnTo>
                <a:lnTo>
                  <a:pt x="1169789" y="6787157"/>
                </a:lnTo>
                <a:lnTo>
                  <a:pt x="1181097" y="6785581"/>
                </a:lnTo>
                <a:lnTo>
                  <a:pt x="1183296" y="6787157"/>
                </a:lnTo>
                <a:lnTo>
                  <a:pt x="1208321" y="6787157"/>
                </a:lnTo>
                <a:lnTo>
                  <a:pt x="1211883" y="6775473"/>
                </a:lnTo>
                <a:lnTo>
                  <a:pt x="1215915" y="6787157"/>
                </a:lnTo>
                <a:lnTo>
                  <a:pt x="1251290" y="6787157"/>
                </a:lnTo>
                <a:lnTo>
                  <a:pt x="1242668" y="6775473"/>
                </a:lnTo>
                <a:cubicBezTo>
                  <a:pt x="1240903" y="6765428"/>
                  <a:pt x="1256796" y="6767085"/>
                  <a:pt x="1263982" y="6768734"/>
                </a:cubicBezTo>
                <a:cubicBezTo>
                  <a:pt x="1272977" y="6770799"/>
                  <a:pt x="1281660" y="6774730"/>
                  <a:pt x="1290265" y="6779128"/>
                </a:cubicBezTo>
                <a:lnTo>
                  <a:pt x="1305977" y="6787157"/>
                </a:lnTo>
                <a:lnTo>
                  <a:pt x="1368196" y="6787157"/>
                </a:lnTo>
                <a:lnTo>
                  <a:pt x="1372913" y="6785581"/>
                </a:lnTo>
                <a:lnTo>
                  <a:pt x="1373293" y="6787157"/>
                </a:lnTo>
                <a:lnTo>
                  <a:pt x="1412515" y="6787157"/>
                </a:lnTo>
                <a:lnTo>
                  <a:pt x="1406067" y="6785581"/>
                </a:lnTo>
                <a:cubicBezTo>
                  <a:pt x="1403253" y="6784246"/>
                  <a:pt x="1403326" y="6783718"/>
                  <a:pt x="1405203" y="6783697"/>
                </a:cubicBezTo>
                <a:cubicBezTo>
                  <a:pt x="1408019" y="6783664"/>
                  <a:pt x="1414895" y="6784766"/>
                  <a:pt x="1422178" y="6785982"/>
                </a:cubicBezTo>
                <a:lnTo>
                  <a:pt x="1429863" y="6787157"/>
                </a:lnTo>
                <a:lnTo>
                  <a:pt x="1542875" y="6787157"/>
                </a:lnTo>
                <a:lnTo>
                  <a:pt x="1555370" y="6772475"/>
                </a:lnTo>
                <a:lnTo>
                  <a:pt x="1559457" y="6787157"/>
                </a:lnTo>
                <a:lnTo>
                  <a:pt x="1875216" y="6787157"/>
                </a:lnTo>
                <a:lnTo>
                  <a:pt x="1873842" y="6785952"/>
                </a:lnTo>
                <a:cubicBezTo>
                  <a:pt x="1869776" y="6782196"/>
                  <a:pt x="1863993" y="6778091"/>
                  <a:pt x="1863993" y="6772475"/>
                </a:cubicBezTo>
                <a:cubicBezTo>
                  <a:pt x="1863993" y="6768426"/>
                  <a:pt x="1869929" y="6778702"/>
                  <a:pt x="1873842" y="6779214"/>
                </a:cubicBezTo>
                <a:lnTo>
                  <a:pt x="1945336" y="6786268"/>
                </a:lnTo>
                <a:lnTo>
                  <a:pt x="1943263" y="6787157"/>
                </a:lnTo>
                <a:lnTo>
                  <a:pt x="1949297" y="6787157"/>
                </a:lnTo>
                <a:lnTo>
                  <a:pt x="1947487" y="6786481"/>
                </a:lnTo>
                <a:lnTo>
                  <a:pt x="1954342" y="6787157"/>
                </a:lnTo>
                <a:lnTo>
                  <a:pt x="2013260" y="6787157"/>
                </a:lnTo>
                <a:lnTo>
                  <a:pt x="2015021" y="6785952"/>
                </a:lnTo>
                <a:lnTo>
                  <a:pt x="2015315" y="6787157"/>
                </a:lnTo>
                <a:lnTo>
                  <a:pt x="2115746" y="6787157"/>
                </a:lnTo>
                <a:lnTo>
                  <a:pt x="2128489" y="6784022"/>
                </a:lnTo>
                <a:lnTo>
                  <a:pt x="2137623" y="6781402"/>
                </a:lnTo>
                <a:lnTo>
                  <a:pt x="2138555" y="6781765"/>
                </a:lnTo>
                <a:lnTo>
                  <a:pt x="2120689" y="6787157"/>
                </a:lnTo>
                <a:lnTo>
                  <a:pt x="2152388" y="6787157"/>
                </a:lnTo>
                <a:lnTo>
                  <a:pt x="2138555" y="6781765"/>
                </a:lnTo>
                <a:lnTo>
                  <a:pt x="2151539" y="6777846"/>
                </a:lnTo>
                <a:lnTo>
                  <a:pt x="2175899" y="6782583"/>
                </a:lnTo>
                <a:lnTo>
                  <a:pt x="2171442" y="6787157"/>
                </a:lnTo>
                <a:lnTo>
                  <a:pt x="2418784" y="6787157"/>
                </a:lnTo>
                <a:lnTo>
                  <a:pt x="2422141" y="6779214"/>
                </a:lnTo>
                <a:lnTo>
                  <a:pt x="2425942" y="6787157"/>
                </a:lnTo>
                <a:lnTo>
                  <a:pt x="2472951" y="6787157"/>
                </a:lnTo>
                <a:lnTo>
                  <a:pt x="2464823" y="6779214"/>
                </a:lnTo>
                <a:cubicBezTo>
                  <a:pt x="2462376" y="6769168"/>
                  <a:pt x="2484411" y="6770826"/>
                  <a:pt x="2494372" y="6772475"/>
                </a:cubicBezTo>
                <a:cubicBezTo>
                  <a:pt x="2506844" y="6774540"/>
                  <a:pt x="2518883" y="6778471"/>
                  <a:pt x="2530813" y="6782868"/>
                </a:cubicBezTo>
                <a:lnTo>
                  <a:pt x="2542450" y="6787157"/>
                </a:lnTo>
                <a:lnTo>
                  <a:pt x="2850330" y="6787157"/>
                </a:lnTo>
                <a:lnTo>
                  <a:pt x="2865377" y="6769477"/>
                </a:lnTo>
                <a:lnTo>
                  <a:pt x="2870299" y="6787157"/>
                </a:lnTo>
                <a:lnTo>
                  <a:pt x="3188640" y="6787157"/>
                </a:lnTo>
                <a:lnTo>
                  <a:pt x="3183850" y="6782954"/>
                </a:lnTo>
                <a:cubicBezTo>
                  <a:pt x="3179783" y="6779198"/>
                  <a:pt x="3174000" y="6775093"/>
                  <a:pt x="3174000" y="6769477"/>
                </a:cubicBezTo>
                <a:cubicBezTo>
                  <a:pt x="3174000" y="6765428"/>
                  <a:pt x="3179936" y="6775704"/>
                  <a:pt x="3183850" y="6776216"/>
                </a:cubicBezTo>
                <a:lnTo>
                  <a:pt x="3255343" y="6783271"/>
                </a:lnTo>
                <a:lnTo>
                  <a:pt x="3247471" y="6786646"/>
                </a:lnTo>
                <a:lnTo>
                  <a:pt x="3246849" y="6787157"/>
                </a:lnTo>
                <a:lnTo>
                  <a:pt x="3266845" y="6787157"/>
                </a:lnTo>
                <a:lnTo>
                  <a:pt x="3266221" y="6786745"/>
                </a:lnTo>
                <a:lnTo>
                  <a:pt x="3257493" y="6783483"/>
                </a:lnTo>
                <a:lnTo>
                  <a:pt x="3288419" y="6786534"/>
                </a:lnTo>
                <a:lnTo>
                  <a:pt x="3287211" y="6787157"/>
                </a:lnTo>
                <a:lnTo>
                  <a:pt x="3288316" y="6787157"/>
                </a:lnTo>
                <a:lnTo>
                  <a:pt x="3288696" y="6786561"/>
                </a:lnTo>
                <a:lnTo>
                  <a:pt x="3294736" y="6787157"/>
                </a:lnTo>
                <a:lnTo>
                  <a:pt x="3318885" y="6787157"/>
                </a:lnTo>
                <a:lnTo>
                  <a:pt x="3325028" y="6782954"/>
                </a:lnTo>
                <a:lnTo>
                  <a:pt x="3326052" y="6787157"/>
                </a:lnTo>
                <a:lnTo>
                  <a:pt x="3409243" y="6787157"/>
                </a:lnTo>
                <a:lnTo>
                  <a:pt x="3416959" y="6786324"/>
                </a:lnTo>
                <a:cubicBezTo>
                  <a:pt x="3422245" y="6785324"/>
                  <a:pt x="3430063" y="6783335"/>
                  <a:pt x="3438496" y="6781024"/>
                </a:cubicBezTo>
                <a:lnTo>
                  <a:pt x="3447630" y="6778403"/>
                </a:lnTo>
                <a:lnTo>
                  <a:pt x="3448563" y="6778767"/>
                </a:lnTo>
                <a:lnTo>
                  <a:pt x="3420763" y="6787157"/>
                </a:lnTo>
                <a:lnTo>
                  <a:pt x="3470088" y="6787157"/>
                </a:lnTo>
                <a:lnTo>
                  <a:pt x="3448563" y="6778767"/>
                </a:lnTo>
                <a:lnTo>
                  <a:pt x="3461254" y="6774936"/>
                </a:lnTo>
                <a:lnTo>
                  <a:pt x="3468142" y="6776347"/>
                </a:lnTo>
                <a:cubicBezTo>
                  <a:pt x="3475093" y="6777771"/>
                  <a:pt x="3481529" y="6779024"/>
                  <a:pt x="3485907" y="6779585"/>
                </a:cubicBezTo>
                <a:lnTo>
                  <a:pt x="3478527" y="6787157"/>
                </a:lnTo>
                <a:lnTo>
                  <a:pt x="3667204" y="6787157"/>
                </a:lnTo>
                <a:lnTo>
                  <a:pt x="3689467" y="6786324"/>
                </a:lnTo>
                <a:lnTo>
                  <a:pt x="3691078" y="6787157"/>
                </a:lnTo>
                <a:lnTo>
                  <a:pt x="3727525" y="6787157"/>
                </a:lnTo>
                <a:lnTo>
                  <a:pt x="3732149" y="6776216"/>
                </a:lnTo>
                <a:lnTo>
                  <a:pt x="3737384" y="6787157"/>
                </a:lnTo>
                <a:lnTo>
                  <a:pt x="3786024" y="6787157"/>
                </a:lnTo>
                <a:lnTo>
                  <a:pt x="3774830" y="6776216"/>
                </a:lnTo>
                <a:cubicBezTo>
                  <a:pt x="3772383" y="6766171"/>
                  <a:pt x="3794418" y="6767828"/>
                  <a:pt x="3804379" y="6769477"/>
                </a:cubicBezTo>
                <a:cubicBezTo>
                  <a:pt x="3816851" y="6771542"/>
                  <a:pt x="3828890" y="6775473"/>
                  <a:pt x="3840820" y="6779870"/>
                </a:cubicBezTo>
                <a:lnTo>
                  <a:pt x="3860590" y="6787157"/>
                </a:lnTo>
                <a:lnTo>
                  <a:pt x="3951949" y="6787157"/>
                </a:lnTo>
                <a:lnTo>
                  <a:pt x="3955408" y="6786324"/>
                </a:lnTo>
                <a:lnTo>
                  <a:pt x="3955686" y="6787157"/>
                </a:lnTo>
                <a:lnTo>
                  <a:pt x="4006100" y="6787157"/>
                </a:lnTo>
                <a:lnTo>
                  <a:pt x="4001373" y="6786324"/>
                </a:lnTo>
                <a:cubicBezTo>
                  <a:pt x="3997471" y="6784989"/>
                  <a:pt x="3997572" y="6784461"/>
                  <a:pt x="4000176" y="6784440"/>
                </a:cubicBezTo>
                <a:cubicBezTo>
                  <a:pt x="4004080" y="6784406"/>
                  <a:pt x="4013613" y="6785509"/>
                  <a:pt x="4023710" y="6786725"/>
                </a:cubicBezTo>
                <a:lnTo>
                  <a:pt x="4027627" y="6787157"/>
                </a:lnTo>
                <a:lnTo>
                  <a:pt x="4160654" y="6787157"/>
                </a:lnTo>
                <a:lnTo>
                  <a:pt x="4175384" y="6769849"/>
                </a:lnTo>
                <a:lnTo>
                  <a:pt x="4180203" y="6787157"/>
                </a:lnTo>
                <a:lnTo>
                  <a:pt x="4498478" y="6787157"/>
                </a:lnTo>
                <a:lnTo>
                  <a:pt x="4493859" y="6783326"/>
                </a:lnTo>
                <a:cubicBezTo>
                  <a:pt x="4489790" y="6779569"/>
                  <a:pt x="4484007" y="6775464"/>
                  <a:pt x="4484007" y="6769849"/>
                </a:cubicBezTo>
                <a:cubicBezTo>
                  <a:pt x="4484007" y="6765799"/>
                  <a:pt x="4489944" y="6776076"/>
                  <a:pt x="4493859" y="6776587"/>
                </a:cubicBezTo>
                <a:lnTo>
                  <a:pt x="4565351" y="6783642"/>
                </a:lnTo>
                <a:lnTo>
                  <a:pt x="4557478" y="6787018"/>
                </a:lnTo>
                <a:lnTo>
                  <a:pt x="4557308" y="6787157"/>
                </a:lnTo>
                <a:lnTo>
                  <a:pt x="4576291" y="6787157"/>
                </a:lnTo>
                <a:lnTo>
                  <a:pt x="4576229" y="6787116"/>
                </a:lnTo>
                <a:lnTo>
                  <a:pt x="4567501" y="6783854"/>
                </a:lnTo>
                <a:lnTo>
                  <a:pt x="4598428" y="6786905"/>
                </a:lnTo>
                <a:lnTo>
                  <a:pt x="4597938" y="6787157"/>
                </a:lnTo>
                <a:lnTo>
                  <a:pt x="4598563" y="6787157"/>
                </a:lnTo>
                <a:lnTo>
                  <a:pt x="4598704" y="6786933"/>
                </a:lnTo>
                <a:lnTo>
                  <a:pt x="4600978" y="6787157"/>
                </a:lnTo>
                <a:lnTo>
                  <a:pt x="4629437" y="6787157"/>
                </a:lnTo>
                <a:lnTo>
                  <a:pt x="4635037" y="6783326"/>
                </a:lnTo>
                <a:lnTo>
                  <a:pt x="4635970" y="6787157"/>
                </a:lnTo>
                <a:lnTo>
                  <a:pt x="4722685" y="6787157"/>
                </a:lnTo>
                <a:lnTo>
                  <a:pt x="4726966" y="6786695"/>
                </a:lnTo>
                <a:cubicBezTo>
                  <a:pt x="4732254" y="6785695"/>
                  <a:pt x="4740069" y="6783707"/>
                  <a:pt x="4748502" y="6781395"/>
                </a:cubicBezTo>
                <a:lnTo>
                  <a:pt x="4757637" y="6778774"/>
                </a:lnTo>
                <a:lnTo>
                  <a:pt x="4758573" y="6779138"/>
                </a:lnTo>
                <a:lnTo>
                  <a:pt x="4732002" y="6787157"/>
                </a:lnTo>
                <a:lnTo>
                  <a:pt x="4779142" y="6787157"/>
                </a:lnTo>
                <a:lnTo>
                  <a:pt x="4758573" y="6779138"/>
                </a:lnTo>
                <a:lnTo>
                  <a:pt x="4771261" y="6775307"/>
                </a:lnTo>
                <a:lnTo>
                  <a:pt x="4778151" y="6776719"/>
                </a:lnTo>
                <a:cubicBezTo>
                  <a:pt x="4785100" y="6778143"/>
                  <a:pt x="4791536" y="6779395"/>
                  <a:pt x="4795915" y="6779956"/>
                </a:cubicBezTo>
                <a:lnTo>
                  <a:pt x="4788899" y="6787157"/>
                </a:lnTo>
                <a:lnTo>
                  <a:pt x="4987111" y="6787157"/>
                </a:lnTo>
                <a:lnTo>
                  <a:pt x="4999476" y="6786695"/>
                </a:lnTo>
                <a:lnTo>
                  <a:pt x="5000370" y="6787157"/>
                </a:lnTo>
                <a:lnTo>
                  <a:pt x="5037689" y="6787157"/>
                </a:lnTo>
                <a:lnTo>
                  <a:pt x="5042157" y="6776587"/>
                </a:lnTo>
                <a:lnTo>
                  <a:pt x="5047213" y="6787157"/>
                </a:lnTo>
                <a:lnTo>
                  <a:pt x="5095652" y="6787157"/>
                </a:lnTo>
                <a:lnTo>
                  <a:pt x="5084838" y="6776587"/>
                </a:lnTo>
                <a:cubicBezTo>
                  <a:pt x="5083614" y="6771565"/>
                  <a:pt x="5088513" y="6769468"/>
                  <a:pt x="5094959" y="6768832"/>
                </a:cubicBezTo>
                <a:cubicBezTo>
                  <a:pt x="5101408" y="6768197"/>
                  <a:pt x="5109406" y="6769024"/>
                  <a:pt x="5114389" y="6769849"/>
                </a:cubicBezTo>
                <a:cubicBezTo>
                  <a:pt x="5126861" y="6771913"/>
                  <a:pt x="5138897" y="6775844"/>
                  <a:pt x="5150828" y="6780241"/>
                </a:cubicBezTo>
                <a:lnTo>
                  <a:pt x="5169590" y="6787157"/>
                </a:lnTo>
                <a:lnTo>
                  <a:pt x="5263496" y="6787157"/>
                </a:lnTo>
                <a:lnTo>
                  <a:pt x="5265415" y="6786695"/>
                </a:lnTo>
                <a:lnTo>
                  <a:pt x="5265570" y="6787157"/>
                </a:lnTo>
                <a:lnTo>
                  <a:pt x="5314003" y="6787157"/>
                </a:lnTo>
                <a:lnTo>
                  <a:pt x="5311381" y="6786695"/>
                </a:lnTo>
                <a:cubicBezTo>
                  <a:pt x="5307477" y="6785360"/>
                  <a:pt x="5307580" y="6784833"/>
                  <a:pt x="5310184" y="6784811"/>
                </a:cubicBezTo>
                <a:cubicBezTo>
                  <a:pt x="5314086" y="6784778"/>
                  <a:pt x="5323623" y="6785881"/>
                  <a:pt x="5333719" y="6787097"/>
                </a:cubicBezTo>
                <a:lnTo>
                  <a:pt x="5334264" y="6787157"/>
                </a:lnTo>
                <a:lnTo>
                  <a:pt x="5473846" y="6787157"/>
                </a:lnTo>
                <a:lnTo>
                  <a:pt x="5485391" y="6773589"/>
                </a:lnTo>
                <a:lnTo>
                  <a:pt x="5489173" y="6787157"/>
                </a:lnTo>
                <a:lnTo>
                  <a:pt x="5803975" y="6787157"/>
                </a:lnTo>
                <a:lnTo>
                  <a:pt x="5803865" y="6787066"/>
                </a:lnTo>
                <a:cubicBezTo>
                  <a:pt x="5799799" y="6783310"/>
                  <a:pt x="5794016" y="6779205"/>
                  <a:pt x="5794016" y="6773589"/>
                </a:cubicBezTo>
                <a:cubicBezTo>
                  <a:pt x="5794016" y="6769540"/>
                  <a:pt x="5799952" y="6779816"/>
                  <a:pt x="5803865" y="6780328"/>
                </a:cubicBezTo>
                <a:lnTo>
                  <a:pt x="5873083" y="6787157"/>
                </a:lnTo>
                <a:lnTo>
                  <a:pt x="5875882" y="6787157"/>
                </a:lnTo>
                <a:lnTo>
                  <a:pt x="5876096" y="6787066"/>
                </a:lnTo>
                <a:lnTo>
                  <a:pt x="5876340" y="6787157"/>
                </a:lnTo>
                <a:lnTo>
                  <a:pt x="5944870" y="6787157"/>
                </a:lnTo>
                <a:lnTo>
                  <a:pt x="5945043" y="6787066"/>
                </a:lnTo>
                <a:lnTo>
                  <a:pt x="5945067" y="6787157"/>
                </a:lnTo>
                <a:lnTo>
                  <a:pt x="6050295" y="6787157"/>
                </a:lnTo>
                <a:lnTo>
                  <a:pt x="6058510" y="6785135"/>
                </a:lnTo>
                <a:lnTo>
                  <a:pt x="6067644" y="6782515"/>
                </a:lnTo>
                <a:lnTo>
                  <a:pt x="6068577" y="6782879"/>
                </a:lnTo>
                <a:lnTo>
                  <a:pt x="6054402" y="6787157"/>
                </a:lnTo>
                <a:lnTo>
                  <a:pt x="6079552" y="6787157"/>
                </a:lnTo>
                <a:lnTo>
                  <a:pt x="6068577" y="6782879"/>
                </a:lnTo>
                <a:lnTo>
                  <a:pt x="6081269" y="6779048"/>
                </a:lnTo>
                <a:lnTo>
                  <a:pt x="6088157" y="6780459"/>
                </a:lnTo>
                <a:cubicBezTo>
                  <a:pt x="6095110" y="6781884"/>
                  <a:pt x="6101544" y="6783135"/>
                  <a:pt x="6105922" y="6783697"/>
                </a:cubicBezTo>
                <a:lnTo>
                  <a:pt x="6102549" y="6787157"/>
                </a:lnTo>
                <a:lnTo>
                  <a:pt x="6349277" y="6787157"/>
                </a:lnTo>
                <a:lnTo>
                  <a:pt x="6352164" y="6780328"/>
                </a:lnTo>
                <a:lnTo>
                  <a:pt x="6355431" y="6787157"/>
                </a:lnTo>
                <a:lnTo>
                  <a:pt x="6401833" y="6787157"/>
                </a:lnTo>
                <a:lnTo>
                  <a:pt x="6394845" y="6780328"/>
                </a:lnTo>
                <a:cubicBezTo>
                  <a:pt x="6392398" y="6770283"/>
                  <a:pt x="6414432" y="6771940"/>
                  <a:pt x="6424394" y="6773589"/>
                </a:cubicBezTo>
                <a:cubicBezTo>
                  <a:pt x="6436867" y="6775653"/>
                  <a:pt x="6448904" y="6779584"/>
                  <a:pt x="6460834" y="6783982"/>
                </a:cubicBezTo>
                <a:lnTo>
                  <a:pt x="6469450" y="6787157"/>
                </a:lnTo>
                <a:lnTo>
                  <a:pt x="6544089" y="6787157"/>
                </a:lnTo>
                <a:lnTo>
                  <a:pt x="6549657" y="6782843"/>
                </a:lnTo>
                <a:cubicBezTo>
                  <a:pt x="6553498" y="6781382"/>
                  <a:pt x="6557719" y="6781462"/>
                  <a:pt x="6562290" y="6784067"/>
                </a:cubicBezTo>
                <a:lnTo>
                  <a:pt x="6564394" y="6787157"/>
                </a:lnTo>
                <a:lnTo>
                  <a:pt x="6775565" y="6787157"/>
                </a:lnTo>
                <a:lnTo>
                  <a:pt x="6795397" y="6763852"/>
                </a:lnTo>
                <a:lnTo>
                  <a:pt x="6801887" y="6787157"/>
                </a:lnTo>
                <a:lnTo>
                  <a:pt x="7125720" y="6787157"/>
                </a:lnTo>
                <a:lnTo>
                  <a:pt x="7113871" y="6777329"/>
                </a:lnTo>
                <a:cubicBezTo>
                  <a:pt x="7109804" y="6773572"/>
                  <a:pt x="7104020" y="6769468"/>
                  <a:pt x="7104020" y="6763852"/>
                </a:cubicBezTo>
                <a:cubicBezTo>
                  <a:pt x="7104020" y="6759802"/>
                  <a:pt x="7109957" y="6770080"/>
                  <a:pt x="7113871" y="6770590"/>
                </a:cubicBezTo>
                <a:lnTo>
                  <a:pt x="7185365" y="6777645"/>
                </a:lnTo>
                <a:lnTo>
                  <a:pt x="7177491" y="6781021"/>
                </a:lnTo>
                <a:lnTo>
                  <a:pt x="7170025" y="6787157"/>
                </a:lnTo>
                <a:lnTo>
                  <a:pt x="7205378" y="6787157"/>
                </a:lnTo>
                <a:lnTo>
                  <a:pt x="7196242" y="6781119"/>
                </a:lnTo>
                <a:lnTo>
                  <a:pt x="7187514" y="6777857"/>
                </a:lnTo>
                <a:lnTo>
                  <a:pt x="7218417" y="6780907"/>
                </a:lnTo>
                <a:lnTo>
                  <a:pt x="7215591" y="6782278"/>
                </a:lnTo>
                <a:lnTo>
                  <a:pt x="7206332" y="6787157"/>
                </a:lnTo>
                <a:lnTo>
                  <a:pt x="7215141" y="6787157"/>
                </a:lnTo>
                <a:lnTo>
                  <a:pt x="7215232" y="6786410"/>
                </a:lnTo>
                <a:lnTo>
                  <a:pt x="7218717" y="6780936"/>
                </a:lnTo>
                <a:lnTo>
                  <a:pt x="7243765" y="6783408"/>
                </a:lnTo>
                <a:lnTo>
                  <a:pt x="7239501" y="6787157"/>
                </a:lnTo>
                <a:lnTo>
                  <a:pt x="7257443" y="6787157"/>
                </a:lnTo>
                <a:lnTo>
                  <a:pt x="7256844" y="6784699"/>
                </a:lnTo>
                <a:lnTo>
                  <a:pt x="7281765" y="6787157"/>
                </a:lnTo>
                <a:lnTo>
                  <a:pt x="7287187" y="6787157"/>
                </a:lnTo>
                <a:lnTo>
                  <a:pt x="7346979" y="6780699"/>
                </a:lnTo>
                <a:cubicBezTo>
                  <a:pt x="7352266" y="6779700"/>
                  <a:pt x="7360083" y="6777711"/>
                  <a:pt x="7368516" y="6775399"/>
                </a:cubicBezTo>
                <a:lnTo>
                  <a:pt x="7377650" y="6772779"/>
                </a:lnTo>
                <a:lnTo>
                  <a:pt x="7378583" y="6773141"/>
                </a:lnTo>
                <a:lnTo>
                  <a:pt x="7332147" y="6787157"/>
                </a:lnTo>
                <a:lnTo>
                  <a:pt x="7403067" y="6787157"/>
                </a:lnTo>
                <a:lnTo>
                  <a:pt x="7406718" y="6783411"/>
                </a:lnTo>
                <a:lnTo>
                  <a:pt x="7426353" y="6787157"/>
                </a:lnTo>
                <a:lnTo>
                  <a:pt x="7552097" y="6787157"/>
                </a:lnTo>
                <a:lnTo>
                  <a:pt x="7555070" y="6786587"/>
                </a:lnTo>
                <a:lnTo>
                  <a:pt x="7553418" y="6787157"/>
                </a:lnTo>
                <a:lnTo>
                  <a:pt x="7613211" y="6787157"/>
                </a:lnTo>
                <a:lnTo>
                  <a:pt x="7596505" y="6784067"/>
                </a:lnTo>
                <a:cubicBezTo>
                  <a:pt x="7587152" y="6784067"/>
                  <a:pt x="7579449" y="6784201"/>
                  <a:pt x="7573159" y="6784444"/>
                </a:cubicBezTo>
                <a:lnTo>
                  <a:pt x="7562308" y="6785197"/>
                </a:lnTo>
                <a:lnTo>
                  <a:pt x="7577566" y="6782268"/>
                </a:lnTo>
                <a:cubicBezTo>
                  <a:pt x="7589229" y="6780963"/>
                  <a:pt x="7603055" y="6780324"/>
                  <a:pt x="7619488" y="6780699"/>
                </a:cubicBezTo>
                <a:lnTo>
                  <a:pt x="7631973" y="6787157"/>
                </a:lnTo>
                <a:lnTo>
                  <a:pt x="7655169" y="6787157"/>
                </a:lnTo>
                <a:lnTo>
                  <a:pt x="7662170" y="6770590"/>
                </a:lnTo>
                <a:lnTo>
                  <a:pt x="7670096" y="6787157"/>
                </a:lnTo>
                <a:lnTo>
                  <a:pt x="7725083" y="6787157"/>
                </a:lnTo>
                <a:lnTo>
                  <a:pt x="7726480" y="6786666"/>
                </a:lnTo>
                <a:lnTo>
                  <a:pt x="7728198" y="6787157"/>
                </a:lnTo>
                <a:lnTo>
                  <a:pt x="7769530" y="6787157"/>
                </a:lnTo>
                <a:lnTo>
                  <a:pt x="7759607" y="6784345"/>
                </a:lnTo>
                <a:cubicBezTo>
                  <a:pt x="7755582" y="6784252"/>
                  <a:pt x="7751364" y="6784629"/>
                  <a:pt x="7747534" y="6784067"/>
                </a:cubicBezTo>
                <a:cubicBezTo>
                  <a:pt x="7742060" y="6785191"/>
                  <a:pt x="7735917" y="6784949"/>
                  <a:pt x="7730110" y="6785391"/>
                </a:cubicBezTo>
                <a:lnTo>
                  <a:pt x="7726480" y="6786666"/>
                </a:lnTo>
                <a:lnTo>
                  <a:pt x="7719158" y="6784575"/>
                </a:lnTo>
                <a:cubicBezTo>
                  <a:pt x="7712211" y="6781642"/>
                  <a:pt x="7706514" y="6777417"/>
                  <a:pt x="7704852" y="6770590"/>
                </a:cubicBezTo>
                <a:cubicBezTo>
                  <a:pt x="7703627" y="6765568"/>
                  <a:pt x="7708524" y="6763471"/>
                  <a:pt x="7714972" y="6762836"/>
                </a:cubicBezTo>
                <a:cubicBezTo>
                  <a:pt x="7721420" y="6762201"/>
                  <a:pt x="7729420" y="6763027"/>
                  <a:pt x="7734401" y="6763852"/>
                </a:cubicBezTo>
                <a:cubicBezTo>
                  <a:pt x="7746873" y="6765916"/>
                  <a:pt x="7758911" y="6769847"/>
                  <a:pt x="7770841" y="6774245"/>
                </a:cubicBezTo>
                <a:lnTo>
                  <a:pt x="7805873" y="6787157"/>
                </a:lnTo>
                <a:lnTo>
                  <a:pt x="7858631" y="6787157"/>
                </a:lnTo>
                <a:lnTo>
                  <a:pt x="7859056" y="6787055"/>
                </a:lnTo>
                <a:lnTo>
                  <a:pt x="7859665" y="6786584"/>
                </a:lnTo>
                <a:lnTo>
                  <a:pt x="7860626" y="6786677"/>
                </a:lnTo>
                <a:lnTo>
                  <a:pt x="7885428" y="6780699"/>
                </a:lnTo>
                <a:cubicBezTo>
                  <a:pt x="7885781" y="6780731"/>
                  <a:pt x="7886470" y="6783065"/>
                  <a:pt x="7887433" y="6786703"/>
                </a:cubicBezTo>
                <a:lnTo>
                  <a:pt x="7887553" y="6787157"/>
                </a:lnTo>
                <a:lnTo>
                  <a:pt x="7928417" y="6787157"/>
                </a:lnTo>
                <a:lnTo>
                  <a:pt x="7929135" y="6787095"/>
                </a:lnTo>
                <a:cubicBezTo>
                  <a:pt x="7933331" y="6786775"/>
                  <a:pt x="7938776" y="6786385"/>
                  <a:pt x="7946646" y="6785819"/>
                </a:cubicBezTo>
                <a:lnTo>
                  <a:pt x="7956415" y="6785111"/>
                </a:lnTo>
                <a:lnTo>
                  <a:pt x="7960587" y="6785846"/>
                </a:lnTo>
                <a:lnTo>
                  <a:pt x="7982262" y="6787000"/>
                </a:lnTo>
                <a:lnTo>
                  <a:pt x="7982349" y="6787157"/>
                </a:lnTo>
                <a:lnTo>
                  <a:pt x="7985229" y="6787157"/>
                </a:lnTo>
                <a:lnTo>
                  <a:pt x="7982262" y="6787000"/>
                </a:lnTo>
                <a:lnTo>
                  <a:pt x="7981576" y="6785757"/>
                </a:lnTo>
                <a:lnTo>
                  <a:pt x="7985592" y="6786386"/>
                </a:lnTo>
                <a:lnTo>
                  <a:pt x="7989188" y="6787157"/>
                </a:lnTo>
                <a:lnTo>
                  <a:pt x="8088753" y="6787157"/>
                </a:lnTo>
                <a:lnTo>
                  <a:pt x="8105403" y="6767593"/>
                </a:lnTo>
                <a:lnTo>
                  <a:pt x="8110850" y="6787157"/>
                </a:lnTo>
                <a:lnTo>
                  <a:pt x="8431215" y="6787157"/>
                </a:lnTo>
                <a:lnTo>
                  <a:pt x="8423876" y="6781070"/>
                </a:lnTo>
                <a:cubicBezTo>
                  <a:pt x="8419809" y="6777313"/>
                  <a:pt x="8414026" y="6773208"/>
                  <a:pt x="8414026" y="6767593"/>
                </a:cubicBezTo>
                <a:cubicBezTo>
                  <a:pt x="8414026" y="6763543"/>
                  <a:pt x="8419962" y="6773820"/>
                  <a:pt x="8423876" y="6774331"/>
                </a:cubicBezTo>
                <a:lnTo>
                  <a:pt x="8495562" y="6781405"/>
                </a:lnTo>
                <a:lnTo>
                  <a:pt x="8486219" y="6787157"/>
                </a:lnTo>
                <a:lnTo>
                  <a:pt x="8507970" y="6787157"/>
                </a:lnTo>
                <a:lnTo>
                  <a:pt x="8497045" y="6781551"/>
                </a:lnTo>
                <a:lnTo>
                  <a:pt x="8528421" y="6784647"/>
                </a:lnTo>
                <a:lnTo>
                  <a:pt x="8525596" y="6786019"/>
                </a:lnTo>
                <a:lnTo>
                  <a:pt x="8523435" y="6787157"/>
                </a:lnTo>
                <a:lnTo>
                  <a:pt x="8527143" y="6787157"/>
                </a:lnTo>
                <a:lnTo>
                  <a:pt x="8528722" y="6784677"/>
                </a:lnTo>
                <a:lnTo>
                  <a:pt x="8553770" y="6787148"/>
                </a:lnTo>
                <a:lnTo>
                  <a:pt x="8553760" y="6787157"/>
                </a:lnTo>
                <a:lnTo>
                  <a:pt x="8553861" y="6787157"/>
                </a:lnTo>
                <a:lnTo>
                  <a:pt x="8553770" y="6787148"/>
                </a:lnTo>
                <a:lnTo>
                  <a:pt x="8554146" y="6786819"/>
                </a:lnTo>
                <a:cubicBezTo>
                  <a:pt x="8557781" y="6784903"/>
                  <a:pt x="8561771" y="6783316"/>
                  <a:pt x="8565054" y="6781070"/>
                </a:cubicBezTo>
                <a:lnTo>
                  <a:pt x="8566537" y="6787157"/>
                </a:lnTo>
                <a:lnTo>
                  <a:pt x="8631819" y="6787157"/>
                </a:lnTo>
                <a:lnTo>
                  <a:pt x="8656985" y="6784439"/>
                </a:lnTo>
                <a:cubicBezTo>
                  <a:pt x="8662270" y="6783440"/>
                  <a:pt x="8670088" y="6781452"/>
                  <a:pt x="8678521" y="6779139"/>
                </a:cubicBezTo>
                <a:lnTo>
                  <a:pt x="8687656" y="6776519"/>
                </a:lnTo>
                <a:lnTo>
                  <a:pt x="8688588" y="6776882"/>
                </a:lnTo>
                <a:lnTo>
                  <a:pt x="8654545" y="6787157"/>
                </a:lnTo>
                <a:lnTo>
                  <a:pt x="8716717" y="6787157"/>
                </a:lnTo>
                <a:lnTo>
                  <a:pt x="8716723" y="6787151"/>
                </a:lnTo>
                <a:lnTo>
                  <a:pt x="8716755" y="6787157"/>
                </a:lnTo>
                <a:lnTo>
                  <a:pt x="8881586" y="6787157"/>
                </a:lnTo>
                <a:lnTo>
                  <a:pt x="8887572" y="6786008"/>
                </a:lnTo>
                <a:cubicBezTo>
                  <a:pt x="8899234" y="6784704"/>
                  <a:pt x="8913059" y="6784064"/>
                  <a:pt x="8929492" y="6784439"/>
                </a:cubicBezTo>
                <a:lnTo>
                  <a:pt x="8934748" y="6787157"/>
                </a:lnTo>
                <a:lnTo>
                  <a:pt x="8966754" y="6787157"/>
                </a:lnTo>
                <a:lnTo>
                  <a:pt x="8972175" y="6774331"/>
                </a:lnTo>
                <a:lnTo>
                  <a:pt x="8978312" y="6787157"/>
                </a:lnTo>
                <a:lnTo>
                  <a:pt x="9027978" y="6787157"/>
                </a:lnTo>
                <a:lnTo>
                  <a:pt x="9014856" y="6774331"/>
                </a:lnTo>
                <a:cubicBezTo>
                  <a:pt x="9013632" y="6769308"/>
                  <a:pt x="9018530" y="6767212"/>
                  <a:pt x="9024977" y="6766576"/>
                </a:cubicBezTo>
                <a:cubicBezTo>
                  <a:pt x="9031426" y="6765941"/>
                  <a:pt x="9039424" y="6766768"/>
                  <a:pt x="9044405" y="6767593"/>
                </a:cubicBezTo>
                <a:cubicBezTo>
                  <a:pt x="9056877" y="6769657"/>
                  <a:pt x="9068915" y="6773588"/>
                  <a:pt x="9080846" y="6777986"/>
                </a:cubicBezTo>
                <a:lnTo>
                  <a:pt x="9105730" y="6787157"/>
                </a:lnTo>
                <a:lnTo>
                  <a:pt x="9184156" y="6787157"/>
                </a:lnTo>
                <a:lnTo>
                  <a:pt x="9195434" y="6784439"/>
                </a:lnTo>
                <a:lnTo>
                  <a:pt x="9196341" y="6787157"/>
                </a:lnTo>
                <a:lnTo>
                  <a:pt x="9256814" y="6787157"/>
                </a:lnTo>
                <a:lnTo>
                  <a:pt x="9241398" y="6784439"/>
                </a:lnTo>
                <a:cubicBezTo>
                  <a:pt x="9237497" y="6783104"/>
                  <a:pt x="9237597" y="6782576"/>
                  <a:pt x="9240201" y="6782555"/>
                </a:cubicBezTo>
                <a:cubicBezTo>
                  <a:pt x="9244105" y="6782522"/>
                  <a:pt x="9253638" y="6783624"/>
                  <a:pt x="9263735" y="6784841"/>
                </a:cubicBezTo>
                <a:lnTo>
                  <a:pt x="9284744" y="6787157"/>
                </a:lnTo>
                <a:lnTo>
                  <a:pt x="9401943" y="6787157"/>
                </a:lnTo>
                <a:lnTo>
                  <a:pt x="9415409" y="6771333"/>
                </a:lnTo>
                <a:lnTo>
                  <a:pt x="9419815" y="6787157"/>
                </a:lnTo>
                <a:lnTo>
                  <a:pt x="9736712" y="6787157"/>
                </a:lnTo>
                <a:lnTo>
                  <a:pt x="9733882" y="6784810"/>
                </a:lnTo>
                <a:cubicBezTo>
                  <a:pt x="9729815" y="6781054"/>
                  <a:pt x="9724033" y="6776949"/>
                  <a:pt x="9724033" y="6771333"/>
                </a:cubicBezTo>
                <a:cubicBezTo>
                  <a:pt x="9724033" y="6767284"/>
                  <a:pt x="9729968" y="6777560"/>
                  <a:pt x="9733882" y="6778072"/>
                </a:cubicBezTo>
                <a:lnTo>
                  <a:pt x="9805570" y="6785146"/>
                </a:lnTo>
                <a:lnTo>
                  <a:pt x="9802303" y="6787157"/>
                </a:lnTo>
                <a:lnTo>
                  <a:pt x="9810687" y="6787157"/>
                </a:lnTo>
                <a:lnTo>
                  <a:pt x="9807052" y="6785292"/>
                </a:lnTo>
                <a:lnTo>
                  <a:pt x="9825956" y="6787157"/>
                </a:lnTo>
                <a:lnTo>
                  <a:pt x="9870607" y="6787157"/>
                </a:lnTo>
                <a:lnTo>
                  <a:pt x="9875061" y="6784810"/>
                </a:lnTo>
                <a:lnTo>
                  <a:pt x="9875633" y="6787157"/>
                </a:lnTo>
                <a:lnTo>
                  <a:pt x="9971146" y="6787157"/>
                </a:lnTo>
                <a:lnTo>
                  <a:pt x="9988528" y="6782880"/>
                </a:lnTo>
                <a:lnTo>
                  <a:pt x="10000206" y="6779530"/>
                </a:lnTo>
                <a:lnTo>
                  <a:pt x="10001237" y="6779826"/>
                </a:lnTo>
                <a:lnTo>
                  <a:pt x="9976946" y="6787157"/>
                </a:lnTo>
                <a:lnTo>
                  <a:pt x="10026752" y="6787157"/>
                </a:lnTo>
                <a:lnTo>
                  <a:pt x="10001237" y="6779826"/>
                </a:lnTo>
                <a:lnTo>
                  <a:pt x="10011286" y="6776792"/>
                </a:lnTo>
                <a:lnTo>
                  <a:pt x="10018174" y="6778203"/>
                </a:lnTo>
                <a:cubicBezTo>
                  <a:pt x="10025125" y="6779627"/>
                  <a:pt x="10031562" y="6780880"/>
                  <a:pt x="10035939" y="6781441"/>
                </a:cubicBezTo>
                <a:lnTo>
                  <a:pt x="10030369" y="6787157"/>
                </a:lnTo>
                <a:lnTo>
                  <a:pt x="10278341" y="6787157"/>
                </a:lnTo>
                <a:lnTo>
                  <a:pt x="10282181" y="6778072"/>
                </a:lnTo>
                <a:lnTo>
                  <a:pt x="10286528" y="6787157"/>
                </a:lnTo>
                <a:lnTo>
                  <a:pt x="10334158" y="6787157"/>
                </a:lnTo>
                <a:lnTo>
                  <a:pt x="10324863" y="6778072"/>
                </a:lnTo>
                <a:cubicBezTo>
                  <a:pt x="10323638" y="6773049"/>
                  <a:pt x="10328536" y="6770952"/>
                  <a:pt x="10334983" y="6770317"/>
                </a:cubicBezTo>
                <a:cubicBezTo>
                  <a:pt x="10341432" y="6769682"/>
                  <a:pt x="10349431" y="6770509"/>
                  <a:pt x="10354412" y="6771333"/>
                </a:cubicBezTo>
                <a:cubicBezTo>
                  <a:pt x="10366884" y="6773398"/>
                  <a:pt x="10378922" y="6777329"/>
                  <a:pt x="10390853" y="6781726"/>
                </a:cubicBezTo>
                <a:lnTo>
                  <a:pt x="10405588" y="6787157"/>
                </a:lnTo>
                <a:lnTo>
                  <a:pt x="10550755" y="6787157"/>
                </a:lnTo>
                <a:lnTo>
                  <a:pt x="10550207" y="6786296"/>
                </a:lnTo>
                <a:lnTo>
                  <a:pt x="10559078" y="6787157"/>
                </a:lnTo>
                <a:lnTo>
                  <a:pt x="10715133" y="6787157"/>
                </a:lnTo>
                <a:lnTo>
                  <a:pt x="10725416" y="6775074"/>
                </a:lnTo>
                <a:lnTo>
                  <a:pt x="10728781" y="6787157"/>
                </a:lnTo>
                <a:lnTo>
                  <a:pt x="11042871" y="6787157"/>
                </a:lnTo>
                <a:lnTo>
                  <a:pt x="11034040" y="6775074"/>
                </a:lnTo>
                <a:cubicBezTo>
                  <a:pt x="11034040" y="6771024"/>
                  <a:pt x="11039975" y="6781301"/>
                  <a:pt x="11043889" y="6781812"/>
                </a:cubicBezTo>
                <a:lnTo>
                  <a:pt x="11098055" y="6787157"/>
                </a:lnTo>
                <a:lnTo>
                  <a:pt x="11296355" y="6787157"/>
                </a:lnTo>
                <a:lnTo>
                  <a:pt x="11298535" y="6786621"/>
                </a:lnTo>
                <a:lnTo>
                  <a:pt x="11310213" y="6783271"/>
                </a:lnTo>
                <a:lnTo>
                  <a:pt x="11311244" y="6783566"/>
                </a:lnTo>
                <a:lnTo>
                  <a:pt x="11299345" y="6787157"/>
                </a:lnTo>
                <a:lnTo>
                  <a:pt x="11323743" y="6787157"/>
                </a:lnTo>
                <a:lnTo>
                  <a:pt x="11311244" y="6783566"/>
                </a:lnTo>
                <a:lnTo>
                  <a:pt x="11321293" y="6780533"/>
                </a:lnTo>
                <a:lnTo>
                  <a:pt x="11328181" y="6781944"/>
                </a:lnTo>
                <a:cubicBezTo>
                  <a:pt x="11335133" y="6783368"/>
                  <a:pt x="11341569" y="6784620"/>
                  <a:pt x="11345946" y="6785182"/>
                </a:cubicBezTo>
                <a:lnTo>
                  <a:pt x="11344021" y="6787157"/>
                </a:lnTo>
                <a:lnTo>
                  <a:pt x="11589929" y="6787157"/>
                </a:lnTo>
                <a:lnTo>
                  <a:pt x="11592188" y="6781812"/>
                </a:lnTo>
                <a:lnTo>
                  <a:pt x="11594746" y="6787157"/>
                </a:lnTo>
                <a:lnTo>
                  <a:pt x="11640339" y="6787157"/>
                </a:lnTo>
                <a:lnTo>
                  <a:pt x="11634870" y="6781812"/>
                </a:lnTo>
                <a:cubicBezTo>
                  <a:pt x="11632422" y="6771767"/>
                  <a:pt x="11654458" y="6773425"/>
                  <a:pt x="11664419" y="6775074"/>
                </a:cubicBezTo>
                <a:cubicBezTo>
                  <a:pt x="11676891" y="6777138"/>
                  <a:pt x="11688930" y="6781069"/>
                  <a:pt x="11700860" y="6785467"/>
                </a:cubicBezTo>
                <a:lnTo>
                  <a:pt x="11705446" y="6787157"/>
                </a:lnTo>
                <a:lnTo>
                  <a:pt x="11932508" y="6787157"/>
                </a:lnTo>
                <a:lnTo>
                  <a:pt x="11932433" y="6787049"/>
                </a:lnTo>
                <a:cubicBezTo>
                  <a:pt x="11930980" y="6784839"/>
                  <a:pt x="11930204" y="6783130"/>
                  <a:pt x="11932003" y="6783499"/>
                </a:cubicBezTo>
                <a:lnTo>
                  <a:pt x="11938292" y="6787157"/>
                </a:lnTo>
                <a:lnTo>
                  <a:pt x="11981467" y="6787157"/>
                </a:lnTo>
                <a:lnTo>
                  <a:pt x="11983381" y="6786806"/>
                </a:lnTo>
                <a:cubicBezTo>
                  <a:pt x="11986965" y="6787149"/>
                  <a:pt x="11990660" y="6787653"/>
                  <a:pt x="11993565" y="6786026"/>
                </a:cubicBezTo>
                <a:cubicBezTo>
                  <a:pt x="11997766" y="6783675"/>
                  <a:pt x="11998489" y="6777603"/>
                  <a:pt x="12000951" y="6773391"/>
                </a:cubicBezTo>
                <a:lnTo>
                  <a:pt x="12006566" y="6779153"/>
                </a:lnTo>
                <a:lnTo>
                  <a:pt x="12021657" y="6768713"/>
                </a:lnTo>
                <a:lnTo>
                  <a:pt x="12008339" y="6763283"/>
                </a:lnTo>
                <a:cubicBezTo>
                  <a:pt x="12005876" y="6764126"/>
                  <a:pt x="12003273" y="6764619"/>
                  <a:pt x="12000951" y="6765811"/>
                </a:cubicBezTo>
                <a:cubicBezTo>
                  <a:pt x="11998305" y="6767169"/>
                  <a:pt x="11991473" y="6773011"/>
                  <a:pt x="11993565" y="6770864"/>
                </a:cubicBezTo>
                <a:cubicBezTo>
                  <a:pt x="12000553" y="6763693"/>
                  <a:pt x="12008181" y="6757200"/>
                  <a:pt x="12015726" y="6750649"/>
                </a:cubicBezTo>
                <a:cubicBezTo>
                  <a:pt x="12018859" y="6747928"/>
                  <a:pt x="12021654" y="6744306"/>
                  <a:pt x="12025576" y="6743067"/>
                </a:cubicBezTo>
                <a:cubicBezTo>
                  <a:pt x="12025982" y="6742939"/>
                  <a:pt x="12029101" y="6742560"/>
                  <a:pt x="12033554" y="6742063"/>
                </a:cubicBezTo>
                <a:lnTo>
                  <a:pt x="12041890" y="6741171"/>
                </a:lnTo>
                <a:lnTo>
                  <a:pt x="12040899" y="6755398"/>
                </a:lnTo>
                <a:lnTo>
                  <a:pt x="12057598" y="6743844"/>
                </a:lnTo>
                <a:lnTo>
                  <a:pt x="12057590" y="6739523"/>
                </a:lnTo>
                <a:lnTo>
                  <a:pt x="12061420" y="6739128"/>
                </a:lnTo>
                <a:lnTo>
                  <a:pt x="12066049" y="6732084"/>
                </a:lnTo>
                <a:lnTo>
                  <a:pt x="12066357" y="6728931"/>
                </a:lnTo>
                <a:cubicBezTo>
                  <a:pt x="12067600" y="6711896"/>
                  <a:pt x="12068382" y="6694098"/>
                  <a:pt x="12069899" y="6682421"/>
                </a:cubicBezTo>
                <a:cubicBezTo>
                  <a:pt x="12070242" y="6679780"/>
                  <a:pt x="12071541" y="6677367"/>
                  <a:pt x="12072362" y="6674841"/>
                </a:cubicBezTo>
                <a:cubicBezTo>
                  <a:pt x="12074824" y="6676525"/>
                  <a:pt x="12078257" y="6677271"/>
                  <a:pt x="12079749" y="6679894"/>
                </a:cubicBezTo>
                <a:lnTo>
                  <a:pt x="12086560" y="6700863"/>
                </a:lnTo>
                <a:lnTo>
                  <a:pt x="12089059" y="6697060"/>
                </a:lnTo>
                <a:lnTo>
                  <a:pt x="12083871" y="6676440"/>
                </a:lnTo>
                <a:cubicBezTo>
                  <a:pt x="12080320" y="6660126"/>
                  <a:pt x="12079910" y="6647492"/>
                  <a:pt x="12092061" y="6649571"/>
                </a:cubicBezTo>
                <a:cubicBezTo>
                  <a:pt x="12094191" y="6649935"/>
                  <a:pt x="12096293" y="6654676"/>
                  <a:pt x="12098295" y="6661984"/>
                </a:cubicBezTo>
                <a:lnTo>
                  <a:pt x="12101553" y="6678043"/>
                </a:lnTo>
                <a:lnTo>
                  <a:pt x="12102223" y="6677023"/>
                </a:lnTo>
                <a:lnTo>
                  <a:pt x="12113594" y="6619226"/>
                </a:lnTo>
                <a:lnTo>
                  <a:pt x="12104582" y="6604428"/>
                </a:lnTo>
                <a:lnTo>
                  <a:pt x="12104373" y="6601558"/>
                </a:lnTo>
                <a:cubicBezTo>
                  <a:pt x="12104318" y="6600718"/>
                  <a:pt x="12103974" y="6603350"/>
                  <a:pt x="12104373" y="6604086"/>
                </a:cubicBezTo>
                <a:lnTo>
                  <a:pt x="12104582" y="6604428"/>
                </a:lnTo>
                <a:lnTo>
                  <a:pt x="12105319" y="6614578"/>
                </a:lnTo>
                <a:cubicBezTo>
                  <a:pt x="12106486" y="6629960"/>
                  <a:pt x="12107983" y="6648886"/>
                  <a:pt x="12106835" y="6639463"/>
                </a:cubicBezTo>
                <a:cubicBezTo>
                  <a:pt x="12097241" y="6560691"/>
                  <a:pt x="12097381" y="6568557"/>
                  <a:pt x="12111761" y="6609139"/>
                </a:cubicBezTo>
                <a:lnTo>
                  <a:pt x="12115022" y="6587379"/>
                </a:lnTo>
                <a:lnTo>
                  <a:pt x="12108940" y="6566468"/>
                </a:lnTo>
                <a:cubicBezTo>
                  <a:pt x="12105820" y="6554702"/>
                  <a:pt x="12103640" y="6542840"/>
                  <a:pt x="12104373" y="6530804"/>
                </a:cubicBezTo>
                <a:cubicBezTo>
                  <a:pt x="12104551" y="6527883"/>
                  <a:pt x="12105340" y="6527699"/>
                  <a:pt x="12106517" y="6529218"/>
                </a:cubicBezTo>
                <a:lnTo>
                  <a:pt x="12107410" y="6530945"/>
                </a:lnTo>
                <a:lnTo>
                  <a:pt x="12107678" y="6532181"/>
                </a:lnTo>
                <a:cubicBezTo>
                  <a:pt x="12108637" y="6536849"/>
                  <a:pt x="12110562" y="6546916"/>
                  <a:pt x="12114223" y="6568708"/>
                </a:cubicBezTo>
                <a:lnTo>
                  <a:pt x="12116146" y="6579885"/>
                </a:lnTo>
                <a:lnTo>
                  <a:pt x="12116685" y="6576289"/>
                </a:lnTo>
                <a:cubicBezTo>
                  <a:pt x="12116917" y="6572001"/>
                  <a:pt x="12111263" y="6560618"/>
                  <a:pt x="12114223" y="6563655"/>
                </a:cubicBezTo>
                <a:lnTo>
                  <a:pt x="12118101" y="6572866"/>
                </a:lnTo>
                <a:lnTo>
                  <a:pt x="12118101" y="6561200"/>
                </a:lnTo>
                <a:lnTo>
                  <a:pt x="12116685" y="6558600"/>
                </a:lnTo>
                <a:cubicBezTo>
                  <a:pt x="12115615" y="6555305"/>
                  <a:pt x="12115044" y="6551862"/>
                  <a:pt x="12114223" y="6548493"/>
                </a:cubicBezTo>
                <a:lnTo>
                  <a:pt x="12115331" y="6547924"/>
                </a:lnTo>
                <a:lnTo>
                  <a:pt x="12110993" y="6537864"/>
                </a:lnTo>
                <a:lnTo>
                  <a:pt x="12107410" y="6530945"/>
                </a:lnTo>
                <a:lnTo>
                  <a:pt x="12106869" y="6528436"/>
                </a:lnTo>
                <a:cubicBezTo>
                  <a:pt x="12106499" y="6526733"/>
                  <a:pt x="12108458" y="6533970"/>
                  <a:pt x="12106589" y="6499535"/>
                </a:cubicBezTo>
                <a:lnTo>
                  <a:pt x="12106444" y="6497269"/>
                </a:lnTo>
                <a:lnTo>
                  <a:pt x="12106835" y="6495427"/>
                </a:lnTo>
                <a:cubicBezTo>
                  <a:pt x="12109070" y="6484725"/>
                  <a:pt x="12110733" y="6475469"/>
                  <a:pt x="12112024" y="6466883"/>
                </a:cubicBezTo>
                <a:lnTo>
                  <a:pt x="12113240" y="6456850"/>
                </a:lnTo>
                <a:lnTo>
                  <a:pt x="12118101" y="6460175"/>
                </a:lnTo>
                <a:lnTo>
                  <a:pt x="12118101" y="6437934"/>
                </a:lnTo>
                <a:lnTo>
                  <a:pt x="12115923" y="6430485"/>
                </a:lnTo>
                <a:lnTo>
                  <a:pt x="12116962" y="6417206"/>
                </a:lnTo>
                <a:lnTo>
                  <a:pt x="12118101" y="6401345"/>
                </a:lnTo>
                <a:lnTo>
                  <a:pt x="12118101" y="6383650"/>
                </a:lnTo>
                <a:lnTo>
                  <a:pt x="12115227" y="6375088"/>
                </a:lnTo>
                <a:cubicBezTo>
                  <a:pt x="12111859" y="6366477"/>
                  <a:pt x="12110491" y="6371053"/>
                  <a:pt x="12114223" y="6424672"/>
                </a:cubicBezTo>
                <a:lnTo>
                  <a:pt x="12115923" y="6430485"/>
                </a:lnTo>
                <a:lnTo>
                  <a:pt x="12114993" y="6442360"/>
                </a:lnTo>
                <a:lnTo>
                  <a:pt x="12113240" y="6456850"/>
                </a:lnTo>
                <a:lnTo>
                  <a:pt x="12106835" y="6452469"/>
                </a:lnTo>
                <a:lnTo>
                  <a:pt x="12103231" y="6446303"/>
                </a:lnTo>
                <a:lnTo>
                  <a:pt x="12102486" y="6434807"/>
                </a:lnTo>
                <a:cubicBezTo>
                  <a:pt x="12101688" y="6424724"/>
                  <a:pt x="12100698" y="6418003"/>
                  <a:pt x="12099448" y="6424672"/>
                </a:cubicBezTo>
                <a:lnTo>
                  <a:pt x="12098872" y="6432951"/>
                </a:lnTo>
                <a:lnTo>
                  <a:pt x="12096395" y="6403364"/>
                </a:lnTo>
                <a:cubicBezTo>
                  <a:pt x="12094636" y="6373518"/>
                  <a:pt x="12096482" y="6359600"/>
                  <a:pt x="12099448" y="6326121"/>
                </a:cubicBezTo>
                <a:cubicBezTo>
                  <a:pt x="12106924" y="6375987"/>
                  <a:pt x="12104765" y="6363649"/>
                  <a:pt x="12101911" y="6338755"/>
                </a:cubicBezTo>
                <a:lnTo>
                  <a:pt x="12099892" y="6320109"/>
                </a:lnTo>
                <a:lnTo>
                  <a:pt x="12100853" y="6307091"/>
                </a:lnTo>
                <a:lnTo>
                  <a:pt x="12101521" y="6299509"/>
                </a:lnTo>
                <a:lnTo>
                  <a:pt x="12105213" y="6304598"/>
                </a:lnTo>
                <a:lnTo>
                  <a:pt x="12107650" y="6308847"/>
                </a:lnTo>
                <a:lnTo>
                  <a:pt x="12110096" y="6348049"/>
                </a:lnTo>
                <a:cubicBezTo>
                  <a:pt x="12112115" y="6387244"/>
                  <a:pt x="12111182" y="6385431"/>
                  <a:pt x="12114223" y="6326121"/>
                </a:cubicBezTo>
                <a:cubicBezTo>
                  <a:pt x="12113402" y="6322752"/>
                  <a:pt x="12113136" y="6319187"/>
                  <a:pt x="12111761" y="6316013"/>
                </a:cubicBezTo>
                <a:lnTo>
                  <a:pt x="12107650" y="6308847"/>
                </a:lnTo>
                <a:lnTo>
                  <a:pt x="12107503" y="6306491"/>
                </a:lnTo>
                <a:lnTo>
                  <a:pt x="12115103" y="6315219"/>
                </a:lnTo>
                <a:lnTo>
                  <a:pt x="12115646" y="6318928"/>
                </a:lnTo>
                <a:cubicBezTo>
                  <a:pt x="12116292" y="6323381"/>
                  <a:pt x="12116685" y="6326121"/>
                  <a:pt x="12116685" y="6326121"/>
                </a:cubicBezTo>
                <a:lnTo>
                  <a:pt x="12118101" y="6324668"/>
                </a:lnTo>
                <a:lnTo>
                  <a:pt x="12118101" y="6318662"/>
                </a:lnTo>
                <a:lnTo>
                  <a:pt x="12115103" y="6315219"/>
                </a:lnTo>
                <a:lnTo>
                  <a:pt x="12113092" y="6301466"/>
                </a:lnTo>
                <a:cubicBezTo>
                  <a:pt x="12111073" y="6287774"/>
                  <a:pt x="12108611" y="6271349"/>
                  <a:pt x="12106835" y="6260421"/>
                </a:cubicBezTo>
                <a:lnTo>
                  <a:pt x="12105942" y="6256750"/>
                </a:lnTo>
                <a:lnTo>
                  <a:pt x="12108403" y="6237709"/>
                </a:lnTo>
                <a:lnTo>
                  <a:pt x="12111943" y="6225394"/>
                </a:lnTo>
                <a:lnTo>
                  <a:pt x="12114555" y="6226866"/>
                </a:lnTo>
                <a:lnTo>
                  <a:pt x="12118101" y="6231029"/>
                </a:lnTo>
                <a:lnTo>
                  <a:pt x="12118101" y="6217012"/>
                </a:lnTo>
                <a:lnTo>
                  <a:pt x="12118056" y="6216943"/>
                </a:lnTo>
                <a:cubicBezTo>
                  <a:pt x="12116809" y="6215877"/>
                  <a:pt x="12115537" y="6215843"/>
                  <a:pt x="12114223" y="6217462"/>
                </a:cubicBezTo>
                <a:lnTo>
                  <a:pt x="12111943" y="6225394"/>
                </a:lnTo>
                <a:lnTo>
                  <a:pt x="12106835" y="6222516"/>
                </a:lnTo>
                <a:lnTo>
                  <a:pt x="12104476" y="6226738"/>
                </a:lnTo>
                <a:lnTo>
                  <a:pt x="12106835" y="6214935"/>
                </a:lnTo>
                <a:cubicBezTo>
                  <a:pt x="12108720" y="6212143"/>
                  <a:pt x="12113079" y="6214369"/>
                  <a:pt x="12117250" y="6216497"/>
                </a:cubicBezTo>
                <a:lnTo>
                  <a:pt x="12118101" y="6216585"/>
                </a:lnTo>
                <a:lnTo>
                  <a:pt x="12118101" y="6190012"/>
                </a:lnTo>
                <a:lnTo>
                  <a:pt x="12116685" y="6187138"/>
                </a:lnTo>
                <a:cubicBezTo>
                  <a:pt x="12110120" y="6179557"/>
                  <a:pt x="12100657" y="6154978"/>
                  <a:pt x="12096986" y="6164396"/>
                </a:cubicBezTo>
                <a:lnTo>
                  <a:pt x="12099759" y="6176957"/>
                </a:lnTo>
                <a:lnTo>
                  <a:pt x="12096986" y="6171977"/>
                </a:lnTo>
                <a:cubicBezTo>
                  <a:pt x="12094390" y="6161323"/>
                  <a:pt x="12095345" y="6150077"/>
                  <a:pt x="12094525" y="6139127"/>
                </a:cubicBezTo>
                <a:cubicBezTo>
                  <a:pt x="12096367" y="6142279"/>
                  <a:pt x="12106398" y="6160736"/>
                  <a:pt x="12113471" y="6167535"/>
                </a:cubicBezTo>
                <a:lnTo>
                  <a:pt x="12118101" y="6169097"/>
                </a:lnTo>
                <a:lnTo>
                  <a:pt x="12118101" y="6166306"/>
                </a:lnTo>
                <a:lnTo>
                  <a:pt x="12114199" y="6154582"/>
                </a:lnTo>
                <a:cubicBezTo>
                  <a:pt x="12109194" y="6149069"/>
                  <a:pt x="12102966" y="6143458"/>
                  <a:pt x="12101911" y="6139127"/>
                </a:cubicBezTo>
                <a:cubicBezTo>
                  <a:pt x="12100109" y="6131727"/>
                  <a:pt x="12099828" y="6124002"/>
                  <a:pt x="12099448" y="6116384"/>
                </a:cubicBezTo>
                <a:cubicBezTo>
                  <a:pt x="12098187" y="6091134"/>
                  <a:pt x="12096986" y="6065860"/>
                  <a:pt x="12096986" y="6040576"/>
                </a:cubicBezTo>
                <a:cubicBezTo>
                  <a:pt x="12096986" y="6023708"/>
                  <a:pt x="12098355" y="6074284"/>
                  <a:pt x="12099448" y="6091115"/>
                </a:cubicBezTo>
                <a:cubicBezTo>
                  <a:pt x="12099997" y="6099561"/>
                  <a:pt x="12101090" y="6107961"/>
                  <a:pt x="12101911" y="6116384"/>
                </a:cubicBezTo>
                <a:cubicBezTo>
                  <a:pt x="12103553" y="6108803"/>
                  <a:pt x="12105398" y="6101266"/>
                  <a:pt x="12106835" y="6093641"/>
                </a:cubicBezTo>
                <a:lnTo>
                  <a:pt x="12107006" y="6092679"/>
                </a:lnTo>
                <a:lnTo>
                  <a:pt x="12109299" y="6088588"/>
                </a:lnTo>
                <a:cubicBezTo>
                  <a:pt x="12110891" y="6087653"/>
                  <a:pt x="12112533" y="6088496"/>
                  <a:pt x="12114187" y="6089782"/>
                </a:cubicBezTo>
                <a:lnTo>
                  <a:pt x="12118101" y="6092827"/>
                </a:lnTo>
                <a:lnTo>
                  <a:pt x="12118101" y="6051002"/>
                </a:lnTo>
                <a:lnTo>
                  <a:pt x="12114223" y="6070899"/>
                </a:lnTo>
                <a:cubicBezTo>
                  <a:pt x="12113685" y="6073504"/>
                  <a:pt x="12112692" y="6075994"/>
                  <a:pt x="12111761" y="6078480"/>
                </a:cubicBezTo>
                <a:lnTo>
                  <a:pt x="12107656" y="6089011"/>
                </a:lnTo>
                <a:lnTo>
                  <a:pt x="12116565" y="6038726"/>
                </a:lnTo>
                <a:lnTo>
                  <a:pt x="12118101" y="6040826"/>
                </a:lnTo>
                <a:lnTo>
                  <a:pt x="12118101" y="6031937"/>
                </a:lnTo>
                <a:lnTo>
                  <a:pt x="12116685" y="6038049"/>
                </a:lnTo>
                <a:lnTo>
                  <a:pt x="12116565" y="6038726"/>
                </a:lnTo>
                <a:lnTo>
                  <a:pt x="12114223" y="6035521"/>
                </a:lnTo>
                <a:cubicBezTo>
                  <a:pt x="12109452" y="6025728"/>
                  <a:pt x="12106015" y="6015306"/>
                  <a:pt x="12101911" y="6005198"/>
                </a:cubicBezTo>
                <a:cubicBezTo>
                  <a:pt x="12105194" y="6007725"/>
                  <a:pt x="12108711" y="6009962"/>
                  <a:pt x="12111761" y="6012779"/>
                </a:cubicBezTo>
                <a:lnTo>
                  <a:pt x="12118101" y="6022402"/>
                </a:lnTo>
                <a:lnTo>
                  <a:pt x="12118101" y="6005834"/>
                </a:lnTo>
                <a:lnTo>
                  <a:pt x="12112817" y="5996116"/>
                </a:lnTo>
                <a:cubicBezTo>
                  <a:pt x="12110883" y="5992699"/>
                  <a:pt x="12109486" y="5990336"/>
                  <a:pt x="12109299" y="5990037"/>
                </a:cubicBezTo>
                <a:cubicBezTo>
                  <a:pt x="12096662" y="5969864"/>
                  <a:pt x="12089266" y="5967594"/>
                  <a:pt x="12109299" y="5979929"/>
                </a:cubicBezTo>
                <a:cubicBezTo>
                  <a:pt x="12110120" y="5974874"/>
                  <a:pt x="12112972" y="5969737"/>
                  <a:pt x="12111761" y="5964767"/>
                </a:cubicBezTo>
                <a:cubicBezTo>
                  <a:pt x="12111043" y="5961821"/>
                  <a:pt x="12106466" y="5961861"/>
                  <a:pt x="12104373" y="5959713"/>
                </a:cubicBezTo>
                <a:cubicBezTo>
                  <a:pt x="12101472" y="5956736"/>
                  <a:pt x="12099448" y="5952975"/>
                  <a:pt x="12096986" y="5949605"/>
                </a:cubicBezTo>
                <a:cubicBezTo>
                  <a:pt x="12098628" y="5946236"/>
                  <a:pt x="12098856" y="5941587"/>
                  <a:pt x="12101911" y="5939498"/>
                </a:cubicBezTo>
                <a:lnTo>
                  <a:pt x="12113114" y="5933537"/>
                </a:lnTo>
                <a:lnTo>
                  <a:pt x="12114223" y="5959713"/>
                </a:lnTo>
                <a:cubicBezTo>
                  <a:pt x="12116098" y="5968369"/>
                  <a:pt x="12114496" y="5950450"/>
                  <a:pt x="12115115" y="5936218"/>
                </a:cubicBezTo>
                <a:lnTo>
                  <a:pt x="12115648" y="5932189"/>
                </a:lnTo>
                <a:lnTo>
                  <a:pt x="12118101" y="5930884"/>
                </a:lnTo>
                <a:lnTo>
                  <a:pt x="12118101" y="5923973"/>
                </a:lnTo>
                <a:lnTo>
                  <a:pt x="12116685" y="5924335"/>
                </a:lnTo>
                <a:lnTo>
                  <a:pt x="12115648" y="5932189"/>
                </a:lnTo>
                <a:lnTo>
                  <a:pt x="12113114" y="5933537"/>
                </a:lnTo>
                <a:lnTo>
                  <a:pt x="12111761" y="5901593"/>
                </a:lnTo>
                <a:lnTo>
                  <a:pt x="12111436" y="5898699"/>
                </a:lnTo>
                <a:lnTo>
                  <a:pt x="12116685" y="5906648"/>
                </a:lnTo>
                <a:lnTo>
                  <a:pt x="12118101" y="5905807"/>
                </a:lnTo>
                <a:lnTo>
                  <a:pt x="12118101" y="5897394"/>
                </a:lnTo>
                <a:lnTo>
                  <a:pt x="12117610" y="5895703"/>
                </a:lnTo>
                <a:cubicBezTo>
                  <a:pt x="12114705" y="5888429"/>
                  <a:pt x="12110260" y="5879327"/>
                  <a:pt x="12109299" y="5873796"/>
                </a:cubicBezTo>
                <a:cubicBezTo>
                  <a:pt x="12108207" y="5867523"/>
                  <a:pt x="12106695" y="5854873"/>
                  <a:pt x="12105596" y="5845379"/>
                </a:cubicBezTo>
                <a:lnTo>
                  <a:pt x="12104544" y="5836275"/>
                </a:lnTo>
                <a:lnTo>
                  <a:pt x="12104666" y="5836549"/>
                </a:lnTo>
                <a:cubicBezTo>
                  <a:pt x="12105204" y="5833402"/>
                  <a:pt x="12106342" y="5820746"/>
                  <a:pt x="12106835" y="5815677"/>
                </a:cubicBezTo>
                <a:lnTo>
                  <a:pt x="12109299" y="5790407"/>
                </a:lnTo>
                <a:lnTo>
                  <a:pt x="12118101" y="5797633"/>
                </a:lnTo>
                <a:lnTo>
                  <a:pt x="12118101" y="5741761"/>
                </a:lnTo>
                <a:lnTo>
                  <a:pt x="12113422" y="5693735"/>
                </a:lnTo>
                <a:lnTo>
                  <a:pt x="12114223" y="5669114"/>
                </a:lnTo>
                <a:lnTo>
                  <a:pt x="12110312" y="5620953"/>
                </a:lnTo>
                <a:lnTo>
                  <a:pt x="12115503" y="5594319"/>
                </a:lnTo>
                <a:lnTo>
                  <a:pt x="12117113" y="5599791"/>
                </a:lnTo>
                <a:lnTo>
                  <a:pt x="12118101" y="5602898"/>
                </a:lnTo>
                <a:lnTo>
                  <a:pt x="12118101" y="5576627"/>
                </a:lnTo>
                <a:lnTo>
                  <a:pt x="12116685" y="5588251"/>
                </a:lnTo>
                <a:lnTo>
                  <a:pt x="12115503" y="5594319"/>
                </a:lnTo>
                <a:lnTo>
                  <a:pt x="12114052" y="5589388"/>
                </a:lnTo>
                <a:lnTo>
                  <a:pt x="12113304" y="5586823"/>
                </a:lnTo>
                <a:lnTo>
                  <a:pt x="12117610" y="5562301"/>
                </a:lnTo>
                <a:lnTo>
                  <a:pt x="12118101" y="5558466"/>
                </a:lnTo>
                <a:lnTo>
                  <a:pt x="12118101" y="5525407"/>
                </a:lnTo>
                <a:lnTo>
                  <a:pt x="12114226" y="5526625"/>
                </a:lnTo>
                <a:cubicBezTo>
                  <a:pt x="12112191" y="5525095"/>
                  <a:pt x="12109893" y="5521932"/>
                  <a:pt x="12107728" y="5518381"/>
                </a:cubicBezTo>
                <a:lnTo>
                  <a:pt x="12106525" y="5516154"/>
                </a:lnTo>
                <a:lnTo>
                  <a:pt x="12104373" y="5454323"/>
                </a:lnTo>
                <a:cubicBezTo>
                  <a:pt x="12104527" y="5450559"/>
                  <a:pt x="12108717" y="5460711"/>
                  <a:pt x="12109299" y="5464431"/>
                </a:cubicBezTo>
                <a:cubicBezTo>
                  <a:pt x="12112033" y="5481977"/>
                  <a:pt x="12112581" y="5499808"/>
                  <a:pt x="12114223" y="5517497"/>
                </a:cubicBezTo>
                <a:lnTo>
                  <a:pt x="12118101" y="5509537"/>
                </a:lnTo>
                <a:lnTo>
                  <a:pt x="12118101" y="5488857"/>
                </a:lnTo>
                <a:lnTo>
                  <a:pt x="12116685" y="5479592"/>
                </a:lnTo>
                <a:lnTo>
                  <a:pt x="12118101" y="5464342"/>
                </a:lnTo>
                <a:lnTo>
                  <a:pt x="12118101" y="5361632"/>
                </a:lnTo>
                <a:lnTo>
                  <a:pt x="12101911" y="5439161"/>
                </a:lnTo>
                <a:cubicBezTo>
                  <a:pt x="12101090" y="5421472"/>
                  <a:pt x="12098587" y="5403782"/>
                  <a:pt x="12099448" y="5386095"/>
                </a:cubicBezTo>
                <a:lnTo>
                  <a:pt x="12107147" y="5320916"/>
                </a:lnTo>
                <a:lnTo>
                  <a:pt x="12109299" y="5350718"/>
                </a:lnTo>
                <a:cubicBezTo>
                  <a:pt x="12111054" y="5327296"/>
                  <a:pt x="12113063" y="5302445"/>
                  <a:pt x="12114244" y="5277871"/>
                </a:cubicBezTo>
                <a:lnTo>
                  <a:pt x="12114238" y="5260879"/>
                </a:lnTo>
                <a:lnTo>
                  <a:pt x="12118101" y="5228177"/>
                </a:lnTo>
                <a:lnTo>
                  <a:pt x="12118101" y="5221651"/>
                </a:lnTo>
                <a:lnTo>
                  <a:pt x="12117206" y="5223646"/>
                </a:lnTo>
                <a:lnTo>
                  <a:pt x="12116907" y="5224351"/>
                </a:lnTo>
                <a:lnTo>
                  <a:pt x="12117772" y="5217141"/>
                </a:lnTo>
                <a:lnTo>
                  <a:pt x="12118101" y="5214513"/>
                </a:lnTo>
                <a:lnTo>
                  <a:pt x="12118101" y="5175740"/>
                </a:lnTo>
                <a:lnTo>
                  <a:pt x="12116536" y="5171877"/>
                </a:lnTo>
                <a:cubicBezTo>
                  <a:pt x="12113867" y="5165183"/>
                  <a:pt x="12111824" y="5159967"/>
                  <a:pt x="12110295" y="5156048"/>
                </a:cubicBezTo>
                <a:lnTo>
                  <a:pt x="12107234" y="5148648"/>
                </a:lnTo>
                <a:lnTo>
                  <a:pt x="12104373" y="5120766"/>
                </a:lnTo>
                <a:cubicBezTo>
                  <a:pt x="12104970" y="5121990"/>
                  <a:pt x="12108980" y="5130551"/>
                  <a:pt x="12112991" y="5137999"/>
                </a:cubicBezTo>
                <a:lnTo>
                  <a:pt x="12118101" y="5146485"/>
                </a:lnTo>
                <a:lnTo>
                  <a:pt x="12118101" y="5080493"/>
                </a:lnTo>
                <a:lnTo>
                  <a:pt x="12109299" y="5103077"/>
                </a:lnTo>
                <a:cubicBezTo>
                  <a:pt x="12108058" y="5105834"/>
                  <a:pt x="12103362" y="5113512"/>
                  <a:pt x="12104373" y="5110658"/>
                </a:cubicBezTo>
                <a:lnTo>
                  <a:pt x="12118101" y="5077785"/>
                </a:lnTo>
                <a:lnTo>
                  <a:pt x="12118101" y="5068835"/>
                </a:lnTo>
                <a:lnTo>
                  <a:pt x="12113605" y="5041146"/>
                </a:lnTo>
                <a:lnTo>
                  <a:pt x="12118101" y="5033988"/>
                </a:lnTo>
                <a:lnTo>
                  <a:pt x="12118101" y="4952972"/>
                </a:lnTo>
                <a:lnTo>
                  <a:pt x="12111784" y="4931255"/>
                </a:lnTo>
                <a:cubicBezTo>
                  <a:pt x="12108664" y="4919489"/>
                  <a:pt x="12106484" y="4907626"/>
                  <a:pt x="12107217" y="4895590"/>
                </a:cubicBezTo>
                <a:cubicBezTo>
                  <a:pt x="12107395" y="4892670"/>
                  <a:pt x="12108183" y="4892485"/>
                  <a:pt x="12109361" y="4894006"/>
                </a:cubicBezTo>
                <a:lnTo>
                  <a:pt x="12110254" y="4895731"/>
                </a:lnTo>
                <a:lnTo>
                  <a:pt x="12110521" y="4896968"/>
                </a:lnTo>
                <a:cubicBezTo>
                  <a:pt x="12111480" y="4901636"/>
                  <a:pt x="12113405" y="4911702"/>
                  <a:pt x="12117067" y="4933495"/>
                </a:cubicBezTo>
                <a:lnTo>
                  <a:pt x="12118101" y="4939509"/>
                </a:lnTo>
                <a:lnTo>
                  <a:pt x="12118101" y="4912540"/>
                </a:lnTo>
                <a:lnTo>
                  <a:pt x="12113836" y="4902651"/>
                </a:lnTo>
                <a:lnTo>
                  <a:pt x="12110254" y="4895731"/>
                </a:lnTo>
                <a:lnTo>
                  <a:pt x="12109711" y="4893223"/>
                </a:lnTo>
                <a:cubicBezTo>
                  <a:pt x="12109342" y="4891520"/>
                  <a:pt x="12111301" y="4898757"/>
                  <a:pt x="12109432" y="4864321"/>
                </a:cubicBezTo>
                <a:lnTo>
                  <a:pt x="12109286" y="4862055"/>
                </a:lnTo>
                <a:lnTo>
                  <a:pt x="12109679" y="4860214"/>
                </a:lnTo>
                <a:cubicBezTo>
                  <a:pt x="12111914" y="4849513"/>
                  <a:pt x="12113576" y="4840256"/>
                  <a:pt x="12114867" y="4831670"/>
                </a:cubicBezTo>
                <a:lnTo>
                  <a:pt x="12116082" y="4821636"/>
                </a:lnTo>
                <a:lnTo>
                  <a:pt x="12118101" y="4823017"/>
                </a:lnTo>
                <a:lnTo>
                  <a:pt x="12118101" y="4803775"/>
                </a:lnTo>
                <a:lnTo>
                  <a:pt x="12117837" y="4807147"/>
                </a:lnTo>
                <a:lnTo>
                  <a:pt x="12116082" y="4821636"/>
                </a:lnTo>
                <a:lnTo>
                  <a:pt x="12109679" y="4817256"/>
                </a:lnTo>
                <a:lnTo>
                  <a:pt x="12106074" y="4811090"/>
                </a:lnTo>
                <a:lnTo>
                  <a:pt x="12105329" y="4799593"/>
                </a:lnTo>
                <a:cubicBezTo>
                  <a:pt x="12104530" y="4789511"/>
                  <a:pt x="12103541" y="4782790"/>
                  <a:pt x="12102292" y="4789459"/>
                </a:cubicBezTo>
                <a:lnTo>
                  <a:pt x="12101715" y="4797737"/>
                </a:lnTo>
                <a:lnTo>
                  <a:pt x="12099238" y="4768150"/>
                </a:lnTo>
                <a:cubicBezTo>
                  <a:pt x="12097480" y="4738304"/>
                  <a:pt x="12099326" y="4724387"/>
                  <a:pt x="12102292" y="4690908"/>
                </a:cubicBezTo>
                <a:cubicBezTo>
                  <a:pt x="12109768" y="4740774"/>
                  <a:pt x="12107609" y="4728435"/>
                  <a:pt x="12104755" y="4703542"/>
                </a:cubicBezTo>
                <a:lnTo>
                  <a:pt x="12102735" y="4684896"/>
                </a:lnTo>
                <a:lnTo>
                  <a:pt x="12103696" y="4671878"/>
                </a:lnTo>
                <a:lnTo>
                  <a:pt x="12104364" y="4664297"/>
                </a:lnTo>
                <a:lnTo>
                  <a:pt x="12108056" y="4669385"/>
                </a:lnTo>
                <a:lnTo>
                  <a:pt x="12110493" y="4673634"/>
                </a:lnTo>
                <a:lnTo>
                  <a:pt x="12112940" y="4712836"/>
                </a:lnTo>
                <a:cubicBezTo>
                  <a:pt x="12114958" y="4752031"/>
                  <a:pt x="12114024" y="4750218"/>
                  <a:pt x="12117067" y="4690908"/>
                </a:cubicBezTo>
                <a:cubicBezTo>
                  <a:pt x="12116246" y="4687538"/>
                  <a:pt x="12115979" y="4683974"/>
                  <a:pt x="12114605" y="4680800"/>
                </a:cubicBezTo>
                <a:lnTo>
                  <a:pt x="12110493" y="4673634"/>
                </a:lnTo>
                <a:lnTo>
                  <a:pt x="12110346" y="4671279"/>
                </a:lnTo>
                <a:lnTo>
                  <a:pt x="12117947" y="4680006"/>
                </a:lnTo>
                <a:lnTo>
                  <a:pt x="12118101" y="4681061"/>
                </a:lnTo>
                <a:lnTo>
                  <a:pt x="12118101" y="4680183"/>
                </a:lnTo>
                <a:lnTo>
                  <a:pt x="12117947" y="4680006"/>
                </a:lnTo>
                <a:lnTo>
                  <a:pt x="12115935" y="4666254"/>
                </a:lnTo>
                <a:cubicBezTo>
                  <a:pt x="12113916" y="4652561"/>
                  <a:pt x="12111454" y="4636136"/>
                  <a:pt x="12109679" y="4625207"/>
                </a:cubicBezTo>
                <a:lnTo>
                  <a:pt x="12108785" y="4621537"/>
                </a:lnTo>
                <a:lnTo>
                  <a:pt x="12111246" y="4602496"/>
                </a:lnTo>
                <a:lnTo>
                  <a:pt x="12114787" y="4590181"/>
                </a:lnTo>
                <a:lnTo>
                  <a:pt x="12117399" y="4591653"/>
                </a:lnTo>
                <a:lnTo>
                  <a:pt x="12118101" y="4592477"/>
                </a:lnTo>
                <a:lnTo>
                  <a:pt x="12118101" y="4582108"/>
                </a:lnTo>
                <a:lnTo>
                  <a:pt x="12117067" y="4582248"/>
                </a:lnTo>
                <a:lnTo>
                  <a:pt x="12114787" y="4590181"/>
                </a:lnTo>
                <a:lnTo>
                  <a:pt x="12109679" y="4587303"/>
                </a:lnTo>
                <a:lnTo>
                  <a:pt x="12107318" y="4591524"/>
                </a:lnTo>
                <a:lnTo>
                  <a:pt x="12109679" y="4579722"/>
                </a:lnTo>
                <a:lnTo>
                  <a:pt x="12118101" y="4580985"/>
                </a:lnTo>
                <a:lnTo>
                  <a:pt x="12118101" y="4549607"/>
                </a:lnTo>
                <a:lnTo>
                  <a:pt x="12108593" y="4534179"/>
                </a:lnTo>
                <a:cubicBezTo>
                  <a:pt x="12104948" y="4528264"/>
                  <a:pt x="12101664" y="4524473"/>
                  <a:pt x="12099829" y="4529183"/>
                </a:cubicBezTo>
                <a:lnTo>
                  <a:pt x="12102602" y="4541744"/>
                </a:lnTo>
                <a:lnTo>
                  <a:pt x="12099829" y="4536764"/>
                </a:lnTo>
                <a:cubicBezTo>
                  <a:pt x="12097234" y="4526110"/>
                  <a:pt x="12098188" y="4514864"/>
                  <a:pt x="12097367" y="4503914"/>
                </a:cubicBezTo>
                <a:cubicBezTo>
                  <a:pt x="12099211" y="4507067"/>
                  <a:pt x="12109241" y="4525523"/>
                  <a:pt x="12116315" y="4532322"/>
                </a:cubicBezTo>
                <a:lnTo>
                  <a:pt x="12118101" y="4532925"/>
                </a:lnTo>
                <a:lnTo>
                  <a:pt x="12118101" y="4522548"/>
                </a:lnTo>
                <a:lnTo>
                  <a:pt x="12117043" y="4519369"/>
                </a:lnTo>
                <a:cubicBezTo>
                  <a:pt x="12112038" y="4513855"/>
                  <a:pt x="12105811" y="4508244"/>
                  <a:pt x="12104755" y="4503914"/>
                </a:cubicBezTo>
                <a:cubicBezTo>
                  <a:pt x="12102952" y="4496514"/>
                  <a:pt x="12102672" y="4488789"/>
                  <a:pt x="12102292" y="4481170"/>
                </a:cubicBezTo>
                <a:cubicBezTo>
                  <a:pt x="12101030" y="4455921"/>
                  <a:pt x="12099829" y="4430646"/>
                  <a:pt x="12099829" y="4405362"/>
                </a:cubicBezTo>
                <a:cubicBezTo>
                  <a:pt x="12099829" y="4388495"/>
                  <a:pt x="12101199" y="4439071"/>
                  <a:pt x="12102292" y="4455901"/>
                </a:cubicBezTo>
                <a:cubicBezTo>
                  <a:pt x="12102841" y="4464347"/>
                  <a:pt x="12103934" y="4472748"/>
                  <a:pt x="12104755" y="4481170"/>
                </a:cubicBezTo>
                <a:cubicBezTo>
                  <a:pt x="12106396" y="4473589"/>
                  <a:pt x="12108241" y="4466053"/>
                  <a:pt x="12109679" y="4458428"/>
                </a:cubicBezTo>
                <a:lnTo>
                  <a:pt x="12109849" y="4457466"/>
                </a:lnTo>
                <a:lnTo>
                  <a:pt x="12112141" y="4453375"/>
                </a:lnTo>
                <a:cubicBezTo>
                  <a:pt x="12113735" y="4452440"/>
                  <a:pt x="12115376" y="4453282"/>
                  <a:pt x="12117030" y="4454569"/>
                </a:cubicBezTo>
                <a:lnTo>
                  <a:pt x="12118101" y="4455402"/>
                </a:lnTo>
                <a:lnTo>
                  <a:pt x="12118101" y="4430379"/>
                </a:lnTo>
                <a:lnTo>
                  <a:pt x="12117067" y="4435686"/>
                </a:lnTo>
                <a:cubicBezTo>
                  <a:pt x="12116528" y="4438291"/>
                  <a:pt x="12115536" y="4440781"/>
                  <a:pt x="12114605" y="4443267"/>
                </a:cubicBezTo>
                <a:lnTo>
                  <a:pt x="12110499" y="4453799"/>
                </a:lnTo>
                <a:lnTo>
                  <a:pt x="12118101" y="4410895"/>
                </a:lnTo>
                <a:lnTo>
                  <a:pt x="12118101" y="4401723"/>
                </a:lnTo>
                <a:lnTo>
                  <a:pt x="12117067" y="4400308"/>
                </a:lnTo>
                <a:cubicBezTo>
                  <a:pt x="12112294" y="4390514"/>
                  <a:pt x="12108859" y="4380092"/>
                  <a:pt x="12104755" y="4369985"/>
                </a:cubicBezTo>
                <a:cubicBezTo>
                  <a:pt x="12108038" y="4372511"/>
                  <a:pt x="12111554" y="4374748"/>
                  <a:pt x="12114605" y="4377566"/>
                </a:cubicBezTo>
                <a:lnTo>
                  <a:pt x="12118101" y="4382873"/>
                </a:lnTo>
                <a:lnTo>
                  <a:pt x="12118101" y="4365392"/>
                </a:lnTo>
                <a:lnTo>
                  <a:pt x="12115660" y="4360903"/>
                </a:lnTo>
                <a:cubicBezTo>
                  <a:pt x="12113727" y="4357487"/>
                  <a:pt x="12112330" y="4355123"/>
                  <a:pt x="12112141" y="4354823"/>
                </a:cubicBezTo>
                <a:cubicBezTo>
                  <a:pt x="12099505" y="4334650"/>
                  <a:pt x="12092109" y="4332380"/>
                  <a:pt x="12112141" y="4344716"/>
                </a:cubicBezTo>
                <a:cubicBezTo>
                  <a:pt x="12112962" y="4339661"/>
                  <a:pt x="12115815" y="4334524"/>
                  <a:pt x="12114605" y="4329553"/>
                </a:cubicBezTo>
                <a:cubicBezTo>
                  <a:pt x="12113887" y="4326608"/>
                  <a:pt x="12109310" y="4326648"/>
                  <a:pt x="12107217" y="4324500"/>
                </a:cubicBezTo>
                <a:cubicBezTo>
                  <a:pt x="12104315" y="4321522"/>
                  <a:pt x="12102292" y="4317761"/>
                  <a:pt x="12099829" y="4314392"/>
                </a:cubicBezTo>
                <a:cubicBezTo>
                  <a:pt x="12101472" y="4311023"/>
                  <a:pt x="12101700" y="4306374"/>
                  <a:pt x="12104755" y="4304284"/>
                </a:cubicBezTo>
                <a:lnTo>
                  <a:pt x="12115957" y="4298324"/>
                </a:lnTo>
                <a:lnTo>
                  <a:pt x="12117067" y="4324500"/>
                </a:lnTo>
                <a:cubicBezTo>
                  <a:pt x="12118940" y="4333156"/>
                  <a:pt x="12117340" y="4315237"/>
                  <a:pt x="12117958" y="4301004"/>
                </a:cubicBezTo>
                <a:lnTo>
                  <a:pt x="12118101" y="4299925"/>
                </a:lnTo>
                <a:lnTo>
                  <a:pt x="12118101" y="4297183"/>
                </a:lnTo>
                <a:lnTo>
                  <a:pt x="12115957" y="4298324"/>
                </a:lnTo>
                <a:lnTo>
                  <a:pt x="12114605" y="4266380"/>
                </a:lnTo>
                <a:lnTo>
                  <a:pt x="12114279" y="4263486"/>
                </a:lnTo>
                <a:lnTo>
                  <a:pt x="12118101" y="4269272"/>
                </a:lnTo>
                <a:lnTo>
                  <a:pt x="12118101" y="4254290"/>
                </a:lnTo>
                <a:lnTo>
                  <a:pt x="12112141" y="4238583"/>
                </a:lnTo>
                <a:cubicBezTo>
                  <a:pt x="12111049" y="4232309"/>
                  <a:pt x="12109537" y="4219660"/>
                  <a:pt x="12108438" y="4210166"/>
                </a:cubicBezTo>
                <a:lnTo>
                  <a:pt x="12107387" y="4201062"/>
                </a:lnTo>
                <a:lnTo>
                  <a:pt x="12107509" y="4201337"/>
                </a:lnTo>
                <a:cubicBezTo>
                  <a:pt x="12108047" y="4198189"/>
                  <a:pt x="12109185" y="4185532"/>
                  <a:pt x="12109679" y="4180464"/>
                </a:cubicBezTo>
                <a:lnTo>
                  <a:pt x="12112141" y="4155194"/>
                </a:lnTo>
                <a:lnTo>
                  <a:pt x="12118101" y="4160086"/>
                </a:lnTo>
                <a:lnTo>
                  <a:pt x="12118101" y="4077369"/>
                </a:lnTo>
                <a:lnTo>
                  <a:pt x="12116264" y="4058522"/>
                </a:lnTo>
                <a:lnTo>
                  <a:pt x="12117067" y="4033900"/>
                </a:lnTo>
                <a:lnTo>
                  <a:pt x="12113155" y="3985739"/>
                </a:lnTo>
                <a:lnTo>
                  <a:pt x="12118101" y="3960364"/>
                </a:lnTo>
                <a:lnTo>
                  <a:pt x="12118101" y="3958274"/>
                </a:lnTo>
                <a:lnTo>
                  <a:pt x="12116895" y="3954175"/>
                </a:lnTo>
                <a:lnTo>
                  <a:pt x="12116146" y="3951611"/>
                </a:lnTo>
                <a:lnTo>
                  <a:pt x="12118101" y="3940480"/>
                </a:lnTo>
                <a:lnTo>
                  <a:pt x="12118101" y="3891087"/>
                </a:lnTo>
                <a:lnTo>
                  <a:pt x="12117069" y="3891412"/>
                </a:lnTo>
                <a:cubicBezTo>
                  <a:pt x="12115034" y="3889881"/>
                  <a:pt x="12112737" y="3886719"/>
                  <a:pt x="12110571" y="3883167"/>
                </a:cubicBezTo>
                <a:lnTo>
                  <a:pt x="12109368" y="3880941"/>
                </a:lnTo>
                <a:lnTo>
                  <a:pt x="12107217" y="3819110"/>
                </a:lnTo>
                <a:cubicBezTo>
                  <a:pt x="12107370" y="3815346"/>
                  <a:pt x="12111561" y="3825498"/>
                  <a:pt x="12112141" y="3829218"/>
                </a:cubicBezTo>
                <a:cubicBezTo>
                  <a:pt x="12114876" y="3846763"/>
                  <a:pt x="12115425" y="3864594"/>
                  <a:pt x="12117067" y="3882283"/>
                </a:cubicBezTo>
                <a:lnTo>
                  <a:pt x="12118101" y="3880161"/>
                </a:lnTo>
                <a:lnTo>
                  <a:pt x="12118101" y="3740034"/>
                </a:lnTo>
                <a:lnTo>
                  <a:pt x="12104755" y="3803948"/>
                </a:lnTo>
                <a:cubicBezTo>
                  <a:pt x="12103934" y="3786259"/>
                  <a:pt x="12101430" y="3768569"/>
                  <a:pt x="12102292" y="3750882"/>
                </a:cubicBezTo>
                <a:lnTo>
                  <a:pt x="12109990" y="3685703"/>
                </a:lnTo>
                <a:lnTo>
                  <a:pt x="12112141" y="3715505"/>
                </a:lnTo>
                <a:cubicBezTo>
                  <a:pt x="12113897" y="3692083"/>
                  <a:pt x="12115905" y="3667233"/>
                  <a:pt x="12117086" y="3642658"/>
                </a:cubicBezTo>
                <a:lnTo>
                  <a:pt x="12117081" y="3625666"/>
                </a:lnTo>
                <a:lnTo>
                  <a:pt x="12118101" y="3617034"/>
                </a:lnTo>
                <a:lnTo>
                  <a:pt x="12118101" y="3602995"/>
                </a:lnTo>
                <a:lnTo>
                  <a:pt x="12117078" y="3612127"/>
                </a:lnTo>
                <a:lnTo>
                  <a:pt x="12117073" y="3595482"/>
                </a:lnTo>
                <a:lnTo>
                  <a:pt x="12118101" y="3593047"/>
                </a:lnTo>
                <a:lnTo>
                  <a:pt x="12118101" y="3533420"/>
                </a:lnTo>
                <a:lnTo>
                  <a:pt x="12113139" y="3520836"/>
                </a:lnTo>
                <a:lnTo>
                  <a:pt x="12110076" y="3513436"/>
                </a:lnTo>
                <a:lnTo>
                  <a:pt x="12107217" y="3485552"/>
                </a:lnTo>
                <a:cubicBezTo>
                  <a:pt x="12107814" y="3486777"/>
                  <a:pt x="12111824" y="3495337"/>
                  <a:pt x="12115834" y="3502786"/>
                </a:cubicBezTo>
                <a:lnTo>
                  <a:pt x="12118101" y="3506550"/>
                </a:lnTo>
                <a:lnTo>
                  <a:pt x="12118101" y="3452575"/>
                </a:lnTo>
                <a:lnTo>
                  <a:pt x="12112141" y="3467863"/>
                </a:lnTo>
                <a:cubicBezTo>
                  <a:pt x="12110901" y="3470620"/>
                  <a:pt x="12106206" y="3478299"/>
                  <a:pt x="12107217" y="3475444"/>
                </a:cubicBezTo>
                <a:lnTo>
                  <a:pt x="12118101" y="3449382"/>
                </a:lnTo>
                <a:lnTo>
                  <a:pt x="12118101" y="3416114"/>
                </a:lnTo>
                <a:lnTo>
                  <a:pt x="12116447" y="3405933"/>
                </a:lnTo>
                <a:lnTo>
                  <a:pt x="12118101" y="3403301"/>
                </a:lnTo>
                <a:lnTo>
                  <a:pt x="12118101" y="3307987"/>
                </a:lnTo>
                <a:lnTo>
                  <a:pt x="12114625" y="3296042"/>
                </a:lnTo>
                <a:cubicBezTo>
                  <a:pt x="12111505" y="3284276"/>
                  <a:pt x="12109327" y="3272413"/>
                  <a:pt x="12110060" y="3260377"/>
                </a:cubicBezTo>
                <a:cubicBezTo>
                  <a:pt x="12110238" y="3257458"/>
                  <a:pt x="12111026" y="3257272"/>
                  <a:pt x="12112203" y="3258793"/>
                </a:cubicBezTo>
                <a:lnTo>
                  <a:pt x="12113097" y="3260519"/>
                </a:lnTo>
                <a:lnTo>
                  <a:pt x="12113364" y="3261754"/>
                </a:lnTo>
                <a:cubicBezTo>
                  <a:pt x="12113843" y="3264088"/>
                  <a:pt x="12114564" y="3267772"/>
                  <a:pt x="12115623" y="3273596"/>
                </a:cubicBezTo>
                <a:lnTo>
                  <a:pt x="12118101" y="3287866"/>
                </a:lnTo>
                <a:lnTo>
                  <a:pt x="12118101" y="3270735"/>
                </a:lnTo>
                <a:lnTo>
                  <a:pt x="12116679" y="3267438"/>
                </a:lnTo>
                <a:lnTo>
                  <a:pt x="12113097" y="3260519"/>
                </a:lnTo>
                <a:lnTo>
                  <a:pt x="12112554" y="3258011"/>
                </a:lnTo>
                <a:cubicBezTo>
                  <a:pt x="12112185" y="3256307"/>
                  <a:pt x="12114143" y="3263545"/>
                  <a:pt x="12112275" y="3229108"/>
                </a:cubicBezTo>
                <a:lnTo>
                  <a:pt x="12112129" y="3226842"/>
                </a:lnTo>
                <a:lnTo>
                  <a:pt x="12112522" y="3225000"/>
                </a:lnTo>
                <a:cubicBezTo>
                  <a:pt x="12114757" y="3214299"/>
                  <a:pt x="12116418" y="3205044"/>
                  <a:pt x="12117710" y="3196457"/>
                </a:cubicBezTo>
                <a:lnTo>
                  <a:pt x="12118101" y="3193230"/>
                </a:lnTo>
                <a:lnTo>
                  <a:pt x="12118101" y="3185859"/>
                </a:lnTo>
                <a:lnTo>
                  <a:pt x="12112522" y="3182043"/>
                </a:lnTo>
                <a:lnTo>
                  <a:pt x="12108917" y="3175877"/>
                </a:lnTo>
                <a:lnTo>
                  <a:pt x="12108171" y="3164380"/>
                </a:lnTo>
                <a:cubicBezTo>
                  <a:pt x="12107374" y="3154298"/>
                  <a:pt x="12106384" y="3147577"/>
                  <a:pt x="12105134" y="3154246"/>
                </a:cubicBezTo>
                <a:lnTo>
                  <a:pt x="12104558" y="3162524"/>
                </a:lnTo>
                <a:lnTo>
                  <a:pt x="12102082" y="3132937"/>
                </a:lnTo>
                <a:cubicBezTo>
                  <a:pt x="12100323" y="3103091"/>
                  <a:pt x="12102169" y="3089174"/>
                  <a:pt x="12105134" y="3055694"/>
                </a:cubicBezTo>
                <a:cubicBezTo>
                  <a:pt x="12112611" y="3105560"/>
                  <a:pt x="12110452" y="3093222"/>
                  <a:pt x="12107598" y="3068329"/>
                </a:cubicBezTo>
                <a:lnTo>
                  <a:pt x="12105578" y="3049684"/>
                </a:lnTo>
                <a:lnTo>
                  <a:pt x="12106539" y="3036665"/>
                </a:lnTo>
                <a:lnTo>
                  <a:pt x="12107207" y="3029084"/>
                </a:lnTo>
                <a:lnTo>
                  <a:pt x="12110898" y="3034171"/>
                </a:lnTo>
                <a:lnTo>
                  <a:pt x="12113336" y="3038420"/>
                </a:lnTo>
                <a:lnTo>
                  <a:pt x="12115782" y="3077624"/>
                </a:lnTo>
                <a:cubicBezTo>
                  <a:pt x="12116792" y="3097221"/>
                  <a:pt x="12117063" y="3106566"/>
                  <a:pt x="12117462" y="3103598"/>
                </a:cubicBezTo>
                <a:lnTo>
                  <a:pt x="12118101" y="3092505"/>
                </a:lnTo>
                <a:lnTo>
                  <a:pt x="12118101" y="3048269"/>
                </a:lnTo>
                <a:lnTo>
                  <a:pt x="12117447" y="3045586"/>
                </a:lnTo>
                <a:lnTo>
                  <a:pt x="12113336" y="3038420"/>
                </a:lnTo>
                <a:lnTo>
                  <a:pt x="12113189" y="3036065"/>
                </a:lnTo>
                <a:lnTo>
                  <a:pt x="12118101" y="3041706"/>
                </a:lnTo>
                <a:lnTo>
                  <a:pt x="12118101" y="3026504"/>
                </a:lnTo>
                <a:lnTo>
                  <a:pt x="12115559" y="3009481"/>
                </a:lnTo>
                <a:cubicBezTo>
                  <a:pt x="12114469" y="3002296"/>
                  <a:pt x="12113409" y="2995458"/>
                  <a:pt x="12112522" y="2989994"/>
                </a:cubicBezTo>
                <a:lnTo>
                  <a:pt x="12111627" y="2986323"/>
                </a:lnTo>
                <a:lnTo>
                  <a:pt x="12114090" y="2967283"/>
                </a:lnTo>
                <a:lnTo>
                  <a:pt x="12117629" y="2954967"/>
                </a:lnTo>
                <a:lnTo>
                  <a:pt x="12118101" y="2955234"/>
                </a:lnTo>
                <a:lnTo>
                  <a:pt x="12118101" y="2953327"/>
                </a:lnTo>
                <a:lnTo>
                  <a:pt x="12117629" y="2954967"/>
                </a:lnTo>
                <a:lnTo>
                  <a:pt x="12112522" y="2952090"/>
                </a:lnTo>
                <a:lnTo>
                  <a:pt x="12110161" y="2956311"/>
                </a:lnTo>
                <a:lnTo>
                  <a:pt x="12112522" y="2944509"/>
                </a:lnTo>
                <a:lnTo>
                  <a:pt x="12118101" y="2945346"/>
                </a:lnTo>
                <a:lnTo>
                  <a:pt x="12118101" y="2909781"/>
                </a:lnTo>
                <a:lnTo>
                  <a:pt x="12111436" y="2898965"/>
                </a:lnTo>
                <a:cubicBezTo>
                  <a:pt x="12107790" y="2893050"/>
                  <a:pt x="12104507" y="2889260"/>
                  <a:pt x="12102672" y="2893970"/>
                </a:cubicBezTo>
                <a:lnTo>
                  <a:pt x="12105446" y="2906531"/>
                </a:lnTo>
                <a:lnTo>
                  <a:pt x="12102672" y="2901551"/>
                </a:lnTo>
                <a:cubicBezTo>
                  <a:pt x="12100077" y="2890896"/>
                  <a:pt x="12101031" y="2879651"/>
                  <a:pt x="12100210" y="2868701"/>
                </a:cubicBezTo>
                <a:cubicBezTo>
                  <a:pt x="12101439" y="2870802"/>
                  <a:pt x="12106306" y="2879705"/>
                  <a:pt x="12111511" y="2887422"/>
                </a:cubicBezTo>
                <a:lnTo>
                  <a:pt x="12118101" y="2895770"/>
                </a:lnTo>
                <a:lnTo>
                  <a:pt x="12118101" y="2881911"/>
                </a:lnTo>
                <a:lnTo>
                  <a:pt x="12107598" y="2868701"/>
                </a:lnTo>
                <a:cubicBezTo>
                  <a:pt x="12105795" y="2861301"/>
                  <a:pt x="12105515" y="2853576"/>
                  <a:pt x="12105134" y="2845957"/>
                </a:cubicBezTo>
                <a:cubicBezTo>
                  <a:pt x="12103873" y="2820707"/>
                  <a:pt x="12102672" y="2795433"/>
                  <a:pt x="12102672" y="2770149"/>
                </a:cubicBezTo>
                <a:cubicBezTo>
                  <a:pt x="12102672" y="2753282"/>
                  <a:pt x="12104041" y="2803858"/>
                  <a:pt x="12105134" y="2820688"/>
                </a:cubicBezTo>
                <a:cubicBezTo>
                  <a:pt x="12105683" y="2829134"/>
                  <a:pt x="12106776" y="2837534"/>
                  <a:pt x="12107598" y="2845957"/>
                </a:cubicBezTo>
                <a:cubicBezTo>
                  <a:pt x="12109239" y="2838376"/>
                  <a:pt x="12111083" y="2830839"/>
                  <a:pt x="12112522" y="2823215"/>
                </a:cubicBezTo>
                <a:lnTo>
                  <a:pt x="12112692" y="2822252"/>
                </a:lnTo>
                <a:lnTo>
                  <a:pt x="12114984" y="2818162"/>
                </a:lnTo>
                <a:lnTo>
                  <a:pt x="12118101" y="2818923"/>
                </a:lnTo>
                <a:lnTo>
                  <a:pt x="12118101" y="2806042"/>
                </a:lnTo>
                <a:lnTo>
                  <a:pt x="12117447" y="2808054"/>
                </a:lnTo>
                <a:lnTo>
                  <a:pt x="12113342" y="2818585"/>
                </a:lnTo>
                <a:lnTo>
                  <a:pt x="12118101" y="2791726"/>
                </a:lnTo>
                <a:lnTo>
                  <a:pt x="12118101" y="2760640"/>
                </a:lnTo>
                <a:lnTo>
                  <a:pt x="12107598" y="2734771"/>
                </a:lnTo>
                <a:cubicBezTo>
                  <a:pt x="12110881" y="2737298"/>
                  <a:pt x="12114397" y="2739535"/>
                  <a:pt x="12117447" y="2742353"/>
                </a:cubicBezTo>
                <a:lnTo>
                  <a:pt x="12118101" y="2743345"/>
                </a:lnTo>
                <a:lnTo>
                  <a:pt x="12118101" y="2724995"/>
                </a:lnTo>
                <a:lnTo>
                  <a:pt x="12114984" y="2719610"/>
                </a:lnTo>
                <a:cubicBezTo>
                  <a:pt x="12102347" y="2699437"/>
                  <a:pt x="12094953" y="2697167"/>
                  <a:pt x="12114984" y="2709503"/>
                </a:cubicBezTo>
                <a:cubicBezTo>
                  <a:pt x="12115805" y="2704448"/>
                  <a:pt x="12118658" y="2699311"/>
                  <a:pt x="12117447" y="2694340"/>
                </a:cubicBezTo>
                <a:cubicBezTo>
                  <a:pt x="12116730" y="2691394"/>
                  <a:pt x="12112153" y="2691435"/>
                  <a:pt x="12110060" y="2689287"/>
                </a:cubicBezTo>
                <a:cubicBezTo>
                  <a:pt x="12107158" y="2686309"/>
                  <a:pt x="12105134" y="2682548"/>
                  <a:pt x="12102672" y="2679179"/>
                </a:cubicBezTo>
                <a:cubicBezTo>
                  <a:pt x="12104314" y="2675810"/>
                  <a:pt x="12104543" y="2671161"/>
                  <a:pt x="12107598" y="2669071"/>
                </a:cubicBezTo>
                <a:lnTo>
                  <a:pt x="12118101" y="2663483"/>
                </a:lnTo>
                <a:lnTo>
                  <a:pt x="12118101" y="2646600"/>
                </a:lnTo>
                <a:lnTo>
                  <a:pt x="12117447" y="2631167"/>
                </a:lnTo>
                <a:lnTo>
                  <a:pt x="12117121" y="2628273"/>
                </a:lnTo>
                <a:lnTo>
                  <a:pt x="12118101" y="2629755"/>
                </a:lnTo>
                <a:lnTo>
                  <a:pt x="12118101" y="2611584"/>
                </a:lnTo>
                <a:lnTo>
                  <a:pt x="12114984" y="2603370"/>
                </a:lnTo>
                <a:cubicBezTo>
                  <a:pt x="12113892" y="2597096"/>
                  <a:pt x="12112380" y="2584447"/>
                  <a:pt x="12111281" y="2574952"/>
                </a:cubicBezTo>
                <a:lnTo>
                  <a:pt x="12110229" y="2565850"/>
                </a:lnTo>
                <a:lnTo>
                  <a:pt x="12110351" y="2566123"/>
                </a:lnTo>
                <a:cubicBezTo>
                  <a:pt x="12110890" y="2562976"/>
                  <a:pt x="12112028" y="2550319"/>
                  <a:pt x="12112522" y="2545251"/>
                </a:cubicBezTo>
                <a:lnTo>
                  <a:pt x="12114984" y="2519981"/>
                </a:lnTo>
                <a:lnTo>
                  <a:pt x="12118101" y="2522539"/>
                </a:lnTo>
                <a:lnTo>
                  <a:pt x="12118101" y="2454704"/>
                </a:lnTo>
                <a:lnTo>
                  <a:pt x="12117790" y="2464592"/>
                </a:lnTo>
                <a:cubicBezTo>
                  <a:pt x="12117625" y="2469633"/>
                  <a:pt x="12117531" y="2471995"/>
                  <a:pt x="12117474" y="2472116"/>
                </a:cubicBezTo>
                <a:cubicBezTo>
                  <a:pt x="12117302" y="2472480"/>
                  <a:pt x="12117458" y="2452683"/>
                  <a:pt x="12116998" y="2424574"/>
                </a:cubicBezTo>
                <a:lnTo>
                  <a:pt x="12116090" y="2395832"/>
                </a:lnTo>
                <a:lnTo>
                  <a:pt x="12117447" y="2406268"/>
                </a:lnTo>
                <a:lnTo>
                  <a:pt x="12118101" y="2412978"/>
                </a:lnTo>
                <a:lnTo>
                  <a:pt x="12118101" y="2376415"/>
                </a:lnTo>
                <a:lnTo>
                  <a:pt x="12115998" y="2350526"/>
                </a:lnTo>
                <a:lnTo>
                  <a:pt x="12118101" y="2339739"/>
                </a:lnTo>
                <a:lnTo>
                  <a:pt x="12118101" y="2321149"/>
                </a:lnTo>
                <a:lnTo>
                  <a:pt x="12114961" y="2337762"/>
                </a:lnTo>
                <a:lnTo>
                  <a:pt x="12112522" y="2307717"/>
                </a:lnTo>
                <a:cubicBezTo>
                  <a:pt x="12112281" y="2304561"/>
                  <a:pt x="12112068" y="2299825"/>
                  <a:pt x="12111868" y="2294694"/>
                </a:cubicBezTo>
                <a:lnTo>
                  <a:pt x="12111413" y="2282409"/>
                </a:lnTo>
                <a:lnTo>
                  <a:pt x="12112604" y="2282149"/>
                </a:lnTo>
                <a:cubicBezTo>
                  <a:pt x="12113016" y="2280389"/>
                  <a:pt x="12112171" y="2279571"/>
                  <a:pt x="12114984" y="2302663"/>
                </a:cubicBezTo>
                <a:lnTo>
                  <a:pt x="12118101" y="2313349"/>
                </a:lnTo>
                <a:lnTo>
                  <a:pt x="12118101" y="2253901"/>
                </a:lnTo>
                <a:lnTo>
                  <a:pt x="12113413" y="2247954"/>
                </a:lnTo>
                <a:lnTo>
                  <a:pt x="12112212" y="2245729"/>
                </a:lnTo>
                <a:lnTo>
                  <a:pt x="12110060" y="2183897"/>
                </a:lnTo>
                <a:cubicBezTo>
                  <a:pt x="12110213" y="2180133"/>
                  <a:pt x="12114404" y="2190285"/>
                  <a:pt x="12114984" y="2194004"/>
                </a:cubicBezTo>
                <a:lnTo>
                  <a:pt x="12118101" y="2227585"/>
                </a:lnTo>
                <a:lnTo>
                  <a:pt x="12118101" y="2118434"/>
                </a:lnTo>
                <a:lnTo>
                  <a:pt x="12107598" y="2168735"/>
                </a:lnTo>
                <a:cubicBezTo>
                  <a:pt x="12106776" y="2151046"/>
                  <a:pt x="12104273" y="2133355"/>
                  <a:pt x="12105134" y="2115669"/>
                </a:cubicBezTo>
                <a:lnTo>
                  <a:pt x="12112833" y="2050489"/>
                </a:lnTo>
                <a:lnTo>
                  <a:pt x="12114984" y="2080292"/>
                </a:lnTo>
                <a:lnTo>
                  <a:pt x="12118101" y="2034376"/>
                </a:lnTo>
                <a:lnTo>
                  <a:pt x="12118101" y="2005888"/>
                </a:lnTo>
                <a:lnTo>
                  <a:pt x="12112833" y="2050489"/>
                </a:lnTo>
                <a:lnTo>
                  <a:pt x="12110060" y="2012064"/>
                </a:lnTo>
                <a:lnTo>
                  <a:pt x="12109126" y="2009448"/>
                </a:lnTo>
                <a:lnTo>
                  <a:pt x="12110060" y="1989322"/>
                </a:lnTo>
                <a:lnTo>
                  <a:pt x="12116883" y="1968504"/>
                </a:lnTo>
                <a:lnTo>
                  <a:pt x="12116199" y="1986005"/>
                </a:lnTo>
                <a:cubicBezTo>
                  <a:pt x="12115798" y="1996271"/>
                  <a:pt x="12115395" y="2005747"/>
                  <a:pt x="12114984" y="2012064"/>
                </a:cubicBezTo>
                <a:cubicBezTo>
                  <a:pt x="12116110" y="2005129"/>
                  <a:pt x="12116880" y="2000429"/>
                  <a:pt x="12117422" y="1997059"/>
                </a:cubicBezTo>
                <a:lnTo>
                  <a:pt x="12118101" y="1992654"/>
                </a:lnTo>
                <a:lnTo>
                  <a:pt x="12118101" y="1964790"/>
                </a:lnTo>
                <a:lnTo>
                  <a:pt x="12116883" y="1968504"/>
                </a:lnTo>
                <a:lnTo>
                  <a:pt x="12117403" y="1955210"/>
                </a:lnTo>
                <a:lnTo>
                  <a:pt x="12118101" y="1943070"/>
                </a:lnTo>
                <a:lnTo>
                  <a:pt x="12118101" y="1911560"/>
                </a:lnTo>
                <a:lnTo>
                  <a:pt x="12117137" y="1908216"/>
                </a:lnTo>
                <a:cubicBezTo>
                  <a:pt x="12116206" y="1904535"/>
                  <a:pt x="12115324" y="1900624"/>
                  <a:pt x="12114984" y="1898351"/>
                </a:cubicBezTo>
                <a:lnTo>
                  <a:pt x="12113188" y="1880835"/>
                </a:lnTo>
                <a:lnTo>
                  <a:pt x="12115188" y="1889258"/>
                </a:lnTo>
                <a:lnTo>
                  <a:pt x="12118101" y="1905782"/>
                </a:lnTo>
                <a:lnTo>
                  <a:pt x="12118101" y="1890996"/>
                </a:lnTo>
                <a:lnTo>
                  <a:pt x="12115982" y="1885622"/>
                </a:lnTo>
                <a:lnTo>
                  <a:pt x="12112919" y="1878223"/>
                </a:lnTo>
                <a:lnTo>
                  <a:pt x="12110060" y="1850339"/>
                </a:lnTo>
                <a:cubicBezTo>
                  <a:pt x="12110359" y="1850951"/>
                  <a:pt x="12111509" y="1853398"/>
                  <a:pt x="12113089" y="1856622"/>
                </a:cubicBezTo>
                <a:lnTo>
                  <a:pt x="12118101" y="1866444"/>
                </a:lnTo>
                <a:lnTo>
                  <a:pt x="12118101" y="1824654"/>
                </a:lnTo>
                <a:lnTo>
                  <a:pt x="12114984" y="1832650"/>
                </a:lnTo>
                <a:cubicBezTo>
                  <a:pt x="12113744" y="1835407"/>
                  <a:pt x="12109048" y="1843086"/>
                  <a:pt x="12110060" y="1840231"/>
                </a:cubicBezTo>
                <a:lnTo>
                  <a:pt x="12118101" y="1820976"/>
                </a:lnTo>
                <a:lnTo>
                  <a:pt x="12118101" y="1772612"/>
                </a:lnTo>
                <a:lnTo>
                  <a:pt x="12111605" y="1782955"/>
                </a:lnTo>
                <a:cubicBezTo>
                  <a:pt x="12108861" y="1787151"/>
                  <a:pt x="12107629" y="1788730"/>
                  <a:pt x="12107434" y="1788319"/>
                </a:cubicBezTo>
                <a:cubicBezTo>
                  <a:pt x="12107047" y="1787496"/>
                  <a:pt x="12110818" y="1778708"/>
                  <a:pt x="12114984" y="1766950"/>
                </a:cubicBezTo>
                <a:cubicBezTo>
                  <a:pt x="12115871" y="1764447"/>
                  <a:pt x="12116626" y="1761896"/>
                  <a:pt x="12117447" y="1759369"/>
                </a:cubicBezTo>
                <a:lnTo>
                  <a:pt x="12118101" y="1763394"/>
                </a:lnTo>
                <a:lnTo>
                  <a:pt x="12118101" y="1666691"/>
                </a:lnTo>
                <a:lnTo>
                  <a:pt x="12117375" y="1664054"/>
                </a:lnTo>
                <a:cubicBezTo>
                  <a:pt x="12114623" y="1653084"/>
                  <a:pt x="12112700" y="1642023"/>
                  <a:pt x="12113347" y="1630800"/>
                </a:cubicBezTo>
                <a:lnTo>
                  <a:pt x="12116682" y="1634560"/>
                </a:lnTo>
                <a:lnTo>
                  <a:pt x="12118101" y="1642928"/>
                </a:lnTo>
                <a:lnTo>
                  <a:pt x="12118101" y="1636160"/>
                </a:lnTo>
                <a:lnTo>
                  <a:pt x="12116682" y="1634560"/>
                </a:lnTo>
                <a:lnTo>
                  <a:pt x="12116262" y="1632084"/>
                </a:lnTo>
                <a:cubicBezTo>
                  <a:pt x="12114570" y="1623378"/>
                  <a:pt x="12116290" y="1634807"/>
                  <a:pt x="12115990" y="1619178"/>
                </a:cubicBezTo>
                <a:lnTo>
                  <a:pt x="12114977" y="1600152"/>
                </a:lnTo>
                <a:lnTo>
                  <a:pt x="12115520" y="1597814"/>
                </a:lnTo>
                <a:lnTo>
                  <a:pt x="12118101" y="1580070"/>
                </a:lnTo>
                <a:lnTo>
                  <a:pt x="12118101" y="1559626"/>
                </a:lnTo>
                <a:lnTo>
                  <a:pt x="12115520" y="1557759"/>
                </a:lnTo>
                <a:lnTo>
                  <a:pt x="12112311" y="1551959"/>
                </a:lnTo>
                <a:lnTo>
                  <a:pt x="12111682" y="1541290"/>
                </a:lnTo>
                <a:cubicBezTo>
                  <a:pt x="12110978" y="1531890"/>
                  <a:pt x="12110105" y="1525623"/>
                  <a:pt x="12109002" y="1531841"/>
                </a:cubicBezTo>
                <a:lnTo>
                  <a:pt x="12108507" y="1537152"/>
                </a:lnTo>
                <a:lnTo>
                  <a:pt x="12105736" y="1487868"/>
                </a:lnTo>
                <a:cubicBezTo>
                  <a:pt x="12105952" y="1473466"/>
                  <a:pt x="12107258" y="1460762"/>
                  <a:pt x="12109002" y="1439951"/>
                </a:cubicBezTo>
                <a:cubicBezTo>
                  <a:pt x="12115598" y="1486447"/>
                  <a:pt x="12113693" y="1474942"/>
                  <a:pt x="12111175" y="1451731"/>
                </a:cubicBezTo>
                <a:lnTo>
                  <a:pt x="12109394" y="1434345"/>
                </a:lnTo>
                <a:lnTo>
                  <a:pt x="12110242" y="1422207"/>
                </a:lnTo>
                <a:lnTo>
                  <a:pt x="12110831" y="1415138"/>
                </a:lnTo>
                <a:lnTo>
                  <a:pt x="12114087" y="1419883"/>
                </a:lnTo>
                <a:lnTo>
                  <a:pt x="12116237" y="1423844"/>
                </a:lnTo>
                <a:lnTo>
                  <a:pt x="12118101" y="1455405"/>
                </a:lnTo>
                <a:lnTo>
                  <a:pt x="12118101" y="1427277"/>
                </a:lnTo>
                <a:lnTo>
                  <a:pt x="12116237" y="1423844"/>
                </a:lnTo>
                <a:lnTo>
                  <a:pt x="12116108" y="1421648"/>
                </a:lnTo>
                <a:lnTo>
                  <a:pt x="12118101" y="1424067"/>
                </a:lnTo>
                <a:lnTo>
                  <a:pt x="12118101" y="1396588"/>
                </a:lnTo>
                <a:lnTo>
                  <a:pt x="12115520" y="1378690"/>
                </a:lnTo>
                <a:lnTo>
                  <a:pt x="12114731" y="1375268"/>
                </a:lnTo>
                <a:lnTo>
                  <a:pt x="12116902" y="1357513"/>
                </a:lnTo>
                <a:lnTo>
                  <a:pt x="12118101" y="1353107"/>
                </a:lnTo>
                <a:lnTo>
                  <a:pt x="12118101" y="1345681"/>
                </a:lnTo>
                <a:lnTo>
                  <a:pt x="12115520" y="1343348"/>
                </a:lnTo>
                <a:lnTo>
                  <a:pt x="12113437" y="1347285"/>
                </a:lnTo>
                <a:lnTo>
                  <a:pt x="12115520" y="1336279"/>
                </a:lnTo>
                <a:lnTo>
                  <a:pt x="12118101" y="1336689"/>
                </a:lnTo>
                <a:lnTo>
                  <a:pt x="12118101" y="1319109"/>
                </a:lnTo>
                <a:lnTo>
                  <a:pt x="12110275" y="1305649"/>
                </a:lnTo>
                <a:lnTo>
                  <a:pt x="12109277" y="1300868"/>
                </a:lnTo>
                <a:lnTo>
                  <a:pt x="12115520" y="1312719"/>
                </a:lnTo>
                <a:lnTo>
                  <a:pt x="12118101" y="1318430"/>
                </a:lnTo>
                <a:lnTo>
                  <a:pt x="12118101" y="1299886"/>
                </a:lnTo>
                <a:lnTo>
                  <a:pt x="12114561" y="1293815"/>
                </a:lnTo>
                <a:cubicBezTo>
                  <a:pt x="12111345" y="1288300"/>
                  <a:pt x="12108449" y="1284766"/>
                  <a:pt x="12106830" y="1289156"/>
                </a:cubicBezTo>
                <a:lnTo>
                  <a:pt x="12109277" y="1300868"/>
                </a:lnTo>
                <a:lnTo>
                  <a:pt x="12106830" y="1296225"/>
                </a:lnTo>
                <a:cubicBezTo>
                  <a:pt x="12104541" y="1286291"/>
                  <a:pt x="12105383" y="1275805"/>
                  <a:pt x="12104658" y="1265594"/>
                </a:cubicBezTo>
                <a:cubicBezTo>
                  <a:pt x="12105742" y="1267554"/>
                  <a:pt x="12110036" y="1275856"/>
                  <a:pt x="12114627" y="1283051"/>
                </a:cubicBezTo>
                <a:lnTo>
                  <a:pt x="12118101" y="1287701"/>
                </a:lnTo>
                <a:lnTo>
                  <a:pt x="12118101" y="1274801"/>
                </a:lnTo>
                <a:lnTo>
                  <a:pt x="12111175" y="1265594"/>
                </a:lnTo>
                <a:cubicBezTo>
                  <a:pt x="12109585" y="1258696"/>
                  <a:pt x="12109338" y="1251492"/>
                  <a:pt x="12109002" y="1244389"/>
                </a:cubicBezTo>
                <a:cubicBezTo>
                  <a:pt x="12107889" y="1220845"/>
                  <a:pt x="12106830" y="1197280"/>
                  <a:pt x="12106830" y="1173704"/>
                </a:cubicBezTo>
                <a:cubicBezTo>
                  <a:pt x="12106830" y="1157976"/>
                  <a:pt x="12108038" y="1205134"/>
                  <a:pt x="12109002" y="1220827"/>
                </a:cubicBezTo>
                <a:cubicBezTo>
                  <a:pt x="12109487" y="1228702"/>
                  <a:pt x="12110451" y="1236535"/>
                  <a:pt x="12111175" y="1244389"/>
                </a:cubicBezTo>
                <a:cubicBezTo>
                  <a:pt x="12112623" y="1237320"/>
                  <a:pt x="12114251" y="1230293"/>
                  <a:pt x="12115520" y="1223183"/>
                </a:cubicBezTo>
                <a:lnTo>
                  <a:pt x="12115670" y="1222286"/>
                </a:lnTo>
                <a:lnTo>
                  <a:pt x="12117692" y="1218471"/>
                </a:lnTo>
                <a:lnTo>
                  <a:pt x="12118101" y="1218578"/>
                </a:lnTo>
                <a:lnTo>
                  <a:pt x="12118101" y="1213831"/>
                </a:lnTo>
                <a:lnTo>
                  <a:pt x="12116244" y="1218866"/>
                </a:lnTo>
                <a:lnTo>
                  <a:pt x="12118101" y="1207786"/>
                </a:lnTo>
                <a:lnTo>
                  <a:pt x="12118101" y="1158746"/>
                </a:lnTo>
                <a:lnTo>
                  <a:pt x="12111175" y="1140717"/>
                </a:lnTo>
                <a:lnTo>
                  <a:pt x="12118101" y="1146351"/>
                </a:lnTo>
                <a:lnTo>
                  <a:pt x="12118101" y="1127327"/>
                </a:lnTo>
                <a:lnTo>
                  <a:pt x="12117692" y="1126581"/>
                </a:lnTo>
                <a:cubicBezTo>
                  <a:pt x="12106544" y="1107772"/>
                  <a:pt x="12100020" y="1105655"/>
                  <a:pt x="12117692" y="1117157"/>
                </a:cubicBezTo>
                <a:lnTo>
                  <a:pt x="12118101" y="1114498"/>
                </a:lnTo>
                <a:lnTo>
                  <a:pt x="12118101" y="1101743"/>
                </a:lnTo>
                <a:lnTo>
                  <a:pt x="12113347" y="1098307"/>
                </a:lnTo>
                <a:cubicBezTo>
                  <a:pt x="12110788" y="1095531"/>
                  <a:pt x="12109002" y="1092024"/>
                  <a:pt x="12106830" y="1088883"/>
                </a:cubicBezTo>
                <a:cubicBezTo>
                  <a:pt x="12108279" y="1085741"/>
                  <a:pt x="12108481" y="1081406"/>
                  <a:pt x="12111175" y="1079458"/>
                </a:cubicBezTo>
                <a:lnTo>
                  <a:pt x="12118101" y="1075564"/>
                </a:lnTo>
                <a:lnTo>
                  <a:pt x="12118101" y="1039054"/>
                </a:lnTo>
                <a:lnTo>
                  <a:pt x="12115547" y="1034967"/>
                </a:lnTo>
                <a:cubicBezTo>
                  <a:pt x="12114189" y="1028542"/>
                  <a:pt x="12113547" y="1021241"/>
                  <a:pt x="12111175" y="1015841"/>
                </a:cubicBezTo>
                <a:cubicBezTo>
                  <a:pt x="12108666" y="1010124"/>
                  <a:pt x="12105383" y="1004845"/>
                  <a:pt x="12102486" y="999348"/>
                </a:cubicBezTo>
                <a:cubicBezTo>
                  <a:pt x="12101761" y="1003274"/>
                  <a:pt x="12100812" y="1007161"/>
                  <a:pt x="12100313" y="1011129"/>
                </a:cubicBezTo>
                <a:cubicBezTo>
                  <a:pt x="12099057" y="1021119"/>
                  <a:pt x="12097128" y="1046216"/>
                  <a:pt x="12096328" y="1052469"/>
                </a:cubicBezTo>
                <a:cubicBezTo>
                  <a:pt x="12096060" y="1054553"/>
                  <a:pt x="12095919" y="1054544"/>
                  <a:pt x="12095969" y="1051184"/>
                </a:cubicBezTo>
                <a:cubicBezTo>
                  <a:pt x="12098254" y="897647"/>
                  <a:pt x="12098977" y="904376"/>
                  <a:pt x="12109002" y="792005"/>
                </a:cubicBezTo>
                <a:lnTo>
                  <a:pt x="12109273" y="798463"/>
                </a:lnTo>
                <a:lnTo>
                  <a:pt x="12109181" y="804186"/>
                </a:lnTo>
                <a:lnTo>
                  <a:pt x="12109495" y="803752"/>
                </a:lnTo>
                <a:lnTo>
                  <a:pt x="12110950" y="838477"/>
                </a:lnTo>
                <a:lnTo>
                  <a:pt x="12106830" y="869759"/>
                </a:lnTo>
                <a:cubicBezTo>
                  <a:pt x="12109002" y="873687"/>
                  <a:pt x="12112680" y="877019"/>
                  <a:pt x="12113347" y="881540"/>
                </a:cubicBezTo>
                <a:cubicBezTo>
                  <a:pt x="12116068" y="899984"/>
                  <a:pt x="12116068" y="915968"/>
                  <a:pt x="12115388" y="932015"/>
                </a:cubicBezTo>
                <a:lnTo>
                  <a:pt x="12113377" y="982111"/>
                </a:lnTo>
                <a:lnTo>
                  <a:pt x="12113337" y="981739"/>
                </a:lnTo>
                <a:cubicBezTo>
                  <a:pt x="12113127" y="979894"/>
                  <a:pt x="12113099" y="979896"/>
                  <a:pt x="12113347" y="982855"/>
                </a:cubicBezTo>
                <a:lnTo>
                  <a:pt x="12118101" y="1027537"/>
                </a:lnTo>
                <a:lnTo>
                  <a:pt x="12118101" y="1019336"/>
                </a:lnTo>
                <a:lnTo>
                  <a:pt x="12117692" y="1018197"/>
                </a:lnTo>
                <a:cubicBezTo>
                  <a:pt x="12116729" y="1012348"/>
                  <a:pt x="12115395" y="1000553"/>
                  <a:pt x="12114426" y="991700"/>
                </a:cubicBezTo>
                <a:lnTo>
                  <a:pt x="12113417" y="982477"/>
                </a:lnTo>
                <a:lnTo>
                  <a:pt x="12114216" y="978168"/>
                </a:lnTo>
                <a:cubicBezTo>
                  <a:pt x="12114686" y="973452"/>
                  <a:pt x="12115229" y="967157"/>
                  <a:pt x="12115520" y="964006"/>
                </a:cubicBezTo>
                <a:lnTo>
                  <a:pt x="12117692" y="940444"/>
                </a:lnTo>
                <a:lnTo>
                  <a:pt x="12118101" y="940798"/>
                </a:lnTo>
                <a:lnTo>
                  <a:pt x="12118101" y="820068"/>
                </a:lnTo>
                <a:lnTo>
                  <a:pt x="12115867" y="801901"/>
                </a:lnTo>
                <a:lnTo>
                  <a:pt x="12117692" y="792005"/>
                </a:lnTo>
                <a:lnTo>
                  <a:pt x="12118101" y="805679"/>
                </a:lnTo>
                <a:lnTo>
                  <a:pt x="12118101" y="785077"/>
                </a:lnTo>
                <a:lnTo>
                  <a:pt x="12115520" y="799075"/>
                </a:lnTo>
                <a:lnTo>
                  <a:pt x="12115867" y="801901"/>
                </a:lnTo>
                <a:lnTo>
                  <a:pt x="12115520" y="803787"/>
                </a:lnTo>
                <a:lnTo>
                  <a:pt x="12113564" y="818628"/>
                </a:lnTo>
                <a:lnTo>
                  <a:pt x="12115520" y="782581"/>
                </a:lnTo>
                <a:lnTo>
                  <a:pt x="12117652" y="770279"/>
                </a:lnTo>
                <a:lnTo>
                  <a:pt x="12118101" y="776118"/>
                </a:lnTo>
                <a:lnTo>
                  <a:pt x="12118101" y="767691"/>
                </a:lnTo>
                <a:lnTo>
                  <a:pt x="12117652" y="770279"/>
                </a:lnTo>
                <a:lnTo>
                  <a:pt x="12115520" y="742526"/>
                </a:lnTo>
                <a:lnTo>
                  <a:pt x="12115057" y="731173"/>
                </a:lnTo>
                <a:lnTo>
                  <a:pt x="12115206" y="718775"/>
                </a:lnTo>
                <a:lnTo>
                  <a:pt x="12115592" y="718686"/>
                </a:lnTo>
                <a:cubicBezTo>
                  <a:pt x="12115956" y="717045"/>
                  <a:pt x="12115210" y="716282"/>
                  <a:pt x="12117692" y="737814"/>
                </a:cubicBezTo>
                <a:lnTo>
                  <a:pt x="12118101" y="739289"/>
                </a:lnTo>
                <a:lnTo>
                  <a:pt x="12118101" y="689210"/>
                </a:lnTo>
                <a:lnTo>
                  <a:pt x="12116306" y="686802"/>
                </a:lnTo>
                <a:lnTo>
                  <a:pt x="12115243" y="684623"/>
                </a:lnTo>
                <a:lnTo>
                  <a:pt x="12113347" y="627074"/>
                </a:lnTo>
                <a:cubicBezTo>
                  <a:pt x="12113483" y="623565"/>
                  <a:pt x="12117179" y="633031"/>
                  <a:pt x="12117692" y="636499"/>
                </a:cubicBezTo>
                <a:lnTo>
                  <a:pt x="12118101" y="641151"/>
                </a:lnTo>
                <a:lnTo>
                  <a:pt x="12118101" y="577883"/>
                </a:lnTo>
                <a:lnTo>
                  <a:pt x="12111175" y="612937"/>
                </a:lnTo>
                <a:cubicBezTo>
                  <a:pt x="12110451" y="596443"/>
                  <a:pt x="12108243" y="579949"/>
                  <a:pt x="12109002" y="563458"/>
                </a:cubicBezTo>
                <a:lnTo>
                  <a:pt x="12115616" y="489121"/>
                </a:lnTo>
                <a:lnTo>
                  <a:pt x="12116571" y="498496"/>
                </a:lnTo>
                <a:cubicBezTo>
                  <a:pt x="12116945" y="509154"/>
                  <a:pt x="12116968" y="519869"/>
                  <a:pt x="12117692" y="530472"/>
                </a:cubicBezTo>
                <a:lnTo>
                  <a:pt x="12118101" y="524111"/>
                </a:lnTo>
                <a:lnTo>
                  <a:pt x="12118101" y="469420"/>
                </a:lnTo>
                <a:lnTo>
                  <a:pt x="12115944" y="485434"/>
                </a:lnTo>
                <a:lnTo>
                  <a:pt x="12115616" y="489121"/>
                </a:lnTo>
                <a:lnTo>
                  <a:pt x="12113347" y="466855"/>
                </a:lnTo>
                <a:lnTo>
                  <a:pt x="12112441" y="464172"/>
                </a:lnTo>
                <a:lnTo>
                  <a:pt x="12113347" y="445649"/>
                </a:lnTo>
                <a:lnTo>
                  <a:pt x="12118101" y="430324"/>
                </a:lnTo>
                <a:lnTo>
                  <a:pt x="12118101" y="362806"/>
                </a:lnTo>
                <a:lnTo>
                  <a:pt x="12117692" y="360828"/>
                </a:lnTo>
                <a:lnTo>
                  <a:pt x="12116290" y="346386"/>
                </a:lnTo>
                <a:lnTo>
                  <a:pt x="12118101" y="356134"/>
                </a:lnTo>
                <a:lnTo>
                  <a:pt x="12118101" y="347755"/>
                </a:lnTo>
                <a:lnTo>
                  <a:pt x="12117120" y="345253"/>
                </a:lnTo>
                <a:lnTo>
                  <a:pt x="12116210" y="345564"/>
                </a:lnTo>
                <a:lnTo>
                  <a:pt x="12116290" y="346386"/>
                </a:lnTo>
                <a:lnTo>
                  <a:pt x="12116141" y="345587"/>
                </a:lnTo>
                <a:lnTo>
                  <a:pt x="12114749" y="346063"/>
                </a:lnTo>
                <a:cubicBezTo>
                  <a:pt x="12109262" y="345594"/>
                  <a:pt x="12104900" y="341009"/>
                  <a:pt x="12099975" y="338482"/>
                </a:cubicBezTo>
                <a:cubicBezTo>
                  <a:pt x="12100796" y="335113"/>
                  <a:pt x="12101367" y="331670"/>
                  <a:pt x="12102437" y="328375"/>
                </a:cubicBezTo>
                <a:cubicBezTo>
                  <a:pt x="12105476" y="319021"/>
                  <a:pt x="12116583" y="309396"/>
                  <a:pt x="12112287" y="300578"/>
                </a:cubicBezTo>
                <a:cubicBezTo>
                  <a:pt x="12108509" y="292821"/>
                  <a:pt x="12105951" y="317188"/>
                  <a:pt x="12099975" y="323320"/>
                </a:cubicBezTo>
                <a:cubicBezTo>
                  <a:pt x="12097016" y="326357"/>
                  <a:pt x="12102669" y="314974"/>
                  <a:pt x="12102437" y="310686"/>
                </a:cubicBezTo>
                <a:cubicBezTo>
                  <a:pt x="12101839" y="299624"/>
                  <a:pt x="12099154" y="288786"/>
                  <a:pt x="12097513" y="277836"/>
                </a:cubicBezTo>
                <a:cubicBezTo>
                  <a:pt x="12083133" y="318417"/>
                  <a:pt x="12082994" y="326284"/>
                  <a:pt x="12092588" y="247512"/>
                </a:cubicBezTo>
                <a:cubicBezTo>
                  <a:pt x="12093736" y="238089"/>
                  <a:pt x="12092238" y="257015"/>
                  <a:pt x="12091072" y="272397"/>
                </a:cubicBezTo>
                <a:lnTo>
                  <a:pt x="12090334" y="282547"/>
                </a:lnTo>
                <a:lnTo>
                  <a:pt x="12090126" y="282889"/>
                </a:lnTo>
                <a:cubicBezTo>
                  <a:pt x="12089726" y="283625"/>
                  <a:pt x="12090071" y="286257"/>
                  <a:pt x="12090126" y="285417"/>
                </a:cubicBezTo>
                <a:lnTo>
                  <a:pt x="12090334" y="282547"/>
                </a:lnTo>
                <a:lnTo>
                  <a:pt x="12102437" y="262673"/>
                </a:lnTo>
                <a:cubicBezTo>
                  <a:pt x="12104592" y="257143"/>
                  <a:pt x="12104079" y="250881"/>
                  <a:pt x="12104900" y="244985"/>
                </a:cubicBezTo>
                <a:cubicBezTo>
                  <a:pt x="12099975" y="234035"/>
                  <a:pt x="12095589" y="222812"/>
                  <a:pt x="12090126" y="212134"/>
                </a:cubicBezTo>
                <a:lnTo>
                  <a:pt x="12087601" y="207471"/>
                </a:lnTo>
                <a:lnTo>
                  <a:pt x="12089058" y="200287"/>
                </a:lnTo>
                <a:lnTo>
                  <a:pt x="12076992" y="179876"/>
                </a:lnTo>
                <a:lnTo>
                  <a:pt x="12076127" y="184686"/>
                </a:lnTo>
                <a:lnTo>
                  <a:pt x="12075854" y="185772"/>
                </a:lnTo>
                <a:lnTo>
                  <a:pt x="12073709" y="181811"/>
                </a:lnTo>
                <a:lnTo>
                  <a:pt x="12075278" y="176980"/>
                </a:lnTo>
                <a:lnTo>
                  <a:pt x="12071965" y="171375"/>
                </a:lnTo>
                <a:lnTo>
                  <a:pt x="12064078" y="164021"/>
                </a:lnTo>
                <a:lnTo>
                  <a:pt x="12073709" y="181811"/>
                </a:lnTo>
                <a:lnTo>
                  <a:pt x="12065501" y="207081"/>
                </a:lnTo>
                <a:cubicBezTo>
                  <a:pt x="12064010" y="209704"/>
                  <a:pt x="12060577" y="210450"/>
                  <a:pt x="12058114" y="212134"/>
                </a:cubicBezTo>
                <a:cubicBezTo>
                  <a:pt x="12057293" y="209608"/>
                  <a:pt x="12055995" y="207194"/>
                  <a:pt x="12055651" y="204554"/>
                </a:cubicBezTo>
                <a:cubicBezTo>
                  <a:pt x="12054133" y="192877"/>
                  <a:pt x="12053352" y="175079"/>
                  <a:pt x="12052109" y="158043"/>
                </a:cubicBezTo>
                <a:lnTo>
                  <a:pt x="12051551" y="152341"/>
                </a:lnTo>
                <a:lnTo>
                  <a:pt x="12046677" y="147796"/>
                </a:lnTo>
                <a:lnTo>
                  <a:pt x="12043342" y="147452"/>
                </a:lnTo>
                <a:lnTo>
                  <a:pt x="12043348" y="144691"/>
                </a:lnTo>
                <a:lnTo>
                  <a:pt x="12029023" y="131333"/>
                </a:lnTo>
                <a:lnTo>
                  <a:pt x="12026549" y="130113"/>
                </a:lnTo>
                <a:lnTo>
                  <a:pt x="12027642" y="145804"/>
                </a:lnTo>
                <a:lnTo>
                  <a:pt x="12019306" y="144911"/>
                </a:lnTo>
                <a:cubicBezTo>
                  <a:pt x="12014853" y="144415"/>
                  <a:pt x="12011735" y="144036"/>
                  <a:pt x="12011328" y="143907"/>
                </a:cubicBezTo>
                <a:cubicBezTo>
                  <a:pt x="12007406" y="142669"/>
                  <a:pt x="12004612" y="139047"/>
                  <a:pt x="12001479" y="136326"/>
                </a:cubicBezTo>
                <a:cubicBezTo>
                  <a:pt x="11993934" y="129775"/>
                  <a:pt x="11986305" y="123282"/>
                  <a:pt x="11979317" y="116111"/>
                </a:cubicBezTo>
                <a:cubicBezTo>
                  <a:pt x="11977225" y="113964"/>
                  <a:pt x="11984057" y="119806"/>
                  <a:pt x="11986703" y="121164"/>
                </a:cubicBezTo>
                <a:cubicBezTo>
                  <a:pt x="11989025" y="122356"/>
                  <a:pt x="11991629" y="122849"/>
                  <a:pt x="11994091" y="123692"/>
                </a:cubicBezTo>
                <a:lnTo>
                  <a:pt x="12004736" y="119352"/>
                </a:lnTo>
                <a:lnTo>
                  <a:pt x="11988762" y="111471"/>
                </a:lnTo>
                <a:lnTo>
                  <a:pt x="11986703" y="113584"/>
                </a:lnTo>
                <a:lnTo>
                  <a:pt x="11984134" y="109189"/>
                </a:lnTo>
                <a:lnTo>
                  <a:pt x="11976141" y="105245"/>
                </a:lnTo>
                <a:lnTo>
                  <a:pt x="11927395" y="97683"/>
                </a:lnTo>
                <a:lnTo>
                  <a:pt x="11926816" y="98204"/>
                </a:lnTo>
                <a:cubicBezTo>
                  <a:pt x="11924091" y="100660"/>
                  <a:pt x="11921218" y="102765"/>
                  <a:pt x="11917756" y="103476"/>
                </a:cubicBezTo>
                <a:cubicBezTo>
                  <a:pt x="11915956" y="103845"/>
                  <a:pt x="11916732" y="102136"/>
                  <a:pt x="11918186" y="99925"/>
                </a:cubicBezTo>
                <a:lnTo>
                  <a:pt x="11920461" y="96607"/>
                </a:lnTo>
                <a:lnTo>
                  <a:pt x="11916060" y="95924"/>
                </a:lnTo>
                <a:lnTo>
                  <a:pt x="11913080" y="95924"/>
                </a:lnTo>
                <a:lnTo>
                  <a:pt x="11909568" y="101375"/>
                </a:lnTo>
                <a:cubicBezTo>
                  <a:pt x="11906492" y="106195"/>
                  <a:pt x="11902511" y="112486"/>
                  <a:pt x="11897469" y="120556"/>
                </a:cubicBezTo>
                <a:lnTo>
                  <a:pt x="11884598" y="110381"/>
                </a:lnTo>
                <a:lnTo>
                  <a:pt x="11895101" y="110448"/>
                </a:lnTo>
                <a:cubicBezTo>
                  <a:pt x="11898875" y="109168"/>
                  <a:pt x="11903433" y="105126"/>
                  <a:pt x="11907514" y="100789"/>
                </a:cubicBezTo>
                <a:lnTo>
                  <a:pt x="11911588" y="95924"/>
                </a:lnTo>
                <a:lnTo>
                  <a:pt x="11868859" y="95924"/>
                </a:lnTo>
                <a:lnTo>
                  <a:pt x="11876155" y="103710"/>
                </a:lnTo>
                <a:lnTo>
                  <a:pt x="11884598" y="110381"/>
                </a:lnTo>
                <a:lnTo>
                  <a:pt x="11880976" y="110359"/>
                </a:lnTo>
                <a:cubicBezTo>
                  <a:pt x="11876212" y="109265"/>
                  <a:pt x="11871419" y="107640"/>
                  <a:pt x="11866683" y="107079"/>
                </a:cubicBezTo>
                <a:cubicBezTo>
                  <a:pt x="11851576" y="112452"/>
                  <a:pt x="11839026" y="117764"/>
                  <a:pt x="11821689" y="113817"/>
                </a:cubicBezTo>
                <a:cubicBezTo>
                  <a:pt x="11832521" y="118441"/>
                  <a:pt x="11846232" y="104322"/>
                  <a:pt x="11854843" y="96971"/>
                </a:cubicBezTo>
                <a:lnTo>
                  <a:pt x="11858523" y="95924"/>
                </a:lnTo>
                <a:lnTo>
                  <a:pt x="11798132" y="95924"/>
                </a:lnTo>
                <a:lnTo>
                  <a:pt x="11798008" y="96971"/>
                </a:lnTo>
                <a:cubicBezTo>
                  <a:pt x="11801956" y="99779"/>
                  <a:pt x="11805697" y="103494"/>
                  <a:pt x="11809541" y="106756"/>
                </a:cubicBezTo>
                <a:lnTo>
                  <a:pt x="11813803" y="109233"/>
                </a:lnTo>
                <a:lnTo>
                  <a:pt x="11809849" y="117128"/>
                </a:lnTo>
                <a:cubicBezTo>
                  <a:pt x="11805449" y="124246"/>
                  <a:pt x="11799865" y="129136"/>
                  <a:pt x="11793272" y="123925"/>
                </a:cubicBezTo>
                <a:cubicBezTo>
                  <a:pt x="11788644" y="120266"/>
                  <a:pt x="11788536" y="110448"/>
                  <a:pt x="11786168" y="103710"/>
                </a:cubicBezTo>
                <a:cubicBezTo>
                  <a:pt x="11783011" y="105956"/>
                  <a:pt x="11780157" y="111433"/>
                  <a:pt x="11776696" y="110448"/>
                </a:cubicBezTo>
                <a:cubicBezTo>
                  <a:pt x="11774247" y="109752"/>
                  <a:pt x="11772829" y="103181"/>
                  <a:pt x="11774328" y="100340"/>
                </a:cubicBezTo>
                <a:cubicBezTo>
                  <a:pt x="11776280" y="96636"/>
                  <a:pt x="11780642" y="98094"/>
                  <a:pt x="11783800" y="96971"/>
                </a:cubicBezTo>
                <a:lnTo>
                  <a:pt x="11785573" y="95924"/>
                </a:lnTo>
                <a:lnTo>
                  <a:pt x="11756038" y="95924"/>
                </a:lnTo>
                <a:lnTo>
                  <a:pt x="11748278" y="100340"/>
                </a:lnTo>
                <a:lnTo>
                  <a:pt x="11740829" y="95924"/>
                </a:lnTo>
                <a:lnTo>
                  <a:pt x="11593567" y="95924"/>
                </a:lnTo>
                <a:lnTo>
                  <a:pt x="11550875" y="108490"/>
                </a:lnTo>
                <a:lnTo>
                  <a:pt x="11528045" y="107079"/>
                </a:lnTo>
                <a:cubicBezTo>
                  <a:pt x="11441222" y="128878"/>
                  <a:pt x="11509335" y="113669"/>
                  <a:pt x="11530413" y="100340"/>
                </a:cubicBezTo>
                <a:cubicBezTo>
                  <a:pt x="11536945" y="96210"/>
                  <a:pt x="11516204" y="102587"/>
                  <a:pt x="11509100" y="103710"/>
                </a:cubicBezTo>
                <a:cubicBezTo>
                  <a:pt x="11499628" y="102587"/>
                  <a:pt x="11489052" y="106752"/>
                  <a:pt x="11480682" y="100340"/>
                </a:cubicBezTo>
                <a:lnTo>
                  <a:pt x="11480142" y="95924"/>
                </a:lnTo>
                <a:lnTo>
                  <a:pt x="11462842" y="95924"/>
                </a:lnTo>
                <a:lnTo>
                  <a:pt x="11440425" y="117187"/>
                </a:lnTo>
                <a:cubicBezTo>
                  <a:pt x="11437268" y="116064"/>
                  <a:pt x="11434001" y="115443"/>
                  <a:pt x="11430953" y="113817"/>
                </a:cubicBezTo>
                <a:cubicBezTo>
                  <a:pt x="11427647" y="112054"/>
                  <a:pt x="11424983" y="106456"/>
                  <a:pt x="11421481" y="107079"/>
                </a:cubicBezTo>
                <a:cubicBezTo>
                  <a:pt x="11417564" y="107775"/>
                  <a:pt x="11415165" y="113817"/>
                  <a:pt x="11412008" y="117187"/>
                </a:cubicBezTo>
                <a:cubicBezTo>
                  <a:pt x="11409640" y="114940"/>
                  <a:pt x="11407046" y="113115"/>
                  <a:pt x="11404903" y="110448"/>
                </a:cubicBezTo>
                <a:cubicBezTo>
                  <a:pt x="11402803" y="107833"/>
                  <a:pt x="11401236" y="103753"/>
                  <a:pt x="11399497" y="100262"/>
                </a:cubicBezTo>
                <a:lnTo>
                  <a:pt x="11398087" y="98803"/>
                </a:lnTo>
                <a:lnTo>
                  <a:pt x="11406940" y="95924"/>
                </a:lnTo>
                <a:lnTo>
                  <a:pt x="11400024" y="95924"/>
                </a:lnTo>
                <a:lnTo>
                  <a:pt x="11396298" y="96950"/>
                </a:lnTo>
                <a:lnTo>
                  <a:pt x="11395306" y="95924"/>
                </a:lnTo>
                <a:lnTo>
                  <a:pt x="11380640" y="95924"/>
                </a:lnTo>
                <a:lnTo>
                  <a:pt x="11375255" y="96931"/>
                </a:lnTo>
                <a:cubicBezTo>
                  <a:pt x="11368581" y="101866"/>
                  <a:pt x="11370335" y="109806"/>
                  <a:pt x="11368715" y="106176"/>
                </a:cubicBezTo>
                <a:lnTo>
                  <a:pt x="11364575" y="95924"/>
                </a:lnTo>
                <a:lnTo>
                  <a:pt x="11351611" y="95924"/>
                </a:lnTo>
                <a:lnTo>
                  <a:pt x="11343333" y="100340"/>
                </a:lnTo>
                <a:cubicBezTo>
                  <a:pt x="11340741" y="102016"/>
                  <a:pt x="11338775" y="105267"/>
                  <a:pt x="11336229" y="107079"/>
                </a:cubicBezTo>
                <a:cubicBezTo>
                  <a:pt x="11332426" y="109784"/>
                  <a:pt x="11328335" y="111571"/>
                  <a:pt x="11324388" y="113817"/>
                </a:cubicBezTo>
                <a:lnTo>
                  <a:pt x="11323058" y="113250"/>
                </a:lnTo>
                <a:lnTo>
                  <a:pt x="11323617" y="106919"/>
                </a:lnTo>
                <a:lnTo>
                  <a:pt x="11316251" y="95924"/>
                </a:lnTo>
                <a:lnTo>
                  <a:pt x="11307943" y="95924"/>
                </a:lnTo>
                <a:lnTo>
                  <a:pt x="11307968" y="96705"/>
                </a:lnTo>
                <a:lnTo>
                  <a:pt x="11307892" y="106784"/>
                </a:lnTo>
                <a:lnTo>
                  <a:pt x="11304156" y="105192"/>
                </a:lnTo>
                <a:cubicBezTo>
                  <a:pt x="11297086" y="103131"/>
                  <a:pt x="11291235" y="104507"/>
                  <a:pt x="11291235" y="117187"/>
                </a:cubicBezTo>
                <a:lnTo>
                  <a:pt x="11292308" y="123294"/>
                </a:lnTo>
                <a:lnTo>
                  <a:pt x="11272290" y="120556"/>
                </a:lnTo>
                <a:cubicBezTo>
                  <a:pt x="11257293" y="122803"/>
                  <a:pt x="11242128" y="123407"/>
                  <a:pt x="11227296" y="127294"/>
                </a:cubicBezTo>
                <a:lnTo>
                  <a:pt x="11205506" y="135394"/>
                </a:lnTo>
                <a:lnTo>
                  <a:pt x="11204502" y="134851"/>
                </a:lnTo>
                <a:lnTo>
                  <a:pt x="11262818" y="110448"/>
                </a:lnTo>
                <a:cubicBezTo>
                  <a:pt x="11272968" y="106454"/>
                  <a:pt x="11284060" y="106677"/>
                  <a:pt x="11293603" y="100340"/>
                </a:cubicBezTo>
                <a:lnTo>
                  <a:pt x="11296673" y="95924"/>
                </a:lnTo>
                <a:lnTo>
                  <a:pt x="11188796" y="95924"/>
                </a:lnTo>
                <a:lnTo>
                  <a:pt x="11184671" y="96971"/>
                </a:lnTo>
                <a:cubicBezTo>
                  <a:pt x="11176382" y="100902"/>
                  <a:pt x="11168244" y="105665"/>
                  <a:pt x="11160032" y="110013"/>
                </a:cubicBezTo>
                <a:lnTo>
                  <a:pt x="11147008" y="115486"/>
                </a:lnTo>
                <a:lnTo>
                  <a:pt x="11139662" y="114409"/>
                </a:lnTo>
                <a:cubicBezTo>
                  <a:pt x="11133342" y="113483"/>
                  <a:pt x="11127028" y="112922"/>
                  <a:pt x="11120731" y="113817"/>
                </a:cubicBezTo>
                <a:cubicBezTo>
                  <a:pt x="11118248" y="114171"/>
                  <a:pt x="11120573" y="116179"/>
                  <a:pt x="11124132" y="117937"/>
                </a:cubicBezTo>
                <a:lnTo>
                  <a:pt x="11128288" y="118944"/>
                </a:lnTo>
                <a:lnTo>
                  <a:pt x="11118363" y="120556"/>
                </a:lnTo>
                <a:cubicBezTo>
                  <a:pt x="11104611" y="81422"/>
                  <a:pt x="11115537" y="106466"/>
                  <a:pt x="11081858" y="120169"/>
                </a:cubicBezTo>
                <a:lnTo>
                  <a:pt x="11078942" y="120575"/>
                </a:lnTo>
                <a:lnTo>
                  <a:pt x="11082135" y="119046"/>
                </a:lnTo>
                <a:cubicBezTo>
                  <a:pt x="11082024" y="116296"/>
                  <a:pt x="11073860" y="112927"/>
                  <a:pt x="11068634" y="110448"/>
                </a:cubicBezTo>
                <a:lnTo>
                  <a:pt x="11058356" y="109403"/>
                </a:lnTo>
                <a:lnTo>
                  <a:pt x="11044511" y="104845"/>
                </a:lnTo>
                <a:lnTo>
                  <a:pt x="11041980" y="107739"/>
                </a:lnTo>
                <a:lnTo>
                  <a:pt x="11058356" y="109403"/>
                </a:lnTo>
                <a:lnTo>
                  <a:pt x="11061529" y="110448"/>
                </a:lnTo>
                <a:cubicBezTo>
                  <a:pt x="11065077" y="120543"/>
                  <a:pt x="11042608" y="122847"/>
                  <a:pt x="11037848" y="113817"/>
                </a:cubicBezTo>
                <a:lnTo>
                  <a:pt x="11039494" y="110581"/>
                </a:lnTo>
                <a:lnTo>
                  <a:pt x="11034043" y="116815"/>
                </a:lnTo>
                <a:lnTo>
                  <a:pt x="11016197" y="106641"/>
                </a:lnTo>
                <a:lnTo>
                  <a:pt x="11030759" y="106707"/>
                </a:lnTo>
                <a:lnTo>
                  <a:pt x="11042709" y="100001"/>
                </a:lnTo>
                <a:lnTo>
                  <a:pt x="11028376" y="103710"/>
                </a:lnTo>
                <a:cubicBezTo>
                  <a:pt x="11023583" y="104111"/>
                  <a:pt x="11017855" y="95967"/>
                  <a:pt x="11014167" y="100340"/>
                </a:cubicBezTo>
                <a:lnTo>
                  <a:pt x="11012250" y="104391"/>
                </a:lnTo>
                <a:lnTo>
                  <a:pt x="11016197" y="106641"/>
                </a:lnTo>
                <a:lnTo>
                  <a:pt x="11011196" y="106618"/>
                </a:lnTo>
                <a:lnTo>
                  <a:pt x="11010466" y="108159"/>
                </a:lnTo>
                <a:lnTo>
                  <a:pt x="11009014" y="106260"/>
                </a:lnTo>
                <a:lnTo>
                  <a:pt x="10991361" y="103338"/>
                </a:lnTo>
                <a:lnTo>
                  <a:pt x="10985821" y="104604"/>
                </a:lnTo>
                <a:lnTo>
                  <a:pt x="10990654" y="113053"/>
                </a:lnTo>
                <a:lnTo>
                  <a:pt x="10963813" y="111962"/>
                </a:lnTo>
                <a:lnTo>
                  <a:pt x="10964654" y="109442"/>
                </a:lnTo>
                <a:lnTo>
                  <a:pt x="10961329" y="110202"/>
                </a:lnTo>
                <a:cubicBezTo>
                  <a:pt x="10951356" y="111709"/>
                  <a:pt x="10940998" y="112050"/>
                  <a:pt x="10928979" y="110077"/>
                </a:cubicBezTo>
                <a:cubicBezTo>
                  <a:pt x="10936489" y="112388"/>
                  <a:pt x="10944995" y="110014"/>
                  <a:pt x="10953117" y="106144"/>
                </a:cubicBezTo>
                <a:lnTo>
                  <a:pt x="10956741" y="103999"/>
                </a:lnTo>
                <a:lnTo>
                  <a:pt x="10931041" y="106522"/>
                </a:lnTo>
                <a:lnTo>
                  <a:pt x="10934380" y="100876"/>
                </a:lnTo>
                <a:lnTo>
                  <a:pt x="10960312" y="101887"/>
                </a:lnTo>
                <a:lnTo>
                  <a:pt x="10967405" y="97691"/>
                </a:lnTo>
                <a:lnTo>
                  <a:pt x="10967407" y="95924"/>
                </a:lnTo>
                <a:lnTo>
                  <a:pt x="10948126" y="95924"/>
                </a:lnTo>
                <a:lnTo>
                  <a:pt x="10934497" y="100679"/>
                </a:lnTo>
                <a:lnTo>
                  <a:pt x="10934380" y="100876"/>
                </a:lnTo>
                <a:lnTo>
                  <a:pt x="10925731" y="100539"/>
                </a:lnTo>
                <a:lnTo>
                  <a:pt x="10925744" y="103142"/>
                </a:lnTo>
                <a:lnTo>
                  <a:pt x="10927483" y="106871"/>
                </a:lnTo>
                <a:lnTo>
                  <a:pt x="10931041" y="106522"/>
                </a:lnTo>
                <a:lnTo>
                  <a:pt x="10928962" y="110039"/>
                </a:lnTo>
                <a:lnTo>
                  <a:pt x="10928979" y="110077"/>
                </a:lnTo>
                <a:lnTo>
                  <a:pt x="10928947" y="110063"/>
                </a:lnTo>
                <a:lnTo>
                  <a:pt x="10928669" y="110534"/>
                </a:lnTo>
                <a:lnTo>
                  <a:pt x="10926547" y="110448"/>
                </a:lnTo>
                <a:lnTo>
                  <a:pt x="10917845" y="109416"/>
                </a:lnTo>
                <a:lnTo>
                  <a:pt x="10917010" y="107898"/>
                </a:lnTo>
                <a:lnTo>
                  <a:pt x="10922499" y="107360"/>
                </a:lnTo>
                <a:lnTo>
                  <a:pt x="10918046" y="105492"/>
                </a:lnTo>
                <a:lnTo>
                  <a:pt x="10920452" y="102027"/>
                </a:lnTo>
                <a:lnTo>
                  <a:pt x="10921439" y="100371"/>
                </a:lnTo>
                <a:lnTo>
                  <a:pt x="10917627" y="100223"/>
                </a:lnTo>
                <a:lnTo>
                  <a:pt x="10918595" y="96705"/>
                </a:lnTo>
                <a:cubicBezTo>
                  <a:pt x="10919333" y="95340"/>
                  <a:pt x="10919254" y="95964"/>
                  <a:pt x="10916176" y="99598"/>
                </a:cubicBezTo>
                <a:lnTo>
                  <a:pt x="10915643" y="100146"/>
                </a:lnTo>
                <a:lnTo>
                  <a:pt x="10906889" y="99805"/>
                </a:lnTo>
                <a:lnTo>
                  <a:pt x="10912136" y="103016"/>
                </a:lnTo>
                <a:lnTo>
                  <a:pt x="10912641" y="103227"/>
                </a:lnTo>
                <a:lnTo>
                  <a:pt x="10915643" y="100146"/>
                </a:lnTo>
                <a:lnTo>
                  <a:pt x="10917627" y="100223"/>
                </a:lnTo>
                <a:lnTo>
                  <a:pt x="10916370" y="104790"/>
                </a:lnTo>
                <a:lnTo>
                  <a:pt x="10918046" y="105492"/>
                </a:lnTo>
                <a:lnTo>
                  <a:pt x="10916740" y="107374"/>
                </a:lnTo>
                <a:lnTo>
                  <a:pt x="10916781" y="107482"/>
                </a:lnTo>
                <a:lnTo>
                  <a:pt x="10916730" y="107388"/>
                </a:lnTo>
                <a:lnTo>
                  <a:pt x="10916329" y="107965"/>
                </a:lnTo>
                <a:lnTo>
                  <a:pt x="10916944" y="107904"/>
                </a:lnTo>
                <a:lnTo>
                  <a:pt x="10917510" y="109376"/>
                </a:lnTo>
                <a:lnTo>
                  <a:pt x="10915514" y="109140"/>
                </a:lnTo>
                <a:lnTo>
                  <a:pt x="10913407" y="112173"/>
                </a:lnTo>
                <a:lnTo>
                  <a:pt x="10917232" y="112468"/>
                </a:lnTo>
                <a:lnTo>
                  <a:pt x="10918810" y="112755"/>
                </a:lnTo>
                <a:lnTo>
                  <a:pt x="10921811" y="120556"/>
                </a:lnTo>
                <a:cubicBezTo>
                  <a:pt x="10926217" y="125431"/>
                  <a:pt x="10932862" y="122803"/>
                  <a:pt x="10938388" y="123925"/>
                </a:cubicBezTo>
                <a:cubicBezTo>
                  <a:pt x="10942335" y="122801"/>
                  <a:pt x="10946766" y="123043"/>
                  <a:pt x="10950955" y="122602"/>
                </a:cubicBezTo>
                <a:lnTo>
                  <a:pt x="10953574" y="121326"/>
                </a:lnTo>
                <a:lnTo>
                  <a:pt x="10958854" y="123418"/>
                </a:lnTo>
                <a:cubicBezTo>
                  <a:pt x="10963864" y="126351"/>
                  <a:pt x="10967974" y="130576"/>
                  <a:pt x="10969173" y="137402"/>
                </a:cubicBezTo>
                <a:cubicBezTo>
                  <a:pt x="10970939" y="147448"/>
                  <a:pt x="10955046" y="145790"/>
                  <a:pt x="10947860" y="144141"/>
                </a:cubicBezTo>
                <a:cubicBezTo>
                  <a:pt x="10938864" y="142076"/>
                  <a:pt x="10930181" y="138145"/>
                  <a:pt x="10921576" y="133748"/>
                </a:cubicBezTo>
                <a:lnTo>
                  <a:pt x="10896314" y="120837"/>
                </a:lnTo>
                <a:lnTo>
                  <a:pt x="10889581" y="120185"/>
                </a:lnTo>
                <a:cubicBezTo>
                  <a:pt x="10886372" y="118355"/>
                  <a:pt x="10884730" y="114986"/>
                  <a:pt x="10883481" y="111231"/>
                </a:cubicBezTo>
                <a:lnTo>
                  <a:pt x="10882823" y="109257"/>
                </a:lnTo>
                <a:lnTo>
                  <a:pt x="10879146" y="109780"/>
                </a:lnTo>
                <a:lnTo>
                  <a:pt x="10882387" y="107946"/>
                </a:lnTo>
                <a:lnTo>
                  <a:pt x="10879731" y="99969"/>
                </a:lnTo>
                <a:lnTo>
                  <a:pt x="10873437" y="104468"/>
                </a:lnTo>
                <a:lnTo>
                  <a:pt x="10872693" y="107502"/>
                </a:lnTo>
                <a:cubicBezTo>
                  <a:pt x="10865793" y="110451"/>
                  <a:pt x="10846032" y="102867"/>
                  <a:pt x="10836560" y="103710"/>
                </a:cubicBezTo>
                <a:lnTo>
                  <a:pt x="10833741" y="102564"/>
                </a:lnTo>
                <a:lnTo>
                  <a:pt x="10832239" y="95924"/>
                </a:lnTo>
                <a:lnTo>
                  <a:pt x="10828846" y="95924"/>
                </a:lnTo>
                <a:lnTo>
                  <a:pt x="10827199" y="96600"/>
                </a:lnTo>
                <a:lnTo>
                  <a:pt x="10825619" y="95924"/>
                </a:lnTo>
                <a:lnTo>
                  <a:pt x="10818788" y="95924"/>
                </a:lnTo>
                <a:lnTo>
                  <a:pt x="10819983" y="96971"/>
                </a:lnTo>
                <a:lnTo>
                  <a:pt x="10833741" y="102564"/>
                </a:lnTo>
                <a:lnTo>
                  <a:pt x="10834846" y="107450"/>
                </a:lnTo>
                <a:lnTo>
                  <a:pt x="10836561" y="116456"/>
                </a:lnTo>
                <a:lnTo>
                  <a:pt x="10833186" y="116990"/>
                </a:lnTo>
                <a:cubicBezTo>
                  <a:pt x="10816396" y="119771"/>
                  <a:pt x="10816418" y="119970"/>
                  <a:pt x="10805472" y="121098"/>
                </a:cubicBezTo>
                <a:lnTo>
                  <a:pt x="10787727" y="122882"/>
                </a:lnTo>
                <a:lnTo>
                  <a:pt x="10784717" y="122147"/>
                </a:lnTo>
                <a:lnTo>
                  <a:pt x="10769574" y="121029"/>
                </a:lnTo>
                <a:lnTo>
                  <a:pt x="10767884" y="113817"/>
                </a:lnTo>
                <a:lnTo>
                  <a:pt x="10774878" y="110707"/>
                </a:lnTo>
                <a:lnTo>
                  <a:pt x="10771385" y="110077"/>
                </a:lnTo>
                <a:lnTo>
                  <a:pt x="10756782" y="110451"/>
                </a:lnTo>
                <a:lnTo>
                  <a:pt x="10771084" y="105341"/>
                </a:lnTo>
                <a:lnTo>
                  <a:pt x="10762134" y="103928"/>
                </a:lnTo>
                <a:lnTo>
                  <a:pt x="10761093" y="103917"/>
                </a:lnTo>
                <a:lnTo>
                  <a:pt x="10758259" y="105775"/>
                </a:lnTo>
                <a:lnTo>
                  <a:pt x="10750377" y="110616"/>
                </a:lnTo>
                <a:lnTo>
                  <a:pt x="10680828" y="112400"/>
                </a:lnTo>
                <a:lnTo>
                  <a:pt x="10697145" y="98882"/>
                </a:lnTo>
                <a:lnTo>
                  <a:pt x="10711784" y="95924"/>
                </a:lnTo>
                <a:lnTo>
                  <a:pt x="10595085" y="95924"/>
                </a:lnTo>
                <a:lnTo>
                  <a:pt x="10553512" y="104751"/>
                </a:lnTo>
                <a:lnTo>
                  <a:pt x="10521859" y="103338"/>
                </a:lnTo>
                <a:cubicBezTo>
                  <a:pt x="10401484" y="125137"/>
                  <a:pt x="10495919" y="109928"/>
                  <a:pt x="10525143" y="96600"/>
                </a:cubicBezTo>
                <a:lnTo>
                  <a:pt x="10525432" y="95924"/>
                </a:lnTo>
                <a:lnTo>
                  <a:pt x="10520427" y="95924"/>
                </a:lnTo>
                <a:lnTo>
                  <a:pt x="10517458" y="96314"/>
                </a:lnTo>
                <a:cubicBezTo>
                  <a:pt x="10510170" y="97532"/>
                  <a:pt x="10500519" y="99408"/>
                  <a:pt x="10495594" y="99969"/>
                </a:cubicBezTo>
                <a:cubicBezTo>
                  <a:pt x="10482461" y="98846"/>
                  <a:pt x="10467798" y="103011"/>
                  <a:pt x="10456195" y="96600"/>
                </a:cubicBezTo>
                <a:lnTo>
                  <a:pt x="10456080" y="95924"/>
                </a:lnTo>
                <a:lnTo>
                  <a:pt x="10425992" y="95924"/>
                </a:lnTo>
                <a:lnTo>
                  <a:pt x="10400380" y="113446"/>
                </a:lnTo>
                <a:cubicBezTo>
                  <a:pt x="10396003" y="112323"/>
                  <a:pt x="10391472" y="111703"/>
                  <a:pt x="10387247" y="110077"/>
                </a:cubicBezTo>
                <a:cubicBezTo>
                  <a:pt x="10382664" y="108313"/>
                  <a:pt x="10378970" y="102715"/>
                  <a:pt x="10374114" y="103338"/>
                </a:cubicBezTo>
                <a:cubicBezTo>
                  <a:pt x="10368684" y="104034"/>
                  <a:pt x="10365359" y="110077"/>
                  <a:pt x="10360981" y="113446"/>
                </a:cubicBezTo>
                <a:cubicBezTo>
                  <a:pt x="10357698" y="111199"/>
                  <a:pt x="10354102" y="109374"/>
                  <a:pt x="10351132" y="106707"/>
                </a:cubicBezTo>
                <a:cubicBezTo>
                  <a:pt x="10348220" y="104093"/>
                  <a:pt x="10346046" y="100014"/>
                  <a:pt x="10343636" y="96521"/>
                </a:cubicBezTo>
                <a:lnTo>
                  <a:pt x="10342835" y="95924"/>
                </a:lnTo>
                <a:lnTo>
                  <a:pt x="10338007" y="95924"/>
                </a:lnTo>
                <a:lnTo>
                  <a:pt x="10297828" y="105348"/>
                </a:lnTo>
                <a:lnTo>
                  <a:pt x="10305166" y="99969"/>
                </a:lnTo>
                <a:lnTo>
                  <a:pt x="10325532" y="95924"/>
                </a:lnTo>
                <a:lnTo>
                  <a:pt x="10307526" y="95924"/>
                </a:lnTo>
                <a:lnTo>
                  <a:pt x="10302865" y="101025"/>
                </a:lnTo>
                <a:cubicBezTo>
                  <a:pt x="10302035" y="103173"/>
                  <a:pt x="10302082" y="104251"/>
                  <a:pt x="10300959" y="102435"/>
                </a:cubicBezTo>
                <a:lnTo>
                  <a:pt x="10297314" y="95924"/>
                </a:lnTo>
                <a:lnTo>
                  <a:pt x="10267524" y="95924"/>
                </a:lnTo>
                <a:lnTo>
                  <a:pt x="10265768" y="96600"/>
                </a:lnTo>
                <a:cubicBezTo>
                  <a:pt x="10262175" y="98275"/>
                  <a:pt x="10259447" y="101527"/>
                  <a:pt x="10255918" y="103338"/>
                </a:cubicBezTo>
                <a:cubicBezTo>
                  <a:pt x="10250646" y="106043"/>
                  <a:pt x="10244974" y="107830"/>
                  <a:pt x="10239502" y="110077"/>
                </a:cubicBezTo>
                <a:lnTo>
                  <a:pt x="10237657" y="109509"/>
                </a:lnTo>
                <a:lnTo>
                  <a:pt x="10238432" y="103179"/>
                </a:lnTo>
                <a:lnTo>
                  <a:pt x="10231694" y="95924"/>
                </a:lnTo>
                <a:lnTo>
                  <a:pt x="10216706" y="95924"/>
                </a:lnTo>
                <a:lnTo>
                  <a:pt x="10216630" y="103043"/>
                </a:lnTo>
                <a:lnTo>
                  <a:pt x="10211451" y="101451"/>
                </a:lnTo>
                <a:cubicBezTo>
                  <a:pt x="10201650" y="99391"/>
                  <a:pt x="10193537" y="100766"/>
                  <a:pt x="10193537" y="113446"/>
                </a:cubicBezTo>
                <a:lnTo>
                  <a:pt x="10195025" y="119554"/>
                </a:lnTo>
                <a:lnTo>
                  <a:pt x="10167271" y="116815"/>
                </a:lnTo>
                <a:cubicBezTo>
                  <a:pt x="10146478" y="119062"/>
                  <a:pt x="10125453" y="119667"/>
                  <a:pt x="10104890" y="123554"/>
                </a:cubicBezTo>
                <a:cubicBezTo>
                  <a:pt x="10099603" y="124554"/>
                  <a:pt x="10091786" y="126541"/>
                  <a:pt x="10083353" y="128853"/>
                </a:cubicBezTo>
                <a:lnTo>
                  <a:pt x="10074219" y="131474"/>
                </a:lnTo>
                <a:lnTo>
                  <a:pt x="10073286" y="131111"/>
                </a:lnTo>
                <a:lnTo>
                  <a:pt x="10154138" y="106707"/>
                </a:lnTo>
                <a:cubicBezTo>
                  <a:pt x="10168211" y="102713"/>
                  <a:pt x="10183589" y="102936"/>
                  <a:pt x="10196820" y="96600"/>
                </a:cubicBezTo>
                <a:lnTo>
                  <a:pt x="10197471" y="95924"/>
                </a:lnTo>
                <a:lnTo>
                  <a:pt x="10038738" y="95924"/>
                </a:lnTo>
                <a:lnTo>
                  <a:pt x="10011633" y="106273"/>
                </a:lnTo>
                <a:lnTo>
                  <a:pt x="9993576" y="111745"/>
                </a:lnTo>
                <a:lnTo>
                  <a:pt x="9983391" y="110669"/>
                </a:lnTo>
                <a:cubicBezTo>
                  <a:pt x="9974629" y="109743"/>
                  <a:pt x="9965873" y="109181"/>
                  <a:pt x="9957145" y="110077"/>
                </a:cubicBezTo>
                <a:cubicBezTo>
                  <a:pt x="9953701" y="110430"/>
                  <a:pt x="9956924" y="112438"/>
                  <a:pt x="9961859" y="114196"/>
                </a:cubicBezTo>
                <a:lnTo>
                  <a:pt x="9967622" y="115203"/>
                </a:lnTo>
                <a:lnTo>
                  <a:pt x="9953861" y="116815"/>
                </a:lnTo>
                <a:cubicBezTo>
                  <a:pt x="9934794" y="77681"/>
                  <a:pt x="9949942" y="102725"/>
                  <a:pt x="9903248" y="116428"/>
                </a:cubicBezTo>
                <a:lnTo>
                  <a:pt x="9896798" y="117666"/>
                </a:lnTo>
                <a:lnTo>
                  <a:pt x="9903633" y="115305"/>
                </a:lnTo>
                <a:cubicBezTo>
                  <a:pt x="9903479" y="112556"/>
                  <a:pt x="9892160" y="109186"/>
                  <a:pt x="9884914" y="106707"/>
                </a:cubicBezTo>
                <a:lnTo>
                  <a:pt x="9873520" y="105872"/>
                </a:lnTo>
                <a:lnTo>
                  <a:pt x="9865440" y="101500"/>
                </a:lnTo>
                <a:cubicBezTo>
                  <a:pt x="9860857" y="100664"/>
                  <a:pt x="9855378" y="100590"/>
                  <a:pt x="9850445" y="100861"/>
                </a:cubicBezTo>
                <a:lnTo>
                  <a:pt x="9848569" y="101093"/>
                </a:lnTo>
                <a:lnTo>
                  <a:pt x="9848732" y="100861"/>
                </a:lnTo>
                <a:lnTo>
                  <a:pt x="9859396" y="95924"/>
                </a:lnTo>
                <a:lnTo>
                  <a:pt x="9850778" y="95924"/>
                </a:lnTo>
                <a:lnTo>
                  <a:pt x="9829099" y="99969"/>
                </a:lnTo>
                <a:cubicBezTo>
                  <a:pt x="9822454" y="100370"/>
                  <a:pt x="9814513" y="92227"/>
                  <a:pt x="9809399" y="96600"/>
                </a:cubicBezTo>
                <a:lnTo>
                  <a:pt x="9804268" y="104418"/>
                </a:lnTo>
                <a:lnTo>
                  <a:pt x="9799550" y="99969"/>
                </a:lnTo>
                <a:lnTo>
                  <a:pt x="9768702" y="99102"/>
                </a:lnTo>
                <a:lnTo>
                  <a:pt x="9766717" y="96600"/>
                </a:lnTo>
                <a:lnTo>
                  <a:pt x="9753087" y="95924"/>
                </a:lnTo>
                <a:lnTo>
                  <a:pt x="9750408" y="95924"/>
                </a:lnTo>
                <a:lnTo>
                  <a:pt x="9744561" y="97355"/>
                </a:lnTo>
                <a:lnTo>
                  <a:pt x="9744562" y="96431"/>
                </a:lnTo>
                <a:lnTo>
                  <a:pt x="9743505" y="97613"/>
                </a:lnTo>
                <a:lnTo>
                  <a:pt x="9744561" y="97355"/>
                </a:lnTo>
                <a:lnTo>
                  <a:pt x="9744561" y="97473"/>
                </a:lnTo>
                <a:lnTo>
                  <a:pt x="9744127" y="98410"/>
                </a:lnTo>
                <a:lnTo>
                  <a:pt x="9742826" y="98374"/>
                </a:lnTo>
                <a:lnTo>
                  <a:pt x="9740809" y="100632"/>
                </a:lnTo>
                <a:lnTo>
                  <a:pt x="9734307" y="108067"/>
                </a:lnTo>
                <a:lnTo>
                  <a:pt x="9739586" y="108222"/>
                </a:lnTo>
                <a:lnTo>
                  <a:pt x="9737168" y="113446"/>
                </a:lnTo>
                <a:lnTo>
                  <a:pt x="9726246" y="117284"/>
                </a:lnTo>
                <a:lnTo>
                  <a:pt x="9725865" y="117722"/>
                </a:lnTo>
                <a:lnTo>
                  <a:pt x="9732710" y="119677"/>
                </a:lnTo>
                <a:cubicBezTo>
                  <a:pt x="9739658" y="122610"/>
                  <a:pt x="9745355" y="126835"/>
                  <a:pt x="9747018" y="133662"/>
                </a:cubicBezTo>
                <a:cubicBezTo>
                  <a:pt x="9749466" y="143707"/>
                  <a:pt x="9727430" y="142049"/>
                  <a:pt x="9717469" y="140400"/>
                </a:cubicBezTo>
                <a:cubicBezTo>
                  <a:pt x="9692525" y="136271"/>
                  <a:pt x="9669315" y="124677"/>
                  <a:pt x="9645238" y="116815"/>
                </a:cubicBezTo>
                <a:lnTo>
                  <a:pt x="9650126" y="113196"/>
                </a:lnTo>
                <a:lnTo>
                  <a:pt x="9618972" y="113075"/>
                </a:lnTo>
                <a:cubicBezTo>
                  <a:pt x="9626482" y="115387"/>
                  <a:pt x="9634988" y="113013"/>
                  <a:pt x="9643110" y="109142"/>
                </a:cubicBezTo>
                <a:lnTo>
                  <a:pt x="9646490" y="107141"/>
                </a:lnTo>
                <a:lnTo>
                  <a:pt x="9638672" y="106707"/>
                </a:lnTo>
                <a:lnTo>
                  <a:pt x="9648387" y="106020"/>
                </a:lnTo>
                <a:lnTo>
                  <a:pt x="9652364" y="103667"/>
                </a:lnTo>
                <a:lnTo>
                  <a:pt x="9648521" y="103338"/>
                </a:lnTo>
                <a:lnTo>
                  <a:pt x="9622201" y="106039"/>
                </a:lnTo>
                <a:lnTo>
                  <a:pt x="9628822" y="103338"/>
                </a:lnTo>
                <a:lnTo>
                  <a:pt x="9656631" y="101143"/>
                </a:lnTo>
                <a:lnTo>
                  <a:pt x="9664937" y="96228"/>
                </a:lnTo>
                <a:lnTo>
                  <a:pt x="9665127" y="96189"/>
                </a:lnTo>
                <a:lnTo>
                  <a:pt x="9655696" y="95924"/>
                </a:lnTo>
                <a:lnTo>
                  <a:pt x="9614401" y="95924"/>
                </a:lnTo>
                <a:lnTo>
                  <a:pt x="9615520" y="96512"/>
                </a:lnTo>
                <a:lnTo>
                  <a:pt x="9615689" y="96228"/>
                </a:lnTo>
                <a:cubicBezTo>
                  <a:pt x="9616236" y="99036"/>
                  <a:pt x="9615721" y="102836"/>
                  <a:pt x="9615737" y="106140"/>
                </a:cubicBezTo>
                <a:lnTo>
                  <a:pt x="9615987" y="106677"/>
                </a:lnTo>
                <a:lnTo>
                  <a:pt x="9622201" y="106039"/>
                </a:lnTo>
                <a:lnTo>
                  <a:pt x="9616730" y="108271"/>
                </a:lnTo>
                <a:lnTo>
                  <a:pt x="9618972" y="113075"/>
                </a:lnTo>
                <a:lnTo>
                  <a:pt x="9612059" y="110177"/>
                </a:lnTo>
                <a:lnTo>
                  <a:pt x="9604817" y="113131"/>
                </a:lnTo>
                <a:lnTo>
                  <a:pt x="9602556" y="116386"/>
                </a:lnTo>
                <a:cubicBezTo>
                  <a:pt x="9596456" y="123503"/>
                  <a:pt x="9588714" y="128393"/>
                  <a:pt x="9579574" y="123182"/>
                </a:cubicBezTo>
                <a:lnTo>
                  <a:pt x="9577939" y="120782"/>
                </a:lnTo>
                <a:lnTo>
                  <a:pt x="9566441" y="123554"/>
                </a:lnTo>
                <a:cubicBezTo>
                  <a:pt x="9566089" y="123521"/>
                  <a:pt x="9565400" y="121188"/>
                  <a:pt x="9564437" y="117550"/>
                </a:cubicBezTo>
                <a:lnTo>
                  <a:pt x="9563156" y="112703"/>
                </a:lnTo>
                <a:lnTo>
                  <a:pt x="9572598" y="111599"/>
                </a:lnTo>
                <a:lnTo>
                  <a:pt x="9569724" y="102967"/>
                </a:lnTo>
                <a:cubicBezTo>
                  <a:pt x="9567535" y="104090"/>
                  <a:pt x="9565452" y="106021"/>
                  <a:pt x="9563316" y="107548"/>
                </a:cubicBezTo>
                <a:lnTo>
                  <a:pt x="9561914" y="107997"/>
                </a:lnTo>
                <a:lnTo>
                  <a:pt x="9563156" y="112703"/>
                </a:lnTo>
                <a:lnTo>
                  <a:pt x="9558480" y="113250"/>
                </a:lnTo>
                <a:cubicBezTo>
                  <a:pt x="9535203" y="116030"/>
                  <a:pt x="9535233" y="116230"/>
                  <a:pt x="9520057" y="117358"/>
                </a:cubicBezTo>
                <a:lnTo>
                  <a:pt x="9495455" y="119141"/>
                </a:lnTo>
                <a:lnTo>
                  <a:pt x="9491282" y="118406"/>
                </a:lnTo>
                <a:lnTo>
                  <a:pt x="9470287" y="117290"/>
                </a:lnTo>
                <a:lnTo>
                  <a:pt x="9469386" y="114519"/>
                </a:lnTo>
                <a:lnTo>
                  <a:pt x="9461377" y="113075"/>
                </a:lnTo>
                <a:lnTo>
                  <a:pt x="9446775" y="113449"/>
                </a:lnTo>
                <a:lnTo>
                  <a:pt x="9461834" y="108068"/>
                </a:lnTo>
                <a:lnTo>
                  <a:pt x="9473826" y="101765"/>
                </a:lnTo>
                <a:lnTo>
                  <a:pt x="9459970" y="100188"/>
                </a:lnTo>
                <a:lnTo>
                  <a:pt x="9457970" y="100172"/>
                </a:lnTo>
                <a:lnTo>
                  <a:pt x="9457410" y="102769"/>
                </a:lnTo>
                <a:cubicBezTo>
                  <a:pt x="9455299" y="104477"/>
                  <a:pt x="9451776" y="106657"/>
                  <a:pt x="9448252" y="108773"/>
                </a:cubicBezTo>
                <a:lnTo>
                  <a:pt x="9440370" y="113614"/>
                </a:lnTo>
                <a:lnTo>
                  <a:pt x="9370820" y="115398"/>
                </a:lnTo>
                <a:lnTo>
                  <a:pt x="9387138" y="101880"/>
                </a:lnTo>
                <a:cubicBezTo>
                  <a:pt x="9393767" y="98612"/>
                  <a:pt x="9401657" y="96976"/>
                  <a:pt x="9412815" y="96691"/>
                </a:cubicBezTo>
                <a:lnTo>
                  <a:pt x="9441587" y="98538"/>
                </a:lnTo>
                <a:lnTo>
                  <a:pt x="9459421" y="95924"/>
                </a:lnTo>
                <a:lnTo>
                  <a:pt x="9299197" y="95924"/>
                </a:lnTo>
                <a:lnTo>
                  <a:pt x="9243505" y="107749"/>
                </a:lnTo>
                <a:lnTo>
                  <a:pt x="9211852" y="106336"/>
                </a:lnTo>
                <a:cubicBezTo>
                  <a:pt x="9091477" y="128135"/>
                  <a:pt x="9185912" y="112926"/>
                  <a:pt x="9215135" y="99598"/>
                </a:cubicBezTo>
                <a:cubicBezTo>
                  <a:pt x="9224192" y="95467"/>
                  <a:pt x="9195436" y="101844"/>
                  <a:pt x="9185586" y="102967"/>
                </a:cubicBezTo>
                <a:cubicBezTo>
                  <a:pt x="9172454" y="101844"/>
                  <a:pt x="9157791" y="106009"/>
                  <a:pt x="9146188" y="99598"/>
                </a:cubicBezTo>
                <a:lnTo>
                  <a:pt x="9145564" y="95924"/>
                </a:lnTo>
                <a:lnTo>
                  <a:pt x="9120367" y="95924"/>
                </a:lnTo>
                <a:lnTo>
                  <a:pt x="9090373" y="116444"/>
                </a:lnTo>
                <a:cubicBezTo>
                  <a:pt x="9085996" y="115321"/>
                  <a:pt x="9081465" y="114700"/>
                  <a:pt x="9077240" y="113075"/>
                </a:cubicBezTo>
                <a:cubicBezTo>
                  <a:pt x="9072657" y="111311"/>
                  <a:pt x="9068963" y="105713"/>
                  <a:pt x="9064107" y="106336"/>
                </a:cubicBezTo>
                <a:cubicBezTo>
                  <a:pt x="9058677" y="107032"/>
                  <a:pt x="9055351" y="113075"/>
                  <a:pt x="9050974" y="116444"/>
                </a:cubicBezTo>
                <a:cubicBezTo>
                  <a:pt x="9047691" y="114197"/>
                  <a:pt x="9044094" y="112372"/>
                  <a:pt x="9041124" y="109705"/>
                </a:cubicBezTo>
                <a:cubicBezTo>
                  <a:pt x="9038213" y="107091"/>
                  <a:pt x="9036039" y="103011"/>
                  <a:pt x="9033628" y="99519"/>
                </a:cubicBezTo>
                <a:lnTo>
                  <a:pt x="9031674" y="98060"/>
                </a:lnTo>
                <a:lnTo>
                  <a:pt x="9040780" y="95924"/>
                </a:lnTo>
                <a:lnTo>
                  <a:pt x="9030618" y="95924"/>
                </a:lnTo>
                <a:lnTo>
                  <a:pt x="9029192" y="96207"/>
                </a:lnTo>
                <a:lnTo>
                  <a:pt x="9028813" y="95924"/>
                </a:lnTo>
                <a:lnTo>
                  <a:pt x="9001974" y="95924"/>
                </a:lnTo>
                <a:lnTo>
                  <a:pt x="9000019" y="96188"/>
                </a:lnTo>
                <a:cubicBezTo>
                  <a:pt x="8990765" y="101124"/>
                  <a:pt x="8993198" y="109063"/>
                  <a:pt x="8990952" y="105433"/>
                </a:cubicBezTo>
                <a:lnTo>
                  <a:pt x="8985628" y="95924"/>
                </a:lnTo>
                <a:lnTo>
                  <a:pt x="8965307" y="95924"/>
                </a:lnTo>
                <a:lnTo>
                  <a:pt x="8955761" y="99598"/>
                </a:lnTo>
                <a:cubicBezTo>
                  <a:pt x="8952168" y="101273"/>
                  <a:pt x="8949440" y="104525"/>
                  <a:pt x="8945911" y="106336"/>
                </a:cubicBezTo>
                <a:cubicBezTo>
                  <a:pt x="8940639" y="109041"/>
                  <a:pt x="8934967" y="110828"/>
                  <a:pt x="8929495" y="113075"/>
                </a:cubicBezTo>
                <a:lnTo>
                  <a:pt x="8927650" y="112508"/>
                </a:lnTo>
                <a:lnTo>
                  <a:pt x="8928425" y="106177"/>
                </a:lnTo>
                <a:lnTo>
                  <a:pt x="8918902" y="95924"/>
                </a:lnTo>
                <a:lnTo>
                  <a:pt x="8906727" y="95924"/>
                </a:lnTo>
                <a:lnTo>
                  <a:pt x="8906729" y="95962"/>
                </a:lnTo>
                <a:lnTo>
                  <a:pt x="8906623" y="106042"/>
                </a:lnTo>
                <a:lnTo>
                  <a:pt x="8901444" y="104449"/>
                </a:lnTo>
                <a:cubicBezTo>
                  <a:pt x="8891642" y="102389"/>
                  <a:pt x="8883530" y="103764"/>
                  <a:pt x="8883530" y="116444"/>
                </a:cubicBezTo>
                <a:lnTo>
                  <a:pt x="8885018" y="122552"/>
                </a:lnTo>
                <a:lnTo>
                  <a:pt x="8857264" y="119813"/>
                </a:lnTo>
                <a:cubicBezTo>
                  <a:pt x="8836470" y="122060"/>
                  <a:pt x="8815445" y="122665"/>
                  <a:pt x="8794883" y="126552"/>
                </a:cubicBezTo>
                <a:cubicBezTo>
                  <a:pt x="8789596" y="127551"/>
                  <a:pt x="8781779" y="129540"/>
                  <a:pt x="8773346" y="131851"/>
                </a:cubicBezTo>
                <a:lnTo>
                  <a:pt x="8764212" y="134472"/>
                </a:lnTo>
                <a:lnTo>
                  <a:pt x="8763279" y="134108"/>
                </a:lnTo>
                <a:lnTo>
                  <a:pt x="8844131" y="109705"/>
                </a:lnTo>
                <a:cubicBezTo>
                  <a:pt x="8858204" y="105711"/>
                  <a:pt x="8873582" y="105934"/>
                  <a:pt x="8886813" y="99598"/>
                </a:cubicBezTo>
                <a:lnTo>
                  <a:pt x="8890354" y="95924"/>
                </a:lnTo>
                <a:lnTo>
                  <a:pt x="8737447" y="95924"/>
                </a:lnTo>
                <a:lnTo>
                  <a:pt x="8735784" y="96228"/>
                </a:lnTo>
                <a:cubicBezTo>
                  <a:pt x="8724293" y="100159"/>
                  <a:pt x="8713012" y="104924"/>
                  <a:pt x="8701625" y="109271"/>
                </a:cubicBezTo>
                <a:lnTo>
                  <a:pt x="8683569" y="114743"/>
                </a:lnTo>
                <a:lnTo>
                  <a:pt x="8673384" y="113667"/>
                </a:lnTo>
                <a:cubicBezTo>
                  <a:pt x="8664622" y="112740"/>
                  <a:pt x="8655866" y="112179"/>
                  <a:pt x="8647137" y="113075"/>
                </a:cubicBezTo>
                <a:cubicBezTo>
                  <a:pt x="8643694" y="113428"/>
                  <a:pt x="8646917" y="115436"/>
                  <a:pt x="8651852" y="117194"/>
                </a:cubicBezTo>
                <a:lnTo>
                  <a:pt x="8657615" y="118201"/>
                </a:lnTo>
                <a:lnTo>
                  <a:pt x="8643854" y="119813"/>
                </a:lnTo>
                <a:cubicBezTo>
                  <a:pt x="8624787" y="80679"/>
                  <a:pt x="8639935" y="105723"/>
                  <a:pt x="8593241" y="119426"/>
                </a:cubicBezTo>
                <a:lnTo>
                  <a:pt x="8586792" y="120664"/>
                </a:lnTo>
                <a:lnTo>
                  <a:pt x="8593625" y="118303"/>
                </a:lnTo>
                <a:cubicBezTo>
                  <a:pt x="8593471" y="115554"/>
                  <a:pt x="8582153" y="112184"/>
                  <a:pt x="8574906" y="109705"/>
                </a:cubicBezTo>
                <a:lnTo>
                  <a:pt x="8563513" y="108870"/>
                </a:lnTo>
                <a:lnTo>
                  <a:pt x="8555434" y="104498"/>
                </a:lnTo>
                <a:cubicBezTo>
                  <a:pt x="8550849" y="103662"/>
                  <a:pt x="8545371" y="103588"/>
                  <a:pt x="8540438" y="103859"/>
                </a:cubicBezTo>
                <a:lnTo>
                  <a:pt x="8538561" y="104091"/>
                </a:lnTo>
                <a:lnTo>
                  <a:pt x="8538725" y="103859"/>
                </a:lnTo>
                <a:cubicBezTo>
                  <a:pt x="8544219" y="101316"/>
                  <a:pt x="8551377" y="99036"/>
                  <a:pt x="8555207" y="96228"/>
                </a:cubicBezTo>
                <a:cubicBezTo>
                  <a:pt x="8543168" y="98475"/>
                  <a:pt x="8531306" y="102229"/>
                  <a:pt x="8519092" y="102967"/>
                </a:cubicBezTo>
                <a:cubicBezTo>
                  <a:pt x="8512447" y="103368"/>
                  <a:pt x="8504506" y="95224"/>
                  <a:pt x="8499392" y="99598"/>
                </a:cubicBezTo>
                <a:lnTo>
                  <a:pt x="8494261" y="107416"/>
                </a:lnTo>
                <a:lnTo>
                  <a:pt x="8489543" y="102967"/>
                </a:lnTo>
                <a:lnTo>
                  <a:pt x="8458695" y="102100"/>
                </a:lnTo>
                <a:lnTo>
                  <a:pt x="8456710" y="99598"/>
                </a:lnTo>
                <a:cubicBezTo>
                  <a:pt x="8451970" y="96735"/>
                  <a:pt x="8446504" y="97362"/>
                  <a:pt x="8440852" y="98811"/>
                </a:cubicBezTo>
                <a:lnTo>
                  <a:pt x="8434554" y="100353"/>
                </a:lnTo>
                <a:lnTo>
                  <a:pt x="8434560" y="96054"/>
                </a:lnTo>
                <a:lnTo>
                  <a:pt x="8430802" y="100261"/>
                </a:lnTo>
                <a:lnTo>
                  <a:pt x="8429903" y="101290"/>
                </a:lnTo>
                <a:lnTo>
                  <a:pt x="8430642" y="101310"/>
                </a:lnTo>
                <a:lnTo>
                  <a:pt x="8429678" y="101547"/>
                </a:lnTo>
                <a:lnTo>
                  <a:pt x="8421427" y="110981"/>
                </a:lnTo>
                <a:lnTo>
                  <a:pt x="8429579" y="111221"/>
                </a:lnTo>
                <a:lnTo>
                  <a:pt x="8427161" y="116444"/>
                </a:lnTo>
                <a:lnTo>
                  <a:pt x="8415383" y="120584"/>
                </a:lnTo>
                <a:lnTo>
                  <a:pt x="8400895" y="116444"/>
                </a:lnTo>
                <a:lnTo>
                  <a:pt x="8377882" y="113418"/>
                </a:lnTo>
                <a:lnTo>
                  <a:pt x="8380855" y="109791"/>
                </a:lnTo>
                <a:lnTo>
                  <a:pt x="8397982" y="110294"/>
                </a:lnTo>
                <a:lnTo>
                  <a:pt x="8396183" y="109268"/>
                </a:lnTo>
                <a:lnTo>
                  <a:pt x="8410745" y="109334"/>
                </a:lnTo>
                <a:lnTo>
                  <a:pt x="8421834" y="103111"/>
                </a:lnTo>
                <a:lnTo>
                  <a:pt x="8389410" y="105406"/>
                </a:lnTo>
                <a:lnTo>
                  <a:pt x="8396183" y="109268"/>
                </a:lnTo>
                <a:lnTo>
                  <a:pt x="8391164" y="109245"/>
                </a:lnTo>
                <a:lnTo>
                  <a:pt x="8382481" y="107808"/>
                </a:lnTo>
                <a:lnTo>
                  <a:pt x="8380855" y="109791"/>
                </a:lnTo>
                <a:lnTo>
                  <a:pt x="8377913" y="109705"/>
                </a:lnTo>
                <a:lnTo>
                  <a:pt x="8365848" y="108674"/>
                </a:lnTo>
                <a:lnTo>
                  <a:pt x="8364905" y="107438"/>
                </a:lnTo>
                <a:lnTo>
                  <a:pt x="8364762" y="107469"/>
                </a:lnTo>
                <a:lnTo>
                  <a:pt x="8365384" y="108634"/>
                </a:lnTo>
                <a:lnTo>
                  <a:pt x="8361225" y="108278"/>
                </a:lnTo>
                <a:lnTo>
                  <a:pt x="8349832" y="110882"/>
                </a:lnTo>
                <a:lnTo>
                  <a:pt x="8364998" y="111725"/>
                </a:lnTo>
                <a:lnTo>
                  <a:pt x="8367186" y="112012"/>
                </a:lnTo>
                <a:lnTo>
                  <a:pt x="8371346" y="119813"/>
                </a:lnTo>
                <a:cubicBezTo>
                  <a:pt x="8377455" y="124688"/>
                  <a:pt x="8386668" y="122060"/>
                  <a:pt x="8394329" y="123182"/>
                </a:cubicBezTo>
                <a:cubicBezTo>
                  <a:pt x="8399801" y="122060"/>
                  <a:pt x="8405945" y="122301"/>
                  <a:pt x="8411752" y="121860"/>
                </a:cubicBezTo>
                <a:lnTo>
                  <a:pt x="8415383" y="120584"/>
                </a:lnTo>
                <a:lnTo>
                  <a:pt x="8422704" y="122675"/>
                </a:lnTo>
                <a:cubicBezTo>
                  <a:pt x="8429651" y="125608"/>
                  <a:pt x="8435348" y="129833"/>
                  <a:pt x="8437011" y="136659"/>
                </a:cubicBezTo>
                <a:cubicBezTo>
                  <a:pt x="8439459" y="146705"/>
                  <a:pt x="8417423" y="145047"/>
                  <a:pt x="8407462" y="143398"/>
                </a:cubicBezTo>
                <a:cubicBezTo>
                  <a:pt x="8382518" y="139269"/>
                  <a:pt x="8359308" y="127674"/>
                  <a:pt x="8335231" y="119813"/>
                </a:cubicBezTo>
                <a:lnTo>
                  <a:pt x="8346158" y="111722"/>
                </a:lnTo>
                <a:lnTo>
                  <a:pt x="8341316" y="112828"/>
                </a:lnTo>
                <a:cubicBezTo>
                  <a:pt x="8331342" y="114335"/>
                  <a:pt x="8320984" y="114677"/>
                  <a:pt x="8308965" y="112703"/>
                </a:cubicBezTo>
                <a:cubicBezTo>
                  <a:pt x="8316475" y="115016"/>
                  <a:pt x="8324981" y="112642"/>
                  <a:pt x="8333103" y="108770"/>
                </a:cubicBezTo>
                <a:lnTo>
                  <a:pt x="8336946" y="106497"/>
                </a:lnTo>
                <a:lnTo>
                  <a:pt x="8312194" y="109037"/>
                </a:lnTo>
                <a:lnTo>
                  <a:pt x="8318815" y="106336"/>
                </a:lnTo>
                <a:lnTo>
                  <a:pt x="8340052" y="104659"/>
                </a:lnTo>
                <a:lnTo>
                  <a:pt x="8349566" y="99031"/>
                </a:lnTo>
                <a:lnTo>
                  <a:pt x="8305691" y="97798"/>
                </a:lnTo>
                <a:lnTo>
                  <a:pt x="8305730" y="105769"/>
                </a:lnTo>
                <a:lnTo>
                  <a:pt x="8307480" y="109521"/>
                </a:lnTo>
                <a:lnTo>
                  <a:pt x="8312194" y="109037"/>
                </a:lnTo>
                <a:lnTo>
                  <a:pt x="8308045" y="110729"/>
                </a:lnTo>
                <a:lnTo>
                  <a:pt x="8308965" y="112703"/>
                </a:lnTo>
                <a:lnTo>
                  <a:pt x="8306126" y="111513"/>
                </a:lnTo>
                <a:lnTo>
                  <a:pt x="8289726" y="118202"/>
                </a:lnTo>
                <a:lnTo>
                  <a:pt x="8282198" y="124036"/>
                </a:lnTo>
                <a:lnTo>
                  <a:pt x="8271269" y="122977"/>
                </a:lnTo>
                <a:lnTo>
                  <a:pt x="8256434" y="126552"/>
                </a:lnTo>
                <a:cubicBezTo>
                  <a:pt x="8256082" y="126519"/>
                  <a:pt x="8255393" y="124186"/>
                  <a:pt x="8254430" y="120548"/>
                </a:cubicBezTo>
                <a:lnTo>
                  <a:pt x="8253151" y="115701"/>
                </a:lnTo>
                <a:lnTo>
                  <a:pt x="8263868" y="114448"/>
                </a:lnTo>
                <a:lnTo>
                  <a:pt x="8263467" y="113858"/>
                </a:lnTo>
                <a:lnTo>
                  <a:pt x="8260095" y="103730"/>
                </a:lnTo>
                <a:lnTo>
                  <a:pt x="8258392" y="103543"/>
                </a:lnTo>
                <a:lnTo>
                  <a:pt x="8253309" y="107177"/>
                </a:lnTo>
                <a:lnTo>
                  <a:pt x="8251088" y="107890"/>
                </a:lnTo>
                <a:lnTo>
                  <a:pt x="8253151" y="115701"/>
                </a:lnTo>
                <a:lnTo>
                  <a:pt x="8248473" y="116248"/>
                </a:lnTo>
                <a:cubicBezTo>
                  <a:pt x="8219377" y="119723"/>
                  <a:pt x="8226698" y="119167"/>
                  <a:pt x="8195217" y="121431"/>
                </a:cubicBezTo>
                <a:lnTo>
                  <a:pt x="8185447" y="122139"/>
                </a:lnTo>
                <a:lnTo>
                  <a:pt x="8181275" y="121404"/>
                </a:lnTo>
                <a:lnTo>
                  <a:pt x="8160280" y="120288"/>
                </a:lnTo>
                <a:lnTo>
                  <a:pt x="8158347" y="114336"/>
                </a:lnTo>
                <a:lnTo>
                  <a:pt x="8157465" y="114207"/>
                </a:lnTo>
                <a:cubicBezTo>
                  <a:pt x="8154030" y="113448"/>
                  <a:pt x="8151638" y="112743"/>
                  <a:pt x="8151371" y="112703"/>
                </a:cubicBezTo>
                <a:lnTo>
                  <a:pt x="8136768" y="113078"/>
                </a:lnTo>
                <a:lnTo>
                  <a:pt x="8151828" y="107697"/>
                </a:lnTo>
                <a:lnTo>
                  <a:pt x="8158550" y="104163"/>
                </a:lnTo>
                <a:lnTo>
                  <a:pt x="8149963" y="103185"/>
                </a:lnTo>
                <a:lnTo>
                  <a:pt x="8146247" y="103157"/>
                </a:lnTo>
                <a:lnTo>
                  <a:pt x="8138245" y="108401"/>
                </a:lnTo>
                <a:lnTo>
                  <a:pt x="8130363" y="113242"/>
                </a:lnTo>
                <a:lnTo>
                  <a:pt x="8060814" y="115026"/>
                </a:lnTo>
                <a:lnTo>
                  <a:pt x="8077131" y="101510"/>
                </a:lnTo>
                <a:cubicBezTo>
                  <a:pt x="8083760" y="98240"/>
                  <a:pt x="8091650" y="96605"/>
                  <a:pt x="8102808" y="96320"/>
                </a:cubicBezTo>
                <a:lnTo>
                  <a:pt x="8147565" y="99193"/>
                </a:lnTo>
                <a:lnTo>
                  <a:pt x="8167787" y="96228"/>
                </a:lnTo>
                <a:lnTo>
                  <a:pt x="8168478" y="95924"/>
                </a:lnTo>
                <a:lnTo>
                  <a:pt x="7987441" y="95924"/>
                </a:lnTo>
                <a:lnTo>
                  <a:pt x="7933498" y="107377"/>
                </a:lnTo>
                <a:lnTo>
                  <a:pt x="7901845" y="105965"/>
                </a:lnTo>
                <a:cubicBezTo>
                  <a:pt x="7781470" y="127764"/>
                  <a:pt x="7875905" y="112555"/>
                  <a:pt x="7905129" y="99226"/>
                </a:cubicBezTo>
                <a:cubicBezTo>
                  <a:pt x="7914185" y="95096"/>
                  <a:pt x="7885429" y="101473"/>
                  <a:pt x="7875580" y="102595"/>
                </a:cubicBezTo>
                <a:cubicBezTo>
                  <a:pt x="7862447" y="101473"/>
                  <a:pt x="7847784" y="105638"/>
                  <a:pt x="7836181" y="99226"/>
                </a:cubicBezTo>
                <a:lnTo>
                  <a:pt x="7835619" y="95924"/>
                </a:lnTo>
                <a:lnTo>
                  <a:pt x="7809817" y="95924"/>
                </a:lnTo>
                <a:lnTo>
                  <a:pt x="7780366" y="116072"/>
                </a:lnTo>
                <a:cubicBezTo>
                  <a:pt x="7775989" y="114950"/>
                  <a:pt x="7771458" y="114329"/>
                  <a:pt x="7767233" y="112703"/>
                </a:cubicBezTo>
                <a:cubicBezTo>
                  <a:pt x="7762650" y="110940"/>
                  <a:pt x="7758956" y="105342"/>
                  <a:pt x="7754100" y="105965"/>
                </a:cubicBezTo>
                <a:cubicBezTo>
                  <a:pt x="7748670" y="106661"/>
                  <a:pt x="7745345" y="112703"/>
                  <a:pt x="7740967" y="116072"/>
                </a:cubicBezTo>
                <a:cubicBezTo>
                  <a:pt x="7737684" y="113826"/>
                  <a:pt x="7734087" y="112001"/>
                  <a:pt x="7731118" y="109334"/>
                </a:cubicBezTo>
                <a:cubicBezTo>
                  <a:pt x="7728206" y="106719"/>
                  <a:pt x="7726032" y="102640"/>
                  <a:pt x="7723621" y="99148"/>
                </a:cubicBezTo>
                <a:lnTo>
                  <a:pt x="7721667" y="97688"/>
                </a:lnTo>
                <a:lnTo>
                  <a:pt x="7729190" y="95924"/>
                </a:lnTo>
                <a:lnTo>
                  <a:pt x="7719303" y="95924"/>
                </a:lnTo>
                <a:lnTo>
                  <a:pt x="7721667" y="97688"/>
                </a:lnTo>
                <a:lnTo>
                  <a:pt x="7677814" y="107976"/>
                </a:lnTo>
                <a:lnTo>
                  <a:pt x="7685152" y="102595"/>
                </a:lnTo>
                <a:lnTo>
                  <a:pt x="7718741" y="95924"/>
                </a:lnTo>
                <a:lnTo>
                  <a:pt x="7689912" y="95924"/>
                </a:lnTo>
                <a:lnTo>
                  <a:pt x="7682851" y="103651"/>
                </a:lnTo>
                <a:cubicBezTo>
                  <a:pt x="7682021" y="105799"/>
                  <a:pt x="7682068" y="106877"/>
                  <a:pt x="7680945" y="105062"/>
                </a:cubicBezTo>
                <a:lnTo>
                  <a:pt x="7675829" y="95924"/>
                </a:lnTo>
                <a:lnTo>
                  <a:pt x="7654335" y="95924"/>
                </a:lnTo>
                <a:lnTo>
                  <a:pt x="7645754" y="99226"/>
                </a:lnTo>
                <a:cubicBezTo>
                  <a:pt x="7642161" y="100902"/>
                  <a:pt x="7639433" y="104153"/>
                  <a:pt x="7635904" y="105965"/>
                </a:cubicBezTo>
                <a:cubicBezTo>
                  <a:pt x="7630632" y="108670"/>
                  <a:pt x="7624960" y="110457"/>
                  <a:pt x="7619488" y="112703"/>
                </a:cubicBezTo>
                <a:lnTo>
                  <a:pt x="7617643" y="112137"/>
                </a:lnTo>
                <a:lnTo>
                  <a:pt x="7618419" y="105805"/>
                </a:lnTo>
                <a:lnTo>
                  <a:pt x="7609240" y="95924"/>
                </a:lnTo>
                <a:lnTo>
                  <a:pt x="7596718" y="95924"/>
                </a:lnTo>
                <a:lnTo>
                  <a:pt x="7596616" y="105671"/>
                </a:lnTo>
                <a:lnTo>
                  <a:pt x="7591438" y="104079"/>
                </a:lnTo>
                <a:cubicBezTo>
                  <a:pt x="7581636" y="102017"/>
                  <a:pt x="7573523" y="103393"/>
                  <a:pt x="7573523" y="116072"/>
                </a:cubicBezTo>
                <a:lnTo>
                  <a:pt x="7575011" y="122181"/>
                </a:lnTo>
                <a:lnTo>
                  <a:pt x="7547257" y="119442"/>
                </a:lnTo>
                <a:cubicBezTo>
                  <a:pt x="7526464" y="121688"/>
                  <a:pt x="7505438" y="122293"/>
                  <a:pt x="7484876" y="126180"/>
                </a:cubicBezTo>
                <a:cubicBezTo>
                  <a:pt x="7479589" y="127180"/>
                  <a:pt x="7471773" y="129169"/>
                  <a:pt x="7463340" y="131480"/>
                </a:cubicBezTo>
                <a:lnTo>
                  <a:pt x="7454205" y="134101"/>
                </a:lnTo>
                <a:lnTo>
                  <a:pt x="7453273" y="133737"/>
                </a:lnTo>
                <a:lnTo>
                  <a:pt x="7534124" y="109334"/>
                </a:lnTo>
                <a:cubicBezTo>
                  <a:pt x="7548197" y="105340"/>
                  <a:pt x="7563575" y="105562"/>
                  <a:pt x="7576806" y="99226"/>
                </a:cubicBezTo>
                <a:lnTo>
                  <a:pt x="7579988" y="95924"/>
                </a:lnTo>
                <a:lnTo>
                  <a:pt x="7425602" y="95924"/>
                </a:lnTo>
                <a:lnTo>
                  <a:pt x="7391619" y="108900"/>
                </a:lnTo>
                <a:lnTo>
                  <a:pt x="7373562" y="114371"/>
                </a:lnTo>
                <a:lnTo>
                  <a:pt x="7363377" y="113295"/>
                </a:lnTo>
                <a:cubicBezTo>
                  <a:pt x="7354615" y="112369"/>
                  <a:pt x="7345859" y="111808"/>
                  <a:pt x="7337130" y="112703"/>
                </a:cubicBezTo>
                <a:cubicBezTo>
                  <a:pt x="7333687" y="113057"/>
                  <a:pt x="7336910" y="115064"/>
                  <a:pt x="7341846" y="116823"/>
                </a:cubicBezTo>
                <a:lnTo>
                  <a:pt x="7347608" y="117830"/>
                </a:lnTo>
                <a:lnTo>
                  <a:pt x="7333847" y="119442"/>
                </a:lnTo>
                <a:cubicBezTo>
                  <a:pt x="7314781" y="80308"/>
                  <a:pt x="7329928" y="105351"/>
                  <a:pt x="7283234" y="119054"/>
                </a:cubicBezTo>
                <a:lnTo>
                  <a:pt x="7276785" y="120293"/>
                </a:lnTo>
                <a:lnTo>
                  <a:pt x="7283620" y="117932"/>
                </a:lnTo>
                <a:cubicBezTo>
                  <a:pt x="7283466" y="115182"/>
                  <a:pt x="7272146" y="111813"/>
                  <a:pt x="7264900" y="109334"/>
                </a:cubicBezTo>
                <a:lnTo>
                  <a:pt x="7253507" y="108499"/>
                </a:lnTo>
                <a:lnTo>
                  <a:pt x="7245427" y="104127"/>
                </a:lnTo>
                <a:cubicBezTo>
                  <a:pt x="7240843" y="103291"/>
                  <a:pt x="7235364" y="103216"/>
                  <a:pt x="7230432" y="103489"/>
                </a:cubicBezTo>
                <a:lnTo>
                  <a:pt x="7228314" y="103749"/>
                </a:lnTo>
                <a:lnTo>
                  <a:pt x="7228719" y="103488"/>
                </a:lnTo>
                <a:lnTo>
                  <a:pt x="7245055" y="95924"/>
                </a:lnTo>
                <a:lnTo>
                  <a:pt x="7244841" y="95924"/>
                </a:lnTo>
                <a:lnTo>
                  <a:pt x="7209085" y="102595"/>
                </a:lnTo>
                <a:cubicBezTo>
                  <a:pt x="7202440" y="102997"/>
                  <a:pt x="7194499" y="94853"/>
                  <a:pt x="7189385" y="99226"/>
                </a:cubicBezTo>
                <a:lnTo>
                  <a:pt x="7184254" y="107045"/>
                </a:lnTo>
                <a:lnTo>
                  <a:pt x="7179536" y="102595"/>
                </a:lnTo>
                <a:lnTo>
                  <a:pt x="7148688" y="101728"/>
                </a:lnTo>
                <a:lnTo>
                  <a:pt x="7146703" y="99226"/>
                </a:lnTo>
                <a:cubicBezTo>
                  <a:pt x="7141963" y="96365"/>
                  <a:pt x="7136497" y="96990"/>
                  <a:pt x="7130845" y="98440"/>
                </a:cubicBezTo>
                <a:lnTo>
                  <a:pt x="7124547" y="99982"/>
                </a:lnTo>
                <a:lnTo>
                  <a:pt x="7124553" y="95924"/>
                </a:lnTo>
                <a:lnTo>
                  <a:pt x="7121328" y="95924"/>
                </a:lnTo>
                <a:lnTo>
                  <a:pt x="7120795" y="96520"/>
                </a:lnTo>
                <a:lnTo>
                  <a:pt x="7117020" y="100838"/>
                </a:lnTo>
                <a:lnTo>
                  <a:pt x="7120635" y="100940"/>
                </a:lnTo>
                <a:lnTo>
                  <a:pt x="7115922" y="102094"/>
                </a:lnTo>
                <a:lnTo>
                  <a:pt x="7108548" y="110526"/>
                </a:lnTo>
                <a:lnTo>
                  <a:pt x="7119572" y="110849"/>
                </a:lnTo>
                <a:lnTo>
                  <a:pt x="7117154" y="116072"/>
                </a:lnTo>
                <a:lnTo>
                  <a:pt x="7105376" y="120212"/>
                </a:lnTo>
                <a:lnTo>
                  <a:pt x="7090889" y="116072"/>
                </a:lnTo>
                <a:lnTo>
                  <a:pt x="7067875" y="113047"/>
                </a:lnTo>
                <a:lnTo>
                  <a:pt x="7070848" y="109420"/>
                </a:lnTo>
                <a:lnTo>
                  <a:pt x="7094206" y="110105"/>
                </a:lnTo>
                <a:lnTo>
                  <a:pt x="7086176" y="105527"/>
                </a:lnTo>
                <a:lnTo>
                  <a:pt x="7100738" y="105593"/>
                </a:lnTo>
                <a:lnTo>
                  <a:pt x="7104956" y="103227"/>
                </a:lnTo>
                <a:lnTo>
                  <a:pt x="7084660" y="104663"/>
                </a:lnTo>
                <a:lnTo>
                  <a:pt x="7086176" y="105527"/>
                </a:lnTo>
                <a:lnTo>
                  <a:pt x="7081157" y="105505"/>
                </a:lnTo>
                <a:lnTo>
                  <a:pt x="7078643" y="105089"/>
                </a:lnTo>
                <a:lnTo>
                  <a:pt x="7074137" y="105408"/>
                </a:lnTo>
                <a:lnTo>
                  <a:pt x="7074906" y="104470"/>
                </a:lnTo>
                <a:lnTo>
                  <a:pt x="7061339" y="102224"/>
                </a:lnTo>
                <a:lnTo>
                  <a:pt x="7053683" y="103974"/>
                </a:lnTo>
                <a:lnTo>
                  <a:pt x="7053435" y="104622"/>
                </a:lnTo>
                <a:lnTo>
                  <a:pt x="7054367" y="106369"/>
                </a:lnTo>
                <a:lnTo>
                  <a:pt x="7052711" y="104197"/>
                </a:lnTo>
                <a:lnTo>
                  <a:pt x="7043715" y="106252"/>
                </a:lnTo>
                <a:lnTo>
                  <a:pt x="7043629" y="106321"/>
                </a:lnTo>
                <a:lnTo>
                  <a:pt x="7042455" y="107158"/>
                </a:lnTo>
                <a:lnTo>
                  <a:pt x="7040490" y="106990"/>
                </a:lnTo>
                <a:lnTo>
                  <a:pt x="7035425" y="108148"/>
                </a:lnTo>
                <a:lnTo>
                  <a:pt x="7041689" y="107704"/>
                </a:lnTo>
                <a:lnTo>
                  <a:pt x="7037902" y="110404"/>
                </a:lnTo>
                <a:lnTo>
                  <a:pt x="7018658" y="109334"/>
                </a:lnTo>
                <a:lnTo>
                  <a:pt x="7022607" y="109055"/>
                </a:lnTo>
                <a:lnTo>
                  <a:pt x="7001435" y="108972"/>
                </a:lnTo>
                <a:lnTo>
                  <a:pt x="6977773" y="118626"/>
                </a:lnTo>
                <a:lnTo>
                  <a:pt x="6972800" y="119824"/>
                </a:lnTo>
                <a:lnTo>
                  <a:pt x="6972191" y="120296"/>
                </a:lnTo>
                <a:lnTo>
                  <a:pt x="6971230" y="120203"/>
                </a:lnTo>
                <a:lnTo>
                  <a:pt x="6946427" y="126180"/>
                </a:lnTo>
                <a:cubicBezTo>
                  <a:pt x="6946075" y="126147"/>
                  <a:pt x="6945387" y="123815"/>
                  <a:pt x="6944423" y="120176"/>
                </a:cubicBezTo>
                <a:lnTo>
                  <a:pt x="6943143" y="115330"/>
                </a:lnTo>
                <a:lnTo>
                  <a:pt x="6955989" y="113828"/>
                </a:lnTo>
                <a:lnTo>
                  <a:pt x="6953460" y="110118"/>
                </a:lnTo>
                <a:lnTo>
                  <a:pt x="6951252" y="103487"/>
                </a:lnTo>
                <a:lnTo>
                  <a:pt x="6944299" y="102723"/>
                </a:lnTo>
                <a:lnTo>
                  <a:pt x="6943302" y="103436"/>
                </a:lnTo>
                <a:lnTo>
                  <a:pt x="6940174" y="104440"/>
                </a:lnTo>
                <a:lnTo>
                  <a:pt x="6940769" y="106337"/>
                </a:lnTo>
                <a:lnTo>
                  <a:pt x="6943143" y="115330"/>
                </a:lnTo>
                <a:lnTo>
                  <a:pt x="6938466" y="115877"/>
                </a:lnTo>
                <a:cubicBezTo>
                  <a:pt x="6909370" y="119352"/>
                  <a:pt x="6916691" y="118795"/>
                  <a:pt x="6885210" y="121060"/>
                </a:cubicBezTo>
                <a:lnTo>
                  <a:pt x="6875440" y="121768"/>
                </a:lnTo>
                <a:lnTo>
                  <a:pt x="6871269" y="121032"/>
                </a:lnTo>
                <a:lnTo>
                  <a:pt x="6849595" y="119880"/>
                </a:lnTo>
                <a:lnTo>
                  <a:pt x="6848243" y="117436"/>
                </a:lnTo>
                <a:cubicBezTo>
                  <a:pt x="6847255" y="115644"/>
                  <a:pt x="6846707" y="113960"/>
                  <a:pt x="6847930" y="112703"/>
                </a:cubicBezTo>
                <a:lnTo>
                  <a:pt x="6852556" y="111219"/>
                </a:lnTo>
                <a:lnTo>
                  <a:pt x="6847459" y="110466"/>
                </a:lnTo>
                <a:cubicBezTo>
                  <a:pt x="6844023" y="109707"/>
                  <a:pt x="6841631" y="109002"/>
                  <a:pt x="6841363" y="108962"/>
                </a:cubicBezTo>
                <a:lnTo>
                  <a:pt x="6826761" y="109337"/>
                </a:lnTo>
                <a:lnTo>
                  <a:pt x="6841820" y="103956"/>
                </a:lnTo>
                <a:lnTo>
                  <a:pt x="6843274" y="103192"/>
                </a:lnTo>
                <a:lnTo>
                  <a:pt x="6839957" y="102814"/>
                </a:lnTo>
                <a:lnTo>
                  <a:pt x="6831159" y="102746"/>
                </a:lnTo>
                <a:lnTo>
                  <a:pt x="6828239" y="104662"/>
                </a:lnTo>
                <a:lnTo>
                  <a:pt x="6820356" y="109502"/>
                </a:lnTo>
                <a:lnTo>
                  <a:pt x="6750808" y="111287"/>
                </a:lnTo>
                <a:lnTo>
                  <a:pt x="6767124" y="97769"/>
                </a:lnTo>
                <a:lnTo>
                  <a:pt x="6776255" y="95924"/>
                </a:lnTo>
                <a:lnTo>
                  <a:pt x="6659817" y="95924"/>
                </a:lnTo>
                <a:lnTo>
                  <a:pt x="6623492" y="103636"/>
                </a:lnTo>
                <a:lnTo>
                  <a:pt x="6591838" y="102224"/>
                </a:lnTo>
                <a:cubicBezTo>
                  <a:pt x="6501556" y="118574"/>
                  <a:pt x="6532106" y="114105"/>
                  <a:pt x="6565352" y="105227"/>
                </a:cubicBezTo>
                <a:lnTo>
                  <a:pt x="6593781" y="95924"/>
                </a:lnTo>
                <a:lnTo>
                  <a:pt x="6583107" y="95924"/>
                </a:lnTo>
                <a:lnTo>
                  <a:pt x="6565572" y="98855"/>
                </a:lnTo>
                <a:cubicBezTo>
                  <a:pt x="6559007" y="98293"/>
                  <a:pt x="6552058" y="99054"/>
                  <a:pt x="6545299" y="99154"/>
                </a:cubicBezTo>
                <a:lnTo>
                  <a:pt x="6528461" y="95924"/>
                </a:lnTo>
                <a:lnTo>
                  <a:pt x="6494341" y="95924"/>
                </a:lnTo>
                <a:lnTo>
                  <a:pt x="6470359" y="112332"/>
                </a:lnTo>
                <a:cubicBezTo>
                  <a:pt x="6465983" y="111209"/>
                  <a:pt x="6461451" y="110588"/>
                  <a:pt x="6457227" y="108962"/>
                </a:cubicBezTo>
                <a:cubicBezTo>
                  <a:pt x="6452644" y="107199"/>
                  <a:pt x="6448949" y="101601"/>
                  <a:pt x="6444093" y="102224"/>
                </a:cubicBezTo>
                <a:cubicBezTo>
                  <a:pt x="6438664" y="102920"/>
                  <a:pt x="6435338" y="108962"/>
                  <a:pt x="6430961" y="112332"/>
                </a:cubicBezTo>
                <a:cubicBezTo>
                  <a:pt x="6427677" y="110085"/>
                  <a:pt x="6424080" y="108260"/>
                  <a:pt x="6421110" y="105593"/>
                </a:cubicBezTo>
                <a:lnTo>
                  <a:pt x="6413994" y="95924"/>
                </a:lnTo>
                <a:lnTo>
                  <a:pt x="6403235" y="95924"/>
                </a:lnTo>
                <a:lnTo>
                  <a:pt x="6367807" y="104235"/>
                </a:lnTo>
                <a:lnTo>
                  <a:pt x="6375145" y="98855"/>
                </a:lnTo>
                <a:lnTo>
                  <a:pt x="6389902" y="95924"/>
                </a:lnTo>
                <a:lnTo>
                  <a:pt x="6376486" y="95924"/>
                </a:lnTo>
                <a:lnTo>
                  <a:pt x="6372843" y="99911"/>
                </a:lnTo>
                <a:cubicBezTo>
                  <a:pt x="6372014" y="102058"/>
                  <a:pt x="6372061" y="103137"/>
                  <a:pt x="6370938" y="101321"/>
                </a:cubicBezTo>
                <a:lnTo>
                  <a:pt x="6367916" y="95924"/>
                </a:lnTo>
                <a:lnTo>
                  <a:pt x="6335106" y="95924"/>
                </a:lnTo>
                <a:lnTo>
                  <a:pt x="6325898" y="102224"/>
                </a:lnTo>
                <a:cubicBezTo>
                  <a:pt x="6320626" y="104929"/>
                  <a:pt x="6314955" y="106716"/>
                  <a:pt x="6309482" y="108962"/>
                </a:cubicBezTo>
                <a:lnTo>
                  <a:pt x="6307637" y="108396"/>
                </a:lnTo>
                <a:lnTo>
                  <a:pt x="6308414" y="102065"/>
                </a:lnTo>
                <a:lnTo>
                  <a:pt x="6304819" y="95924"/>
                </a:lnTo>
                <a:lnTo>
                  <a:pt x="6286673" y="95924"/>
                </a:lnTo>
                <a:lnTo>
                  <a:pt x="6286610" y="101930"/>
                </a:lnTo>
                <a:lnTo>
                  <a:pt x="6281431" y="100338"/>
                </a:lnTo>
                <a:cubicBezTo>
                  <a:pt x="6271629" y="98277"/>
                  <a:pt x="6263517" y="99653"/>
                  <a:pt x="6263517" y="112332"/>
                </a:cubicBezTo>
                <a:lnTo>
                  <a:pt x="6265004" y="118440"/>
                </a:lnTo>
                <a:lnTo>
                  <a:pt x="6237251" y="115701"/>
                </a:lnTo>
                <a:cubicBezTo>
                  <a:pt x="6216456" y="117948"/>
                  <a:pt x="6195432" y="118552"/>
                  <a:pt x="6174868" y="122440"/>
                </a:cubicBezTo>
                <a:cubicBezTo>
                  <a:pt x="6169583" y="123439"/>
                  <a:pt x="6161766" y="125428"/>
                  <a:pt x="6153333" y="127740"/>
                </a:cubicBezTo>
                <a:lnTo>
                  <a:pt x="6144198" y="130360"/>
                </a:lnTo>
                <a:lnTo>
                  <a:pt x="6143267" y="129996"/>
                </a:lnTo>
                <a:lnTo>
                  <a:pt x="6224117" y="105593"/>
                </a:lnTo>
                <a:cubicBezTo>
                  <a:pt x="6231154" y="103596"/>
                  <a:pt x="6238516" y="102654"/>
                  <a:pt x="6245774" y="101417"/>
                </a:cubicBezTo>
                <a:lnTo>
                  <a:pt x="6265246" y="95924"/>
                </a:lnTo>
                <a:lnTo>
                  <a:pt x="6105798" y="95924"/>
                </a:lnTo>
                <a:lnTo>
                  <a:pt x="6081612" y="105159"/>
                </a:lnTo>
                <a:lnTo>
                  <a:pt x="6063557" y="110631"/>
                </a:lnTo>
                <a:lnTo>
                  <a:pt x="6053370" y="109555"/>
                </a:lnTo>
                <a:cubicBezTo>
                  <a:pt x="6044609" y="108629"/>
                  <a:pt x="6035854" y="108067"/>
                  <a:pt x="6027125" y="108962"/>
                </a:cubicBezTo>
                <a:cubicBezTo>
                  <a:pt x="6023681" y="109316"/>
                  <a:pt x="6026904" y="111325"/>
                  <a:pt x="6031839" y="113082"/>
                </a:cubicBezTo>
                <a:lnTo>
                  <a:pt x="6037602" y="114089"/>
                </a:lnTo>
                <a:lnTo>
                  <a:pt x="6023842" y="115701"/>
                </a:lnTo>
                <a:cubicBezTo>
                  <a:pt x="6019075" y="105918"/>
                  <a:pt x="6016446" y="100145"/>
                  <a:pt x="6014455" y="97205"/>
                </a:cubicBezTo>
                <a:lnTo>
                  <a:pt x="6009740" y="95924"/>
                </a:lnTo>
                <a:lnTo>
                  <a:pt x="6008603" y="95924"/>
                </a:lnTo>
                <a:lnTo>
                  <a:pt x="5998154" y="104091"/>
                </a:lnTo>
                <a:cubicBezTo>
                  <a:pt x="5992711" y="107754"/>
                  <a:pt x="5984903" y="111888"/>
                  <a:pt x="5973227" y="115314"/>
                </a:cubicBezTo>
                <a:lnTo>
                  <a:pt x="5966779" y="116552"/>
                </a:lnTo>
                <a:lnTo>
                  <a:pt x="5973612" y="114191"/>
                </a:lnTo>
                <a:cubicBezTo>
                  <a:pt x="5973458" y="111441"/>
                  <a:pt x="5962140" y="108072"/>
                  <a:pt x="5954893" y="105593"/>
                </a:cubicBezTo>
                <a:lnTo>
                  <a:pt x="5943500" y="104758"/>
                </a:lnTo>
                <a:lnTo>
                  <a:pt x="5935419" y="100386"/>
                </a:lnTo>
                <a:cubicBezTo>
                  <a:pt x="5930838" y="99550"/>
                  <a:pt x="5925359" y="99476"/>
                  <a:pt x="5920425" y="99748"/>
                </a:cubicBezTo>
                <a:lnTo>
                  <a:pt x="5918307" y="100009"/>
                </a:lnTo>
                <a:lnTo>
                  <a:pt x="5918713" y="99747"/>
                </a:lnTo>
                <a:lnTo>
                  <a:pt x="5926970" y="95924"/>
                </a:lnTo>
                <a:lnTo>
                  <a:pt x="5914788" y="95924"/>
                </a:lnTo>
                <a:lnTo>
                  <a:pt x="5899078" y="98855"/>
                </a:lnTo>
                <a:lnTo>
                  <a:pt x="5889453" y="95924"/>
                </a:lnTo>
                <a:lnTo>
                  <a:pt x="5879092" y="95924"/>
                </a:lnTo>
                <a:lnTo>
                  <a:pt x="5874250" y="103304"/>
                </a:lnTo>
                <a:lnTo>
                  <a:pt x="5869530" y="98855"/>
                </a:lnTo>
                <a:lnTo>
                  <a:pt x="5838682" y="97988"/>
                </a:lnTo>
                <a:lnTo>
                  <a:pt x="5837045" y="95924"/>
                </a:lnTo>
                <a:lnTo>
                  <a:pt x="5820020" y="95924"/>
                </a:lnTo>
                <a:lnTo>
                  <a:pt x="5818677" y="97425"/>
                </a:lnTo>
                <a:lnTo>
                  <a:pt x="5838682" y="97988"/>
                </a:lnTo>
                <a:lnTo>
                  <a:pt x="5846781" y="108199"/>
                </a:lnTo>
                <a:lnTo>
                  <a:pt x="5810032" y="107122"/>
                </a:lnTo>
                <a:lnTo>
                  <a:pt x="5809028" y="108272"/>
                </a:lnTo>
                <a:lnTo>
                  <a:pt x="5807147" y="112332"/>
                </a:lnTo>
                <a:lnTo>
                  <a:pt x="5804736" y="113181"/>
                </a:lnTo>
                <a:lnTo>
                  <a:pt x="5800560" y="117955"/>
                </a:lnTo>
                <a:lnTo>
                  <a:pt x="5802690" y="118564"/>
                </a:lnTo>
                <a:cubicBezTo>
                  <a:pt x="5809640" y="121496"/>
                  <a:pt x="5815334" y="125722"/>
                  <a:pt x="5816998" y="132547"/>
                </a:cubicBezTo>
                <a:cubicBezTo>
                  <a:pt x="5819445" y="142593"/>
                  <a:pt x="5797409" y="140935"/>
                  <a:pt x="5787450" y="139286"/>
                </a:cubicBezTo>
                <a:cubicBezTo>
                  <a:pt x="5774977" y="137222"/>
                  <a:pt x="5762938" y="133291"/>
                  <a:pt x="5751009" y="128894"/>
                </a:cubicBezTo>
                <a:lnTo>
                  <a:pt x="5722778" y="118488"/>
                </a:lnTo>
                <a:lnTo>
                  <a:pt x="5721303" y="118825"/>
                </a:lnTo>
                <a:cubicBezTo>
                  <a:pt x="5711329" y="120331"/>
                  <a:pt x="5700970" y="120673"/>
                  <a:pt x="5688955" y="118699"/>
                </a:cubicBezTo>
                <a:cubicBezTo>
                  <a:pt x="5696461" y="121011"/>
                  <a:pt x="5704968" y="118637"/>
                  <a:pt x="5713090" y="114766"/>
                </a:cubicBezTo>
                <a:lnTo>
                  <a:pt x="5726883" y="106607"/>
                </a:lnTo>
                <a:lnTo>
                  <a:pt x="5708652" y="105593"/>
                </a:lnTo>
                <a:lnTo>
                  <a:pt x="5731304" y="103991"/>
                </a:lnTo>
                <a:lnTo>
                  <a:pt x="5732296" y="103404"/>
                </a:lnTo>
                <a:lnTo>
                  <a:pt x="5718502" y="102224"/>
                </a:lnTo>
                <a:lnTo>
                  <a:pt x="5692179" y="104926"/>
                </a:lnTo>
                <a:lnTo>
                  <a:pt x="5698802" y="102224"/>
                </a:lnTo>
                <a:lnTo>
                  <a:pt x="5737978" y="99132"/>
                </a:lnTo>
                <a:lnTo>
                  <a:pt x="5733623" y="102581"/>
                </a:lnTo>
                <a:lnTo>
                  <a:pt x="5733303" y="102808"/>
                </a:lnTo>
                <a:lnTo>
                  <a:pt x="5734918" y="101854"/>
                </a:lnTo>
                <a:lnTo>
                  <a:pt x="5742573" y="100282"/>
                </a:lnTo>
                <a:lnTo>
                  <a:pt x="5741486" y="98855"/>
                </a:lnTo>
                <a:lnTo>
                  <a:pt x="5737978" y="99132"/>
                </a:lnTo>
                <a:lnTo>
                  <a:pt x="5742030" y="95924"/>
                </a:lnTo>
                <a:lnTo>
                  <a:pt x="5685520" y="95924"/>
                </a:lnTo>
                <a:lnTo>
                  <a:pt x="5683234" y="102648"/>
                </a:lnTo>
                <a:cubicBezTo>
                  <a:pt x="5680043" y="103631"/>
                  <a:pt x="5674875" y="103444"/>
                  <a:pt x="5668912" y="102789"/>
                </a:cubicBezTo>
                <a:lnTo>
                  <a:pt x="5656413" y="101040"/>
                </a:lnTo>
                <a:lnTo>
                  <a:pt x="5656121" y="101854"/>
                </a:lnTo>
                <a:lnTo>
                  <a:pt x="5665876" y="107824"/>
                </a:lnTo>
                <a:lnTo>
                  <a:pt x="5683039" y="105890"/>
                </a:lnTo>
                <a:lnTo>
                  <a:pt x="5685670" y="101854"/>
                </a:lnTo>
                <a:lnTo>
                  <a:pt x="5685687" y="105592"/>
                </a:lnTo>
                <a:lnTo>
                  <a:pt x="5692179" y="104926"/>
                </a:lnTo>
                <a:lnTo>
                  <a:pt x="5685697" y="107570"/>
                </a:lnTo>
                <a:lnTo>
                  <a:pt x="5685717" y="111765"/>
                </a:lnTo>
                <a:cubicBezTo>
                  <a:pt x="5685733" y="115069"/>
                  <a:pt x="5686280" y="117876"/>
                  <a:pt x="5688955" y="118699"/>
                </a:cubicBezTo>
                <a:lnTo>
                  <a:pt x="5677754" y="114004"/>
                </a:lnTo>
                <a:lnTo>
                  <a:pt x="5680586" y="109655"/>
                </a:lnTo>
                <a:lnTo>
                  <a:pt x="5673895" y="112386"/>
                </a:lnTo>
                <a:lnTo>
                  <a:pt x="5677754" y="114004"/>
                </a:lnTo>
                <a:lnTo>
                  <a:pt x="5672537" y="122011"/>
                </a:lnTo>
                <a:cubicBezTo>
                  <a:pt x="5666436" y="129128"/>
                  <a:pt x="5658693" y="134018"/>
                  <a:pt x="5649556" y="128808"/>
                </a:cubicBezTo>
                <a:lnTo>
                  <a:pt x="5643976" y="120620"/>
                </a:lnTo>
                <a:lnTo>
                  <a:pt x="5636419" y="122440"/>
                </a:lnTo>
                <a:cubicBezTo>
                  <a:pt x="5636068" y="122407"/>
                  <a:pt x="5635380" y="120074"/>
                  <a:pt x="5634418" y="116435"/>
                </a:cubicBezTo>
                <a:lnTo>
                  <a:pt x="5633514" y="113017"/>
                </a:lnTo>
                <a:lnTo>
                  <a:pt x="5633295" y="113172"/>
                </a:lnTo>
                <a:cubicBezTo>
                  <a:pt x="5631160" y="114699"/>
                  <a:pt x="5628970" y="115823"/>
                  <a:pt x="5626571" y="115331"/>
                </a:cubicBezTo>
                <a:lnTo>
                  <a:pt x="5624238" y="112647"/>
                </a:lnTo>
                <a:lnTo>
                  <a:pt x="5614771" y="113792"/>
                </a:lnTo>
                <a:cubicBezTo>
                  <a:pt x="5600742" y="115502"/>
                  <a:pt x="5600388" y="115508"/>
                  <a:pt x="5575206" y="117319"/>
                </a:cubicBezTo>
                <a:lnTo>
                  <a:pt x="5565433" y="118028"/>
                </a:lnTo>
                <a:lnTo>
                  <a:pt x="5563762" y="117733"/>
                </a:lnTo>
                <a:lnTo>
                  <a:pt x="5563483" y="118169"/>
                </a:lnTo>
                <a:lnTo>
                  <a:pt x="5565433" y="118028"/>
                </a:lnTo>
                <a:lnTo>
                  <a:pt x="5590456" y="122440"/>
                </a:lnTo>
                <a:cubicBezTo>
                  <a:pt x="5598259" y="125110"/>
                  <a:pt x="5590052" y="124548"/>
                  <a:pt x="5577839" y="123178"/>
                </a:cubicBezTo>
                <a:lnTo>
                  <a:pt x="5558760" y="120909"/>
                </a:lnTo>
                <a:lnTo>
                  <a:pt x="5549816" y="122029"/>
                </a:lnTo>
                <a:cubicBezTo>
                  <a:pt x="5540924" y="121520"/>
                  <a:pt x="5531895" y="118779"/>
                  <a:pt x="5531359" y="118699"/>
                </a:cubicBezTo>
                <a:lnTo>
                  <a:pt x="5516754" y="119075"/>
                </a:lnTo>
                <a:lnTo>
                  <a:pt x="5531815" y="113692"/>
                </a:lnTo>
                <a:lnTo>
                  <a:pt x="5538021" y="110430"/>
                </a:lnTo>
                <a:lnTo>
                  <a:pt x="5537926" y="108962"/>
                </a:lnTo>
                <a:lnTo>
                  <a:pt x="5545339" y="106584"/>
                </a:lnTo>
                <a:lnTo>
                  <a:pt x="5554340" y="101854"/>
                </a:lnTo>
                <a:lnTo>
                  <a:pt x="5557473" y="103461"/>
                </a:lnTo>
                <a:lnTo>
                  <a:pt x="5558051" y="103359"/>
                </a:lnTo>
                <a:cubicBezTo>
                  <a:pt x="5559203" y="103033"/>
                  <a:pt x="5559293" y="102692"/>
                  <a:pt x="5557625" y="102224"/>
                </a:cubicBezTo>
                <a:cubicBezTo>
                  <a:pt x="5539642" y="97192"/>
                  <a:pt x="5520414" y="99977"/>
                  <a:pt x="5501809" y="98855"/>
                </a:cubicBezTo>
                <a:lnTo>
                  <a:pt x="5521799" y="95924"/>
                </a:lnTo>
                <a:lnTo>
                  <a:pt x="5391021" y="95924"/>
                </a:lnTo>
                <a:lnTo>
                  <a:pt x="5383611" y="98484"/>
                </a:lnTo>
                <a:lnTo>
                  <a:pt x="5313484" y="113373"/>
                </a:lnTo>
                <a:lnTo>
                  <a:pt x="5281834" y="111961"/>
                </a:lnTo>
                <a:cubicBezTo>
                  <a:pt x="5161456" y="133760"/>
                  <a:pt x="5255892" y="118551"/>
                  <a:pt x="5285115" y="105223"/>
                </a:cubicBezTo>
                <a:cubicBezTo>
                  <a:pt x="5294172" y="101093"/>
                  <a:pt x="5265415" y="107469"/>
                  <a:pt x="5255568" y="108592"/>
                </a:cubicBezTo>
                <a:cubicBezTo>
                  <a:pt x="5242435" y="107469"/>
                  <a:pt x="5227770" y="111635"/>
                  <a:pt x="5216169" y="105223"/>
                </a:cubicBezTo>
                <a:lnTo>
                  <a:pt x="5214589" y="95924"/>
                </a:lnTo>
                <a:lnTo>
                  <a:pt x="5198569" y="95924"/>
                </a:lnTo>
                <a:lnTo>
                  <a:pt x="5160352" y="122069"/>
                </a:lnTo>
                <a:cubicBezTo>
                  <a:pt x="5155976" y="120946"/>
                  <a:pt x="5151447" y="120326"/>
                  <a:pt x="5147220" y="118699"/>
                </a:cubicBezTo>
                <a:cubicBezTo>
                  <a:pt x="5142638" y="116936"/>
                  <a:pt x="5138943" y="111339"/>
                  <a:pt x="5134087" y="111961"/>
                </a:cubicBezTo>
                <a:cubicBezTo>
                  <a:pt x="5128656" y="112657"/>
                  <a:pt x="5125333" y="118699"/>
                  <a:pt x="5120954" y="122069"/>
                </a:cubicBezTo>
                <a:cubicBezTo>
                  <a:pt x="5117671" y="119823"/>
                  <a:pt x="5114075" y="117997"/>
                  <a:pt x="5111105" y="115331"/>
                </a:cubicBezTo>
                <a:cubicBezTo>
                  <a:pt x="5108194" y="112716"/>
                  <a:pt x="5106020" y="108636"/>
                  <a:pt x="5103608" y="105144"/>
                </a:cubicBezTo>
                <a:lnTo>
                  <a:pt x="5101657" y="103685"/>
                </a:lnTo>
                <a:lnTo>
                  <a:pt x="5134741" y="95924"/>
                </a:lnTo>
                <a:lnTo>
                  <a:pt x="5128919" y="95924"/>
                </a:lnTo>
                <a:lnTo>
                  <a:pt x="5099172" y="101832"/>
                </a:lnTo>
                <a:lnTo>
                  <a:pt x="5094688" y="98484"/>
                </a:lnTo>
                <a:cubicBezTo>
                  <a:pt x="5075917" y="97200"/>
                  <a:pt x="5068320" y="101705"/>
                  <a:pt x="5064993" y="105850"/>
                </a:cubicBezTo>
                <a:lnTo>
                  <a:pt x="5062670" y="110404"/>
                </a:lnTo>
                <a:lnTo>
                  <a:pt x="5061798" y="111040"/>
                </a:lnTo>
                <a:lnTo>
                  <a:pt x="5060932" y="111058"/>
                </a:lnTo>
                <a:lnTo>
                  <a:pt x="5052461" y="95924"/>
                </a:lnTo>
                <a:lnTo>
                  <a:pt x="5049906" y="95924"/>
                </a:lnTo>
                <a:lnTo>
                  <a:pt x="5025742" y="105223"/>
                </a:lnTo>
                <a:cubicBezTo>
                  <a:pt x="5022147" y="106898"/>
                  <a:pt x="5019421" y="110150"/>
                  <a:pt x="5015891" y="111961"/>
                </a:cubicBezTo>
                <a:cubicBezTo>
                  <a:pt x="5010620" y="114666"/>
                  <a:pt x="5004949" y="116453"/>
                  <a:pt x="4999476" y="118699"/>
                </a:cubicBezTo>
                <a:lnTo>
                  <a:pt x="4997630" y="118132"/>
                </a:lnTo>
                <a:lnTo>
                  <a:pt x="4998404" y="111801"/>
                </a:lnTo>
                <a:cubicBezTo>
                  <a:pt x="4997520" y="108810"/>
                  <a:pt x="4995780" y="105593"/>
                  <a:pt x="4992806" y="102226"/>
                </a:cubicBezTo>
                <a:lnTo>
                  <a:pt x="4984969" y="95924"/>
                </a:lnTo>
                <a:lnTo>
                  <a:pt x="4976463" y="95924"/>
                </a:lnTo>
                <a:lnTo>
                  <a:pt x="4976709" y="101587"/>
                </a:lnTo>
                <a:lnTo>
                  <a:pt x="4976603" y="111666"/>
                </a:lnTo>
                <a:lnTo>
                  <a:pt x="4971427" y="110075"/>
                </a:lnTo>
                <a:cubicBezTo>
                  <a:pt x="4961622" y="108014"/>
                  <a:pt x="4953508" y="109389"/>
                  <a:pt x="4953508" y="122069"/>
                </a:cubicBezTo>
                <a:lnTo>
                  <a:pt x="4954998" y="128176"/>
                </a:lnTo>
                <a:lnTo>
                  <a:pt x="4927245" y="125438"/>
                </a:lnTo>
                <a:cubicBezTo>
                  <a:pt x="4906452" y="127685"/>
                  <a:pt x="4885425" y="128290"/>
                  <a:pt x="4864863" y="132176"/>
                </a:cubicBezTo>
                <a:cubicBezTo>
                  <a:pt x="4859576" y="133176"/>
                  <a:pt x="4851760" y="135164"/>
                  <a:pt x="4843326" y="137477"/>
                </a:cubicBezTo>
                <a:lnTo>
                  <a:pt x="4834193" y="140097"/>
                </a:lnTo>
                <a:lnTo>
                  <a:pt x="4833260" y="139734"/>
                </a:lnTo>
                <a:lnTo>
                  <a:pt x="4914112" y="115331"/>
                </a:lnTo>
                <a:cubicBezTo>
                  <a:pt x="4928188" y="111336"/>
                  <a:pt x="4943561" y="111558"/>
                  <a:pt x="4956792" y="105223"/>
                </a:cubicBezTo>
                <a:cubicBezTo>
                  <a:pt x="4959011" y="104161"/>
                  <a:pt x="4961812" y="101188"/>
                  <a:pt x="4963480" y="98283"/>
                </a:cubicBezTo>
                <a:lnTo>
                  <a:pt x="4963436" y="95924"/>
                </a:lnTo>
                <a:lnTo>
                  <a:pt x="4838148" y="95924"/>
                </a:lnTo>
                <a:lnTo>
                  <a:pt x="4805764" y="101854"/>
                </a:lnTo>
                <a:cubicBezTo>
                  <a:pt x="4794273" y="105784"/>
                  <a:pt x="4782994" y="110548"/>
                  <a:pt x="4771606" y="114896"/>
                </a:cubicBezTo>
                <a:lnTo>
                  <a:pt x="4751731" y="120919"/>
                </a:lnTo>
                <a:lnTo>
                  <a:pt x="4717118" y="118699"/>
                </a:lnTo>
                <a:cubicBezTo>
                  <a:pt x="4713673" y="119053"/>
                  <a:pt x="4716898" y="121061"/>
                  <a:pt x="4721834" y="122818"/>
                </a:cubicBezTo>
                <a:lnTo>
                  <a:pt x="4727594" y="123827"/>
                </a:lnTo>
                <a:lnTo>
                  <a:pt x="4713833" y="125438"/>
                </a:lnTo>
                <a:cubicBezTo>
                  <a:pt x="4694766" y="86304"/>
                  <a:pt x="4709914" y="111348"/>
                  <a:pt x="4663220" y="125051"/>
                </a:cubicBezTo>
                <a:lnTo>
                  <a:pt x="4656773" y="126289"/>
                </a:lnTo>
                <a:lnTo>
                  <a:pt x="4663606" y="123928"/>
                </a:lnTo>
                <a:cubicBezTo>
                  <a:pt x="4663451" y="121179"/>
                  <a:pt x="4652134" y="117810"/>
                  <a:pt x="4644887" y="115331"/>
                </a:cubicBezTo>
                <a:lnTo>
                  <a:pt x="4633494" y="114496"/>
                </a:lnTo>
                <a:lnTo>
                  <a:pt x="4625413" y="110122"/>
                </a:lnTo>
                <a:cubicBezTo>
                  <a:pt x="4620831" y="109287"/>
                  <a:pt x="4615353" y="109212"/>
                  <a:pt x="4610418" y="109485"/>
                </a:cubicBezTo>
                <a:lnTo>
                  <a:pt x="4608300" y="109746"/>
                </a:lnTo>
                <a:lnTo>
                  <a:pt x="4608704" y="109484"/>
                </a:lnTo>
                <a:cubicBezTo>
                  <a:pt x="4614201" y="106941"/>
                  <a:pt x="4621358" y="104662"/>
                  <a:pt x="4625188" y="101854"/>
                </a:cubicBezTo>
                <a:cubicBezTo>
                  <a:pt x="4613150" y="104100"/>
                  <a:pt x="4601285" y="107854"/>
                  <a:pt x="4589071" y="108592"/>
                </a:cubicBezTo>
                <a:cubicBezTo>
                  <a:pt x="4582427" y="108993"/>
                  <a:pt x="4574486" y="100850"/>
                  <a:pt x="4569373" y="105223"/>
                </a:cubicBezTo>
                <a:lnTo>
                  <a:pt x="4564240" y="113041"/>
                </a:lnTo>
                <a:lnTo>
                  <a:pt x="4559521" y="108592"/>
                </a:lnTo>
                <a:lnTo>
                  <a:pt x="4528673" y="107724"/>
                </a:lnTo>
                <a:lnTo>
                  <a:pt x="4526690" y="105223"/>
                </a:lnTo>
                <a:cubicBezTo>
                  <a:pt x="4521949" y="102361"/>
                  <a:pt x="4516484" y="102987"/>
                  <a:pt x="4510831" y="104437"/>
                </a:cubicBezTo>
                <a:lnTo>
                  <a:pt x="4504495" y="105988"/>
                </a:lnTo>
                <a:lnTo>
                  <a:pt x="4502483" y="100613"/>
                </a:lnTo>
                <a:lnTo>
                  <a:pt x="4500782" y="102517"/>
                </a:lnTo>
                <a:lnTo>
                  <a:pt x="4497007" y="106834"/>
                </a:lnTo>
                <a:lnTo>
                  <a:pt x="4500622" y="106936"/>
                </a:lnTo>
                <a:lnTo>
                  <a:pt x="4495907" y="108089"/>
                </a:lnTo>
                <a:lnTo>
                  <a:pt x="4488533" y="116521"/>
                </a:lnTo>
                <a:lnTo>
                  <a:pt x="4499559" y="116845"/>
                </a:lnTo>
                <a:lnTo>
                  <a:pt x="4497142" y="122069"/>
                </a:lnTo>
                <a:lnTo>
                  <a:pt x="4485362" y="126209"/>
                </a:lnTo>
                <a:lnTo>
                  <a:pt x="4470874" y="122069"/>
                </a:lnTo>
                <a:lnTo>
                  <a:pt x="4447863" y="119044"/>
                </a:lnTo>
                <a:lnTo>
                  <a:pt x="4450835" y="115417"/>
                </a:lnTo>
                <a:lnTo>
                  <a:pt x="4474193" y="116101"/>
                </a:lnTo>
                <a:lnTo>
                  <a:pt x="4466162" y="111523"/>
                </a:lnTo>
                <a:lnTo>
                  <a:pt x="4480724" y="111590"/>
                </a:lnTo>
                <a:lnTo>
                  <a:pt x="4484942" y="109223"/>
                </a:lnTo>
                <a:lnTo>
                  <a:pt x="4464647" y="110659"/>
                </a:lnTo>
                <a:lnTo>
                  <a:pt x="4466162" y="111523"/>
                </a:lnTo>
                <a:lnTo>
                  <a:pt x="4461144" y="111501"/>
                </a:lnTo>
                <a:lnTo>
                  <a:pt x="4458629" y="111085"/>
                </a:lnTo>
                <a:lnTo>
                  <a:pt x="4454125" y="111403"/>
                </a:lnTo>
                <a:lnTo>
                  <a:pt x="4454892" y="110466"/>
                </a:lnTo>
                <a:lnTo>
                  <a:pt x="4441326" y="108221"/>
                </a:lnTo>
                <a:lnTo>
                  <a:pt x="4433669" y="109971"/>
                </a:lnTo>
                <a:lnTo>
                  <a:pt x="4433422" y="110619"/>
                </a:lnTo>
                <a:lnTo>
                  <a:pt x="4434213" y="112100"/>
                </a:lnTo>
                <a:lnTo>
                  <a:pt x="4432722" y="110187"/>
                </a:lnTo>
                <a:lnTo>
                  <a:pt x="4423702" y="112249"/>
                </a:lnTo>
                <a:lnTo>
                  <a:pt x="4423615" y="112317"/>
                </a:lnTo>
                <a:lnTo>
                  <a:pt x="4422443" y="113154"/>
                </a:lnTo>
                <a:lnTo>
                  <a:pt x="4420477" y="112986"/>
                </a:lnTo>
                <a:lnTo>
                  <a:pt x="4415412" y="114143"/>
                </a:lnTo>
                <a:lnTo>
                  <a:pt x="4421676" y="113701"/>
                </a:lnTo>
                <a:lnTo>
                  <a:pt x="4417888" y="116400"/>
                </a:lnTo>
                <a:lnTo>
                  <a:pt x="4398646" y="115331"/>
                </a:lnTo>
                <a:lnTo>
                  <a:pt x="4402592" y="115051"/>
                </a:lnTo>
                <a:lnTo>
                  <a:pt x="4381421" y="114969"/>
                </a:lnTo>
                <a:lnTo>
                  <a:pt x="4357759" y="124621"/>
                </a:lnTo>
                <a:lnTo>
                  <a:pt x="4352786" y="125821"/>
                </a:lnTo>
                <a:lnTo>
                  <a:pt x="4352178" y="126292"/>
                </a:lnTo>
                <a:lnTo>
                  <a:pt x="4351217" y="126198"/>
                </a:lnTo>
                <a:lnTo>
                  <a:pt x="4326417" y="132176"/>
                </a:lnTo>
                <a:cubicBezTo>
                  <a:pt x="4326062" y="132144"/>
                  <a:pt x="4325374" y="129811"/>
                  <a:pt x="4324409" y="126172"/>
                </a:cubicBezTo>
                <a:lnTo>
                  <a:pt x="4323130" y="121326"/>
                </a:lnTo>
                <a:lnTo>
                  <a:pt x="4335975" y="119824"/>
                </a:lnTo>
                <a:lnTo>
                  <a:pt x="4333445" y="116114"/>
                </a:lnTo>
                <a:lnTo>
                  <a:pt x="4331144" y="109198"/>
                </a:lnTo>
                <a:lnTo>
                  <a:pt x="4324336" y="108683"/>
                </a:lnTo>
                <a:lnTo>
                  <a:pt x="4323289" y="109433"/>
                </a:lnTo>
                <a:lnTo>
                  <a:pt x="4320161" y="110435"/>
                </a:lnTo>
                <a:lnTo>
                  <a:pt x="4320756" y="112333"/>
                </a:lnTo>
                <a:lnTo>
                  <a:pt x="4323130" y="121326"/>
                </a:lnTo>
                <a:lnTo>
                  <a:pt x="4318456" y="121873"/>
                </a:lnTo>
                <a:cubicBezTo>
                  <a:pt x="4289356" y="125347"/>
                  <a:pt x="4296678" y="124792"/>
                  <a:pt x="4265196" y="127056"/>
                </a:cubicBezTo>
                <a:lnTo>
                  <a:pt x="4255427" y="127765"/>
                </a:lnTo>
                <a:lnTo>
                  <a:pt x="4251256" y="127029"/>
                </a:lnTo>
                <a:lnTo>
                  <a:pt x="4229582" y="125876"/>
                </a:lnTo>
                <a:lnTo>
                  <a:pt x="4228230" y="123432"/>
                </a:lnTo>
                <a:cubicBezTo>
                  <a:pt x="4227239" y="121641"/>
                  <a:pt x="4226695" y="119955"/>
                  <a:pt x="4227919" y="118699"/>
                </a:cubicBezTo>
                <a:lnTo>
                  <a:pt x="4232543" y="117215"/>
                </a:lnTo>
                <a:lnTo>
                  <a:pt x="4227445" y="116462"/>
                </a:lnTo>
                <a:cubicBezTo>
                  <a:pt x="4224010" y="115703"/>
                  <a:pt x="4221620" y="114999"/>
                  <a:pt x="4221349" y="114959"/>
                </a:cubicBezTo>
                <a:lnTo>
                  <a:pt x="4206747" y="115334"/>
                </a:lnTo>
                <a:lnTo>
                  <a:pt x="4221807" y="109952"/>
                </a:lnTo>
                <a:lnTo>
                  <a:pt x="4223261" y="109189"/>
                </a:lnTo>
                <a:lnTo>
                  <a:pt x="4219944" y="108811"/>
                </a:lnTo>
                <a:lnTo>
                  <a:pt x="4211147" y="108742"/>
                </a:lnTo>
                <a:lnTo>
                  <a:pt x="4208227" y="110657"/>
                </a:lnTo>
                <a:lnTo>
                  <a:pt x="4200343" y="115498"/>
                </a:lnTo>
                <a:lnTo>
                  <a:pt x="4130795" y="117282"/>
                </a:lnTo>
                <a:lnTo>
                  <a:pt x="4147110" y="103765"/>
                </a:lnTo>
                <a:cubicBezTo>
                  <a:pt x="4153740" y="100495"/>
                  <a:pt x="4161629" y="98861"/>
                  <a:pt x="4172786" y="98576"/>
                </a:cubicBezTo>
                <a:cubicBezTo>
                  <a:pt x="4183944" y="98290"/>
                  <a:pt x="4198371" y="99355"/>
                  <a:pt x="4218068" y="101482"/>
                </a:cubicBezTo>
                <a:cubicBezTo>
                  <a:pt x="4220194" y="101711"/>
                  <a:pt x="4219492" y="102947"/>
                  <a:pt x="4217383" y="104654"/>
                </a:cubicBezTo>
                <a:lnTo>
                  <a:pt x="4217015" y="104895"/>
                </a:lnTo>
                <a:lnTo>
                  <a:pt x="4237003" y="101965"/>
                </a:lnTo>
                <a:lnTo>
                  <a:pt x="4244334" y="98113"/>
                </a:lnTo>
                <a:lnTo>
                  <a:pt x="4245225" y="98570"/>
                </a:lnTo>
                <a:lnTo>
                  <a:pt x="4251240" y="95924"/>
                </a:lnTo>
                <a:lnTo>
                  <a:pt x="4068048" y="95924"/>
                </a:lnTo>
                <a:lnTo>
                  <a:pt x="4016212" y="106930"/>
                </a:lnTo>
                <a:lnTo>
                  <a:pt x="4024840" y="109820"/>
                </a:lnTo>
                <a:lnTo>
                  <a:pt x="4027370" y="110700"/>
                </a:lnTo>
                <a:lnTo>
                  <a:pt x="4047340" y="111590"/>
                </a:lnTo>
                <a:cubicBezTo>
                  <a:pt x="4063897" y="111143"/>
                  <a:pt x="4080312" y="101720"/>
                  <a:pt x="4096589" y="104851"/>
                </a:cubicBezTo>
                <a:cubicBezTo>
                  <a:pt x="4099332" y="105379"/>
                  <a:pt x="4099814" y="108202"/>
                  <a:pt x="4099780" y="111587"/>
                </a:cubicBezTo>
                <a:lnTo>
                  <a:pt x="4099840" y="118076"/>
                </a:lnTo>
                <a:lnTo>
                  <a:pt x="4090022" y="118329"/>
                </a:lnTo>
                <a:cubicBezTo>
                  <a:pt x="4069211" y="119052"/>
                  <a:pt x="4048455" y="122326"/>
                  <a:pt x="4027642" y="121698"/>
                </a:cubicBezTo>
                <a:lnTo>
                  <a:pt x="4019266" y="120552"/>
                </a:lnTo>
                <a:lnTo>
                  <a:pt x="4004291" y="125758"/>
                </a:lnTo>
                <a:lnTo>
                  <a:pt x="4004025" y="125127"/>
                </a:lnTo>
                <a:lnTo>
                  <a:pt x="4007941" y="124323"/>
                </a:lnTo>
                <a:lnTo>
                  <a:pt x="4000563" y="121295"/>
                </a:lnTo>
                <a:lnTo>
                  <a:pt x="3993795" y="117067"/>
                </a:lnTo>
                <a:lnTo>
                  <a:pt x="3988497" y="116342"/>
                </a:lnTo>
                <a:lnTo>
                  <a:pt x="4000563" y="121295"/>
                </a:lnTo>
                <a:lnTo>
                  <a:pt x="4003073" y="122863"/>
                </a:lnTo>
                <a:lnTo>
                  <a:pt x="4004025" y="125127"/>
                </a:lnTo>
                <a:lnTo>
                  <a:pt x="3958692" y="134431"/>
                </a:lnTo>
                <a:lnTo>
                  <a:pt x="3937415" y="135932"/>
                </a:lnTo>
                <a:lnTo>
                  <a:pt x="3896579" y="100011"/>
                </a:lnTo>
                <a:lnTo>
                  <a:pt x="3905810" y="99405"/>
                </a:lnTo>
                <a:lnTo>
                  <a:pt x="3905218" y="95924"/>
                </a:lnTo>
                <a:lnTo>
                  <a:pt x="3891932" y="95924"/>
                </a:lnTo>
                <a:lnTo>
                  <a:pt x="3896579" y="100011"/>
                </a:lnTo>
                <a:lnTo>
                  <a:pt x="3896054" y="100045"/>
                </a:lnTo>
                <a:lnTo>
                  <a:pt x="3891434" y="95924"/>
                </a:lnTo>
                <a:lnTo>
                  <a:pt x="3883096" y="95924"/>
                </a:lnTo>
                <a:lnTo>
                  <a:pt x="3875401" y="101188"/>
                </a:lnTo>
                <a:lnTo>
                  <a:pt x="3894734" y="100132"/>
                </a:lnTo>
                <a:lnTo>
                  <a:pt x="3896054" y="100045"/>
                </a:lnTo>
                <a:lnTo>
                  <a:pt x="3897572" y="101399"/>
                </a:lnTo>
                <a:cubicBezTo>
                  <a:pt x="3905429" y="108537"/>
                  <a:pt x="3915603" y="118263"/>
                  <a:pt x="3919293" y="124323"/>
                </a:cubicBezTo>
                <a:lnTo>
                  <a:pt x="3924182" y="136864"/>
                </a:lnTo>
                <a:lnTo>
                  <a:pt x="3918699" y="137251"/>
                </a:lnTo>
                <a:cubicBezTo>
                  <a:pt x="3905343" y="138000"/>
                  <a:pt x="3892184" y="139495"/>
                  <a:pt x="3879895" y="144539"/>
                </a:cubicBezTo>
                <a:lnTo>
                  <a:pt x="3879137" y="147562"/>
                </a:lnTo>
                <a:lnTo>
                  <a:pt x="3874216" y="145858"/>
                </a:lnTo>
                <a:cubicBezTo>
                  <a:pt x="3865692" y="143086"/>
                  <a:pt x="3857418" y="139875"/>
                  <a:pt x="3850346" y="134431"/>
                </a:cubicBezTo>
                <a:lnTo>
                  <a:pt x="3837793" y="115108"/>
                </a:lnTo>
                <a:lnTo>
                  <a:pt x="3837214" y="114959"/>
                </a:lnTo>
                <a:cubicBezTo>
                  <a:pt x="3832631" y="113196"/>
                  <a:pt x="3828938" y="107598"/>
                  <a:pt x="3824082" y="108221"/>
                </a:cubicBezTo>
                <a:cubicBezTo>
                  <a:pt x="3818651" y="108917"/>
                  <a:pt x="3815325" y="114959"/>
                  <a:pt x="3810948" y="118329"/>
                </a:cubicBezTo>
                <a:cubicBezTo>
                  <a:pt x="3807666" y="116082"/>
                  <a:pt x="3804069" y="114257"/>
                  <a:pt x="3801098" y="111590"/>
                </a:cubicBezTo>
                <a:lnTo>
                  <a:pt x="3794977" y="103271"/>
                </a:lnTo>
                <a:lnTo>
                  <a:pt x="3778731" y="102974"/>
                </a:lnTo>
                <a:lnTo>
                  <a:pt x="3747794" y="110231"/>
                </a:lnTo>
                <a:lnTo>
                  <a:pt x="3755134" y="104851"/>
                </a:lnTo>
                <a:lnTo>
                  <a:pt x="3765777" y="102738"/>
                </a:lnTo>
                <a:lnTo>
                  <a:pt x="3760599" y="102643"/>
                </a:lnTo>
                <a:lnTo>
                  <a:pt x="3756212" y="102210"/>
                </a:lnTo>
                <a:lnTo>
                  <a:pt x="3752831" y="105907"/>
                </a:lnTo>
                <a:cubicBezTo>
                  <a:pt x="3752002" y="108055"/>
                  <a:pt x="3752048" y="109133"/>
                  <a:pt x="3750925" y="107318"/>
                </a:cubicBezTo>
                <a:lnTo>
                  <a:pt x="3747591" y="101359"/>
                </a:lnTo>
                <a:lnTo>
                  <a:pt x="3722495" y="98881"/>
                </a:lnTo>
                <a:lnTo>
                  <a:pt x="3715735" y="101482"/>
                </a:lnTo>
                <a:cubicBezTo>
                  <a:pt x="3712142" y="103158"/>
                  <a:pt x="3709414" y="106409"/>
                  <a:pt x="3705886" y="108221"/>
                </a:cubicBezTo>
                <a:cubicBezTo>
                  <a:pt x="3700613" y="110926"/>
                  <a:pt x="3694942" y="112713"/>
                  <a:pt x="3689470" y="114959"/>
                </a:cubicBezTo>
                <a:lnTo>
                  <a:pt x="3687624" y="114392"/>
                </a:lnTo>
                <a:lnTo>
                  <a:pt x="3688399" y="108062"/>
                </a:lnTo>
                <a:cubicBezTo>
                  <a:pt x="3687512" y="105069"/>
                  <a:pt x="3685774" y="101853"/>
                  <a:pt x="3682798" y="98485"/>
                </a:cubicBezTo>
                <a:lnTo>
                  <a:pt x="3679614" y="95924"/>
                </a:lnTo>
                <a:lnTo>
                  <a:pt x="3666619" y="95924"/>
                </a:lnTo>
                <a:lnTo>
                  <a:pt x="3666703" y="97847"/>
                </a:lnTo>
                <a:lnTo>
                  <a:pt x="3666596" y="107926"/>
                </a:lnTo>
                <a:lnTo>
                  <a:pt x="3661419" y="106334"/>
                </a:lnTo>
                <a:cubicBezTo>
                  <a:pt x="3651618" y="104273"/>
                  <a:pt x="3643503" y="105648"/>
                  <a:pt x="3643503" y="118329"/>
                </a:cubicBezTo>
                <a:lnTo>
                  <a:pt x="3644993" y="124436"/>
                </a:lnTo>
                <a:lnTo>
                  <a:pt x="3617237" y="121698"/>
                </a:lnTo>
                <a:cubicBezTo>
                  <a:pt x="3596445" y="123944"/>
                  <a:pt x="3575419" y="124549"/>
                  <a:pt x="3554856" y="128436"/>
                </a:cubicBezTo>
                <a:cubicBezTo>
                  <a:pt x="3549571" y="129435"/>
                  <a:pt x="3541753" y="131424"/>
                  <a:pt x="3533320" y="133736"/>
                </a:cubicBezTo>
                <a:lnTo>
                  <a:pt x="3524185" y="136356"/>
                </a:lnTo>
                <a:lnTo>
                  <a:pt x="3523253" y="135993"/>
                </a:lnTo>
                <a:lnTo>
                  <a:pt x="3604105" y="111590"/>
                </a:lnTo>
                <a:cubicBezTo>
                  <a:pt x="3618178" y="107596"/>
                  <a:pt x="3633557" y="107819"/>
                  <a:pt x="3646788" y="101482"/>
                </a:cubicBezTo>
                <a:lnTo>
                  <a:pt x="3652143" y="95924"/>
                </a:lnTo>
                <a:lnTo>
                  <a:pt x="3507714" y="95924"/>
                </a:lnTo>
                <a:lnTo>
                  <a:pt x="3495759" y="98113"/>
                </a:lnTo>
                <a:lnTo>
                  <a:pt x="3440291" y="117087"/>
                </a:lnTo>
                <a:lnTo>
                  <a:pt x="3407112" y="114959"/>
                </a:lnTo>
                <a:cubicBezTo>
                  <a:pt x="3403669" y="115313"/>
                  <a:pt x="3406892" y="117320"/>
                  <a:pt x="3411827" y="119079"/>
                </a:cubicBezTo>
                <a:lnTo>
                  <a:pt x="3420641" y="120620"/>
                </a:lnTo>
                <a:lnTo>
                  <a:pt x="3403828" y="121698"/>
                </a:lnTo>
                <a:cubicBezTo>
                  <a:pt x="3384761" y="82563"/>
                  <a:pt x="3399909" y="107607"/>
                  <a:pt x="3353215" y="121311"/>
                </a:cubicBezTo>
                <a:lnTo>
                  <a:pt x="3346765" y="122548"/>
                </a:lnTo>
                <a:lnTo>
                  <a:pt x="3353600" y="120188"/>
                </a:lnTo>
                <a:cubicBezTo>
                  <a:pt x="3353447" y="117438"/>
                  <a:pt x="3342128" y="114069"/>
                  <a:pt x="3334880" y="111590"/>
                </a:cubicBezTo>
                <a:lnTo>
                  <a:pt x="3323486" y="110755"/>
                </a:lnTo>
                <a:lnTo>
                  <a:pt x="3315407" y="106383"/>
                </a:lnTo>
                <a:cubicBezTo>
                  <a:pt x="3310823" y="105547"/>
                  <a:pt x="3305345" y="105472"/>
                  <a:pt x="3300413" y="105744"/>
                </a:cubicBezTo>
                <a:lnTo>
                  <a:pt x="3298295" y="106005"/>
                </a:lnTo>
                <a:lnTo>
                  <a:pt x="3298699" y="105744"/>
                </a:lnTo>
                <a:cubicBezTo>
                  <a:pt x="3304194" y="103200"/>
                  <a:pt x="3311351" y="100921"/>
                  <a:pt x="3315182" y="98113"/>
                </a:cubicBezTo>
                <a:cubicBezTo>
                  <a:pt x="3303142" y="100359"/>
                  <a:pt x="3291280" y="104114"/>
                  <a:pt x="3279065" y="104851"/>
                </a:cubicBezTo>
                <a:cubicBezTo>
                  <a:pt x="3272420" y="105253"/>
                  <a:pt x="3264480" y="97109"/>
                  <a:pt x="3259367" y="101482"/>
                </a:cubicBezTo>
                <a:lnTo>
                  <a:pt x="3254236" y="109300"/>
                </a:lnTo>
                <a:lnTo>
                  <a:pt x="3249517" y="104851"/>
                </a:lnTo>
                <a:lnTo>
                  <a:pt x="3218670" y="103983"/>
                </a:lnTo>
                <a:lnTo>
                  <a:pt x="3216685" y="101482"/>
                </a:lnTo>
                <a:cubicBezTo>
                  <a:pt x="3211944" y="98620"/>
                  <a:pt x="3206478" y="99246"/>
                  <a:pt x="3200825" y="100696"/>
                </a:cubicBezTo>
                <a:lnTo>
                  <a:pt x="3194487" y="102247"/>
                </a:lnTo>
                <a:lnTo>
                  <a:pt x="3193559" y="99765"/>
                </a:lnTo>
                <a:lnTo>
                  <a:pt x="3189804" y="99889"/>
                </a:lnTo>
                <a:lnTo>
                  <a:pt x="3187001" y="103093"/>
                </a:lnTo>
                <a:lnTo>
                  <a:pt x="3190616" y="103195"/>
                </a:lnTo>
                <a:lnTo>
                  <a:pt x="3185902" y="104350"/>
                </a:lnTo>
                <a:lnTo>
                  <a:pt x="3178529" y="112782"/>
                </a:lnTo>
                <a:lnTo>
                  <a:pt x="3189553" y="113104"/>
                </a:lnTo>
                <a:lnTo>
                  <a:pt x="3187136" y="118329"/>
                </a:lnTo>
                <a:lnTo>
                  <a:pt x="3175358" y="122468"/>
                </a:lnTo>
                <a:lnTo>
                  <a:pt x="3160870" y="118329"/>
                </a:lnTo>
                <a:lnTo>
                  <a:pt x="3137187" y="116119"/>
                </a:lnTo>
                <a:lnTo>
                  <a:pt x="3140829" y="111676"/>
                </a:lnTo>
                <a:lnTo>
                  <a:pt x="3164187" y="112360"/>
                </a:lnTo>
                <a:lnTo>
                  <a:pt x="3154641" y="106919"/>
                </a:lnTo>
                <a:lnTo>
                  <a:pt x="3144119" y="107664"/>
                </a:lnTo>
                <a:lnTo>
                  <a:pt x="3145719" y="105711"/>
                </a:lnTo>
                <a:lnTo>
                  <a:pt x="3131321" y="104480"/>
                </a:lnTo>
                <a:lnTo>
                  <a:pt x="3123664" y="106230"/>
                </a:lnTo>
                <a:lnTo>
                  <a:pt x="3123417" y="106878"/>
                </a:lnTo>
                <a:lnTo>
                  <a:pt x="3124206" y="108360"/>
                </a:lnTo>
                <a:lnTo>
                  <a:pt x="3122716" y="106446"/>
                </a:lnTo>
                <a:lnTo>
                  <a:pt x="3113697" y="108508"/>
                </a:lnTo>
                <a:lnTo>
                  <a:pt x="3113609" y="108577"/>
                </a:lnTo>
                <a:lnTo>
                  <a:pt x="3112437" y="109414"/>
                </a:lnTo>
                <a:lnTo>
                  <a:pt x="3110472" y="109245"/>
                </a:lnTo>
                <a:lnTo>
                  <a:pt x="3105406" y="110403"/>
                </a:lnTo>
                <a:lnTo>
                  <a:pt x="3111669" y="109960"/>
                </a:lnTo>
                <a:lnTo>
                  <a:pt x="3106984" y="113301"/>
                </a:lnTo>
                <a:lnTo>
                  <a:pt x="3088639" y="111590"/>
                </a:lnTo>
                <a:lnTo>
                  <a:pt x="3092589" y="111310"/>
                </a:lnTo>
                <a:lnTo>
                  <a:pt x="3071416" y="111228"/>
                </a:lnTo>
                <a:lnTo>
                  <a:pt x="3047754" y="120881"/>
                </a:lnTo>
                <a:lnTo>
                  <a:pt x="3042781" y="122080"/>
                </a:lnTo>
                <a:lnTo>
                  <a:pt x="3042172" y="122551"/>
                </a:lnTo>
                <a:lnTo>
                  <a:pt x="3041211" y="122458"/>
                </a:lnTo>
                <a:lnTo>
                  <a:pt x="3016407" y="128436"/>
                </a:lnTo>
                <a:cubicBezTo>
                  <a:pt x="3016056" y="128403"/>
                  <a:pt x="3015367" y="126070"/>
                  <a:pt x="3014403" y="122431"/>
                </a:cubicBezTo>
                <a:lnTo>
                  <a:pt x="3013123" y="117586"/>
                </a:lnTo>
                <a:lnTo>
                  <a:pt x="3025969" y="116083"/>
                </a:lnTo>
                <a:lnTo>
                  <a:pt x="3023440" y="112373"/>
                </a:lnTo>
                <a:lnTo>
                  <a:pt x="3021976" y="107975"/>
                </a:lnTo>
                <a:lnTo>
                  <a:pt x="3010868" y="109039"/>
                </a:lnTo>
                <a:lnTo>
                  <a:pt x="3013123" y="117586"/>
                </a:lnTo>
                <a:lnTo>
                  <a:pt x="3008447" y="118132"/>
                </a:lnTo>
                <a:cubicBezTo>
                  <a:pt x="2979352" y="121608"/>
                  <a:pt x="2986670" y="121052"/>
                  <a:pt x="2955190" y="123315"/>
                </a:cubicBezTo>
                <a:lnTo>
                  <a:pt x="2945421" y="124024"/>
                </a:lnTo>
                <a:lnTo>
                  <a:pt x="2941249" y="123289"/>
                </a:lnTo>
                <a:lnTo>
                  <a:pt x="2919575" y="122135"/>
                </a:lnTo>
                <a:lnTo>
                  <a:pt x="2918225" y="119691"/>
                </a:lnTo>
                <a:lnTo>
                  <a:pt x="2917912" y="114959"/>
                </a:lnTo>
                <a:lnTo>
                  <a:pt x="2854974" y="115247"/>
                </a:lnTo>
                <a:lnTo>
                  <a:pt x="2844824" y="112925"/>
                </a:lnTo>
                <a:lnTo>
                  <a:pt x="2820788" y="113542"/>
                </a:lnTo>
                <a:lnTo>
                  <a:pt x="2826573" y="108750"/>
                </a:lnTo>
                <a:lnTo>
                  <a:pt x="2806280" y="104108"/>
                </a:lnTo>
                <a:lnTo>
                  <a:pt x="2805087" y="95924"/>
                </a:lnTo>
                <a:lnTo>
                  <a:pt x="2740423" y="95924"/>
                </a:lnTo>
                <a:lnTo>
                  <a:pt x="2693472" y="105892"/>
                </a:lnTo>
                <a:lnTo>
                  <a:pt x="2661820" y="104480"/>
                </a:lnTo>
                <a:cubicBezTo>
                  <a:pt x="2541444" y="126279"/>
                  <a:pt x="2635880" y="111070"/>
                  <a:pt x="2665102" y="97742"/>
                </a:cubicBezTo>
                <a:cubicBezTo>
                  <a:pt x="2674159" y="93611"/>
                  <a:pt x="2645404" y="99988"/>
                  <a:pt x="2635553" y="101111"/>
                </a:cubicBezTo>
                <a:cubicBezTo>
                  <a:pt x="2622421" y="99988"/>
                  <a:pt x="2607758" y="104153"/>
                  <a:pt x="2596155" y="97742"/>
                </a:cubicBezTo>
                <a:lnTo>
                  <a:pt x="2595846" y="95924"/>
                </a:lnTo>
                <a:lnTo>
                  <a:pt x="2567622" y="95924"/>
                </a:lnTo>
                <a:lnTo>
                  <a:pt x="2540340" y="114588"/>
                </a:lnTo>
                <a:cubicBezTo>
                  <a:pt x="2535962" y="113465"/>
                  <a:pt x="2531432" y="112844"/>
                  <a:pt x="2527208" y="111219"/>
                </a:cubicBezTo>
                <a:cubicBezTo>
                  <a:pt x="2522625" y="109455"/>
                  <a:pt x="2518931" y="103857"/>
                  <a:pt x="2514074" y="104480"/>
                </a:cubicBezTo>
                <a:cubicBezTo>
                  <a:pt x="2508645" y="105176"/>
                  <a:pt x="2505319" y="111219"/>
                  <a:pt x="2500942" y="114588"/>
                </a:cubicBezTo>
                <a:cubicBezTo>
                  <a:pt x="2497658" y="112341"/>
                  <a:pt x="2494061" y="110516"/>
                  <a:pt x="2491091" y="107849"/>
                </a:cubicBezTo>
                <a:lnTo>
                  <a:pt x="2480097" y="96566"/>
                </a:lnTo>
                <a:lnTo>
                  <a:pt x="2482834" y="95924"/>
                </a:lnTo>
                <a:lnTo>
                  <a:pt x="2479471" y="95924"/>
                </a:lnTo>
                <a:lnTo>
                  <a:pt x="2480097" y="96566"/>
                </a:lnTo>
                <a:lnTo>
                  <a:pt x="2437787" y="106490"/>
                </a:lnTo>
                <a:lnTo>
                  <a:pt x="2445127" y="101111"/>
                </a:lnTo>
                <a:lnTo>
                  <a:pt x="2471238" y="95924"/>
                </a:lnTo>
                <a:lnTo>
                  <a:pt x="2448529" y="95924"/>
                </a:lnTo>
                <a:lnTo>
                  <a:pt x="2442824" y="102167"/>
                </a:lnTo>
                <a:cubicBezTo>
                  <a:pt x="2441995" y="104315"/>
                  <a:pt x="2442041" y="105393"/>
                  <a:pt x="2440918" y="103577"/>
                </a:cubicBezTo>
                <a:lnTo>
                  <a:pt x="2436634" y="95924"/>
                </a:lnTo>
                <a:lnTo>
                  <a:pt x="2410452" y="95924"/>
                </a:lnTo>
                <a:lnTo>
                  <a:pt x="2405728" y="97742"/>
                </a:lnTo>
                <a:cubicBezTo>
                  <a:pt x="2402135" y="99417"/>
                  <a:pt x="2399407" y="102669"/>
                  <a:pt x="2395879" y="104480"/>
                </a:cubicBezTo>
                <a:cubicBezTo>
                  <a:pt x="2390607" y="107185"/>
                  <a:pt x="2384935" y="108972"/>
                  <a:pt x="2379462" y="111219"/>
                </a:cubicBezTo>
                <a:lnTo>
                  <a:pt x="2377618" y="110651"/>
                </a:lnTo>
                <a:lnTo>
                  <a:pt x="2378392" y="104321"/>
                </a:lnTo>
                <a:lnTo>
                  <a:pt x="2373481" y="95924"/>
                </a:lnTo>
                <a:lnTo>
                  <a:pt x="2356677" y="95924"/>
                </a:lnTo>
                <a:lnTo>
                  <a:pt x="2356590" y="104185"/>
                </a:lnTo>
                <a:lnTo>
                  <a:pt x="2351413" y="102593"/>
                </a:lnTo>
                <a:cubicBezTo>
                  <a:pt x="2341610" y="100532"/>
                  <a:pt x="2333497" y="101908"/>
                  <a:pt x="2333497" y="114588"/>
                </a:cubicBezTo>
                <a:lnTo>
                  <a:pt x="2334984" y="120696"/>
                </a:lnTo>
                <a:lnTo>
                  <a:pt x="2307232" y="117957"/>
                </a:lnTo>
                <a:cubicBezTo>
                  <a:pt x="2286437" y="120204"/>
                  <a:pt x="2265412" y="120809"/>
                  <a:pt x="2244850" y="124696"/>
                </a:cubicBezTo>
                <a:cubicBezTo>
                  <a:pt x="2239563" y="125695"/>
                  <a:pt x="2231745" y="127684"/>
                  <a:pt x="2223313" y="129995"/>
                </a:cubicBezTo>
                <a:lnTo>
                  <a:pt x="2211635" y="133345"/>
                </a:lnTo>
                <a:lnTo>
                  <a:pt x="2210604" y="133049"/>
                </a:lnTo>
                <a:lnTo>
                  <a:pt x="2294099" y="107849"/>
                </a:lnTo>
                <a:cubicBezTo>
                  <a:pt x="2308171" y="103855"/>
                  <a:pt x="2323549" y="104078"/>
                  <a:pt x="2336781" y="97742"/>
                </a:cubicBezTo>
                <a:lnTo>
                  <a:pt x="2338532" y="95924"/>
                </a:lnTo>
                <a:lnTo>
                  <a:pt x="2181216" y="95924"/>
                </a:lnTo>
                <a:lnTo>
                  <a:pt x="2130283" y="113346"/>
                </a:lnTo>
                <a:lnTo>
                  <a:pt x="2097105" y="111219"/>
                </a:lnTo>
                <a:cubicBezTo>
                  <a:pt x="2093661" y="111572"/>
                  <a:pt x="2096884" y="113580"/>
                  <a:pt x="2101820" y="115338"/>
                </a:cubicBezTo>
                <a:lnTo>
                  <a:pt x="2110635" y="116879"/>
                </a:lnTo>
                <a:lnTo>
                  <a:pt x="2093821" y="117957"/>
                </a:lnTo>
                <a:cubicBezTo>
                  <a:pt x="2074753" y="78823"/>
                  <a:pt x="2089902" y="103867"/>
                  <a:pt x="2043207" y="117570"/>
                </a:cubicBezTo>
                <a:lnTo>
                  <a:pt x="2036760" y="118808"/>
                </a:lnTo>
                <a:lnTo>
                  <a:pt x="2043593" y="116447"/>
                </a:lnTo>
                <a:cubicBezTo>
                  <a:pt x="2043438" y="113698"/>
                  <a:pt x="2032121" y="110328"/>
                  <a:pt x="2024874" y="107849"/>
                </a:cubicBezTo>
                <a:lnTo>
                  <a:pt x="2013479" y="107014"/>
                </a:lnTo>
                <a:lnTo>
                  <a:pt x="2005400" y="102642"/>
                </a:lnTo>
                <a:cubicBezTo>
                  <a:pt x="2000816" y="101806"/>
                  <a:pt x="1995337" y="101732"/>
                  <a:pt x="1990406" y="102003"/>
                </a:cubicBezTo>
                <a:lnTo>
                  <a:pt x="1988287" y="102264"/>
                </a:lnTo>
                <a:lnTo>
                  <a:pt x="1988692" y="102003"/>
                </a:lnTo>
                <a:lnTo>
                  <a:pt x="2001822" y="95924"/>
                </a:lnTo>
                <a:lnTo>
                  <a:pt x="1996858" y="95924"/>
                </a:lnTo>
                <a:lnTo>
                  <a:pt x="1969059" y="101111"/>
                </a:lnTo>
                <a:cubicBezTo>
                  <a:pt x="1962414" y="101512"/>
                  <a:pt x="1954473" y="93368"/>
                  <a:pt x="1949360" y="97742"/>
                </a:cubicBezTo>
                <a:lnTo>
                  <a:pt x="1944229" y="105560"/>
                </a:lnTo>
                <a:lnTo>
                  <a:pt x="1939510" y="101111"/>
                </a:lnTo>
                <a:lnTo>
                  <a:pt x="1908662" y="100244"/>
                </a:lnTo>
                <a:lnTo>
                  <a:pt x="1906678" y="97742"/>
                </a:lnTo>
                <a:cubicBezTo>
                  <a:pt x="1901937" y="94880"/>
                  <a:pt x="1896470" y="95506"/>
                  <a:pt x="1890819" y="96955"/>
                </a:cubicBezTo>
                <a:lnTo>
                  <a:pt x="1884481" y="98507"/>
                </a:lnTo>
                <a:lnTo>
                  <a:pt x="1883514" y="95924"/>
                </a:lnTo>
                <a:lnTo>
                  <a:pt x="1879993" y="95924"/>
                </a:lnTo>
                <a:lnTo>
                  <a:pt x="1876993" y="99353"/>
                </a:lnTo>
                <a:lnTo>
                  <a:pt x="1880610" y="99454"/>
                </a:lnTo>
                <a:lnTo>
                  <a:pt x="1875896" y="100609"/>
                </a:lnTo>
                <a:lnTo>
                  <a:pt x="1868522" y="109041"/>
                </a:lnTo>
                <a:lnTo>
                  <a:pt x="1879546" y="109364"/>
                </a:lnTo>
                <a:lnTo>
                  <a:pt x="1877128" y="114588"/>
                </a:lnTo>
                <a:lnTo>
                  <a:pt x="1865351" y="118728"/>
                </a:lnTo>
                <a:lnTo>
                  <a:pt x="1850863" y="114588"/>
                </a:lnTo>
                <a:lnTo>
                  <a:pt x="1827179" y="112378"/>
                </a:lnTo>
                <a:lnTo>
                  <a:pt x="1830822" y="107935"/>
                </a:lnTo>
                <a:lnTo>
                  <a:pt x="1854180" y="108621"/>
                </a:lnTo>
                <a:lnTo>
                  <a:pt x="1844634" y="103178"/>
                </a:lnTo>
                <a:lnTo>
                  <a:pt x="1834112" y="103923"/>
                </a:lnTo>
                <a:lnTo>
                  <a:pt x="1835712" y="101970"/>
                </a:lnTo>
                <a:lnTo>
                  <a:pt x="1821314" y="100739"/>
                </a:lnTo>
                <a:lnTo>
                  <a:pt x="1813657" y="102489"/>
                </a:lnTo>
                <a:lnTo>
                  <a:pt x="1813410" y="103138"/>
                </a:lnTo>
                <a:lnTo>
                  <a:pt x="1814200" y="104619"/>
                </a:lnTo>
                <a:lnTo>
                  <a:pt x="1812708" y="102707"/>
                </a:lnTo>
                <a:lnTo>
                  <a:pt x="1803689" y="104768"/>
                </a:lnTo>
                <a:lnTo>
                  <a:pt x="1803602" y="104837"/>
                </a:lnTo>
                <a:lnTo>
                  <a:pt x="1802429" y="105673"/>
                </a:lnTo>
                <a:lnTo>
                  <a:pt x="1800465" y="105505"/>
                </a:lnTo>
                <a:lnTo>
                  <a:pt x="1795399" y="106663"/>
                </a:lnTo>
                <a:lnTo>
                  <a:pt x="1801662" y="106219"/>
                </a:lnTo>
                <a:lnTo>
                  <a:pt x="1796975" y="109561"/>
                </a:lnTo>
                <a:lnTo>
                  <a:pt x="1778632" y="107849"/>
                </a:lnTo>
                <a:lnTo>
                  <a:pt x="1782580" y="107570"/>
                </a:lnTo>
                <a:lnTo>
                  <a:pt x="1761409" y="107488"/>
                </a:lnTo>
                <a:lnTo>
                  <a:pt x="1737746" y="117140"/>
                </a:lnTo>
                <a:cubicBezTo>
                  <a:pt x="1727529" y="121850"/>
                  <a:pt x="1717259" y="125708"/>
                  <a:pt x="1706401" y="124696"/>
                </a:cubicBezTo>
                <a:lnTo>
                  <a:pt x="1703301" y="113824"/>
                </a:lnTo>
                <a:lnTo>
                  <a:pt x="1715961" y="112342"/>
                </a:lnTo>
                <a:lnTo>
                  <a:pt x="1713433" y="108632"/>
                </a:lnTo>
                <a:lnTo>
                  <a:pt x="1711131" y="101718"/>
                </a:lnTo>
                <a:lnTo>
                  <a:pt x="1703118" y="101111"/>
                </a:lnTo>
                <a:lnTo>
                  <a:pt x="1702657" y="100976"/>
                </a:lnTo>
                <a:lnTo>
                  <a:pt x="1699794" y="102445"/>
                </a:lnTo>
                <a:lnTo>
                  <a:pt x="1700743" y="104851"/>
                </a:lnTo>
                <a:lnTo>
                  <a:pt x="1703301" y="113824"/>
                </a:lnTo>
                <a:lnTo>
                  <a:pt x="1698440" y="114392"/>
                </a:lnTo>
                <a:cubicBezTo>
                  <a:pt x="1669345" y="117867"/>
                  <a:pt x="1676664" y="117311"/>
                  <a:pt x="1645183" y="119574"/>
                </a:cubicBezTo>
                <a:lnTo>
                  <a:pt x="1627058" y="120889"/>
                </a:lnTo>
                <a:lnTo>
                  <a:pt x="1609863" y="118929"/>
                </a:lnTo>
                <a:lnTo>
                  <a:pt x="1608218" y="115950"/>
                </a:lnTo>
                <a:cubicBezTo>
                  <a:pt x="1607228" y="114159"/>
                  <a:pt x="1606680" y="112474"/>
                  <a:pt x="1607904" y="111219"/>
                </a:cubicBezTo>
                <a:lnTo>
                  <a:pt x="1612531" y="109734"/>
                </a:lnTo>
                <a:lnTo>
                  <a:pt x="1607433" y="108982"/>
                </a:lnTo>
                <a:cubicBezTo>
                  <a:pt x="1603996" y="108223"/>
                  <a:pt x="1601605" y="107517"/>
                  <a:pt x="1601337" y="107478"/>
                </a:cubicBezTo>
                <a:lnTo>
                  <a:pt x="1585067" y="107895"/>
                </a:lnTo>
                <a:lnTo>
                  <a:pt x="1597029" y="102635"/>
                </a:lnTo>
                <a:lnTo>
                  <a:pt x="1589713" y="102192"/>
                </a:lnTo>
                <a:lnTo>
                  <a:pt x="1588212" y="103176"/>
                </a:lnTo>
                <a:lnTo>
                  <a:pt x="1580330" y="108017"/>
                </a:lnTo>
                <a:lnTo>
                  <a:pt x="1510781" y="109801"/>
                </a:lnTo>
                <a:lnTo>
                  <a:pt x="1527099" y="96285"/>
                </a:lnTo>
                <a:lnTo>
                  <a:pt x="1528883" y="95924"/>
                </a:lnTo>
                <a:lnTo>
                  <a:pt x="1412799" y="95924"/>
                </a:lnTo>
                <a:lnTo>
                  <a:pt x="1383466" y="102152"/>
                </a:lnTo>
                <a:lnTo>
                  <a:pt x="1351812" y="100739"/>
                </a:lnTo>
                <a:cubicBezTo>
                  <a:pt x="1261531" y="117089"/>
                  <a:pt x="1292081" y="112620"/>
                  <a:pt x="1325327" y="103743"/>
                </a:cubicBezTo>
                <a:lnTo>
                  <a:pt x="1349218" y="95924"/>
                </a:lnTo>
                <a:lnTo>
                  <a:pt x="1334199" y="95924"/>
                </a:lnTo>
                <a:lnTo>
                  <a:pt x="1325546" y="97370"/>
                </a:lnTo>
                <a:cubicBezTo>
                  <a:pt x="1318980" y="96809"/>
                  <a:pt x="1312031" y="97570"/>
                  <a:pt x="1305274" y="97669"/>
                </a:cubicBezTo>
                <a:lnTo>
                  <a:pt x="1296175" y="95924"/>
                </a:lnTo>
                <a:lnTo>
                  <a:pt x="1252146" y="95924"/>
                </a:lnTo>
                <a:lnTo>
                  <a:pt x="1230333" y="110847"/>
                </a:lnTo>
                <a:cubicBezTo>
                  <a:pt x="1225955" y="109724"/>
                  <a:pt x="1221426" y="109104"/>
                  <a:pt x="1217200" y="107478"/>
                </a:cubicBezTo>
                <a:cubicBezTo>
                  <a:pt x="1212617" y="105714"/>
                  <a:pt x="1208922" y="100116"/>
                  <a:pt x="1204067" y="100739"/>
                </a:cubicBezTo>
                <a:cubicBezTo>
                  <a:pt x="1198638" y="101436"/>
                  <a:pt x="1195312" y="107478"/>
                  <a:pt x="1190935" y="110847"/>
                </a:cubicBezTo>
                <a:cubicBezTo>
                  <a:pt x="1187651" y="108601"/>
                  <a:pt x="1184055" y="106775"/>
                  <a:pt x="1181085" y="104109"/>
                </a:cubicBezTo>
                <a:lnTo>
                  <a:pt x="1173109" y="95924"/>
                </a:lnTo>
                <a:lnTo>
                  <a:pt x="1156881" y="95924"/>
                </a:lnTo>
                <a:lnTo>
                  <a:pt x="1127780" y="102749"/>
                </a:lnTo>
                <a:lnTo>
                  <a:pt x="1135120" y="97370"/>
                </a:lnTo>
                <a:lnTo>
                  <a:pt x="1142402" y="95924"/>
                </a:lnTo>
                <a:lnTo>
                  <a:pt x="1135104" y="95924"/>
                </a:lnTo>
                <a:lnTo>
                  <a:pt x="1132818" y="98426"/>
                </a:lnTo>
                <a:cubicBezTo>
                  <a:pt x="1131989" y="100574"/>
                  <a:pt x="1132035" y="101652"/>
                  <a:pt x="1130911" y="99836"/>
                </a:cubicBezTo>
                <a:lnTo>
                  <a:pt x="1128721" y="95924"/>
                </a:lnTo>
                <a:lnTo>
                  <a:pt x="1092910" y="95924"/>
                </a:lnTo>
                <a:lnTo>
                  <a:pt x="1085871" y="100739"/>
                </a:lnTo>
                <a:cubicBezTo>
                  <a:pt x="1080599" y="103444"/>
                  <a:pt x="1074928" y="105231"/>
                  <a:pt x="1069455" y="107478"/>
                </a:cubicBezTo>
                <a:lnTo>
                  <a:pt x="1067611" y="106911"/>
                </a:lnTo>
                <a:lnTo>
                  <a:pt x="1068386" y="100580"/>
                </a:lnTo>
                <a:lnTo>
                  <a:pt x="1065662" y="95924"/>
                </a:lnTo>
                <a:lnTo>
                  <a:pt x="1046630" y="95924"/>
                </a:lnTo>
                <a:lnTo>
                  <a:pt x="1046582" y="100445"/>
                </a:lnTo>
                <a:lnTo>
                  <a:pt x="1041406" y="98853"/>
                </a:lnTo>
                <a:cubicBezTo>
                  <a:pt x="1031603" y="96792"/>
                  <a:pt x="1023490" y="98168"/>
                  <a:pt x="1023490" y="110847"/>
                </a:cubicBezTo>
                <a:lnTo>
                  <a:pt x="1024978" y="116955"/>
                </a:lnTo>
                <a:lnTo>
                  <a:pt x="997224" y="114216"/>
                </a:lnTo>
                <a:cubicBezTo>
                  <a:pt x="976431" y="116463"/>
                  <a:pt x="955406" y="117068"/>
                  <a:pt x="934843" y="120955"/>
                </a:cubicBezTo>
                <a:cubicBezTo>
                  <a:pt x="929557" y="121955"/>
                  <a:pt x="921739" y="123943"/>
                  <a:pt x="913306" y="126255"/>
                </a:cubicBezTo>
                <a:lnTo>
                  <a:pt x="901628" y="129605"/>
                </a:lnTo>
                <a:lnTo>
                  <a:pt x="900597" y="129310"/>
                </a:lnTo>
                <a:lnTo>
                  <a:pt x="984091" y="104109"/>
                </a:lnTo>
                <a:cubicBezTo>
                  <a:pt x="991127" y="102112"/>
                  <a:pt x="998490" y="101169"/>
                  <a:pt x="1005747" y="99933"/>
                </a:cubicBezTo>
                <a:lnTo>
                  <a:pt x="1019958" y="95924"/>
                </a:lnTo>
                <a:lnTo>
                  <a:pt x="860274" y="95924"/>
                </a:lnTo>
                <a:lnTo>
                  <a:pt x="820275" y="109606"/>
                </a:lnTo>
                <a:lnTo>
                  <a:pt x="787098" y="107478"/>
                </a:lnTo>
                <a:cubicBezTo>
                  <a:pt x="783654" y="107831"/>
                  <a:pt x="786878" y="109839"/>
                  <a:pt x="791812" y="111597"/>
                </a:cubicBezTo>
                <a:lnTo>
                  <a:pt x="800628" y="113138"/>
                </a:lnTo>
                <a:lnTo>
                  <a:pt x="783815" y="114216"/>
                </a:lnTo>
                <a:lnTo>
                  <a:pt x="774533" y="95924"/>
                </a:lnTo>
                <a:lnTo>
                  <a:pt x="766675" y="95924"/>
                </a:lnTo>
                <a:lnTo>
                  <a:pt x="758127" y="102606"/>
                </a:lnTo>
                <a:cubicBezTo>
                  <a:pt x="752683" y="106269"/>
                  <a:pt x="744875" y="110404"/>
                  <a:pt x="733201" y="113829"/>
                </a:cubicBezTo>
                <a:lnTo>
                  <a:pt x="726752" y="115068"/>
                </a:lnTo>
                <a:lnTo>
                  <a:pt x="733586" y="112706"/>
                </a:lnTo>
                <a:cubicBezTo>
                  <a:pt x="733432" y="109957"/>
                  <a:pt x="722114" y="106588"/>
                  <a:pt x="714867" y="104109"/>
                </a:cubicBezTo>
                <a:lnTo>
                  <a:pt x="703473" y="103273"/>
                </a:lnTo>
                <a:lnTo>
                  <a:pt x="695393" y="98901"/>
                </a:lnTo>
                <a:cubicBezTo>
                  <a:pt x="690809" y="98065"/>
                  <a:pt x="685331" y="97991"/>
                  <a:pt x="680399" y="98264"/>
                </a:cubicBezTo>
                <a:lnTo>
                  <a:pt x="678280" y="98524"/>
                </a:lnTo>
                <a:lnTo>
                  <a:pt x="678685" y="98263"/>
                </a:lnTo>
                <a:lnTo>
                  <a:pt x="683737" y="95924"/>
                </a:lnTo>
                <a:lnTo>
                  <a:pt x="666804" y="95924"/>
                </a:lnTo>
                <a:lnTo>
                  <a:pt x="659052" y="97370"/>
                </a:lnTo>
                <a:lnTo>
                  <a:pt x="654302" y="95924"/>
                </a:lnTo>
                <a:lnTo>
                  <a:pt x="638090" y="95924"/>
                </a:lnTo>
                <a:lnTo>
                  <a:pt x="634694" y="101099"/>
                </a:lnTo>
                <a:lnTo>
                  <a:pt x="629503" y="97370"/>
                </a:lnTo>
                <a:lnTo>
                  <a:pt x="598655" y="96503"/>
                </a:lnTo>
                <a:lnTo>
                  <a:pt x="598196" y="95924"/>
                </a:lnTo>
                <a:lnTo>
                  <a:pt x="578079" y="95924"/>
                </a:lnTo>
                <a:lnTo>
                  <a:pt x="598655" y="96503"/>
                </a:lnTo>
                <a:lnTo>
                  <a:pt x="606754" y="106715"/>
                </a:lnTo>
                <a:lnTo>
                  <a:pt x="569539" y="105624"/>
                </a:lnTo>
                <a:lnTo>
                  <a:pt x="573834" y="96344"/>
                </a:lnTo>
                <a:lnTo>
                  <a:pt x="577928" y="95924"/>
                </a:lnTo>
                <a:lnTo>
                  <a:pt x="574028" y="95924"/>
                </a:lnTo>
                <a:lnTo>
                  <a:pt x="573834" y="96344"/>
                </a:lnTo>
                <a:lnTo>
                  <a:pt x="563838" y="97370"/>
                </a:lnTo>
                <a:lnTo>
                  <a:pt x="524105" y="100182"/>
                </a:lnTo>
                <a:lnTo>
                  <a:pt x="527596" y="95924"/>
                </a:lnTo>
                <a:lnTo>
                  <a:pt x="504728" y="95924"/>
                </a:lnTo>
                <a:lnTo>
                  <a:pt x="503402" y="99397"/>
                </a:lnTo>
                <a:lnTo>
                  <a:pt x="504192" y="100878"/>
                </a:lnTo>
                <a:lnTo>
                  <a:pt x="501457" y="97370"/>
                </a:lnTo>
                <a:lnTo>
                  <a:pt x="497952" y="97647"/>
                </a:lnTo>
                <a:lnTo>
                  <a:pt x="500127" y="95924"/>
                </a:lnTo>
                <a:lnTo>
                  <a:pt x="444989" y="95924"/>
                </a:lnTo>
                <a:lnTo>
                  <a:pt x="443207" y="101163"/>
                </a:lnTo>
                <a:cubicBezTo>
                  <a:pt x="433640" y="104112"/>
                  <a:pt x="406244" y="96529"/>
                  <a:pt x="393111" y="97370"/>
                </a:cubicBezTo>
                <a:lnTo>
                  <a:pt x="388760" y="96095"/>
                </a:lnTo>
                <a:lnTo>
                  <a:pt x="388693" y="95924"/>
                </a:lnTo>
                <a:close/>
                <a:moveTo>
                  <a:pt x="0" y="0"/>
                </a:moveTo>
                <a:lnTo>
                  <a:pt x="203877" y="0"/>
                </a:lnTo>
                <a:lnTo>
                  <a:pt x="206581" y="0"/>
                </a:lnTo>
                <a:lnTo>
                  <a:pt x="279628" y="0"/>
                </a:lnTo>
                <a:lnTo>
                  <a:pt x="280575" y="0"/>
                </a:lnTo>
                <a:lnTo>
                  <a:pt x="331779" y="0"/>
                </a:lnTo>
                <a:lnTo>
                  <a:pt x="398929" y="0"/>
                </a:lnTo>
                <a:lnTo>
                  <a:pt x="425949" y="0"/>
                </a:lnTo>
                <a:lnTo>
                  <a:pt x="460145" y="0"/>
                </a:lnTo>
                <a:lnTo>
                  <a:pt x="475609" y="0"/>
                </a:lnTo>
                <a:lnTo>
                  <a:pt x="489997" y="0"/>
                </a:lnTo>
                <a:lnTo>
                  <a:pt x="489998" y="0"/>
                </a:lnTo>
                <a:lnTo>
                  <a:pt x="508521" y="0"/>
                </a:lnTo>
                <a:lnTo>
                  <a:pt x="542798" y="0"/>
                </a:lnTo>
                <a:lnTo>
                  <a:pt x="545799" y="0"/>
                </a:lnTo>
                <a:lnTo>
                  <a:pt x="547046" y="0"/>
                </a:lnTo>
                <a:lnTo>
                  <a:pt x="550285" y="0"/>
                </a:lnTo>
                <a:lnTo>
                  <a:pt x="571459" y="0"/>
                </a:lnTo>
                <a:lnTo>
                  <a:pt x="576642" y="0"/>
                </a:lnTo>
                <a:lnTo>
                  <a:pt x="659481" y="0"/>
                </a:lnTo>
                <a:lnTo>
                  <a:pt x="679430" y="0"/>
                </a:lnTo>
                <a:lnTo>
                  <a:pt x="693831" y="0"/>
                </a:lnTo>
                <a:lnTo>
                  <a:pt x="743805" y="0"/>
                </a:lnTo>
                <a:lnTo>
                  <a:pt x="756492" y="0"/>
                </a:lnTo>
                <a:lnTo>
                  <a:pt x="760322" y="0"/>
                </a:lnTo>
                <a:lnTo>
                  <a:pt x="766401" y="0"/>
                </a:lnTo>
                <a:lnTo>
                  <a:pt x="776232" y="0"/>
                </a:lnTo>
                <a:lnTo>
                  <a:pt x="864716" y="0"/>
                </a:lnTo>
                <a:lnTo>
                  <a:pt x="872312" y="0"/>
                </a:lnTo>
                <a:lnTo>
                  <a:pt x="877698" y="0"/>
                </a:lnTo>
                <a:lnTo>
                  <a:pt x="880897" y="0"/>
                </a:lnTo>
                <a:lnTo>
                  <a:pt x="911991" y="0"/>
                </a:lnTo>
                <a:lnTo>
                  <a:pt x="943730" y="0"/>
                </a:lnTo>
                <a:lnTo>
                  <a:pt x="974412" y="0"/>
                </a:lnTo>
                <a:lnTo>
                  <a:pt x="978207" y="0"/>
                </a:lnTo>
                <a:lnTo>
                  <a:pt x="1058966" y="0"/>
                </a:lnTo>
                <a:lnTo>
                  <a:pt x="1074987" y="0"/>
                </a:lnTo>
                <a:lnTo>
                  <a:pt x="1098846" y="0"/>
                </a:lnTo>
                <a:lnTo>
                  <a:pt x="1145481" y="0"/>
                </a:lnTo>
                <a:lnTo>
                  <a:pt x="1187331" y="0"/>
                </a:lnTo>
                <a:lnTo>
                  <a:pt x="1361797" y="0"/>
                </a:lnTo>
                <a:lnTo>
                  <a:pt x="1378352" y="0"/>
                </a:lnTo>
                <a:lnTo>
                  <a:pt x="1432502" y="0"/>
                </a:lnTo>
                <a:lnTo>
                  <a:pt x="1457711" y="0"/>
                </a:lnTo>
                <a:lnTo>
                  <a:pt x="1511861" y="0"/>
                </a:lnTo>
                <a:lnTo>
                  <a:pt x="1561848" y="0"/>
                </a:lnTo>
                <a:lnTo>
                  <a:pt x="1595880" y="0"/>
                </a:lnTo>
                <a:lnTo>
                  <a:pt x="1596052" y="0"/>
                </a:lnTo>
                <a:lnTo>
                  <a:pt x="1643002" y="0"/>
                </a:lnTo>
                <a:lnTo>
                  <a:pt x="1649511" y="0"/>
                </a:lnTo>
                <a:lnTo>
                  <a:pt x="1660882" y="0"/>
                </a:lnTo>
                <a:lnTo>
                  <a:pt x="1669907" y="0"/>
                </a:lnTo>
                <a:lnTo>
                  <a:pt x="1737085" y="0"/>
                </a:lnTo>
                <a:lnTo>
                  <a:pt x="1771365" y="0"/>
                </a:lnTo>
                <a:lnTo>
                  <a:pt x="1773763" y="0"/>
                </a:lnTo>
                <a:lnTo>
                  <a:pt x="1820224" y="0"/>
                </a:lnTo>
                <a:lnTo>
                  <a:pt x="1823280" y="0"/>
                </a:lnTo>
                <a:lnTo>
                  <a:pt x="1879840" y="0"/>
                </a:lnTo>
                <a:lnTo>
                  <a:pt x="1884283" y="0"/>
                </a:lnTo>
                <a:lnTo>
                  <a:pt x="1904341" y="0"/>
                </a:lnTo>
                <a:lnTo>
                  <a:pt x="1908814" y="0"/>
                </a:lnTo>
                <a:lnTo>
                  <a:pt x="1990705" y="0"/>
                </a:lnTo>
                <a:lnTo>
                  <a:pt x="1994341" y="0"/>
                </a:lnTo>
                <a:lnTo>
                  <a:pt x="2095295" y="0"/>
                </a:lnTo>
                <a:lnTo>
                  <a:pt x="2106645" y="0"/>
                </a:lnTo>
                <a:lnTo>
                  <a:pt x="2172557" y="0"/>
                </a:lnTo>
                <a:lnTo>
                  <a:pt x="2182389" y="0"/>
                </a:lnTo>
                <a:lnTo>
                  <a:pt x="2192059" y="0"/>
                </a:lnTo>
                <a:lnTo>
                  <a:pt x="2210510" y="0"/>
                </a:lnTo>
                <a:lnTo>
                  <a:pt x="2218353" y="0"/>
                </a:lnTo>
                <a:lnTo>
                  <a:pt x="2259843" y="0"/>
                </a:lnTo>
                <a:lnTo>
                  <a:pt x="2328968" y="0"/>
                </a:lnTo>
                <a:lnTo>
                  <a:pt x="2352817" y="0"/>
                </a:lnTo>
                <a:lnTo>
                  <a:pt x="2367258" y="0"/>
                </a:lnTo>
                <a:lnTo>
                  <a:pt x="2379526" y="0"/>
                </a:lnTo>
                <a:lnTo>
                  <a:pt x="2407503" y="0"/>
                </a:lnTo>
                <a:lnTo>
                  <a:pt x="2412688" y="0"/>
                </a:lnTo>
                <a:lnTo>
                  <a:pt x="2422222" y="0"/>
                </a:lnTo>
                <a:lnTo>
                  <a:pt x="2450791" y="0"/>
                </a:lnTo>
                <a:lnTo>
                  <a:pt x="2501601" y="0"/>
                </a:lnTo>
                <a:lnTo>
                  <a:pt x="2690824" y="0"/>
                </a:lnTo>
                <a:lnTo>
                  <a:pt x="2696228" y="0"/>
                </a:lnTo>
                <a:lnTo>
                  <a:pt x="2768203" y="0"/>
                </a:lnTo>
                <a:lnTo>
                  <a:pt x="2809448" y="0"/>
                </a:lnTo>
                <a:lnTo>
                  <a:pt x="2822647" y="0"/>
                </a:lnTo>
                <a:lnTo>
                  <a:pt x="2846162" y="0"/>
                </a:lnTo>
                <a:lnTo>
                  <a:pt x="2846298" y="0"/>
                </a:lnTo>
                <a:lnTo>
                  <a:pt x="2855790" y="0"/>
                </a:lnTo>
                <a:lnTo>
                  <a:pt x="2859615" y="0"/>
                </a:lnTo>
                <a:lnTo>
                  <a:pt x="2868736" y="0"/>
                </a:lnTo>
                <a:lnTo>
                  <a:pt x="2945273" y="0"/>
                </a:lnTo>
                <a:lnTo>
                  <a:pt x="2968446" y="0"/>
                </a:lnTo>
                <a:lnTo>
                  <a:pt x="2981170" y="0"/>
                </a:lnTo>
                <a:lnTo>
                  <a:pt x="3001128" y="0"/>
                </a:lnTo>
                <a:lnTo>
                  <a:pt x="3033933" y="0"/>
                </a:lnTo>
                <a:lnTo>
                  <a:pt x="3037604" y="0"/>
                </a:lnTo>
                <a:lnTo>
                  <a:pt x="3048341" y="0"/>
                </a:lnTo>
                <a:lnTo>
                  <a:pt x="3049389" y="0"/>
                </a:lnTo>
                <a:lnTo>
                  <a:pt x="3061140" y="0"/>
                </a:lnTo>
                <a:lnTo>
                  <a:pt x="3076544" y="0"/>
                </a:lnTo>
                <a:lnTo>
                  <a:pt x="3082440" y="0"/>
                </a:lnTo>
                <a:lnTo>
                  <a:pt x="3218416" y="0"/>
                </a:lnTo>
                <a:lnTo>
                  <a:pt x="3266730" y="0"/>
                </a:lnTo>
                <a:lnTo>
                  <a:pt x="3276049" y="0"/>
                </a:lnTo>
                <a:lnTo>
                  <a:pt x="3313908" y="0"/>
                </a:lnTo>
                <a:lnTo>
                  <a:pt x="3316684" y="0"/>
                </a:lnTo>
                <a:lnTo>
                  <a:pt x="3329200" y="0"/>
                </a:lnTo>
                <a:lnTo>
                  <a:pt x="3475914" y="0"/>
                </a:lnTo>
                <a:lnTo>
                  <a:pt x="3483277" y="0"/>
                </a:lnTo>
                <a:lnTo>
                  <a:pt x="3500062" y="0"/>
                </a:lnTo>
                <a:lnTo>
                  <a:pt x="3524715" y="0"/>
                </a:lnTo>
                <a:lnTo>
                  <a:pt x="3535279" y="0"/>
                </a:lnTo>
                <a:lnTo>
                  <a:pt x="3575955" y="0"/>
                </a:lnTo>
                <a:lnTo>
                  <a:pt x="3594849" y="0"/>
                </a:lnTo>
                <a:lnTo>
                  <a:pt x="3608012" y="0"/>
                </a:lnTo>
                <a:lnTo>
                  <a:pt x="3638580" y="0"/>
                </a:lnTo>
                <a:lnTo>
                  <a:pt x="3667172" y="0"/>
                </a:lnTo>
                <a:lnTo>
                  <a:pt x="3694509" y="0"/>
                </a:lnTo>
                <a:lnTo>
                  <a:pt x="3713050" y="0"/>
                </a:lnTo>
                <a:lnTo>
                  <a:pt x="3713443" y="0"/>
                </a:lnTo>
                <a:lnTo>
                  <a:pt x="3715129" y="0"/>
                </a:lnTo>
                <a:lnTo>
                  <a:pt x="3715172" y="0"/>
                </a:lnTo>
                <a:lnTo>
                  <a:pt x="3715454" y="0"/>
                </a:lnTo>
                <a:lnTo>
                  <a:pt x="3738107" y="0"/>
                </a:lnTo>
                <a:lnTo>
                  <a:pt x="3739215" y="0"/>
                </a:lnTo>
                <a:lnTo>
                  <a:pt x="3815871" y="0"/>
                </a:lnTo>
                <a:lnTo>
                  <a:pt x="3819387" y="0"/>
                </a:lnTo>
                <a:lnTo>
                  <a:pt x="3842815" y="0"/>
                </a:lnTo>
                <a:lnTo>
                  <a:pt x="3888806" y="0"/>
                </a:lnTo>
                <a:lnTo>
                  <a:pt x="3895588" y="0"/>
                </a:lnTo>
                <a:lnTo>
                  <a:pt x="3932175" y="0"/>
                </a:lnTo>
                <a:lnTo>
                  <a:pt x="4027593" y="0"/>
                </a:lnTo>
                <a:lnTo>
                  <a:pt x="4042263" y="0"/>
                </a:lnTo>
                <a:lnTo>
                  <a:pt x="4064723" y="0"/>
                </a:lnTo>
                <a:lnTo>
                  <a:pt x="4133696" y="0"/>
                </a:lnTo>
                <a:lnTo>
                  <a:pt x="4152983" y="0"/>
                </a:lnTo>
                <a:lnTo>
                  <a:pt x="4160483" y="0"/>
                </a:lnTo>
                <a:lnTo>
                  <a:pt x="4175381" y="0"/>
                </a:lnTo>
                <a:lnTo>
                  <a:pt x="4261108" y="0"/>
                </a:lnTo>
                <a:lnTo>
                  <a:pt x="4317175" y="0"/>
                </a:lnTo>
                <a:lnTo>
                  <a:pt x="4396118" y="0"/>
                </a:lnTo>
                <a:lnTo>
                  <a:pt x="4532249" y="0"/>
                </a:lnTo>
                <a:lnTo>
                  <a:pt x="4578525" y="0"/>
                </a:lnTo>
                <a:lnTo>
                  <a:pt x="4584475" y="0"/>
                </a:lnTo>
                <a:lnTo>
                  <a:pt x="4664059" y="0"/>
                </a:lnTo>
                <a:lnTo>
                  <a:pt x="4817437" y="0"/>
                </a:lnTo>
                <a:lnTo>
                  <a:pt x="4831077" y="0"/>
                </a:lnTo>
                <a:lnTo>
                  <a:pt x="4854881" y="0"/>
                </a:lnTo>
                <a:lnTo>
                  <a:pt x="4878696" y="0"/>
                </a:lnTo>
                <a:lnTo>
                  <a:pt x="4883796" y="0"/>
                </a:lnTo>
                <a:lnTo>
                  <a:pt x="4892063" y="0"/>
                </a:lnTo>
                <a:lnTo>
                  <a:pt x="4904701" y="0"/>
                </a:lnTo>
                <a:lnTo>
                  <a:pt x="4922911" y="0"/>
                </a:lnTo>
                <a:lnTo>
                  <a:pt x="4948179" y="0"/>
                </a:lnTo>
                <a:lnTo>
                  <a:pt x="4981525" y="0"/>
                </a:lnTo>
                <a:lnTo>
                  <a:pt x="4985924" y="0"/>
                </a:lnTo>
                <a:lnTo>
                  <a:pt x="5063079" y="0"/>
                </a:lnTo>
                <a:lnTo>
                  <a:pt x="5130086" y="0"/>
                </a:lnTo>
                <a:lnTo>
                  <a:pt x="5444742" y="0"/>
                </a:lnTo>
                <a:lnTo>
                  <a:pt x="5459807" y="0"/>
                </a:lnTo>
                <a:lnTo>
                  <a:pt x="5469304" y="0"/>
                </a:lnTo>
                <a:lnTo>
                  <a:pt x="5481829" y="0"/>
                </a:lnTo>
                <a:lnTo>
                  <a:pt x="5709799" y="0"/>
                </a:lnTo>
                <a:lnTo>
                  <a:pt x="5767959" y="0"/>
                </a:lnTo>
                <a:lnTo>
                  <a:pt x="5785804" y="0"/>
                </a:lnTo>
                <a:lnTo>
                  <a:pt x="5846082" y="0"/>
                </a:lnTo>
                <a:lnTo>
                  <a:pt x="5890322" y="0"/>
                </a:lnTo>
                <a:lnTo>
                  <a:pt x="5892901" y="0"/>
                </a:lnTo>
                <a:lnTo>
                  <a:pt x="5998911" y="0"/>
                </a:lnTo>
                <a:lnTo>
                  <a:pt x="6131859" y="0"/>
                </a:lnTo>
                <a:lnTo>
                  <a:pt x="6140544" y="0"/>
                </a:lnTo>
                <a:lnTo>
                  <a:pt x="6174482" y="0"/>
                </a:lnTo>
                <a:lnTo>
                  <a:pt x="6176306" y="0"/>
                </a:lnTo>
                <a:lnTo>
                  <a:pt x="6179848" y="0"/>
                </a:lnTo>
                <a:lnTo>
                  <a:pt x="6208176" y="0"/>
                </a:lnTo>
                <a:lnTo>
                  <a:pt x="6212888" y="0"/>
                </a:lnTo>
                <a:lnTo>
                  <a:pt x="6241892" y="0"/>
                </a:lnTo>
                <a:lnTo>
                  <a:pt x="6257779" y="0"/>
                </a:lnTo>
                <a:lnTo>
                  <a:pt x="6410993" y="0"/>
                </a:lnTo>
                <a:lnTo>
                  <a:pt x="6442824" y="0"/>
                </a:lnTo>
                <a:lnTo>
                  <a:pt x="6755790" y="0"/>
                </a:lnTo>
                <a:lnTo>
                  <a:pt x="6766632" y="0"/>
                </a:lnTo>
                <a:lnTo>
                  <a:pt x="6778123" y="0"/>
                </a:lnTo>
                <a:lnTo>
                  <a:pt x="6788275" y="0"/>
                </a:lnTo>
                <a:lnTo>
                  <a:pt x="7025392" y="0"/>
                </a:lnTo>
                <a:lnTo>
                  <a:pt x="7070391" y="0"/>
                </a:lnTo>
                <a:lnTo>
                  <a:pt x="7108924" y="0"/>
                </a:lnTo>
                <a:lnTo>
                  <a:pt x="7157867" y="0"/>
                </a:lnTo>
                <a:lnTo>
                  <a:pt x="7333772" y="0"/>
                </a:lnTo>
                <a:lnTo>
                  <a:pt x="7446281" y="0"/>
                </a:lnTo>
                <a:lnTo>
                  <a:pt x="7469788" y="0"/>
                </a:lnTo>
                <a:lnTo>
                  <a:pt x="7473917" y="0"/>
                </a:lnTo>
                <a:lnTo>
                  <a:pt x="7475902" y="0"/>
                </a:lnTo>
                <a:lnTo>
                  <a:pt x="7494084" y="0"/>
                </a:lnTo>
                <a:lnTo>
                  <a:pt x="7561169" y="0"/>
                </a:lnTo>
                <a:lnTo>
                  <a:pt x="7564693" y="0"/>
                </a:lnTo>
                <a:lnTo>
                  <a:pt x="7751103" y="0"/>
                </a:lnTo>
                <a:lnTo>
                  <a:pt x="7755564" y="0"/>
                </a:lnTo>
                <a:lnTo>
                  <a:pt x="8066838" y="0"/>
                </a:lnTo>
                <a:lnTo>
                  <a:pt x="8073455" y="0"/>
                </a:lnTo>
                <a:lnTo>
                  <a:pt x="8086724" y="0"/>
                </a:lnTo>
                <a:lnTo>
                  <a:pt x="8094558" y="0"/>
                </a:lnTo>
                <a:lnTo>
                  <a:pt x="8344470" y="0"/>
                </a:lnTo>
                <a:lnTo>
                  <a:pt x="8372825" y="0"/>
                </a:lnTo>
                <a:lnTo>
                  <a:pt x="8432046" y="0"/>
                </a:lnTo>
                <a:lnTo>
                  <a:pt x="8462992" y="0"/>
                </a:lnTo>
                <a:lnTo>
                  <a:pt x="8668631" y="0"/>
                </a:lnTo>
                <a:lnTo>
                  <a:pt x="8756379" y="0"/>
                </a:lnTo>
                <a:lnTo>
                  <a:pt x="8771531" y="0"/>
                </a:lnTo>
                <a:lnTo>
                  <a:pt x="8772754" y="0"/>
                </a:lnTo>
                <a:lnTo>
                  <a:pt x="8799759" y="0"/>
                </a:lnTo>
                <a:lnTo>
                  <a:pt x="8810799" y="0"/>
                </a:lnTo>
                <a:lnTo>
                  <a:pt x="9065817" y="0"/>
                </a:lnTo>
                <a:lnTo>
                  <a:pt x="9068304" y="0"/>
                </a:lnTo>
                <a:lnTo>
                  <a:pt x="9377886" y="0"/>
                </a:lnTo>
                <a:lnTo>
                  <a:pt x="9380279" y="0"/>
                </a:lnTo>
                <a:lnTo>
                  <a:pt x="9393074" y="0"/>
                </a:lnTo>
                <a:lnTo>
                  <a:pt x="9399639" y="0"/>
                </a:lnTo>
                <a:lnTo>
                  <a:pt x="9517706" y="0"/>
                </a:lnTo>
                <a:lnTo>
                  <a:pt x="9542579" y="0"/>
                </a:lnTo>
                <a:lnTo>
                  <a:pt x="9597869" y="0"/>
                </a:lnTo>
                <a:lnTo>
                  <a:pt x="9605701" y="0"/>
                </a:lnTo>
                <a:lnTo>
                  <a:pt x="9632809" y="0"/>
                </a:lnTo>
                <a:lnTo>
                  <a:pt x="9662872" y="0"/>
                </a:lnTo>
                <a:lnTo>
                  <a:pt x="9663473" y="0"/>
                </a:lnTo>
                <a:lnTo>
                  <a:pt x="9766902" y="0"/>
                </a:lnTo>
                <a:lnTo>
                  <a:pt x="9787696" y="0"/>
                </a:lnTo>
                <a:lnTo>
                  <a:pt x="9814936" y="0"/>
                </a:lnTo>
                <a:lnTo>
                  <a:pt x="9816039" y="0"/>
                </a:lnTo>
                <a:lnTo>
                  <a:pt x="9826722" y="0"/>
                </a:lnTo>
                <a:lnTo>
                  <a:pt x="9861015" y="0"/>
                </a:lnTo>
                <a:lnTo>
                  <a:pt x="10028255" y="0"/>
                </a:lnTo>
                <a:lnTo>
                  <a:pt x="10041111" y="0"/>
                </a:lnTo>
                <a:lnTo>
                  <a:pt x="10046993" y="0"/>
                </a:lnTo>
                <a:lnTo>
                  <a:pt x="10076222" y="0"/>
                </a:lnTo>
                <a:lnTo>
                  <a:pt x="10081429" y="0"/>
                </a:lnTo>
                <a:lnTo>
                  <a:pt x="10123517" y="0"/>
                </a:lnTo>
                <a:lnTo>
                  <a:pt x="10153071" y="0"/>
                </a:lnTo>
                <a:lnTo>
                  <a:pt x="10156064" y="0"/>
                </a:lnTo>
                <a:lnTo>
                  <a:pt x="10188773" y="0"/>
                </a:lnTo>
                <a:lnTo>
                  <a:pt x="10215446" y="0"/>
                </a:lnTo>
                <a:lnTo>
                  <a:pt x="10226567" y="0"/>
                </a:lnTo>
                <a:lnTo>
                  <a:pt x="10227585" y="0"/>
                </a:lnTo>
                <a:lnTo>
                  <a:pt x="10236310" y="0"/>
                </a:lnTo>
                <a:lnTo>
                  <a:pt x="10249868" y="0"/>
                </a:lnTo>
                <a:lnTo>
                  <a:pt x="10266125" y="0"/>
                </a:lnTo>
                <a:lnTo>
                  <a:pt x="10268416" y="0"/>
                </a:lnTo>
                <a:lnTo>
                  <a:pt x="10285633" y="0"/>
                </a:lnTo>
                <a:lnTo>
                  <a:pt x="10308122" y="0"/>
                </a:lnTo>
                <a:lnTo>
                  <a:pt x="10364179" y="0"/>
                </a:lnTo>
                <a:lnTo>
                  <a:pt x="10638866" y="0"/>
                </a:lnTo>
                <a:lnTo>
                  <a:pt x="10653897" y="0"/>
                </a:lnTo>
                <a:lnTo>
                  <a:pt x="10683307" y="0"/>
                </a:lnTo>
                <a:lnTo>
                  <a:pt x="10704306" y="0"/>
                </a:lnTo>
                <a:lnTo>
                  <a:pt x="10709212" y="0"/>
                </a:lnTo>
                <a:lnTo>
                  <a:pt x="10726856" y="0"/>
                </a:lnTo>
                <a:lnTo>
                  <a:pt x="10884164" y="0"/>
                </a:lnTo>
                <a:lnTo>
                  <a:pt x="10902380" y="0"/>
                </a:lnTo>
                <a:lnTo>
                  <a:pt x="10948144" y="0"/>
                </a:lnTo>
                <a:lnTo>
                  <a:pt x="10967887" y="0"/>
                </a:lnTo>
                <a:lnTo>
                  <a:pt x="11032067" y="0"/>
                </a:lnTo>
                <a:lnTo>
                  <a:pt x="11039632" y="0"/>
                </a:lnTo>
                <a:lnTo>
                  <a:pt x="11120468" y="0"/>
                </a:lnTo>
                <a:lnTo>
                  <a:pt x="11178030" y="0"/>
                </a:lnTo>
                <a:lnTo>
                  <a:pt x="11189352" y="0"/>
                </a:lnTo>
                <a:lnTo>
                  <a:pt x="11190205" y="0"/>
                </a:lnTo>
                <a:lnTo>
                  <a:pt x="11215058" y="0"/>
                </a:lnTo>
                <a:lnTo>
                  <a:pt x="11219587" y="0"/>
                </a:lnTo>
                <a:lnTo>
                  <a:pt x="11404230" y="0"/>
                </a:lnTo>
                <a:lnTo>
                  <a:pt x="11405573" y="0"/>
                </a:lnTo>
                <a:lnTo>
                  <a:pt x="11628623" y="0"/>
                </a:lnTo>
                <a:lnTo>
                  <a:pt x="11629743" y="0"/>
                </a:lnTo>
                <a:lnTo>
                  <a:pt x="11638905" y="0"/>
                </a:lnTo>
                <a:lnTo>
                  <a:pt x="11643458" y="0"/>
                </a:lnTo>
                <a:lnTo>
                  <a:pt x="11861727" y="0"/>
                </a:lnTo>
                <a:lnTo>
                  <a:pt x="11882882" y="0"/>
                </a:lnTo>
                <a:lnTo>
                  <a:pt x="11893103" y="0"/>
                </a:lnTo>
                <a:lnTo>
                  <a:pt x="12021536" y="0"/>
                </a:lnTo>
                <a:lnTo>
                  <a:pt x="12053539" y="0"/>
                </a:lnTo>
                <a:lnTo>
                  <a:pt x="12061965" y="0"/>
                </a:lnTo>
                <a:lnTo>
                  <a:pt x="12192000" y="0"/>
                </a:lnTo>
                <a:lnTo>
                  <a:pt x="12192000" y="213764"/>
                </a:lnTo>
                <a:lnTo>
                  <a:pt x="12192000" y="225419"/>
                </a:lnTo>
                <a:lnTo>
                  <a:pt x="12192000" y="226943"/>
                </a:lnTo>
                <a:lnTo>
                  <a:pt x="12192000" y="6669850"/>
                </a:lnTo>
                <a:lnTo>
                  <a:pt x="12192000" y="6681929"/>
                </a:lnTo>
                <a:lnTo>
                  <a:pt x="12192000" y="6698265"/>
                </a:lnTo>
                <a:lnTo>
                  <a:pt x="12192000" y="6699135"/>
                </a:lnTo>
                <a:lnTo>
                  <a:pt x="12192000" y="6724894"/>
                </a:lnTo>
                <a:lnTo>
                  <a:pt x="12192000" y="6725151"/>
                </a:lnTo>
                <a:lnTo>
                  <a:pt x="12192000" y="6737122"/>
                </a:lnTo>
                <a:lnTo>
                  <a:pt x="12192000" y="6858000"/>
                </a:lnTo>
                <a:lnTo>
                  <a:pt x="12138517" y="6858000"/>
                </a:lnTo>
                <a:lnTo>
                  <a:pt x="12093779" y="6858000"/>
                </a:lnTo>
                <a:lnTo>
                  <a:pt x="12077964" y="6858000"/>
                </a:lnTo>
                <a:lnTo>
                  <a:pt x="12062480" y="6858000"/>
                </a:lnTo>
                <a:lnTo>
                  <a:pt x="12056615" y="6858000"/>
                </a:lnTo>
                <a:lnTo>
                  <a:pt x="155226" y="6858000"/>
                </a:lnTo>
                <a:lnTo>
                  <a:pt x="117272" y="6858000"/>
                </a:lnTo>
                <a:lnTo>
                  <a:pt x="115231" y="6858000"/>
                </a:lnTo>
                <a:lnTo>
                  <a:pt x="110109" y="6858000"/>
                </a:lnTo>
                <a:lnTo>
                  <a:pt x="107145" y="6858000"/>
                </a:lnTo>
                <a:lnTo>
                  <a:pt x="101981" y="6858000"/>
                </a:lnTo>
                <a:lnTo>
                  <a:pt x="99519" y="6858000"/>
                </a:lnTo>
                <a:lnTo>
                  <a:pt x="93859" y="6858000"/>
                </a:lnTo>
                <a:lnTo>
                  <a:pt x="70724" y="6858000"/>
                </a:lnTo>
                <a:lnTo>
                  <a:pt x="0" y="6858000"/>
                </a:lnTo>
                <a:lnTo>
                  <a:pt x="0" y="6603004"/>
                </a:lnTo>
                <a:lnTo>
                  <a:pt x="0" y="6561029"/>
                </a:lnTo>
                <a:lnTo>
                  <a:pt x="0" y="6364540"/>
                </a:lnTo>
                <a:lnTo>
                  <a:pt x="0" y="6362277"/>
                </a:lnTo>
                <a:lnTo>
                  <a:pt x="0" y="6263146"/>
                </a:lnTo>
                <a:lnTo>
                  <a:pt x="0" y="6221995"/>
                </a:lnTo>
                <a:lnTo>
                  <a:pt x="0" y="6071381"/>
                </a:lnTo>
                <a:lnTo>
                  <a:pt x="0" y="6063497"/>
                </a:lnTo>
                <a:lnTo>
                  <a:pt x="0" y="6056404"/>
                </a:lnTo>
                <a:lnTo>
                  <a:pt x="0" y="5997071"/>
                </a:lnTo>
                <a:lnTo>
                  <a:pt x="0" y="5995541"/>
                </a:lnTo>
                <a:lnTo>
                  <a:pt x="0" y="5962842"/>
                </a:lnTo>
                <a:lnTo>
                  <a:pt x="0" y="5870315"/>
                </a:lnTo>
                <a:lnTo>
                  <a:pt x="0" y="5861959"/>
                </a:lnTo>
                <a:lnTo>
                  <a:pt x="0" y="5768578"/>
                </a:lnTo>
                <a:lnTo>
                  <a:pt x="0" y="5763709"/>
                </a:lnTo>
                <a:lnTo>
                  <a:pt x="0" y="5692585"/>
                </a:lnTo>
                <a:lnTo>
                  <a:pt x="0" y="5686338"/>
                </a:lnTo>
                <a:lnTo>
                  <a:pt x="0" y="5661476"/>
                </a:lnTo>
                <a:lnTo>
                  <a:pt x="0" y="5610173"/>
                </a:lnTo>
                <a:lnTo>
                  <a:pt x="0" y="5506445"/>
                </a:lnTo>
                <a:lnTo>
                  <a:pt x="0" y="5476882"/>
                </a:lnTo>
                <a:lnTo>
                  <a:pt x="0" y="5396267"/>
                </a:lnTo>
                <a:lnTo>
                  <a:pt x="0" y="5395483"/>
                </a:lnTo>
                <a:lnTo>
                  <a:pt x="0" y="5158107"/>
                </a:lnTo>
                <a:lnTo>
                  <a:pt x="0" y="5088710"/>
                </a:lnTo>
                <a:lnTo>
                  <a:pt x="0" y="5032656"/>
                </a:lnTo>
                <a:lnTo>
                  <a:pt x="0" y="5005935"/>
                </a:lnTo>
                <a:lnTo>
                  <a:pt x="0" y="4998508"/>
                </a:lnTo>
                <a:lnTo>
                  <a:pt x="0" y="4972423"/>
                </a:lnTo>
                <a:lnTo>
                  <a:pt x="0" y="4848040"/>
                </a:lnTo>
                <a:lnTo>
                  <a:pt x="0" y="4776138"/>
                </a:lnTo>
                <a:lnTo>
                  <a:pt x="0" y="4773861"/>
                </a:lnTo>
                <a:lnTo>
                  <a:pt x="0" y="4767716"/>
                </a:lnTo>
                <a:lnTo>
                  <a:pt x="0" y="4722659"/>
                </a:lnTo>
                <a:lnTo>
                  <a:pt x="0" y="4662398"/>
                </a:lnTo>
                <a:lnTo>
                  <a:pt x="0" y="4658966"/>
                </a:lnTo>
                <a:lnTo>
                  <a:pt x="0" y="4627853"/>
                </a:lnTo>
                <a:lnTo>
                  <a:pt x="0" y="4606661"/>
                </a:lnTo>
                <a:lnTo>
                  <a:pt x="0" y="4598680"/>
                </a:lnTo>
                <a:lnTo>
                  <a:pt x="0" y="4582159"/>
                </a:lnTo>
                <a:lnTo>
                  <a:pt x="0" y="4573974"/>
                </a:lnTo>
                <a:lnTo>
                  <a:pt x="0" y="4535750"/>
                </a:lnTo>
                <a:lnTo>
                  <a:pt x="0" y="4515867"/>
                </a:lnTo>
                <a:lnTo>
                  <a:pt x="0" y="4496768"/>
                </a:lnTo>
                <a:lnTo>
                  <a:pt x="0" y="4438867"/>
                </a:lnTo>
                <a:lnTo>
                  <a:pt x="0" y="4427149"/>
                </a:lnTo>
                <a:lnTo>
                  <a:pt x="0" y="4398209"/>
                </a:lnTo>
                <a:lnTo>
                  <a:pt x="0" y="4388690"/>
                </a:lnTo>
                <a:lnTo>
                  <a:pt x="0" y="4381799"/>
                </a:lnTo>
                <a:lnTo>
                  <a:pt x="0" y="4360934"/>
                </a:lnTo>
                <a:lnTo>
                  <a:pt x="0" y="4350170"/>
                </a:lnTo>
                <a:lnTo>
                  <a:pt x="0" y="4308671"/>
                </a:lnTo>
                <a:lnTo>
                  <a:pt x="0" y="4292450"/>
                </a:lnTo>
                <a:lnTo>
                  <a:pt x="0" y="4291184"/>
                </a:lnTo>
                <a:lnTo>
                  <a:pt x="0" y="4271573"/>
                </a:lnTo>
                <a:lnTo>
                  <a:pt x="0" y="4260228"/>
                </a:lnTo>
                <a:lnTo>
                  <a:pt x="0" y="4205743"/>
                </a:lnTo>
                <a:lnTo>
                  <a:pt x="0" y="4192537"/>
                </a:lnTo>
                <a:lnTo>
                  <a:pt x="0" y="4172730"/>
                </a:lnTo>
                <a:lnTo>
                  <a:pt x="0" y="4109221"/>
                </a:lnTo>
                <a:lnTo>
                  <a:pt x="0" y="4099183"/>
                </a:lnTo>
                <a:lnTo>
                  <a:pt x="0" y="4085723"/>
                </a:lnTo>
                <a:lnTo>
                  <a:pt x="0" y="4066360"/>
                </a:lnTo>
                <a:lnTo>
                  <a:pt x="0" y="4025050"/>
                </a:lnTo>
                <a:lnTo>
                  <a:pt x="0" y="3969497"/>
                </a:lnTo>
                <a:lnTo>
                  <a:pt x="0" y="3939191"/>
                </a:lnTo>
                <a:lnTo>
                  <a:pt x="0" y="3824331"/>
                </a:lnTo>
                <a:lnTo>
                  <a:pt x="0" y="3810826"/>
                </a:lnTo>
                <a:lnTo>
                  <a:pt x="0" y="3792515"/>
                </a:lnTo>
                <a:lnTo>
                  <a:pt x="0" y="3776150"/>
                </a:lnTo>
                <a:lnTo>
                  <a:pt x="0" y="3752919"/>
                </a:lnTo>
                <a:lnTo>
                  <a:pt x="0" y="3744905"/>
                </a:lnTo>
                <a:lnTo>
                  <a:pt x="0" y="3736664"/>
                </a:lnTo>
                <a:lnTo>
                  <a:pt x="0" y="3638164"/>
                </a:lnTo>
                <a:lnTo>
                  <a:pt x="0" y="3623568"/>
                </a:lnTo>
                <a:lnTo>
                  <a:pt x="0" y="3499626"/>
                </a:lnTo>
                <a:lnTo>
                  <a:pt x="0" y="3499019"/>
                </a:lnTo>
                <a:lnTo>
                  <a:pt x="0" y="3428086"/>
                </a:lnTo>
                <a:lnTo>
                  <a:pt x="0" y="3375973"/>
                </a:lnTo>
                <a:lnTo>
                  <a:pt x="0" y="3205287"/>
                </a:lnTo>
                <a:lnTo>
                  <a:pt x="0" y="3151251"/>
                </a:lnTo>
                <a:lnTo>
                  <a:pt x="0" y="3120503"/>
                </a:lnTo>
                <a:lnTo>
                  <a:pt x="0" y="3118739"/>
                </a:lnTo>
                <a:lnTo>
                  <a:pt x="0" y="3083070"/>
                </a:lnTo>
                <a:lnTo>
                  <a:pt x="0" y="3019738"/>
                </a:lnTo>
                <a:lnTo>
                  <a:pt x="0" y="2958544"/>
                </a:lnTo>
                <a:lnTo>
                  <a:pt x="0" y="2944579"/>
                </a:lnTo>
                <a:lnTo>
                  <a:pt x="0" y="2894285"/>
                </a:lnTo>
                <a:lnTo>
                  <a:pt x="0" y="2888885"/>
                </a:lnTo>
                <a:lnTo>
                  <a:pt x="0" y="2887818"/>
                </a:lnTo>
                <a:lnTo>
                  <a:pt x="0" y="2873361"/>
                </a:lnTo>
                <a:lnTo>
                  <a:pt x="0" y="2868731"/>
                </a:lnTo>
                <a:lnTo>
                  <a:pt x="0" y="2797645"/>
                </a:lnTo>
                <a:lnTo>
                  <a:pt x="0" y="2791509"/>
                </a:lnTo>
                <a:lnTo>
                  <a:pt x="0" y="2766908"/>
                </a:lnTo>
                <a:lnTo>
                  <a:pt x="0" y="2670402"/>
                </a:lnTo>
                <a:lnTo>
                  <a:pt x="0" y="2659424"/>
                </a:lnTo>
                <a:lnTo>
                  <a:pt x="0" y="2653782"/>
                </a:lnTo>
                <a:lnTo>
                  <a:pt x="0" y="2636784"/>
                </a:lnTo>
                <a:lnTo>
                  <a:pt x="0" y="2620639"/>
                </a:lnTo>
                <a:lnTo>
                  <a:pt x="0" y="2602969"/>
                </a:lnTo>
                <a:lnTo>
                  <a:pt x="0" y="2554507"/>
                </a:lnTo>
                <a:lnTo>
                  <a:pt x="0" y="2541434"/>
                </a:lnTo>
                <a:lnTo>
                  <a:pt x="0" y="2468023"/>
                </a:lnTo>
                <a:lnTo>
                  <a:pt x="0" y="2412868"/>
                </a:lnTo>
                <a:lnTo>
                  <a:pt x="0" y="2383951"/>
                </a:lnTo>
                <a:lnTo>
                  <a:pt x="0" y="2346924"/>
                </a:lnTo>
                <a:lnTo>
                  <a:pt x="0" y="2286616"/>
                </a:lnTo>
                <a:lnTo>
                  <a:pt x="0" y="2191306"/>
                </a:lnTo>
                <a:lnTo>
                  <a:pt x="0" y="2172707"/>
                </a:lnTo>
                <a:lnTo>
                  <a:pt x="0" y="2171076"/>
                </a:lnTo>
                <a:lnTo>
                  <a:pt x="0" y="2161263"/>
                </a:lnTo>
                <a:lnTo>
                  <a:pt x="0" y="2151389"/>
                </a:lnTo>
                <a:lnTo>
                  <a:pt x="0" y="2140353"/>
                </a:lnTo>
                <a:lnTo>
                  <a:pt x="0" y="2139416"/>
                </a:lnTo>
                <a:lnTo>
                  <a:pt x="0" y="2114088"/>
                </a:lnTo>
                <a:lnTo>
                  <a:pt x="0" y="2110447"/>
                </a:lnTo>
                <a:lnTo>
                  <a:pt x="0" y="1810514"/>
                </a:lnTo>
                <a:lnTo>
                  <a:pt x="0" y="1746012"/>
                </a:lnTo>
                <a:lnTo>
                  <a:pt x="0" y="1536781"/>
                </a:lnTo>
                <a:lnTo>
                  <a:pt x="0" y="1526592"/>
                </a:lnTo>
                <a:lnTo>
                  <a:pt x="0" y="1470883"/>
                </a:lnTo>
                <a:lnTo>
                  <a:pt x="0" y="1468978"/>
                </a:lnTo>
                <a:lnTo>
                  <a:pt x="0" y="1443480"/>
                </a:lnTo>
                <a:lnTo>
                  <a:pt x="0" y="1384772"/>
                </a:lnTo>
                <a:lnTo>
                  <a:pt x="0" y="1318409"/>
                </a:lnTo>
                <a:lnTo>
                  <a:pt x="0" y="1315183"/>
                </a:lnTo>
                <a:lnTo>
                  <a:pt x="0" y="1247478"/>
                </a:lnTo>
                <a:lnTo>
                  <a:pt x="0" y="1246649"/>
                </a:lnTo>
                <a:lnTo>
                  <a:pt x="0" y="1234572"/>
                </a:lnTo>
                <a:lnTo>
                  <a:pt x="0" y="1233196"/>
                </a:lnTo>
                <a:lnTo>
                  <a:pt x="0" y="1230855"/>
                </a:lnTo>
                <a:lnTo>
                  <a:pt x="0" y="1156728"/>
                </a:lnTo>
                <a:lnTo>
                  <a:pt x="0" y="1152634"/>
                </a:lnTo>
                <a:lnTo>
                  <a:pt x="0" y="1121474"/>
                </a:lnTo>
                <a:lnTo>
                  <a:pt x="0" y="1032329"/>
                </a:lnTo>
                <a:lnTo>
                  <a:pt x="0" y="1026399"/>
                </a:lnTo>
                <a:lnTo>
                  <a:pt x="0" y="1016380"/>
                </a:lnTo>
                <a:lnTo>
                  <a:pt x="0" y="1002507"/>
                </a:lnTo>
                <a:lnTo>
                  <a:pt x="0" y="916476"/>
                </a:lnTo>
                <a:lnTo>
                  <a:pt x="0" y="902777"/>
                </a:lnTo>
                <a:lnTo>
                  <a:pt x="0" y="829062"/>
                </a:lnTo>
                <a:lnTo>
                  <a:pt x="0" y="820077"/>
                </a:lnTo>
                <a:lnTo>
                  <a:pt x="0" y="812799"/>
                </a:lnTo>
                <a:lnTo>
                  <a:pt x="0" y="749119"/>
                </a:lnTo>
                <a:lnTo>
                  <a:pt x="0" y="742851"/>
                </a:lnTo>
                <a:lnTo>
                  <a:pt x="0" y="724352"/>
                </a:lnTo>
                <a:lnTo>
                  <a:pt x="0" y="642499"/>
                </a:lnTo>
                <a:lnTo>
                  <a:pt x="0" y="638782"/>
                </a:lnTo>
                <a:lnTo>
                  <a:pt x="0" y="635968"/>
                </a:lnTo>
                <a:lnTo>
                  <a:pt x="0" y="582424"/>
                </a:lnTo>
                <a:lnTo>
                  <a:pt x="0" y="566178"/>
                </a:lnTo>
                <a:lnTo>
                  <a:pt x="0" y="558281"/>
                </a:lnTo>
                <a:lnTo>
                  <a:pt x="0" y="549641"/>
                </a:lnTo>
                <a:lnTo>
                  <a:pt x="0" y="542167"/>
                </a:lnTo>
                <a:lnTo>
                  <a:pt x="0" y="534587"/>
                </a:lnTo>
                <a:lnTo>
                  <a:pt x="0" y="531884"/>
                </a:lnTo>
                <a:lnTo>
                  <a:pt x="0" y="507359"/>
                </a:lnTo>
                <a:lnTo>
                  <a:pt x="0" y="504556"/>
                </a:lnTo>
                <a:lnTo>
                  <a:pt x="0" y="233978"/>
                </a:lnTo>
                <a:lnTo>
                  <a:pt x="0" y="230053"/>
                </a:lnTo>
                <a:close/>
              </a:path>
            </a:pathLst>
          </a:custGeom>
          <a:solidFill>
            <a:srgbClr val="FE8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2963DA-2D17-FDF0-D412-474907524025}"/>
              </a:ext>
            </a:extLst>
          </p:cNvPr>
          <p:cNvSpPr txBox="1"/>
          <p:nvPr/>
        </p:nvSpPr>
        <p:spPr>
          <a:xfrm>
            <a:off x="581891" y="1994399"/>
            <a:ext cx="7681576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dirty="0"/>
              <a:t>작업 공간 변경 시 작업간 충돌이 발생하지 않도록 기존 작업을 임시 저장하는 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A7BFD-EB60-1D70-5986-FA2CA43DB4D2}"/>
              </a:ext>
            </a:extLst>
          </p:cNvPr>
          <p:cNvSpPr txBox="1"/>
          <p:nvPr/>
        </p:nvSpPr>
        <p:spPr>
          <a:xfrm>
            <a:off x="581891" y="1182230"/>
            <a:ext cx="660030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Stash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0EDA15-54AE-1F96-8AAC-D3294B2F62DA}"/>
              </a:ext>
            </a:extLst>
          </p:cNvPr>
          <p:cNvSpPr txBox="1"/>
          <p:nvPr/>
        </p:nvSpPr>
        <p:spPr>
          <a:xfrm>
            <a:off x="581891" y="2980934"/>
            <a:ext cx="9324109" cy="355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작업 임시 저장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$git stash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임시 저장 목록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$git stash list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현재 작업에 적용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$git stash apply stash@{stash number}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임시 저장 작업 삭제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$git stash drop stash@{stash number}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삭제 및 적용 </a:t>
            </a:r>
            <a:r>
              <a:rPr lang="en-US" altLang="ko-KR" sz="1600" dirty="0"/>
              <a:t>(</a:t>
            </a:r>
            <a:r>
              <a:rPr lang="ko-KR" altLang="en-US" sz="1600" dirty="0"/>
              <a:t>가장 최신 항목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$git stash pop</a:t>
            </a:r>
          </a:p>
        </p:txBody>
      </p:sp>
    </p:spTree>
    <p:extLst>
      <p:ext uri="{BB962C8B-B14F-4D97-AF65-F5344CB8AC3E}">
        <p14:creationId xmlns:p14="http://schemas.microsoft.com/office/powerpoint/2010/main" val="9876065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307</Words>
  <Application>Microsoft Office PowerPoint</Application>
  <PresentationFormat>와이드스크린</PresentationFormat>
  <Paragraphs>49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돋움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 원호</cp:lastModifiedBy>
  <cp:revision>297</cp:revision>
  <dcterms:created xsi:type="dcterms:W3CDTF">2022-09-16T07:15:21Z</dcterms:created>
  <dcterms:modified xsi:type="dcterms:W3CDTF">2023-08-19T10:55:54Z</dcterms:modified>
</cp:coreProperties>
</file>